
<file path=[Content_Types].xml><?xml version="1.0" encoding="utf-8"?>
<Types xmlns="http://schemas.openxmlformats.org/package/2006/content-types">
  <Default Extension="jpeg" ContentType="image/jpeg"/>
  <Default Extension="png" ContentType="image/png"/>
  <Default Extension="wdp" ContentType="image/vnd.ms-photo"/>
  <Default Extension="mp3" ContentType="audio/mp3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3"/>
    <p:sldId id="257" r:id="rId4"/>
    <p:sldId id="258" r:id="rId5"/>
    <p:sldId id="263" r:id="rId6"/>
    <p:sldId id="259" r:id="rId7"/>
    <p:sldId id="266" r:id="rId8"/>
    <p:sldId id="260" r:id="rId9"/>
    <p:sldId id="261" r:id="rId10"/>
    <p:sldId id="278" r:id="rId11"/>
    <p:sldId id="271" r:id="rId12"/>
    <p:sldId id="262" r:id="rId13"/>
    <p:sldId id="265" r:id="rId14"/>
    <p:sldId id="267" r:id="rId15"/>
    <p:sldId id="264" r:id="rId16"/>
    <p:sldId id="279" r:id="rId17"/>
    <p:sldId id="272" r:id="rId18"/>
    <p:sldId id="270" r:id="rId19"/>
    <p:sldId id="268" r:id="rId20"/>
    <p:sldId id="274" r:id="rId21"/>
    <p:sldId id="280" r:id="rId22"/>
    <p:sldId id="269" r:id="rId23"/>
    <p:sldId id="273" r:id="rId24"/>
    <p:sldId id="275" r:id="rId25"/>
    <p:sldId id="276" r:id="rId26"/>
    <p:sldId id="277" r:id="rId27"/>
    <p:sldId id="281" r:id="rId28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4A077"/>
    <a:srgbClr val="E2DCCF"/>
    <a:srgbClr val="E8DACA"/>
    <a:srgbClr val="AF8F65"/>
    <a:srgbClr val="8B7E6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001" autoAdjust="0"/>
    <p:restoredTop sz="96353" autoAdjust="0"/>
  </p:normalViewPr>
  <p:slideViewPr>
    <p:cSldViewPr snapToGrid="0">
      <p:cViewPr>
        <p:scale>
          <a:sx n="75" d="100"/>
          <a:sy n="75" d="100"/>
        </p:scale>
        <p:origin x="-1236" y="-762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1" Type="http://schemas.openxmlformats.org/officeDocument/2006/relationships/tableStyles" Target="tableStyles.xml"/><Relationship Id="rId30" Type="http://schemas.openxmlformats.org/officeDocument/2006/relationships/viewProps" Target="viewProps.xml"/><Relationship Id="rId3" Type="http://schemas.openxmlformats.org/officeDocument/2006/relationships/slide" Target="slides/slide1.xml"/><Relationship Id="rId29" Type="http://schemas.openxmlformats.org/officeDocument/2006/relationships/presProps" Target="presProps.xml"/><Relationship Id="rId28" Type="http://schemas.openxmlformats.org/officeDocument/2006/relationships/slide" Target="slides/slide26.xml"/><Relationship Id="rId27" Type="http://schemas.openxmlformats.org/officeDocument/2006/relationships/slide" Target="slides/slide25.xml"/><Relationship Id="rId26" Type="http://schemas.openxmlformats.org/officeDocument/2006/relationships/slide" Target="slides/slide24.xml"/><Relationship Id="rId25" Type="http://schemas.openxmlformats.org/officeDocument/2006/relationships/slide" Target="slides/slide23.xml"/><Relationship Id="rId24" Type="http://schemas.openxmlformats.org/officeDocument/2006/relationships/slide" Target="slides/slide22.xml"/><Relationship Id="rId23" Type="http://schemas.openxmlformats.org/officeDocument/2006/relationships/slide" Target="slides/slide21.xml"/><Relationship Id="rId22" Type="http://schemas.openxmlformats.org/officeDocument/2006/relationships/slide" Target="slides/slide20.xml"/><Relationship Id="rId21" Type="http://schemas.openxmlformats.org/officeDocument/2006/relationships/slide" Target="slides/slide19.xml"/><Relationship Id="rId20" Type="http://schemas.openxmlformats.org/officeDocument/2006/relationships/slide" Target="slides/slide18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4" Type="http://schemas.openxmlformats.org/officeDocument/2006/relationships/image" Target="../media/image3.png"/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4" Type="http://schemas.openxmlformats.org/officeDocument/2006/relationships/image" Target="../media/image3.png"/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4" Type="http://schemas.openxmlformats.org/officeDocument/2006/relationships/image" Target="../media/image3.png"/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4" Type="http://schemas.openxmlformats.org/officeDocument/2006/relationships/image" Target="../media/image3.png"/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 descr="图片包含 墙壁&#10;&#10;已生成高可信度的说明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835F1A-E995-4BEC-8869-F260540BEFB5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37A9F-0E3A-401F-AE1D-DEBCC8CD00D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835F1A-E995-4BEC-8869-F260540BEFB5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37A9F-0E3A-401F-AE1D-DEBCC8CD00D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835F1A-E995-4BEC-8869-F260540BEFB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37A9F-0E3A-401F-AE1D-DEBCC8CD00D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835F1A-E995-4BEC-8869-F260540BEFB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37A9F-0E3A-401F-AE1D-DEBCC8CD00D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835F1A-E995-4BEC-8869-F260540BEFB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37A9F-0E3A-401F-AE1D-DEBCC8CD00D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835F1A-E995-4BEC-8869-F260540BEFB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37A9F-0E3A-401F-AE1D-DEBCC8CD00D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 descr="图片包含 墙壁&#10;&#10;已生成高可信度的说明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 descr="图片包含 墙壁&#10;&#10;已生成高可信度的说明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49683"/>
            <a:ext cx="12192000" cy="2150108"/>
          </a:xfrm>
          <a:prstGeom prst="rect">
            <a:avLst/>
          </a:prstGeom>
        </p:spPr>
      </p:pic>
      <p:grpSp>
        <p:nvGrpSpPr>
          <p:cNvPr id="2" name="组合 1"/>
          <p:cNvGrpSpPr/>
          <p:nvPr userDrawn="1"/>
        </p:nvGrpSpPr>
        <p:grpSpPr>
          <a:xfrm>
            <a:off x="483011" y="342900"/>
            <a:ext cx="1129889" cy="2164652"/>
            <a:chOff x="483011" y="342900"/>
            <a:chExt cx="1129889" cy="2164652"/>
          </a:xfrm>
        </p:grpSpPr>
        <p:grpSp>
          <p:nvGrpSpPr>
            <p:cNvPr id="4" name="组合 3"/>
            <p:cNvGrpSpPr/>
            <p:nvPr userDrawn="1"/>
          </p:nvGrpSpPr>
          <p:grpSpPr>
            <a:xfrm>
              <a:off x="690789" y="1758588"/>
              <a:ext cx="922111" cy="642031"/>
              <a:chOff x="1797050" y="2693988"/>
              <a:chExt cx="2038351" cy="1419226"/>
            </a:xfrm>
            <a:solidFill>
              <a:srgbClr val="C4A077"/>
            </a:solidFill>
          </p:grpSpPr>
          <p:sp>
            <p:nvSpPr>
              <p:cNvPr id="5" name="Freeform 5"/>
              <p:cNvSpPr/>
              <p:nvPr/>
            </p:nvSpPr>
            <p:spPr bwMode="auto">
              <a:xfrm>
                <a:off x="2470150" y="3629026"/>
                <a:ext cx="214313" cy="282575"/>
              </a:xfrm>
              <a:custGeom>
                <a:avLst/>
                <a:gdLst>
                  <a:gd name="T0" fmla="*/ 51 w 67"/>
                  <a:gd name="T1" fmla="*/ 31 h 88"/>
                  <a:gd name="T2" fmla="*/ 67 w 67"/>
                  <a:gd name="T3" fmla="*/ 11 h 88"/>
                  <a:gd name="T4" fmla="*/ 65 w 67"/>
                  <a:gd name="T5" fmla="*/ 0 h 88"/>
                  <a:gd name="T6" fmla="*/ 44 w 67"/>
                  <a:gd name="T7" fmla="*/ 26 h 88"/>
                  <a:gd name="T8" fmla="*/ 26 w 67"/>
                  <a:gd name="T9" fmla="*/ 48 h 88"/>
                  <a:gd name="T10" fmla="*/ 19 w 67"/>
                  <a:gd name="T11" fmla="*/ 57 h 88"/>
                  <a:gd name="T12" fmla="*/ 3 w 67"/>
                  <a:gd name="T13" fmla="*/ 77 h 88"/>
                  <a:gd name="T14" fmla="*/ 0 w 67"/>
                  <a:gd name="T15" fmla="*/ 81 h 88"/>
                  <a:gd name="T16" fmla="*/ 3 w 67"/>
                  <a:gd name="T17" fmla="*/ 84 h 88"/>
                  <a:gd name="T18" fmla="*/ 6 w 67"/>
                  <a:gd name="T19" fmla="*/ 88 h 88"/>
                  <a:gd name="T20" fmla="*/ 19 w 67"/>
                  <a:gd name="T21" fmla="*/ 71 h 88"/>
                  <a:gd name="T22" fmla="*/ 26 w 67"/>
                  <a:gd name="T23" fmla="*/ 62 h 88"/>
                  <a:gd name="T24" fmla="*/ 44 w 67"/>
                  <a:gd name="T25" fmla="*/ 39 h 88"/>
                  <a:gd name="T26" fmla="*/ 51 w 67"/>
                  <a:gd name="T27" fmla="*/ 3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88">
                    <a:moveTo>
                      <a:pt x="51" y="31"/>
                    </a:moveTo>
                    <a:cubicBezTo>
                      <a:pt x="56" y="24"/>
                      <a:pt x="61" y="17"/>
                      <a:pt x="67" y="11"/>
                    </a:cubicBezTo>
                    <a:cubicBezTo>
                      <a:pt x="66" y="7"/>
                      <a:pt x="66" y="3"/>
                      <a:pt x="65" y="0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" y="82"/>
                      <a:pt x="2" y="83"/>
                      <a:pt x="3" y="84"/>
                    </a:cubicBezTo>
                    <a:cubicBezTo>
                      <a:pt x="4" y="85"/>
                      <a:pt x="5" y="86"/>
                      <a:pt x="6" y="88"/>
                    </a:cubicBezTo>
                    <a:cubicBezTo>
                      <a:pt x="10" y="82"/>
                      <a:pt x="15" y="77"/>
                      <a:pt x="19" y="71"/>
                    </a:cubicBezTo>
                    <a:cubicBezTo>
                      <a:pt x="21" y="68"/>
                      <a:pt x="24" y="65"/>
                      <a:pt x="26" y="62"/>
                    </a:cubicBezTo>
                    <a:cubicBezTo>
                      <a:pt x="32" y="55"/>
                      <a:pt x="38" y="47"/>
                      <a:pt x="44" y="39"/>
                    </a:cubicBezTo>
                    <a:cubicBezTo>
                      <a:pt x="46" y="37"/>
                      <a:pt x="49" y="34"/>
                      <a:pt x="5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" name="Freeform 6"/>
              <p:cNvSpPr/>
              <p:nvPr/>
            </p:nvSpPr>
            <p:spPr bwMode="auto">
              <a:xfrm>
                <a:off x="2259013" y="3500438"/>
                <a:ext cx="107950" cy="79375"/>
              </a:xfrm>
              <a:custGeom>
                <a:avLst/>
                <a:gdLst>
                  <a:gd name="T0" fmla="*/ 17 w 34"/>
                  <a:gd name="T1" fmla="*/ 3 h 25"/>
                  <a:gd name="T2" fmla="*/ 0 w 34"/>
                  <a:gd name="T3" fmla="*/ 23 h 25"/>
                  <a:gd name="T4" fmla="*/ 15 w 34"/>
                  <a:gd name="T5" fmla="*/ 25 h 25"/>
                  <a:gd name="T6" fmla="*/ 17 w 34"/>
                  <a:gd name="T7" fmla="*/ 22 h 25"/>
                  <a:gd name="T8" fmla="*/ 26 w 34"/>
                  <a:gd name="T9" fmla="*/ 11 h 25"/>
                  <a:gd name="T10" fmla="*/ 34 w 34"/>
                  <a:gd name="T11" fmla="*/ 3 h 25"/>
                  <a:gd name="T12" fmla="*/ 26 w 34"/>
                  <a:gd name="T13" fmla="*/ 1 h 25"/>
                  <a:gd name="T14" fmla="*/ 19 w 34"/>
                  <a:gd name="T15" fmla="*/ 0 h 25"/>
                  <a:gd name="T16" fmla="*/ 17 w 34"/>
                  <a:gd name="T17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5">
                    <a:moveTo>
                      <a:pt x="17" y="3"/>
                    </a:moveTo>
                    <a:cubicBezTo>
                      <a:pt x="11" y="10"/>
                      <a:pt x="5" y="16"/>
                      <a:pt x="0" y="23"/>
                    </a:cubicBezTo>
                    <a:cubicBezTo>
                      <a:pt x="5" y="23"/>
                      <a:pt x="10" y="24"/>
                      <a:pt x="15" y="25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1" y="2"/>
                      <a:pt x="29" y="2"/>
                      <a:pt x="26" y="1"/>
                    </a:cubicBezTo>
                    <a:cubicBezTo>
                      <a:pt x="24" y="1"/>
                      <a:pt x="21" y="1"/>
                      <a:pt x="19" y="0"/>
                    </a:cubicBezTo>
                    <a:cubicBezTo>
                      <a:pt x="18" y="1"/>
                      <a:pt x="17" y="2"/>
                      <a:pt x="1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7"/>
              <p:cNvSpPr/>
              <p:nvPr/>
            </p:nvSpPr>
            <p:spPr bwMode="auto">
              <a:xfrm>
                <a:off x="1970088" y="3714751"/>
                <a:ext cx="522288" cy="398463"/>
              </a:xfrm>
              <a:custGeom>
                <a:avLst/>
                <a:gdLst>
                  <a:gd name="T0" fmla="*/ 137 w 163"/>
                  <a:gd name="T1" fmla="*/ 47 h 124"/>
                  <a:gd name="T2" fmla="*/ 136 w 163"/>
                  <a:gd name="T3" fmla="*/ 45 h 124"/>
                  <a:gd name="T4" fmla="*/ 136 w 163"/>
                  <a:gd name="T5" fmla="*/ 45 h 124"/>
                  <a:gd name="T6" fmla="*/ 136 w 163"/>
                  <a:gd name="T7" fmla="*/ 45 h 124"/>
                  <a:gd name="T8" fmla="*/ 136 w 163"/>
                  <a:gd name="T9" fmla="*/ 29 h 124"/>
                  <a:gd name="T10" fmla="*/ 129 w 163"/>
                  <a:gd name="T11" fmla="*/ 12 h 124"/>
                  <a:gd name="T12" fmla="*/ 116 w 163"/>
                  <a:gd name="T13" fmla="*/ 2 h 124"/>
                  <a:gd name="T14" fmla="*/ 115 w 163"/>
                  <a:gd name="T15" fmla="*/ 2 h 124"/>
                  <a:gd name="T16" fmla="*/ 107 w 163"/>
                  <a:gd name="T17" fmla="*/ 0 h 124"/>
                  <a:gd name="T18" fmla="*/ 98 w 163"/>
                  <a:gd name="T19" fmla="*/ 1 h 124"/>
                  <a:gd name="T20" fmla="*/ 75 w 163"/>
                  <a:gd name="T21" fmla="*/ 17 h 124"/>
                  <a:gd name="T22" fmla="*/ 72 w 163"/>
                  <a:gd name="T23" fmla="*/ 17 h 124"/>
                  <a:gd name="T24" fmla="*/ 70 w 163"/>
                  <a:gd name="T25" fmla="*/ 17 h 124"/>
                  <a:gd name="T26" fmla="*/ 55 w 163"/>
                  <a:gd name="T27" fmla="*/ 14 h 124"/>
                  <a:gd name="T28" fmla="*/ 15 w 163"/>
                  <a:gd name="T29" fmla="*/ 79 h 124"/>
                  <a:gd name="T30" fmla="*/ 62 w 163"/>
                  <a:gd name="T31" fmla="*/ 85 h 124"/>
                  <a:gd name="T32" fmla="*/ 35 w 163"/>
                  <a:gd name="T33" fmla="*/ 67 h 124"/>
                  <a:gd name="T34" fmla="*/ 70 w 163"/>
                  <a:gd name="T35" fmla="*/ 31 h 124"/>
                  <a:gd name="T36" fmla="*/ 75 w 163"/>
                  <a:gd name="T37" fmla="*/ 31 h 124"/>
                  <a:gd name="T38" fmla="*/ 107 w 163"/>
                  <a:gd name="T39" fmla="*/ 24 h 124"/>
                  <a:gd name="T40" fmla="*/ 116 w 163"/>
                  <a:gd name="T41" fmla="*/ 33 h 124"/>
                  <a:gd name="T42" fmla="*/ 122 w 163"/>
                  <a:gd name="T43" fmla="*/ 50 h 124"/>
                  <a:gd name="T44" fmla="*/ 136 w 163"/>
                  <a:gd name="T45" fmla="*/ 60 h 124"/>
                  <a:gd name="T46" fmla="*/ 136 w 163"/>
                  <a:gd name="T47" fmla="*/ 87 h 124"/>
                  <a:gd name="T48" fmla="*/ 121 w 163"/>
                  <a:gd name="T49" fmla="*/ 96 h 124"/>
                  <a:gd name="T50" fmla="*/ 116 w 163"/>
                  <a:gd name="T51" fmla="*/ 78 h 124"/>
                  <a:gd name="T52" fmla="*/ 107 w 163"/>
                  <a:gd name="T53" fmla="*/ 74 h 124"/>
                  <a:gd name="T54" fmla="*/ 88 w 163"/>
                  <a:gd name="T55" fmla="*/ 92 h 124"/>
                  <a:gd name="T56" fmla="*/ 107 w 163"/>
                  <a:gd name="T57" fmla="*/ 122 h 124"/>
                  <a:gd name="T58" fmla="*/ 116 w 163"/>
                  <a:gd name="T59" fmla="*/ 124 h 124"/>
                  <a:gd name="T60" fmla="*/ 133 w 163"/>
                  <a:gd name="T61" fmla="*/ 121 h 124"/>
                  <a:gd name="T62" fmla="*/ 136 w 163"/>
                  <a:gd name="T63" fmla="*/ 120 h 124"/>
                  <a:gd name="T64" fmla="*/ 159 w 163"/>
                  <a:gd name="T65" fmla="*/ 95 h 124"/>
                  <a:gd name="T66" fmla="*/ 159 w 163"/>
                  <a:gd name="T67" fmla="*/ 64 h 124"/>
                  <a:gd name="T68" fmla="*/ 137 w 163"/>
                  <a:gd name="T69" fmla="*/ 4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3" h="124">
                    <a:moveTo>
                      <a:pt x="137" y="47"/>
                    </a:moveTo>
                    <a:cubicBezTo>
                      <a:pt x="137" y="47"/>
                      <a:pt x="136" y="46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39"/>
                      <a:pt x="136" y="34"/>
                      <a:pt x="136" y="29"/>
                    </a:cubicBezTo>
                    <a:cubicBezTo>
                      <a:pt x="135" y="22"/>
                      <a:pt x="132" y="16"/>
                      <a:pt x="129" y="12"/>
                    </a:cubicBezTo>
                    <a:cubicBezTo>
                      <a:pt x="126" y="7"/>
                      <a:pt x="121" y="4"/>
                      <a:pt x="116" y="2"/>
                    </a:cubicBezTo>
                    <a:cubicBezTo>
                      <a:pt x="116" y="2"/>
                      <a:pt x="116" y="2"/>
                      <a:pt x="115" y="2"/>
                    </a:cubicBezTo>
                    <a:cubicBezTo>
                      <a:pt x="112" y="1"/>
                      <a:pt x="110" y="1"/>
                      <a:pt x="107" y="0"/>
                    </a:cubicBezTo>
                    <a:cubicBezTo>
                      <a:pt x="104" y="0"/>
                      <a:pt x="101" y="0"/>
                      <a:pt x="98" y="1"/>
                    </a:cubicBezTo>
                    <a:cubicBezTo>
                      <a:pt x="89" y="3"/>
                      <a:pt x="80" y="8"/>
                      <a:pt x="75" y="17"/>
                    </a:cubicBezTo>
                    <a:cubicBezTo>
                      <a:pt x="74" y="17"/>
                      <a:pt x="73" y="18"/>
                      <a:pt x="72" y="17"/>
                    </a:cubicBezTo>
                    <a:cubicBezTo>
                      <a:pt x="72" y="17"/>
                      <a:pt x="71" y="17"/>
                      <a:pt x="70" y="17"/>
                    </a:cubicBezTo>
                    <a:cubicBezTo>
                      <a:pt x="65" y="15"/>
                      <a:pt x="60" y="14"/>
                      <a:pt x="55" y="14"/>
                    </a:cubicBezTo>
                    <a:cubicBezTo>
                      <a:pt x="21" y="15"/>
                      <a:pt x="0" y="45"/>
                      <a:pt x="15" y="79"/>
                    </a:cubicBezTo>
                    <a:cubicBezTo>
                      <a:pt x="23" y="99"/>
                      <a:pt x="55" y="101"/>
                      <a:pt x="62" y="85"/>
                    </a:cubicBezTo>
                    <a:cubicBezTo>
                      <a:pt x="73" y="59"/>
                      <a:pt x="45" y="54"/>
                      <a:pt x="35" y="67"/>
                    </a:cubicBezTo>
                    <a:cubicBezTo>
                      <a:pt x="33" y="45"/>
                      <a:pt x="46" y="30"/>
                      <a:pt x="70" y="31"/>
                    </a:cubicBezTo>
                    <a:cubicBezTo>
                      <a:pt x="72" y="31"/>
                      <a:pt x="74" y="31"/>
                      <a:pt x="75" y="31"/>
                    </a:cubicBezTo>
                    <a:cubicBezTo>
                      <a:pt x="87" y="22"/>
                      <a:pt x="98" y="20"/>
                      <a:pt x="107" y="24"/>
                    </a:cubicBezTo>
                    <a:cubicBezTo>
                      <a:pt x="110" y="26"/>
                      <a:pt x="114" y="29"/>
                      <a:pt x="116" y="33"/>
                    </a:cubicBezTo>
                    <a:cubicBezTo>
                      <a:pt x="119" y="37"/>
                      <a:pt x="121" y="43"/>
                      <a:pt x="122" y="50"/>
                    </a:cubicBezTo>
                    <a:cubicBezTo>
                      <a:pt x="128" y="53"/>
                      <a:pt x="133" y="56"/>
                      <a:pt x="136" y="60"/>
                    </a:cubicBezTo>
                    <a:cubicBezTo>
                      <a:pt x="143" y="69"/>
                      <a:pt x="143" y="79"/>
                      <a:pt x="136" y="87"/>
                    </a:cubicBezTo>
                    <a:cubicBezTo>
                      <a:pt x="132" y="91"/>
                      <a:pt x="128" y="94"/>
                      <a:pt x="121" y="96"/>
                    </a:cubicBezTo>
                    <a:cubicBezTo>
                      <a:pt x="122" y="88"/>
                      <a:pt x="120" y="82"/>
                      <a:pt x="116" y="78"/>
                    </a:cubicBezTo>
                    <a:cubicBezTo>
                      <a:pt x="114" y="76"/>
                      <a:pt x="110" y="74"/>
                      <a:pt x="107" y="74"/>
                    </a:cubicBezTo>
                    <a:cubicBezTo>
                      <a:pt x="98" y="73"/>
                      <a:pt x="88" y="80"/>
                      <a:pt x="88" y="92"/>
                    </a:cubicBezTo>
                    <a:cubicBezTo>
                      <a:pt x="89" y="108"/>
                      <a:pt x="96" y="118"/>
                      <a:pt x="107" y="122"/>
                    </a:cubicBezTo>
                    <a:cubicBezTo>
                      <a:pt x="110" y="123"/>
                      <a:pt x="113" y="124"/>
                      <a:pt x="116" y="124"/>
                    </a:cubicBezTo>
                    <a:cubicBezTo>
                      <a:pt x="121" y="124"/>
                      <a:pt x="127" y="123"/>
                      <a:pt x="133" y="121"/>
                    </a:cubicBezTo>
                    <a:cubicBezTo>
                      <a:pt x="134" y="121"/>
                      <a:pt x="135" y="120"/>
                      <a:pt x="136" y="120"/>
                    </a:cubicBezTo>
                    <a:cubicBezTo>
                      <a:pt x="147" y="115"/>
                      <a:pt x="155" y="106"/>
                      <a:pt x="159" y="95"/>
                    </a:cubicBezTo>
                    <a:cubicBezTo>
                      <a:pt x="163" y="85"/>
                      <a:pt x="163" y="73"/>
                      <a:pt x="159" y="64"/>
                    </a:cubicBezTo>
                    <a:cubicBezTo>
                      <a:pt x="155" y="56"/>
                      <a:pt x="148" y="49"/>
                      <a:pt x="13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8"/>
              <p:cNvSpPr/>
              <p:nvPr/>
            </p:nvSpPr>
            <p:spPr bwMode="auto">
              <a:xfrm>
                <a:off x="1797050" y="2876551"/>
                <a:ext cx="400050" cy="168275"/>
              </a:xfrm>
              <a:custGeom>
                <a:avLst/>
                <a:gdLst>
                  <a:gd name="T0" fmla="*/ 124 w 125"/>
                  <a:gd name="T1" fmla="*/ 23 h 52"/>
                  <a:gd name="T2" fmla="*/ 125 w 125"/>
                  <a:gd name="T3" fmla="*/ 22 h 52"/>
                  <a:gd name="T4" fmla="*/ 124 w 125"/>
                  <a:gd name="T5" fmla="*/ 22 h 52"/>
                  <a:gd name="T6" fmla="*/ 70 w 125"/>
                  <a:gd name="T7" fmla="*/ 17 h 52"/>
                  <a:gd name="T8" fmla="*/ 0 w 125"/>
                  <a:gd name="T9" fmla="*/ 20 h 52"/>
                  <a:gd name="T10" fmla="*/ 51 w 125"/>
                  <a:gd name="T11" fmla="*/ 32 h 52"/>
                  <a:gd name="T12" fmla="*/ 124 w 125"/>
                  <a:gd name="T13" fmla="*/ 2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2">
                    <a:moveTo>
                      <a:pt x="124" y="23"/>
                    </a:move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4" y="22"/>
                    </a:cubicBezTo>
                    <a:cubicBezTo>
                      <a:pt x="107" y="30"/>
                      <a:pt x="87" y="29"/>
                      <a:pt x="70" y="17"/>
                    </a:cubicBezTo>
                    <a:cubicBezTo>
                      <a:pt x="45" y="0"/>
                      <a:pt x="23" y="1"/>
                      <a:pt x="0" y="20"/>
                    </a:cubicBezTo>
                    <a:cubicBezTo>
                      <a:pt x="21" y="15"/>
                      <a:pt x="37" y="18"/>
                      <a:pt x="51" y="32"/>
                    </a:cubicBezTo>
                    <a:cubicBezTo>
                      <a:pt x="71" y="52"/>
                      <a:pt x="108" y="41"/>
                      <a:pt x="12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9"/>
              <p:cNvSpPr/>
              <p:nvPr/>
            </p:nvSpPr>
            <p:spPr bwMode="auto">
              <a:xfrm>
                <a:off x="2190750" y="2863851"/>
                <a:ext cx="346075" cy="282575"/>
              </a:xfrm>
              <a:custGeom>
                <a:avLst/>
                <a:gdLst>
                  <a:gd name="T0" fmla="*/ 0 w 108"/>
                  <a:gd name="T1" fmla="*/ 34 h 88"/>
                  <a:gd name="T2" fmla="*/ 1 w 108"/>
                  <a:gd name="T3" fmla="*/ 33 h 88"/>
                  <a:gd name="T4" fmla="*/ 38 w 108"/>
                  <a:gd name="T5" fmla="*/ 51 h 88"/>
                  <a:gd name="T6" fmla="*/ 38 w 108"/>
                  <a:gd name="T7" fmla="*/ 63 h 88"/>
                  <a:gd name="T8" fmla="*/ 7 w 108"/>
                  <a:gd name="T9" fmla="*/ 88 h 88"/>
                  <a:gd name="T10" fmla="*/ 38 w 108"/>
                  <a:gd name="T11" fmla="*/ 86 h 88"/>
                  <a:gd name="T12" fmla="*/ 47 w 108"/>
                  <a:gd name="T13" fmla="*/ 85 h 88"/>
                  <a:gd name="T14" fmla="*/ 67 w 108"/>
                  <a:gd name="T15" fmla="*/ 80 h 88"/>
                  <a:gd name="T16" fmla="*/ 90 w 108"/>
                  <a:gd name="T17" fmla="*/ 68 h 88"/>
                  <a:gd name="T18" fmla="*/ 99 w 108"/>
                  <a:gd name="T19" fmla="*/ 24 h 88"/>
                  <a:gd name="T20" fmla="*/ 90 w 108"/>
                  <a:gd name="T21" fmla="*/ 10 h 88"/>
                  <a:gd name="T22" fmla="*/ 67 w 108"/>
                  <a:gd name="T23" fmla="*/ 0 h 88"/>
                  <a:gd name="T24" fmla="*/ 47 w 108"/>
                  <a:gd name="T25" fmla="*/ 3 h 88"/>
                  <a:gd name="T26" fmla="*/ 38 w 108"/>
                  <a:gd name="T27" fmla="*/ 7 h 88"/>
                  <a:gd name="T28" fmla="*/ 1 w 108"/>
                  <a:gd name="T29" fmla="*/ 33 h 88"/>
                  <a:gd name="T30" fmla="*/ 0 w 108"/>
                  <a:gd name="T3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" h="88">
                    <a:moveTo>
                      <a:pt x="0" y="34"/>
                    </a:moveTo>
                    <a:cubicBezTo>
                      <a:pt x="1" y="34"/>
                      <a:pt x="1" y="33"/>
                      <a:pt x="1" y="33"/>
                    </a:cubicBezTo>
                    <a:cubicBezTo>
                      <a:pt x="21" y="29"/>
                      <a:pt x="34" y="38"/>
                      <a:pt x="38" y="51"/>
                    </a:cubicBezTo>
                    <a:cubicBezTo>
                      <a:pt x="39" y="54"/>
                      <a:pt x="39" y="59"/>
                      <a:pt x="38" y="63"/>
                    </a:cubicBezTo>
                    <a:cubicBezTo>
                      <a:pt x="35" y="73"/>
                      <a:pt x="25" y="84"/>
                      <a:pt x="7" y="88"/>
                    </a:cubicBezTo>
                    <a:cubicBezTo>
                      <a:pt x="15" y="88"/>
                      <a:pt x="26" y="88"/>
                      <a:pt x="38" y="86"/>
                    </a:cubicBezTo>
                    <a:cubicBezTo>
                      <a:pt x="41" y="86"/>
                      <a:pt x="44" y="85"/>
                      <a:pt x="47" y="85"/>
                    </a:cubicBezTo>
                    <a:cubicBezTo>
                      <a:pt x="54" y="83"/>
                      <a:pt x="60" y="82"/>
                      <a:pt x="67" y="80"/>
                    </a:cubicBezTo>
                    <a:cubicBezTo>
                      <a:pt x="76" y="77"/>
                      <a:pt x="84" y="73"/>
                      <a:pt x="90" y="68"/>
                    </a:cubicBezTo>
                    <a:cubicBezTo>
                      <a:pt x="103" y="58"/>
                      <a:pt x="108" y="44"/>
                      <a:pt x="99" y="24"/>
                    </a:cubicBezTo>
                    <a:cubicBezTo>
                      <a:pt x="96" y="18"/>
                      <a:pt x="93" y="14"/>
                      <a:pt x="90" y="10"/>
                    </a:cubicBezTo>
                    <a:cubicBezTo>
                      <a:pt x="83" y="4"/>
                      <a:pt x="75" y="1"/>
                      <a:pt x="67" y="0"/>
                    </a:cubicBezTo>
                    <a:cubicBezTo>
                      <a:pt x="60" y="0"/>
                      <a:pt x="54" y="1"/>
                      <a:pt x="47" y="3"/>
                    </a:cubicBezTo>
                    <a:cubicBezTo>
                      <a:pt x="44" y="4"/>
                      <a:pt x="41" y="5"/>
                      <a:pt x="38" y="7"/>
                    </a:cubicBezTo>
                    <a:cubicBezTo>
                      <a:pt x="23" y="13"/>
                      <a:pt x="10" y="23"/>
                      <a:pt x="1" y="33"/>
                    </a:cubicBezTo>
                    <a:cubicBezTo>
                      <a:pt x="1" y="33"/>
                      <a:pt x="1" y="33"/>
                      <a:pt x="0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10"/>
              <p:cNvSpPr/>
              <p:nvPr/>
            </p:nvSpPr>
            <p:spPr bwMode="auto">
              <a:xfrm>
                <a:off x="2960688" y="3211513"/>
                <a:ext cx="428625" cy="401638"/>
              </a:xfrm>
              <a:custGeom>
                <a:avLst/>
                <a:gdLst>
                  <a:gd name="T0" fmla="*/ 62 w 134"/>
                  <a:gd name="T1" fmla="*/ 61 h 125"/>
                  <a:gd name="T2" fmla="*/ 62 w 134"/>
                  <a:gd name="T3" fmla="*/ 108 h 125"/>
                  <a:gd name="T4" fmla="*/ 51 w 134"/>
                  <a:gd name="T5" fmla="*/ 125 h 125"/>
                  <a:gd name="T6" fmla="*/ 62 w 134"/>
                  <a:gd name="T7" fmla="*/ 118 h 125"/>
                  <a:gd name="T8" fmla="*/ 110 w 134"/>
                  <a:gd name="T9" fmla="*/ 25 h 125"/>
                  <a:gd name="T10" fmla="*/ 62 w 134"/>
                  <a:gd name="T11" fmla="*/ 2 h 125"/>
                  <a:gd name="T12" fmla="*/ 15 w 134"/>
                  <a:gd name="T13" fmla="*/ 20 h 125"/>
                  <a:gd name="T14" fmla="*/ 8 w 134"/>
                  <a:gd name="T15" fmla="*/ 33 h 125"/>
                  <a:gd name="T16" fmla="*/ 5 w 134"/>
                  <a:gd name="T17" fmla="*/ 38 h 125"/>
                  <a:gd name="T18" fmla="*/ 0 w 134"/>
                  <a:gd name="T19" fmla="*/ 45 h 125"/>
                  <a:gd name="T20" fmla="*/ 8 w 134"/>
                  <a:gd name="T21" fmla="*/ 42 h 125"/>
                  <a:gd name="T22" fmla="*/ 62 w 134"/>
                  <a:gd name="T23" fmla="*/ 6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4" h="125">
                    <a:moveTo>
                      <a:pt x="62" y="61"/>
                    </a:moveTo>
                    <a:cubicBezTo>
                      <a:pt x="69" y="74"/>
                      <a:pt x="69" y="92"/>
                      <a:pt x="62" y="108"/>
                    </a:cubicBezTo>
                    <a:cubicBezTo>
                      <a:pt x="59" y="114"/>
                      <a:pt x="56" y="119"/>
                      <a:pt x="51" y="125"/>
                    </a:cubicBezTo>
                    <a:cubicBezTo>
                      <a:pt x="54" y="123"/>
                      <a:pt x="58" y="121"/>
                      <a:pt x="62" y="118"/>
                    </a:cubicBezTo>
                    <a:cubicBezTo>
                      <a:pt x="90" y="98"/>
                      <a:pt x="134" y="59"/>
                      <a:pt x="110" y="25"/>
                    </a:cubicBezTo>
                    <a:cubicBezTo>
                      <a:pt x="96" y="6"/>
                      <a:pt x="79" y="0"/>
                      <a:pt x="62" y="2"/>
                    </a:cubicBezTo>
                    <a:cubicBezTo>
                      <a:pt x="47" y="3"/>
                      <a:pt x="31" y="10"/>
                      <a:pt x="15" y="20"/>
                    </a:cubicBezTo>
                    <a:cubicBezTo>
                      <a:pt x="13" y="24"/>
                      <a:pt x="11" y="29"/>
                      <a:pt x="8" y="33"/>
                    </a:cubicBezTo>
                    <a:cubicBezTo>
                      <a:pt x="7" y="35"/>
                      <a:pt x="6" y="36"/>
                      <a:pt x="5" y="38"/>
                    </a:cubicBezTo>
                    <a:cubicBezTo>
                      <a:pt x="4" y="40"/>
                      <a:pt x="2" y="43"/>
                      <a:pt x="0" y="45"/>
                    </a:cubicBezTo>
                    <a:cubicBezTo>
                      <a:pt x="3" y="44"/>
                      <a:pt x="6" y="43"/>
                      <a:pt x="8" y="42"/>
                    </a:cubicBezTo>
                    <a:cubicBezTo>
                      <a:pt x="33" y="33"/>
                      <a:pt x="53" y="43"/>
                      <a:pt x="62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11"/>
              <p:cNvSpPr/>
              <p:nvPr/>
            </p:nvSpPr>
            <p:spPr bwMode="auto">
              <a:xfrm>
                <a:off x="2982913" y="3576638"/>
                <a:ext cx="852488" cy="485775"/>
              </a:xfrm>
              <a:custGeom>
                <a:avLst/>
                <a:gdLst>
                  <a:gd name="T0" fmla="*/ 242 w 266"/>
                  <a:gd name="T1" fmla="*/ 85 h 151"/>
                  <a:gd name="T2" fmla="*/ 211 w 266"/>
                  <a:gd name="T3" fmla="*/ 42 h 151"/>
                  <a:gd name="T4" fmla="*/ 125 w 266"/>
                  <a:gd name="T5" fmla="*/ 59 h 151"/>
                  <a:gd name="T6" fmla="*/ 55 w 266"/>
                  <a:gd name="T7" fmla="*/ 81 h 151"/>
                  <a:gd name="T8" fmla="*/ 55 w 266"/>
                  <a:gd name="T9" fmla="*/ 10 h 151"/>
                  <a:gd name="T10" fmla="*/ 55 w 266"/>
                  <a:gd name="T11" fmla="*/ 10 h 151"/>
                  <a:gd name="T12" fmla="*/ 56 w 266"/>
                  <a:gd name="T13" fmla="*/ 9 h 151"/>
                  <a:gd name="T14" fmla="*/ 55 w 266"/>
                  <a:gd name="T15" fmla="*/ 10 h 151"/>
                  <a:gd name="T16" fmla="*/ 48 w 266"/>
                  <a:gd name="T17" fmla="*/ 13 h 151"/>
                  <a:gd name="T18" fmla="*/ 1 w 266"/>
                  <a:gd name="T19" fmla="*/ 76 h 151"/>
                  <a:gd name="T20" fmla="*/ 1 w 266"/>
                  <a:gd name="T21" fmla="*/ 97 h 151"/>
                  <a:gd name="T22" fmla="*/ 22 w 266"/>
                  <a:gd name="T23" fmla="*/ 134 h 151"/>
                  <a:gd name="T24" fmla="*/ 55 w 266"/>
                  <a:gd name="T25" fmla="*/ 149 h 151"/>
                  <a:gd name="T26" fmla="*/ 126 w 266"/>
                  <a:gd name="T27" fmla="*/ 74 h 151"/>
                  <a:gd name="T28" fmla="*/ 185 w 266"/>
                  <a:gd name="T29" fmla="*/ 71 h 151"/>
                  <a:gd name="T30" fmla="*/ 231 w 266"/>
                  <a:gd name="T31" fmla="*/ 100 h 151"/>
                  <a:gd name="T32" fmla="*/ 266 w 266"/>
                  <a:gd name="T33" fmla="*/ 107 h 151"/>
                  <a:gd name="T34" fmla="*/ 242 w 266"/>
                  <a:gd name="T35" fmla="*/ 85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6" h="151">
                    <a:moveTo>
                      <a:pt x="242" y="85"/>
                    </a:moveTo>
                    <a:cubicBezTo>
                      <a:pt x="221" y="80"/>
                      <a:pt x="222" y="63"/>
                      <a:pt x="211" y="42"/>
                    </a:cubicBezTo>
                    <a:cubicBezTo>
                      <a:pt x="188" y="0"/>
                      <a:pt x="139" y="20"/>
                      <a:pt x="125" y="59"/>
                    </a:cubicBezTo>
                    <a:cubicBezTo>
                      <a:pt x="114" y="88"/>
                      <a:pt x="77" y="93"/>
                      <a:pt x="55" y="81"/>
                    </a:cubicBezTo>
                    <a:cubicBezTo>
                      <a:pt x="35" y="70"/>
                      <a:pt x="26" y="45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6" y="9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3" y="11"/>
                      <a:pt x="50" y="11"/>
                      <a:pt x="48" y="13"/>
                    </a:cubicBezTo>
                    <a:cubicBezTo>
                      <a:pt x="24" y="26"/>
                      <a:pt x="5" y="50"/>
                      <a:pt x="1" y="76"/>
                    </a:cubicBezTo>
                    <a:cubicBezTo>
                      <a:pt x="0" y="83"/>
                      <a:pt x="0" y="90"/>
                      <a:pt x="1" y="97"/>
                    </a:cubicBezTo>
                    <a:cubicBezTo>
                      <a:pt x="3" y="111"/>
                      <a:pt x="10" y="123"/>
                      <a:pt x="22" y="134"/>
                    </a:cubicBezTo>
                    <a:cubicBezTo>
                      <a:pt x="34" y="144"/>
                      <a:pt x="44" y="149"/>
                      <a:pt x="55" y="149"/>
                    </a:cubicBezTo>
                    <a:cubicBezTo>
                      <a:pt x="85" y="151"/>
                      <a:pt x="111" y="119"/>
                      <a:pt x="126" y="74"/>
                    </a:cubicBezTo>
                    <a:cubicBezTo>
                      <a:pt x="133" y="53"/>
                      <a:pt x="163" y="48"/>
                      <a:pt x="185" y="71"/>
                    </a:cubicBezTo>
                    <a:cubicBezTo>
                      <a:pt x="202" y="87"/>
                      <a:pt x="214" y="101"/>
                      <a:pt x="231" y="100"/>
                    </a:cubicBezTo>
                    <a:cubicBezTo>
                      <a:pt x="243" y="100"/>
                      <a:pt x="255" y="101"/>
                      <a:pt x="266" y="107"/>
                    </a:cubicBezTo>
                    <a:cubicBezTo>
                      <a:pt x="261" y="98"/>
                      <a:pt x="255" y="88"/>
                      <a:pt x="242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12"/>
              <p:cNvSpPr>
                <a:spLocks noEditPoints="1"/>
              </p:cNvSpPr>
              <p:nvPr/>
            </p:nvSpPr>
            <p:spPr bwMode="auto">
              <a:xfrm>
                <a:off x="2652713" y="2765426"/>
                <a:ext cx="560388" cy="612775"/>
              </a:xfrm>
              <a:custGeom>
                <a:avLst/>
                <a:gdLst>
                  <a:gd name="T0" fmla="*/ 123 w 175"/>
                  <a:gd name="T1" fmla="*/ 75 h 191"/>
                  <a:gd name="T2" fmla="*/ 158 w 175"/>
                  <a:gd name="T3" fmla="*/ 68 h 191"/>
                  <a:gd name="T4" fmla="*/ 166 w 175"/>
                  <a:gd name="T5" fmla="*/ 44 h 191"/>
                  <a:gd name="T6" fmla="*/ 169 w 175"/>
                  <a:gd name="T7" fmla="*/ 36 h 191"/>
                  <a:gd name="T8" fmla="*/ 158 w 175"/>
                  <a:gd name="T9" fmla="*/ 0 h 191"/>
                  <a:gd name="T10" fmla="*/ 111 w 175"/>
                  <a:gd name="T11" fmla="*/ 22 h 191"/>
                  <a:gd name="T12" fmla="*/ 104 w 175"/>
                  <a:gd name="T13" fmla="*/ 36 h 191"/>
                  <a:gd name="T14" fmla="*/ 98 w 175"/>
                  <a:gd name="T15" fmla="*/ 32 h 191"/>
                  <a:gd name="T16" fmla="*/ 91 w 175"/>
                  <a:gd name="T17" fmla="*/ 37 h 191"/>
                  <a:gd name="T18" fmla="*/ 94 w 175"/>
                  <a:gd name="T19" fmla="*/ 41 h 191"/>
                  <a:gd name="T20" fmla="*/ 89 w 175"/>
                  <a:gd name="T21" fmla="*/ 45 h 191"/>
                  <a:gd name="T22" fmla="*/ 79 w 175"/>
                  <a:gd name="T23" fmla="*/ 46 h 191"/>
                  <a:gd name="T24" fmla="*/ 58 w 175"/>
                  <a:gd name="T25" fmla="*/ 68 h 191"/>
                  <a:gd name="T26" fmla="*/ 79 w 175"/>
                  <a:gd name="T27" fmla="*/ 64 h 191"/>
                  <a:gd name="T28" fmla="*/ 79 w 175"/>
                  <a:gd name="T29" fmla="*/ 66 h 191"/>
                  <a:gd name="T30" fmla="*/ 58 w 175"/>
                  <a:gd name="T31" fmla="*/ 72 h 191"/>
                  <a:gd name="T32" fmla="*/ 26 w 175"/>
                  <a:gd name="T33" fmla="*/ 91 h 191"/>
                  <a:gd name="T34" fmla="*/ 0 w 175"/>
                  <a:gd name="T35" fmla="*/ 118 h 191"/>
                  <a:gd name="T36" fmla="*/ 39 w 175"/>
                  <a:gd name="T37" fmla="*/ 128 h 191"/>
                  <a:gd name="T38" fmla="*/ 51 w 175"/>
                  <a:gd name="T39" fmla="*/ 121 h 191"/>
                  <a:gd name="T40" fmla="*/ 64 w 175"/>
                  <a:gd name="T41" fmla="*/ 123 h 191"/>
                  <a:gd name="T42" fmla="*/ 52 w 175"/>
                  <a:gd name="T43" fmla="*/ 135 h 191"/>
                  <a:gd name="T44" fmla="*/ 61 w 175"/>
                  <a:gd name="T45" fmla="*/ 143 h 191"/>
                  <a:gd name="T46" fmla="*/ 72 w 175"/>
                  <a:gd name="T47" fmla="*/ 129 h 191"/>
                  <a:gd name="T48" fmla="*/ 74 w 175"/>
                  <a:gd name="T49" fmla="*/ 143 h 191"/>
                  <a:gd name="T50" fmla="*/ 65 w 175"/>
                  <a:gd name="T51" fmla="*/ 147 h 191"/>
                  <a:gd name="T52" fmla="*/ 79 w 175"/>
                  <a:gd name="T53" fmla="*/ 169 h 191"/>
                  <a:gd name="T54" fmla="*/ 86 w 175"/>
                  <a:gd name="T55" fmla="*/ 191 h 191"/>
                  <a:gd name="T56" fmla="*/ 93 w 175"/>
                  <a:gd name="T57" fmla="*/ 182 h 191"/>
                  <a:gd name="T58" fmla="*/ 104 w 175"/>
                  <a:gd name="T59" fmla="*/ 165 h 191"/>
                  <a:gd name="T60" fmla="*/ 156 w 175"/>
                  <a:gd name="T61" fmla="*/ 62 h 191"/>
                  <a:gd name="T62" fmla="*/ 158 w 175"/>
                  <a:gd name="T63" fmla="*/ 48 h 191"/>
                  <a:gd name="T64" fmla="*/ 158 w 175"/>
                  <a:gd name="T65" fmla="*/ 60 h 191"/>
                  <a:gd name="T66" fmla="*/ 170 w 175"/>
                  <a:gd name="T67" fmla="*/ 15 h 191"/>
                  <a:gd name="T68" fmla="*/ 158 w 175"/>
                  <a:gd name="T69" fmla="*/ 21 h 191"/>
                  <a:gd name="T70" fmla="*/ 158 w 175"/>
                  <a:gd name="T71" fmla="*/ 12 h 191"/>
                  <a:gd name="T72" fmla="*/ 158 w 175"/>
                  <a:gd name="T73" fmla="*/ 39 h 191"/>
                  <a:gd name="T74" fmla="*/ 158 w 175"/>
                  <a:gd name="T75" fmla="*/ 40 h 191"/>
                  <a:gd name="T76" fmla="*/ 144 w 175"/>
                  <a:gd name="T77" fmla="*/ 31 h 191"/>
                  <a:gd name="T78" fmla="*/ 79 w 175"/>
                  <a:gd name="T79" fmla="*/ 62 h 191"/>
                  <a:gd name="T80" fmla="*/ 73 w 175"/>
                  <a:gd name="T81" fmla="*/ 54 h 191"/>
                  <a:gd name="T82" fmla="*/ 79 w 175"/>
                  <a:gd name="T83" fmla="*/ 49 h 191"/>
                  <a:gd name="T84" fmla="*/ 83 w 175"/>
                  <a:gd name="T85" fmla="*/ 60 h 191"/>
                  <a:gd name="T86" fmla="*/ 109 w 175"/>
                  <a:gd name="T87" fmla="*/ 48 h 191"/>
                  <a:gd name="T88" fmla="*/ 102 w 175"/>
                  <a:gd name="T89" fmla="*/ 57 h 191"/>
                  <a:gd name="T90" fmla="*/ 104 w 175"/>
                  <a:gd name="T91" fmla="*/ 46 h 191"/>
                  <a:gd name="T92" fmla="*/ 58 w 175"/>
                  <a:gd name="T93" fmla="*/ 109 h 191"/>
                  <a:gd name="T94" fmla="*/ 51 w 175"/>
                  <a:gd name="T95" fmla="*/ 102 h 191"/>
                  <a:gd name="T96" fmla="*/ 58 w 175"/>
                  <a:gd name="T97" fmla="*/ 90 h 191"/>
                  <a:gd name="T98" fmla="*/ 66 w 175"/>
                  <a:gd name="T99" fmla="*/ 112 h 191"/>
                  <a:gd name="T100" fmla="*/ 73 w 175"/>
                  <a:gd name="T101" fmla="*/ 124 h 191"/>
                  <a:gd name="T102" fmla="*/ 72 w 175"/>
                  <a:gd name="T103" fmla="*/ 115 h 191"/>
                  <a:gd name="T104" fmla="*/ 78 w 175"/>
                  <a:gd name="T105" fmla="*/ 118 h 191"/>
                  <a:gd name="T106" fmla="*/ 79 w 175"/>
                  <a:gd name="T107" fmla="*/ 110 h 191"/>
                  <a:gd name="T108" fmla="*/ 79 w 175"/>
                  <a:gd name="T109" fmla="*/ 99 h 191"/>
                  <a:gd name="T110" fmla="*/ 93 w 175"/>
                  <a:gd name="T111" fmla="*/ 90 h 191"/>
                  <a:gd name="T112" fmla="*/ 93 w 175"/>
                  <a:gd name="T113" fmla="*/ 103 h 191"/>
                  <a:gd name="T114" fmla="*/ 93 w 175"/>
                  <a:gd name="T115" fmla="*/ 132 h 191"/>
                  <a:gd name="T116" fmla="*/ 93 w 175"/>
                  <a:gd name="T117" fmla="*/ 118 h 191"/>
                  <a:gd name="T118" fmla="*/ 94 w 175"/>
                  <a:gd name="T119" fmla="*/ 13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5" h="191">
                    <a:moveTo>
                      <a:pt x="104" y="165"/>
                    </a:moveTo>
                    <a:cubicBezTo>
                      <a:pt x="119" y="138"/>
                      <a:pt x="127" y="107"/>
                      <a:pt x="123" y="75"/>
                    </a:cubicBezTo>
                    <a:cubicBezTo>
                      <a:pt x="127" y="88"/>
                      <a:pt x="128" y="101"/>
                      <a:pt x="127" y="113"/>
                    </a:cubicBezTo>
                    <a:cubicBezTo>
                      <a:pt x="140" y="99"/>
                      <a:pt x="150" y="84"/>
                      <a:pt x="158" y="68"/>
                    </a:cubicBezTo>
                    <a:cubicBezTo>
                      <a:pt x="162" y="60"/>
                      <a:pt x="165" y="52"/>
                      <a:pt x="167" y="44"/>
                    </a:cubicBezTo>
                    <a:cubicBezTo>
                      <a:pt x="167" y="44"/>
                      <a:pt x="167" y="44"/>
                      <a:pt x="166" y="44"/>
                    </a:cubicBezTo>
                    <a:cubicBezTo>
                      <a:pt x="164" y="43"/>
                      <a:pt x="163" y="41"/>
                      <a:pt x="163" y="39"/>
                    </a:cubicBezTo>
                    <a:cubicBezTo>
                      <a:pt x="164" y="36"/>
                      <a:pt x="166" y="35"/>
                      <a:pt x="169" y="36"/>
                    </a:cubicBezTo>
                    <a:cubicBezTo>
                      <a:pt x="169" y="36"/>
                      <a:pt x="169" y="36"/>
                      <a:pt x="169" y="36"/>
                    </a:cubicBezTo>
                    <a:cubicBezTo>
                      <a:pt x="175" y="11"/>
                      <a:pt x="169" y="0"/>
                      <a:pt x="158" y="0"/>
                    </a:cubicBezTo>
                    <a:cubicBezTo>
                      <a:pt x="152" y="0"/>
                      <a:pt x="146" y="2"/>
                      <a:pt x="138" y="6"/>
                    </a:cubicBezTo>
                    <a:cubicBezTo>
                      <a:pt x="130" y="10"/>
                      <a:pt x="121" y="16"/>
                      <a:pt x="111" y="22"/>
                    </a:cubicBezTo>
                    <a:cubicBezTo>
                      <a:pt x="116" y="23"/>
                      <a:pt x="119" y="28"/>
                      <a:pt x="112" y="33"/>
                    </a:cubicBezTo>
                    <a:cubicBezTo>
                      <a:pt x="109" y="35"/>
                      <a:pt x="107" y="36"/>
                      <a:pt x="104" y="36"/>
                    </a:cubicBezTo>
                    <a:cubicBezTo>
                      <a:pt x="102" y="36"/>
                      <a:pt x="99" y="36"/>
                      <a:pt x="96" y="35"/>
                    </a:cubicBezTo>
                    <a:cubicBezTo>
                      <a:pt x="97" y="34"/>
                      <a:pt x="97" y="33"/>
                      <a:pt x="98" y="32"/>
                    </a:cubicBezTo>
                    <a:cubicBezTo>
                      <a:pt x="96" y="33"/>
                      <a:pt x="95" y="34"/>
                      <a:pt x="93" y="35"/>
                    </a:cubicBezTo>
                    <a:cubicBezTo>
                      <a:pt x="92" y="36"/>
                      <a:pt x="92" y="36"/>
                      <a:pt x="91" y="37"/>
                    </a:cubicBezTo>
                    <a:cubicBezTo>
                      <a:pt x="92" y="37"/>
                      <a:pt x="93" y="38"/>
                      <a:pt x="93" y="39"/>
                    </a:cubicBezTo>
                    <a:cubicBezTo>
                      <a:pt x="94" y="39"/>
                      <a:pt x="94" y="40"/>
                      <a:pt x="94" y="41"/>
                    </a:cubicBezTo>
                    <a:cubicBezTo>
                      <a:pt x="94" y="42"/>
                      <a:pt x="93" y="43"/>
                      <a:pt x="93" y="43"/>
                    </a:cubicBezTo>
                    <a:cubicBezTo>
                      <a:pt x="92" y="44"/>
                      <a:pt x="91" y="45"/>
                      <a:pt x="89" y="45"/>
                    </a:cubicBezTo>
                    <a:cubicBezTo>
                      <a:pt x="87" y="44"/>
                      <a:pt x="86" y="43"/>
                      <a:pt x="86" y="41"/>
                    </a:cubicBezTo>
                    <a:cubicBezTo>
                      <a:pt x="83" y="43"/>
                      <a:pt x="81" y="44"/>
                      <a:pt x="79" y="46"/>
                    </a:cubicBezTo>
                    <a:cubicBezTo>
                      <a:pt x="77" y="48"/>
                      <a:pt x="75" y="50"/>
                      <a:pt x="73" y="52"/>
                    </a:cubicBezTo>
                    <a:cubicBezTo>
                      <a:pt x="67" y="57"/>
                      <a:pt x="62" y="62"/>
                      <a:pt x="58" y="68"/>
                    </a:cubicBezTo>
                    <a:cubicBezTo>
                      <a:pt x="62" y="66"/>
                      <a:pt x="67" y="65"/>
                      <a:pt x="73" y="65"/>
                    </a:cubicBezTo>
                    <a:cubicBezTo>
                      <a:pt x="75" y="64"/>
                      <a:pt x="77" y="64"/>
                      <a:pt x="79" y="64"/>
                    </a:cubicBezTo>
                    <a:cubicBezTo>
                      <a:pt x="88" y="63"/>
                      <a:pt x="94" y="63"/>
                      <a:pt x="89" y="64"/>
                    </a:cubicBezTo>
                    <a:cubicBezTo>
                      <a:pt x="85" y="64"/>
                      <a:pt x="82" y="65"/>
                      <a:pt x="79" y="66"/>
                    </a:cubicBezTo>
                    <a:cubicBezTo>
                      <a:pt x="77" y="66"/>
                      <a:pt x="75" y="67"/>
                      <a:pt x="73" y="67"/>
                    </a:cubicBezTo>
                    <a:cubicBezTo>
                      <a:pt x="67" y="68"/>
                      <a:pt x="63" y="70"/>
                      <a:pt x="58" y="72"/>
                    </a:cubicBezTo>
                    <a:cubicBezTo>
                      <a:pt x="55" y="72"/>
                      <a:pt x="53" y="73"/>
                      <a:pt x="51" y="75"/>
                    </a:cubicBezTo>
                    <a:cubicBezTo>
                      <a:pt x="42" y="78"/>
                      <a:pt x="35" y="84"/>
                      <a:pt x="26" y="91"/>
                    </a:cubicBezTo>
                    <a:cubicBezTo>
                      <a:pt x="24" y="92"/>
                      <a:pt x="22" y="94"/>
                      <a:pt x="20" y="96"/>
                    </a:cubicBezTo>
                    <a:cubicBezTo>
                      <a:pt x="13" y="102"/>
                      <a:pt x="6" y="110"/>
                      <a:pt x="0" y="118"/>
                    </a:cubicBezTo>
                    <a:cubicBezTo>
                      <a:pt x="8" y="118"/>
                      <a:pt x="17" y="119"/>
                      <a:pt x="26" y="122"/>
                    </a:cubicBezTo>
                    <a:cubicBezTo>
                      <a:pt x="30" y="124"/>
                      <a:pt x="35" y="126"/>
                      <a:pt x="39" y="128"/>
                    </a:cubicBezTo>
                    <a:cubicBezTo>
                      <a:pt x="40" y="126"/>
                      <a:pt x="42" y="124"/>
                      <a:pt x="46" y="122"/>
                    </a:cubicBezTo>
                    <a:cubicBezTo>
                      <a:pt x="47" y="121"/>
                      <a:pt x="49" y="121"/>
                      <a:pt x="51" y="121"/>
                    </a:cubicBezTo>
                    <a:cubicBezTo>
                      <a:pt x="53" y="121"/>
                      <a:pt x="55" y="121"/>
                      <a:pt x="58" y="121"/>
                    </a:cubicBezTo>
                    <a:cubicBezTo>
                      <a:pt x="60" y="122"/>
                      <a:pt x="62" y="123"/>
                      <a:pt x="64" y="123"/>
                    </a:cubicBezTo>
                    <a:cubicBezTo>
                      <a:pt x="62" y="126"/>
                      <a:pt x="60" y="129"/>
                      <a:pt x="58" y="132"/>
                    </a:cubicBezTo>
                    <a:cubicBezTo>
                      <a:pt x="56" y="133"/>
                      <a:pt x="54" y="135"/>
                      <a:pt x="52" y="135"/>
                    </a:cubicBezTo>
                    <a:cubicBezTo>
                      <a:pt x="54" y="137"/>
                      <a:pt x="56" y="139"/>
                      <a:pt x="58" y="140"/>
                    </a:cubicBezTo>
                    <a:cubicBezTo>
                      <a:pt x="59" y="141"/>
                      <a:pt x="60" y="142"/>
                      <a:pt x="61" y="143"/>
                    </a:cubicBezTo>
                    <a:cubicBezTo>
                      <a:pt x="61" y="142"/>
                      <a:pt x="61" y="141"/>
                      <a:pt x="61" y="139"/>
                    </a:cubicBezTo>
                    <a:cubicBezTo>
                      <a:pt x="62" y="135"/>
                      <a:pt x="66" y="133"/>
                      <a:pt x="72" y="129"/>
                    </a:cubicBezTo>
                    <a:cubicBezTo>
                      <a:pt x="72" y="130"/>
                      <a:pt x="73" y="131"/>
                      <a:pt x="73" y="132"/>
                    </a:cubicBezTo>
                    <a:cubicBezTo>
                      <a:pt x="74" y="136"/>
                      <a:pt x="74" y="139"/>
                      <a:pt x="74" y="143"/>
                    </a:cubicBezTo>
                    <a:cubicBezTo>
                      <a:pt x="73" y="144"/>
                      <a:pt x="73" y="144"/>
                      <a:pt x="73" y="145"/>
                    </a:cubicBezTo>
                    <a:cubicBezTo>
                      <a:pt x="71" y="147"/>
                      <a:pt x="68" y="148"/>
                      <a:pt x="65" y="147"/>
                    </a:cubicBezTo>
                    <a:cubicBezTo>
                      <a:pt x="68" y="151"/>
                      <a:pt x="71" y="154"/>
                      <a:pt x="73" y="158"/>
                    </a:cubicBezTo>
                    <a:cubicBezTo>
                      <a:pt x="75" y="161"/>
                      <a:pt x="77" y="165"/>
                      <a:pt x="79" y="169"/>
                    </a:cubicBezTo>
                    <a:cubicBezTo>
                      <a:pt x="80" y="171"/>
                      <a:pt x="81" y="174"/>
                      <a:pt x="82" y="176"/>
                    </a:cubicBezTo>
                    <a:cubicBezTo>
                      <a:pt x="84" y="181"/>
                      <a:pt x="85" y="186"/>
                      <a:pt x="86" y="191"/>
                    </a:cubicBezTo>
                    <a:cubicBezTo>
                      <a:pt x="86" y="191"/>
                      <a:pt x="86" y="191"/>
                      <a:pt x="87" y="190"/>
                    </a:cubicBezTo>
                    <a:cubicBezTo>
                      <a:pt x="89" y="188"/>
                      <a:pt x="91" y="185"/>
                      <a:pt x="93" y="182"/>
                    </a:cubicBezTo>
                    <a:cubicBezTo>
                      <a:pt x="95" y="180"/>
                      <a:pt x="97" y="177"/>
                      <a:pt x="98" y="175"/>
                    </a:cubicBezTo>
                    <a:cubicBezTo>
                      <a:pt x="100" y="171"/>
                      <a:pt x="102" y="168"/>
                      <a:pt x="104" y="165"/>
                    </a:cubicBezTo>
                    <a:close/>
                    <a:moveTo>
                      <a:pt x="158" y="60"/>
                    </a:moveTo>
                    <a:cubicBezTo>
                      <a:pt x="157" y="61"/>
                      <a:pt x="157" y="61"/>
                      <a:pt x="156" y="62"/>
                    </a:cubicBezTo>
                    <a:cubicBezTo>
                      <a:pt x="151" y="66"/>
                      <a:pt x="140" y="60"/>
                      <a:pt x="147" y="53"/>
                    </a:cubicBezTo>
                    <a:cubicBezTo>
                      <a:pt x="149" y="50"/>
                      <a:pt x="153" y="49"/>
                      <a:pt x="158" y="48"/>
                    </a:cubicBezTo>
                    <a:cubicBezTo>
                      <a:pt x="159" y="47"/>
                      <a:pt x="161" y="47"/>
                      <a:pt x="162" y="47"/>
                    </a:cubicBezTo>
                    <a:cubicBezTo>
                      <a:pt x="163" y="51"/>
                      <a:pt x="161" y="56"/>
                      <a:pt x="158" y="60"/>
                    </a:cubicBezTo>
                    <a:close/>
                    <a:moveTo>
                      <a:pt x="158" y="12"/>
                    </a:moveTo>
                    <a:cubicBezTo>
                      <a:pt x="160" y="7"/>
                      <a:pt x="167" y="4"/>
                      <a:pt x="170" y="15"/>
                    </a:cubicBezTo>
                    <a:cubicBezTo>
                      <a:pt x="171" y="21"/>
                      <a:pt x="168" y="26"/>
                      <a:pt x="165" y="31"/>
                    </a:cubicBezTo>
                    <a:cubicBezTo>
                      <a:pt x="162" y="28"/>
                      <a:pt x="159" y="25"/>
                      <a:pt x="158" y="21"/>
                    </a:cubicBezTo>
                    <a:cubicBezTo>
                      <a:pt x="157" y="20"/>
                      <a:pt x="157" y="19"/>
                      <a:pt x="157" y="17"/>
                    </a:cubicBezTo>
                    <a:cubicBezTo>
                      <a:pt x="157" y="15"/>
                      <a:pt x="157" y="14"/>
                      <a:pt x="158" y="12"/>
                    </a:cubicBezTo>
                    <a:close/>
                    <a:moveTo>
                      <a:pt x="144" y="31"/>
                    </a:moveTo>
                    <a:cubicBezTo>
                      <a:pt x="150" y="31"/>
                      <a:pt x="154" y="34"/>
                      <a:pt x="158" y="39"/>
                    </a:cubicBezTo>
                    <a:cubicBezTo>
                      <a:pt x="158" y="39"/>
                      <a:pt x="158" y="39"/>
                      <a:pt x="159" y="40"/>
                    </a:cubicBezTo>
                    <a:cubicBezTo>
                      <a:pt x="158" y="40"/>
                      <a:pt x="158" y="40"/>
                      <a:pt x="158" y="40"/>
                    </a:cubicBezTo>
                    <a:cubicBezTo>
                      <a:pt x="153" y="43"/>
                      <a:pt x="149" y="45"/>
                      <a:pt x="143" y="44"/>
                    </a:cubicBezTo>
                    <a:cubicBezTo>
                      <a:pt x="136" y="43"/>
                      <a:pt x="130" y="30"/>
                      <a:pt x="144" y="31"/>
                    </a:cubicBezTo>
                    <a:close/>
                    <a:moveTo>
                      <a:pt x="83" y="60"/>
                    </a:moveTo>
                    <a:cubicBezTo>
                      <a:pt x="82" y="61"/>
                      <a:pt x="80" y="62"/>
                      <a:pt x="79" y="62"/>
                    </a:cubicBezTo>
                    <a:cubicBezTo>
                      <a:pt x="77" y="62"/>
                      <a:pt x="74" y="61"/>
                      <a:pt x="73" y="59"/>
                    </a:cubicBezTo>
                    <a:cubicBezTo>
                      <a:pt x="72" y="58"/>
                      <a:pt x="72" y="56"/>
                      <a:pt x="73" y="54"/>
                    </a:cubicBezTo>
                    <a:cubicBezTo>
                      <a:pt x="73" y="54"/>
                      <a:pt x="73" y="53"/>
                      <a:pt x="74" y="53"/>
                    </a:cubicBezTo>
                    <a:cubicBezTo>
                      <a:pt x="75" y="51"/>
                      <a:pt x="77" y="50"/>
                      <a:pt x="79" y="49"/>
                    </a:cubicBezTo>
                    <a:cubicBezTo>
                      <a:pt x="81" y="49"/>
                      <a:pt x="83" y="48"/>
                      <a:pt x="86" y="48"/>
                    </a:cubicBezTo>
                    <a:cubicBezTo>
                      <a:pt x="86" y="53"/>
                      <a:pt x="85" y="56"/>
                      <a:pt x="83" y="60"/>
                    </a:cubicBezTo>
                    <a:close/>
                    <a:moveTo>
                      <a:pt x="104" y="46"/>
                    </a:moveTo>
                    <a:cubicBezTo>
                      <a:pt x="106" y="46"/>
                      <a:pt x="107" y="47"/>
                      <a:pt x="109" y="48"/>
                    </a:cubicBezTo>
                    <a:cubicBezTo>
                      <a:pt x="114" y="52"/>
                      <a:pt x="113" y="64"/>
                      <a:pt x="104" y="59"/>
                    </a:cubicBezTo>
                    <a:cubicBezTo>
                      <a:pt x="103" y="58"/>
                      <a:pt x="103" y="58"/>
                      <a:pt x="102" y="57"/>
                    </a:cubicBezTo>
                    <a:cubicBezTo>
                      <a:pt x="99" y="54"/>
                      <a:pt x="97" y="51"/>
                      <a:pt x="96" y="45"/>
                    </a:cubicBezTo>
                    <a:cubicBezTo>
                      <a:pt x="99" y="45"/>
                      <a:pt x="102" y="45"/>
                      <a:pt x="104" y="46"/>
                    </a:cubicBezTo>
                    <a:close/>
                    <a:moveTo>
                      <a:pt x="66" y="112"/>
                    </a:moveTo>
                    <a:cubicBezTo>
                      <a:pt x="63" y="111"/>
                      <a:pt x="61" y="110"/>
                      <a:pt x="58" y="109"/>
                    </a:cubicBezTo>
                    <a:cubicBezTo>
                      <a:pt x="55" y="107"/>
                      <a:pt x="53" y="105"/>
                      <a:pt x="51" y="103"/>
                    </a:cubicBezTo>
                    <a:cubicBezTo>
                      <a:pt x="51" y="102"/>
                      <a:pt x="51" y="102"/>
                      <a:pt x="51" y="102"/>
                    </a:cubicBezTo>
                    <a:cubicBezTo>
                      <a:pt x="49" y="99"/>
                      <a:pt x="49" y="94"/>
                      <a:pt x="51" y="92"/>
                    </a:cubicBezTo>
                    <a:cubicBezTo>
                      <a:pt x="52" y="89"/>
                      <a:pt x="55" y="88"/>
                      <a:pt x="58" y="90"/>
                    </a:cubicBezTo>
                    <a:cubicBezTo>
                      <a:pt x="59" y="91"/>
                      <a:pt x="61" y="92"/>
                      <a:pt x="62" y="94"/>
                    </a:cubicBezTo>
                    <a:cubicBezTo>
                      <a:pt x="67" y="99"/>
                      <a:pt x="67" y="105"/>
                      <a:pt x="66" y="112"/>
                    </a:cubicBezTo>
                    <a:close/>
                    <a:moveTo>
                      <a:pt x="74" y="124"/>
                    </a:moveTo>
                    <a:cubicBezTo>
                      <a:pt x="74" y="124"/>
                      <a:pt x="73" y="124"/>
                      <a:pt x="73" y="124"/>
                    </a:cubicBezTo>
                    <a:cubicBezTo>
                      <a:pt x="71" y="124"/>
                      <a:pt x="69" y="123"/>
                      <a:pt x="68" y="120"/>
                    </a:cubicBezTo>
                    <a:cubicBezTo>
                      <a:pt x="68" y="118"/>
                      <a:pt x="69" y="115"/>
                      <a:pt x="72" y="115"/>
                    </a:cubicBezTo>
                    <a:cubicBezTo>
                      <a:pt x="72" y="114"/>
                      <a:pt x="73" y="114"/>
                      <a:pt x="73" y="114"/>
                    </a:cubicBezTo>
                    <a:cubicBezTo>
                      <a:pt x="75" y="114"/>
                      <a:pt x="77" y="116"/>
                      <a:pt x="78" y="118"/>
                    </a:cubicBezTo>
                    <a:cubicBezTo>
                      <a:pt x="78" y="121"/>
                      <a:pt x="77" y="123"/>
                      <a:pt x="74" y="124"/>
                    </a:cubicBezTo>
                    <a:close/>
                    <a:moveTo>
                      <a:pt x="79" y="110"/>
                    </a:moveTo>
                    <a:cubicBezTo>
                      <a:pt x="79" y="111"/>
                      <a:pt x="78" y="111"/>
                      <a:pt x="78" y="111"/>
                    </a:cubicBezTo>
                    <a:cubicBezTo>
                      <a:pt x="78" y="107"/>
                      <a:pt x="78" y="103"/>
                      <a:pt x="79" y="99"/>
                    </a:cubicBezTo>
                    <a:cubicBezTo>
                      <a:pt x="80" y="97"/>
                      <a:pt x="81" y="95"/>
                      <a:pt x="82" y="93"/>
                    </a:cubicBezTo>
                    <a:cubicBezTo>
                      <a:pt x="85" y="90"/>
                      <a:pt x="90" y="89"/>
                      <a:pt x="93" y="90"/>
                    </a:cubicBezTo>
                    <a:cubicBezTo>
                      <a:pt x="96" y="91"/>
                      <a:pt x="98" y="95"/>
                      <a:pt x="94" y="102"/>
                    </a:cubicBezTo>
                    <a:cubicBezTo>
                      <a:pt x="94" y="102"/>
                      <a:pt x="93" y="103"/>
                      <a:pt x="93" y="103"/>
                    </a:cubicBezTo>
                    <a:cubicBezTo>
                      <a:pt x="90" y="108"/>
                      <a:pt x="85" y="109"/>
                      <a:pt x="79" y="110"/>
                    </a:cubicBezTo>
                    <a:close/>
                    <a:moveTo>
                      <a:pt x="93" y="132"/>
                    </a:moveTo>
                    <a:cubicBezTo>
                      <a:pt x="88" y="130"/>
                      <a:pt x="86" y="127"/>
                      <a:pt x="82" y="121"/>
                    </a:cubicBezTo>
                    <a:cubicBezTo>
                      <a:pt x="86" y="120"/>
                      <a:pt x="90" y="118"/>
                      <a:pt x="93" y="118"/>
                    </a:cubicBezTo>
                    <a:cubicBezTo>
                      <a:pt x="94" y="118"/>
                      <a:pt x="96" y="118"/>
                      <a:pt x="97" y="119"/>
                    </a:cubicBezTo>
                    <a:cubicBezTo>
                      <a:pt x="105" y="121"/>
                      <a:pt x="109" y="136"/>
                      <a:pt x="94" y="132"/>
                    </a:cubicBezTo>
                    <a:cubicBezTo>
                      <a:pt x="93" y="132"/>
                      <a:pt x="93" y="132"/>
                      <a:pt x="93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3"/>
              <p:cNvSpPr/>
              <p:nvPr/>
            </p:nvSpPr>
            <p:spPr bwMode="auto">
              <a:xfrm>
                <a:off x="2540000" y="3149601"/>
                <a:ext cx="379413" cy="307975"/>
              </a:xfrm>
              <a:custGeom>
                <a:avLst/>
                <a:gdLst>
                  <a:gd name="T0" fmla="*/ 113 w 118"/>
                  <a:gd name="T1" fmla="*/ 57 h 96"/>
                  <a:gd name="T2" fmla="*/ 108 w 118"/>
                  <a:gd name="T3" fmla="*/ 45 h 96"/>
                  <a:gd name="T4" fmla="*/ 93 w 118"/>
                  <a:gd name="T5" fmla="*/ 25 h 96"/>
                  <a:gd name="T6" fmla="*/ 86 w 118"/>
                  <a:gd name="T7" fmla="*/ 19 h 96"/>
                  <a:gd name="T8" fmla="*/ 81 w 118"/>
                  <a:gd name="T9" fmla="*/ 16 h 96"/>
                  <a:gd name="T10" fmla="*/ 75 w 118"/>
                  <a:gd name="T11" fmla="*/ 12 h 96"/>
                  <a:gd name="T12" fmla="*/ 61 w 118"/>
                  <a:gd name="T13" fmla="*/ 6 h 96"/>
                  <a:gd name="T14" fmla="*/ 22 w 118"/>
                  <a:gd name="T15" fmla="*/ 2 h 96"/>
                  <a:gd name="T16" fmla="*/ 22 w 118"/>
                  <a:gd name="T17" fmla="*/ 2 h 96"/>
                  <a:gd name="T18" fmla="*/ 4 w 118"/>
                  <a:gd name="T19" fmla="*/ 9 h 96"/>
                  <a:gd name="T20" fmla="*/ 0 w 118"/>
                  <a:gd name="T21" fmla="*/ 21 h 96"/>
                  <a:gd name="T22" fmla="*/ 4 w 118"/>
                  <a:gd name="T23" fmla="*/ 20 h 96"/>
                  <a:gd name="T24" fmla="*/ 19 w 118"/>
                  <a:gd name="T25" fmla="*/ 19 h 96"/>
                  <a:gd name="T26" fmla="*/ 22 w 118"/>
                  <a:gd name="T27" fmla="*/ 19 h 96"/>
                  <a:gd name="T28" fmla="*/ 61 w 118"/>
                  <a:gd name="T29" fmla="*/ 32 h 96"/>
                  <a:gd name="T30" fmla="*/ 68 w 118"/>
                  <a:gd name="T31" fmla="*/ 38 h 96"/>
                  <a:gd name="T32" fmla="*/ 86 w 118"/>
                  <a:gd name="T33" fmla="*/ 58 h 96"/>
                  <a:gd name="T34" fmla="*/ 93 w 118"/>
                  <a:gd name="T35" fmla="*/ 73 h 96"/>
                  <a:gd name="T36" fmla="*/ 96 w 118"/>
                  <a:gd name="T37" fmla="*/ 81 h 96"/>
                  <a:gd name="T38" fmla="*/ 98 w 118"/>
                  <a:gd name="T39" fmla="*/ 96 h 96"/>
                  <a:gd name="T40" fmla="*/ 108 w 118"/>
                  <a:gd name="T41" fmla="*/ 91 h 96"/>
                  <a:gd name="T42" fmla="*/ 114 w 118"/>
                  <a:gd name="T43" fmla="*/ 84 h 96"/>
                  <a:gd name="T44" fmla="*/ 114 w 118"/>
                  <a:gd name="T45" fmla="*/ 59 h 96"/>
                  <a:gd name="T46" fmla="*/ 113 w 118"/>
                  <a:gd name="T47" fmla="*/ 5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96">
                    <a:moveTo>
                      <a:pt x="113" y="57"/>
                    </a:moveTo>
                    <a:cubicBezTo>
                      <a:pt x="112" y="53"/>
                      <a:pt x="110" y="49"/>
                      <a:pt x="108" y="45"/>
                    </a:cubicBezTo>
                    <a:cubicBezTo>
                      <a:pt x="104" y="38"/>
                      <a:pt x="99" y="31"/>
                      <a:pt x="93" y="25"/>
                    </a:cubicBezTo>
                    <a:cubicBezTo>
                      <a:pt x="91" y="23"/>
                      <a:pt x="88" y="21"/>
                      <a:pt x="86" y="19"/>
                    </a:cubicBezTo>
                    <a:cubicBezTo>
                      <a:pt x="84" y="18"/>
                      <a:pt x="83" y="17"/>
                      <a:pt x="81" y="16"/>
                    </a:cubicBezTo>
                    <a:cubicBezTo>
                      <a:pt x="79" y="16"/>
                      <a:pt x="76" y="14"/>
                      <a:pt x="75" y="12"/>
                    </a:cubicBezTo>
                    <a:cubicBezTo>
                      <a:pt x="70" y="10"/>
                      <a:pt x="66" y="8"/>
                      <a:pt x="61" y="6"/>
                    </a:cubicBezTo>
                    <a:cubicBezTo>
                      <a:pt x="48" y="2"/>
                      <a:pt x="35" y="0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15" y="3"/>
                      <a:pt x="8" y="5"/>
                      <a:pt x="4" y="9"/>
                    </a:cubicBezTo>
                    <a:cubicBezTo>
                      <a:pt x="2" y="12"/>
                      <a:pt x="0" y="15"/>
                      <a:pt x="0" y="21"/>
                    </a:cubicBezTo>
                    <a:cubicBezTo>
                      <a:pt x="2" y="20"/>
                      <a:pt x="3" y="20"/>
                      <a:pt x="4" y="20"/>
                    </a:cubicBezTo>
                    <a:cubicBezTo>
                      <a:pt x="9" y="19"/>
                      <a:pt x="14" y="19"/>
                      <a:pt x="19" y="19"/>
                    </a:cubicBezTo>
                    <a:cubicBezTo>
                      <a:pt x="20" y="19"/>
                      <a:pt x="21" y="19"/>
                      <a:pt x="22" y="19"/>
                    </a:cubicBezTo>
                    <a:cubicBezTo>
                      <a:pt x="36" y="20"/>
                      <a:pt x="50" y="25"/>
                      <a:pt x="61" y="32"/>
                    </a:cubicBezTo>
                    <a:cubicBezTo>
                      <a:pt x="63" y="34"/>
                      <a:pt x="66" y="36"/>
                      <a:pt x="68" y="38"/>
                    </a:cubicBezTo>
                    <a:cubicBezTo>
                      <a:pt x="75" y="43"/>
                      <a:pt x="81" y="50"/>
                      <a:pt x="86" y="58"/>
                    </a:cubicBezTo>
                    <a:cubicBezTo>
                      <a:pt x="88" y="63"/>
                      <a:pt x="91" y="68"/>
                      <a:pt x="93" y="73"/>
                    </a:cubicBezTo>
                    <a:cubicBezTo>
                      <a:pt x="94" y="76"/>
                      <a:pt x="95" y="78"/>
                      <a:pt x="96" y="81"/>
                    </a:cubicBezTo>
                    <a:cubicBezTo>
                      <a:pt x="97" y="86"/>
                      <a:pt x="98" y="91"/>
                      <a:pt x="98" y="96"/>
                    </a:cubicBezTo>
                    <a:cubicBezTo>
                      <a:pt x="102" y="94"/>
                      <a:pt x="105" y="93"/>
                      <a:pt x="108" y="91"/>
                    </a:cubicBezTo>
                    <a:cubicBezTo>
                      <a:pt x="111" y="89"/>
                      <a:pt x="113" y="87"/>
                      <a:pt x="114" y="84"/>
                    </a:cubicBezTo>
                    <a:cubicBezTo>
                      <a:pt x="118" y="77"/>
                      <a:pt x="117" y="69"/>
                      <a:pt x="114" y="59"/>
                    </a:cubicBezTo>
                    <a:cubicBezTo>
                      <a:pt x="114" y="58"/>
                      <a:pt x="114" y="58"/>
                      <a:pt x="113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4"/>
              <p:cNvSpPr/>
              <p:nvPr/>
            </p:nvSpPr>
            <p:spPr bwMode="auto">
              <a:xfrm>
                <a:off x="2586038" y="3613151"/>
                <a:ext cx="317500" cy="500063"/>
              </a:xfrm>
              <a:custGeom>
                <a:avLst/>
                <a:gdLst>
                  <a:gd name="T0" fmla="*/ 79 w 99"/>
                  <a:gd name="T1" fmla="*/ 34 h 156"/>
                  <a:gd name="T2" fmla="*/ 72 w 99"/>
                  <a:gd name="T3" fmla="*/ 21 h 156"/>
                  <a:gd name="T4" fmla="*/ 58 w 99"/>
                  <a:gd name="T5" fmla="*/ 0 h 156"/>
                  <a:gd name="T6" fmla="*/ 47 w 99"/>
                  <a:gd name="T7" fmla="*/ 12 h 156"/>
                  <a:gd name="T8" fmla="*/ 47 w 99"/>
                  <a:gd name="T9" fmla="*/ 12 h 156"/>
                  <a:gd name="T10" fmla="*/ 46 w 99"/>
                  <a:gd name="T11" fmla="*/ 12 h 156"/>
                  <a:gd name="T12" fmla="*/ 47 w 99"/>
                  <a:gd name="T13" fmla="*/ 14 h 156"/>
                  <a:gd name="T14" fmla="*/ 62 w 99"/>
                  <a:gd name="T15" fmla="*/ 65 h 156"/>
                  <a:gd name="T16" fmla="*/ 47 w 99"/>
                  <a:gd name="T17" fmla="*/ 84 h 156"/>
                  <a:gd name="T18" fmla="*/ 32 w 99"/>
                  <a:gd name="T19" fmla="*/ 71 h 156"/>
                  <a:gd name="T20" fmla="*/ 28 w 99"/>
                  <a:gd name="T21" fmla="*/ 26 h 156"/>
                  <a:gd name="T22" fmla="*/ 18 w 99"/>
                  <a:gd name="T23" fmla="*/ 38 h 156"/>
                  <a:gd name="T24" fmla="*/ 8 w 99"/>
                  <a:gd name="T25" fmla="*/ 51 h 156"/>
                  <a:gd name="T26" fmla="*/ 3 w 99"/>
                  <a:gd name="T27" fmla="*/ 58 h 156"/>
                  <a:gd name="T28" fmla="*/ 8 w 99"/>
                  <a:gd name="T29" fmla="*/ 125 h 156"/>
                  <a:gd name="T30" fmla="*/ 47 w 99"/>
                  <a:gd name="T31" fmla="*/ 156 h 156"/>
                  <a:gd name="T32" fmla="*/ 57 w 99"/>
                  <a:gd name="T33" fmla="*/ 154 h 156"/>
                  <a:gd name="T34" fmla="*/ 72 w 99"/>
                  <a:gd name="T35" fmla="*/ 149 h 156"/>
                  <a:gd name="T36" fmla="*/ 79 w 99"/>
                  <a:gd name="T37" fmla="*/ 144 h 156"/>
                  <a:gd name="T38" fmla="*/ 94 w 99"/>
                  <a:gd name="T39" fmla="*/ 124 h 156"/>
                  <a:gd name="T40" fmla="*/ 94 w 99"/>
                  <a:gd name="T41" fmla="*/ 73 h 156"/>
                  <a:gd name="T42" fmla="*/ 79 w 99"/>
                  <a:gd name="T43" fmla="*/ 3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9" h="156">
                    <a:moveTo>
                      <a:pt x="79" y="34"/>
                    </a:moveTo>
                    <a:cubicBezTo>
                      <a:pt x="77" y="30"/>
                      <a:pt x="74" y="25"/>
                      <a:pt x="72" y="21"/>
                    </a:cubicBezTo>
                    <a:cubicBezTo>
                      <a:pt x="67" y="14"/>
                      <a:pt x="63" y="7"/>
                      <a:pt x="58" y="0"/>
                    </a:cubicBezTo>
                    <a:cubicBezTo>
                      <a:pt x="55" y="4"/>
                      <a:pt x="51" y="8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3"/>
                      <a:pt x="46" y="13"/>
                      <a:pt x="47" y="14"/>
                    </a:cubicBezTo>
                    <a:cubicBezTo>
                      <a:pt x="59" y="26"/>
                      <a:pt x="66" y="44"/>
                      <a:pt x="62" y="65"/>
                    </a:cubicBezTo>
                    <a:cubicBezTo>
                      <a:pt x="59" y="79"/>
                      <a:pt x="53" y="85"/>
                      <a:pt x="47" y="84"/>
                    </a:cubicBezTo>
                    <a:cubicBezTo>
                      <a:pt x="42" y="84"/>
                      <a:pt x="36" y="79"/>
                      <a:pt x="32" y="71"/>
                    </a:cubicBezTo>
                    <a:cubicBezTo>
                      <a:pt x="25" y="59"/>
                      <a:pt x="25" y="43"/>
                      <a:pt x="28" y="26"/>
                    </a:cubicBezTo>
                    <a:cubicBezTo>
                      <a:pt x="24" y="30"/>
                      <a:pt x="21" y="34"/>
                      <a:pt x="18" y="38"/>
                    </a:cubicBezTo>
                    <a:cubicBezTo>
                      <a:pt x="15" y="42"/>
                      <a:pt x="11" y="47"/>
                      <a:pt x="8" y="51"/>
                    </a:cubicBezTo>
                    <a:cubicBezTo>
                      <a:pt x="6" y="53"/>
                      <a:pt x="5" y="56"/>
                      <a:pt x="3" y="58"/>
                    </a:cubicBezTo>
                    <a:cubicBezTo>
                      <a:pt x="0" y="81"/>
                      <a:pt x="1" y="106"/>
                      <a:pt x="8" y="125"/>
                    </a:cubicBezTo>
                    <a:cubicBezTo>
                      <a:pt x="15" y="144"/>
                      <a:pt x="27" y="156"/>
                      <a:pt x="47" y="156"/>
                    </a:cubicBezTo>
                    <a:cubicBezTo>
                      <a:pt x="50" y="155"/>
                      <a:pt x="53" y="155"/>
                      <a:pt x="57" y="154"/>
                    </a:cubicBezTo>
                    <a:cubicBezTo>
                      <a:pt x="62" y="153"/>
                      <a:pt x="67" y="151"/>
                      <a:pt x="72" y="149"/>
                    </a:cubicBezTo>
                    <a:cubicBezTo>
                      <a:pt x="74" y="147"/>
                      <a:pt x="77" y="146"/>
                      <a:pt x="79" y="144"/>
                    </a:cubicBezTo>
                    <a:cubicBezTo>
                      <a:pt x="86" y="139"/>
                      <a:pt x="91" y="132"/>
                      <a:pt x="94" y="124"/>
                    </a:cubicBezTo>
                    <a:cubicBezTo>
                      <a:pt x="99" y="109"/>
                      <a:pt x="99" y="92"/>
                      <a:pt x="94" y="73"/>
                    </a:cubicBezTo>
                    <a:cubicBezTo>
                      <a:pt x="91" y="60"/>
                      <a:pt x="85" y="47"/>
                      <a:pt x="7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5"/>
              <p:cNvSpPr/>
              <p:nvPr/>
            </p:nvSpPr>
            <p:spPr bwMode="auto">
              <a:xfrm>
                <a:off x="1900238" y="3159126"/>
                <a:ext cx="482600" cy="354013"/>
              </a:xfrm>
              <a:custGeom>
                <a:avLst/>
                <a:gdLst>
                  <a:gd name="T0" fmla="*/ 92 w 151"/>
                  <a:gd name="T1" fmla="*/ 102 h 110"/>
                  <a:gd name="T2" fmla="*/ 129 w 151"/>
                  <a:gd name="T3" fmla="*/ 91 h 110"/>
                  <a:gd name="T4" fmla="*/ 138 w 151"/>
                  <a:gd name="T5" fmla="*/ 88 h 110"/>
                  <a:gd name="T6" fmla="*/ 147 w 151"/>
                  <a:gd name="T7" fmla="*/ 84 h 110"/>
                  <a:gd name="T8" fmla="*/ 147 w 151"/>
                  <a:gd name="T9" fmla="*/ 84 h 110"/>
                  <a:gd name="T10" fmla="*/ 149 w 151"/>
                  <a:gd name="T11" fmla="*/ 70 h 110"/>
                  <a:gd name="T12" fmla="*/ 151 w 151"/>
                  <a:gd name="T13" fmla="*/ 63 h 110"/>
                  <a:gd name="T14" fmla="*/ 138 w 151"/>
                  <a:gd name="T15" fmla="*/ 69 h 110"/>
                  <a:gd name="T16" fmla="*/ 129 w 151"/>
                  <a:gd name="T17" fmla="*/ 72 h 110"/>
                  <a:gd name="T18" fmla="*/ 92 w 151"/>
                  <a:gd name="T19" fmla="*/ 64 h 110"/>
                  <a:gd name="T20" fmla="*/ 92 w 151"/>
                  <a:gd name="T21" fmla="*/ 12 h 110"/>
                  <a:gd name="T22" fmla="*/ 114 w 151"/>
                  <a:gd name="T23" fmla="*/ 1 h 110"/>
                  <a:gd name="T24" fmla="*/ 92 w 151"/>
                  <a:gd name="T25" fmla="*/ 0 h 110"/>
                  <a:gd name="T26" fmla="*/ 11 w 151"/>
                  <a:gd name="T27" fmla="*/ 64 h 110"/>
                  <a:gd name="T28" fmla="*/ 92 w 151"/>
                  <a:gd name="T29" fmla="*/ 10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1" h="110">
                    <a:moveTo>
                      <a:pt x="92" y="102"/>
                    </a:moveTo>
                    <a:cubicBezTo>
                      <a:pt x="104" y="99"/>
                      <a:pt x="116" y="96"/>
                      <a:pt x="129" y="91"/>
                    </a:cubicBezTo>
                    <a:cubicBezTo>
                      <a:pt x="132" y="90"/>
                      <a:pt x="135" y="89"/>
                      <a:pt x="138" y="88"/>
                    </a:cubicBezTo>
                    <a:cubicBezTo>
                      <a:pt x="141" y="87"/>
                      <a:pt x="144" y="85"/>
                      <a:pt x="147" y="84"/>
                    </a:cubicBezTo>
                    <a:cubicBezTo>
                      <a:pt x="147" y="84"/>
                      <a:pt x="147" y="84"/>
                      <a:pt x="147" y="84"/>
                    </a:cubicBezTo>
                    <a:cubicBezTo>
                      <a:pt x="147" y="79"/>
                      <a:pt x="148" y="74"/>
                      <a:pt x="149" y="70"/>
                    </a:cubicBezTo>
                    <a:cubicBezTo>
                      <a:pt x="149" y="67"/>
                      <a:pt x="150" y="65"/>
                      <a:pt x="151" y="63"/>
                    </a:cubicBezTo>
                    <a:cubicBezTo>
                      <a:pt x="146" y="65"/>
                      <a:pt x="142" y="67"/>
                      <a:pt x="138" y="69"/>
                    </a:cubicBezTo>
                    <a:cubicBezTo>
                      <a:pt x="135" y="70"/>
                      <a:pt x="132" y="71"/>
                      <a:pt x="129" y="72"/>
                    </a:cubicBezTo>
                    <a:cubicBezTo>
                      <a:pt x="113" y="75"/>
                      <a:pt x="101" y="72"/>
                      <a:pt x="92" y="64"/>
                    </a:cubicBezTo>
                    <a:cubicBezTo>
                      <a:pt x="77" y="52"/>
                      <a:pt x="74" y="27"/>
                      <a:pt x="92" y="12"/>
                    </a:cubicBezTo>
                    <a:cubicBezTo>
                      <a:pt x="98" y="7"/>
                      <a:pt x="105" y="3"/>
                      <a:pt x="114" y="1"/>
                    </a:cubicBezTo>
                    <a:cubicBezTo>
                      <a:pt x="108" y="0"/>
                      <a:pt x="100" y="0"/>
                      <a:pt x="92" y="0"/>
                    </a:cubicBezTo>
                    <a:cubicBezTo>
                      <a:pt x="53" y="2"/>
                      <a:pt x="0" y="16"/>
                      <a:pt x="11" y="64"/>
                    </a:cubicBezTo>
                    <a:cubicBezTo>
                      <a:pt x="19" y="99"/>
                      <a:pt x="49" y="110"/>
                      <a:pt x="92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6"/>
              <p:cNvSpPr/>
              <p:nvPr/>
            </p:nvSpPr>
            <p:spPr bwMode="auto">
              <a:xfrm>
                <a:off x="2108200" y="3525838"/>
                <a:ext cx="566738" cy="352425"/>
              </a:xfrm>
              <a:custGeom>
                <a:avLst/>
                <a:gdLst>
                  <a:gd name="T0" fmla="*/ 110 w 177"/>
                  <a:gd name="T1" fmla="*/ 110 h 110"/>
                  <a:gd name="T2" fmla="*/ 116 w 177"/>
                  <a:gd name="T3" fmla="*/ 103 h 110"/>
                  <a:gd name="T4" fmla="*/ 132 w 177"/>
                  <a:gd name="T5" fmla="*/ 83 h 110"/>
                  <a:gd name="T6" fmla="*/ 139 w 177"/>
                  <a:gd name="T7" fmla="*/ 74 h 110"/>
                  <a:gd name="T8" fmla="*/ 157 w 177"/>
                  <a:gd name="T9" fmla="*/ 52 h 110"/>
                  <a:gd name="T10" fmla="*/ 177 w 177"/>
                  <a:gd name="T11" fmla="*/ 27 h 110"/>
                  <a:gd name="T12" fmla="*/ 176 w 177"/>
                  <a:gd name="T13" fmla="*/ 25 h 110"/>
                  <a:gd name="T14" fmla="*/ 168 w 177"/>
                  <a:gd name="T15" fmla="*/ 8 h 110"/>
                  <a:gd name="T16" fmla="*/ 162 w 177"/>
                  <a:gd name="T17" fmla="*/ 0 h 110"/>
                  <a:gd name="T18" fmla="*/ 157 w 177"/>
                  <a:gd name="T19" fmla="*/ 6 h 110"/>
                  <a:gd name="T20" fmla="*/ 139 w 177"/>
                  <a:gd name="T21" fmla="*/ 28 h 110"/>
                  <a:gd name="T22" fmla="*/ 132 w 177"/>
                  <a:gd name="T23" fmla="*/ 37 h 110"/>
                  <a:gd name="T24" fmla="*/ 121 w 177"/>
                  <a:gd name="T25" fmla="*/ 50 h 110"/>
                  <a:gd name="T26" fmla="*/ 118 w 177"/>
                  <a:gd name="T27" fmla="*/ 50 h 110"/>
                  <a:gd name="T28" fmla="*/ 116 w 177"/>
                  <a:gd name="T29" fmla="*/ 48 h 110"/>
                  <a:gd name="T30" fmla="*/ 93 w 177"/>
                  <a:gd name="T31" fmla="*/ 32 h 110"/>
                  <a:gd name="T32" fmla="*/ 73 w 177"/>
                  <a:gd name="T33" fmla="*/ 24 h 110"/>
                  <a:gd name="T34" fmla="*/ 64 w 177"/>
                  <a:gd name="T35" fmla="*/ 21 h 110"/>
                  <a:gd name="T36" fmla="*/ 44 w 177"/>
                  <a:gd name="T37" fmla="*/ 19 h 110"/>
                  <a:gd name="T38" fmla="*/ 27 w 177"/>
                  <a:gd name="T39" fmla="*/ 38 h 110"/>
                  <a:gd name="T40" fmla="*/ 0 w 177"/>
                  <a:gd name="T41" fmla="*/ 71 h 110"/>
                  <a:gd name="T42" fmla="*/ 12 w 177"/>
                  <a:gd name="T43" fmla="*/ 69 h 110"/>
                  <a:gd name="T44" fmla="*/ 27 w 177"/>
                  <a:gd name="T45" fmla="*/ 72 h 110"/>
                  <a:gd name="T46" fmla="*/ 29 w 177"/>
                  <a:gd name="T47" fmla="*/ 72 h 110"/>
                  <a:gd name="T48" fmla="*/ 54 w 177"/>
                  <a:gd name="T49" fmla="*/ 56 h 110"/>
                  <a:gd name="T50" fmla="*/ 64 w 177"/>
                  <a:gd name="T51" fmla="*/ 56 h 110"/>
                  <a:gd name="T52" fmla="*/ 73 w 177"/>
                  <a:gd name="T53" fmla="*/ 57 h 110"/>
                  <a:gd name="T54" fmla="*/ 73 w 177"/>
                  <a:gd name="T55" fmla="*/ 58 h 110"/>
                  <a:gd name="T56" fmla="*/ 89 w 177"/>
                  <a:gd name="T57" fmla="*/ 69 h 110"/>
                  <a:gd name="T58" fmla="*/ 93 w 177"/>
                  <a:gd name="T59" fmla="*/ 75 h 110"/>
                  <a:gd name="T60" fmla="*/ 97 w 177"/>
                  <a:gd name="T61" fmla="*/ 103 h 110"/>
                  <a:gd name="T62" fmla="*/ 110 w 177"/>
                  <a:gd name="T6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7" h="110">
                    <a:moveTo>
                      <a:pt x="110" y="110"/>
                    </a:moveTo>
                    <a:cubicBezTo>
                      <a:pt x="116" y="103"/>
                      <a:pt x="116" y="103"/>
                      <a:pt x="116" y="103"/>
                    </a:cubicBezTo>
                    <a:cubicBezTo>
                      <a:pt x="132" y="83"/>
                      <a:pt x="132" y="83"/>
                      <a:pt x="132" y="83"/>
                    </a:cubicBezTo>
                    <a:cubicBezTo>
                      <a:pt x="139" y="74"/>
                      <a:pt x="139" y="74"/>
                      <a:pt x="139" y="74"/>
                    </a:cubicBezTo>
                    <a:cubicBezTo>
                      <a:pt x="157" y="52"/>
                      <a:pt x="157" y="52"/>
                      <a:pt x="157" y="52"/>
                    </a:cubicBezTo>
                    <a:cubicBezTo>
                      <a:pt x="177" y="27"/>
                      <a:pt x="177" y="27"/>
                      <a:pt x="177" y="27"/>
                    </a:cubicBezTo>
                    <a:cubicBezTo>
                      <a:pt x="176" y="27"/>
                      <a:pt x="176" y="26"/>
                      <a:pt x="176" y="25"/>
                    </a:cubicBezTo>
                    <a:cubicBezTo>
                      <a:pt x="174" y="19"/>
                      <a:pt x="171" y="14"/>
                      <a:pt x="168" y="8"/>
                    </a:cubicBezTo>
                    <a:cubicBezTo>
                      <a:pt x="166" y="6"/>
                      <a:pt x="164" y="3"/>
                      <a:pt x="162" y="0"/>
                    </a:cubicBezTo>
                    <a:cubicBezTo>
                      <a:pt x="157" y="6"/>
                      <a:pt x="157" y="6"/>
                      <a:pt x="157" y="6"/>
                    </a:cubicBezTo>
                    <a:cubicBezTo>
                      <a:pt x="139" y="28"/>
                      <a:pt x="139" y="28"/>
                      <a:pt x="139" y="28"/>
                    </a:cubicBezTo>
                    <a:cubicBezTo>
                      <a:pt x="132" y="37"/>
                      <a:pt x="132" y="37"/>
                      <a:pt x="132" y="37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0" y="51"/>
                      <a:pt x="119" y="51"/>
                      <a:pt x="118" y="50"/>
                    </a:cubicBezTo>
                    <a:cubicBezTo>
                      <a:pt x="117" y="49"/>
                      <a:pt x="117" y="49"/>
                      <a:pt x="116" y="48"/>
                    </a:cubicBezTo>
                    <a:cubicBezTo>
                      <a:pt x="109" y="42"/>
                      <a:pt x="101" y="36"/>
                      <a:pt x="93" y="32"/>
                    </a:cubicBezTo>
                    <a:cubicBezTo>
                      <a:pt x="87" y="29"/>
                      <a:pt x="80" y="26"/>
                      <a:pt x="73" y="24"/>
                    </a:cubicBezTo>
                    <a:cubicBezTo>
                      <a:pt x="70" y="23"/>
                      <a:pt x="67" y="22"/>
                      <a:pt x="64" y="21"/>
                    </a:cubicBezTo>
                    <a:cubicBezTo>
                      <a:pt x="57" y="20"/>
                      <a:pt x="51" y="19"/>
                      <a:pt x="44" y="19"/>
                    </a:cubicBezTo>
                    <a:cubicBezTo>
                      <a:pt x="38" y="25"/>
                      <a:pt x="33" y="32"/>
                      <a:pt x="27" y="38"/>
                    </a:cubicBezTo>
                    <a:cubicBezTo>
                      <a:pt x="18" y="49"/>
                      <a:pt x="9" y="60"/>
                      <a:pt x="0" y="71"/>
                    </a:cubicBezTo>
                    <a:cubicBezTo>
                      <a:pt x="4" y="70"/>
                      <a:pt x="8" y="70"/>
                      <a:pt x="12" y="69"/>
                    </a:cubicBezTo>
                    <a:cubicBezTo>
                      <a:pt x="17" y="69"/>
                      <a:pt x="22" y="70"/>
                      <a:pt x="27" y="72"/>
                    </a:cubicBezTo>
                    <a:cubicBezTo>
                      <a:pt x="28" y="72"/>
                      <a:pt x="29" y="72"/>
                      <a:pt x="29" y="72"/>
                    </a:cubicBezTo>
                    <a:cubicBezTo>
                      <a:pt x="35" y="64"/>
                      <a:pt x="45" y="58"/>
                      <a:pt x="54" y="56"/>
                    </a:cubicBezTo>
                    <a:cubicBezTo>
                      <a:pt x="58" y="56"/>
                      <a:pt x="61" y="56"/>
                      <a:pt x="64" y="56"/>
                    </a:cubicBezTo>
                    <a:cubicBezTo>
                      <a:pt x="67" y="56"/>
                      <a:pt x="70" y="56"/>
                      <a:pt x="73" y="57"/>
                    </a:cubicBezTo>
                    <a:cubicBezTo>
                      <a:pt x="73" y="57"/>
                      <a:pt x="73" y="57"/>
                      <a:pt x="73" y="58"/>
                    </a:cubicBezTo>
                    <a:cubicBezTo>
                      <a:pt x="79" y="59"/>
                      <a:pt x="85" y="63"/>
                      <a:pt x="89" y="69"/>
                    </a:cubicBezTo>
                    <a:cubicBezTo>
                      <a:pt x="90" y="71"/>
                      <a:pt x="92" y="73"/>
                      <a:pt x="93" y="75"/>
                    </a:cubicBezTo>
                    <a:cubicBezTo>
                      <a:pt x="96" y="82"/>
                      <a:pt x="98" y="91"/>
                      <a:pt x="97" y="103"/>
                    </a:cubicBezTo>
                    <a:cubicBezTo>
                      <a:pt x="101" y="104"/>
                      <a:pt x="106" y="106"/>
                      <a:pt x="110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7"/>
              <p:cNvSpPr/>
              <p:nvPr/>
            </p:nvSpPr>
            <p:spPr bwMode="auto">
              <a:xfrm>
                <a:off x="2379663" y="3532188"/>
                <a:ext cx="115888" cy="100013"/>
              </a:xfrm>
              <a:custGeom>
                <a:avLst/>
                <a:gdLst>
                  <a:gd name="T0" fmla="*/ 8 w 36"/>
                  <a:gd name="T1" fmla="*/ 26 h 31"/>
                  <a:gd name="T2" fmla="*/ 17 w 36"/>
                  <a:gd name="T3" fmla="*/ 31 h 31"/>
                  <a:gd name="T4" fmla="*/ 31 w 36"/>
                  <a:gd name="T5" fmla="*/ 15 h 31"/>
                  <a:gd name="T6" fmla="*/ 36 w 36"/>
                  <a:gd name="T7" fmla="*/ 9 h 31"/>
                  <a:gd name="T8" fmla="*/ 31 w 36"/>
                  <a:gd name="T9" fmla="*/ 7 h 31"/>
                  <a:gd name="T10" fmla="*/ 20 w 36"/>
                  <a:gd name="T11" fmla="*/ 1 h 31"/>
                  <a:gd name="T12" fmla="*/ 18 w 36"/>
                  <a:gd name="T13" fmla="*/ 0 h 31"/>
                  <a:gd name="T14" fmla="*/ 8 w 36"/>
                  <a:gd name="T15" fmla="*/ 13 h 31"/>
                  <a:gd name="T16" fmla="*/ 0 w 36"/>
                  <a:gd name="T17" fmla="*/ 22 h 31"/>
                  <a:gd name="T18" fmla="*/ 1 w 36"/>
                  <a:gd name="T19" fmla="*/ 22 h 31"/>
                  <a:gd name="T20" fmla="*/ 8 w 36"/>
                  <a:gd name="T21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1">
                    <a:moveTo>
                      <a:pt x="8" y="26"/>
                    </a:moveTo>
                    <a:cubicBezTo>
                      <a:pt x="11" y="27"/>
                      <a:pt x="14" y="29"/>
                      <a:pt x="17" y="31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4" y="8"/>
                      <a:pt x="33" y="7"/>
                      <a:pt x="31" y="7"/>
                    </a:cubicBezTo>
                    <a:cubicBezTo>
                      <a:pt x="27" y="4"/>
                      <a:pt x="24" y="2"/>
                      <a:pt x="20" y="1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3" y="23"/>
                      <a:pt x="5" y="24"/>
                      <a:pt x="8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8"/>
              <p:cNvSpPr>
                <a:spLocks noEditPoints="1"/>
              </p:cNvSpPr>
              <p:nvPr/>
            </p:nvSpPr>
            <p:spPr bwMode="auto">
              <a:xfrm>
                <a:off x="2382838" y="3221038"/>
                <a:ext cx="458788" cy="436563"/>
              </a:xfrm>
              <a:custGeom>
                <a:avLst/>
                <a:gdLst>
                  <a:gd name="T0" fmla="*/ 129 w 143"/>
                  <a:gd name="T1" fmla="*/ 35 h 136"/>
                  <a:gd name="T2" fmla="*/ 110 w 143"/>
                  <a:gd name="T3" fmla="*/ 15 h 136"/>
                  <a:gd name="T4" fmla="*/ 68 w 143"/>
                  <a:gd name="T5" fmla="*/ 1 h 136"/>
                  <a:gd name="T6" fmla="*/ 46 w 143"/>
                  <a:gd name="T7" fmla="*/ 3 h 136"/>
                  <a:gd name="T8" fmla="*/ 29 w 143"/>
                  <a:gd name="T9" fmla="*/ 22 h 136"/>
                  <a:gd name="T10" fmla="*/ 46 w 143"/>
                  <a:gd name="T11" fmla="*/ 21 h 136"/>
                  <a:gd name="T12" fmla="*/ 69 w 143"/>
                  <a:gd name="T13" fmla="*/ 26 h 136"/>
                  <a:gd name="T14" fmla="*/ 48 w 143"/>
                  <a:gd name="T15" fmla="*/ 24 h 136"/>
                  <a:gd name="T16" fmla="*/ 51 w 143"/>
                  <a:gd name="T17" fmla="*/ 44 h 136"/>
                  <a:gd name="T18" fmla="*/ 39 w 143"/>
                  <a:gd name="T19" fmla="*/ 33 h 136"/>
                  <a:gd name="T20" fmla="*/ 30 w 143"/>
                  <a:gd name="T21" fmla="*/ 26 h 136"/>
                  <a:gd name="T22" fmla="*/ 1 w 143"/>
                  <a:gd name="T23" fmla="*/ 51 h 136"/>
                  <a:gd name="T24" fmla="*/ 0 w 143"/>
                  <a:gd name="T25" fmla="*/ 62 h 136"/>
                  <a:gd name="T26" fmla="*/ 30 w 143"/>
                  <a:gd name="T27" fmla="*/ 65 h 136"/>
                  <a:gd name="T28" fmla="*/ 41 w 143"/>
                  <a:gd name="T29" fmla="*/ 66 h 136"/>
                  <a:gd name="T30" fmla="*/ 52 w 143"/>
                  <a:gd name="T31" fmla="*/ 59 h 136"/>
                  <a:gd name="T32" fmla="*/ 53 w 143"/>
                  <a:gd name="T33" fmla="*/ 73 h 136"/>
                  <a:gd name="T34" fmla="*/ 85 w 143"/>
                  <a:gd name="T35" fmla="*/ 101 h 136"/>
                  <a:gd name="T36" fmla="*/ 97 w 143"/>
                  <a:gd name="T37" fmla="*/ 136 h 136"/>
                  <a:gd name="T38" fmla="*/ 108 w 143"/>
                  <a:gd name="T39" fmla="*/ 131 h 136"/>
                  <a:gd name="T40" fmla="*/ 124 w 143"/>
                  <a:gd name="T41" fmla="*/ 110 h 136"/>
                  <a:gd name="T42" fmla="*/ 120 w 143"/>
                  <a:gd name="T43" fmla="*/ 56 h 136"/>
                  <a:gd name="T44" fmla="*/ 132 w 143"/>
                  <a:gd name="T45" fmla="*/ 56 h 136"/>
                  <a:gd name="T46" fmla="*/ 130 w 143"/>
                  <a:gd name="T47" fmla="*/ 96 h 136"/>
                  <a:gd name="T48" fmla="*/ 142 w 143"/>
                  <a:gd name="T49" fmla="*/ 84 h 136"/>
                  <a:gd name="T50" fmla="*/ 142 w 143"/>
                  <a:gd name="T51" fmla="*/ 73 h 136"/>
                  <a:gd name="T52" fmla="*/ 135 w 143"/>
                  <a:gd name="T53" fmla="*/ 77 h 136"/>
                  <a:gd name="T54" fmla="*/ 135 w 143"/>
                  <a:gd name="T55" fmla="*/ 63 h 136"/>
                  <a:gd name="T56" fmla="*/ 140 w 143"/>
                  <a:gd name="T57" fmla="*/ 58 h 136"/>
                  <a:gd name="T58" fmla="*/ 135 w 143"/>
                  <a:gd name="T59" fmla="*/ 58 h 136"/>
                  <a:gd name="T60" fmla="*/ 135 w 143"/>
                  <a:gd name="T61" fmla="*/ 51 h 136"/>
                  <a:gd name="T62" fmla="*/ 138 w 143"/>
                  <a:gd name="T63" fmla="*/ 50 h 136"/>
                  <a:gd name="T64" fmla="*/ 135 w 143"/>
                  <a:gd name="T65" fmla="*/ 49 h 136"/>
                  <a:gd name="T66" fmla="*/ 129 w 143"/>
                  <a:gd name="T67" fmla="*/ 35 h 136"/>
                  <a:gd name="T68" fmla="*/ 33 w 143"/>
                  <a:gd name="T69" fmla="*/ 61 h 136"/>
                  <a:gd name="T70" fmla="*/ 30 w 143"/>
                  <a:gd name="T71" fmla="*/ 49 h 136"/>
                  <a:gd name="T72" fmla="*/ 46 w 143"/>
                  <a:gd name="T73" fmla="*/ 53 h 136"/>
                  <a:gd name="T74" fmla="*/ 46 w 143"/>
                  <a:gd name="T75" fmla="*/ 54 h 136"/>
                  <a:gd name="T76" fmla="*/ 53 w 143"/>
                  <a:gd name="T77" fmla="*/ 55 h 136"/>
                  <a:gd name="T78" fmla="*/ 53 w 143"/>
                  <a:gd name="T79" fmla="*/ 48 h 136"/>
                  <a:gd name="T80" fmla="*/ 59 w 143"/>
                  <a:gd name="T81" fmla="*/ 51 h 136"/>
                  <a:gd name="T82" fmla="*/ 71 w 143"/>
                  <a:gd name="T83" fmla="*/ 67 h 136"/>
                  <a:gd name="T84" fmla="*/ 62 w 143"/>
                  <a:gd name="T85" fmla="*/ 55 h 136"/>
                  <a:gd name="T86" fmla="*/ 76 w 143"/>
                  <a:gd name="T87" fmla="*/ 56 h 136"/>
                  <a:gd name="T88" fmla="*/ 76 w 143"/>
                  <a:gd name="T89" fmla="*/ 41 h 136"/>
                  <a:gd name="T90" fmla="*/ 61 w 143"/>
                  <a:gd name="T91" fmla="*/ 45 h 136"/>
                  <a:gd name="T92" fmla="*/ 71 w 143"/>
                  <a:gd name="T93" fmla="*/ 2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3" h="136">
                    <a:moveTo>
                      <a:pt x="129" y="35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25" y="29"/>
                      <a:pt x="120" y="23"/>
                      <a:pt x="115" y="19"/>
                    </a:cubicBezTo>
                    <a:cubicBezTo>
                      <a:pt x="113" y="17"/>
                      <a:pt x="111" y="16"/>
                      <a:pt x="110" y="15"/>
                    </a:cubicBezTo>
                    <a:cubicBezTo>
                      <a:pt x="99" y="7"/>
                      <a:pt x="85" y="2"/>
                      <a:pt x="71" y="1"/>
                    </a:cubicBezTo>
                    <a:cubicBezTo>
                      <a:pt x="70" y="1"/>
                      <a:pt x="69" y="1"/>
                      <a:pt x="68" y="1"/>
                    </a:cubicBezTo>
                    <a:cubicBezTo>
                      <a:pt x="63" y="0"/>
                      <a:pt x="58" y="1"/>
                      <a:pt x="53" y="1"/>
                    </a:cubicBezTo>
                    <a:cubicBezTo>
                      <a:pt x="51" y="2"/>
                      <a:pt x="48" y="2"/>
                      <a:pt x="46" y="3"/>
                    </a:cubicBezTo>
                    <a:cubicBezTo>
                      <a:pt x="39" y="6"/>
                      <a:pt x="33" y="10"/>
                      <a:pt x="30" y="18"/>
                    </a:cubicBezTo>
                    <a:cubicBezTo>
                      <a:pt x="30" y="19"/>
                      <a:pt x="29" y="21"/>
                      <a:pt x="29" y="22"/>
                    </a:cubicBezTo>
                    <a:cubicBezTo>
                      <a:pt x="29" y="22"/>
                      <a:pt x="30" y="22"/>
                      <a:pt x="30" y="22"/>
                    </a:cubicBezTo>
                    <a:cubicBezTo>
                      <a:pt x="35" y="21"/>
                      <a:pt x="41" y="20"/>
                      <a:pt x="46" y="21"/>
                    </a:cubicBezTo>
                    <a:cubicBezTo>
                      <a:pt x="48" y="21"/>
                      <a:pt x="51" y="21"/>
                      <a:pt x="53" y="21"/>
                    </a:cubicBezTo>
                    <a:cubicBezTo>
                      <a:pt x="59" y="22"/>
                      <a:pt x="64" y="24"/>
                      <a:pt x="69" y="26"/>
                    </a:cubicBezTo>
                    <a:cubicBezTo>
                      <a:pt x="64" y="25"/>
                      <a:pt x="59" y="24"/>
                      <a:pt x="53" y="24"/>
                    </a:cubicBezTo>
                    <a:cubicBezTo>
                      <a:pt x="52" y="24"/>
                      <a:pt x="50" y="24"/>
                      <a:pt x="48" y="24"/>
                    </a:cubicBezTo>
                    <a:cubicBezTo>
                      <a:pt x="49" y="25"/>
                      <a:pt x="50" y="26"/>
                      <a:pt x="51" y="27"/>
                    </a:cubicBezTo>
                    <a:cubicBezTo>
                      <a:pt x="54" y="33"/>
                      <a:pt x="52" y="38"/>
                      <a:pt x="51" y="44"/>
                    </a:cubicBezTo>
                    <a:cubicBezTo>
                      <a:pt x="49" y="43"/>
                      <a:pt x="47" y="42"/>
                      <a:pt x="46" y="41"/>
                    </a:cubicBezTo>
                    <a:cubicBezTo>
                      <a:pt x="43" y="39"/>
                      <a:pt x="41" y="37"/>
                      <a:pt x="39" y="33"/>
                    </a:cubicBezTo>
                    <a:cubicBezTo>
                      <a:pt x="38" y="30"/>
                      <a:pt x="39" y="27"/>
                      <a:pt x="40" y="24"/>
                    </a:cubicBezTo>
                    <a:cubicBezTo>
                      <a:pt x="37" y="25"/>
                      <a:pt x="33" y="25"/>
                      <a:pt x="30" y="26"/>
                    </a:cubicBezTo>
                    <a:cubicBezTo>
                      <a:pt x="20" y="27"/>
                      <a:pt x="12" y="31"/>
                      <a:pt x="7" y="38"/>
                    </a:cubicBezTo>
                    <a:cubicBezTo>
                      <a:pt x="4" y="42"/>
                      <a:pt x="3" y="46"/>
                      <a:pt x="1" y="51"/>
                    </a:cubicBezTo>
                    <a:cubicBezTo>
                      <a:pt x="1" y="55"/>
                      <a:pt x="0" y="58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" y="62"/>
                      <a:pt x="5" y="62"/>
                      <a:pt x="7" y="62"/>
                    </a:cubicBezTo>
                    <a:cubicBezTo>
                      <a:pt x="15" y="62"/>
                      <a:pt x="23" y="63"/>
                      <a:pt x="30" y="65"/>
                    </a:cubicBezTo>
                    <a:cubicBezTo>
                      <a:pt x="33" y="65"/>
                      <a:pt x="37" y="66"/>
                      <a:pt x="40" y="67"/>
                    </a:cubicBezTo>
                    <a:cubicBezTo>
                      <a:pt x="40" y="67"/>
                      <a:pt x="40" y="66"/>
                      <a:pt x="41" y="66"/>
                    </a:cubicBezTo>
                    <a:cubicBezTo>
                      <a:pt x="42" y="64"/>
                      <a:pt x="44" y="63"/>
                      <a:pt x="46" y="62"/>
                    </a:cubicBezTo>
                    <a:cubicBezTo>
                      <a:pt x="48" y="61"/>
                      <a:pt x="50" y="60"/>
                      <a:pt x="52" y="59"/>
                    </a:cubicBezTo>
                    <a:cubicBezTo>
                      <a:pt x="53" y="64"/>
                      <a:pt x="53" y="68"/>
                      <a:pt x="51" y="71"/>
                    </a:cubicBezTo>
                    <a:cubicBezTo>
                      <a:pt x="52" y="72"/>
                      <a:pt x="53" y="72"/>
                      <a:pt x="53" y="73"/>
                    </a:cubicBezTo>
                    <a:cubicBezTo>
                      <a:pt x="60" y="76"/>
                      <a:pt x="66" y="80"/>
                      <a:pt x="71" y="84"/>
                    </a:cubicBezTo>
                    <a:cubicBezTo>
                      <a:pt x="77" y="89"/>
                      <a:pt x="81" y="95"/>
                      <a:pt x="85" y="101"/>
                    </a:cubicBezTo>
                    <a:cubicBezTo>
                      <a:pt x="89" y="107"/>
                      <a:pt x="91" y="113"/>
                      <a:pt x="93" y="119"/>
                    </a:cubicBezTo>
                    <a:cubicBezTo>
                      <a:pt x="95" y="125"/>
                      <a:pt x="96" y="130"/>
                      <a:pt x="97" y="136"/>
                    </a:cubicBezTo>
                    <a:cubicBezTo>
                      <a:pt x="99" y="136"/>
                      <a:pt x="100" y="135"/>
                      <a:pt x="102" y="134"/>
                    </a:cubicBezTo>
                    <a:cubicBezTo>
                      <a:pt x="104" y="133"/>
                      <a:pt x="106" y="132"/>
                      <a:pt x="108" y="131"/>
                    </a:cubicBezTo>
                    <a:cubicBezTo>
                      <a:pt x="108" y="130"/>
                      <a:pt x="109" y="129"/>
                      <a:pt x="110" y="129"/>
                    </a:cubicBezTo>
                    <a:cubicBezTo>
                      <a:pt x="116" y="124"/>
                      <a:pt x="121" y="117"/>
                      <a:pt x="124" y="110"/>
                    </a:cubicBezTo>
                    <a:cubicBezTo>
                      <a:pt x="125" y="90"/>
                      <a:pt x="126" y="65"/>
                      <a:pt x="112" y="48"/>
                    </a:cubicBezTo>
                    <a:cubicBezTo>
                      <a:pt x="115" y="50"/>
                      <a:pt x="118" y="52"/>
                      <a:pt x="120" y="56"/>
                    </a:cubicBezTo>
                    <a:cubicBezTo>
                      <a:pt x="120" y="55"/>
                      <a:pt x="121" y="55"/>
                      <a:pt x="121" y="55"/>
                    </a:cubicBezTo>
                    <a:cubicBezTo>
                      <a:pt x="124" y="52"/>
                      <a:pt x="128" y="55"/>
                      <a:pt x="132" y="56"/>
                    </a:cubicBezTo>
                    <a:cubicBezTo>
                      <a:pt x="130" y="60"/>
                      <a:pt x="128" y="64"/>
                      <a:pt x="125" y="65"/>
                    </a:cubicBezTo>
                    <a:cubicBezTo>
                      <a:pt x="128" y="74"/>
                      <a:pt x="129" y="84"/>
                      <a:pt x="130" y="96"/>
                    </a:cubicBezTo>
                    <a:cubicBezTo>
                      <a:pt x="131" y="95"/>
                      <a:pt x="133" y="94"/>
                      <a:pt x="135" y="93"/>
                    </a:cubicBezTo>
                    <a:cubicBezTo>
                      <a:pt x="138" y="91"/>
                      <a:pt x="141" y="87"/>
                      <a:pt x="142" y="84"/>
                    </a:cubicBezTo>
                    <a:cubicBezTo>
                      <a:pt x="143" y="80"/>
                      <a:pt x="143" y="75"/>
                      <a:pt x="143" y="70"/>
                    </a:cubicBezTo>
                    <a:cubicBezTo>
                      <a:pt x="143" y="71"/>
                      <a:pt x="142" y="72"/>
                      <a:pt x="142" y="73"/>
                    </a:cubicBezTo>
                    <a:cubicBezTo>
                      <a:pt x="142" y="73"/>
                      <a:pt x="141" y="74"/>
                      <a:pt x="141" y="74"/>
                    </a:cubicBezTo>
                    <a:cubicBezTo>
                      <a:pt x="139" y="76"/>
                      <a:pt x="137" y="77"/>
                      <a:pt x="135" y="77"/>
                    </a:cubicBezTo>
                    <a:cubicBezTo>
                      <a:pt x="132" y="77"/>
                      <a:pt x="130" y="75"/>
                      <a:pt x="131" y="69"/>
                    </a:cubicBezTo>
                    <a:cubicBezTo>
                      <a:pt x="131" y="66"/>
                      <a:pt x="132" y="65"/>
                      <a:pt x="135" y="63"/>
                    </a:cubicBezTo>
                    <a:cubicBezTo>
                      <a:pt x="136" y="62"/>
                      <a:pt x="139" y="61"/>
                      <a:pt x="141" y="60"/>
                    </a:cubicBezTo>
                    <a:cubicBezTo>
                      <a:pt x="141" y="59"/>
                      <a:pt x="141" y="59"/>
                      <a:pt x="140" y="58"/>
                    </a:cubicBezTo>
                    <a:cubicBezTo>
                      <a:pt x="140" y="59"/>
                      <a:pt x="139" y="59"/>
                      <a:pt x="138" y="59"/>
                    </a:cubicBezTo>
                    <a:cubicBezTo>
                      <a:pt x="136" y="59"/>
                      <a:pt x="135" y="58"/>
                      <a:pt x="135" y="58"/>
                    </a:cubicBezTo>
                    <a:cubicBezTo>
                      <a:pt x="134" y="57"/>
                      <a:pt x="133" y="56"/>
                      <a:pt x="133" y="55"/>
                    </a:cubicBezTo>
                    <a:cubicBezTo>
                      <a:pt x="133" y="53"/>
                      <a:pt x="134" y="52"/>
                      <a:pt x="135" y="51"/>
                    </a:cubicBezTo>
                    <a:cubicBezTo>
                      <a:pt x="135" y="51"/>
                      <a:pt x="136" y="50"/>
                      <a:pt x="138" y="50"/>
                    </a:cubicBezTo>
                    <a:cubicBezTo>
                      <a:pt x="138" y="50"/>
                      <a:pt x="138" y="50"/>
                      <a:pt x="138" y="50"/>
                    </a:cubicBezTo>
                    <a:cubicBezTo>
                      <a:pt x="138" y="50"/>
                      <a:pt x="137" y="49"/>
                      <a:pt x="137" y="49"/>
                    </a:cubicBezTo>
                    <a:cubicBezTo>
                      <a:pt x="136" y="49"/>
                      <a:pt x="136" y="49"/>
                      <a:pt x="135" y="49"/>
                    </a:cubicBezTo>
                    <a:cubicBezTo>
                      <a:pt x="132" y="50"/>
                      <a:pt x="129" y="50"/>
                      <a:pt x="125" y="48"/>
                    </a:cubicBezTo>
                    <a:cubicBezTo>
                      <a:pt x="112" y="41"/>
                      <a:pt x="122" y="32"/>
                      <a:pt x="129" y="35"/>
                    </a:cubicBezTo>
                    <a:close/>
                    <a:moveTo>
                      <a:pt x="46" y="54"/>
                    </a:moveTo>
                    <a:cubicBezTo>
                      <a:pt x="42" y="57"/>
                      <a:pt x="39" y="60"/>
                      <a:pt x="33" y="61"/>
                    </a:cubicBezTo>
                    <a:cubicBezTo>
                      <a:pt x="32" y="61"/>
                      <a:pt x="31" y="61"/>
                      <a:pt x="30" y="61"/>
                    </a:cubicBezTo>
                    <a:cubicBezTo>
                      <a:pt x="24" y="59"/>
                      <a:pt x="19" y="52"/>
                      <a:pt x="30" y="49"/>
                    </a:cubicBezTo>
                    <a:cubicBezTo>
                      <a:pt x="30" y="49"/>
                      <a:pt x="30" y="49"/>
                      <a:pt x="31" y="49"/>
                    </a:cubicBezTo>
                    <a:cubicBezTo>
                      <a:pt x="37" y="47"/>
                      <a:pt x="41" y="50"/>
                      <a:pt x="46" y="53"/>
                    </a:cubicBezTo>
                    <a:cubicBezTo>
                      <a:pt x="46" y="53"/>
                      <a:pt x="46" y="53"/>
                      <a:pt x="47" y="53"/>
                    </a:cubicBezTo>
                    <a:cubicBezTo>
                      <a:pt x="46" y="53"/>
                      <a:pt x="46" y="54"/>
                      <a:pt x="46" y="54"/>
                    </a:cubicBezTo>
                    <a:close/>
                    <a:moveTo>
                      <a:pt x="55" y="56"/>
                    </a:moveTo>
                    <a:cubicBezTo>
                      <a:pt x="54" y="56"/>
                      <a:pt x="54" y="56"/>
                      <a:pt x="53" y="55"/>
                    </a:cubicBezTo>
                    <a:cubicBezTo>
                      <a:pt x="52" y="55"/>
                      <a:pt x="51" y="53"/>
                      <a:pt x="51" y="51"/>
                    </a:cubicBezTo>
                    <a:cubicBezTo>
                      <a:pt x="51" y="50"/>
                      <a:pt x="52" y="48"/>
                      <a:pt x="53" y="48"/>
                    </a:cubicBezTo>
                    <a:cubicBezTo>
                      <a:pt x="54" y="47"/>
                      <a:pt x="54" y="47"/>
                      <a:pt x="55" y="47"/>
                    </a:cubicBezTo>
                    <a:cubicBezTo>
                      <a:pt x="57" y="47"/>
                      <a:pt x="59" y="49"/>
                      <a:pt x="59" y="51"/>
                    </a:cubicBezTo>
                    <a:cubicBezTo>
                      <a:pt x="59" y="54"/>
                      <a:pt x="57" y="56"/>
                      <a:pt x="55" y="56"/>
                    </a:cubicBezTo>
                    <a:close/>
                    <a:moveTo>
                      <a:pt x="71" y="67"/>
                    </a:moveTo>
                    <a:cubicBezTo>
                      <a:pt x="71" y="67"/>
                      <a:pt x="70" y="66"/>
                      <a:pt x="70" y="66"/>
                    </a:cubicBezTo>
                    <a:cubicBezTo>
                      <a:pt x="66" y="64"/>
                      <a:pt x="64" y="60"/>
                      <a:pt x="62" y="55"/>
                    </a:cubicBezTo>
                    <a:cubicBezTo>
                      <a:pt x="66" y="54"/>
                      <a:pt x="68" y="54"/>
                      <a:pt x="71" y="54"/>
                    </a:cubicBezTo>
                    <a:cubicBezTo>
                      <a:pt x="73" y="55"/>
                      <a:pt x="74" y="55"/>
                      <a:pt x="76" y="56"/>
                    </a:cubicBezTo>
                    <a:cubicBezTo>
                      <a:pt x="82" y="59"/>
                      <a:pt x="82" y="72"/>
                      <a:pt x="71" y="67"/>
                    </a:cubicBezTo>
                    <a:close/>
                    <a:moveTo>
                      <a:pt x="76" y="41"/>
                    </a:moveTo>
                    <a:cubicBezTo>
                      <a:pt x="75" y="42"/>
                      <a:pt x="73" y="43"/>
                      <a:pt x="71" y="44"/>
                    </a:cubicBezTo>
                    <a:cubicBezTo>
                      <a:pt x="68" y="45"/>
                      <a:pt x="64" y="45"/>
                      <a:pt x="61" y="45"/>
                    </a:cubicBezTo>
                    <a:cubicBezTo>
                      <a:pt x="62" y="40"/>
                      <a:pt x="63" y="35"/>
                      <a:pt x="68" y="31"/>
                    </a:cubicBezTo>
                    <a:cubicBezTo>
                      <a:pt x="69" y="30"/>
                      <a:pt x="70" y="30"/>
                      <a:pt x="71" y="29"/>
                    </a:cubicBezTo>
                    <a:cubicBezTo>
                      <a:pt x="77" y="28"/>
                      <a:pt x="84" y="32"/>
                      <a:pt x="76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9"/>
              <p:cNvSpPr/>
              <p:nvPr/>
            </p:nvSpPr>
            <p:spPr bwMode="auto">
              <a:xfrm>
                <a:off x="2328863" y="3432176"/>
                <a:ext cx="103188" cy="68263"/>
              </a:xfrm>
              <a:custGeom>
                <a:avLst/>
                <a:gdLst>
                  <a:gd name="T0" fmla="*/ 16 w 32"/>
                  <a:gd name="T1" fmla="*/ 0 h 21"/>
                  <a:gd name="T2" fmla="*/ 16 w 32"/>
                  <a:gd name="T3" fmla="*/ 0 h 21"/>
                  <a:gd name="T4" fmla="*/ 13 w 32"/>
                  <a:gd name="T5" fmla="*/ 3 h 21"/>
                  <a:gd name="T6" fmla="*/ 4 w 32"/>
                  <a:gd name="T7" fmla="*/ 13 h 21"/>
                  <a:gd name="T8" fmla="*/ 0 w 32"/>
                  <a:gd name="T9" fmla="*/ 18 h 21"/>
                  <a:gd name="T10" fmla="*/ 4 w 32"/>
                  <a:gd name="T11" fmla="*/ 19 h 21"/>
                  <a:gd name="T12" fmla="*/ 14 w 32"/>
                  <a:gd name="T13" fmla="*/ 21 h 21"/>
                  <a:gd name="T14" fmla="*/ 24 w 32"/>
                  <a:gd name="T15" fmla="*/ 10 h 21"/>
                  <a:gd name="T16" fmla="*/ 32 w 32"/>
                  <a:gd name="T17" fmla="*/ 0 h 21"/>
                  <a:gd name="T18" fmla="*/ 24 w 32"/>
                  <a:gd name="T19" fmla="*/ 0 h 21"/>
                  <a:gd name="T20" fmla="*/ 16 w 32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1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4" y="1"/>
                      <a:pt x="13" y="3"/>
                    </a:cubicBezTo>
                    <a:cubicBezTo>
                      <a:pt x="10" y="6"/>
                      <a:pt x="7" y="10"/>
                      <a:pt x="4" y="13"/>
                    </a:cubicBezTo>
                    <a:cubicBezTo>
                      <a:pt x="3" y="15"/>
                      <a:pt x="1" y="16"/>
                      <a:pt x="0" y="18"/>
                    </a:cubicBezTo>
                    <a:cubicBezTo>
                      <a:pt x="1" y="18"/>
                      <a:pt x="3" y="18"/>
                      <a:pt x="4" y="19"/>
                    </a:cubicBezTo>
                    <a:cubicBezTo>
                      <a:pt x="8" y="19"/>
                      <a:pt x="11" y="20"/>
                      <a:pt x="14" y="2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9" y="0"/>
                      <a:pt x="27" y="0"/>
                      <a:pt x="24" y="0"/>
                    </a:cubicBezTo>
                    <a:cubicBezTo>
                      <a:pt x="21" y="0"/>
                      <a:pt x="1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20"/>
              <p:cNvSpPr/>
              <p:nvPr/>
            </p:nvSpPr>
            <p:spPr bwMode="auto">
              <a:xfrm>
                <a:off x="2576513" y="2693988"/>
                <a:ext cx="246063" cy="455613"/>
              </a:xfrm>
              <a:custGeom>
                <a:avLst/>
                <a:gdLst>
                  <a:gd name="T0" fmla="*/ 11 w 77"/>
                  <a:gd name="T1" fmla="*/ 140 h 142"/>
                  <a:gd name="T2" fmla="*/ 11 w 77"/>
                  <a:gd name="T3" fmla="*/ 140 h 142"/>
                  <a:gd name="T4" fmla="*/ 19 w 77"/>
                  <a:gd name="T5" fmla="*/ 140 h 142"/>
                  <a:gd name="T6" fmla="*/ 25 w 77"/>
                  <a:gd name="T7" fmla="*/ 132 h 142"/>
                  <a:gd name="T8" fmla="*/ 27 w 77"/>
                  <a:gd name="T9" fmla="*/ 91 h 142"/>
                  <a:gd name="T10" fmla="*/ 50 w 77"/>
                  <a:gd name="T11" fmla="*/ 66 h 142"/>
                  <a:gd name="T12" fmla="*/ 56 w 77"/>
                  <a:gd name="T13" fmla="*/ 78 h 142"/>
                  <a:gd name="T14" fmla="*/ 52 w 77"/>
                  <a:gd name="T15" fmla="*/ 106 h 142"/>
                  <a:gd name="T16" fmla="*/ 66 w 77"/>
                  <a:gd name="T17" fmla="*/ 97 h 142"/>
                  <a:gd name="T18" fmla="*/ 75 w 77"/>
                  <a:gd name="T19" fmla="*/ 57 h 142"/>
                  <a:gd name="T20" fmla="*/ 75 w 77"/>
                  <a:gd name="T21" fmla="*/ 23 h 142"/>
                  <a:gd name="T22" fmla="*/ 50 w 77"/>
                  <a:gd name="T23" fmla="*/ 0 h 142"/>
                  <a:gd name="T24" fmla="*/ 43 w 77"/>
                  <a:gd name="T25" fmla="*/ 0 h 142"/>
                  <a:gd name="T26" fmla="*/ 11 w 77"/>
                  <a:gd name="T27" fmla="*/ 18 h 142"/>
                  <a:gd name="T28" fmla="*/ 3 w 77"/>
                  <a:gd name="T29" fmla="*/ 94 h 142"/>
                  <a:gd name="T30" fmla="*/ 0 w 77"/>
                  <a:gd name="T31" fmla="*/ 142 h 142"/>
                  <a:gd name="T32" fmla="*/ 11 w 77"/>
                  <a:gd name="T33" fmla="*/ 14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142">
                    <a:moveTo>
                      <a:pt x="11" y="140"/>
                    </a:moveTo>
                    <a:cubicBezTo>
                      <a:pt x="11" y="140"/>
                      <a:pt x="11" y="140"/>
                      <a:pt x="11" y="140"/>
                    </a:cubicBezTo>
                    <a:cubicBezTo>
                      <a:pt x="14" y="140"/>
                      <a:pt x="16" y="140"/>
                      <a:pt x="19" y="140"/>
                    </a:cubicBezTo>
                    <a:cubicBezTo>
                      <a:pt x="21" y="137"/>
                      <a:pt x="23" y="134"/>
                      <a:pt x="25" y="132"/>
                    </a:cubicBezTo>
                    <a:cubicBezTo>
                      <a:pt x="28" y="118"/>
                      <a:pt x="29" y="104"/>
                      <a:pt x="27" y="91"/>
                    </a:cubicBezTo>
                    <a:cubicBezTo>
                      <a:pt x="24" y="74"/>
                      <a:pt x="40" y="61"/>
                      <a:pt x="50" y="66"/>
                    </a:cubicBezTo>
                    <a:cubicBezTo>
                      <a:pt x="53" y="68"/>
                      <a:pt x="56" y="72"/>
                      <a:pt x="56" y="78"/>
                    </a:cubicBezTo>
                    <a:cubicBezTo>
                      <a:pt x="57" y="89"/>
                      <a:pt x="54" y="96"/>
                      <a:pt x="52" y="106"/>
                    </a:cubicBezTo>
                    <a:cubicBezTo>
                      <a:pt x="57" y="103"/>
                      <a:pt x="61" y="100"/>
                      <a:pt x="66" y="97"/>
                    </a:cubicBezTo>
                    <a:cubicBezTo>
                      <a:pt x="70" y="83"/>
                      <a:pt x="73" y="69"/>
                      <a:pt x="75" y="57"/>
                    </a:cubicBezTo>
                    <a:cubicBezTo>
                      <a:pt x="76" y="44"/>
                      <a:pt x="77" y="33"/>
                      <a:pt x="75" y="23"/>
                    </a:cubicBezTo>
                    <a:cubicBezTo>
                      <a:pt x="72" y="10"/>
                      <a:pt x="64" y="2"/>
                      <a:pt x="50" y="0"/>
                    </a:cubicBezTo>
                    <a:cubicBezTo>
                      <a:pt x="48" y="0"/>
                      <a:pt x="46" y="0"/>
                      <a:pt x="43" y="0"/>
                    </a:cubicBezTo>
                    <a:cubicBezTo>
                      <a:pt x="28" y="0"/>
                      <a:pt x="18" y="6"/>
                      <a:pt x="11" y="18"/>
                    </a:cubicBezTo>
                    <a:cubicBezTo>
                      <a:pt x="2" y="35"/>
                      <a:pt x="0" y="61"/>
                      <a:pt x="3" y="94"/>
                    </a:cubicBezTo>
                    <a:cubicBezTo>
                      <a:pt x="5" y="110"/>
                      <a:pt x="5" y="126"/>
                      <a:pt x="0" y="142"/>
                    </a:cubicBezTo>
                    <a:cubicBezTo>
                      <a:pt x="4" y="141"/>
                      <a:pt x="7" y="141"/>
                      <a:pt x="11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21"/>
              <p:cNvSpPr/>
              <p:nvPr/>
            </p:nvSpPr>
            <p:spPr bwMode="auto">
              <a:xfrm>
                <a:off x="2319338" y="3513138"/>
                <a:ext cx="109538" cy="85725"/>
              </a:xfrm>
              <a:custGeom>
                <a:avLst/>
                <a:gdLst>
                  <a:gd name="T0" fmla="*/ 34 w 34"/>
                  <a:gd name="T1" fmla="*/ 5 h 27"/>
                  <a:gd name="T2" fmla="*/ 27 w 34"/>
                  <a:gd name="T3" fmla="*/ 2 h 27"/>
                  <a:gd name="T4" fmla="*/ 19 w 34"/>
                  <a:gd name="T5" fmla="*/ 0 h 27"/>
                  <a:gd name="T6" fmla="*/ 7 w 34"/>
                  <a:gd name="T7" fmla="*/ 13 h 27"/>
                  <a:gd name="T8" fmla="*/ 0 w 34"/>
                  <a:gd name="T9" fmla="*/ 22 h 27"/>
                  <a:gd name="T10" fmla="*/ 7 w 34"/>
                  <a:gd name="T11" fmla="*/ 24 h 27"/>
                  <a:gd name="T12" fmla="*/ 15 w 34"/>
                  <a:gd name="T13" fmla="*/ 27 h 27"/>
                  <a:gd name="T14" fmla="*/ 27 w 34"/>
                  <a:gd name="T15" fmla="*/ 13 h 27"/>
                  <a:gd name="T16" fmla="*/ 34 w 34"/>
                  <a:gd name="T17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7">
                    <a:moveTo>
                      <a:pt x="34" y="5"/>
                    </a:moveTo>
                    <a:cubicBezTo>
                      <a:pt x="31" y="4"/>
                      <a:pt x="29" y="3"/>
                      <a:pt x="27" y="2"/>
                    </a:cubicBezTo>
                    <a:cubicBezTo>
                      <a:pt x="24" y="1"/>
                      <a:pt x="21" y="0"/>
                      <a:pt x="19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" y="22"/>
                      <a:pt x="5" y="23"/>
                      <a:pt x="7" y="24"/>
                    </a:cubicBezTo>
                    <a:cubicBezTo>
                      <a:pt x="10" y="25"/>
                      <a:pt x="13" y="26"/>
                      <a:pt x="15" y="27"/>
                    </a:cubicBezTo>
                    <a:cubicBezTo>
                      <a:pt x="27" y="13"/>
                      <a:pt x="27" y="13"/>
                      <a:pt x="27" y="13"/>
                    </a:cubicBezTo>
                    <a:lnTo>
                      <a:pt x="3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22"/>
              <p:cNvSpPr/>
              <p:nvPr/>
            </p:nvSpPr>
            <p:spPr bwMode="auto">
              <a:xfrm>
                <a:off x="2447925" y="3448051"/>
                <a:ext cx="122238" cy="103188"/>
              </a:xfrm>
              <a:custGeom>
                <a:avLst/>
                <a:gdLst>
                  <a:gd name="T0" fmla="*/ 26 w 38"/>
                  <a:gd name="T1" fmla="*/ 2 h 32"/>
                  <a:gd name="T2" fmla="*/ 19 w 38"/>
                  <a:gd name="T3" fmla="*/ 0 h 32"/>
                  <a:gd name="T4" fmla="*/ 10 w 38"/>
                  <a:gd name="T5" fmla="*/ 11 h 32"/>
                  <a:gd name="T6" fmla="*/ 0 w 38"/>
                  <a:gd name="T7" fmla="*/ 23 h 32"/>
                  <a:gd name="T8" fmla="*/ 0 w 38"/>
                  <a:gd name="T9" fmla="*/ 23 h 32"/>
                  <a:gd name="T10" fmla="*/ 10 w 38"/>
                  <a:gd name="T11" fmla="*/ 28 h 32"/>
                  <a:gd name="T12" fmla="*/ 17 w 38"/>
                  <a:gd name="T13" fmla="*/ 32 h 32"/>
                  <a:gd name="T14" fmla="*/ 26 w 38"/>
                  <a:gd name="T15" fmla="*/ 22 h 32"/>
                  <a:gd name="T16" fmla="*/ 33 w 38"/>
                  <a:gd name="T17" fmla="*/ 13 h 32"/>
                  <a:gd name="T18" fmla="*/ 38 w 38"/>
                  <a:gd name="T19" fmla="*/ 8 h 32"/>
                  <a:gd name="T20" fmla="*/ 33 w 38"/>
                  <a:gd name="T21" fmla="*/ 6 h 32"/>
                  <a:gd name="T22" fmla="*/ 26 w 38"/>
                  <a:gd name="T23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2">
                    <a:moveTo>
                      <a:pt x="26" y="2"/>
                    </a:moveTo>
                    <a:cubicBezTo>
                      <a:pt x="24" y="1"/>
                      <a:pt x="21" y="0"/>
                      <a:pt x="19" y="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25"/>
                      <a:pt x="7" y="26"/>
                      <a:pt x="10" y="28"/>
                    </a:cubicBezTo>
                    <a:cubicBezTo>
                      <a:pt x="12" y="30"/>
                      <a:pt x="15" y="31"/>
                      <a:pt x="17" y="3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6" y="7"/>
                      <a:pt x="35" y="7"/>
                      <a:pt x="33" y="6"/>
                    </a:cubicBezTo>
                    <a:cubicBezTo>
                      <a:pt x="31" y="5"/>
                      <a:pt x="28" y="3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23"/>
              <p:cNvSpPr/>
              <p:nvPr/>
            </p:nvSpPr>
            <p:spPr bwMode="auto">
              <a:xfrm>
                <a:off x="2386013" y="3435351"/>
                <a:ext cx="109538" cy="84138"/>
              </a:xfrm>
              <a:custGeom>
                <a:avLst/>
                <a:gdLst>
                  <a:gd name="T0" fmla="*/ 18 w 34"/>
                  <a:gd name="T1" fmla="*/ 0 h 26"/>
                  <a:gd name="T2" fmla="*/ 6 w 34"/>
                  <a:gd name="T3" fmla="*/ 14 h 26"/>
                  <a:gd name="T4" fmla="*/ 0 w 34"/>
                  <a:gd name="T5" fmla="*/ 21 h 26"/>
                  <a:gd name="T6" fmla="*/ 6 w 34"/>
                  <a:gd name="T7" fmla="*/ 22 h 26"/>
                  <a:gd name="T8" fmla="*/ 15 w 34"/>
                  <a:gd name="T9" fmla="*/ 26 h 26"/>
                  <a:gd name="T10" fmla="*/ 29 w 34"/>
                  <a:gd name="T11" fmla="*/ 9 h 26"/>
                  <a:gd name="T12" fmla="*/ 34 w 34"/>
                  <a:gd name="T13" fmla="*/ 3 h 26"/>
                  <a:gd name="T14" fmla="*/ 29 w 34"/>
                  <a:gd name="T15" fmla="*/ 1 h 26"/>
                  <a:gd name="T16" fmla="*/ 18 w 34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6">
                    <a:moveTo>
                      <a:pt x="18" y="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1"/>
                      <a:pt x="4" y="22"/>
                      <a:pt x="6" y="22"/>
                    </a:cubicBezTo>
                    <a:cubicBezTo>
                      <a:pt x="9" y="23"/>
                      <a:pt x="12" y="24"/>
                      <a:pt x="15" y="26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2"/>
                      <a:pt x="31" y="2"/>
                      <a:pt x="29" y="1"/>
                    </a:cubicBezTo>
                    <a:cubicBezTo>
                      <a:pt x="26" y="1"/>
                      <a:pt x="22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24"/>
              <p:cNvSpPr/>
              <p:nvPr/>
            </p:nvSpPr>
            <p:spPr bwMode="auto">
              <a:xfrm>
                <a:off x="2511425" y="3481388"/>
                <a:ext cx="109538" cy="111125"/>
              </a:xfrm>
              <a:custGeom>
                <a:avLst/>
                <a:gdLst>
                  <a:gd name="T0" fmla="*/ 14 w 34"/>
                  <a:gd name="T1" fmla="*/ 35 h 35"/>
                  <a:gd name="T2" fmla="*/ 31 w 34"/>
                  <a:gd name="T3" fmla="*/ 15 h 35"/>
                  <a:gd name="T4" fmla="*/ 34 w 34"/>
                  <a:gd name="T5" fmla="*/ 11 h 35"/>
                  <a:gd name="T6" fmla="*/ 31 w 34"/>
                  <a:gd name="T7" fmla="*/ 9 h 35"/>
                  <a:gd name="T8" fmla="*/ 21 w 34"/>
                  <a:gd name="T9" fmla="*/ 0 h 35"/>
                  <a:gd name="T10" fmla="*/ 13 w 34"/>
                  <a:gd name="T11" fmla="*/ 9 h 35"/>
                  <a:gd name="T12" fmla="*/ 6 w 34"/>
                  <a:gd name="T13" fmla="*/ 18 h 35"/>
                  <a:gd name="T14" fmla="*/ 0 w 34"/>
                  <a:gd name="T15" fmla="*/ 24 h 35"/>
                  <a:gd name="T16" fmla="*/ 6 w 34"/>
                  <a:gd name="T17" fmla="*/ 29 h 35"/>
                  <a:gd name="T18" fmla="*/ 13 w 34"/>
                  <a:gd name="T19" fmla="*/ 34 h 35"/>
                  <a:gd name="T20" fmla="*/ 14 w 34"/>
                  <a:gd name="T2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5">
                    <a:moveTo>
                      <a:pt x="14" y="3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3" y="10"/>
                      <a:pt x="32" y="9"/>
                      <a:pt x="31" y="9"/>
                    </a:cubicBezTo>
                    <a:cubicBezTo>
                      <a:pt x="28" y="5"/>
                      <a:pt x="24" y="3"/>
                      <a:pt x="21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4" y="27"/>
                      <a:pt x="6" y="29"/>
                    </a:cubicBezTo>
                    <a:cubicBezTo>
                      <a:pt x="8" y="30"/>
                      <a:pt x="11" y="32"/>
                      <a:pt x="13" y="34"/>
                    </a:cubicBezTo>
                    <a:cubicBezTo>
                      <a:pt x="14" y="35"/>
                      <a:pt x="14" y="35"/>
                      <a:pt x="14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25"/>
              <p:cNvSpPr/>
              <p:nvPr/>
            </p:nvSpPr>
            <p:spPr bwMode="auto">
              <a:xfrm>
                <a:off x="2444750" y="3567113"/>
                <a:ext cx="104775" cy="106363"/>
              </a:xfrm>
              <a:custGeom>
                <a:avLst/>
                <a:gdLst>
                  <a:gd name="T0" fmla="*/ 14 w 33"/>
                  <a:gd name="T1" fmla="*/ 33 h 33"/>
                  <a:gd name="T2" fmla="*/ 27 w 33"/>
                  <a:gd name="T3" fmla="*/ 18 h 33"/>
                  <a:gd name="T4" fmla="*/ 33 w 33"/>
                  <a:gd name="T5" fmla="*/ 11 h 33"/>
                  <a:gd name="T6" fmla="*/ 27 w 33"/>
                  <a:gd name="T7" fmla="*/ 6 h 33"/>
                  <a:gd name="T8" fmla="*/ 19 w 33"/>
                  <a:gd name="T9" fmla="*/ 0 h 33"/>
                  <a:gd name="T10" fmla="*/ 11 w 33"/>
                  <a:gd name="T11" fmla="*/ 10 h 33"/>
                  <a:gd name="T12" fmla="*/ 0 w 33"/>
                  <a:gd name="T13" fmla="*/ 22 h 33"/>
                  <a:gd name="T14" fmla="*/ 11 w 33"/>
                  <a:gd name="T15" fmla="*/ 30 h 33"/>
                  <a:gd name="T16" fmla="*/ 14 w 33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14" y="33"/>
                    </a:moveTo>
                    <a:cubicBezTo>
                      <a:pt x="27" y="18"/>
                      <a:pt x="27" y="18"/>
                      <a:pt x="27" y="18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1" y="9"/>
                      <a:pt x="29" y="8"/>
                      <a:pt x="27" y="6"/>
                    </a:cubicBezTo>
                    <a:cubicBezTo>
                      <a:pt x="24" y="4"/>
                      <a:pt x="22" y="2"/>
                      <a:pt x="19" y="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4" y="25"/>
                      <a:pt x="8" y="27"/>
                      <a:pt x="11" y="30"/>
                    </a:cubicBezTo>
                    <a:cubicBezTo>
                      <a:pt x="12" y="31"/>
                      <a:pt x="13" y="32"/>
                      <a:pt x="1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pic>
          <p:nvPicPr>
            <p:cNvPr id="27" name="图片 26"/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8399" y="342900"/>
              <a:ext cx="803583" cy="2164652"/>
            </a:xfrm>
            <a:prstGeom prst="rect">
              <a:avLst/>
            </a:prstGeom>
          </p:spPr>
        </p:pic>
        <p:sp>
          <p:nvSpPr>
            <p:cNvPr id="28" name="文本框 27"/>
            <p:cNvSpPr txBox="1"/>
            <p:nvPr userDrawn="1"/>
          </p:nvSpPr>
          <p:spPr>
            <a:xfrm>
              <a:off x="483011" y="584691"/>
              <a:ext cx="7633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48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琴</a:t>
              </a:r>
              <a:endParaRPr lang="zh-CN" altLang="en-US" sz="4800" dirty="0">
                <a:solidFill>
                  <a:srgbClr val="C4A077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 descr="图片包含 墙壁&#10;&#10;已生成高可信度的说明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49683"/>
            <a:ext cx="12192000" cy="2150108"/>
          </a:xfrm>
          <a:prstGeom prst="rect">
            <a:avLst/>
          </a:prstGeom>
        </p:spPr>
      </p:pic>
      <p:grpSp>
        <p:nvGrpSpPr>
          <p:cNvPr id="188" name="组合 187"/>
          <p:cNvGrpSpPr/>
          <p:nvPr userDrawn="1"/>
        </p:nvGrpSpPr>
        <p:grpSpPr>
          <a:xfrm>
            <a:off x="483011" y="342900"/>
            <a:ext cx="1317370" cy="2164652"/>
            <a:chOff x="483011" y="342900"/>
            <a:chExt cx="1317370" cy="2164652"/>
          </a:xfrm>
        </p:grpSpPr>
        <p:pic>
          <p:nvPicPr>
            <p:cNvPr id="27" name="图片 26"/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8399" y="342900"/>
              <a:ext cx="803583" cy="2164652"/>
            </a:xfrm>
            <a:prstGeom prst="rect">
              <a:avLst/>
            </a:prstGeom>
          </p:spPr>
        </p:pic>
        <p:sp>
          <p:nvSpPr>
            <p:cNvPr id="28" name="文本框 27"/>
            <p:cNvSpPr txBox="1"/>
            <p:nvPr userDrawn="1"/>
          </p:nvSpPr>
          <p:spPr>
            <a:xfrm>
              <a:off x="483011" y="584691"/>
              <a:ext cx="7633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48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棋</a:t>
              </a:r>
              <a:endParaRPr lang="zh-CN" altLang="en-US" sz="4800" dirty="0">
                <a:solidFill>
                  <a:srgbClr val="C4A077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110" name="组合 109"/>
            <p:cNvGrpSpPr/>
            <p:nvPr userDrawn="1"/>
          </p:nvGrpSpPr>
          <p:grpSpPr>
            <a:xfrm>
              <a:off x="651545" y="1657479"/>
              <a:ext cx="1148836" cy="776718"/>
              <a:chOff x="4111626" y="5126038"/>
              <a:chExt cx="1965324" cy="1328738"/>
            </a:xfrm>
            <a:solidFill>
              <a:srgbClr val="C4A077"/>
            </a:solidFill>
          </p:grpSpPr>
          <p:sp>
            <p:nvSpPr>
              <p:cNvPr id="111" name="Freeform 29"/>
              <p:cNvSpPr/>
              <p:nvPr/>
            </p:nvSpPr>
            <p:spPr bwMode="auto">
              <a:xfrm>
                <a:off x="5083175" y="5678488"/>
                <a:ext cx="55562" cy="38100"/>
              </a:xfrm>
              <a:custGeom>
                <a:avLst/>
                <a:gdLst>
                  <a:gd name="T0" fmla="*/ 19 w 35"/>
                  <a:gd name="T1" fmla="*/ 24 h 24"/>
                  <a:gd name="T2" fmla="*/ 26 w 35"/>
                  <a:gd name="T3" fmla="*/ 19 h 24"/>
                  <a:gd name="T4" fmla="*/ 35 w 35"/>
                  <a:gd name="T5" fmla="*/ 12 h 24"/>
                  <a:gd name="T6" fmla="*/ 26 w 35"/>
                  <a:gd name="T7" fmla="*/ 7 h 24"/>
                  <a:gd name="T8" fmla="*/ 18 w 35"/>
                  <a:gd name="T9" fmla="*/ 0 h 24"/>
                  <a:gd name="T10" fmla="*/ 16 w 35"/>
                  <a:gd name="T11" fmla="*/ 0 h 24"/>
                  <a:gd name="T12" fmla="*/ 6 w 35"/>
                  <a:gd name="T13" fmla="*/ 9 h 24"/>
                  <a:gd name="T14" fmla="*/ 0 w 35"/>
                  <a:gd name="T15" fmla="*/ 14 h 24"/>
                  <a:gd name="T16" fmla="*/ 6 w 35"/>
                  <a:gd name="T17" fmla="*/ 18 h 24"/>
                  <a:gd name="T18" fmla="*/ 16 w 35"/>
                  <a:gd name="T19" fmla="*/ 24 h 24"/>
                  <a:gd name="T20" fmla="*/ 19 w 35"/>
                  <a:gd name="T2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4">
                    <a:moveTo>
                      <a:pt x="19" y="24"/>
                    </a:moveTo>
                    <a:lnTo>
                      <a:pt x="26" y="19"/>
                    </a:lnTo>
                    <a:lnTo>
                      <a:pt x="35" y="12"/>
                    </a:lnTo>
                    <a:lnTo>
                      <a:pt x="26" y="7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6" y="24"/>
                    </a:lnTo>
                    <a:lnTo>
                      <a:pt x="19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30"/>
              <p:cNvSpPr/>
              <p:nvPr/>
            </p:nvSpPr>
            <p:spPr bwMode="auto">
              <a:xfrm>
                <a:off x="5018088" y="5826126"/>
                <a:ext cx="52387" cy="34925"/>
              </a:xfrm>
              <a:custGeom>
                <a:avLst/>
                <a:gdLst>
                  <a:gd name="T0" fmla="*/ 33 w 33"/>
                  <a:gd name="T1" fmla="*/ 10 h 22"/>
                  <a:gd name="T2" fmla="*/ 26 w 33"/>
                  <a:gd name="T3" fmla="*/ 7 h 22"/>
                  <a:gd name="T4" fmla="*/ 18 w 33"/>
                  <a:gd name="T5" fmla="*/ 0 h 22"/>
                  <a:gd name="T6" fmla="*/ 16 w 33"/>
                  <a:gd name="T7" fmla="*/ 2 h 22"/>
                  <a:gd name="T8" fmla="*/ 6 w 33"/>
                  <a:gd name="T9" fmla="*/ 9 h 22"/>
                  <a:gd name="T10" fmla="*/ 0 w 33"/>
                  <a:gd name="T11" fmla="*/ 14 h 22"/>
                  <a:gd name="T12" fmla="*/ 6 w 33"/>
                  <a:gd name="T13" fmla="*/ 17 h 22"/>
                  <a:gd name="T14" fmla="*/ 16 w 33"/>
                  <a:gd name="T15" fmla="*/ 22 h 22"/>
                  <a:gd name="T16" fmla="*/ 16 w 33"/>
                  <a:gd name="T17" fmla="*/ 22 h 22"/>
                  <a:gd name="T18" fmla="*/ 26 w 33"/>
                  <a:gd name="T19" fmla="*/ 14 h 22"/>
                  <a:gd name="T20" fmla="*/ 33 w 33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33" y="10"/>
                    </a:moveTo>
                    <a:lnTo>
                      <a:pt x="26" y="7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7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6" y="14"/>
                    </a:lnTo>
                    <a:lnTo>
                      <a:pt x="3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31"/>
              <p:cNvSpPr/>
              <p:nvPr/>
            </p:nvSpPr>
            <p:spPr bwMode="auto">
              <a:xfrm>
                <a:off x="4986338" y="5803901"/>
                <a:ext cx="50800" cy="38100"/>
              </a:xfrm>
              <a:custGeom>
                <a:avLst/>
                <a:gdLst>
                  <a:gd name="T0" fmla="*/ 19 w 19"/>
                  <a:gd name="T1" fmla="*/ 6 h 14"/>
                  <a:gd name="T2" fmla="*/ 15 w 19"/>
                  <a:gd name="T3" fmla="*/ 4 h 14"/>
                  <a:gd name="T4" fmla="*/ 10 w 19"/>
                  <a:gd name="T5" fmla="*/ 0 h 14"/>
                  <a:gd name="T6" fmla="*/ 10 w 19"/>
                  <a:gd name="T7" fmla="*/ 1 h 14"/>
                  <a:gd name="T8" fmla="*/ 4 w 19"/>
                  <a:gd name="T9" fmla="*/ 6 h 14"/>
                  <a:gd name="T10" fmla="*/ 1 w 19"/>
                  <a:gd name="T11" fmla="*/ 8 h 14"/>
                  <a:gd name="T12" fmla="*/ 0 w 19"/>
                  <a:gd name="T13" fmla="*/ 8 h 14"/>
                  <a:gd name="T14" fmla="*/ 1 w 19"/>
                  <a:gd name="T15" fmla="*/ 8 h 14"/>
                  <a:gd name="T16" fmla="*/ 4 w 19"/>
                  <a:gd name="T17" fmla="*/ 10 h 14"/>
                  <a:gd name="T18" fmla="*/ 9 w 19"/>
                  <a:gd name="T19" fmla="*/ 14 h 14"/>
                  <a:gd name="T20" fmla="*/ 9 w 19"/>
                  <a:gd name="T21" fmla="*/ 13 h 14"/>
                  <a:gd name="T22" fmla="*/ 10 w 19"/>
                  <a:gd name="T23" fmla="*/ 13 h 14"/>
                  <a:gd name="T24" fmla="*/ 15 w 19"/>
                  <a:gd name="T25" fmla="*/ 8 h 14"/>
                  <a:gd name="T26" fmla="*/ 19 w 19"/>
                  <a:gd name="T2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5" y="8"/>
                      <a:pt x="15" y="8"/>
                      <a:pt x="15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32"/>
              <p:cNvSpPr/>
              <p:nvPr/>
            </p:nvSpPr>
            <p:spPr bwMode="auto">
              <a:xfrm>
                <a:off x="4867275" y="5726113"/>
                <a:ext cx="65087" cy="46038"/>
              </a:xfrm>
              <a:custGeom>
                <a:avLst/>
                <a:gdLst>
                  <a:gd name="T0" fmla="*/ 24 w 24"/>
                  <a:gd name="T1" fmla="*/ 9 h 17"/>
                  <a:gd name="T2" fmla="*/ 20 w 24"/>
                  <a:gd name="T3" fmla="*/ 7 h 17"/>
                  <a:gd name="T4" fmla="*/ 16 w 24"/>
                  <a:gd name="T5" fmla="*/ 4 h 17"/>
                  <a:gd name="T6" fmla="*/ 10 w 24"/>
                  <a:gd name="T7" fmla="*/ 0 h 17"/>
                  <a:gd name="T8" fmla="*/ 3 w 24"/>
                  <a:gd name="T9" fmla="*/ 5 h 17"/>
                  <a:gd name="T10" fmla="*/ 0 w 24"/>
                  <a:gd name="T11" fmla="*/ 8 h 17"/>
                  <a:gd name="T12" fmla="*/ 3 w 24"/>
                  <a:gd name="T13" fmla="*/ 10 h 17"/>
                  <a:gd name="T14" fmla="*/ 14 w 24"/>
                  <a:gd name="T15" fmla="*/ 17 h 17"/>
                  <a:gd name="T16" fmla="*/ 14 w 24"/>
                  <a:gd name="T17" fmla="*/ 16 h 17"/>
                  <a:gd name="T18" fmla="*/ 16 w 24"/>
                  <a:gd name="T19" fmla="*/ 15 h 17"/>
                  <a:gd name="T20" fmla="*/ 20 w 24"/>
                  <a:gd name="T21" fmla="*/ 12 h 17"/>
                  <a:gd name="T22" fmla="*/ 24 w 24"/>
                  <a:gd name="T2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24" y="9"/>
                    </a:moveTo>
                    <a:cubicBezTo>
                      <a:pt x="20" y="7"/>
                      <a:pt x="20" y="7"/>
                      <a:pt x="20" y="7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20" y="12"/>
                      <a:pt x="20" y="12"/>
                      <a:pt x="20" y="12"/>
                    </a:cubicBezTo>
                    <a:lnTo>
                      <a:pt x="2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33"/>
              <p:cNvSpPr/>
              <p:nvPr/>
            </p:nvSpPr>
            <p:spPr bwMode="auto">
              <a:xfrm>
                <a:off x="4913313" y="5757863"/>
                <a:ext cx="53975" cy="34925"/>
              </a:xfrm>
              <a:custGeom>
                <a:avLst/>
                <a:gdLst>
                  <a:gd name="T0" fmla="*/ 34 w 34"/>
                  <a:gd name="T1" fmla="*/ 10 h 22"/>
                  <a:gd name="T2" fmla="*/ 29 w 34"/>
                  <a:gd name="T3" fmla="*/ 7 h 22"/>
                  <a:gd name="T4" fmla="*/ 17 w 34"/>
                  <a:gd name="T5" fmla="*/ 0 h 22"/>
                  <a:gd name="T6" fmla="*/ 17 w 34"/>
                  <a:gd name="T7" fmla="*/ 0 h 22"/>
                  <a:gd name="T8" fmla="*/ 5 w 34"/>
                  <a:gd name="T9" fmla="*/ 9 h 22"/>
                  <a:gd name="T10" fmla="*/ 0 w 34"/>
                  <a:gd name="T11" fmla="*/ 12 h 22"/>
                  <a:gd name="T12" fmla="*/ 5 w 34"/>
                  <a:gd name="T13" fmla="*/ 16 h 22"/>
                  <a:gd name="T14" fmla="*/ 17 w 34"/>
                  <a:gd name="T15" fmla="*/ 22 h 22"/>
                  <a:gd name="T16" fmla="*/ 17 w 34"/>
                  <a:gd name="T17" fmla="*/ 22 h 22"/>
                  <a:gd name="T18" fmla="*/ 29 w 34"/>
                  <a:gd name="T19" fmla="*/ 14 h 22"/>
                  <a:gd name="T20" fmla="*/ 34 w 34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34" y="10"/>
                    </a:moveTo>
                    <a:lnTo>
                      <a:pt x="29" y="7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5" y="9"/>
                    </a:lnTo>
                    <a:lnTo>
                      <a:pt x="0" y="12"/>
                    </a:lnTo>
                    <a:lnTo>
                      <a:pt x="5" y="16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29" y="14"/>
                    </a:lnTo>
                    <a:lnTo>
                      <a:pt x="3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34"/>
              <p:cNvSpPr/>
              <p:nvPr/>
            </p:nvSpPr>
            <p:spPr bwMode="auto">
              <a:xfrm>
                <a:off x="5051425" y="5848351"/>
                <a:ext cx="46037" cy="31750"/>
              </a:xfrm>
              <a:custGeom>
                <a:avLst/>
                <a:gdLst>
                  <a:gd name="T0" fmla="*/ 17 w 29"/>
                  <a:gd name="T1" fmla="*/ 0 h 20"/>
                  <a:gd name="T2" fmla="*/ 15 w 29"/>
                  <a:gd name="T3" fmla="*/ 1 h 20"/>
                  <a:gd name="T4" fmla="*/ 5 w 29"/>
                  <a:gd name="T5" fmla="*/ 8 h 20"/>
                  <a:gd name="T6" fmla="*/ 0 w 29"/>
                  <a:gd name="T7" fmla="*/ 13 h 20"/>
                  <a:gd name="T8" fmla="*/ 5 w 29"/>
                  <a:gd name="T9" fmla="*/ 17 h 20"/>
                  <a:gd name="T10" fmla="*/ 12 w 29"/>
                  <a:gd name="T11" fmla="*/ 20 h 20"/>
                  <a:gd name="T12" fmla="*/ 15 w 29"/>
                  <a:gd name="T13" fmla="*/ 19 h 20"/>
                  <a:gd name="T14" fmla="*/ 26 w 29"/>
                  <a:gd name="T15" fmla="*/ 10 h 20"/>
                  <a:gd name="T16" fmla="*/ 29 w 29"/>
                  <a:gd name="T17" fmla="*/ 8 h 20"/>
                  <a:gd name="T18" fmla="*/ 26 w 29"/>
                  <a:gd name="T19" fmla="*/ 5 h 20"/>
                  <a:gd name="T20" fmla="*/ 17 w 29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0">
                    <a:moveTo>
                      <a:pt x="17" y="0"/>
                    </a:moveTo>
                    <a:lnTo>
                      <a:pt x="15" y="1"/>
                    </a:lnTo>
                    <a:lnTo>
                      <a:pt x="5" y="8"/>
                    </a:lnTo>
                    <a:lnTo>
                      <a:pt x="0" y="13"/>
                    </a:lnTo>
                    <a:lnTo>
                      <a:pt x="5" y="17"/>
                    </a:lnTo>
                    <a:lnTo>
                      <a:pt x="12" y="20"/>
                    </a:lnTo>
                    <a:lnTo>
                      <a:pt x="15" y="19"/>
                    </a:lnTo>
                    <a:lnTo>
                      <a:pt x="26" y="10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35"/>
              <p:cNvSpPr/>
              <p:nvPr/>
            </p:nvSpPr>
            <p:spPr bwMode="auto">
              <a:xfrm>
                <a:off x="5186363" y="5745163"/>
                <a:ext cx="49212" cy="31750"/>
              </a:xfrm>
              <a:custGeom>
                <a:avLst/>
                <a:gdLst>
                  <a:gd name="T0" fmla="*/ 10 w 18"/>
                  <a:gd name="T1" fmla="*/ 0 h 12"/>
                  <a:gd name="T2" fmla="*/ 2 w 18"/>
                  <a:gd name="T3" fmla="*/ 6 h 12"/>
                  <a:gd name="T4" fmla="*/ 0 w 18"/>
                  <a:gd name="T5" fmla="*/ 7 h 12"/>
                  <a:gd name="T6" fmla="*/ 2 w 18"/>
                  <a:gd name="T7" fmla="*/ 9 h 12"/>
                  <a:gd name="T8" fmla="*/ 7 w 18"/>
                  <a:gd name="T9" fmla="*/ 12 h 12"/>
                  <a:gd name="T10" fmla="*/ 8 w 18"/>
                  <a:gd name="T11" fmla="*/ 12 h 12"/>
                  <a:gd name="T12" fmla="*/ 15 w 18"/>
                  <a:gd name="T13" fmla="*/ 6 h 12"/>
                  <a:gd name="T14" fmla="*/ 18 w 18"/>
                  <a:gd name="T15" fmla="*/ 5 h 12"/>
                  <a:gd name="T16" fmla="*/ 15 w 18"/>
                  <a:gd name="T17" fmla="*/ 3 h 12"/>
                  <a:gd name="T18" fmla="*/ 10 w 18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36"/>
              <p:cNvSpPr/>
              <p:nvPr/>
            </p:nvSpPr>
            <p:spPr bwMode="auto">
              <a:xfrm>
                <a:off x="5154613" y="5772151"/>
                <a:ext cx="42862" cy="31750"/>
              </a:xfrm>
              <a:custGeom>
                <a:avLst/>
                <a:gdLst>
                  <a:gd name="T0" fmla="*/ 9 w 16"/>
                  <a:gd name="T1" fmla="*/ 0 h 12"/>
                  <a:gd name="T2" fmla="*/ 8 w 16"/>
                  <a:gd name="T3" fmla="*/ 0 h 12"/>
                  <a:gd name="T4" fmla="*/ 2 w 16"/>
                  <a:gd name="T5" fmla="*/ 5 h 12"/>
                  <a:gd name="T6" fmla="*/ 0 w 16"/>
                  <a:gd name="T7" fmla="*/ 7 h 12"/>
                  <a:gd name="T8" fmla="*/ 2 w 16"/>
                  <a:gd name="T9" fmla="*/ 8 h 12"/>
                  <a:gd name="T10" fmla="*/ 7 w 16"/>
                  <a:gd name="T11" fmla="*/ 11 h 12"/>
                  <a:gd name="T12" fmla="*/ 7 w 16"/>
                  <a:gd name="T13" fmla="*/ 12 h 12"/>
                  <a:gd name="T14" fmla="*/ 8 w 16"/>
                  <a:gd name="T15" fmla="*/ 11 h 12"/>
                  <a:gd name="T16" fmla="*/ 14 w 16"/>
                  <a:gd name="T17" fmla="*/ 6 h 12"/>
                  <a:gd name="T18" fmla="*/ 16 w 16"/>
                  <a:gd name="T19" fmla="*/ 5 h 12"/>
                  <a:gd name="T20" fmla="*/ 14 w 16"/>
                  <a:gd name="T21" fmla="*/ 3 h 12"/>
                  <a:gd name="T22" fmla="*/ 9 w 16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2"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"/>
                      <a:pt x="14" y="3"/>
                      <a:pt x="14" y="3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37"/>
              <p:cNvSpPr/>
              <p:nvPr/>
            </p:nvSpPr>
            <p:spPr bwMode="auto">
              <a:xfrm>
                <a:off x="5089525" y="5822951"/>
                <a:ext cx="41275" cy="30163"/>
              </a:xfrm>
              <a:custGeom>
                <a:avLst/>
                <a:gdLst>
                  <a:gd name="T0" fmla="*/ 8 w 15"/>
                  <a:gd name="T1" fmla="*/ 0 h 11"/>
                  <a:gd name="T2" fmla="*/ 7 w 15"/>
                  <a:gd name="T3" fmla="*/ 0 h 11"/>
                  <a:gd name="T4" fmla="*/ 1 w 15"/>
                  <a:gd name="T5" fmla="*/ 5 h 11"/>
                  <a:gd name="T6" fmla="*/ 0 w 15"/>
                  <a:gd name="T7" fmla="*/ 7 h 11"/>
                  <a:gd name="T8" fmla="*/ 1 w 15"/>
                  <a:gd name="T9" fmla="*/ 8 h 11"/>
                  <a:gd name="T10" fmla="*/ 7 w 15"/>
                  <a:gd name="T11" fmla="*/ 11 h 11"/>
                  <a:gd name="T12" fmla="*/ 7 w 15"/>
                  <a:gd name="T13" fmla="*/ 11 h 11"/>
                  <a:gd name="T14" fmla="*/ 7 w 15"/>
                  <a:gd name="T15" fmla="*/ 11 h 11"/>
                  <a:gd name="T16" fmla="*/ 13 w 15"/>
                  <a:gd name="T17" fmla="*/ 6 h 11"/>
                  <a:gd name="T18" fmla="*/ 15 w 15"/>
                  <a:gd name="T19" fmla="*/ 5 h 11"/>
                  <a:gd name="T20" fmla="*/ 13 w 15"/>
                  <a:gd name="T21" fmla="*/ 3 h 11"/>
                  <a:gd name="T22" fmla="*/ 8 w 15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1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3"/>
                      <a:pt x="13" y="3"/>
                      <a:pt x="13" y="3"/>
                    </a:cubicBez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38"/>
              <p:cNvSpPr/>
              <p:nvPr/>
            </p:nvSpPr>
            <p:spPr bwMode="auto">
              <a:xfrm>
                <a:off x="5119688" y="5795963"/>
                <a:ext cx="46037" cy="33338"/>
              </a:xfrm>
              <a:custGeom>
                <a:avLst/>
                <a:gdLst>
                  <a:gd name="T0" fmla="*/ 15 w 29"/>
                  <a:gd name="T1" fmla="*/ 0 h 21"/>
                  <a:gd name="T2" fmla="*/ 15 w 29"/>
                  <a:gd name="T3" fmla="*/ 2 h 21"/>
                  <a:gd name="T4" fmla="*/ 3 w 29"/>
                  <a:gd name="T5" fmla="*/ 10 h 21"/>
                  <a:gd name="T6" fmla="*/ 0 w 29"/>
                  <a:gd name="T7" fmla="*/ 12 h 21"/>
                  <a:gd name="T8" fmla="*/ 3 w 29"/>
                  <a:gd name="T9" fmla="*/ 16 h 21"/>
                  <a:gd name="T10" fmla="*/ 13 w 29"/>
                  <a:gd name="T11" fmla="*/ 21 h 21"/>
                  <a:gd name="T12" fmla="*/ 15 w 29"/>
                  <a:gd name="T13" fmla="*/ 19 h 21"/>
                  <a:gd name="T14" fmla="*/ 25 w 29"/>
                  <a:gd name="T15" fmla="*/ 12 h 21"/>
                  <a:gd name="T16" fmla="*/ 29 w 29"/>
                  <a:gd name="T17" fmla="*/ 9 h 21"/>
                  <a:gd name="T18" fmla="*/ 25 w 29"/>
                  <a:gd name="T19" fmla="*/ 7 h 21"/>
                  <a:gd name="T20" fmla="*/ 15 w 2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5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13" y="21"/>
                    </a:lnTo>
                    <a:lnTo>
                      <a:pt x="15" y="19"/>
                    </a:lnTo>
                    <a:lnTo>
                      <a:pt x="25" y="12"/>
                    </a:lnTo>
                    <a:lnTo>
                      <a:pt x="29" y="9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39"/>
              <p:cNvSpPr/>
              <p:nvPr/>
            </p:nvSpPr>
            <p:spPr bwMode="auto">
              <a:xfrm>
                <a:off x="4964113" y="5605463"/>
                <a:ext cx="53975" cy="34925"/>
              </a:xfrm>
              <a:custGeom>
                <a:avLst/>
                <a:gdLst>
                  <a:gd name="T0" fmla="*/ 17 w 34"/>
                  <a:gd name="T1" fmla="*/ 0 h 22"/>
                  <a:gd name="T2" fmla="*/ 16 w 34"/>
                  <a:gd name="T3" fmla="*/ 0 h 22"/>
                  <a:gd name="T4" fmla="*/ 9 w 34"/>
                  <a:gd name="T5" fmla="*/ 7 h 22"/>
                  <a:gd name="T6" fmla="*/ 0 w 34"/>
                  <a:gd name="T7" fmla="*/ 12 h 22"/>
                  <a:gd name="T8" fmla="*/ 9 w 34"/>
                  <a:gd name="T9" fmla="*/ 17 h 22"/>
                  <a:gd name="T10" fmla="*/ 16 w 34"/>
                  <a:gd name="T11" fmla="*/ 22 h 22"/>
                  <a:gd name="T12" fmla="*/ 17 w 34"/>
                  <a:gd name="T13" fmla="*/ 22 h 22"/>
                  <a:gd name="T14" fmla="*/ 21 w 34"/>
                  <a:gd name="T15" fmla="*/ 21 h 22"/>
                  <a:gd name="T16" fmla="*/ 31 w 34"/>
                  <a:gd name="T17" fmla="*/ 14 h 22"/>
                  <a:gd name="T18" fmla="*/ 34 w 34"/>
                  <a:gd name="T19" fmla="*/ 10 h 22"/>
                  <a:gd name="T20" fmla="*/ 31 w 34"/>
                  <a:gd name="T21" fmla="*/ 9 h 22"/>
                  <a:gd name="T22" fmla="*/ 21 w 34"/>
                  <a:gd name="T23" fmla="*/ 2 h 22"/>
                  <a:gd name="T24" fmla="*/ 17 w 34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2">
                    <a:moveTo>
                      <a:pt x="17" y="0"/>
                    </a:moveTo>
                    <a:lnTo>
                      <a:pt x="16" y="0"/>
                    </a:ln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1" y="21"/>
                    </a:lnTo>
                    <a:lnTo>
                      <a:pt x="31" y="14"/>
                    </a:lnTo>
                    <a:lnTo>
                      <a:pt x="34" y="10"/>
                    </a:lnTo>
                    <a:lnTo>
                      <a:pt x="31" y="9"/>
                    </a:lnTo>
                    <a:lnTo>
                      <a:pt x="21" y="2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40"/>
              <p:cNvSpPr/>
              <p:nvPr/>
            </p:nvSpPr>
            <p:spPr bwMode="auto">
              <a:xfrm>
                <a:off x="4999038" y="5581651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5 h 22"/>
                  <a:gd name="T4" fmla="*/ 0 w 33"/>
                  <a:gd name="T5" fmla="*/ 10 h 22"/>
                  <a:gd name="T6" fmla="*/ 9 w 33"/>
                  <a:gd name="T7" fmla="*/ 15 h 22"/>
                  <a:gd name="T8" fmla="*/ 18 w 33"/>
                  <a:gd name="T9" fmla="*/ 22 h 22"/>
                  <a:gd name="T10" fmla="*/ 18 w 33"/>
                  <a:gd name="T11" fmla="*/ 20 h 22"/>
                  <a:gd name="T12" fmla="*/ 28 w 33"/>
                  <a:gd name="T13" fmla="*/ 13 h 22"/>
                  <a:gd name="T14" fmla="*/ 33 w 33"/>
                  <a:gd name="T15" fmla="*/ 10 h 22"/>
                  <a:gd name="T16" fmla="*/ 28 w 33"/>
                  <a:gd name="T17" fmla="*/ 8 h 22"/>
                  <a:gd name="T18" fmla="*/ 18 w 33"/>
                  <a:gd name="T19" fmla="*/ 1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5"/>
                    </a:lnTo>
                    <a:lnTo>
                      <a:pt x="0" y="10"/>
                    </a:lnTo>
                    <a:lnTo>
                      <a:pt x="9" y="15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8"/>
                    </a:lnTo>
                    <a:lnTo>
                      <a:pt x="18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41"/>
              <p:cNvSpPr/>
              <p:nvPr/>
            </p:nvSpPr>
            <p:spPr bwMode="auto">
              <a:xfrm>
                <a:off x="5032375" y="5554663"/>
                <a:ext cx="57150" cy="38100"/>
              </a:xfrm>
              <a:custGeom>
                <a:avLst/>
                <a:gdLst>
                  <a:gd name="T0" fmla="*/ 19 w 36"/>
                  <a:gd name="T1" fmla="*/ 0 h 24"/>
                  <a:gd name="T2" fmla="*/ 17 w 36"/>
                  <a:gd name="T3" fmla="*/ 0 h 24"/>
                  <a:gd name="T4" fmla="*/ 7 w 36"/>
                  <a:gd name="T5" fmla="*/ 6 h 24"/>
                  <a:gd name="T6" fmla="*/ 0 w 36"/>
                  <a:gd name="T7" fmla="*/ 12 h 24"/>
                  <a:gd name="T8" fmla="*/ 7 w 36"/>
                  <a:gd name="T9" fmla="*/ 17 h 24"/>
                  <a:gd name="T10" fmla="*/ 17 w 36"/>
                  <a:gd name="T11" fmla="*/ 24 h 24"/>
                  <a:gd name="T12" fmla="*/ 17 w 36"/>
                  <a:gd name="T13" fmla="*/ 24 h 24"/>
                  <a:gd name="T14" fmla="*/ 27 w 36"/>
                  <a:gd name="T15" fmla="*/ 17 h 24"/>
                  <a:gd name="T16" fmla="*/ 36 w 36"/>
                  <a:gd name="T17" fmla="*/ 10 h 24"/>
                  <a:gd name="T18" fmla="*/ 27 w 36"/>
                  <a:gd name="T19" fmla="*/ 5 h 24"/>
                  <a:gd name="T20" fmla="*/ 19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9" y="0"/>
                    </a:moveTo>
                    <a:lnTo>
                      <a:pt x="17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4"/>
                    </a:lnTo>
                    <a:lnTo>
                      <a:pt x="17" y="24"/>
                    </a:lnTo>
                    <a:lnTo>
                      <a:pt x="27" y="17"/>
                    </a:lnTo>
                    <a:lnTo>
                      <a:pt x="36" y="10"/>
                    </a:lnTo>
                    <a:lnTo>
                      <a:pt x="27" y="5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42"/>
              <p:cNvSpPr/>
              <p:nvPr/>
            </p:nvSpPr>
            <p:spPr bwMode="auto">
              <a:xfrm>
                <a:off x="4932363" y="5632451"/>
                <a:ext cx="47625" cy="33338"/>
              </a:xfrm>
              <a:custGeom>
                <a:avLst/>
                <a:gdLst>
                  <a:gd name="T0" fmla="*/ 13 w 30"/>
                  <a:gd name="T1" fmla="*/ 0 h 21"/>
                  <a:gd name="T2" fmla="*/ 5 w 30"/>
                  <a:gd name="T3" fmla="*/ 5 h 21"/>
                  <a:gd name="T4" fmla="*/ 0 w 30"/>
                  <a:gd name="T5" fmla="*/ 11 h 21"/>
                  <a:gd name="T6" fmla="*/ 5 w 30"/>
                  <a:gd name="T7" fmla="*/ 14 h 21"/>
                  <a:gd name="T8" fmla="*/ 15 w 30"/>
                  <a:gd name="T9" fmla="*/ 21 h 21"/>
                  <a:gd name="T10" fmla="*/ 17 w 30"/>
                  <a:gd name="T11" fmla="*/ 21 h 21"/>
                  <a:gd name="T12" fmla="*/ 29 w 30"/>
                  <a:gd name="T13" fmla="*/ 12 h 21"/>
                  <a:gd name="T14" fmla="*/ 30 w 30"/>
                  <a:gd name="T15" fmla="*/ 11 h 21"/>
                  <a:gd name="T16" fmla="*/ 29 w 30"/>
                  <a:gd name="T17" fmla="*/ 9 h 21"/>
                  <a:gd name="T18" fmla="*/ 17 w 30"/>
                  <a:gd name="T19" fmla="*/ 0 h 21"/>
                  <a:gd name="T20" fmla="*/ 13 w 30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0"/>
                    </a:moveTo>
                    <a:lnTo>
                      <a:pt x="5" y="5"/>
                    </a:lnTo>
                    <a:lnTo>
                      <a:pt x="0" y="11"/>
                    </a:lnTo>
                    <a:lnTo>
                      <a:pt x="5" y="14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29" y="12"/>
                    </a:lnTo>
                    <a:lnTo>
                      <a:pt x="30" y="11"/>
                    </a:lnTo>
                    <a:lnTo>
                      <a:pt x="29" y="9"/>
                    </a:lnTo>
                    <a:lnTo>
                      <a:pt x="1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43"/>
              <p:cNvSpPr/>
              <p:nvPr/>
            </p:nvSpPr>
            <p:spPr bwMode="auto">
              <a:xfrm>
                <a:off x="4867275" y="5678488"/>
                <a:ext cx="47625" cy="36513"/>
              </a:xfrm>
              <a:custGeom>
                <a:avLst/>
                <a:gdLst>
                  <a:gd name="T0" fmla="*/ 5 w 30"/>
                  <a:gd name="T1" fmla="*/ 7 h 23"/>
                  <a:gd name="T2" fmla="*/ 0 w 30"/>
                  <a:gd name="T3" fmla="*/ 11 h 23"/>
                  <a:gd name="T4" fmla="*/ 5 w 30"/>
                  <a:gd name="T5" fmla="*/ 14 h 23"/>
                  <a:gd name="T6" fmla="*/ 17 w 30"/>
                  <a:gd name="T7" fmla="*/ 23 h 23"/>
                  <a:gd name="T8" fmla="*/ 27 w 30"/>
                  <a:gd name="T9" fmla="*/ 14 h 23"/>
                  <a:gd name="T10" fmla="*/ 30 w 30"/>
                  <a:gd name="T11" fmla="*/ 12 h 23"/>
                  <a:gd name="T12" fmla="*/ 27 w 30"/>
                  <a:gd name="T13" fmla="*/ 9 h 23"/>
                  <a:gd name="T14" fmla="*/ 13 w 30"/>
                  <a:gd name="T15" fmla="*/ 0 h 23"/>
                  <a:gd name="T16" fmla="*/ 5 w 30"/>
                  <a:gd name="T1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3">
                    <a:moveTo>
                      <a:pt x="5" y="7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7" y="23"/>
                    </a:lnTo>
                    <a:lnTo>
                      <a:pt x="27" y="14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13" y="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44"/>
              <p:cNvSpPr/>
              <p:nvPr/>
            </p:nvSpPr>
            <p:spPr bwMode="auto">
              <a:xfrm>
                <a:off x="4784725" y="5673726"/>
                <a:ext cx="63500" cy="42863"/>
              </a:xfrm>
              <a:custGeom>
                <a:avLst/>
                <a:gdLst>
                  <a:gd name="T0" fmla="*/ 23 w 23"/>
                  <a:gd name="T1" fmla="*/ 8 h 16"/>
                  <a:gd name="T2" fmla="*/ 20 w 23"/>
                  <a:gd name="T3" fmla="*/ 6 h 16"/>
                  <a:gd name="T4" fmla="*/ 10 w 23"/>
                  <a:gd name="T5" fmla="*/ 0 h 16"/>
                  <a:gd name="T6" fmla="*/ 10 w 23"/>
                  <a:gd name="T7" fmla="*/ 0 h 16"/>
                  <a:gd name="T8" fmla="*/ 0 w 23"/>
                  <a:gd name="T9" fmla="*/ 7 h 16"/>
                  <a:gd name="T10" fmla="*/ 13 w 23"/>
                  <a:gd name="T11" fmla="*/ 16 h 16"/>
                  <a:gd name="T12" fmla="*/ 20 w 23"/>
                  <a:gd name="T13" fmla="*/ 11 h 16"/>
                  <a:gd name="T14" fmla="*/ 23 w 23"/>
                  <a:gd name="T1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6">
                    <a:moveTo>
                      <a:pt x="23" y="8"/>
                    </a:moveTo>
                    <a:cubicBezTo>
                      <a:pt x="20" y="6"/>
                      <a:pt x="20" y="6"/>
                      <a:pt x="20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20" y="11"/>
                      <a:pt x="20" y="11"/>
                      <a:pt x="20" y="11"/>
                    </a:cubicBezTo>
                    <a:lnTo>
                      <a:pt x="2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45"/>
              <p:cNvSpPr/>
              <p:nvPr/>
            </p:nvSpPr>
            <p:spPr bwMode="auto">
              <a:xfrm>
                <a:off x="4895850" y="5654676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7 h 22"/>
                  <a:gd name="T4" fmla="*/ 0 w 33"/>
                  <a:gd name="T5" fmla="*/ 12 h 22"/>
                  <a:gd name="T6" fmla="*/ 9 w 33"/>
                  <a:gd name="T7" fmla="*/ 17 h 22"/>
                  <a:gd name="T8" fmla="*/ 16 w 33"/>
                  <a:gd name="T9" fmla="*/ 22 h 22"/>
                  <a:gd name="T10" fmla="*/ 18 w 33"/>
                  <a:gd name="T11" fmla="*/ 22 h 22"/>
                  <a:gd name="T12" fmla="*/ 28 w 33"/>
                  <a:gd name="T13" fmla="*/ 15 h 22"/>
                  <a:gd name="T14" fmla="*/ 33 w 33"/>
                  <a:gd name="T15" fmla="*/ 12 h 22"/>
                  <a:gd name="T16" fmla="*/ 28 w 33"/>
                  <a:gd name="T17" fmla="*/ 9 h 22"/>
                  <a:gd name="T18" fmla="*/ 16 w 33"/>
                  <a:gd name="T19" fmla="*/ 2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3" y="12"/>
                    </a:lnTo>
                    <a:lnTo>
                      <a:pt x="28" y="9"/>
                    </a:lnTo>
                    <a:lnTo>
                      <a:pt x="16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46"/>
              <p:cNvSpPr/>
              <p:nvPr/>
            </p:nvSpPr>
            <p:spPr bwMode="auto">
              <a:xfrm>
                <a:off x="4830763" y="5703888"/>
                <a:ext cx="55562" cy="34925"/>
              </a:xfrm>
              <a:custGeom>
                <a:avLst/>
                <a:gdLst>
                  <a:gd name="T0" fmla="*/ 35 w 35"/>
                  <a:gd name="T1" fmla="*/ 10 h 22"/>
                  <a:gd name="T2" fmla="*/ 28 w 35"/>
                  <a:gd name="T3" fmla="*/ 7 h 22"/>
                  <a:gd name="T4" fmla="*/ 18 w 35"/>
                  <a:gd name="T5" fmla="*/ 0 h 22"/>
                  <a:gd name="T6" fmla="*/ 6 w 35"/>
                  <a:gd name="T7" fmla="*/ 8 h 22"/>
                  <a:gd name="T8" fmla="*/ 0 w 35"/>
                  <a:gd name="T9" fmla="*/ 12 h 22"/>
                  <a:gd name="T10" fmla="*/ 6 w 35"/>
                  <a:gd name="T11" fmla="*/ 15 h 22"/>
                  <a:gd name="T12" fmla="*/ 16 w 35"/>
                  <a:gd name="T13" fmla="*/ 22 h 22"/>
                  <a:gd name="T14" fmla="*/ 28 w 35"/>
                  <a:gd name="T15" fmla="*/ 14 h 22"/>
                  <a:gd name="T16" fmla="*/ 35 w 35"/>
                  <a:gd name="T1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22">
                    <a:moveTo>
                      <a:pt x="35" y="10"/>
                    </a:moveTo>
                    <a:lnTo>
                      <a:pt x="28" y="7"/>
                    </a:lnTo>
                    <a:lnTo>
                      <a:pt x="18" y="0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6" y="15"/>
                    </a:lnTo>
                    <a:lnTo>
                      <a:pt x="16" y="22"/>
                    </a:lnTo>
                    <a:lnTo>
                      <a:pt x="28" y="14"/>
                    </a:lnTo>
                    <a:lnTo>
                      <a:pt x="3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47"/>
              <p:cNvSpPr/>
              <p:nvPr/>
            </p:nvSpPr>
            <p:spPr bwMode="auto">
              <a:xfrm>
                <a:off x="4886325" y="5605463"/>
                <a:ext cx="58737" cy="38100"/>
              </a:xfrm>
              <a:custGeom>
                <a:avLst/>
                <a:gdLst>
                  <a:gd name="T0" fmla="*/ 13 w 22"/>
                  <a:gd name="T1" fmla="*/ 14 h 14"/>
                  <a:gd name="T2" fmla="*/ 13 w 22"/>
                  <a:gd name="T3" fmla="*/ 13 h 14"/>
                  <a:gd name="T4" fmla="*/ 20 w 22"/>
                  <a:gd name="T5" fmla="*/ 9 h 14"/>
                  <a:gd name="T6" fmla="*/ 22 w 22"/>
                  <a:gd name="T7" fmla="*/ 7 h 14"/>
                  <a:gd name="T8" fmla="*/ 20 w 22"/>
                  <a:gd name="T9" fmla="*/ 6 h 14"/>
                  <a:gd name="T10" fmla="*/ 13 w 22"/>
                  <a:gd name="T11" fmla="*/ 2 h 14"/>
                  <a:gd name="T12" fmla="*/ 10 w 22"/>
                  <a:gd name="T13" fmla="*/ 0 h 14"/>
                  <a:gd name="T14" fmla="*/ 9 w 22"/>
                  <a:gd name="T15" fmla="*/ 0 h 14"/>
                  <a:gd name="T16" fmla="*/ 9 w 22"/>
                  <a:gd name="T17" fmla="*/ 0 h 14"/>
                  <a:gd name="T18" fmla="*/ 0 w 22"/>
                  <a:gd name="T19" fmla="*/ 6 h 14"/>
                  <a:gd name="T20" fmla="*/ 9 w 22"/>
                  <a:gd name="T21" fmla="*/ 11 h 14"/>
                  <a:gd name="T22" fmla="*/ 13 w 2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4">
                    <a:moveTo>
                      <a:pt x="13" y="14"/>
                    </a:moveTo>
                    <a:cubicBezTo>
                      <a:pt x="13" y="13"/>
                      <a:pt x="13" y="13"/>
                      <a:pt x="13" y="13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9" y="11"/>
                      <a:pt x="9" y="11"/>
                      <a:pt x="9" y="11"/>
                    </a:cubicBezTo>
                    <a:lnTo>
                      <a:pt x="1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48"/>
              <p:cNvSpPr/>
              <p:nvPr/>
            </p:nvSpPr>
            <p:spPr bwMode="auto">
              <a:xfrm>
                <a:off x="5070475" y="5575301"/>
                <a:ext cx="65087" cy="46038"/>
              </a:xfrm>
              <a:custGeom>
                <a:avLst/>
                <a:gdLst>
                  <a:gd name="T0" fmla="*/ 24 w 41"/>
                  <a:gd name="T1" fmla="*/ 5 h 29"/>
                  <a:gd name="T2" fmla="*/ 17 w 41"/>
                  <a:gd name="T3" fmla="*/ 0 h 29"/>
                  <a:gd name="T4" fmla="*/ 14 w 41"/>
                  <a:gd name="T5" fmla="*/ 4 h 29"/>
                  <a:gd name="T6" fmla="*/ 3 w 41"/>
                  <a:gd name="T7" fmla="*/ 12 h 29"/>
                  <a:gd name="T8" fmla="*/ 0 w 41"/>
                  <a:gd name="T9" fmla="*/ 14 h 29"/>
                  <a:gd name="T10" fmla="*/ 3 w 41"/>
                  <a:gd name="T11" fmla="*/ 16 h 29"/>
                  <a:gd name="T12" fmla="*/ 14 w 41"/>
                  <a:gd name="T13" fmla="*/ 23 h 29"/>
                  <a:gd name="T14" fmla="*/ 24 w 41"/>
                  <a:gd name="T15" fmla="*/ 29 h 29"/>
                  <a:gd name="T16" fmla="*/ 24 w 41"/>
                  <a:gd name="T17" fmla="*/ 28 h 29"/>
                  <a:gd name="T18" fmla="*/ 34 w 41"/>
                  <a:gd name="T19" fmla="*/ 21 h 29"/>
                  <a:gd name="T20" fmla="*/ 41 w 41"/>
                  <a:gd name="T21" fmla="*/ 16 h 29"/>
                  <a:gd name="T22" fmla="*/ 34 w 41"/>
                  <a:gd name="T23" fmla="*/ 12 h 29"/>
                  <a:gd name="T24" fmla="*/ 24 w 41"/>
                  <a:gd name="T25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9">
                    <a:moveTo>
                      <a:pt x="24" y="5"/>
                    </a:moveTo>
                    <a:lnTo>
                      <a:pt x="17" y="0"/>
                    </a:lnTo>
                    <a:lnTo>
                      <a:pt x="14" y="4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4" y="29"/>
                    </a:lnTo>
                    <a:lnTo>
                      <a:pt x="24" y="28"/>
                    </a:lnTo>
                    <a:lnTo>
                      <a:pt x="34" y="21"/>
                    </a:lnTo>
                    <a:lnTo>
                      <a:pt x="41" y="16"/>
                    </a:lnTo>
                    <a:lnTo>
                      <a:pt x="34" y="12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49"/>
              <p:cNvSpPr/>
              <p:nvPr/>
            </p:nvSpPr>
            <p:spPr bwMode="auto">
              <a:xfrm>
                <a:off x="4959350" y="5556251"/>
                <a:ext cx="53975" cy="36513"/>
              </a:xfrm>
              <a:custGeom>
                <a:avLst/>
                <a:gdLst>
                  <a:gd name="T0" fmla="*/ 11 w 20"/>
                  <a:gd name="T1" fmla="*/ 13 h 13"/>
                  <a:gd name="T2" fmla="*/ 12 w 20"/>
                  <a:gd name="T3" fmla="*/ 13 h 13"/>
                  <a:gd name="T4" fmla="*/ 14 w 20"/>
                  <a:gd name="T5" fmla="*/ 12 h 13"/>
                  <a:gd name="T6" fmla="*/ 20 w 20"/>
                  <a:gd name="T7" fmla="*/ 7 h 13"/>
                  <a:gd name="T8" fmla="*/ 20 w 20"/>
                  <a:gd name="T9" fmla="*/ 7 h 13"/>
                  <a:gd name="T10" fmla="*/ 20 w 20"/>
                  <a:gd name="T11" fmla="*/ 6 h 13"/>
                  <a:gd name="T12" fmla="*/ 14 w 20"/>
                  <a:gd name="T13" fmla="*/ 3 h 13"/>
                  <a:gd name="T14" fmla="*/ 11 w 20"/>
                  <a:gd name="T15" fmla="*/ 1 h 13"/>
                  <a:gd name="T16" fmla="*/ 9 w 20"/>
                  <a:gd name="T17" fmla="*/ 0 h 13"/>
                  <a:gd name="T18" fmla="*/ 9 w 20"/>
                  <a:gd name="T19" fmla="*/ 0 h 13"/>
                  <a:gd name="T20" fmla="*/ 7 w 20"/>
                  <a:gd name="T21" fmla="*/ 1 h 13"/>
                  <a:gd name="T22" fmla="*/ 0 w 20"/>
                  <a:gd name="T23" fmla="*/ 6 h 13"/>
                  <a:gd name="T24" fmla="*/ 7 w 20"/>
                  <a:gd name="T25" fmla="*/ 10 h 13"/>
                  <a:gd name="T26" fmla="*/ 11 w 20"/>
                  <a:gd name="T2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3">
                    <a:moveTo>
                      <a:pt x="11" y="13"/>
                    </a:move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7" y="10"/>
                      <a:pt x="7" y="10"/>
                      <a:pt x="7" y="10"/>
                    </a:cubicBezTo>
                    <a:lnTo>
                      <a:pt x="1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50"/>
              <p:cNvSpPr/>
              <p:nvPr/>
            </p:nvSpPr>
            <p:spPr bwMode="auto">
              <a:xfrm>
                <a:off x="5222875" y="5716588"/>
                <a:ext cx="46037" cy="33338"/>
              </a:xfrm>
              <a:custGeom>
                <a:avLst/>
                <a:gdLst>
                  <a:gd name="T0" fmla="*/ 9 w 17"/>
                  <a:gd name="T1" fmla="*/ 0 h 12"/>
                  <a:gd name="T2" fmla="*/ 2 w 17"/>
                  <a:gd name="T3" fmla="*/ 5 h 12"/>
                  <a:gd name="T4" fmla="*/ 0 w 17"/>
                  <a:gd name="T5" fmla="*/ 7 h 12"/>
                  <a:gd name="T6" fmla="*/ 2 w 17"/>
                  <a:gd name="T7" fmla="*/ 9 h 12"/>
                  <a:gd name="T8" fmla="*/ 8 w 17"/>
                  <a:gd name="T9" fmla="*/ 12 h 12"/>
                  <a:gd name="T10" fmla="*/ 8 w 17"/>
                  <a:gd name="T11" fmla="*/ 12 h 12"/>
                  <a:gd name="T12" fmla="*/ 15 w 17"/>
                  <a:gd name="T13" fmla="*/ 7 h 12"/>
                  <a:gd name="T14" fmla="*/ 17 w 17"/>
                  <a:gd name="T15" fmla="*/ 5 h 12"/>
                  <a:gd name="T16" fmla="*/ 15 w 17"/>
                  <a:gd name="T17" fmla="*/ 4 h 12"/>
                  <a:gd name="T18" fmla="*/ 9 w 17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9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4"/>
                      <a:pt x="15" y="4"/>
                      <a:pt x="15" y="4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51"/>
              <p:cNvSpPr/>
              <p:nvPr/>
            </p:nvSpPr>
            <p:spPr bwMode="auto">
              <a:xfrm>
                <a:off x="4991100" y="5529263"/>
                <a:ext cx="60325" cy="38100"/>
              </a:xfrm>
              <a:custGeom>
                <a:avLst/>
                <a:gdLst>
                  <a:gd name="T0" fmla="*/ 14 w 38"/>
                  <a:gd name="T1" fmla="*/ 21 h 24"/>
                  <a:gd name="T2" fmla="*/ 21 w 38"/>
                  <a:gd name="T3" fmla="*/ 24 h 24"/>
                  <a:gd name="T4" fmla="*/ 23 w 38"/>
                  <a:gd name="T5" fmla="*/ 22 h 24"/>
                  <a:gd name="T6" fmla="*/ 33 w 38"/>
                  <a:gd name="T7" fmla="*/ 16 h 24"/>
                  <a:gd name="T8" fmla="*/ 38 w 38"/>
                  <a:gd name="T9" fmla="*/ 12 h 24"/>
                  <a:gd name="T10" fmla="*/ 33 w 38"/>
                  <a:gd name="T11" fmla="*/ 9 h 24"/>
                  <a:gd name="T12" fmla="*/ 23 w 38"/>
                  <a:gd name="T13" fmla="*/ 2 h 24"/>
                  <a:gd name="T14" fmla="*/ 19 w 38"/>
                  <a:gd name="T15" fmla="*/ 0 h 24"/>
                  <a:gd name="T16" fmla="*/ 14 w 38"/>
                  <a:gd name="T17" fmla="*/ 4 h 24"/>
                  <a:gd name="T18" fmla="*/ 4 w 38"/>
                  <a:gd name="T19" fmla="*/ 10 h 24"/>
                  <a:gd name="T20" fmla="*/ 0 w 38"/>
                  <a:gd name="T21" fmla="*/ 12 h 24"/>
                  <a:gd name="T22" fmla="*/ 4 w 38"/>
                  <a:gd name="T23" fmla="*/ 14 h 24"/>
                  <a:gd name="T24" fmla="*/ 14 w 38"/>
                  <a:gd name="T2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4">
                    <a:moveTo>
                      <a:pt x="14" y="21"/>
                    </a:moveTo>
                    <a:lnTo>
                      <a:pt x="21" y="24"/>
                    </a:lnTo>
                    <a:lnTo>
                      <a:pt x="23" y="22"/>
                    </a:lnTo>
                    <a:lnTo>
                      <a:pt x="33" y="16"/>
                    </a:lnTo>
                    <a:lnTo>
                      <a:pt x="38" y="12"/>
                    </a:lnTo>
                    <a:lnTo>
                      <a:pt x="33" y="9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52"/>
              <p:cNvSpPr>
                <a:spLocks noEditPoints="1"/>
              </p:cNvSpPr>
              <p:nvPr/>
            </p:nvSpPr>
            <p:spPr bwMode="auto">
              <a:xfrm>
                <a:off x="4722813" y="5461001"/>
                <a:ext cx="687387" cy="468313"/>
              </a:xfrm>
              <a:custGeom>
                <a:avLst/>
                <a:gdLst>
                  <a:gd name="T0" fmla="*/ 0 w 253"/>
                  <a:gd name="T1" fmla="*/ 85 h 172"/>
                  <a:gd name="T2" fmla="*/ 56 w 253"/>
                  <a:gd name="T3" fmla="*/ 122 h 172"/>
                  <a:gd name="T4" fmla="*/ 73 w 253"/>
                  <a:gd name="T5" fmla="*/ 134 h 172"/>
                  <a:gd name="T6" fmla="*/ 87 w 253"/>
                  <a:gd name="T7" fmla="*/ 143 h 172"/>
                  <a:gd name="T8" fmla="*/ 98 w 253"/>
                  <a:gd name="T9" fmla="*/ 150 h 172"/>
                  <a:gd name="T10" fmla="*/ 107 w 253"/>
                  <a:gd name="T11" fmla="*/ 156 h 172"/>
                  <a:gd name="T12" fmla="*/ 118 w 253"/>
                  <a:gd name="T13" fmla="*/ 164 h 172"/>
                  <a:gd name="T14" fmla="*/ 130 w 253"/>
                  <a:gd name="T15" fmla="*/ 171 h 172"/>
                  <a:gd name="T16" fmla="*/ 136 w 253"/>
                  <a:gd name="T17" fmla="*/ 167 h 172"/>
                  <a:gd name="T18" fmla="*/ 148 w 253"/>
                  <a:gd name="T19" fmla="*/ 159 h 172"/>
                  <a:gd name="T20" fmla="*/ 161 w 253"/>
                  <a:gd name="T21" fmla="*/ 149 h 172"/>
                  <a:gd name="T22" fmla="*/ 173 w 253"/>
                  <a:gd name="T23" fmla="*/ 140 h 172"/>
                  <a:gd name="T24" fmla="*/ 199 w 253"/>
                  <a:gd name="T25" fmla="*/ 121 h 172"/>
                  <a:gd name="T26" fmla="*/ 253 w 253"/>
                  <a:gd name="T27" fmla="*/ 80 h 172"/>
                  <a:gd name="T28" fmla="*/ 199 w 253"/>
                  <a:gd name="T29" fmla="*/ 47 h 172"/>
                  <a:gd name="T30" fmla="*/ 173 w 253"/>
                  <a:gd name="T31" fmla="*/ 32 h 172"/>
                  <a:gd name="T32" fmla="*/ 161 w 253"/>
                  <a:gd name="T33" fmla="*/ 24 h 172"/>
                  <a:gd name="T34" fmla="*/ 148 w 253"/>
                  <a:gd name="T35" fmla="*/ 17 h 172"/>
                  <a:gd name="T36" fmla="*/ 136 w 253"/>
                  <a:gd name="T37" fmla="*/ 9 h 172"/>
                  <a:gd name="T38" fmla="*/ 124 w 253"/>
                  <a:gd name="T39" fmla="*/ 2 h 172"/>
                  <a:gd name="T40" fmla="*/ 118 w 253"/>
                  <a:gd name="T41" fmla="*/ 2 h 172"/>
                  <a:gd name="T42" fmla="*/ 107 w 253"/>
                  <a:gd name="T43" fmla="*/ 11 h 172"/>
                  <a:gd name="T44" fmla="*/ 98 w 253"/>
                  <a:gd name="T45" fmla="*/ 17 h 172"/>
                  <a:gd name="T46" fmla="*/ 87 w 253"/>
                  <a:gd name="T47" fmla="*/ 25 h 172"/>
                  <a:gd name="T48" fmla="*/ 73 w 253"/>
                  <a:gd name="T49" fmla="*/ 34 h 172"/>
                  <a:gd name="T50" fmla="*/ 56 w 253"/>
                  <a:gd name="T51" fmla="*/ 46 h 172"/>
                  <a:gd name="T52" fmla="*/ 73 w 253"/>
                  <a:gd name="T53" fmla="*/ 45 h 172"/>
                  <a:gd name="T54" fmla="*/ 87 w 253"/>
                  <a:gd name="T55" fmla="*/ 36 h 172"/>
                  <a:gd name="T56" fmla="*/ 98 w 253"/>
                  <a:gd name="T57" fmla="*/ 28 h 172"/>
                  <a:gd name="T58" fmla="*/ 107 w 253"/>
                  <a:gd name="T59" fmla="*/ 23 h 172"/>
                  <a:gd name="T60" fmla="*/ 118 w 253"/>
                  <a:gd name="T61" fmla="*/ 14 h 172"/>
                  <a:gd name="T62" fmla="*/ 123 w 253"/>
                  <a:gd name="T63" fmla="*/ 12 h 172"/>
                  <a:gd name="T64" fmla="*/ 130 w 253"/>
                  <a:gd name="T65" fmla="*/ 16 h 172"/>
                  <a:gd name="T66" fmla="*/ 142 w 253"/>
                  <a:gd name="T67" fmla="*/ 24 h 172"/>
                  <a:gd name="T68" fmla="*/ 155 w 253"/>
                  <a:gd name="T69" fmla="*/ 31 h 172"/>
                  <a:gd name="T70" fmla="*/ 167 w 253"/>
                  <a:gd name="T71" fmla="*/ 38 h 172"/>
                  <a:gd name="T72" fmla="*/ 186 w 253"/>
                  <a:gd name="T73" fmla="*/ 50 h 172"/>
                  <a:gd name="T74" fmla="*/ 212 w 253"/>
                  <a:gd name="T75" fmla="*/ 65 h 172"/>
                  <a:gd name="T76" fmla="*/ 233 w 253"/>
                  <a:gd name="T77" fmla="*/ 80 h 172"/>
                  <a:gd name="T78" fmla="*/ 199 w 253"/>
                  <a:gd name="T79" fmla="*/ 106 h 172"/>
                  <a:gd name="T80" fmla="*/ 173 w 253"/>
                  <a:gd name="T81" fmla="*/ 125 h 172"/>
                  <a:gd name="T82" fmla="*/ 161 w 253"/>
                  <a:gd name="T83" fmla="*/ 135 h 172"/>
                  <a:gd name="T84" fmla="*/ 148 w 253"/>
                  <a:gd name="T85" fmla="*/ 144 h 172"/>
                  <a:gd name="T86" fmla="*/ 136 w 253"/>
                  <a:gd name="T87" fmla="*/ 153 h 172"/>
                  <a:gd name="T88" fmla="*/ 129 w 253"/>
                  <a:gd name="T89" fmla="*/ 158 h 172"/>
                  <a:gd name="T90" fmla="*/ 124 w 253"/>
                  <a:gd name="T91" fmla="*/ 157 h 172"/>
                  <a:gd name="T92" fmla="*/ 112 w 253"/>
                  <a:gd name="T93" fmla="*/ 149 h 172"/>
                  <a:gd name="T94" fmla="*/ 101 w 253"/>
                  <a:gd name="T95" fmla="*/ 141 h 172"/>
                  <a:gd name="T96" fmla="*/ 94 w 253"/>
                  <a:gd name="T97" fmla="*/ 136 h 172"/>
                  <a:gd name="T98" fmla="*/ 80 w 253"/>
                  <a:gd name="T99" fmla="*/ 127 h 172"/>
                  <a:gd name="T100" fmla="*/ 69 w 253"/>
                  <a:gd name="T101" fmla="*/ 120 h 172"/>
                  <a:gd name="T102" fmla="*/ 43 w 253"/>
                  <a:gd name="T103" fmla="*/ 103 h 172"/>
                  <a:gd name="T104" fmla="*/ 18 w 253"/>
                  <a:gd name="T105" fmla="*/ 83 h 172"/>
                  <a:gd name="T106" fmla="*/ 56 w 253"/>
                  <a:gd name="T107" fmla="*/ 57 h 172"/>
                  <a:gd name="T108" fmla="*/ 73 w 253"/>
                  <a:gd name="T109" fmla="*/ 4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53" h="172">
                    <a:moveTo>
                      <a:pt x="43" y="55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43" y="114"/>
                      <a:pt x="43" y="114"/>
                      <a:pt x="43" y="114"/>
                    </a:cubicBezTo>
                    <a:cubicBezTo>
                      <a:pt x="56" y="122"/>
                      <a:pt x="56" y="122"/>
                      <a:pt x="56" y="122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73" y="134"/>
                      <a:pt x="73" y="134"/>
                      <a:pt x="73" y="134"/>
                    </a:cubicBezTo>
                    <a:cubicBezTo>
                      <a:pt x="80" y="138"/>
                      <a:pt x="80" y="138"/>
                      <a:pt x="80" y="138"/>
                    </a:cubicBezTo>
                    <a:cubicBezTo>
                      <a:pt x="87" y="143"/>
                      <a:pt x="87" y="143"/>
                      <a:pt x="87" y="143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8" y="150"/>
                      <a:pt x="98" y="150"/>
                      <a:pt x="98" y="150"/>
                    </a:cubicBezTo>
                    <a:cubicBezTo>
                      <a:pt x="101" y="152"/>
                      <a:pt x="101" y="152"/>
                      <a:pt x="101" y="152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12" y="160"/>
                      <a:pt x="112" y="160"/>
                      <a:pt x="112" y="160"/>
                    </a:cubicBezTo>
                    <a:cubicBezTo>
                      <a:pt x="118" y="164"/>
                      <a:pt x="118" y="164"/>
                      <a:pt x="118" y="164"/>
                    </a:cubicBezTo>
                    <a:cubicBezTo>
                      <a:pt x="124" y="168"/>
                      <a:pt x="124" y="168"/>
                      <a:pt x="124" y="168"/>
                    </a:cubicBezTo>
                    <a:cubicBezTo>
                      <a:pt x="130" y="171"/>
                      <a:pt x="130" y="171"/>
                      <a:pt x="130" y="171"/>
                    </a:cubicBezTo>
                    <a:cubicBezTo>
                      <a:pt x="130" y="172"/>
                      <a:pt x="130" y="172"/>
                      <a:pt x="130" y="172"/>
                    </a:cubicBezTo>
                    <a:cubicBezTo>
                      <a:pt x="136" y="167"/>
                      <a:pt x="136" y="167"/>
                      <a:pt x="136" y="167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8" y="159"/>
                      <a:pt x="148" y="159"/>
                      <a:pt x="148" y="159"/>
                    </a:cubicBezTo>
                    <a:cubicBezTo>
                      <a:pt x="155" y="154"/>
                      <a:pt x="155" y="154"/>
                      <a:pt x="155" y="154"/>
                    </a:cubicBezTo>
                    <a:cubicBezTo>
                      <a:pt x="161" y="149"/>
                      <a:pt x="161" y="149"/>
                      <a:pt x="161" y="149"/>
                    </a:cubicBezTo>
                    <a:cubicBezTo>
                      <a:pt x="167" y="145"/>
                      <a:pt x="167" y="145"/>
                      <a:pt x="167" y="145"/>
                    </a:cubicBezTo>
                    <a:cubicBezTo>
                      <a:pt x="173" y="140"/>
                      <a:pt x="173" y="140"/>
                      <a:pt x="173" y="140"/>
                    </a:cubicBezTo>
                    <a:cubicBezTo>
                      <a:pt x="186" y="130"/>
                      <a:pt x="186" y="130"/>
                      <a:pt x="186" y="13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53" y="80"/>
                      <a:pt x="253" y="80"/>
                      <a:pt x="253" y="80"/>
                    </a:cubicBezTo>
                    <a:cubicBezTo>
                      <a:pt x="212" y="55"/>
                      <a:pt x="212" y="55"/>
                      <a:pt x="212" y="55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73" y="32"/>
                      <a:pt x="173" y="32"/>
                      <a:pt x="173" y="32"/>
                    </a:cubicBezTo>
                    <a:cubicBezTo>
                      <a:pt x="167" y="28"/>
                      <a:pt x="167" y="28"/>
                      <a:pt x="167" y="28"/>
                    </a:cubicBezTo>
                    <a:cubicBezTo>
                      <a:pt x="161" y="24"/>
                      <a:pt x="161" y="24"/>
                      <a:pt x="161" y="24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48" y="17"/>
                      <a:pt x="148" y="17"/>
                      <a:pt x="148" y="17"/>
                    </a:cubicBezTo>
                    <a:cubicBezTo>
                      <a:pt x="142" y="13"/>
                      <a:pt x="142" y="13"/>
                      <a:pt x="142" y="13"/>
                    </a:cubicBezTo>
                    <a:cubicBezTo>
                      <a:pt x="136" y="9"/>
                      <a:pt x="136" y="9"/>
                      <a:pt x="136" y="9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56" y="46"/>
                      <a:pt x="56" y="46"/>
                      <a:pt x="56" y="46"/>
                    </a:cubicBezTo>
                    <a:lnTo>
                      <a:pt x="43" y="55"/>
                    </a:lnTo>
                    <a:close/>
                    <a:moveTo>
                      <a:pt x="73" y="45"/>
                    </a:moveTo>
                    <a:cubicBezTo>
                      <a:pt x="80" y="41"/>
                      <a:pt x="80" y="41"/>
                      <a:pt x="80" y="41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7" y="23"/>
                      <a:pt x="107" y="23"/>
                      <a:pt x="107" y="23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2" y="12"/>
                      <a:pt x="123" y="12"/>
                      <a:pt x="123" y="12"/>
                    </a:cubicBezTo>
                    <a:cubicBezTo>
                      <a:pt x="124" y="13"/>
                      <a:pt x="124" y="13"/>
                      <a:pt x="124" y="13"/>
                    </a:cubicBezTo>
                    <a:cubicBezTo>
                      <a:pt x="130" y="16"/>
                      <a:pt x="130" y="16"/>
                      <a:pt x="130" y="16"/>
                    </a:cubicBezTo>
                    <a:cubicBezTo>
                      <a:pt x="136" y="20"/>
                      <a:pt x="136" y="20"/>
                      <a:pt x="136" y="20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48" y="27"/>
                      <a:pt x="148" y="27"/>
                      <a:pt x="148" y="27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73" y="42"/>
                      <a:pt x="173" y="42"/>
                      <a:pt x="173" y="42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99" y="57"/>
                      <a:pt x="199" y="57"/>
                      <a:pt x="199" y="57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32" y="77"/>
                      <a:pt x="232" y="77"/>
                      <a:pt x="232" y="77"/>
                    </a:cubicBezTo>
                    <a:cubicBezTo>
                      <a:pt x="234" y="77"/>
                      <a:pt x="234" y="79"/>
                      <a:pt x="233" y="80"/>
                    </a:cubicBezTo>
                    <a:cubicBezTo>
                      <a:pt x="212" y="96"/>
                      <a:pt x="212" y="96"/>
                      <a:pt x="212" y="96"/>
                    </a:cubicBezTo>
                    <a:cubicBezTo>
                      <a:pt x="199" y="106"/>
                      <a:pt x="199" y="106"/>
                      <a:pt x="199" y="106"/>
                    </a:cubicBezTo>
                    <a:cubicBezTo>
                      <a:pt x="186" y="115"/>
                      <a:pt x="186" y="115"/>
                      <a:pt x="186" y="115"/>
                    </a:cubicBezTo>
                    <a:cubicBezTo>
                      <a:pt x="173" y="125"/>
                      <a:pt x="173" y="125"/>
                      <a:pt x="173" y="125"/>
                    </a:cubicBezTo>
                    <a:cubicBezTo>
                      <a:pt x="167" y="130"/>
                      <a:pt x="167" y="130"/>
                      <a:pt x="167" y="130"/>
                    </a:cubicBezTo>
                    <a:cubicBezTo>
                      <a:pt x="161" y="135"/>
                      <a:pt x="161" y="135"/>
                      <a:pt x="161" y="135"/>
                    </a:cubicBezTo>
                    <a:cubicBezTo>
                      <a:pt x="155" y="139"/>
                      <a:pt x="155" y="139"/>
                      <a:pt x="155" y="139"/>
                    </a:cubicBezTo>
                    <a:cubicBezTo>
                      <a:pt x="148" y="144"/>
                      <a:pt x="148" y="144"/>
                      <a:pt x="148" y="144"/>
                    </a:cubicBezTo>
                    <a:cubicBezTo>
                      <a:pt x="142" y="149"/>
                      <a:pt x="142" y="149"/>
                      <a:pt x="142" y="149"/>
                    </a:cubicBezTo>
                    <a:cubicBezTo>
                      <a:pt x="136" y="153"/>
                      <a:pt x="136" y="153"/>
                      <a:pt x="136" y="153"/>
                    </a:cubicBezTo>
                    <a:cubicBezTo>
                      <a:pt x="130" y="158"/>
                      <a:pt x="130" y="158"/>
                      <a:pt x="130" y="158"/>
                    </a:cubicBezTo>
                    <a:cubicBezTo>
                      <a:pt x="129" y="158"/>
                      <a:pt x="129" y="158"/>
                      <a:pt x="129" y="158"/>
                    </a:cubicBezTo>
                    <a:cubicBezTo>
                      <a:pt x="129" y="159"/>
                      <a:pt x="128" y="159"/>
                      <a:pt x="127" y="159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18" y="153"/>
                      <a:pt x="118" y="153"/>
                      <a:pt x="118" y="153"/>
                    </a:cubicBezTo>
                    <a:cubicBezTo>
                      <a:pt x="112" y="149"/>
                      <a:pt x="112" y="149"/>
                      <a:pt x="112" y="149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98" y="139"/>
                      <a:pt x="98" y="139"/>
                      <a:pt x="98" y="139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87" y="132"/>
                      <a:pt x="87" y="132"/>
                      <a:pt x="87" y="132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43" y="103"/>
                      <a:pt x="43" y="103"/>
                      <a:pt x="43" y="103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7" y="86"/>
                      <a:pt x="17" y="84"/>
                      <a:pt x="18" y="83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69" y="48"/>
                      <a:pt x="69" y="48"/>
                      <a:pt x="69" y="48"/>
                    </a:cubicBezTo>
                    <a:lnTo>
                      <a:pt x="73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53"/>
              <p:cNvSpPr/>
              <p:nvPr/>
            </p:nvSpPr>
            <p:spPr bwMode="auto">
              <a:xfrm>
                <a:off x="4852988" y="5627688"/>
                <a:ext cx="60325" cy="41275"/>
              </a:xfrm>
              <a:custGeom>
                <a:avLst/>
                <a:gdLst>
                  <a:gd name="T0" fmla="*/ 0 w 38"/>
                  <a:gd name="T1" fmla="*/ 10 h 26"/>
                  <a:gd name="T2" fmla="*/ 14 w 38"/>
                  <a:gd name="T3" fmla="*/ 20 h 26"/>
                  <a:gd name="T4" fmla="*/ 22 w 38"/>
                  <a:gd name="T5" fmla="*/ 26 h 26"/>
                  <a:gd name="T6" fmla="*/ 36 w 38"/>
                  <a:gd name="T7" fmla="*/ 15 h 26"/>
                  <a:gd name="T8" fmla="*/ 38 w 38"/>
                  <a:gd name="T9" fmla="*/ 14 h 26"/>
                  <a:gd name="T10" fmla="*/ 36 w 38"/>
                  <a:gd name="T11" fmla="*/ 14 h 26"/>
                  <a:gd name="T12" fmla="*/ 16 w 38"/>
                  <a:gd name="T13" fmla="*/ 0 h 26"/>
                  <a:gd name="T14" fmla="*/ 14 w 38"/>
                  <a:gd name="T15" fmla="*/ 2 h 26"/>
                  <a:gd name="T16" fmla="*/ 0 w 38"/>
                  <a:gd name="T1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6">
                    <a:moveTo>
                      <a:pt x="0" y="10"/>
                    </a:moveTo>
                    <a:lnTo>
                      <a:pt x="14" y="20"/>
                    </a:lnTo>
                    <a:lnTo>
                      <a:pt x="22" y="26"/>
                    </a:lnTo>
                    <a:lnTo>
                      <a:pt x="36" y="15"/>
                    </a:lnTo>
                    <a:lnTo>
                      <a:pt x="38" y="14"/>
                    </a:lnTo>
                    <a:lnTo>
                      <a:pt x="36" y="14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54"/>
              <p:cNvSpPr>
                <a:spLocks noEditPoints="1"/>
              </p:cNvSpPr>
              <p:nvPr/>
            </p:nvSpPr>
            <p:spPr bwMode="auto">
              <a:xfrm>
                <a:off x="4606925" y="5360988"/>
                <a:ext cx="935037" cy="636588"/>
              </a:xfrm>
              <a:custGeom>
                <a:avLst/>
                <a:gdLst>
                  <a:gd name="T0" fmla="*/ 0 w 345"/>
                  <a:gd name="T1" fmla="*/ 117 h 234"/>
                  <a:gd name="T2" fmla="*/ 99 w 345"/>
                  <a:gd name="T3" fmla="*/ 182 h 234"/>
                  <a:gd name="T4" fmla="*/ 116 w 345"/>
                  <a:gd name="T5" fmla="*/ 194 h 234"/>
                  <a:gd name="T6" fmla="*/ 130 w 345"/>
                  <a:gd name="T7" fmla="*/ 203 h 234"/>
                  <a:gd name="T8" fmla="*/ 141 w 345"/>
                  <a:gd name="T9" fmla="*/ 210 h 234"/>
                  <a:gd name="T10" fmla="*/ 150 w 345"/>
                  <a:gd name="T11" fmla="*/ 216 h 234"/>
                  <a:gd name="T12" fmla="*/ 161 w 345"/>
                  <a:gd name="T13" fmla="*/ 224 h 234"/>
                  <a:gd name="T14" fmla="*/ 173 w 345"/>
                  <a:gd name="T15" fmla="*/ 231 h 234"/>
                  <a:gd name="T16" fmla="*/ 179 w 345"/>
                  <a:gd name="T17" fmla="*/ 232 h 234"/>
                  <a:gd name="T18" fmla="*/ 191 w 345"/>
                  <a:gd name="T19" fmla="*/ 223 h 234"/>
                  <a:gd name="T20" fmla="*/ 204 w 345"/>
                  <a:gd name="T21" fmla="*/ 214 h 234"/>
                  <a:gd name="T22" fmla="*/ 216 w 345"/>
                  <a:gd name="T23" fmla="*/ 204 h 234"/>
                  <a:gd name="T24" fmla="*/ 242 w 345"/>
                  <a:gd name="T25" fmla="*/ 186 h 234"/>
                  <a:gd name="T26" fmla="*/ 345 w 345"/>
                  <a:gd name="T27" fmla="*/ 109 h 234"/>
                  <a:gd name="T28" fmla="*/ 242 w 345"/>
                  <a:gd name="T29" fmla="*/ 46 h 234"/>
                  <a:gd name="T30" fmla="*/ 216 w 345"/>
                  <a:gd name="T31" fmla="*/ 31 h 234"/>
                  <a:gd name="T32" fmla="*/ 204 w 345"/>
                  <a:gd name="T33" fmla="*/ 23 h 234"/>
                  <a:gd name="T34" fmla="*/ 191 w 345"/>
                  <a:gd name="T35" fmla="*/ 16 h 234"/>
                  <a:gd name="T36" fmla="*/ 179 w 345"/>
                  <a:gd name="T37" fmla="*/ 9 h 234"/>
                  <a:gd name="T38" fmla="*/ 167 w 345"/>
                  <a:gd name="T39" fmla="*/ 1 h 234"/>
                  <a:gd name="T40" fmla="*/ 161 w 345"/>
                  <a:gd name="T41" fmla="*/ 4 h 234"/>
                  <a:gd name="T42" fmla="*/ 150 w 345"/>
                  <a:gd name="T43" fmla="*/ 12 h 234"/>
                  <a:gd name="T44" fmla="*/ 141 w 345"/>
                  <a:gd name="T45" fmla="*/ 18 h 234"/>
                  <a:gd name="T46" fmla="*/ 130 w 345"/>
                  <a:gd name="T47" fmla="*/ 26 h 234"/>
                  <a:gd name="T48" fmla="*/ 116 w 345"/>
                  <a:gd name="T49" fmla="*/ 35 h 234"/>
                  <a:gd name="T50" fmla="*/ 99 w 345"/>
                  <a:gd name="T51" fmla="*/ 47 h 234"/>
                  <a:gd name="T52" fmla="*/ 116 w 345"/>
                  <a:gd name="T53" fmla="*/ 66 h 234"/>
                  <a:gd name="T54" fmla="*/ 130 w 345"/>
                  <a:gd name="T55" fmla="*/ 57 h 234"/>
                  <a:gd name="T56" fmla="*/ 141 w 345"/>
                  <a:gd name="T57" fmla="*/ 49 h 234"/>
                  <a:gd name="T58" fmla="*/ 150 w 345"/>
                  <a:gd name="T59" fmla="*/ 43 h 234"/>
                  <a:gd name="T60" fmla="*/ 161 w 345"/>
                  <a:gd name="T61" fmla="*/ 34 h 234"/>
                  <a:gd name="T62" fmla="*/ 165 w 345"/>
                  <a:gd name="T63" fmla="*/ 33 h 234"/>
                  <a:gd name="T64" fmla="*/ 173 w 345"/>
                  <a:gd name="T65" fmla="*/ 38 h 234"/>
                  <a:gd name="T66" fmla="*/ 185 w 345"/>
                  <a:gd name="T67" fmla="*/ 45 h 234"/>
                  <a:gd name="T68" fmla="*/ 198 w 345"/>
                  <a:gd name="T69" fmla="*/ 53 h 234"/>
                  <a:gd name="T70" fmla="*/ 210 w 345"/>
                  <a:gd name="T71" fmla="*/ 60 h 234"/>
                  <a:gd name="T72" fmla="*/ 229 w 345"/>
                  <a:gd name="T73" fmla="*/ 72 h 234"/>
                  <a:gd name="T74" fmla="*/ 255 w 345"/>
                  <a:gd name="T75" fmla="*/ 87 h 234"/>
                  <a:gd name="T76" fmla="*/ 301 w 345"/>
                  <a:gd name="T77" fmla="*/ 118 h 234"/>
                  <a:gd name="T78" fmla="*/ 242 w 345"/>
                  <a:gd name="T79" fmla="*/ 163 h 234"/>
                  <a:gd name="T80" fmla="*/ 216 w 345"/>
                  <a:gd name="T81" fmla="*/ 182 h 234"/>
                  <a:gd name="T82" fmla="*/ 204 w 345"/>
                  <a:gd name="T83" fmla="*/ 191 h 234"/>
                  <a:gd name="T84" fmla="*/ 191 w 345"/>
                  <a:gd name="T85" fmla="*/ 200 h 234"/>
                  <a:gd name="T86" fmla="*/ 179 w 345"/>
                  <a:gd name="T87" fmla="*/ 209 h 234"/>
                  <a:gd name="T88" fmla="*/ 173 w 345"/>
                  <a:gd name="T89" fmla="*/ 213 h 234"/>
                  <a:gd name="T90" fmla="*/ 167 w 345"/>
                  <a:gd name="T91" fmla="*/ 210 h 234"/>
                  <a:gd name="T92" fmla="*/ 155 w 345"/>
                  <a:gd name="T93" fmla="*/ 201 h 234"/>
                  <a:gd name="T94" fmla="*/ 144 w 345"/>
                  <a:gd name="T95" fmla="*/ 194 h 234"/>
                  <a:gd name="T96" fmla="*/ 137 w 345"/>
                  <a:gd name="T97" fmla="*/ 189 h 234"/>
                  <a:gd name="T98" fmla="*/ 123 w 345"/>
                  <a:gd name="T99" fmla="*/ 180 h 234"/>
                  <a:gd name="T100" fmla="*/ 112 w 345"/>
                  <a:gd name="T101" fmla="*/ 173 h 234"/>
                  <a:gd name="T102" fmla="*/ 86 w 345"/>
                  <a:gd name="T103" fmla="*/ 155 h 234"/>
                  <a:gd name="T104" fmla="*/ 39 w 345"/>
                  <a:gd name="T105" fmla="*/ 121 h 234"/>
                  <a:gd name="T106" fmla="*/ 99 w 345"/>
                  <a:gd name="T107" fmla="*/ 78 h 234"/>
                  <a:gd name="T108" fmla="*/ 116 w 345"/>
                  <a:gd name="T109" fmla="*/ 6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5" h="234">
                    <a:moveTo>
                      <a:pt x="86" y="57"/>
                    </a:moveTo>
                    <a:cubicBezTo>
                      <a:pt x="57" y="77"/>
                      <a:pt x="29" y="97"/>
                      <a:pt x="0" y="117"/>
                    </a:cubicBezTo>
                    <a:cubicBezTo>
                      <a:pt x="86" y="174"/>
                      <a:pt x="86" y="174"/>
                      <a:pt x="86" y="174"/>
                    </a:cubicBezTo>
                    <a:cubicBezTo>
                      <a:pt x="99" y="182"/>
                      <a:pt x="99" y="182"/>
                      <a:pt x="99" y="182"/>
                    </a:cubicBezTo>
                    <a:cubicBezTo>
                      <a:pt x="112" y="191"/>
                      <a:pt x="112" y="191"/>
                      <a:pt x="112" y="191"/>
                    </a:cubicBezTo>
                    <a:cubicBezTo>
                      <a:pt x="116" y="194"/>
                      <a:pt x="116" y="194"/>
                      <a:pt x="116" y="194"/>
                    </a:cubicBezTo>
                    <a:cubicBezTo>
                      <a:pt x="123" y="198"/>
                      <a:pt x="123" y="198"/>
                      <a:pt x="123" y="198"/>
                    </a:cubicBezTo>
                    <a:cubicBezTo>
                      <a:pt x="130" y="203"/>
                      <a:pt x="130" y="203"/>
                      <a:pt x="130" y="203"/>
                    </a:cubicBezTo>
                    <a:cubicBezTo>
                      <a:pt x="137" y="207"/>
                      <a:pt x="137" y="207"/>
                      <a:pt x="137" y="207"/>
                    </a:cubicBezTo>
                    <a:cubicBezTo>
                      <a:pt x="141" y="210"/>
                      <a:pt x="141" y="210"/>
                      <a:pt x="141" y="210"/>
                    </a:cubicBezTo>
                    <a:cubicBezTo>
                      <a:pt x="144" y="212"/>
                      <a:pt x="144" y="212"/>
                      <a:pt x="144" y="212"/>
                    </a:cubicBezTo>
                    <a:cubicBezTo>
                      <a:pt x="150" y="216"/>
                      <a:pt x="150" y="216"/>
                      <a:pt x="150" y="216"/>
                    </a:cubicBezTo>
                    <a:cubicBezTo>
                      <a:pt x="155" y="220"/>
                      <a:pt x="155" y="220"/>
                      <a:pt x="155" y="220"/>
                    </a:cubicBezTo>
                    <a:cubicBezTo>
                      <a:pt x="161" y="224"/>
                      <a:pt x="161" y="224"/>
                      <a:pt x="161" y="224"/>
                    </a:cubicBezTo>
                    <a:cubicBezTo>
                      <a:pt x="167" y="228"/>
                      <a:pt x="167" y="228"/>
                      <a:pt x="167" y="228"/>
                    </a:cubicBezTo>
                    <a:cubicBezTo>
                      <a:pt x="173" y="231"/>
                      <a:pt x="173" y="231"/>
                      <a:pt x="173" y="231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79" y="232"/>
                      <a:pt x="179" y="232"/>
                      <a:pt x="179" y="232"/>
                    </a:cubicBezTo>
                    <a:cubicBezTo>
                      <a:pt x="185" y="227"/>
                      <a:pt x="185" y="227"/>
                      <a:pt x="185" y="227"/>
                    </a:cubicBezTo>
                    <a:cubicBezTo>
                      <a:pt x="191" y="223"/>
                      <a:pt x="191" y="223"/>
                      <a:pt x="191" y="223"/>
                    </a:cubicBezTo>
                    <a:cubicBezTo>
                      <a:pt x="198" y="218"/>
                      <a:pt x="198" y="218"/>
                      <a:pt x="198" y="218"/>
                    </a:cubicBezTo>
                    <a:cubicBezTo>
                      <a:pt x="204" y="214"/>
                      <a:pt x="204" y="214"/>
                      <a:pt x="204" y="214"/>
                    </a:cubicBezTo>
                    <a:cubicBezTo>
                      <a:pt x="210" y="209"/>
                      <a:pt x="210" y="209"/>
                      <a:pt x="210" y="209"/>
                    </a:cubicBezTo>
                    <a:cubicBezTo>
                      <a:pt x="216" y="204"/>
                      <a:pt x="216" y="204"/>
                      <a:pt x="216" y="204"/>
                    </a:cubicBezTo>
                    <a:cubicBezTo>
                      <a:pt x="229" y="195"/>
                      <a:pt x="229" y="195"/>
                      <a:pt x="229" y="195"/>
                    </a:cubicBezTo>
                    <a:cubicBezTo>
                      <a:pt x="242" y="186"/>
                      <a:pt x="242" y="186"/>
                      <a:pt x="242" y="186"/>
                    </a:cubicBezTo>
                    <a:cubicBezTo>
                      <a:pt x="255" y="176"/>
                      <a:pt x="255" y="176"/>
                      <a:pt x="255" y="176"/>
                    </a:cubicBezTo>
                    <a:cubicBezTo>
                      <a:pt x="345" y="109"/>
                      <a:pt x="345" y="109"/>
                      <a:pt x="345" y="109"/>
                    </a:cubicBezTo>
                    <a:cubicBezTo>
                      <a:pt x="315" y="91"/>
                      <a:pt x="285" y="72"/>
                      <a:pt x="255" y="54"/>
                    </a:cubicBezTo>
                    <a:cubicBezTo>
                      <a:pt x="250" y="52"/>
                      <a:pt x="246" y="49"/>
                      <a:pt x="242" y="46"/>
                    </a:cubicBezTo>
                    <a:cubicBezTo>
                      <a:pt x="237" y="44"/>
                      <a:pt x="233" y="41"/>
                      <a:pt x="229" y="39"/>
                    </a:cubicBezTo>
                    <a:cubicBezTo>
                      <a:pt x="225" y="36"/>
                      <a:pt x="221" y="34"/>
                      <a:pt x="216" y="31"/>
                    </a:cubicBezTo>
                    <a:cubicBezTo>
                      <a:pt x="214" y="30"/>
                      <a:pt x="212" y="28"/>
                      <a:pt x="210" y="27"/>
                    </a:cubicBezTo>
                    <a:cubicBezTo>
                      <a:pt x="208" y="26"/>
                      <a:pt x="206" y="25"/>
                      <a:pt x="204" y="23"/>
                    </a:cubicBezTo>
                    <a:cubicBezTo>
                      <a:pt x="202" y="22"/>
                      <a:pt x="200" y="21"/>
                      <a:pt x="198" y="20"/>
                    </a:cubicBezTo>
                    <a:cubicBezTo>
                      <a:pt x="196" y="18"/>
                      <a:pt x="194" y="17"/>
                      <a:pt x="191" y="16"/>
                    </a:cubicBezTo>
                    <a:cubicBezTo>
                      <a:pt x="189" y="15"/>
                      <a:pt x="187" y="13"/>
                      <a:pt x="185" y="12"/>
                    </a:cubicBezTo>
                    <a:cubicBezTo>
                      <a:pt x="183" y="11"/>
                      <a:pt x="181" y="10"/>
                      <a:pt x="179" y="9"/>
                    </a:cubicBezTo>
                    <a:cubicBezTo>
                      <a:pt x="177" y="7"/>
                      <a:pt x="175" y="6"/>
                      <a:pt x="173" y="5"/>
                    </a:cubicBezTo>
                    <a:cubicBezTo>
                      <a:pt x="171" y="4"/>
                      <a:pt x="169" y="2"/>
                      <a:pt x="167" y="1"/>
                    </a:cubicBezTo>
                    <a:cubicBezTo>
                      <a:pt x="167" y="1"/>
                      <a:pt x="166" y="1"/>
                      <a:pt x="166" y="0"/>
                    </a:cubicBezTo>
                    <a:cubicBezTo>
                      <a:pt x="164" y="2"/>
                      <a:pt x="163" y="3"/>
                      <a:pt x="161" y="4"/>
                    </a:cubicBezTo>
                    <a:cubicBezTo>
                      <a:pt x="159" y="5"/>
                      <a:pt x="157" y="7"/>
                      <a:pt x="155" y="8"/>
                    </a:cubicBezTo>
                    <a:cubicBezTo>
                      <a:pt x="153" y="9"/>
                      <a:pt x="151" y="11"/>
                      <a:pt x="150" y="12"/>
                    </a:cubicBezTo>
                    <a:cubicBezTo>
                      <a:pt x="148" y="13"/>
                      <a:pt x="146" y="15"/>
                      <a:pt x="144" y="16"/>
                    </a:cubicBezTo>
                    <a:cubicBezTo>
                      <a:pt x="143" y="17"/>
                      <a:pt x="142" y="18"/>
                      <a:pt x="141" y="18"/>
                    </a:cubicBezTo>
                    <a:cubicBezTo>
                      <a:pt x="139" y="19"/>
                      <a:pt x="138" y="20"/>
                      <a:pt x="137" y="21"/>
                    </a:cubicBezTo>
                    <a:cubicBezTo>
                      <a:pt x="134" y="23"/>
                      <a:pt x="132" y="24"/>
                      <a:pt x="130" y="26"/>
                    </a:cubicBezTo>
                    <a:cubicBezTo>
                      <a:pt x="127" y="28"/>
                      <a:pt x="125" y="29"/>
                      <a:pt x="123" y="31"/>
                    </a:cubicBezTo>
                    <a:cubicBezTo>
                      <a:pt x="121" y="32"/>
                      <a:pt x="119" y="34"/>
                      <a:pt x="116" y="35"/>
                    </a:cubicBezTo>
                    <a:cubicBezTo>
                      <a:pt x="115" y="36"/>
                      <a:pt x="113" y="37"/>
                      <a:pt x="112" y="39"/>
                    </a:cubicBezTo>
                    <a:cubicBezTo>
                      <a:pt x="108" y="41"/>
                      <a:pt x="103" y="44"/>
                      <a:pt x="99" y="47"/>
                    </a:cubicBezTo>
                    <a:cubicBezTo>
                      <a:pt x="95" y="50"/>
                      <a:pt x="90" y="54"/>
                      <a:pt x="86" y="57"/>
                    </a:cubicBezTo>
                    <a:close/>
                    <a:moveTo>
                      <a:pt x="116" y="66"/>
                    </a:moveTo>
                    <a:cubicBezTo>
                      <a:pt x="123" y="61"/>
                      <a:pt x="123" y="61"/>
                      <a:pt x="123" y="61"/>
                    </a:cubicBezTo>
                    <a:cubicBezTo>
                      <a:pt x="130" y="57"/>
                      <a:pt x="130" y="57"/>
                      <a:pt x="130" y="57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4" y="47"/>
                      <a:pt x="144" y="47"/>
                      <a:pt x="144" y="47"/>
                    </a:cubicBezTo>
                    <a:cubicBezTo>
                      <a:pt x="150" y="43"/>
                      <a:pt x="150" y="43"/>
                      <a:pt x="150" y="43"/>
                    </a:cubicBezTo>
                    <a:cubicBezTo>
                      <a:pt x="155" y="39"/>
                      <a:pt x="155" y="39"/>
                      <a:pt x="155" y="39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3" y="33"/>
                      <a:pt x="165" y="33"/>
                      <a:pt x="165" y="33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73" y="38"/>
                      <a:pt x="173" y="38"/>
                      <a:pt x="173" y="38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91" y="49"/>
                      <a:pt x="191" y="49"/>
                      <a:pt x="191" y="49"/>
                    </a:cubicBezTo>
                    <a:cubicBezTo>
                      <a:pt x="198" y="53"/>
                      <a:pt x="198" y="53"/>
                      <a:pt x="198" y="53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10" y="60"/>
                      <a:pt x="210" y="60"/>
                      <a:pt x="210" y="60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29" y="72"/>
                      <a:pt x="229" y="72"/>
                      <a:pt x="229" y="72"/>
                    </a:cubicBezTo>
                    <a:cubicBezTo>
                      <a:pt x="242" y="79"/>
                      <a:pt x="242" y="79"/>
                      <a:pt x="242" y="79"/>
                    </a:cubicBezTo>
                    <a:cubicBezTo>
                      <a:pt x="255" y="87"/>
                      <a:pt x="255" y="87"/>
                      <a:pt x="255" y="87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2" y="116"/>
                      <a:pt x="302" y="118"/>
                      <a:pt x="301" y="118"/>
                    </a:cubicBezTo>
                    <a:cubicBezTo>
                      <a:pt x="255" y="153"/>
                      <a:pt x="255" y="153"/>
                      <a:pt x="255" y="153"/>
                    </a:cubicBezTo>
                    <a:cubicBezTo>
                      <a:pt x="242" y="163"/>
                      <a:pt x="242" y="163"/>
                      <a:pt x="242" y="163"/>
                    </a:cubicBezTo>
                    <a:cubicBezTo>
                      <a:pt x="229" y="172"/>
                      <a:pt x="229" y="172"/>
                      <a:pt x="229" y="172"/>
                    </a:cubicBezTo>
                    <a:cubicBezTo>
                      <a:pt x="216" y="182"/>
                      <a:pt x="216" y="182"/>
                      <a:pt x="216" y="182"/>
                    </a:cubicBezTo>
                    <a:cubicBezTo>
                      <a:pt x="210" y="186"/>
                      <a:pt x="210" y="186"/>
                      <a:pt x="210" y="186"/>
                    </a:cubicBezTo>
                    <a:cubicBezTo>
                      <a:pt x="204" y="191"/>
                      <a:pt x="204" y="191"/>
                      <a:pt x="204" y="191"/>
                    </a:cubicBezTo>
                    <a:cubicBezTo>
                      <a:pt x="198" y="196"/>
                      <a:pt x="198" y="196"/>
                      <a:pt x="198" y="196"/>
                    </a:cubicBezTo>
                    <a:cubicBezTo>
                      <a:pt x="191" y="200"/>
                      <a:pt x="191" y="200"/>
                      <a:pt x="191" y="200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179" y="209"/>
                      <a:pt x="179" y="209"/>
                      <a:pt x="179" y="209"/>
                    </a:cubicBezTo>
                    <a:cubicBezTo>
                      <a:pt x="175" y="213"/>
                      <a:pt x="175" y="213"/>
                      <a:pt x="175" y="213"/>
                    </a:cubicBezTo>
                    <a:cubicBezTo>
                      <a:pt x="174" y="213"/>
                      <a:pt x="173" y="213"/>
                      <a:pt x="173" y="213"/>
                    </a:cubicBezTo>
                    <a:cubicBezTo>
                      <a:pt x="173" y="213"/>
                      <a:pt x="173" y="213"/>
                      <a:pt x="172" y="213"/>
                    </a:cubicBezTo>
                    <a:cubicBezTo>
                      <a:pt x="167" y="210"/>
                      <a:pt x="167" y="210"/>
                      <a:pt x="167" y="210"/>
                    </a:cubicBezTo>
                    <a:cubicBezTo>
                      <a:pt x="161" y="206"/>
                      <a:pt x="161" y="206"/>
                      <a:pt x="161" y="206"/>
                    </a:cubicBezTo>
                    <a:cubicBezTo>
                      <a:pt x="155" y="201"/>
                      <a:pt x="155" y="201"/>
                      <a:pt x="155" y="201"/>
                    </a:cubicBezTo>
                    <a:cubicBezTo>
                      <a:pt x="150" y="198"/>
                      <a:pt x="150" y="198"/>
                      <a:pt x="150" y="198"/>
                    </a:cubicBezTo>
                    <a:cubicBezTo>
                      <a:pt x="144" y="194"/>
                      <a:pt x="144" y="194"/>
                      <a:pt x="144" y="194"/>
                    </a:cubicBezTo>
                    <a:cubicBezTo>
                      <a:pt x="141" y="192"/>
                      <a:pt x="141" y="192"/>
                      <a:pt x="141" y="192"/>
                    </a:cubicBezTo>
                    <a:cubicBezTo>
                      <a:pt x="137" y="189"/>
                      <a:pt x="137" y="189"/>
                      <a:pt x="137" y="189"/>
                    </a:cubicBezTo>
                    <a:cubicBezTo>
                      <a:pt x="130" y="184"/>
                      <a:pt x="130" y="184"/>
                      <a:pt x="130" y="18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76"/>
                      <a:pt x="116" y="176"/>
                      <a:pt x="116" y="176"/>
                    </a:cubicBezTo>
                    <a:cubicBezTo>
                      <a:pt x="112" y="173"/>
                      <a:pt x="112" y="173"/>
                      <a:pt x="112" y="173"/>
                    </a:cubicBezTo>
                    <a:cubicBezTo>
                      <a:pt x="99" y="164"/>
                      <a:pt x="99" y="164"/>
                      <a:pt x="99" y="164"/>
                    </a:cubicBezTo>
                    <a:cubicBezTo>
                      <a:pt x="86" y="155"/>
                      <a:pt x="86" y="155"/>
                      <a:pt x="86" y="155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7" y="123"/>
                      <a:pt x="37" y="121"/>
                      <a:pt x="39" y="121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112" y="69"/>
                      <a:pt x="112" y="69"/>
                      <a:pt x="112" y="69"/>
                    </a:cubicBezTo>
                    <a:lnTo>
                      <a:pt x="116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55"/>
              <p:cNvSpPr/>
              <p:nvPr/>
            </p:nvSpPr>
            <p:spPr bwMode="auto">
              <a:xfrm>
                <a:off x="4519613" y="5783263"/>
                <a:ext cx="1106487" cy="614363"/>
              </a:xfrm>
              <a:custGeom>
                <a:avLst/>
                <a:gdLst>
                  <a:gd name="T0" fmla="*/ 342 w 408"/>
                  <a:gd name="T1" fmla="*/ 44 h 226"/>
                  <a:gd name="T2" fmla="*/ 373 w 408"/>
                  <a:gd name="T3" fmla="*/ 48 h 226"/>
                  <a:gd name="T4" fmla="*/ 373 w 408"/>
                  <a:gd name="T5" fmla="*/ 69 h 226"/>
                  <a:gd name="T6" fmla="*/ 357 w 408"/>
                  <a:gd name="T7" fmla="*/ 68 h 226"/>
                  <a:gd name="T8" fmla="*/ 371 w 408"/>
                  <a:gd name="T9" fmla="*/ 66 h 226"/>
                  <a:gd name="T10" fmla="*/ 370 w 408"/>
                  <a:gd name="T11" fmla="*/ 51 h 226"/>
                  <a:gd name="T12" fmla="*/ 345 w 408"/>
                  <a:gd name="T13" fmla="*/ 47 h 226"/>
                  <a:gd name="T14" fmla="*/ 361 w 408"/>
                  <a:gd name="T15" fmla="*/ 101 h 226"/>
                  <a:gd name="T16" fmla="*/ 408 w 408"/>
                  <a:gd name="T17" fmla="*/ 49 h 226"/>
                  <a:gd name="T18" fmla="*/ 287 w 408"/>
                  <a:gd name="T19" fmla="*/ 67 h 226"/>
                  <a:gd name="T20" fmla="*/ 248 w 408"/>
                  <a:gd name="T21" fmla="*/ 96 h 226"/>
                  <a:gd name="T22" fmla="*/ 230 w 408"/>
                  <a:gd name="T23" fmla="*/ 111 h 226"/>
                  <a:gd name="T24" fmla="*/ 211 w 408"/>
                  <a:gd name="T25" fmla="*/ 124 h 226"/>
                  <a:gd name="T26" fmla="*/ 205 w 408"/>
                  <a:gd name="T27" fmla="*/ 126 h 226"/>
                  <a:gd name="T28" fmla="*/ 187 w 408"/>
                  <a:gd name="T29" fmla="*/ 114 h 226"/>
                  <a:gd name="T30" fmla="*/ 173 w 408"/>
                  <a:gd name="T31" fmla="*/ 104 h 226"/>
                  <a:gd name="T32" fmla="*/ 155 w 408"/>
                  <a:gd name="T33" fmla="*/ 92 h 226"/>
                  <a:gd name="T34" fmla="*/ 131 w 408"/>
                  <a:gd name="T35" fmla="*/ 76 h 226"/>
                  <a:gd name="T36" fmla="*/ 0 w 408"/>
                  <a:gd name="T37" fmla="*/ 43 h 226"/>
                  <a:gd name="T38" fmla="*/ 18 w 408"/>
                  <a:gd name="T39" fmla="*/ 94 h 226"/>
                  <a:gd name="T40" fmla="*/ 74 w 408"/>
                  <a:gd name="T41" fmla="*/ 71 h 226"/>
                  <a:gd name="T42" fmla="*/ 47 w 408"/>
                  <a:gd name="T43" fmla="*/ 49 h 226"/>
                  <a:gd name="T44" fmla="*/ 29 w 408"/>
                  <a:gd name="T45" fmla="*/ 74 h 226"/>
                  <a:gd name="T46" fmla="*/ 44 w 408"/>
                  <a:gd name="T47" fmla="*/ 85 h 226"/>
                  <a:gd name="T48" fmla="*/ 27 w 408"/>
                  <a:gd name="T49" fmla="*/ 59 h 226"/>
                  <a:gd name="T50" fmla="*/ 73 w 408"/>
                  <a:gd name="T51" fmla="*/ 56 h 226"/>
                  <a:gd name="T52" fmla="*/ 118 w 408"/>
                  <a:gd name="T53" fmla="*/ 117 h 226"/>
                  <a:gd name="T54" fmla="*/ 148 w 408"/>
                  <a:gd name="T55" fmla="*/ 138 h 226"/>
                  <a:gd name="T56" fmla="*/ 162 w 408"/>
                  <a:gd name="T57" fmla="*/ 143 h 226"/>
                  <a:gd name="T58" fmla="*/ 176 w 408"/>
                  <a:gd name="T59" fmla="*/ 145 h 226"/>
                  <a:gd name="T60" fmla="*/ 187 w 408"/>
                  <a:gd name="T61" fmla="*/ 155 h 226"/>
                  <a:gd name="T62" fmla="*/ 176 w 408"/>
                  <a:gd name="T63" fmla="*/ 184 h 226"/>
                  <a:gd name="T64" fmla="*/ 162 w 408"/>
                  <a:gd name="T65" fmla="*/ 182 h 226"/>
                  <a:gd name="T66" fmla="*/ 162 w 408"/>
                  <a:gd name="T67" fmla="*/ 177 h 226"/>
                  <a:gd name="T68" fmla="*/ 173 w 408"/>
                  <a:gd name="T69" fmla="*/ 180 h 226"/>
                  <a:gd name="T70" fmla="*/ 182 w 408"/>
                  <a:gd name="T71" fmla="*/ 153 h 226"/>
                  <a:gd name="T72" fmla="*/ 173 w 408"/>
                  <a:gd name="T73" fmla="*/ 148 h 226"/>
                  <a:gd name="T74" fmla="*/ 155 w 408"/>
                  <a:gd name="T75" fmla="*/ 150 h 226"/>
                  <a:gd name="T76" fmla="*/ 148 w 408"/>
                  <a:gd name="T77" fmla="*/ 187 h 226"/>
                  <a:gd name="T78" fmla="*/ 163 w 408"/>
                  <a:gd name="T79" fmla="*/ 198 h 226"/>
                  <a:gd name="T80" fmla="*/ 176 w 408"/>
                  <a:gd name="T81" fmla="*/ 203 h 226"/>
                  <a:gd name="T82" fmla="*/ 193 w 408"/>
                  <a:gd name="T83" fmla="*/ 211 h 226"/>
                  <a:gd name="T84" fmla="*/ 210 w 408"/>
                  <a:gd name="T85" fmla="*/ 226 h 226"/>
                  <a:gd name="T86" fmla="*/ 223 w 408"/>
                  <a:gd name="T87" fmla="*/ 215 h 226"/>
                  <a:gd name="T88" fmla="*/ 242 w 408"/>
                  <a:gd name="T89" fmla="*/ 205 h 226"/>
                  <a:gd name="T90" fmla="*/ 261 w 408"/>
                  <a:gd name="T91" fmla="*/ 192 h 226"/>
                  <a:gd name="T92" fmla="*/ 248 w 408"/>
                  <a:gd name="T93" fmla="*/ 148 h 226"/>
                  <a:gd name="T94" fmla="*/ 236 w 408"/>
                  <a:gd name="T95" fmla="*/ 153 h 226"/>
                  <a:gd name="T96" fmla="*/ 238 w 408"/>
                  <a:gd name="T97" fmla="*/ 179 h 226"/>
                  <a:gd name="T98" fmla="*/ 248 w 408"/>
                  <a:gd name="T99" fmla="*/ 178 h 226"/>
                  <a:gd name="T100" fmla="*/ 259 w 408"/>
                  <a:gd name="T101" fmla="*/ 173 h 226"/>
                  <a:gd name="T102" fmla="*/ 242 w 408"/>
                  <a:gd name="T103" fmla="*/ 184 h 226"/>
                  <a:gd name="T104" fmla="*/ 230 w 408"/>
                  <a:gd name="T105" fmla="*/ 178 h 226"/>
                  <a:gd name="T106" fmla="*/ 235 w 408"/>
                  <a:gd name="T107" fmla="*/ 148 h 226"/>
                  <a:gd name="T108" fmla="*/ 248 w 408"/>
                  <a:gd name="T109" fmla="*/ 144 h 226"/>
                  <a:gd name="T110" fmla="*/ 261 w 408"/>
                  <a:gd name="T111" fmla="*/ 141 h 226"/>
                  <a:gd name="T112" fmla="*/ 340 w 408"/>
                  <a:gd name="T113" fmla="*/ 79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08" h="226">
                    <a:moveTo>
                      <a:pt x="333" y="62"/>
                    </a:moveTo>
                    <a:cubicBezTo>
                      <a:pt x="333" y="56"/>
                      <a:pt x="335" y="50"/>
                      <a:pt x="341" y="45"/>
                    </a:cubicBezTo>
                    <a:cubicBezTo>
                      <a:pt x="342" y="44"/>
                      <a:pt x="342" y="44"/>
                      <a:pt x="342" y="44"/>
                    </a:cubicBezTo>
                    <a:cubicBezTo>
                      <a:pt x="344" y="43"/>
                      <a:pt x="345" y="42"/>
                      <a:pt x="346" y="42"/>
                    </a:cubicBezTo>
                    <a:cubicBezTo>
                      <a:pt x="350" y="39"/>
                      <a:pt x="356" y="39"/>
                      <a:pt x="361" y="40"/>
                    </a:cubicBezTo>
                    <a:cubicBezTo>
                      <a:pt x="366" y="41"/>
                      <a:pt x="370" y="44"/>
                      <a:pt x="373" y="48"/>
                    </a:cubicBezTo>
                    <a:cubicBezTo>
                      <a:pt x="374" y="49"/>
                      <a:pt x="375" y="51"/>
                      <a:pt x="376" y="52"/>
                    </a:cubicBezTo>
                    <a:cubicBezTo>
                      <a:pt x="378" y="56"/>
                      <a:pt x="378" y="60"/>
                      <a:pt x="377" y="63"/>
                    </a:cubicBezTo>
                    <a:cubicBezTo>
                      <a:pt x="377" y="66"/>
                      <a:pt x="375" y="68"/>
                      <a:pt x="373" y="69"/>
                    </a:cubicBezTo>
                    <a:cubicBezTo>
                      <a:pt x="372" y="71"/>
                      <a:pt x="369" y="72"/>
                      <a:pt x="367" y="73"/>
                    </a:cubicBezTo>
                    <a:cubicBezTo>
                      <a:pt x="364" y="73"/>
                      <a:pt x="360" y="73"/>
                      <a:pt x="357" y="71"/>
                    </a:cubicBezTo>
                    <a:cubicBezTo>
                      <a:pt x="356" y="70"/>
                      <a:pt x="356" y="69"/>
                      <a:pt x="357" y="68"/>
                    </a:cubicBezTo>
                    <a:cubicBezTo>
                      <a:pt x="357" y="67"/>
                      <a:pt x="358" y="67"/>
                      <a:pt x="359" y="67"/>
                    </a:cubicBezTo>
                    <a:cubicBezTo>
                      <a:pt x="362" y="69"/>
                      <a:pt x="364" y="69"/>
                      <a:pt x="366" y="69"/>
                    </a:cubicBezTo>
                    <a:cubicBezTo>
                      <a:pt x="368" y="68"/>
                      <a:pt x="369" y="68"/>
                      <a:pt x="371" y="66"/>
                    </a:cubicBezTo>
                    <a:cubicBezTo>
                      <a:pt x="372" y="65"/>
                      <a:pt x="373" y="64"/>
                      <a:pt x="373" y="62"/>
                    </a:cubicBezTo>
                    <a:cubicBezTo>
                      <a:pt x="374" y="60"/>
                      <a:pt x="374" y="57"/>
                      <a:pt x="372" y="54"/>
                    </a:cubicBezTo>
                    <a:cubicBezTo>
                      <a:pt x="372" y="53"/>
                      <a:pt x="371" y="52"/>
                      <a:pt x="370" y="51"/>
                    </a:cubicBezTo>
                    <a:cubicBezTo>
                      <a:pt x="368" y="47"/>
                      <a:pt x="364" y="45"/>
                      <a:pt x="360" y="44"/>
                    </a:cubicBezTo>
                    <a:cubicBezTo>
                      <a:pt x="356" y="43"/>
                      <a:pt x="351" y="43"/>
                      <a:pt x="348" y="45"/>
                    </a:cubicBezTo>
                    <a:cubicBezTo>
                      <a:pt x="347" y="46"/>
                      <a:pt x="346" y="46"/>
                      <a:pt x="345" y="47"/>
                    </a:cubicBezTo>
                    <a:cubicBezTo>
                      <a:pt x="344" y="47"/>
                      <a:pt x="344" y="47"/>
                      <a:pt x="344" y="48"/>
                    </a:cubicBezTo>
                    <a:cubicBezTo>
                      <a:pt x="339" y="52"/>
                      <a:pt x="337" y="57"/>
                      <a:pt x="337" y="62"/>
                    </a:cubicBezTo>
                    <a:cubicBezTo>
                      <a:pt x="339" y="77"/>
                      <a:pt x="358" y="86"/>
                      <a:pt x="361" y="101"/>
                    </a:cubicBezTo>
                    <a:cubicBezTo>
                      <a:pt x="364" y="116"/>
                      <a:pt x="377" y="121"/>
                      <a:pt x="393" y="112"/>
                    </a:cubicBezTo>
                    <a:cubicBezTo>
                      <a:pt x="390" y="100"/>
                      <a:pt x="394" y="89"/>
                      <a:pt x="400" y="77"/>
                    </a:cubicBezTo>
                    <a:cubicBezTo>
                      <a:pt x="405" y="67"/>
                      <a:pt x="408" y="58"/>
                      <a:pt x="408" y="49"/>
                    </a:cubicBezTo>
                    <a:cubicBezTo>
                      <a:pt x="408" y="39"/>
                      <a:pt x="408" y="39"/>
                      <a:pt x="408" y="39"/>
                    </a:cubicBezTo>
                    <a:cubicBezTo>
                      <a:pt x="406" y="20"/>
                      <a:pt x="393" y="8"/>
                      <a:pt x="373" y="0"/>
                    </a:cubicBezTo>
                    <a:cubicBezTo>
                      <a:pt x="287" y="67"/>
                      <a:pt x="287" y="67"/>
                      <a:pt x="287" y="67"/>
                    </a:cubicBezTo>
                    <a:cubicBezTo>
                      <a:pt x="274" y="77"/>
                      <a:pt x="274" y="77"/>
                      <a:pt x="274" y="77"/>
                    </a:cubicBezTo>
                    <a:cubicBezTo>
                      <a:pt x="261" y="86"/>
                      <a:pt x="261" y="86"/>
                      <a:pt x="261" y="86"/>
                    </a:cubicBezTo>
                    <a:cubicBezTo>
                      <a:pt x="248" y="96"/>
                      <a:pt x="248" y="96"/>
                      <a:pt x="248" y="96"/>
                    </a:cubicBezTo>
                    <a:cubicBezTo>
                      <a:pt x="242" y="101"/>
                      <a:pt x="242" y="101"/>
                      <a:pt x="242" y="101"/>
                    </a:cubicBezTo>
                    <a:cubicBezTo>
                      <a:pt x="236" y="106"/>
                      <a:pt x="236" y="106"/>
                      <a:pt x="236" y="106"/>
                    </a:cubicBezTo>
                    <a:cubicBezTo>
                      <a:pt x="230" y="111"/>
                      <a:pt x="230" y="111"/>
                      <a:pt x="230" y="111"/>
                    </a:cubicBezTo>
                    <a:cubicBezTo>
                      <a:pt x="223" y="115"/>
                      <a:pt x="223" y="115"/>
                      <a:pt x="223" y="115"/>
                    </a:cubicBezTo>
                    <a:cubicBezTo>
                      <a:pt x="217" y="120"/>
                      <a:pt x="217" y="120"/>
                      <a:pt x="217" y="120"/>
                    </a:cubicBezTo>
                    <a:cubicBezTo>
                      <a:pt x="211" y="124"/>
                      <a:pt x="211" y="124"/>
                      <a:pt x="211" y="124"/>
                    </a:cubicBezTo>
                    <a:cubicBezTo>
                      <a:pt x="208" y="127"/>
                      <a:pt x="208" y="127"/>
                      <a:pt x="208" y="127"/>
                    </a:cubicBezTo>
                    <a:cubicBezTo>
                      <a:pt x="208" y="127"/>
                      <a:pt x="206" y="127"/>
                      <a:pt x="206" y="127"/>
                    </a:cubicBezTo>
                    <a:cubicBezTo>
                      <a:pt x="205" y="126"/>
                      <a:pt x="205" y="126"/>
                      <a:pt x="205" y="126"/>
                    </a:cubicBezTo>
                    <a:cubicBezTo>
                      <a:pt x="199" y="123"/>
                      <a:pt x="199" y="123"/>
                      <a:pt x="199" y="123"/>
                    </a:cubicBezTo>
                    <a:cubicBezTo>
                      <a:pt x="193" y="119"/>
                      <a:pt x="193" y="119"/>
                      <a:pt x="193" y="119"/>
                    </a:cubicBezTo>
                    <a:cubicBezTo>
                      <a:pt x="187" y="114"/>
                      <a:pt x="187" y="114"/>
                      <a:pt x="187" y="114"/>
                    </a:cubicBezTo>
                    <a:cubicBezTo>
                      <a:pt x="182" y="110"/>
                      <a:pt x="182" y="110"/>
                      <a:pt x="182" y="110"/>
                    </a:cubicBezTo>
                    <a:cubicBezTo>
                      <a:pt x="176" y="106"/>
                      <a:pt x="176" y="106"/>
                      <a:pt x="176" y="106"/>
                    </a:cubicBezTo>
                    <a:cubicBezTo>
                      <a:pt x="173" y="104"/>
                      <a:pt x="173" y="104"/>
                      <a:pt x="173" y="104"/>
                    </a:cubicBezTo>
                    <a:cubicBezTo>
                      <a:pt x="169" y="102"/>
                      <a:pt x="169" y="102"/>
                      <a:pt x="169" y="102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55" y="92"/>
                      <a:pt x="155" y="92"/>
                      <a:pt x="155" y="92"/>
                    </a:cubicBezTo>
                    <a:cubicBezTo>
                      <a:pt x="148" y="88"/>
                      <a:pt x="148" y="88"/>
                      <a:pt x="148" y="88"/>
                    </a:cubicBezTo>
                    <a:cubicBezTo>
                      <a:pt x="144" y="84"/>
                      <a:pt x="144" y="84"/>
                      <a:pt x="144" y="84"/>
                    </a:cubicBezTo>
                    <a:cubicBezTo>
                      <a:pt x="131" y="76"/>
                      <a:pt x="131" y="76"/>
                      <a:pt x="131" y="76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15" y="15"/>
                      <a:pt x="1" y="24"/>
                      <a:pt x="0" y="4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9"/>
                      <a:pt x="0" y="50"/>
                      <a:pt x="0" y="52"/>
                    </a:cubicBezTo>
                    <a:cubicBezTo>
                      <a:pt x="2" y="66"/>
                      <a:pt x="8" y="80"/>
                      <a:pt x="18" y="94"/>
                    </a:cubicBezTo>
                    <a:cubicBezTo>
                      <a:pt x="26" y="106"/>
                      <a:pt x="28" y="118"/>
                      <a:pt x="22" y="130"/>
                    </a:cubicBezTo>
                    <a:cubicBezTo>
                      <a:pt x="47" y="137"/>
                      <a:pt x="63" y="126"/>
                      <a:pt x="60" y="98"/>
                    </a:cubicBezTo>
                    <a:cubicBezTo>
                      <a:pt x="71" y="92"/>
                      <a:pt x="75" y="84"/>
                      <a:pt x="74" y="71"/>
                    </a:cubicBezTo>
                    <a:cubicBezTo>
                      <a:pt x="74" y="66"/>
                      <a:pt x="72" y="62"/>
                      <a:pt x="70" y="58"/>
                    </a:cubicBezTo>
                    <a:cubicBezTo>
                      <a:pt x="67" y="55"/>
                      <a:pt x="64" y="53"/>
                      <a:pt x="60" y="51"/>
                    </a:cubicBezTo>
                    <a:cubicBezTo>
                      <a:pt x="56" y="50"/>
                      <a:pt x="51" y="49"/>
                      <a:pt x="47" y="49"/>
                    </a:cubicBezTo>
                    <a:cubicBezTo>
                      <a:pt x="40" y="50"/>
                      <a:pt x="33" y="55"/>
                      <a:pt x="30" y="61"/>
                    </a:cubicBezTo>
                    <a:cubicBezTo>
                      <a:pt x="29" y="63"/>
                      <a:pt x="28" y="65"/>
                      <a:pt x="28" y="67"/>
                    </a:cubicBezTo>
                    <a:cubicBezTo>
                      <a:pt x="28" y="70"/>
                      <a:pt x="28" y="72"/>
                      <a:pt x="29" y="74"/>
                    </a:cubicBezTo>
                    <a:cubicBezTo>
                      <a:pt x="31" y="77"/>
                      <a:pt x="36" y="80"/>
                      <a:pt x="44" y="81"/>
                    </a:cubicBezTo>
                    <a:cubicBezTo>
                      <a:pt x="45" y="81"/>
                      <a:pt x="46" y="82"/>
                      <a:pt x="46" y="83"/>
                    </a:cubicBezTo>
                    <a:cubicBezTo>
                      <a:pt x="46" y="84"/>
                      <a:pt x="45" y="85"/>
                      <a:pt x="44" y="85"/>
                    </a:cubicBezTo>
                    <a:cubicBezTo>
                      <a:pt x="34" y="84"/>
                      <a:pt x="28" y="80"/>
                      <a:pt x="26" y="76"/>
                    </a:cubicBezTo>
                    <a:cubicBezTo>
                      <a:pt x="24" y="73"/>
                      <a:pt x="24" y="70"/>
                      <a:pt x="24" y="67"/>
                    </a:cubicBezTo>
                    <a:cubicBezTo>
                      <a:pt x="24" y="64"/>
                      <a:pt x="25" y="61"/>
                      <a:pt x="27" y="59"/>
                    </a:cubicBezTo>
                    <a:cubicBezTo>
                      <a:pt x="31" y="52"/>
                      <a:pt x="38" y="46"/>
                      <a:pt x="46" y="46"/>
                    </a:cubicBezTo>
                    <a:cubicBezTo>
                      <a:pt x="52" y="45"/>
                      <a:pt x="57" y="46"/>
                      <a:pt x="61" y="48"/>
                    </a:cubicBezTo>
                    <a:cubicBezTo>
                      <a:pt x="66" y="49"/>
                      <a:pt x="70" y="52"/>
                      <a:pt x="73" y="56"/>
                    </a:cubicBezTo>
                    <a:cubicBezTo>
                      <a:pt x="76" y="60"/>
                      <a:pt x="78" y="65"/>
                      <a:pt x="78" y="71"/>
                    </a:cubicBezTo>
                    <a:cubicBezTo>
                      <a:pt x="78" y="76"/>
                      <a:pt x="78" y="81"/>
                      <a:pt x="76" y="88"/>
                    </a:cubicBezTo>
                    <a:cubicBezTo>
                      <a:pt x="90" y="97"/>
                      <a:pt x="104" y="107"/>
                      <a:pt x="118" y="117"/>
                    </a:cubicBezTo>
                    <a:cubicBezTo>
                      <a:pt x="122" y="120"/>
                      <a:pt x="127" y="123"/>
                      <a:pt x="131" y="126"/>
                    </a:cubicBezTo>
                    <a:cubicBezTo>
                      <a:pt x="135" y="129"/>
                      <a:pt x="140" y="132"/>
                      <a:pt x="144" y="135"/>
                    </a:cubicBezTo>
                    <a:cubicBezTo>
                      <a:pt x="145" y="136"/>
                      <a:pt x="147" y="137"/>
                      <a:pt x="148" y="138"/>
                    </a:cubicBezTo>
                    <a:cubicBezTo>
                      <a:pt x="151" y="140"/>
                      <a:pt x="153" y="141"/>
                      <a:pt x="155" y="143"/>
                    </a:cubicBezTo>
                    <a:cubicBezTo>
                      <a:pt x="155" y="143"/>
                      <a:pt x="156" y="143"/>
                      <a:pt x="156" y="144"/>
                    </a:cubicBezTo>
                    <a:cubicBezTo>
                      <a:pt x="158" y="143"/>
                      <a:pt x="160" y="143"/>
                      <a:pt x="162" y="143"/>
                    </a:cubicBezTo>
                    <a:cubicBezTo>
                      <a:pt x="164" y="143"/>
                      <a:pt x="166" y="143"/>
                      <a:pt x="169" y="144"/>
                    </a:cubicBezTo>
                    <a:cubicBezTo>
                      <a:pt x="170" y="144"/>
                      <a:pt x="172" y="144"/>
                      <a:pt x="173" y="145"/>
                    </a:cubicBezTo>
                    <a:cubicBezTo>
                      <a:pt x="174" y="145"/>
                      <a:pt x="175" y="145"/>
                      <a:pt x="176" y="145"/>
                    </a:cubicBezTo>
                    <a:cubicBezTo>
                      <a:pt x="176" y="145"/>
                      <a:pt x="177" y="146"/>
                      <a:pt x="178" y="146"/>
                    </a:cubicBezTo>
                    <a:cubicBezTo>
                      <a:pt x="179" y="147"/>
                      <a:pt x="180" y="147"/>
                      <a:pt x="182" y="148"/>
                    </a:cubicBezTo>
                    <a:cubicBezTo>
                      <a:pt x="184" y="150"/>
                      <a:pt x="186" y="152"/>
                      <a:pt x="187" y="155"/>
                    </a:cubicBezTo>
                    <a:cubicBezTo>
                      <a:pt x="191" y="161"/>
                      <a:pt x="190" y="168"/>
                      <a:pt x="187" y="174"/>
                    </a:cubicBezTo>
                    <a:cubicBezTo>
                      <a:pt x="186" y="177"/>
                      <a:pt x="184" y="179"/>
                      <a:pt x="182" y="181"/>
                    </a:cubicBezTo>
                    <a:cubicBezTo>
                      <a:pt x="180" y="182"/>
                      <a:pt x="178" y="183"/>
                      <a:pt x="176" y="184"/>
                    </a:cubicBezTo>
                    <a:cubicBezTo>
                      <a:pt x="175" y="184"/>
                      <a:pt x="174" y="184"/>
                      <a:pt x="173" y="184"/>
                    </a:cubicBezTo>
                    <a:cubicBezTo>
                      <a:pt x="172" y="184"/>
                      <a:pt x="170" y="184"/>
                      <a:pt x="169" y="184"/>
                    </a:cubicBezTo>
                    <a:cubicBezTo>
                      <a:pt x="166" y="184"/>
                      <a:pt x="164" y="183"/>
                      <a:pt x="162" y="182"/>
                    </a:cubicBezTo>
                    <a:cubicBezTo>
                      <a:pt x="161" y="181"/>
                      <a:pt x="161" y="181"/>
                      <a:pt x="160" y="181"/>
                    </a:cubicBezTo>
                    <a:cubicBezTo>
                      <a:pt x="159" y="180"/>
                      <a:pt x="159" y="179"/>
                      <a:pt x="159" y="178"/>
                    </a:cubicBezTo>
                    <a:cubicBezTo>
                      <a:pt x="160" y="177"/>
                      <a:pt x="161" y="177"/>
                      <a:pt x="162" y="177"/>
                    </a:cubicBezTo>
                    <a:cubicBezTo>
                      <a:pt x="162" y="177"/>
                      <a:pt x="162" y="177"/>
                      <a:pt x="162" y="177"/>
                    </a:cubicBezTo>
                    <a:cubicBezTo>
                      <a:pt x="164" y="179"/>
                      <a:pt x="167" y="180"/>
                      <a:pt x="169" y="180"/>
                    </a:cubicBezTo>
                    <a:cubicBezTo>
                      <a:pt x="170" y="180"/>
                      <a:pt x="172" y="181"/>
                      <a:pt x="173" y="180"/>
                    </a:cubicBezTo>
                    <a:cubicBezTo>
                      <a:pt x="174" y="180"/>
                      <a:pt x="175" y="180"/>
                      <a:pt x="176" y="180"/>
                    </a:cubicBezTo>
                    <a:cubicBezTo>
                      <a:pt x="178" y="179"/>
                      <a:pt x="180" y="178"/>
                      <a:pt x="182" y="176"/>
                    </a:cubicBezTo>
                    <a:cubicBezTo>
                      <a:pt x="187" y="170"/>
                      <a:pt x="187" y="159"/>
                      <a:pt x="182" y="153"/>
                    </a:cubicBezTo>
                    <a:cubicBezTo>
                      <a:pt x="180" y="152"/>
                      <a:pt x="178" y="150"/>
                      <a:pt x="176" y="150"/>
                    </a:cubicBezTo>
                    <a:cubicBezTo>
                      <a:pt x="176" y="150"/>
                      <a:pt x="176" y="149"/>
                      <a:pt x="176" y="149"/>
                    </a:cubicBezTo>
                    <a:cubicBezTo>
                      <a:pt x="175" y="149"/>
                      <a:pt x="174" y="149"/>
                      <a:pt x="173" y="148"/>
                    </a:cubicBezTo>
                    <a:cubicBezTo>
                      <a:pt x="171" y="148"/>
                      <a:pt x="170" y="148"/>
                      <a:pt x="169" y="147"/>
                    </a:cubicBezTo>
                    <a:cubicBezTo>
                      <a:pt x="166" y="147"/>
                      <a:pt x="164" y="147"/>
                      <a:pt x="162" y="147"/>
                    </a:cubicBezTo>
                    <a:cubicBezTo>
                      <a:pt x="159" y="148"/>
                      <a:pt x="157" y="149"/>
                      <a:pt x="155" y="150"/>
                    </a:cubicBezTo>
                    <a:cubicBezTo>
                      <a:pt x="152" y="152"/>
                      <a:pt x="150" y="155"/>
                      <a:pt x="148" y="158"/>
                    </a:cubicBezTo>
                    <a:cubicBezTo>
                      <a:pt x="148" y="160"/>
                      <a:pt x="147" y="162"/>
                      <a:pt x="146" y="164"/>
                    </a:cubicBezTo>
                    <a:cubicBezTo>
                      <a:pt x="143" y="172"/>
                      <a:pt x="144" y="180"/>
                      <a:pt x="148" y="187"/>
                    </a:cubicBezTo>
                    <a:cubicBezTo>
                      <a:pt x="150" y="189"/>
                      <a:pt x="152" y="192"/>
                      <a:pt x="155" y="194"/>
                    </a:cubicBezTo>
                    <a:cubicBezTo>
                      <a:pt x="157" y="195"/>
                      <a:pt x="159" y="196"/>
                      <a:pt x="162" y="197"/>
                    </a:cubicBezTo>
                    <a:cubicBezTo>
                      <a:pt x="162" y="198"/>
                      <a:pt x="162" y="198"/>
                      <a:pt x="163" y="198"/>
                    </a:cubicBezTo>
                    <a:cubicBezTo>
                      <a:pt x="165" y="199"/>
                      <a:pt x="167" y="200"/>
                      <a:pt x="169" y="200"/>
                    </a:cubicBezTo>
                    <a:cubicBezTo>
                      <a:pt x="170" y="201"/>
                      <a:pt x="172" y="201"/>
                      <a:pt x="173" y="202"/>
                    </a:cubicBezTo>
                    <a:cubicBezTo>
                      <a:pt x="174" y="202"/>
                      <a:pt x="175" y="203"/>
                      <a:pt x="176" y="203"/>
                    </a:cubicBezTo>
                    <a:cubicBezTo>
                      <a:pt x="178" y="204"/>
                      <a:pt x="180" y="205"/>
                      <a:pt x="182" y="205"/>
                    </a:cubicBezTo>
                    <a:cubicBezTo>
                      <a:pt x="184" y="206"/>
                      <a:pt x="185" y="207"/>
                      <a:pt x="187" y="208"/>
                    </a:cubicBezTo>
                    <a:cubicBezTo>
                      <a:pt x="189" y="209"/>
                      <a:pt x="191" y="210"/>
                      <a:pt x="193" y="211"/>
                    </a:cubicBezTo>
                    <a:cubicBezTo>
                      <a:pt x="195" y="212"/>
                      <a:pt x="198" y="213"/>
                      <a:pt x="199" y="214"/>
                    </a:cubicBezTo>
                    <a:cubicBezTo>
                      <a:pt x="201" y="216"/>
                      <a:pt x="203" y="217"/>
                      <a:pt x="205" y="219"/>
                    </a:cubicBezTo>
                    <a:cubicBezTo>
                      <a:pt x="207" y="221"/>
                      <a:pt x="208" y="224"/>
                      <a:pt x="210" y="226"/>
                    </a:cubicBezTo>
                    <a:cubicBezTo>
                      <a:pt x="210" y="226"/>
                      <a:pt x="211" y="225"/>
                      <a:pt x="211" y="225"/>
                    </a:cubicBezTo>
                    <a:cubicBezTo>
                      <a:pt x="213" y="223"/>
                      <a:pt x="215" y="221"/>
                      <a:pt x="217" y="219"/>
                    </a:cubicBezTo>
                    <a:cubicBezTo>
                      <a:pt x="219" y="217"/>
                      <a:pt x="221" y="216"/>
                      <a:pt x="223" y="215"/>
                    </a:cubicBezTo>
                    <a:cubicBezTo>
                      <a:pt x="225" y="213"/>
                      <a:pt x="228" y="212"/>
                      <a:pt x="230" y="211"/>
                    </a:cubicBezTo>
                    <a:cubicBezTo>
                      <a:pt x="232" y="210"/>
                      <a:pt x="234" y="209"/>
                      <a:pt x="236" y="208"/>
                    </a:cubicBezTo>
                    <a:cubicBezTo>
                      <a:pt x="238" y="207"/>
                      <a:pt x="240" y="206"/>
                      <a:pt x="242" y="205"/>
                    </a:cubicBezTo>
                    <a:cubicBezTo>
                      <a:pt x="244" y="204"/>
                      <a:pt x="246" y="203"/>
                      <a:pt x="248" y="202"/>
                    </a:cubicBezTo>
                    <a:cubicBezTo>
                      <a:pt x="249" y="202"/>
                      <a:pt x="249" y="202"/>
                      <a:pt x="250" y="201"/>
                    </a:cubicBezTo>
                    <a:cubicBezTo>
                      <a:pt x="254" y="199"/>
                      <a:pt x="258" y="196"/>
                      <a:pt x="261" y="192"/>
                    </a:cubicBezTo>
                    <a:cubicBezTo>
                      <a:pt x="272" y="178"/>
                      <a:pt x="276" y="157"/>
                      <a:pt x="261" y="150"/>
                    </a:cubicBezTo>
                    <a:cubicBezTo>
                      <a:pt x="259" y="149"/>
                      <a:pt x="256" y="148"/>
                      <a:pt x="252" y="148"/>
                    </a:cubicBezTo>
                    <a:cubicBezTo>
                      <a:pt x="251" y="148"/>
                      <a:pt x="250" y="148"/>
                      <a:pt x="248" y="148"/>
                    </a:cubicBezTo>
                    <a:cubicBezTo>
                      <a:pt x="246" y="148"/>
                      <a:pt x="244" y="149"/>
                      <a:pt x="242" y="149"/>
                    </a:cubicBezTo>
                    <a:cubicBezTo>
                      <a:pt x="240" y="150"/>
                      <a:pt x="239" y="151"/>
                      <a:pt x="237" y="152"/>
                    </a:cubicBezTo>
                    <a:cubicBezTo>
                      <a:pt x="237" y="152"/>
                      <a:pt x="236" y="152"/>
                      <a:pt x="236" y="153"/>
                    </a:cubicBezTo>
                    <a:cubicBezTo>
                      <a:pt x="230" y="158"/>
                      <a:pt x="228" y="169"/>
                      <a:pt x="233" y="176"/>
                    </a:cubicBezTo>
                    <a:cubicBezTo>
                      <a:pt x="234" y="177"/>
                      <a:pt x="235" y="178"/>
                      <a:pt x="236" y="178"/>
                    </a:cubicBezTo>
                    <a:cubicBezTo>
                      <a:pt x="237" y="179"/>
                      <a:pt x="237" y="179"/>
                      <a:pt x="238" y="179"/>
                    </a:cubicBezTo>
                    <a:cubicBezTo>
                      <a:pt x="240" y="180"/>
                      <a:pt x="241" y="180"/>
                      <a:pt x="242" y="180"/>
                    </a:cubicBezTo>
                    <a:cubicBezTo>
                      <a:pt x="243" y="180"/>
                      <a:pt x="244" y="180"/>
                      <a:pt x="245" y="179"/>
                    </a:cubicBezTo>
                    <a:cubicBezTo>
                      <a:pt x="246" y="179"/>
                      <a:pt x="247" y="179"/>
                      <a:pt x="248" y="178"/>
                    </a:cubicBezTo>
                    <a:cubicBezTo>
                      <a:pt x="251" y="177"/>
                      <a:pt x="253" y="174"/>
                      <a:pt x="256" y="171"/>
                    </a:cubicBezTo>
                    <a:cubicBezTo>
                      <a:pt x="256" y="170"/>
                      <a:pt x="258" y="170"/>
                      <a:pt x="258" y="171"/>
                    </a:cubicBezTo>
                    <a:cubicBezTo>
                      <a:pt x="259" y="171"/>
                      <a:pt x="259" y="173"/>
                      <a:pt x="259" y="173"/>
                    </a:cubicBezTo>
                    <a:cubicBezTo>
                      <a:pt x="256" y="178"/>
                      <a:pt x="252" y="181"/>
                      <a:pt x="248" y="182"/>
                    </a:cubicBezTo>
                    <a:cubicBezTo>
                      <a:pt x="248" y="183"/>
                      <a:pt x="247" y="183"/>
                      <a:pt x="246" y="183"/>
                    </a:cubicBezTo>
                    <a:cubicBezTo>
                      <a:pt x="245" y="183"/>
                      <a:pt x="243" y="184"/>
                      <a:pt x="242" y="184"/>
                    </a:cubicBezTo>
                    <a:cubicBezTo>
                      <a:pt x="240" y="184"/>
                      <a:pt x="239" y="184"/>
                      <a:pt x="237" y="183"/>
                    </a:cubicBezTo>
                    <a:cubicBezTo>
                      <a:pt x="237" y="183"/>
                      <a:pt x="236" y="183"/>
                      <a:pt x="236" y="183"/>
                    </a:cubicBezTo>
                    <a:cubicBezTo>
                      <a:pt x="233" y="182"/>
                      <a:pt x="232" y="180"/>
                      <a:pt x="230" y="178"/>
                    </a:cubicBezTo>
                    <a:cubicBezTo>
                      <a:pt x="230" y="178"/>
                      <a:pt x="230" y="178"/>
                      <a:pt x="230" y="178"/>
                    </a:cubicBezTo>
                    <a:cubicBezTo>
                      <a:pt x="225" y="171"/>
                      <a:pt x="225" y="161"/>
                      <a:pt x="230" y="154"/>
                    </a:cubicBezTo>
                    <a:cubicBezTo>
                      <a:pt x="231" y="152"/>
                      <a:pt x="233" y="150"/>
                      <a:pt x="235" y="148"/>
                    </a:cubicBezTo>
                    <a:cubicBezTo>
                      <a:pt x="235" y="148"/>
                      <a:pt x="235" y="148"/>
                      <a:pt x="236" y="148"/>
                    </a:cubicBezTo>
                    <a:cubicBezTo>
                      <a:pt x="238" y="147"/>
                      <a:pt x="240" y="146"/>
                      <a:pt x="242" y="145"/>
                    </a:cubicBezTo>
                    <a:cubicBezTo>
                      <a:pt x="244" y="145"/>
                      <a:pt x="246" y="144"/>
                      <a:pt x="248" y="144"/>
                    </a:cubicBezTo>
                    <a:cubicBezTo>
                      <a:pt x="250" y="144"/>
                      <a:pt x="251" y="144"/>
                      <a:pt x="252" y="144"/>
                    </a:cubicBezTo>
                    <a:cubicBezTo>
                      <a:pt x="254" y="144"/>
                      <a:pt x="256" y="144"/>
                      <a:pt x="257" y="144"/>
                    </a:cubicBezTo>
                    <a:cubicBezTo>
                      <a:pt x="259" y="143"/>
                      <a:pt x="260" y="142"/>
                      <a:pt x="261" y="141"/>
                    </a:cubicBezTo>
                    <a:cubicBezTo>
                      <a:pt x="265" y="138"/>
                      <a:pt x="269" y="135"/>
                      <a:pt x="274" y="131"/>
                    </a:cubicBezTo>
                    <a:cubicBezTo>
                      <a:pt x="278" y="128"/>
                      <a:pt x="282" y="125"/>
                      <a:pt x="287" y="121"/>
                    </a:cubicBezTo>
                    <a:cubicBezTo>
                      <a:pt x="305" y="107"/>
                      <a:pt x="322" y="93"/>
                      <a:pt x="340" y="79"/>
                    </a:cubicBezTo>
                    <a:cubicBezTo>
                      <a:pt x="336" y="74"/>
                      <a:pt x="333" y="68"/>
                      <a:pt x="3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56"/>
              <p:cNvSpPr/>
              <p:nvPr/>
            </p:nvSpPr>
            <p:spPr bwMode="auto">
              <a:xfrm>
                <a:off x="5032375" y="5505451"/>
                <a:ext cx="50800" cy="34925"/>
              </a:xfrm>
              <a:custGeom>
                <a:avLst/>
                <a:gdLst>
                  <a:gd name="T0" fmla="*/ 17 w 32"/>
                  <a:gd name="T1" fmla="*/ 22 h 22"/>
                  <a:gd name="T2" fmla="*/ 27 w 32"/>
                  <a:gd name="T3" fmla="*/ 15 h 22"/>
                  <a:gd name="T4" fmla="*/ 32 w 32"/>
                  <a:gd name="T5" fmla="*/ 12 h 22"/>
                  <a:gd name="T6" fmla="*/ 27 w 32"/>
                  <a:gd name="T7" fmla="*/ 8 h 22"/>
                  <a:gd name="T8" fmla="*/ 17 w 32"/>
                  <a:gd name="T9" fmla="*/ 1 h 22"/>
                  <a:gd name="T10" fmla="*/ 15 w 32"/>
                  <a:gd name="T11" fmla="*/ 0 h 22"/>
                  <a:gd name="T12" fmla="*/ 7 w 32"/>
                  <a:gd name="T13" fmla="*/ 5 h 22"/>
                  <a:gd name="T14" fmla="*/ 0 w 32"/>
                  <a:gd name="T15" fmla="*/ 10 h 22"/>
                  <a:gd name="T16" fmla="*/ 7 w 32"/>
                  <a:gd name="T17" fmla="*/ 15 h 22"/>
                  <a:gd name="T18" fmla="*/ 17 w 32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2">
                    <a:moveTo>
                      <a:pt x="17" y="22"/>
                    </a:moveTo>
                    <a:lnTo>
                      <a:pt x="27" y="15"/>
                    </a:lnTo>
                    <a:lnTo>
                      <a:pt x="32" y="12"/>
                    </a:lnTo>
                    <a:lnTo>
                      <a:pt x="27" y="8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7" y="5"/>
                    </a:lnTo>
                    <a:lnTo>
                      <a:pt x="0" y="10"/>
                    </a:lnTo>
                    <a:lnTo>
                      <a:pt x="7" y="15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57"/>
              <p:cNvSpPr/>
              <p:nvPr/>
            </p:nvSpPr>
            <p:spPr bwMode="auto">
              <a:xfrm>
                <a:off x="4921250" y="5578476"/>
                <a:ext cx="58737" cy="41275"/>
              </a:xfrm>
              <a:custGeom>
                <a:avLst/>
                <a:gdLst>
                  <a:gd name="T0" fmla="*/ 12 w 37"/>
                  <a:gd name="T1" fmla="*/ 21 h 26"/>
                  <a:gd name="T2" fmla="*/ 20 w 37"/>
                  <a:gd name="T3" fmla="*/ 26 h 26"/>
                  <a:gd name="T4" fmla="*/ 24 w 37"/>
                  <a:gd name="T5" fmla="*/ 24 h 26"/>
                  <a:gd name="T6" fmla="*/ 36 w 37"/>
                  <a:gd name="T7" fmla="*/ 15 h 26"/>
                  <a:gd name="T8" fmla="*/ 37 w 37"/>
                  <a:gd name="T9" fmla="*/ 14 h 26"/>
                  <a:gd name="T10" fmla="*/ 36 w 37"/>
                  <a:gd name="T11" fmla="*/ 10 h 26"/>
                  <a:gd name="T12" fmla="*/ 24 w 37"/>
                  <a:gd name="T13" fmla="*/ 3 h 26"/>
                  <a:gd name="T14" fmla="*/ 19 w 37"/>
                  <a:gd name="T15" fmla="*/ 0 h 26"/>
                  <a:gd name="T16" fmla="*/ 17 w 37"/>
                  <a:gd name="T17" fmla="*/ 0 h 26"/>
                  <a:gd name="T18" fmla="*/ 12 w 37"/>
                  <a:gd name="T19" fmla="*/ 3 h 26"/>
                  <a:gd name="T20" fmla="*/ 0 w 37"/>
                  <a:gd name="T21" fmla="*/ 12 h 26"/>
                  <a:gd name="T22" fmla="*/ 0 w 37"/>
                  <a:gd name="T23" fmla="*/ 12 h 26"/>
                  <a:gd name="T24" fmla="*/ 0 w 37"/>
                  <a:gd name="T25" fmla="*/ 14 h 26"/>
                  <a:gd name="T26" fmla="*/ 12 w 37"/>
                  <a:gd name="T27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26">
                    <a:moveTo>
                      <a:pt x="12" y="21"/>
                    </a:moveTo>
                    <a:lnTo>
                      <a:pt x="20" y="26"/>
                    </a:lnTo>
                    <a:lnTo>
                      <a:pt x="24" y="24"/>
                    </a:lnTo>
                    <a:lnTo>
                      <a:pt x="36" y="15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2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58"/>
              <p:cNvSpPr/>
              <p:nvPr/>
            </p:nvSpPr>
            <p:spPr bwMode="auto">
              <a:xfrm>
                <a:off x="5070475" y="5529263"/>
                <a:ext cx="50800" cy="34925"/>
              </a:xfrm>
              <a:custGeom>
                <a:avLst/>
                <a:gdLst>
                  <a:gd name="T0" fmla="*/ 0 w 32"/>
                  <a:gd name="T1" fmla="*/ 10 h 22"/>
                  <a:gd name="T2" fmla="*/ 3 w 32"/>
                  <a:gd name="T3" fmla="*/ 12 h 22"/>
                  <a:gd name="T4" fmla="*/ 14 w 32"/>
                  <a:gd name="T5" fmla="*/ 21 h 22"/>
                  <a:gd name="T6" fmla="*/ 17 w 32"/>
                  <a:gd name="T7" fmla="*/ 22 h 22"/>
                  <a:gd name="T8" fmla="*/ 24 w 32"/>
                  <a:gd name="T9" fmla="*/ 16 h 22"/>
                  <a:gd name="T10" fmla="*/ 32 w 32"/>
                  <a:gd name="T11" fmla="*/ 10 h 22"/>
                  <a:gd name="T12" fmla="*/ 24 w 32"/>
                  <a:gd name="T13" fmla="*/ 5 h 22"/>
                  <a:gd name="T14" fmla="*/ 15 w 32"/>
                  <a:gd name="T15" fmla="*/ 0 h 22"/>
                  <a:gd name="T16" fmla="*/ 14 w 32"/>
                  <a:gd name="T17" fmla="*/ 0 h 22"/>
                  <a:gd name="T18" fmla="*/ 3 w 32"/>
                  <a:gd name="T19" fmla="*/ 9 h 22"/>
                  <a:gd name="T20" fmla="*/ 0 w 32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0" y="10"/>
                    </a:moveTo>
                    <a:lnTo>
                      <a:pt x="3" y="12"/>
                    </a:lnTo>
                    <a:lnTo>
                      <a:pt x="14" y="21"/>
                    </a:lnTo>
                    <a:lnTo>
                      <a:pt x="17" y="22"/>
                    </a:lnTo>
                    <a:lnTo>
                      <a:pt x="24" y="16"/>
                    </a:lnTo>
                    <a:lnTo>
                      <a:pt x="32" y="10"/>
                    </a:lnTo>
                    <a:lnTo>
                      <a:pt x="24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3" y="9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59"/>
              <p:cNvSpPr/>
              <p:nvPr/>
            </p:nvSpPr>
            <p:spPr bwMode="auto">
              <a:xfrm>
                <a:off x="5289550" y="5662613"/>
                <a:ext cx="52387" cy="34925"/>
              </a:xfrm>
              <a:custGeom>
                <a:avLst/>
                <a:gdLst>
                  <a:gd name="T0" fmla="*/ 0 w 33"/>
                  <a:gd name="T1" fmla="*/ 14 h 22"/>
                  <a:gd name="T2" fmla="*/ 6 w 33"/>
                  <a:gd name="T3" fmla="*/ 16 h 22"/>
                  <a:gd name="T4" fmla="*/ 14 w 33"/>
                  <a:gd name="T5" fmla="*/ 22 h 22"/>
                  <a:gd name="T6" fmla="*/ 33 w 33"/>
                  <a:gd name="T7" fmla="*/ 9 h 22"/>
                  <a:gd name="T8" fmla="*/ 19 w 33"/>
                  <a:gd name="T9" fmla="*/ 0 h 22"/>
                  <a:gd name="T10" fmla="*/ 6 w 33"/>
                  <a:gd name="T11" fmla="*/ 10 h 22"/>
                  <a:gd name="T12" fmla="*/ 0 w 33"/>
                  <a:gd name="T13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2">
                    <a:moveTo>
                      <a:pt x="0" y="14"/>
                    </a:moveTo>
                    <a:lnTo>
                      <a:pt x="6" y="16"/>
                    </a:lnTo>
                    <a:lnTo>
                      <a:pt x="14" y="22"/>
                    </a:lnTo>
                    <a:lnTo>
                      <a:pt x="33" y="9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60"/>
              <p:cNvSpPr/>
              <p:nvPr/>
            </p:nvSpPr>
            <p:spPr bwMode="auto">
              <a:xfrm>
                <a:off x="5227638" y="5624513"/>
                <a:ext cx="52387" cy="33338"/>
              </a:xfrm>
              <a:custGeom>
                <a:avLst/>
                <a:gdLst>
                  <a:gd name="T0" fmla="*/ 0 w 33"/>
                  <a:gd name="T1" fmla="*/ 12 h 21"/>
                  <a:gd name="T2" fmla="*/ 0 w 33"/>
                  <a:gd name="T3" fmla="*/ 14 h 21"/>
                  <a:gd name="T4" fmla="*/ 14 w 33"/>
                  <a:gd name="T5" fmla="*/ 21 h 21"/>
                  <a:gd name="T6" fmla="*/ 22 w 33"/>
                  <a:gd name="T7" fmla="*/ 16 h 21"/>
                  <a:gd name="T8" fmla="*/ 33 w 33"/>
                  <a:gd name="T9" fmla="*/ 9 h 21"/>
                  <a:gd name="T10" fmla="*/ 22 w 33"/>
                  <a:gd name="T11" fmla="*/ 2 h 21"/>
                  <a:gd name="T12" fmla="*/ 17 w 33"/>
                  <a:gd name="T13" fmla="*/ 0 h 21"/>
                  <a:gd name="T14" fmla="*/ 0 w 33"/>
                  <a:gd name="T15" fmla="*/ 12 h 21"/>
                  <a:gd name="T16" fmla="*/ 0 w 33"/>
                  <a:gd name="T17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1">
                    <a:moveTo>
                      <a:pt x="0" y="12"/>
                    </a:moveTo>
                    <a:lnTo>
                      <a:pt x="0" y="14"/>
                    </a:lnTo>
                    <a:lnTo>
                      <a:pt x="14" y="21"/>
                    </a:lnTo>
                    <a:lnTo>
                      <a:pt x="22" y="16"/>
                    </a:lnTo>
                    <a:lnTo>
                      <a:pt x="33" y="9"/>
                    </a:lnTo>
                    <a:lnTo>
                      <a:pt x="22" y="2"/>
                    </a:lnTo>
                    <a:lnTo>
                      <a:pt x="17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61"/>
              <p:cNvSpPr/>
              <p:nvPr/>
            </p:nvSpPr>
            <p:spPr bwMode="auto">
              <a:xfrm>
                <a:off x="5254625" y="56896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5 w 31"/>
                  <a:gd name="T3" fmla="*/ 11 h 23"/>
                  <a:gd name="T4" fmla="*/ 0 w 31"/>
                  <a:gd name="T5" fmla="*/ 14 h 23"/>
                  <a:gd name="T6" fmla="*/ 5 w 31"/>
                  <a:gd name="T7" fmla="*/ 16 h 23"/>
                  <a:gd name="T8" fmla="*/ 14 w 31"/>
                  <a:gd name="T9" fmla="*/ 23 h 23"/>
                  <a:gd name="T10" fmla="*/ 28 w 31"/>
                  <a:gd name="T11" fmla="*/ 12 h 23"/>
                  <a:gd name="T12" fmla="*/ 31 w 31"/>
                  <a:gd name="T13" fmla="*/ 9 h 23"/>
                  <a:gd name="T14" fmla="*/ 28 w 31"/>
                  <a:gd name="T15" fmla="*/ 7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5" y="11"/>
                    </a:lnTo>
                    <a:lnTo>
                      <a:pt x="0" y="14"/>
                    </a:lnTo>
                    <a:lnTo>
                      <a:pt x="5" y="16"/>
                    </a:lnTo>
                    <a:lnTo>
                      <a:pt x="14" y="23"/>
                    </a:lnTo>
                    <a:lnTo>
                      <a:pt x="28" y="12"/>
                    </a:lnTo>
                    <a:lnTo>
                      <a:pt x="31" y="9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62"/>
              <p:cNvSpPr/>
              <p:nvPr/>
            </p:nvSpPr>
            <p:spPr bwMode="auto">
              <a:xfrm>
                <a:off x="5260975" y="5643563"/>
                <a:ext cx="47625" cy="34925"/>
              </a:xfrm>
              <a:custGeom>
                <a:avLst/>
                <a:gdLst>
                  <a:gd name="T0" fmla="*/ 0 w 18"/>
                  <a:gd name="T1" fmla="*/ 8 h 13"/>
                  <a:gd name="T2" fmla="*/ 1 w 18"/>
                  <a:gd name="T3" fmla="*/ 8 h 13"/>
                  <a:gd name="T4" fmla="*/ 8 w 18"/>
                  <a:gd name="T5" fmla="*/ 13 h 13"/>
                  <a:gd name="T6" fmla="*/ 14 w 18"/>
                  <a:gd name="T7" fmla="*/ 8 h 13"/>
                  <a:gd name="T8" fmla="*/ 18 w 18"/>
                  <a:gd name="T9" fmla="*/ 5 h 13"/>
                  <a:gd name="T10" fmla="*/ 14 w 18"/>
                  <a:gd name="T11" fmla="*/ 2 h 13"/>
                  <a:gd name="T12" fmla="*/ 10 w 18"/>
                  <a:gd name="T13" fmla="*/ 0 h 13"/>
                  <a:gd name="T14" fmla="*/ 10 w 18"/>
                  <a:gd name="T15" fmla="*/ 0 h 13"/>
                  <a:gd name="T16" fmla="*/ 1 w 18"/>
                  <a:gd name="T17" fmla="*/ 7 h 13"/>
                  <a:gd name="T18" fmla="*/ 0 w 18"/>
                  <a:gd name="T1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3">
                    <a:moveTo>
                      <a:pt x="0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7"/>
                      <a:pt x="1" y="7"/>
                      <a:pt x="1" y="7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63"/>
              <p:cNvSpPr/>
              <p:nvPr/>
            </p:nvSpPr>
            <p:spPr bwMode="auto">
              <a:xfrm>
                <a:off x="5189538" y="5600701"/>
                <a:ext cx="53975" cy="38100"/>
              </a:xfrm>
              <a:custGeom>
                <a:avLst/>
                <a:gdLst>
                  <a:gd name="T0" fmla="*/ 0 w 34"/>
                  <a:gd name="T1" fmla="*/ 12 h 24"/>
                  <a:gd name="T2" fmla="*/ 2 w 34"/>
                  <a:gd name="T3" fmla="*/ 13 h 24"/>
                  <a:gd name="T4" fmla="*/ 17 w 34"/>
                  <a:gd name="T5" fmla="*/ 24 h 24"/>
                  <a:gd name="T6" fmla="*/ 24 w 34"/>
                  <a:gd name="T7" fmla="*/ 19 h 24"/>
                  <a:gd name="T8" fmla="*/ 34 w 34"/>
                  <a:gd name="T9" fmla="*/ 12 h 24"/>
                  <a:gd name="T10" fmla="*/ 24 w 34"/>
                  <a:gd name="T11" fmla="*/ 5 h 24"/>
                  <a:gd name="T12" fmla="*/ 16 w 34"/>
                  <a:gd name="T13" fmla="*/ 0 h 24"/>
                  <a:gd name="T14" fmla="*/ 2 w 34"/>
                  <a:gd name="T15" fmla="*/ 10 h 24"/>
                  <a:gd name="T16" fmla="*/ 0 w 34"/>
                  <a:gd name="T17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4">
                    <a:moveTo>
                      <a:pt x="0" y="12"/>
                    </a:moveTo>
                    <a:lnTo>
                      <a:pt x="2" y="13"/>
                    </a:lnTo>
                    <a:lnTo>
                      <a:pt x="17" y="24"/>
                    </a:lnTo>
                    <a:lnTo>
                      <a:pt x="24" y="19"/>
                    </a:lnTo>
                    <a:lnTo>
                      <a:pt x="34" y="12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2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64"/>
              <p:cNvSpPr/>
              <p:nvPr/>
            </p:nvSpPr>
            <p:spPr bwMode="auto">
              <a:xfrm>
                <a:off x="5108575" y="5551488"/>
                <a:ext cx="61912" cy="42863"/>
              </a:xfrm>
              <a:custGeom>
                <a:avLst/>
                <a:gdLst>
                  <a:gd name="T0" fmla="*/ 0 w 39"/>
                  <a:gd name="T1" fmla="*/ 12 h 27"/>
                  <a:gd name="T2" fmla="*/ 0 w 39"/>
                  <a:gd name="T3" fmla="*/ 12 h 27"/>
                  <a:gd name="T4" fmla="*/ 10 w 39"/>
                  <a:gd name="T5" fmla="*/ 19 h 27"/>
                  <a:gd name="T6" fmla="*/ 22 w 39"/>
                  <a:gd name="T7" fmla="*/ 26 h 27"/>
                  <a:gd name="T8" fmla="*/ 24 w 39"/>
                  <a:gd name="T9" fmla="*/ 27 h 27"/>
                  <a:gd name="T10" fmla="*/ 32 w 39"/>
                  <a:gd name="T11" fmla="*/ 20 h 27"/>
                  <a:gd name="T12" fmla="*/ 39 w 39"/>
                  <a:gd name="T13" fmla="*/ 15 h 27"/>
                  <a:gd name="T14" fmla="*/ 32 w 39"/>
                  <a:gd name="T15" fmla="*/ 10 h 27"/>
                  <a:gd name="T16" fmla="*/ 22 w 39"/>
                  <a:gd name="T17" fmla="*/ 3 h 27"/>
                  <a:gd name="T18" fmla="*/ 15 w 39"/>
                  <a:gd name="T19" fmla="*/ 0 h 27"/>
                  <a:gd name="T20" fmla="*/ 10 w 39"/>
                  <a:gd name="T21" fmla="*/ 3 h 27"/>
                  <a:gd name="T22" fmla="*/ 0 w 39"/>
                  <a:gd name="T23" fmla="*/ 10 h 27"/>
                  <a:gd name="T24" fmla="*/ 0 w 39"/>
                  <a:gd name="T25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7">
                    <a:moveTo>
                      <a:pt x="0" y="12"/>
                    </a:moveTo>
                    <a:lnTo>
                      <a:pt x="0" y="12"/>
                    </a:lnTo>
                    <a:lnTo>
                      <a:pt x="10" y="19"/>
                    </a:lnTo>
                    <a:lnTo>
                      <a:pt x="22" y="26"/>
                    </a:lnTo>
                    <a:lnTo>
                      <a:pt x="24" y="27"/>
                    </a:lnTo>
                    <a:lnTo>
                      <a:pt x="32" y="20"/>
                    </a:lnTo>
                    <a:lnTo>
                      <a:pt x="39" y="15"/>
                    </a:lnTo>
                    <a:lnTo>
                      <a:pt x="32" y="10"/>
                    </a:lnTo>
                    <a:lnTo>
                      <a:pt x="22" y="3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65"/>
              <p:cNvSpPr/>
              <p:nvPr/>
            </p:nvSpPr>
            <p:spPr bwMode="auto">
              <a:xfrm>
                <a:off x="5154613" y="5581651"/>
                <a:ext cx="50800" cy="31750"/>
              </a:xfrm>
              <a:custGeom>
                <a:avLst/>
                <a:gdLst>
                  <a:gd name="T0" fmla="*/ 0 w 32"/>
                  <a:gd name="T1" fmla="*/ 12 h 20"/>
                  <a:gd name="T2" fmla="*/ 3 w 32"/>
                  <a:gd name="T3" fmla="*/ 13 h 20"/>
                  <a:gd name="T4" fmla="*/ 14 w 32"/>
                  <a:gd name="T5" fmla="*/ 20 h 20"/>
                  <a:gd name="T6" fmla="*/ 15 w 32"/>
                  <a:gd name="T7" fmla="*/ 20 h 20"/>
                  <a:gd name="T8" fmla="*/ 24 w 32"/>
                  <a:gd name="T9" fmla="*/ 13 h 20"/>
                  <a:gd name="T10" fmla="*/ 32 w 32"/>
                  <a:gd name="T11" fmla="*/ 8 h 20"/>
                  <a:gd name="T12" fmla="*/ 24 w 32"/>
                  <a:gd name="T13" fmla="*/ 3 h 20"/>
                  <a:gd name="T14" fmla="*/ 17 w 32"/>
                  <a:gd name="T15" fmla="*/ 0 h 20"/>
                  <a:gd name="T16" fmla="*/ 14 w 32"/>
                  <a:gd name="T17" fmla="*/ 1 h 20"/>
                  <a:gd name="T18" fmla="*/ 3 w 32"/>
                  <a:gd name="T19" fmla="*/ 10 h 20"/>
                  <a:gd name="T20" fmla="*/ 0 w 32"/>
                  <a:gd name="T21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0">
                    <a:moveTo>
                      <a:pt x="0" y="12"/>
                    </a:moveTo>
                    <a:lnTo>
                      <a:pt x="3" y="13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24" y="13"/>
                    </a:lnTo>
                    <a:lnTo>
                      <a:pt x="32" y="8"/>
                    </a:lnTo>
                    <a:lnTo>
                      <a:pt x="24" y="3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3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66"/>
              <p:cNvSpPr/>
              <p:nvPr/>
            </p:nvSpPr>
            <p:spPr bwMode="auto">
              <a:xfrm>
                <a:off x="4948238" y="5780088"/>
                <a:ext cx="57150" cy="41275"/>
              </a:xfrm>
              <a:custGeom>
                <a:avLst/>
                <a:gdLst>
                  <a:gd name="T0" fmla="*/ 18 w 21"/>
                  <a:gd name="T1" fmla="*/ 10 h 15"/>
                  <a:gd name="T2" fmla="*/ 21 w 21"/>
                  <a:gd name="T3" fmla="*/ 7 h 15"/>
                  <a:gd name="T4" fmla="*/ 18 w 21"/>
                  <a:gd name="T5" fmla="*/ 5 h 15"/>
                  <a:gd name="T6" fmla="*/ 15 w 21"/>
                  <a:gd name="T7" fmla="*/ 3 h 15"/>
                  <a:gd name="T8" fmla="*/ 11 w 21"/>
                  <a:gd name="T9" fmla="*/ 0 h 15"/>
                  <a:gd name="T10" fmla="*/ 10 w 21"/>
                  <a:gd name="T11" fmla="*/ 0 h 15"/>
                  <a:gd name="T12" fmla="*/ 4 w 21"/>
                  <a:gd name="T13" fmla="*/ 5 h 15"/>
                  <a:gd name="T14" fmla="*/ 0 w 21"/>
                  <a:gd name="T15" fmla="*/ 8 h 15"/>
                  <a:gd name="T16" fmla="*/ 4 w 21"/>
                  <a:gd name="T17" fmla="*/ 10 h 15"/>
                  <a:gd name="T18" fmla="*/ 11 w 21"/>
                  <a:gd name="T19" fmla="*/ 15 h 15"/>
                  <a:gd name="T20" fmla="*/ 11 w 21"/>
                  <a:gd name="T21" fmla="*/ 15 h 15"/>
                  <a:gd name="T22" fmla="*/ 12 w 21"/>
                  <a:gd name="T23" fmla="*/ 14 h 15"/>
                  <a:gd name="T24" fmla="*/ 15 w 21"/>
                  <a:gd name="T25" fmla="*/ 12 h 15"/>
                  <a:gd name="T26" fmla="*/ 18 w 21"/>
                  <a:gd name="T2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5">
                    <a:moveTo>
                      <a:pt x="18" y="10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lnTo>
                      <a:pt x="18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67"/>
              <p:cNvSpPr/>
              <p:nvPr/>
            </p:nvSpPr>
            <p:spPr bwMode="auto">
              <a:xfrm>
                <a:off x="5121275" y="5703888"/>
                <a:ext cx="52387" cy="34925"/>
              </a:xfrm>
              <a:custGeom>
                <a:avLst/>
                <a:gdLst>
                  <a:gd name="T0" fmla="*/ 16 w 33"/>
                  <a:gd name="T1" fmla="*/ 22 h 22"/>
                  <a:gd name="T2" fmla="*/ 24 w 33"/>
                  <a:gd name="T3" fmla="*/ 15 h 22"/>
                  <a:gd name="T4" fmla="*/ 33 w 33"/>
                  <a:gd name="T5" fmla="*/ 8 h 22"/>
                  <a:gd name="T6" fmla="*/ 24 w 33"/>
                  <a:gd name="T7" fmla="*/ 3 h 22"/>
                  <a:gd name="T8" fmla="*/ 18 w 33"/>
                  <a:gd name="T9" fmla="*/ 0 h 22"/>
                  <a:gd name="T10" fmla="*/ 14 w 33"/>
                  <a:gd name="T11" fmla="*/ 3 h 22"/>
                  <a:gd name="T12" fmla="*/ 2 w 33"/>
                  <a:gd name="T13" fmla="*/ 12 h 22"/>
                  <a:gd name="T14" fmla="*/ 0 w 33"/>
                  <a:gd name="T15" fmla="*/ 12 h 22"/>
                  <a:gd name="T16" fmla="*/ 2 w 33"/>
                  <a:gd name="T17" fmla="*/ 14 h 22"/>
                  <a:gd name="T18" fmla="*/ 14 w 33"/>
                  <a:gd name="T19" fmla="*/ 20 h 22"/>
                  <a:gd name="T20" fmla="*/ 16 w 33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22"/>
                    </a:moveTo>
                    <a:lnTo>
                      <a:pt x="24" y="15"/>
                    </a:lnTo>
                    <a:lnTo>
                      <a:pt x="33" y="8"/>
                    </a:lnTo>
                    <a:lnTo>
                      <a:pt x="24" y="3"/>
                    </a:lnTo>
                    <a:lnTo>
                      <a:pt x="18" y="0"/>
                    </a:lnTo>
                    <a:lnTo>
                      <a:pt x="14" y="3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0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68"/>
              <p:cNvSpPr/>
              <p:nvPr/>
            </p:nvSpPr>
            <p:spPr bwMode="auto">
              <a:xfrm>
                <a:off x="5089525" y="5730876"/>
                <a:ext cx="46037" cy="33338"/>
              </a:xfrm>
              <a:custGeom>
                <a:avLst/>
                <a:gdLst>
                  <a:gd name="T0" fmla="*/ 14 w 29"/>
                  <a:gd name="T1" fmla="*/ 21 h 21"/>
                  <a:gd name="T2" fmla="*/ 22 w 29"/>
                  <a:gd name="T3" fmla="*/ 14 h 21"/>
                  <a:gd name="T4" fmla="*/ 29 w 29"/>
                  <a:gd name="T5" fmla="*/ 9 h 21"/>
                  <a:gd name="T6" fmla="*/ 22 w 29"/>
                  <a:gd name="T7" fmla="*/ 5 h 21"/>
                  <a:gd name="T8" fmla="*/ 15 w 29"/>
                  <a:gd name="T9" fmla="*/ 0 h 21"/>
                  <a:gd name="T10" fmla="*/ 12 w 29"/>
                  <a:gd name="T11" fmla="*/ 2 h 21"/>
                  <a:gd name="T12" fmla="*/ 2 w 29"/>
                  <a:gd name="T13" fmla="*/ 10 h 21"/>
                  <a:gd name="T14" fmla="*/ 0 w 29"/>
                  <a:gd name="T15" fmla="*/ 12 h 21"/>
                  <a:gd name="T16" fmla="*/ 2 w 29"/>
                  <a:gd name="T17" fmla="*/ 14 h 21"/>
                  <a:gd name="T18" fmla="*/ 12 w 29"/>
                  <a:gd name="T19" fmla="*/ 21 h 21"/>
                  <a:gd name="T20" fmla="*/ 14 w 29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4" y="21"/>
                    </a:moveTo>
                    <a:lnTo>
                      <a:pt x="22" y="14"/>
                    </a:lnTo>
                    <a:lnTo>
                      <a:pt x="29" y="9"/>
                    </a:lnTo>
                    <a:lnTo>
                      <a:pt x="22" y="5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2" y="21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69"/>
              <p:cNvSpPr/>
              <p:nvPr/>
            </p:nvSpPr>
            <p:spPr bwMode="auto">
              <a:xfrm>
                <a:off x="5016500" y="5730876"/>
                <a:ext cx="53975" cy="38100"/>
              </a:xfrm>
              <a:custGeom>
                <a:avLst/>
                <a:gdLst>
                  <a:gd name="T0" fmla="*/ 17 w 34"/>
                  <a:gd name="T1" fmla="*/ 22 h 24"/>
                  <a:gd name="T2" fmla="*/ 19 w 34"/>
                  <a:gd name="T3" fmla="*/ 24 h 24"/>
                  <a:gd name="T4" fmla="*/ 27 w 34"/>
                  <a:gd name="T5" fmla="*/ 17 h 24"/>
                  <a:gd name="T6" fmla="*/ 34 w 34"/>
                  <a:gd name="T7" fmla="*/ 12 h 24"/>
                  <a:gd name="T8" fmla="*/ 27 w 34"/>
                  <a:gd name="T9" fmla="*/ 9 h 24"/>
                  <a:gd name="T10" fmla="*/ 17 w 34"/>
                  <a:gd name="T11" fmla="*/ 2 h 24"/>
                  <a:gd name="T12" fmla="*/ 15 w 34"/>
                  <a:gd name="T13" fmla="*/ 0 h 24"/>
                  <a:gd name="T14" fmla="*/ 7 w 34"/>
                  <a:gd name="T15" fmla="*/ 7 h 24"/>
                  <a:gd name="T16" fmla="*/ 0 w 34"/>
                  <a:gd name="T17" fmla="*/ 12 h 24"/>
                  <a:gd name="T18" fmla="*/ 7 w 34"/>
                  <a:gd name="T19" fmla="*/ 17 h 24"/>
                  <a:gd name="T20" fmla="*/ 17 w 34"/>
                  <a:gd name="T21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22"/>
                    </a:moveTo>
                    <a:lnTo>
                      <a:pt x="19" y="24"/>
                    </a:lnTo>
                    <a:lnTo>
                      <a:pt x="27" y="17"/>
                    </a:lnTo>
                    <a:lnTo>
                      <a:pt x="34" y="12"/>
                    </a:lnTo>
                    <a:lnTo>
                      <a:pt x="27" y="9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70"/>
              <p:cNvSpPr/>
              <p:nvPr/>
            </p:nvSpPr>
            <p:spPr bwMode="auto">
              <a:xfrm>
                <a:off x="5054600" y="5754688"/>
                <a:ext cx="47625" cy="33338"/>
              </a:xfrm>
              <a:custGeom>
                <a:avLst/>
                <a:gdLst>
                  <a:gd name="T0" fmla="*/ 13 w 30"/>
                  <a:gd name="T1" fmla="*/ 21 h 21"/>
                  <a:gd name="T2" fmla="*/ 15 w 30"/>
                  <a:gd name="T3" fmla="*/ 21 h 21"/>
                  <a:gd name="T4" fmla="*/ 24 w 30"/>
                  <a:gd name="T5" fmla="*/ 14 h 21"/>
                  <a:gd name="T6" fmla="*/ 30 w 30"/>
                  <a:gd name="T7" fmla="*/ 11 h 21"/>
                  <a:gd name="T8" fmla="*/ 24 w 30"/>
                  <a:gd name="T9" fmla="*/ 7 h 21"/>
                  <a:gd name="T10" fmla="*/ 15 w 30"/>
                  <a:gd name="T11" fmla="*/ 0 h 21"/>
                  <a:gd name="T12" fmla="*/ 13 w 30"/>
                  <a:gd name="T13" fmla="*/ 2 h 21"/>
                  <a:gd name="T14" fmla="*/ 3 w 30"/>
                  <a:gd name="T15" fmla="*/ 9 h 21"/>
                  <a:gd name="T16" fmla="*/ 0 w 30"/>
                  <a:gd name="T17" fmla="*/ 12 h 21"/>
                  <a:gd name="T18" fmla="*/ 3 w 30"/>
                  <a:gd name="T19" fmla="*/ 14 h 21"/>
                  <a:gd name="T20" fmla="*/ 13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21"/>
                    </a:moveTo>
                    <a:lnTo>
                      <a:pt x="15" y="21"/>
                    </a:lnTo>
                    <a:lnTo>
                      <a:pt x="24" y="14"/>
                    </a:lnTo>
                    <a:lnTo>
                      <a:pt x="30" y="11"/>
                    </a:lnTo>
                    <a:lnTo>
                      <a:pt x="24" y="7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3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71"/>
              <p:cNvSpPr/>
              <p:nvPr/>
            </p:nvSpPr>
            <p:spPr bwMode="auto">
              <a:xfrm>
                <a:off x="5083175" y="5632451"/>
                <a:ext cx="49212" cy="33338"/>
              </a:xfrm>
              <a:custGeom>
                <a:avLst/>
                <a:gdLst>
                  <a:gd name="T0" fmla="*/ 16 w 31"/>
                  <a:gd name="T1" fmla="*/ 0 h 21"/>
                  <a:gd name="T2" fmla="*/ 16 w 31"/>
                  <a:gd name="T3" fmla="*/ 0 h 21"/>
                  <a:gd name="T4" fmla="*/ 6 w 31"/>
                  <a:gd name="T5" fmla="*/ 7 h 21"/>
                  <a:gd name="T6" fmla="*/ 0 w 31"/>
                  <a:gd name="T7" fmla="*/ 12 h 21"/>
                  <a:gd name="T8" fmla="*/ 6 w 31"/>
                  <a:gd name="T9" fmla="*/ 16 h 21"/>
                  <a:gd name="T10" fmla="*/ 16 w 31"/>
                  <a:gd name="T11" fmla="*/ 21 h 21"/>
                  <a:gd name="T12" fmla="*/ 18 w 31"/>
                  <a:gd name="T13" fmla="*/ 21 h 21"/>
                  <a:gd name="T14" fmla="*/ 26 w 31"/>
                  <a:gd name="T15" fmla="*/ 14 h 21"/>
                  <a:gd name="T16" fmla="*/ 31 w 31"/>
                  <a:gd name="T17" fmla="*/ 11 h 21"/>
                  <a:gd name="T18" fmla="*/ 26 w 31"/>
                  <a:gd name="T19" fmla="*/ 7 h 21"/>
                  <a:gd name="T20" fmla="*/ 16 w 31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0"/>
                    </a:moveTo>
                    <a:lnTo>
                      <a:pt x="16" y="0"/>
                    </a:lnTo>
                    <a:lnTo>
                      <a:pt x="6" y="7"/>
                    </a:lnTo>
                    <a:lnTo>
                      <a:pt x="0" y="12"/>
                    </a:lnTo>
                    <a:lnTo>
                      <a:pt x="6" y="16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6" y="14"/>
                    </a:lnTo>
                    <a:lnTo>
                      <a:pt x="31" y="11"/>
                    </a:lnTo>
                    <a:lnTo>
                      <a:pt x="26" y="7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72"/>
              <p:cNvSpPr/>
              <p:nvPr/>
            </p:nvSpPr>
            <p:spPr bwMode="auto">
              <a:xfrm>
                <a:off x="5157788" y="5678488"/>
                <a:ext cx="47625" cy="33338"/>
              </a:xfrm>
              <a:custGeom>
                <a:avLst/>
                <a:gdLst>
                  <a:gd name="T0" fmla="*/ 15 w 30"/>
                  <a:gd name="T1" fmla="*/ 21 h 21"/>
                  <a:gd name="T2" fmla="*/ 22 w 30"/>
                  <a:gd name="T3" fmla="*/ 14 h 21"/>
                  <a:gd name="T4" fmla="*/ 30 w 30"/>
                  <a:gd name="T5" fmla="*/ 9 h 21"/>
                  <a:gd name="T6" fmla="*/ 22 w 30"/>
                  <a:gd name="T7" fmla="*/ 4 h 21"/>
                  <a:gd name="T8" fmla="*/ 15 w 30"/>
                  <a:gd name="T9" fmla="*/ 0 h 21"/>
                  <a:gd name="T10" fmla="*/ 12 w 30"/>
                  <a:gd name="T11" fmla="*/ 2 h 21"/>
                  <a:gd name="T12" fmla="*/ 1 w 30"/>
                  <a:gd name="T13" fmla="*/ 11 h 21"/>
                  <a:gd name="T14" fmla="*/ 0 w 30"/>
                  <a:gd name="T15" fmla="*/ 11 h 21"/>
                  <a:gd name="T16" fmla="*/ 1 w 30"/>
                  <a:gd name="T17" fmla="*/ 12 h 21"/>
                  <a:gd name="T18" fmla="*/ 12 w 30"/>
                  <a:gd name="T19" fmla="*/ 19 h 21"/>
                  <a:gd name="T20" fmla="*/ 15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5" y="21"/>
                    </a:moveTo>
                    <a:lnTo>
                      <a:pt x="22" y="14"/>
                    </a:lnTo>
                    <a:lnTo>
                      <a:pt x="30" y="9"/>
                    </a:lnTo>
                    <a:lnTo>
                      <a:pt x="22" y="4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2" y="19"/>
                    </a:lnTo>
                    <a:lnTo>
                      <a:pt x="15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73"/>
              <p:cNvSpPr/>
              <p:nvPr/>
            </p:nvSpPr>
            <p:spPr bwMode="auto">
              <a:xfrm>
                <a:off x="5037138" y="5602288"/>
                <a:ext cx="63500" cy="41275"/>
              </a:xfrm>
              <a:custGeom>
                <a:avLst/>
                <a:gdLst>
                  <a:gd name="T0" fmla="*/ 24 w 40"/>
                  <a:gd name="T1" fmla="*/ 7 h 26"/>
                  <a:gd name="T2" fmla="*/ 14 w 40"/>
                  <a:gd name="T3" fmla="*/ 0 h 26"/>
                  <a:gd name="T4" fmla="*/ 4 w 40"/>
                  <a:gd name="T5" fmla="*/ 9 h 26"/>
                  <a:gd name="T6" fmla="*/ 0 w 40"/>
                  <a:gd name="T7" fmla="*/ 12 h 26"/>
                  <a:gd name="T8" fmla="*/ 4 w 40"/>
                  <a:gd name="T9" fmla="*/ 14 h 26"/>
                  <a:gd name="T10" fmla="*/ 14 w 40"/>
                  <a:gd name="T11" fmla="*/ 21 h 26"/>
                  <a:gd name="T12" fmla="*/ 24 w 40"/>
                  <a:gd name="T13" fmla="*/ 26 h 26"/>
                  <a:gd name="T14" fmla="*/ 24 w 40"/>
                  <a:gd name="T15" fmla="*/ 26 h 26"/>
                  <a:gd name="T16" fmla="*/ 35 w 40"/>
                  <a:gd name="T17" fmla="*/ 19 h 26"/>
                  <a:gd name="T18" fmla="*/ 40 w 40"/>
                  <a:gd name="T19" fmla="*/ 16 h 26"/>
                  <a:gd name="T20" fmla="*/ 35 w 40"/>
                  <a:gd name="T21" fmla="*/ 14 h 26"/>
                  <a:gd name="T22" fmla="*/ 24 w 40"/>
                  <a:gd name="T23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24" y="7"/>
                    </a:move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4"/>
                    </a:lnTo>
                    <a:lnTo>
                      <a:pt x="2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74"/>
              <p:cNvSpPr/>
              <p:nvPr/>
            </p:nvSpPr>
            <p:spPr bwMode="auto">
              <a:xfrm>
                <a:off x="5119688" y="5654676"/>
                <a:ext cx="53975" cy="34925"/>
              </a:xfrm>
              <a:custGeom>
                <a:avLst/>
                <a:gdLst>
                  <a:gd name="T0" fmla="*/ 15 w 34"/>
                  <a:gd name="T1" fmla="*/ 0 h 22"/>
                  <a:gd name="T2" fmla="*/ 15 w 34"/>
                  <a:gd name="T3" fmla="*/ 0 h 22"/>
                  <a:gd name="T4" fmla="*/ 3 w 34"/>
                  <a:gd name="T5" fmla="*/ 9 h 22"/>
                  <a:gd name="T6" fmla="*/ 0 w 34"/>
                  <a:gd name="T7" fmla="*/ 12 h 22"/>
                  <a:gd name="T8" fmla="*/ 3 w 34"/>
                  <a:gd name="T9" fmla="*/ 14 h 22"/>
                  <a:gd name="T10" fmla="*/ 15 w 34"/>
                  <a:gd name="T11" fmla="*/ 21 h 22"/>
                  <a:gd name="T12" fmla="*/ 19 w 34"/>
                  <a:gd name="T13" fmla="*/ 22 h 22"/>
                  <a:gd name="T14" fmla="*/ 25 w 34"/>
                  <a:gd name="T15" fmla="*/ 17 h 22"/>
                  <a:gd name="T16" fmla="*/ 34 w 34"/>
                  <a:gd name="T17" fmla="*/ 12 h 22"/>
                  <a:gd name="T18" fmla="*/ 25 w 34"/>
                  <a:gd name="T19" fmla="*/ 7 h 22"/>
                  <a:gd name="T20" fmla="*/ 15 w 34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15" y="0"/>
                    </a:moveTo>
                    <a:lnTo>
                      <a:pt x="15" y="0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5" y="21"/>
                    </a:lnTo>
                    <a:lnTo>
                      <a:pt x="19" y="22"/>
                    </a:lnTo>
                    <a:lnTo>
                      <a:pt x="25" y="17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75"/>
              <p:cNvSpPr/>
              <p:nvPr/>
            </p:nvSpPr>
            <p:spPr bwMode="auto">
              <a:xfrm>
                <a:off x="4597400" y="5665788"/>
                <a:ext cx="950912" cy="385763"/>
              </a:xfrm>
              <a:custGeom>
                <a:avLst/>
                <a:gdLst>
                  <a:gd name="T0" fmla="*/ 350 w 350"/>
                  <a:gd name="T1" fmla="*/ 0 h 142"/>
                  <a:gd name="T2" fmla="*/ 258 w 350"/>
                  <a:gd name="T3" fmla="*/ 69 h 142"/>
                  <a:gd name="T4" fmla="*/ 245 w 350"/>
                  <a:gd name="T5" fmla="*/ 79 h 142"/>
                  <a:gd name="T6" fmla="*/ 232 w 350"/>
                  <a:gd name="T7" fmla="*/ 88 h 142"/>
                  <a:gd name="T8" fmla="*/ 219 w 350"/>
                  <a:gd name="T9" fmla="*/ 97 h 142"/>
                  <a:gd name="T10" fmla="*/ 213 w 350"/>
                  <a:gd name="T11" fmla="*/ 102 h 142"/>
                  <a:gd name="T12" fmla="*/ 207 w 350"/>
                  <a:gd name="T13" fmla="*/ 107 h 142"/>
                  <a:gd name="T14" fmla="*/ 201 w 350"/>
                  <a:gd name="T15" fmla="*/ 111 h 142"/>
                  <a:gd name="T16" fmla="*/ 194 w 350"/>
                  <a:gd name="T17" fmla="*/ 116 h 142"/>
                  <a:gd name="T18" fmla="*/ 188 w 350"/>
                  <a:gd name="T19" fmla="*/ 120 h 142"/>
                  <a:gd name="T20" fmla="*/ 182 w 350"/>
                  <a:gd name="T21" fmla="*/ 125 h 142"/>
                  <a:gd name="T22" fmla="*/ 181 w 350"/>
                  <a:gd name="T23" fmla="*/ 126 h 142"/>
                  <a:gd name="T24" fmla="*/ 179 w 350"/>
                  <a:gd name="T25" fmla="*/ 126 h 142"/>
                  <a:gd name="T26" fmla="*/ 176 w 350"/>
                  <a:gd name="T27" fmla="*/ 124 h 142"/>
                  <a:gd name="T28" fmla="*/ 170 w 350"/>
                  <a:gd name="T29" fmla="*/ 121 h 142"/>
                  <a:gd name="T30" fmla="*/ 164 w 350"/>
                  <a:gd name="T31" fmla="*/ 116 h 142"/>
                  <a:gd name="T32" fmla="*/ 158 w 350"/>
                  <a:gd name="T33" fmla="*/ 112 h 142"/>
                  <a:gd name="T34" fmla="*/ 153 w 350"/>
                  <a:gd name="T35" fmla="*/ 109 h 142"/>
                  <a:gd name="T36" fmla="*/ 147 w 350"/>
                  <a:gd name="T37" fmla="*/ 105 h 142"/>
                  <a:gd name="T38" fmla="*/ 144 w 350"/>
                  <a:gd name="T39" fmla="*/ 103 h 142"/>
                  <a:gd name="T40" fmla="*/ 140 w 350"/>
                  <a:gd name="T41" fmla="*/ 100 h 142"/>
                  <a:gd name="T42" fmla="*/ 133 w 350"/>
                  <a:gd name="T43" fmla="*/ 95 h 142"/>
                  <a:gd name="T44" fmla="*/ 126 w 350"/>
                  <a:gd name="T45" fmla="*/ 91 h 142"/>
                  <a:gd name="T46" fmla="*/ 119 w 350"/>
                  <a:gd name="T47" fmla="*/ 87 h 142"/>
                  <a:gd name="T48" fmla="*/ 115 w 350"/>
                  <a:gd name="T49" fmla="*/ 83 h 142"/>
                  <a:gd name="T50" fmla="*/ 102 w 350"/>
                  <a:gd name="T51" fmla="*/ 75 h 142"/>
                  <a:gd name="T52" fmla="*/ 89 w 350"/>
                  <a:gd name="T53" fmla="*/ 66 h 142"/>
                  <a:gd name="T54" fmla="*/ 1 w 350"/>
                  <a:gd name="T55" fmla="*/ 8 h 142"/>
                  <a:gd name="T56" fmla="*/ 1 w 350"/>
                  <a:gd name="T57" fmla="*/ 24 h 142"/>
                  <a:gd name="T58" fmla="*/ 89 w 350"/>
                  <a:gd name="T59" fmla="*/ 82 h 142"/>
                  <a:gd name="T60" fmla="*/ 102 w 350"/>
                  <a:gd name="T61" fmla="*/ 91 h 142"/>
                  <a:gd name="T62" fmla="*/ 115 w 350"/>
                  <a:gd name="T63" fmla="*/ 99 h 142"/>
                  <a:gd name="T64" fmla="*/ 119 w 350"/>
                  <a:gd name="T65" fmla="*/ 102 h 142"/>
                  <a:gd name="T66" fmla="*/ 126 w 350"/>
                  <a:gd name="T67" fmla="*/ 106 h 142"/>
                  <a:gd name="T68" fmla="*/ 133 w 350"/>
                  <a:gd name="T69" fmla="*/ 111 h 142"/>
                  <a:gd name="T70" fmla="*/ 140 w 350"/>
                  <a:gd name="T71" fmla="*/ 115 h 142"/>
                  <a:gd name="T72" fmla="*/ 144 w 350"/>
                  <a:gd name="T73" fmla="*/ 118 h 142"/>
                  <a:gd name="T74" fmla="*/ 147 w 350"/>
                  <a:gd name="T75" fmla="*/ 120 h 142"/>
                  <a:gd name="T76" fmla="*/ 153 w 350"/>
                  <a:gd name="T77" fmla="*/ 124 h 142"/>
                  <a:gd name="T78" fmla="*/ 158 w 350"/>
                  <a:gd name="T79" fmla="*/ 128 h 142"/>
                  <a:gd name="T80" fmla="*/ 164 w 350"/>
                  <a:gd name="T81" fmla="*/ 132 h 142"/>
                  <a:gd name="T82" fmla="*/ 170 w 350"/>
                  <a:gd name="T83" fmla="*/ 136 h 142"/>
                  <a:gd name="T84" fmla="*/ 176 w 350"/>
                  <a:gd name="T85" fmla="*/ 139 h 142"/>
                  <a:gd name="T86" fmla="*/ 179 w 350"/>
                  <a:gd name="T87" fmla="*/ 142 h 142"/>
                  <a:gd name="T88" fmla="*/ 182 w 350"/>
                  <a:gd name="T89" fmla="*/ 139 h 142"/>
                  <a:gd name="T90" fmla="*/ 188 w 350"/>
                  <a:gd name="T91" fmla="*/ 135 h 142"/>
                  <a:gd name="T92" fmla="*/ 194 w 350"/>
                  <a:gd name="T93" fmla="*/ 130 h 142"/>
                  <a:gd name="T94" fmla="*/ 201 w 350"/>
                  <a:gd name="T95" fmla="*/ 125 h 142"/>
                  <a:gd name="T96" fmla="*/ 207 w 350"/>
                  <a:gd name="T97" fmla="*/ 121 h 142"/>
                  <a:gd name="T98" fmla="*/ 213 w 350"/>
                  <a:gd name="T99" fmla="*/ 116 h 142"/>
                  <a:gd name="T100" fmla="*/ 219 w 350"/>
                  <a:gd name="T101" fmla="*/ 111 h 142"/>
                  <a:gd name="T102" fmla="*/ 232 w 350"/>
                  <a:gd name="T103" fmla="*/ 102 h 142"/>
                  <a:gd name="T104" fmla="*/ 245 w 350"/>
                  <a:gd name="T105" fmla="*/ 93 h 142"/>
                  <a:gd name="T106" fmla="*/ 258 w 350"/>
                  <a:gd name="T107" fmla="*/ 83 h 142"/>
                  <a:gd name="T108" fmla="*/ 350 w 350"/>
                  <a:gd name="T109" fmla="*/ 12 h 142"/>
                  <a:gd name="T110" fmla="*/ 350 w 350"/>
                  <a:gd name="T11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0" h="142">
                    <a:moveTo>
                      <a:pt x="350" y="0"/>
                    </a:moveTo>
                    <a:cubicBezTo>
                      <a:pt x="258" y="69"/>
                      <a:pt x="258" y="69"/>
                      <a:pt x="258" y="69"/>
                    </a:cubicBezTo>
                    <a:cubicBezTo>
                      <a:pt x="245" y="79"/>
                      <a:pt x="245" y="79"/>
                      <a:pt x="245" y="79"/>
                    </a:cubicBezTo>
                    <a:cubicBezTo>
                      <a:pt x="232" y="88"/>
                      <a:pt x="232" y="88"/>
                      <a:pt x="232" y="88"/>
                    </a:cubicBezTo>
                    <a:cubicBezTo>
                      <a:pt x="219" y="97"/>
                      <a:pt x="219" y="97"/>
                      <a:pt x="219" y="97"/>
                    </a:cubicBezTo>
                    <a:cubicBezTo>
                      <a:pt x="213" y="102"/>
                      <a:pt x="213" y="102"/>
                      <a:pt x="213" y="102"/>
                    </a:cubicBezTo>
                    <a:cubicBezTo>
                      <a:pt x="207" y="107"/>
                      <a:pt x="207" y="107"/>
                      <a:pt x="207" y="107"/>
                    </a:cubicBezTo>
                    <a:cubicBezTo>
                      <a:pt x="201" y="111"/>
                      <a:pt x="201" y="111"/>
                      <a:pt x="201" y="111"/>
                    </a:cubicBezTo>
                    <a:cubicBezTo>
                      <a:pt x="194" y="116"/>
                      <a:pt x="194" y="116"/>
                      <a:pt x="194" y="116"/>
                    </a:cubicBezTo>
                    <a:cubicBezTo>
                      <a:pt x="188" y="120"/>
                      <a:pt x="188" y="120"/>
                      <a:pt x="188" y="120"/>
                    </a:cubicBezTo>
                    <a:cubicBezTo>
                      <a:pt x="182" y="125"/>
                      <a:pt x="182" y="125"/>
                      <a:pt x="182" y="125"/>
                    </a:cubicBezTo>
                    <a:cubicBezTo>
                      <a:pt x="181" y="126"/>
                      <a:pt x="181" y="126"/>
                      <a:pt x="181" y="126"/>
                    </a:cubicBezTo>
                    <a:cubicBezTo>
                      <a:pt x="180" y="126"/>
                      <a:pt x="179" y="126"/>
                      <a:pt x="179" y="126"/>
                    </a:cubicBezTo>
                    <a:cubicBezTo>
                      <a:pt x="176" y="124"/>
                      <a:pt x="176" y="124"/>
                      <a:pt x="176" y="124"/>
                    </a:cubicBezTo>
                    <a:cubicBezTo>
                      <a:pt x="170" y="121"/>
                      <a:pt x="170" y="121"/>
                      <a:pt x="170" y="121"/>
                    </a:cubicBezTo>
                    <a:cubicBezTo>
                      <a:pt x="164" y="116"/>
                      <a:pt x="164" y="116"/>
                      <a:pt x="164" y="116"/>
                    </a:cubicBezTo>
                    <a:cubicBezTo>
                      <a:pt x="158" y="112"/>
                      <a:pt x="158" y="112"/>
                      <a:pt x="158" y="112"/>
                    </a:cubicBezTo>
                    <a:cubicBezTo>
                      <a:pt x="153" y="109"/>
                      <a:pt x="153" y="109"/>
                      <a:pt x="153" y="109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4" y="103"/>
                      <a:pt x="144" y="103"/>
                      <a:pt x="144" y="103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19" y="87"/>
                      <a:pt x="119" y="87"/>
                      <a:pt x="119" y="87"/>
                    </a:cubicBezTo>
                    <a:cubicBezTo>
                      <a:pt x="115" y="83"/>
                      <a:pt x="115" y="83"/>
                      <a:pt x="115" y="83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0" y="23"/>
                      <a:pt x="1" y="24"/>
                    </a:cubicBezTo>
                    <a:cubicBezTo>
                      <a:pt x="4" y="26"/>
                      <a:pt x="46" y="54"/>
                      <a:pt x="89" y="82"/>
                    </a:cubicBezTo>
                    <a:cubicBezTo>
                      <a:pt x="93" y="85"/>
                      <a:pt x="98" y="88"/>
                      <a:pt x="102" y="91"/>
                    </a:cubicBezTo>
                    <a:cubicBezTo>
                      <a:pt x="106" y="93"/>
                      <a:pt x="111" y="96"/>
                      <a:pt x="115" y="99"/>
                    </a:cubicBezTo>
                    <a:cubicBezTo>
                      <a:pt x="116" y="100"/>
                      <a:pt x="118" y="101"/>
                      <a:pt x="119" y="102"/>
                    </a:cubicBezTo>
                    <a:cubicBezTo>
                      <a:pt x="122" y="104"/>
                      <a:pt x="124" y="105"/>
                      <a:pt x="126" y="106"/>
                    </a:cubicBezTo>
                    <a:cubicBezTo>
                      <a:pt x="128" y="108"/>
                      <a:pt x="130" y="109"/>
                      <a:pt x="133" y="111"/>
                    </a:cubicBezTo>
                    <a:cubicBezTo>
                      <a:pt x="135" y="112"/>
                      <a:pt x="137" y="114"/>
                      <a:pt x="140" y="115"/>
                    </a:cubicBezTo>
                    <a:cubicBezTo>
                      <a:pt x="141" y="116"/>
                      <a:pt x="143" y="117"/>
                      <a:pt x="144" y="118"/>
                    </a:cubicBezTo>
                    <a:cubicBezTo>
                      <a:pt x="145" y="119"/>
                      <a:pt x="146" y="119"/>
                      <a:pt x="147" y="120"/>
                    </a:cubicBezTo>
                    <a:cubicBezTo>
                      <a:pt x="149" y="121"/>
                      <a:pt x="151" y="123"/>
                      <a:pt x="153" y="124"/>
                    </a:cubicBezTo>
                    <a:cubicBezTo>
                      <a:pt x="155" y="125"/>
                      <a:pt x="157" y="127"/>
                      <a:pt x="158" y="128"/>
                    </a:cubicBezTo>
                    <a:cubicBezTo>
                      <a:pt x="161" y="129"/>
                      <a:pt x="162" y="131"/>
                      <a:pt x="164" y="132"/>
                    </a:cubicBezTo>
                    <a:cubicBezTo>
                      <a:pt x="167" y="133"/>
                      <a:pt x="169" y="135"/>
                      <a:pt x="170" y="136"/>
                    </a:cubicBezTo>
                    <a:cubicBezTo>
                      <a:pt x="173" y="137"/>
                      <a:pt x="174" y="138"/>
                      <a:pt x="176" y="139"/>
                    </a:cubicBezTo>
                    <a:cubicBezTo>
                      <a:pt x="177" y="140"/>
                      <a:pt x="179" y="141"/>
                      <a:pt x="179" y="142"/>
                    </a:cubicBezTo>
                    <a:cubicBezTo>
                      <a:pt x="180" y="141"/>
                      <a:pt x="181" y="140"/>
                      <a:pt x="182" y="139"/>
                    </a:cubicBezTo>
                    <a:cubicBezTo>
                      <a:pt x="184" y="138"/>
                      <a:pt x="186" y="136"/>
                      <a:pt x="188" y="135"/>
                    </a:cubicBezTo>
                    <a:cubicBezTo>
                      <a:pt x="190" y="133"/>
                      <a:pt x="192" y="131"/>
                      <a:pt x="194" y="130"/>
                    </a:cubicBezTo>
                    <a:cubicBezTo>
                      <a:pt x="196" y="128"/>
                      <a:pt x="199" y="127"/>
                      <a:pt x="201" y="125"/>
                    </a:cubicBezTo>
                    <a:cubicBezTo>
                      <a:pt x="203" y="124"/>
                      <a:pt x="205" y="122"/>
                      <a:pt x="207" y="121"/>
                    </a:cubicBezTo>
                    <a:cubicBezTo>
                      <a:pt x="209" y="119"/>
                      <a:pt x="211" y="117"/>
                      <a:pt x="213" y="116"/>
                    </a:cubicBezTo>
                    <a:cubicBezTo>
                      <a:pt x="215" y="114"/>
                      <a:pt x="217" y="113"/>
                      <a:pt x="219" y="111"/>
                    </a:cubicBezTo>
                    <a:cubicBezTo>
                      <a:pt x="224" y="108"/>
                      <a:pt x="228" y="105"/>
                      <a:pt x="232" y="102"/>
                    </a:cubicBezTo>
                    <a:cubicBezTo>
                      <a:pt x="236" y="99"/>
                      <a:pt x="240" y="96"/>
                      <a:pt x="245" y="93"/>
                    </a:cubicBezTo>
                    <a:cubicBezTo>
                      <a:pt x="249" y="90"/>
                      <a:pt x="253" y="87"/>
                      <a:pt x="258" y="83"/>
                    </a:cubicBezTo>
                    <a:cubicBezTo>
                      <a:pt x="289" y="60"/>
                      <a:pt x="321" y="37"/>
                      <a:pt x="350" y="12"/>
                    </a:cubicBezTo>
                    <a:cubicBezTo>
                      <a:pt x="350" y="8"/>
                      <a:pt x="350" y="4"/>
                      <a:pt x="3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76"/>
              <p:cNvSpPr/>
              <p:nvPr/>
            </p:nvSpPr>
            <p:spPr bwMode="auto">
              <a:xfrm>
                <a:off x="5119688" y="5605463"/>
                <a:ext cx="50800" cy="34925"/>
              </a:xfrm>
              <a:custGeom>
                <a:avLst/>
                <a:gdLst>
                  <a:gd name="T0" fmla="*/ 17 w 32"/>
                  <a:gd name="T1" fmla="*/ 0 h 22"/>
                  <a:gd name="T2" fmla="*/ 15 w 32"/>
                  <a:gd name="T3" fmla="*/ 2 h 22"/>
                  <a:gd name="T4" fmla="*/ 3 w 32"/>
                  <a:gd name="T5" fmla="*/ 10 h 22"/>
                  <a:gd name="T6" fmla="*/ 0 w 32"/>
                  <a:gd name="T7" fmla="*/ 14 h 22"/>
                  <a:gd name="T8" fmla="*/ 3 w 32"/>
                  <a:gd name="T9" fmla="*/ 17 h 22"/>
                  <a:gd name="T10" fmla="*/ 15 w 32"/>
                  <a:gd name="T11" fmla="*/ 22 h 22"/>
                  <a:gd name="T12" fmla="*/ 15 w 32"/>
                  <a:gd name="T13" fmla="*/ 22 h 22"/>
                  <a:gd name="T14" fmla="*/ 25 w 32"/>
                  <a:gd name="T15" fmla="*/ 16 h 22"/>
                  <a:gd name="T16" fmla="*/ 32 w 32"/>
                  <a:gd name="T17" fmla="*/ 10 h 22"/>
                  <a:gd name="T18" fmla="*/ 25 w 32"/>
                  <a:gd name="T19" fmla="*/ 5 h 22"/>
                  <a:gd name="T20" fmla="*/ 17 w 32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17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25" y="16"/>
                    </a:lnTo>
                    <a:lnTo>
                      <a:pt x="32" y="10"/>
                    </a:lnTo>
                    <a:lnTo>
                      <a:pt x="25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77"/>
              <p:cNvSpPr/>
              <p:nvPr/>
            </p:nvSpPr>
            <p:spPr bwMode="auto">
              <a:xfrm>
                <a:off x="4821238" y="5651501"/>
                <a:ext cx="57150" cy="38100"/>
              </a:xfrm>
              <a:custGeom>
                <a:avLst/>
                <a:gdLst>
                  <a:gd name="T0" fmla="*/ 24 w 36"/>
                  <a:gd name="T1" fmla="*/ 24 h 24"/>
                  <a:gd name="T2" fmla="*/ 34 w 36"/>
                  <a:gd name="T3" fmla="*/ 16 h 24"/>
                  <a:gd name="T4" fmla="*/ 36 w 36"/>
                  <a:gd name="T5" fmla="*/ 14 h 24"/>
                  <a:gd name="T6" fmla="*/ 34 w 36"/>
                  <a:gd name="T7" fmla="*/ 12 h 24"/>
                  <a:gd name="T8" fmla="*/ 13 w 36"/>
                  <a:gd name="T9" fmla="*/ 0 h 24"/>
                  <a:gd name="T10" fmla="*/ 12 w 36"/>
                  <a:gd name="T11" fmla="*/ 2 h 24"/>
                  <a:gd name="T12" fmla="*/ 0 w 36"/>
                  <a:gd name="T13" fmla="*/ 9 h 24"/>
                  <a:gd name="T14" fmla="*/ 12 w 36"/>
                  <a:gd name="T15" fmla="*/ 16 h 24"/>
                  <a:gd name="T16" fmla="*/ 24 w 36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24">
                    <a:moveTo>
                      <a:pt x="24" y="24"/>
                    </a:moveTo>
                    <a:lnTo>
                      <a:pt x="34" y="16"/>
                    </a:lnTo>
                    <a:lnTo>
                      <a:pt x="36" y="14"/>
                    </a:lnTo>
                    <a:lnTo>
                      <a:pt x="34" y="12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0" y="9"/>
                    </a:lnTo>
                    <a:lnTo>
                      <a:pt x="12" y="16"/>
                    </a:lnTo>
                    <a:lnTo>
                      <a:pt x="24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78"/>
              <p:cNvSpPr/>
              <p:nvPr/>
            </p:nvSpPr>
            <p:spPr bwMode="auto">
              <a:xfrm>
                <a:off x="4979988" y="5708651"/>
                <a:ext cx="52387" cy="36513"/>
              </a:xfrm>
              <a:custGeom>
                <a:avLst/>
                <a:gdLst>
                  <a:gd name="T0" fmla="*/ 16 w 33"/>
                  <a:gd name="T1" fmla="*/ 0 h 23"/>
                  <a:gd name="T2" fmla="*/ 11 w 33"/>
                  <a:gd name="T3" fmla="*/ 5 h 23"/>
                  <a:gd name="T4" fmla="*/ 6 w 33"/>
                  <a:gd name="T5" fmla="*/ 9 h 23"/>
                  <a:gd name="T6" fmla="*/ 0 w 33"/>
                  <a:gd name="T7" fmla="*/ 12 h 23"/>
                  <a:gd name="T8" fmla="*/ 6 w 33"/>
                  <a:gd name="T9" fmla="*/ 14 h 23"/>
                  <a:gd name="T10" fmla="*/ 11 w 33"/>
                  <a:gd name="T11" fmla="*/ 17 h 23"/>
                  <a:gd name="T12" fmla="*/ 18 w 33"/>
                  <a:gd name="T13" fmla="*/ 23 h 23"/>
                  <a:gd name="T14" fmla="*/ 21 w 33"/>
                  <a:gd name="T15" fmla="*/ 21 h 23"/>
                  <a:gd name="T16" fmla="*/ 30 w 33"/>
                  <a:gd name="T17" fmla="*/ 12 h 23"/>
                  <a:gd name="T18" fmla="*/ 33 w 33"/>
                  <a:gd name="T19" fmla="*/ 11 h 23"/>
                  <a:gd name="T20" fmla="*/ 30 w 33"/>
                  <a:gd name="T21" fmla="*/ 9 h 23"/>
                  <a:gd name="T22" fmla="*/ 21 w 33"/>
                  <a:gd name="T23" fmla="*/ 4 h 23"/>
                  <a:gd name="T24" fmla="*/ 16 w 33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16" y="0"/>
                    </a:moveTo>
                    <a:lnTo>
                      <a:pt x="11" y="5"/>
                    </a:lnTo>
                    <a:lnTo>
                      <a:pt x="6" y="9"/>
                    </a:lnTo>
                    <a:lnTo>
                      <a:pt x="0" y="12"/>
                    </a:lnTo>
                    <a:lnTo>
                      <a:pt x="6" y="14"/>
                    </a:lnTo>
                    <a:lnTo>
                      <a:pt x="11" y="17"/>
                    </a:lnTo>
                    <a:lnTo>
                      <a:pt x="18" y="23"/>
                    </a:lnTo>
                    <a:lnTo>
                      <a:pt x="21" y="21"/>
                    </a:lnTo>
                    <a:lnTo>
                      <a:pt x="30" y="12"/>
                    </a:lnTo>
                    <a:lnTo>
                      <a:pt x="33" y="11"/>
                    </a:lnTo>
                    <a:lnTo>
                      <a:pt x="30" y="9"/>
                    </a:lnTo>
                    <a:lnTo>
                      <a:pt x="21" y="4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79"/>
              <p:cNvSpPr/>
              <p:nvPr/>
            </p:nvSpPr>
            <p:spPr bwMode="auto">
              <a:xfrm>
                <a:off x="5048250" y="5707063"/>
                <a:ext cx="53975" cy="38100"/>
              </a:xfrm>
              <a:custGeom>
                <a:avLst/>
                <a:gdLst>
                  <a:gd name="T0" fmla="*/ 17 w 34"/>
                  <a:gd name="T1" fmla="*/ 0 h 24"/>
                  <a:gd name="T2" fmla="*/ 16 w 34"/>
                  <a:gd name="T3" fmla="*/ 0 h 24"/>
                  <a:gd name="T4" fmla="*/ 7 w 34"/>
                  <a:gd name="T5" fmla="*/ 6 h 24"/>
                  <a:gd name="T6" fmla="*/ 0 w 34"/>
                  <a:gd name="T7" fmla="*/ 12 h 24"/>
                  <a:gd name="T8" fmla="*/ 7 w 34"/>
                  <a:gd name="T9" fmla="*/ 15 h 24"/>
                  <a:gd name="T10" fmla="*/ 17 w 34"/>
                  <a:gd name="T11" fmla="*/ 22 h 24"/>
                  <a:gd name="T12" fmla="*/ 19 w 34"/>
                  <a:gd name="T13" fmla="*/ 24 h 24"/>
                  <a:gd name="T14" fmla="*/ 28 w 34"/>
                  <a:gd name="T15" fmla="*/ 17 h 24"/>
                  <a:gd name="T16" fmla="*/ 34 w 34"/>
                  <a:gd name="T17" fmla="*/ 12 h 24"/>
                  <a:gd name="T18" fmla="*/ 28 w 34"/>
                  <a:gd name="T19" fmla="*/ 6 h 24"/>
                  <a:gd name="T20" fmla="*/ 17 w 3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0"/>
                    </a:moveTo>
                    <a:lnTo>
                      <a:pt x="16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7" y="22"/>
                    </a:lnTo>
                    <a:lnTo>
                      <a:pt x="19" y="24"/>
                    </a:lnTo>
                    <a:lnTo>
                      <a:pt x="28" y="17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80"/>
              <p:cNvSpPr/>
              <p:nvPr/>
            </p:nvSpPr>
            <p:spPr bwMode="auto">
              <a:xfrm>
                <a:off x="5016500" y="5684838"/>
                <a:ext cx="47625" cy="34925"/>
              </a:xfrm>
              <a:custGeom>
                <a:avLst/>
                <a:gdLst>
                  <a:gd name="T0" fmla="*/ 15 w 30"/>
                  <a:gd name="T1" fmla="*/ 0 h 22"/>
                  <a:gd name="T2" fmla="*/ 7 w 30"/>
                  <a:gd name="T3" fmla="*/ 5 h 22"/>
                  <a:gd name="T4" fmla="*/ 0 w 30"/>
                  <a:gd name="T5" fmla="*/ 12 h 22"/>
                  <a:gd name="T6" fmla="*/ 7 w 30"/>
                  <a:gd name="T7" fmla="*/ 17 h 22"/>
                  <a:gd name="T8" fmla="*/ 15 w 30"/>
                  <a:gd name="T9" fmla="*/ 22 h 22"/>
                  <a:gd name="T10" fmla="*/ 17 w 30"/>
                  <a:gd name="T11" fmla="*/ 20 h 22"/>
                  <a:gd name="T12" fmla="*/ 27 w 30"/>
                  <a:gd name="T13" fmla="*/ 12 h 22"/>
                  <a:gd name="T14" fmla="*/ 30 w 30"/>
                  <a:gd name="T15" fmla="*/ 10 h 22"/>
                  <a:gd name="T16" fmla="*/ 27 w 30"/>
                  <a:gd name="T17" fmla="*/ 8 h 22"/>
                  <a:gd name="T18" fmla="*/ 17 w 30"/>
                  <a:gd name="T19" fmla="*/ 2 h 22"/>
                  <a:gd name="T20" fmla="*/ 15 w 30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2">
                    <a:moveTo>
                      <a:pt x="15" y="0"/>
                    </a:moveTo>
                    <a:lnTo>
                      <a:pt x="7" y="5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2"/>
                    </a:lnTo>
                    <a:lnTo>
                      <a:pt x="17" y="20"/>
                    </a:lnTo>
                    <a:lnTo>
                      <a:pt x="27" y="12"/>
                    </a:lnTo>
                    <a:lnTo>
                      <a:pt x="30" y="10"/>
                    </a:lnTo>
                    <a:lnTo>
                      <a:pt x="27" y="8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81"/>
              <p:cNvSpPr/>
              <p:nvPr/>
            </p:nvSpPr>
            <p:spPr bwMode="auto">
              <a:xfrm>
                <a:off x="5048250" y="5657851"/>
                <a:ext cx="52387" cy="34925"/>
              </a:xfrm>
              <a:custGeom>
                <a:avLst/>
                <a:gdLst>
                  <a:gd name="T0" fmla="*/ 17 w 33"/>
                  <a:gd name="T1" fmla="*/ 0 h 22"/>
                  <a:gd name="T2" fmla="*/ 17 w 33"/>
                  <a:gd name="T3" fmla="*/ 0 h 22"/>
                  <a:gd name="T4" fmla="*/ 7 w 33"/>
                  <a:gd name="T5" fmla="*/ 7 h 22"/>
                  <a:gd name="T6" fmla="*/ 0 w 33"/>
                  <a:gd name="T7" fmla="*/ 13 h 22"/>
                  <a:gd name="T8" fmla="*/ 7 w 33"/>
                  <a:gd name="T9" fmla="*/ 17 h 22"/>
                  <a:gd name="T10" fmla="*/ 16 w 33"/>
                  <a:gd name="T11" fmla="*/ 22 h 22"/>
                  <a:gd name="T12" fmla="*/ 17 w 33"/>
                  <a:gd name="T13" fmla="*/ 22 h 22"/>
                  <a:gd name="T14" fmla="*/ 28 w 33"/>
                  <a:gd name="T15" fmla="*/ 13 h 22"/>
                  <a:gd name="T16" fmla="*/ 33 w 33"/>
                  <a:gd name="T17" fmla="*/ 10 h 22"/>
                  <a:gd name="T18" fmla="*/ 28 w 33"/>
                  <a:gd name="T19" fmla="*/ 7 h 22"/>
                  <a:gd name="T20" fmla="*/ 17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7" y="0"/>
                    </a:moveTo>
                    <a:lnTo>
                      <a:pt x="17" y="0"/>
                    </a:lnTo>
                    <a:lnTo>
                      <a:pt x="7" y="7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82"/>
              <p:cNvSpPr/>
              <p:nvPr/>
            </p:nvSpPr>
            <p:spPr bwMode="auto">
              <a:xfrm>
                <a:off x="4606925" y="5735638"/>
                <a:ext cx="919162" cy="382588"/>
              </a:xfrm>
              <a:custGeom>
                <a:avLst/>
                <a:gdLst>
                  <a:gd name="T0" fmla="*/ 338 w 339"/>
                  <a:gd name="T1" fmla="*/ 0 h 140"/>
                  <a:gd name="T2" fmla="*/ 255 w 339"/>
                  <a:gd name="T3" fmla="*/ 62 h 140"/>
                  <a:gd name="T4" fmla="*/ 242 w 339"/>
                  <a:gd name="T5" fmla="*/ 72 h 140"/>
                  <a:gd name="T6" fmla="*/ 229 w 339"/>
                  <a:gd name="T7" fmla="*/ 81 h 140"/>
                  <a:gd name="T8" fmla="*/ 216 w 339"/>
                  <a:gd name="T9" fmla="*/ 91 h 140"/>
                  <a:gd name="T10" fmla="*/ 210 w 339"/>
                  <a:gd name="T11" fmla="*/ 96 h 140"/>
                  <a:gd name="T12" fmla="*/ 204 w 339"/>
                  <a:gd name="T13" fmla="*/ 100 h 140"/>
                  <a:gd name="T14" fmla="*/ 198 w 339"/>
                  <a:gd name="T15" fmla="*/ 105 h 140"/>
                  <a:gd name="T16" fmla="*/ 191 w 339"/>
                  <a:gd name="T17" fmla="*/ 109 h 140"/>
                  <a:gd name="T18" fmla="*/ 185 w 339"/>
                  <a:gd name="T19" fmla="*/ 114 h 140"/>
                  <a:gd name="T20" fmla="*/ 179 w 339"/>
                  <a:gd name="T21" fmla="*/ 118 h 140"/>
                  <a:gd name="T22" fmla="*/ 178 w 339"/>
                  <a:gd name="T23" fmla="*/ 120 h 140"/>
                  <a:gd name="T24" fmla="*/ 175 w 339"/>
                  <a:gd name="T25" fmla="*/ 120 h 140"/>
                  <a:gd name="T26" fmla="*/ 173 w 339"/>
                  <a:gd name="T27" fmla="*/ 118 h 140"/>
                  <a:gd name="T28" fmla="*/ 167 w 339"/>
                  <a:gd name="T29" fmla="*/ 114 h 140"/>
                  <a:gd name="T30" fmla="*/ 161 w 339"/>
                  <a:gd name="T31" fmla="*/ 110 h 140"/>
                  <a:gd name="T32" fmla="*/ 155 w 339"/>
                  <a:gd name="T33" fmla="*/ 106 h 140"/>
                  <a:gd name="T34" fmla="*/ 150 w 339"/>
                  <a:gd name="T35" fmla="*/ 102 h 140"/>
                  <a:gd name="T36" fmla="*/ 144 w 339"/>
                  <a:gd name="T37" fmla="*/ 98 h 140"/>
                  <a:gd name="T38" fmla="*/ 141 w 339"/>
                  <a:gd name="T39" fmla="*/ 97 h 140"/>
                  <a:gd name="T40" fmla="*/ 137 w 339"/>
                  <a:gd name="T41" fmla="*/ 94 h 140"/>
                  <a:gd name="T42" fmla="*/ 130 w 339"/>
                  <a:gd name="T43" fmla="*/ 89 h 140"/>
                  <a:gd name="T44" fmla="*/ 123 w 339"/>
                  <a:gd name="T45" fmla="*/ 85 h 140"/>
                  <a:gd name="T46" fmla="*/ 116 w 339"/>
                  <a:gd name="T47" fmla="*/ 80 h 140"/>
                  <a:gd name="T48" fmla="*/ 112 w 339"/>
                  <a:gd name="T49" fmla="*/ 77 h 140"/>
                  <a:gd name="T50" fmla="*/ 99 w 339"/>
                  <a:gd name="T51" fmla="*/ 69 h 140"/>
                  <a:gd name="T52" fmla="*/ 86 w 339"/>
                  <a:gd name="T53" fmla="*/ 60 h 140"/>
                  <a:gd name="T54" fmla="*/ 1 w 339"/>
                  <a:gd name="T55" fmla="*/ 4 h 140"/>
                  <a:gd name="T56" fmla="*/ 0 w 339"/>
                  <a:gd name="T57" fmla="*/ 20 h 140"/>
                  <a:gd name="T58" fmla="*/ 86 w 339"/>
                  <a:gd name="T59" fmla="*/ 79 h 140"/>
                  <a:gd name="T60" fmla="*/ 99 w 339"/>
                  <a:gd name="T61" fmla="*/ 88 h 140"/>
                  <a:gd name="T62" fmla="*/ 112 w 339"/>
                  <a:gd name="T63" fmla="*/ 97 h 140"/>
                  <a:gd name="T64" fmla="*/ 116 w 339"/>
                  <a:gd name="T65" fmla="*/ 100 h 140"/>
                  <a:gd name="T66" fmla="*/ 123 w 339"/>
                  <a:gd name="T67" fmla="*/ 104 h 140"/>
                  <a:gd name="T68" fmla="*/ 130 w 339"/>
                  <a:gd name="T69" fmla="*/ 109 h 140"/>
                  <a:gd name="T70" fmla="*/ 137 w 339"/>
                  <a:gd name="T71" fmla="*/ 114 h 140"/>
                  <a:gd name="T72" fmla="*/ 141 w 339"/>
                  <a:gd name="T73" fmla="*/ 117 h 140"/>
                  <a:gd name="T74" fmla="*/ 144 w 339"/>
                  <a:gd name="T75" fmla="*/ 119 h 140"/>
                  <a:gd name="T76" fmla="*/ 150 w 339"/>
                  <a:gd name="T77" fmla="*/ 123 h 140"/>
                  <a:gd name="T78" fmla="*/ 155 w 339"/>
                  <a:gd name="T79" fmla="*/ 127 h 140"/>
                  <a:gd name="T80" fmla="*/ 161 w 339"/>
                  <a:gd name="T81" fmla="*/ 131 h 140"/>
                  <a:gd name="T82" fmla="*/ 167 w 339"/>
                  <a:gd name="T83" fmla="*/ 135 h 140"/>
                  <a:gd name="T84" fmla="*/ 173 w 339"/>
                  <a:gd name="T85" fmla="*/ 139 h 140"/>
                  <a:gd name="T86" fmla="*/ 175 w 339"/>
                  <a:gd name="T87" fmla="*/ 140 h 140"/>
                  <a:gd name="T88" fmla="*/ 179 w 339"/>
                  <a:gd name="T89" fmla="*/ 137 h 140"/>
                  <a:gd name="T90" fmla="*/ 185 w 339"/>
                  <a:gd name="T91" fmla="*/ 132 h 140"/>
                  <a:gd name="T92" fmla="*/ 191 w 339"/>
                  <a:gd name="T93" fmla="*/ 127 h 140"/>
                  <a:gd name="T94" fmla="*/ 198 w 339"/>
                  <a:gd name="T95" fmla="*/ 123 h 140"/>
                  <a:gd name="T96" fmla="*/ 204 w 339"/>
                  <a:gd name="T97" fmla="*/ 118 h 140"/>
                  <a:gd name="T98" fmla="*/ 210 w 339"/>
                  <a:gd name="T99" fmla="*/ 113 h 140"/>
                  <a:gd name="T100" fmla="*/ 216 w 339"/>
                  <a:gd name="T101" fmla="*/ 108 h 140"/>
                  <a:gd name="T102" fmla="*/ 229 w 339"/>
                  <a:gd name="T103" fmla="*/ 98 h 140"/>
                  <a:gd name="T104" fmla="*/ 242 w 339"/>
                  <a:gd name="T105" fmla="*/ 89 h 140"/>
                  <a:gd name="T106" fmla="*/ 255 w 339"/>
                  <a:gd name="T107" fmla="*/ 79 h 140"/>
                  <a:gd name="T108" fmla="*/ 339 w 339"/>
                  <a:gd name="T109" fmla="*/ 15 h 140"/>
                  <a:gd name="T110" fmla="*/ 338 w 339"/>
                  <a:gd name="T11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9" h="140">
                    <a:moveTo>
                      <a:pt x="338" y="0"/>
                    </a:moveTo>
                    <a:cubicBezTo>
                      <a:pt x="255" y="62"/>
                      <a:pt x="255" y="62"/>
                      <a:pt x="255" y="62"/>
                    </a:cubicBezTo>
                    <a:cubicBezTo>
                      <a:pt x="242" y="72"/>
                      <a:pt x="242" y="72"/>
                      <a:pt x="242" y="72"/>
                    </a:cubicBezTo>
                    <a:cubicBezTo>
                      <a:pt x="229" y="81"/>
                      <a:pt x="229" y="81"/>
                      <a:pt x="229" y="81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0" y="96"/>
                      <a:pt x="210" y="96"/>
                      <a:pt x="210" y="96"/>
                    </a:cubicBezTo>
                    <a:cubicBezTo>
                      <a:pt x="204" y="100"/>
                      <a:pt x="204" y="100"/>
                      <a:pt x="204" y="100"/>
                    </a:cubicBezTo>
                    <a:cubicBezTo>
                      <a:pt x="198" y="105"/>
                      <a:pt x="198" y="105"/>
                      <a:pt x="198" y="105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85" y="114"/>
                      <a:pt x="185" y="114"/>
                      <a:pt x="185" y="114"/>
                    </a:cubicBezTo>
                    <a:cubicBezTo>
                      <a:pt x="179" y="118"/>
                      <a:pt x="179" y="118"/>
                      <a:pt x="179" y="118"/>
                    </a:cubicBezTo>
                    <a:cubicBezTo>
                      <a:pt x="178" y="120"/>
                      <a:pt x="178" y="120"/>
                      <a:pt x="178" y="120"/>
                    </a:cubicBezTo>
                    <a:cubicBezTo>
                      <a:pt x="177" y="120"/>
                      <a:pt x="176" y="120"/>
                      <a:pt x="175" y="120"/>
                    </a:cubicBezTo>
                    <a:cubicBezTo>
                      <a:pt x="173" y="118"/>
                      <a:pt x="173" y="118"/>
                      <a:pt x="173" y="118"/>
                    </a:cubicBezTo>
                    <a:cubicBezTo>
                      <a:pt x="167" y="114"/>
                      <a:pt x="167" y="114"/>
                      <a:pt x="167" y="114"/>
                    </a:cubicBezTo>
                    <a:cubicBezTo>
                      <a:pt x="161" y="110"/>
                      <a:pt x="161" y="110"/>
                      <a:pt x="161" y="110"/>
                    </a:cubicBezTo>
                    <a:cubicBezTo>
                      <a:pt x="155" y="106"/>
                      <a:pt x="155" y="106"/>
                      <a:pt x="155" y="106"/>
                    </a:cubicBezTo>
                    <a:cubicBezTo>
                      <a:pt x="150" y="102"/>
                      <a:pt x="150" y="102"/>
                      <a:pt x="150" y="102"/>
                    </a:cubicBezTo>
                    <a:cubicBezTo>
                      <a:pt x="144" y="98"/>
                      <a:pt x="144" y="98"/>
                      <a:pt x="144" y="98"/>
                    </a:cubicBezTo>
                    <a:cubicBezTo>
                      <a:pt x="141" y="97"/>
                      <a:pt x="141" y="97"/>
                      <a:pt x="141" y="97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0" y="89"/>
                      <a:pt x="130" y="89"/>
                      <a:pt x="130" y="89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16" y="80"/>
                      <a:pt x="116" y="80"/>
                      <a:pt x="116" y="80"/>
                    </a:cubicBezTo>
                    <a:cubicBezTo>
                      <a:pt x="112" y="77"/>
                      <a:pt x="112" y="77"/>
                      <a:pt x="112" y="77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9"/>
                      <a:pt x="1" y="15"/>
                      <a:pt x="0" y="20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112" y="97"/>
                      <a:pt x="112" y="97"/>
                      <a:pt x="112" y="97"/>
                    </a:cubicBezTo>
                    <a:cubicBezTo>
                      <a:pt x="116" y="100"/>
                      <a:pt x="116" y="100"/>
                      <a:pt x="116" y="100"/>
                    </a:cubicBezTo>
                    <a:cubicBezTo>
                      <a:pt x="123" y="104"/>
                      <a:pt x="123" y="104"/>
                      <a:pt x="123" y="104"/>
                    </a:cubicBezTo>
                    <a:cubicBezTo>
                      <a:pt x="130" y="109"/>
                      <a:pt x="130" y="109"/>
                      <a:pt x="130" y="109"/>
                    </a:cubicBezTo>
                    <a:cubicBezTo>
                      <a:pt x="137" y="114"/>
                      <a:pt x="137" y="114"/>
                      <a:pt x="137" y="114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4" y="119"/>
                      <a:pt x="144" y="119"/>
                      <a:pt x="144" y="119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55" y="127"/>
                      <a:pt x="155" y="127"/>
                      <a:pt x="155" y="127"/>
                    </a:cubicBezTo>
                    <a:cubicBezTo>
                      <a:pt x="161" y="131"/>
                      <a:pt x="161" y="131"/>
                      <a:pt x="161" y="131"/>
                    </a:cubicBezTo>
                    <a:cubicBezTo>
                      <a:pt x="167" y="135"/>
                      <a:pt x="167" y="135"/>
                      <a:pt x="167" y="135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9" y="137"/>
                      <a:pt x="179" y="137"/>
                      <a:pt x="179" y="137"/>
                    </a:cubicBezTo>
                    <a:cubicBezTo>
                      <a:pt x="185" y="132"/>
                      <a:pt x="185" y="132"/>
                      <a:pt x="185" y="132"/>
                    </a:cubicBezTo>
                    <a:cubicBezTo>
                      <a:pt x="191" y="127"/>
                      <a:pt x="191" y="127"/>
                      <a:pt x="191" y="127"/>
                    </a:cubicBezTo>
                    <a:cubicBezTo>
                      <a:pt x="198" y="123"/>
                      <a:pt x="198" y="123"/>
                      <a:pt x="198" y="123"/>
                    </a:cubicBezTo>
                    <a:cubicBezTo>
                      <a:pt x="204" y="118"/>
                      <a:pt x="204" y="118"/>
                      <a:pt x="204" y="118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6" y="108"/>
                      <a:pt x="216" y="108"/>
                      <a:pt x="216" y="108"/>
                    </a:cubicBezTo>
                    <a:cubicBezTo>
                      <a:pt x="229" y="98"/>
                      <a:pt x="229" y="98"/>
                      <a:pt x="229" y="98"/>
                    </a:cubicBezTo>
                    <a:cubicBezTo>
                      <a:pt x="242" y="89"/>
                      <a:pt x="242" y="89"/>
                      <a:pt x="242" y="89"/>
                    </a:cubicBezTo>
                    <a:cubicBezTo>
                      <a:pt x="255" y="79"/>
                      <a:pt x="255" y="79"/>
                      <a:pt x="255" y="79"/>
                    </a:cubicBezTo>
                    <a:cubicBezTo>
                      <a:pt x="339" y="15"/>
                      <a:pt x="339" y="15"/>
                      <a:pt x="339" y="15"/>
                    </a:cubicBezTo>
                    <a:cubicBezTo>
                      <a:pt x="338" y="10"/>
                      <a:pt x="339" y="5"/>
                      <a:pt x="33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83"/>
              <p:cNvSpPr/>
              <p:nvPr/>
            </p:nvSpPr>
            <p:spPr bwMode="auto">
              <a:xfrm>
                <a:off x="5154613" y="5722938"/>
                <a:ext cx="49212" cy="34925"/>
              </a:xfrm>
              <a:custGeom>
                <a:avLst/>
                <a:gdLst>
                  <a:gd name="T0" fmla="*/ 14 w 31"/>
                  <a:gd name="T1" fmla="*/ 22 h 22"/>
                  <a:gd name="T2" fmla="*/ 24 w 31"/>
                  <a:gd name="T3" fmla="*/ 15 h 22"/>
                  <a:gd name="T4" fmla="*/ 31 w 31"/>
                  <a:gd name="T5" fmla="*/ 10 h 22"/>
                  <a:gd name="T6" fmla="*/ 24 w 31"/>
                  <a:gd name="T7" fmla="*/ 5 h 22"/>
                  <a:gd name="T8" fmla="*/ 17 w 31"/>
                  <a:gd name="T9" fmla="*/ 0 h 22"/>
                  <a:gd name="T10" fmla="*/ 14 w 31"/>
                  <a:gd name="T11" fmla="*/ 3 h 22"/>
                  <a:gd name="T12" fmla="*/ 3 w 31"/>
                  <a:gd name="T13" fmla="*/ 12 h 22"/>
                  <a:gd name="T14" fmla="*/ 0 w 31"/>
                  <a:gd name="T15" fmla="*/ 14 h 22"/>
                  <a:gd name="T16" fmla="*/ 3 w 31"/>
                  <a:gd name="T17" fmla="*/ 15 h 22"/>
                  <a:gd name="T18" fmla="*/ 14 w 31"/>
                  <a:gd name="T19" fmla="*/ 22 h 22"/>
                  <a:gd name="T20" fmla="*/ 14 w 31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2">
                    <a:moveTo>
                      <a:pt x="14" y="22"/>
                    </a:moveTo>
                    <a:lnTo>
                      <a:pt x="24" y="15"/>
                    </a:lnTo>
                    <a:lnTo>
                      <a:pt x="31" y="10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14" y="22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84"/>
              <p:cNvSpPr/>
              <p:nvPr/>
            </p:nvSpPr>
            <p:spPr bwMode="auto">
              <a:xfrm>
                <a:off x="5192713" y="5697538"/>
                <a:ext cx="42862" cy="33338"/>
              </a:xfrm>
              <a:custGeom>
                <a:avLst/>
                <a:gdLst>
                  <a:gd name="T0" fmla="*/ 22 w 27"/>
                  <a:gd name="T1" fmla="*/ 14 h 21"/>
                  <a:gd name="T2" fmla="*/ 27 w 27"/>
                  <a:gd name="T3" fmla="*/ 9 h 21"/>
                  <a:gd name="T4" fmla="*/ 22 w 27"/>
                  <a:gd name="T5" fmla="*/ 6 h 21"/>
                  <a:gd name="T6" fmla="*/ 14 w 27"/>
                  <a:gd name="T7" fmla="*/ 0 h 21"/>
                  <a:gd name="T8" fmla="*/ 0 w 27"/>
                  <a:gd name="T9" fmla="*/ 11 h 21"/>
                  <a:gd name="T10" fmla="*/ 0 w 27"/>
                  <a:gd name="T11" fmla="*/ 12 h 21"/>
                  <a:gd name="T12" fmla="*/ 0 w 27"/>
                  <a:gd name="T13" fmla="*/ 12 h 21"/>
                  <a:gd name="T14" fmla="*/ 14 w 27"/>
                  <a:gd name="T15" fmla="*/ 21 h 21"/>
                  <a:gd name="T16" fmla="*/ 22 w 27"/>
                  <a:gd name="T1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1">
                    <a:moveTo>
                      <a:pt x="22" y="14"/>
                    </a:moveTo>
                    <a:lnTo>
                      <a:pt x="27" y="9"/>
                    </a:lnTo>
                    <a:lnTo>
                      <a:pt x="22" y="6"/>
                    </a:lnTo>
                    <a:lnTo>
                      <a:pt x="14" y="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4" y="21"/>
                    </a:lnTo>
                    <a:lnTo>
                      <a:pt x="2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85"/>
              <p:cNvSpPr/>
              <p:nvPr/>
            </p:nvSpPr>
            <p:spPr bwMode="auto">
              <a:xfrm>
                <a:off x="5121275" y="5749926"/>
                <a:ext cx="46037" cy="34925"/>
              </a:xfrm>
              <a:custGeom>
                <a:avLst/>
                <a:gdLst>
                  <a:gd name="T0" fmla="*/ 14 w 29"/>
                  <a:gd name="T1" fmla="*/ 22 h 22"/>
                  <a:gd name="T2" fmla="*/ 24 w 29"/>
                  <a:gd name="T3" fmla="*/ 14 h 22"/>
                  <a:gd name="T4" fmla="*/ 29 w 29"/>
                  <a:gd name="T5" fmla="*/ 10 h 22"/>
                  <a:gd name="T6" fmla="*/ 24 w 29"/>
                  <a:gd name="T7" fmla="*/ 5 h 22"/>
                  <a:gd name="T8" fmla="*/ 16 w 29"/>
                  <a:gd name="T9" fmla="*/ 0 h 22"/>
                  <a:gd name="T10" fmla="*/ 14 w 29"/>
                  <a:gd name="T11" fmla="*/ 2 h 22"/>
                  <a:gd name="T12" fmla="*/ 2 w 29"/>
                  <a:gd name="T13" fmla="*/ 10 h 22"/>
                  <a:gd name="T14" fmla="*/ 0 w 29"/>
                  <a:gd name="T15" fmla="*/ 12 h 22"/>
                  <a:gd name="T16" fmla="*/ 2 w 29"/>
                  <a:gd name="T17" fmla="*/ 14 h 22"/>
                  <a:gd name="T18" fmla="*/ 14 w 29"/>
                  <a:gd name="T19" fmla="*/ 21 h 22"/>
                  <a:gd name="T20" fmla="*/ 14 w 29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2">
                    <a:moveTo>
                      <a:pt x="14" y="22"/>
                    </a:moveTo>
                    <a:lnTo>
                      <a:pt x="24" y="14"/>
                    </a:lnTo>
                    <a:lnTo>
                      <a:pt x="29" y="10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1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86"/>
              <p:cNvSpPr/>
              <p:nvPr/>
            </p:nvSpPr>
            <p:spPr bwMode="auto">
              <a:xfrm>
                <a:off x="5086350" y="5776913"/>
                <a:ext cx="49212" cy="33338"/>
              </a:xfrm>
              <a:custGeom>
                <a:avLst/>
                <a:gdLst>
                  <a:gd name="T0" fmla="*/ 16 w 31"/>
                  <a:gd name="T1" fmla="*/ 21 h 21"/>
                  <a:gd name="T2" fmla="*/ 24 w 31"/>
                  <a:gd name="T3" fmla="*/ 14 h 21"/>
                  <a:gd name="T4" fmla="*/ 31 w 31"/>
                  <a:gd name="T5" fmla="*/ 9 h 21"/>
                  <a:gd name="T6" fmla="*/ 24 w 31"/>
                  <a:gd name="T7" fmla="*/ 5 h 21"/>
                  <a:gd name="T8" fmla="*/ 16 w 31"/>
                  <a:gd name="T9" fmla="*/ 0 h 21"/>
                  <a:gd name="T10" fmla="*/ 14 w 31"/>
                  <a:gd name="T11" fmla="*/ 0 h 21"/>
                  <a:gd name="T12" fmla="*/ 4 w 31"/>
                  <a:gd name="T13" fmla="*/ 9 h 21"/>
                  <a:gd name="T14" fmla="*/ 0 w 31"/>
                  <a:gd name="T15" fmla="*/ 12 h 21"/>
                  <a:gd name="T16" fmla="*/ 4 w 31"/>
                  <a:gd name="T17" fmla="*/ 14 h 21"/>
                  <a:gd name="T18" fmla="*/ 14 w 31"/>
                  <a:gd name="T19" fmla="*/ 21 h 21"/>
                  <a:gd name="T20" fmla="*/ 16 w 31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21"/>
                    </a:moveTo>
                    <a:lnTo>
                      <a:pt x="24" y="14"/>
                    </a:lnTo>
                    <a:lnTo>
                      <a:pt x="31" y="9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16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87"/>
              <p:cNvSpPr/>
              <p:nvPr/>
            </p:nvSpPr>
            <p:spPr bwMode="auto">
              <a:xfrm>
                <a:off x="5224463" y="5670551"/>
                <a:ext cx="46037" cy="36513"/>
              </a:xfrm>
              <a:custGeom>
                <a:avLst/>
                <a:gdLst>
                  <a:gd name="T0" fmla="*/ 24 w 29"/>
                  <a:gd name="T1" fmla="*/ 14 h 23"/>
                  <a:gd name="T2" fmla="*/ 29 w 29"/>
                  <a:gd name="T3" fmla="*/ 9 h 23"/>
                  <a:gd name="T4" fmla="*/ 24 w 29"/>
                  <a:gd name="T5" fmla="*/ 5 h 23"/>
                  <a:gd name="T6" fmla="*/ 17 w 29"/>
                  <a:gd name="T7" fmla="*/ 0 h 23"/>
                  <a:gd name="T8" fmla="*/ 2 w 29"/>
                  <a:gd name="T9" fmla="*/ 11 h 23"/>
                  <a:gd name="T10" fmla="*/ 0 w 29"/>
                  <a:gd name="T11" fmla="*/ 14 h 23"/>
                  <a:gd name="T12" fmla="*/ 2 w 29"/>
                  <a:gd name="T13" fmla="*/ 16 h 23"/>
                  <a:gd name="T14" fmla="*/ 14 w 29"/>
                  <a:gd name="T15" fmla="*/ 23 h 23"/>
                  <a:gd name="T16" fmla="*/ 24 w 29"/>
                  <a:gd name="T1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3">
                    <a:moveTo>
                      <a:pt x="24" y="14"/>
                    </a:moveTo>
                    <a:lnTo>
                      <a:pt x="29" y="9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2" y="11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14" y="23"/>
                    </a:lnTo>
                    <a:lnTo>
                      <a:pt x="24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88"/>
              <p:cNvSpPr/>
              <p:nvPr/>
            </p:nvSpPr>
            <p:spPr bwMode="auto">
              <a:xfrm>
                <a:off x="5151438" y="5627688"/>
                <a:ext cx="57150" cy="38100"/>
              </a:xfrm>
              <a:custGeom>
                <a:avLst/>
                <a:gdLst>
                  <a:gd name="T0" fmla="*/ 17 w 36"/>
                  <a:gd name="T1" fmla="*/ 0 h 24"/>
                  <a:gd name="T2" fmla="*/ 16 w 36"/>
                  <a:gd name="T3" fmla="*/ 2 h 24"/>
                  <a:gd name="T4" fmla="*/ 5 w 36"/>
                  <a:gd name="T5" fmla="*/ 10 h 24"/>
                  <a:gd name="T6" fmla="*/ 0 w 36"/>
                  <a:gd name="T7" fmla="*/ 12 h 24"/>
                  <a:gd name="T8" fmla="*/ 5 w 36"/>
                  <a:gd name="T9" fmla="*/ 15 h 24"/>
                  <a:gd name="T10" fmla="*/ 16 w 36"/>
                  <a:gd name="T11" fmla="*/ 22 h 24"/>
                  <a:gd name="T12" fmla="*/ 19 w 36"/>
                  <a:gd name="T13" fmla="*/ 24 h 24"/>
                  <a:gd name="T14" fmla="*/ 26 w 36"/>
                  <a:gd name="T15" fmla="*/ 19 h 24"/>
                  <a:gd name="T16" fmla="*/ 36 w 36"/>
                  <a:gd name="T17" fmla="*/ 12 h 24"/>
                  <a:gd name="T18" fmla="*/ 26 w 36"/>
                  <a:gd name="T19" fmla="*/ 5 h 24"/>
                  <a:gd name="T20" fmla="*/ 17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7" y="0"/>
                    </a:moveTo>
                    <a:lnTo>
                      <a:pt x="16" y="2"/>
                    </a:lnTo>
                    <a:lnTo>
                      <a:pt x="5" y="10"/>
                    </a:lnTo>
                    <a:lnTo>
                      <a:pt x="0" y="12"/>
                    </a:lnTo>
                    <a:lnTo>
                      <a:pt x="5" y="15"/>
                    </a:lnTo>
                    <a:lnTo>
                      <a:pt x="16" y="22"/>
                    </a:lnTo>
                    <a:lnTo>
                      <a:pt x="19" y="24"/>
                    </a:lnTo>
                    <a:lnTo>
                      <a:pt x="26" y="19"/>
                    </a:lnTo>
                    <a:lnTo>
                      <a:pt x="36" y="12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89"/>
              <p:cNvSpPr/>
              <p:nvPr/>
            </p:nvSpPr>
            <p:spPr bwMode="auto">
              <a:xfrm>
                <a:off x="5192713" y="56515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0 w 31"/>
                  <a:gd name="T3" fmla="*/ 12 h 23"/>
                  <a:gd name="T4" fmla="*/ 0 w 31"/>
                  <a:gd name="T5" fmla="*/ 12 h 23"/>
                  <a:gd name="T6" fmla="*/ 0 w 31"/>
                  <a:gd name="T7" fmla="*/ 14 h 23"/>
                  <a:gd name="T8" fmla="*/ 14 w 31"/>
                  <a:gd name="T9" fmla="*/ 23 h 23"/>
                  <a:gd name="T10" fmla="*/ 22 w 31"/>
                  <a:gd name="T11" fmla="*/ 16 h 23"/>
                  <a:gd name="T12" fmla="*/ 31 w 31"/>
                  <a:gd name="T13" fmla="*/ 9 h 23"/>
                  <a:gd name="T14" fmla="*/ 22 w 31"/>
                  <a:gd name="T15" fmla="*/ 4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4" y="23"/>
                    </a:lnTo>
                    <a:lnTo>
                      <a:pt x="22" y="16"/>
                    </a:lnTo>
                    <a:lnTo>
                      <a:pt x="31" y="9"/>
                    </a:lnTo>
                    <a:lnTo>
                      <a:pt x="22" y="4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90"/>
              <p:cNvSpPr/>
              <p:nvPr/>
            </p:nvSpPr>
            <p:spPr bwMode="auto">
              <a:xfrm>
                <a:off x="5024438" y="5783263"/>
                <a:ext cx="42862" cy="28575"/>
              </a:xfrm>
              <a:custGeom>
                <a:avLst/>
                <a:gdLst>
                  <a:gd name="T0" fmla="*/ 12 w 27"/>
                  <a:gd name="T1" fmla="*/ 18 h 18"/>
                  <a:gd name="T2" fmla="*/ 14 w 27"/>
                  <a:gd name="T3" fmla="*/ 18 h 18"/>
                  <a:gd name="T4" fmla="*/ 22 w 27"/>
                  <a:gd name="T5" fmla="*/ 12 h 18"/>
                  <a:gd name="T6" fmla="*/ 27 w 27"/>
                  <a:gd name="T7" fmla="*/ 8 h 18"/>
                  <a:gd name="T8" fmla="*/ 22 w 27"/>
                  <a:gd name="T9" fmla="*/ 5 h 18"/>
                  <a:gd name="T10" fmla="*/ 14 w 27"/>
                  <a:gd name="T11" fmla="*/ 0 h 18"/>
                  <a:gd name="T12" fmla="*/ 12 w 27"/>
                  <a:gd name="T13" fmla="*/ 0 h 18"/>
                  <a:gd name="T14" fmla="*/ 2 w 27"/>
                  <a:gd name="T15" fmla="*/ 8 h 18"/>
                  <a:gd name="T16" fmla="*/ 0 w 27"/>
                  <a:gd name="T17" fmla="*/ 10 h 18"/>
                  <a:gd name="T18" fmla="*/ 2 w 27"/>
                  <a:gd name="T19" fmla="*/ 12 h 18"/>
                  <a:gd name="T20" fmla="*/ 12 w 27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8">
                    <a:moveTo>
                      <a:pt x="12" y="18"/>
                    </a:moveTo>
                    <a:lnTo>
                      <a:pt x="14" y="18"/>
                    </a:lnTo>
                    <a:lnTo>
                      <a:pt x="22" y="12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12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91"/>
              <p:cNvSpPr/>
              <p:nvPr/>
            </p:nvSpPr>
            <p:spPr bwMode="auto">
              <a:xfrm>
                <a:off x="4951413" y="5734051"/>
                <a:ext cx="46037" cy="31750"/>
              </a:xfrm>
              <a:custGeom>
                <a:avLst/>
                <a:gdLst>
                  <a:gd name="T0" fmla="*/ 15 w 29"/>
                  <a:gd name="T1" fmla="*/ 20 h 20"/>
                  <a:gd name="T2" fmla="*/ 17 w 29"/>
                  <a:gd name="T3" fmla="*/ 20 h 20"/>
                  <a:gd name="T4" fmla="*/ 24 w 29"/>
                  <a:gd name="T5" fmla="*/ 15 h 20"/>
                  <a:gd name="T6" fmla="*/ 29 w 29"/>
                  <a:gd name="T7" fmla="*/ 12 h 20"/>
                  <a:gd name="T8" fmla="*/ 29 w 29"/>
                  <a:gd name="T9" fmla="*/ 10 h 20"/>
                  <a:gd name="T10" fmla="*/ 29 w 29"/>
                  <a:gd name="T11" fmla="*/ 10 h 20"/>
                  <a:gd name="T12" fmla="*/ 24 w 29"/>
                  <a:gd name="T13" fmla="*/ 7 h 20"/>
                  <a:gd name="T14" fmla="*/ 17 w 29"/>
                  <a:gd name="T15" fmla="*/ 1 h 20"/>
                  <a:gd name="T16" fmla="*/ 13 w 29"/>
                  <a:gd name="T17" fmla="*/ 0 h 20"/>
                  <a:gd name="T18" fmla="*/ 5 w 29"/>
                  <a:gd name="T19" fmla="*/ 7 h 20"/>
                  <a:gd name="T20" fmla="*/ 0 w 29"/>
                  <a:gd name="T21" fmla="*/ 10 h 20"/>
                  <a:gd name="T22" fmla="*/ 5 w 29"/>
                  <a:gd name="T23" fmla="*/ 13 h 20"/>
                  <a:gd name="T24" fmla="*/ 15 w 29"/>
                  <a:gd name="T2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0">
                    <a:moveTo>
                      <a:pt x="15" y="20"/>
                    </a:moveTo>
                    <a:lnTo>
                      <a:pt x="17" y="20"/>
                    </a:lnTo>
                    <a:lnTo>
                      <a:pt x="24" y="15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4" y="7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5" y="7"/>
                    </a:lnTo>
                    <a:lnTo>
                      <a:pt x="0" y="10"/>
                    </a:lnTo>
                    <a:lnTo>
                      <a:pt x="5" y="13"/>
                    </a:lnTo>
                    <a:lnTo>
                      <a:pt x="15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92"/>
              <p:cNvSpPr/>
              <p:nvPr/>
            </p:nvSpPr>
            <p:spPr bwMode="auto">
              <a:xfrm>
                <a:off x="5054600" y="5802313"/>
                <a:ext cx="47625" cy="31750"/>
              </a:xfrm>
              <a:custGeom>
                <a:avLst/>
                <a:gdLst>
                  <a:gd name="T0" fmla="*/ 13 w 30"/>
                  <a:gd name="T1" fmla="*/ 18 h 20"/>
                  <a:gd name="T2" fmla="*/ 15 w 30"/>
                  <a:gd name="T3" fmla="*/ 20 h 20"/>
                  <a:gd name="T4" fmla="*/ 24 w 30"/>
                  <a:gd name="T5" fmla="*/ 13 h 20"/>
                  <a:gd name="T6" fmla="*/ 30 w 30"/>
                  <a:gd name="T7" fmla="*/ 10 h 20"/>
                  <a:gd name="T8" fmla="*/ 24 w 30"/>
                  <a:gd name="T9" fmla="*/ 6 h 20"/>
                  <a:gd name="T10" fmla="*/ 15 w 30"/>
                  <a:gd name="T11" fmla="*/ 0 h 20"/>
                  <a:gd name="T12" fmla="*/ 13 w 30"/>
                  <a:gd name="T13" fmla="*/ 1 h 20"/>
                  <a:gd name="T14" fmla="*/ 3 w 30"/>
                  <a:gd name="T15" fmla="*/ 8 h 20"/>
                  <a:gd name="T16" fmla="*/ 0 w 30"/>
                  <a:gd name="T17" fmla="*/ 12 h 20"/>
                  <a:gd name="T18" fmla="*/ 3 w 30"/>
                  <a:gd name="T19" fmla="*/ 13 h 20"/>
                  <a:gd name="T20" fmla="*/ 13 w 30"/>
                  <a:gd name="T21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0">
                    <a:moveTo>
                      <a:pt x="13" y="18"/>
                    </a:moveTo>
                    <a:lnTo>
                      <a:pt x="15" y="20"/>
                    </a:lnTo>
                    <a:lnTo>
                      <a:pt x="24" y="13"/>
                    </a:lnTo>
                    <a:lnTo>
                      <a:pt x="30" y="10"/>
                    </a:lnTo>
                    <a:lnTo>
                      <a:pt x="24" y="6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3" y="8"/>
                    </a:lnTo>
                    <a:lnTo>
                      <a:pt x="0" y="12"/>
                    </a:lnTo>
                    <a:lnTo>
                      <a:pt x="3" y="13"/>
                    </a:lnTo>
                    <a:lnTo>
                      <a:pt x="13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93"/>
              <p:cNvSpPr/>
              <p:nvPr/>
            </p:nvSpPr>
            <p:spPr bwMode="auto">
              <a:xfrm>
                <a:off x="4967288" y="5654676"/>
                <a:ext cx="61912" cy="41275"/>
              </a:xfrm>
              <a:custGeom>
                <a:avLst/>
                <a:gdLst>
                  <a:gd name="T0" fmla="*/ 15 w 39"/>
                  <a:gd name="T1" fmla="*/ 0 h 26"/>
                  <a:gd name="T2" fmla="*/ 14 w 39"/>
                  <a:gd name="T3" fmla="*/ 2 h 26"/>
                  <a:gd name="T4" fmla="*/ 7 w 39"/>
                  <a:gd name="T5" fmla="*/ 7 h 26"/>
                  <a:gd name="T6" fmla="*/ 0 w 39"/>
                  <a:gd name="T7" fmla="*/ 12 h 26"/>
                  <a:gd name="T8" fmla="*/ 7 w 39"/>
                  <a:gd name="T9" fmla="*/ 15 h 26"/>
                  <a:gd name="T10" fmla="*/ 14 w 39"/>
                  <a:gd name="T11" fmla="*/ 21 h 26"/>
                  <a:gd name="T12" fmla="*/ 19 w 39"/>
                  <a:gd name="T13" fmla="*/ 22 h 26"/>
                  <a:gd name="T14" fmla="*/ 24 w 39"/>
                  <a:gd name="T15" fmla="*/ 26 h 26"/>
                  <a:gd name="T16" fmla="*/ 29 w 39"/>
                  <a:gd name="T17" fmla="*/ 24 h 26"/>
                  <a:gd name="T18" fmla="*/ 38 w 39"/>
                  <a:gd name="T19" fmla="*/ 15 h 26"/>
                  <a:gd name="T20" fmla="*/ 39 w 39"/>
                  <a:gd name="T21" fmla="*/ 15 h 26"/>
                  <a:gd name="T22" fmla="*/ 38 w 39"/>
                  <a:gd name="T23" fmla="*/ 14 h 26"/>
                  <a:gd name="T24" fmla="*/ 29 w 39"/>
                  <a:gd name="T25" fmla="*/ 9 h 26"/>
                  <a:gd name="T26" fmla="*/ 19 w 39"/>
                  <a:gd name="T27" fmla="*/ 2 h 26"/>
                  <a:gd name="T28" fmla="*/ 15 w 39"/>
                  <a:gd name="T2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26">
                    <a:moveTo>
                      <a:pt x="15" y="0"/>
                    </a:moveTo>
                    <a:lnTo>
                      <a:pt x="14" y="2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4" y="21"/>
                    </a:lnTo>
                    <a:lnTo>
                      <a:pt x="19" y="22"/>
                    </a:lnTo>
                    <a:lnTo>
                      <a:pt x="24" y="26"/>
                    </a:lnTo>
                    <a:lnTo>
                      <a:pt x="29" y="24"/>
                    </a:lnTo>
                    <a:lnTo>
                      <a:pt x="38" y="15"/>
                    </a:lnTo>
                    <a:lnTo>
                      <a:pt x="39" y="15"/>
                    </a:lnTo>
                    <a:lnTo>
                      <a:pt x="38" y="14"/>
                    </a:lnTo>
                    <a:lnTo>
                      <a:pt x="29" y="9"/>
                    </a:lnTo>
                    <a:lnTo>
                      <a:pt x="19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94"/>
              <p:cNvSpPr/>
              <p:nvPr/>
            </p:nvSpPr>
            <p:spPr bwMode="auto">
              <a:xfrm>
                <a:off x="4933950" y="5678488"/>
                <a:ext cx="63500" cy="41275"/>
              </a:xfrm>
              <a:custGeom>
                <a:avLst/>
                <a:gdLst>
                  <a:gd name="T0" fmla="*/ 16 w 40"/>
                  <a:gd name="T1" fmla="*/ 0 h 26"/>
                  <a:gd name="T2" fmla="*/ 4 w 40"/>
                  <a:gd name="T3" fmla="*/ 9 h 26"/>
                  <a:gd name="T4" fmla="*/ 0 w 40"/>
                  <a:gd name="T5" fmla="*/ 12 h 26"/>
                  <a:gd name="T6" fmla="*/ 4 w 40"/>
                  <a:gd name="T7" fmla="*/ 14 h 26"/>
                  <a:gd name="T8" fmla="*/ 16 w 40"/>
                  <a:gd name="T9" fmla="*/ 21 h 26"/>
                  <a:gd name="T10" fmla="*/ 24 w 40"/>
                  <a:gd name="T11" fmla="*/ 26 h 26"/>
                  <a:gd name="T12" fmla="*/ 28 w 40"/>
                  <a:gd name="T13" fmla="*/ 24 h 26"/>
                  <a:gd name="T14" fmla="*/ 35 w 40"/>
                  <a:gd name="T15" fmla="*/ 19 h 26"/>
                  <a:gd name="T16" fmla="*/ 40 w 40"/>
                  <a:gd name="T17" fmla="*/ 16 h 26"/>
                  <a:gd name="T18" fmla="*/ 35 w 40"/>
                  <a:gd name="T19" fmla="*/ 12 h 26"/>
                  <a:gd name="T20" fmla="*/ 28 w 40"/>
                  <a:gd name="T21" fmla="*/ 7 h 26"/>
                  <a:gd name="T22" fmla="*/ 16 w 40"/>
                  <a:gd name="T23" fmla="*/ 0 h 26"/>
                  <a:gd name="T24" fmla="*/ 16 w 40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26">
                    <a:moveTo>
                      <a:pt x="16" y="0"/>
                    </a:move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6" y="21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2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95"/>
              <p:cNvSpPr/>
              <p:nvPr/>
            </p:nvSpPr>
            <p:spPr bwMode="auto">
              <a:xfrm>
                <a:off x="4999038" y="5627688"/>
                <a:ext cx="65087" cy="42863"/>
              </a:xfrm>
              <a:custGeom>
                <a:avLst/>
                <a:gdLst>
                  <a:gd name="T0" fmla="*/ 18 w 41"/>
                  <a:gd name="T1" fmla="*/ 0 h 27"/>
                  <a:gd name="T2" fmla="*/ 9 w 41"/>
                  <a:gd name="T3" fmla="*/ 8 h 27"/>
                  <a:gd name="T4" fmla="*/ 0 w 41"/>
                  <a:gd name="T5" fmla="*/ 14 h 27"/>
                  <a:gd name="T6" fmla="*/ 9 w 41"/>
                  <a:gd name="T7" fmla="*/ 17 h 27"/>
                  <a:gd name="T8" fmla="*/ 18 w 41"/>
                  <a:gd name="T9" fmla="*/ 24 h 27"/>
                  <a:gd name="T10" fmla="*/ 24 w 41"/>
                  <a:gd name="T11" fmla="*/ 27 h 27"/>
                  <a:gd name="T12" fmla="*/ 28 w 41"/>
                  <a:gd name="T13" fmla="*/ 26 h 27"/>
                  <a:gd name="T14" fmla="*/ 38 w 41"/>
                  <a:gd name="T15" fmla="*/ 17 h 27"/>
                  <a:gd name="T16" fmla="*/ 41 w 41"/>
                  <a:gd name="T17" fmla="*/ 15 h 27"/>
                  <a:gd name="T18" fmla="*/ 38 w 41"/>
                  <a:gd name="T19" fmla="*/ 14 h 27"/>
                  <a:gd name="T20" fmla="*/ 28 w 41"/>
                  <a:gd name="T21" fmla="*/ 7 h 27"/>
                  <a:gd name="T22" fmla="*/ 19 w 41"/>
                  <a:gd name="T23" fmla="*/ 0 h 27"/>
                  <a:gd name="T24" fmla="*/ 18 w 41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7">
                    <a:moveTo>
                      <a:pt x="18" y="0"/>
                    </a:moveTo>
                    <a:lnTo>
                      <a:pt x="9" y="8"/>
                    </a:lnTo>
                    <a:lnTo>
                      <a:pt x="0" y="14"/>
                    </a:lnTo>
                    <a:lnTo>
                      <a:pt x="9" y="17"/>
                    </a:lnTo>
                    <a:lnTo>
                      <a:pt x="18" y="24"/>
                    </a:lnTo>
                    <a:lnTo>
                      <a:pt x="24" y="27"/>
                    </a:lnTo>
                    <a:lnTo>
                      <a:pt x="28" y="26"/>
                    </a:lnTo>
                    <a:lnTo>
                      <a:pt x="38" y="17"/>
                    </a:lnTo>
                    <a:lnTo>
                      <a:pt x="41" y="15"/>
                    </a:lnTo>
                    <a:lnTo>
                      <a:pt x="38" y="14"/>
                    </a:lnTo>
                    <a:lnTo>
                      <a:pt x="28" y="7"/>
                    </a:lnTo>
                    <a:lnTo>
                      <a:pt x="19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96"/>
              <p:cNvSpPr/>
              <p:nvPr/>
            </p:nvSpPr>
            <p:spPr bwMode="auto">
              <a:xfrm>
                <a:off x="4986338" y="5754688"/>
                <a:ext cx="50800" cy="38100"/>
              </a:xfrm>
              <a:custGeom>
                <a:avLst/>
                <a:gdLst>
                  <a:gd name="T0" fmla="*/ 7 w 32"/>
                  <a:gd name="T1" fmla="*/ 16 h 24"/>
                  <a:gd name="T2" fmla="*/ 17 w 32"/>
                  <a:gd name="T3" fmla="*/ 23 h 24"/>
                  <a:gd name="T4" fmla="*/ 17 w 32"/>
                  <a:gd name="T5" fmla="*/ 24 h 24"/>
                  <a:gd name="T6" fmla="*/ 26 w 32"/>
                  <a:gd name="T7" fmla="*/ 18 h 24"/>
                  <a:gd name="T8" fmla="*/ 32 w 32"/>
                  <a:gd name="T9" fmla="*/ 12 h 24"/>
                  <a:gd name="T10" fmla="*/ 26 w 32"/>
                  <a:gd name="T11" fmla="*/ 9 h 24"/>
                  <a:gd name="T12" fmla="*/ 17 w 32"/>
                  <a:gd name="T13" fmla="*/ 2 h 24"/>
                  <a:gd name="T14" fmla="*/ 14 w 32"/>
                  <a:gd name="T15" fmla="*/ 0 h 24"/>
                  <a:gd name="T16" fmla="*/ 7 w 32"/>
                  <a:gd name="T17" fmla="*/ 7 h 24"/>
                  <a:gd name="T18" fmla="*/ 2 w 32"/>
                  <a:gd name="T19" fmla="*/ 11 h 24"/>
                  <a:gd name="T20" fmla="*/ 0 w 32"/>
                  <a:gd name="T21" fmla="*/ 12 h 24"/>
                  <a:gd name="T22" fmla="*/ 2 w 32"/>
                  <a:gd name="T23" fmla="*/ 12 h 24"/>
                  <a:gd name="T24" fmla="*/ 7 w 32"/>
                  <a:gd name="T25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4">
                    <a:moveTo>
                      <a:pt x="7" y="16"/>
                    </a:moveTo>
                    <a:lnTo>
                      <a:pt x="17" y="23"/>
                    </a:lnTo>
                    <a:lnTo>
                      <a:pt x="17" y="24"/>
                    </a:lnTo>
                    <a:lnTo>
                      <a:pt x="26" y="18"/>
                    </a:lnTo>
                    <a:lnTo>
                      <a:pt x="32" y="12"/>
                    </a:lnTo>
                    <a:lnTo>
                      <a:pt x="26" y="9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7" y="7"/>
                    </a:lnTo>
                    <a:lnTo>
                      <a:pt x="2" y="11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97"/>
              <p:cNvSpPr/>
              <p:nvPr/>
            </p:nvSpPr>
            <p:spPr bwMode="auto">
              <a:xfrm>
                <a:off x="4902200" y="5703888"/>
                <a:ext cx="60325" cy="41275"/>
              </a:xfrm>
              <a:custGeom>
                <a:avLst/>
                <a:gdLst>
                  <a:gd name="T0" fmla="*/ 12 w 38"/>
                  <a:gd name="T1" fmla="*/ 2 h 26"/>
                  <a:gd name="T2" fmla="*/ 5 w 38"/>
                  <a:gd name="T3" fmla="*/ 7 h 26"/>
                  <a:gd name="T4" fmla="*/ 0 w 38"/>
                  <a:gd name="T5" fmla="*/ 10 h 26"/>
                  <a:gd name="T6" fmla="*/ 5 w 38"/>
                  <a:gd name="T7" fmla="*/ 12 h 26"/>
                  <a:gd name="T8" fmla="*/ 12 w 38"/>
                  <a:gd name="T9" fmla="*/ 17 h 26"/>
                  <a:gd name="T10" fmla="*/ 24 w 38"/>
                  <a:gd name="T11" fmla="*/ 26 h 26"/>
                  <a:gd name="T12" fmla="*/ 24 w 38"/>
                  <a:gd name="T13" fmla="*/ 26 h 26"/>
                  <a:gd name="T14" fmla="*/ 36 w 38"/>
                  <a:gd name="T15" fmla="*/ 17 h 26"/>
                  <a:gd name="T16" fmla="*/ 38 w 38"/>
                  <a:gd name="T17" fmla="*/ 15 h 26"/>
                  <a:gd name="T18" fmla="*/ 36 w 38"/>
                  <a:gd name="T19" fmla="*/ 14 h 26"/>
                  <a:gd name="T20" fmla="*/ 24 w 38"/>
                  <a:gd name="T21" fmla="*/ 7 h 26"/>
                  <a:gd name="T22" fmla="*/ 14 w 38"/>
                  <a:gd name="T23" fmla="*/ 0 h 26"/>
                  <a:gd name="T24" fmla="*/ 12 w 38"/>
                  <a:gd name="T2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6">
                    <a:moveTo>
                      <a:pt x="12" y="2"/>
                    </a:moveTo>
                    <a:lnTo>
                      <a:pt x="5" y="7"/>
                    </a:lnTo>
                    <a:lnTo>
                      <a:pt x="0" y="10"/>
                    </a:lnTo>
                    <a:lnTo>
                      <a:pt x="5" y="12"/>
                    </a:lnTo>
                    <a:lnTo>
                      <a:pt x="12" y="17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6" y="17"/>
                    </a:lnTo>
                    <a:lnTo>
                      <a:pt x="38" y="15"/>
                    </a:lnTo>
                    <a:lnTo>
                      <a:pt x="36" y="14"/>
                    </a:lnTo>
                    <a:lnTo>
                      <a:pt x="24" y="7"/>
                    </a:lnTo>
                    <a:lnTo>
                      <a:pt x="14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98"/>
              <p:cNvSpPr/>
              <p:nvPr/>
            </p:nvSpPr>
            <p:spPr bwMode="auto">
              <a:xfrm>
                <a:off x="5656263" y="5956301"/>
                <a:ext cx="282575" cy="288925"/>
              </a:xfrm>
              <a:custGeom>
                <a:avLst/>
                <a:gdLst>
                  <a:gd name="T0" fmla="*/ 60 w 104"/>
                  <a:gd name="T1" fmla="*/ 7 h 106"/>
                  <a:gd name="T2" fmla="*/ 0 w 104"/>
                  <a:gd name="T3" fmla="*/ 93 h 106"/>
                  <a:gd name="T4" fmla="*/ 82 w 104"/>
                  <a:gd name="T5" fmla="*/ 106 h 106"/>
                  <a:gd name="T6" fmla="*/ 60 w 104"/>
                  <a:gd name="T7" fmla="*/ 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" h="106">
                    <a:moveTo>
                      <a:pt x="60" y="7"/>
                    </a:moveTo>
                    <a:cubicBezTo>
                      <a:pt x="20" y="0"/>
                      <a:pt x="6" y="39"/>
                      <a:pt x="0" y="93"/>
                    </a:cubicBezTo>
                    <a:cubicBezTo>
                      <a:pt x="34" y="59"/>
                      <a:pt x="70" y="62"/>
                      <a:pt x="82" y="106"/>
                    </a:cubicBezTo>
                    <a:cubicBezTo>
                      <a:pt x="100" y="55"/>
                      <a:pt x="104" y="14"/>
                      <a:pt x="6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99"/>
              <p:cNvSpPr/>
              <p:nvPr/>
            </p:nvSpPr>
            <p:spPr bwMode="auto">
              <a:xfrm>
                <a:off x="5857875" y="6245226"/>
                <a:ext cx="219075" cy="198438"/>
              </a:xfrm>
              <a:custGeom>
                <a:avLst/>
                <a:gdLst>
                  <a:gd name="T0" fmla="*/ 54 w 81"/>
                  <a:gd name="T1" fmla="*/ 12 h 73"/>
                  <a:gd name="T2" fmla="*/ 13 w 81"/>
                  <a:gd name="T3" fmla="*/ 5 h 73"/>
                  <a:gd name="T4" fmla="*/ 62 w 81"/>
                  <a:gd name="T5" fmla="*/ 32 h 73"/>
                  <a:gd name="T6" fmla="*/ 81 w 81"/>
                  <a:gd name="T7" fmla="*/ 7 h 73"/>
                  <a:gd name="T8" fmla="*/ 54 w 81"/>
                  <a:gd name="T9" fmla="*/ 1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73">
                    <a:moveTo>
                      <a:pt x="54" y="12"/>
                    </a:moveTo>
                    <a:cubicBezTo>
                      <a:pt x="38" y="25"/>
                      <a:pt x="23" y="20"/>
                      <a:pt x="13" y="5"/>
                    </a:cubicBezTo>
                    <a:cubicBezTo>
                      <a:pt x="0" y="44"/>
                      <a:pt x="37" y="73"/>
                      <a:pt x="62" y="32"/>
                    </a:cubicBezTo>
                    <a:cubicBezTo>
                      <a:pt x="68" y="23"/>
                      <a:pt x="68" y="9"/>
                      <a:pt x="81" y="7"/>
                    </a:cubicBezTo>
                    <a:cubicBezTo>
                      <a:pt x="70" y="0"/>
                      <a:pt x="63" y="4"/>
                      <a:pt x="5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00"/>
              <p:cNvSpPr/>
              <p:nvPr/>
            </p:nvSpPr>
            <p:spPr bwMode="auto">
              <a:xfrm>
                <a:off x="5299075" y="6043613"/>
                <a:ext cx="346075" cy="411163"/>
              </a:xfrm>
              <a:custGeom>
                <a:avLst/>
                <a:gdLst>
                  <a:gd name="T0" fmla="*/ 39 w 128"/>
                  <a:gd name="T1" fmla="*/ 0 h 151"/>
                  <a:gd name="T2" fmla="*/ 22 w 128"/>
                  <a:gd name="T3" fmla="*/ 13 h 151"/>
                  <a:gd name="T4" fmla="*/ 39 w 128"/>
                  <a:gd name="T5" fmla="*/ 126 h 151"/>
                  <a:gd name="T6" fmla="*/ 128 w 128"/>
                  <a:gd name="T7" fmla="*/ 42 h 151"/>
                  <a:gd name="T8" fmla="*/ 39 w 128"/>
                  <a:gd name="T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1">
                    <a:moveTo>
                      <a:pt x="39" y="0"/>
                    </a:moveTo>
                    <a:cubicBezTo>
                      <a:pt x="33" y="4"/>
                      <a:pt x="28" y="9"/>
                      <a:pt x="22" y="13"/>
                    </a:cubicBezTo>
                    <a:cubicBezTo>
                      <a:pt x="0" y="58"/>
                      <a:pt x="0" y="109"/>
                      <a:pt x="39" y="126"/>
                    </a:cubicBezTo>
                    <a:cubicBezTo>
                      <a:pt x="94" y="151"/>
                      <a:pt x="124" y="107"/>
                      <a:pt x="128" y="42"/>
                    </a:cubicBezTo>
                    <a:cubicBezTo>
                      <a:pt x="79" y="122"/>
                      <a:pt x="6" y="79"/>
                      <a:pt x="3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01"/>
              <p:cNvSpPr/>
              <p:nvPr/>
            </p:nvSpPr>
            <p:spPr bwMode="auto">
              <a:xfrm>
                <a:off x="4508500" y="5126038"/>
                <a:ext cx="401637" cy="411163"/>
              </a:xfrm>
              <a:custGeom>
                <a:avLst/>
                <a:gdLst>
                  <a:gd name="T0" fmla="*/ 13 w 148"/>
                  <a:gd name="T1" fmla="*/ 106 h 151"/>
                  <a:gd name="T2" fmla="*/ 100 w 148"/>
                  <a:gd name="T3" fmla="*/ 151 h 151"/>
                  <a:gd name="T4" fmla="*/ 130 w 148"/>
                  <a:gd name="T5" fmla="*/ 131 h 151"/>
                  <a:gd name="T6" fmla="*/ 75 w 148"/>
                  <a:gd name="T7" fmla="*/ 2 h 151"/>
                  <a:gd name="T8" fmla="*/ 12 w 148"/>
                  <a:gd name="T9" fmla="*/ 29 h 151"/>
                  <a:gd name="T10" fmla="*/ 12 w 148"/>
                  <a:gd name="T11" fmla="*/ 105 h 151"/>
                  <a:gd name="T12" fmla="*/ 13 w 148"/>
                  <a:gd name="T13" fmla="*/ 10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151">
                    <a:moveTo>
                      <a:pt x="13" y="106"/>
                    </a:moveTo>
                    <a:cubicBezTo>
                      <a:pt x="16" y="46"/>
                      <a:pt x="118" y="31"/>
                      <a:pt x="100" y="151"/>
                    </a:cubicBezTo>
                    <a:cubicBezTo>
                      <a:pt x="110" y="145"/>
                      <a:pt x="120" y="138"/>
                      <a:pt x="130" y="131"/>
                    </a:cubicBezTo>
                    <a:cubicBezTo>
                      <a:pt x="148" y="59"/>
                      <a:pt x="124" y="7"/>
                      <a:pt x="75" y="2"/>
                    </a:cubicBezTo>
                    <a:cubicBezTo>
                      <a:pt x="45" y="0"/>
                      <a:pt x="24" y="11"/>
                      <a:pt x="12" y="29"/>
                    </a:cubicBezTo>
                    <a:cubicBezTo>
                      <a:pt x="1" y="48"/>
                      <a:pt x="0" y="76"/>
                      <a:pt x="12" y="105"/>
                    </a:cubicBezTo>
                    <a:cubicBezTo>
                      <a:pt x="13" y="105"/>
                      <a:pt x="13" y="106"/>
                      <a:pt x="13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02"/>
              <p:cNvSpPr/>
              <p:nvPr/>
            </p:nvSpPr>
            <p:spPr bwMode="auto">
              <a:xfrm>
                <a:off x="4111626" y="5562601"/>
                <a:ext cx="204787" cy="355600"/>
              </a:xfrm>
              <a:custGeom>
                <a:avLst/>
                <a:gdLst>
                  <a:gd name="T0" fmla="*/ 7 w 75"/>
                  <a:gd name="T1" fmla="*/ 31 h 131"/>
                  <a:gd name="T2" fmla="*/ 20 w 75"/>
                  <a:gd name="T3" fmla="*/ 83 h 131"/>
                  <a:gd name="T4" fmla="*/ 28 w 75"/>
                  <a:gd name="T5" fmla="*/ 131 h 131"/>
                  <a:gd name="T6" fmla="*/ 43 w 75"/>
                  <a:gd name="T7" fmla="*/ 76 h 131"/>
                  <a:gd name="T8" fmla="*/ 75 w 75"/>
                  <a:gd name="T9" fmla="*/ 21 h 131"/>
                  <a:gd name="T10" fmla="*/ 7 w 75"/>
                  <a:gd name="T11" fmla="*/ 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131">
                    <a:moveTo>
                      <a:pt x="7" y="31"/>
                    </a:moveTo>
                    <a:cubicBezTo>
                      <a:pt x="0" y="48"/>
                      <a:pt x="8" y="66"/>
                      <a:pt x="20" y="83"/>
                    </a:cubicBezTo>
                    <a:cubicBezTo>
                      <a:pt x="33" y="101"/>
                      <a:pt x="38" y="117"/>
                      <a:pt x="28" y="131"/>
                    </a:cubicBezTo>
                    <a:cubicBezTo>
                      <a:pt x="47" y="121"/>
                      <a:pt x="50" y="102"/>
                      <a:pt x="43" y="76"/>
                    </a:cubicBezTo>
                    <a:cubicBezTo>
                      <a:pt x="34" y="46"/>
                      <a:pt x="46" y="28"/>
                      <a:pt x="75" y="21"/>
                    </a:cubicBezTo>
                    <a:cubicBezTo>
                      <a:pt x="42" y="0"/>
                      <a:pt x="18" y="2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03"/>
              <p:cNvSpPr/>
              <p:nvPr/>
            </p:nvSpPr>
            <p:spPr bwMode="auto">
              <a:xfrm>
                <a:off x="4310063" y="6019801"/>
                <a:ext cx="485775" cy="431800"/>
              </a:xfrm>
              <a:custGeom>
                <a:avLst/>
                <a:gdLst>
                  <a:gd name="T0" fmla="*/ 161 w 179"/>
                  <a:gd name="T1" fmla="*/ 12 h 159"/>
                  <a:gd name="T2" fmla="*/ 141 w 179"/>
                  <a:gd name="T3" fmla="*/ 88 h 159"/>
                  <a:gd name="T4" fmla="*/ 91 w 179"/>
                  <a:gd name="T5" fmla="*/ 50 h 159"/>
                  <a:gd name="T6" fmla="*/ 98 w 179"/>
                  <a:gd name="T7" fmla="*/ 28 h 159"/>
                  <a:gd name="T8" fmla="*/ 85 w 179"/>
                  <a:gd name="T9" fmla="*/ 2 h 159"/>
                  <a:gd name="T10" fmla="*/ 84 w 179"/>
                  <a:gd name="T11" fmla="*/ 0 h 159"/>
                  <a:gd name="T12" fmla="*/ 60 w 179"/>
                  <a:gd name="T13" fmla="*/ 142 h 159"/>
                  <a:gd name="T14" fmla="*/ 85 w 179"/>
                  <a:gd name="T15" fmla="*/ 151 h 159"/>
                  <a:gd name="T16" fmla="*/ 176 w 179"/>
                  <a:gd name="T17" fmla="*/ 22 h 159"/>
                  <a:gd name="T18" fmla="*/ 161 w 179"/>
                  <a:gd name="T19" fmla="*/ 1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9" h="159">
                    <a:moveTo>
                      <a:pt x="161" y="12"/>
                    </a:moveTo>
                    <a:cubicBezTo>
                      <a:pt x="165" y="41"/>
                      <a:pt x="159" y="75"/>
                      <a:pt x="141" y="88"/>
                    </a:cubicBezTo>
                    <a:cubicBezTo>
                      <a:pt x="109" y="111"/>
                      <a:pt x="75" y="78"/>
                      <a:pt x="91" y="50"/>
                    </a:cubicBezTo>
                    <a:cubicBezTo>
                      <a:pt x="95" y="42"/>
                      <a:pt x="99" y="38"/>
                      <a:pt x="98" y="28"/>
                    </a:cubicBezTo>
                    <a:cubicBezTo>
                      <a:pt x="98" y="19"/>
                      <a:pt x="93" y="11"/>
                      <a:pt x="85" y="2"/>
                    </a:cubicBezTo>
                    <a:cubicBezTo>
                      <a:pt x="85" y="2"/>
                      <a:pt x="84" y="1"/>
                      <a:pt x="84" y="0"/>
                    </a:cubicBezTo>
                    <a:cubicBezTo>
                      <a:pt x="40" y="25"/>
                      <a:pt x="0" y="110"/>
                      <a:pt x="60" y="142"/>
                    </a:cubicBezTo>
                    <a:cubicBezTo>
                      <a:pt x="69" y="147"/>
                      <a:pt x="77" y="150"/>
                      <a:pt x="85" y="151"/>
                    </a:cubicBezTo>
                    <a:cubicBezTo>
                      <a:pt x="141" y="159"/>
                      <a:pt x="179" y="90"/>
                      <a:pt x="176" y="22"/>
                    </a:cubicBezTo>
                    <a:cubicBezTo>
                      <a:pt x="171" y="19"/>
                      <a:pt x="166" y="15"/>
                      <a:pt x="16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04"/>
              <p:cNvSpPr/>
              <p:nvPr/>
            </p:nvSpPr>
            <p:spPr bwMode="auto">
              <a:xfrm>
                <a:off x="4337050" y="5453063"/>
                <a:ext cx="244475" cy="236538"/>
              </a:xfrm>
              <a:custGeom>
                <a:avLst/>
                <a:gdLst>
                  <a:gd name="T0" fmla="*/ 72 w 90"/>
                  <a:gd name="T1" fmla="*/ 68 h 87"/>
                  <a:gd name="T2" fmla="*/ 75 w 90"/>
                  <a:gd name="T3" fmla="*/ 64 h 87"/>
                  <a:gd name="T4" fmla="*/ 76 w 90"/>
                  <a:gd name="T5" fmla="*/ 0 h 87"/>
                  <a:gd name="T6" fmla="*/ 75 w 90"/>
                  <a:gd name="T7" fmla="*/ 1 h 87"/>
                  <a:gd name="T8" fmla="*/ 0 w 90"/>
                  <a:gd name="T9" fmla="*/ 59 h 87"/>
                  <a:gd name="T10" fmla="*/ 72 w 90"/>
                  <a:gd name="T11" fmla="*/ 6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" h="87">
                    <a:moveTo>
                      <a:pt x="72" y="68"/>
                    </a:moveTo>
                    <a:cubicBezTo>
                      <a:pt x="73" y="67"/>
                      <a:pt x="74" y="66"/>
                      <a:pt x="75" y="64"/>
                    </a:cubicBezTo>
                    <a:cubicBezTo>
                      <a:pt x="90" y="48"/>
                      <a:pt x="84" y="23"/>
                      <a:pt x="76" y="0"/>
                    </a:cubicBezTo>
                    <a:cubicBezTo>
                      <a:pt x="76" y="0"/>
                      <a:pt x="76" y="0"/>
                      <a:pt x="75" y="1"/>
                    </a:cubicBezTo>
                    <a:cubicBezTo>
                      <a:pt x="65" y="34"/>
                      <a:pt x="41" y="55"/>
                      <a:pt x="0" y="59"/>
                    </a:cubicBezTo>
                    <a:cubicBezTo>
                      <a:pt x="22" y="75"/>
                      <a:pt x="49" y="87"/>
                      <a:pt x="7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05"/>
              <p:cNvSpPr/>
              <p:nvPr/>
            </p:nvSpPr>
            <p:spPr bwMode="auto">
              <a:xfrm>
                <a:off x="5208588" y="5133976"/>
                <a:ext cx="398462" cy="420688"/>
              </a:xfrm>
              <a:custGeom>
                <a:avLst/>
                <a:gdLst>
                  <a:gd name="T0" fmla="*/ 74 w 147"/>
                  <a:gd name="T1" fmla="*/ 79 h 154"/>
                  <a:gd name="T2" fmla="*/ 46 w 147"/>
                  <a:gd name="T3" fmla="*/ 139 h 154"/>
                  <a:gd name="T4" fmla="*/ 71 w 147"/>
                  <a:gd name="T5" fmla="*/ 154 h 154"/>
                  <a:gd name="T6" fmla="*/ 96 w 147"/>
                  <a:gd name="T7" fmla="*/ 29 h 154"/>
                  <a:gd name="T8" fmla="*/ 0 w 147"/>
                  <a:gd name="T9" fmla="*/ 112 h 154"/>
                  <a:gd name="T10" fmla="*/ 20 w 147"/>
                  <a:gd name="T11" fmla="*/ 124 h 154"/>
                  <a:gd name="T12" fmla="*/ 74 w 147"/>
                  <a:gd name="T13" fmla="*/ 7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154">
                    <a:moveTo>
                      <a:pt x="74" y="79"/>
                    </a:moveTo>
                    <a:cubicBezTo>
                      <a:pt x="99" y="100"/>
                      <a:pt x="74" y="122"/>
                      <a:pt x="46" y="139"/>
                    </a:cubicBezTo>
                    <a:cubicBezTo>
                      <a:pt x="55" y="144"/>
                      <a:pt x="63" y="149"/>
                      <a:pt x="71" y="154"/>
                    </a:cubicBezTo>
                    <a:cubicBezTo>
                      <a:pt x="140" y="114"/>
                      <a:pt x="147" y="58"/>
                      <a:pt x="96" y="29"/>
                    </a:cubicBezTo>
                    <a:cubicBezTo>
                      <a:pt x="47" y="0"/>
                      <a:pt x="11" y="45"/>
                      <a:pt x="0" y="112"/>
                    </a:cubicBezTo>
                    <a:cubicBezTo>
                      <a:pt x="7" y="116"/>
                      <a:pt x="13" y="120"/>
                      <a:pt x="20" y="124"/>
                    </a:cubicBezTo>
                    <a:cubicBezTo>
                      <a:pt x="31" y="87"/>
                      <a:pt x="50" y="59"/>
                      <a:pt x="74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 descr="图片包含 墙壁&#10;&#10;已生成高可信度的说明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49683"/>
            <a:ext cx="12192000" cy="2150108"/>
          </a:xfrm>
          <a:prstGeom prst="rect">
            <a:avLst/>
          </a:prstGeom>
        </p:spPr>
      </p:pic>
      <p:grpSp>
        <p:nvGrpSpPr>
          <p:cNvPr id="57" name="组合 56"/>
          <p:cNvGrpSpPr/>
          <p:nvPr userDrawn="1"/>
        </p:nvGrpSpPr>
        <p:grpSpPr>
          <a:xfrm>
            <a:off x="487227" y="342900"/>
            <a:ext cx="1313154" cy="2164652"/>
            <a:chOff x="487227" y="342900"/>
            <a:chExt cx="1313154" cy="2164652"/>
          </a:xfrm>
        </p:grpSpPr>
        <p:pic>
          <p:nvPicPr>
            <p:cNvPr id="27" name="图片 26"/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8399" y="342900"/>
              <a:ext cx="803583" cy="2164652"/>
            </a:xfrm>
            <a:prstGeom prst="rect">
              <a:avLst/>
            </a:prstGeom>
          </p:spPr>
        </p:pic>
        <p:sp>
          <p:nvSpPr>
            <p:cNvPr id="28" name="文本框 27"/>
            <p:cNvSpPr txBox="1"/>
            <p:nvPr userDrawn="1"/>
          </p:nvSpPr>
          <p:spPr>
            <a:xfrm>
              <a:off x="487227" y="562636"/>
              <a:ext cx="7633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48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书</a:t>
              </a:r>
              <a:endParaRPr lang="zh-CN" altLang="en-US" sz="4800" dirty="0">
                <a:solidFill>
                  <a:srgbClr val="C4A077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655909" y="1656652"/>
              <a:ext cx="1144472" cy="850900"/>
              <a:chOff x="6497638" y="3581400"/>
              <a:chExt cx="1584325" cy="1177925"/>
            </a:xfrm>
            <a:solidFill>
              <a:srgbClr val="C4A077"/>
            </a:solidFill>
          </p:grpSpPr>
          <p:sp>
            <p:nvSpPr>
              <p:cNvPr id="30" name="Freeform 109"/>
              <p:cNvSpPr/>
              <p:nvPr/>
            </p:nvSpPr>
            <p:spPr bwMode="auto">
              <a:xfrm>
                <a:off x="7159625" y="4481513"/>
                <a:ext cx="57150" cy="57150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22 h 36"/>
                  <a:gd name="T4" fmla="*/ 18 w 36"/>
                  <a:gd name="T5" fmla="*/ 29 h 36"/>
                  <a:gd name="T6" fmla="*/ 36 w 36"/>
                  <a:gd name="T7" fmla="*/ 36 h 36"/>
                  <a:gd name="T8" fmla="*/ 36 w 36"/>
                  <a:gd name="T9" fmla="*/ 12 h 36"/>
                  <a:gd name="T10" fmla="*/ 18 w 36"/>
                  <a:gd name="T11" fmla="*/ 7 h 36"/>
                  <a:gd name="T12" fmla="*/ 0 w 36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6">
                    <a:moveTo>
                      <a:pt x="0" y="0"/>
                    </a:moveTo>
                    <a:lnTo>
                      <a:pt x="0" y="22"/>
                    </a:lnTo>
                    <a:lnTo>
                      <a:pt x="18" y="29"/>
                    </a:lnTo>
                    <a:lnTo>
                      <a:pt x="36" y="36"/>
                    </a:lnTo>
                    <a:lnTo>
                      <a:pt x="36" y="12"/>
                    </a:lnTo>
                    <a:lnTo>
                      <a:pt x="18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10"/>
              <p:cNvSpPr/>
              <p:nvPr/>
            </p:nvSpPr>
            <p:spPr bwMode="auto">
              <a:xfrm>
                <a:off x="7156450" y="4527550"/>
                <a:ext cx="60325" cy="52388"/>
              </a:xfrm>
              <a:custGeom>
                <a:avLst/>
                <a:gdLst>
                  <a:gd name="T0" fmla="*/ 14 w 27"/>
                  <a:gd name="T1" fmla="*/ 4 h 24"/>
                  <a:gd name="T2" fmla="*/ 0 w 27"/>
                  <a:gd name="T3" fmla="*/ 0 h 24"/>
                  <a:gd name="T4" fmla="*/ 0 w 27"/>
                  <a:gd name="T5" fmla="*/ 15 h 24"/>
                  <a:gd name="T6" fmla="*/ 14 w 27"/>
                  <a:gd name="T7" fmla="*/ 20 h 24"/>
                  <a:gd name="T8" fmla="*/ 26 w 27"/>
                  <a:gd name="T9" fmla="*/ 24 h 24"/>
                  <a:gd name="T10" fmla="*/ 27 w 27"/>
                  <a:gd name="T11" fmla="*/ 9 h 24"/>
                  <a:gd name="T12" fmla="*/ 26 w 27"/>
                  <a:gd name="T13" fmla="*/ 9 h 24"/>
                  <a:gd name="T14" fmla="*/ 14 w 27"/>
                  <a:gd name="T15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4">
                    <a:moveTo>
                      <a:pt x="1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5" y="17"/>
                      <a:pt x="9" y="18"/>
                      <a:pt x="14" y="20"/>
                    </a:cubicBezTo>
                    <a:cubicBezTo>
                      <a:pt x="18" y="21"/>
                      <a:pt x="22" y="23"/>
                      <a:pt x="26" y="24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6" y="9"/>
                      <a:pt x="26" y="9"/>
                    </a:cubicBezTo>
                    <a:lnTo>
                      <a:pt x="1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11"/>
              <p:cNvSpPr/>
              <p:nvPr/>
            </p:nvSpPr>
            <p:spPr bwMode="auto">
              <a:xfrm>
                <a:off x="6816725" y="4360863"/>
                <a:ext cx="333375" cy="153988"/>
              </a:xfrm>
              <a:custGeom>
                <a:avLst/>
                <a:gdLst>
                  <a:gd name="T0" fmla="*/ 95 w 151"/>
                  <a:gd name="T1" fmla="*/ 33 h 69"/>
                  <a:gd name="T2" fmla="*/ 1 w 151"/>
                  <a:gd name="T3" fmla="*/ 0 h 69"/>
                  <a:gd name="T4" fmla="*/ 0 w 151"/>
                  <a:gd name="T5" fmla="*/ 16 h 69"/>
                  <a:gd name="T6" fmla="*/ 95 w 151"/>
                  <a:gd name="T7" fmla="*/ 50 h 69"/>
                  <a:gd name="T8" fmla="*/ 126 w 151"/>
                  <a:gd name="T9" fmla="*/ 60 h 69"/>
                  <a:gd name="T10" fmla="*/ 150 w 151"/>
                  <a:gd name="T11" fmla="*/ 69 h 69"/>
                  <a:gd name="T12" fmla="*/ 151 w 151"/>
                  <a:gd name="T13" fmla="*/ 53 h 69"/>
                  <a:gd name="T14" fmla="*/ 126 w 151"/>
                  <a:gd name="T15" fmla="*/ 44 h 69"/>
                  <a:gd name="T16" fmla="*/ 95 w 151"/>
                  <a:gd name="T17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69">
                    <a:moveTo>
                      <a:pt x="95" y="3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1" y="53"/>
                      <a:pt x="151" y="53"/>
                      <a:pt x="151" y="53"/>
                    </a:cubicBezTo>
                    <a:cubicBezTo>
                      <a:pt x="126" y="44"/>
                      <a:pt x="126" y="44"/>
                      <a:pt x="126" y="44"/>
                    </a:cubicBezTo>
                    <a:lnTo>
                      <a:pt x="95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12"/>
              <p:cNvSpPr/>
              <p:nvPr/>
            </p:nvSpPr>
            <p:spPr bwMode="auto">
              <a:xfrm>
                <a:off x="6823075" y="4268788"/>
                <a:ext cx="327025" cy="147638"/>
              </a:xfrm>
              <a:custGeom>
                <a:avLst/>
                <a:gdLst>
                  <a:gd name="T0" fmla="*/ 92 w 148"/>
                  <a:gd name="T1" fmla="*/ 32 h 67"/>
                  <a:gd name="T2" fmla="*/ 1 w 148"/>
                  <a:gd name="T3" fmla="*/ 0 h 67"/>
                  <a:gd name="T4" fmla="*/ 0 w 148"/>
                  <a:gd name="T5" fmla="*/ 15 h 67"/>
                  <a:gd name="T6" fmla="*/ 92 w 148"/>
                  <a:gd name="T7" fmla="*/ 47 h 67"/>
                  <a:gd name="T8" fmla="*/ 123 w 148"/>
                  <a:gd name="T9" fmla="*/ 58 h 67"/>
                  <a:gd name="T10" fmla="*/ 148 w 148"/>
                  <a:gd name="T11" fmla="*/ 67 h 67"/>
                  <a:gd name="T12" fmla="*/ 148 w 148"/>
                  <a:gd name="T13" fmla="*/ 52 h 67"/>
                  <a:gd name="T14" fmla="*/ 123 w 148"/>
                  <a:gd name="T15" fmla="*/ 43 h 67"/>
                  <a:gd name="T16" fmla="*/ 92 w 148"/>
                  <a:gd name="T17" fmla="*/ 3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67">
                    <a:moveTo>
                      <a:pt x="92" y="3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10"/>
                      <a:pt x="0" y="15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123" y="58"/>
                      <a:pt x="123" y="58"/>
                      <a:pt x="123" y="58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23" y="43"/>
                      <a:pt x="123" y="43"/>
                      <a:pt x="123" y="43"/>
                    </a:cubicBezTo>
                    <a:lnTo>
                      <a:pt x="92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13"/>
              <p:cNvSpPr/>
              <p:nvPr/>
            </p:nvSpPr>
            <p:spPr bwMode="auto">
              <a:xfrm>
                <a:off x="6818313" y="4310063"/>
                <a:ext cx="331787" cy="157163"/>
              </a:xfrm>
              <a:custGeom>
                <a:avLst/>
                <a:gdLst>
                  <a:gd name="T0" fmla="*/ 94 w 150"/>
                  <a:gd name="T1" fmla="*/ 33 h 71"/>
                  <a:gd name="T2" fmla="*/ 1 w 150"/>
                  <a:gd name="T3" fmla="*/ 0 h 71"/>
                  <a:gd name="T4" fmla="*/ 0 w 150"/>
                  <a:gd name="T5" fmla="*/ 19 h 71"/>
                  <a:gd name="T6" fmla="*/ 94 w 150"/>
                  <a:gd name="T7" fmla="*/ 52 h 71"/>
                  <a:gd name="T8" fmla="*/ 125 w 150"/>
                  <a:gd name="T9" fmla="*/ 63 h 71"/>
                  <a:gd name="T10" fmla="*/ 150 w 150"/>
                  <a:gd name="T11" fmla="*/ 71 h 71"/>
                  <a:gd name="T12" fmla="*/ 150 w 150"/>
                  <a:gd name="T13" fmla="*/ 52 h 71"/>
                  <a:gd name="T14" fmla="*/ 125 w 150"/>
                  <a:gd name="T15" fmla="*/ 44 h 71"/>
                  <a:gd name="T16" fmla="*/ 94 w 150"/>
                  <a:gd name="T17" fmla="*/ 3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0" h="71">
                    <a:moveTo>
                      <a:pt x="94" y="3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7"/>
                      <a:pt x="1" y="13"/>
                      <a:pt x="0" y="19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125" y="63"/>
                      <a:pt x="125" y="63"/>
                      <a:pt x="125" y="63"/>
                    </a:cubicBezTo>
                    <a:cubicBezTo>
                      <a:pt x="150" y="71"/>
                      <a:pt x="150" y="71"/>
                      <a:pt x="150" y="71"/>
                    </a:cubicBezTo>
                    <a:cubicBezTo>
                      <a:pt x="150" y="52"/>
                      <a:pt x="150" y="52"/>
                      <a:pt x="150" y="52"/>
                    </a:cubicBezTo>
                    <a:cubicBezTo>
                      <a:pt x="125" y="44"/>
                      <a:pt x="125" y="44"/>
                      <a:pt x="125" y="44"/>
                    </a:cubicBezTo>
                    <a:lnTo>
                      <a:pt x="94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14"/>
              <p:cNvSpPr/>
              <p:nvPr/>
            </p:nvSpPr>
            <p:spPr bwMode="auto">
              <a:xfrm>
                <a:off x="7159625" y="4387850"/>
                <a:ext cx="57150" cy="50800"/>
              </a:xfrm>
              <a:custGeom>
                <a:avLst/>
                <a:gdLst>
                  <a:gd name="T0" fmla="*/ 1 w 36"/>
                  <a:gd name="T1" fmla="*/ 0 h 32"/>
                  <a:gd name="T2" fmla="*/ 0 w 36"/>
                  <a:gd name="T3" fmla="*/ 20 h 32"/>
                  <a:gd name="T4" fmla="*/ 18 w 36"/>
                  <a:gd name="T5" fmla="*/ 27 h 32"/>
                  <a:gd name="T6" fmla="*/ 36 w 36"/>
                  <a:gd name="T7" fmla="*/ 32 h 32"/>
                  <a:gd name="T8" fmla="*/ 36 w 36"/>
                  <a:gd name="T9" fmla="*/ 13 h 32"/>
                  <a:gd name="T10" fmla="*/ 18 w 36"/>
                  <a:gd name="T11" fmla="*/ 6 h 32"/>
                  <a:gd name="T12" fmla="*/ 1 w 36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2">
                    <a:moveTo>
                      <a:pt x="1" y="0"/>
                    </a:moveTo>
                    <a:lnTo>
                      <a:pt x="0" y="20"/>
                    </a:lnTo>
                    <a:lnTo>
                      <a:pt x="18" y="27"/>
                    </a:lnTo>
                    <a:lnTo>
                      <a:pt x="36" y="32"/>
                    </a:lnTo>
                    <a:lnTo>
                      <a:pt x="36" y="13"/>
                    </a:lnTo>
                    <a:lnTo>
                      <a:pt x="18" y="6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15"/>
              <p:cNvSpPr/>
              <p:nvPr/>
            </p:nvSpPr>
            <p:spPr bwMode="auto">
              <a:xfrm>
                <a:off x="7159625" y="4430713"/>
                <a:ext cx="57150" cy="61913"/>
              </a:xfrm>
              <a:custGeom>
                <a:avLst/>
                <a:gdLst>
                  <a:gd name="T0" fmla="*/ 0 w 36"/>
                  <a:gd name="T1" fmla="*/ 0 h 39"/>
                  <a:gd name="T2" fmla="*/ 0 w 36"/>
                  <a:gd name="T3" fmla="*/ 26 h 39"/>
                  <a:gd name="T4" fmla="*/ 18 w 36"/>
                  <a:gd name="T5" fmla="*/ 32 h 39"/>
                  <a:gd name="T6" fmla="*/ 36 w 36"/>
                  <a:gd name="T7" fmla="*/ 39 h 39"/>
                  <a:gd name="T8" fmla="*/ 36 w 36"/>
                  <a:gd name="T9" fmla="*/ 12 h 39"/>
                  <a:gd name="T10" fmla="*/ 18 w 36"/>
                  <a:gd name="T11" fmla="*/ 5 h 39"/>
                  <a:gd name="T12" fmla="*/ 0 w 36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9">
                    <a:moveTo>
                      <a:pt x="0" y="0"/>
                    </a:moveTo>
                    <a:lnTo>
                      <a:pt x="0" y="26"/>
                    </a:lnTo>
                    <a:lnTo>
                      <a:pt x="18" y="32"/>
                    </a:lnTo>
                    <a:lnTo>
                      <a:pt x="36" y="39"/>
                    </a:lnTo>
                    <a:lnTo>
                      <a:pt x="36" y="12"/>
                    </a:lnTo>
                    <a:lnTo>
                      <a:pt x="18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16"/>
              <p:cNvSpPr/>
              <p:nvPr/>
            </p:nvSpPr>
            <p:spPr bwMode="auto">
              <a:xfrm>
                <a:off x="7280275" y="4400550"/>
                <a:ext cx="31750" cy="44450"/>
              </a:xfrm>
              <a:custGeom>
                <a:avLst/>
                <a:gdLst>
                  <a:gd name="T0" fmla="*/ 20 w 20"/>
                  <a:gd name="T1" fmla="*/ 10 h 28"/>
                  <a:gd name="T2" fmla="*/ 20 w 20"/>
                  <a:gd name="T3" fmla="*/ 0 h 28"/>
                  <a:gd name="T4" fmla="*/ 10 w 20"/>
                  <a:gd name="T5" fmla="*/ 9 h 28"/>
                  <a:gd name="T6" fmla="*/ 0 w 20"/>
                  <a:gd name="T7" fmla="*/ 17 h 28"/>
                  <a:gd name="T8" fmla="*/ 0 w 20"/>
                  <a:gd name="T9" fmla="*/ 28 h 28"/>
                  <a:gd name="T10" fmla="*/ 10 w 20"/>
                  <a:gd name="T11" fmla="*/ 19 h 28"/>
                  <a:gd name="T12" fmla="*/ 20 w 20"/>
                  <a:gd name="T1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8">
                    <a:moveTo>
                      <a:pt x="20" y="10"/>
                    </a:moveTo>
                    <a:lnTo>
                      <a:pt x="20" y="0"/>
                    </a:lnTo>
                    <a:lnTo>
                      <a:pt x="10" y="9"/>
                    </a:lnTo>
                    <a:lnTo>
                      <a:pt x="0" y="17"/>
                    </a:lnTo>
                    <a:lnTo>
                      <a:pt x="0" y="28"/>
                    </a:lnTo>
                    <a:lnTo>
                      <a:pt x="10" y="19"/>
                    </a:lnTo>
                    <a:lnTo>
                      <a:pt x="2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17"/>
              <p:cNvSpPr>
                <a:spLocks noEditPoints="1"/>
              </p:cNvSpPr>
              <p:nvPr/>
            </p:nvSpPr>
            <p:spPr bwMode="auto">
              <a:xfrm>
                <a:off x="7224713" y="4229100"/>
                <a:ext cx="211137" cy="347663"/>
              </a:xfrm>
              <a:custGeom>
                <a:avLst/>
                <a:gdLst>
                  <a:gd name="T0" fmla="*/ 46 w 95"/>
                  <a:gd name="T1" fmla="*/ 111 h 157"/>
                  <a:gd name="T2" fmla="*/ 95 w 95"/>
                  <a:gd name="T3" fmla="*/ 60 h 157"/>
                  <a:gd name="T4" fmla="*/ 88 w 95"/>
                  <a:gd name="T5" fmla="*/ 17 h 157"/>
                  <a:gd name="T6" fmla="*/ 81 w 95"/>
                  <a:gd name="T7" fmla="*/ 0 h 157"/>
                  <a:gd name="T8" fmla="*/ 46 w 95"/>
                  <a:gd name="T9" fmla="*/ 35 h 157"/>
                  <a:gd name="T10" fmla="*/ 32 w 95"/>
                  <a:gd name="T11" fmla="*/ 48 h 157"/>
                  <a:gd name="T12" fmla="*/ 16 w 95"/>
                  <a:gd name="T13" fmla="*/ 65 h 157"/>
                  <a:gd name="T14" fmla="*/ 1 w 95"/>
                  <a:gd name="T15" fmla="*/ 80 h 157"/>
                  <a:gd name="T16" fmla="*/ 0 w 95"/>
                  <a:gd name="T17" fmla="*/ 157 h 157"/>
                  <a:gd name="T18" fmla="*/ 16 w 95"/>
                  <a:gd name="T19" fmla="*/ 141 h 157"/>
                  <a:gd name="T20" fmla="*/ 32 w 95"/>
                  <a:gd name="T21" fmla="*/ 124 h 157"/>
                  <a:gd name="T22" fmla="*/ 46 w 95"/>
                  <a:gd name="T23" fmla="*/ 111 h 157"/>
                  <a:gd name="T24" fmla="*/ 21 w 95"/>
                  <a:gd name="T25" fmla="*/ 113 h 157"/>
                  <a:gd name="T26" fmla="*/ 21 w 95"/>
                  <a:gd name="T27" fmla="*/ 107 h 157"/>
                  <a:gd name="T28" fmla="*/ 16 w 95"/>
                  <a:gd name="T29" fmla="*/ 111 h 157"/>
                  <a:gd name="T30" fmla="*/ 11 w 95"/>
                  <a:gd name="T31" fmla="*/ 116 h 157"/>
                  <a:gd name="T32" fmla="*/ 7 w 95"/>
                  <a:gd name="T33" fmla="*/ 114 h 157"/>
                  <a:gd name="T34" fmla="*/ 7 w 95"/>
                  <a:gd name="T35" fmla="*/ 102 h 157"/>
                  <a:gd name="T36" fmla="*/ 8 w 95"/>
                  <a:gd name="T37" fmla="*/ 100 h 157"/>
                  <a:gd name="T38" fmla="*/ 16 w 95"/>
                  <a:gd name="T39" fmla="*/ 93 h 157"/>
                  <a:gd name="T40" fmla="*/ 21 w 95"/>
                  <a:gd name="T41" fmla="*/ 89 h 157"/>
                  <a:gd name="T42" fmla="*/ 21 w 95"/>
                  <a:gd name="T43" fmla="*/ 78 h 157"/>
                  <a:gd name="T44" fmla="*/ 22 w 95"/>
                  <a:gd name="T45" fmla="*/ 76 h 157"/>
                  <a:gd name="T46" fmla="*/ 32 w 95"/>
                  <a:gd name="T47" fmla="*/ 67 h 157"/>
                  <a:gd name="T48" fmla="*/ 40 w 95"/>
                  <a:gd name="T49" fmla="*/ 61 h 157"/>
                  <a:gd name="T50" fmla="*/ 43 w 95"/>
                  <a:gd name="T51" fmla="*/ 62 h 157"/>
                  <a:gd name="T52" fmla="*/ 43 w 95"/>
                  <a:gd name="T53" fmla="*/ 69 h 157"/>
                  <a:gd name="T54" fmla="*/ 46 w 95"/>
                  <a:gd name="T55" fmla="*/ 67 h 157"/>
                  <a:gd name="T56" fmla="*/ 47 w 95"/>
                  <a:gd name="T57" fmla="*/ 65 h 157"/>
                  <a:gd name="T58" fmla="*/ 51 w 95"/>
                  <a:gd name="T59" fmla="*/ 67 h 157"/>
                  <a:gd name="T60" fmla="*/ 52 w 95"/>
                  <a:gd name="T61" fmla="*/ 79 h 157"/>
                  <a:gd name="T62" fmla="*/ 51 w 95"/>
                  <a:gd name="T63" fmla="*/ 81 h 157"/>
                  <a:gd name="T64" fmla="*/ 46 w 95"/>
                  <a:gd name="T65" fmla="*/ 85 h 157"/>
                  <a:gd name="T66" fmla="*/ 44 w 95"/>
                  <a:gd name="T67" fmla="*/ 87 h 157"/>
                  <a:gd name="T68" fmla="*/ 44 w 95"/>
                  <a:gd name="T69" fmla="*/ 96 h 157"/>
                  <a:gd name="T70" fmla="*/ 43 w 95"/>
                  <a:gd name="T71" fmla="*/ 97 h 157"/>
                  <a:gd name="T72" fmla="*/ 32 w 95"/>
                  <a:gd name="T73" fmla="*/ 108 h 157"/>
                  <a:gd name="T74" fmla="*/ 25 w 95"/>
                  <a:gd name="T75" fmla="*/ 115 h 157"/>
                  <a:gd name="T76" fmla="*/ 21 w 95"/>
                  <a:gd name="T77" fmla="*/ 113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5" h="157">
                    <a:moveTo>
                      <a:pt x="46" y="111"/>
                    </a:moveTo>
                    <a:cubicBezTo>
                      <a:pt x="62" y="94"/>
                      <a:pt x="78" y="77"/>
                      <a:pt x="95" y="60"/>
                    </a:cubicBezTo>
                    <a:cubicBezTo>
                      <a:pt x="95" y="45"/>
                      <a:pt x="93" y="30"/>
                      <a:pt x="88" y="17"/>
                    </a:cubicBezTo>
                    <a:cubicBezTo>
                      <a:pt x="86" y="11"/>
                      <a:pt x="84" y="5"/>
                      <a:pt x="81" y="0"/>
                    </a:cubicBezTo>
                    <a:cubicBezTo>
                      <a:pt x="46" y="35"/>
                      <a:pt x="46" y="35"/>
                      <a:pt x="46" y="35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5" y="152"/>
                      <a:pt x="11" y="146"/>
                      <a:pt x="16" y="141"/>
                    </a:cubicBezTo>
                    <a:cubicBezTo>
                      <a:pt x="22" y="135"/>
                      <a:pt x="27" y="130"/>
                      <a:pt x="32" y="124"/>
                    </a:cubicBezTo>
                    <a:cubicBezTo>
                      <a:pt x="37" y="120"/>
                      <a:pt x="41" y="115"/>
                      <a:pt x="46" y="111"/>
                    </a:cubicBezTo>
                    <a:close/>
                    <a:moveTo>
                      <a:pt x="21" y="113"/>
                    </a:moveTo>
                    <a:cubicBezTo>
                      <a:pt x="21" y="107"/>
                      <a:pt x="21" y="107"/>
                      <a:pt x="21" y="107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0" y="117"/>
                      <a:pt x="7" y="116"/>
                      <a:pt x="7" y="114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7" y="101"/>
                      <a:pt x="7" y="100"/>
                      <a:pt x="8" y="100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7"/>
                      <a:pt x="21" y="76"/>
                      <a:pt x="22" y="76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1" y="60"/>
                      <a:pt x="43" y="61"/>
                      <a:pt x="43" y="62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9" y="64"/>
                      <a:pt x="51" y="65"/>
                      <a:pt x="51" y="67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2" y="79"/>
                      <a:pt x="51" y="80"/>
                      <a:pt x="51" y="81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4" y="96"/>
                      <a:pt x="43" y="97"/>
                      <a:pt x="43" y="97"/>
                    </a:cubicBezTo>
                    <a:cubicBezTo>
                      <a:pt x="32" y="108"/>
                      <a:pt x="32" y="108"/>
                      <a:pt x="32" y="108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4" y="116"/>
                      <a:pt x="21" y="115"/>
                      <a:pt x="21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18"/>
              <p:cNvSpPr/>
              <p:nvPr/>
            </p:nvSpPr>
            <p:spPr bwMode="auto">
              <a:xfrm>
                <a:off x="7250113" y="4437063"/>
                <a:ext cx="22225" cy="34925"/>
              </a:xfrm>
              <a:custGeom>
                <a:avLst/>
                <a:gdLst>
                  <a:gd name="T0" fmla="*/ 7 w 14"/>
                  <a:gd name="T1" fmla="*/ 5 h 22"/>
                  <a:gd name="T2" fmla="*/ 0 w 14"/>
                  <a:gd name="T3" fmla="*/ 12 h 22"/>
                  <a:gd name="T4" fmla="*/ 1 w 14"/>
                  <a:gd name="T5" fmla="*/ 22 h 22"/>
                  <a:gd name="T6" fmla="*/ 7 w 14"/>
                  <a:gd name="T7" fmla="*/ 16 h 22"/>
                  <a:gd name="T8" fmla="*/ 14 w 14"/>
                  <a:gd name="T9" fmla="*/ 10 h 22"/>
                  <a:gd name="T10" fmla="*/ 14 w 14"/>
                  <a:gd name="T11" fmla="*/ 0 h 22"/>
                  <a:gd name="T12" fmla="*/ 7 w 14"/>
                  <a:gd name="T13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2">
                    <a:moveTo>
                      <a:pt x="7" y="5"/>
                    </a:moveTo>
                    <a:lnTo>
                      <a:pt x="0" y="12"/>
                    </a:lnTo>
                    <a:lnTo>
                      <a:pt x="1" y="22"/>
                    </a:lnTo>
                    <a:lnTo>
                      <a:pt x="7" y="16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19"/>
              <p:cNvSpPr/>
              <p:nvPr/>
            </p:nvSpPr>
            <p:spPr bwMode="auto">
              <a:xfrm>
                <a:off x="7323138" y="4386263"/>
                <a:ext cx="6350" cy="23813"/>
              </a:xfrm>
              <a:custGeom>
                <a:avLst/>
                <a:gdLst>
                  <a:gd name="T0" fmla="*/ 2 w 4"/>
                  <a:gd name="T1" fmla="*/ 12 h 15"/>
                  <a:gd name="T2" fmla="*/ 4 w 4"/>
                  <a:gd name="T3" fmla="*/ 9 h 15"/>
                  <a:gd name="T4" fmla="*/ 4 w 4"/>
                  <a:gd name="T5" fmla="*/ 0 h 15"/>
                  <a:gd name="T6" fmla="*/ 2 w 4"/>
                  <a:gd name="T7" fmla="*/ 2 h 15"/>
                  <a:gd name="T8" fmla="*/ 0 w 4"/>
                  <a:gd name="T9" fmla="*/ 4 h 15"/>
                  <a:gd name="T10" fmla="*/ 0 w 4"/>
                  <a:gd name="T11" fmla="*/ 15 h 15"/>
                  <a:gd name="T12" fmla="*/ 2 w 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5">
                    <a:moveTo>
                      <a:pt x="2" y="12"/>
                    </a:moveTo>
                    <a:lnTo>
                      <a:pt x="4" y="9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15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20"/>
              <p:cNvSpPr/>
              <p:nvPr/>
            </p:nvSpPr>
            <p:spPr bwMode="auto">
              <a:xfrm>
                <a:off x="7646988" y="4046538"/>
                <a:ext cx="7937" cy="17463"/>
              </a:xfrm>
              <a:custGeom>
                <a:avLst/>
                <a:gdLst>
                  <a:gd name="T0" fmla="*/ 0 w 5"/>
                  <a:gd name="T1" fmla="*/ 3 h 11"/>
                  <a:gd name="T2" fmla="*/ 0 w 5"/>
                  <a:gd name="T3" fmla="*/ 11 h 11"/>
                  <a:gd name="T4" fmla="*/ 3 w 5"/>
                  <a:gd name="T5" fmla="*/ 10 h 11"/>
                  <a:gd name="T6" fmla="*/ 5 w 5"/>
                  <a:gd name="T7" fmla="*/ 7 h 11"/>
                  <a:gd name="T8" fmla="*/ 5 w 5"/>
                  <a:gd name="T9" fmla="*/ 0 h 11"/>
                  <a:gd name="T10" fmla="*/ 3 w 5"/>
                  <a:gd name="T11" fmla="*/ 2 h 11"/>
                  <a:gd name="T12" fmla="*/ 0 w 5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0" y="3"/>
                    </a:moveTo>
                    <a:lnTo>
                      <a:pt x="0" y="11"/>
                    </a:lnTo>
                    <a:lnTo>
                      <a:pt x="3" y="10"/>
                    </a:lnTo>
                    <a:lnTo>
                      <a:pt x="5" y="7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21"/>
              <p:cNvSpPr/>
              <p:nvPr/>
            </p:nvSpPr>
            <p:spPr bwMode="auto">
              <a:xfrm>
                <a:off x="6907213" y="4100513"/>
                <a:ext cx="236537" cy="169863"/>
              </a:xfrm>
              <a:custGeom>
                <a:avLst/>
                <a:gdLst>
                  <a:gd name="T0" fmla="*/ 100 w 149"/>
                  <a:gd name="T1" fmla="*/ 0 h 107"/>
                  <a:gd name="T2" fmla="*/ 75 w 149"/>
                  <a:gd name="T3" fmla="*/ 23 h 107"/>
                  <a:gd name="T4" fmla="*/ 0 w 149"/>
                  <a:gd name="T5" fmla="*/ 92 h 107"/>
                  <a:gd name="T6" fmla="*/ 50 w 149"/>
                  <a:gd name="T7" fmla="*/ 107 h 107"/>
                  <a:gd name="T8" fmla="*/ 75 w 149"/>
                  <a:gd name="T9" fmla="*/ 85 h 107"/>
                  <a:gd name="T10" fmla="*/ 118 w 149"/>
                  <a:gd name="T11" fmla="*/ 44 h 107"/>
                  <a:gd name="T12" fmla="*/ 149 w 149"/>
                  <a:gd name="T13" fmla="*/ 16 h 107"/>
                  <a:gd name="T14" fmla="*/ 118 w 149"/>
                  <a:gd name="T15" fmla="*/ 7 h 107"/>
                  <a:gd name="T16" fmla="*/ 100 w 149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07">
                    <a:moveTo>
                      <a:pt x="100" y="0"/>
                    </a:moveTo>
                    <a:lnTo>
                      <a:pt x="75" y="23"/>
                    </a:lnTo>
                    <a:lnTo>
                      <a:pt x="0" y="92"/>
                    </a:lnTo>
                    <a:lnTo>
                      <a:pt x="50" y="107"/>
                    </a:lnTo>
                    <a:lnTo>
                      <a:pt x="75" y="85"/>
                    </a:lnTo>
                    <a:lnTo>
                      <a:pt x="118" y="44"/>
                    </a:lnTo>
                    <a:lnTo>
                      <a:pt x="149" y="16"/>
                    </a:lnTo>
                    <a:lnTo>
                      <a:pt x="118" y="7"/>
                    </a:lnTo>
                    <a:lnTo>
                      <a:pt x="10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22"/>
              <p:cNvSpPr>
                <a:spLocks noEditPoints="1"/>
              </p:cNvSpPr>
              <p:nvPr/>
            </p:nvSpPr>
            <p:spPr bwMode="auto">
              <a:xfrm>
                <a:off x="6829425" y="4056063"/>
                <a:ext cx="568325" cy="342900"/>
              </a:xfrm>
              <a:custGeom>
                <a:avLst/>
                <a:gdLst>
                  <a:gd name="T0" fmla="*/ 211 w 257"/>
                  <a:gd name="T1" fmla="*/ 120 h 155"/>
                  <a:gd name="T2" fmla="*/ 225 w 257"/>
                  <a:gd name="T3" fmla="*/ 107 h 155"/>
                  <a:gd name="T4" fmla="*/ 257 w 257"/>
                  <a:gd name="T5" fmla="*/ 74 h 155"/>
                  <a:gd name="T6" fmla="*/ 225 w 257"/>
                  <a:gd name="T7" fmla="*/ 36 h 155"/>
                  <a:gd name="T8" fmla="*/ 214 w 257"/>
                  <a:gd name="T9" fmla="*/ 27 h 155"/>
                  <a:gd name="T10" fmla="*/ 211 w 257"/>
                  <a:gd name="T11" fmla="*/ 26 h 155"/>
                  <a:gd name="T12" fmla="*/ 195 w 257"/>
                  <a:gd name="T13" fmla="*/ 17 h 155"/>
                  <a:gd name="T14" fmla="*/ 162 w 257"/>
                  <a:gd name="T15" fmla="*/ 4 h 155"/>
                  <a:gd name="T16" fmla="*/ 134 w 257"/>
                  <a:gd name="T17" fmla="*/ 0 h 155"/>
                  <a:gd name="T18" fmla="*/ 120 w 257"/>
                  <a:gd name="T19" fmla="*/ 1 h 155"/>
                  <a:gd name="T20" fmla="*/ 95 w 257"/>
                  <a:gd name="T21" fmla="*/ 6 h 155"/>
                  <a:gd name="T22" fmla="*/ 94 w 257"/>
                  <a:gd name="T23" fmla="*/ 6 h 155"/>
                  <a:gd name="T24" fmla="*/ 89 w 257"/>
                  <a:gd name="T25" fmla="*/ 11 h 155"/>
                  <a:gd name="T26" fmla="*/ 0 w 257"/>
                  <a:gd name="T27" fmla="*/ 92 h 155"/>
                  <a:gd name="T28" fmla="*/ 89 w 257"/>
                  <a:gd name="T29" fmla="*/ 124 h 155"/>
                  <a:gd name="T30" fmla="*/ 120 w 257"/>
                  <a:gd name="T31" fmla="*/ 135 h 155"/>
                  <a:gd name="T32" fmla="*/ 162 w 257"/>
                  <a:gd name="T33" fmla="*/ 149 h 155"/>
                  <a:gd name="T34" fmla="*/ 177 w 257"/>
                  <a:gd name="T35" fmla="*/ 155 h 155"/>
                  <a:gd name="T36" fmla="*/ 177 w 257"/>
                  <a:gd name="T37" fmla="*/ 155 h 155"/>
                  <a:gd name="T38" fmla="*/ 195 w 257"/>
                  <a:gd name="T39" fmla="*/ 137 h 155"/>
                  <a:gd name="T40" fmla="*/ 211 w 257"/>
                  <a:gd name="T41" fmla="*/ 120 h 155"/>
                  <a:gd name="T42" fmla="*/ 148 w 257"/>
                  <a:gd name="T43" fmla="*/ 33 h 155"/>
                  <a:gd name="T44" fmla="*/ 120 w 257"/>
                  <a:gd name="T45" fmla="*/ 58 h 155"/>
                  <a:gd name="T46" fmla="*/ 89 w 257"/>
                  <a:gd name="T47" fmla="*/ 87 h 155"/>
                  <a:gd name="T48" fmla="*/ 73 w 257"/>
                  <a:gd name="T49" fmla="*/ 101 h 155"/>
                  <a:gd name="T50" fmla="*/ 71 w 257"/>
                  <a:gd name="T51" fmla="*/ 102 h 155"/>
                  <a:gd name="T52" fmla="*/ 31 w 257"/>
                  <a:gd name="T53" fmla="*/ 89 h 155"/>
                  <a:gd name="T54" fmla="*/ 30 w 257"/>
                  <a:gd name="T55" fmla="*/ 85 h 155"/>
                  <a:gd name="T56" fmla="*/ 89 w 257"/>
                  <a:gd name="T57" fmla="*/ 31 h 155"/>
                  <a:gd name="T58" fmla="*/ 105 w 257"/>
                  <a:gd name="T59" fmla="*/ 17 h 155"/>
                  <a:gd name="T60" fmla="*/ 107 w 257"/>
                  <a:gd name="T61" fmla="*/ 16 h 155"/>
                  <a:gd name="T62" fmla="*/ 120 w 257"/>
                  <a:gd name="T63" fmla="*/ 20 h 155"/>
                  <a:gd name="T64" fmla="*/ 147 w 257"/>
                  <a:gd name="T65" fmla="*/ 29 h 155"/>
                  <a:gd name="T66" fmla="*/ 148 w 257"/>
                  <a:gd name="T67" fmla="*/ 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7" h="155">
                    <a:moveTo>
                      <a:pt x="211" y="120"/>
                    </a:moveTo>
                    <a:cubicBezTo>
                      <a:pt x="225" y="107"/>
                      <a:pt x="225" y="107"/>
                      <a:pt x="225" y="107"/>
                    </a:cubicBezTo>
                    <a:cubicBezTo>
                      <a:pt x="257" y="74"/>
                      <a:pt x="257" y="74"/>
                      <a:pt x="257" y="74"/>
                    </a:cubicBezTo>
                    <a:cubicBezTo>
                      <a:pt x="249" y="59"/>
                      <a:pt x="238" y="46"/>
                      <a:pt x="225" y="36"/>
                    </a:cubicBezTo>
                    <a:cubicBezTo>
                      <a:pt x="221" y="33"/>
                      <a:pt x="217" y="30"/>
                      <a:pt x="214" y="27"/>
                    </a:cubicBezTo>
                    <a:cubicBezTo>
                      <a:pt x="213" y="27"/>
                      <a:pt x="212" y="26"/>
                      <a:pt x="211" y="26"/>
                    </a:cubicBezTo>
                    <a:cubicBezTo>
                      <a:pt x="206" y="23"/>
                      <a:pt x="201" y="19"/>
                      <a:pt x="195" y="17"/>
                    </a:cubicBezTo>
                    <a:cubicBezTo>
                      <a:pt x="184" y="11"/>
                      <a:pt x="173" y="7"/>
                      <a:pt x="162" y="4"/>
                    </a:cubicBezTo>
                    <a:cubicBezTo>
                      <a:pt x="153" y="2"/>
                      <a:pt x="143" y="1"/>
                      <a:pt x="134" y="0"/>
                    </a:cubicBezTo>
                    <a:cubicBezTo>
                      <a:pt x="130" y="0"/>
                      <a:pt x="125" y="0"/>
                      <a:pt x="120" y="1"/>
                    </a:cubicBezTo>
                    <a:cubicBezTo>
                      <a:pt x="111" y="1"/>
                      <a:pt x="103" y="3"/>
                      <a:pt x="95" y="6"/>
                    </a:cubicBezTo>
                    <a:cubicBezTo>
                      <a:pt x="95" y="6"/>
                      <a:pt x="94" y="6"/>
                      <a:pt x="94" y="6"/>
                    </a:cubicBezTo>
                    <a:cubicBezTo>
                      <a:pt x="93" y="8"/>
                      <a:pt x="91" y="9"/>
                      <a:pt x="89" y="11"/>
                    </a:cubicBezTo>
                    <a:cubicBezTo>
                      <a:pt x="59" y="38"/>
                      <a:pt x="29" y="65"/>
                      <a:pt x="0" y="92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62" y="149"/>
                      <a:pt x="162" y="149"/>
                      <a:pt x="162" y="149"/>
                    </a:cubicBezTo>
                    <a:cubicBezTo>
                      <a:pt x="177" y="155"/>
                      <a:pt x="177" y="155"/>
                      <a:pt x="177" y="155"/>
                    </a:cubicBezTo>
                    <a:cubicBezTo>
                      <a:pt x="177" y="155"/>
                      <a:pt x="177" y="155"/>
                      <a:pt x="177" y="155"/>
                    </a:cubicBezTo>
                    <a:cubicBezTo>
                      <a:pt x="195" y="137"/>
                      <a:pt x="195" y="137"/>
                      <a:pt x="195" y="137"/>
                    </a:cubicBezTo>
                    <a:lnTo>
                      <a:pt x="211" y="120"/>
                    </a:lnTo>
                    <a:close/>
                    <a:moveTo>
                      <a:pt x="148" y="33"/>
                    </a:moveTo>
                    <a:cubicBezTo>
                      <a:pt x="120" y="58"/>
                      <a:pt x="120" y="58"/>
                      <a:pt x="120" y="58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73" y="101"/>
                      <a:pt x="73" y="101"/>
                      <a:pt x="73" y="101"/>
                    </a:cubicBezTo>
                    <a:cubicBezTo>
                      <a:pt x="73" y="101"/>
                      <a:pt x="72" y="102"/>
                      <a:pt x="71" y="102"/>
                    </a:cubicBezTo>
                    <a:cubicBezTo>
                      <a:pt x="31" y="89"/>
                      <a:pt x="31" y="89"/>
                      <a:pt x="31" y="89"/>
                    </a:cubicBezTo>
                    <a:cubicBezTo>
                      <a:pt x="29" y="88"/>
                      <a:pt x="29" y="86"/>
                      <a:pt x="30" y="85"/>
                    </a:cubicBezTo>
                    <a:cubicBezTo>
                      <a:pt x="89" y="31"/>
                      <a:pt x="89" y="31"/>
                      <a:pt x="89" y="31"/>
                    </a:cubicBezTo>
                    <a:cubicBezTo>
                      <a:pt x="105" y="17"/>
                      <a:pt x="105" y="17"/>
                      <a:pt x="105" y="17"/>
                    </a:cubicBezTo>
                    <a:cubicBezTo>
                      <a:pt x="105" y="16"/>
                      <a:pt x="106" y="16"/>
                      <a:pt x="107" y="16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48" y="29"/>
                      <a:pt x="149" y="32"/>
                      <a:pt x="14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3"/>
              <p:cNvSpPr/>
              <p:nvPr/>
            </p:nvSpPr>
            <p:spPr bwMode="auto">
              <a:xfrm>
                <a:off x="7046913" y="3979863"/>
                <a:ext cx="474662" cy="379413"/>
              </a:xfrm>
              <a:custGeom>
                <a:avLst/>
                <a:gdLst>
                  <a:gd name="T0" fmla="*/ 22 w 215"/>
                  <a:gd name="T1" fmla="*/ 30 h 171"/>
                  <a:gd name="T2" fmla="*/ 37 w 215"/>
                  <a:gd name="T3" fmla="*/ 30 h 171"/>
                  <a:gd name="T4" fmla="*/ 64 w 215"/>
                  <a:gd name="T5" fmla="*/ 34 h 171"/>
                  <a:gd name="T6" fmla="*/ 97 w 215"/>
                  <a:gd name="T7" fmla="*/ 46 h 171"/>
                  <a:gd name="T8" fmla="*/ 113 w 215"/>
                  <a:gd name="T9" fmla="*/ 55 h 171"/>
                  <a:gd name="T10" fmla="*/ 118 w 215"/>
                  <a:gd name="T11" fmla="*/ 58 h 171"/>
                  <a:gd name="T12" fmla="*/ 127 w 215"/>
                  <a:gd name="T13" fmla="*/ 64 h 171"/>
                  <a:gd name="T14" fmla="*/ 173 w 215"/>
                  <a:gd name="T15" fmla="*/ 128 h 171"/>
                  <a:gd name="T16" fmla="*/ 180 w 215"/>
                  <a:gd name="T17" fmla="*/ 171 h 171"/>
                  <a:gd name="T18" fmla="*/ 204 w 215"/>
                  <a:gd name="T19" fmla="*/ 158 h 171"/>
                  <a:gd name="T20" fmla="*/ 204 w 215"/>
                  <a:gd name="T21" fmla="*/ 100 h 171"/>
                  <a:gd name="T22" fmla="*/ 204 w 215"/>
                  <a:gd name="T23" fmla="*/ 98 h 171"/>
                  <a:gd name="T24" fmla="*/ 188 w 215"/>
                  <a:gd name="T25" fmla="*/ 68 h 171"/>
                  <a:gd name="T26" fmla="*/ 127 w 215"/>
                  <a:gd name="T27" fmla="*/ 18 h 171"/>
                  <a:gd name="T28" fmla="*/ 113 w 215"/>
                  <a:gd name="T29" fmla="*/ 12 h 171"/>
                  <a:gd name="T30" fmla="*/ 97 w 215"/>
                  <a:gd name="T31" fmla="*/ 7 h 171"/>
                  <a:gd name="T32" fmla="*/ 73 w 215"/>
                  <a:gd name="T33" fmla="*/ 2 h 171"/>
                  <a:gd name="T34" fmla="*/ 64 w 215"/>
                  <a:gd name="T35" fmla="*/ 1 h 171"/>
                  <a:gd name="T36" fmla="*/ 22 w 215"/>
                  <a:gd name="T37" fmla="*/ 5 h 171"/>
                  <a:gd name="T38" fmla="*/ 0 w 215"/>
                  <a:gd name="T39" fmla="*/ 34 h 171"/>
                  <a:gd name="T40" fmla="*/ 22 w 215"/>
                  <a:gd name="T41" fmla="*/ 3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5" h="171">
                    <a:moveTo>
                      <a:pt x="22" y="30"/>
                    </a:moveTo>
                    <a:cubicBezTo>
                      <a:pt x="27" y="30"/>
                      <a:pt x="32" y="30"/>
                      <a:pt x="37" y="30"/>
                    </a:cubicBezTo>
                    <a:cubicBezTo>
                      <a:pt x="46" y="31"/>
                      <a:pt x="55" y="32"/>
                      <a:pt x="64" y="34"/>
                    </a:cubicBezTo>
                    <a:cubicBezTo>
                      <a:pt x="75" y="37"/>
                      <a:pt x="86" y="41"/>
                      <a:pt x="97" y="46"/>
                    </a:cubicBezTo>
                    <a:cubicBezTo>
                      <a:pt x="103" y="49"/>
                      <a:pt x="108" y="52"/>
                      <a:pt x="113" y="55"/>
                    </a:cubicBezTo>
                    <a:cubicBezTo>
                      <a:pt x="115" y="56"/>
                      <a:pt x="116" y="57"/>
                      <a:pt x="118" y="58"/>
                    </a:cubicBezTo>
                    <a:cubicBezTo>
                      <a:pt x="121" y="60"/>
                      <a:pt x="124" y="62"/>
                      <a:pt x="127" y="64"/>
                    </a:cubicBezTo>
                    <a:cubicBezTo>
                      <a:pt x="147" y="81"/>
                      <a:pt x="164" y="102"/>
                      <a:pt x="173" y="128"/>
                    </a:cubicBezTo>
                    <a:cubicBezTo>
                      <a:pt x="178" y="141"/>
                      <a:pt x="180" y="155"/>
                      <a:pt x="180" y="171"/>
                    </a:cubicBezTo>
                    <a:cubicBezTo>
                      <a:pt x="192" y="170"/>
                      <a:pt x="200" y="165"/>
                      <a:pt x="204" y="158"/>
                    </a:cubicBezTo>
                    <a:cubicBezTo>
                      <a:pt x="215" y="143"/>
                      <a:pt x="211" y="117"/>
                      <a:pt x="204" y="100"/>
                    </a:cubicBezTo>
                    <a:cubicBezTo>
                      <a:pt x="204" y="99"/>
                      <a:pt x="204" y="99"/>
                      <a:pt x="204" y="98"/>
                    </a:cubicBezTo>
                    <a:cubicBezTo>
                      <a:pt x="200" y="87"/>
                      <a:pt x="194" y="77"/>
                      <a:pt x="188" y="68"/>
                    </a:cubicBezTo>
                    <a:cubicBezTo>
                      <a:pt x="172" y="45"/>
                      <a:pt x="151" y="29"/>
                      <a:pt x="127" y="18"/>
                    </a:cubicBezTo>
                    <a:cubicBezTo>
                      <a:pt x="122" y="16"/>
                      <a:pt x="118" y="14"/>
                      <a:pt x="113" y="12"/>
                    </a:cubicBezTo>
                    <a:cubicBezTo>
                      <a:pt x="108" y="10"/>
                      <a:pt x="103" y="9"/>
                      <a:pt x="97" y="7"/>
                    </a:cubicBezTo>
                    <a:cubicBezTo>
                      <a:pt x="89" y="5"/>
                      <a:pt x="81" y="3"/>
                      <a:pt x="73" y="2"/>
                    </a:cubicBezTo>
                    <a:cubicBezTo>
                      <a:pt x="70" y="2"/>
                      <a:pt x="67" y="1"/>
                      <a:pt x="64" y="1"/>
                    </a:cubicBezTo>
                    <a:cubicBezTo>
                      <a:pt x="50" y="0"/>
                      <a:pt x="34" y="0"/>
                      <a:pt x="22" y="5"/>
                    </a:cubicBezTo>
                    <a:cubicBezTo>
                      <a:pt x="10" y="10"/>
                      <a:pt x="1" y="19"/>
                      <a:pt x="0" y="34"/>
                    </a:cubicBezTo>
                    <a:cubicBezTo>
                      <a:pt x="7" y="32"/>
                      <a:pt x="14" y="31"/>
                      <a:pt x="2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4"/>
              <p:cNvSpPr>
                <a:spLocks noEditPoints="1"/>
              </p:cNvSpPr>
              <p:nvPr/>
            </p:nvSpPr>
            <p:spPr bwMode="auto">
              <a:xfrm>
                <a:off x="7483475" y="3938588"/>
                <a:ext cx="211137" cy="327025"/>
              </a:xfrm>
              <a:custGeom>
                <a:avLst/>
                <a:gdLst>
                  <a:gd name="T0" fmla="*/ 60 w 95"/>
                  <a:gd name="T1" fmla="*/ 34 h 148"/>
                  <a:gd name="T2" fmla="*/ 47 w 95"/>
                  <a:gd name="T3" fmla="*/ 47 h 148"/>
                  <a:gd name="T4" fmla="*/ 6 w 95"/>
                  <a:gd name="T5" fmla="*/ 88 h 148"/>
                  <a:gd name="T6" fmla="*/ 0 w 95"/>
                  <a:gd name="T7" fmla="*/ 95 h 148"/>
                  <a:gd name="T8" fmla="*/ 6 w 95"/>
                  <a:gd name="T9" fmla="*/ 107 h 148"/>
                  <a:gd name="T10" fmla="*/ 10 w 95"/>
                  <a:gd name="T11" fmla="*/ 116 h 148"/>
                  <a:gd name="T12" fmla="*/ 18 w 95"/>
                  <a:gd name="T13" fmla="*/ 148 h 148"/>
                  <a:gd name="T14" fmla="*/ 47 w 95"/>
                  <a:gd name="T15" fmla="*/ 116 h 148"/>
                  <a:gd name="T16" fmla="*/ 60 w 95"/>
                  <a:gd name="T17" fmla="*/ 102 h 148"/>
                  <a:gd name="T18" fmla="*/ 76 w 95"/>
                  <a:gd name="T19" fmla="*/ 85 h 148"/>
                  <a:gd name="T20" fmla="*/ 95 w 95"/>
                  <a:gd name="T21" fmla="*/ 63 h 148"/>
                  <a:gd name="T22" fmla="*/ 93 w 95"/>
                  <a:gd name="T23" fmla="*/ 0 h 148"/>
                  <a:gd name="T24" fmla="*/ 76 w 95"/>
                  <a:gd name="T25" fmla="*/ 18 h 148"/>
                  <a:gd name="T26" fmla="*/ 60 w 95"/>
                  <a:gd name="T27" fmla="*/ 34 h 148"/>
                  <a:gd name="T28" fmla="*/ 81 w 95"/>
                  <a:gd name="T29" fmla="*/ 44 h 148"/>
                  <a:gd name="T30" fmla="*/ 81 w 95"/>
                  <a:gd name="T31" fmla="*/ 55 h 148"/>
                  <a:gd name="T32" fmla="*/ 81 w 95"/>
                  <a:gd name="T33" fmla="*/ 57 h 148"/>
                  <a:gd name="T34" fmla="*/ 76 w 95"/>
                  <a:gd name="T35" fmla="*/ 61 h 148"/>
                  <a:gd name="T36" fmla="*/ 75 w 95"/>
                  <a:gd name="T37" fmla="*/ 62 h 148"/>
                  <a:gd name="T38" fmla="*/ 76 w 95"/>
                  <a:gd name="T39" fmla="*/ 68 h 148"/>
                  <a:gd name="T40" fmla="*/ 76 w 95"/>
                  <a:gd name="T41" fmla="*/ 71 h 148"/>
                  <a:gd name="T42" fmla="*/ 76 w 95"/>
                  <a:gd name="T43" fmla="*/ 72 h 148"/>
                  <a:gd name="T44" fmla="*/ 75 w 95"/>
                  <a:gd name="T45" fmla="*/ 72 h 148"/>
                  <a:gd name="T46" fmla="*/ 60 w 95"/>
                  <a:gd name="T47" fmla="*/ 88 h 148"/>
                  <a:gd name="T48" fmla="*/ 57 w 95"/>
                  <a:gd name="T49" fmla="*/ 90 h 148"/>
                  <a:gd name="T50" fmla="*/ 54 w 95"/>
                  <a:gd name="T51" fmla="*/ 89 h 148"/>
                  <a:gd name="T52" fmla="*/ 53 w 95"/>
                  <a:gd name="T53" fmla="*/ 83 h 148"/>
                  <a:gd name="T54" fmla="*/ 47 w 95"/>
                  <a:gd name="T55" fmla="*/ 88 h 148"/>
                  <a:gd name="T56" fmla="*/ 43 w 95"/>
                  <a:gd name="T57" fmla="*/ 92 h 148"/>
                  <a:gd name="T58" fmla="*/ 40 w 95"/>
                  <a:gd name="T59" fmla="*/ 91 h 148"/>
                  <a:gd name="T60" fmla="*/ 38 w 95"/>
                  <a:gd name="T61" fmla="*/ 80 h 148"/>
                  <a:gd name="T62" fmla="*/ 38 w 95"/>
                  <a:gd name="T63" fmla="*/ 78 h 148"/>
                  <a:gd name="T64" fmla="*/ 47 w 95"/>
                  <a:gd name="T65" fmla="*/ 70 h 148"/>
                  <a:gd name="T66" fmla="*/ 51 w 95"/>
                  <a:gd name="T67" fmla="*/ 67 h 148"/>
                  <a:gd name="T68" fmla="*/ 50 w 95"/>
                  <a:gd name="T69" fmla="*/ 60 h 148"/>
                  <a:gd name="T70" fmla="*/ 50 w 95"/>
                  <a:gd name="T71" fmla="*/ 58 h 148"/>
                  <a:gd name="T72" fmla="*/ 60 w 95"/>
                  <a:gd name="T73" fmla="*/ 50 h 148"/>
                  <a:gd name="T74" fmla="*/ 69 w 95"/>
                  <a:gd name="T75" fmla="*/ 40 h 148"/>
                  <a:gd name="T76" fmla="*/ 73 w 95"/>
                  <a:gd name="T77" fmla="*/ 41 h 148"/>
                  <a:gd name="T78" fmla="*/ 73 w 95"/>
                  <a:gd name="T79" fmla="*/ 46 h 148"/>
                  <a:gd name="T80" fmla="*/ 76 w 95"/>
                  <a:gd name="T81" fmla="*/ 44 h 148"/>
                  <a:gd name="T82" fmla="*/ 77 w 95"/>
                  <a:gd name="T83" fmla="*/ 43 h 148"/>
                  <a:gd name="T84" fmla="*/ 81 w 95"/>
                  <a:gd name="T85" fmla="*/ 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5" h="148">
                    <a:moveTo>
                      <a:pt x="60" y="34"/>
                    </a:moveTo>
                    <a:cubicBezTo>
                      <a:pt x="47" y="47"/>
                      <a:pt x="47" y="47"/>
                      <a:pt x="47" y="47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2" y="99"/>
                      <a:pt x="4" y="103"/>
                      <a:pt x="6" y="107"/>
                    </a:cubicBezTo>
                    <a:cubicBezTo>
                      <a:pt x="8" y="110"/>
                      <a:pt x="9" y="113"/>
                      <a:pt x="10" y="116"/>
                    </a:cubicBezTo>
                    <a:cubicBezTo>
                      <a:pt x="13" y="126"/>
                      <a:pt x="16" y="136"/>
                      <a:pt x="18" y="148"/>
                    </a:cubicBezTo>
                    <a:cubicBezTo>
                      <a:pt x="28" y="137"/>
                      <a:pt x="37" y="127"/>
                      <a:pt x="47" y="116"/>
                    </a:cubicBezTo>
                    <a:cubicBezTo>
                      <a:pt x="51" y="112"/>
                      <a:pt x="55" y="107"/>
                      <a:pt x="60" y="102"/>
                    </a:cubicBezTo>
                    <a:cubicBezTo>
                      <a:pt x="65" y="96"/>
                      <a:pt x="70" y="91"/>
                      <a:pt x="76" y="85"/>
                    </a:cubicBezTo>
                    <a:cubicBezTo>
                      <a:pt x="82" y="77"/>
                      <a:pt x="89" y="70"/>
                      <a:pt x="95" y="63"/>
                    </a:cubicBezTo>
                    <a:cubicBezTo>
                      <a:pt x="95" y="42"/>
                      <a:pt x="94" y="21"/>
                      <a:pt x="93" y="0"/>
                    </a:cubicBezTo>
                    <a:cubicBezTo>
                      <a:pt x="76" y="18"/>
                      <a:pt x="76" y="18"/>
                      <a:pt x="76" y="18"/>
                    </a:cubicBezTo>
                    <a:lnTo>
                      <a:pt x="60" y="34"/>
                    </a:lnTo>
                    <a:close/>
                    <a:moveTo>
                      <a:pt x="81" y="44"/>
                    </a:move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5"/>
                      <a:pt x="81" y="56"/>
                      <a:pt x="81" y="57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71"/>
                      <a:pt x="76" y="71"/>
                      <a:pt x="76" y="71"/>
                    </a:cubicBezTo>
                    <a:cubicBezTo>
                      <a:pt x="76" y="71"/>
                      <a:pt x="76" y="71"/>
                      <a:pt x="76" y="72"/>
                    </a:cubicBezTo>
                    <a:cubicBezTo>
                      <a:pt x="75" y="72"/>
                      <a:pt x="75" y="72"/>
                      <a:pt x="75" y="72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6" y="91"/>
                      <a:pt x="54" y="91"/>
                      <a:pt x="54" y="89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3"/>
                      <a:pt x="40" y="92"/>
                      <a:pt x="40" y="91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8" y="80"/>
                      <a:pt x="38" y="79"/>
                      <a:pt x="38" y="78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0" y="60"/>
                      <a:pt x="50" y="60"/>
                      <a:pt x="50" y="60"/>
                    </a:cubicBezTo>
                    <a:cubicBezTo>
                      <a:pt x="50" y="60"/>
                      <a:pt x="50" y="59"/>
                      <a:pt x="50" y="58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71" y="39"/>
                      <a:pt x="73" y="39"/>
                      <a:pt x="73" y="41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8" y="42"/>
                      <a:pt x="81" y="42"/>
                      <a:pt x="81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25"/>
              <p:cNvSpPr/>
              <p:nvPr/>
            </p:nvSpPr>
            <p:spPr bwMode="auto">
              <a:xfrm>
                <a:off x="6813550" y="4408488"/>
                <a:ext cx="334962" cy="149225"/>
              </a:xfrm>
              <a:custGeom>
                <a:avLst/>
                <a:gdLst>
                  <a:gd name="T0" fmla="*/ 96 w 151"/>
                  <a:gd name="T1" fmla="*/ 33 h 68"/>
                  <a:gd name="T2" fmla="*/ 1 w 151"/>
                  <a:gd name="T3" fmla="*/ 0 h 68"/>
                  <a:gd name="T4" fmla="*/ 0 w 151"/>
                  <a:gd name="T5" fmla="*/ 16 h 68"/>
                  <a:gd name="T6" fmla="*/ 96 w 151"/>
                  <a:gd name="T7" fmla="*/ 49 h 68"/>
                  <a:gd name="T8" fmla="*/ 127 w 151"/>
                  <a:gd name="T9" fmla="*/ 59 h 68"/>
                  <a:gd name="T10" fmla="*/ 151 w 151"/>
                  <a:gd name="T11" fmla="*/ 68 h 68"/>
                  <a:gd name="T12" fmla="*/ 151 w 151"/>
                  <a:gd name="T13" fmla="*/ 52 h 68"/>
                  <a:gd name="T14" fmla="*/ 127 w 151"/>
                  <a:gd name="T15" fmla="*/ 44 h 68"/>
                  <a:gd name="T16" fmla="*/ 96 w 151"/>
                  <a:gd name="T17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68">
                    <a:moveTo>
                      <a:pt x="96" y="3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5"/>
                      <a:pt x="0" y="10"/>
                      <a:pt x="0" y="16"/>
                    </a:cubicBezTo>
                    <a:cubicBezTo>
                      <a:pt x="32" y="27"/>
                      <a:pt x="64" y="38"/>
                      <a:pt x="96" y="49"/>
                    </a:cubicBezTo>
                    <a:cubicBezTo>
                      <a:pt x="106" y="52"/>
                      <a:pt x="117" y="56"/>
                      <a:pt x="127" y="59"/>
                    </a:cubicBezTo>
                    <a:cubicBezTo>
                      <a:pt x="135" y="62"/>
                      <a:pt x="143" y="65"/>
                      <a:pt x="151" y="68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27" y="44"/>
                      <a:pt x="127" y="44"/>
                      <a:pt x="127" y="44"/>
                    </a:cubicBezTo>
                    <a:lnTo>
                      <a:pt x="96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26"/>
              <p:cNvSpPr/>
              <p:nvPr/>
            </p:nvSpPr>
            <p:spPr bwMode="auto">
              <a:xfrm>
                <a:off x="7159625" y="3816350"/>
                <a:ext cx="525462" cy="323850"/>
              </a:xfrm>
              <a:custGeom>
                <a:avLst/>
                <a:gdLst>
                  <a:gd name="T0" fmla="*/ 76 w 238"/>
                  <a:gd name="T1" fmla="*/ 8 h 146"/>
                  <a:gd name="T2" fmla="*/ 62 w 238"/>
                  <a:gd name="T3" fmla="*/ 19 h 146"/>
                  <a:gd name="T4" fmla="*/ 46 w 238"/>
                  <a:gd name="T5" fmla="*/ 32 h 146"/>
                  <a:gd name="T6" fmla="*/ 13 w 238"/>
                  <a:gd name="T7" fmla="*/ 59 h 146"/>
                  <a:gd name="T8" fmla="*/ 0 w 238"/>
                  <a:gd name="T9" fmla="*/ 70 h 146"/>
                  <a:gd name="T10" fmla="*/ 13 w 238"/>
                  <a:gd name="T11" fmla="*/ 71 h 146"/>
                  <a:gd name="T12" fmla="*/ 46 w 238"/>
                  <a:gd name="T13" fmla="*/ 77 h 146"/>
                  <a:gd name="T14" fmla="*/ 62 w 238"/>
                  <a:gd name="T15" fmla="*/ 82 h 146"/>
                  <a:gd name="T16" fmla="*/ 76 w 238"/>
                  <a:gd name="T17" fmla="*/ 87 h 146"/>
                  <a:gd name="T18" fmla="*/ 140 w 238"/>
                  <a:gd name="T19" fmla="*/ 139 h 146"/>
                  <a:gd name="T20" fmla="*/ 145 w 238"/>
                  <a:gd name="T21" fmla="*/ 146 h 146"/>
                  <a:gd name="T22" fmla="*/ 153 w 238"/>
                  <a:gd name="T23" fmla="*/ 137 h 146"/>
                  <a:gd name="T24" fmla="*/ 194 w 238"/>
                  <a:gd name="T25" fmla="*/ 96 h 146"/>
                  <a:gd name="T26" fmla="*/ 207 w 238"/>
                  <a:gd name="T27" fmla="*/ 83 h 146"/>
                  <a:gd name="T28" fmla="*/ 223 w 238"/>
                  <a:gd name="T29" fmla="*/ 67 h 146"/>
                  <a:gd name="T30" fmla="*/ 238 w 238"/>
                  <a:gd name="T31" fmla="*/ 51 h 146"/>
                  <a:gd name="T32" fmla="*/ 223 w 238"/>
                  <a:gd name="T33" fmla="*/ 46 h 146"/>
                  <a:gd name="T34" fmla="*/ 207 w 238"/>
                  <a:gd name="T35" fmla="*/ 41 h 146"/>
                  <a:gd name="T36" fmla="*/ 194 w 238"/>
                  <a:gd name="T37" fmla="*/ 36 h 146"/>
                  <a:gd name="T38" fmla="*/ 153 w 238"/>
                  <a:gd name="T39" fmla="*/ 23 h 146"/>
                  <a:gd name="T40" fmla="*/ 85 w 238"/>
                  <a:gd name="T41" fmla="*/ 0 h 146"/>
                  <a:gd name="T42" fmla="*/ 76 w 238"/>
                  <a:gd name="T43" fmla="*/ 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8" h="146">
                    <a:moveTo>
                      <a:pt x="76" y="8"/>
                    </a:moveTo>
                    <a:cubicBezTo>
                      <a:pt x="71" y="11"/>
                      <a:pt x="67" y="15"/>
                      <a:pt x="62" y="19"/>
                    </a:cubicBezTo>
                    <a:cubicBezTo>
                      <a:pt x="57" y="23"/>
                      <a:pt x="52" y="27"/>
                      <a:pt x="46" y="32"/>
                    </a:cubicBezTo>
                    <a:cubicBezTo>
                      <a:pt x="35" y="41"/>
                      <a:pt x="24" y="50"/>
                      <a:pt x="13" y="59"/>
                    </a:cubicBezTo>
                    <a:cubicBezTo>
                      <a:pt x="8" y="63"/>
                      <a:pt x="4" y="66"/>
                      <a:pt x="0" y="70"/>
                    </a:cubicBezTo>
                    <a:cubicBezTo>
                      <a:pt x="4" y="70"/>
                      <a:pt x="8" y="70"/>
                      <a:pt x="13" y="71"/>
                    </a:cubicBezTo>
                    <a:cubicBezTo>
                      <a:pt x="24" y="72"/>
                      <a:pt x="35" y="74"/>
                      <a:pt x="46" y="77"/>
                    </a:cubicBezTo>
                    <a:cubicBezTo>
                      <a:pt x="52" y="78"/>
                      <a:pt x="57" y="80"/>
                      <a:pt x="62" y="82"/>
                    </a:cubicBezTo>
                    <a:cubicBezTo>
                      <a:pt x="67" y="83"/>
                      <a:pt x="71" y="85"/>
                      <a:pt x="76" y="87"/>
                    </a:cubicBezTo>
                    <a:cubicBezTo>
                      <a:pt x="101" y="98"/>
                      <a:pt x="124" y="116"/>
                      <a:pt x="140" y="139"/>
                    </a:cubicBezTo>
                    <a:cubicBezTo>
                      <a:pt x="142" y="142"/>
                      <a:pt x="143" y="144"/>
                      <a:pt x="145" y="146"/>
                    </a:cubicBez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94" y="96"/>
                      <a:pt x="194" y="96"/>
                      <a:pt x="194" y="96"/>
                    </a:cubicBezTo>
                    <a:cubicBezTo>
                      <a:pt x="207" y="83"/>
                      <a:pt x="207" y="83"/>
                      <a:pt x="207" y="83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38" y="51"/>
                      <a:pt x="238" y="51"/>
                      <a:pt x="238" y="51"/>
                    </a:cubicBezTo>
                    <a:cubicBezTo>
                      <a:pt x="233" y="50"/>
                      <a:pt x="228" y="48"/>
                      <a:pt x="223" y="46"/>
                    </a:cubicBezTo>
                    <a:cubicBezTo>
                      <a:pt x="217" y="44"/>
                      <a:pt x="212" y="43"/>
                      <a:pt x="207" y="41"/>
                    </a:cubicBezTo>
                    <a:cubicBezTo>
                      <a:pt x="202" y="39"/>
                      <a:pt x="198" y="38"/>
                      <a:pt x="194" y="36"/>
                    </a:cubicBezTo>
                    <a:cubicBezTo>
                      <a:pt x="180" y="32"/>
                      <a:pt x="167" y="27"/>
                      <a:pt x="153" y="23"/>
                    </a:cubicBezTo>
                    <a:cubicBezTo>
                      <a:pt x="131" y="15"/>
                      <a:pt x="108" y="7"/>
                      <a:pt x="85" y="0"/>
                    </a:cubicBezTo>
                    <a:cubicBezTo>
                      <a:pt x="82" y="2"/>
                      <a:pt x="79" y="5"/>
                      <a:pt x="7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27"/>
              <p:cNvSpPr/>
              <p:nvPr/>
            </p:nvSpPr>
            <p:spPr bwMode="auto">
              <a:xfrm>
                <a:off x="7605713" y="4060825"/>
                <a:ext cx="34925" cy="41275"/>
              </a:xfrm>
              <a:custGeom>
                <a:avLst/>
                <a:gdLst>
                  <a:gd name="T0" fmla="*/ 7 w 22"/>
                  <a:gd name="T1" fmla="*/ 14 h 26"/>
                  <a:gd name="T2" fmla="*/ 0 w 22"/>
                  <a:gd name="T3" fmla="*/ 19 h 26"/>
                  <a:gd name="T4" fmla="*/ 1 w 22"/>
                  <a:gd name="T5" fmla="*/ 26 h 26"/>
                  <a:gd name="T6" fmla="*/ 7 w 22"/>
                  <a:gd name="T7" fmla="*/ 22 h 26"/>
                  <a:gd name="T8" fmla="*/ 22 w 22"/>
                  <a:gd name="T9" fmla="*/ 7 h 26"/>
                  <a:gd name="T10" fmla="*/ 21 w 22"/>
                  <a:gd name="T11" fmla="*/ 0 h 26"/>
                  <a:gd name="T12" fmla="*/ 7 w 22"/>
                  <a:gd name="T13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6">
                    <a:moveTo>
                      <a:pt x="7" y="14"/>
                    </a:moveTo>
                    <a:lnTo>
                      <a:pt x="0" y="19"/>
                    </a:lnTo>
                    <a:lnTo>
                      <a:pt x="1" y="26"/>
                    </a:lnTo>
                    <a:lnTo>
                      <a:pt x="7" y="22"/>
                    </a:lnTo>
                    <a:lnTo>
                      <a:pt x="22" y="7"/>
                    </a:lnTo>
                    <a:lnTo>
                      <a:pt x="21" y="0"/>
                    </a:lnTo>
                    <a:lnTo>
                      <a:pt x="7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8"/>
              <p:cNvSpPr/>
              <p:nvPr/>
            </p:nvSpPr>
            <p:spPr bwMode="auto">
              <a:xfrm>
                <a:off x="7577138" y="4097338"/>
                <a:ext cx="22225" cy="31750"/>
              </a:xfrm>
              <a:custGeom>
                <a:avLst/>
                <a:gdLst>
                  <a:gd name="T0" fmla="*/ 7 w 14"/>
                  <a:gd name="T1" fmla="*/ 6 h 20"/>
                  <a:gd name="T2" fmla="*/ 0 w 14"/>
                  <a:gd name="T3" fmla="*/ 13 h 20"/>
                  <a:gd name="T4" fmla="*/ 1 w 14"/>
                  <a:gd name="T5" fmla="*/ 20 h 20"/>
                  <a:gd name="T6" fmla="*/ 7 w 14"/>
                  <a:gd name="T7" fmla="*/ 14 h 20"/>
                  <a:gd name="T8" fmla="*/ 14 w 14"/>
                  <a:gd name="T9" fmla="*/ 9 h 20"/>
                  <a:gd name="T10" fmla="*/ 12 w 14"/>
                  <a:gd name="T11" fmla="*/ 0 h 20"/>
                  <a:gd name="T12" fmla="*/ 7 w 14"/>
                  <a:gd name="T1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lnTo>
                      <a:pt x="0" y="13"/>
                    </a:lnTo>
                    <a:lnTo>
                      <a:pt x="1" y="20"/>
                    </a:lnTo>
                    <a:lnTo>
                      <a:pt x="7" y="14"/>
                    </a:lnTo>
                    <a:lnTo>
                      <a:pt x="14" y="9"/>
                    </a:lnTo>
                    <a:lnTo>
                      <a:pt x="12" y="0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9"/>
              <p:cNvSpPr/>
              <p:nvPr/>
            </p:nvSpPr>
            <p:spPr bwMode="auto">
              <a:xfrm>
                <a:off x="7643813" y="4375150"/>
                <a:ext cx="438150" cy="292100"/>
              </a:xfrm>
              <a:custGeom>
                <a:avLst/>
                <a:gdLst>
                  <a:gd name="T0" fmla="*/ 132 w 198"/>
                  <a:gd name="T1" fmla="*/ 30 h 132"/>
                  <a:gd name="T2" fmla="*/ 73 w 198"/>
                  <a:gd name="T3" fmla="*/ 57 h 132"/>
                  <a:gd name="T4" fmla="*/ 63 w 198"/>
                  <a:gd name="T5" fmla="*/ 7 h 132"/>
                  <a:gd name="T6" fmla="*/ 48 w 198"/>
                  <a:gd name="T7" fmla="*/ 19 h 132"/>
                  <a:gd name="T8" fmla="*/ 44 w 198"/>
                  <a:gd name="T9" fmla="*/ 119 h 132"/>
                  <a:gd name="T10" fmla="*/ 48 w 198"/>
                  <a:gd name="T11" fmla="*/ 120 h 132"/>
                  <a:gd name="T12" fmla="*/ 129 w 198"/>
                  <a:gd name="T13" fmla="*/ 73 h 132"/>
                  <a:gd name="T14" fmla="*/ 198 w 198"/>
                  <a:gd name="T15" fmla="*/ 13 h 132"/>
                  <a:gd name="T16" fmla="*/ 132 w 198"/>
                  <a:gd name="T17" fmla="*/ 3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8" h="132">
                    <a:moveTo>
                      <a:pt x="132" y="30"/>
                    </a:moveTo>
                    <a:cubicBezTo>
                      <a:pt x="111" y="51"/>
                      <a:pt x="89" y="67"/>
                      <a:pt x="73" y="57"/>
                    </a:cubicBezTo>
                    <a:cubicBezTo>
                      <a:pt x="51" y="43"/>
                      <a:pt x="55" y="24"/>
                      <a:pt x="63" y="7"/>
                    </a:cubicBezTo>
                    <a:cubicBezTo>
                      <a:pt x="58" y="11"/>
                      <a:pt x="53" y="15"/>
                      <a:pt x="48" y="19"/>
                    </a:cubicBezTo>
                    <a:cubicBezTo>
                      <a:pt x="15" y="50"/>
                      <a:pt x="0" y="96"/>
                      <a:pt x="44" y="119"/>
                    </a:cubicBezTo>
                    <a:cubicBezTo>
                      <a:pt x="46" y="119"/>
                      <a:pt x="47" y="120"/>
                      <a:pt x="48" y="120"/>
                    </a:cubicBezTo>
                    <a:cubicBezTo>
                      <a:pt x="77" y="132"/>
                      <a:pt x="110" y="107"/>
                      <a:pt x="129" y="73"/>
                    </a:cubicBezTo>
                    <a:cubicBezTo>
                      <a:pt x="143" y="47"/>
                      <a:pt x="158" y="23"/>
                      <a:pt x="198" y="13"/>
                    </a:cubicBezTo>
                    <a:cubicBezTo>
                      <a:pt x="170" y="0"/>
                      <a:pt x="150" y="10"/>
                      <a:pt x="13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0"/>
              <p:cNvSpPr/>
              <p:nvPr/>
            </p:nvSpPr>
            <p:spPr bwMode="auto">
              <a:xfrm>
                <a:off x="7275513" y="4368800"/>
                <a:ext cx="266700" cy="390525"/>
              </a:xfrm>
              <a:custGeom>
                <a:avLst/>
                <a:gdLst>
                  <a:gd name="T0" fmla="*/ 86 w 120"/>
                  <a:gd name="T1" fmla="*/ 0 h 177"/>
                  <a:gd name="T2" fmla="*/ 76 w 120"/>
                  <a:gd name="T3" fmla="*/ 1 h 177"/>
                  <a:gd name="T4" fmla="*/ 39 w 120"/>
                  <a:gd name="T5" fmla="*/ 42 h 177"/>
                  <a:gd name="T6" fmla="*/ 15 w 120"/>
                  <a:gd name="T7" fmla="*/ 66 h 177"/>
                  <a:gd name="T8" fmla="*/ 70 w 120"/>
                  <a:gd name="T9" fmla="*/ 171 h 177"/>
                  <a:gd name="T10" fmla="*/ 114 w 120"/>
                  <a:gd name="T11" fmla="*/ 128 h 177"/>
                  <a:gd name="T12" fmla="*/ 114 w 120"/>
                  <a:gd name="T13" fmla="*/ 70 h 177"/>
                  <a:gd name="T14" fmla="*/ 86 w 120"/>
                  <a:gd name="T15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77">
                    <a:moveTo>
                      <a:pt x="86" y="0"/>
                    </a:moveTo>
                    <a:cubicBezTo>
                      <a:pt x="83" y="1"/>
                      <a:pt x="79" y="1"/>
                      <a:pt x="76" y="1"/>
                    </a:cubicBezTo>
                    <a:cubicBezTo>
                      <a:pt x="120" y="86"/>
                      <a:pt x="46" y="139"/>
                      <a:pt x="39" y="42"/>
                    </a:cubicBezTo>
                    <a:cubicBezTo>
                      <a:pt x="31" y="50"/>
                      <a:pt x="23" y="58"/>
                      <a:pt x="15" y="66"/>
                    </a:cubicBezTo>
                    <a:cubicBezTo>
                      <a:pt x="0" y="108"/>
                      <a:pt x="10" y="177"/>
                      <a:pt x="70" y="171"/>
                    </a:cubicBezTo>
                    <a:cubicBezTo>
                      <a:pt x="95" y="169"/>
                      <a:pt x="109" y="151"/>
                      <a:pt x="114" y="128"/>
                    </a:cubicBezTo>
                    <a:cubicBezTo>
                      <a:pt x="118" y="111"/>
                      <a:pt x="118" y="90"/>
                      <a:pt x="114" y="70"/>
                    </a:cubicBezTo>
                    <a:cubicBezTo>
                      <a:pt x="110" y="45"/>
                      <a:pt x="100" y="20"/>
                      <a:pt x="8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1"/>
              <p:cNvSpPr/>
              <p:nvPr/>
            </p:nvSpPr>
            <p:spPr bwMode="auto">
              <a:xfrm>
                <a:off x="7523163" y="4152900"/>
                <a:ext cx="320675" cy="273050"/>
              </a:xfrm>
              <a:custGeom>
                <a:avLst/>
                <a:gdLst>
                  <a:gd name="T0" fmla="*/ 89 w 145"/>
                  <a:gd name="T1" fmla="*/ 123 h 123"/>
                  <a:gd name="T2" fmla="*/ 102 w 145"/>
                  <a:gd name="T3" fmla="*/ 112 h 123"/>
                  <a:gd name="T4" fmla="*/ 123 w 145"/>
                  <a:gd name="T5" fmla="*/ 33 h 123"/>
                  <a:gd name="T6" fmla="*/ 102 w 145"/>
                  <a:gd name="T7" fmla="*/ 17 h 123"/>
                  <a:gd name="T8" fmla="*/ 2 w 145"/>
                  <a:gd name="T9" fmla="*/ 55 h 123"/>
                  <a:gd name="T10" fmla="*/ 1 w 145"/>
                  <a:gd name="T11" fmla="*/ 56 h 123"/>
                  <a:gd name="T12" fmla="*/ 0 w 145"/>
                  <a:gd name="T13" fmla="*/ 66 h 123"/>
                  <a:gd name="T14" fmla="*/ 2 w 145"/>
                  <a:gd name="T15" fmla="*/ 63 h 123"/>
                  <a:gd name="T16" fmla="*/ 89 w 145"/>
                  <a:gd name="T17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5" h="123">
                    <a:moveTo>
                      <a:pt x="89" y="123"/>
                    </a:moveTo>
                    <a:cubicBezTo>
                      <a:pt x="94" y="119"/>
                      <a:pt x="98" y="115"/>
                      <a:pt x="102" y="112"/>
                    </a:cubicBezTo>
                    <a:cubicBezTo>
                      <a:pt x="130" y="86"/>
                      <a:pt x="145" y="58"/>
                      <a:pt x="123" y="33"/>
                    </a:cubicBezTo>
                    <a:cubicBezTo>
                      <a:pt x="116" y="26"/>
                      <a:pt x="109" y="21"/>
                      <a:pt x="102" y="17"/>
                    </a:cubicBezTo>
                    <a:cubicBezTo>
                      <a:pt x="69" y="0"/>
                      <a:pt x="34" y="20"/>
                      <a:pt x="2" y="55"/>
                    </a:cubicBezTo>
                    <a:cubicBezTo>
                      <a:pt x="2" y="55"/>
                      <a:pt x="2" y="56"/>
                      <a:pt x="1" y="56"/>
                    </a:cubicBezTo>
                    <a:cubicBezTo>
                      <a:pt x="1" y="59"/>
                      <a:pt x="1" y="63"/>
                      <a:pt x="0" y="66"/>
                    </a:cubicBezTo>
                    <a:cubicBezTo>
                      <a:pt x="0" y="65"/>
                      <a:pt x="1" y="64"/>
                      <a:pt x="2" y="63"/>
                    </a:cubicBezTo>
                    <a:cubicBezTo>
                      <a:pt x="46" y="29"/>
                      <a:pt x="100" y="52"/>
                      <a:pt x="89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32"/>
              <p:cNvSpPr/>
              <p:nvPr/>
            </p:nvSpPr>
            <p:spPr bwMode="auto">
              <a:xfrm>
                <a:off x="6681788" y="4005263"/>
                <a:ext cx="204787" cy="192088"/>
              </a:xfrm>
              <a:custGeom>
                <a:avLst/>
                <a:gdLst>
                  <a:gd name="T0" fmla="*/ 76 w 93"/>
                  <a:gd name="T1" fmla="*/ 71 h 87"/>
                  <a:gd name="T2" fmla="*/ 44 w 93"/>
                  <a:gd name="T3" fmla="*/ 0 h 87"/>
                  <a:gd name="T4" fmla="*/ 44 w 93"/>
                  <a:gd name="T5" fmla="*/ 0 h 87"/>
                  <a:gd name="T6" fmla="*/ 44 w 93"/>
                  <a:gd name="T7" fmla="*/ 1 h 87"/>
                  <a:gd name="T8" fmla="*/ 44 w 93"/>
                  <a:gd name="T9" fmla="*/ 38 h 87"/>
                  <a:gd name="T10" fmla="*/ 3 w 93"/>
                  <a:gd name="T11" fmla="*/ 75 h 87"/>
                  <a:gd name="T12" fmla="*/ 0 w 93"/>
                  <a:gd name="T13" fmla="*/ 76 h 87"/>
                  <a:gd name="T14" fmla="*/ 3 w 93"/>
                  <a:gd name="T15" fmla="*/ 77 h 87"/>
                  <a:gd name="T16" fmla="*/ 44 w 93"/>
                  <a:gd name="T17" fmla="*/ 87 h 87"/>
                  <a:gd name="T18" fmla="*/ 76 w 93"/>
                  <a:gd name="T19" fmla="*/ 7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87">
                    <a:moveTo>
                      <a:pt x="76" y="71"/>
                    </a:moveTo>
                    <a:cubicBezTo>
                      <a:pt x="93" y="44"/>
                      <a:pt x="69" y="2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1"/>
                      <a:pt x="44" y="1"/>
                    </a:cubicBezTo>
                    <a:cubicBezTo>
                      <a:pt x="48" y="15"/>
                      <a:pt x="48" y="27"/>
                      <a:pt x="44" y="38"/>
                    </a:cubicBezTo>
                    <a:cubicBezTo>
                      <a:pt x="39" y="54"/>
                      <a:pt x="26" y="67"/>
                      <a:pt x="3" y="75"/>
                    </a:cubicBezTo>
                    <a:cubicBezTo>
                      <a:pt x="2" y="75"/>
                      <a:pt x="1" y="76"/>
                      <a:pt x="0" y="76"/>
                    </a:cubicBezTo>
                    <a:cubicBezTo>
                      <a:pt x="1" y="76"/>
                      <a:pt x="2" y="77"/>
                      <a:pt x="3" y="77"/>
                    </a:cubicBezTo>
                    <a:cubicBezTo>
                      <a:pt x="17" y="83"/>
                      <a:pt x="32" y="87"/>
                      <a:pt x="44" y="87"/>
                    </a:cubicBezTo>
                    <a:cubicBezTo>
                      <a:pt x="57" y="87"/>
                      <a:pt x="69" y="83"/>
                      <a:pt x="76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33"/>
              <p:cNvSpPr/>
              <p:nvPr/>
            </p:nvSpPr>
            <p:spPr bwMode="auto">
              <a:xfrm>
                <a:off x="7104063" y="3581400"/>
                <a:ext cx="295275" cy="395288"/>
              </a:xfrm>
              <a:custGeom>
                <a:avLst/>
                <a:gdLst>
                  <a:gd name="T0" fmla="*/ 7 w 134"/>
                  <a:gd name="T1" fmla="*/ 178 h 178"/>
                  <a:gd name="T2" fmla="*/ 21 w 134"/>
                  <a:gd name="T3" fmla="*/ 177 h 178"/>
                  <a:gd name="T4" fmla="*/ 40 w 134"/>
                  <a:gd name="T5" fmla="*/ 93 h 178"/>
                  <a:gd name="T6" fmla="*/ 64 w 134"/>
                  <a:gd name="T7" fmla="*/ 68 h 178"/>
                  <a:gd name="T8" fmla="*/ 82 w 134"/>
                  <a:gd name="T9" fmla="*/ 124 h 178"/>
                  <a:gd name="T10" fmla="*/ 109 w 134"/>
                  <a:gd name="T11" fmla="*/ 101 h 178"/>
                  <a:gd name="T12" fmla="*/ 53 w 134"/>
                  <a:gd name="T13" fmla="*/ 7 h 178"/>
                  <a:gd name="T14" fmla="*/ 4 w 134"/>
                  <a:gd name="T15" fmla="*/ 58 h 178"/>
                  <a:gd name="T16" fmla="*/ 9 w 134"/>
                  <a:gd name="T17" fmla="*/ 123 h 178"/>
                  <a:gd name="T18" fmla="*/ 7 w 134"/>
                  <a:gd name="T19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4" h="178">
                    <a:moveTo>
                      <a:pt x="7" y="178"/>
                    </a:moveTo>
                    <a:cubicBezTo>
                      <a:pt x="11" y="178"/>
                      <a:pt x="17" y="177"/>
                      <a:pt x="21" y="177"/>
                    </a:cubicBezTo>
                    <a:cubicBezTo>
                      <a:pt x="34" y="149"/>
                      <a:pt x="38" y="121"/>
                      <a:pt x="40" y="93"/>
                    </a:cubicBezTo>
                    <a:cubicBezTo>
                      <a:pt x="41" y="78"/>
                      <a:pt x="50" y="70"/>
                      <a:pt x="64" y="68"/>
                    </a:cubicBezTo>
                    <a:cubicBezTo>
                      <a:pt x="87" y="66"/>
                      <a:pt x="84" y="96"/>
                      <a:pt x="82" y="124"/>
                    </a:cubicBezTo>
                    <a:cubicBezTo>
                      <a:pt x="91" y="116"/>
                      <a:pt x="100" y="109"/>
                      <a:pt x="109" y="101"/>
                    </a:cubicBezTo>
                    <a:cubicBezTo>
                      <a:pt x="134" y="47"/>
                      <a:pt x="101" y="0"/>
                      <a:pt x="53" y="7"/>
                    </a:cubicBezTo>
                    <a:cubicBezTo>
                      <a:pt x="20" y="13"/>
                      <a:pt x="10" y="32"/>
                      <a:pt x="4" y="58"/>
                    </a:cubicBezTo>
                    <a:cubicBezTo>
                      <a:pt x="0" y="80"/>
                      <a:pt x="2" y="101"/>
                      <a:pt x="9" y="123"/>
                    </a:cubicBezTo>
                    <a:cubicBezTo>
                      <a:pt x="15" y="141"/>
                      <a:pt x="14" y="160"/>
                      <a:pt x="7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34"/>
              <p:cNvSpPr/>
              <p:nvPr/>
            </p:nvSpPr>
            <p:spPr bwMode="auto">
              <a:xfrm>
                <a:off x="6497638" y="4159250"/>
                <a:ext cx="195262" cy="303213"/>
              </a:xfrm>
              <a:custGeom>
                <a:avLst/>
                <a:gdLst>
                  <a:gd name="T0" fmla="*/ 1 w 88"/>
                  <a:gd name="T1" fmla="*/ 50 h 137"/>
                  <a:gd name="T2" fmla="*/ 0 w 88"/>
                  <a:gd name="T3" fmla="*/ 56 h 137"/>
                  <a:gd name="T4" fmla="*/ 0 w 88"/>
                  <a:gd name="T5" fmla="*/ 58 h 137"/>
                  <a:gd name="T6" fmla="*/ 34 w 88"/>
                  <a:gd name="T7" fmla="*/ 103 h 137"/>
                  <a:gd name="T8" fmla="*/ 75 w 88"/>
                  <a:gd name="T9" fmla="*/ 137 h 137"/>
                  <a:gd name="T10" fmla="*/ 59 w 88"/>
                  <a:gd name="T11" fmla="*/ 83 h 137"/>
                  <a:gd name="T12" fmla="*/ 86 w 88"/>
                  <a:gd name="T13" fmla="*/ 17 h 137"/>
                  <a:gd name="T14" fmla="*/ 88 w 88"/>
                  <a:gd name="T15" fmla="*/ 16 h 137"/>
                  <a:gd name="T16" fmla="*/ 86 w 88"/>
                  <a:gd name="T17" fmla="*/ 15 h 137"/>
                  <a:gd name="T18" fmla="*/ 1 w 88"/>
                  <a:gd name="T19" fmla="*/ 5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" h="137">
                    <a:moveTo>
                      <a:pt x="1" y="50"/>
                    </a:moveTo>
                    <a:cubicBezTo>
                      <a:pt x="0" y="52"/>
                      <a:pt x="0" y="54"/>
                      <a:pt x="0" y="56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79"/>
                      <a:pt x="13" y="96"/>
                      <a:pt x="34" y="103"/>
                    </a:cubicBezTo>
                    <a:cubicBezTo>
                      <a:pt x="56" y="111"/>
                      <a:pt x="70" y="122"/>
                      <a:pt x="75" y="137"/>
                    </a:cubicBezTo>
                    <a:cubicBezTo>
                      <a:pt x="81" y="117"/>
                      <a:pt x="73" y="102"/>
                      <a:pt x="59" y="83"/>
                    </a:cubicBezTo>
                    <a:cubicBezTo>
                      <a:pt x="38" y="56"/>
                      <a:pt x="53" y="32"/>
                      <a:pt x="86" y="17"/>
                    </a:cubicBezTo>
                    <a:cubicBezTo>
                      <a:pt x="87" y="17"/>
                      <a:pt x="87" y="17"/>
                      <a:pt x="88" y="16"/>
                    </a:cubicBezTo>
                    <a:cubicBezTo>
                      <a:pt x="87" y="16"/>
                      <a:pt x="87" y="16"/>
                      <a:pt x="86" y="15"/>
                    </a:cubicBezTo>
                    <a:cubicBezTo>
                      <a:pt x="46" y="1"/>
                      <a:pt x="7" y="0"/>
                      <a:pt x="1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35"/>
              <p:cNvSpPr/>
              <p:nvPr/>
            </p:nvSpPr>
            <p:spPr bwMode="auto">
              <a:xfrm>
                <a:off x="6678613" y="3730625"/>
                <a:ext cx="381000" cy="314325"/>
              </a:xfrm>
              <a:custGeom>
                <a:avLst/>
                <a:gdLst>
                  <a:gd name="T0" fmla="*/ 31 w 172"/>
                  <a:gd name="T1" fmla="*/ 104 h 142"/>
                  <a:gd name="T2" fmla="*/ 45 w 172"/>
                  <a:gd name="T3" fmla="*/ 116 h 142"/>
                  <a:gd name="T4" fmla="*/ 65 w 172"/>
                  <a:gd name="T5" fmla="*/ 132 h 142"/>
                  <a:gd name="T6" fmla="*/ 105 w 172"/>
                  <a:gd name="T7" fmla="*/ 68 h 142"/>
                  <a:gd name="T8" fmla="*/ 163 w 172"/>
                  <a:gd name="T9" fmla="*/ 142 h 142"/>
                  <a:gd name="T10" fmla="*/ 111 w 172"/>
                  <a:gd name="T11" fmla="*/ 15 h 142"/>
                  <a:gd name="T12" fmla="*/ 45 w 172"/>
                  <a:gd name="T13" fmla="*/ 10 h 142"/>
                  <a:gd name="T14" fmla="*/ 23 w 172"/>
                  <a:gd name="T15" fmla="*/ 27 h 142"/>
                  <a:gd name="T16" fmla="*/ 31 w 172"/>
                  <a:gd name="T17" fmla="*/ 10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2" h="142">
                    <a:moveTo>
                      <a:pt x="31" y="104"/>
                    </a:moveTo>
                    <a:cubicBezTo>
                      <a:pt x="36" y="108"/>
                      <a:pt x="40" y="112"/>
                      <a:pt x="45" y="116"/>
                    </a:cubicBezTo>
                    <a:cubicBezTo>
                      <a:pt x="52" y="121"/>
                      <a:pt x="59" y="126"/>
                      <a:pt x="65" y="132"/>
                    </a:cubicBezTo>
                    <a:cubicBezTo>
                      <a:pt x="62" y="100"/>
                      <a:pt x="70" y="70"/>
                      <a:pt x="105" y="68"/>
                    </a:cubicBezTo>
                    <a:cubicBezTo>
                      <a:pt x="137" y="67"/>
                      <a:pt x="157" y="95"/>
                      <a:pt x="163" y="142"/>
                    </a:cubicBezTo>
                    <a:cubicBezTo>
                      <a:pt x="172" y="98"/>
                      <a:pt x="164" y="52"/>
                      <a:pt x="111" y="15"/>
                    </a:cubicBezTo>
                    <a:cubicBezTo>
                      <a:pt x="88" y="0"/>
                      <a:pt x="65" y="0"/>
                      <a:pt x="45" y="10"/>
                    </a:cubicBezTo>
                    <a:cubicBezTo>
                      <a:pt x="37" y="14"/>
                      <a:pt x="29" y="20"/>
                      <a:pt x="23" y="27"/>
                    </a:cubicBezTo>
                    <a:cubicBezTo>
                      <a:pt x="0" y="52"/>
                      <a:pt x="4" y="78"/>
                      <a:pt x="31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 descr="图片包含 墙壁&#10;&#10;已生成高可信度的说明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49683"/>
            <a:ext cx="12192000" cy="2150108"/>
          </a:xfrm>
          <a:prstGeom prst="rect">
            <a:avLst/>
          </a:prstGeom>
        </p:spPr>
      </p:pic>
      <p:grpSp>
        <p:nvGrpSpPr>
          <p:cNvPr id="65" name="组合 64"/>
          <p:cNvGrpSpPr/>
          <p:nvPr userDrawn="1"/>
        </p:nvGrpSpPr>
        <p:grpSpPr>
          <a:xfrm>
            <a:off x="483011" y="342900"/>
            <a:ext cx="1157937" cy="2164652"/>
            <a:chOff x="483011" y="342900"/>
            <a:chExt cx="1157937" cy="2164652"/>
          </a:xfrm>
        </p:grpSpPr>
        <p:pic>
          <p:nvPicPr>
            <p:cNvPr id="27" name="图片 26"/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8399" y="342900"/>
              <a:ext cx="803583" cy="2164652"/>
            </a:xfrm>
            <a:prstGeom prst="rect">
              <a:avLst/>
            </a:prstGeom>
          </p:spPr>
        </p:pic>
        <p:sp>
          <p:nvSpPr>
            <p:cNvPr id="28" name="文本框 27"/>
            <p:cNvSpPr txBox="1"/>
            <p:nvPr userDrawn="1"/>
          </p:nvSpPr>
          <p:spPr>
            <a:xfrm>
              <a:off x="483011" y="584691"/>
              <a:ext cx="7633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48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画</a:t>
              </a:r>
              <a:endParaRPr lang="zh-CN" altLang="en-US" sz="4800" dirty="0">
                <a:solidFill>
                  <a:srgbClr val="C4A077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614447" y="1723112"/>
              <a:ext cx="1026501" cy="784440"/>
              <a:chOff x="6694488" y="5256212"/>
              <a:chExt cx="1622425" cy="1239838"/>
            </a:xfrm>
            <a:solidFill>
              <a:srgbClr val="C4A077"/>
            </a:solidFill>
          </p:grpSpPr>
          <p:sp>
            <p:nvSpPr>
              <p:cNvPr id="30" name="Freeform 139"/>
              <p:cNvSpPr/>
              <p:nvPr/>
            </p:nvSpPr>
            <p:spPr bwMode="auto">
              <a:xfrm>
                <a:off x="7000875" y="6246813"/>
                <a:ext cx="139700" cy="107950"/>
              </a:xfrm>
              <a:custGeom>
                <a:avLst/>
                <a:gdLst>
                  <a:gd name="T0" fmla="*/ 56 w 62"/>
                  <a:gd name="T1" fmla="*/ 0 h 48"/>
                  <a:gd name="T2" fmla="*/ 27 w 62"/>
                  <a:gd name="T3" fmla="*/ 21 h 48"/>
                  <a:gd name="T4" fmla="*/ 8 w 62"/>
                  <a:gd name="T5" fmla="*/ 38 h 48"/>
                  <a:gd name="T6" fmla="*/ 33 w 62"/>
                  <a:gd name="T7" fmla="*/ 30 h 48"/>
                  <a:gd name="T8" fmla="*/ 57 w 62"/>
                  <a:gd name="T9" fmla="*/ 13 h 48"/>
                  <a:gd name="T10" fmla="*/ 62 w 62"/>
                  <a:gd name="T11" fmla="*/ 10 h 48"/>
                  <a:gd name="T12" fmla="*/ 57 w 62"/>
                  <a:gd name="T13" fmla="*/ 3 h 48"/>
                  <a:gd name="T14" fmla="*/ 56 w 62"/>
                  <a:gd name="T1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48">
                    <a:moveTo>
                      <a:pt x="56" y="0"/>
                    </a:moveTo>
                    <a:cubicBezTo>
                      <a:pt x="46" y="7"/>
                      <a:pt x="36" y="14"/>
                      <a:pt x="27" y="21"/>
                    </a:cubicBezTo>
                    <a:cubicBezTo>
                      <a:pt x="13" y="16"/>
                      <a:pt x="0" y="24"/>
                      <a:pt x="8" y="38"/>
                    </a:cubicBezTo>
                    <a:cubicBezTo>
                      <a:pt x="13" y="48"/>
                      <a:pt x="36" y="48"/>
                      <a:pt x="33" y="30"/>
                    </a:cubicBezTo>
                    <a:cubicBezTo>
                      <a:pt x="41" y="24"/>
                      <a:pt x="49" y="18"/>
                      <a:pt x="57" y="13"/>
                    </a:cubicBezTo>
                    <a:cubicBezTo>
                      <a:pt x="59" y="12"/>
                      <a:pt x="60" y="11"/>
                      <a:pt x="62" y="10"/>
                    </a:cubicBezTo>
                    <a:cubicBezTo>
                      <a:pt x="60" y="8"/>
                      <a:pt x="59" y="5"/>
                      <a:pt x="57" y="3"/>
                    </a:cubicBezTo>
                    <a:cubicBezTo>
                      <a:pt x="57" y="2"/>
                      <a:pt x="56" y="1"/>
                      <a:pt x="5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40"/>
              <p:cNvSpPr/>
              <p:nvPr/>
            </p:nvSpPr>
            <p:spPr bwMode="auto">
              <a:xfrm>
                <a:off x="7250113" y="5756275"/>
                <a:ext cx="273050" cy="222250"/>
              </a:xfrm>
              <a:custGeom>
                <a:avLst/>
                <a:gdLst>
                  <a:gd name="T0" fmla="*/ 8 w 121"/>
                  <a:gd name="T1" fmla="*/ 68 h 99"/>
                  <a:gd name="T2" fmla="*/ 12 w 121"/>
                  <a:gd name="T3" fmla="*/ 76 h 99"/>
                  <a:gd name="T4" fmla="*/ 38 w 121"/>
                  <a:gd name="T5" fmla="*/ 96 h 99"/>
                  <a:gd name="T6" fmla="*/ 45 w 121"/>
                  <a:gd name="T7" fmla="*/ 99 h 99"/>
                  <a:gd name="T8" fmla="*/ 50 w 121"/>
                  <a:gd name="T9" fmla="*/ 96 h 99"/>
                  <a:gd name="T10" fmla="*/ 38 w 121"/>
                  <a:gd name="T11" fmla="*/ 92 h 99"/>
                  <a:gd name="T12" fmla="*/ 38 w 121"/>
                  <a:gd name="T13" fmla="*/ 92 h 99"/>
                  <a:gd name="T14" fmla="*/ 33 w 121"/>
                  <a:gd name="T15" fmla="*/ 85 h 99"/>
                  <a:gd name="T16" fmla="*/ 31 w 121"/>
                  <a:gd name="T17" fmla="*/ 77 h 99"/>
                  <a:gd name="T18" fmla="*/ 36 w 121"/>
                  <a:gd name="T19" fmla="*/ 61 h 99"/>
                  <a:gd name="T20" fmla="*/ 38 w 121"/>
                  <a:gd name="T21" fmla="*/ 46 h 99"/>
                  <a:gd name="T22" fmla="*/ 39 w 121"/>
                  <a:gd name="T23" fmla="*/ 45 h 99"/>
                  <a:gd name="T24" fmla="*/ 48 w 121"/>
                  <a:gd name="T25" fmla="*/ 35 h 99"/>
                  <a:gd name="T26" fmla="*/ 58 w 121"/>
                  <a:gd name="T27" fmla="*/ 33 h 99"/>
                  <a:gd name="T28" fmla="*/ 61 w 121"/>
                  <a:gd name="T29" fmla="*/ 33 h 99"/>
                  <a:gd name="T30" fmla="*/ 74 w 121"/>
                  <a:gd name="T31" fmla="*/ 39 h 99"/>
                  <a:gd name="T32" fmla="*/ 82 w 121"/>
                  <a:gd name="T33" fmla="*/ 37 h 99"/>
                  <a:gd name="T34" fmla="*/ 86 w 121"/>
                  <a:gd name="T35" fmla="*/ 37 h 99"/>
                  <a:gd name="T36" fmla="*/ 90 w 121"/>
                  <a:gd name="T37" fmla="*/ 37 h 99"/>
                  <a:gd name="T38" fmla="*/ 97 w 121"/>
                  <a:gd name="T39" fmla="*/ 40 h 99"/>
                  <a:gd name="T40" fmla="*/ 97 w 121"/>
                  <a:gd name="T41" fmla="*/ 40 h 99"/>
                  <a:gd name="T42" fmla="*/ 108 w 121"/>
                  <a:gd name="T43" fmla="*/ 56 h 99"/>
                  <a:gd name="T44" fmla="*/ 121 w 121"/>
                  <a:gd name="T45" fmla="*/ 47 h 99"/>
                  <a:gd name="T46" fmla="*/ 97 w 121"/>
                  <a:gd name="T47" fmla="*/ 22 h 99"/>
                  <a:gd name="T48" fmla="*/ 90 w 121"/>
                  <a:gd name="T49" fmla="*/ 17 h 99"/>
                  <a:gd name="T50" fmla="*/ 86 w 121"/>
                  <a:gd name="T51" fmla="*/ 15 h 99"/>
                  <a:gd name="T52" fmla="*/ 82 w 121"/>
                  <a:gd name="T53" fmla="*/ 13 h 99"/>
                  <a:gd name="T54" fmla="*/ 66 w 121"/>
                  <a:gd name="T55" fmla="*/ 6 h 99"/>
                  <a:gd name="T56" fmla="*/ 58 w 121"/>
                  <a:gd name="T57" fmla="*/ 3 h 99"/>
                  <a:gd name="T58" fmla="*/ 56 w 121"/>
                  <a:gd name="T59" fmla="*/ 3 h 99"/>
                  <a:gd name="T60" fmla="*/ 38 w 121"/>
                  <a:gd name="T61" fmla="*/ 8 h 99"/>
                  <a:gd name="T62" fmla="*/ 35 w 121"/>
                  <a:gd name="T63" fmla="*/ 10 h 99"/>
                  <a:gd name="T64" fmla="*/ 8 w 121"/>
                  <a:gd name="T65" fmla="*/ 30 h 99"/>
                  <a:gd name="T66" fmla="*/ 1 w 121"/>
                  <a:gd name="T67" fmla="*/ 35 h 99"/>
                  <a:gd name="T68" fmla="*/ 0 w 121"/>
                  <a:gd name="T69" fmla="*/ 35 h 99"/>
                  <a:gd name="T70" fmla="*/ 1 w 121"/>
                  <a:gd name="T71" fmla="*/ 42 h 99"/>
                  <a:gd name="T72" fmla="*/ 8 w 121"/>
                  <a:gd name="T73" fmla="*/ 6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" h="99">
                    <a:moveTo>
                      <a:pt x="8" y="68"/>
                    </a:moveTo>
                    <a:cubicBezTo>
                      <a:pt x="9" y="71"/>
                      <a:pt x="10" y="73"/>
                      <a:pt x="12" y="76"/>
                    </a:cubicBezTo>
                    <a:cubicBezTo>
                      <a:pt x="18" y="84"/>
                      <a:pt x="27" y="91"/>
                      <a:pt x="38" y="96"/>
                    </a:cubicBezTo>
                    <a:cubicBezTo>
                      <a:pt x="41" y="97"/>
                      <a:pt x="43" y="98"/>
                      <a:pt x="45" y="99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45" y="96"/>
                      <a:pt x="41" y="94"/>
                      <a:pt x="38" y="92"/>
                    </a:cubicBezTo>
                    <a:cubicBezTo>
                      <a:pt x="38" y="92"/>
                      <a:pt x="38" y="92"/>
                      <a:pt x="38" y="92"/>
                    </a:cubicBezTo>
                    <a:cubicBezTo>
                      <a:pt x="36" y="90"/>
                      <a:pt x="34" y="88"/>
                      <a:pt x="33" y="85"/>
                    </a:cubicBezTo>
                    <a:cubicBezTo>
                      <a:pt x="31" y="82"/>
                      <a:pt x="31" y="80"/>
                      <a:pt x="31" y="77"/>
                    </a:cubicBezTo>
                    <a:cubicBezTo>
                      <a:pt x="31" y="72"/>
                      <a:pt x="33" y="66"/>
                      <a:pt x="36" y="61"/>
                    </a:cubicBezTo>
                    <a:cubicBezTo>
                      <a:pt x="36" y="55"/>
                      <a:pt x="36" y="50"/>
                      <a:pt x="38" y="46"/>
                    </a:cubicBezTo>
                    <a:cubicBezTo>
                      <a:pt x="38" y="46"/>
                      <a:pt x="39" y="45"/>
                      <a:pt x="39" y="45"/>
                    </a:cubicBezTo>
                    <a:cubicBezTo>
                      <a:pt x="41" y="41"/>
                      <a:pt x="44" y="37"/>
                      <a:pt x="48" y="35"/>
                    </a:cubicBezTo>
                    <a:cubicBezTo>
                      <a:pt x="51" y="34"/>
                      <a:pt x="55" y="33"/>
                      <a:pt x="58" y="33"/>
                    </a:cubicBezTo>
                    <a:cubicBezTo>
                      <a:pt x="59" y="33"/>
                      <a:pt x="60" y="33"/>
                      <a:pt x="61" y="33"/>
                    </a:cubicBezTo>
                    <a:cubicBezTo>
                      <a:pt x="65" y="34"/>
                      <a:pt x="70" y="36"/>
                      <a:pt x="74" y="39"/>
                    </a:cubicBezTo>
                    <a:cubicBezTo>
                      <a:pt x="77" y="38"/>
                      <a:pt x="80" y="38"/>
                      <a:pt x="82" y="37"/>
                    </a:cubicBezTo>
                    <a:cubicBezTo>
                      <a:pt x="84" y="37"/>
                      <a:pt x="85" y="37"/>
                      <a:pt x="86" y="37"/>
                    </a:cubicBezTo>
                    <a:cubicBezTo>
                      <a:pt x="88" y="37"/>
                      <a:pt x="89" y="37"/>
                      <a:pt x="90" y="37"/>
                    </a:cubicBezTo>
                    <a:cubicBezTo>
                      <a:pt x="93" y="38"/>
                      <a:pt x="95" y="39"/>
                      <a:pt x="97" y="40"/>
                    </a:cubicBezTo>
                    <a:cubicBezTo>
                      <a:pt x="97" y="40"/>
                      <a:pt x="97" y="40"/>
                      <a:pt x="97" y="40"/>
                    </a:cubicBezTo>
                    <a:cubicBezTo>
                      <a:pt x="102" y="43"/>
                      <a:pt x="106" y="49"/>
                      <a:pt x="108" y="56"/>
                    </a:cubicBezTo>
                    <a:cubicBezTo>
                      <a:pt x="121" y="47"/>
                      <a:pt x="121" y="47"/>
                      <a:pt x="121" y="47"/>
                    </a:cubicBezTo>
                    <a:cubicBezTo>
                      <a:pt x="114" y="38"/>
                      <a:pt x="107" y="29"/>
                      <a:pt x="97" y="22"/>
                    </a:cubicBezTo>
                    <a:cubicBezTo>
                      <a:pt x="95" y="20"/>
                      <a:pt x="93" y="19"/>
                      <a:pt x="90" y="17"/>
                    </a:cubicBezTo>
                    <a:cubicBezTo>
                      <a:pt x="89" y="16"/>
                      <a:pt x="88" y="16"/>
                      <a:pt x="86" y="15"/>
                    </a:cubicBezTo>
                    <a:cubicBezTo>
                      <a:pt x="85" y="14"/>
                      <a:pt x="84" y="13"/>
                      <a:pt x="82" y="13"/>
                    </a:cubicBezTo>
                    <a:cubicBezTo>
                      <a:pt x="77" y="10"/>
                      <a:pt x="72" y="8"/>
                      <a:pt x="66" y="6"/>
                    </a:cubicBezTo>
                    <a:cubicBezTo>
                      <a:pt x="64" y="5"/>
                      <a:pt x="61" y="4"/>
                      <a:pt x="58" y="3"/>
                    </a:cubicBezTo>
                    <a:cubicBezTo>
                      <a:pt x="58" y="3"/>
                      <a:pt x="57" y="3"/>
                      <a:pt x="56" y="3"/>
                    </a:cubicBezTo>
                    <a:cubicBezTo>
                      <a:pt x="47" y="0"/>
                      <a:pt x="44" y="3"/>
                      <a:pt x="38" y="8"/>
                    </a:cubicBezTo>
                    <a:cubicBezTo>
                      <a:pt x="37" y="9"/>
                      <a:pt x="36" y="9"/>
                      <a:pt x="35" y="10"/>
                    </a:cubicBezTo>
                    <a:cubicBezTo>
                      <a:pt x="26" y="17"/>
                      <a:pt x="17" y="23"/>
                      <a:pt x="8" y="30"/>
                    </a:cubicBezTo>
                    <a:cubicBezTo>
                      <a:pt x="5" y="31"/>
                      <a:pt x="3" y="33"/>
                      <a:pt x="1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8"/>
                      <a:pt x="0" y="40"/>
                      <a:pt x="1" y="42"/>
                    </a:cubicBezTo>
                    <a:cubicBezTo>
                      <a:pt x="1" y="52"/>
                      <a:pt x="4" y="61"/>
                      <a:pt x="8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41"/>
              <p:cNvSpPr>
                <a:spLocks noEditPoints="1"/>
              </p:cNvSpPr>
              <p:nvPr/>
            </p:nvSpPr>
            <p:spPr bwMode="auto">
              <a:xfrm>
                <a:off x="7200900" y="6064250"/>
                <a:ext cx="134938" cy="114300"/>
              </a:xfrm>
              <a:custGeom>
                <a:avLst/>
                <a:gdLst>
                  <a:gd name="T0" fmla="*/ 0 w 60"/>
                  <a:gd name="T1" fmla="*/ 38 h 51"/>
                  <a:gd name="T2" fmla="*/ 2 w 60"/>
                  <a:gd name="T3" fmla="*/ 44 h 51"/>
                  <a:gd name="T4" fmla="*/ 6 w 60"/>
                  <a:gd name="T5" fmla="*/ 48 h 51"/>
                  <a:gd name="T6" fmla="*/ 9 w 60"/>
                  <a:gd name="T7" fmla="*/ 48 h 51"/>
                  <a:gd name="T8" fmla="*/ 17 w 60"/>
                  <a:gd name="T9" fmla="*/ 47 h 51"/>
                  <a:gd name="T10" fmla="*/ 22 w 60"/>
                  <a:gd name="T11" fmla="*/ 46 h 51"/>
                  <a:gd name="T12" fmla="*/ 23 w 60"/>
                  <a:gd name="T13" fmla="*/ 46 h 51"/>
                  <a:gd name="T14" fmla="*/ 24 w 60"/>
                  <a:gd name="T15" fmla="*/ 46 h 51"/>
                  <a:gd name="T16" fmla="*/ 30 w 60"/>
                  <a:gd name="T17" fmla="*/ 49 h 51"/>
                  <a:gd name="T18" fmla="*/ 37 w 60"/>
                  <a:gd name="T19" fmla="*/ 51 h 51"/>
                  <a:gd name="T20" fmla="*/ 43 w 60"/>
                  <a:gd name="T21" fmla="*/ 50 h 51"/>
                  <a:gd name="T22" fmla="*/ 48 w 60"/>
                  <a:gd name="T23" fmla="*/ 47 h 51"/>
                  <a:gd name="T24" fmla="*/ 52 w 60"/>
                  <a:gd name="T25" fmla="*/ 34 h 51"/>
                  <a:gd name="T26" fmla="*/ 53 w 60"/>
                  <a:gd name="T27" fmla="*/ 33 h 51"/>
                  <a:gd name="T28" fmla="*/ 60 w 60"/>
                  <a:gd name="T29" fmla="*/ 20 h 51"/>
                  <a:gd name="T30" fmla="*/ 59 w 60"/>
                  <a:gd name="T31" fmla="*/ 12 h 51"/>
                  <a:gd name="T32" fmla="*/ 53 w 60"/>
                  <a:gd name="T33" fmla="*/ 7 h 51"/>
                  <a:gd name="T34" fmla="*/ 39 w 60"/>
                  <a:gd name="T35" fmla="*/ 6 h 51"/>
                  <a:gd name="T36" fmla="*/ 36 w 60"/>
                  <a:gd name="T37" fmla="*/ 6 h 51"/>
                  <a:gd name="T38" fmla="*/ 30 w 60"/>
                  <a:gd name="T39" fmla="*/ 1 h 51"/>
                  <a:gd name="T40" fmla="*/ 29 w 60"/>
                  <a:gd name="T41" fmla="*/ 0 h 51"/>
                  <a:gd name="T42" fmla="*/ 23 w 60"/>
                  <a:gd name="T43" fmla="*/ 1 h 51"/>
                  <a:gd name="T44" fmla="*/ 21 w 60"/>
                  <a:gd name="T45" fmla="*/ 1 h 51"/>
                  <a:gd name="T46" fmla="*/ 20 w 60"/>
                  <a:gd name="T47" fmla="*/ 2 h 51"/>
                  <a:gd name="T48" fmla="*/ 17 w 60"/>
                  <a:gd name="T49" fmla="*/ 3 h 51"/>
                  <a:gd name="T50" fmla="*/ 9 w 60"/>
                  <a:gd name="T51" fmla="*/ 10 h 51"/>
                  <a:gd name="T52" fmla="*/ 4 w 60"/>
                  <a:gd name="T53" fmla="*/ 14 h 51"/>
                  <a:gd name="T54" fmla="*/ 3 w 60"/>
                  <a:gd name="T55" fmla="*/ 17 h 51"/>
                  <a:gd name="T56" fmla="*/ 5 w 60"/>
                  <a:gd name="T57" fmla="*/ 23 h 51"/>
                  <a:gd name="T58" fmla="*/ 5 w 60"/>
                  <a:gd name="T59" fmla="*/ 26 h 51"/>
                  <a:gd name="T60" fmla="*/ 0 w 60"/>
                  <a:gd name="T61" fmla="*/ 38 h 51"/>
                  <a:gd name="T62" fmla="*/ 30 w 60"/>
                  <a:gd name="T63" fmla="*/ 18 h 51"/>
                  <a:gd name="T64" fmla="*/ 35 w 60"/>
                  <a:gd name="T65" fmla="*/ 23 h 51"/>
                  <a:gd name="T66" fmla="*/ 30 w 60"/>
                  <a:gd name="T67" fmla="*/ 29 h 51"/>
                  <a:gd name="T68" fmla="*/ 24 w 60"/>
                  <a:gd name="T69" fmla="*/ 23 h 51"/>
                  <a:gd name="T70" fmla="*/ 30 w 60"/>
                  <a:gd name="T71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0" h="51">
                    <a:moveTo>
                      <a:pt x="0" y="38"/>
                    </a:moveTo>
                    <a:cubicBezTo>
                      <a:pt x="0" y="40"/>
                      <a:pt x="1" y="42"/>
                      <a:pt x="2" y="44"/>
                    </a:cubicBezTo>
                    <a:cubicBezTo>
                      <a:pt x="3" y="46"/>
                      <a:pt x="4" y="47"/>
                      <a:pt x="6" y="48"/>
                    </a:cubicBezTo>
                    <a:cubicBezTo>
                      <a:pt x="7" y="48"/>
                      <a:pt x="8" y="48"/>
                      <a:pt x="9" y="48"/>
                    </a:cubicBezTo>
                    <a:cubicBezTo>
                      <a:pt x="11" y="49"/>
                      <a:pt x="14" y="48"/>
                      <a:pt x="17" y="47"/>
                    </a:cubicBezTo>
                    <a:cubicBezTo>
                      <a:pt x="19" y="47"/>
                      <a:pt x="20" y="46"/>
                      <a:pt x="22" y="46"/>
                    </a:cubicBezTo>
                    <a:cubicBezTo>
                      <a:pt x="22" y="46"/>
                      <a:pt x="22" y="46"/>
                      <a:pt x="23" y="46"/>
                    </a:cubicBezTo>
                    <a:cubicBezTo>
                      <a:pt x="23" y="46"/>
                      <a:pt x="24" y="46"/>
                      <a:pt x="24" y="46"/>
                    </a:cubicBezTo>
                    <a:cubicBezTo>
                      <a:pt x="26" y="47"/>
                      <a:pt x="28" y="48"/>
                      <a:pt x="30" y="49"/>
                    </a:cubicBezTo>
                    <a:cubicBezTo>
                      <a:pt x="32" y="50"/>
                      <a:pt x="35" y="51"/>
                      <a:pt x="37" y="51"/>
                    </a:cubicBezTo>
                    <a:cubicBezTo>
                      <a:pt x="39" y="51"/>
                      <a:pt x="42" y="51"/>
                      <a:pt x="43" y="50"/>
                    </a:cubicBezTo>
                    <a:cubicBezTo>
                      <a:pt x="45" y="50"/>
                      <a:pt x="47" y="48"/>
                      <a:pt x="48" y="47"/>
                    </a:cubicBezTo>
                    <a:cubicBezTo>
                      <a:pt x="50" y="44"/>
                      <a:pt x="52" y="40"/>
                      <a:pt x="52" y="34"/>
                    </a:cubicBezTo>
                    <a:cubicBezTo>
                      <a:pt x="52" y="34"/>
                      <a:pt x="52" y="33"/>
                      <a:pt x="53" y="33"/>
                    </a:cubicBezTo>
                    <a:cubicBezTo>
                      <a:pt x="57" y="29"/>
                      <a:pt x="59" y="24"/>
                      <a:pt x="60" y="20"/>
                    </a:cubicBezTo>
                    <a:cubicBezTo>
                      <a:pt x="60" y="17"/>
                      <a:pt x="60" y="15"/>
                      <a:pt x="59" y="12"/>
                    </a:cubicBezTo>
                    <a:cubicBezTo>
                      <a:pt x="58" y="10"/>
                      <a:pt x="56" y="9"/>
                      <a:pt x="53" y="7"/>
                    </a:cubicBezTo>
                    <a:cubicBezTo>
                      <a:pt x="50" y="6"/>
                      <a:pt x="45" y="5"/>
                      <a:pt x="39" y="6"/>
                    </a:cubicBezTo>
                    <a:cubicBezTo>
                      <a:pt x="38" y="6"/>
                      <a:pt x="37" y="6"/>
                      <a:pt x="36" y="6"/>
                    </a:cubicBezTo>
                    <a:cubicBezTo>
                      <a:pt x="34" y="3"/>
                      <a:pt x="32" y="1"/>
                      <a:pt x="30" y="1"/>
                    </a:cubicBezTo>
                    <a:cubicBezTo>
                      <a:pt x="30" y="1"/>
                      <a:pt x="29" y="0"/>
                      <a:pt x="29" y="0"/>
                    </a:cubicBezTo>
                    <a:cubicBezTo>
                      <a:pt x="27" y="0"/>
                      <a:pt x="25" y="0"/>
                      <a:pt x="23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8" y="3"/>
                      <a:pt x="17" y="3"/>
                    </a:cubicBezTo>
                    <a:cubicBezTo>
                      <a:pt x="14" y="6"/>
                      <a:pt x="12" y="7"/>
                      <a:pt x="9" y="10"/>
                    </a:cubicBezTo>
                    <a:cubicBezTo>
                      <a:pt x="7" y="11"/>
                      <a:pt x="5" y="12"/>
                      <a:pt x="4" y="14"/>
                    </a:cubicBezTo>
                    <a:cubicBezTo>
                      <a:pt x="3" y="15"/>
                      <a:pt x="3" y="16"/>
                      <a:pt x="3" y="17"/>
                    </a:cubicBezTo>
                    <a:cubicBezTo>
                      <a:pt x="3" y="19"/>
                      <a:pt x="4" y="21"/>
                      <a:pt x="5" y="23"/>
                    </a:cubicBezTo>
                    <a:cubicBezTo>
                      <a:pt x="6" y="23"/>
                      <a:pt x="6" y="25"/>
                      <a:pt x="5" y="26"/>
                    </a:cubicBezTo>
                    <a:cubicBezTo>
                      <a:pt x="1" y="29"/>
                      <a:pt x="0" y="34"/>
                      <a:pt x="0" y="38"/>
                    </a:cubicBezTo>
                    <a:close/>
                    <a:moveTo>
                      <a:pt x="30" y="18"/>
                    </a:moveTo>
                    <a:cubicBezTo>
                      <a:pt x="33" y="18"/>
                      <a:pt x="35" y="20"/>
                      <a:pt x="35" y="23"/>
                    </a:cubicBezTo>
                    <a:cubicBezTo>
                      <a:pt x="35" y="26"/>
                      <a:pt x="33" y="29"/>
                      <a:pt x="30" y="29"/>
                    </a:cubicBezTo>
                    <a:cubicBezTo>
                      <a:pt x="27" y="29"/>
                      <a:pt x="24" y="26"/>
                      <a:pt x="24" y="23"/>
                    </a:cubicBezTo>
                    <a:cubicBezTo>
                      <a:pt x="24" y="20"/>
                      <a:pt x="27" y="18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42"/>
              <p:cNvSpPr>
                <a:spLocks noEditPoints="1"/>
              </p:cNvSpPr>
              <p:nvPr/>
            </p:nvSpPr>
            <p:spPr bwMode="auto">
              <a:xfrm>
                <a:off x="7335838" y="6038850"/>
                <a:ext cx="107950" cy="111125"/>
              </a:xfrm>
              <a:custGeom>
                <a:avLst/>
                <a:gdLst>
                  <a:gd name="T0" fmla="*/ 1 w 48"/>
                  <a:gd name="T1" fmla="*/ 41 h 49"/>
                  <a:gd name="T2" fmla="*/ 10 w 48"/>
                  <a:gd name="T3" fmla="*/ 49 h 49"/>
                  <a:gd name="T4" fmla="*/ 16 w 48"/>
                  <a:gd name="T5" fmla="*/ 49 h 49"/>
                  <a:gd name="T6" fmla="*/ 20 w 48"/>
                  <a:gd name="T7" fmla="*/ 48 h 49"/>
                  <a:gd name="T8" fmla="*/ 22 w 48"/>
                  <a:gd name="T9" fmla="*/ 48 h 49"/>
                  <a:gd name="T10" fmla="*/ 30 w 48"/>
                  <a:gd name="T11" fmla="*/ 37 h 49"/>
                  <a:gd name="T12" fmla="*/ 32 w 48"/>
                  <a:gd name="T13" fmla="*/ 35 h 49"/>
                  <a:gd name="T14" fmla="*/ 44 w 48"/>
                  <a:gd name="T15" fmla="*/ 29 h 49"/>
                  <a:gd name="T16" fmla="*/ 46 w 48"/>
                  <a:gd name="T17" fmla="*/ 26 h 49"/>
                  <a:gd name="T18" fmla="*/ 47 w 48"/>
                  <a:gd name="T19" fmla="*/ 20 h 49"/>
                  <a:gd name="T20" fmla="*/ 45 w 48"/>
                  <a:gd name="T21" fmla="*/ 14 h 49"/>
                  <a:gd name="T22" fmla="*/ 44 w 48"/>
                  <a:gd name="T23" fmla="*/ 13 h 49"/>
                  <a:gd name="T24" fmla="*/ 28 w 48"/>
                  <a:gd name="T25" fmla="*/ 6 h 49"/>
                  <a:gd name="T26" fmla="*/ 26 w 48"/>
                  <a:gd name="T27" fmla="*/ 6 h 49"/>
                  <a:gd name="T28" fmla="*/ 20 w 48"/>
                  <a:gd name="T29" fmla="*/ 2 h 49"/>
                  <a:gd name="T30" fmla="*/ 13 w 48"/>
                  <a:gd name="T31" fmla="*/ 0 h 49"/>
                  <a:gd name="T32" fmla="*/ 8 w 48"/>
                  <a:gd name="T33" fmla="*/ 2 h 49"/>
                  <a:gd name="T34" fmla="*/ 4 w 48"/>
                  <a:gd name="T35" fmla="*/ 5 h 49"/>
                  <a:gd name="T36" fmla="*/ 0 w 48"/>
                  <a:gd name="T37" fmla="*/ 18 h 49"/>
                  <a:gd name="T38" fmla="*/ 3 w 48"/>
                  <a:gd name="T39" fmla="*/ 21 h 49"/>
                  <a:gd name="T40" fmla="*/ 4 w 48"/>
                  <a:gd name="T41" fmla="*/ 31 h 49"/>
                  <a:gd name="T42" fmla="*/ 1 w 48"/>
                  <a:gd name="T43" fmla="*/ 41 h 49"/>
                  <a:gd name="T44" fmla="*/ 20 w 48"/>
                  <a:gd name="T45" fmla="*/ 18 h 49"/>
                  <a:gd name="T46" fmla="*/ 25 w 48"/>
                  <a:gd name="T47" fmla="*/ 23 h 49"/>
                  <a:gd name="T48" fmla="*/ 20 w 48"/>
                  <a:gd name="T49" fmla="*/ 28 h 49"/>
                  <a:gd name="T50" fmla="*/ 15 w 48"/>
                  <a:gd name="T51" fmla="*/ 23 h 49"/>
                  <a:gd name="T52" fmla="*/ 20 w 48"/>
                  <a:gd name="T53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" h="49">
                    <a:moveTo>
                      <a:pt x="1" y="41"/>
                    </a:moveTo>
                    <a:cubicBezTo>
                      <a:pt x="3" y="44"/>
                      <a:pt x="7" y="47"/>
                      <a:pt x="10" y="49"/>
                    </a:cubicBezTo>
                    <a:cubicBezTo>
                      <a:pt x="12" y="49"/>
                      <a:pt x="14" y="49"/>
                      <a:pt x="16" y="49"/>
                    </a:cubicBezTo>
                    <a:cubicBezTo>
                      <a:pt x="18" y="49"/>
                      <a:pt x="19" y="49"/>
                      <a:pt x="20" y="48"/>
                    </a:cubicBezTo>
                    <a:cubicBezTo>
                      <a:pt x="21" y="48"/>
                      <a:pt x="21" y="48"/>
                      <a:pt x="22" y="48"/>
                    </a:cubicBezTo>
                    <a:cubicBezTo>
                      <a:pt x="25" y="46"/>
                      <a:pt x="28" y="42"/>
                      <a:pt x="30" y="37"/>
                    </a:cubicBezTo>
                    <a:cubicBezTo>
                      <a:pt x="30" y="36"/>
                      <a:pt x="31" y="36"/>
                      <a:pt x="32" y="35"/>
                    </a:cubicBezTo>
                    <a:cubicBezTo>
                      <a:pt x="38" y="34"/>
                      <a:pt x="42" y="32"/>
                      <a:pt x="44" y="29"/>
                    </a:cubicBezTo>
                    <a:cubicBezTo>
                      <a:pt x="45" y="28"/>
                      <a:pt x="46" y="27"/>
                      <a:pt x="46" y="26"/>
                    </a:cubicBezTo>
                    <a:cubicBezTo>
                      <a:pt x="47" y="24"/>
                      <a:pt x="48" y="22"/>
                      <a:pt x="47" y="20"/>
                    </a:cubicBezTo>
                    <a:cubicBezTo>
                      <a:pt x="47" y="18"/>
                      <a:pt x="46" y="16"/>
                      <a:pt x="45" y="14"/>
                    </a:cubicBezTo>
                    <a:cubicBezTo>
                      <a:pt x="45" y="13"/>
                      <a:pt x="45" y="13"/>
                      <a:pt x="44" y="13"/>
                    </a:cubicBezTo>
                    <a:cubicBezTo>
                      <a:pt x="41" y="9"/>
                      <a:pt x="36" y="6"/>
                      <a:pt x="28" y="6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4" y="4"/>
                      <a:pt x="22" y="3"/>
                      <a:pt x="20" y="2"/>
                    </a:cubicBezTo>
                    <a:cubicBezTo>
                      <a:pt x="18" y="1"/>
                      <a:pt x="15" y="0"/>
                      <a:pt x="13" y="0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6" y="3"/>
                      <a:pt x="5" y="4"/>
                      <a:pt x="4" y="5"/>
                    </a:cubicBezTo>
                    <a:cubicBezTo>
                      <a:pt x="1" y="8"/>
                      <a:pt x="0" y="13"/>
                      <a:pt x="0" y="18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4" y="24"/>
                      <a:pt x="5" y="28"/>
                      <a:pt x="4" y="31"/>
                    </a:cubicBezTo>
                    <a:cubicBezTo>
                      <a:pt x="4" y="34"/>
                      <a:pt x="3" y="38"/>
                      <a:pt x="1" y="41"/>
                    </a:cubicBezTo>
                    <a:close/>
                    <a:moveTo>
                      <a:pt x="20" y="18"/>
                    </a:moveTo>
                    <a:cubicBezTo>
                      <a:pt x="23" y="18"/>
                      <a:pt x="25" y="20"/>
                      <a:pt x="25" y="23"/>
                    </a:cubicBezTo>
                    <a:cubicBezTo>
                      <a:pt x="25" y="26"/>
                      <a:pt x="23" y="28"/>
                      <a:pt x="20" y="28"/>
                    </a:cubicBezTo>
                    <a:cubicBezTo>
                      <a:pt x="18" y="28"/>
                      <a:pt x="15" y="26"/>
                      <a:pt x="15" y="23"/>
                    </a:cubicBezTo>
                    <a:cubicBezTo>
                      <a:pt x="15" y="20"/>
                      <a:pt x="18" y="18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43"/>
              <p:cNvSpPr/>
              <p:nvPr/>
            </p:nvSpPr>
            <p:spPr bwMode="auto">
              <a:xfrm>
                <a:off x="7707313" y="5489575"/>
                <a:ext cx="150813" cy="169863"/>
              </a:xfrm>
              <a:custGeom>
                <a:avLst/>
                <a:gdLst>
                  <a:gd name="T0" fmla="*/ 12 w 67"/>
                  <a:gd name="T1" fmla="*/ 19 h 75"/>
                  <a:gd name="T2" fmla="*/ 28 w 67"/>
                  <a:gd name="T3" fmla="*/ 31 h 75"/>
                  <a:gd name="T4" fmla="*/ 31 w 67"/>
                  <a:gd name="T5" fmla="*/ 34 h 75"/>
                  <a:gd name="T6" fmla="*/ 38 w 67"/>
                  <a:gd name="T7" fmla="*/ 44 h 75"/>
                  <a:gd name="T8" fmla="*/ 46 w 67"/>
                  <a:gd name="T9" fmla="*/ 75 h 75"/>
                  <a:gd name="T10" fmla="*/ 56 w 67"/>
                  <a:gd name="T11" fmla="*/ 67 h 75"/>
                  <a:gd name="T12" fmla="*/ 67 w 67"/>
                  <a:gd name="T13" fmla="*/ 60 h 75"/>
                  <a:gd name="T14" fmla="*/ 56 w 67"/>
                  <a:gd name="T15" fmla="*/ 26 h 75"/>
                  <a:gd name="T16" fmla="*/ 51 w 67"/>
                  <a:gd name="T17" fmla="*/ 19 h 75"/>
                  <a:gd name="T18" fmla="*/ 38 w 67"/>
                  <a:gd name="T19" fmla="*/ 7 h 75"/>
                  <a:gd name="T20" fmla="*/ 28 w 67"/>
                  <a:gd name="T21" fmla="*/ 2 h 75"/>
                  <a:gd name="T22" fmla="*/ 21 w 67"/>
                  <a:gd name="T23" fmla="*/ 0 h 75"/>
                  <a:gd name="T24" fmla="*/ 12 w 67"/>
                  <a:gd name="T25" fmla="*/ 6 h 75"/>
                  <a:gd name="T26" fmla="*/ 6 w 67"/>
                  <a:gd name="T27" fmla="*/ 10 h 75"/>
                  <a:gd name="T28" fmla="*/ 0 w 67"/>
                  <a:gd name="T29" fmla="*/ 14 h 75"/>
                  <a:gd name="T30" fmla="*/ 6 w 67"/>
                  <a:gd name="T31" fmla="*/ 16 h 75"/>
                  <a:gd name="T32" fmla="*/ 12 w 67"/>
                  <a:gd name="T33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75">
                    <a:moveTo>
                      <a:pt x="12" y="19"/>
                    </a:moveTo>
                    <a:cubicBezTo>
                      <a:pt x="18" y="22"/>
                      <a:pt x="24" y="26"/>
                      <a:pt x="28" y="31"/>
                    </a:cubicBezTo>
                    <a:cubicBezTo>
                      <a:pt x="29" y="32"/>
                      <a:pt x="30" y="33"/>
                      <a:pt x="31" y="34"/>
                    </a:cubicBezTo>
                    <a:cubicBezTo>
                      <a:pt x="34" y="37"/>
                      <a:pt x="36" y="41"/>
                      <a:pt x="38" y="44"/>
                    </a:cubicBezTo>
                    <a:cubicBezTo>
                      <a:pt x="42" y="53"/>
                      <a:pt x="45" y="63"/>
                      <a:pt x="46" y="75"/>
                    </a:cubicBezTo>
                    <a:cubicBezTo>
                      <a:pt x="49" y="72"/>
                      <a:pt x="53" y="70"/>
                      <a:pt x="56" y="67"/>
                    </a:cubicBezTo>
                    <a:cubicBezTo>
                      <a:pt x="60" y="65"/>
                      <a:pt x="63" y="62"/>
                      <a:pt x="67" y="60"/>
                    </a:cubicBezTo>
                    <a:cubicBezTo>
                      <a:pt x="65" y="46"/>
                      <a:pt x="61" y="35"/>
                      <a:pt x="56" y="26"/>
                    </a:cubicBezTo>
                    <a:cubicBezTo>
                      <a:pt x="55" y="23"/>
                      <a:pt x="53" y="21"/>
                      <a:pt x="51" y="19"/>
                    </a:cubicBezTo>
                    <a:cubicBezTo>
                      <a:pt x="47" y="14"/>
                      <a:pt x="43" y="10"/>
                      <a:pt x="38" y="7"/>
                    </a:cubicBezTo>
                    <a:cubicBezTo>
                      <a:pt x="35" y="5"/>
                      <a:pt x="32" y="3"/>
                      <a:pt x="28" y="2"/>
                    </a:cubicBezTo>
                    <a:cubicBezTo>
                      <a:pt x="26" y="1"/>
                      <a:pt x="24" y="0"/>
                      <a:pt x="21" y="0"/>
                    </a:cubicBezTo>
                    <a:cubicBezTo>
                      <a:pt x="18" y="2"/>
                      <a:pt x="15" y="4"/>
                      <a:pt x="12" y="6"/>
                    </a:cubicBezTo>
                    <a:cubicBezTo>
                      <a:pt x="10" y="8"/>
                      <a:pt x="8" y="9"/>
                      <a:pt x="6" y="10"/>
                    </a:cubicBezTo>
                    <a:cubicBezTo>
                      <a:pt x="4" y="12"/>
                      <a:pt x="2" y="13"/>
                      <a:pt x="0" y="14"/>
                    </a:cubicBezTo>
                    <a:cubicBezTo>
                      <a:pt x="2" y="15"/>
                      <a:pt x="4" y="15"/>
                      <a:pt x="6" y="16"/>
                    </a:cubicBezTo>
                    <a:cubicBezTo>
                      <a:pt x="8" y="17"/>
                      <a:pt x="10" y="18"/>
                      <a:pt x="1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44"/>
              <p:cNvSpPr/>
              <p:nvPr/>
            </p:nvSpPr>
            <p:spPr bwMode="auto">
              <a:xfrm>
                <a:off x="7680325" y="5527675"/>
                <a:ext cx="120650" cy="149225"/>
              </a:xfrm>
              <a:custGeom>
                <a:avLst/>
                <a:gdLst>
                  <a:gd name="T0" fmla="*/ 18 w 54"/>
                  <a:gd name="T1" fmla="*/ 14 h 66"/>
                  <a:gd name="T2" fmla="*/ 24 w 54"/>
                  <a:gd name="T3" fmla="*/ 19 h 66"/>
                  <a:gd name="T4" fmla="*/ 31 w 54"/>
                  <a:gd name="T5" fmla="*/ 27 h 66"/>
                  <a:gd name="T6" fmla="*/ 40 w 54"/>
                  <a:gd name="T7" fmla="*/ 42 h 66"/>
                  <a:gd name="T8" fmla="*/ 47 w 54"/>
                  <a:gd name="T9" fmla="*/ 66 h 66"/>
                  <a:gd name="T10" fmla="*/ 50 w 54"/>
                  <a:gd name="T11" fmla="*/ 63 h 66"/>
                  <a:gd name="T12" fmla="*/ 54 w 54"/>
                  <a:gd name="T13" fmla="*/ 61 h 66"/>
                  <a:gd name="T14" fmla="*/ 50 w 54"/>
                  <a:gd name="T15" fmla="*/ 39 h 66"/>
                  <a:gd name="T16" fmla="*/ 40 w 54"/>
                  <a:gd name="T17" fmla="*/ 21 h 66"/>
                  <a:gd name="T18" fmla="*/ 40 w 54"/>
                  <a:gd name="T19" fmla="*/ 20 h 66"/>
                  <a:gd name="T20" fmla="*/ 24 w 54"/>
                  <a:gd name="T21" fmla="*/ 7 h 66"/>
                  <a:gd name="T22" fmla="*/ 18 w 54"/>
                  <a:gd name="T23" fmla="*/ 4 h 66"/>
                  <a:gd name="T24" fmla="*/ 10 w 54"/>
                  <a:gd name="T25" fmla="*/ 1 h 66"/>
                  <a:gd name="T26" fmla="*/ 7 w 54"/>
                  <a:gd name="T27" fmla="*/ 0 h 66"/>
                  <a:gd name="T28" fmla="*/ 0 w 54"/>
                  <a:gd name="T29" fmla="*/ 5 h 66"/>
                  <a:gd name="T30" fmla="*/ 10 w 54"/>
                  <a:gd name="T31" fmla="*/ 9 h 66"/>
                  <a:gd name="T32" fmla="*/ 18 w 54"/>
                  <a:gd name="T33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66">
                    <a:moveTo>
                      <a:pt x="18" y="14"/>
                    </a:moveTo>
                    <a:cubicBezTo>
                      <a:pt x="20" y="16"/>
                      <a:pt x="22" y="17"/>
                      <a:pt x="24" y="19"/>
                    </a:cubicBezTo>
                    <a:cubicBezTo>
                      <a:pt x="26" y="21"/>
                      <a:pt x="29" y="24"/>
                      <a:pt x="31" y="27"/>
                    </a:cubicBezTo>
                    <a:cubicBezTo>
                      <a:pt x="35" y="31"/>
                      <a:pt x="38" y="36"/>
                      <a:pt x="40" y="42"/>
                    </a:cubicBezTo>
                    <a:cubicBezTo>
                      <a:pt x="44" y="49"/>
                      <a:pt x="46" y="57"/>
                      <a:pt x="47" y="66"/>
                    </a:cubicBezTo>
                    <a:cubicBezTo>
                      <a:pt x="48" y="65"/>
                      <a:pt x="49" y="64"/>
                      <a:pt x="50" y="63"/>
                    </a:cubicBezTo>
                    <a:cubicBezTo>
                      <a:pt x="51" y="63"/>
                      <a:pt x="52" y="62"/>
                      <a:pt x="54" y="61"/>
                    </a:cubicBezTo>
                    <a:cubicBezTo>
                      <a:pt x="53" y="53"/>
                      <a:pt x="52" y="46"/>
                      <a:pt x="50" y="39"/>
                    </a:cubicBezTo>
                    <a:cubicBezTo>
                      <a:pt x="48" y="32"/>
                      <a:pt x="44" y="26"/>
                      <a:pt x="40" y="21"/>
                    </a:cubicBezTo>
                    <a:cubicBezTo>
                      <a:pt x="40" y="21"/>
                      <a:pt x="40" y="21"/>
                      <a:pt x="40" y="20"/>
                    </a:cubicBezTo>
                    <a:cubicBezTo>
                      <a:pt x="35" y="15"/>
                      <a:pt x="30" y="10"/>
                      <a:pt x="24" y="7"/>
                    </a:cubicBezTo>
                    <a:cubicBezTo>
                      <a:pt x="22" y="6"/>
                      <a:pt x="20" y="5"/>
                      <a:pt x="18" y="4"/>
                    </a:cubicBezTo>
                    <a:cubicBezTo>
                      <a:pt x="15" y="3"/>
                      <a:pt x="12" y="2"/>
                      <a:pt x="10" y="1"/>
                    </a:cubicBezTo>
                    <a:cubicBezTo>
                      <a:pt x="9" y="1"/>
                      <a:pt x="8" y="1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4" y="6"/>
                      <a:pt x="7" y="8"/>
                      <a:pt x="10" y="9"/>
                    </a:cubicBezTo>
                    <a:cubicBezTo>
                      <a:pt x="12" y="11"/>
                      <a:pt x="15" y="13"/>
                      <a:pt x="1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45"/>
              <p:cNvSpPr/>
              <p:nvPr/>
            </p:nvSpPr>
            <p:spPr bwMode="auto">
              <a:xfrm>
                <a:off x="7585075" y="5546725"/>
                <a:ext cx="150813" cy="131763"/>
              </a:xfrm>
              <a:custGeom>
                <a:avLst/>
                <a:gdLst>
                  <a:gd name="T0" fmla="*/ 2 w 67"/>
                  <a:gd name="T1" fmla="*/ 39 h 59"/>
                  <a:gd name="T2" fmla="*/ 4 w 67"/>
                  <a:gd name="T3" fmla="*/ 44 h 59"/>
                  <a:gd name="T4" fmla="*/ 9 w 67"/>
                  <a:gd name="T5" fmla="*/ 48 h 59"/>
                  <a:gd name="T6" fmla="*/ 22 w 67"/>
                  <a:gd name="T7" fmla="*/ 49 h 59"/>
                  <a:gd name="T8" fmla="*/ 22 w 67"/>
                  <a:gd name="T9" fmla="*/ 42 h 59"/>
                  <a:gd name="T10" fmla="*/ 24 w 67"/>
                  <a:gd name="T11" fmla="*/ 38 h 59"/>
                  <a:gd name="T12" fmla="*/ 26 w 67"/>
                  <a:gd name="T13" fmla="*/ 36 h 59"/>
                  <a:gd name="T14" fmla="*/ 33 w 67"/>
                  <a:gd name="T15" fmla="*/ 31 h 59"/>
                  <a:gd name="T16" fmla="*/ 43 w 67"/>
                  <a:gd name="T17" fmla="*/ 30 h 59"/>
                  <a:gd name="T18" fmla="*/ 45 w 67"/>
                  <a:gd name="T19" fmla="*/ 33 h 59"/>
                  <a:gd name="T20" fmla="*/ 42 w 67"/>
                  <a:gd name="T21" fmla="*/ 35 h 59"/>
                  <a:gd name="T22" fmla="*/ 33 w 67"/>
                  <a:gd name="T23" fmla="*/ 36 h 59"/>
                  <a:gd name="T24" fmla="*/ 29 w 67"/>
                  <a:gd name="T25" fmla="*/ 39 h 59"/>
                  <a:gd name="T26" fmla="*/ 27 w 67"/>
                  <a:gd name="T27" fmla="*/ 44 h 59"/>
                  <a:gd name="T28" fmla="*/ 27 w 67"/>
                  <a:gd name="T29" fmla="*/ 49 h 59"/>
                  <a:gd name="T30" fmla="*/ 33 w 67"/>
                  <a:gd name="T31" fmla="*/ 56 h 59"/>
                  <a:gd name="T32" fmla="*/ 34 w 67"/>
                  <a:gd name="T33" fmla="*/ 57 h 59"/>
                  <a:gd name="T34" fmla="*/ 45 w 67"/>
                  <a:gd name="T35" fmla="*/ 58 h 59"/>
                  <a:gd name="T36" fmla="*/ 51 w 67"/>
                  <a:gd name="T37" fmla="*/ 56 h 59"/>
                  <a:gd name="T38" fmla="*/ 52 w 67"/>
                  <a:gd name="T39" fmla="*/ 55 h 59"/>
                  <a:gd name="T40" fmla="*/ 54 w 67"/>
                  <a:gd name="T41" fmla="*/ 51 h 59"/>
                  <a:gd name="T42" fmla="*/ 55 w 67"/>
                  <a:gd name="T43" fmla="*/ 34 h 59"/>
                  <a:gd name="T44" fmla="*/ 56 w 67"/>
                  <a:gd name="T45" fmla="*/ 32 h 59"/>
                  <a:gd name="T46" fmla="*/ 60 w 67"/>
                  <a:gd name="T47" fmla="*/ 29 h 59"/>
                  <a:gd name="T48" fmla="*/ 63 w 67"/>
                  <a:gd name="T49" fmla="*/ 26 h 59"/>
                  <a:gd name="T50" fmla="*/ 60 w 67"/>
                  <a:gd name="T51" fmla="*/ 12 h 59"/>
                  <a:gd name="T52" fmla="*/ 60 w 67"/>
                  <a:gd name="T53" fmla="*/ 12 h 59"/>
                  <a:gd name="T54" fmla="*/ 52 w 67"/>
                  <a:gd name="T55" fmla="*/ 6 h 59"/>
                  <a:gd name="T56" fmla="*/ 38 w 67"/>
                  <a:gd name="T57" fmla="*/ 0 h 59"/>
                  <a:gd name="T58" fmla="*/ 33 w 67"/>
                  <a:gd name="T59" fmla="*/ 3 h 59"/>
                  <a:gd name="T60" fmla="*/ 24 w 67"/>
                  <a:gd name="T61" fmla="*/ 9 h 59"/>
                  <a:gd name="T62" fmla="*/ 11 w 67"/>
                  <a:gd name="T63" fmla="*/ 17 h 59"/>
                  <a:gd name="T64" fmla="*/ 2 w 67"/>
                  <a:gd name="T65" fmla="*/ 3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59">
                    <a:moveTo>
                      <a:pt x="2" y="39"/>
                    </a:moveTo>
                    <a:cubicBezTo>
                      <a:pt x="2" y="41"/>
                      <a:pt x="3" y="43"/>
                      <a:pt x="4" y="44"/>
                    </a:cubicBezTo>
                    <a:cubicBezTo>
                      <a:pt x="5" y="46"/>
                      <a:pt x="7" y="47"/>
                      <a:pt x="9" y="48"/>
                    </a:cubicBezTo>
                    <a:cubicBezTo>
                      <a:pt x="12" y="50"/>
                      <a:pt x="16" y="50"/>
                      <a:pt x="22" y="49"/>
                    </a:cubicBezTo>
                    <a:cubicBezTo>
                      <a:pt x="22" y="47"/>
                      <a:pt x="22" y="45"/>
                      <a:pt x="22" y="42"/>
                    </a:cubicBezTo>
                    <a:cubicBezTo>
                      <a:pt x="23" y="41"/>
                      <a:pt x="23" y="39"/>
                      <a:pt x="24" y="38"/>
                    </a:cubicBezTo>
                    <a:cubicBezTo>
                      <a:pt x="25" y="37"/>
                      <a:pt x="25" y="36"/>
                      <a:pt x="26" y="36"/>
                    </a:cubicBezTo>
                    <a:cubicBezTo>
                      <a:pt x="28" y="34"/>
                      <a:pt x="30" y="32"/>
                      <a:pt x="33" y="31"/>
                    </a:cubicBezTo>
                    <a:cubicBezTo>
                      <a:pt x="36" y="30"/>
                      <a:pt x="39" y="30"/>
                      <a:pt x="43" y="30"/>
                    </a:cubicBezTo>
                    <a:cubicBezTo>
                      <a:pt x="44" y="30"/>
                      <a:pt x="45" y="32"/>
                      <a:pt x="45" y="33"/>
                    </a:cubicBezTo>
                    <a:cubicBezTo>
                      <a:pt x="44" y="34"/>
                      <a:pt x="43" y="35"/>
                      <a:pt x="42" y="35"/>
                    </a:cubicBezTo>
                    <a:cubicBezTo>
                      <a:pt x="39" y="35"/>
                      <a:pt x="36" y="35"/>
                      <a:pt x="33" y="36"/>
                    </a:cubicBezTo>
                    <a:cubicBezTo>
                      <a:pt x="32" y="37"/>
                      <a:pt x="30" y="38"/>
                      <a:pt x="29" y="39"/>
                    </a:cubicBezTo>
                    <a:cubicBezTo>
                      <a:pt x="28" y="40"/>
                      <a:pt x="27" y="42"/>
                      <a:pt x="27" y="44"/>
                    </a:cubicBezTo>
                    <a:cubicBezTo>
                      <a:pt x="26" y="45"/>
                      <a:pt x="26" y="47"/>
                      <a:pt x="27" y="49"/>
                    </a:cubicBezTo>
                    <a:cubicBezTo>
                      <a:pt x="27" y="52"/>
                      <a:pt x="29" y="55"/>
                      <a:pt x="33" y="56"/>
                    </a:cubicBezTo>
                    <a:cubicBezTo>
                      <a:pt x="33" y="57"/>
                      <a:pt x="33" y="57"/>
                      <a:pt x="34" y="57"/>
                    </a:cubicBezTo>
                    <a:cubicBezTo>
                      <a:pt x="38" y="58"/>
                      <a:pt x="42" y="59"/>
                      <a:pt x="45" y="58"/>
                    </a:cubicBezTo>
                    <a:cubicBezTo>
                      <a:pt x="47" y="58"/>
                      <a:pt x="49" y="57"/>
                      <a:pt x="51" y="56"/>
                    </a:cubicBezTo>
                    <a:cubicBezTo>
                      <a:pt x="51" y="55"/>
                      <a:pt x="51" y="55"/>
                      <a:pt x="52" y="55"/>
                    </a:cubicBezTo>
                    <a:cubicBezTo>
                      <a:pt x="53" y="54"/>
                      <a:pt x="54" y="52"/>
                      <a:pt x="54" y="51"/>
                    </a:cubicBezTo>
                    <a:cubicBezTo>
                      <a:pt x="56" y="46"/>
                      <a:pt x="56" y="41"/>
                      <a:pt x="55" y="34"/>
                    </a:cubicBezTo>
                    <a:cubicBezTo>
                      <a:pt x="55" y="34"/>
                      <a:pt x="55" y="32"/>
                      <a:pt x="56" y="32"/>
                    </a:cubicBezTo>
                    <a:cubicBezTo>
                      <a:pt x="57" y="31"/>
                      <a:pt x="58" y="30"/>
                      <a:pt x="60" y="29"/>
                    </a:cubicBezTo>
                    <a:cubicBezTo>
                      <a:pt x="61" y="28"/>
                      <a:pt x="62" y="27"/>
                      <a:pt x="63" y="26"/>
                    </a:cubicBezTo>
                    <a:cubicBezTo>
                      <a:pt x="67" y="19"/>
                      <a:pt x="65" y="16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7" y="10"/>
                      <a:pt x="55" y="8"/>
                      <a:pt x="52" y="6"/>
                    </a:cubicBezTo>
                    <a:cubicBezTo>
                      <a:pt x="47" y="4"/>
                      <a:pt x="43" y="2"/>
                      <a:pt x="38" y="0"/>
                    </a:cubicBezTo>
                    <a:cubicBezTo>
                      <a:pt x="36" y="1"/>
                      <a:pt x="35" y="2"/>
                      <a:pt x="33" y="3"/>
                    </a:cubicBezTo>
                    <a:cubicBezTo>
                      <a:pt x="30" y="5"/>
                      <a:pt x="27" y="7"/>
                      <a:pt x="24" y="9"/>
                    </a:cubicBezTo>
                    <a:cubicBezTo>
                      <a:pt x="20" y="12"/>
                      <a:pt x="16" y="15"/>
                      <a:pt x="11" y="17"/>
                    </a:cubicBezTo>
                    <a:cubicBezTo>
                      <a:pt x="3" y="23"/>
                      <a:pt x="0" y="28"/>
                      <a:pt x="2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46"/>
              <p:cNvSpPr/>
              <p:nvPr/>
            </p:nvSpPr>
            <p:spPr bwMode="auto">
              <a:xfrm>
                <a:off x="7126288" y="5897563"/>
                <a:ext cx="127000" cy="161925"/>
              </a:xfrm>
              <a:custGeom>
                <a:avLst/>
                <a:gdLst>
                  <a:gd name="T0" fmla="*/ 11 w 56"/>
                  <a:gd name="T1" fmla="*/ 3 h 72"/>
                  <a:gd name="T2" fmla="*/ 9 w 56"/>
                  <a:gd name="T3" fmla="*/ 4 h 72"/>
                  <a:gd name="T4" fmla="*/ 1 w 56"/>
                  <a:gd name="T5" fmla="*/ 15 h 72"/>
                  <a:gd name="T6" fmla="*/ 1 w 56"/>
                  <a:gd name="T7" fmla="*/ 32 h 72"/>
                  <a:gd name="T8" fmla="*/ 9 w 56"/>
                  <a:gd name="T9" fmla="*/ 49 h 72"/>
                  <a:gd name="T10" fmla="*/ 30 w 56"/>
                  <a:gd name="T11" fmla="*/ 69 h 72"/>
                  <a:gd name="T12" fmla="*/ 42 w 56"/>
                  <a:gd name="T13" fmla="*/ 72 h 72"/>
                  <a:gd name="T14" fmla="*/ 50 w 56"/>
                  <a:gd name="T15" fmla="*/ 71 h 72"/>
                  <a:gd name="T16" fmla="*/ 53 w 56"/>
                  <a:gd name="T17" fmla="*/ 69 h 72"/>
                  <a:gd name="T18" fmla="*/ 56 w 56"/>
                  <a:gd name="T19" fmla="*/ 67 h 72"/>
                  <a:gd name="T20" fmla="*/ 56 w 56"/>
                  <a:gd name="T21" fmla="*/ 67 h 72"/>
                  <a:gd name="T22" fmla="*/ 56 w 56"/>
                  <a:gd name="T23" fmla="*/ 67 h 72"/>
                  <a:gd name="T24" fmla="*/ 50 w 56"/>
                  <a:gd name="T25" fmla="*/ 64 h 72"/>
                  <a:gd name="T26" fmla="*/ 49 w 56"/>
                  <a:gd name="T27" fmla="*/ 63 h 72"/>
                  <a:gd name="T28" fmla="*/ 42 w 56"/>
                  <a:gd name="T29" fmla="*/ 58 h 72"/>
                  <a:gd name="T30" fmla="*/ 39 w 56"/>
                  <a:gd name="T31" fmla="*/ 55 h 72"/>
                  <a:gd name="T32" fmla="*/ 30 w 56"/>
                  <a:gd name="T33" fmla="*/ 45 h 72"/>
                  <a:gd name="T34" fmla="*/ 15 w 56"/>
                  <a:gd name="T35" fmla="*/ 0 h 72"/>
                  <a:gd name="T36" fmla="*/ 11 w 56"/>
                  <a:gd name="T37" fmla="*/ 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72">
                    <a:moveTo>
                      <a:pt x="11" y="3"/>
                    </a:moveTo>
                    <a:cubicBezTo>
                      <a:pt x="10" y="3"/>
                      <a:pt x="9" y="4"/>
                      <a:pt x="9" y="4"/>
                    </a:cubicBezTo>
                    <a:cubicBezTo>
                      <a:pt x="5" y="7"/>
                      <a:pt x="3" y="11"/>
                      <a:pt x="1" y="15"/>
                    </a:cubicBezTo>
                    <a:cubicBezTo>
                      <a:pt x="0" y="20"/>
                      <a:pt x="0" y="26"/>
                      <a:pt x="1" y="32"/>
                    </a:cubicBezTo>
                    <a:cubicBezTo>
                      <a:pt x="3" y="38"/>
                      <a:pt x="5" y="44"/>
                      <a:pt x="9" y="49"/>
                    </a:cubicBezTo>
                    <a:cubicBezTo>
                      <a:pt x="14" y="58"/>
                      <a:pt x="22" y="65"/>
                      <a:pt x="30" y="69"/>
                    </a:cubicBezTo>
                    <a:cubicBezTo>
                      <a:pt x="34" y="71"/>
                      <a:pt x="38" y="72"/>
                      <a:pt x="42" y="72"/>
                    </a:cubicBezTo>
                    <a:cubicBezTo>
                      <a:pt x="45" y="72"/>
                      <a:pt x="47" y="72"/>
                      <a:pt x="50" y="71"/>
                    </a:cubicBezTo>
                    <a:cubicBezTo>
                      <a:pt x="51" y="70"/>
                      <a:pt x="52" y="70"/>
                      <a:pt x="53" y="69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4" y="66"/>
                      <a:pt x="52" y="65"/>
                      <a:pt x="50" y="64"/>
                    </a:cubicBezTo>
                    <a:cubicBezTo>
                      <a:pt x="50" y="64"/>
                      <a:pt x="49" y="64"/>
                      <a:pt x="49" y="63"/>
                    </a:cubicBezTo>
                    <a:cubicBezTo>
                      <a:pt x="47" y="62"/>
                      <a:pt x="44" y="60"/>
                      <a:pt x="42" y="58"/>
                    </a:cubicBezTo>
                    <a:cubicBezTo>
                      <a:pt x="41" y="57"/>
                      <a:pt x="40" y="56"/>
                      <a:pt x="39" y="55"/>
                    </a:cubicBezTo>
                    <a:cubicBezTo>
                      <a:pt x="36" y="52"/>
                      <a:pt x="33" y="49"/>
                      <a:pt x="30" y="45"/>
                    </a:cubicBezTo>
                    <a:cubicBezTo>
                      <a:pt x="20" y="32"/>
                      <a:pt x="14" y="16"/>
                      <a:pt x="15" y="0"/>
                    </a:cubicBezTo>
                    <a:cubicBezTo>
                      <a:pt x="14" y="1"/>
                      <a:pt x="12" y="2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47"/>
              <p:cNvSpPr/>
              <p:nvPr/>
            </p:nvSpPr>
            <p:spPr bwMode="auto">
              <a:xfrm>
                <a:off x="7427913" y="5972175"/>
                <a:ext cx="80963" cy="74613"/>
              </a:xfrm>
              <a:custGeom>
                <a:avLst/>
                <a:gdLst>
                  <a:gd name="T0" fmla="*/ 11 w 36"/>
                  <a:gd name="T1" fmla="*/ 32 h 33"/>
                  <a:gd name="T2" fmla="*/ 18 w 36"/>
                  <a:gd name="T3" fmla="*/ 30 h 33"/>
                  <a:gd name="T4" fmla="*/ 24 w 36"/>
                  <a:gd name="T5" fmla="*/ 27 h 33"/>
                  <a:gd name="T6" fmla="*/ 36 w 36"/>
                  <a:gd name="T7" fmla="*/ 9 h 33"/>
                  <a:gd name="T8" fmla="*/ 36 w 36"/>
                  <a:gd name="T9" fmla="*/ 9 h 33"/>
                  <a:gd name="T10" fmla="*/ 25 w 36"/>
                  <a:gd name="T11" fmla="*/ 4 h 33"/>
                  <a:gd name="T12" fmla="*/ 22 w 36"/>
                  <a:gd name="T13" fmla="*/ 1 h 33"/>
                  <a:gd name="T14" fmla="*/ 19 w 36"/>
                  <a:gd name="T15" fmla="*/ 0 h 33"/>
                  <a:gd name="T16" fmla="*/ 18 w 36"/>
                  <a:gd name="T17" fmla="*/ 1 h 33"/>
                  <a:gd name="T18" fmla="*/ 11 w 36"/>
                  <a:gd name="T19" fmla="*/ 15 h 33"/>
                  <a:gd name="T20" fmla="*/ 10 w 36"/>
                  <a:gd name="T21" fmla="*/ 18 h 33"/>
                  <a:gd name="T22" fmla="*/ 7 w 36"/>
                  <a:gd name="T23" fmla="*/ 22 h 33"/>
                  <a:gd name="T24" fmla="*/ 3 w 36"/>
                  <a:gd name="T25" fmla="*/ 28 h 33"/>
                  <a:gd name="T26" fmla="*/ 0 w 36"/>
                  <a:gd name="T27" fmla="*/ 32 h 33"/>
                  <a:gd name="T28" fmla="*/ 3 w 36"/>
                  <a:gd name="T29" fmla="*/ 33 h 33"/>
                  <a:gd name="T30" fmla="*/ 7 w 36"/>
                  <a:gd name="T31" fmla="*/ 32 h 33"/>
                  <a:gd name="T32" fmla="*/ 11 w 36"/>
                  <a:gd name="T33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3">
                    <a:moveTo>
                      <a:pt x="11" y="32"/>
                    </a:moveTo>
                    <a:cubicBezTo>
                      <a:pt x="14" y="32"/>
                      <a:pt x="16" y="31"/>
                      <a:pt x="18" y="30"/>
                    </a:cubicBezTo>
                    <a:cubicBezTo>
                      <a:pt x="21" y="30"/>
                      <a:pt x="22" y="29"/>
                      <a:pt x="24" y="27"/>
                    </a:cubicBezTo>
                    <a:cubicBezTo>
                      <a:pt x="30" y="24"/>
                      <a:pt x="34" y="18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2" y="9"/>
                      <a:pt x="28" y="7"/>
                      <a:pt x="25" y="4"/>
                    </a:cubicBezTo>
                    <a:cubicBezTo>
                      <a:pt x="24" y="3"/>
                      <a:pt x="23" y="2"/>
                      <a:pt x="22" y="1"/>
                    </a:cubicBezTo>
                    <a:cubicBezTo>
                      <a:pt x="21" y="1"/>
                      <a:pt x="20" y="1"/>
                      <a:pt x="19" y="0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6"/>
                      <a:pt x="14" y="11"/>
                      <a:pt x="11" y="15"/>
                    </a:cubicBezTo>
                    <a:cubicBezTo>
                      <a:pt x="11" y="16"/>
                      <a:pt x="11" y="17"/>
                      <a:pt x="10" y="18"/>
                    </a:cubicBezTo>
                    <a:cubicBezTo>
                      <a:pt x="9" y="19"/>
                      <a:pt x="8" y="21"/>
                      <a:pt x="7" y="22"/>
                    </a:cubicBezTo>
                    <a:cubicBezTo>
                      <a:pt x="6" y="24"/>
                      <a:pt x="5" y="26"/>
                      <a:pt x="3" y="28"/>
                    </a:cubicBezTo>
                    <a:cubicBezTo>
                      <a:pt x="2" y="30"/>
                      <a:pt x="1" y="31"/>
                      <a:pt x="0" y="32"/>
                    </a:cubicBezTo>
                    <a:cubicBezTo>
                      <a:pt x="1" y="33"/>
                      <a:pt x="2" y="33"/>
                      <a:pt x="3" y="33"/>
                    </a:cubicBezTo>
                    <a:cubicBezTo>
                      <a:pt x="5" y="33"/>
                      <a:pt x="6" y="32"/>
                      <a:pt x="7" y="32"/>
                    </a:cubicBezTo>
                    <a:cubicBezTo>
                      <a:pt x="9" y="32"/>
                      <a:pt x="10" y="32"/>
                      <a:pt x="11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48"/>
              <p:cNvSpPr/>
              <p:nvPr/>
            </p:nvSpPr>
            <p:spPr bwMode="auto">
              <a:xfrm>
                <a:off x="7446963" y="5870575"/>
                <a:ext cx="111125" cy="112713"/>
              </a:xfrm>
              <a:custGeom>
                <a:avLst/>
                <a:gdLst>
                  <a:gd name="T0" fmla="*/ 37 w 50"/>
                  <a:gd name="T1" fmla="*/ 47 h 50"/>
                  <a:gd name="T2" fmla="*/ 39 w 50"/>
                  <a:gd name="T3" fmla="*/ 44 h 50"/>
                  <a:gd name="T4" fmla="*/ 42 w 50"/>
                  <a:gd name="T5" fmla="*/ 44 h 50"/>
                  <a:gd name="T6" fmla="*/ 46 w 50"/>
                  <a:gd name="T7" fmla="*/ 46 h 50"/>
                  <a:gd name="T8" fmla="*/ 50 w 50"/>
                  <a:gd name="T9" fmla="*/ 45 h 50"/>
                  <a:gd name="T10" fmla="*/ 36 w 50"/>
                  <a:gd name="T11" fmla="*/ 0 h 50"/>
                  <a:gd name="T12" fmla="*/ 30 w 50"/>
                  <a:gd name="T13" fmla="*/ 4 h 50"/>
                  <a:gd name="T14" fmla="*/ 35 w 50"/>
                  <a:gd name="T15" fmla="*/ 9 h 50"/>
                  <a:gd name="T16" fmla="*/ 29 w 50"/>
                  <a:gd name="T17" fmla="*/ 14 h 50"/>
                  <a:gd name="T18" fmla="*/ 24 w 50"/>
                  <a:gd name="T19" fmla="*/ 9 h 50"/>
                  <a:gd name="T20" fmla="*/ 25 w 50"/>
                  <a:gd name="T21" fmla="*/ 8 h 50"/>
                  <a:gd name="T22" fmla="*/ 10 w 50"/>
                  <a:gd name="T23" fmla="*/ 18 h 50"/>
                  <a:gd name="T24" fmla="*/ 3 w 50"/>
                  <a:gd name="T25" fmla="*/ 22 h 50"/>
                  <a:gd name="T26" fmla="*/ 1 w 50"/>
                  <a:gd name="T27" fmla="*/ 24 h 50"/>
                  <a:gd name="T28" fmla="*/ 3 w 50"/>
                  <a:gd name="T29" fmla="*/ 36 h 50"/>
                  <a:gd name="T30" fmla="*/ 3 w 50"/>
                  <a:gd name="T31" fmla="*/ 36 h 50"/>
                  <a:gd name="T32" fmla="*/ 10 w 50"/>
                  <a:gd name="T33" fmla="*/ 41 h 50"/>
                  <a:gd name="T34" fmla="*/ 16 w 50"/>
                  <a:gd name="T35" fmla="*/ 42 h 50"/>
                  <a:gd name="T36" fmla="*/ 17 w 50"/>
                  <a:gd name="T37" fmla="*/ 43 h 50"/>
                  <a:gd name="T38" fmla="*/ 20 w 50"/>
                  <a:gd name="T39" fmla="*/ 45 h 50"/>
                  <a:gd name="T40" fmla="*/ 28 w 50"/>
                  <a:gd name="T41" fmla="*/ 50 h 50"/>
                  <a:gd name="T42" fmla="*/ 37 w 50"/>
                  <a:gd name="T43" fmla="*/ 4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0" h="50">
                    <a:moveTo>
                      <a:pt x="37" y="47"/>
                    </a:moveTo>
                    <a:cubicBezTo>
                      <a:pt x="37" y="46"/>
                      <a:pt x="38" y="45"/>
                      <a:pt x="39" y="44"/>
                    </a:cubicBezTo>
                    <a:cubicBezTo>
                      <a:pt x="40" y="44"/>
                      <a:pt x="41" y="44"/>
                      <a:pt x="42" y="44"/>
                    </a:cubicBezTo>
                    <a:cubicBezTo>
                      <a:pt x="43" y="45"/>
                      <a:pt x="45" y="46"/>
                      <a:pt x="46" y="46"/>
                    </a:cubicBezTo>
                    <a:cubicBezTo>
                      <a:pt x="47" y="46"/>
                      <a:pt x="49" y="45"/>
                      <a:pt x="50" y="45"/>
                    </a:cubicBezTo>
                    <a:cubicBezTo>
                      <a:pt x="48" y="28"/>
                      <a:pt x="43" y="13"/>
                      <a:pt x="36" y="0"/>
                    </a:cubicBezTo>
                    <a:cubicBezTo>
                      <a:pt x="34" y="1"/>
                      <a:pt x="32" y="3"/>
                      <a:pt x="30" y="4"/>
                    </a:cubicBezTo>
                    <a:cubicBezTo>
                      <a:pt x="33" y="4"/>
                      <a:pt x="35" y="6"/>
                      <a:pt x="35" y="9"/>
                    </a:cubicBezTo>
                    <a:cubicBezTo>
                      <a:pt x="35" y="12"/>
                      <a:pt x="32" y="14"/>
                      <a:pt x="29" y="14"/>
                    </a:cubicBezTo>
                    <a:cubicBezTo>
                      <a:pt x="27" y="14"/>
                      <a:pt x="24" y="12"/>
                      <a:pt x="24" y="9"/>
                    </a:cubicBezTo>
                    <a:cubicBezTo>
                      <a:pt x="24" y="9"/>
                      <a:pt x="24" y="8"/>
                      <a:pt x="25" y="8"/>
                    </a:cubicBezTo>
                    <a:cubicBezTo>
                      <a:pt x="20" y="11"/>
                      <a:pt x="15" y="14"/>
                      <a:pt x="10" y="18"/>
                    </a:cubicBezTo>
                    <a:cubicBezTo>
                      <a:pt x="8" y="19"/>
                      <a:pt x="6" y="21"/>
                      <a:pt x="3" y="22"/>
                    </a:cubicBezTo>
                    <a:cubicBezTo>
                      <a:pt x="3" y="23"/>
                      <a:pt x="2" y="24"/>
                      <a:pt x="1" y="24"/>
                    </a:cubicBezTo>
                    <a:cubicBezTo>
                      <a:pt x="0" y="29"/>
                      <a:pt x="1" y="33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8"/>
                      <a:pt x="7" y="40"/>
                      <a:pt x="10" y="41"/>
                    </a:cubicBezTo>
                    <a:cubicBezTo>
                      <a:pt x="12" y="41"/>
                      <a:pt x="14" y="42"/>
                      <a:pt x="16" y="42"/>
                    </a:cubicBezTo>
                    <a:cubicBezTo>
                      <a:pt x="16" y="42"/>
                      <a:pt x="17" y="42"/>
                      <a:pt x="17" y="43"/>
                    </a:cubicBezTo>
                    <a:cubicBezTo>
                      <a:pt x="18" y="44"/>
                      <a:pt x="19" y="45"/>
                      <a:pt x="20" y="45"/>
                    </a:cubicBezTo>
                    <a:cubicBezTo>
                      <a:pt x="22" y="48"/>
                      <a:pt x="25" y="49"/>
                      <a:pt x="28" y="50"/>
                    </a:cubicBezTo>
                    <a:cubicBezTo>
                      <a:pt x="31" y="50"/>
                      <a:pt x="34" y="49"/>
                      <a:pt x="3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49"/>
              <p:cNvSpPr/>
              <p:nvPr/>
            </p:nvSpPr>
            <p:spPr bwMode="auto">
              <a:xfrm>
                <a:off x="7167563" y="5859463"/>
                <a:ext cx="150813" cy="182563"/>
              </a:xfrm>
              <a:custGeom>
                <a:avLst/>
                <a:gdLst>
                  <a:gd name="T0" fmla="*/ 2 w 67"/>
                  <a:gd name="T1" fmla="*/ 14 h 81"/>
                  <a:gd name="T2" fmla="*/ 12 w 67"/>
                  <a:gd name="T3" fmla="*/ 54 h 81"/>
                  <a:gd name="T4" fmla="*/ 24 w 67"/>
                  <a:gd name="T5" fmla="*/ 69 h 81"/>
                  <a:gd name="T6" fmla="*/ 32 w 67"/>
                  <a:gd name="T7" fmla="*/ 76 h 81"/>
                  <a:gd name="T8" fmla="*/ 33 w 67"/>
                  <a:gd name="T9" fmla="*/ 76 h 81"/>
                  <a:gd name="T10" fmla="*/ 38 w 67"/>
                  <a:gd name="T11" fmla="*/ 79 h 81"/>
                  <a:gd name="T12" fmla="*/ 42 w 67"/>
                  <a:gd name="T13" fmla="*/ 81 h 81"/>
                  <a:gd name="T14" fmla="*/ 45 w 67"/>
                  <a:gd name="T15" fmla="*/ 79 h 81"/>
                  <a:gd name="T16" fmla="*/ 67 w 67"/>
                  <a:gd name="T17" fmla="*/ 64 h 81"/>
                  <a:gd name="T18" fmla="*/ 45 w 67"/>
                  <a:gd name="T19" fmla="*/ 50 h 81"/>
                  <a:gd name="T20" fmla="*/ 38 w 67"/>
                  <a:gd name="T21" fmla="*/ 42 h 81"/>
                  <a:gd name="T22" fmla="*/ 35 w 67"/>
                  <a:gd name="T23" fmla="*/ 39 h 81"/>
                  <a:gd name="T24" fmla="*/ 32 w 67"/>
                  <a:gd name="T25" fmla="*/ 34 h 81"/>
                  <a:gd name="T26" fmla="*/ 24 w 67"/>
                  <a:gd name="T27" fmla="*/ 13 h 81"/>
                  <a:gd name="T28" fmla="*/ 22 w 67"/>
                  <a:gd name="T29" fmla="*/ 0 h 81"/>
                  <a:gd name="T30" fmla="*/ 12 w 67"/>
                  <a:gd name="T31" fmla="*/ 6 h 81"/>
                  <a:gd name="T32" fmla="*/ 2 w 67"/>
                  <a:gd name="T3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81">
                    <a:moveTo>
                      <a:pt x="2" y="14"/>
                    </a:moveTo>
                    <a:cubicBezTo>
                      <a:pt x="0" y="27"/>
                      <a:pt x="4" y="42"/>
                      <a:pt x="12" y="54"/>
                    </a:cubicBezTo>
                    <a:cubicBezTo>
                      <a:pt x="15" y="60"/>
                      <a:pt x="19" y="65"/>
                      <a:pt x="24" y="69"/>
                    </a:cubicBezTo>
                    <a:cubicBezTo>
                      <a:pt x="27" y="71"/>
                      <a:pt x="29" y="74"/>
                      <a:pt x="32" y="76"/>
                    </a:cubicBezTo>
                    <a:cubicBezTo>
                      <a:pt x="32" y="76"/>
                      <a:pt x="33" y="76"/>
                      <a:pt x="33" y="76"/>
                    </a:cubicBezTo>
                    <a:cubicBezTo>
                      <a:pt x="35" y="77"/>
                      <a:pt x="36" y="78"/>
                      <a:pt x="38" y="79"/>
                    </a:cubicBezTo>
                    <a:cubicBezTo>
                      <a:pt x="39" y="80"/>
                      <a:pt x="41" y="80"/>
                      <a:pt x="42" y="81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67" y="64"/>
                      <a:pt x="67" y="64"/>
                      <a:pt x="67" y="64"/>
                    </a:cubicBezTo>
                    <a:cubicBezTo>
                      <a:pt x="58" y="60"/>
                      <a:pt x="51" y="56"/>
                      <a:pt x="45" y="50"/>
                    </a:cubicBezTo>
                    <a:cubicBezTo>
                      <a:pt x="42" y="47"/>
                      <a:pt x="40" y="45"/>
                      <a:pt x="38" y="42"/>
                    </a:cubicBezTo>
                    <a:cubicBezTo>
                      <a:pt x="37" y="41"/>
                      <a:pt x="36" y="40"/>
                      <a:pt x="35" y="39"/>
                    </a:cubicBezTo>
                    <a:cubicBezTo>
                      <a:pt x="34" y="37"/>
                      <a:pt x="33" y="36"/>
                      <a:pt x="32" y="34"/>
                    </a:cubicBezTo>
                    <a:cubicBezTo>
                      <a:pt x="28" y="28"/>
                      <a:pt x="26" y="20"/>
                      <a:pt x="24" y="13"/>
                    </a:cubicBezTo>
                    <a:cubicBezTo>
                      <a:pt x="23" y="9"/>
                      <a:pt x="22" y="4"/>
                      <a:pt x="22" y="0"/>
                    </a:cubicBezTo>
                    <a:cubicBezTo>
                      <a:pt x="19" y="2"/>
                      <a:pt x="15" y="4"/>
                      <a:pt x="12" y="6"/>
                    </a:cubicBezTo>
                    <a:cubicBezTo>
                      <a:pt x="9" y="9"/>
                      <a:pt x="5" y="11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50"/>
              <p:cNvSpPr/>
              <p:nvPr/>
            </p:nvSpPr>
            <p:spPr bwMode="auto">
              <a:xfrm>
                <a:off x="7720013" y="5826125"/>
                <a:ext cx="119063" cy="100013"/>
              </a:xfrm>
              <a:custGeom>
                <a:avLst/>
                <a:gdLst>
                  <a:gd name="T0" fmla="*/ 50 w 53"/>
                  <a:gd name="T1" fmla="*/ 20 h 45"/>
                  <a:gd name="T2" fmla="*/ 53 w 53"/>
                  <a:gd name="T3" fmla="*/ 17 h 45"/>
                  <a:gd name="T4" fmla="*/ 53 w 53"/>
                  <a:gd name="T5" fmla="*/ 14 h 45"/>
                  <a:gd name="T6" fmla="*/ 50 w 53"/>
                  <a:gd name="T7" fmla="*/ 8 h 45"/>
                  <a:gd name="T8" fmla="*/ 50 w 53"/>
                  <a:gd name="T9" fmla="*/ 8 h 45"/>
                  <a:gd name="T10" fmla="*/ 44 w 53"/>
                  <a:gd name="T11" fmla="*/ 6 h 45"/>
                  <a:gd name="T12" fmla="*/ 39 w 53"/>
                  <a:gd name="T13" fmla="*/ 6 h 45"/>
                  <a:gd name="T14" fmla="*/ 37 w 53"/>
                  <a:gd name="T15" fmla="*/ 6 h 45"/>
                  <a:gd name="T16" fmla="*/ 32 w 53"/>
                  <a:gd name="T17" fmla="*/ 2 h 45"/>
                  <a:gd name="T18" fmla="*/ 26 w 53"/>
                  <a:gd name="T19" fmla="*/ 1 h 45"/>
                  <a:gd name="T20" fmla="*/ 22 w 53"/>
                  <a:gd name="T21" fmla="*/ 1 h 45"/>
                  <a:gd name="T22" fmla="*/ 18 w 53"/>
                  <a:gd name="T23" fmla="*/ 2 h 45"/>
                  <a:gd name="T24" fmla="*/ 12 w 53"/>
                  <a:gd name="T25" fmla="*/ 6 h 45"/>
                  <a:gd name="T26" fmla="*/ 8 w 53"/>
                  <a:gd name="T27" fmla="*/ 15 h 45"/>
                  <a:gd name="T28" fmla="*/ 7 w 53"/>
                  <a:gd name="T29" fmla="*/ 17 h 45"/>
                  <a:gd name="T30" fmla="*/ 6 w 53"/>
                  <a:gd name="T31" fmla="*/ 19 h 45"/>
                  <a:gd name="T32" fmla="*/ 1 w 53"/>
                  <a:gd name="T33" fmla="*/ 28 h 45"/>
                  <a:gd name="T34" fmla="*/ 1 w 53"/>
                  <a:gd name="T35" fmla="*/ 34 h 45"/>
                  <a:gd name="T36" fmla="*/ 4 w 53"/>
                  <a:gd name="T37" fmla="*/ 39 h 45"/>
                  <a:gd name="T38" fmla="*/ 6 w 53"/>
                  <a:gd name="T39" fmla="*/ 41 h 45"/>
                  <a:gd name="T40" fmla="*/ 15 w 53"/>
                  <a:gd name="T41" fmla="*/ 45 h 45"/>
                  <a:gd name="T42" fmla="*/ 22 w 53"/>
                  <a:gd name="T43" fmla="*/ 40 h 45"/>
                  <a:gd name="T44" fmla="*/ 31 w 53"/>
                  <a:gd name="T45" fmla="*/ 33 h 45"/>
                  <a:gd name="T46" fmla="*/ 30 w 53"/>
                  <a:gd name="T47" fmla="*/ 34 h 45"/>
                  <a:gd name="T48" fmla="*/ 25 w 53"/>
                  <a:gd name="T49" fmla="*/ 28 h 45"/>
                  <a:gd name="T50" fmla="*/ 30 w 53"/>
                  <a:gd name="T51" fmla="*/ 22 h 45"/>
                  <a:gd name="T52" fmla="*/ 32 w 53"/>
                  <a:gd name="T53" fmla="*/ 22 h 45"/>
                  <a:gd name="T54" fmla="*/ 36 w 53"/>
                  <a:gd name="T55" fmla="*/ 28 h 45"/>
                  <a:gd name="T56" fmla="*/ 35 w 53"/>
                  <a:gd name="T57" fmla="*/ 31 h 45"/>
                  <a:gd name="T58" fmla="*/ 50 w 53"/>
                  <a:gd name="T5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3" h="45">
                    <a:moveTo>
                      <a:pt x="50" y="20"/>
                    </a:moveTo>
                    <a:cubicBezTo>
                      <a:pt x="51" y="19"/>
                      <a:pt x="52" y="18"/>
                      <a:pt x="53" y="17"/>
                    </a:cubicBezTo>
                    <a:cubicBezTo>
                      <a:pt x="53" y="16"/>
                      <a:pt x="53" y="15"/>
                      <a:pt x="53" y="14"/>
                    </a:cubicBezTo>
                    <a:cubicBezTo>
                      <a:pt x="53" y="12"/>
                      <a:pt x="52" y="10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9" y="7"/>
                      <a:pt x="47" y="6"/>
                      <a:pt x="44" y="6"/>
                    </a:cubicBezTo>
                    <a:cubicBezTo>
                      <a:pt x="42" y="6"/>
                      <a:pt x="41" y="6"/>
                      <a:pt x="39" y="6"/>
                    </a:cubicBezTo>
                    <a:cubicBezTo>
                      <a:pt x="38" y="6"/>
                      <a:pt x="37" y="6"/>
                      <a:pt x="37" y="6"/>
                    </a:cubicBezTo>
                    <a:cubicBezTo>
                      <a:pt x="35" y="4"/>
                      <a:pt x="33" y="3"/>
                      <a:pt x="32" y="2"/>
                    </a:cubicBezTo>
                    <a:cubicBezTo>
                      <a:pt x="30" y="1"/>
                      <a:pt x="28" y="1"/>
                      <a:pt x="26" y="1"/>
                    </a:cubicBezTo>
                    <a:cubicBezTo>
                      <a:pt x="24" y="0"/>
                      <a:pt x="23" y="0"/>
                      <a:pt x="22" y="1"/>
                    </a:cubicBezTo>
                    <a:cubicBezTo>
                      <a:pt x="21" y="1"/>
                      <a:pt x="19" y="1"/>
                      <a:pt x="18" y="2"/>
                    </a:cubicBezTo>
                    <a:cubicBezTo>
                      <a:pt x="16" y="3"/>
                      <a:pt x="14" y="4"/>
                      <a:pt x="12" y="6"/>
                    </a:cubicBezTo>
                    <a:cubicBezTo>
                      <a:pt x="10" y="8"/>
                      <a:pt x="8" y="12"/>
                      <a:pt x="8" y="15"/>
                    </a:cubicBezTo>
                    <a:cubicBezTo>
                      <a:pt x="8" y="16"/>
                      <a:pt x="7" y="17"/>
                      <a:pt x="7" y="17"/>
                    </a:cubicBezTo>
                    <a:cubicBezTo>
                      <a:pt x="7" y="17"/>
                      <a:pt x="6" y="18"/>
                      <a:pt x="6" y="19"/>
                    </a:cubicBezTo>
                    <a:cubicBezTo>
                      <a:pt x="3" y="21"/>
                      <a:pt x="1" y="24"/>
                      <a:pt x="1" y="28"/>
                    </a:cubicBezTo>
                    <a:cubicBezTo>
                      <a:pt x="0" y="30"/>
                      <a:pt x="0" y="32"/>
                      <a:pt x="1" y="34"/>
                    </a:cubicBezTo>
                    <a:cubicBezTo>
                      <a:pt x="1" y="36"/>
                      <a:pt x="2" y="38"/>
                      <a:pt x="4" y="39"/>
                    </a:cubicBezTo>
                    <a:cubicBezTo>
                      <a:pt x="4" y="40"/>
                      <a:pt x="5" y="40"/>
                      <a:pt x="6" y="41"/>
                    </a:cubicBezTo>
                    <a:cubicBezTo>
                      <a:pt x="8" y="43"/>
                      <a:pt x="11" y="44"/>
                      <a:pt x="15" y="45"/>
                    </a:cubicBezTo>
                    <a:cubicBezTo>
                      <a:pt x="18" y="44"/>
                      <a:pt x="20" y="42"/>
                      <a:pt x="22" y="40"/>
                    </a:cubicBezTo>
                    <a:cubicBezTo>
                      <a:pt x="25" y="38"/>
                      <a:pt x="28" y="36"/>
                      <a:pt x="31" y="33"/>
                    </a:cubicBezTo>
                    <a:cubicBezTo>
                      <a:pt x="31" y="34"/>
                      <a:pt x="31" y="34"/>
                      <a:pt x="30" y="34"/>
                    </a:cubicBezTo>
                    <a:cubicBezTo>
                      <a:pt x="27" y="34"/>
                      <a:pt x="25" y="31"/>
                      <a:pt x="25" y="28"/>
                    </a:cubicBezTo>
                    <a:cubicBezTo>
                      <a:pt x="25" y="25"/>
                      <a:pt x="27" y="22"/>
                      <a:pt x="30" y="22"/>
                    </a:cubicBezTo>
                    <a:cubicBezTo>
                      <a:pt x="31" y="22"/>
                      <a:pt x="31" y="22"/>
                      <a:pt x="32" y="22"/>
                    </a:cubicBezTo>
                    <a:cubicBezTo>
                      <a:pt x="34" y="23"/>
                      <a:pt x="36" y="25"/>
                      <a:pt x="36" y="28"/>
                    </a:cubicBezTo>
                    <a:cubicBezTo>
                      <a:pt x="36" y="29"/>
                      <a:pt x="36" y="30"/>
                      <a:pt x="35" y="31"/>
                    </a:cubicBezTo>
                    <a:cubicBezTo>
                      <a:pt x="40" y="27"/>
                      <a:pt x="45" y="23"/>
                      <a:pt x="5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51"/>
              <p:cNvSpPr/>
              <p:nvPr/>
            </p:nvSpPr>
            <p:spPr bwMode="auto">
              <a:xfrm>
                <a:off x="7329488" y="5842000"/>
                <a:ext cx="155575" cy="125413"/>
              </a:xfrm>
              <a:custGeom>
                <a:avLst/>
                <a:gdLst>
                  <a:gd name="T0" fmla="*/ 3 w 69"/>
                  <a:gd name="T1" fmla="*/ 29 h 56"/>
                  <a:gd name="T2" fmla="*/ 0 w 69"/>
                  <a:gd name="T3" fmla="*/ 39 h 56"/>
                  <a:gd name="T4" fmla="*/ 2 w 69"/>
                  <a:gd name="T5" fmla="*/ 45 h 56"/>
                  <a:gd name="T6" fmla="*/ 3 w 69"/>
                  <a:gd name="T7" fmla="*/ 47 h 56"/>
                  <a:gd name="T8" fmla="*/ 6 w 69"/>
                  <a:gd name="T9" fmla="*/ 50 h 56"/>
                  <a:gd name="T10" fmla="*/ 23 w 69"/>
                  <a:gd name="T11" fmla="*/ 52 h 56"/>
                  <a:gd name="T12" fmla="*/ 28 w 69"/>
                  <a:gd name="T13" fmla="*/ 49 h 56"/>
                  <a:gd name="T14" fmla="*/ 31 w 69"/>
                  <a:gd name="T15" fmla="*/ 33 h 56"/>
                  <a:gd name="T16" fmla="*/ 23 w 69"/>
                  <a:gd name="T17" fmla="*/ 32 h 56"/>
                  <a:gd name="T18" fmla="*/ 18 w 69"/>
                  <a:gd name="T19" fmla="*/ 33 h 56"/>
                  <a:gd name="T20" fmla="*/ 16 w 69"/>
                  <a:gd name="T21" fmla="*/ 31 h 56"/>
                  <a:gd name="T22" fmla="*/ 17 w 69"/>
                  <a:gd name="T23" fmla="*/ 28 h 56"/>
                  <a:gd name="T24" fmla="*/ 23 w 69"/>
                  <a:gd name="T25" fmla="*/ 27 h 56"/>
                  <a:gd name="T26" fmla="*/ 34 w 69"/>
                  <a:gd name="T27" fmla="*/ 29 h 56"/>
                  <a:gd name="T28" fmla="*/ 40 w 69"/>
                  <a:gd name="T29" fmla="*/ 41 h 56"/>
                  <a:gd name="T30" fmla="*/ 47 w 69"/>
                  <a:gd name="T31" fmla="*/ 36 h 56"/>
                  <a:gd name="T32" fmla="*/ 51 w 69"/>
                  <a:gd name="T33" fmla="*/ 33 h 56"/>
                  <a:gd name="T34" fmla="*/ 55 w 69"/>
                  <a:gd name="T35" fmla="*/ 30 h 56"/>
                  <a:gd name="T36" fmla="*/ 62 w 69"/>
                  <a:gd name="T37" fmla="*/ 25 h 56"/>
                  <a:gd name="T38" fmla="*/ 69 w 69"/>
                  <a:gd name="T39" fmla="*/ 21 h 56"/>
                  <a:gd name="T40" fmla="*/ 62 w 69"/>
                  <a:gd name="T41" fmla="*/ 8 h 56"/>
                  <a:gd name="T42" fmla="*/ 60 w 69"/>
                  <a:gd name="T43" fmla="*/ 6 h 56"/>
                  <a:gd name="T44" fmla="*/ 55 w 69"/>
                  <a:gd name="T45" fmla="*/ 4 h 56"/>
                  <a:gd name="T46" fmla="*/ 51 w 69"/>
                  <a:gd name="T47" fmla="*/ 4 h 56"/>
                  <a:gd name="T48" fmla="*/ 47 w 69"/>
                  <a:gd name="T49" fmla="*/ 4 h 56"/>
                  <a:gd name="T50" fmla="*/ 40 w 69"/>
                  <a:gd name="T51" fmla="*/ 6 h 56"/>
                  <a:gd name="T52" fmla="*/ 37 w 69"/>
                  <a:gd name="T53" fmla="*/ 5 h 56"/>
                  <a:gd name="T54" fmla="*/ 25 w 69"/>
                  <a:gd name="T55" fmla="*/ 0 h 56"/>
                  <a:gd name="T56" fmla="*/ 23 w 69"/>
                  <a:gd name="T57" fmla="*/ 0 h 56"/>
                  <a:gd name="T58" fmla="*/ 15 w 69"/>
                  <a:gd name="T59" fmla="*/ 1 h 56"/>
                  <a:gd name="T60" fmla="*/ 8 w 69"/>
                  <a:gd name="T61" fmla="*/ 9 h 56"/>
                  <a:gd name="T62" fmla="*/ 6 w 69"/>
                  <a:gd name="T63" fmla="*/ 24 h 56"/>
                  <a:gd name="T64" fmla="*/ 6 w 69"/>
                  <a:gd name="T65" fmla="*/ 25 h 56"/>
                  <a:gd name="T66" fmla="*/ 3 w 69"/>
                  <a:gd name="T67" fmla="*/ 2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9" h="56">
                    <a:moveTo>
                      <a:pt x="3" y="29"/>
                    </a:moveTo>
                    <a:cubicBezTo>
                      <a:pt x="1" y="32"/>
                      <a:pt x="0" y="36"/>
                      <a:pt x="0" y="39"/>
                    </a:cubicBezTo>
                    <a:cubicBezTo>
                      <a:pt x="0" y="41"/>
                      <a:pt x="1" y="43"/>
                      <a:pt x="2" y="45"/>
                    </a:cubicBezTo>
                    <a:cubicBezTo>
                      <a:pt x="2" y="46"/>
                      <a:pt x="3" y="47"/>
                      <a:pt x="3" y="47"/>
                    </a:cubicBezTo>
                    <a:cubicBezTo>
                      <a:pt x="4" y="48"/>
                      <a:pt x="5" y="49"/>
                      <a:pt x="6" y="50"/>
                    </a:cubicBezTo>
                    <a:cubicBezTo>
                      <a:pt x="13" y="56"/>
                      <a:pt x="18" y="55"/>
                      <a:pt x="23" y="52"/>
                    </a:cubicBezTo>
                    <a:cubicBezTo>
                      <a:pt x="25" y="51"/>
                      <a:pt x="26" y="50"/>
                      <a:pt x="28" y="49"/>
                    </a:cubicBezTo>
                    <a:cubicBezTo>
                      <a:pt x="33" y="45"/>
                      <a:pt x="40" y="39"/>
                      <a:pt x="31" y="33"/>
                    </a:cubicBezTo>
                    <a:cubicBezTo>
                      <a:pt x="29" y="32"/>
                      <a:pt x="27" y="31"/>
                      <a:pt x="23" y="32"/>
                    </a:cubicBezTo>
                    <a:cubicBezTo>
                      <a:pt x="22" y="32"/>
                      <a:pt x="20" y="32"/>
                      <a:pt x="18" y="33"/>
                    </a:cubicBezTo>
                    <a:cubicBezTo>
                      <a:pt x="17" y="33"/>
                      <a:pt x="16" y="32"/>
                      <a:pt x="16" y="31"/>
                    </a:cubicBezTo>
                    <a:cubicBezTo>
                      <a:pt x="15" y="30"/>
                      <a:pt x="16" y="29"/>
                      <a:pt x="17" y="28"/>
                    </a:cubicBezTo>
                    <a:cubicBezTo>
                      <a:pt x="19" y="28"/>
                      <a:pt x="21" y="27"/>
                      <a:pt x="23" y="27"/>
                    </a:cubicBezTo>
                    <a:cubicBezTo>
                      <a:pt x="27" y="27"/>
                      <a:pt x="31" y="27"/>
                      <a:pt x="34" y="29"/>
                    </a:cubicBezTo>
                    <a:cubicBezTo>
                      <a:pt x="37" y="32"/>
                      <a:pt x="39" y="35"/>
                      <a:pt x="40" y="41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7" y="15"/>
                      <a:pt x="65" y="11"/>
                      <a:pt x="62" y="8"/>
                    </a:cubicBezTo>
                    <a:cubicBezTo>
                      <a:pt x="62" y="7"/>
                      <a:pt x="61" y="7"/>
                      <a:pt x="60" y="6"/>
                    </a:cubicBezTo>
                    <a:cubicBezTo>
                      <a:pt x="58" y="5"/>
                      <a:pt x="57" y="4"/>
                      <a:pt x="55" y="4"/>
                    </a:cubicBezTo>
                    <a:cubicBezTo>
                      <a:pt x="54" y="4"/>
                      <a:pt x="53" y="4"/>
                      <a:pt x="51" y="4"/>
                    </a:cubicBezTo>
                    <a:cubicBezTo>
                      <a:pt x="50" y="4"/>
                      <a:pt x="49" y="4"/>
                      <a:pt x="47" y="4"/>
                    </a:cubicBezTo>
                    <a:cubicBezTo>
                      <a:pt x="45" y="4"/>
                      <a:pt x="42" y="5"/>
                      <a:pt x="40" y="6"/>
                    </a:cubicBezTo>
                    <a:cubicBezTo>
                      <a:pt x="39" y="6"/>
                      <a:pt x="38" y="6"/>
                      <a:pt x="37" y="5"/>
                    </a:cubicBezTo>
                    <a:cubicBezTo>
                      <a:pt x="33" y="2"/>
                      <a:pt x="29" y="0"/>
                      <a:pt x="25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0" y="0"/>
                      <a:pt x="18" y="0"/>
                      <a:pt x="15" y="1"/>
                    </a:cubicBezTo>
                    <a:cubicBezTo>
                      <a:pt x="12" y="3"/>
                      <a:pt x="10" y="6"/>
                      <a:pt x="8" y="9"/>
                    </a:cubicBezTo>
                    <a:cubicBezTo>
                      <a:pt x="6" y="13"/>
                      <a:pt x="5" y="18"/>
                      <a:pt x="6" y="24"/>
                    </a:cubicBezTo>
                    <a:cubicBezTo>
                      <a:pt x="6" y="24"/>
                      <a:pt x="6" y="25"/>
                      <a:pt x="6" y="25"/>
                    </a:cubicBezTo>
                    <a:cubicBezTo>
                      <a:pt x="5" y="27"/>
                      <a:pt x="4" y="28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52"/>
              <p:cNvSpPr/>
              <p:nvPr/>
            </p:nvSpPr>
            <p:spPr bwMode="auto">
              <a:xfrm>
                <a:off x="7005638" y="6005513"/>
                <a:ext cx="141288" cy="122238"/>
              </a:xfrm>
              <a:custGeom>
                <a:avLst/>
                <a:gdLst>
                  <a:gd name="T0" fmla="*/ 27 w 63"/>
                  <a:gd name="T1" fmla="*/ 33 h 54"/>
                  <a:gd name="T2" fmla="*/ 55 w 63"/>
                  <a:gd name="T3" fmla="*/ 15 h 54"/>
                  <a:gd name="T4" fmla="*/ 63 w 63"/>
                  <a:gd name="T5" fmla="*/ 10 h 54"/>
                  <a:gd name="T6" fmla="*/ 63 w 63"/>
                  <a:gd name="T7" fmla="*/ 10 h 54"/>
                  <a:gd name="T8" fmla="*/ 63 w 63"/>
                  <a:gd name="T9" fmla="*/ 10 h 54"/>
                  <a:gd name="T10" fmla="*/ 56 w 63"/>
                  <a:gd name="T11" fmla="*/ 0 h 54"/>
                  <a:gd name="T12" fmla="*/ 55 w 63"/>
                  <a:gd name="T13" fmla="*/ 1 h 54"/>
                  <a:gd name="T14" fmla="*/ 19 w 63"/>
                  <a:gd name="T15" fmla="*/ 24 h 54"/>
                  <a:gd name="T16" fmla="*/ 0 w 63"/>
                  <a:gd name="T17" fmla="*/ 34 h 54"/>
                  <a:gd name="T18" fmla="*/ 0 w 63"/>
                  <a:gd name="T19" fmla="*/ 35 h 54"/>
                  <a:gd name="T20" fmla="*/ 5 w 63"/>
                  <a:gd name="T21" fmla="*/ 45 h 54"/>
                  <a:gd name="T22" fmla="*/ 27 w 63"/>
                  <a:gd name="T23" fmla="*/ 3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54">
                    <a:moveTo>
                      <a:pt x="27" y="33"/>
                    </a:moveTo>
                    <a:cubicBezTo>
                      <a:pt x="37" y="27"/>
                      <a:pt x="46" y="21"/>
                      <a:pt x="55" y="15"/>
                    </a:cubicBezTo>
                    <a:cubicBezTo>
                      <a:pt x="58" y="13"/>
                      <a:pt x="60" y="12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"/>
                      <a:pt x="56" y="1"/>
                      <a:pt x="55" y="1"/>
                    </a:cubicBezTo>
                    <a:cubicBezTo>
                      <a:pt x="43" y="9"/>
                      <a:pt x="31" y="17"/>
                      <a:pt x="19" y="24"/>
                    </a:cubicBezTo>
                    <a:cubicBezTo>
                      <a:pt x="10" y="22"/>
                      <a:pt x="1" y="26"/>
                      <a:pt x="0" y="34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8"/>
                      <a:pt x="2" y="42"/>
                      <a:pt x="5" y="45"/>
                    </a:cubicBezTo>
                    <a:cubicBezTo>
                      <a:pt x="12" y="54"/>
                      <a:pt x="28" y="49"/>
                      <a:pt x="2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53"/>
              <p:cNvSpPr/>
              <p:nvPr/>
            </p:nvSpPr>
            <p:spPr bwMode="auto">
              <a:xfrm>
                <a:off x="7264400" y="5934075"/>
                <a:ext cx="195263" cy="136525"/>
              </a:xfrm>
              <a:custGeom>
                <a:avLst/>
                <a:gdLst>
                  <a:gd name="T0" fmla="*/ 32 w 87"/>
                  <a:gd name="T1" fmla="*/ 49 h 61"/>
                  <a:gd name="T2" fmla="*/ 38 w 87"/>
                  <a:gd name="T3" fmla="*/ 45 h 61"/>
                  <a:gd name="T4" fmla="*/ 44 w 87"/>
                  <a:gd name="T5" fmla="*/ 43 h 61"/>
                  <a:gd name="T6" fmla="*/ 52 w 87"/>
                  <a:gd name="T7" fmla="*/ 44 h 61"/>
                  <a:gd name="T8" fmla="*/ 61 w 87"/>
                  <a:gd name="T9" fmla="*/ 48 h 61"/>
                  <a:gd name="T10" fmla="*/ 68 w 87"/>
                  <a:gd name="T11" fmla="*/ 50 h 61"/>
                  <a:gd name="T12" fmla="*/ 76 w 87"/>
                  <a:gd name="T13" fmla="*/ 37 h 61"/>
                  <a:gd name="T14" fmla="*/ 79 w 87"/>
                  <a:gd name="T15" fmla="*/ 32 h 61"/>
                  <a:gd name="T16" fmla="*/ 80 w 87"/>
                  <a:gd name="T17" fmla="*/ 30 h 61"/>
                  <a:gd name="T18" fmla="*/ 84 w 87"/>
                  <a:gd name="T19" fmla="*/ 23 h 61"/>
                  <a:gd name="T20" fmla="*/ 87 w 87"/>
                  <a:gd name="T21" fmla="*/ 16 h 61"/>
                  <a:gd name="T22" fmla="*/ 84 w 87"/>
                  <a:gd name="T23" fmla="*/ 14 h 61"/>
                  <a:gd name="T24" fmla="*/ 80 w 87"/>
                  <a:gd name="T25" fmla="*/ 11 h 61"/>
                  <a:gd name="T26" fmla="*/ 80 w 87"/>
                  <a:gd name="T27" fmla="*/ 11 h 61"/>
                  <a:gd name="T28" fmla="*/ 77 w 87"/>
                  <a:gd name="T29" fmla="*/ 0 h 61"/>
                  <a:gd name="T30" fmla="*/ 76 w 87"/>
                  <a:gd name="T31" fmla="*/ 0 h 61"/>
                  <a:gd name="T32" fmla="*/ 52 w 87"/>
                  <a:gd name="T33" fmla="*/ 17 h 61"/>
                  <a:gd name="T34" fmla="*/ 41 w 87"/>
                  <a:gd name="T35" fmla="*/ 24 h 61"/>
                  <a:gd name="T36" fmla="*/ 40 w 87"/>
                  <a:gd name="T37" fmla="*/ 25 h 61"/>
                  <a:gd name="T38" fmla="*/ 32 w 87"/>
                  <a:gd name="T39" fmla="*/ 30 h 61"/>
                  <a:gd name="T40" fmla="*/ 2 w 87"/>
                  <a:gd name="T41" fmla="*/ 52 h 61"/>
                  <a:gd name="T42" fmla="*/ 2 w 87"/>
                  <a:gd name="T43" fmla="*/ 52 h 61"/>
                  <a:gd name="T44" fmla="*/ 1 w 87"/>
                  <a:gd name="T45" fmla="*/ 53 h 61"/>
                  <a:gd name="T46" fmla="*/ 0 w 87"/>
                  <a:gd name="T47" fmla="*/ 54 h 61"/>
                  <a:gd name="T48" fmla="*/ 2 w 87"/>
                  <a:gd name="T49" fmla="*/ 54 h 61"/>
                  <a:gd name="T50" fmla="*/ 2 w 87"/>
                  <a:gd name="T51" fmla="*/ 54 h 61"/>
                  <a:gd name="T52" fmla="*/ 11 w 87"/>
                  <a:gd name="T53" fmla="*/ 60 h 61"/>
                  <a:gd name="T54" fmla="*/ 28 w 87"/>
                  <a:gd name="T55" fmla="*/ 61 h 61"/>
                  <a:gd name="T56" fmla="*/ 28 w 87"/>
                  <a:gd name="T57" fmla="*/ 61 h 61"/>
                  <a:gd name="T58" fmla="*/ 32 w 87"/>
                  <a:gd name="T59" fmla="*/ 4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7" h="61">
                    <a:moveTo>
                      <a:pt x="32" y="49"/>
                    </a:moveTo>
                    <a:cubicBezTo>
                      <a:pt x="34" y="47"/>
                      <a:pt x="36" y="46"/>
                      <a:pt x="38" y="45"/>
                    </a:cubicBezTo>
                    <a:cubicBezTo>
                      <a:pt x="40" y="44"/>
                      <a:pt x="42" y="43"/>
                      <a:pt x="44" y="43"/>
                    </a:cubicBezTo>
                    <a:cubicBezTo>
                      <a:pt x="47" y="43"/>
                      <a:pt x="50" y="43"/>
                      <a:pt x="52" y="44"/>
                    </a:cubicBezTo>
                    <a:cubicBezTo>
                      <a:pt x="55" y="45"/>
                      <a:pt x="58" y="46"/>
                      <a:pt x="61" y="48"/>
                    </a:cubicBezTo>
                    <a:cubicBezTo>
                      <a:pt x="63" y="49"/>
                      <a:pt x="66" y="49"/>
                      <a:pt x="68" y="50"/>
                    </a:cubicBezTo>
                    <a:cubicBezTo>
                      <a:pt x="71" y="45"/>
                      <a:pt x="74" y="41"/>
                      <a:pt x="76" y="37"/>
                    </a:cubicBezTo>
                    <a:cubicBezTo>
                      <a:pt x="77" y="35"/>
                      <a:pt x="78" y="34"/>
                      <a:pt x="79" y="32"/>
                    </a:cubicBezTo>
                    <a:cubicBezTo>
                      <a:pt x="80" y="32"/>
                      <a:pt x="80" y="31"/>
                      <a:pt x="80" y="30"/>
                    </a:cubicBezTo>
                    <a:cubicBezTo>
                      <a:pt x="82" y="28"/>
                      <a:pt x="83" y="25"/>
                      <a:pt x="84" y="23"/>
                    </a:cubicBezTo>
                    <a:cubicBezTo>
                      <a:pt x="86" y="20"/>
                      <a:pt x="87" y="18"/>
                      <a:pt x="87" y="16"/>
                    </a:cubicBezTo>
                    <a:cubicBezTo>
                      <a:pt x="86" y="16"/>
                      <a:pt x="85" y="15"/>
                      <a:pt x="84" y="14"/>
                    </a:cubicBezTo>
                    <a:cubicBezTo>
                      <a:pt x="83" y="13"/>
                      <a:pt x="81" y="12"/>
                      <a:pt x="80" y="11"/>
                    </a:cubicBezTo>
                    <a:cubicBezTo>
                      <a:pt x="80" y="11"/>
                      <a:pt x="80" y="11"/>
                      <a:pt x="80" y="11"/>
                    </a:cubicBezTo>
                    <a:cubicBezTo>
                      <a:pt x="78" y="8"/>
                      <a:pt x="77" y="4"/>
                      <a:pt x="77" y="0"/>
                    </a:cubicBezTo>
                    <a:cubicBezTo>
                      <a:pt x="77" y="0"/>
                      <a:pt x="77" y="0"/>
                      <a:pt x="76" y="0"/>
                    </a:cubicBezTo>
                    <a:cubicBezTo>
                      <a:pt x="68" y="6"/>
                      <a:pt x="60" y="11"/>
                      <a:pt x="52" y="17"/>
                    </a:cubicBezTo>
                    <a:cubicBezTo>
                      <a:pt x="48" y="19"/>
                      <a:pt x="45" y="22"/>
                      <a:pt x="41" y="24"/>
                    </a:cubicBezTo>
                    <a:cubicBezTo>
                      <a:pt x="41" y="24"/>
                      <a:pt x="41" y="25"/>
                      <a:pt x="40" y="25"/>
                    </a:cubicBezTo>
                    <a:cubicBezTo>
                      <a:pt x="38" y="27"/>
                      <a:pt x="35" y="28"/>
                      <a:pt x="32" y="30"/>
                    </a:cubicBezTo>
                    <a:cubicBezTo>
                      <a:pt x="22" y="38"/>
                      <a:pt x="12" y="45"/>
                      <a:pt x="2" y="5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0" y="53"/>
                      <a:pt x="0" y="53"/>
                      <a:pt x="0" y="54"/>
                    </a:cubicBezTo>
                    <a:cubicBezTo>
                      <a:pt x="0" y="54"/>
                      <a:pt x="1" y="5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5" y="55"/>
                      <a:pt x="8" y="57"/>
                      <a:pt x="11" y="60"/>
                    </a:cubicBezTo>
                    <a:cubicBezTo>
                      <a:pt x="18" y="58"/>
                      <a:pt x="23" y="59"/>
                      <a:pt x="28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57"/>
                      <a:pt x="30" y="53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54"/>
              <p:cNvSpPr/>
              <p:nvPr/>
            </p:nvSpPr>
            <p:spPr bwMode="auto">
              <a:xfrm>
                <a:off x="7226300" y="5842000"/>
                <a:ext cx="115888" cy="153988"/>
              </a:xfrm>
              <a:custGeom>
                <a:avLst/>
                <a:gdLst>
                  <a:gd name="T0" fmla="*/ 12 w 52"/>
                  <a:gd name="T1" fmla="*/ 42 h 69"/>
                  <a:gd name="T2" fmla="*/ 13 w 52"/>
                  <a:gd name="T3" fmla="*/ 44 h 69"/>
                  <a:gd name="T4" fmla="*/ 19 w 52"/>
                  <a:gd name="T5" fmla="*/ 51 h 69"/>
                  <a:gd name="T6" fmla="*/ 45 w 52"/>
                  <a:gd name="T7" fmla="*/ 69 h 69"/>
                  <a:gd name="T8" fmla="*/ 46 w 52"/>
                  <a:gd name="T9" fmla="*/ 69 h 69"/>
                  <a:gd name="T10" fmla="*/ 49 w 52"/>
                  <a:gd name="T11" fmla="*/ 66 h 69"/>
                  <a:gd name="T12" fmla="*/ 52 w 52"/>
                  <a:gd name="T13" fmla="*/ 64 h 69"/>
                  <a:gd name="T14" fmla="*/ 49 w 52"/>
                  <a:gd name="T15" fmla="*/ 63 h 69"/>
                  <a:gd name="T16" fmla="*/ 19 w 52"/>
                  <a:gd name="T17" fmla="*/ 40 h 69"/>
                  <a:gd name="T18" fmla="*/ 19 w 52"/>
                  <a:gd name="T19" fmla="*/ 39 h 69"/>
                  <a:gd name="T20" fmla="*/ 12 w 52"/>
                  <a:gd name="T21" fmla="*/ 25 h 69"/>
                  <a:gd name="T22" fmla="*/ 7 w 52"/>
                  <a:gd name="T23" fmla="*/ 0 h 69"/>
                  <a:gd name="T24" fmla="*/ 6 w 52"/>
                  <a:gd name="T25" fmla="*/ 1 h 69"/>
                  <a:gd name="T26" fmla="*/ 0 w 52"/>
                  <a:gd name="T27" fmla="*/ 5 h 69"/>
                  <a:gd name="T28" fmla="*/ 6 w 52"/>
                  <a:gd name="T29" fmla="*/ 31 h 69"/>
                  <a:gd name="T30" fmla="*/ 12 w 52"/>
                  <a:gd name="T31" fmla="*/ 4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69">
                    <a:moveTo>
                      <a:pt x="12" y="42"/>
                    </a:moveTo>
                    <a:cubicBezTo>
                      <a:pt x="12" y="43"/>
                      <a:pt x="12" y="43"/>
                      <a:pt x="13" y="44"/>
                    </a:cubicBezTo>
                    <a:cubicBezTo>
                      <a:pt x="15" y="47"/>
                      <a:pt x="17" y="49"/>
                      <a:pt x="19" y="51"/>
                    </a:cubicBezTo>
                    <a:cubicBezTo>
                      <a:pt x="25" y="59"/>
                      <a:pt x="34" y="64"/>
                      <a:pt x="45" y="69"/>
                    </a:cubicBezTo>
                    <a:cubicBezTo>
                      <a:pt x="45" y="69"/>
                      <a:pt x="45" y="69"/>
                      <a:pt x="46" y="69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1" y="64"/>
                      <a:pt x="50" y="64"/>
                      <a:pt x="49" y="63"/>
                    </a:cubicBezTo>
                    <a:cubicBezTo>
                      <a:pt x="36" y="58"/>
                      <a:pt x="26" y="50"/>
                      <a:pt x="19" y="40"/>
                    </a:cubicBezTo>
                    <a:cubicBezTo>
                      <a:pt x="19" y="40"/>
                      <a:pt x="19" y="40"/>
                      <a:pt x="19" y="39"/>
                    </a:cubicBezTo>
                    <a:cubicBezTo>
                      <a:pt x="16" y="35"/>
                      <a:pt x="13" y="30"/>
                      <a:pt x="12" y="25"/>
                    </a:cubicBezTo>
                    <a:cubicBezTo>
                      <a:pt x="9" y="18"/>
                      <a:pt x="7" y="9"/>
                      <a:pt x="7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1" y="14"/>
                      <a:pt x="3" y="23"/>
                      <a:pt x="6" y="31"/>
                    </a:cubicBezTo>
                    <a:cubicBezTo>
                      <a:pt x="8" y="35"/>
                      <a:pt x="9" y="39"/>
                      <a:pt x="12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55"/>
              <p:cNvSpPr/>
              <p:nvPr/>
            </p:nvSpPr>
            <p:spPr bwMode="auto">
              <a:xfrm>
                <a:off x="7361238" y="5694363"/>
                <a:ext cx="301625" cy="414338"/>
              </a:xfrm>
              <a:custGeom>
                <a:avLst/>
                <a:gdLst>
                  <a:gd name="T0" fmla="*/ 133 w 134"/>
                  <a:gd name="T1" fmla="*/ 121 h 184"/>
                  <a:gd name="T2" fmla="*/ 131 w 134"/>
                  <a:gd name="T3" fmla="*/ 107 h 184"/>
                  <a:gd name="T4" fmla="*/ 124 w 134"/>
                  <a:gd name="T5" fmla="*/ 80 h 184"/>
                  <a:gd name="T6" fmla="*/ 124 w 134"/>
                  <a:gd name="T7" fmla="*/ 79 h 184"/>
                  <a:gd name="T8" fmla="*/ 61 w 134"/>
                  <a:gd name="T9" fmla="*/ 8 h 184"/>
                  <a:gd name="T10" fmla="*/ 48 w 134"/>
                  <a:gd name="T11" fmla="*/ 3 h 184"/>
                  <a:gd name="T12" fmla="*/ 41 w 134"/>
                  <a:gd name="T13" fmla="*/ 1 h 184"/>
                  <a:gd name="T14" fmla="*/ 37 w 134"/>
                  <a:gd name="T15" fmla="*/ 1 h 184"/>
                  <a:gd name="T16" fmla="*/ 33 w 134"/>
                  <a:gd name="T17" fmla="*/ 0 h 184"/>
                  <a:gd name="T18" fmla="*/ 9 w 134"/>
                  <a:gd name="T19" fmla="*/ 9 h 184"/>
                  <a:gd name="T20" fmla="*/ 6 w 134"/>
                  <a:gd name="T21" fmla="*/ 14 h 184"/>
                  <a:gd name="T22" fmla="*/ 8 w 134"/>
                  <a:gd name="T23" fmla="*/ 25 h 184"/>
                  <a:gd name="T24" fmla="*/ 9 w 134"/>
                  <a:gd name="T25" fmla="*/ 25 h 184"/>
                  <a:gd name="T26" fmla="*/ 33 w 134"/>
                  <a:gd name="T27" fmla="*/ 34 h 184"/>
                  <a:gd name="T28" fmla="*/ 37 w 134"/>
                  <a:gd name="T29" fmla="*/ 37 h 184"/>
                  <a:gd name="T30" fmla="*/ 41 w 134"/>
                  <a:gd name="T31" fmla="*/ 39 h 184"/>
                  <a:gd name="T32" fmla="*/ 48 w 134"/>
                  <a:gd name="T33" fmla="*/ 43 h 184"/>
                  <a:gd name="T34" fmla="*/ 76 w 134"/>
                  <a:gd name="T35" fmla="*/ 73 h 184"/>
                  <a:gd name="T36" fmla="*/ 91 w 134"/>
                  <a:gd name="T37" fmla="*/ 162 h 184"/>
                  <a:gd name="T38" fmla="*/ 111 w 134"/>
                  <a:gd name="T39" fmla="*/ 175 h 184"/>
                  <a:gd name="T40" fmla="*/ 124 w 134"/>
                  <a:gd name="T41" fmla="*/ 165 h 184"/>
                  <a:gd name="T42" fmla="*/ 133 w 134"/>
                  <a:gd name="T43" fmla="*/ 140 h 184"/>
                  <a:gd name="T44" fmla="*/ 133 w 134"/>
                  <a:gd name="T45" fmla="*/ 12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4" h="184">
                    <a:moveTo>
                      <a:pt x="133" y="121"/>
                    </a:moveTo>
                    <a:cubicBezTo>
                      <a:pt x="133" y="116"/>
                      <a:pt x="132" y="111"/>
                      <a:pt x="131" y="107"/>
                    </a:cubicBezTo>
                    <a:cubicBezTo>
                      <a:pt x="129" y="97"/>
                      <a:pt x="127" y="88"/>
                      <a:pt x="124" y="80"/>
                    </a:cubicBezTo>
                    <a:cubicBezTo>
                      <a:pt x="124" y="80"/>
                      <a:pt x="124" y="79"/>
                      <a:pt x="124" y="79"/>
                    </a:cubicBezTo>
                    <a:cubicBezTo>
                      <a:pt x="113" y="48"/>
                      <a:pt x="92" y="23"/>
                      <a:pt x="61" y="8"/>
                    </a:cubicBezTo>
                    <a:cubicBezTo>
                      <a:pt x="57" y="6"/>
                      <a:pt x="53" y="5"/>
                      <a:pt x="48" y="3"/>
                    </a:cubicBezTo>
                    <a:cubicBezTo>
                      <a:pt x="46" y="2"/>
                      <a:pt x="44" y="2"/>
                      <a:pt x="41" y="1"/>
                    </a:cubicBezTo>
                    <a:cubicBezTo>
                      <a:pt x="40" y="1"/>
                      <a:pt x="39" y="1"/>
                      <a:pt x="37" y="1"/>
                    </a:cubicBezTo>
                    <a:cubicBezTo>
                      <a:pt x="36" y="0"/>
                      <a:pt x="35" y="0"/>
                      <a:pt x="33" y="0"/>
                    </a:cubicBezTo>
                    <a:cubicBezTo>
                      <a:pt x="24" y="0"/>
                      <a:pt x="15" y="2"/>
                      <a:pt x="9" y="9"/>
                    </a:cubicBezTo>
                    <a:cubicBezTo>
                      <a:pt x="8" y="10"/>
                      <a:pt x="7" y="12"/>
                      <a:pt x="6" y="14"/>
                    </a:cubicBezTo>
                    <a:cubicBezTo>
                      <a:pt x="2" y="21"/>
                      <a:pt x="0" y="23"/>
                      <a:pt x="8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8" y="28"/>
                      <a:pt x="26" y="31"/>
                      <a:pt x="33" y="34"/>
                    </a:cubicBezTo>
                    <a:cubicBezTo>
                      <a:pt x="35" y="35"/>
                      <a:pt x="36" y="36"/>
                      <a:pt x="37" y="37"/>
                    </a:cubicBezTo>
                    <a:cubicBezTo>
                      <a:pt x="39" y="37"/>
                      <a:pt x="40" y="38"/>
                      <a:pt x="41" y="39"/>
                    </a:cubicBezTo>
                    <a:cubicBezTo>
                      <a:pt x="44" y="40"/>
                      <a:pt x="46" y="42"/>
                      <a:pt x="48" y="43"/>
                    </a:cubicBezTo>
                    <a:cubicBezTo>
                      <a:pt x="59" y="51"/>
                      <a:pt x="69" y="61"/>
                      <a:pt x="76" y="73"/>
                    </a:cubicBezTo>
                    <a:cubicBezTo>
                      <a:pt x="91" y="96"/>
                      <a:pt x="97" y="127"/>
                      <a:pt x="91" y="162"/>
                    </a:cubicBezTo>
                    <a:cubicBezTo>
                      <a:pt x="88" y="178"/>
                      <a:pt x="94" y="184"/>
                      <a:pt x="111" y="175"/>
                    </a:cubicBezTo>
                    <a:cubicBezTo>
                      <a:pt x="117" y="172"/>
                      <a:pt x="121" y="169"/>
                      <a:pt x="124" y="165"/>
                    </a:cubicBezTo>
                    <a:cubicBezTo>
                      <a:pt x="129" y="158"/>
                      <a:pt x="132" y="149"/>
                      <a:pt x="133" y="140"/>
                    </a:cubicBezTo>
                    <a:cubicBezTo>
                      <a:pt x="134" y="134"/>
                      <a:pt x="134" y="127"/>
                      <a:pt x="133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56"/>
              <p:cNvSpPr/>
              <p:nvPr/>
            </p:nvSpPr>
            <p:spPr bwMode="auto">
              <a:xfrm>
                <a:off x="7783513" y="5665788"/>
                <a:ext cx="141288" cy="160338"/>
              </a:xfrm>
              <a:custGeom>
                <a:avLst/>
                <a:gdLst>
                  <a:gd name="T0" fmla="*/ 57 w 63"/>
                  <a:gd name="T1" fmla="*/ 66 h 71"/>
                  <a:gd name="T2" fmla="*/ 62 w 63"/>
                  <a:gd name="T3" fmla="*/ 62 h 71"/>
                  <a:gd name="T4" fmla="*/ 62 w 63"/>
                  <a:gd name="T5" fmla="*/ 49 h 71"/>
                  <a:gd name="T6" fmla="*/ 59 w 63"/>
                  <a:gd name="T7" fmla="*/ 37 h 71"/>
                  <a:gd name="T8" fmla="*/ 57 w 63"/>
                  <a:gd name="T9" fmla="*/ 30 h 71"/>
                  <a:gd name="T10" fmla="*/ 22 w 63"/>
                  <a:gd name="T11" fmla="*/ 2 h 71"/>
                  <a:gd name="T12" fmla="*/ 14 w 63"/>
                  <a:gd name="T13" fmla="*/ 0 h 71"/>
                  <a:gd name="T14" fmla="*/ 13 w 63"/>
                  <a:gd name="T15" fmla="*/ 0 h 71"/>
                  <a:gd name="T16" fmla="*/ 12 w 63"/>
                  <a:gd name="T17" fmla="*/ 1 h 71"/>
                  <a:gd name="T18" fmla="*/ 11 w 63"/>
                  <a:gd name="T19" fmla="*/ 2 h 71"/>
                  <a:gd name="T20" fmla="*/ 4 w 63"/>
                  <a:gd name="T21" fmla="*/ 7 h 71"/>
                  <a:gd name="T22" fmla="*/ 0 w 63"/>
                  <a:gd name="T23" fmla="*/ 10 h 71"/>
                  <a:gd name="T24" fmla="*/ 3 w 63"/>
                  <a:gd name="T25" fmla="*/ 10 h 71"/>
                  <a:gd name="T26" fmla="*/ 4 w 63"/>
                  <a:gd name="T27" fmla="*/ 10 h 71"/>
                  <a:gd name="T28" fmla="*/ 22 w 63"/>
                  <a:gd name="T29" fmla="*/ 17 h 71"/>
                  <a:gd name="T30" fmla="*/ 36 w 63"/>
                  <a:gd name="T31" fmla="*/ 30 h 71"/>
                  <a:gd name="T32" fmla="*/ 49 w 63"/>
                  <a:gd name="T33" fmla="*/ 67 h 71"/>
                  <a:gd name="T34" fmla="*/ 49 w 63"/>
                  <a:gd name="T35" fmla="*/ 71 h 71"/>
                  <a:gd name="T36" fmla="*/ 57 w 63"/>
                  <a:gd name="T37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71">
                    <a:moveTo>
                      <a:pt x="57" y="66"/>
                    </a:moveTo>
                    <a:cubicBezTo>
                      <a:pt x="59" y="65"/>
                      <a:pt x="61" y="63"/>
                      <a:pt x="62" y="62"/>
                    </a:cubicBezTo>
                    <a:cubicBezTo>
                      <a:pt x="63" y="58"/>
                      <a:pt x="63" y="54"/>
                      <a:pt x="62" y="49"/>
                    </a:cubicBezTo>
                    <a:cubicBezTo>
                      <a:pt x="62" y="45"/>
                      <a:pt x="61" y="41"/>
                      <a:pt x="59" y="37"/>
                    </a:cubicBezTo>
                    <a:cubicBezTo>
                      <a:pt x="59" y="34"/>
                      <a:pt x="58" y="32"/>
                      <a:pt x="57" y="30"/>
                    </a:cubicBezTo>
                    <a:cubicBezTo>
                      <a:pt x="50" y="16"/>
                      <a:pt x="37" y="6"/>
                      <a:pt x="22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10" y="11"/>
                      <a:pt x="17" y="14"/>
                      <a:pt x="22" y="17"/>
                    </a:cubicBezTo>
                    <a:cubicBezTo>
                      <a:pt x="27" y="21"/>
                      <a:pt x="32" y="25"/>
                      <a:pt x="36" y="30"/>
                    </a:cubicBezTo>
                    <a:cubicBezTo>
                      <a:pt x="44" y="40"/>
                      <a:pt x="49" y="53"/>
                      <a:pt x="49" y="67"/>
                    </a:cubicBezTo>
                    <a:cubicBezTo>
                      <a:pt x="49" y="68"/>
                      <a:pt x="49" y="70"/>
                      <a:pt x="49" y="71"/>
                    </a:cubicBezTo>
                    <a:cubicBezTo>
                      <a:pt x="52" y="70"/>
                      <a:pt x="54" y="68"/>
                      <a:pt x="57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57"/>
              <p:cNvSpPr/>
              <p:nvPr/>
            </p:nvSpPr>
            <p:spPr bwMode="auto">
              <a:xfrm>
                <a:off x="7620000" y="5697538"/>
                <a:ext cx="265113" cy="195263"/>
              </a:xfrm>
              <a:custGeom>
                <a:avLst/>
                <a:gdLst>
                  <a:gd name="T0" fmla="*/ 103 w 118"/>
                  <a:gd name="T1" fmla="*/ 71 h 87"/>
                  <a:gd name="T2" fmla="*/ 118 w 118"/>
                  <a:gd name="T3" fmla="*/ 53 h 87"/>
                  <a:gd name="T4" fmla="*/ 95 w 118"/>
                  <a:gd name="T5" fmla="*/ 9 h 87"/>
                  <a:gd name="T6" fmla="*/ 76 w 118"/>
                  <a:gd name="T7" fmla="*/ 1 h 87"/>
                  <a:gd name="T8" fmla="*/ 67 w 118"/>
                  <a:gd name="T9" fmla="*/ 0 h 87"/>
                  <a:gd name="T10" fmla="*/ 51 w 118"/>
                  <a:gd name="T11" fmla="*/ 12 h 87"/>
                  <a:gd name="T12" fmla="*/ 37 w 118"/>
                  <a:gd name="T13" fmla="*/ 22 h 87"/>
                  <a:gd name="T14" fmla="*/ 9 w 118"/>
                  <a:gd name="T15" fmla="*/ 41 h 87"/>
                  <a:gd name="T16" fmla="*/ 9 w 118"/>
                  <a:gd name="T17" fmla="*/ 66 h 87"/>
                  <a:gd name="T18" fmla="*/ 17 w 118"/>
                  <a:gd name="T19" fmla="*/ 87 h 87"/>
                  <a:gd name="T20" fmla="*/ 19 w 118"/>
                  <a:gd name="T21" fmla="*/ 85 h 87"/>
                  <a:gd name="T22" fmla="*/ 27 w 118"/>
                  <a:gd name="T23" fmla="*/ 77 h 87"/>
                  <a:gd name="T24" fmla="*/ 35 w 118"/>
                  <a:gd name="T25" fmla="*/ 70 h 87"/>
                  <a:gd name="T26" fmla="*/ 37 w 118"/>
                  <a:gd name="T27" fmla="*/ 68 h 87"/>
                  <a:gd name="T28" fmla="*/ 40 w 118"/>
                  <a:gd name="T29" fmla="*/ 57 h 87"/>
                  <a:gd name="T30" fmla="*/ 44 w 118"/>
                  <a:gd name="T31" fmla="*/ 56 h 87"/>
                  <a:gd name="T32" fmla="*/ 45 w 118"/>
                  <a:gd name="T33" fmla="*/ 62 h 87"/>
                  <a:gd name="T34" fmla="*/ 40 w 118"/>
                  <a:gd name="T35" fmla="*/ 72 h 87"/>
                  <a:gd name="T36" fmla="*/ 37 w 118"/>
                  <a:gd name="T37" fmla="*/ 75 h 87"/>
                  <a:gd name="T38" fmla="*/ 29 w 118"/>
                  <a:gd name="T39" fmla="*/ 81 h 87"/>
                  <a:gd name="T40" fmla="*/ 42 w 118"/>
                  <a:gd name="T41" fmla="*/ 79 h 87"/>
                  <a:gd name="T42" fmla="*/ 45 w 118"/>
                  <a:gd name="T43" fmla="*/ 76 h 87"/>
                  <a:gd name="T44" fmla="*/ 51 w 118"/>
                  <a:gd name="T45" fmla="*/ 64 h 87"/>
                  <a:gd name="T46" fmla="*/ 61 w 118"/>
                  <a:gd name="T47" fmla="*/ 54 h 87"/>
                  <a:gd name="T48" fmla="*/ 62 w 118"/>
                  <a:gd name="T49" fmla="*/ 52 h 87"/>
                  <a:gd name="T50" fmla="*/ 65 w 118"/>
                  <a:gd name="T51" fmla="*/ 36 h 87"/>
                  <a:gd name="T52" fmla="*/ 68 w 118"/>
                  <a:gd name="T53" fmla="*/ 31 h 87"/>
                  <a:gd name="T54" fmla="*/ 76 w 118"/>
                  <a:gd name="T55" fmla="*/ 16 h 87"/>
                  <a:gd name="T56" fmla="*/ 78 w 118"/>
                  <a:gd name="T57" fmla="*/ 19 h 87"/>
                  <a:gd name="T58" fmla="*/ 72 w 118"/>
                  <a:gd name="T59" fmla="*/ 33 h 87"/>
                  <a:gd name="T60" fmla="*/ 67 w 118"/>
                  <a:gd name="T61" fmla="*/ 44 h 87"/>
                  <a:gd name="T62" fmla="*/ 67 w 118"/>
                  <a:gd name="T63" fmla="*/ 52 h 87"/>
                  <a:gd name="T64" fmla="*/ 67 w 118"/>
                  <a:gd name="T65" fmla="*/ 53 h 87"/>
                  <a:gd name="T66" fmla="*/ 74 w 118"/>
                  <a:gd name="T67" fmla="*/ 53 h 87"/>
                  <a:gd name="T68" fmla="*/ 77 w 118"/>
                  <a:gd name="T69" fmla="*/ 51 h 87"/>
                  <a:gd name="T70" fmla="*/ 95 w 118"/>
                  <a:gd name="T71" fmla="*/ 37 h 87"/>
                  <a:gd name="T72" fmla="*/ 104 w 118"/>
                  <a:gd name="T73" fmla="*/ 31 h 87"/>
                  <a:gd name="T74" fmla="*/ 95 w 118"/>
                  <a:gd name="T75" fmla="*/ 43 h 87"/>
                  <a:gd name="T76" fmla="*/ 79 w 118"/>
                  <a:gd name="T77" fmla="*/ 55 h 87"/>
                  <a:gd name="T78" fmla="*/ 89 w 118"/>
                  <a:gd name="T79" fmla="*/ 58 h 87"/>
                  <a:gd name="T80" fmla="*/ 98 w 118"/>
                  <a:gd name="T81" fmla="*/ 6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8" h="87">
                    <a:moveTo>
                      <a:pt x="103" y="71"/>
                    </a:moveTo>
                    <a:cubicBezTo>
                      <a:pt x="103" y="71"/>
                      <a:pt x="103" y="71"/>
                      <a:pt x="103" y="71"/>
                    </a:cubicBezTo>
                    <a:cubicBezTo>
                      <a:pt x="108" y="68"/>
                      <a:pt x="112" y="64"/>
                      <a:pt x="117" y="61"/>
                    </a:cubicBezTo>
                    <a:cubicBezTo>
                      <a:pt x="117" y="58"/>
                      <a:pt x="118" y="56"/>
                      <a:pt x="118" y="53"/>
                    </a:cubicBezTo>
                    <a:cubicBezTo>
                      <a:pt x="117" y="40"/>
                      <a:pt x="113" y="28"/>
                      <a:pt x="105" y="18"/>
                    </a:cubicBezTo>
                    <a:cubicBezTo>
                      <a:pt x="102" y="15"/>
                      <a:pt x="99" y="12"/>
                      <a:pt x="95" y="9"/>
                    </a:cubicBezTo>
                    <a:cubicBezTo>
                      <a:pt x="90" y="5"/>
                      <a:pt x="84" y="2"/>
                      <a:pt x="77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3" y="0"/>
                      <a:pt x="70" y="0"/>
                      <a:pt x="68" y="0"/>
                    </a:cubicBezTo>
                    <a:cubicBezTo>
                      <a:pt x="68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3" y="54"/>
                      <a:pt x="6" y="60"/>
                      <a:pt x="9" y="66"/>
                    </a:cubicBezTo>
                    <a:cubicBezTo>
                      <a:pt x="11" y="70"/>
                      <a:pt x="12" y="73"/>
                      <a:pt x="14" y="77"/>
                    </a:cubicBezTo>
                    <a:cubicBezTo>
                      <a:pt x="15" y="80"/>
                      <a:pt x="16" y="83"/>
                      <a:pt x="17" y="87"/>
                    </a:cubicBezTo>
                    <a:cubicBezTo>
                      <a:pt x="17" y="86"/>
                      <a:pt x="18" y="86"/>
                      <a:pt x="18" y="86"/>
                    </a:cubicBezTo>
                    <a:cubicBezTo>
                      <a:pt x="19" y="86"/>
                      <a:pt x="19" y="85"/>
                      <a:pt x="19" y="85"/>
                    </a:cubicBezTo>
                    <a:cubicBezTo>
                      <a:pt x="19" y="85"/>
                      <a:pt x="20" y="85"/>
                      <a:pt x="20" y="85"/>
                    </a:cubicBezTo>
                    <a:cubicBezTo>
                      <a:pt x="22" y="82"/>
                      <a:pt x="24" y="80"/>
                      <a:pt x="27" y="77"/>
                    </a:cubicBezTo>
                    <a:cubicBezTo>
                      <a:pt x="29" y="75"/>
                      <a:pt x="32" y="73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70"/>
                      <a:pt x="36" y="69"/>
                      <a:pt x="36" y="69"/>
                    </a:cubicBezTo>
                    <a:cubicBezTo>
                      <a:pt x="37" y="69"/>
                      <a:pt x="37" y="68"/>
                      <a:pt x="37" y="68"/>
                    </a:cubicBezTo>
                    <a:cubicBezTo>
                      <a:pt x="37" y="68"/>
                      <a:pt x="38" y="67"/>
                      <a:pt x="38" y="67"/>
                    </a:cubicBezTo>
                    <a:cubicBezTo>
                      <a:pt x="40" y="64"/>
                      <a:pt x="40" y="60"/>
                      <a:pt x="40" y="57"/>
                    </a:cubicBezTo>
                    <a:cubicBezTo>
                      <a:pt x="40" y="55"/>
                      <a:pt x="41" y="54"/>
                      <a:pt x="42" y="54"/>
                    </a:cubicBezTo>
                    <a:cubicBezTo>
                      <a:pt x="43" y="54"/>
                      <a:pt x="44" y="55"/>
                      <a:pt x="4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8"/>
                      <a:pt x="45" y="60"/>
                      <a:pt x="45" y="62"/>
                    </a:cubicBezTo>
                    <a:cubicBezTo>
                      <a:pt x="44" y="64"/>
                      <a:pt x="43" y="67"/>
                      <a:pt x="42" y="69"/>
                    </a:cubicBezTo>
                    <a:cubicBezTo>
                      <a:pt x="41" y="70"/>
                      <a:pt x="41" y="71"/>
                      <a:pt x="40" y="72"/>
                    </a:cubicBezTo>
                    <a:cubicBezTo>
                      <a:pt x="39" y="72"/>
                      <a:pt x="38" y="73"/>
                      <a:pt x="38" y="74"/>
                    </a:cubicBezTo>
                    <a:cubicBezTo>
                      <a:pt x="37" y="74"/>
                      <a:pt x="37" y="74"/>
                      <a:pt x="37" y="75"/>
                    </a:cubicBezTo>
                    <a:cubicBezTo>
                      <a:pt x="34" y="77"/>
                      <a:pt x="32" y="79"/>
                      <a:pt x="30" y="81"/>
                    </a:cubicBezTo>
                    <a:cubicBezTo>
                      <a:pt x="30" y="81"/>
                      <a:pt x="29" y="81"/>
                      <a:pt x="29" y="81"/>
                    </a:cubicBezTo>
                    <a:cubicBezTo>
                      <a:pt x="32" y="80"/>
                      <a:pt x="34" y="80"/>
                      <a:pt x="37" y="79"/>
                    </a:cubicBezTo>
                    <a:cubicBezTo>
                      <a:pt x="38" y="79"/>
                      <a:pt x="40" y="79"/>
                      <a:pt x="42" y="79"/>
                    </a:cubicBezTo>
                    <a:cubicBezTo>
                      <a:pt x="42" y="79"/>
                      <a:pt x="43" y="79"/>
                      <a:pt x="43" y="79"/>
                    </a:cubicBezTo>
                    <a:cubicBezTo>
                      <a:pt x="43" y="78"/>
                      <a:pt x="44" y="77"/>
                      <a:pt x="45" y="76"/>
                    </a:cubicBezTo>
                    <a:cubicBezTo>
                      <a:pt x="46" y="74"/>
                      <a:pt x="47" y="73"/>
                      <a:pt x="48" y="71"/>
                    </a:cubicBezTo>
                    <a:cubicBezTo>
                      <a:pt x="49" y="69"/>
                      <a:pt x="49" y="66"/>
                      <a:pt x="51" y="64"/>
                    </a:cubicBezTo>
                    <a:cubicBezTo>
                      <a:pt x="51" y="63"/>
                      <a:pt x="52" y="61"/>
                      <a:pt x="54" y="60"/>
                    </a:cubicBezTo>
                    <a:cubicBezTo>
                      <a:pt x="56" y="57"/>
                      <a:pt x="58" y="56"/>
                      <a:pt x="61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3"/>
                      <a:pt x="62" y="53"/>
                      <a:pt x="62" y="52"/>
                    </a:cubicBezTo>
                    <a:cubicBezTo>
                      <a:pt x="62" y="51"/>
                      <a:pt x="62" y="50"/>
                      <a:pt x="62" y="49"/>
                    </a:cubicBezTo>
                    <a:cubicBezTo>
                      <a:pt x="62" y="45"/>
                      <a:pt x="63" y="40"/>
                      <a:pt x="65" y="36"/>
                    </a:cubicBezTo>
                    <a:cubicBezTo>
                      <a:pt x="66" y="34"/>
                      <a:pt x="67" y="33"/>
                      <a:pt x="67" y="32"/>
                    </a:cubicBezTo>
                    <a:cubicBezTo>
                      <a:pt x="67" y="31"/>
                      <a:pt x="68" y="31"/>
                      <a:pt x="68" y="31"/>
                    </a:cubicBezTo>
                    <a:cubicBezTo>
                      <a:pt x="70" y="27"/>
                      <a:pt x="72" y="22"/>
                      <a:pt x="73" y="18"/>
                    </a:cubicBezTo>
                    <a:cubicBezTo>
                      <a:pt x="73" y="17"/>
                      <a:pt x="74" y="16"/>
                      <a:pt x="76" y="16"/>
                    </a:cubicBezTo>
                    <a:cubicBezTo>
                      <a:pt x="76" y="16"/>
                      <a:pt x="76" y="16"/>
                      <a:pt x="77" y="17"/>
                    </a:cubicBezTo>
                    <a:cubicBezTo>
                      <a:pt x="77" y="17"/>
                      <a:pt x="78" y="18"/>
                      <a:pt x="78" y="19"/>
                    </a:cubicBezTo>
                    <a:cubicBezTo>
                      <a:pt x="77" y="20"/>
                      <a:pt x="77" y="21"/>
                      <a:pt x="77" y="22"/>
                    </a:cubicBezTo>
                    <a:cubicBezTo>
                      <a:pt x="76" y="26"/>
                      <a:pt x="74" y="30"/>
                      <a:pt x="72" y="33"/>
                    </a:cubicBezTo>
                    <a:cubicBezTo>
                      <a:pt x="71" y="35"/>
                      <a:pt x="70" y="36"/>
                      <a:pt x="69" y="38"/>
                    </a:cubicBezTo>
                    <a:cubicBezTo>
                      <a:pt x="68" y="40"/>
                      <a:pt x="68" y="42"/>
                      <a:pt x="67" y="44"/>
                    </a:cubicBezTo>
                    <a:cubicBezTo>
                      <a:pt x="67" y="45"/>
                      <a:pt x="67" y="47"/>
                      <a:pt x="67" y="49"/>
                    </a:cubicBezTo>
                    <a:cubicBezTo>
                      <a:pt x="67" y="50"/>
                      <a:pt x="67" y="51"/>
                      <a:pt x="67" y="52"/>
                    </a:cubicBezTo>
                    <a:cubicBezTo>
                      <a:pt x="67" y="52"/>
                      <a:pt x="67" y="53"/>
                      <a:pt x="67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69" y="53"/>
                      <a:pt x="70" y="53"/>
                      <a:pt x="71" y="53"/>
                    </a:cubicBezTo>
                    <a:cubicBezTo>
                      <a:pt x="72" y="53"/>
                      <a:pt x="73" y="53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5" y="53"/>
                      <a:pt x="76" y="52"/>
                      <a:pt x="77" y="51"/>
                    </a:cubicBezTo>
                    <a:cubicBezTo>
                      <a:pt x="81" y="48"/>
                      <a:pt x="85" y="45"/>
                      <a:pt x="89" y="42"/>
                    </a:cubicBezTo>
                    <a:cubicBezTo>
                      <a:pt x="91" y="41"/>
                      <a:pt x="93" y="39"/>
                      <a:pt x="95" y="37"/>
                    </a:cubicBezTo>
                    <a:cubicBezTo>
                      <a:pt x="97" y="35"/>
                      <a:pt x="99" y="33"/>
                      <a:pt x="101" y="31"/>
                    </a:cubicBezTo>
                    <a:cubicBezTo>
                      <a:pt x="102" y="30"/>
                      <a:pt x="103" y="30"/>
                      <a:pt x="104" y="31"/>
                    </a:cubicBezTo>
                    <a:cubicBezTo>
                      <a:pt x="105" y="32"/>
                      <a:pt x="105" y="33"/>
                      <a:pt x="104" y="34"/>
                    </a:cubicBezTo>
                    <a:cubicBezTo>
                      <a:pt x="102" y="37"/>
                      <a:pt x="99" y="40"/>
                      <a:pt x="95" y="43"/>
                    </a:cubicBezTo>
                    <a:cubicBezTo>
                      <a:pt x="94" y="44"/>
                      <a:pt x="93" y="45"/>
                      <a:pt x="92" y="46"/>
                    </a:cubicBezTo>
                    <a:cubicBezTo>
                      <a:pt x="88" y="49"/>
                      <a:pt x="84" y="52"/>
                      <a:pt x="79" y="55"/>
                    </a:cubicBezTo>
                    <a:cubicBezTo>
                      <a:pt x="81" y="56"/>
                      <a:pt x="82" y="57"/>
                      <a:pt x="84" y="59"/>
                    </a:cubicBezTo>
                    <a:cubicBezTo>
                      <a:pt x="86" y="58"/>
                      <a:pt x="88" y="58"/>
                      <a:pt x="89" y="58"/>
                    </a:cubicBezTo>
                    <a:cubicBezTo>
                      <a:pt x="92" y="59"/>
                      <a:pt x="94" y="59"/>
                      <a:pt x="95" y="60"/>
                    </a:cubicBezTo>
                    <a:cubicBezTo>
                      <a:pt x="96" y="60"/>
                      <a:pt x="98" y="61"/>
                      <a:pt x="98" y="62"/>
                    </a:cubicBezTo>
                    <a:cubicBezTo>
                      <a:pt x="101" y="64"/>
                      <a:pt x="102" y="67"/>
                      <a:pt x="103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58"/>
              <p:cNvSpPr/>
              <p:nvPr/>
            </p:nvSpPr>
            <p:spPr bwMode="auto">
              <a:xfrm>
                <a:off x="7459663" y="5595938"/>
                <a:ext cx="317500" cy="200025"/>
              </a:xfrm>
              <a:custGeom>
                <a:avLst/>
                <a:gdLst>
                  <a:gd name="T0" fmla="*/ 4 w 141"/>
                  <a:gd name="T1" fmla="*/ 38 h 89"/>
                  <a:gd name="T2" fmla="*/ 0 w 141"/>
                  <a:gd name="T3" fmla="*/ 41 h 89"/>
                  <a:gd name="T4" fmla="*/ 4 w 141"/>
                  <a:gd name="T5" fmla="*/ 42 h 89"/>
                  <a:gd name="T6" fmla="*/ 68 w 141"/>
                  <a:gd name="T7" fmla="*/ 89 h 89"/>
                  <a:gd name="T8" fmla="*/ 80 w 141"/>
                  <a:gd name="T9" fmla="*/ 81 h 89"/>
                  <a:gd name="T10" fmla="*/ 89 w 141"/>
                  <a:gd name="T11" fmla="*/ 74 h 89"/>
                  <a:gd name="T12" fmla="*/ 108 w 141"/>
                  <a:gd name="T13" fmla="*/ 61 h 89"/>
                  <a:gd name="T14" fmla="*/ 116 w 141"/>
                  <a:gd name="T15" fmla="*/ 56 h 89"/>
                  <a:gd name="T16" fmla="*/ 122 w 141"/>
                  <a:gd name="T17" fmla="*/ 52 h 89"/>
                  <a:gd name="T18" fmla="*/ 138 w 141"/>
                  <a:gd name="T19" fmla="*/ 40 h 89"/>
                  <a:gd name="T20" fmla="*/ 141 w 141"/>
                  <a:gd name="T21" fmla="*/ 39 h 89"/>
                  <a:gd name="T22" fmla="*/ 138 w 141"/>
                  <a:gd name="T23" fmla="*/ 25 h 89"/>
                  <a:gd name="T24" fmla="*/ 125 w 141"/>
                  <a:gd name="T25" fmla="*/ 0 h 89"/>
                  <a:gd name="T26" fmla="*/ 123 w 141"/>
                  <a:gd name="T27" fmla="*/ 6 h 89"/>
                  <a:gd name="T28" fmla="*/ 122 w 141"/>
                  <a:gd name="T29" fmla="*/ 8 h 89"/>
                  <a:gd name="T30" fmla="*/ 116 w 141"/>
                  <a:gd name="T31" fmla="*/ 13 h 89"/>
                  <a:gd name="T32" fmla="*/ 116 w 141"/>
                  <a:gd name="T33" fmla="*/ 27 h 89"/>
                  <a:gd name="T34" fmla="*/ 114 w 141"/>
                  <a:gd name="T35" fmla="*/ 30 h 89"/>
                  <a:gd name="T36" fmla="*/ 110 w 141"/>
                  <a:gd name="T37" fmla="*/ 37 h 89"/>
                  <a:gd name="T38" fmla="*/ 108 w 141"/>
                  <a:gd name="T39" fmla="*/ 39 h 89"/>
                  <a:gd name="T40" fmla="*/ 102 w 141"/>
                  <a:gd name="T41" fmla="*/ 41 h 89"/>
                  <a:gd name="T42" fmla="*/ 89 w 141"/>
                  <a:gd name="T43" fmla="*/ 39 h 89"/>
                  <a:gd name="T44" fmla="*/ 88 w 141"/>
                  <a:gd name="T45" fmla="*/ 39 h 89"/>
                  <a:gd name="T46" fmla="*/ 80 w 141"/>
                  <a:gd name="T47" fmla="*/ 33 h 89"/>
                  <a:gd name="T48" fmla="*/ 80 w 141"/>
                  <a:gd name="T49" fmla="*/ 32 h 89"/>
                  <a:gd name="T50" fmla="*/ 63 w 141"/>
                  <a:gd name="T51" fmla="*/ 30 h 89"/>
                  <a:gd name="T52" fmla="*/ 56 w 141"/>
                  <a:gd name="T53" fmla="*/ 25 h 89"/>
                  <a:gd name="T54" fmla="*/ 53 w 141"/>
                  <a:gd name="T55" fmla="*/ 18 h 89"/>
                  <a:gd name="T56" fmla="*/ 54 w 141"/>
                  <a:gd name="T57" fmla="*/ 5 h 89"/>
                  <a:gd name="T58" fmla="*/ 4 w 141"/>
                  <a:gd name="T59" fmla="*/ 3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1" h="89">
                    <a:moveTo>
                      <a:pt x="4" y="38"/>
                    </a:moveTo>
                    <a:cubicBezTo>
                      <a:pt x="3" y="39"/>
                      <a:pt x="1" y="40"/>
                      <a:pt x="0" y="41"/>
                    </a:cubicBezTo>
                    <a:cubicBezTo>
                      <a:pt x="2" y="41"/>
                      <a:pt x="3" y="42"/>
                      <a:pt x="4" y="42"/>
                    </a:cubicBezTo>
                    <a:cubicBezTo>
                      <a:pt x="32" y="51"/>
                      <a:pt x="53" y="67"/>
                      <a:pt x="68" y="89"/>
                    </a:cubicBezTo>
                    <a:cubicBezTo>
                      <a:pt x="72" y="86"/>
                      <a:pt x="76" y="83"/>
                      <a:pt x="80" y="81"/>
                    </a:cubicBezTo>
                    <a:cubicBezTo>
                      <a:pt x="83" y="79"/>
                      <a:pt x="86" y="76"/>
                      <a:pt x="89" y="74"/>
                    </a:cubicBezTo>
                    <a:cubicBezTo>
                      <a:pt x="95" y="70"/>
                      <a:pt x="102" y="66"/>
                      <a:pt x="108" y="61"/>
                    </a:cubicBezTo>
                    <a:cubicBezTo>
                      <a:pt x="110" y="60"/>
                      <a:pt x="113" y="58"/>
                      <a:pt x="116" y="56"/>
                    </a:cubicBezTo>
                    <a:cubicBezTo>
                      <a:pt x="118" y="55"/>
                      <a:pt x="119" y="53"/>
                      <a:pt x="122" y="52"/>
                    </a:cubicBezTo>
                    <a:cubicBezTo>
                      <a:pt x="127" y="48"/>
                      <a:pt x="133" y="44"/>
                      <a:pt x="138" y="40"/>
                    </a:cubicBezTo>
                    <a:cubicBezTo>
                      <a:pt x="139" y="40"/>
                      <a:pt x="140" y="39"/>
                      <a:pt x="141" y="39"/>
                    </a:cubicBezTo>
                    <a:cubicBezTo>
                      <a:pt x="140" y="34"/>
                      <a:pt x="139" y="30"/>
                      <a:pt x="138" y="25"/>
                    </a:cubicBezTo>
                    <a:cubicBezTo>
                      <a:pt x="136" y="15"/>
                      <a:pt x="131" y="7"/>
                      <a:pt x="125" y="0"/>
                    </a:cubicBezTo>
                    <a:cubicBezTo>
                      <a:pt x="125" y="2"/>
                      <a:pt x="124" y="4"/>
                      <a:pt x="123" y="6"/>
                    </a:cubicBezTo>
                    <a:cubicBezTo>
                      <a:pt x="122" y="7"/>
                      <a:pt x="122" y="7"/>
                      <a:pt x="122" y="8"/>
                    </a:cubicBezTo>
                    <a:cubicBezTo>
                      <a:pt x="120" y="10"/>
                      <a:pt x="118" y="12"/>
                      <a:pt x="116" y="13"/>
                    </a:cubicBezTo>
                    <a:cubicBezTo>
                      <a:pt x="117" y="18"/>
                      <a:pt x="116" y="23"/>
                      <a:pt x="116" y="27"/>
                    </a:cubicBezTo>
                    <a:cubicBezTo>
                      <a:pt x="115" y="28"/>
                      <a:pt x="115" y="29"/>
                      <a:pt x="114" y="30"/>
                    </a:cubicBezTo>
                    <a:cubicBezTo>
                      <a:pt x="113" y="33"/>
                      <a:pt x="112" y="35"/>
                      <a:pt x="110" y="37"/>
                    </a:cubicBezTo>
                    <a:cubicBezTo>
                      <a:pt x="109" y="38"/>
                      <a:pt x="108" y="38"/>
                      <a:pt x="108" y="39"/>
                    </a:cubicBezTo>
                    <a:cubicBezTo>
                      <a:pt x="106" y="40"/>
                      <a:pt x="104" y="40"/>
                      <a:pt x="102" y="41"/>
                    </a:cubicBezTo>
                    <a:cubicBezTo>
                      <a:pt x="99" y="42"/>
                      <a:pt x="94" y="41"/>
                      <a:pt x="89" y="39"/>
                    </a:cubicBezTo>
                    <a:cubicBezTo>
                      <a:pt x="89" y="39"/>
                      <a:pt x="88" y="39"/>
                      <a:pt x="88" y="39"/>
                    </a:cubicBezTo>
                    <a:cubicBezTo>
                      <a:pt x="84" y="37"/>
                      <a:pt x="82" y="35"/>
                      <a:pt x="80" y="33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73" y="33"/>
                      <a:pt x="67" y="32"/>
                      <a:pt x="63" y="30"/>
                    </a:cubicBezTo>
                    <a:cubicBezTo>
                      <a:pt x="60" y="29"/>
                      <a:pt x="58" y="27"/>
                      <a:pt x="56" y="25"/>
                    </a:cubicBezTo>
                    <a:cubicBezTo>
                      <a:pt x="55" y="23"/>
                      <a:pt x="54" y="21"/>
                      <a:pt x="53" y="18"/>
                    </a:cubicBezTo>
                    <a:cubicBezTo>
                      <a:pt x="52" y="14"/>
                      <a:pt x="53" y="9"/>
                      <a:pt x="54" y="5"/>
                    </a:cubicBezTo>
                    <a:cubicBezTo>
                      <a:pt x="37" y="16"/>
                      <a:pt x="21" y="27"/>
                      <a:pt x="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59"/>
              <p:cNvSpPr/>
              <p:nvPr/>
            </p:nvSpPr>
            <p:spPr bwMode="auto">
              <a:xfrm>
                <a:off x="7939088" y="5591175"/>
                <a:ext cx="96838" cy="106363"/>
              </a:xfrm>
              <a:custGeom>
                <a:avLst/>
                <a:gdLst>
                  <a:gd name="T0" fmla="*/ 20 w 43"/>
                  <a:gd name="T1" fmla="*/ 21 h 47"/>
                  <a:gd name="T2" fmla="*/ 4 w 43"/>
                  <a:gd name="T3" fmla="*/ 33 h 47"/>
                  <a:gd name="T4" fmla="*/ 0 w 43"/>
                  <a:gd name="T5" fmla="*/ 36 h 47"/>
                  <a:gd name="T6" fmla="*/ 4 w 43"/>
                  <a:gd name="T7" fmla="*/ 43 h 47"/>
                  <a:gd name="T8" fmla="*/ 7 w 43"/>
                  <a:gd name="T9" fmla="*/ 47 h 47"/>
                  <a:gd name="T10" fmla="*/ 29 w 43"/>
                  <a:gd name="T11" fmla="*/ 30 h 47"/>
                  <a:gd name="T12" fmla="*/ 43 w 43"/>
                  <a:gd name="T13" fmla="*/ 25 h 47"/>
                  <a:gd name="T14" fmla="*/ 43 w 43"/>
                  <a:gd name="T15" fmla="*/ 22 h 47"/>
                  <a:gd name="T16" fmla="*/ 39 w 43"/>
                  <a:gd name="T17" fmla="*/ 13 h 47"/>
                  <a:gd name="T18" fmla="*/ 20 w 43"/>
                  <a:gd name="T19" fmla="*/ 2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47">
                    <a:moveTo>
                      <a:pt x="20" y="21"/>
                    </a:moveTo>
                    <a:cubicBezTo>
                      <a:pt x="15" y="25"/>
                      <a:pt x="9" y="29"/>
                      <a:pt x="4" y="33"/>
                    </a:cubicBezTo>
                    <a:cubicBezTo>
                      <a:pt x="2" y="34"/>
                      <a:pt x="1" y="35"/>
                      <a:pt x="0" y="36"/>
                    </a:cubicBezTo>
                    <a:cubicBezTo>
                      <a:pt x="1" y="38"/>
                      <a:pt x="3" y="41"/>
                      <a:pt x="4" y="43"/>
                    </a:cubicBezTo>
                    <a:cubicBezTo>
                      <a:pt x="5" y="44"/>
                      <a:pt x="6" y="46"/>
                      <a:pt x="7" y="47"/>
                    </a:cubicBezTo>
                    <a:cubicBezTo>
                      <a:pt x="14" y="41"/>
                      <a:pt x="21" y="36"/>
                      <a:pt x="29" y="30"/>
                    </a:cubicBezTo>
                    <a:cubicBezTo>
                      <a:pt x="36" y="34"/>
                      <a:pt x="43" y="31"/>
                      <a:pt x="43" y="25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0"/>
                      <a:pt x="42" y="17"/>
                      <a:pt x="39" y="13"/>
                    </a:cubicBezTo>
                    <a:cubicBezTo>
                      <a:pt x="28" y="0"/>
                      <a:pt x="15" y="10"/>
                      <a:pt x="20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60"/>
              <p:cNvSpPr/>
              <p:nvPr/>
            </p:nvSpPr>
            <p:spPr bwMode="auto">
              <a:xfrm>
                <a:off x="7659688" y="5883275"/>
                <a:ext cx="85725" cy="104775"/>
              </a:xfrm>
              <a:custGeom>
                <a:avLst/>
                <a:gdLst>
                  <a:gd name="T0" fmla="*/ 23 w 38"/>
                  <a:gd name="T1" fmla="*/ 0 h 46"/>
                  <a:gd name="T2" fmla="*/ 19 w 38"/>
                  <a:gd name="T3" fmla="*/ 1 h 46"/>
                  <a:gd name="T4" fmla="*/ 11 w 38"/>
                  <a:gd name="T5" fmla="*/ 3 h 46"/>
                  <a:gd name="T6" fmla="*/ 0 w 38"/>
                  <a:gd name="T7" fmla="*/ 8 h 46"/>
                  <a:gd name="T8" fmla="*/ 0 w 38"/>
                  <a:gd name="T9" fmla="*/ 8 h 46"/>
                  <a:gd name="T10" fmla="*/ 0 w 38"/>
                  <a:gd name="T11" fmla="*/ 10 h 46"/>
                  <a:gd name="T12" fmla="*/ 3 w 38"/>
                  <a:gd name="T13" fmla="*/ 22 h 46"/>
                  <a:gd name="T14" fmla="*/ 6 w 38"/>
                  <a:gd name="T15" fmla="*/ 46 h 46"/>
                  <a:gd name="T16" fmla="*/ 19 w 38"/>
                  <a:gd name="T17" fmla="*/ 37 h 46"/>
                  <a:gd name="T18" fmla="*/ 27 w 38"/>
                  <a:gd name="T19" fmla="*/ 31 h 46"/>
                  <a:gd name="T20" fmla="*/ 33 w 38"/>
                  <a:gd name="T21" fmla="*/ 27 h 46"/>
                  <a:gd name="T22" fmla="*/ 38 w 38"/>
                  <a:gd name="T23" fmla="*/ 23 h 46"/>
                  <a:gd name="T24" fmla="*/ 33 w 38"/>
                  <a:gd name="T25" fmla="*/ 21 h 46"/>
                  <a:gd name="T26" fmla="*/ 27 w 38"/>
                  <a:gd name="T27" fmla="*/ 16 h 46"/>
                  <a:gd name="T28" fmla="*/ 27 w 38"/>
                  <a:gd name="T29" fmla="*/ 15 h 46"/>
                  <a:gd name="T30" fmla="*/ 23 w 38"/>
                  <a:gd name="T31" fmla="*/ 9 h 46"/>
                  <a:gd name="T32" fmla="*/ 23 w 38"/>
                  <a:gd name="T33" fmla="*/ 1 h 46"/>
                  <a:gd name="T34" fmla="*/ 23 w 38"/>
                  <a:gd name="T3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46">
                    <a:moveTo>
                      <a:pt x="23" y="0"/>
                    </a:moveTo>
                    <a:cubicBezTo>
                      <a:pt x="22" y="1"/>
                      <a:pt x="20" y="1"/>
                      <a:pt x="19" y="1"/>
                    </a:cubicBezTo>
                    <a:cubicBezTo>
                      <a:pt x="16" y="2"/>
                      <a:pt x="14" y="2"/>
                      <a:pt x="11" y="3"/>
                    </a:cubicBezTo>
                    <a:cubicBezTo>
                      <a:pt x="8" y="4"/>
                      <a:pt x="4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14"/>
                      <a:pt x="2" y="18"/>
                      <a:pt x="3" y="22"/>
                    </a:cubicBezTo>
                    <a:cubicBezTo>
                      <a:pt x="4" y="30"/>
                      <a:pt x="5" y="38"/>
                      <a:pt x="6" y="46"/>
                    </a:cubicBezTo>
                    <a:cubicBezTo>
                      <a:pt x="10" y="43"/>
                      <a:pt x="14" y="40"/>
                      <a:pt x="19" y="37"/>
                    </a:cubicBezTo>
                    <a:cubicBezTo>
                      <a:pt x="21" y="35"/>
                      <a:pt x="24" y="33"/>
                      <a:pt x="27" y="31"/>
                    </a:cubicBezTo>
                    <a:cubicBezTo>
                      <a:pt x="29" y="30"/>
                      <a:pt x="30" y="28"/>
                      <a:pt x="33" y="27"/>
                    </a:cubicBezTo>
                    <a:cubicBezTo>
                      <a:pt x="34" y="25"/>
                      <a:pt x="36" y="24"/>
                      <a:pt x="38" y="23"/>
                    </a:cubicBezTo>
                    <a:cubicBezTo>
                      <a:pt x="36" y="22"/>
                      <a:pt x="34" y="21"/>
                      <a:pt x="33" y="21"/>
                    </a:cubicBezTo>
                    <a:cubicBezTo>
                      <a:pt x="30" y="19"/>
                      <a:pt x="29" y="18"/>
                      <a:pt x="27" y="16"/>
                    </a:cubicBezTo>
                    <a:cubicBezTo>
                      <a:pt x="27" y="16"/>
                      <a:pt x="27" y="16"/>
                      <a:pt x="27" y="15"/>
                    </a:cubicBezTo>
                    <a:cubicBezTo>
                      <a:pt x="25" y="13"/>
                      <a:pt x="24" y="11"/>
                      <a:pt x="23" y="9"/>
                    </a:cubicBezTo>
                    <a:cubicBezTo>
                      <a:pt x="23" y="6"/>
                      <a:pt x="23" y="3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61"/>
              <p:cNvSpPr/>
              <p:nvPr/>
            </p:nvSpPr>
            <p:spPr bwMode="auto">
              <a:xfrm>
                <a:off x="7808913" y="5449888"/>
                <a:ext cx="120650" cy="139700"/>
              </a:xfrm>
              <a:custGeom>
                <a:avLst/>
                <a:gdLst>
                  <a:gd name="T0" fmla="*/ 27 w 54"/>
                  <a:gd name="T1" fmla="*/ 23 h 62"/>
                  <a:gd name="T2" fmla="*/ 42 w 54"/>
                  <a:gd name="T3" fmla="*/ 62 h 62"/>
                  <a:gd name="T4" fmla="*/ 46 w 54"/>
                  <a:gd name="T5" fmla="*/ 58 h 62"/>
                  <a:gd name="T6" fmla="*/ 46 w 54"/>
                  <a:gd name="T7" fmla="*/ 23 h 62"/>
                  <a:gd name="T8" fmla="*/ 11 w 54"/>
                  <a:gd name="T9" fmla="*/ 0 h 62"/>
                  <a:gd name="T10" fmla="*/ 0 w 54"/>
                  <a:gd name="T11" fmla="*/ 2 h 62"/>
                  <a:gd name="T12" fmla="*/ 11 w 54"/>
                  <a:gd name="T13" fmla="*/ 9 h 62"/>
                  <a:gd name="T14" fmla="*/ 27 w 54"/>
                  <a:gd name="T15" fmla="*/ 2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62">
                    <a:moveTo>
                      <a:pt x="27" y="23"/>
                    </a:moveTo>
                    <a:cubicBezTo>
                      <a:pt x="35" y="33"/>
                      <a:pt x="40" y="46"/>
                      <a:pt x="42" y="62"/>
                    </a:cubicBezTo>
                    <a:cubicBezTo>
                      <a:pt x="44" y="61"/>
                      <a:pt x="45" y="59"/>
                      <a:pt x="46" y="58"/>
                    </a:cubicBezTo>
                    <a:cubicBezTo>
                      <a:pt x="54" y="48"/>
                      <a:pt x="53" y="34"/>
                      <a:pt x="46" y="23"/>
                    </a:cubicBezTo>
                    <a:cubicBezTo>
                      <a:pt x="39" y="11"/>
                      <a:pt x="25" y="1"/>
                      <a:pt x="11" y="0"/>
                    </a:cubicBezTo>
                    <a:cubicBezTo>
                      <a:pt x="7" y="0"/>
                      <a:pt x="3" y="1"/>
                      <a:pt x="0" y="2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7" y="12"/>
                      <a:pt x="23" y="17"/>
                      <a:pt x="2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62"/>
              <p:cNvSpPr/>
              <p:nvPr/>
            </p:nvSpPr>
            <p:spPr bwMode="auto">
              <a:xfrm>
                <a:off x="7897813" y="5387975"/>
                <a:ext cx="122238" cy="100013"/>
              </a:xfrm>
              <a:custGeom>
                <a:avLst/>
                <a:gdLst>
                  <a:gd name="T0" fmla="*/ 6 w 54"/>
                  <a:gd name="T1" fmla="*/ 43 h 44"/>
                  <a:gd name="T2" fmla="*/ 7 w 54"/>
                  <a:gd name="T3" fmla="*/ 44 h 44"/>
                  <a:gd name="T4" fmla="*/ 22 w 54"/>
                  <a:gd name="T5" fmla="*/ 34 h 44"/>
                  <a:gd name="T6" fmla="*/ 34 w 54"/>
                  <a:gd name="T7" fmla="*/ 26 h 44"/>
                  <a:gd name="T8" fmla="*/ 45 w 54"/>
                  <a:gd name="T9" fmla="*/ 9 h 44"/>
                  <a:gd name="T10" fmla="*/ 26 w 54"/>
                  <a:gd name="T11" fmla="*/ 20 h 44"/>
                  <a:gd name="T12" fmla="*/ 22 w 54"/>
                  <a:gd name="T13" fmla="*/ 22 h 44"/>
                  <a:gd name="T14" fmla="*/ 6 w 54"/>
                  <a:gd name="T15" fmla="*/ 33 h 44"/>
                  <a:gd name="T16" fmla="*/ 0 w 54"/>
                  <a:gd name="T17" fmla="*/ 37 h 44"/>
                  <a:gd name="T18" fmla="*/ 6 w 54"/>
                  <a:gd name="T1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44">
                    <a:moveTo>
                      <a:pt x="6" y="43"/>
                    </a:moveTo>
                    <a:cubicBezTo>
                      <a:pt x="6" y="43"/>
                      <a:pt x="7" y="44"/>
                      <a:pt x="7" y="44"/>
                    </a:cubicBezTo>
                    <a:cubicBezTo>
                      <a:pt x="12" y="41"/>
                      <a:pt x="17" y="38"/>
                      <a:pt x="22" y="34"/>
                    </a:cubicBezTo>
                    <a:cubicBezTo>
                      <a:pt x="26" y="32"/>
                      <a:pt x="30" y="29"/>
                      <a:pt x="34" y="26"/>
                    </a:cubicBezTo>
                    <a:cubicBezTo>
                      <a:pt x="46" y="30"/>
                      <a:pt x="54" y="18"/>
                      <a:pt x="45" y="9"/>
                    </a:cubicBezTo>
                    <a:cubicBezTo>
                      <a:pt x="36" y="0"/>
                      <a:pt x="24" y="9"/>
                      <a:pt x="26" y="20"/>
                    </a:cubicBezTo>
                    <a:cubicBezTo>
                      <a:pt x="25" y="20"/>
                      <a:pt x="23" y="21"/>
                      <a:pt x="22" y="22"/>
                    </a:cubicBezTo>
                    <a:cubicBezTo>
                      <a:pt x="17" y="26"/>
                      <a:pt x="11" y="29"/>
                      <a:pt x="6" y="33"/>
                    </a:cubicBezTo>
                    <a:cubicBezTo>
                      <a:pt x="4" y="34"/>
                      <a:pt x="2" y="36"/>
                      <a:pt x="0" y="37"/>
                    </a:cubicBezTo>
                    <a:cubicBezTo>
                      <a:pt x="2" y="39"/>
                      <a:pt x="4" y="41"/>
                      <a:pt x="6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63"/>
              <p:cNvSpPr/>
              <p:nvPr/>
            </p:nvSpPr>
            <p:spPr bwMode="auto">
              <a:xfrm>
                <a:off x="7146925" y="5980113"/>
                <a:ext cx="414338" cy="295275"/>
              </a:xfrm>
              <a:custGeom>
                <a:avLst/>
                <a:gdLst>
                  <a:gd name="T0" fmla="*/ 128 w 184"/>
                  <a:gd name="T1" fmla="*/ 79 h 131"/>
                  <a:gd name="T2" fmla="*/ 132 w 184"/>
                  <a:gd name="T3" fmla="*/ 76 h 131"/>
                  <a:gd name="T4" fmla="*/ 136 w 184"/>
                  <a:gd name="T5" fmla="*/ 73 h 131"/>
                  <a:gd name="T6" fmla="*/ 143 w 184"/>
                  <a:gd name="T7" fmla="*/ 69 h 131"/>
                  <a:gd name="T8" fmla="*/ 169 w 184"/>
                  <a:gd name="T9" fmla="*/ 51 h 131"/>
                  <a:gd name="T10" fmla="*/ 181 w 184"/>
                  <a:gd name="T11" fmla="*/ 34 h 131"/>
                  <a:gd name="T12" fmla="*/ 183 w 184"/>
                  <a:gd name="T13" fmla="*/ 1 h 131"/>
                  <a:gd name="T14" fmla="*/ 179 w 184"/>
                  <a:gd name="T15" fmla="*/ 1 h 131"/>
                  <a:gd name="T16" fmla="*/ 174 w 184"/>
                  <a:gd name="T17" fmla="*/ 0 h 131"/>
                  <a:gd name="T18" fmla="*/ 172 w 184"/>
                  <a:gd name="T19" fmla="*/ 1 h 131"/>
                  <a:gd name="T20" fmla="*/ 166 w 184"/>
                  <a:gd name="T21" fmla="*/ 5 h 131"/>
                  <a:gd name="T22" fmla="*/ 152 w 184"/>
                  <a:gd name="T23" fmla="*/ 27 h 131"/>
                  <a:gd name="T24" fmla="*/ 143 w 184"/>
                  <a:gd name="T25" fmla="*/ 31 h 131"/>
                  <a:gd name="T26" fmla="*/ 136 w 184"/>
                  <a:gd name="T27" fmla="*/ 33 h 131"/>
                  <a:gd name="T28" fmla="*/ 132 w 184"/>
                  <a:gd name="T29" fmla="*/ 33 h 131"/>
                  <a:gd name="T30" fmla="*/ 129 w 184"/>
                  <a:gd name="T31" fmla="*/ 33 h 131"/>
                  <a:gd name="T32" fmla="*/ 132 w 184"/>
                  <a:gd name="T33" fmla="*/ 37 h 131"/>
                  <a:gd name="T34" fmla="*/ 133 w 184"/>
                  <a:gd name="T35" fmla="*/ 37 h 131"/>
                  <a:gd name="T36" fmla="*/ 136 w 184"/>
                  <a:gd name="T37" fmla="*/ 46 h 131"/>
                  <a:gd name="T38" fmla="*/ 134 w 184"/>
                  <a:gd name="T39" fmla="*/ 54 h 131"/>
                  <a:gd name="T40" fmla="*/ 132 w 184"/>
                  <a:gd name="T41" fmla="*/ 57 h 131"/>
                  <a:gd name="T42" fmla="*/ 128 w 184"/>
                  <a:gd name="T43" fmla="*/ 61 h 131"/>
                  <a:gd name="T44" fmla="*/ 118 w 184"/>
                  <a:gd name="T45" fmla="*/ 66 h 131"/>
                  <a:gd name="T46" fmla="*/ 108 w 184"/>
                  <a:gd name="T47" fmla="*/ 78 h 131"/>
                  <a:gd name="T48" fmla="*/ 104 w 184"/>
                  <a:gd name="T49" fmla="*/ 79 h 131"/>
                  <a:gd name="T50" fmla="*/ 100 w 184"/>
                  <a:gd name="T51" fmla="*/ 80 h 131"/>
                  <a:gd name="T52" fmla="*/ 93 w 184"/>
                  <a:gd name="T53" fmla="*/ 79 h 131"/>
                  <a:gd name="T54" fmla="*/ 84 w 184"/>
                  <a:gd name="T55" fmla="*/ 73 h 131"/>
                  <a:gd name="T56" fmla="*/ 82 w 184"/>
                  <a:gd name="T57" fmla="*/ 71 h 131"/>
                  <a:gd name="T58" fmla="*/ 80 w 184"/>
                  <a:gd name="T59" fmla="*/ 73 h 131"/>
                  <a:gd name="T60" fmla="*/ 76 w 184"/>
                  <a:gd name="T61" fmla="*/ 86 h 131"/>
                  <a:gd name="T62" fmla="*/ 69 w 184"/>
                  <a:gd name="T63" fmla="*/ 92 h 131"/>
                  <a:gd name="T64" fmla="*/ 61 w 184"/>
                  <a:gd name="T65" fmla="*/ 93 h 131"/>
                  <a:gd name="T66" fmla="*/ 54 w 184"/>
                  <a:gd name="T67" fmla="*/ 91 h 131"/>
                  <a:gd name="T68" fmla="*/ 47 w 184"/>
                  <a:gd name="T69" fmla="*/ 87 h 131"/>
                  <a:gd name="T70" fmla="*/ 41 w 184"/>
                  <a:gd name="T71" fmla="*/ 89 h 131"/>
                  <a:gd name="T72" fmla="*/ 33 w 184"/>
                  <a:gd name="T73" fmla="*/ 90 h 131"/>
                  <a:gd name="T74" fmla="*/ 29 w 184"/>
                  <a:gd name="T75" fmla="*/ 89 h 131"/>
                  <a:gd name="T76" fmla="*/ 22 w 184"/>
                  <a:gd name="T77" fmla="*/ 84 h 131"/>
                  <a:gd name="T78" fmla="*/ 21 w 184"/>
                  <a:gd name="T79" fmla="*/ 82 h 131"/>
                  <a:gd name="T80" fmla="*/ 19 w 184"/>
                  <a:gd name="T81" fmla="*/ 75 h 131"/>
                  <a:gd name="T82" fmla="*/ 21 w 184"/>
                  <a:gd name="T83" fmla="*/ 67 h 131"/>
                  <a:gd name="T84" fmla="*/ 25 w 184"/>
                  <a:gd name="T85" fmla="*/ 61 h 131"/>
                  <a:gd name="T86" fmla="*/ 23 w 184"/>
                  <a:gd name="T87" fmla="*/ 55 h 131"/>
                  <a:gd name="T88" fmla="*/ 23 w 184"/>
                  <a:gd name="T89" fmla="*/ 55 h 131"/>
                  <a:gd name="T90" fmla="*/ 21 w 184"/>
                  <a:gd name="T91" fmla="*/ 56 h 131"/>
                  <a:gd name="T92" fmla="*/ 7 w 184"/>
                  <a:gd name="T93" fmla="*/ 67 h 131"/>
                  <a:gd name="T94" fmla="*/ 0 w 184"/>
                  <a:gd name="T95" fmla="*/ 78 h 131"/>
                  <a:gd name="T96" fmla="*/ 0 w 184"/>
                  <a:gd name="T97" fmla="*/ 84 h 131"/>
                  <a:gd name="T98" fmla="*/ 13 w 184"/>
                  <a:gd name="T99" fmla="*/ 110 h 131"/>
                  <a:gd name="T100" fmla="*/ 21 w 184"/>
                  <a:gd name="T101" fmla="*/ 119 h 131"/>
                  <a:gd name="T102" fmla="*/ 33 w 184"/>
                  <a:gd name="T103" fmla="*/ 129 h 131"/>
                  <a:gd name="T104" fmla="*/ 41 w 184"/>
                  <a:gd name="T105" fmla="*/ 131 h 131"/>
                  <a:gd name="T106" fmla="*/ 47 w 184"/>
                  <a:gd name="T107" fmla="*/ 131 h 131"/>
                  <a:gd name="T108" fmla="*/ 54 w 184"/>
                  <a:gd name="T109" fmla="*/ 129 h 131"/>
                  <a:gd name="T110" fmla="*/ 61 w 184"/>
                  <a:gd name="T111" fmla="*/ 125 h 131"/>
                  <a:gd name="T112" fmla="*/ 84 w 184"/>
                  <a:gd name="T113" fmla="*/ 109 h 131"/>
                  <a:gd name="T114" fmla="*/ 104 w 184"/>
                  <a:gd name="T115" fmla="*/ 95 h 131"/>
                  <a:gd name="T116" fmla="*/ 128 w 184"/>
                  <a:gd name="T117" fmla="*/ 7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4" h="131">
                    <a:moveTo>
                      <a:pt x="128" y="79"/>
                    </a:moveTo>
                    <a:cubicBezTo>
                      <a:pt x="130" y="78"/>
                      <a:pt x="131" y="77"/>
                      <a:pt x="132" y="76"/>
                    </a:cubicBezTo>
                    <a:cubicBezTo>
                      <a:pt x="134" y="75"/>
                      <a:pt x="135" y="74"/>
                      <a:pt x="136" y="73"/>
                    </a:cubicBezTo>
                    <a:cubicBezTo>
                      <a:pt x="139" y="72"/>
                      <a:pt x="141" y="70"/>
                      <a:pt x="143" y="69"/>
                    </a:cubicBezTo>
                    <a:cubicBezTo>
                      <a:pt x="152" y="63"/>
                      <a:pt x="161" y="57"/>
                      <a:pt x="169" y="51"/>
                    </a:cubicBezTo>
                    <a:cubicBezTo>
                      <a:pt x="178" y="45"/>
                      <a:pt x="179" y="45"/>
                      <a:pt x="181" y="34"/>
                    </a:cubicBezTo>
                    <a:cubicBezTo>
                      <a:pt x="183" y="22"/>
                      <a:pt x="184" y="11"/>
                      <a:pt x="183" y="1"/>
                    </a:cubicBezTo>
                    <a:cubicBezTo>
                      <a:pt x="182" y="1"/>
                      <a:pt x="180" y="1"/>
                      <a:pt x="179" y="1"/>
                    </a:cubicBezTo>
                    <a:cubicBezTo>
                      <a:pt x="177" y="1"/>
                      <a:pt x="176" y="0"/>
                      <a:pt x="174" y="0"/>
                    </a:cubicBezTo>
                    <a:cubicBezTo>
                      <a:pt x="174" y="0"/>
                      <a:pt x="173" y="1"/>
                      <a:pt x="172" y="1"/>
                    </a:cubicBezTo>
                    <a:cubicBezTo>
                      <a:pt x="170" y="3"/>
                      <a:pt x="168" y="4"/>
                      <a:pt x="166" y="5"/>
                    </a:cubicBezTo>
                    <a:cubicBezTo>
                      <a:pt x="164" y="15"/>
                      <a:pt x="159" y="23"/>
                      <a:pt x="152" y="27"/>
                    </a:cubicBezTo>
                    <a:cubicBezTo>
                      <a:pt x="149" y="29"/>
                      <a:pt x="146" y="30"/>
                      <a:pt x="143" y="31"/>
                    </a:cubicBezTo>
                    <a:cubicBezTo>
                      <a:pt x="141" y="32"/>
                      <a:pt x="139" y="32"/>
                      <a:pt x="136" y="33"/>
                    </a:cubicBezTo>
                    <a:cubicBezTo>
                      <a:pt x="135" y="33"/>
                      <a:pt x="134" y="33"/>
                      <a:pt x="132" y="33"/>
                    </a:cubicBezTo>
                    <a:cubicBezTo>
                      <a:pt x="131" y="33"/>
                      <a:pt x="130" y="33"/>
                      <a:pt x="129" y="33"/>
                    </a:cubicBezTo>
                    <a:cubicBezTo>
                      <a:pt x="130" y="34"/>
                      <a:pt x="131" y="35"/>
                      <a:pt x="132" y="37"/>
                    </a:cubicBezTo>
                    <a:cubicBezTo>
                      <a:pt x="133" y="37"/>
                      <a:pt x="133" y="37"/>
                      <a:pt x="133" y="37"/>
                    </a:cubicBezTo>
                    <a:cubicBezTo>
                      <a:pt x="135" y="40"/>
                      <a:pt x="136" y="43"/>
                      <a:pt x="136" y="46"/>
                    </a:cubicBezTo>
                    <a:cubicBezTo>
                      <a:pt x="136" y="48"/>
                      <a:pt x="136" y="51"/>
                      <a:pt x="134" y="54"/>
                    </a:cubicBezTo>
                    <a:cubicBezTo>
                      <a:pt x="134" y="55"/>
                      <a:pt x="133" y="56"/>
                      <a:pt x="132" y="57"/>
                    </a:cubicBezTo>
                    <a:cubicBezTo>
                      <a:pt x="131" y="59"/>
                      <a:pt x="130" y="60"/>
                      <a:pt x="128" y="61"/>
                    </a:cubicBezTo>
                    <a:cubicBezTo>
                      <a:pt x="126" y="63"/>
                      <a:pt x="122" y="65"/>
                      <a:pt x="118" y="66"/>
                    </a:cubicBezTo>
                    <a:cubicBezTo>
                      <a:pt x="116" y="72"/>
                      <a:pt x="112" y="76"/>
                      <a:pt x="108" y="78"/>
                    </a:cubicBezTo>
                    <a:cubicBezTo>
                      <a:pt x="107" y="78"/>
                      <a:pt x="106" y="79"/>
                      <a:pt x="104" y="79"/>
                    </a:cubicBezTo>
                    <a:cubicBezTo>
                      <a:pt x="103" y="80"/>
                      <a:pt x="102" y="80"/>
                      <a:pt x="100" y="80"/>
                    </a:cubicBezTo>
                    <a:cubicBezTo>
                      <a:pt x="98" y="80"/>
                      <a:pt x="95" y="80"/>
                      <a:pt x="93" y="79"/>
                    </a:cubicBezTo>
                    <a:cubicBezTo>
                      <a:pt x="90" y="78"/>
                      <a:pt x="87" y="76"/>
                      <a:pt x="84" y="73"/>
                    </a:cubicBezTo>
                    <a:cubicBezTo>
                      <a:pt x="83" y="72"/>
                      <a:pt x="83" y="71"/>
                      <a:pt x="82" y="71"/>
                    </a:cubicBezTo>
                    <a:cubicBezTo>
                      <a:pt x="82" y="71"/>
                      <a:pt x="81" y="72"/>
                      <a:pt x="80" y="73"/>
                    </a:cubicBezTo>
                    <a:cubicBezTo>
                      <a:pt x="80" y="79"/>
                      <a:pt x="78" y="83"/>
                      <a:pt x="76" y="86"/>
                    </a:cubicBezTo>
                    <a:cubicBezTo>
                      <a:pt x="74" y="89"/>
                      <a:pt x="72" y="90"/>
                      <a:pt x="69" y="92"/>
                    </a:cubicBezTo>
                    <a:cubicBezTo>
                      <a:pt x="67" y="93"/>
                      <a:pt x="64" y="93"/>
                      <a:pt x="61" y="93"/>
                    </a:cubicBezTo>
                    <a:cubicBezTo>
                      <a:pt x="59" y="93"/>
                      <a:pt x="56" y="92"/>
                      <a:pt x="54" y="91"/>
                    </a:cubicBezTo>
                    <a:cubicBezTo>
                      <a:pt x="51" y="90"/>
                      <a:pt x="49" y="89"/>
                      <a:pt x="47" y="87"/>
                    </a:cubicBezTo>
                    <a:cubicBezTo>
                      <a:pt x="45" y="88"/>
                      <a:pt x="43" y="89"/>
                      <a:pt x="41" y="89"/>
                    </a:cubicBezTo>
                    <a:cubicBezTo>
                      <a:pt x="38" y="90"/>
                      <a:pt x="35" y="90"/>
                      <a:pt x="33" y="90"/>
                    </a:cubicBezTo>
                    <a:cubicBezTo>
                      <a:pt x="32" y="90"/>
                      <a:pt x="30" y="89"/>
                      <a:pt x="29" y="89"/>
                    </a:cubicBezTo>
                    <a:cubicBezTo>
                      <a:pt x="26" y="88"/>
                      <a:pt x="24" y="86"/>
                      <a:pt x="22" y="84"/>
                    </a:cubicBezTo>
                    <a:cubicBezTo>
                      <a:pt x="22" y="83"/>
                      <a:pt x="21" y="82"/>
                      <a:pt x="21" y="82"/>
                    </a:cubicBezTo>
                    <a:cubicBezTo>
                      <a:pt x="20" y="80"/>
                      <a:pt x="19" y="78"/>
                      <a:pt x="19" y="75"/>
                    </a:cubicBezTo>
                    <a:cubicBezTo>
                      <a:pt x="19" y="73"/>
                      <a:pt x="20" y="70"/>
                      <a:pt x="21" y="67"/>
                    </a:cubicBezTo>
                    <a:cubicBezTo>
                      <a:pt x="22" y="65"/>
                      <a:pt x="23" y="63"/>
                      <a:pt x="25" y="61"/>
                    </a:cubicBezTo>
                    <a:cubicBezTo>
                      <a:pt x="23" y="59"/>
                      <a:pt x="23" y="57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2" y="55"/>
                      <a:pt x="21" y="55"/>
                      <a:pt x="21" y="56"/>
                    </a:cubicBezTo>
                    <a:cubicBezTo>
                      <a:pt x="16" y="59"/>
                      <a:pt x="12" y="63"/>
                      <a:pt x="7" y="67"/>
                    </a:cubicBezTo>
                    <a:cubicBezTo>
                      <a:pt x="3" y="70"/>
                      <a:pt x="1" y="74"/>
                      <a:pt x="0" y="78"/>
                    </a:cubicBezTo>
                    <a:cubicBezTo>
                      <a:pt x="0" y="80"/>
                      <a:pt x="0" y="82"/>
                      <a:pt x="0" y="84"/>
                    </a:cubicBezTo>
                    <a:cubicBezTo>
                      <a:pt x="1" y="93"/>
                      <a:pt x="7" y="102"/>
                      <a:pt x="13" y="110"/>
                    </a:cubicBezTo>
                    <a:cubicBezTo>
                      <a:pt x="15" y="114"/>
                      <a:pt x="18" y="117"/>
                      <a:pt x="21" y="119"/>
                    </a:cubicBezTo>
                    <a:cubicBezTo>
                      <a:pt x="25" y="124"/>
                      <a:pt x="29" y="127"/>
                      <a:pt x="33" y="129"/>
                    </a:cubicBezTo>
                    <a:cubicBezTo>
                      <a:pt x="36" y="130"/>
                      <a:pt x="38" y="131"/>
                      <a:pt x="41" y="131"/>
                    </a:cubicBezTo>
                    <a:cubicBezTo>
                      <a:pt x="43" y="131"/>
                      <a:pt x="45" y="131"/>
                      <a:pt x="47" y="131"/>
                    </a:cubicBezTo>
                    <a:cubicBezTo>
                      <a:pt x="49" y="131"/>
                      <a:pt x="51" y="130"/>
                      <a:pt x="54" y="129"/>
                    </a:cubicBezTo>
                    <a:cubicBezTo>
                      <a:pt x="56" y="128"/>
                      <a:pt x="58" y="126"/>
                      <a:pt x="61" y="125"/>
                    </a:cubicBezTo>
                    <a:cubicBezTo>
                      <a:pt x="69" y="119"/>
                      <a:pt x="76" y="114"/>
                      <a:pt x="84" y="109"/>
                    </a:cubicBezTo>
                    <a:cubicBezTo>
                      <a:pt x="91" y="104"/>
                      <a:pt x="98" y="100"/>
                      <a:pt x="104" y="95"/>
                    </a:cubicBezTo>
                    <a:cubicBezTo>
                      <a:pt x="112" y="90"/>
                      <a:pt x="120" y="84"/>
                      <a:pt x="128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64"/>
              <p:cNvSpPr/>
              <p:nvPr/>
            </p:nvSpPr>
            <p:spPr bwMode="auto">
              <a:xfrm>
                <a:off x="7766050" y="5461000"/>
                <a:ext cx="127000" cy="155575"/>
              </a:xfrm>
              <a:custGeom>
                <a:avLst/>
                <a:gdLst>
                  <a:gd name="T0" fmla="*/ 12 w 57"/>
                  <a:gd name="T1" fmla="*/ 14 h 69"/>
                  <a:gd name="T2" fmla="*/ 29 w 57"/>
                  <a:gd name="T3" fmla="*/ 29 h 69"/>
                  <a:gd name="T4" fmla="*/ 30 w 57"/>
                  <a:gd name="T5" fmla="*/ 31 h 69"/>
                  <a:gd name="T6" fmla="*/ 45 w 57"/>
                  <a:gd name="T7" fmla="*/ 69 h 69"/>
                  <a:gd name="T8" fmla="*/ 57 w 57"/>
                  <a:gd name="T9" fmla="*/ 60 h 69"/>
                  <a:gd name="T10" fmla="*/ 42 w 57"/>
                  <a:gd name="T11" fmla="*/ 21 h 69"/>
                  <a:gd name="T12" fmla="*/ 30 w 57"/>
                  <a:gd name="T13" fmla="*/ 9 h 69"/>
                  <a:gd name="T14" fmla="*/ 13 w 57"/>
                  <a:gd name="T15" fmla="*/ 0 h 69"/>
                  <a:gd name="T16" fmla="*/ 12 w 57"/>
                  <a:gd name="T17" fmla="*/ 1 h 69"/>
                  <a:gd name="T18" fmla="*/ 2 w 57"/>
                  <a:gd name="T19" fmla="*/ 8 h 69"/>
                  <a:gd name="T20" fmla="*/ 0 w 57"/>
                  <a:gd name="T21" fmla="*/ 9 h 69"/>
                  <a:gd name="T22" fmla="*/ 2 w 57"/>
                  <a:gd name="T23" fmla="*/ 10 h 69"/>
                  <a:gd name="T24" fmla="*/ 12 w 57"/>
                  <a:gd name="T25" fmla="*/ 1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69">
                    <a:moveTo>
                      <a:pt x="12" y="14"/>
                    </a:moveTo>
                    <a:cubicBezTo>
                      <a:pt x="18" y="18"/>
                      <a:pt x="24" y="23"/>
                      <a:pt x="29" y="29"/>
                    </a:cubicBezTo>
                    <a:cubicBezTo>
                      <a:pt x="29" y="29"/>
                      <a:pt x="30" y="30"/>
                      <a:pt x="30" y="31"/>
                    </a:cubicBezTo>
                    <a:cubicBezTo>
                      <a:pt x="37" y="40"/>
                      <a:pt x="42" y="53"/>
                      <a:pt x="45" y="69"/>
                    </a:cubicBezTo>
                    <a:cubicBezTo>
                      <a:pt x="49" y="66"/>
                      <a:pt x="53" y="63"/>
                      <a:pt x="57" y="60"/>
                    </a:cubicBezTo>
                    <a:cubicBezTo>
                      <a:pt x="55" y="43"/>
                      <a:pt x="50" y="30"/>
                      <a:pt x="42" y="21"/>
                    </a:cubicBezTo>
                    <a:cubicBezTo>
                      <a:pt x="39" y="16"/>
                      <a:pt x="35" y="12"/>
                      <a:pt x="30" y="9"/>
                    </a:cubicBezTo>
                    <a:cubicBezTo>
                      <a:pt x="25" y="5"/>
                      <a:pt x="19" y="3"/>
                      <a:pt x="13" y="0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9" y="3"/>
                      <a:pt x="5" y="6"/>
                      <a:pt x="2" y="8"/>
                    </a:cubicBezTo>
                    <a:cubicBezTo>
                      <a:pt x="2" y="8"/>
                      <a:pt x="1" y="9"/>
                      <a:pt x="0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6" y="11"/>
                      <a:pt x="9" y="13"/>
                      <a:pt x="1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65"/>
              <p:cNvSpPr/>
              <p:nvPr/>
            </p:nvSpPr>
            <p:spPr bwMode="auto">
              <a:xfrm>
                <a:off x="7115175" y="6151563"/>
                <a:ext cx="127000" cy="142875"/>
              </a:xfrm>
              <a:custGeom>
                <a:avLst/>
                <a:gdLst>
                  <a:gd name="T0" fmla="*/ 47 w 56"/>
                  <a:gd name="T1" fmla="*/ 58 h 63"/>
                  <a:gd name="T2" fmla="*/ 35 w 56"/>
                  <a:gd name="T3" fmla="*/ 50 h 63"/>
                  <a:gd name="T4" fmla="*/ 23 w 56"/>
                  <a:gd name="T5" fmla="*/ 37 h 63"/>
                  <a:gd name="T6" fmla="*/ 14 w 56"/>
                  <a:gd name="T7" fmla="*/ 20 h 63"/>
                  <a:gd name="T8" fmla="*/ 10 w 56"/>
                  <a:gd name="T9" fmla="*/ 0 h 63"/>
                  <a:gd name="T10" fmla="*/ 6 w 56"/>
                  <a:gd name="T11" fmla="*/ 4 h 63"/>
                  <a:gd name="T12" fmla="*/ 6 w 56"/>
                  <a:gd name="T13" fmla="*/ 36 h 63"/>
                  <a:gd name="T14" fmla="*/ 14 w 56"/>
                  <a:gd name="T15" fmla="*/ 47 h 63"/>
                  <a:gd name="T16" fmla="*/ 35 w 56"/>
                  <a:gd name="T17" fmla="*/ 61 h 63"/>
                  <a:gd name="T18" fmla="*/ 47 w 56"/>
                  <a:gd name="T19" fmla="*/ 62 h 63"/>
                  <a:gd name="T20" fmla="*/ 55 w 56"/>
                  <a:gd name="T21" fmla="*/ 61 h 63"/>
                  <a:gd name="T22" fmla="*/ 56 w 56"/>
                  <a:gd name="T23" fmla="*/ 60 h 63"/>
                  <a:gd name="T24" fmla="*/ 55 w 56"/>
                  <a:gd name="T25" fmla="*/ 60 h 63"/>
                  <a:gd name="T26" fmla="*/ 47 w 56"/>
                  <a:gd name="T27" fmla="*/ 5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63">
                    <a:moveTo>
                      <a:pt x="47" y="58"/>
                    </a:moveTo>
                    <a:cubicBezTo>
                      <a:pt x="43" y="56"/>
                      <a:pt x="39" y="53"/>
                      <a:pt x="35" y="50"/>
                    </a:cubicBezTo>
                    <a:cubicBezTo>
                      <a:pt x="30" y="46"/>
                      <a:pt x="26" y="42"/>
                      <a:pt x="23" y="37"/>
                    </a:cubicBezTo>
                    <a:cubicBezTo>
                      <a:pt x="19" y="32"/>
                      <a:pt x="16" y="26"/>
                      <a:pt x="14" y="20"/>
                    </a:cubicBezTo>
                    <a:cubicBezTo>
                      <a:pt x="11" y="13"/>
                      <a:pt x="10" y="6"/>
                      <a:pt x="10" y="0"/>
                    </a:cubicBezTo>
                    <a:cubicBezTo>
                      <a:pt x="8" y="1"/>
                      <a:pt x="7" y="3"/>
                      <a:pt x="6" y="4"/>
                    </a:cubicBezTo>
                    <a:cubicBezTo>
                      <a:pt x="0" y="13"/>
                      <a:pt x="1" y="25"/>
                      <a:pt x="6" y="36"/>
                    </a:cubicBezTo>
                    <a:cubicBezTo>
                      <a:pt x="8" y="40"/>
                      <a:pt x="11" y="44"/>
                      <a:pt x="14" y="47"/>
                    </a:cubicBezTo>
                    <a:cubicBezTo>
                      <a:pt x="20" y="54"/>
                      <a:pt x="27" y="59"/>
                      <a:pt x="35" y="61"/>
                    </a:cubicBezTo>
                    <a:cubicBezTo>
                      <a:pt x="39" y="62"/>
                      <a:pt x="43" y="63"/>
                      <a:pt x="47" y="62"/>
                    </a:cubicBezTo>
                    <a:cubicBezTo>
                      <a:pt x="50" y="62"/>
                      <a:pt x="52" y="62"/>
                      <a:pt x="55" y="61"/>
                    </a:cubicBezTo>
                    <a:cubicBezTo>
                      <a:pt x="55" y="61"/>
                      <a:pt x="56" y="61"/>
                      <a:pt x="56" y="60"/>
                    </a:cubicBezTo>
                    <a:cubicBezTo>
                      <a:pt x="56" y="60"/>
                      <a:pt x="55" y="60"/>
                      <a:pt x="55" y="60"/>
                    </a:cubicBezTo>
                    <a:cubicBezTo>
                      <a:pt x="52" y="59"/>
                      <a:pt x="50" y="59"/>
                      <a:pt x="4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66"/>
              <p:cNvSpPr/>
              <p:nvPr/>
            </p:nvSpPr>
            <p:spPr bwMode="auto">
              <a:xfrm>
                <a:off x="7826375" y="5632450"/>
                <a:ext cx="134938" cy="166688"/>
              </a:xfrm>
              <a:custGeom>
                <a:avLst/>
                <a:gdLst>
                  <a:gd name="T0" fmla="*/ 54 w 60"/>
                  <a:gd name="T1" fmla="*/ 67 h 74"/>
                  <a:gd name="T2" fmla="*/ 54 w 60"/>
                  <a:gd name="T3" fmla="*/ 34 h 74"/>
                  <a:gd name="T4" fmla="*/ 38 w 60"/>
                  <a:gd name="T5" fmla="*/ 13 h 74"/>
                  <a:gd name="T6" fmla="*/ 6 w 60"/>
                  <a:gd name="T7" fmla="*/ 7 h 74"/>
                  <a:gd name="T8" fmla="*/ 3 w 60"/>
                  <a:gd name="T9" fmla="*/ 9 h 74"/>
                  <a:gd name="T10" fmla="*/ 0 w 60"/>
                  <a:gd name="T11" fmla="*/ 11 h 74"/>
                  <a:gd name="T12" fmla="*/ 3 w 60"/>
                  <a:gd name="T13" fmla="*/ 12 h 74"/>
                  <a:gd name="T14" fmla="*/ 38 w 60"/>
                  <a:gd name="T15" fmla="*/ 36 h 74"/>
                  <a:gd name="T16" fmla="*/ 45 w 60"/>
                  <a:gd name="T17" fmla="*/ 50 h 74"/>
                  <a:gd name="T18" fmla="*/ 48 w 60"/>
                  <a:gd name="T19" fmla="*/ 64 h 74"/>
                  <a:gd name="T20" fmla="*/ 48 w 60"/>
                  <a:gd name="T21" fmla="*/ 74 h 74"/>
                  <a:gd name="T22" fmla="*/ 54 w 60"/>
                  <a:gd name="T23" fmla="*/ 6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74">
                    <a:moveTo>
                      <a:pt x="54" y="67"/>
                    </a:moveTo>
                    <a:cubicBezTo>
                      <a:pt x="60" y="57"/>
                      <a:pt x="59" y="45"/>
                      <a:pt x="54" y="34"/>
                    </a:cubicBezTo>
                    <a:cubicBezTo>
                      <a:pt x="50" y="26"/>
                      <a:pt x="44" y="18"/>
                      <a:pt x="38" y="13"/>
                    </a:cubicBezTo>
                    <a:cubicBezTo>
                      <a:pt x="27" y="4"/>
                      <a:pt x="15" y="0"/>
                      <a:pt x="6" y="7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12"/>
                      <a:pt x="3" y="12"/>
                    </a:cubicBezTo>
                    <a:cubicBezTo>
                      <a:pt x="17" y="15"/>
                      <a:pt x="30" y="24"/>
                      <a:pt x="38" y="36"/>
                    </a:cubicBezTo>
                    <a:cubicBezTo>
                      <a:pt x="41" y="40"/>
                      <a:pt x="43" y="45"/>
                      <a:pt x="45" y="50"/>
                    </a:cubicBezTo>
                    <a:cubicBezTo>
                      <a:pt x="46" y="54"/>
                      <a:pt x="47" y="59"/>
                      <a:pt x="48" y="64"/>
                    </a:cubicBezTo>
                    <a:cubicBezTo>
                      <a:pt x="48" y="67"/>
                      <a:pt x="48" y="70"/>
                      <a:pt x="48" y="74"/>
                    </a:cubicBezTo>
                    <a:cubicBezTo>
                      <a:pt x="50" y="72"/>
                      <a:pt x="52" y="70"/>
                      <a:pt x="54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67"/>
              <p:cNvSpPr/>
              <p:nvPr/>
            </p:nvSpPr>
            <p:spPr bwMode="auto">
              <a:xfrm>
                <a:off x="7323138" y="6108700"/>
                <a:ext cx="325438" cy="387350"/>
              </a:xfrm>
              <a:custGeom>
                <a:avLst/>
                <a:gdLst>
                  <a:gd name="T0" fmla="*/ 63 w 145"/>
                  <a:gd name="T1" fmla="*/ 21 h 172"/>
                  <a:gd name="T2" fmla="*/ 17 w 145"/>
                  <a:gd name="T3" fmla="*/ 53 h 172"/>
                  <a:gd name="T4" fmla="*/ 65 w 145"/>
                  <a:gd name="T5" fmla="*/ 163 h 172"/>
                  <a:gd name="T6" fmla="*/ 109 w 145"/>
                  <a:gd name="T7" fmla="*/ 0 h 172"/>
                  <a:gd name="T8" fmla="*/ 63 w 145"/>
                  <a:gd name="T9" fmla="*/ 2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72">
                    <a:moveTo>
                      <a:pt x="63" y="21"/>
                    </a:moveTo>
                    <a:cubicBezTo>
                      <a:pt x="48" y="32"/>
                      <a:pt x="32" y="42"/>
                      <a:pt x="17" y="53"/>
                    </a:cubicBezTo>
                    <a:cubicBezTo>
                      <a:pt x="1" y="98"/>
                      <a:pt x="0" y="154"/>
                      <a:pt x="65" y="163"/>
                    </a:cubicBezTo>
                    <a:cubicBezTo>
                      <a:pt x="133" y="172"/>
                      <a:pt x="145" y="102"/>
                      <a:pt x="109" y="0"/>
                    </a:cubicBezTo>
                    <a:cubicBezTo>
                      <a:pt x="118" y="81"/>
                      <a:pt x="36" y="122"/>
                      <a:pt x="6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68"/>
              <p:cNvSpPr/>
              <p:nvPr/>
            </p:nvSpPr>
            <p:spPr bwMode="auto">
              <a:xfrm>
                <a:off x="7727950" y="6189663"/>
                <a:ext cx="271463" cy="263525"/>
              </a:xfrm>
              <a:custGeom>
                <a:avLst/>
                <a:gdLst>
                  <a:gd name="T0" fmla="*/ 77 w 121"/>
                  <a:gd name="T1" fmla="*/ 0 h 117"/>
                  <a:gd name="T2" fmla="*/ 23 w 121"/>
                  <a:gd name="T3" fmla="*/ 81 h 117"/>
                  <a:gd name="T4" fmla="*/ 121 w 121"/>
                  <a:gd name="T5" fmla="*/ 64 h 117"/>
                  <a:gd name="T6" fmla="*/ 77 w 121"/>
                  <a:gd name="T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1" h="117">
                    <a:moveTo>
                      <a:pt x="77" y="0"/>
                    </a:moveTo>
                    <a:cubicBezTo>
                      <a:pt x="38" y="9"/>
                      <a:pt x="0" y="35"/>
                      <a:pt x="23" y="81"/>
                    </a:cubicBezTo>
                    <a:cubicBezTo>
                      <a:pt x="41" y="117"/>
                      <a:pt x="93" y="99"/>
                      <a:pt x="121" y="64"/>
                    </a:cubicBezTo>
                    <a:cubicBezTo>
                      <a:pt x="70" y="71"/>
                      <a:pt x="55" y="49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69"/>
              <p:cNvSpPr/>
              <p:nvPr/>
            </p:nvSpPr>
            <p:spPr bwMode="auto">
              <a:xfrm>
                <a:off x="8021638" y="6213475"/>
                <a:ext cx="295275" cy="119063"/>
              </a:xfrm>
              <a:custGeom>
                <a:avLst/>
                <a:gdLst>
                  <a:gd name="T0" fmla="*/ 79 w 131"/>
                  <a:gd name="T1" fmla="*/ 1 h 53"/>
                  <a:gd name="T2" fmla="*/ 0 w 131"/>
                  <a:gd name="T3" fmla="*/ 53 h 53"/>
                  <a:gd name="T4" fmla="*/ 69 w 131"/>
                  <a:gd name="T5" fmla="*/ 30 h 53"/>
                  <a:gd name="T6" fmla="*/ 131 w 131"/>
                  <a:gd name="T7" fmla="*/ 8 h 53"/>
                  <a:gd name="T8" fmla="*/ 79 w 131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53">
                    <a:moveTo>
                      <a:pt x="79" y="1"/>
                    </a:moveTo>
                    <a:cubicBezTo>
                      <a:pt x="43" y="0"/>
                      <a:pt x="17" y="24"/>
                      <a:pt x="0" y="53"/>
                    </a:cubicBezTo>
                    <a:cubicBezTo>
                      <a:pt x="19" y="39"/>
                      <a:pt x="41" y="28"/>
                      <a:pt x="69" y="30"/>
                    </a:cubicBezTo>
                    <a:cubicBezTo>
                      <a:pt x="103" y="33"/>
                      <a:pt x="122" y="25"/>
                      <a:pt x="131" y="8"/>
                    </a:cubicBezTo>
                    <a:cubicBezTo>
                      <a:pt x="115" y="10"/>
                      <a:pt x="99" y="2"/>
                      <a:pt x="7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70"/>
              <p:cNvSpPr/>
              <p:nvPr/>
            </p:nvSpPr>
            <p:spPr bwMode="auto">
              <a:xfrm>
                <a:off x="7659688" y="5902325"/>
                <a:ext cx="431800" cy="280988"/>
              </a:xfrm>
              <a:custGeom>
                <a:avLst/>
                <a:gdLst>
                  <a:gd name="T0" fmla="*/ 93 w 192"/>
                  <a:gd name="T1" fmla="*/ 46 h 125"/>
                  <a:gd name="T2" fmla="*/ 97 w 192"/>
                  <a:gd name="T3" fmla="*/ 125 h 125"/>
                  <a:gd name="T4" fmla="*/ 127 w 192"/>
                  <a:gd name="T5" fmla="*/ 19 h 125"/>
                  <a:gd name="T6" fmla="*/ 7 w 192"/>
                  <a:gd name="T7" fmla="*/ 42 h 125"/>
                  <a:gd name="T8" fmla="*/ 0 w 192"/>
                  <a:gd name="T9" fmla="*/ 74 h 125"/>
                  <a:gd name="T10" fmla="*/ 93 w 192"/>
                  <a:gd name="T11" fmla="*/ 46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2" h="125">
                    <a:moveTo>
                      <a:pt x="93" y="46"/>
                    </a:moveTo>
                    <a:cubicBezTo>
                      <a:pt x="131" y="58"/>
                      <a:pt x="127" y="89"/>
                      <a:pt x="97" y="125"/>
                    </a:cubicBezTo>
                    <a:cubicBezTo>
                      <a:pt x="153" y="110"/>
                      <a:pt x="192" y="47"/>
                      <a:pt x="127" y="19"/>
                    </a:cubicBezTo>
                    <a:cubicBezTo>
                      <a:pt x="83" y="0"/>
                      <a:pt x="42" y="15"/>
                      <a:pt x="7" y="42"/>
                    </a:cubicBezTo>
                    <a:cubicBezTo>
                      <a:pt x="7" y="53"/>
                      <a:pt x="4" y="63"/>
                      <a:pt x="0" y="74"/>
                    </a:cubicBezTo>
                    <a:cubicBezTo>
                      <a:pt x="25" y="53"/>
                      <a:pt x="53" y="33"/>
                      <a:pt x="9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71"/>
              <p:cNvSpPr/>
              <p:nvPr/>
            </p:nvSpPr>
            <p:spPr bwMode="auto">
              <a:xfrm>
                <a:off x="7334250" y="5256212"/>
                <a:ext cx="346075" cy="427038"/>
              </a:xfrm>
              <a:custGeom>
                <a:avLst/>
                <a:gdLst>
                  <a:gd name="T0" fmla="*/ 54 w 154"/>
                  <a:gd name="T1" fmla="*/ 190 h 190"/>
                  <a:gd name="T2" fmla="*/ 73 w 154"/>
                  <a:gd name="T3" fmla="*/ 104 h 190"/>
                  <a:gd name="T4" fmla="*/ 102 w 154"/>
                  <a:gd name="T5" fmla="*/ 156 h 190"/>
                  <a:gd name="T6" fmla="*/ 118 w 154"/>
                  <a:gd name="T7" fmla="*/ 144 h 190"/>
                  <a:gd name="T8" fmla="*/ 62 w 154"/>
                  <a:gd name="T9" fmla="*/ 24 h 190"/>
                  <a:gd name="T10" fmla="*/ 35 w 154"/>
                  <a:gd name="T11" fmla="*/ 190 h 190"/>
                  <a:gd name="T12" fmla="*/ 54 w 154"/>
                  <a:gd name="T13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4" h="190">
                    <a:moveTo>
                      <a:pt x="54" y="190"/>
                    </a:moveTo>
                    <a:cubicBezTo>
                      <a:pt x="45" y="149"/>
                      <a:pt x="42" y="110"/>
                      <a:pt x="73" y="104"/>
                    </a:cubicBezTo>
                    <a:cubicBezTo>
                      <a:pt x="94" y="99"/>
                      <a:pt x="104" y="120"/>
                      <a:pt x="102" y="156"/>
                    </a:cubicBezTo>
                    <a:cubicBezTo>
                      <a:pt x="107" y="152"/>
                      <a:pt x="112" y="148"/>
                      <a:pt x="118" y="144"/>
                    </a:cubicBezTo>
                    <a:cubicBezTo>
                      <a:pt x="154" y="68"/>
                      <a:pt x="119" y="0"/>
                      <a:pt x="62" y="24"/>
                    </a:cubicBezTo>
                    <a:cubicBezTo>
                      <a:pt x="0" y="52"/>
                      <a:pt x="8" y="119"/>
                      <a:pt x="35" y="190"/>
                    </a:cubicBezTo>
                    <a:cubicBezTo>
                      <a:pt x="41" y="189"/>
                      <a:pt x="48" y="189"/>
                      <a:pt x="54" y="1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72"/>
              <p:cNvSpPr/>
              <p:nvPr/>
            </p:nvSpPr>
            <p:spPr bwMode="auto">
              <a:xfrm>
                <a:off x="6783388" y="5730875"/>
                <a:ext cx="385763" cy="277813"/>
              </a:xfrm>
              <a:custGeom>
                <a:avLst/>
                <a:gdLst>
                  <a:gd name="T0" fmla="*/ 107 w 172"/>
                  <a:gd name="T1" fmla="*/ 0 h 123"/>
                  <a:gd name="T2" fmla="*/ 27 w 172"/>
                  <a:gd name="T3" fmla="*/ 74 h 123"/>
                  <a:gd name="T4" fmla="*/ 172 w 172"/>
                  <a:gd name="T5" fmla="*/ 65 h 123"/>
                  <a:gd name="T6" fmla="*/ 107 w 172"/>
                  <a:gd name="T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2" h="123">
                    <a:moveTo>
                      <a:pt x="107" y="0"/>
                    </a:moveTo>
                    <a:cubicBezTo>
                      <a:pt x="51" y="8"/>
                      <a:pt x="0" y="23"/>
                      <a:pt x="27" y="74"/>
                    </a:cubicBezTo>
                    <a:cubicBezTo>
                      <a:pt x="53" y="123"/>
                      <a:pt x="115" y="101"/>
                      <a:pt x="172" y="65"/>
                    </a:cubicBezTo>
                    <a:cubicBezTo>
                      <a:pt x="106" y="75"/>
                      <a:pt x="79" y="41"/>
                      <a:pt x="10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73"/>
              <p:cNvSpPr/>
              <p:nvPr/>
            </p:nvSpPr>
            <p:spPr bwMode="auto">
              <a:xfrm>
                <a:off x="6694488" y="5395913"/>
                <a:ext cx="515938" cy="344488"/>
              </a:xfrm>
              <a:custGeom>
                <a:avLst/>
                <a:gdLst>
                  <a:gd name="T0" fmla="*/ 96 w 229"/>
                  <a:gd name="T1" fmla="*/ 102 h 153"/>
                  <a:gd name="T2" fmla="*/ 151 w 229"/>
                  <a:gd name="T3" fmla="*/ 83 h 153"/>
                  <a:gd name="T4" fmla="*/ 140 w 229"/>
                  <a:gd name="T5" fmla="*/ 142 h 153"/>
                  <a:gd name="T6" fmla="*/ 229 w 229"/>
                  <a:gd name="T7" fmla="*/ 80 h 153"/>
                  <a:gd name="T8" fmla="*/ 229 w 229"/>
                  <a:gd name="T9" fmla="*/ 62 h 153"/>
                  <a:gd name="T10" fmla="*/ 204 w 229"/>
                  <a:gd name="T11" fmla="*/ 29 h 153"/>
                  <a:gd name="T12" fmla="*/ 93 w 229"/>
                  <a:gd name="T13" fmla="*/ 59 h 153"/>
                  <a:gd name="T14" fmla="*/ 57 w 229"/>
                  <a:gd name="T15" fmla="*/ 125 h 153"/>
                  <a:gd name="T16" fmla="*/ 0 w 229"/>
                  <a:gd name="T17" fmla="*/ 147 h 153"/>
                  <a:gd name="T18" fmla="*/ 96 w 229"/>
                  <a:gd name="T19" fmla="*/ 10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9" h="153">
                    <a:moveTo>
                      <a:pt x="96" y="102"/>
                    </a:moveTo>
                    <a:cubicBezTo>
                      <a:pt x="108" y="81"/>
                      <a:pt x="129" y="67"/>
                      <a:pt x="151" y="83"/>
                    </a:cubicBezTo>
                    <a:cubicBezTo>
                      <a:pt x="176" y="101"/>
                      <a:pt x="161" y="123"/>
                      <a:pt x="140" y="142"/>
                    </a:cubicBezTo>
                    <a:cubicBezTo>
                      <a:pt x="187" y="142"/>
                      <a:pt x="223" y="112"/>
                      <a:pt x="229" y="80"/>
                    </a:cubicBezTo>
                    <a:cubicBezTo>
                      <a:pt x="229" y="62"/>
                      <a:pt x="229" y="62"/>
                      <a:pt x="229" y="62"/>
                    </a:cubicBezTo>
                    <a:cubicBezTo>
                      <a:pt x="226" y="50"/>
                      <a:pt x="218" y="38"/>
                      <a:pt x="204" y="29"/>
                    </a:cubicBezTo>
                    <a:cubicBezTo>
                      <a:pt x="160" y="0"/>
                      <a:pt x="121" y="19"/>
                      <a:pt x="93" y="59"/>
                    </a:cubicBezTo>
                    <a:cubicBezTo>
                      <a:pt x="79" y="80"/>
                      <a:pt x="72" y="105"/>
                      <a:pt x="57" y="125"/>
                    </a:cubicBezTo>
                    <a:cubicBezTo>
                      <a:pt x="45" y="140"/>
                      <a:pt x="21" y="142"/>
                      <a:pt x="0" y="147"/>
                    </a:cubicBezTo>
                    <a:cubicBezTo>
                      <a:pt x="46" y="153"/>
                      <a:pt x="76" y="136"/>
                      <a:pt x="96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835F1A-E995-4BEC-8869-F260540BEFB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37A9F-0E3A-401F-AE1D-DEBCC8CD00D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835F1A-E995-4BEC-8869-F260540BEFB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37A9F-0E3A-401F-AE1D-DEBCC8CD00D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835F1A-E995-4BEC-8869-F260540BEFB5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37A9F-0E3A-401F-AE1D-DEBCC8CD00D6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0835F1A-E995-4BEC-8869-F260540BEFB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A337A9F-0E3A-401F-AE1D-DEBCC8CD00D6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</p:sldLayoutIdLst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.xml"/><Relationship Id="rId7" Type="http://schemas.openxmlformats.org/officeDocument/2006/relationships/image" Target="../media/image6.png"/><Relationship Id="rId6" Type="http://schemas.microsoft.com/office/2007/relationships/media" Target="../media/media1.mp3"/><Relationship Id="rId5" Type="http://schemas.openxmlformats.org/officeDocument/2006/relationships/audio" Target="../media/media1.mp3"/><Relationship Id="rId4" Type="http://schemas.openxmlformats.org/officeDocument/2006/relationships/image" Target="../media/image5.png"/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image" Target="../media/image1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image" Target="../media/image8.jpe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9.jpe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microsoft.com/office/2007/relationships/hdphoto" Target="../media/image11.wdp"/><Relationship Id="rId1" Type="http://schemas.openxmlformats.org/officeDocument/2006/relationships/image" Target="../media/image1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microsoft.com/office/2007/relationships/hdphoto" Target="../media/image13.wdp"/><Relationship Id="rId1" Type="http://schemas.openxmlformats.org/officeDocument/2006/relationships/image" Target="../media/image12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5.png"/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image" Target="../media/image1.jpeg"/></Relationships>
</file>

<file path=ppt/slides/_rels/slide3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image" Target="../media/image7.jpe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 descr="图片包含 墙壁&#10;&#10;已生成高可信度的说明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42137"/>
            <a:ext cx="12192000" cy="2150108"/>
          </a:xfrm>
          <a:prstGeom prst="rect">
            <a:avLst/>
          </a:prstGeom>
        </p:spPr>
      </p:pic>
      <p:pic>
        <p:nvPicPr>
          <p:cNvPr id="9" name="图片 8" descr="图片包含 事情&#10;&#10;已生成高可信度的说明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2900" y="631201"/>
            <a:ext cx="1401524" cy="4330552"/>
          </a:xfrm>
          <a:prstGeom prst="rect">
            <a:avLst/>
          </a:prstGeom>
        </p:spPr>
      </p:pic>
      <p:pic>
        <p:nvPicPr>
          <p:cNvPr id="11" name="图片 10" descr="图片包含 事情, 物体&#10;&#10;已生成极高可信度的说明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88812" y="1122379"/>
            <a:ext cx="2743200" cy="1257300"/>
          </a:xfrm>
          <a:prstGeom prst="rect">
            <a:avLst/>
          </a:prstGeom>
        </p:spPr>
      </p:pic>
      <p:pic>
        <p:nvPicPr>
          <p:cNvPr id="12" name="图片 11" descr="图片包含 事情, 物体&#10;&#10;已生成极高可信度的说明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615328" y="3084837"/>
            <a:ext cx="2743200" cy="1257300"/>
          </a:xfrm>
          <a:prstGeom prst="rect">
            <a:avLst/>
          </a:prstGeom>
        </p:spPr>
      </p:pic>
      <p:sp>
        <p:nvSpPr>
          <p:cNvPr id="13" name="文本框 12"/>
          <p:cNvSpPr txBox="1"/>
          <p:nvPr/>
        </p:nvSpPr>
        <p:spPr>
          <a:xfrm>
            <a:off x="5676305" y="801925"/>
            <a:ext cx="923330" cy="3785652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4800" dirty="0">
                <a:solidFill>
                  <a:srgbClr val="AF8F6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国学传统文化</a:t>
            </a:r>
            <a:endParaRPr lang="zh-CN" altLang="en-US" sz="4800" dirty="0">
              <a:solidFill>
                <a:srgbClr val="AF8F65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5" name="骆集益 - 劫烬吟.变调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6519624" y="-1144879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 tmFilter="0,0; .5, 1; 1, 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40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1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/>
        </p:nvSpPr>
        <p:spPr bwMode="auto">
          <a:xfrm>
            <a:off x="2872318" y="317501"/>
            <a:ext cx="5947833" cy="3509432"/>
          </a:xfrm>
          <a:custGeom>
            <a:avLst/>
            <a:gdLst>
              <a:gd name="T0" fmla="*/ 552 w 567"/>
              <a:gd name="T1" fmla="*/ 219 h 333"/>
              <a:gd name="T2" fmla="*/ 531 w 567"/>
              <a:gd name="T3" fmla="*/ 219 h 333"/>
              <a:gd name="T4" fmla="*/ 534 w 567"/>
              <a:gd name="T5" fmla="*/ 206 h 333"/>
              <a:gd name="T6" fmla="*/ 525 w 567"/>
              <a:gd name="T7" fmla="*/ 203 h 333"/>
              <a:gd name="T8" fmla="*/ 527 w 567"/>
              <a:gd name="T9" fmla="*/ 197 h 333"/>
              <a:gd name="T10" fmla="*/ 553 w 567"/>
              <a:gd name="T11" fmla="*/ 188 h 333"/>
              <a:gd name="T12" fmla="*/ 504 w 567"/>
              <a:gd name="T13" fmla="*/ 194 h 333"/>
              <a:gd name="T14" fmla="*/ 465 w 567"/>
              <a:gd name="T15" fmla="*/ 215 h 333"/>
              <a:gd name="T16" fmla="*/ 429 w 567"/>
              <a:gd name="T17" fmla="*/ 209 h 333"/>
              <a:gd name="T18" fmla="*/ 395 w 567"/>
              <a:gd name="T19" fmla="*/ 213 h 333"/>
              <a:gd name="T20" fmla="*/ 384 w 567"/>
              <a:gd name="T21" fmla="*/ 193 h 333"/>
              <a:gd name="T22" fmla="*/ 378 w 567"/>
              <a:gd name="T23" fmla="*/ 157 h 333"/>
              <a:gd name="T24" fmla="*/ 376 w 567"/>
              <a:gd name="T25" fmla="*/ 135 h 333"/>
              <a:gd name="T26" fmla="*/ 374 w 567"/>
              <a:gd name="T27" fmla="*/ 125 h 333"/>
              <a:gd name="T28" fmla="*/ 389 w 567"/>
              <a:gd name="T29" fmla="*/ 94 h 333"/>
              <a:gd name="T30" fmla="*/ 386 w 567"/>
              <a:gd name="T31" fmla="*/ 74 h 333"/>
              <a:gd name="T32" fmla="*/ 389 w 567"/>
              <a:gd name="T33" fmla="*/ 67 h 333"/>
              <a:gd name="T34" fmla="*/ 383 w 567"/>
              <a:gd name="T35" fmla="*/ 61 h 333"/>
              <a:gd name="T36" fmla="*/ 388 w 567"/>
              <a:gd name="T37" fmla="*/ 48 h 333"/>
              <a:gd name="T38" fmla="*/ 381 w 567"/>
              <a:gd name="T39" fmla="*/ 43 h 333"/>
              <a:gd name="T40" fmla="*/ 383 w 567"/>
              <a:gd name="T41" fmla="*/ 40 h 333"/>
              <a:gd name="T42" fmla="*/ 349 w 567"/>
              <a:gd name="T43" fmla="*/ 7 h 333"/>
              <a:gd name="T44" fmla="*/ 274 w 567"/>
              <a:gd name="T45" fmla="*/ 26 h 333"/>
              <a:gd name="T46" fmla="*/ 240 w 567"/>
              <a:gd name="T47" fmla="*/ 29 h 333"/>
              <a:gd name="T48" fmla="*/ 180 w 567"/>
              <a:gd name="T49" fmla="*/ 44 h 333"/>
              <a:gd name="T50" fmla="*/ 101 w 567"/>
              <a:gd name="T51" fmla="*/ 71 h 333"/>
              <a:gd name="T52" fmla="*/ 40 w 567"/>
              <a:gd name="T53" fmla="*/ 93 h 333"/>
              <a:gd name="T54" fmla="*/ 11 w 567"/>
              <a:gd name="T55" fmla="*/ 110 h 333"/>
              <a:gd name="T56" fmla="*/ 6 w 567"/>
              <a:gd name="T57" fmla="*/ 139 h 333"/>
              <a:gd name="T58" fmla="*/ 21 w 567"/>
              <a:gd name="T59" fmla="*/ 176 h 333"/>
              <a:gd name="T60" fmla="*/ 74 w 567"/>
              <a:gd name="T61" fmla="*/ 192 h 333"/>
              <a:gd name="T62" fmla="*/ 104 w 567"/>
              <a:gd name="T63" fmla="*/ 199 h 333"/>
              <a:gd name="T64" fmla="*/ 118 w 567"/>
              <a:gd name="T65" fmla="*/ 240 h 333"/>
              <a:gd name="T66" fmla="*/ 140 w 567"/>
              <a:gd name="T67" fmla="*/ 241 h 333"/>
              <a:gd name="T68" fmla="*/ 175 w 567"/>
              <a:gd name="T69" fmla="*/ 257 h 333"/>
              <a:gd name="T70" fmla="*/ 196 w 567"/>
              <a:gd name="T71" fmla="*/ 300 h 333"/>
              <a:gd name="T72" fmla="*/ 215 w 567"/>
              <a:gd name="T73" fmla="*/ 323 h 333"/>
              <a:gd name="T74" fmla="*/ 235 w 567"/>
              <a:gd name="T75" fmla="*/ 324 h 333"/>
              <a:gd name="T76" fmla="*/ 241 w 567"/>
              <a:gd name="T77" fmla="*/ 328 h 333"/>
              <a:gd name="T78" fmla="*/ 279 w 567"/>
              <a:gd name="T79" fmla="*/ 319 h 333"/>
              <a:gd name="T80" fmla="*/ 306 w 567"/>
              <a:gd name="T81" fmla="*/ 304 h 333"/>
              <a:gd name="T82" fmla="*/ 331 w 567"/>
              <a:gd name="T83" fmla="*/ 295 h 333"/>
              <a:gd name="T84" fmla="*/ 350 w 567"/>
              <a:gd name="T85" fmla="*/ 294 h 333"/>
              <a:gd name="T86" fmla="*/ 366 w 567"/>
              <a:gd name="T87" fmla="*/ 299 h 333"/>
              <a:gd name="T88" fmla="*/ 362 w 567"/>
              <a:gd name="T89" fmla="*/ 312 h 333"/>
              <a:gd name="T90" fmla="*/ 415 w 567"/>
              <a:gd name="T91" fmla="*/ 332 h 333"/>
              <a:gd name="T92" fmla="*/ 452 w 567"/>
              <a:gd name="T93" fmla="*/ 317 h 333"/>
              <a:gd name="T94" fmla="*/ 477 w 567"/>
              <a:gd name="T95" fmla="*/ 310 h 333"/>
              <a:gd name="T96" fmla="*/ 508 w 567"/>
              <a:gd name="T97" fmla="*/ 297 h 333"/>
              <a:gd name="T98" fmla="*/ 520 w 567"/>
              <a:gd name="T99" fmla="*/ 277 h 333"/>
              <a:gd name="T100" fmla="*/ 517 w 567"/>
              <a:gd name="T101" fmla="*/ 250 h 333"/>
              <a:gd name="T102" fmla="*/ 527 w 567"/>
              <a:gd name="T103" fmla="*/ 249 h 333"/>
              <a:gd name="T104" fmla="*/ 545 w 567"/>
              <a:gd name="T105" fmla="*/ 234 h 333"/>
              <a:gd name="T106" fmla="*/ 317 w 567"/>
              <a:gd name="T107" fmla="*/ 301 h 333"/>
              <a:gd name="T108" fmla="*/ 498 w 567"/>
              <a:gd name="T109" fmla="*/ 301 h 333"/>
              <a:gd name="T110" fmla="*/ 491 w 567"/>
              <a:gd name="T111" fmla="*/ 300 h 333"/>
              <a:gd name="T112" fmla="*/ 504 w 567"/>
              <a:gd name="T113" fmla="*/ 29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7" h="333">
                <a:moveTo>
                  <a:pt x="563" y="225"/>
                </a:moveTo>
                <a:cubicBezTo>
                  <a:pt x="560" y="222"/>
                  <a:pt x="565" y="218"/>
                  <a:pt x="561" y="216"/>
                </a:cubicBezTo>
                <a:cubicBezTo>
                  <a:pt x="558" y="216"/>
                  <a:pt x="555" y="218"/>
                  <a:pt x="552" y="218"/>
                </a:cubicBezTo>
                <a:cubicBezTo>
                  <a:pt x="552" y="219"/>
                  <a:pt x="552" y="219"/>
                  <a:pt x="552" y="219"/>
                </a:cubicBezTo>
                <a:cubicBezTo>
                  <a:pt x="551" y="222"/>
                  <a:pt x="549" y="224"/>
                  <a:pt x="549" y="226"/>
                </a:cubicBezTo>
                <a:cubicBezTo>
                  <a:pt x="544" y="233"/>
                  <a:pt x="542" y="222"/>
                  <a:pt x="536" y="223"/>
                </a:cubicBezTo>
                <a:cubicBezTo>
                  <a:pt x="535" y="221"/>
                  <a:pt x="532" y="221"/>
                  <a:pt x="530" y="219"/>
                </a:cubicBezTo>
                <a:cubicBezTo>
                  <a:pt x="531" y="219"/>
                  <a:pt x="531" y="219"/>
                  <a:pt x="531" y="219"/>
                </a:cubicBezTo>
                <a:cubicBezTo>
                  <a:pt x="530" y="219"/>
                  <a:pt x="530" y="219"/>
                  <a:pt x="530" y="219"/>
                </a:cubicBezTo>
                <a:cubicBezTo>
                  <a:pt x="528" y="217"/>
                  <a:pt x="530" y="215"/>
                  <a:pt x="531" y="214"/>
                </a:cubicBezTo>
                <a:cubicBezTo>
                  <a:pt x="535" y="214"/>
                  <a:pt x="538" y="212"/>
                  <a:pt x="542" y="211"/>
                </a:cubicBezTo>
                <a:cubicBezTo>
                  <a:pt x="541" y="207"/>
                  <a:pt x="536" y="210"/>
                  <a:pt x="534" y="206"/>
                </a:cubicBezTo>
                <a:cubicBezTo>
                  <a:pt x="537" y="205"/>
                  <a:pt x="539" y="203"/>
                  <a:pt x="540" y="201"/>
                </a:cubicBezTo>
                <a:cubicBezTo>
                  <a:pt x="539" y="201"/>
                  <a:pt x="538" y="200"/>
                  <a:pt x="537" y="201"/>
                </a:cubicBezTo>
                <a:cubicBezTo>
                  <a:pt x="536" y="200"/>
                  <a:pt x="535" y="201"/>
                  <a:pt x="534" y="202"/>
                </a:cubicBezTo>
                <a:cubicBezTo>
                  <a:pt x="531" y="201"/>
                  <a:pt x="527" y="202"/>
                  <a:pt x="525" y="203"/>
                </a:cubicBezTo>
                <a:cubicBezTo>
                  <a:pt x="522" y="204"/>
                  <a:pt x="522" y="201"/>
                  <a:pt x="520" y="199"/>
                </a:cubicBezTo>
                <a:cubicBezTo>
                  <a:pt x="521" y="199"/>
                  <a:pt x="521" y="199"/>
                  <a:pt x="522" y="199"/>
                </a:cubicBezTo>
                <a:cubicBezTo>
                  <a:pt x="522" y="198"/>
                  <a:pt x="522" y="198"/>
                  <a:pt x="522" y="198"/>
                </a:cubicBezTo>
                <a:cubicBezTo>
                  <a:pt x="523" y="197"/>
                  <a:pt x="525" y="197"/>
                  <a:pt x="527" y="197"/>
                </a:cubicBezTo>
                <a:cubicBezTo>
                  <a:pt x="531" y="189"/>
                  <a:pt x="538" y="199"/>
                  <a:pt x="543" y="193"/>
                </a:cubicBezTo>
                <a:cubicBezTo>
                  <a:pt x="547" y="194"/>
                  <a:pt x="550" y="191"/>
                  <a:pt x="553" y="189"/>
                </a:cubicBezTo>
                <a:cubicBezTo>
                  <a:pt x="553" y="188"/>
                  <a:pt x="553" y="188"/>
                  <a:pt x="553" y="188"/>
                </a:cubicBezTo>
                <a:cubicBezTo>
                  <a:pt x="553" y="188"/>
                  <a:pt x="553" y="188"/>
                  <a:pt x="553" y="188"/>
                </a:cubicBezTo>
                <a:cubicBezTo>
                  <a:pt x="553" y="187"/>
                  <a:pt x="552" y="186"/>
                  <a:pt x="551" y="187"/>
                </a:cubicBezTo>
                <a:cubicBezTo>
                  <a:pt x="550" y="187"/>
                  <a:pt x="549" y="188"/>
                  <a:pt x="549" y="186"/>
                </a:cubicBezTo>
                <a:cubicBezTo>
                  <a:pt x="540" y="187"/>
                  <a:pt x="531" y="190"/>
                  <a:pt x="522" y="191"/>
                </a:cubicBezTo>
                <a:cubicBezTo>
                  <a:pt x="516" y="193"/>
                  <a:pt x="510" y="192"/>
                  <a:pt x="504" y="194"/>
                </a:cubicBezTo>
                <a:cubicBezTo>
                  <a:pt x="492" y="198"/>
                  <a:pt x="478" y="198"/>
                  <a:pt x="466" y="201"/>
                </a:cubicBezTo>
                <a:cubicBezTo>
                  <a:pt x="465" y="202"/>
                  <a:pt x="465" y="204"/>
                  <a:pt x="465" y="205"/>
                </a:cubicBezTo>
                <a:cubicBezTo>
                  <a:pt x="459" y="208"/>
                  <a:pt x="469" y="209"/>
                  <a:pt x="469" y="212"/>
                </a:cubicBezTo>
                <a:cubicBezTo>
                  <a:pt x="468" y="214"/>
                  <a:pt x="466" y="214"/>
                  <a:pt x="465" y="215"/>
                </a:cubicBezTo>
                <a:cubicBezTo>
                  <a:pt x="462" y="213"/>
                  <a:pt x="455" y="217"/>
                  <a:pt x="454" y="211"/>
                </a:cubicBezTo>
                <a:cubicBezTo>
                  <a:pt x="452" y="209"/>
                  <a:pt x="448" y="207"/>
                  <a:pt x="445" y="208"/>
                </a:cubicBezTo>
                <a:cubicBezTo>
                  <a:pt x="443" y="210"/>
                  <a:pt x="440" y="213"/>
                  <a:pt x="438" y="208"/>
                </a:cubicBezTo>
                <a:cubicBezTo>
                  <a:pt x="435" y="208"/>
                  <a:pt x="432" y="209"/>
                  <a:pt x="429" y="209"/>
                </a:cubicBezTo>
                <a:cubicBezTo>
                  <a:pt x="426" y="210"/>
                  <a:pt x="423" y="211"/>
                  <a:pt x="419" y="211"/>
                </a:cubicBezTo>
                <a:cubicBezTo>
                  <a:pt x="417" y="212"/>
                  <a:pt x="414" y="212"/>
                  <a:pt x="412" y="212"/>
                </a:cubicBezTo>
                <a:cubicBezTo>
                  <a:pt x="409" y="213"/>
                  <a:pt x="406" y="213"/>
                  <a:pt x="403" y="213"/>
                </a:cubicBezTo>
                <a:cubicBezTo>
                  <a:pt x="400" y="210"/>
                  <a:pt x="398" y="213"/>
                  <a:pt x="395" y="213"/>
                </a:cubicBezTo>
                <a:cubicBezTo>
                  <a:pt x="393" y="208"/>
                  <a:pt x="388" y="208"/>
                  <a:pt x="385" y="204"/>
                </a:cubicBezTo>
                <a:cubicBezTo>
                  <a:pt x="384" y="202"/>
                  <a:pt x="381" y="201"/>
                  <a:pt x="380" y="199"/>
                </a:cubicBezTo>
                <a:cubicBezTo>
                  <a:pt x="379" y="198"/>
                  <a:pt x="378" y="195"/>
                  <a:pt x="379" y="193"/>
                </a:cubicBezTo>
                <a:cubicBezTo>
                  <a:pt x="380" y="189"/>
                  <a:pt x="382" y="193"/>
                  <a:pt x="384" y="193"/>
                </a:cubicBezTo>
                <a:cubicBezTo>
                  <a:pt x="389" y="190"/>
                  <a:pt x="384" y="186"/>
                  <a:pt x="384" y="182"/>
                </a:cubicBezTo>
                <a:cubicBezTo>
                  <a:pt x="384" y="179"/>
                  <a:pt x="381" y="175"/>
                  <a:pt x="379" y="171"/>
                </a:cubicBezTo>
                <a:cubicBezTo>
                  <a:pt x="380" y="169"/>
                  <a:pt x="380" y="166"/>
                  <a:pt x="380" y="164"/>
                </a:cubicBezTo>
                <a:cubicBezTo>
                  <a:pt x="378" y="162"/>
                  <a:pt x="378" y="159"/>
                  <a:pt x="378" y="157"/>
                </a:cubicBezTo>
                <a:cubicBezTo>
                  <a:pt x="374" y="154"/>
                  <a:pt x="378" y="149"/>
                  <a:pt x="378" y="144"/>
                </a:cubicBezTo>
                <a:cubicBezTo>
                  <a:pt x="377" y="142"/>
                  <a:pt x="373" y="141"/>
                  <a:pt x="370" y="141"/>
                </a:cubicBezTo>
                <a:cubicBezTo>
                  <a:pt x="368" y="139"/>
                  <a:pt x="370" y="138"/>
                  <a:pt x="369" y="136"/>
                </a:cubicBezTo>
                <a:cubicBezTo>
                  <a:pt x="372" y="135"/>
                  <a:pt x="373" y="133"/>
                  <a:pt x="376" y="135"/>
                </a:cubicBezTo>
                <a:cubicBezTo>
                  <a:pt x="377" y="135"/>
                  <a:pt x="376" y="134"/>
                  <a:pt x="377" y="134"/>
                </a:cubicBezTo>
                <a:cubicBezTo>
                  <a:pt x="373" y="129"/>
                  <a:pt x="373" y="129"/>
                  <a:pt x="373" y="129"/>
                </a:cubicBezTo>
                <a:cubicBezTo>
                  <a:pt x="373" y="128"/>
                  <a:pt x="375" y="127"/>
                  <a:pt x="373" y="125"/>
                </a:cubicBezTo>
                <a:cubicBezTo>
                  <a:pt x="374" y="125"/>
                  <a:pt x="374" y="125"/>
                  <a:pt x="374" y="125"/>
                </a:cubicBezTo>
                <a:cubicBezTo>
                  <a:pt x="373" y="114"/>
                  <a:pt x="363" y="116"/>
                  <a:pt x="357" y="114"/>
                </a:cubicBezTo>
                <a:cubicBezTo>
                  <a:pt x="355" y="112"/>
                  <a:pt x="355" y="112"/>
                  <a:pt x="355" y="112"/>
                </a:cubicBezTo>
                <a:cubicBezTo>
                  <a:pt x="357" y="107"/>
                  <a:pt x="363" y="108"/>
                  <a:pt x="367" y="104"/>
                </a:cubicBezTo>
                <a:cubicBezTo>
                  <a:pt x="374" y="102"/>
                  <a:pt x="383" y="100"/>
                  <a:pt x="389" y="94"/>
                </a:cubicBezTo>
                <a:cubicBezTo>
                  <a:pt x="388" y="91"/>
                  <a:pt x="384" y="93"/>
                  <a:pt x="383" y="90"/>
                </a:cubicBezTo>
                <a:cubicBezTo>
                  <a:pt x="382" y="86"/>
                  <a:pt x="386" y="84"/>
                  <a:pt x="388" y="82"/>
                </a:cubicBezTo>
                <a:cubicBezTo>
                  <a:pt x="387" y="80"/>
                  <a:pt x="384" y="83"/>
                  <a:pt x="383" y="80"/>
                </a:cubicBezTo>
                <a:cubicBezTo>
                  <a:pt x="383" y="78"/>
                  <a:pt x="384" y="76"/>
                  <a:pt x="386" y="74"/>
                </a:cubicBezTo>
                <a:cubicBezTo>
                  <a:pt x="390" y="71"/>
                  <a:pt x="384" y="71"/>
                  <a:pt x="384" y="68"/>
                </a:cubicBezTo>
                <a:cubicBezTo>
                  <a:pt x="383" y="67"/>
                  <a:pt x="384" y="67"/>
                  <a:pt x="385" y="66"/>
                </a:cubicBezTo>
                <a:cubicBezTo>
                  <a:pt x="385" y="66"/>
                  <a:pt x="386" y="66"/>
                  <a:pt x="386" y="67"/>
                </a:cubicBezTo>
                <a:cubicBezTo>
                  <a:pt x="387" y="65"/>
                  <a:pt x="388" y="67"/>
                  <a:pt x="389" y="67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9" y="62"/>
                  <a:pt x="385" y="65"/>
                  <a:pt x="384" y="63"/>
                </a:cubicBezTo>
                <a:cubicBezTo>
                  <a:pt x="385" y="63"/>
                  <a:pt x="385" y="63"/>
                  <a:pt x="385" y="63"/>
                </a:cubicBezTo>
                <a:cubicBezTo>
                  <a:pt x="383" y="61"/>
                  <a:pt x="383" y="61"/>
                  <a:pt x="383" y="61"/>
                </a:cubicBezTo>
                <a:cubicBezTo>
                  <a:pt x="387" y="57"/>
                  <a:pt x="387" y="57"/>
                  <a:pt x="387" y="57"/>
                </a:cubicBezTo>
                <a:cubicBezTo>
                  <a:pt x="385" y="54"/>
                  <a:pt x="382" y="52"/>
                  <a:pt x="384" y="49"/>
                </a:cubicBezTo>
                <a:cubicBezTo>
                  <a:pt x="381" y="48"/>
                  <a:pt x="383" y="47"/>
                  <a:pt x="384" y="46"/>
                </a:cubicBezTo>
                <a:cubicBezTo>
                  <a:pt x="385" y="47"/>
                  <a:pt x="386" y="48"/>
                  <a:pt x="388" y="48"/>
                </a:cubicBezTo>
                <a:cubicBezTo>
                  <a:pt x="388" y="46"/>
                  <a:pt x="388" y="45"/>
                  <a:pt x="388" y="43"/>
                </a:cubicBezTo>
                <a:cubicBezTo>
                  <a:pt x="387" y="39"/>
                  <a:pt x="383" y="40"/>
                  <a:pt x="382" y="41"/>
                </a:cubicBezTo>
                <a:cubicBezTo>
                  <a:pt x="383" y="41"/>
                  <a:pt x="383" y="41"/>
                  <a:pt x="383" y="41"/>
                </a:cubicBezTo>
                <a:cubicBezTo>
                  <a:pt x="383" y="43"/>
                  <a:pt x="382" y="42"/>
                  <a:pt x="381" y="43"/>
                </a:cubicBezTo>
                <a:cubicBezTo>
                  <a:pt x="381" y="42"/>
                  <a:pt x="379" y="40"/>
                  <a:pt x="381" y="39"/>
                </a:cubicBezTo>
                <a:cubicBezTo>
                  <a:pt x="381" y="40"/>
                  <a:pt x="381" y="40"/>
                  <a:pt x="381" y="40"/>
                </a:cubicBezTo>
                <a:cubicBezTo>
                  <a:pt x="382" y="39"/>
                  <a:pt x="382" y="39"/>
                  <a:pt x="382" y="39"/>
                </a:cubicBezTo>
                <a:cubicBezTo>
                  <a:pt x="382" y="39"/>
                  <a:pt x="383" y="39"/>
                  <a:pt x="383" y="40"/>
                </a:cubicBezTo>
                <a:cubicBezTo>
                  <a:pt x="385" y="39"/>
                  <a:pt x="384" y="36"/>
                  <a:pt x="386" y="35"/>
                </a:cubicBezTo>
                <a:cubicBezTo>
                  <a:pt x="386" y="28"/>
                  <a:pt x="378" y="23"/>
                  <a:pt x="381" y="16"/>
                </a:cubicBezTo>
                <a:cubicBezTo>
                  <a:pt x="376" y="15"/>
                  <a:pt x="371" y="13"/>
                  <a:pt x="366" y="11"/>
                </a:cubicBezTo>
                <a:cubicBezTo>
                  <a:pt x="363" y="0"/>
                  <a:pt x="354" y="10"/>
                  <a:pt x="349" y="7"/>
                </a:cubicBezTo>
                <a:cubicBezTo>
                  <a:pt x="340" y="11"/>
                  <a:pt x="331" y="14"/>
                  <a:pt x="320" y="13"/>
                </a:cubicBezTo>
                <a:cubicBezTo>
                  <a:pt x="317" y="14"/>
                  <a:pt x="314" y="18"/>
                  <a:pt x="311" y="14"/>
                </a:cubicBezTo>
                <a:cubicBezTo>
                  <a:pt x="307" y="18"/>
                  <a:pt x="299" y="14"/>
                  <a:pt x="297" y="20"/>
                </a:cubicBezTo>
                <a:cubicBezTo>
                  <a:pt x="289" y="23"/>
                  <a:pt x="281" y="24"/>
                  <a:pt x="274" y="26"/>
                </a:cubicBezTo>
                <a:cubicBezTo>
                  <a:pt x="270" y="25"/>
                  <a:pt x="266" y="26"/>
                  <a:pt x="263" y="27"/>
                </a:cubicBezTo>
                <a:cubicBezTo>
                  <a:pt x="260" y="28"/>
                  <a:pt x="259" y="33"/>
                  <a:pt x="256" y="30"/>
                </a:cubicBezTo>
                <a:cubicBezTo>
                  <a:pt x="255" y="31"/>
                  <a:pt x="255" y="31"/>
                  <a:pt x="255" y="31"/>
                </a:cubicBezTo>
                <a:cubicBezTo>
                  <a:pt x="249" y="27"/>
                  <a:pt x="244" y="36"/>
                  <a:pt x="240" y="29"/>
                </a:cubicBezTo>
                <a:cubicBezTo>
                  <a:pt x="237" y="26"/>
                  <a:pt x="237" y="31"/>
                  <a:pt x="234" y="32"/>
                </a:cubicBezTo>
                <a:cubicBezTo>
                  <a:pt x="227" y="35"/>
                  <a:pt x="219" y="39"/>
                  <a:pt x="210" y="37"/>
                </a:cubicBezTo>
                <a:cubicBezTo>
                  <a:pt x="206" y="43"/>
                  <a:pt x="199" y="40"/>
                  <a:pt x="194" y="38"/>
                </a:cubicBezTo>
                <a:cubicBezTo>
                  <a:pt x="193" y="47"/>
                  <a:pt x="184" y="40"/>
                  <a:pt x="180" y="44"/>
                </a:cubicBezTo>
                <a:cubicBezTo>
                  <a:pt x="175" y="51"/>
                  <a:pt x="166" y="49"/>
                  <a:pt x="159" y="51"/>
                </a:cubicBezTo>
                <a:cubicBezTo>
                  <a:pt x="154" y="60"/>
                  <a:pt x="142" y="49"/>
                  <a:pt x="137" y="60"/>
                </a:cubicBezTo>
                <a:cubicBezTo>
                  <a:pt x="131" y="62"/>
                  <a:pt x="124" y="63"/>
                  <a:pt x="118" y="66"/>
                </a:cubicBezTo>
                <a:cubicBezTo>
                  <a:pt x="113" y="70"/>
                  <a:pt x="106" y="68"/>
                  <a:pt x="101" y="71"/>
                </a:cubicBezTo>
                <a:cubicBezTo>
                  <a:pt x="98" y="79"/>
                  <a:pt x="91" y="70"/>
                  <a:pt x="87" y="76"/>
                </a:cubicBezTo>
                <a:cubicBezTo>
                  <a:pt x="84" y="84"/>
                  <a:pt x="76" y="76"/>
                  <a:pt x="73" y="83"/>
                </a:cubicBezTo>
                <a:cubicBezTo>
                  <a:pt x="67" y="84"/>
                  <a:pt x="61" y="87"/>
                  <a:pt x="55" y="90"/>
                </a:cubicBezTo>
                <a:cubicBezTo>
                  <a:pt x="48" y="88"/>
                  <a:pt x="47" y="98"/>
                  <a:pt x="40" y="93"/>
                </a:cubicBezTo>
                <a:cubicBezTo>
                  <a:pt x="34" y="96"/>
                  <a:pt x="28" y="97"/>
                  <a:pt x="22" y="101"/>
                </a:cubicBezTo>
                <a:cubicBezTo>
                  <a:pt x="21" y="101"/>
                  <a:pt x="20" y="101"/>
                  <a:pt x="20" y="103"/>
                </a:cubicBezTo>
                <a:cubicBezTo>
                  <a:pt x="19" y="102"/>
                  <a:pt x="19" y="102"/>
                  <a:pt x="19" y="102"/>
                </a:cubicBezTo>
                <a:cubicBezTo>
                  <a:pt x="16" y="105"/>
                  <a:pt x="14" y="107"/>
                  <a:pt x="11" y="110"/>
                </a:cubicBezTo>
                <a:cubicBezTo>
                  <a:pt x="7" y="111"/>
                  <a:pt x="4" y="111"/>
                  <a:pt x="1" y="115"/>
                </a:cubicBezTo>
                <a:cubicBezTo>
                  <a:pt x="0" y="117"/>
                  <a:pt x="2" y="119"/>
                  <a:pt x="2" y="120"/>
                </a:cubicBezTo>
                <a:cubicBezTo>
                  <a:pt x="2" y="123"/>
                  <a:pt x="3" y="127"/>
                  <a:pt x="3" y="130"/>
                </a:cubicBezTo>
                <a:cubicBezTo>
                  <a:pt x="3" y="133"/>
                  <a:pt x="4" y="137"/>
                  <a:pt x="6" y="139"/>
                </a:cubicBezTo>
                <a:cubicBezTo>
                  <a:pt x="8" y="142"/>
                  <a:pt x="9" y="144"/>
                  <a:pt x="8" y="147"/>
                </a:cubicBezTo>
                <a:cubicBezTo>
                  <a:pt x="9" y="147"/>
                  <a:pt x="8" y="148"/>
                  <a:pt x="9" y="149"/>
                </a:cubicBezTo>
                <a:cubicBezTo>
                  <a:pt x="12" y="154"/>
                  <a:pt x="12" y="161"/>
                  <a:pt x="16" y="165"/>
                </a:cubicBezTo>
                <a:cubicBezTo>
                  <a:pt x="19" y="168"/>
                  <a:pt x="18" y="173"/>
                  <a:pt x="21" y="176"/>
                </a:cubicBezTo>
                <a:cubicBezTo>
                  <a:pt x="24" y="186"/>
                  <a:pt x="33" y="193"/>
                  <a:pt x="38" y="201"/>
                </a:cubicBezTo>
                <a:cubicBezTo>
                  <a:pt x="47" y="200"/>
                  <a:pt x="47" y="200"/>
                  <a:pt x="47" y="200"/>
                </a:cubicBezTo>
                <a:cubicBezTo>
                  <a:pt x="52" y="196"/>
                  <a:pt x="58" y="197"/>
                  <a:pt x="62" y="192"/>
                </a:cubicBezTo>
                <a:cubicBezTo>
                  <a:pt x="66" y="189"/>
                  <a:pt x="70" y="190"/>
                  <a:pt x="74" y="192"/>
                </a:cubicBezTo>
                <a:cubicBezTo>
                  <a:pt x="78" y="189"/>
                  <a:pt x="84" y="189"/>
                  <a:pt x="87" y="184"/>
                </a:cubicBezTo>
                <a:cubicBezTo>
                  <a:pt x="89" y="184"/>
                  <a:pt x="90" y="184"/>
                  <a:pt x="92" y="185"/>
                </a:cubicBezTo>
                <a:cubicBezTo>
                  <a:pt x="93" y="186"/>
                  <a:pt x="96" y="188"/>
                  <a:pt x="95" y="191"/>
                </a:cubicBezTo>
                <a:cubicBezTo>
                  <a:pt x="99" y="194"/>
                  <a:pt x="100" y="198"/>
                  <a:pt x="104" y="199"/>
                </a:cubicBezTo>
                <a:cubicBezTo>
                  <a:pt x="103" y="205"/>
                  <a:pt x="107" y="207"/>
                  <a:pt x="110" y="211"/>
                </a:cubicBezTo>
                <a:cubicBezTo>
                  <a:pt x="106" y="221"/>
                  <a:pt x="120" y="220"/>
                  <a:pt x="119" y="229"/>
                </a:cubicBezTo>
                <a:cubicBezTo>
                  <a:pt x="123" y="233"/>
                  <a:pt x="123" y="240"/>
                  <a:pt x="128" y="243"/>
                </a:cubicBezTo>
                <a:cubicBezTo>
                  <a:pt x="124" y="245"/>
                  <a:pt x="121" y="241"/>
                  <a:pt x="118" y="240"/>
                </a:cubicBezTo>
                <a:cubicBezTo>
                  <a:pt x="117" y="243"/>
                  <a:pt x="119" y="245"/>
                  <a:pt x="120" y="246"/>
                </a:cubicBezTo>
                <a:cubicBezTo>
                  <a:pt x="122" y="247"/>
                  <a:pt x="124" y="248"/>
                  <a:pt x="126" y="245"/>
                </a:cubicBezTo>
                <a:cubicBezTo>
                  <a:pt x="129" y="243"/>
                  <a:pt x="131" y="246"/>
                  <a:pt x="134" y="244"/>
                </a:cubicBezTo>
                <a:cubicBezTo>
                  <a:pt x="137" y="244"/>
                  <a:pt x="138" y="239"/>
                  <a:pt x="140" y="241"/>
                </a:cubicBezTo>
                <a:cubicBezTo>
                  <a:pt x="142" y="242"/>
                  <a:pt x="143" y="244"/>
                  <a:pt x="142" y="246"/>
                </a:cubicBezTo>
                <a:cubicBezTo>
                  <a:pt x="143" y="245"/>
                  <a:pt x="143" y="245"/>
                  <a:pt x="143" y="245"/>
                </a:cubicBezTo>
                <a:cubicBezTo>
                  <a:pt x="148" y="248"/>
                  <a:pt x="152" y="242"/>
                  <a:pt x="156" y="246"/>
                </a:cubicBezTo>
                <a:cubicBezTo>
                  <a:pt x="159" y="256"/>
                  <a:pt x="173" y="247"/>
                  <a:pt x="175" y="257"/>
                </a:cubicBezTo>
                <a:cubicBezTo>
                  <a:pt x="183" y="263"/>
                  <a:pt x="177" y="275"/>
                  <a:pt x="184" y="281"/>
                </a:cubicBezTo>
                <a:cubicBezTo>
                  <a:pt x="190" y="283"/>
                  <a:pt x="187" y="291"/>
                  <a:pt x="192" y="294"/>
                </a:cubicBezTo>
                <a:cubicBezTo>
                  <a:pt x="193" y="295"/>
                  <a:pt x="196" y="294"/>
                  <a:pt x="197" y="297"/>
                </a:cubicBezTo>
                <a:cubicBezTo>
                  <a:pt x="196" y="298"/>
                  <a:pt x="196" y="299"/>
                  <a:pt x="196" y="300"/>
                </a:cubicBezTo>
                <a:cubicBezTo>
                  <a:pt x="200" y="305"/>
                  <a:pt x="198" y="313"/>
                  <a:pt x="203" y="317"/>
                </a:cubicBezTo>
                <a:cubicBezTo>
                  <a:pt x="206" y="318"/>
                  <a:pt x="202" y="322"/>
                  <a:pt x="206" y="323"/>
                </a:cubicBezTo>
                <a:cubicBezTo>
                  <a:pt x="207" y="323"/>
                  <a:pt x="209" y="324"/>
                  <a:pt x="210" y="322"/>
                </a:cubicBezTo>
                <a:cubicBezTo>
                  <a:pt x="212" y="322"/>
                  <a:pt x="214" y="322"/>
                  <a:pt x="215" y="323"/>
                </a:cubicBezTo>
                <a:cubicBezTo>
                  <a:pt x="218" y="327"/>
                  <a:pt x="222" y="321"/>
                  <a:pt x="225" y="324"/>
                </a:cubicBezTo>
                <a:cubicBezTo>
                  <a:pt x="224" y="325"/>
                  <a:pt x="224" y="325"/>
                  <a:pt x="224" y="325"/>
                </a:cubicBezTo>
                <a:cubicBezTo>
                  <a:pt x="223" y="328"/>
                  <a:pt x="226" y="328"/>
                  <a:pt x="228" y="328"/>
                </a:cubicBezTo>
                <a:cubicBezTo>
                  <a:pt x="230" y="327"/>
                  <a:pt x="234" y="328"/>
                  <a:pt x="235" y="324"/>
                </a:cubicBezTo>
                <a:cubicBezTo>
                  <a:pt x="234" y="325"/>
                  <a:pt x="234" y="324"/>
                  <a:pt x="234" y="324"/>
                </a:cubicBezTo>
                <a:cubicBezTo>
                  <a:pt x="235" y="323"/>
                  <a:pt x="235" y="323"/>
                  <a:pt x="235" y="323"/>
                </a:cubicBezTo>
                <a:cubicBezTo>
                  <a:pt x="235" y="322"/>
                  <a:pt x="236" y="323"/>
                  <a:pt x="236" y="323"/>
                </a:cubicBezTo>
                <a:cubicBezTo>
                  <a:pt x="239" y="322"/>
                  <a:pt x="239" y="327"/>
                  <a:pt x="241" y="328"/>
                </a:cubicBezTo>
                <a:cubicBezTo>
                  <a:pt x="247" y="330"/>
                  <a:pt x="253" y="328"/>
                  <a:pt x="258" y="325"/>
                </a:cubicBezTo>
                <a:cubicBezTo>
                  <a:pt x="266" y="327"/>
                  <a:pt x="272" y="324"/>
                  <a:pt x="279" y="323"/>
                </a:cubicBezTo>
                <a:cubicBezTo>
                  <a:pt x="281" y="321"/>
                  <a:pt x="281" y="321"/>
                  <a:pt x="281" y="321"/>
                </a:cubicBezTo>
                <a:cubicBezTo>
                  <a:pt x="280" y="320"/>
                  <a:pt x="280" y="319"/>
                  <a:pt x="279" y="319"/>
                </a:cubicBezTo>
                <a:cubicBezTo>
                  <a:pt x="281" y="317"/>
                  <a:pt x="281" y="317"/>
                  <a:pt x="281" y="317"/>
                </a:cubicBezTo>
                <a:cubicBezTo>
                  <a:pt x="284" y="312"/>
                  <a:pt x="288" y="315"/>
                  <a:pt x="292" y="314"/>
                </a:cubicBezTo>
                <a:cubicBezTo>
                  <a:pt x="296" y="312"/>
                  <a:pt x="299" y="306"/>
                  <a:pt x="304" y="304"/>
                </a:cubicBezTo>
                <a:cubicBezTo>
                  <a:pt x="305" y="304"/>
                  <a:pt x="306" y="306"/>
                  <a:pt x="306" y="304"/>
                </a:cubicBezTo>
                <a:cubicBezTo>
                  <a:pt x="308" y="305"/>
                  <a:pt x="310" y="308"/>
                  <a:pt x="312" y="308"/>
                </a:cubicBezTo>
                <a:cubicBezTo>
                  <a:pt x="314" y="303"/>
                  <a:pt x="318" y="306"/>
                  <a:pt x="322" y="305"/>
                </a:cubicBezTo>
                <a:cubicBezTo>
                  <a:pt x="323" y="302"/>
                  <a:pt x="327" y="301"/>
                  <a:pt x="329" y="300"/>
                </a:cubicBezTo>
                <a:cubicBezTo>
                  <a:pt x="329" y="298"/>
                  <a:pt x="329" y="296"/>
                  <a:pt x="331" y="295"/>
                </a:cubicBezTo>
                <a:cubicBezTo>
                  <a:pt x="334" y="294"/>
                  <a:pt x="337" y="292"/>
                  <a:pt x="341" y="293"/>
                </a:cubicBezTo>
                <a:cubicBezTo>
                  <a:pt x="344" y="291"/>
                  <a:pt x="346" y="288"/>
                  <a:pt x="349" y="289"/>
                </a:cubicBezTo>
                <a:cubicBezTo>
                  <a:pt x="349" y="289"/>
                  <a:pt x="349" y="289"/>
                  <a:pt x="349" y="290"/>
                </a:cubicBezTo>
                <a:cubicBezTo>
                  <a:pt x="352" y="290"/>
                  <a:pt x="349" y="293"/>
                  <a:pt x="350" y="294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9" y="301"/>
                  <a:pt x="353" y="298"/>
                  <a:pt x="357" y="298"/>
                </a:cubicBezTo>
                <a:cubicBezTo>
                  <a:pt x="360" y="298"/>
                  <a:pt x="361" y="293"/>
                  <a:pt x="364" y="296"/>
                </a:cubicBezTo>
                <a:cubicBezTo>
                  <a:pt x="366" y="296"/>
                  <a:pt x="366" y="298"/>
                  <a:pt x="366" y="299"/>
                </a:cubicBezTo>
                <a:cubicBezTo>
                  <a:pt x="367" y="303"/>
                  <a:pt x="362" y="303"/>
                  <a:pt x="361" y="305"/>
                </a:cubicBezTo>
                <a:cubicBezTo>
                  <a:pt x="361" y="307"/>
                  <a:pt x="360" y="308"/>
                  <a:pt x="360" y="310"/>
                </a:cubicBezTo>
                <a:cubicBezTo>
                  <a:pt x="360" y="310"/>
                  <a:pt x="359" y="311"/>
                  <a:pt x="359" y="311"/>
                </a:cubicBezTo>
                <a:cubicBezTo>
                  <a:pt x="360" y="311"/>
                  <a:pt x="361" y="311"/>
                  <a:pt x="362" y="312"/>
                </a:cubicBezTo>
                <a:cubicBezTo>
                  <a:pt x="367" y="308"/>
                  <a:pt x="375" y="310"/>
                  <a:pt x="380" y="307"/>
                </a:cubicBezTo>
                <a:cubicBezTo>
                  <a:pt x="385" y="307"/>
                  <a:pt x="387" y="313"/>
                  <a:pt x="390" y="315"/>
                </a:cubicBezTo>
                <a:cubicBezTo>
                  <a:pt x="398" y="315"/>
                  <a:pt x="396" y="328"/>
                  <a:pt x="405" y="328"/>
                </a:cubicBezTo>
                <a:cubicBezTo>
                  <a:pt x="408" y="330"/>
                  <a:pt x="411" y="333"/>
                  <a:pt x="415" y="332"/>
                </a:cubicBezTo>
                <a:cubicBezTo>
                  <a:pt x="418" y="326"/>
                  <a:pt x="424" y="326"/>
                  <a:pt x="427" y="320"/>
                </a:cubicBezTo>
                <a:cubicBezTo>
                  <a:pt x="430" y="320"/>
                  <a:pt x="432" y="323"/>
                  <a:pt x="435" y="323"/>
                </a:cubicBezTo>
                <a:cubicBezTo>
                  <a:pt x="438" y="317"/>
                  <a:pt x="445" y="319"/>
                  <a:pt x="450" y="317"/>
                </a:cubicBezTo>
                <a:cubicBezTo>
                  <a:pt x="450" y="317"/>
                  <a:pt x="451" y="318"/>
                  <a:pt x="452" y="317"/>
                </a:cubicBezTo>
                <a:cubicBezTo>
                  <a:pt x="453" y="318"/>
                  <a:pt x="454" y="320"/>
                  <a:pt x="453" y="321"/>
                </a:cubicBezTo>
                <a:cubicBezTo>
                  <a:pt x="457" y="324"/>
                  <a:pt x="458" y="317"/>
                  <a:pt x="461" y="316"/>
                </a:cubicBezTo>
                <a:cubicBezTo>
                  <a:pt x="463" y="314"/>
                  <a:pt x="467" y="313"/>
                  <a:pt x="469" y="313"/>
                </a:cubicBezTo>
                <a:cubicBezTo>
                  <a:pt x="472" y="313"/>
                  <a:pt x="474" y="309"/>
                  <a:pt x="477" y="310"/>
                </a:cubicBezTo>
                <a:cubicBezTo>
                  <a:pt x="479" y="310"/>
                  <a:pt x="482" y="308"/>
                  <a:pt x="485" y="310"/>
                </a:cubicBezTo>
                <a:cubicBezTo>
                  <a:pt x="491" y="307"/>
                  <a:pt x="499" y="310"/>
                  <a:pt x="505" y="306"/>
                </a:cubicBezTo>
                <a:cubicBezTo>
                  <a:pt x="506" y="302"/>
                  <a:pt x="510" y="303"/>
                  <a:pt x="511" y="300"/>
                </a:cubicBezTo>
                <a:cubicBezTo>
                  <a:pt x="508" y="297"/>
                  <a:pt x="508" y="297"/>
                  <a:pt x="508" y="297"/>
                </a:cubicBezTo>
                <a:cubicBezTo>
                  <a:pt x="510" y="295"/>
                  <a:pt x="510" y="291"/>
                  <a:pt x="513" y="290"/>
                </a:cubicBezTo>
                <a:cubicBezTo>
                  <a:pt x="514" y="285"/>
                  <a:pt x="521" y="290"/>
                  <a:pt x="523" y="286"/>
                </a:cubicBezTo>
                <a:cubicBezTo>
                  <a:pt x="521" y="284"/>
                  <a:pt x="517" y="283"/>
                  <a:pt x="515" y="282"/>
                </a:cubicBezTo>
                <a:cubicBezTo>
                  <a:pt x="515" y="279"/>
                  <a:pt x="518" y="278"/>
                  <a:pt x="520" y="277"/>
                </a:cubicBezTo>
                <a:cubicBezTo>
                  <a:pt x="524" y="272"/>
                  <a:pt x="527" y="271"/>
                  <a:pt x="531" y="269"/>
                </a:cubicBezTo>
                <a:cubicBezTo>
                  <a:pt x="526" y="268"/>
                  <a:pt x="523" y="265"/>
                  <a:pt x="518" y="265"/>
                </a:cubicBezTo>
                <a:cubicBezTo>
                  <a:pt x="516" y="264"/>
                  <a:pt x="514" y="262"/>
                  <a:pt x="516" y="260"/>
                </a:cubicBezTo>
                <a:cubicBezTo>
                  <a:pt x="514" y="257"/>
                  <a:pt x="512" y="252"/>
                  <a:pt x="517" y="250"/>
                </a:cubicBezTo>
                <a:cubicBezTo>
                  <a:pt x="519" y="248"/>
                  <a:pt x="522" y="251"/>
                  <a:pt x="524" y="250"/>
                </a:cubicBezTo>
                <a:cubicBezTo>
                  <a:pt x="525" y="250"/>
                  <a:pt x="525" y="250"/>
                  <a:pt x="525" y="250"/>
                </a:cubicBezTo>
                <a:cubicBezTo>
                  <a:pt x="526" y="250"/>
                  <a:pt x="526" y="248"/>
                  <a:pt x="527" y="248"/>
                </a:cubicBezTo>
                <a:cubicBezTo>
                  <a:pt x="527" y="249"/>
                  <a:pt x="527" y="249"/>
                  <a:pt x="527" y="249"/>
                </a:cubicBezTo>
                <a:cubicBezTo>
                  <a:pt x="529" y="244"/>
                  <a:pt x="536" y="247"/>
                  <a:pt x="537" y="240"/>
                </a:cubicBezTo>
                <a:cubicBezTo>
                  <a:pt x="536" y="239"/>
                  <a:pt x="533" y="239"/>
                  <a:pt x="534" y="236"/>
                </a:cubicBezTo>
                <a:cubicBezTo>
                  <a:pt x="535" y="235"/>
                  <a:pt x="536" y="236"/>
                  <a:pt x="537" y="236"/>
                </a:cubicBezTo>
                <a:cubicBezTo>
                  <a:pt x="539" y="233"/>
                  <a:pt x="543" y="233"/>
                  <a:pt x="545" y="234"/>
                </a:cubicBezTo>
                <a:cubicBezTo>
                  <a:pt x="547" y="234"/>
                  <a:pt x="549" y="232"/>
                  <a:pt x="551" y="233"/>
                </a:cubicBezTo>
                <a:cubicBezTo>
                  <a:pt x="554" y="227"/>
                  <a:pt x="562" y="230"/>
                  <a:pt x="567" y="228"/>
                </a:cubicBezTo>
                <a:cubicBezTo>
                  <a:pt x="566" y="227"/>
                  <a:pt x="563" y="226"/>
                  <a:pt x="563" y="225"/>
                </a:cubicBezTo>
                <a:close/>
                <a:moveTo>
                  <a:pt x="317" y="301"/>
                </a:moveTo>
                <a:cubicBezTo>
                  <a:pt x="315" y="300"/>
                  <a:pt x="317" y="299"/>
                  <a:pt x="317" y="297"/>
                </a:cubicBezTo>
                <a:cubicBezTo>
                  <a:pt x="318" y="297"/>
                  <a:pt x="319" y="298"/>
                  <a:pt x="319" y="299"/>
                </a:cubicBezTo>
                <a:cubicBezTo>
                  <a:pt x="320" y="301"/>
                  <a:pt x="318" y="301"/>
                  <a:pt x="317" y="301"/>
                </a:cubicBezTo>
                <a:close/>
                <a:moveTo>
                  <a:pt x="498" y="301"/>
                </a:moveTo>
                <a:cubicBezTo>
                  <a:pt x="497" y="299"/>
                  <a:pt x="495" y="303"/>
                  <a:pt x="494" y="300"/>
                </a:cubicBezTo>
                <a:cubicBezTo>
                  <a:pt x="494" y="301"/>
                  <a:pt x="493" y="301"/>
                  <a:pt x="492" y="301"/>
                </a:cubicBezTo>
                <a:cubicBezTo>
                  <a:pt x="493" y="300"/>
                  <a:pt x="492" y="300"/>
                  <a:pt x="492" y="300"/>
                </a:cubicBezTo>
                <a:cubicBezTo>
                  <a:pt x="492" y="300"/>
                  <a:pt x="491" y="300"/>
                  <a:pt x="491" y="300"/>
                </a:cubicBezTo>
                <a:cubicBezTo>
                  <a:pt x="492" y="299"/>
                  <a:pt x="492" y="299"/>
                  <a:pt x="492" y="299"/>
                </a:cubicBezTo>
                <a:cubicBezTo>
                  <a:pt x="492" y="298"/>
                  <a:pt x="492" y="298"/>
                  <a:pt x="492" y="298"/>
                </a:cubicBezTo>
                <a:cubicBezTo>
                  <a:pt x="496" y="295"/>
                  <a:pt x="501" y="301"/>
                  <a:pt x="504" y="297"/>
                </a:cubicBezTo>
                <a:cubicBezTo>
                  <a:pt x="504" y="297"/>
                  <a:pt x="504" y="297"/>
                  <a:pt x="504" y="297"/>
                </a:cubicBezTo>
                <a:cubicBezTo>
                  <a:pt x="504" y="297"/>
                  <a:pt x="505" y="297"/>
                  <a:pt x="506" y="297"/>
                </a:cubicBezTo>
                <a:cubicBezTo>
                  <a:pt x="504" y="301"/>
                  <a:pt x="501" y="298"/>
                  <a:pt x="498" y="301"/>
                </a:cubicBezTo>
                <a:close/>
              </a:path>
            </a:pathLst>
          </a:custGeom>
          <a:blipFill dpi="0" rotWithShape="1">
            <a:blip r:embed="rId1"/>
            <a:srcRect/>
            <a:stretch>
              <a:fillRect t="-1" b="-8156"/>
            </a:stretch>
          </a:blip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sp>
        <p:nvSpPr>
          <p:cNvPr id="3" name="Freeform 6"/>
          <p:cNvSpPr/>
          <p:nvPr/>
        </p:nvSpPr>
        <p:spPr bwMode="auto">
          <a:xfrm>
            <a:off x="6595533" y="3670300"/>
            <a:ext cx="10584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sp>
        <p:nvSpPr>
          <p:cNvPr id="4" name="Freeform 7"/>
          <p:cNvSpPr/>
          <p:nvPr/>
        </p:nvSpPr>
        <p:spPr bwMode="auto">
          <a:xfrm>
            <a:off x="8820152" y="2311401"/>
            <a:ext cx="116417" cy="52916"/>
          </a:xfrm>
          <a:custGeom>
            <a:avLst/>
            <a:gdLst>
              <a:gd name="T0" fmla="*/ 1 w 11"/>
              <a:gd name="T1" fmla="*/ 5 h 5"/>
              <a:gd name="T2" fmla="*/ 2 w 11"/>
              <a:gd name="T3" fmla="*/ 4 h 5"/>
              <a:gd name="T4" fmla="*/ 3 w 11"/>
              <a:gd name="T5" fmla="*/ 5 h 5"/>
              <a:gd name="T6" fmla="*/ 11 w 11"/>
              <a:gd name="T7" fmla="*/ 2 h 5"/>
              <a:gd name="T8" fmla="*/ 10 w 11"/>
              <a:gd name="T9" fmla="*/ 2 h 5"/>
              <a:gd name="T10" fmla="*/ 0 w 11"/>
              <a:gd name="T11" fmla="*/ 3 h 5"/>
              <a:gd name="T12" fmla="*/ 1 w 11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5">
                <a:moveTo>
                  <a:pt x="1" y="5"/>
                </a:moveTo>
                <a:cubicBezTo>
                  <a:pt x="1" y="5"/>
                  <a:pt x="2" y="5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6" y="3"/>
                  <a:pt x="8" y="4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5"/>
                  <a:pt x="3" y="0"/>
                  <a:pt x="0" y="3"/>
                </a:cubicBezTo>
                <a:cubicBezTo>
                  <a:pt x="0" y="4"/>
                  <a:pt x="1" y="4"/>
                  <a:pt x="1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sp>
        <p:nvSpPr>
          <p:cNvPr id="5" name="Freeform 8"/>
          <p:cNvSpPr/>
          <p:nvPr/>
        </p:nvSpPr>
        <p:spPr bwMode="auto">
          <a:xfrm>
            <a:off x="8989485" y="2406651"/>
            <a:ext cx="29633" cy="42333"/>
          </a:xfrm>
          <a:custGeom>
            <a:avLst/>
            <a:gdLst>
              <a:gd name="T0" fmla="*/ 1 w 3"/>
              <a:gd name="T1" fmla="*/ 4 h 4"/>
              <a:gd name="T2" fmla="*/ 2 w 3"/>
              <a:gd name="T3" fmla="*/ 2 h 4"/>
              <a:gd name="T4" fmla="*/ 2 w 3"/>
              <a:gd name="T5" fmla="*/ 3 h 4"/>
              <a:gd name="T6" fmla="*/ 3 w 3"/>
              <a:gd name="T7" fmla="*/ 1 h 4"/>
              <a:gd name="T8" fmla="*/ 0 w 3"/>
              <a:gd name="T9" fmla="*/ 2 h 4"/>
              <a:gd name="T10" fmla="*/ 1 w 3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4">
                <a:moveTo>
                  <a:pt x="1" y="4"/>
                </a:moveTo>
                <a:cubicBezTo>
                  <a:pt x="1" y="4"/>
                  <a:pt x="1" y="3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3" y="1"/>
                </a:cubicBezTo>
                <a:cubicBezTo>
                  <a:pt x="2" y="0"/>
                  <a:pt x="1" y="1"/>
                  <a:pt x="0" y="2"/>
                </a:cubicBezTo>
                <a:cubicBezTo>
                  <a:pt x="1" y="3"/>
                  <a:pt x="1" y="3"/>
                  <a:pt x="1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sp>
        <p:nvSpPr>
          <p:cNvPr id="6" name="Freeform 9"/>
          <p:cNvSpPr/>
          <p:nvPr/>
        </p:nvSpPr>
        <p:spPr bwMode="auto">
          <a:xfrm>
            <a:off x="8989485" y="2533651"/>
            <a:ext cx="29633" cy="31749"/>
          </a:xfrm>
          <a:custGeom>
            <a:avLst/>
            <a:gdLst>
              <a:gd name="T0" fmla="*/ 0 w 3"/>
              <a:gd name="T1" fmla="*/ 0 h 3"/>
              <a:gd name="T2" fmla="*/ 1 w 3"/>
              <a:gd name="T3" fmla="*/ 0 h 3"/>
              <a:gd name="T4" fmla="*/ 0 w 3"/>
              <a:gd name="T5" fmla="*/ 2 h 3"/>
              <a:gd name="T6" fmla="*/ 3 w 3"/>
              <a:gd name="T7" fmla="*/ 2 h 3"/>
              <a:gd name="T8" fmla="*/ 0 w 3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2" y="3"/>
                  <a:pt x="3" y="2"/>
                </a:cubicBezTo>
                <a:cubicBezTo>
                  <a:pt x="2" y="1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sp>
        <p:nvSpPr>
          <p:cNvPr id="7" name="Freeform 10"/>
          <p:cNvSpPr/>
          <p:nvPr/>
        </p:nvSpPr>
        <p:spPr bwMode="auto">
          <a:xfrm>
            <a:off x="9050867" y="2544234"/>
            <a:ext cx="42333" cy="31749"/>
          </a:xfrm>
          <a:custGeom>
            <a:avLst/>
            <a:gdLst>
              <a:gd name="T0" fmla="*/ 2 w 4"/>
              <a:gd name="T1" fmla="*/ 0 h 3"/>
              <a:gd name="T2" fmla="*/ 0 w 4"/>
              <a:gd name="T3" fmla="*/ 2 h 3"/>
              <a:gd name="T4" fmla="*/ 4 w 4"/>
              <a:gd name="T5" fmla="*/ 3 h 3"/>
              <a:gd name="T6" fmla="*/ 2 w 4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1" y="0"/>
                  <a:pt x="1" y="2"/>
                  <a:pt x="0" y="2"/>
                </a:cubicBezTo>
                <a:cubicBezTo>
                  <a:pt x="1" y="3"/>
                  <a:pt x="3" y="3"/>
                  <a:pt x="4" y="3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sp>
        <p:nvSpPr>
          <p:cNvPr id="8" name="Freeform 11"/>
          <p:cNvSpPr/>
          <p:nvPr/>
        </p:nvSpPr>
        <p:spPr bwMode="auto">
          <a:xfrm>
            <a:off x="8798985" y="2753785"/>
            <a:ext cx="158751" cy="63500"/>
          </a:xfrm>
          <a:custGeom>
            <a:avLst/>
            <a:gdLst>
              <a:gd name="T0" fmla="*/ 9 w 15"/>
              <a:gd name="T1" fmla="*/ 1 h 6"/>
              <a:gd name="T2" fmla="*/ 0 w 15"/>
              <a:gd name="T3" fmla="*/ 4 h 6"/>
              <a:gd name="T4" fmla="*/ 6 w 15"/>
              <a:gd name="T5" fmla="*/ 4 h 6"/>
              <a:gd name="T6" fmla="*/ 9 w 15"/>
              <a:gd name="T7" fmla="*/ 2 h 6"/>
              <a:gd name="T8" fmla="*/ 14 w 15"/>
              <a:gd name="T9" fmla="*/ 3 h 6"/>
              <a:gd name="T10" fmla="*/ 15 w 15"/>
              <a:gd name="T11" fmla="*/ 2 h 6"/>
              <a:gd name="T12" fmla="*/ 9 w 15"/>
              <a:gd name="T13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6">
                <a:moveTo>
                  <a:pt x="9" y="1"/>
                </a:moveTo>
                <a:cubicBezTo>
                  <a:pt x="6" y="3"/>
                  <a:pt x="2" y="0"/>
                  <a:pt x="0" y="4"/>
                </a:cubicBezTo>
                <a:cubicBezTo>
                  <a:pt x="2" y="6"/>
                  <a:pt x="5" y="3"/>
                  <a:pt x="6" y="4"/>
                </a:cubicBezTo>
                <a:cubicBezTo>
                  <a:pt x="7" y="3"/>
                  <a:pt x="8" y="3"/>
                  <a:pt x="9" y="2"/>
                </a:cubicBezTo>
                <a:cubicBezTo>
                  <a:pt x="10" y="3"/>
                  <a:pt x="13" y="3"/>
                  <a:pt x="14" y="3"/>
                </a:cubicBezTo>
                <a:cubicBezTo>
                  <a:pt x="15" y="2"/>
                  <a:pt x="15" y="2"/>
                  <a:pt x="15" y="2"/>
                </a:cubicBezTo>
                <a:cubicBezTo>
                  <a:pt x="13" y="0"/>
                  <a:pt x="11" y="1"/>
                  <a:pt x="9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sp>
        <p:nvSpPr>
          <p:cNvPr id="9" name="Freeform 12"/>
          <p:cNvSpPr/>
          <p:nvPr/>
        </p:nvSpPr>
        <p:spPr bwMode="auto">
          <a:xfrm>
            <a:off x="8475134" y="3206751"/>
            <a:ext cx="21167" cy="10583"/>
          </a:xfrm>
          <a:custGeom>
            <a:avLst/>
            <a:gdLst>
              <a:gd name="T0" fmla="*/ 0 w 2"/>
              <a:gd name="T1" fmla="*/ 1 h 1"/>
              <a:gd name="T2" fmla="*/ 1 w 2"/>
              <a:gd name="T3" fmla="*/ 1 h 1"/>
              <a:gd name="T4" fmla="*/ 1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sp>
        <p:nvSpPr>
          <p:cNvPr id="10" name="Freeform 13"/>
          <p:cNvSpPr/>
          <p:nvPr/>
        </p:nvSpPr>
        <p:spPr bwMode="auto">
          <a:xfrm>
            <a:off x="6396567" y="3524251"/>
            <a:ext cx="31751" cy="42333"/>
          </a:xfrm>
          <a:custGeom>
            <a:avLst/>
            <a:gdLst>
              <a:gd name="T0" fmla="*/ 0 w 3"/>
              <a:gd name="T1" fmla="*/ 3 h 4"/>
              <a:gd name="T2" fmla="*/ 2 w 3"/>
              <a:gd name="T3" fmla="*/ 3 h 4"/>
              <a:gd name="T4" fmla="*/ 3 w 3"/>
              <a:gd name="T5" fmla="*/ 2 h 4"/>
              <a:gd name="T6" fmla="*/ 0 w 3"/>
              <a:gd name="T7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0" y="3"/>
                </a:moveTo>
                <a:cubicBezTo>
                  <a:pt x="0" y="4"/>
                  <a:pt x="1" y="3"/>
                  <a:pt x="2" y="3"/>
                </a:cubicBezTo>
                <a:cubicBezTo>
                  <a:pt x="3" y="3"/>
                  <a:pt x="3" y="2"/>
                  <a:pt x="3" y="2"/>
                </a:cubicBezTo>
                <a:cubicBezTo>
                  <a:pt x="2" y="0"/>
                  <a:pt x="0" y="3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sp>
        <p:nvSpPr>
          <p:cNvPr id="11" name="Freeform 14"/>
          <p:cNvSpPr/>
          <p:nvPr/>
        </p:nvSpPr>
        <p:spPr bwMode="auto">
          <a:xfrm>
            <a:off x="6491818" y="3670301"/>
            <a:ext cx="63500" cy="63500"/>
          </a:xfrm>
          <a:custGeom>
            <a:avLst/>
            <a:gdLst>
              <a:gd name="T0" fmla="*/ 0 w 6"/>
              <a:gd name="T1" fmla="*/ 3 h 6"/>
              <a:gd name="T2" fmla="*/ 1 w 6"/>
              <a:gd name="T3" fmla="*/ 4 h 6"/>
              <a:gd name="T4" fmla="*/ 1 w 6"/>
              <a:gd name="T5" fmla="*/ 3 h 6"/>
              <a:gd name="T6" fmla="*/ 6 w 6"/>
              <a:gd name="T7" fmla="*/ 2 h 6"/>
              <a:gd name="T8" fmla="*/ 0 w 6"/>
              <a:gd name="T9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0" y="3"/>
                </a:moveTo>
                <a:cubicBezTo>
                  <a:pt x="1" y="4"/>
                  <a:pt x="1" y="4"/>
                  <a:pt x="1" y="4"/>
                </a:cubicBezTo>
                <a:cubicBezTo>
                  <a:pt x="1" y="3"/>
                  <a:pt x="1" y="3"/>
                  <a:pt x="1" y="3"/>
                </a:cubicBezTo>
                <a:cubicBezTo>
                  <a:pt x="3" y="6"/>
                  <a:pt x="4" y="2"/>
                  <a:pt x="6" y="2"/>
                </a:cubicBezTo>
                <a:cubicBezTo>
                  <a:pt x="4" y="0"/>
                  <a:pt x="2" y="3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sp>
        <p:nvSpPr>
          <p:cNvPr id="12" name="Freeform 15"/>
          <p:cNvSpPr/>
          <p:nvPr/>
        </p:nvSpPr>
        <p:spPr bwMode="auto">
          <a:xfrm>
            <a:off x="6062134" y="3702051"/>
            <a:ext cx="31751" cy="31749"/>
          </a:xfrm>
          <a:custGeom>
            <a:avLst/>
            <a:gdLst>
              <a:gd name="T0" fmla="*/ 2 w 3"/>
              <a:gd name="T1" fmla="*/ 0 h 3"/>
              <a:gd name="T2" fmla="*/ 0 w 3"/>
              <a:gd name="T3" fmla="*/ 2 h 3"/>
              <a:gd name="T4" fmla="*/ 1 w 3"/>
              <a:gd name="T5" fmla="*/ 2 h 3"/>
              <a:gd name="T6" fmla="*/ 3 w 3"/>
              <a:gd name="T7" fmla="*/ 2 h 3"/>
              <a:gd name="T8" fmla="*/ 2 w 3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3" y="3"/>
                  <a:pt x="3" y="2"/>
                </a:cubicBezTo>
                <a:cubicBezTo>
                  <a:pt x="3" y="1"/>
                  <a:pt x="2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grpSp>
        <p:nvGrpSpPr>
          <p:cNvPr id="13" name="组合 12"/>
          <p:cNvGrpSpPr/>
          <p:nvPr/>
        </p:nvGrpSpPr>
        <p:grpSpPr>
          <a:xfrm>
            <a:off x="4051300" y="4542369"/>
            <a:ext cx="3098800" cy="615951"/>
            <a:chOff x="3038475" y="3406776"/>
            <a:chExt cx="2324100" cy="461963"/>
          </a:xfrm>
        </p:grpSpPr>
        <p:sp>
          <p:nvSpPr>
            <p:cNvPr id="14" name="Freeform 5"/>
            <p:cNvSpPr>
              <a:spLocks noEditPoints="1"/>
            </p:cNvSpPr>
            <p:nvPr/>
          </p:nvSpPr>
          <p:spPr bwMode="auto">
            <a:xfrm>
              <a:off x="3038475" y="3406776"/>
              <a:ext cx="2324100" cy="461963"/>
            </a:xfrm>
            <a:custGeom>
              <a:avLst/>
              <a:gdLst>
                <a:gd name="T0" fmla="*/ 504 w 546"/>
                <a:gd name="T1" fmla="*/ 75 h 106"/>
                <a:gd name="T2" fmla="*/ 483 w 546"/>
                <a:gd name="T3" fmla="*/ 64 h 106"/>
                <a:gd name="T4" fmla="*/ 507 w 546"/>
                <a:gd name="T5" fmla="*/ 54 h 106"/>
                <a:gd name="T6" fmla="*/ 505 w 546"/>
                <a:gd name="T7" fmla="*/ 47 h 106"/>
                <a:gd name="T8" fmla="*/ 514 w 546"/>
                <a:gd name="T9" fmla="*/ 40 h 106"/>
                <a:gd name="T10" fmla="*/ 466 w 546"/>
                <a:gd name="T11" fmla="*/ 34 h 106"/>
                <a:gd name="T12" fmla="*/ 475 w 546"/>
                <a:gd name="T13" fmla="*/ 28 h 106"/>
                <a:gd name="T14" fmla="*/ 525 w 546"/>
                <a:gd name="T15" fmla="*/ 24 h 106"/>
                <a:gd name="T16" fmla="*/ 492 w 546"/>
                <a:gd name="T17" fmla="*/ 24 h 106"/>
                <a:gd name="T18" fmla="*/ 460 w 546"/>
                <a:gd name="T19" fmla="*/ 20 h 106"/>
                <a:gd name="T20" fmla="*/ 456 w 546"/>
                <a:gd name="T21" fmla="*/ 15 h 106"/>
                <a:gd name="T22" fmla="*/ 443 w 546"/>
                <a:gd name="T23" fmla="*/ 22 h 106"/>
                <a:gd name="T24" fmla="*/ 418 w 546"/>
                <a:gd name="T25" fmla="*/ 19 h 106"/>
                <a:gd name="T26" fmla="*/ 442 w 546"/>
                <a:gd name="T27" fmla="*/ 24 h 106"/>
                <a:gd name="T28" fmla="*/ 398 w 546"/>
                <a:gd name="T29" fmla="*/ 27 h 106"/>
                <a:gd name="T30" fmla="*/ 375 w 546"/>
                <a:gd name="T31" fmla="*/ 25 h 106"/>
                <a:gd name="T32" fmla="*/ 340 w 546"/>
                <a:gd name="T33" fmla="*/ 18 h 106"/>
                <a:gd name="T34" fmla="*/ 292 w 546"/>
                <a:gd name="T35" fmla="*/ 17 h 106"/>
                <a:gd name="T36" fmla="*/ 281 w 546"/>
                <a:gd name="T37" fmla="*/ 6 h 106"/>
                <a:gd name="T38" fmla="*/ 268 w 546"/>
                <a:gd name="T39" fmla="*/ 15 h 106"/>
                <a:gd name="T40" fmla="*/ 245 w 546"/>
                <a:gd name="T41" fmla="*/ 9 h 106"/>
                <a:gd name="T42" fmla="*/ 220 w 546"/>
                <a:gd name="T43" fmla="*/ 4 h 106"/>
                <a:gd name="T44" fmla="*/ 186 w 546"/>
                <a:gd name="T45" fmla="*/ 2 h 106"/>
                <a:gd name="T46" fmla="*/ 160 w 546"/>
                <a:gd name="T47" fmla="*/ 8 h 106"/>
                <a:gd name="T48" fmla="*/ 65 w 546"/>
                <a:gd name="T49" fmla="*/ 3 h 106"/>
                <a:gd name="T50" fmla="*/ 9 w 546"/>
                <a:gd name="T51" fmla="*/ 38 h 106"/>
                <a:gd name="T52" fmla="*/ 57 w 546"/>
                <a:gd name="T53" fmla="*/ 100 h 106"/>
                <a:gd name="T54" fmla="*/ 59 w 546"/>
                <a:gd name="T55" fmla="*/ 84 h 106"/>
                <a:gd name="T56" fmla="*/ 84 w 546"/>
                <a:gd name="T57" fmla="*/ 83 h 106"/>
                <a:gd name="T58" fmla="*/ 136 w 546"/>
                <a:gd name="T59" fmla="*/ 87 h 106"/>
                <a:gd name="T60" fmla="*/ 176 w 546"/>
                <a:gd name="T61" fmla="*/ 86 h 106"/>
                <a:gd name="T62" fmla="*/ 205 w 546"/>
                <a:gd name="T63" fmla="*/ 81 h 106"/>
                <a:gd name="T64" fmla="*/ 253 w 546"/>
                <a:gd name="T65" fmla="*/ 81 h 106"/>
                <a:gd name="T66" fmla="*/ 299 w 546"/>
                <a:gd name="T67" fmla="*/ 83 h 106"/>
                <a:gd name="T68" fmla="*/ 363 w 546"/>
                <a:gd name="T69" fmla="*/ 87 h 106"/>
                <a:gd name="T70" fmla="*/ 390 w 546"/>
                <a:gd name="T71" fmla="*/ 85 h 106"/>
                <a:gd name="T72" fmla="*/ 494 w 546"/>
                <a:gd name="T73" fmla="*/ 54 h 106"/>
                <a:gd name="T74" fmla="*/ 482 w 546"/>
                <a:gd name="T75" fmla="*/ 43 h 106"/>
                <a:gd name="T76" fmla="*/ 506 w 546"/>
                <a:gd name="T77" fmla="*/ 45 h 106"/>
                <a:gd name="T78" fmla="*/ 499 w 546"/>
                <a:gd name="T79" fmla="*/ 43 h 106"/>
                <a:gd name="T80" fmla="*/ 474 w 546"/>
                <a:gd name="T81" fmla="*/ 42 h 106"/>
                <a:gd name="T82" fmla="*/ 460 w 546"/>
                <a:gd name="T83" fmla="*/ 30 h 106"/>
                <a:gd name="T84" fmla="*/ 454 w 546"/>
                <a:gd name="T85" fmla="*/ 25 h 106"/>
                <a:gd name="T86" fmla="*/ 409 w 546"/>
                <a:gd name="T87" fmla="*/ 19 h 106"/>
                <a:gd name="T88" fmla="*/ 280 w 546"/>
                <a:gd name="T89" fmla="*/ 9 h 106"/>
                <a:gd name="T90" fmla="*/ 23 w 546"/>
                <a:gd name="T91" fmla="*/ 60 h 106"/>
                <a:gd name="T92" fmla="*/ 67 w 546"/>
                <a:gd name="T93" fmla="*/ 96 h 106"/>
                <a:gd name="T94" fmla="*/ 88 w 546"/>
                <a:gd name="T95" fmla="*/ 83 h 106"/>
                <a:gd name="T96" fmla="*/ 146 w 546"/>
                <a:gd name="T97" fmla="*/ 83 h 106"/>
                <a:gd name="T98" fmla="*/ 237 w 546"/>
                <a:gd name="T99" fmla="*/ 8 h 106"/>
                <a:gd name="T100" fmla="*/ 190 w 546"/>
                <a:gd name="T101" fmla="*/ 79 h 106"/>
                <a:gd name="T102" fmla="*/ 225 w 546"/>
                <a:gd name="T103" fmla="*/ 10 h 106"/>
                <a:gd name="T104" fmla="*/ 252 w 546"/>
                <a:gd name="T105" fmla="*/ 14 h 106"/>
                <a:gd name="T106" fmla="*/ 277 w 546"/>
                <a:gd name="T107" fmla="*/ 15 h 106"/>
                <a:gd name="T108" fmla="*/ 294 w 546"/>
                <a:gd name="T109" fmla="*/ 21 h 106"/>
                <a:gd name="T110" fmla="*/ 318 w 546"/>
                <a:gd name="T111" fmla="*/ 25 h 106"/>
                <a:gd name="T112" fmla="*/ 340 w 546"/>
                <a:gd name="T113" fmla="*/ 24 h 106"/>
                <a:gd name="T114" fmla="*/ 353 w 546"/>
                <a:gd name="T115" fmla="*/ 26 h 106"/>
                <a:gd name="T116" fmla="*/ 393 w 546"/>
                <a:gd name="T117" fmla="*/ 27 h 106"/>
                <a:gd name="T118" fmla="*/ 383 w 546"/>
                <a:gd name="T119" fmla="*/ 30 h 106"/>
                <a:gd name="T120" fmla="*/ 370 w 546"/>
                <a:gd name="T121" fmla="*/ 84 h 106"/>
                <a:gd name="T122" fmla="*/ 411 w 546"/>
                <a:gd name="T123" fmla="*/ 30 h 106"/>
                <a:gd name="T124" fmla="*/ 428 w 546"/>
                <a:gd name="T125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6" h="106">
                  <a:moveTo>
                    <a:pt x="405" y="85"/>
                  </a:moveTo>
                  <a:cubicBezTo>
                    <a:pt x="405" y="86"/>
                    <a:pt x="405" y="86"/>
                    <a:pt x="405" y="86"/>
                  </a:cubicBezTo>
                  <a:cubicBezTo>
                    <a:pt x="406" y="86"/>
                    <a:pt x="406" y="86"/>
                    <a:pt x="407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8" y="85"/>
                    <a:pt x="408" y="86"/>
                  </a:cubicBezTo>
                  <a:cubicBezTo>
                    <a:pt x="409" y="86"/>
                    <a:pt x="410" y="87"/>
                    <a:pt x="410" y="86"/>
                  </a:cubicBezTo>
                  <a:cubicBezTo>
                    <a:pt x="411" y="86"/>
                    <a:pt x="411" y="86"/>
                    <a:pt x="412" y="86"/>
                  </a:cubicBezTo>
                  <a:cubicBezTo>
                    <a:pt x="413" y="85"/>
                    <a:pt x="415" y="86"/>
                    <a:pt x="416" y="86"/>
                  </a:cubicBezTo>
                  <a:cubicBezTo>
                    <a:pt x="417" y="84"/>
                    <a:pt x="419" y="87"/>
                    <a:pt x="419" y="85"/>
                  </a:cubicBezTo>
                  <a:cubicBezTo>
                    <a:pt x="421" y="86"/>
                    <a:pt x="422" y="85"/>
                    <a:pt x="423" y="86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5" y="87"/>
                    <a:pt x="428" y="85"/>
                    <a:pt x="430" y="86"/>
                  </a:cubicBezTo>
                  <a:cubicBezTo>
                    <a:pt x="430" y="86"/>
                    <a:pt x="430" y="86"/>
                    <a:pt x="430" y="86"/>
                  </a:cubicBezTo>
                  <a:cubicBezTo>
                    <a:pt x="431" y="86"/>
                    <a:pt x="432" y="85"/>
                    <a:pt x="432" y="86"/>
                  </a:cubicBezTo>
                  <a:cubicBezTo>
                    <a:pt x="433" y="86"/>
                    <a:pt x="434" y="86"/>
                    <a:pt x="434" y="86"/>
                  </a:cubicBezTo>
                  <a:cubicBezTo>
                    <a:pt x="436" y="87"/>
                    <a:pt x="437" y="85"/>
                    <a:pt x="439" y="86"/>
                  </a:cubicBezTo>
                  <a:cubicBezTo>
                    <a:pt x="439" y="86"/>
                    <a:pt x="439" y="86"/>
                    <a:pt x="439" y="86"/>
                  </a:cubicBezTo>
                  <a:cubicBezTo>
                    <a:pt x="440" y="87"/>
                    <a:pt x="440" y="85"/>
                    <a:pt x="441" y="86"/>
                  </a:cubicBezTo>
                  <a:cubicBezTo>
                    <a:pt x="443" y="85"/>
                    <a:pt x="445" y="87"/>
                    <a:pt x="447" y="86"/>
                  </a:cubicBezTo>
                  <a:cubicBezTo>
                    <a:pt x="448" y="87"/>
                    <a:pt x="450" y="85"/>
                    <a:pt x="451" y="86"/>
                  </a:cubicBezTo>
                  <a:cubicBezTo>
                    <a:pt x="453" y="87"/>
                    <a:pt x="455" y="86"/>
                    <a:pt x="457" y="86"/>
                  </a:cubicBezTo>
                  <a:cubicBezTo>
                    <a:pt x="459" y="85"/>
                    <a:pt x="461" y="86"/>
                    <a:pt x="462" y="86"/>
                  </a:cubicBezTo>
                  <a:cubicBezTo>
                    <a:pt x="464" y="86"/>
                    <a:pt x="465" y="86"/>
                    <a:pt x="466" y="85"/>
                  </a:cubicBezTo>
                  <a:cubicBezTo>
                    <a:pt x="467" y="85"/>
                    <a:pt x="467" y="86"/>
                    <a:pt x="467" y="86"/>
                  </a:cubicBezTo>
                  <a:cubicBezTo>
                    <a:pt x="468" y="86"/>
                    <a:pt x="469" y="85"/>
                    <a:pt x="470" y="85"/>
                  </a:cubicBezTo>
                  <a:cubicBezTo>
                    <a:pt x="470" y="85"/>
                    <a:pt x="471" y="84"/>
                    <a:pt x="472" y="85"/>
                  </a:cubicBezTo>
                  <a:cubicBezTo>
                    <a:pt x="472" y="85"/>
                    <a:pt x="472" y="85"/>
                    <a:pt x="473" y="85"/>
                  </a:cubicBezTo>
                  <a:cubicBezTo>
                    <a:pt x="473" y="85"/>
                    <a:pt x="474" y="85"/>
                    <a:pt x="474" y="85"/>
                  </a:cubicBezTo>
                  <a:cubicBezTo>
                    <a:pt x="475" y="85"/>
                    <a:pt x="475" y="86"/>
                    <a:pt x="476" y="86"/>
                  </a:cubicBezTo>
                  <a:cubicBezTo>
                    <a:pt x="477" y="85"/>
                    <a:pt x="480" y="86"/>
                    <a:pt x="481" y="85"/>
                  </a:cubicBezTo>
                  <a:cubicBezTo>
                    <a:pt x="482" y="86"/>
                    <a:pt x="484" y="85"/>
                    <a:pt x="485" y="85"/>
                  </a:cubicBezTo>
                  <a:cubicBezTo>
                    <a:pt x="486" y="85"/>
                    <a:pt x="487" y="86"/>
                    <a:pt x="488" y="85"/>
                  </a:cubicBezTo>
                  <a:cubicBezTo>
                    <a:pt x="490" y="85"/>
                    <a:pt x="492" y="85"/>
                    <a:pt x="494" y="85"/>
                  </a:cubicBezTo>
                  <a:cubicBezTo>
                    <a:pt x="493" y="85"/>
                    <a:pt x="493" y="85"/>
                    <a:pt x="493" y="85"/>
                  </a:cubicBezTo>
                  <a:cubicBezTo>
                    <a:pt x="495" y="84"/>
                    <a:pt x="495" y="85"/>
                    <a:pt x="497" y="85"/>
                  </a:cubicBezTo>
                  <a:cubicBezTo>
                    <a:pt x="497" y="83"/>
                    <a:pt x="497" y="83"/>
                    <a:pt x="497" y="83"/>
                  </a:cubicBezTo>
                  <a:cubicBezTo>
                    <a:pt x="497" y="83"/>
                    <a:pt x="499" y="84"/>
                    <a:pt x="499" y="83"/>
                  </a:cubicBezTo>
                  <a:cubicBezTo>
                    <a:pt x="499" y="83"/>
                    <a:pt x="500" y="83"/>
                    <a:pt x="500" y="83"/>
                  </a:cubicBezTo>
                  <a:cubicBezTo>
                    <a:pt x="501" y="83"/>
                    <a:pt x="503" y="84"/>
                    <a:pt x="503" y="82"/>
                  </a:cubicBezTo>
                  <a:cubicBezTo>
                    <a:pt x="504" y="81"/>
                    <a:pt x="505" y="82"/>
                    <a:pt x="506" y="82"/>
                  </a:cubicBezTo>
                  <a:cubicBezTo>
                    <a:pt x="505" y="81"/>
                    <a:pt x="503" y="81"/>
                    <a:pt x="502" y="82"/>
                  </a:cubicBezTo>
                  <a:cubicBezTo>
                    <a:pt x="501" y="81"/>
                    <a:pt x="500" y="81"/>
                    <a:pt x="499" y="82"/>
                  </a:cubicBezTo>
                  <a:cubicBezTo>
                    <a:pt x="496" y="81"/>
                    <a:pt x="493" y="82"/>
                    <a:pt x="491" y="81"/>
                  </a:cubicBezTo>
                  <a:cubicBezTo>
                    <a:pt x="492" y="80"/>
                    <a:pt x="494" y="80"/>
                    <a:pt x="495" y="80"/>
                  </a:cubicBezTo>
                  <a:cubicBezTo>
                    <a:pt x="495" y="79"/>
                    <a:pt x="496" y="79"/>
                    <a:pt x="495" y="78"/>
                  </a:cubicBezTo>
                  <a:cubicBezTo>
                    <a:pt x="495" y="79"/>
                    <a:pt x="495" y="79"/>
                    <a:pt x="495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2" y="79"/>
                    <a:pt x="491" y="80"/>
                    <a:pt x="490" y="79"/>
                  </a:cubicBezTo>
                  <a:cubicBezTo>
                    <a:pt x="491" y="79"/>
                    <a:pt x="491" y="79"/>
                    <a:pt x="491" y="79"/>
                  </a:cubicBezTo>
                  <a:cubicBezTo>
                    <a:pt x="489" y="79"/>
                    <a:pt x="488" y="79"/>
                    <a:pt x="486" y="79"/>
                  </a:cubicBezTo>
                  <a:cubicBezTo>
                    <a:pt x="486" y="79"/>
                    <a:pt x="486" y="79"/>
                    <a:pt x="486" y="79"/>
                  </a:cubicBezTo>
                  <a:cubicBezTo>
                    <a:pt x="486" y="79"/>
                    <a:pt x="485" y="79"/>
                    <a:pt x="485" y="78"/>
                  </a:cubicBezTo>
                  <a:cubicBezTo>
                    <a:pt x="486" y="77"/>
                    <a:pt x="488" y="78"/>
                    <a:pt x="489" y="77"/>
                  </a:cubicBezTo>
                  <a:cubicBezTo>
                    <a:pt x="491" y="78"/>
                    <a:pt x="492" y="76"/>
                    <a:pt x="494" y="76"/>
                  </a:cubicBezTo>
                  <a:cubicBezTo>
                    <a:pt x="495" y="76"/>
                    <a:pt x="495" y="75"/>
                    <a:pt x="497" y="75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8" y="75"/>
                    <a:pt x="498" y="76"/>
                  </a:cubicBezTo>
                  <a:cubicBezTo>
                    <a:pt x="499" y="75"/>
                    <a:pt x="500" y="75"/>
                    <a:pt x="501" y="75"/>
                  </a:cubicBezTo>
                  <a:cubicBezTo>
                    <a:pt x="502" y="76"/>
                    <a:pt x="503" y="75"/>
                    <a:pt x="504" y="75"/>
                  </a:cubicBezTo>
                  <a:cubicBezTo>
                    <a:pt x="506" y="74"/>
                    <a:pt x="508" y="76"/>
                    <a:pt x="510" y="74"/>
                  </a:cubicBezTo>
                  <a:cubicBezTo>
                    <a:pt x="510" y="74"/>
                    <a:pt x="511" y="74"/>
                    <a:pt x="511" y="74"/>
                  </a:cubicBezTo>
                  <a:cubicBezTo>
                    <a:pt x="513" y="74"/>
                    <a:pt x="515" y="75"/>
                    <a:pt x="516" y="74"/>
                  </a:cubicBezTo>
                  <a:cubicBezTo>
                    <a:pt x="516" y="74"/>
                    <a:pt x="516" y="74"/>
                    <a:pt x="516" y="74"/>
                  </a:cubicBezTo>
                  <a:cubicBezTo>
                    <a:pt x="517" y="74"/>
                    <a:pt x="518" y="75"/>
                    <a:pt x="519" y="74"/>
                  </a:cubicBezTo>
                  <a:cubicBezTo>
                    <a:pt x="518" y="73"/>
                    <a:pt x="518" y="73"/>
                    <a:pt x="518" y="73"/>
                  </a:cubicBezTo>
                  <a:cubicBezTo>
                    <a:pt x="518" y="74"/>
                    <a:pt x="517" y="74"/>
                    <a:pt x="517" y="74"/>
                  </a:cubicBezTo>
                  <a:cubicBezTo>
                    <a:pt x="515" y="72"/>
                    <a:pt x="512" y="75"/>
                    <a:pt x="511" y="72"/>
                  </a:cubicBezTo>
                  <a:cubicBezTo>
                    <a:pt x="510" y="73"/>
                    <a:pt x="509" y="72"/>
                    <a:pt x="508" y="73"/>
                  </a:cubicBezTo>
                  <a:cubicBezTo>
                    <a:pt x="509" y="73"/>
                    <a:pt x="510" y="72"/>
                    <a:pt x="511" y="73"/>
                  </a:cubicBezTo>
                  <a:cubicBezTo>
                    <a:pt x="511" y="75"/>
                    <a:pt x="510" y="73"/>
                    <a:pt x="509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7" y="73"/>
                    <a:pt x="505" y="74"/>
                    <a:pt x="503" y="73"/>
                  </a:cubicBezTo>
                  <a:cubicBezTo>
                    <a:pt x="503" y="73"/>
                    <a:pt x="504" y="73"/>
                    <a:pt x="504" y="73"/>
                  </a:cubicBezTo>
                  <a:cubicBezTo>
                    <a:pt x="503" y="73"/>
                    <a:pt x="503" y="72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2" y="73"/>
                    <a:pt x="501" y="74"/>
                    <a:pt x="499" y="74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98" y="74"/>
                    <a:pt x="499" y="73"/>
                    <a:pt x="498" y="74"/>
                  </a:cubicBezTo>
                  <a:cubicBezTo>
                    <a:pt x="496" y="74"/>
                    <a:pt x="495" y="74"/>
                    <a:pt x="494" y="73"/>
                  </a:cubicBezTo>
                  <a:cubicBezTo>
                    <a:pt x="494" y="73"/>
                    <a:pt x="494" y="73"/>
                    <a:pt x="494" y="73"/>
                  </a:cubicBezTo>
                  <a:cubicBezTo>
                    <a:pt x="492" y="74"/>
                    <a:pt x="494" y="77"/>
                    <a:pt x="491" y="7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0" y="74"/>
                    <a:pt x="493" y="76"/>
                    <a:pt x="492" y="74"/>
                  </a:cubicBezTo>
                  <a:cubicBezTo>
                    <a:pt x="487" y="73"/>
                    <a:pt x="482" y="74"/>
                    <a:pt x="477" y="74"/>
                  </a:cubicBezTo>
                  <a:cubicBezTo>
                    <a:pt x="471" y="73"/>
                    <a:pt x="466" y="75"/>
                    <a:pt x="460" y="73"/>
                  </a:cubicBezTo>
                  <a:cubicBezTo>
                    <a:pt x="458" y="74"/>
                    <a:pt x="456" y="73"/>
                    <a:pt x="454" y="73"/>
                  </a:cubicBezTo>
                  <a:cubicBezTo>
                    <a:pt x="451" y="74"/>
                    <a:pt x="447" y="73"/>
                    <a:pt x="443" y="73"/>
                  </a:cubicBezTo>
                  <a:cubicBezTo>
                    <a:pt x="442" y="73"/>
                    <a:pt x="441" y="73"/>
                    <a:pt x="441" y="73"/>
                  </a:cubicBezTo>
                  <a:cubicBezTo>
                    <a:pt x="439" y="72"/>
                    <a:pt x="437" y="74"/>
                    <a:pt x="436" y="73"/>
                  </a:cubicBezTo>
                  <a:cubicBezTo>
                    <a:pt x="437" y="72"/>
                    <a:pt x="438" y="73"/>
                    <a:pt x="438" y="73"/>
                  </a:cubicBezTo>
                  <a:cubicBezTo>
                    <a:pt x="440" y="72"/>
                    <a:pt x="441" y="73"/>
                    <a:pt x="442" y="72"/>
                  </a:cubicBezTo>
                  <a:cubicBezTo>
                    <a:pt x="443" y="74"/>
                    <a:pt x="445" y="72"/>
                    <a:pt x="446" y="72"/>
                  </a:cubicBezTo>
                  <a:cubicBezTo>
                    <a:pt x="449" y="72"/>
                    <a:pt x="451" y="74"/>
                    <a:pt x="453" y="71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6" y="71"/>
                    <a:pt x="459" y="72"/>
                    <a:pt x="461" y="73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3" y="72"/>
                    <a:pt x="463" y="72"/>
                    <a:pt x="463" y="71"/>
                  </a:cubicBezTo>
                  <a:cubicBezTo>
                    <a:pt x="463" y="71"/>
                    <a:pt x="464" y="71"/>
                    <a:pt x="464" y="72"/>
                  </a:cubicBezTo>
                  <a:cubicBezTo>
                    <a:pt x="467" y="70"/>
                    <a:pt x="470" y="72"/>
                    <a:pt x="473" y="71"/>
                  </a:cubicBezTo>
                  <a:cubicBezTo>
                    <a:pt x="476" y="72"/>
                    <a:pt x="479" y="70"/>
                    <a:pt x="483" y="72"/>
                  </a:cubicBezTo>
                  <a:cubicBezTo>
                    <a:pt x="483" y="71"/>
                    <a:pt x="485" y="71"/>
                    <a:pt x="486" y="71"/>
                  </a:cubicBezTo>
                  <a:cubicBezTo>
                    <a:pt x="488" y="69"/>
                    <a:pt x="493" y="71"/>
                    <a:pt x="495" y="69"/>
                  </a:cubicBezTo>
                  <a:cubicBezTo>
                    <a:pt x="494" y="68"/>
                    <a:pt x="493" y="70"/>
                    <a:pt x="493" y="68"/>
                  </a:cubicBezTo>
                  <a:cubicBezTo>
                    <a:pt x="492" y="67"/>
                    <a:pt x="491" y="68"/>
                    <a:pt x="490" y="68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89" y="69"/>
                    <a:pt x="489" y="68"/>
                    <a:pt x="488" y="67"/>
                  </a:cubicBezTo>
                  <a:cubicBezTo>
                    <a:pt x="488" y="67"/>
                    <a:pt x="488" y="67"/>
                    <a:pt x="489" y="67"/>
                  </a:cubicBezTo>
                  <a:cubicBezTo>
                    <a:pt x="490" y="67"/>
                    <a:pt x="491" y="66"/>
                    <a:pt x="492" y="67"/>
                  </a:cubicBezTo>
                  <a:cubicBezTo>
                    <a:pt x="494" y="65"/>
                    <a:pt x="496" y="67"/>
                    <a:pt x="498" y="66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6"/>
                    <a:pt x="500" y="66"/>
                    <a:pt x="501" y="66"/>
                  </a:cubicBezTo>
                  <a:cubicBezTo>
                    <a:pt x="501" y="66"/>
                    <a:pt x="501" y="65"/>
                    <a:pt x="502" y="65"/>
                  </a:cubicBezTo>
                  <a:cubicBezTo>
                    <a:pt x="500" y="65"/>
                    <a:pt x="498" y="65"/>
                    <a:pt x="496" y="64"/>
                  </a:cubicBezTo>
                  <a:cubicBezTo>
                    <a:pt x="495" y="65"/>
                    <a:pt x="493" y="63"/>
                    <a:pt x="491" y="64"/>
                  </a:cubicBezTo>
                  <a:cubicBezTo>
                    <a:pt x="491" y="65"/>
                    <a:pt x="490" y="65"/>
                    <a:pt x="489" y="64"/>
                  </a:cubicBezTo>
                  <a:cubicBezTo>
                    <a:pt x="489" y="65"/>
                    <a:pt x="489" y="65"/>
                    <a:pt x="489" y="65"/>
                  </a:cubicBezTo>
                  <a:cubicBezTo>
                    <a:pt x="487" y="64"/>
                    <a:pt x="485" y="66"/>
                    <a:pt x="483" y="64"/>
                  </a:cubicBezTo>
                  <a:cubicBezTo>
                    <a:pt x="482" y="65"/>
                    <a:pt x="480" y="65"/>
                    <a:pt x="478" y="64"/>
                  </a:cubicBezTo>
                  <a:cubicBezTo>
                    <a:pt x="477" y="64"/>
                    <a:pt x="473" y="66"/>
                    <a:pt x="473" y="63"/>
                  </a:cubicBezTo>
                  <a:cubicBezTo>
                    <a:pt x="476" y="62"/>
                    <a:pt x="476" y="62"/>
                    <a:pt x="476" y="62"/>
                  </a:cubicBezTo>
                  <a:cubicBezTo>
                    <a:pt x="476" y="62"/>
                    <a:pt x="477" y="63"/>
                    <a:pt x="477" y="63"/>
                  </a:cubicBezTo>
                  <a:cubicBezTo>
                    <a:pt x="478" y="62"/>
                    <a:pt x="480" y="63"/>
                    <a:pt x="481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3" y="63"/>
                    <a:pt x="484" y="61"/>
                    <a:pt x="485" y="62"/>
                  </a:cubicBezTo>
                  <a:cubicBezTo>
                    <a:pt x="487" y="62"/>
                    <a:pt x="489" y="62"/>
                    <a:pt x="491" y="61"/>
                  </a:cubicBezTo>
                  <a:cubicBezTo>
                    <a:pt x="488" y="60"/>
                    <a:pt x="485" y="62"/>
                    <a:pt x="483" y="61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2" y="60"/>
                  </a:cubicBezTo>
                  <a:cubicBezTo>
                    <a:pt x="483" y="61"/>
                    <a:pt x="483" y="61"/>
                    <a:pt x="483" y="61"/>
                  </a:cubicBezTo>
                  <a:cubicBezTo>
                    <a:pt x="481" y="62"/>
                    <a:pt x="480" y="61"/>
                    <a:pt x="479" y="61"/>
                  </a:cubicBezTo>
                  <a:cubicBezTo>
                    <a:pt x="479" y="60"/>
                    <a:pt x="480" y="61"/>
                    <a:pt x="480" y="60"/>
                  </a:cubicBezTo>
                  <a:cubicBezTo>
                    <a:pt x="478" y="60"/>
                    <a:pt x="476" y="60"/>
                    <a:pt x="475" y="61"/>
                  </a:cubicBezTo>
                  <a:cubicBezTo>
                    <a:pt x="474" y="60"/>
                    <a:pt x="474" y="60"/>
                    <a:pt x="474" y="60"/>
                  </a:cubicBezTo>
                  <a:cubicBezTo>
                    <a:pt x="473" y="60"/>
                    <a:pt x="471" y="60"/>
                    <a:pt x="470" y="60"/>
                  </a:cubicBezTo>
                  <a:cubicBezTo>
                    <a:pt x="469" y="60"/>
                    <a:pt x="468" y="60"/>
                    <a:pt x="467" y="60"/>
                  </a:cubicBezTo>
                  <a:cubicBezTo>
                    <a:pt x="466" y="61"/>
                    <a:pt x="465" y="58"/>
                    <a:pt x="464" y="59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7" y="58"/>
                    <a:pt x="470" y="60"/>
                    <a:pt x="473" y="59"/>
                  </a:cubicBezTo>
                  <a:cubicBezTo>
                    <a:pt x="473" y="58"/>
                    <a:pt x="473" y="58"/>
                    <a:pt x="474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7" y="59"/>
                    <a:pt x="477" y="59"/>
                    <a:pt x="477" y="59"/>
                  </a:cubicBezTo>
                  <a:cubicBezTo>
                    <a:pt x="478" y="59"/>
                    <a:pt x="480" y="60"/>
                    <a:pt x="481" y="59"/>
                  </a:cubicBezTo>
                  <a:cubicBezTo>
                    <a:pt x="483" y="60"/>
                    <a:pt x="484" y="58"/>
                    <a:pt x="485" y="59"/>
                  </a:cubicBezTo>
                  <a:cubicBezTo>
                    <a:pt x="487" y="57"/>
                    <a:pt x="489" y="58"/>
                    <a:pt x="491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90" y="56"/>
                    <a:pt x="490" y="55"/>
                    <a:pt x="490" y="55"/>
                  </a:cubicBezTo>
                  <a:cubicBezTo>
                    <a:pt x="490" y="56"/>
                    <a:pt x="491" y="55"/>
                    <a:pt x="491" y="56"/>
                  </a:cubicBezTo>
                  <a:cubicBezTo>
                    <a:pt x="491" y="55"/>
                    <a:pt x="492" y="56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5" y="54"/>
                    <a:pt x="495" y="54"/>
                    <a:pt x="495" y="54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95" y="55"/>
                    <a:pt x="494" y="55"/>
                    <a:pt x="494" y="55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3" y="56"/>
                    <a:pt x="492" y="58"/>
                    <a:pt x="491" y="56"/>
                  </a:cubicBezTo>
                  <a:cubicBezTo>
                    <a:pt x="491" y="59"/>
                    <a:pt x="494" y="56"/>
                    <a:pt x="495" y="58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7" y="58"/>
                    <a:pt x="497" y="56"/>
                    <a:pt x="499" y="56"/>
                  </a:cubicBezTo>
                  <a:cubicBezTo>
                    <a:pt x="499" y="56"/>
                    <a:pt x="498" y="56"/>
                    <a:pt x="498" y="56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6"/>
                    <a:pt x="497" y="56"/>
                    <a:pt x="496" y="55"/>
                  </a:cubicBezTo>
                  <a:cubicBezTo>
                    <a:pt x="497" y="55"/>
                    <a:pt x="497" y="55"/>
                    <a:pt x="497" y="5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7" y="55"/>
                    <a:pt x="497" y="55"/>
                  </a:cubicBezTo>
                  <a:cubicBezTo>
                    <a:pt x="497" y="54"/>
                    <a:pt x="498" y="54"/>
                    <a:pt x="497" y="53"/>
                  </a:cubicBezTo>
                  <a:cubicBezTo>
                    <a:pt x="497" y="54"/>
                    <a:pt x="496" y="53"/>
                    <a:pt x="495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5" y="53"/>
                    <a:pt x="495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2"/>
                    <a:pt x="498" y="53"/>
                    <a:pt x="500" y="52"/>
                  </a:cubicBezTo>
                  <a:cubicBezTo>
                    <a:pt x="502" y="53"/>
                    <a:pt x="503" y="52"/>
                    <a:pt x="504" y="53"/>
                  </a:cubicBezTo>
                  <a:cubicBezTo>
                    <a:pt x="503" y="53"/>
                    <a:pt x="502" y="54"/>
                    <a:pt x="501" y="53"/>
                  </a:cubicBezTo>
                  <a:cubicBezTo>
                    <a:pt x="501" y="54"/>
                    <a:pt x="502" y="54"/>
                    <a:pt x="501" y="54"/>
                  </a:cubicBezTo>
                  <a:cubicBezTo>
                    <a:pt x="502" y="55"/>
                    <a:pt x="501" y="55"/>
                    <a:pt x="501" y="55"/>
                  </a:cubicBezTo>
                  <a:cubicBezTo>
                    <a:pt x="502" y="55"/>
                    <a:pt x="504" y="56"/>
                    <a:pt x="504" y="55"/>
                  </a:cubicBezTo>
                  <a:cubicBezTo>
                    <a:pt x="506" y="56"/>
                    <a:pt x="506" y="56"/>
                    <a:pt x="506" y="56"/>
                  </a:cubicBezTo>
                  <a:cubicBezTo>
                    <a:pt x="506" y="55"/>
                    <a:pt x="506" y="55"/>
                    <a:pt x="506" y="55"/>
                  </a:cubicBezTo>
                  <a:cubicBezTo>
                    <a:pt x="505" y="55"/>
                    <a:pt x="505" y="55"/>
                    <a:pt x="505" y="55"/>
                  </a:cubicBezTo>
                  <a:cubicBezTo>
                    <a:pt x="506" y="55"/>
                    <a:pt x="506" y="55"/>
                    <a:pt x="507" y="54"/>
                  </a:cubicBezTo>
                  <a:cubicBezTo>
                    <a:pt x="506" y="54"/>
                    <a:pt x="505" y="55"/>
                    <a:pt x="505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6" y="53"/>
                    <a:pt x="506" y="53"/>
                    <a:pt x="506" y="53"/>
                  </a:cubicBezTo>
                  <a:cubicBezTo>
                    <a:pt x="504" y="54"/>
                    <a:pt x="504" y="54"/>
                    <a:pt x="504" y="54"/>
                  </a:cubicBezTo>
                  <a:cubicBezTo>
                    <a:pt x="504" y="53"/>
                    <a:pt x="504" y="53"/>
                    <a:pt x="504" y="53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4" y="52"/>
                    <a:pt x="504" y="52"/>
                    <a:pt x="504" y="52"/>
                  </a:cubicBezTo>
                  <a:cubicBezTo>
                    <a:pt x="505" y="52"/>
                    <a:pt x="505" y="52"/>
                    <a:pt x="507" y="52"/>
                  </a:cubicBezTo>
                  <a:cubicBezTo>
                    <a:pt x="507" y="51"/>
                    <a:pt x="510" y="52"/>
                    <a:pt x="511" y="51"/>
                  </a:cubicBezTo>
                  <a:cubicBezTo>
                    <a:pt x="510" y="52"/>
                    <a:pt x="509" y="51"/>
                    <a:pt x="509" y="51"/>
                  </a:cubicBezTo>
                  <a:cubicBezTo>
                    <a:pt x="508" y="51"/>
                    <a:pt x="508" y="51"/>
                    <a:pt x="508" y="51"/>
                  </a:cubicBezTo>
                  <a:cubicBezTo>
                    <a:pt x="508" y="50"/>
                    <a:pt x="508" y="52"/>
                    <a:pt x="507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6" y="49"/>
                    <a:pt x="505" y="52"/>
                    <a:pt x="504" y="50"/>
                  </a:cubicBezTo>
                  <a:cubicBezTo>
                    <a:pt x="504" y="51"/>
                    <a:pt x="503" y="51"/>
                    <a:pt x="504" y="51"/>
                  </a:cubicBezTo>
                  <a:cubicBezTo>
                    <a:pt x="503" y="52"/>
                    <a:pt x="503" y="51"/>
                    <a:pt x="501" y="51"/>
                  </a:cubicBezTo>
                  <a:cubicBezTo>
                    <a:pt x="502" y="50"/>
                    <a:pt x="502" y="51"/>
                    <a:pt x="502" y="50"/>
                  </a:cubicBezTo>
                  <a:cubicBezTo>
                    <a:pt x="502" y="50"/>
                    <a:pt x="500" y="50"/>
                    <a:pt x="500" y="51"/>
                  </a:cubicBezTo>
                  <a:cubicBezTo>
                    <a:pt x="499" y="50"/>
                    <a:pt x="498" y="52"/>
                    <a:pt x="497" y="50"/>
                  </a:cubicBezTo>
                  <a:cubicBezTo>
                    <a:pt x="497" y="50"/>
                    <a:pt x="497" y="51"/>
                    <a:pt x="498" y="51"/>
                  </a:cubicBezTo>
                  <a:cubicBezTo>
                    <a:pt x="496" y="51"/>
                    <a:pt x="493" y="51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1"/>
                    <a:pt x="492" y="51"/>
                  </a:cubicBezTo>
                  <a:cubicBezTo>
                    <a:pt x="491" y="51"/>
                    <a:pt x="491" y="51"/>
                    <a:pt x="490" y="50"/>
                  </a:cubicBezTo>
                  <a:cubicBezTo>
                    <a:pt x="489" y="51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8" y="51"/>
                    <a:pt x="489" y="51"/>
                    <a:pt x="489" y="50"/>
                  </a:cubicBezTo>
                  <a:cubicBezTo>
                    <a:pt x="489" y="50"/>
                    <a:pt x="490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1"/>
                    <a:pt x="488" y="50"/>
                    <a:pt x="488" y="50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7" y="51"/>
                    <a:pt x="487" y="51"/>
                    <a:pt x="486" y="51"/>
                  </a:cubicBezTo>
                  <a:cubicBezTo>
                    <a:pt x="485" y="48"/>
                    <a:pt x="488" y="49"/>
                    <a:pt x="489" y="49"/>
                  </a:cubicBezTo>
                  <a:cubicBezTo>
                    <a:pt x="489" y="49"/>
                    <a:pt x="488" y="49"/>
                    <a:pt x="488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90" y="48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8"/>
                    <a:pt x="491" y="48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2" y="49"/>
                    <a:pt x="492" y="49"/>
                    <a:pt x="493" y="49"/>
                  </a:cubicBezTo>
                  <a:cubicBezTo>
                    <a:pt x="492" y="49"/>
                    <a:pt x="492" y="48"/>
                    <a:pt x="492" y="48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3" y="47"/>
                    <a:pt x="494" y="48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7"/>
                    <a:pt x="497" y="47"/>
                    <a:pt x="498" y="48"/>
                  </a:cubicBezTo>
                  <a:cubicBezTo>
                    <a:pt x="498" y="47"/>
                    <a:pt x="498" y="47"/>
                    <a:pt x="498" y="47"/>
                  </a:cubicBezTo>
                  <a:cubicBezTo>
                    <a:pt x="497" y="46"/>
                    <a:pt x="497" y="48"/>
                    <a:pt x="496" y="47"/>
                  </a:cubicBezTo>
                  <a:cubicBezTo>
                    <a:pt x="497" y="47"/>
                    <a:pt x="498" y="46"/>
                    <a:pt x="499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8"/>
                    <a:pt x="500" y="47"/>
                    <a:pt x="501" y="48"/>
                  </a:cubicBezTo>
                  <a:cubicBezTo>
                    <a:pt x="502" y="46"/>
                    <a:pt x="502" y="46"/>
                    <a:pt x="502" y="46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2" y="47"/>
                    <a:pt x="502" y="47"/>
                    <a:pt x="502" y="47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4" y="47"/>
                    <a:pt x="504" y="47"/>
                    <a:pt x="504" y="46"/>
                  </a:cubicBezTo>
                  <a:cubicBezTo>
                    <a:pt x="505" y="46"/>
                    <a:pt x="505" y="46"/>
                    <a:pt x="505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6" y="47"/>
                    <a:pt x="506" y="47"/>
                    <a:pt x="507" y="47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8" y="47"/>
                    <a:pt x="508" y="47"/>
                    <a:pt x="508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6"/>
                    <a:pt x="509" y="46"/>
                  </a:cubicBezTo>
                  <a:cubicBezTo>
                    <a:pt x="509" y="46"/>
                    <a:pt x="510" y="46"/>
                    <a:pt x="511" y="47"/>
                  </a:cubicBezTo>
                  <a:cubicBezTo>
                    <a:pt x="510" y="47"/>
                    <a:pt x="510" y="47"/>
                    <a:pt x="510" y="47"/>
                  </a:cubicBezTo>
                  <a:cubicBezTo>
                    <a:pt x="511" y="47"/>
                    <a:pt x="512" y="47"/>
                    <a:pt x="512" y="47"/>
                  </a:cubicBezTo>
                  <a:cubicBezTo>
                    <a:pt x="513" y="47"/>
                    <a:pt x="513" y="47"/>
                    <a:pt x="512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4" y="46"/>
                    <a:pt x="514" y="45"/>
                    <a:pt x="513" y="44"/>
                  </a:cubicBezTo>
                  <a:cubicBezTo>
                    <a:pt x="515" y="45"/>
                    <a:pt x="514" y="43"/>
                    <a:pt x="515" y="42"/>
                  </a:cubicBezTo>
                  <a:cubicBezTo>
                    <a:pt x="516" y="42"/>
                    <a:pt x="517" y="42"/>
                    <a:pt x="517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6" y="43"/>
                    <a:pt x="515" y="44"/>
                    <a:pt x="515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5" y="46"/>
                    <a:pt x="515" y="46"/>
                  </a:cubicBezTo>
                  <a:cubicBezTo>
                    <a:pt x="517" y="46"/>
                    <a:pt x="518" y="46"/>
                    <a:pt x="520" y="46"/>
                  </a:cubicBezTo>
                  <a:cubicBezTo>
                    <a:pt x="521" y="46"/>
                    <a:pt x="522" y="46"/>
                    <a:pt x="523" y="46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5" y="44"/>
                    <a:pt x="526" y="45"/>
                    <a:pt x="526" y="44"/>
                  </a:cubicBezTo>
                  <a:cubicBezTo>
                    <a:pt x="527" y="44"/>
                    <a:pt x="527" y="44"/>
                    <a:pt x="528" y="44"/>
                  </a:cubicBezTo>
                  <a:cubicBezTo>
                    <a:pt x="528" y="43"/>
                    <a:pt x="528" y="43"/>
                    <a:pt x="528" y="43"/>
                  </a:cubicBezTo>
                  <a:cubicBezTo>
                    <a:pt x="529" y="43"/>
                    <a:pt x="529" y="44"/>
                    <a:pt x="529" y="44"/>
                  </a:cubicBezTo>
                  <a:cubicBezTo>
                    <a:pt x="530" y="44"/>
                    <a:pt x="531" y="44"/>
                    <a:pt x="532" y="43"/>
                  </a:cubicBezTo>
                  <a:cubicBezTo>
                    <a:pt x="532" y="45"/>
                    <a:pt x="534" y="44"/>
                    <a:pt x="534" y="44"/>
                  </a:cubicBezTo>
                  <a:cubicBezTo>
                    <a:pt x="536" y="44"/>
                    <a:pt x="537" y="43"/>
                    <a:pt x="539" y="44"/>
                  </a:cubicBezTo>
                  <a:cubicBezTo>
                    <a:pt x="541" y="44"/>
                    <a:pt x="542" y="43"/>
                    <a:pt x="544" y="44"/>
                  </a:cubicBezTo>
                  <a:cubicBezTo>
                    <a:pt x="544" y="43"/>
                    <a:pt x="545" y="44"/>
                    <a:pt x="546" y="43"/>
                  </a:cubicBezTo>
                  <a:cubicBezTo>
                    <a:pt x="544" y="43"/>
                    <a:pt x="542" y="43"/>
                    <a:pt x="540" y="43"/>
                  </a:cubicBezTo>
                  <a:cubicBezTo>
                    <a:pt x="539" y="43"/>
                    <a:pt x="538" y="43"/>
                    <a:pt x="537" y="43"/>
                  </a:cubicBezTo>
                  <a:cubicBezTo>
                    <a:pt x="535" y="43"/>
                    <a:pt x="532" y="43"/>
                    <a:pt x="530" y="43"/>
                  </a:cubicBezTo>
                  <a:cubicBezTo>
                    <a:pt x="529" y="43"/>
                    <a:pt x="527" y="43"/>
                    <a:pt x="526" y="43"/>
                  </a:cubicBezTo>
                  <a:cubicBezTo>
                    <a:pt x="526" y="43"/>
                    <a:pt x="525" y="43"/>
                    <a:pt x="525" y="4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4" y="43"/>
                    <a:pt x="524" y="42"/>
                    <a:pt x="524" y="42"/>
                  </a:cubicBezTo>
                  <a:cubicBezTo>
                    <a:pt x="523" y="42"/>
                    <a:pt x="525" y="43"/>
                    <a:pt x="524" y="44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4"/>
                    <a:pt x="522" y="43"/>
                  </a:cubicBezTo>
                  <a:cubicBezTo>
                    <a:pt x="521" y="43"/>
                    <a:pt x="521" y="43"/>
                    <a:pt x="521" y="43"/>
                  </a:cubicBezTo>
                  <a:cubicBezTo>
                    <a:pt x="521" y="44"/>
                    <a:pt x="520" y="43"/>
                    <a:pt x="519" y="44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8" y="43"/>
                    <a:pt x="518" y="43"/>
                    <a:pt x="518" y="43"/>
                  </a:cubicBezTo>
                  <a:cubicBezTo>
                    <a:pt x="518" y="42"/>
                    <a:pt x="518" y="43"/>
                    <a:pt x="518" y="43"/>
                  </a:cubicBezTo>
                  <a:cubicBezTo>
                    <a:pt x="517" y="43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7" y="42"/>
                    <a:pt x="515" y="42"/>
                    <a:pt x="514" y="42"/>
                  </a:cubicBezTo>
                  <a:cubicBezTo>
                    <a:pt x="515" y="43"/>
                    <a:pt x="514" y="43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5" y="42"/>
                    <a:pt x="512" y="42"/>
                    <a:pt x="512" y="41"/>
                  </a:cubicBezTo>
                  <a:cubicBezTo>
                    <a:pt x="513" y="40"/>
                    <a:pt x="513" y="39"/>
                    <a:pt x="514" y="40"/>
                  </a:cubicBezTo>
                  <a:cubicBezTo>
                    <a:pt x="514" y="40"/>
                    <a:pt x="514" y="40"/>
                    <a:pt x="513" y="40"/>
                  </a:cubicBezTo>
                  <a:cubicBezTo>
                    <a:pt x="514" y="41"/>
                    <a:pt x="514" y="40"/>
                    <a:pt x="515" y="40"/>
                  </a:cubicBezTo>
                  <a:cubicBezTo>
                    <a:pt x="515" y="40"/>
                    <a:pt x="515" y="40"/>
                    <a:pt x="515" y="40"/>
                  </a:cubicBezTo>
                  <a:cubicBezTo>
                    <a:pt x="515" y="39"/>
                    <a:pt x="515" y="40"/>
                    <a:pt x="514" y="40"/>
                  </a:cubicBezTo>
                  <a:cubicBezTo>
                    <a:pt x="514" y="39"/>
                    <a:pt x="514" y="39"/>
                    <a:pt x="514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6" y="39"/>
                    <a:pt x="516" y="39"/>
                  </a:cubicBezTo>
                  <a:cubicBezTo>
                    <a:pt x="516" y="38"/>
                    <a:pt x="516" y="38"/>
                    <a:pt x="517" y="37"/>
                  </a:cubicBezTo>
                  <a:cubicBezTo>
                    <a:pt x="515" y="36"/>
                    <a:pt x="516" y="39"/>
                    <a:pt x="515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9"/>
                    <a:pt x="513" y="39"/>
                    <a:pt x="512" y="40"/>
                  </a:cubicBezTo>
                  <a:cubicBezTo>
                    <a:pt x="512" y="39"/>
                    <a:pt x="513" y="39"/>
                    <a:pt x="513" y="39"/>
                  </a:cubicBezTo>
                  <a:cubicBezTo>
                    <a:pt x="512" y="39"/>
                    <a:pt x="512" y="39"/>
                    <a:pt x="512" y="39"/>
                  </a:cubicBezTo>
                  <a:cubicBezTo>
                    <a:pt x="512" y="39"/>
                    <a:pt x="512" y="38"/>
                    <a:pt x="512" y="38"/>
                  </a:cubicBezTo>
                  <a:cubicBezTo>
                    <a:pt x="512" y="38"/>
                    <a:pt x="511" y="37"/>
                    <a:pt x="511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1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9"/>
                    <a:pt x="508" y="38"/>
                    <a:pt x="508" y="38"/>
                  </a:cubicBezTo>
                  <a:cubicBezTo>
                    <a:pt x="508" y="38"/>
                    <a:pt x="508" y="38"/>
                    <a:pt x="508" y="38"/>
                  </a:cubicBezTo>
                  <a:cubicBezTo>
                    <a:pt x="508" y="38"/>
                    <a:pt x="507" y="37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6" y="37"/>
                    <a:pt x="506" y="39"/>
                    <a:pt x="506" y="39"/>
                  </a:cubicBezTo>
                  <a:cubicBezTo>
                    <a:pt x="505" y="39"/>
                    <a:pt x="503" y="38"/>
                    <a:pt x="503" y="38"/>
                  </a:cubicBezTo>
                  <a:cubicBezTo>
                    <a:pt x="503" y="38"/>
                    <a:pt x="503" y="38"/>
                    <a:pt x="502" y="38"/>
                  </a:cubicBezTo>
                  <a:cubicBezTo>
                    <a:pt x="502" y="37"/>
                    <a:pt x="501" y="38"/>
                    <a:pt x="501" y="37"/>
                  </a:cubicBezTo>
                  <a:cubicBezTo>
                    <a:pt x="500" y="38"/>
                    <a:pt x="500" y="38"/>
                    <a:pt x="500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8" y="38"/>
                    <a:pt x="497" y="38"/>
                    <a:pt x="496" y="37"/>
                  </a:cubicBezTo>
                  <a:cubicBezTo>
                    <a:pt x="495" y="38"/>
                    <a:pt x="494" y="37"/>
                    <a:pt x="493" y="38"/>
                  </a:cubicBezTo>
                  <a:cubicBezTo>
                    <a:pt x="490" y="37"/>
                    <a:pt x="488" y="38"/>
                    <a:pt x="486" y="37"/>
                  </a:cubicBezTo>
                  <a:cubicBezTo>
                    <a:pt x="483" y="36"/>
                    <a:pt x="481" y="38"/>
                    <a:pt x="478" y="37"/>
                  </a:cubicBezTo>
                  <a:cubicBezTo>
                    <a:pt x="477" y="37"/>
                    <a:pt x="474" y="36"/>
                    <a:pt x="474" y="38"/>
                  </a:cubicBezTo>
                  <a:cubicBezTo>
                    <a:pt x="473" y="38"/>
                    <a:pt x="474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0" y="38"/>
                    <a:pt x="468" y="35"/>
                    <a:pt x="467" y="37"/>
                  </a:cubicBezTo>
                  <a:cubicBezTo>
                    <a:pt x="464" y="36"/>
                    <a:pt x="461" y="36"/>
                    <a:pt x="459" y="36"/>
                  </a:cubicBezTo>
                  <a:cubicBezTo>
                    <a:pt x="458" y="36"/>
                    <a:pt x="457" y="36"/>
                    <a:pt x="456" y="36"/>
                  </a:cubicBezTo>
                  <a:cubicBezTo>
                    <a:pt x="455" y="36"/>
                    <a:pt x="455" y="35"/>
                    <a:pt x="456" y="34"/>
                  </a:cubicBezTo>
                  <a:cubicBezTo>
                    <a:pt x="456" y="35"/>
                    <a:pt x="457" y="35"/>
                    <a:pt x="457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8" y="35"/>
                    <a:pt x="458" y="35"/>
                    <a:pt x="459" y="36"/>
                  </a:cubicBezTo>
                  <a:cubicBezTo>
                    <a:pt x="460" y="35"/>
                    <a:pt x="458" y="35"/>
                    <a:pt x="459" y="34"/>
                  </a:cubicBezTo>
                  <a:cubicBezTo>
                    <a:pt x="459" y="34"/>
                    <a:pt x="459" y="34"/>
                    <a:pt x="460" y="34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5"/>
                    <a:pt x="461" y="36"/>
                    <a:pt x="462" y="35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4"/>
                    <a:pt x="462" y="34"/>
                    <a:pt x="462" y="35"/>
                  </a:cubicBezTo>
                  <a:cubicBezTo>
                    <a:pt x="462" y="34"/>
                    <a:pt x="462" y="34"/>
                    <a:pt x="462" y="34"/>
                  </a:cubicBezTo>
                  <a:cubicBezTo>
                    <a:pt x="463" y="34"/>
                    <a:pt x="464" y="34"/>
                    <a:pt x="464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4" y="35"/>
                    <a:pt x="464" y="34"/>
                    <a:pt x="464" y="34"/>
                  </a:cubicBezTo>
                  <a:cubicBezTo>
                    <a:pt x="465" y="34"/>
                    <a:pt x="465" y="34"/>
                    <a:pt x="466" y="34"/>
                  </a:cubicBezTo>
                  <a:cubicBezTo>
                    <a:pt x="465" y="34"/>
                    <a:pt x="465" y="34"/>
                    <a:pt x="465" y="35"/>
                  </a:cubicBezTo>
                  <a:cubicBezTo>
                    <a:pt x="466" y="35"/>
                    <a:pt x="466" y="34"/>
                    <a:pt x="467" y="35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7" y="34"/>
                    <a:pt x="468" y="34"/>
                    <a:pt x="469" y="34"/>
                  </a:cubicBezTo>
                  <a:cubicBezTo>
                    <a:pt x="468" y="34"/>
                    <a:pt x="468" y="35"/>
                    <a:pt x="468" y="35"/>
                  </a:cubicBezTo>
                  <a:cubicBezTo>
                    <a:pt x="469" y="35"/>
                    <a:pt x="469" y="35"/>
                    <a:pt x="469" y="35"/>
                  </a:cubicBezTo>
                  <a:cubicBezTo>
                    <a:pt x="469" y="34"/>
                    <a:pt x="471" y="36"/>
                    <a:pt x="470" y="34"/>
                  </a:cubicBezTo>
                  <a:cubicBezTo>
                    <a:pt x="471" y="34"/>
                    <a:pt x="472" y="34"/>
                    <a:pt x="472" y="34"/>
                  </a:cubicBezTo>
                  <a:cubicBezTo>
                    <a:pt x="472" y="34"/>
                    <a:pt x="472" y="34"/>
                    <a:pt x="472" y="34"/>
                  </a:cubicBezTo>
                  <a:cubicBezTo>
                    <a:pt x="473" y="34"/>
                    <a:pt x="473" y="34"/>
                    <a:pt x="473" y="34"/>
                  </a:cubicBezTo>
                  <a:cubicBezTo>
                    <a:pt x="474" y="34"/>
                    <a:pt x="474" y="34"/>
                    <a:pt x="475" y="33"/>
                  </a:cubicBezTo>
                  <a:cubicBezTo>
                    <a:pt x="475" y="34"/>
                    <a:pt x="476" y="34"/>
                    <a:pt x="476" y="34"/>
                  </a:cubicBezTo>
                  <a:cubicBezTo>
                    <a:pt x="477" y="34"/>
                    <a:pt x="478" y="35"/>
                    <a:pt x="479" y="34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78" y="33"/>
                    <a:pt x="478" y="32"/>
                    <a:pt x="478" y="31"/>
                  </a:cubicBezTo>
                  <a:cubicBezTo>
                    <a:pt x="479" y="32"/>
                    <a:pt x="479" y="32"/>
                    <a:pt x="479" y="32"/>
                  </a:cubicBezTo>
                  <a:cubicBezTo>
                    <a:pt x="480" y="32"/>
                    <a:pt x="479" y="33"/>
                    <a:pt x="480" y="33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1" y="34"/>
                    <a:pt x="480" y="34"/>
                    <a:pt x="480" y="33"/>
                  </a:cubicBezTo>
                  <a:cubicBezTo>
                    <a:pt x="481" y="33"/>
                    <a:pt x="482" y="34"/>
                    <a:pt x="483" y="33"/>
                  </a:cubicBezTo>
                  <a:cubicBezTo>
                    <a:pt x="482" y="33"/>
                    <a:pt x="482" y="32"/>
                    <a:pt x="481" y="33"/>
                  </a:cubicBezTo>
                  <a:cubicBezTo>
                    <a:pt x="480" y="33"/>
                    <a:pt x="480" y="32"/>
                    <a:pt x="480" y="32"/>
                  </a:cubicBezTo>
                  <a:cubicBezTo>
                    <a:pt x="481" y="32"/>
                    <a:pt x="481" y="31"/>
                    <a:pt x="482" y="32"/>
                  </a:cubicBezTo>
                  <a:cubicBezTo>
                    <a:pt x="482" y="31"/>
                    <a:pt x="482" y="31"/>
                    <a:pt x="482" y="31"/>
                  </a:cubicBezTo>
                  <a:cubicBezTo>
                    <a:pt x="482" y="31"/>
                    <a:pt x="482" y="31"/>
                    <a:pt x="482" y="32"/>
                  </a:cubicBezTo>
                  <a:cubicBezTo>
                    <a:pt x="483" y="32"/>
                    <a:pt x="484" y="32"/>
                    <a:pt x="484" y="31"/>
                  </a:cubicBezTo>
                  <a:cubicBezTo>
                    <a:pt x="484" y="32"/>
                    <a:pt x="484" y="32"/>
                    <a:pt x="485" y="32"/>
                  </a:cubicBezTo>
                  <a:cubicBezTo>
                    <a:pt x="485" y="32"/>
                    <a:pt x="485" y="31"/>
                    <a:pt x="485" y="31"/>
                  </a:cubicBezTo>
                  <a:cubicBezTo>
                    <a:pt x="485" y="31"/>
                    <a:pt x="486" y="31"/>
                    <a:pt x="486" y="31"/>
                  </a:cubicBezTo>
                  <a:cubicBezTo>
                    <a:pt x="486" y="31"/>
                    <a:pt x="486" y="31"/>
                    <a:pt x="486" y="30"/>
                  </a:cubicBezTo>
                  <a:cubicBezTo>
                    <a:pt x="485" y="31"/>
                    <a:pt x="482" y="29"/>
                    <a:pt x="483" y="31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0" y="31"/>
                    <a:pt x="479" y="30"/>
                    <a:pt x="477" y="30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8" y="31"/>
                    <a:pt x="478" y="32"/>
                    <a:pt x="478" y="32"/>
                  </a:cubicBezTo>
                  <a:cubicBezTo>
                    <a:pt x="477" y="33"/>
                    <a:pt x="476" y="32"/>
                    <a:pt x="475" y="32"/>
                  </a:cubicBezTo>
                  <a:cubicBezTo>
                    <a:pt x="474" y="32"/>
                    <a:pt x="473" y="32"/>
                    <a:pt x="473" y="32"/>
                  </a:cubicBezTo>
                  <a:cubicBezTo>
                    <a:pt x="474" y="31"/>
                    <a:pt x="476" y="32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3" y="30"/>
                    <a:pt x="474" y="29"/>
                    <a:pt x="474" y="29"/>
                  </a:cubicBezTo>
                  <a:cubicBezTo>
                    <a:pt x="475" y="29"/>
                    <a:pt x="477" y="28"/>
                    <a:pt x="478" y="30"/>
                  </a:cubicBezTo>
                  <a:cubicBezTo>
                    <a:pt x="478" y="30"/>
                    <a:pt x="478" y="29"/>
                    <a:pt x="478" y="29"/>
                  </a:cubicBezTo>
                  <a:cubicBezTo>
                    <a:pt x="479" y="29"/>
                    <a:pt x="481" y="29"/>
                    <a:pt x="482" y="30"/>
                  </a:cubicBezTo>
                  <a:cubicBezTo>
                    <a:pt x="483" y="28"/>
                    <a:pt x="485" y="30"/>
                    <a:pt x="486" y="29"/>
                  </a:cubicBezTo>
                  <a:cubicBezTo>
                    <a:pt x="487" y="29"/>
                    <a:pt x="489" y="29"/>
                    <a:pt x="491" y="30"/>
                  </a:cubicBezTo>
                  <a:cubicBezTo>
                    <a:pt x="491" y="30"/>
                    <a:pt x="491" y="30"/>
                    <a:pt x="491" y="30"/>
                  </a:cubicBezTo>
                  <a:cubicBezTo>
                    <a:pt x="491" y="29"/>
                    <a:pt x="490" y="29"/>
                    <a:pt x="490" y="29"/>
                  </a:cubicBezTo>
                  <a:cubicBezTo>
                    <a:pt x="491" y="29"/>
                    <a:pt x="493" y="30"/>
                    <a:pt x="494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6" y="29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8"/>
                    <a:pt x="495" y="29"/>
                    <a:pt x="495" y="29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0" y="28"/>
                    <a:pt x="487" y="28"/>
                    <a:pt x="484" y="28"/>
                  </a:cubicBezTo>
                  <a:cubicBezTo>
                    <a:pt x="482" y="28"/>
                    <a:pt x="480" y="28"/>
                    <a:pt x="479" y="28"/>
                  </a:cubicBezTo>
                  <a:cubicBezTo>
                    <a:pt x="478" y="28"/>
                    <a:pt x="477" y="28"/>
                    <a:pt x="475" y="28"/>
                  </a:cubicBezTo>
                  <a:cubicBezTo>
                    <a:pt x="473" y="28"/>
                    <a:pt x="470" y="28"/>
                    <a:pt x="468" y="28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7" y="27"/>
                    <a:pt x="467" y="27"/>
                    <a:pt x="467" y="27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7" y="28"/>
                    <a:pt x="466" y="27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3" y="26"/>
                    <a:pt x="462" y="29"/>
                    <a:pt x="461" y="27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59" y="26"/>
                    <a:pt x="458" y="26"/>
                    <a:pt x="458" y="27"/>
                  </a:cubicBezTo>
                  <a:cubicBezTo>
                    <a:pt x="457" y="27"/>
                    <a:pt x="457" y="26"/>
                    <a:pt x="456" y="26"/>
                  </a:cubicBezTo>
                  <a:cubicBezTo>
                    <a:pt x="458" y="24"/>
                    <a:pt x="458" y="27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2" y="25"/>
                    <a:pt x="463" y="25"/>
                    <a:pt x="465" y="26"/>
                  </a:cubicBezTo>
                  <a:cubicBezTo>
                    <a:pt x="467" y="25"/>
                    <a:pt x="470" y="27"/>
                    <a:pt x="471" y="26"/>
                  </a:cubicBezTo>
                  <a:cubicBezTo>
                    <a:pt x="473" y="27"/>
                    <a:pt x="474" y="25"/>
                    <a:pt x="475" y="26"/>
                  </a:cubicBezTo>
                  <a:cubicBezTo>
                    <a:pt x="476" y="25"/>
                    <a:pt x="477" y="27"/>
                    <a:pt x="478" y="26"/>
                  </a:cubicBezTo>
                  <a:cubicBezTo>
                    <a:pt x="480" y="27"/>
                    <a:pt x="481" y="25"/>
                    <a:pt x="483" y="26"/>
                  </a:cubicBezTo>
                  <a:cubicBezTo>
                    <a:pt x="486" y="26"/>
                    <a:pt x="489" y="27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4" y="26"/>
                    <a:pt x="496" y="27"/>
                    <a:pt x="497" y="26"/>
                  </a:cubicBezTo>
                  <a:cubicBezTo>
                    <a:pt x="497" y="26"/>
                    <a:pt x="497" y="26"/>
                    <a:pt x="498" y="27"/>
                  </a:cubicBezTo>
                  <a:cubicBezTo>
                    <a:pt x="498" y="26"/>
                    <a:pt x="500" y="27"/>
                    <a:pt x="500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500" y="27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7"/>
                  </a:cubicBezTo>
                  <a:cubicBezTo>
                    <a:pt x="502" y="26"/>
                    <a:pt x="502" y="26"/>
                    <a:pt x="502" y="26"/>
                  </a:cubicBezTo>
                  <a:cubicBezTo>
                    <a:pt x="503" y="27"/>
                    <a:pt x="503" y="27"/>
                    <a:pt x="503" y="27"/>
                  </a:cubicBezTo>
                  <a:cubicBezTo>
                    <a:pt x="503" y="26"/>
                    <a:pt x="503" y="26"/>
                    <a:pt x="503" y="26"/>
                  </a:cubicBezTo>
                  <a:cubicBezTo>
                    <a:pt x="504" y="28"/>
                    <a:pt x="504" y="25"/>
                    <a:pt x="506" y="26"/>
                  </a:cubicBezTo>
                  <a:cubicBezTo>
                    <a:pt x="507" y="27"/>
                    <a:pt x="507" y="27"/>
                    <a:pt x="508" y="26"/>
                  </a:cubicBezTo>
                  <a:cubicBezTo>
                    <a:pt x="508" y="27"/>
                    <a:pt x="508" y="27"/>
                    <a:pt x="508" y="27"/>
                  </a:cubicBezTo>
                  <a:cubicBezTo>
                    <a:pt x="508" y="25"/>
                    <a:pt x="510" y="27"/>
                    <a:pt x="510" y="26"/>
                  </a:cubicBezTo>
                  <a:cubicBezTo>
                    <a:pt x="510" y="26"/>
                    <a:pt x="511" y="26"/>
                    <a:pt x="511" y="26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1" y="27"/>
                    <a:pt x="512" y="27"/>
                    <a:pt x="512" y="27"/>
                  </a:cubicBezTo>
                  <a:cubicBezTo>
                    <a:pt x="512" y="26"/>
                    <a:pt x="511" y="26"/>
                    <a:pt x="511" y="26"/>
                  </a:cubicBezTo>
                  <a:cubicBezTo>
                    <a:pt x="512" y="26"/>
                    <a:pt x="512" y="26"/>
                    <a:pt x="513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3" y="26"/>
                    <a:pt x="514" y="26"/>
                    <a:pt x="514" y="26"/>
                  </a:cubicBezTo>
                  <a:cubicBezTo>
                    <a:pt x="514" y="25"/>
                    <a:pt x="514" y="25"/>
                    <a:pt x="514" y="25"/>
                  </a:cubicBezTo>
                  <a:cubicBezTo>
                    <a:pt x="516" y="26"/>
                    <a:pt x="516" y="26"/>
                    <a:pt x="517" y="27"/>
                  </a:cubicBezTo>
                  <a:cubicBezTo>
                    <a:pt x="517" y="27"/>
                    <a:pt x="517" y="27"/>
                    <a:pt x="517" y="27"/>
                  </a:cubicBezTo>
                  <a:cubicBezTo>
                    <a:pt x="517" y="27"/>
                    <a:pt x="517" y="27"/>
                    <a:pt x="517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20" y="26"/>
                  </a:cubicBezTo>
                  <a:cubicBezTo>
                    <a:pt x="519" y="25"/>
                    <a:pt x="521" y="26"/>
                    <a:pt x="521" y="26"/>
                  </a:cubicBezTo>
                  <a:cubicBezTo>
                    <a:pt x="522" y="25"/>
                    <a:pt x="524" y="27"/>
                    <a:pt x="524" y="25"/>
                  </a:cubicBezTo>
                  <a:cubicBezTo>
                    <a:pt x="524" y="26"/>
                    <a:pt x="524" y="26"/>
                    <a:pt x="524" y="26"/>
                  </a:cubicBezTo>
                  <a:cubicBezTo>
                    <a:pt x="524" y="26"/>
                    <a:pt x="524" y="26"/>
                    <a:pt x="525" y="25"/>
                  </a:cubicBezTo>
                  <a:cubicBezTo>
                    <a:pt x="525" y="26"/>
                    <a:pt x="525" y="26"/>
                    <a:pt x="525" y="26"/>
                  </a:cubicBezTo>
                  <a:cubicBezTo>
                    <a:pt x="526" y="27"/>
                    <a:pt x="526" y="25"/>
                    <a:pt x="527" y="26"/>
                  </a:cubicBezTo>
                  <a:cubicBezTo>
                    <a:pt x="527" y="25"/>
                    <a:pt x="527" y="25"/>
                    <a:pt x="527" y="25"/>
                  </a:cubicBezTo>
                  <a:cubicBezTo>
                    <a:pt x="526" y="24"/>
                    <a:pt x="526" y="25"/>
                    <a:pt x="526" y="25"/>
                  </a:cubicBezTo>
                  <a:cubicBezTo>
                    <a:pt x="525" y="25"/>
                    <a:pt x="526" y="24"/>
                    <a:pt x="525" y="24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524" y="25"/>
                    <a:pt x="524" y="24"/>
                    <a:pt x="524" y="25"/>
                  </a:cubicBezTo>
                  <a:cubicBezTo>
                    <a:pt x="523" y="25"/>
                    <a:pt x="522" y="25"/>
                    <a:pt x="521" y="24"/>
                  </a:cubicBezTo>
                  <a:cubicBezTo>
                    <a:pt x="521" y="24"/>
                    <a:pt x="522" y="25"/>
                    <a:pt x="521" y="25"/>
                  </a:cubicBezTo>
                  <a:cubicBezTo>
                    <a:pt x="521" y="24"/>
                    <a:pt x="520" y="24"/>
                    <a:pt x="519" y="24"/>
                  </a:cubicBezTo>
                  <a:cubicBezTo>
                    <a:pt x="519" y="24"/>
                    <a:pt x="519" y="24"/>
                    <a:pt x="519" y="24"/>
                  </a:cubicBezTo>
                  <a:cubicBezTo>
                    <a:pt x="520" y="24"/>
                    <a:pt x="521" y="24"/>
                    <a:pt x="521" y="25"/>
                  </a:cubicBezTo>
                  <a:cubicBezTo>
                    <a:pt x="521" y="25"/>
                    <a:pt x="521" y="25"/>
                    <a:pt x="521" y="25"/>
                  </a:cubicBezTo>
                  <a:cubicBezTo>
                    <a:pt x="520" y="25"/>
                    <a:pt x="518" y="25"/>
                    <a:pt x="518" y="24"/>
                  </a:cubicBezTo>
                  <a:cubicBezTo>
                    <a:pt x="517" y="24"/>
                    <a:pt x="516" y="24"/>
                    <a:pt x="515" y="24"/>
                  </a:cubicBezTo>
                  <a:cubicBezTo>
                    <a:pt x="515" y="24"/>
                    <a:pt x="515" y="24"/>
                    <a:pt x="515" y="24"/>
                  </a:cubicBezTo>
                  <a:cubicBezTo>
                    <a:pt x="515" y="24"/>
                    <a:pt x="516" y="24"/>
                    <a:pt x="516" y="24"/>
                  </a:cubicBezTo>
                  <a:cubicBezTo>
                    <a:pt x="515" y="24"/>
                    <a:pt x="516" y="25"/>
                    <a:pt x="515" y="25"/>
                  </a:cubicBezTo>
                  <a:cubicBezTo>
                    <a:pt x="515" y="25"/>
                    <a:pt x="515" y="25"/>
                    <a:pt x="514" y="24"/>
                  </a:cubicBezTo>
                  <a:cubicBezTo>
                    <a:pt x="514" y="25"/>
                    <a:pt x="513" y="24"/>
                    <a:pt x="512" y="25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11" y="25"/>
                    <a:pt x="511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6"/>
                    <a:pt x="509" y="25"/>
                    <a:pt x="508" y="25"/>
                  </a:cubicBezTo>
                  <a:cubicBezTo>
                    <a:pt x="507" y="25"/>
                    <a:pt x="508" y="23"/>
                    <a:pt x="507" y="23"/>
                  </a:cubicBezTo>
                  <a:cubicBezTo>
                    <a:pt x="507" y="24"/>
                    <a:pt x="507" y="24"/>
                    <a:pt x="508" y="24"/>
                  </a:cubicBezTo>
                  <a:cubicBezTo>
                    <a:pt x="507" y="24"/>
                    <a:pt x="507" y="24"/>
                    <a:pt x="507" y="25"/>
                  </a:cubicBezTo>
                  <a:cubicBezTo>
                    <a:pt x="508" y="25"/>
                    <a:pt x="508" y="25"/>
                    <a:pt x="508" y="25"/>
                  </a:cubicBezTo>
                  <a:cubicBezTo>
                    <a:pt x="508" y="25"/>
                    <a:pt x="507" y="26"/>
                    <a:pt x="507" y="26"/>
                  </a:cubicBezTo>
                  <a:cubicBezTo>
                    <a:pt x="507" y="26"/>
                    <a:pt x="506" y="26"/>
                    <a:pt x="506" y="26"/>
                  </a:cubicBezTo>
                  <a:cubicBezTo>
                    <a:pt x="507" y="26"/>
                    <a:pt x="507" y="26"/>
                    <a:pt x="507" y="25"/>
                  </a:cubicBezTo>
                  <a:cubicBezTo>
                    <a:pt x="506" y="25"/>
                    <a:pt x="505" y="25"/>
                    <a:pt x="504" y="25"/>
                  </a:cubicBezTo>
                  <a:cubicBezTo>
                    <a:pt x="504" y="25"/>
                    <a:pt x="504" y="24"/>
                    <a:pt x="504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5" y="23"/>
                    <a:pt x="505" y="23"/>
                  </a:cubicBezTo>
                  <a:cubicBezTo>
                    <a:pt x="504" y="23"/>
                    <a:pt x="504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3"/>
                    <a:pt x="502" y="23"/>
                  </a:cubicBezTo>
                  <a:cubicBezTo>
                    <a:pt x="502" y="23"/>
                    <a:pt x="502" y="24"/>
                    <a:pt x="502" y="24"/>
                  </a:cubicBezTo>
                  <a:cubicBezTo>
                    <a:pt x="503" y="25"/>
                    <a:pt x="503" y="25"/>
                    <a:pt x="503" y="25"/>
                  </a:cubicBezTo>
                  <a:cubicBezTo>
                    <a:pt x="502" y="25"/>
                    <a:pt x="502" y="25"/>
                    <a:pt x="502" y="25"/>
                  </a:cubicBezTo>
                  <a:cubicBezTo>
                    <a:pt x="501" y="25"/>
                    <a:pt x="500" y="25"/>
                    <a:pt x="500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4"/>
                    <a:pt x="499" y="24"/>
                    <a:pt x="499" y="24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9" y="25"/>
                    <a:pt x="499" y="25"/>
                    <a:pt x="499" y="25"/>
                  </a:cubicBezTo>
                  <a:cubicBezTo>
                    <a:pt x="499" y="25"/>
                    <a:pt x="498" y="25"/>
                    <a:pt x="498" y="25"/>
                  </a:cubicBezTo>
                  <a:cubicBezTo>
                    <a:pt x="497" y="24"/>
                    <a:pt x="496" y="26"/>
                    <a:pt x="495" y="24"/>
                  </a:cubicBezTo>
                  <a:cubicBezTo>
                    <a:pt x="496" y="24"/>
                    <a:pt x="497" y="24"/>
                    <a:pt x="497" y="24"/>
                  </a:cubicBezTo>
                  <a:cubicBezTo>
                    <a:pt x="497" y="23"/>
                    <a:pt x="497" y="23"/>
                    <a:pt x="497" y="23"/>
                  </a:cubicBezTo>
                  <a:cubicBezTo>
                    <a:pt x="497" y="24"/>
                    <a:pt x="497" y="24"/>
                    <a:pt x="497" y="24"/>
                  </a:cubicBezTo>
                  <a:cubicBezTo>
                    <a:pt x="497" y="23"/>
                    <a:pt x="496" y="23"/>
                    <a:pt x="495" y="23"/>
                  </a:cubicBezTo>
                  <a:cubicBezTo>
                    <a:pt x="496" y="22"/>
                    <a:pt x="496" y="22"/>
                    <a:pt x="496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3"/>
                    <a:pt x="495" y="23"/>
                  </a:cubicBezTo>
                  <a:cubicBezTo>
                    <a:pt x="494" y="23"/>
                    <a:pt x="495" y="24"/>
                    <a:pt x="495" y="24"/>
                  </a:cubicBezTo>
                  <a:cubicBezTo>
                    <a:pt x="495" y="24"/>
                    <a:pt x="495" y="24"/>
                    <a:pt x="495" y="25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3" y="25"/>
                    <a:pt x="493" y="24"/>
                    <a:pt x="493" y="24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4"/>
                    <a:pt x="493" y="25"/>
                    <a:pt x="493" y="25"/>
                  </a:cubicBezTo>
                  <a:cubicBezTo>
                    <a:pt x="491" y="24"/>
                    <a:pt x="493" y="24"/>
                    <a:pt x="492" y="24"/>
                  </a:cubicBezTo>
                  <a:cubicBezTo>
                    <a:pt x="492" y="23"/>
                    <a:pt x="491" y="23"/>
                    <a:pt x="491" y="23"/>
                  </a:cubicBezTo>
                  <a:cubicBezTo>
                    <a:pt x="491" y="24"/>
                    <a:pt x="490" y="24"/>
                    <a:pt x="491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4"/>
                    <a:pt x="489" y="24"/>
                    <a:pt x="489" y="25"/>
                  </a:cubicBezTo>
                  <a:cubicBezTo>
                    <a:pt x="489" y="24"/>
                    <a:pt x="488" y="23"/>
                    <a:pt x="488" y="23"/>
                  </a:cubicBezTo>
                  <a:cubicBezTo>
                    <a:pt x="488" y="23"/>
                    <a:pt x="487" y="23"/>
                    <a:pt x="488" y="24"/>
                  </a:cubicBezTo>
                  <a:cubicBezTo>
                    <a:pt x="487" y="24"/>
                    <a:pt x="486" y="24"/>
                    <a:pt x="486" y="25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6" y="24"/>
                    <a:pt x="486" y="23"/>
                    <a:pt x="485" y="23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4" y="24"/>
                    <a:pt x="484" y="23"/>
                  </a:cubicBezTo>
                  <a:cubicBezTo>
                    <a:pt x="484" y="24"/>
                    <a:pt x="485" y="24"/>
                    <a:pt x="485" y="25"/>
                  </a:cubicBezTo>
                  <a:cubicBezTo>
                    <a:pt x="485" y="25"/>
                    <a:pt x="485" y="24"/>
                    <a:pt x="484" y="24"/>
                  </a:cubicBezTo>
                  <a:cubicBezTo>
                    <a:pt x="484" y="26"/>
                    <a:pt x="482" y="24"/>
                    <a:pt x="481" y="25"/>
                  </a:cubicBezTo>
                  <a:cubicBezTo>
                    <a:pt x="481" y="24"/>
                    <a:pt x="482" y="23"/>
                    <a:pt x="483" y="23"/>
                  </a:cubicBezTo>
                  <a:cubicBezTo>
                    <a:pt x="482" y="23"/>
                    <a:pt x="481" y="23"/>
                    <a:pt x="480" y="23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9" y="24"/>
                    <a:pt x="479" y="24"/>
                    <a:pt x="479" y="24"/>
                  </a:cubicBezTo>
                  <a:cubicBezTo>
                    <a:pt x="479" y="24"/>
                    <a:pt x="479" y="25"/>
                    <a:pt x="479" y="25"/>
                  </a:cubicBezTo>
                  <a:cubicBezTo>
                    <a:pt x="478" y="25"/>
                    <a:pt x="477" y="24"/>
                    <a:pt x="477" y="23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7" y="23"/>
                    <a:pt x="477" y="23"/>
                    <a:pt x="476" y="23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24"/>
                    <a:pt x="477" y="24"/>
                    <a:pt x="477" y="25"/>
                  </a:cubicBezTo>
                  <a:cubicBezTo>
                    <a:pt x="477" y="25"/>
                    <a:pt x="476" y="25"/>
                    <a:pt x="476" y="25"/>
                  </a:cubicBezTo>
                  <a:cubicBezTo>
                    <a:pt x="476" y="24"/>
                    <a:pt x="475" y="25"/>
                    <a:pt x="475" y="25"/>
                  </a:cubicBezTo>
                  <a:cubicBezTo>
                    <a:pt x="475" y="25"/>
                    <a:pt x="474" y="25"/>
                    <a:pt x="474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4" y="24"/>
                    <a:pt x="474" y="24"/>
                    <a:pt x="474" y="24"/>
                  </a:cubicBezTo>
                  <a:cubicBezTo>
                    <a:pt x="474" y="24"/>
                    <a:pt x="474" y="24"/>
                    <a:pt x="474" y="25"/>
                  </a:cubicBezTo>
                  <a:cubicBezTo>
                    <a:pt x="473" y="24"/>
                    <a:pt x="473" y="24"/>
                    <a:pt x="472" y="24"/>
                  </a:cubicBezTo>
                  <a:cubicBezTo>
                    <a:pt x="473" y="24"/>
                    <a:pt x="474" y="23"/>
                    <a:pt x="475" y="23"/>
                  </a:cubicBezTo>
                  <a:cubicBezTo>
                    <a:pt x="474" y="23"/>
                    <a:pt x="474" y="23"/>
                    <a:pt x="474" y="23"/>
                  </a:cubicBezTo>
                  <a:cubicBezTo>
                    <a:pt x="473" y="23"/>
                    <a:pt x="470" y="22"/>
                    <a:pt x="470" y="23"/>
                  </a:cubicBezTo>
                  <a:cubicBezTo>
                    <a:pt x="471" y="24"/>
                    <a:pt x="472" y="22"/>
                    <a:pt x="472" y="23"/>
                  </a:cubicBezTo>
                  <a:cubicBezTo>
                    <a:pt x="471" y="24"/>
                    <a:pt x="471" y="23"/>
                    <a:pt x="470" y="24"/>
                  </a:cubicBezTo>
                  <a:cubicBezTo>
                    <a:pt x="470" y="25"/>
                    <a:pt x="469" y="24"/>
                    <a:pt x="469" y="24"/>
                  </a:cubicBezTo>
                  <a:cubicBezTo>
                    <a:pt x="470" y="24"/>
                    <a:pt x="469" y="23"/>
                    <a:pt x="470" y="22"/>
                  </a:cubicBezTo>
                  <a:cubicBezTo>
                    <a:pt x="469" y="22"/>
                    <a:pt x="468" y="22"/>
                    <a:pt x="468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8" y="23"/>
                    <a:pt x="468" y="23"/>
                    <a:pt x="467" y="23"/>
                  </a:cubicBezTo>
                  <a:cubicBezTo>
                    <a:pt x="468" y="23"/>
                    <a:pt x="468" y="23"/>
                    <a:pt x="468" y="24"/>
                  </a:cubicBezTo>
                  <a:cubicBezTo>
                    <a:pt x="469" y="25"/>
                    <a:pt x="467" y="24"/>
                    <a:pt x="466" y="24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6" y="22"/>
                    <a:pt x="466" y="22"/>
                    <a:pt x="465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5" y="24"/>
                  </a:cubicBezTo>
                  <a:cubicBezTo>
                    <a:pt x="465" y="23"/>
                    <a:pt x="465" y="23"/>
                    <a:pt x="465" y="23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1" y="23"/>
                    <a:pt x="459" y="21"/>
                    <a:pt x="456" y="21"/>
                  </a:cubicBezTo>
                  <a:cubicBezTo>
                    <a:pt x="456" y="21"/>
                    <a:pt x="456" y="21"/>
                    <a:pt x="456" y="21"/>
                  </a:cubicBezTo>
                  <a:cubicBezTo>
                    <a:pt x="456" y="21"/>
                    <a:pt x="456" y="21"/>
                    <a:pt x="457" y="21"/>
                  </a:cubicBezTo>
                  <a:cubicBezTo>
                    <a:pt x="456" y="20"/>
                    <a:pt x="458" y="21"/>
                    <a:pt x="458" y="20"/>
                  </a:cubicBezTo>
                  <a:cubicBezTo>
                    <a:pt x="459" y="20"/>
                    <a:pt x="460" y="19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19"/>
                    <a:pt x="462" y="20"/>
                    <a:pt x="461" y="20"/>
                  </a:cubicBezTo>
                  <a:cubicBezTo>
                    <a:pt x="462" y="20"/>
                    <a:pt x="463" y="21"/>
                    <a:pt x="463" y="21"/>
                  </a:cubicBezTo>
                  <a:cubicBezTo>
                    <a:pt x="464" y="19"/>
                    <a:pt x="466" y="21"/>
                    <a:pt x="467" y="20"/>
                  </a:cubicBezTo>
                  <a:cubicBezTo>
                    <a:pt x="469" y="21"/>
                    <a:pt x="472" y="20"/>
                    <a:pt x="474" y="20"/>
                  </a:cubicBezTo>
                  <a:cubicBezTo>
                    <a:pt x="476" y="21"/>
                    <a:pt x="479" y="21"/>
                    <a:pt x="481" y="21"/>
                  </a:cubicBezTo>
                  <a:cubicBezTo>
                    <a:pt x="482" y="22"/>
                    <a:pt x="484" y="19"/>
                    <a:pt x="485" y="21"/>
                  </a:cubicBezTo>
                  <a:cubicBezTo>
                    <a:pt x="485" y="21"/>
                    <a:pt x="486" y="21"/>
                    <a:pt x="487" y="21"/>
                  </a:cubicBezTo>
                  <a:cubicBezTo>
                    <a:pt x="488" y="20"/>
                    <a:pt x="489" y="22"/>
                    <a:pt x="490" y="20"/>
                  </a:cubicBezTo>
                  <a:cubicBezTo>
                    <a:pt x="490" y="21"/>
                    <a:pt x="490" y="21"/>
                    <a:pt x="490" y="21"/>
                  </a:cubicBezTo>
                  <a:cubicBezTo>
                    <a:pt x="490" y="21"/>
                    <a:pt x="492" y="22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90" y="20"/>
                    <a:pt x="489" y="21"/>
                    <a:pt x="489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7" y="20"/>
                    <a:pt x="487" y="20"/>
                  </a:cubicBezTo>
                  <a:cubicBezTo>
                    <a:pt x="486" y="20"/>
                    <a:pt x="486" y="20"/>
                    <a:pt x="486" y="20"/>
                  </a:cubicBezTo>
                  <a:cubicBezTo>
                    <a:pt x="486" y="21"/>
                    <a:pt x="486" y="20"/>
                    <a:pt x="485" y="20"/>
                  </a:cubicBezTo>
                  <a:cubicBezTo>
                    <a:pt x="485" y="20"/>
                    <a:pt x="485" y="21"/>
                    <a:pt x="485" y="21"/>
                  </a:cubicBezTo>
                  <a:cubicBezTo>
                    <a:pt x="485" y="20"/>
                    <a:pt x="484" y="21"/>
                    <a:pt x="484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19"/>
                    <a:pt x="484" y="19"/>
                    <a:pt x="483" y="20"/>
                  </a:cubicBezTo>
                  <a:cubicBezTo>
                    <a:pt x="482" y="20"/>
                    <a:pt x="481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80" y="19"/>
                    <a:pt x="481" y="19"/>
                    <a:pt x="481" y="20"/>
                  </a:cubicBezTo>
                  <a:cubicBezTo>
                    <a:pt x="478" y="20"/>
                    <a:pt x="478" y="20"/>
                    <a:pt x="478" y="20"/>
                  </a:cubicBezTo>
                  <a:cubicBezTo>
                    <a:pt x="479" y="19"/>
                    <a:pt x="477" y="18"/>
                    <a:pt x="477" y="17"/>
                  </a:cubicBezTo>
                  <a:cubicBezTo>
                    <a:pt x="476" y="17"/>
                    <a:pt x="477" y="19"/>
                    <a:pt x="477" y="19"/>
                  </a:cubicBezTo>
                  <a:cubicBezTo>
                    <a:pt x="477" y="19"/>
                    <a:pt x="476" y="19"/>
                    <a:pt x="476" y="18"/>
                  </a:cubicBezTo>
                  <a:cubicBezTo>
                    <a:pt x="476" y="18"/>
                    <a:pt x="476" y="19"/>
                    <a:pt x="476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4" y="19"/>
                    <a:pt x="473" y="19"/>
                    <a:pt x="472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0" y="19"/>
                    <a:pt x="470" y="19"/>
                    <a:pt x="470" y="19"/>
                  </a:cubicBezTo>
                  <a:cubicBezTo>
                    <a:pt x="469" y="18"/>
                    <a:pt x="467" y="19"/>
                    <a:pt x="467" y="18"/>
                  </a:cubicBezTo>
                  <a:cubicBezTo>
                    <a:pt x="467" y="19"/>
                    <a:pt x="465" y="19"/>
                    <a:pt x="465" y="19"/>
                  </a:cubicBezTo>
                  <a:cubicBezTo>
                    <a:pt x="465" y="18"/>
                    <a:pt x="464" y="18"/>
                    <a:pt x="464" y="17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3" y="19"/>
                    <a:pt x="463" y="18"/>
                  </a:cubicBezTo>
                  <a:cubicBezTo>
                    <a:pt x="463" y="18"/>
                    <a:pt x="463" y="18"/>
                    <a:pt x="463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2" y="18"/>
                    <a:pt x="462" y="17"/>
                    <a:pt x="462" y="17"/>
                  </a:cubicBezTo>
                  <a:cubicBezTo>
                    <a:pt x="462" y="17"/>
                    <a:pt x="462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5"/>
                    <a:pt x="461" y="17"/>
                    <a:pt x="460" y="15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9" y="16"/>
                    <a:pt x="458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5" y="15"/>
                    <a:pt x="455" y="15"/>
                    <a:pt x="456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5" y="14"/>
                    <a:pt x="455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3" y="15"/>
                    <a:pt x="454" y="18"/>
                    <a:pt x="452" y="17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0" y="19"/>
                    <a:pt x="449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50" y="18"/>
                    <a:pt x="449" y="17"/>
                  </a:cubicBezTo>
                  <a:cubicBezTo>
                    <a:pt x="448" y="16"/>
                    <a:pt x="450" y="17"/>
                    <a:pt x="451" y="16"/>
                  </a:cubicBezTo>
                  <a:cubicBezTo>
                    <a:pt x="450" y="15"/>
                    <a:pt x="449" y="17"/>
                    <a:pt x="448" y="16"/>
                  </a:cubicBezTo>
                  <a:cubicBezTo>
                    <a:pt x="449" y="15"/>
                    <a:pt x="449" y="15"/>
                    <a:pt x="449" y="15"/>
                  </a:cubicBezTo>
                  <a:cubicBezTo>
                    <a:pt x="448" y="15"/>
                    <a:pt x="448" y="15"/>
                    <a:pt x="448" y="15"/>
                  </a:cubicBezTo>
                  <a:cubicBezTo>
                    <a:pt x="448" y="15"/>
                    <a:pt x="448" y="16"/>
                    <a:pt x="448" y="16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5" y="17"/>
                    <a:pt x="444" y="17"/>
                    <a:pt x="443" y="16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2" y="17"/>
                    <a:pt x="442" y="17"/>
                    <a:pt x="442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4" y="17"/>
                    <a:pt x="444" y="18"/>
                  </a:cubicBezTo>
                  <a:cubicBezTo>
                    <a:pt x="443" y="18"/>
                    <a:pt x="443" y="18"/>
                    <a:pt x="442" y="18"/>
                  </a:cubicBezTo>
                  <a:cubicBezTo>
                    <a:pt x="442" y="18"/>
                    <a:pt x="442" y="19"/>
                    <a:pt x="442" y="19"/>
                  </a:cubicBezTo>
                  <a:cubicBezTo>
                    <a:pt x="442" y="19"/>
                    <a:pt x="442" y="19"/>
                    <a:pt x="442" y="19"/>
                  </a:cubicBezTo>
                  <a:cubicBezTo>
                    <a:pt x="443" y="19"/>
                    <a:pt x="443" y="18"/>
                    <a:pt x="444" y="19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1" y="19"/>
                    <a:pt x="441" y="18"/>
                  </a:cubicBezTo>
                  <a:cubicBezTo>
                    <a:pt x="441" y="18"/>
                    <a:pt x="441" y="18"/>
                    <a:pt x="440" y="18"/>
                  </a:cubicBezTo>
                  <a:cubicBezTo>
                    <a:pt x="440" y="18"/>
                    <a:pt x="440" y="19"/>
                    <a:pt x="441" y="19"/>
                  </a:cubicBezTo>
                  <a:cubicBezTo>
                    <a:pt x="441" y="20"/>
                    <a:pt x="440" y="19"/>
                    <a:pt x="440" y="20"/>
                  </a:cubicBezTo>
                  <a:cubicBezTo>
                    <a:pt x="441" y="20"/>
                    <a:pt x="443" y="20"/>
                    <a:pt x="445" y="20"/>
                  </a:cubicBezTo>
                  <a:cubicBezTo>
                    <a:pt x="445" y="21"/>
                    <a:pt x="446" y="21"/>
                    <a:pt x="447" y="21"/>
                  </a:cubicBezTo>
                  <a:cubicBezTo>
                    <a:pt x="446" y="20"/>
                    <a:pt x="446" y="20"/>
                    <a:pt x="446" y="20"/>
                  </a:cubicBezTo>
                  <a:cubicBezTo>
                    <a:pt x="446" y="20"/>
                    <a:pt x="446" y="21"/>
                    <a:pt x="445" y="20"/>
                  </a:cubicBezTo>
                  <a:cubicBezTo>
                    <a:pt x="445" y="20"/>
                    <a:pt x="444" y="19"/>
                    <a:pt x="444" y="19"/>
                  </a:cubicBezTo>
                  <a:cubicBezTo>
                    <a:pt x="445" y="19"/>
                    <a:pt x="445" y="19"/>
                    <a:pt x="447" y="18"/>
                  </a:cubicBezTo>
                  <a:cubicBezTo>
                    <a:pt x="447" y="19"/>
                    <a:pt x="447" y="19"/>
                    <a:pt x="448" y="19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9" y="21"/>
                    <a:pt x="447" y="21"/>
                    <a:pt x="447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1"/>
                    <a:pt x="448" y="21"/>
                    <a:pt x="448" y="2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9" y="23"/>
                    <a:pt x="449" y="23"/>
                    <a:pt x="449" y="23"/>
                  </a:cubicBezTo>
                  <a:cubicBezTo>
                    <a:pt x="449" y="22"/>
                    <a:pt x="450" y="22"/>
                    <a:pt x="450" y="22"/>
                  </a:cubicBezTo>
                  <a:cubicBezTo>
                    <a:pt x="451" y="21"/>
                    <a:pt x="449" y="22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1" y="20"/>
                    <a:pt x="452" y="20"/>
                    <a:pt x="452" y="21"/>
                  </a:cubicBezTo>
                  <a:cubicBezTo>
                    <a:pt x="452" y="21"/>
                    <a:pt x="452" y="21"/>
                    <a:pt x="452" y="21"/>
                  </a:cubicBezTo>
                  <a:cubicBezTo>
                    <a:pt x="452" y="22"/>
                    <a:pt x="453" y="23"/>
                    <a:pt x="452" y="23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24"/>
                    <a:pt x="448" y="22"/>
                    <a:pt x="449" y="24"/>
                  </a:cubicBezTo>
                  <a:cubicBezTo>
                    <a:pt x="449" y="23"/>
                    <a:pt x="448" y="23"/>
                    <a:pt x="447" y="22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6" y="22"/>
                    <a:pt x="445" y="21"/>
                    <a:pt x="443" y="22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1"/>
                    <a:pt x="441" y="22"/>
                  </a:cubicBezTo>
                  <a:cubicBezTo>
                    <a:pt x="440" y="21"/>
                    <a:pt x="441" y="21"/>
                    <a:pt x="440" y="20"/>
                  </a:cubicBezTo>
                  <a:cubicBezTo>
                    <a:pt x="440" y="23"/>
                    <a:pt x="438" y="20"/>
                    <a:pt x="437" y="20"/>
                  </a:cubicBezTo>
                  <a:cubicBezTo>
                    <a:pt x="437" y="21"/>
                    <a:pt x="437" y="20"/>
                    <a:pt x="438" y="21"/>
                  </a:cubicBezTo>
                  <a:cubicBezTo>
                    <a:pt x="437" y="21"/>
                    <a:pt x="438" y="22"/>
                    <a:pt x="437" y="21"/>
                  </a:cubicBezTo>
                  <a:cubicBezTo>
                    <a:pt x="436" y="19"/>
                    <a:pt x="436" y="22"/>
                    <a:pt x="434" y="22"/>
                  </a:cubicBezTo>
                  <a:cubicBezTo>
                    <a:pt x="434" y="23"/>
                    <a:pt x="436" y="22"/>
                    <a:pt x="435" y="23"/>
                  </a:cubicBezTo>
                  <a:cubicBezTo>
                    <a:pt x="434" y="23"/>
                    <a:pt x="433" y="23"/>
                    <a:pt x="433" y="22"/>
                  </a:cubicBezTo>
                  <a:cubicBezTo>
                    <a:pt x="436" y="20"/>
                    <a:pt x="431" y="22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1" y="18"/>
                    <a:pt x="431" y="18"/>
                    <a:pt x="432" y="18"/>
                  </a:cubicBezTo>
                  <a:cubicBezTo>
                    <a:pt x="431" y="18"/>
                    <a:pt x="431" y="17"/>
                    <a:pt x="431" y="17"/>
                  </a:cubicBezTo>
                  <a:cubicBezTo>
                    <a:pt x="430" y="18"/>
                    <a:pt x="429" y="19"/>
                    <a:pt x="430" y="19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1" y="21"/>
                    <a:pt x="430" y="21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1"/>
                    <a:pt x="429" y="21"/>
                    <a:pt x="429" y="21"/>
                  </a:cubicBezTo>
                  <a:cubicBezTo>
                    <a:pt x="429" y="21"/>
                    <a:pt x="428" y="21"/>
                    <a:pt x="428" y="20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20"/>
                    <a:pt x="427" y="20"/>
                  </a:cubicBezTo>
                  <a:cubicBezTo>
                    <a:pt x="427" y="20"/>
                    <a:pt x="427" y="20"/>
                    <a:pt x="427" y="20"/>
                  </a:cubicBezTo>
                  <a:cubicBezTo>
                    <a:pt x="428" y="21"/>
                    <a:pt x="427" y="21"/>
                    <a:pt x="427" y="21"/>
                  </a:cubicBezTo>
                  <a:cubicBezTo>
                    <a:pt x="428" y="21"/>
                    <a:pt x="429" y="21"/>
                    <a:pt x="430" y="21"/>
                  </a:cubicBezTo>
                  <a:cubicBezTo>
                    <a:pt x="429" y="21"/>
                    <a:pt x="431" y="22"/>
                    <a:pt x="431" y="22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0" y="22"/>
                    <a:pt x="430" y="23"/>
                    <a:pt x="430" y="22"/>
                  </a:cubicBezTo>
                  <a:cubicBezTo>
                    <a:pt x="429" y="22"/>
                    <a:pt x="429" y="22"/>
                    <a:pt x="428" y="22"/>
                  </a:cubicBezTo>
                  <a:cubicBezTo>
                    <a:pt x="427" y="23"/>
                    <a:pt x="428" y="21"/>
                    <a:pt x="426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9"/>
                    <a:pt x="425" y="20"/>
                    <a:pt x="425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5" y="20"/>
                    <a:pt x="423" y="20"/>
                    <a:pt x="424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3" y="21"/>
                    <a:pt x="423" y="22"/>
                    <a:pt x="423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1" y="22"/>
                    <a:pt x="421" y="22"/>
                    <a:pt x="421" y="22"/>
                  </a:cubicBezTo>
                  <a:cubicBezTo>
                    <a:pt x="421" y="21"/>
                    <a:pt x="421" y="21"/>
                    <a:pt x="421" y="21"/>
                  </a:cubicBezTo>
                  <a:cubicBezTo>
                    <a:pt x="422" y="20"/>
                    <a:pt x="422" y="21"/>
                    <a:pt x="423" y="21"/>
                  </a:cubicBezTo>
                  <a:cubicBezTo>
                    <a:pt x="423" y="20"/>
                    <a:pt x="423" y="20"/>
                    <a:pt x="423" y="19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2" y="19"/>
                    <a:pt x="422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2" y="19"/>
                    <a:pt x="422" y="19"/>
                  </a:cubicBezTo>
                  <a:cubicBezTo>
                    <a:pt x="421" y="19"/>
                    <a:pt x="421" y="19"/>
                    <a:pt x="421" y="19"/>
                  </a:cubicBezTo>
                  <a:cubicBezTo>
                    <a:pt x="420" y="18"/>
                    <a:pt x="421" y="19"/>
                    <a:pt x="420" y="19"/>
                  </a:cubicBezTo>
                  <a:cubicBezTo>
                    <a:pt x="420" y="19"/>
                    <a:pt x="419" y="19"/>
                    <a:pt x="419" y="19"/>
                  </a:cubicBezTo>
                  <a:cubicBezTo>
                    <a:pt x="420" y="19"/>
                    <a:pt x="420" y="19"/>
                    <a:pt x="420" y="19"/>
                  </a:cubicBezTo>
                  <a:cubicBezTo>
                    <a:pt x="419" y="18"/>
                    <a:pt x="419" y="18"/>
                    <a:pt x="419" y="18"/>
                  </a:cubicBezTo>
                  <a:cubicBezTo>
                    <a:pt x="418" y="18"/>
                    <a:pt x="418" y="19"/>
                    <a:pt x="418" y="19"/>
                  </a:cubicBezTo>
                  <a:cubicBezTo>
                    <a:pt x="419" y="18"/>
                    <a:pt x="419" y="20"/>
                    <a:pt x="420" y="20"/>
                  </a:cubicBezTo>
                  <a:cubicBezTo>
                    <a:pt x="419" y="20"/>
                    <a:pt x="418" y="19"/>
                    <a:pt x="418" y="20"/>
                  </a:cubicBezTo>
                  <a:cubicBezTo>
                    <a:pt x="417" y="19"/>
                    <a:pt x="417" y="19"/>
                    <a:pt x="418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5" y="18"/>
                    <a:pt x="414" y="19"/>
                  </a:cubicBezTo>
                  <a:cubicBezTo>
                    <a:pt x="415" y="19"/>
                    <a:pt x="417" y="18"/>
                    <a:pt x="417" y="19"/>
                  </a:cubicBezTo>
                  <a:cubicBezTo>
                    <a:pt x="417" y="20"/>
                    <a:pt x="415" y="19"/>
                    <a:pt x="414" y="20"/>
                  </a:cubicBezTo>
                  <a:cubicBezTo>
                    <a:pt x="413" y="19"/>
                    <a:pt x="414" y="19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412" y="18"/>
                    <a:pt x="411" y="19"/>
                    <a:pt x="411" y="18"/>
                  </a:cubicBezTo>
                  <a:cubicBezTo>
                    <a:pt x="410" y="18"/>
                    <a:pt x="409" y="18"/>
                    <a:pt x="409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8" y="18"/>
                    <a:pt x="408" y="18"/>
                    <a:pt x="408" y="18"/>
                  </a:cubicBezTo>
                  <a:cubicBezTo>
                    <a:pt x="408" y="20"/>
                    <a:pt x="407" y="19"/>
                    <a:pt x="407" y="20"/>
                  </a:cubicBezTo>
                  <a:cubicBezTo>
                    <a:pt x="407" y="20"/>
                    <a:pt x="408" y="20"/>
                    <a:pt x="408" y="20"/>
                  </a:cubicBezTo>
                  <a:cubicBezTo>
                    <a:pt x="409" y="20"/>
                    <a:pt x="410" y="21"/>
                    <a:pt x="410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2" y="19"/>
                    <a:pt x="412" y="20"/>
                    <a:pt x="412" y="20"/>
                  </a:cubicBezTo>
                  <a:cubicBezTo>
                    <a:pt x="412" y="20"/>
                    <a:pt x="411" y="19"/>
                    <a:pt x="411" y="19"/>
                  </a:cubicBezTo>
                  <a:cubicBezTo>
                    <a:pt x="412" y="18"/>
                    <a:pt x="412" y="18"/>
                    <a:pt x="412" y="18"/>
                  </a:cubicBezTo>
                  <a:cubicBezTo>
                    <a:pt x="412" y="19"/>
                    <a:pt x="413" y="19"/>
                    <a:pt x="412" y="19"/>
                  </a:cubicBezTo>
                  <a:cubicBezTo>
                    <a:pt x="413" y="19"/>
                    <a:pt x="414" y="19"/>
                    <a:pt x="414" y="19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3" y="20"/>
                    <a:pt x="414" y="20"/>
                    <a:pt x="414" y="21"/>
                  </a:cubicBezTo>
                  <a:cubicBezTo>
                    <a:pt x="415" y="19"/>
                    <a:pt x="417" y="21"/>
                    <a:pt x="419" y="20"/>
                  </a:cubicBezTo>
                  <a:cubicBezTo>
                    <a:pt x="419" y="21"/>
                    <a:pt x="419" y="22"/>
                    <a:pt x="419" y="22"/>
                  </a:cubicBezTo>
                  <a:cubicBezTo>
                    <a:pt x="418" y="22"/>
                    <a:pt x="418" y="23"/>
                    <a:pt x="417" y="2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6" y="21"/>
                    <a:pt x="416" y="22"/>
                    <a:pt x="416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2"/>
                    <a:pt x="413" y="21"/>
                    <a:pt x="413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3" y="22"/>
                    <a:pt x="411" y="21"/>
                    <a:pt x="410" y="21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3"/>
                    <a:pt x="409" y="24"/>
                    <a:pt x="409" y="25"/>
                  </a:cubicBezTo>
                  <a:cubicBezTo>
                    <a:pt x="410" y="24"/>
                    <a:pt x="411" y="24"/>
                    <a:pt x="411" y="22"/>
                  </a:cubicBezTo>
                  <a:cubicBezTo>
                    <a:pt x="411" y="22"/>
                    <a:pt x="412" y="22"/>
                    <a:pt x="412" y="22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3" y="23"/>
                    <a:pt x="413" y="22"/>
                    <a:pt x="413" y="22"/>
                  </a:cubicBezTo>
                  <a:cubicBezTo>
                    <a:pt x="413" y="22"/>
                    <a:pt x="413" y="23"/>
                    <a:pt x="413" y="23"/>
                  </a:cubicBezTo>
                  <a:cubicBezTo>
                    <a:pt x="414" y="23"/>
                    <a:pt x="415" y="22"/>
                    <a:pt x="416" y="22"/>
                  </a:cubicBezTo>
                  <a:cubicBezTo>
                    <a:pt x="416" y="22"/>
                    <a:pt x="416" y="23"/>
                    <a:pt x="416" y="23"/>
                  </a:cubicBezTo>
                  <a:cubicBezTo>
                    <a:pt x="417" y="23"/>
                    <a:pt x="419" y="23"/>
                    <a:pt x="419" y="24"/>
                  </a:cubicBezTo>
                  <a:cubicBezTo>
                    <a:pt x="419" y="23"/>
                    <a:pt x="419" y="23"/>
                    <a:pt x="419" y="23"/>
                  </a:cubicBezTo>
                  <a:cubicBezTo>
                    <a:pt x="420" y="24"/>
                    <a:pt x="422" y="23"/>
                    <a:pt x="423" y="23"/>
                  </a:cubicBezTo>
                  <a:cubicBezTo>
                    <a:pt x="424" y="24"/>
                    <a:pt x="426" y="23"/>
                    <a:pt x="427" y="24"/>
                  </a:cubicBezTo>
                  <a:cubicBezTo>
                    <a:pt x="428" y="24"/>
                    <a:pt x="429" y="24"/>
                    <a:pt x="431" y="24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4"/>
                    <a:pt x="433" y="24"/>
                    <a:pt x="435" y="24"/>
                  </a:cubicBezTo>
                  <a:cubicBezTo>
                    <a:pt x="436" y="23"/>
                    <a:pt x="438" y="26"/>
                    <a:pt x="438" y="24"/>
                  </a:cubicBezTo>
                  <a:cubicBezTo>
                    <a:pt x="439" y="24"/>
                    <a:pt x="440" y="25"/>
                    <a:pt x="442" y="24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1" y="25"/>
                    <a:pt x="441" y="25"/>
                    <a:pt x="440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5"/>
                    <a:pt x="439" y="26"/>
                    <a:pt x="439" y="25"/>
                  </a:cubicBezTo>
                  <a:cubicBezTo>
                    <a:pt x="438" y="25"/>
                    <a:pt x="437" y="27"/>
                    <a:pt x="437" y="25"/>
                  </a:cubicBezTo>
                  <a:cubicBezTo>
                    <a:pt x="435" y="25"/>
                    <a:pt x="433" y="27"/>
                    <a:pt x="431" y="26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9" y="25"/>
                    <a:pt x="430" y="25"/>
                    <a:pt x="430" y="25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5"/>
                    <a:pt x="428" y="26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6" y="26"/>
                    <a:pt x="427" y="25"/>
                    <a:pt x="426" y="25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5" y="25"/>
                    <a:pt x="424" y="24"/>
                  </a:cubicBezTo>
                  <a:cubicBezTo>
                    <a:pt x="424" y="25"/>
                    <a:pt x="424" y="25"/>
                    <a:pt x="423" y="25"/>
                  </a:cubicBezTo>
                  <a:cubicBezTo>
                    <a:pt x="424" y="25"/>
                    <a:pt x="425" y="25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25"/>
                    <a:pt x="424" y="26"/>
                    <a:pt x="424" y="26"/>
                  </a:cubicBezTo>
                  <a:cubicBezTo>
                    <a:pt x="424" y="26"/>
                    <a:pt x="424" y="26"/>
                    <a:pt x="424" y="26"/>
                  </a:cubicBezTo>
                  <a:cubicBezTo>
                    <a:pt x="422" y="26"/>
                    <a:pt x="422" y="26"/>
                    <a:pt x="420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5"/>
                    <a:pt x="421" y="25"/>
                    <a:pt x="420" y="25"/>
                  </a:cubicBezTo>
                  <a:cubicBezTo>
                    <a:pt x="420" y="27"/>
                    <a:pt x="417" y="25"/>
                    <a:pt x="416" y="25"/>
                  </a:cubicBezTo>
                  <a:cubicBezTo>
                    <a:pt x="415" y="25"/>
                    <a:pt x="416" y="24"/>
                    <a:pt x="415" y="24"/>
                  </a:cubicBezTo>
                  <a:cubicBezTo>
                    <a:pt x="416" y="25"/>
                    <a:pt x="415" y="26"/>
                    <a:pt x="414" y="25"/>
                  </a:cubicBezTo>
                  <a:cubicBezTo>
                    <a:pt x="414" y="25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4"/>
                    <a:pt x="412" y="24"/>
                    <a:pt x="413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1" y="25"/>
                    <a:pt x="413" y="25"/>
                    <a:pt x="412" y="26"/>
                  </a:cubicBezTo>
                  <a:cubicBezTo>
                    <a:pt x="412" y="26"/>
                    <a:pt x="411" y="26"/>
                    <a:pt x="411" y="26"/>
                  </a:cubicBezTo>
                  <a:cubicBezTo>
                    <a:pt x="411" y="26"/>
                    <a:pt x="411" y="26"/>
                    <a:pt x="411" y="26"/>
                  </a:cubicBezTo>
                  <a:cubicBezTo>
                    <a:pt x="409" y="26"/>
                    <a:pt x="407" y="25"/>
                    <a:pt x="407" y="24"/>
                  </a:cubicBezTo>
                  <a:cubicBezTo>
                    <a:pt x="406" y="24"/>
                    <a:pt x="407" y="24"/>
                    <a:pt x="407" y="25"/>
                  </a:cubicBezTo>
                  <a:cubicBezTo>
                    <a:pt x="406" y="25"/>
                    <a:pt x="405" y="25"/>
                    <a:pt x="405" y="24"/>
                  </a:cubicBezTo>
                  <a:cubicBezTo>
                    <a:pt x="405" y="25"/>
                    <a:pt x="405" y="25"/>
                    <a:pt x="404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5" y="26"/>
                    <a:pt x="404" y="26"/>
                    <a:pt x="403" y="26"/>
                  </a:cubicBezTo>
                  <a:cubicBezTo>
                    <a:pt x="403" y="27"/>
                    <a:pt x="403" y="27"/>
                    <a:pt x="403" y="27"/>
                  </a:cubicBezTo>
                  <a:cubicBezTo>
                    <a:pt x="404" y="27"/>
                    <a:pt x="404" y="27"/>
                    <a:pt x="404" y="27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6" y="27"/>
                    <a:pt x="407" y="26"/>
                    <a:pt x="408" y="27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8" y="27"/>
                    <a:pt x="409" y="27"/>
                    <a:pt x="409" y="27"/>
                  </a:cubicBezTo>
                  <a:cubicBezTo>
                    <a:pt x="410" y="27"/>
                    <a:pt x="413" y="27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2" y="28"/>
                    <a:pt x="411" y="29"/>
                  </a:cubicBezTo>
                  <a:cubicBezTo>
                    <a:pt x="411" y="29"/>
                    <a:pt x="411" y="28"/>
                    <a:pt x="410" y="28"/>
                  </a:cubicBezTo>
                  <a:cubicBezTo>
                    <a:pt x="407" y="28"/>
                    <a:pt x="404" y="28"/>
                    <a:pt x="402" y="28"/>
                  </a:cubicBezTo>
                  <a:cubicBezTo>
                    <a:pt x="401" y="28"/>
                    <a:pt x="400" y="29"/>
                    <a:pt x="400" y="27"/>
                  </a:cubicBezTo>
                  <a:cubicBezTo>
                    <a:pt x="399" y="27"/>
                    <a:pt x="398" y="27"/>
                    <a:pt x="398" y="27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7" y="28"/>
                    <a:pt x="397" y="29"/>
                    <a:pt x="397" y="29"/>
                  </a:cubicBezTo>
                  <a:cubicBezTo>
                    <a:pt x="397" y="28"/>
                    <a:pt x="396" y="28"/>
                    <a:pt x="397" y="28"/>
                  </a:cubicBezTo>
                  <a:cubicBezTo>
                    <a:pt x="397" y="28"/>
                    <a:pt x="396" y="28"/>
                    <a:pt x="396" y="27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8" y="29"/>
                    <a:pt x="399" y="29"/>
                    <a:pt x="400" y="28"/>
                  </a:cubicBezTo>
                  <a:cubicBezTo>
                    <a:pt x="400" y="28"/>
                    <a:pt x="400" y="28"/>
                    <a:pt x="401" y="28"/>
                  </a:cubicBezTo>
                  <a:cubicBezTo>
                    <a:pt x="401" y="29"/>
                    <a:pt x="400" y="29"/>
                    <a:pt x="400" y="29"/>
                  </a:cubicBezTo>
                  <a:cubicBezTo>
                    <a:pt x="400" y="29"/>
                    <a:pt x="401" y="29"/>
                    <a:pt x="401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31"/>
                    <a:pt x="398" y="30"/>
                    <a:pt x="397" y="31"/>
                  </a:cubicBezTo>
                  <a:cubicBezTo>
                    <a:pt x="396" y="30"/>
                    <a:pt x="394" y="30"/>
                    <a:pt x="393" y="30"/>
                  </a:cubicBezTo>
                  <a:cubicBezTo>
                    <a:pt x="393" y="30"/>
                    <a:pt x="393" y="29"/>
                    <a:pt x="394" y="29"/>
                  </a:cubicBezTo>
                  <a:cubicBezTo>
                    <a:pt x="394" y="29"/>
                    <a:pt x="394" y="29"/>
                    <a:pt x="394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3" y="29"/>
                    <a:pt x="393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4" y="29"/>
                    <a:pt x="395" y="29"/>
                  </a:cubicBezTo>
                  <a:cubicBezTo>
                    <a:pt x="395" y="28"/>
                    <a:pt x="396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94" y="28"/>
                    <a:pt x="394" y="28"/>
                    <a:pt x="394" y="27"/>
                  </a:cubicBezTo>
                  <a:cubicBezTo>
                    <a:pt x="394" y="27"/>
                    <a:pt x="395" y="28"/>
                    <a:pt x="395" y="27"/>
                  </a:cubicBezTo>
                  <a:cubicBezTo>
                    <a:pt x="395" y="27"/>
                    <a:pt x="395" y="26"/>
                    <a:pt x="395" y="26"/>
                  </a:cubicBezTo>
                  <a:cubicBezTo>
                    <a:pt x="395" y="27"/>
                    <a:pt x="395" y="27"/>
                    <a:pt x="395" y="27"/>
                  </a:cubicBezTo>
                  <a:cubicBezTo>
                    <a:pt x="395" y="26"/>
                    <a:pt x="395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1" y="25"/>
                    <a:pt x="390" y="24"/>
                    <a:pt x="391" y="24"/>
                  </a:cubicBezTo>
                  <a:cubicBezTo>
                    <a:pt x="391" y="24"/>
                    <a:pt x="391" y="24"/>
                    <a:pt x="391" y="25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1" y="24"/>
                    <a:pt x="391" y="24"/>
                    <a:pt x="390" y="23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1"/>
                    <a:pt x="388" y="26"/>
                    <a:pt x="387" y="24"/>
                  </a:cubicBezTo>
                  <a:cubicBezTo>
                    <a:pt x="386" y="24"/>
                    <a:pt x="387" y="24"/>
                    <a:pt x="387" y="25"/>
                  </a:cubicBezTo>
                  <a:cubicBezTo>
                    <a:pt x="385" y="24"/>
                    <a:pt x="383" y="25"/>
                    <a:pt x="381" y="24"/>
                  </a:cubicBezTo>
                  <a:cubicBezTo>
                    <a:pt x="382" y="24"/>
                    <a:pt x="382" y="23"/>
                    <a:pt x="383" y="24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0" y="24"/>
                    <a:pt x="380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3"/>
                    <a:pt x="378" y="24"/>
                    <a:pt x="378" y="25"/>
                  </a:cubicBezTo>
                  <a:cubicBezTo>
                    <a:pt x="377" y="24"/>
                    <a:pt x="377" y="26"/>
                    <a:pt x="376" y="24"/>
                  </a:cubicBezTo>
                  <a:cubicBezTo>
                    <a:pt x="377" y="24"/>
                    <a:pt x="377" y="24"/>
                    <a:pt x="377" y="23"/>
                  </a:cubicBezTo>
                  <a:cubicBezTo>
                    <a:pt x="376" y="23"/>
                    <a:pt x="376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5"/>
                    <a:pt x="378" y="25"/>
                    <a:pt x="379" y="25"/>
                  </a:cubicBezTo>
                  <a:cubicBezTo>
                    <a:pt x="380" y="26"/>
                    <a:pt x="377" y="26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8" y="27"/>
                    <a:pt x="378" y="28"/>
                    <a:pt x="377" y="28"/>
                  </a:cubicBezTo>
                  <a:cubicBezTo>
                    <a:pt x="377" y="29"/>
                    <a:pt x="376" y="28"/>
                    <a:pt x="376" y="29"/>
                  </a:cubicBezTo>
                  <a:cubicBezTo>
                    <a:pt x="374" y="28"/>
                    <a:pt x="372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30"/>
                    <a:pt x="368" y="29"/>
                    <a:pt x="367" y="29"/>
                  </a:cubicBezTo>
                  <a:cubicBezTo>
                    <a:pt x="366" y="28"/>
                    <a:pt x="366" y="28"/>
                    <a:pt x="366" y="27"/>
                  </a:cubicBezTo>
                  <a:cubicBezTo>
                    <a:pt x="367" y="27"/>
                    <a:pt x="368" y="26"/>
                    <a:pt x="368" y="27"/>
                  </a:cubicBezTo>
                  <a:cubicBezTo>
                    <a:pt x="369" y="26"/>
                    <a:pt x="371" y="27"/>
                    <a:pt x="372" y="27"/>
                  </a:cubicBezTo>
                  <a:cubicBezTo>
                    <a:pt x="371" y="26"/>
                    <a:pt x="370" y="26"/>
                    <a:pt x="369" y="26"/>
                  </a:cubicBezTo>
                  <a:cubicBezTo>
                    <a:pt x="369" y="26"/>
                    <a:pt x="369" y="26"/>
                    <a:pt x="369" y="26"/>
                  </a:cubicBezTo>
                  <a:cubicBezTo>
                    <a:pt x="370" y="25"/>
                    <a:pt x="371" y="24"/>
                    <a:pt x="372" y="25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3"/>
                    <a:pt x="373" y="24"/>
                    <a:pt x="374" y="24"/>
                  </a:cubicBezTo>
                  <a:cubicBezTo>
                    <a:pt x="374" y="23"/>
                    <a:pt x="375" y="23"/>
                    <a:pt x="374" y="22"/>
                  </a:cubicBezTo>
                  <a:cubicBezTo>
                    <a:pt x="374" y="23"/>
                    <a:pt x="373" y="24"/>
                    <a:pt x="372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1" y="23"/>
                    <a:pt x="371" y="23"/>
                    <a:pt x="371" y="23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71" y="24"/>
                    <a:pt x="371" y="24"/>
                    <a:pt x="372" y="24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69" y="24"/>
                    <a:pt x="370" y="23"/>
                    <a:pt x="369" y="23"/>
                  </a:cubicBezTo>
                  <a:cubicBezTo>
                    <a:pt x="369" y="23"/>
                    <a:pt x="369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1"/>
                    <a:pt x="370" y="2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69" y="20"/>
                    <a:pt x="369" y="22"/>
                    <a:pt x="368" y="21"/>
                  </a:cubicBezTo>
                  <a:cubicBezTo>
                    <a:pt x="368" y="22"/>
                    <a:pt x="368" y="22"/>
                    <a:pt x="368" y="23"/>
                  </a:cubicBezTo>
                  <a:cubicBezTo>
                    <a:pt x="368" y="24"/>
                    <a:pt x="368" y="23"/>
                    <a:pt x="367" y="2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3"/>
                    <a:pt x="366" y="23"/>
                    <a:pt x="365" y="23"/>
                  </a:cubicBezTo>
                  <a:cubicBezTo>
                    <a:pt x="365" y="23"/>
                    <a:pt x="365" y="23"/>
                    <a:pt x="365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3"/>
                    <a:pt x="362" y="23"/>
                    <a:pt x="362" y="23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58" y="22"/>
                    <a:pt x="356" y="24"/>
                    <a:pt x="354" y="22"/>
                  </a:cubicBezTo>
                  <a:cubicBezTo>
                    <a:pt x="352" y="23"/>
                    <a:pt x="350" y="22"/>
                    <a:pt x="347" y="23"/>
                  </a:cubicBezTo>
                  <a:cubicBezTo>
                    <a:pt x="346" y="22"/>
                    <a:pt x="344" y="22"/>
                    <a:pt x="343" y="22"/>
                  </a:cubicBezTo>
                  <a:cubicBezTo>
                    <a:pt x="343" y="22"/>
                    <a:pt x="341" y="22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20"/>
                  </a:cubicBezTo>
                  <a:cubicBezTo>
                    <a:pt x="342" y="19"/>
                    <a:pt x="341" y="19"/>
                    <a:pt x="341" y="19"/>
                  </a:cubicBezTo>
                  <a:cubicBezTo>
                    <a:pt x="342" y="18"/>
                    <a:pt x="342" y="18"/>
                    <a:pt x="342" y="19"/>
                  </a:cubicBezTo>
                  <a:cubicBezTo>
                    <a:pt x="342" y="17"/>
                    <a:pt x="344" y="19"/>
                    <a:pt x="344" y="18"/>
                  </a:cubicBezTo>
                  <a:cubicBezTo>
                    <a:pt x="343" y="17"/>
                    <a:pt x="341" y="17"/>
                    <a:pt x="340" y="18"/>
                  </a:cubicBezTo>
                  <a:cubicBezTo>
                    <a:pt x="340" y="18"/>
                    <a:pt x="340" y="18"/>
                    <a:pt x="340" y="18"/>
                  </a:cubicBezTo>
                  <a:cubicBezTo>
                    <a:pt x="340" y="19"/>
                    <a:pt x="340" y="19"/>
                    <a:pt x="340" y="20"/>
                  </a:cubicBezTo>
                  <a:cubicBezTo>
                    <a:pt x="339" y="19"/>
                    <a:pt x="340" y="21"/>
                    <a:pt x="339" y="21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7" y="22"/>
                    <a:pt x="337" y="21"/>
                  </a:cubicBezTo>
                  <a:cubicBezTo>
                    <a:pt x="337" y="21"/>
                    <a:pt x="337" y="21"/>
                    <a:pt x="337" y="21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2"/>
                    <a:pt x="334" y="21"/>
                    <a:pt x="333" y="21"/>
                  </a:cubicBezTo>
                  <a:cubicBezTo>
                    <a:pt x="332" y="21"/>
                    <a:pt x="331" y="22"/>
                    <a:pt x="330" y="21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6" y="22"/>
                    <a:pt x="325" y="20"/>
                    <a:pt x="324" y="21"/>
                  </a:cubicBezTo>
                  <a:cubicBezTo>
                    <a:pt x="323" y="20"/>
                    <a:pt x="322" y="20"/>
                    <a:pt x="321" y="21"/>
                  </a:cubicBezTo>
                  <a:cubicBezTo>
                    <a:pt x="320" y="20"/>
                    <a:pt x="320" y="21"/>
                    <a:pt x="319" y="20"/>
                  </a:cubicBezTo>
                  <a:cubicBezTo>
                    <a:pt x="318" y="20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7" y="20"/>
                    <a:pt x="316" y="21"/>
                    <a:pt x="316" y="20"/>
                  </a:cubicBezTo>
                  <a:cubicBezTo>
                    <a:pt x="316" y="19"/>
                    <a:pt x="316" y="19"/>
                    <a:pt x="317" y="19"/>
                  </a:cubicBezTo>
                  <a:cubicBezTo>
                    <a:pt x="317" y="19"/>
                    <a:pt x="318" y="19"/>
                    <a:pt x="318" y="19"/>
                  </a:cubicBezTo>
                  <a:cubicBezTo>
                    <a:pt x="318" y="19"/>
                    <a:pt x="319" y="19"/>
                    <a:pt x="319" y="20"/>
                  </a:cubicBezTo>
                  <a:cubicBezTo>
                    <a:pt x="319" y="18"/>
                    <a:pt x="319" y="18"/>
                    <a:pt x="319" y="18"/>
                  </a:cubicBezTo>
                  <a:cubicBezTo>
                    <a:pt x="318" y="19"/>
                    <a:pt x="317" y="18"/>
                    <a:pt x="317" y="19"/>
                  </a:cubicBezTo>
                  <a:cubicBezTo>
                    <a:pt x="317" y="18"/>
                    <a:pt x="317" y="18"/>
                    <a:pt x="317" y="18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19"/>
                    <a:pt x="313" y="19"/>
                    <a:pt x="315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19"/>
                    <a:pt x="313" y="19"/>
                    <a:pt x="314" y="19"/>
                  </a:cubicBezTo>
                  <a:cubicBezTo>
                    <a:pt x="313" y="19"/>
                    <a:pt x="313" y="17"/>
                    <a:pt x="312" y="18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13" y="19"/>
                    <a:pt x="313" y="19"/>
                    <a:pt x="312" y="19"/>
                  </a:cubicBezTo>
                  <a:cubicBezTo>
                    <a:pt x="312" y="19"/>
                    <a:pt x="313" y="20"/>
                    <a:pt x="313" y="20"/>
                  </a:cubicBezTo>
                  <a:cubicBezTo>
                    <a:pt x="313" y="20"/>
                    <a:pt x="313" y="20"/>
                    <a:pt x="312" y="20"/>
                  </a:cubicBezTo>
                  <a:cubicBezTo>
                    <a:pt x="312" y="20"/>
                    <a:pt x="311" y="19"/>
                    <a:pt x="311" y="19"/>
                  </a:cubicBezTo>
                  <a:cubicBezTo>
                    <a:pt x="311" y="19"/>
                    <a:pt x="311" y="19"/>
                    <a:pt x="310" y="20"/>
                  </a:cubicBezTo>
                  <a:cubicBezTo>
                    <a:pt x="309" y="20"/>
                    <a:pt x="308" y="20"/>
                    <a:pt x="307" y="20"/>
                  </a:cubicBezTo>
                  <a:cubicBezTo>
                    <a:pt x="308" y="18"/>
                    <a:pt x="310" y="19"/>
                    <a:pt x="311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08" y="17"/>
                    <a:pt x="308" y="20"/>
                    <a:pt x="305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4" y="20"/>
                    <a:pt x="303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20"/>
                    <a:pt x="300" y="19"/>
                    <a:pt x="298" y="19"/>
                  </a:cubicBezTo>
                  <a:cubicBezTo>
                    <a:pt x="297" y="18"/>
                    <a:pt x="297" y="18"/>
                    <a:pt x="297" y="18"/>
                  </a:cubicBezTo>
                  <a:cubicBezTo>
                    <a:pt x="297" y="18"/>
                    <a:pt x="297" y="18"/>
                    <a:pt x="297" y="19"/>
                  </a:cubicBezTo>
                  <a:cubicBezTo>
                    <a:pt x="297" y="19"/>
                    <a:pt x="296" y="19"/>
                    <a:pt x="296" y="19"/>
                  </a:cubicBezTo>
                  <a:cubicBezTo>
                    <a:pt x="296" y="18"/>
                    <a:pt x="296" y="18"/>
                    <a:pt x="296" y="18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5" y="18"/>
                    <a:pt x="295" y="18"/>
                    <a:pt x="294" y="18"/>
                  </a:cubicBezTo>
                  <a:cubicBezTo>
                    <a:pt x="294" y="18"/>
                    <a:pt x="295" y="18"/>
                    <a:pt x="295" y="1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8"/>
                    <a:pt x="297" y="17"/>
                    <a:pt x="297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4" y="17"/>
                    <a:pt x="293" y="18"/>
                    <a:pt x="292" y="18"/>
                  </a:cubicBezTo>
                  <a:cubicBezTo>
                    <a:pt x="292" y="18"/>
                    <a:pt x="293" y="18"/>
                    <a:pt x="292" y="17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92" y="18"/>
                    <a:pt x="291" y="18"/>
                    <a:pt x="291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7"/>
                    <a:pt x="290" y="17"/>
                    <a:pt x="290" y="17"/>
                  </a:cubicBezTo>
                  <a:cubicBezTo>
                    <a:pt x="291" y="18"/>
                    <a:pt x="291" y="18"/>
                    <a:pt x="291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7"/>
                    <a:pt x="287" y="18"/>
                    <a:pt x="287" y="17"/>
                  </a:cubicBezTo>
                  <a:cubicBezTo>
                    <a:pt x="286" y="17"/>
                    <a:pt x="286" y="18"/>
                    <a:pt x="286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5" y="17"/>
                    <a:pt x="285" y="17"/>
                  </a:cubicBezTo>
                  <a:cubicBezTo>
                    <a:pt x="285" y="17"/>
                    <a:pt x="285" y="17"/>
                    <a:pt x="285" y="18"/>
                  </a:cubicBezTo>
                  <a:cubicBezTo>
                    <a:pt x="284" y="18"/>
                    <a:pt x="283" y="18"/>
                    <a:pt x="282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6"/>
                    <a:pt x="282" y="17"/>
                    <a:pt x="281" y="17"/>
                  </a:cubicBezTo>
                  <a:cubicBezTo>
                    <a:pt x="281" y="17"/>
                    <a:pt x="281" y="18"/>
                    <a:pt x="280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1" y="15"/>
                    <a:pt x="283" y="17"/>
                    <a:pt x="283" y="16"/>
                  </a:cubicBezTo>
                  <a:cubicBezTo>
                    <a:pt x="282" y="15"/>
                    <a:pt x="281" y="16"/>
                    <a:pt x="280" y="15"/>
                  </a:cubicBezTo>
                  <a:cubicBezTo>
                    <a:pt x="280" y="15"/>
                    <a:pt x="281" y="15"/>
                    <a:pt x="281" y="15"/>
                  </a:cubicBezTo>
                  <a:cubicBezTo>
                    <a:pt x="280" y="14"/>
                    <a:pt x="280" y="15"/>
                    <a:pt x="279" y="14"/>
                  </a:cubicBezTo>
                  <a:cubicBezTo>
                    <a:pt x="281" y="13"/>
                    <a:pt x="282" y="15"/>
                    <a:pt x="283" y="14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1" y="14"/>
                    <a:pt x="279" y="13"/>
                    <a:pt x="278" y="14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6" y="12"/>
                    <a:pt x="275" y="13"/>
                    <a:pt x="274" y="13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3" y="11"/>
                    <a:pt x="275" y="12"/>
                    <a:pt x="275" y="11"/>
                  </a:cubicBezTo>
                  <a:cubicBezTo>
                    <a:pt x="276" y="11"/>
                    <a:pt x="277" y="10"/>
                    <a:pt x="277" y="11"/>
                  </a:cubicBezTo>
                  <a:cubicBezTo>
                    <a:pt x="278" y="11"/>
                    <a:pt x="279" y="11"/>
                    <a:pt x="280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1" y="12"/>
                    <a:pt x="282" y="11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1"/>
                    <a:pt x="285" y="11"/>
                    <a:pt x="285" y="12"/>
                  </a:cubicBezTo>
                  <a:cubicBezTo>
                    <a:pt x="286" y="12"/>
                    <a:pt x="286" y="12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5" y="10"/>
                    <a:pt x="284" y="10"/>
                    <a:pt x="282" y="10"/>
                  </a:cubicBezTo>
                  <a:cubicBezTo>
                    <a:pt x="283" y="10"/>
                    <a:pt x="282" y="10"/>
                    <a:pt x="282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8"/>
                    <a:pt x="284" y="7"/>
                  </a:cubicBezTo>
                  <a:cubicBezTo>
                    <a:pt x="283" y="8"/>
                    <a:pt x="282" y="7"/>
                    <a:pt x="282" y="9"/>
                  </a:cubicBezTo>
                  <a:cubicBezTo>
                    <a:pt x="281" y="9"/>
                    <a:pt x="281" y="7"/>
                    <a:pt x="280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7"/>
                    <a:pt x="279" y="7"/>
                    <a:pt x="280" y="6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1" y="7"/>
                    <a:pt x="280" y="6"/>
                    <a:pt x="281" y="6"/>
                  </a:cubicBezTo>
                  <a:cubicBezTo>
                    <a:pt x="281" y="6"/>
                    <a:pt x="281" y="6"/>
                    <a:pt x="281" y="5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280" y="6"/>
                    <a:pt x="278" y="5"/>
                    <a:pt x="277" y="5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7"/>
                    <a:pt x="277" y="7"/>
                  </a:cubicBezTo>
                  <a:cubicBezTo>
                    <a:pt x="277" y="6"/>
                    <a:pt x="276" y="6"/>
                    <a:pt x="277" y="6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7" y="7"/>
                    <a:pt x="278" y="8"/>
                    <a:pt x="277" y="8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5" y="9"/>
                    <a:pt x="274" y="9"/>
                    <a:pt x="274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8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7"/>
                    <a:pt x="274" y="7"/>
                    <a:pt x="274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4" y="7"/>
                    <a:pt x="274" y="6"/>
                  </a:cubicBezTo>
                  <a:cubicBezTo>
                    <a:pt x="275" y="6"/>
                    <a:pt x="274" y="5"/>
                    <a:pt x="275" y="5"/>
                  </a:cubicBezTo>
                  <a:cubicBezTo>
                    <a:pt x="274" y="4"/>
                    <a:pt x="272" y="5"/>
                    <a:pt x="271" y="5"/>
                  </a:cubicBezTo>
                  <a:cubicBezTo>
                    <a:pt x="269" y="6"/>
                    <a:pt x="266" y="5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5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7" y="8"/>
                    <a:pt x="268" y="7"/>
                    <a:pt x="268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8" y="6"/>
                    <a:pt x="268" y="7"/>
                  </a:cubicBezTo>
                  <a:cubicBezTo>
                    <a:pt x="268" y="6"/>
                    <a:pt x="269" y="6"/>
                    <a:pt x="269" y="6"/>
                  </a:cubicBezTo>
                  <a:cubicBezTo>
                    <a:pt x="269" y="7"/>
                    <a:pt x="270" y="7"/>
                    <a:pt x="269" y="7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1" y="8"/>
                    <a:pt x="271" y="9"/>
                  </a:cubicBezTo>
                  <a:cubicBezTo>
                    <a:pt x="270" y="9"/>
                    <a:pt x="270" y="9"/>
                    <a:pt x="269" y="9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8" y="9"/>
                    <a:pt x="269" y="8"/>
                    <a:pt x="268" y="8"/>
                  </a:cubicBezTo>
                  <a:cubicBezTo>
                    <a:pt x="268" y="8"/>
                    <a:pt x="268" y="8"/>
                    <a:pt x="268" y="9"/>
                  </a:cubicBezTo>
                  <a:cubicBezTo>
                    <a:pt x="268" y="8"/>
                    <a:pt x="267" y="8"/>
                    <a:pt x="267" y="8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5" y="7"/>
                    <a:pt x="263" y="9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3" y="9"/>
                    <a:pt x="261" y="9"/>
                    <a:pt x="262" y="10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1" y="11"/>
                    <a:pt x="262" y="11"/>
                    <a:pt x="263" y="12"/>
                  </a:cubicBezTo>
                  <a:cubicBezTo>
                    <a:pt x="263" y="12"/>
                    <a:pt x="263" y="12"/>
                    <a:pt x="262" y="12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1" y="12"/>
                    <a:pt x="261" y="12"/>
                    <a:pt x="260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2" y="13"/>
                    <a:pt x="264" y="14"/>
                    <a:pt x="265" y="13"/>
                  </a:cubicBezTo>
                  <a:cubicBezTo>
                    <a:pt x="266" y="13"/>
                    <a:pt x="267" y="14"/>
                    <a:pt x="267" y="13"/>
                  </a:cubicBezTo>
                  <a:cubicBezTo>
                    <a:pt x="268" y="15"/>
                    <a:pt x="270" y="13"/>
                    <a:pt x="271" y="14"/>
                  </a:cubicBezTo>
                  <a:cubicBezTo>
                    <a:pt x="270" y="14"/>
                    <a:pt x="270" y="16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7" y="16"/>
                    <a:pt x="268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5"/>
                    <a:pt x="266" y="14"/>
                  </a:cubicBezTo>
                  <a:cubicBezTo>
                    <a:pt x="265" y="14"/>
                    <a:pt x="264" y="15"/>
                    <a:pt x="264" y="16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6"/>
                    <a:pt x="261" y="16"/>
                    <a:pt x="260" y="15"/>
                  </a:cubicBezTo>
                  <a:cubicBezTo>
                    <a:pt x="260" y="15"/>
                    <a:pt x="260" y="16"/>
                    <a:pt x="260" y="16"/>
                  </a:cubicBezTo>
                  <a:cubicBezTo>
                    <a:pt x="259" y="16"/>
                    <a:pt x="258" y="16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55" y="15"/>
                    <a:pt x="255" y="14"/>
                  </a:cubicBezTo>
                  <a:cubicBezTo>
                    <a:pt x="256" y="15"/>
                    <a:pt x="257" y="14"/>
                    <a:pt x="258" y="14"/>
                  </a:cubicBezTo>
                  <a:cubicBezTo>
                    <a:pt x="258" y="14"/>
                    <a:pt x="258" y="13"/>
                    <a:pt x="257" y="13"/>
                  </a:cubicBezTo>
                  <a:cubicBezTo>
                    <a:pt x="256" y="13"/>
                    <a:pt x="256" y="14"/>
                    <a:pt x="256" y="14"/>
                  </a:cubicBezTo>
                  <a:cubicBezTo>
                    <a:pt x="255" y="13"/>
                    <a:pt x="253" y="14"/>
                    <a:pt x="252" y="13"/>
                  </a:cubicBezTo>
                  <a:cubicBezTo>
                    <a:pt x="253" y="12"/>
                    <a:pt x="255" y="12"/>
                    <a:pt x="255" y="13"/>
                  </a:cubicBezTo>
                  <a:cubicBezTo>
                    <a:pt x="257" y="12"/>
                    <a:pt x="259" y="13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8" y="12"/>
                    <a:pt x="257" y="11"/>
                    <a:pt x="255" y="12"/>
                  </a:cubicBezTo>
                  <a:cubicBezTo>
                    <a:pt x="255" y="12"/>
                    <a:pt x="254" y="12"/>
                    <a:pt x="253" y="12"/>
                  </a:cubicBezTo>
                  <a:cubicBezTo>
                    <a:pt x="253" y="12"/>
                    <a:pt x="252" y="13"/>
                    <a:pt x="253" y="13"/>
                  </a:cubicBezTo>
                  <a:cubicBezTo>
                    <a:pt x="252" y="13"/>
                    <a:pt x="251" y="13"/>
                    <a:pt x="251" y="14"/>
                  </a:cubicBezTo>
                  <a:cubicBezTo>
                    <a:pt x="251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3"/>
                    <a:pt x="248" y="14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3"/>
                    <a:pt x="248" y="13"/>
                    <a:pt x="248" y="13"/>
                  </a:cubicBezTo>
                  <a:cubicBezTo>
                    <a:pt x="245" y="14"/>
                    <a:pt x="243" y="15"/>
                    <a:pt x="24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40" y="14"/>
                    <a:pt x="240" y="14"/>
                    <a:pt x="239" y="14"/>
                  </a:cubicBezTo>
                  <a:cubicBezTo>
                    <a:pt x="239" y="14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4" y="13"/>
                    <a:pt x="238" y="12"/>
                    <a:pt x="236" y="11"/>
                  </a:cubicBezTo>
                  <a:cubicBezTo>
                    <a:pt x="237" y="12"/>
                    <a:pt x="238" y="11"/>
                    <a:pt x="240" y="11"/>
                  </a:cubicBezTo>
                  <a:cubicBezTo>
                    <a:pt x="240" y="11"/>
                    <a:pt x="241" y="12"/>
                    <a:pt x="242" y="12"/>
                  </a:cubicBezTo>
                  <a:cubicBezTo>
                    <a:pt x="241" y="13"/>
                    <a:pt x="243" y="12"/>
                    <a:pt x="242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4" y="13"/>
                    <a:pt x="243" y="14"/>
                    <a:pt x="243" y="13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5" y="11"/>
                    <a:pt x="247" y="13"/>
                    <a:pt x="24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9" y="11"/>
                    <a:pt x="249" y="11"/>
                  </a:cubicBezTo>
                  <a:cubicBezTo>
                    <a:pt x="250" y="11"/>
                    <a:pt x="250" y="12"/>
                    <a:pt x="250" y="12"/>
                  </a:cubicBezTo>
                  <a:cubicBezTo>
                    <a:pt x="250" y="13"/>
                    <a:pt x="251" y="12"/>
                    <a:pt x="251" y="12"/>
                  </a:cubicBezTo>
                  <a:cubicBezTo>
                    <a:pt x="251" y="11"/>
                    <a:pt x="254" y="12"/>
                    <a:pt x="253" y="10"/>
                  </a:cubicBezTo>
                  <a:cubicBezTo>
                    <a:pt x="253" y="11"/>
                    <a:pt x="252" y="11"/>
                    <a:pt x="252" y="11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1"/>
                    <a:pt x="251" y="11"/>
                  </a:cubicBezTo>
                  <a:cubicBezTo>
                    <a:pt x="249" y="11"/>
                    <a:pt x="246" y="10"/>
                    <a:pt x="244" y="10"/>
                  </a:cubicBezTo>
                  <a:cubicBezTo>
                    <a:pt x="244" y="10"/>
                    <a:pt x="244" y="10"/>
                    <a:pt x="244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10"/>
                    <a:pt x="245" y="9"/>
                    <a:pt x="245" y="9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8"/>
                    <a:pt x="247" y="8"/>
                    <a:pt x="247" y="8"/>
                  </a:cubicBezTo>
                  <a:cubicBezTo>
                    <a:pt x="247" y="7"/>
                    <a:pt x="246" y="8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5" y="7"/>
                    <a:pt x="245" y="7"/>
                    <a:pt x="244" y="7"/>
                  </a:cubicBezTo>
                  <a:cubicBezTo>
                    <a:pt x="243" y="6"/>
                    <a:pt x="243" y="7"/>
                    <a:pt x="242" y="7"/>
                  </a:cubicBezTo>
                  <a:cubicBezTo>
                    <a:pt x="242" y="7"/>
                    <a:pt x="241" y="7"/>
                    <a:pt x="241" y="6"/>
                  </a:cubicBezTo>
                  <a:cubicBezTo>
                    <a:pt x="240" y="6"/>
                    <a:pt x="241" y="7"/>
                    <a:pt x="240" y="7"/>
                  </a:cubicBezTo>
                  <a:cubicBezTo>
                    <a:pt x="239" y="7"/>
                    <a:pt x="240" y="6"/>
                    <a:pt x="240" y="6"/>
                  </a:cubicBezTo>
                  <a:cubicBezTo>
                    <a:pt x="239" y="8"/>
                    <a:pt x="239" y="6"/>
                    <a:pt x="238" y="6"/>
                  </a:cubicBezTo>
                  <a:cubicBezTo>
                    <a:pt x="239" y="5"/>
                    <a:pt x="240" y="6"/>
                    <a:pt x="241" y="6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4"/>
                    <a:pt x="239" y="5"/>
                    <a:pt x="240" y="5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3"/>
                    <a:pt x="239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7" y="2"/>
                    <a:pt x="238" y="4"/>
                    <a:pt x="237" y="5"/>
                  </a:cubicBezTo>
                  <a:cubicBezTo>
                    <a:pt x="237" y="4"/>
                    <a:pt x="236" y="4"/>
                    <a:pt x="237" y="3"/>
                  </a:cubicBezTo>
                  <a:cubicBezTo>
                    <a:pt x="236" y="3"/>
                    <a:pt x="236" y="4"/>
                    <a:pt x="236" y="4"/>
                  </a:cubicBezTo>
                  <a:cubicBezTo>
                    <a:pt x="236" y="4"/>
                    <a:pt x="237" y="4"/>
                    <a:pt x="237" y="4"/>
                  </a:cubicBezTo>
                  <a:cubicBezTo>
                    <a:pt x="235" y="4"/>
                    <a:pt x="236" y="6"/>
                    <a:pt x="234" y="5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3" y="6"/>
                    <a:pt x="232" y="6"/>
                    <a:pt x="232" y="6"/>
                  </a:cubicBezTo>
                  <a:cubicBezTo>
                    <a:pt x="231" y="6"/>
                    <a:pt x="231" y="7"/>
                    <a:pt x="230" y="8"/>
                  </a:cubicBezTo>
                  <a:cubicBezTo>
                    <a:pt x="229" y="8"/>
                    <a:pt x="228" y="8"/>
                    <a:pt x="228" y="7"/>
                  </a:cubicBezTo>
                  <a:cubicBezTo>
                    <a:pt x="227" y="7"/>
                    <a:pt x="227" y="8"/>
                    <a:pt x="227" y="9"/>
                  </a:cubicBezTo>
                  <a:cubicBezTo>
                    <a:pt x="227" y="8"/>
                    <a:pt x="226" y="8"/>
                    <a:pt x="226" y="7"/>
                  </a:cubicBezTo>
                  <a:cubicBezTo>
                    <a:pt x="226" y="7"/>
                    <a:pt x="226" y="7"/>
                    <a:pt x="227" y="7"/>
                  </a:cubicBezTo>
                  <a:cubicBezTo>
                    <a:pt x="227" y="7"/>
                    <a:pt x="228" y="7"/>
                    <a:pt x="227" y="6"/>
                  </a:cubicBezTo>
                  <a:cubicBezTo>
                    <a:pt x="228" y="6"/>
                    <a:pt x="229" y="6"/>
                    <a:pt x="229" y="7"/>
                  </a:cubicBezTo>
                  <a:cubicBezTo>
                    <a:pt x="229" y="6"/>
                    <a:pt x="229" y="6"/>
                    <a:pt x="230" y="6"/>
                  </a:cubicBezTo>
                  <a:cubicBezTo>
                    <a:pt x="230" y="6"/>
                    <a:pt x="230" y="6"/>
                    <a:pt x="230" y="5"/>
                  </a:cubicBezTo>
                  <a:cubicBezTo>
                    <a:pt x="231" y="4"/>
                    <a:pt x="232" y="4"/>
                    <a:pt x="233" y="5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2" y="4"/>
                    <a:pt x="231" y="4"/>
                    <a:pt x="231" y="4"/>
                  </a:cubicBezTo>
                  <a:cubicBezTo>
                    <a:pt x="231" y="3"/>
                    <a:pt x="231" y="2"/>
                    <a:pt x="231" y="2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0" y="3"/>
                    <a:pt x="229" y="4"/>
                    <a:pt x="229" y="4"/>
                  </a:cubicBezTo>
                  <a:cubicBezTo>
                    <a:pt x="228" y="4"/>
                    <a:pt x="229" y="4"/>
                    <a:pt x="228" y="5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8" y="5"/>
                    <a:pt x="229" y="5"/>
                    <a:pt x="229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9" y="6"/>
                    <a:pt x="228" y="6"/>
                    <a:pt x="228" y="5"/>
                  </a:cubicBezTo>
                  <a:cubicBezTo>
                    <a:pt x="227" y="6"/>
                    <a:pt x="225" y="5"/>
                    <a:pt x="226" y="6"/>
                  </a:cubicBezTo>
                  <a:cubicBezTo>
                    <a:pt x="225" y="6"/>
                    <a:pt x="223" y="7"/>
                    <a:pt x="223" y="5"/>
                  </a:cubicBezTo>
                  <a:cubicBezTo>
                    <a:pt x="224" y="4"/>
                    <a:pt x="226" y="5"/>
                    <a:pt x="226" y="4"/>
                  </a:cubicBezTo>
                  <a:cubicBezTo>
                    <a:pt x="225" y="4"/>
                    <a:pt x="226" y="3"/>
                    <a:pt x="225" y="2"/>
                  </a:cubicBezTo>
                  <a:cubicBezTo>
                    <a:pt x="225" y="3"/>
                    <a:pt x="226" y="2"/>
                    <a:pt x="226" y="2"/>
                  </a:cubicBezTo>
                  <a:cubicBezTo>
                    <a:pt x="226" y="2"/>
                    <a:pt x="225" y="1"/>
                    <a:pt x="225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2"/>
                    <a:pt x="224" y="3"/>
                    <a:pt x="224" y="3"/>
                  </a:cubicBezTo>
                  <a:cubicBezTo>
                    <a:pt x="223" y="4"/>
                    <a:pt x="223" y="3"/>
                    <a:pt x="222" y="3"/>
                  </a:cubicBezTo>
                  <a:cubicBezTo>
                    <a:pt x="222" y="3"/>
                    <a:pt x="223" y="3"/>
                    <a:pt x="223" y="4"/>
                  </a:cubicBezTo>
                  <a:cubicBezTo>
                    <a:pt x="222" y="4"/>
                    <a:pt x="221" y="3"/>
                    <a:pt x="221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1" y="5"/>
                    <a:pt x="219" y="5"/>
                    <a:pt x="219" y="5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18" y="3"/>
                    <a:pt x="219" y="4"/>
                    <a:pt x="218" y="4"/>
                  </a:cubicBezTo>
                  <a:cubicBezTo>
                    <a:pt x="217" y="3"/>
                    <a:pt x="217" y="2"/>
                    <a:pt x="218" y="1"/>
                  </a:cubicBezTo>
                  <a:cubicBezTo>
                    <a:pt x="216" y="1"/>
                    <a:pt x="217" y="4"/>
                    <a:pt x="216" y="4"/>
                  </a:cubicBezTo>
                  <a:cubicBezTo>
                    <a:pt x="216" y="3"/>
                    <a:pt x="215" y="3"/>
                    <a:pt x="214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4"/>
                    <a:pt x="212" y="5"/>
                    <a:pt x="211" y="4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4"/>
                    <a:pt x="210" y="3"/>
                    <a:pt x="210" y="3"/>
                  </a:cubicBezTo>
                  <a:cubicBezTo>
                    <a:pt x="211" y="3"/>
                    <a:pt x="211" y="2"/>
                    <a:pt x="212" y="2"/>
                  </a:cubicBezTo>
                  <a:cubicBezTo>
                    <a:pt x="212" y="1"/>
                    <a:pt x="211" y="3"/>
                    <a:pt x="211" y="2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2"/>
                    <a:pt x="210" y="2"/>
                    <a:pt x="210" y="2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08" y="4"/>
                    <a:pt x="210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4"/>
                    <a:pt x="209" y="4"/>
                    <a:pt x="210" y="4"/>
                  </a:cubicBezTo>
                  <a:cubicBezTo>
                    <a:pt x="207" y="6"/>
                    <a:pt x="208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3"/>
                    <a:pt x="206" y="2"/>
                    <a:pt x="207" y="2"/>
                  </a:cubicBezTo>
                  <a:cubicBezTo>
                    <a:pt x="207" y="2"/>
                    <a:pt x="207" y="3"/>
                    <a:pt x="207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7" y="5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1" y="5"/>
                    <a:pt x="200" y="5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9" y="5"/>
                    <a:pt x="198" y="5"/>
                    <a:pt x="199" y="4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1" y="4"/>
                    <a:pt x="201" y="5"/>
                    <a:pt x="201" y="5"/>
                  </a:cubicBezTo>
                  <a:cubicBezTo>
                    <a:pt x="201" y="4"/>
                    <a:pt x="202" y="4"/>
                    <a:pt x="202" y="3"/>
                  </a:cubicBezTo>
                  <a:cubicBezTo>
                    <a:pt x="202" y="2"/>
                    <a:pt x="203" y="3"/>
                    <a:pt x="203" y="2"/>
                  </a:cubicBezTo>
                  <a:cubicBezTo>
                    <a:pt x="203" y="2"/>
                    <a:pt x="204" y="2"/>
                    <a:pt x="203" y="1"/>
                  </a:cubicBezTo>
                  <a:cubicBezTo>
                    <a:pt x="202" y="1"/>
                    <a:pt x="202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198" y="2"/>
                    <a:pt x="198" y="3"/>
                  </a:cubicBezTo>
                  <a:cubicBezTo>
                    <a:pt x="199" y="3"/>
                    <a:pt x="200" y="3"/>
                    <a:pt x="200" y="3"/>
                  </a:cubicBezTo>
                  <a:cubicBezTo>
                    <a:pt x="199" y="4"/>
                    <a:pt x="198" y="3"/>
                    <a:pt x="197" y="4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3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5" y="1"/>
                    <a:pt x="195" y="0"/>
                  </a:cubicBezTo>
                  <a:cubicBezTo>
                    <a:pt x="194" y="1"/>
                    <a:pt x="193" y="1"/>
                    <a:pt x="193" y="2"/>
                  </a:cubicBezTo>
                  <a:cubicBezTo>
                    <a:pt x="194" y="2"/>
                    <a:pt x="195" y="2"/>
                    <a:pt x="195" y="3"/>
                  </a:cubicBezTo>
                  <a:cubicBezTo>
                    <a:pt x="194" y="3"/>
                    <a:pt x="192" y="3"/>
                    <a:pt x="192" y="2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0" y="3"/>
                    <a:pt x="190" y="3"/>
                  </a:cubicBezTo>
                  <a:cubicBezTo>
                    <a:pt x="191" y="2"/>
                    <a:pt x="190" y="2"/>
                    <a:pt x="190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2"/>
                    <a:pt x="187" y="1"/>
                    <a:pt x="188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0" y="3"/>
                    <a:pt x="189" y="3"/>
                    <a:pt x="190" y="4"/>
                  </a:cubicBezTo>
                  <a:cubicBezTo>
                    <a:pt x="189" y="4"/>
                    <a:pt x="188" y="3"/>
                    <a:pt x="188" y="4"/>
                  </a:cubicBezTo>
                  <a:cubicBezTo>
                    <a:pt x="187" y="4"/>
                    <a:pt x="187" y="5"/>
                    <a:pt x="186" y="5"/>
                  </a:cubicBezTo>
                  <a:cubicBezTo>
                    <a:pt x="187" y="4"/>
                    <a:pt x="186" y="3"/>
                    <a:pt x="186" y="2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3"/>
                    <a:pt x="188" y="2"/>
                    <a:pt x="187" y="2"/>
                  </a:cubicBezTo>
                  <a:cubicBezTo>
                    <a:pt x="186" y="2"/>
                    <a:pt x="185" y="1"/>
                    <a:pt x="184" y="2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3"/>
                    <a:pt x="183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79" y="5"/>
                    <a:pt x="178" y="5"/>
                    <a:pt x="178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80" y="3"/>
                    <a:pt x="179" y="4"/>
                    <a:pt x="180" y="4"/>
                  </a:cubicBezTo>
                  <a:cubicBezTo>
                    <a:pt x="180" y="4"/>
                    <a:pt x="180" y="3"/>
                    <a:pt x="181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1" y="2"/>
                    <a:pt x="173" y="1"/>
                    <a:pt x="172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0" y="1"/>
                    <a:pt x="169" y="1"/>
                  </a:cubicBezTo>
                  <a:cubicBezTo>
                    <a:pt x="169" y="0"/>
                    <a:pt x="17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1"/>
                    <a:pt x="168" y="2"/>
                  </a:cubicBezTo>
                  <a:cubicBezTo>
                    <a:pt x="168" y="2"/>
                    <a:pt x="169" y="2"/>
                    <a:pt x="169" y="2"/>
                  </a:cubicBezTo>
                  <a:cubicBezTo>
                    <a:pt x="168" y="2"/>
                    <a:pt x="168" y="3"/>
                    <a:pt x="167" y="3"/>
                  </a:cubicBezTo>
                  <a:cubicBezTo>
                    <a:pt x="167" y="3"/>
                    <a:pt x="166" y="2"/>
                    <a:pt x="167" y="2"/>
                  </a:cubicBezTo>
                  <a:cubicBezTo>
                    <a:pt x="164" y="2"/>
                    <a:pt x="167" y="4"/>
                    <a:pt x="166" y="5"/>
                  </a:cubicBezTo>
                  <a:cubicBezTo>
                    <a:pt x="167" y="5"/>
                    <a:pt x="169" y="5"/>
                    <a:pt x="170" y="4"/>
                  </a:cubicBezTo>
                  <a:cubicBezTo>
                    <a:pt x="170" y="5"/>
                    <a:pt x="170" y="6"/>
                    <a:pt x="169" y="6"/>
                  </a:cubicBezTo>
                  <a:cubicBezTo>
                    <a:pt x="168" y="7"/>
                    <a:pt x="168" y="5"/>
                    <a:pt x="168" y="5"/>
                  </a:cubicBezTo>
                  <a:cubicBezTo>
                    <a:pt x="167" y="5"/>
                    <a:pt x="167" y="5"/>
                    <a:pt x="167" y="6"/>
                  </a:cubicBezTo>
                  <a:cubicBezTo>
                    <a:pt x="168" y="7"/>
                    <a:pt x="166" y="7"/>
                    <a:pt x="165" y="7"/>
                  </a:cubicBezTo>
                  <a:cubicBezTo>
                    <a:pt x="166" y="8"/>
                    <a:pt x="167" y="7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9"/>
                    <a:pt x="167" y="9"/>
                    <a:pt x="166" y="8"/>
                  </a:cubicBezTo>
                  <a:cubicBezTo>
                    <a:pt x="166" y="8"/>
                    <a:pt x="166" y="9"/>
                    <a:pt x="166" y="9"/>
                  </a:cubicBezTo>
                  <a:cubicBezTo>
                    <a:pt x="166" y="9"/>
                    <a:pt x="165" y="10"/>
                    <a:pt x="164" y="9"/>
                  </a:cubicBezTo>
                  <a:cubicBezTo>
                    <a:pt x="164" y="9"/>
                    <a:pt x="164" y="10"/>
                    <a:pt x="164" y="10"/>
                  </a:cubicBezTo>
                  <a:cubicBezTo>
                    <a:pt x="163" y="11"/>
                    <a:pt x="161" y="10"/>
                    <a:pt x="160" y="1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8"/>
                    <a:pt x="162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7"/>
                  </a:cubicBezTo>
                  <a:cubicBezTo>
                    <a:pt x="163" y="7"/>
                    <a:pt x="160" y="6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7"/>
                    <a:pt x="160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8" y="8"/>
                    <a:pt x="158" y="8"/>
                  </a:cubicBezTo>
                  <a:cubicBezTo>
                    <a:pt x="158" y="8"/>
                    <a:pt x="157" y="8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7"/>
                    <a:pt x="154" y="8"/>
                    <a:pt x="153" y="9"/>
                  </a:cubicBezTo>
                  <a:cubicBezTo>
                    <a:pt x="152" y="9"/>
                    <a:pt x="151" y="9"/>
                    <a:pt x="151" y="8"/>
                  </a:cubicBezTo>
                  <a:cubicBezTo>
                    <a:pt x="151" y="7"/>
                    <a:pt x="151" y="6"/>
                    <a:pt x="151" y="5"/>
                  </a:cubicBezTo>
                  <a:cubicBezTo>
                    <a:pt x="149" y="5"/>
                    <a:pt x="147" y="4"/>
                    <a:pt x="148" y="7"/>
                  </a:cubicBezTo>
                  <a:cubicBezTo>
                    <a:pt x="146" y="7"/>
                    <a:pt x="144" y="7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0" y="6"/>
                    <a:pt x="139" y="6"/>
                  </a:cubicBezTo>
                  <a:cubicBezTo>
                    <a:pt x="140" y="4"/>
                    <a:pt x="143" y="6"/>
                    <a:pt x="143" y="4"/>
                  </a:cubicBezTo>
                  <a:cubicBezTo>
                    <a:pt x="142" y="4"/>
                    <a:pt x="141" y="4"/>
                    <a:pt x="140" y="4"/>
                  </a:cubicBezTo>
                  <a:cubicBezTo>
                    <a:pt x="138" y="3"/>
                    <a:pt x="137" y="5"/>
                    <a:pt x="136" y="4"/>
                  </a:cubicBezTo>
                  <a:cubicBezTo>
                    <a:pt x="134" y="3"/>
                    <a:pt x="133" y="5"/>
                    <a:pt x="131" y="5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3"/>
                    <a:pt x="125" y="4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6"/>
                    <a:pt x="123" y="6"/>
                    <a:pt x="122" y="6"/>
                  </a:cubicBezTo>
                  <a:cubicBezTo>
                    <a:pt x="121" y="7"/>
                    <a:pt x="120" y="6"/>
                    <a:pt x="120" y="5"/>
                  </a:cubicBezTo>
                  <a:cubicBezTo>
                    <a:pt x="120" y="5"/>
                    <a:pt x="122" y="5"/>
                    <a:pt x="121" y="4"/>
                  </a:cubicBezTo>
                  <a:cubicBezTo>
                    <a:pt x="119" y="3"/>
                    <a:pt x="119" y="5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4"/>
                    <a:pt x="116" y="5"/>
                    <a:pt x="115" y="4"/>
                  </a:cubicBezTo>
                  <a:cubicBezTo>
                    <a:pt x="115" y="6"/>
                    <a:pt x="114" y="5"/>
                    <a:pt x="113" y="6"/>
                  </a:cubicBezTo>
                  <a:cubicBezTo>
                    <a:pt x="112" y="5"/>
                    <a:pt x="111" y="5"/>
                    <a:pt x="111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4"/>
                    <a:pt x="107" y="5"/>
                  </a:cubicBezTo>
                  <a:cubicBezTo>
                    <a:pt x="106" y="4"/>
                    <a:pt x="105" y="4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6" y="5"/>
                    <a:pt x="106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3" y="6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6"/>
                    <a:pt x="104" y="6"/>
                    <a:pt x="103" y="6"/>
                  </a:cubicBezTo>
                  <a:cubicBezTo>
                    <a:pt x="103" y="6"/>
                    <a:pt x="102" y="6"/>
                    <a:pt x="102" y="5"/>
                  </a:cubicBezTo>
                  <a:cubicBezTo>
                    <a:pt x="101" y="7"/>
                    <a:pt x="99" y="5"/>
                    <a:pt x="97" y="6"/>
                  </a:cubicBezTo>
                  <a:cubicBezTo>
                    <a:pt x="95" y="6"/>
                    <a:pt x="94" y="7"/>
                    <a:pt x="93" y="6"/>
                  </a:cubicBezTo>
                  <a:cubicBezTo>
                    <a:pt x="92" y="6"/>
                    <a:pt x="91" y="6"/>
                    <a:pt x="90" y="6"/>
                  </a:cubicBezTo>
                  <a:cubicBezTo>
                    <a:pt x="89" y="5"/>
                    <a:pt x="86" y="6"/>
                    <a:pt x="86" y="4"/>
                  </a:cubicBezTo>
                  <a:cubicBezTo>
                    <a:pt x="85" y="4"/>
                    <a:pt x="86" y="4"/>
                    <a:pt x="86" y="3"/>
                  </a:cubicBezTo>
                  <a:cubicBezTo>
                    <a:pt x="85" y="3"/>
                    <a:pt x="85" y="4"/>
                    <a:pt x="85" y="3"/>
                  </a:cubicBezTo>
                  <a:cubicBezTo>
                    <a:pt x="83" y="2"/>
                    <a:pt x="85" y="4"/>
                    <a:pt x="84" y="4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7" y="7"/>
                    <a:pt x="77" y="6"/>
                  </a:cubicBezTo>
                  <a:cubicBezTo>
                    <a:pt x="76" y="4"/>
                    <a:pt x="76" y="3"/>
                    <a:pt x="76" y="2"/>
                  </a:cubicBezTo>
                  <a:cubicBezTo>
                    <a:pt x="75" y="2"/>
                    <a:pt x="74" y="2"/>
                    <a:pt x="74" y="3"/>
                  </a:cubicBezTo>
                  <a:cubicBezTo>
                    <a:pt x="71" y="6"/>
                    <a:pt x="67" y="2"/>
                    <a:pt x="64" y="4"/>
                  </a:cubicBezTo>
                  <a:cubicBezTo>
                    <a:pt x="63" y="3"/>
                    <a:pt x="65" y="3"/>
                    <a:pt x="65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2"/>
                    <a:pt x="62" y="3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2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4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7" y="3"/>
                    <a:pt x="58" y="4"/>
                  </a:cubicBezTo>
                  <a:cubicBezTo>
                    <a:pt x="58" y="5"/>
                    <a:pt x="57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1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7" y="4"/>
                    <a:pt x="48" y="5"/>
                  </a:cubicBezTo>
                  <a:cubicBezTo>
                    <a:pt x="47" y="6"/>
                    <a:pt x="46" y="5"/>
                    <a:pt x="44" y="6"/>
                  </a:cubicBezTo>
                  <a:cubicBezTo>
                    <a:pt x="42" y="6"/>
                    <a:pt x="39" y="7"/>
                    <a:pt x="38" y="4"/>
                  </a:cubicBezTo>
                  <a:cubicBezTo>
                    <a:pt x="38" y="4"/>
                    <a:pt x="39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6" y="4"/>
                    <a:pt x="35" y="5"/>
                  </a:cubicBezTo>
                  <a:cubicBezTo>
                    <a:pt x="33" y="2"/>
                    <a:pt x="31" y="5"/>
                    <a:pt x="29" y="4"/>
                  </a:cubicBezTo>
                  <a:cubicBezTo>
                    <a:pt x="27" y="5"/>
                    <a:pt x="24" y="6"/>
                    <a:pt x="23" y="9"/>
                  </a:cubicBezTo>
                  <a:cubicBezTo>
                    <a:pt x="24" y="11"/>
                    <a:pt x="20" y="10"/>
                    <a:pt x="19" y="11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7"/>
                    <a:pt x="13" y="17"/>
                    <a:pt x="10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5"/>
                    <a:pt x="8" y="24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0" y="26"/>
                    <a:pt x="11" y="27"/>
                    <a:pt x="12" y="28"/>
                  </a:cubicBezTo>
                  <a:cubicBezTo>
                    <a:pt x="11" y="28"/>
                    <a:pt x="10" y="27"/>
                    <a:pt x="10" y="28"/>
                  </a:cubicBezTo>
                  <a:cubicBezTo>
                    <a:pt x="11" y="29"/>
                    <a:pt x="10" y="28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7" y="31"/>
                    <a:pt x="6" y="33"/>
                    <a:pt x="4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7"/>
                    <a:pt x="1" y="38"/>
                    <a:pt x="0" y="39"/>
                  </a:cubicBezTo>
                  <a:cubicBezTo>
                    <a:pt x="1" y="39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8" y="39"/>
                    <a:pt x="7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2" y="37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4" y="38"/>
                    <a:pt x="14" y="39"/>
                    <a:pt x="14" y="40"/>
                  </a:cubicBezTo>
                  <a:cubicBezTo>
                    <a:pt x="12" y="41"/>
                    <a:pt x="11" y="42"/>
                    <a:pt x="8" y="43"/>
                  </a:cubicBezTo>
                  <a:cubicBezTo>
                    <a:pt x="6" y="44"/>
                    <a:pt x="5" y="46"/>
                    <a:pt x="4" y="48"/>
                  </a:cubicBezTo>
                  <a:cubicBezTo>
                    <a:pt x="5" y="49"/>
                    <a:pt x="5" y="51"/>
                    <a:pt x="7" y="51"/>
                  </a:cubicBezTo>
                  <a:cubicBezTo>
                    <a:pt x="10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5"/>
                    <a:pt x="4" y="56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8"/>
                    <a:pt x="4" y="59"/>
                    <a:pt x="6" y="60"/>
                  </a:cubicBezTo>
                  <a:cubicBezTo>
                    <a:pt x="4" y="61"/>
                    <a:pt x="4" y="63"/>
                    <a:pt x="4" y="65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8" y="66"/>
                    <a:pt x="9" y="67"/>
                  </a:cubicBezTo>
                  <a:cubicBezTo>
                    <a:pt x="9" y="68"/>
                    <a:pt x="11" y="66"/>
                    <a:pt x="11" y="67"/>
                  </a:cubicBezTo>
                  <a:cubicBezTo>
                    <a:pt x="10" y="68"/>
                    <a:pt x="11" y="69"/>
                    <a:pt x="10" y="69"/>
                  </a:cubicBezTo>
                  <a:cubicBezTo>
                    <a:pt x="10" y="69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70"/>
                    <a:pt x="13" y="70"/>
                  </a:cubicBezTo>
                  <a:cubicBezTo>
                    <a:pt x="13" y="70"/>
                    <a:pt x="12" y="70"/>
                    <a:pt x="13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3"/>
                    <a:pt x="10" y="73"/>
                    <a:pt x="9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3"/>
                    <a:pt x="13" y="74"/>
                    <a:pt x="14" y="73"/>
                  </a:cubicBezTo>
                  <a:cubicBezTo>
                    <a:pt x="14" y="76"/>
                    <a:pt x="11" y="76"/>
                    <a:pt x="12" y="77"/>
                  </a:cubicBezTo>
                  <a:cubicBezTo>
                    <a:pt x="12" y="78"/>
                    <a:pt x="12" y="78"/>
                    <a:pt x="13" y="79"/>
                  </a:cubicBezTo>
                  <a:cubicBezTo>
                    <a:pt x="17" y="80"/>
                    <a:pt x="20" y="83"/>
                    <a:pt x="24" y="83"/>
                  </a:cubicBezTo>
                  <a:cubicBezTo>
                    <a:pt x="24" y="87"/>
                    <a:pt x="29" y="87"/>
                    <a:pt x="31" y="89"/>
                  </a:cubicBezTo>
                  <a:cubicBezTo>
                    <a:pt x="33" y="91"/>
                    <a:pt x="35" y="94"/>
                    <a:pt x="38" y="96"/>
                  </a:cubicBezTo>
                  <a:cubicBezTo>
                    <a:pt x="41" y="98"/>
                    <a:pt x="40" y="101"/>
                    <a:pt x="43" y="102"/>
                  </a:cubicBezTo>
                  <a:cubicBezTo>
                    <a:pt x="44" y="101"/>
                    <a:pt x="45" y="102"/>
                    <a:pt x="46" y="102"/>
                  </a:cubicBezTo>
                  <a:cubicBezTo>
                    <a:pt x="46" y="103"/>
                    <a:pt x="48" y="103"/>
                    <a:pt x="49" y="103"/>
                  </a:cubicBezTo>
                  <a:cubicBezTo>
                    <a:pt x="51" y="103"/>
                    <a:pt x="53" y="106"/>
                    <a:pt x="55" y="105"/>
                  </a:cubicBezTo>
                  <a:cubicBezTo>
                    <a:pt x="54" y="104"/>
                    <a:pt x="52" y="104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3"/>
                    <a:pt x="51" y="102"/>
                    <a:pt x="51" y="102"/>
                  </a:cubicBezTo>
                  <a:cubicBezTo>
                    <a:pt x="52" y="101"/>
                    <a:pt x="51" y="103"/>
                    <a:pt x="52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2"/>
                    <a:pt x="52" y="102"/>
                    <a:pt x="53" y="102"/>
                  </a:cubicBezTo>
                  <a:cubicBezTo>
                    <a:pt x="53" y="102"/>
                    <a:pt x="53" y="102"/>
                    <a:pt x="53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1"/>
                    <a:pt x="54" y="100"/>
                    <a:pt x="55" y="100"/>
                  </a:cubicBezTo>
                  <a:cubicBezTo>
                    <a:pt x="55" y="100"/>
                    <a:pt x="56" y="100"/>
                    <a:pt x="56" y="100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101"/>
                    <a:pt x="60" y="100"/>
                  </a:cubicBezTo>
                  <a:cubicBezTo>
                    <a:pt x="61" y="102"/>
                    <a:pt x="62" y="100"/>
                    <a:pt x="63" y="100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99"/>
                    <a:pt x="65" y="100"/>
                    <a:pt x="67" y="100"/>
                  </a:cubicBezTo>
                  <a:cubicBezTo>
                    <a:pt x="67" y="99"/>
                    <a:pt x="67" y="99"/>
                    <a:pt x="68" y="98"/>
                  </a:cubicBezTo>
                  <a:cubicBezTo>
                    <a:pt x="68" y="98"/>
                    <a:pt x="68" y="98"/>
                    <a:pt x="69" y="98"/>
                  </a:cubicBezTo>
                  <a:cubicBezTo>
                    <a:pt x="69" y="98"/>
                    <a:pt x="69" y="97"/>
                    <a:pt x="70" y="97"/>
                  </a:cubicBezTo>
                  <a:cubicBezTo>
                    <a:pt x="71" y="98"/>
                    <a:pt x="71" y="95"/>
                    <a:pt x="72" y="97"/>
                  </a:cubicBezTo>
                  <a:cubicBezTo>
                    <a:pt x="72" y="96"/>
                    <a:pt x="71" y="96"/>
                    <a:pt x="72" y="96"/>
                  </a:cubicBezTo>
                  <a:cubicBezTo>
                    <a:pt x="72" y="96"/>
                    <a:pt x="73" y="96"/>
                    <a:pt x="73" y="96"/>
                  </a:cubicBezTo>
                  <a:cubicBezTo>
                    <a:pt x="73" y="96"/>
                    <a:pt x="72" y="95"/>
                    <a:pt x="72" y="95"/>
                  </a:cubicBezTo>
                  <a:cubicBezTo>
                    <a:pt x="72" y="95"/>
                    <a:pt x="73" y="95"/>
                    <a:pt x="73" y="9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4"/>
                    <a:pt x="75" y="93"/>
                    <a:pt x="75" y="9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5" y="93"/>
                    <a:pt x="76" y="92"/>
                    <a:pt x="75" y="91"/>
                  </a:cubicBezTo>
                  <a:cubicBezTo>
                    <a:pt x="74" y="91"/>
                    <a:pt x="74" y="90"/>
                    <a:pt x="73" y="90"/>
                  </a:cubicBezTo>
                  <a:cubicBezTo>
                    <a:pt x="73" y="91"/>
                    <a:pt x="71" y="90"/>
                    <a:pt x="72" y="92"/>
                  </a:cubicBezTo>
                  <a:cubicBezTo>
                    <a:pt x="71" y="93"/>
                    <a:pt x="70" y="92"/>
                    <a:pt x="70" y="91"/>
                  </a:cubicBezTo>
                  <a:cubicBezTo>
                    <a:pt x="68" y="92"/>
                    <a:pt x="67" y="92"/>
                    <a:pt x="65" y="92"/>
                  </a:cubicBezTo>
                  <a:cubicBezTo>
                    <a:pt x="63" y="93"/>
                    <a:pt x="60" y="93"/>
                    <a:pt x="57" y="93"/>
                  </a:cubicBezTo>
                  <a:cubicBezTo>
                    <a:pt x="57" y="93"/>
                    <a:pt x="56" y="92"/>
                    <a:pt x="55" y="93"/>
                  </a:cubicBezTo>
                  <a:cubicBezTo>
                    <a:pt x="54" y="93"/>
                    <a:pt x="53" y="93"/>
                    <a:pt x="52" y="92"/>
                  </a:cubicBezTo>
                  <a:cubicBezTo>
                    <a:pt x="51" y="92"/>
                    <a:pt x="50" y="91"/>
                    <a:pt x="49" y="92"/>
                  </a:cubicBezTo>
                  <a:cubicBezTo>
                    <a:pt x="48" y="92"/>
                    <a:pt x="48" y="92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91"/>
                    <a:pt x="46" y="89"/>
                    <a:pt x="44" y="8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7"/>
                    <a:pt x="48" y="88"/>
                    <a:pt x="48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6" y="87"/>
                    <a:pt x="46" y="87"/>
                    <a:pt x="46" y="86"/>
                  </a:cubicBezTo>
                  <a:cubicBezTo>
                    <a:pt x="47" y="87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6"/>
                    <a:pt x="50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6"/>
                    <a:pt x="52" y="87"/>
                    <a:pt x="52" y="87"/>
                  </a:cubicBezTo>
                  <a:cubicBezTo>
                    <a:pt x="53" y="88"/>
                    <a:pt x="53" y="87"/>
                    <a:pt x="53" y="88"/>
                  </a:cubicBezTo>
                  <a:cubicBezTo>
                    <a:pt x="54" y="88"/>
                    <a:pt x="53" y="86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6" y="85"/>
                    <a:pt x="56" y="85"/>
                  </a:cubicBezTo>
                  <a:cubicBezTo>
                    <a:pt x="58" y="84"/>
                    <a:pt x="58" y="87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0" y="84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8" y="82"/>
                    <a:pt x="59" y="82"/>
                  </a:cubicBezTo>
                  <a:cubicBezTo>
                    <a:pt x="59" y="82"/>
                    <a:pt x="59" y="82"/>
                    <a:pt x="60" y="82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0"/>
                    <a:pt x="62" y="80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1" y="80"/>
                    <a:pt x="64" y="81"/>
                    <a:pt x="63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7" y="80"/>
                    <a:pt x="68" y="80"/>
                    <a:pt x="69" y="80"/>
                  </a:cubicBezTo>
                  <a:cubicBezTo>
                    <a:pt x="69" y="80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9" y="82"/>
                    <a:pt x="70" y="83"/>
                    <a:pt x="71" y="83"/>
                  </a:cubicBezTo>
                  <a:cubicBezTo>
                    <a:pt x="71" y="82"/>
                    <a:pt x="70" y="83"/>
                    <a:pt x="70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4"/>
                    <a:pt x="73" y="84"/>
                    <a:pt x="73" y="85"/>
                  </a:cubicBezTo>
                  <a:cubicBezTo>
                    <a:pt x="73" y="84"/>
                    <a:pt x="73" y="83"/>
                    <a:pt x="74" y="83"/>
                  </a:cubicBezTo>
                  <a:cubicBezTo>
                    <a:pt x="73" y="82"/>
                    <a:pt x="71" y="83"/>
                    <a:pt x="72" y="81"/>
                  </a:cubicBezTo>
                  <a:cubicBezTo>
                    <a:pt x="72" y="80"/>
                    <a:pt x="73" y="80"/>
                    <a:pt x="73" y="80"/>
                  </a:cubicBezTo>
                  <a:cubicBezTo>
                    <a:pt x="74" y="79"/>
                    <a:pt x="75" y="80"/>
                    <a:pt x="75" y="79"/>
                  </a:cubicBezTo>
                  <a:cubicBezTo>
                    <a:pt x="76" y="80"/>
                    <a:pt x="75" y="80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9" y="81"/>
                    <a:pt x="78" y="82"/>
                  </a:cubicBezTo>
                  <a:cubicBezTo>
                    <a:pt x="79" y="83"/>
                    <a:pt x="78" y="81"/>
                    <a:pt x="80" y="82"/>
                  </a:cubicBezTo>
                  <a:cubicBezTo>
                    <a:pt x="82" y="81"/>
                    <a:pt x="79" y="80"/>
                    <a:pt x="82" y="79"/>
                  </a:cubicBezTo>
                  <a:cubicBezTo>
                    <a:pt x="82" y="80"/>
                    <a:pt x="81" y="81"/>
                    <a:pt x="81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3" y="84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0"/>
                    <a:pt x="83" y="80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3" y="81"/>
                    <a:pt x="83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80"/>
                    <a:pt x="83" y="80"/>
                    <a:pt x="84" y="80"/>
                  </a:cubicBezTo>
                  <a:cubicBezTo>
                    <a:pt x="85" y="80"/>
                    <a:pt x="84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6" y="82"/>
                    <a:pt x="85" y="83"/>
                  </a:cubicBezTo>
                  <a:cubicBezTo>
                    <a:pt x="85" y="83"/>
                    <a:pt x="84" y="83"/>
                    <a:pt x="84" y="83"/>
                  </a:cubicBezTo>
                  <a:cubicBezTo>
                    <a:pt x="83" y="83"/>
                    <a:pt x="84" y="84"/>
                    <a:pt x="84" y="84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7" y="85"/>
                    <a:pt x="87" y="85"/>
                  </a:cubicBezTo>
                  <a:cubicBezTo>
                    <a:pt x="88" y="84"/>
                    <a:pt x="88" y="86"/>
                    <a:pt x="89" y="86"/>
                  </a:cubicBezTo>
                  <a:cubicBezTo>
                    <a:pt x="89" y="87"/>
                    <a:pt x="89" y="87"/>
                    <a:pt x="90" y="88"/>
                  </a:cubicBezTo>
                  <a:cubicBezTo>
                    <a:pt x="89" y="90"/>
                    <a:pt x="89" y="88"/>
                    <a:pt x="88" y="88"/>
                  </a:cubicBezTo>
                  <a:cubicBezTo>
                    <a:pt x="87" y="88"/>
                    <a:pt x="86" y="88"/>
                    <a:pt x="86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8"/>
                    <a:pt x="86" y="88"/>
                    <a:pt x="85" y="88"/>
                  </a:cubicBezTo>
                  <a:cubicBezTo>
                    <a:pt x="85" y="87"/>
                    <a:pt x="84" y="86"/>
                    <a:pt x="85" y="86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5" y="88"/>
                    <a:pt x="86" y="88"/>
                    <a:pt x="86" y="89"/>
                  </a:cubicBezTo>
                  <a:cubicBezTo>
                    <a:pt x="89" y="88"/>
                    <a:pt x="87" y="92"/>
                    <a:pt x="88" y="92"/>
                  </a:cubicBezTo>
                  <a:cubicBezTo>
                    <a:pt x="89" y="92"/>
                    <a:pt x="89" y="91"/>
                    <a:pt x="90" y="91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3"/>
                    <a:pt x="90" y="94"/>
                    <a:pt x="90" y="94"/>
                  </a:cubicBezTo>
                  <a:cubicBezTo>
                    <a:pt x="90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6"/>
                  </a:cubicBezTo>
                  <a:cubicBezTo>
                    <a:pt x="91" y="97"/>
                    <a:pt x="92" y="98"/>
                    <a:pt x="92" y="99"/>
                  </a:cubicBezTo>
                  <a:cubicBezTo>
                    <a:pt x="94" y="99"/>
                    <a:pt x="95" y="98"/>
                    <a:pt x="95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8" y="99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00" y="97"/>
                    <a:pt x="102" y="99"/>
                    <a:pt x="103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6"/>
                    <a:pt x="104" y="96"/>
                    <a:pt x="103" y="96"/>
                  </a:cubicBezTo>
                  <a:cubicBezTo>
                    <a:pt x="104" y="96"/>
                    <a:pt x="104" y="94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5"/>
                    <a:pt x="105" y="95"/>
                  </a:cubicBezTo>
                  <a:cubicBezTo>
                    <a:pt x="106" y="96"/>
                    <a:pt x="106" y="95"/>
                    <a:pt x="107" y="95"/>
                  </a:cubicBezTo>
                  <a:cubicBezTo>
                    <a:pt x="108" y="95"/>
                    <a:pt x="109" y="95"/>
                    <a:pt x="110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4"/>
                    <a:pt x="111" y="9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3" y="92"/>
                    <a:pt x="113" y="93"/>
                    <a:pt x="113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3"/>
                    <a:pt x="116" y="92"/>
                    <a:pt x="117" y="92"/>
                  </a:cubicBezTo>
                  <a:cubicBezTo>
                    <a:pt x="118" y="91"/>
                    <a:pt x="120" y="93"/>
                    <a:pt x="122" y="92"/>
                  </a:cubicBezTo>
                  <a:cubicBezTo>
                    <a:pt x="123" y="93"/>
                    <a:pt x="124" y="91"/>
                    <a:pt x="126" y="91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0" y="92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91"/>
                    <a:pt x="133" y="90"/>
                    <a:pt x="133" y="91"/>
                  </a:cubicBezTo>
                  <a:cubicBezTo>
                    <a:pt x="133" y="90"/>
                    <a:pt x="135" y="90"/>
                    <a:pt x="135" y="89"/>
                  </a:cubicBezTo>
                  <a:cubicBezTo>
                    <a:pt x="135" y="89"/>
                    <a:pt x="135" y="89"/>
                    <a:pt x="135" y="90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89"/>
                    <a:pt x="137" y="90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6" y="88"/>
                    <a:pt x="135" y="89"/>
                  </a:cubicBezTo>
                  <a:cubicBezTo>
                    <a:pt x="135" y="89"/>
                    <a:pt x="134" y="89"/>
                    <a:pt x="134" y="88"/>
                  </a:cubicBezTo>
                  <a:cubicBezTo>
                    <a:pt x="134" y="88"/>
                    <a:pt x="135" y="87"/>
                    <a:pt x="135" y="88"/>
                  </a:cubicBezTo>
                  <a:cubicBezTo>
                    <a:pt x="135" y="87"/>
                    <a:pt x="135" y="87"/>
                    <a:pt x="135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6"/>
                    <a:pt x="136" y="86"/>
                    <a:pt x="136" y="87"/>
                  </a:cubicBezTo>
                  <a:cubicBezTo>
                    <a:pt x="137" y="86"/>
                    <a:pt x="138" y="86"/>
                    <a:pt x="138" y="86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8"/>
                    <a:pt x="138" y="88"/>
                  </a:cubicBezTo>
                  <a:cubicBezTo>
                    <a:pt x="139" y="87"/>
                    <a:pt x="138" y="88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2" y="87"/>
                    <a:pt x="139" y="85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2" y="86"/>
                    <a:pt x="143" y="86"/>
                  </a:cubicBezTo>
                  <a:cubicBezTo>
                    <a:pt x="144" y="86"/>
                    <a:pt x="145" y="85"/>
                    <a:pt x="145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3"/>
                    <a:pt x="145" y="83"/>
                  </a:cubicBezTo>
                  <a:cubicBezTo>
                    <a:pt x="145" y="83"/>
                    <a:pt x="146" y="83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3"/>
                    <a:pt x="148" y="84"/>
                    <a:pt x="148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50" y="82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2"/>
                    <a:pt x="149" y="83"/>
                    <a:pt x="149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3"/>
                    <a:pt x="153" y="82"/>
                  </a:cubicBezTo>
                  <a:cubicBezTo>
                    <a:pt x="153" y="83"/>
                    <a:pt x="152" y="83"/>
                    <a:pt x="152" y="83"/>
                  </a:cubicBezTo>
                  <a:cubicBezTo>
                    <a:pt x="152" y="83"/>
                    <a:pt x="153" y="83"/>
                    <a:pt x="153" y="83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5" y="84"/>
                    <a:pt x="155" y="84"/>
                  </a:cubicBezTo>
                  <a:cubicBezTo>
                    <a:pt x="155" y="83"/>
                    <a:pt x="156" y="84"/>
                    <a:pt x="156" y="84"/>
                  </a:cubicBezTo>
                  <a:cubicBezTo>
                    <a:pt x="157" y="83"/>
                    <a:pt x="157" y="82"/>
                    <a:pt x="157" y="82"/>
                  </a:cubicBezTo>
                  <a:cubicBezTo>
                    <a:pt x="159" y="82"/>
                    <a:pt x="160" y="78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3" y="81"/>
                    <a:pt x="164" y="81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79"/>
                    <a:pt x="167" y="79"/>
                    <a:pt x="167" y="78"/>
                  </a:cubicBezTo>
                  <a:cubicBezTo>
                    <a:pt x="168" y="78"/>
                    <a:pt x="167" y="79"/>
                    <a:pt x="167" y="79"/>
                  </a:cubicBezTo>
                  <a:cubicBezTo>
                    <a:pt x="168" y="79"/>
                    <a:pt x="168" y="78"/>
                    <a:pt x="169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9" y="81"/>
                  </a:cubicBezTo>
                  <a:cubicBezTo>
                    <a:pt x="169" y="80"/>
                    <a:pt x="170" y="80"/>
                    <a:pt x="170" y="79"/>
                  </a:cubicBezTo>
                  <a:cubicBezTo>
                    <a:pt x="171" y="79"/>
                    <a:pt x="172" y="80"/>
                    <a:pt x="172" y="80"/>
                  </a:cubicBezTo>
                  <a:cubicBezTo>
                    <a:pt x="172" y="81"/>
                    <a:pt x="171" y="80"/>
                    <a:pt x="171" y="80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2" y="80"/>
                    <a:pt x="173" y="81"/>
                    <a:pt x="174" y="80"/>
                  </a:cubicBezTo>
                  <a:cubicBezTo>
                    <a:pt x="174" y="81"/>
                    <a:pt x="172" y="82"/>
                    <a:pt x="173" y="83"/>
                  </a:cubicBezTo>
                  <a:cubicBezTo>
                    <a:pt x="173" y="84"/>
                    <a:pt x="173" y="84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1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2" y="89"/>
                    <a:pt x="169" y="89"/>
                    <a:pt x="169" y="90"/>
                  </a:cubicBezTo>
                  <a:cubicBezTo>
                    <a:pt x="170" y="90"/>
                    <a:pt x="169" y="90"/>
                    <a:pt x="170" y="90"/>
                  </a:cubicBezTo>
                  <a:cubicBezTo>
                    <a:pt x="170" y="90"/>
                    <a:pt x="170" y="89"/>
                    <a:pt x="171" y="90"/>
                  </a:cubicBezTo>
                  <a:cubicBezTo>
                    <a:pt x="172" y="89"/>
                    <a:pt x="171" y="88"/>
                    <a:pt x="172" y="87"/>
                  </a:cubicBezTo>
                  <a:cubicBezTo>
                    <a:pt x="173" y="87"/>
                    <a:pt x="173" y="85"/>
                    <a:pt x="174" y="85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5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5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4" y="82"/>
                    <a:pt x="177" y="80"/>
                    <a:pt x="178" y="79"/>
                  </a:cubicBezTo>
                  <a:cubicBezTo>
                    <a:pt x="179" y="79"/>
                    <a:pt x="178" y="80"/>
                    <a:pt x="178" y="80"/>
                  </a:cubicBezTo>
                  <a:cubicBezTo>
                    <a:pt x="179" y="79"/>
                    <a:pt x="179" y="79"/>
                    <a:pt x="180" y="79"/>
                  </a:cubicBezTo>
                  <a:cubicBezTo>
                    <a:pt x="180" y="80"/>
                    <a:pt x="179" y="80"/>
                    <a:pt x="179" y="80"/>
                  </a:cubicBezTo>
                  <a:cubicBezTo>
                    <a:pt x="179" y="81"/>
                    <a:pt x="181" y="81"/>
                    <a:pt x="181" y="82"/>
                  </a:cubicBezTo>
                  <a:cubicBezTo>
                    <a:pt x="182" y="82"/>
                    <a:pt x="182" y="81"/>
                    <a:pt x="182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1"/>
                    <a:pt x="185" y="81"/>
                  </a:cubicBezTo>
                  <a:cubicBezTo>
                    <a:pt x="185" y="80"/>
                    <a:pt x="185" y="80"/>
                    <a:pt x="185" y="79"/>
                  </a:cubicBezTo>
                  <a:cubicBezTo>
                    <a:pt x="186" y="79"/>
                    <a:pt x="186" y="81"/>
                    <a:pt x="187" y="80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82"/>
                    <a:pt x="185" y="82"/>
                    <a:pt x="184" y="82"/>
                  </a:cubicBezTo>
                  <a:cubicBezTo>
                    <a:pt x="184" y="82"/>
                    <a:pt x="184" y="83"/>
                    <a:pt x="184" y="83"/>
                  </a:cubicBezTo>
                  <a:cubicBezTo>
                    <a:pt x="182" y="84"/>
                    <a:pt x="186" y="84"/>
                    <a:pt x="184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6" y="84"/>
                    <a:pt x="185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83"/>
                    <a:pt x="186" y="83"/>
                    <a:pt x="186" y="84"/>
                  </a:cubicBezTo>
                  <a:cubicBezTo>
                    <a:pt x="188" y="82"/>
                    <a:pt x="187" y="85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8" y="85"/>
                    <a:pt x="189" y="85"/>
                  </a:cubicBezTo>
                  <a:cubicBezTo>
                    <a:pt x="190" y="85"/>
                    <a:pt x="190" y="84"/>
                    <a:pt x="190" y="84"/>
                  </a:cubicBezTo>
                  <a:cubicBezTo>
                    <a:pt x="190" y="82"/>
                    <a:pt x="190" y="84"/>
                    <a:pt x="189" y="84"/>
                  </a:cubicBezTo>
                  <a:cubicBezTo>
                    <a:pt x="189" y="84"/>
                    <a:pt x="189" y="85"/>
                    <a:pt x="189" y="85"/>
                  </a:cubicBezTo>
                  <a:cubicBezTo>
                    <a:pt x="188" y="85"/>
                    <a:pt x="188" y="84"/>
                    <a:pt x="188" y="84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0" y="84"/>
                    <a:pt x="189" y="82"/>
                    <a:pt x="190" y="81"/>
                  </a:cubicBezTo>
                  <a:cubicBezTo>
                    <a:pt x="190" y="81"/>
                    <a:pt x="190" y="82"/>
                    <a:pt x="190" y="82"/>
                  </a:cubicBezTo>
                  <a:cubicBezTo>
                    <a:pt x="190" y="81"/>
                    <a:pt x="191" y="82"/>
                    <a:pt x="192" y="82"/>
                  </a:cubicBezTo>
                  <a:cubicBezTo>
                    <a:pt x="193" y="82"/>
                    <a:pt x="193" y="81"/>
                    <a:pt x="194" y="80"/>
                  </a:cubicBezTo>
                  <a:cubicBezTo>
                    <a:pt x="195" y="80"/>
                    <a:pt x="196" y="80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6" y="80"/>
                    <a:pt x="197" y="80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80"/>
                    <a:pt x="198" y="80"/>
                    <a:pt x="198" y="81"/>
                  </a:cubicBezTo>
                  <a:cubicBezTo>
                    <a:pt x="197" y="81"/>
                    <a:pt x="197" y="83"/>
                    <a:pt x="196" y="82"/>
                  </a:cubicBezTo>
                  <a:cubicBezTo>
                    <a:pt x="196" y="82"/>
                    <a:pt x="195" y="82"/>
                    <a:pt x="195" y="82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3"/>
                    <a:pt x="196" y="84"/>
                    <a:pt x="195" y="82"/>
                  </a:cubicBezTo>
                  <a:cubicBezTo>
                    <a:pt x="196" y="82"/>
                    <a:pt x="196" y="83"/>
                    <a:pt x="197" y="83"/>
                  </a:cubicBezTo>
                  <a:cubicBezTo>
                    <a:pt x="197" y="83"/>
                    <a:pt x="198" y="83"/>
                    <a:pt x="199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0" y="83"/>
                    <a:pt x="198" y="81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0" y="80"/>
                    <a:pt x="201" y="80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3" y="79"/>
                    <a:pt x="203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ubicBezTo>
                    <a:pt x="200" y="80"/>
                    <a:pt x="202" y="82"/>
                    <a:pt x="201" y="82"/>
                  </a:cubicBezTo>
                  <a:cubicBezTo>
                    <a:pt x="201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2" y="83"/>
                    <a:pt x="201" y="81"/>
                    <a:pt x="203" y="81"/>
                  </a:cubicBezTo>
                  <a:cubicBezTo>
                    <a:pt x="203" y="79"/>
                    <a:pt x="205" y="80"/>
                    <a:pt x="206" y="78"/>
                  </a:cubicBezTo>
                  <a:cubicBezTo>
                    <a:pt x="207" y="80"/>
                    <a:pt x="205" y="80"/>
                    <a:pt x="205" y="81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6" y="81"/>
                    <a:pt x="205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80"/>
                    <a:pt x="209" y="80"/>
                    <a:pt x="209" y="79"/>
                  </a:cubicBezTo>
                  <a:cubicBezTo>
                    <a:pt x="209" y="78"/>
                    <a:pt x="211" y="79"/>
                    <a:pt x="211" y="78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3" y="78"/>
                    <a:pt x="212" y="78"/>
                    <a:pt x="211" y="79"/>
                  </a:cubicBezTo>
                  <a:cubicBezTo>
                    <a:pt x="213" y="80"/>
                    <a:pt x="213" y="79"/>
                    <a:pt x="215" y="79"/>
                  </a:cubicBezTo>
                  <a:cubicBezTo>
                    <a:pt x="216" y="80"/>
                    <a:pt x="215" y="78"/>
                    <a:pt x="217" y="78"/>
                  </a:cubicBezTo>
                  <a:cubicBezTo>
                    <a:pt x="217" y="79"/>
                    <a:pt x="217" y="79"/>
                    <a:pt x="217" y="80"/>
                  </a:cubicBezTo>
                  <a:cubicBezTo>
                    <a:pt x="218" y="80"/>
                    <a:pt x="217" y="79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7"/>
                    <a:pt x="219" y="78"/>
                    <a:pt x="219" y="78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9"/>
                    <a:pt x="220" y="80"/>
                    <a:pt x="221" y="80"/>
                  </a:cubicBezTo>
                  <a:cubicBezTo>
                    <a:pt x="220" y="79"/>
                    <a:pt x="221" y="78"/>
                    <a:pt x="222" y="78"/>
                  </a:cubicBezTo>
                  <a:cubicBezTo>
                    <a:pt x="222" y="78"/>
                    <a:pt x="222" y="79"/>
                    <a:pt x="222" y="79"/>
                  </a:cubicBezTo>
                  <a:cubicBezTo>
                    <a:pt x="222" y="78"/>
                    <a:pt x="222" y="78"/>
                    <a:pt x="222" y="78"/>
                  </a:cubicBezTo>
                  <a:cubicBezTo>
                    <a:pt x="222" y="78"/>
                    <a:pt x="222" y="78"/>
                    <a:pt x="223" y="78"/>
                  </a:cubicBezTo>
                  <a:cubicBezTo>
                    <a:pt x="223" y="78"/>
                    <a:pt x="222" y="79"/>
                    <a:pt x="222" y="79"/>
                  </a:cubicBezTo>
                  <a:cubicBezTo>
                    <a:pt x="222" y="79"/>
                    <a:pt x="223" y="79"/>
                    <a:pt x="223" y="79"/>
                  </a:cubicBezTo>
                  <a:cubicBezTo>
                    <a:pt x="223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4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1"/>
                    <a:pt x="225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7" y="79"/>
                    <a:pt x="227" y="79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7" y="79"/>
                    <a:pt x="227" y="80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30" y="80"/>
                    <a:pt x="232" y="79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79"/>
                    <a:pt x="234" y="79"/>
                  </a:cubicBezTo>
                  <a:cubicBezTo>
                    <a:pt x="235" y="78"/>
                    <a:pt x="234" y="78"/>
                    <a:pt x="235" y="78"/>
                  </a:cubicBezTo>
                  <a:cubicBezTo>
                    <a:pt x="236" y="78"/>
                    <a:pt x="235" y="79"/>
                    <a:pt x="235" y="80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1"/>
                    <a:pt x="236" y="81"/>
                  </a:cubicBezTo>
                  <a:cubicBezTo>
                    <a:pt x="237" y="80"/>
                    <a:pt x="239" y="80"/>
                    <a:pt x="240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0"/>
                    <a:pt x="240" y="80"/>
                    <a:pt x="241" y="80"/>
                  </a:cubicBezTo>
                  <a:cubicBezTo>
                    <a:pt x="241" y="80"/>
                    <a:pt x="241" y="81"/>
                    <a:pt x="242" y="81"/>
                  </a:cubicBezTo>
                  <a:cubicBezTo>
                    <a:pt x="241" y="81"/>
                    <a:pt x="241" y="80"/>
                    <a:pt x="242" y="80"/>
                  </a:cubicBezTo>
                  <a:cubicBezTo>
                    <a:pt x="242" y="80"/>
                    <a:pt x="242" y="80"/>
                    <a:pt x="242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6" y="81"/>
                    <a:pt x="245" y="78"/>
                    <a:pt x="247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7" y="80"/>
                    <a:pt x="248" y="81"/>
                    <a:pt x="249" y="80"/>
                  </a:cubicBezTo>
                  <a:cubicBezTo>
                    <a:pt x="249" y="80"/>
                    <a:pt x="249" y="81"/>
                    <a:pt x="250" y="81"/>
                  </a:cubicBezTo>
                  <a:cubicBezTo>
                    <a:pt x="249" y="80"/>
                    <a:pt x="250" y="80"/>
                    <a:pt x="251" y="80"/>
                  </a:cubicBezTo>
                  <a:cubicBezTo>
                    <a:pt x="251" y="80"/>
                    <a:pt x="250" y="80"/>
                    <a:pt x="250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3" y="81"/>
                  </a:cubicBezTo>
                  <a:cubicBezTo>
                    <a:pt x="253" y="81"/>
                    <a:pt x="253" y="81"/>
                    <a:pt x="253" y="80"/>
                  </a:cubicBezTo>
                  <a:cubicBezTo>
                    <a:pt x="254" y="81"/>
                    <a:pt x="253" y="81"/>
                    <a:pt x="253" y="82"/>
                  </a:cubicBezTo>
                  <a:cubicBezTo>
                    <a:pt x="255" y="81"/>
                    <a:pt x="257" y="79"/>
                    <a:pt x="258" y="78"/>
                  </a:cubicBezTo>
                  <a:cubicBezTo>
                    <a:pt x="259" y="79"/>
                    <a:pt x="258" y="80"/>
                    <a:pt x="258" y="80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1"/>
                    <a:pt x="260" y="81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2" y="79"/>
                    <a:pt x="263" y="80"/>
                  </a:cubicBezTo>
                  <a:cubicBezTo>
                    <a:pt x="263" y="80"/>
                    <a:pt x="262" y="80"/>
                    <a:pt x="262" y="80"/>
                  </a:cubicBezTo>
                  <a:cubicBezTo>
                    <a:pt x="262" y="80"/>
                    <a:pt x="261" y="80"/>
                    <a:pt x="262" y="81"/>
                  </a:cubicBezTo>
                  <a:cubicBezTo>
                    <a:pt x="262" y="81"/>
                    <a:pt x="262" y="80"/>
                    <a:pt x="262" y="80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2"/>
                    <a:pt x="266" y="80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79"/>
                    <a:pt x="268" y="80"/>
                  </a:cubicBezTo>
                  <a:cubicBezTo>
                    <a:pt x="269" y="81"/>
                    <a:pt x="269" y="79"/>
                    <a:pt x="271" y="79"/>
                  </a:cubicBezTo>
                  <a:cubicBezTo>
                    <a:pt x="271" y="79"/>
                    <a:pt x="272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1" y="82"/>
                    <a:pt x="272" y="83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0"/>
                    <a:pt x="274" y="83"/>
                    <a:pt x="275" y="81"/>
                  </a:cubicBezTo>
                  <a:cubicBezTo>
                    <a:pt x="275" y="81"/>
                    <a:pt x="275" y="81"/>
                    <a:pt x="275" y="82"/>
                  </a:cubicBezTo>
                  <a:cubicBezTo>
                    <a:pt x="276" y="82"/>
                    <a:pt x="276" y="80"/>
                    <a:pt x="277" y="80"/>
                  </a:cubicBezTo>
                  <a:cubicBezTo>
                    <a:pt x="277" y="81"/>
                    <a:pt x="277" y="82"/>
                    <a:pt x="277" y="83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9" y="82"/>
                    <a:pt x="279" y="82"/>
                    <a:pt x="279" y="82"/>
                  </a:cubicBezTo>
                  <a:cubicBezTo>
                    <a:pt x="280" y="81"/>
                    <a:pt x="277" y="81"/>
                    <a:pt x="278" y="80"/>
                  </a:cubicBezTo>
                  <a:cubicBezTo>
                    <a:pt x="279" y="80"/>
                    <a:pt x="279" y="81"/>
                    <a:pt x="280" y="81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1" y="82"/>
                    <a:pt x="282" y="82"/>
                    <a:pt x="282" y="83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0"/>
                    <a:pt x="286" y="81"/>
                    <a:pt x="286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82"/>
                    <a:pt x="288" y="82"/>
                    <a:pt x="289" y="81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1"/>
                    <a:pt x="290" y="80"/>
                    <a:pt x="290" y="81"/>
                  </a:cubicBezTo>
                  <a:cubicBezTo>
                    <a:pt x="290" y="80"/>
                    <a:pt x="290" y="80"/>
                    <a:pt x="290" y="80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2"/>
                    <a:pt x="290" y="82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2" y="82"/>
                    <a:pt x="293" y="81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4" y="81"/>
                    <a:pt x="296" y="81"/>
                    <a:pt x="296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0"/>
                    <a:pt x="298" y="81"/>
                    <a:pt x="298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3"/>
                    <a:pt x="300" y="82"/>
                    <a:pt x="301" y="81"/>
                  </a:cubicBezTo>
                  <a:cubicBezTo>
                    <a:pt x="302" y="82"/>
                    <a:pt x="300" y="82"/>
                    <a:pt x="301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3" y="83"/>
                    <a:pt x="302" y="81"/>
                    <a:pt x="304" y="81"/>
                  </a:cubicBezTo>
                  <a:cubicBezTo>
                    <a:pt x="305" y="82"/>
                    <a:pt x="303" y="82"/>
                    <a:pt x="303" y="83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4" y="83"/>
                    <a:pt x="304" y="81"/>
                    <a:pt x="305" y="81"/>
                  </a:cubicBezTo>
                  <a:cubicBezTo>
                    <a:pt x="305" y="82"/>
                    <a:pt x="307" y="82"/>
                    <a:pt x="308" y="82"/>
                  </a:cubicBezTo>
                  <a:cubicBezTo>
                    <a:pt x="308" y="83"/>
                    <a:pt x="310" y="82"/>
                    <a:pt x="310" y="83"/>
                  </a:cubicBezTo>
                  <a:cubicBezTo>
                    <a:pt x="311" y="83"/>
                    <a:pt x="310" y="82"/>
                    <a:pt x="311" y="82"/>
                  </a:cubicBezTo>
                  <a:cubicBezTo>
                    <a:pt x="312" y="81"/>
                    <a:pt x="311" y="83"/>
                    <a:pt x="312" y="83"/>
                  </a:cubicBezTo>
                  <a:cubicBezTo>
                    <a:pt x="312" y="82"/>
                    <a:pt x="313" y="83"/>
                    <a:pt x="314" y="82"/>
                  </a:cubicBezTo>
                  <a:cubicBezTo>
                    <a:pt x="315" y="82"/>
                    <a:pt x="314" y="83"/>
                    <a:pt x="315" y="83"/>
                  </a:cubicBezTo>
                  <a:cubicBezTo>
                    <a:pt x="316" y="84"/>
                    <a:pt x="316" y="83"/>
                    <a:pt x="317" y="82"/>
                  </a:cubicBezTo>
                  <a:cubicBezTo>
                    <a:pt x="318" y="83"/>
                    <a:pt x="316" y="83"/>
                    <a:pt x="317" y="84"/>
                  </a:cubicBezTo>
                  <a:cubicBezTo>
                    <a:pt x="318" y="82"/>
                    <a:pt x="318" y="82"/>
                    <a:pt x="318" y="82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3"/>
                    <a:pt x="319" y="82"/>
                  </a:cubicBezTo>
                  <a:cubicBezTo>
                    <a:pt x="319" y="83"/>
                    <a:pt x="320" y="83"/>
                    <a:pt x="320" y="83"/>
                  </a:cubicBezTo>
                  <a:cubicBezTo>
                    <a:pt x="321" y="81"/>
                    <a:pt x="323" y="84"/>
                    <a:pt x="324" y="83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3"/>
                    <a:pt x="327" y="84"/>
                    <a:pt x="328" y="84"/>
                  </a:cubicBezTo>
                  <a:cubicBezTo>
                    <a:pt x="328" y="84"/>
                    <a:pt x="328" y="83"/>
                    <a:pt x="329" y="83"/>
                  </a:cubicBezTo>
                  <a:cubicBezTo>
                    <a:pt x="329" y="85"/>
                    <a:pt x="330" y="83"/>
                    <a:pt x="330" y="84"/>
                  </a:cubicBezTo>
                  <a:cubicBezTo>
                    <a:pt x="331" y="83"/>
                    <a:pt x="332" y="84"/>
                    <a:pt x="333" y="83"/>
                  </a:cubicBezTo>
                  <a:cubicBezTo>
                    <a:pt x="333" y="84"/>
                    <a:pt x="334" y="83"/>
                    <a:pt x="335" y="84"/>
                  </a:cubicBezTo>
                  <a:cubicBezTo>
                    <a:pt x="335" y="84"/>
                    <a:pt x="335" y="84"/>
                    <a:pt x="335" y="84"/>
                  </a:cubicBezTo>
                  <a:cubicBezTo>
                    <a:pt x="336" y="83"/>
                    <a:pt x="337" y="83"/>
                    <a:pt x="338" y="84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8" y="84"/>
                    <a:pt x="339" y="84"/>
                  </a:cubicBezTo>
                  <a:cubicBezTo>
                    <a:pt x="339" y="84"/>
                    <a:pt x="340" y="84"/>
                    <a:pt x="341" y="84"/>
                  </a:cubicBezTo>
                  <a:cubicBezTo>
                    <a:pt x="341" y="84"/>
                    <a:pt x="341" y="85"/>
                    <a:pt x="341" y="85"/>
                  </a:cubicBezTo>
                  <a:cubicBezTo>
                    <a:pt x="342" y="84"/>
                    <a:pt x="342" y="84"/>
                    <a:pt x="342" y="84"/>
                  </a:cubicBezTo>
                  <a:cubicBezTo>
                    <a:pt x="344" y="83"/>
                    <a:pt x="342" y="85"/>
                    <a:pt x="344" y="85"/>
                  </a:cubicBezTo>
                  <a:cubicBezTo>
                    <a:pt x="346" y="86"/>
                    <a:pt x="346" y="84"/>
                    <a:pt x="347" y="83"/>
                  </a:cubicBezTo>
                  <a:cubicBezTo>
                    <a:pt x="347" y="83"/>
                    <a:pt x="347" y="84"/>
                    <a:pt x="347" y="84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7" y="84"/>
                    <a:pt x="346" y="85"/>
                    <a:pt x="347" y="85"/>
                  </a:cubicBezTo>
                  <a:cubicBezTo>
                    <a:pt x="347" y="85"/>
                    <a:pt x="347" y="84"/>
                    <a:pt x="348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9" y="83"/>
                    <a:pt x="351" y="86"/>
                    <a:pt x="351" y="85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2" y="85"/>
                    <a:pt x="352" y="84"/>
                    <a:pt x="352" y="84"/>
                  </a:cubicBezTo>
                  <a:cubicBezTo>
                    <a:pt x="353" y="85"/>
                    <a:pt x="352" y="85"/>
                    <a:pt x="352" y="86"/>
                  </a:cubicBezTo>
                  <a:cubicBezTo>
                    <a:pt x="353" y="86"/>
                    <a:pt x="353" y="86"/>
                    <a:pt x="354" y="85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4" y="87"/>
                    <a:pt x="354" y="86"/>
                    <a:pt x="355" y="86"/>
                  </a:cubicBezTo>
                  <a:cubicBezTo>
                    <a:pt x="355" y="86"/>
                    <a:pt x="357" y="87"/>
                    <a:pt x="356" y="88"/>
                  </a:cubicBezTo>
                  <a:cubicBezTo>
                    <a:pt x="356" y="87"/>
                    <a:pt x="357" y="87"/>
                    <a:pt x="357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8" y="86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59" y="86"/>
                    <a:pt x="359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60" y="86"/>
                    <a:pt x="362" y="85"/>
                    <a:pt x="362" y="87"/>
                  </a:cubicBezTo>
                  <a:cubicBezTo>
                    <a:pt x="362" y="87"/>
                    <a:pt x="362" y="88"/>
                    <a:pt x="363" y="87"/>
                  </a:cubicBezTo>
                  <a:cubicBezTo>
                    <a:pt x="362" y="86"/>
                    <a:pt x="362" y="86"/>
                    <a:pt x="362" y="86"/>
                  </a:cubicBezTo>
                  <a:cubicBezTo>
                    <a:pt x="362" y="86"/>
                    <a:pt x="363" y="86"/>
                    <a:pt x="363" y="87"/>
                  </a:cubicBezTo>
                  <a:cubicBezTo>
                    <a:pt x="363" y="87"/>
                    <a:pt x="364" y="87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4" y="87"/>
                    <a:pt x="365" y="87"/>
                    <a:pt x="365" y="87"/>
                  </a:cubicBezTo>
                  <a:cubicBezTo>
                    <a:pt x="366" y="87"/>
                    <a:pt x="365" y="88"/>
                    <a:pt x="366" y="88"/>
                  </a:cubicBezTo>
                  <a:cubicBezTo>
                    <a:pt x="366" y="87"/>
                    <a:pt x="366" y="87"/>
                    <a:pt x="366" y="87"/>
                  </a:cubicBezTo>
                  <a:cubicBezTo>
                    <a:pt x="367" y="88"/>
                    <a:pt x="368" y="88"/>
                    <a:pt x="369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69" y="88"/>
                    <a:pt x="370" y="88"/>
                  </a:cubicBezTo>
                  <a:cubicBezTo>
                    <a:pt x="370" y="88"/>
                    <a:pt x="369" y="87"/>
                    <a:pt x="370" y="87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1" y="88"/>
                    <a:pt x="370" y="88"/>
                    <a:pt x="370" y="88"/>
                  </a:cubicBezTo>
                  <a:cubicBezTo>
                    <a:pt x="370" y="88"/>
                    <a:pt x="370" y="88"/>
                    <a:pt x="370" y="88"/>
                  </a:cubicBezTo>
                  <a:cubicBezTo>
                    <a:pt x="370" y="88"/>
                    <a:pt x="371" y="88"/>
                    <a:pt x="371" y="88"/>
                  </a:cubicBezTo>
                  <a:cubicBezTo>
                    <a:pt x="371" y="88"/>
                    <a:pt x="371" y="88"/>
                    <a:pt x="371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9"/>
                    <a:pt x="371" y="89"/>
                    <a:pt x="371" y="89"/>
                  </a:cubicBezTo>
                  <a:cubicBezTo>
                    <a:pt x="371" y="89"/>
                    <a:pt x="371" y="89"/>
                    <a:pt x="371" y="89"/>
                  </a:cubicBezTo>
                  <a:cubicBezTo>
                    <a:pt x="373" y="89"/>
                    <a:pt x="372" y="88"/>
                    <a:pt x="372" y="87"/>
                  </a:cubicBezTo>
                  <a:cubicBezTo>
                    <a:pt x="372" y="88"/>
                    <a:pt x="373" y="87"/>
                    <a:pt x="373" y="88"/>
                  </a:cubicBezTo>
                  <a:cubicBezTo>
                    <a:pt x="373" y="88"/>
                    <a:pt x="373" y="89"/>
                    <a:pt x="373" y="89"/>
                  </a:cubicBezTo>
                  <a:cubicBezTo>
                    <a:pt x="374" y="89"/>
                    <a:pt x="374" y="88"/>
                    <a:pt x="375" y="88"/>
                  </a:cubicBezTo>
                  <a:cubicBezTo>
                    <a:pt x="375" y="88"/>
                    <a:pt x="375" y="88"/>
                    <a:pt x="375" y="88"/>
                  </a:cubicBezTo>
                  <a:cubicBezTo>
                    <a:pt x="376" y="89"/>
                    <a:pt x="377" y="88"/>
                    <a:pt x="378" y="87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8"/>
                    <a:pt x="379" y="87"/>
                    <a:pt x="380" y="88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80" y="88"/>
                    <a:pt x="381" y="88"/>
                    <a:pt x="381" y="88"/>
                  </a:cubicBezTo>
                  <a:cubicBezTo>
                    <a:pt x="382" y="88"/>
                    <a:pt x="381" y="89"/>
                    <a:pt x="382" y="89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9"/>
                    <a:pt x="383" y="89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8"/>
                    <a:pt x="384" y="89"/>
                    <a:pt x="384" y="89"/>
                  </a:cubicBezTo>
                  <a:cubicBezTo>
                    <a:pt x="384" y="88"/>
                    <a:pt x="385" y="88"/>
                    <a:pt x="385" y="88"/>
                  </a:cubicBezTo>
                  <a:cubicBezTo>
                    <a:pt x="385" y="89"/>
                    <a:pt x="385" y="89"/>
                    <a:pt x="385" y="89"/>
                  </a:cubicBezTo>
                  <a:cubicBezTo>
                    <a:pt x="385" y="89"/>
                    <a:pt x="386" y="89"/>
                    <a:pt x="386" y="88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7" y="88"/>
                    <a:pt x="387" y="87"/>
                    <a:pt x="387" y="88"/>
                  </a:cubicBezTo>
                  <a:cubicBezTo>
                    <a:pt x="388" y="88"/>
                    <a:pt x="387" y="88"/>
                    <a:pt x="387" y="88"/>
                  </a:cubicBezTo>
                  <a:cubicBezTo>
                    <a:pt x="387" y="88"/>
                    <a:pt x="387" y="89"/>
                    <a:pt x="387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8" y="88"/>
                    <a:pt x="388" y="88"/>
                    <a:pt x="388" y="87"/>
                  </a:cubicBezTo>
                  <a:cubicBezTo>
                    <a:pt x="388" y="87"/>
                    <a:pt x="388" y="87"/>
                    <a:pt x="389" y="87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88" y="87"/>
                    <a:pt x="388" y="86"/>
                    <a:pt x="388" y="87"/>
                  </a:cubicBezTo>
                  <a:cubicBezTo>
                    <a:pt x="388" y="87"/>
                    <a:pt x="388" y="87"/>
                    <a:pt x="388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7"/>
                    <a:pt x="386" y="87"/>
                    <a:pt x="386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6"/>
                    <a:pt x="387" y="85"/>
                    <a:pt x="388" y="85"/>
                  </a:cubicBezTo>
                  <a:cubicBezTo>
                    <a:pt x="388" y="86"/>
                    <a:pt x="390" y="85"/>
                    <a:pt x="390" y="86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91" y="85"/>
                    <a:pt x="391" y="85"/>
                    <a:pt x="390" y="85"/>
                  </a:cubicBezTo>
                  <a:cubicBezTo>
                    <a:pt x="392" y="85"/>
                    <a:pt x="393" y="86"/>
                    <a:pt x="394" y="85"/>
                  </a:cubicBezTo>
                  <a:cubicBezTo>
                    <a:pt x="396" y="87"/>
                    <a:pt x="397" y="85"/>
                    <a:pt x="398" y="86"/>
                  </a:cubicBezTo>
                  <a:cubicBezTo>
                    <a:pt x="400" y="85"/>
                    <a:pt x="403" y="87"/>
                    <a:pt x="405" y="85"/>
                  </a:cubicBezTo>
                  <a:close/>
                  <a:moveTo>
                    <a:pt x="503" y="82"/>
                  </a:moveTo>
                  <a:cubicBezTo>
                    <a:pt x="502" y="82"/>
                    <a:pt x="502" y="83"/>
                    <a:pt x="501" y="82"/>
                  </a:cubicBezTo>
                  <a:cubicBezTo>
                    <a:pt x="502" y="82"/>
                    <a:pt x="502" y="82"/>
                    <a:pt x="503" y="82"/>
                  </a:cubicBezTo>
                  <a:close/>
                  <a:moveTo>
                    <a:pt x="490" y="81"/>
                  </a:moveTo>
                  <a:cubicBezTo>
                    <a:pt x="489" y="83"/>
                    <a:pt x="487" y="81"/>
                    <a:pt x="486" y="82"/>
                  </a:cubicBezTo>
                  <a:cubicBezTo>
                    <a:pt x="486" y="81"/>
                    <a:pt x="486" y="81"/>
                    <a:pt x="486" y="81"/>
                  </a:cubicBezTo>
                  <a:cubicBezTo>
                    <a:pt x="487" y="80"/>
                    <a:pt x="489" y="81"/>
                    <a:pt x="490" y="81"/>
                  </a:cubicBezTo>
                  <a:close/>
                  <a:moveTo>
                    <a:pt x="475" y="81"/>
                  </a:moveTo>
                  <a:cubicBezTo>
                    <a:pt x="475" y="81"/>
                    <a:pt x="475" y="81"/>
                    <a:pt x="475" y="81"/>
                  </a:cubicBezTo>
                  <a:cubicBezTo>
                    <a:pt x="475" y="81"/>
                    <a:pt x="475" y="81"/>
                    <a:pt x="475" y="82"/>
                  </a:cubicBezTo>
                  <a:lnTo>
                    <a:pt x="475" y="81"/>
                  </a:ln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7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474" y="78"/>
                  </a:moveTo>
                  <a:cubicBezTo>
                    <a:pt x="475" y="79"/>
                    <a:pt x="476" y="78"/>
                    <a:pt x="477" y="78"/>
                  </a:cubicBezTo>
                  <a:cubicBezTo>
                    <a:pt x="480" y="78"/>
                    <a:pt x="481" y="78"/>
                    <a:pt x="483" y="78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83" y="79"/>
                    <a:pt x="481" y="79"/>
                    <a:pt x="479" y="79"/>
                  </a:cubicBezTo>
                  <a:cubicBezTo>
                    <a:pt x="479" y="79"/>
                    <a:pt x="479" y="78"/>
                    <a:pt x="479" y="78"/>
                  </a:cubicBezTo>
                  <a:cubicBezTo>
                    <a:pt x="478" y="79"/>
                    <a:pt x="476" y="80"/>
                    <a:pt x="474" y="79"/>
                  </a:cubicBezTo>
                  <a:cubicBezTo>
                    <a:pt x="474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4" y="78"/>
                  </a:cubicBezTo>
                  <a:close/>
                  <a:moveTo>
                    <a:pt x="470" y="79"/>
                  </a:moveTo>
                  <a:cubicBezTo>
                    <a:pt x="472" y="78"/>
                    <a:pt x="472" y="78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0" y="79"/>
                    <a:pt x="468" y="79"/>
                    <a:pt x="467" y="79"/>
                  </a:cubicBezTo>
                  <a:cubicBezTo>
                    <a:pt x="468" y="79"/>
                    <a:pt x="469" y="78"/>
                    <a:pt x="470" y="79"/>
                  </a:cubicBezTo>
                  <a:close/>
                  <a:moveTo>
                    <a:pt x="459" y="79"/>
                  </a:moveTo>
                  <a:cubicBezTo>
                    <a:pt x="462" y="79"/>
                    <a:pt x="462" y="78"/>
                    <a:pt x="464" y="79"/>
                  </a:cubicBezTo>
                  <a:cubicBezTo>
                    <a:pt x="465" y="79"/>
                    <a:pt x="465" y="78"/>
                    <a:pt x="466" y="79"/>
                  </a:cubicBezTo>
                  <a:cubicBezTo>
                    <a:pt x="466" y="80"/>
                    <a:pt x="464" y="78"/>
                    <a:pt x="463" y="79"/>
                  </a:cubicBezTo>
                  <a:cubicBezTo>
                    <a:pt x="461" y="78"/>
                    <a:pt x="458" y="80"/>
                    <a:pt x="456" y="79"/>
                  </a:cubicBezTo>
                  <a:cubicBezTo>
                    <a:pt x="457" y="79"/>
                    <a:pt x="458" y="79"/>
                    <a:pt x="459" y="79"/>
                  </a:cubicBezTo>
                  <a:close/>
                  <a:moveTo>
                    <a:pt x="488" y="67"/>
                  </a:moveTo>
                  <a:cubicBezTo>
                    <a:pt x="487" y="67"/>
                    <a:pt x="487" y="68"/>
                    <a:pt x="486" y="68"/>
                  </a:cubicBezTo>
                  <a:cubicBezTo>
                    <a:pt x="486" y="67"/>
                    <a:pt x="485" y="68"/>
                    <a:pt x="485" y="67"/>
                  </a:cubicBezTo>
                  <a:cubicBezTo>
                    <a:pt x="485" y="66"/>
                    <a:pt x="487" y="67"/>
                    <a:pt x="488" y="67"/>
                  </a:cubicBezTo>
                  <a:close/>
                  <a:moveTo>
                    <a:pt x="478" y="61"/>
                  </a:moveTo>
                  <a:cubicBezTo>
                    <a:pt x="478" y="61"/>
                    <a:pt x="478" y="61"/>
                    <a:pt x="478" y="61"/>
                  </a:cubicBezTo>
                  <a:cubicBezTo>
                    <a:pt x="477" y="61"/>
                    <a:pt x="477" y="61"/>
                    <a:pt x="477" y="61"/>
                  </a:cubicBezTo>
                  <a:lnTo>
                    <a:pt x="478" y="61"/>
                  </a:lnTo>
                  <a:close/>
                  <a:moveTo>
                    <a:pt x="471" y="63"/>
                  </a:moveTo>
                  <a:cubicBezTo>
                    <a:pt x="472" y="63"/>
                    <a:pt x="472" y="63"/>
                    <a:pt x="472" y="63"/>
                  </a:cubicBezTo>
                  <a:cubicBezTo>
                    <a:pt x="471" y="64"/>
                    <a:pt x="471" y="64"/>
                    <a:pt x="471" y="64"/>
                  </a:cubicBezTo>
                  <a:cubicBezTo>
                    <a:pt x="471" y="63"/>
                    <a:pt x="471" y="63"/>
                    <a:pt x="471" y="63"/>
                  </a:cubicBezTo>
                  <a:close/>
                  <a:moveTo>
                    <a:pt x="470" y="64"/>
                  </a:moveTo>
                  <a:cubicBezTo>
                    <a:pt x="470" y="64"/>
                    <a:pt x="469" y="63"/>
                    <a:pt x="469" y="64"/>
                  </a:cubicBezTo>
                  <a:cubicBezTo>
                    <a:pt x="469" y="64"/>
                    <a:pt x="469" y="64"/>
                    <a:pt x="469" y="64"/>
                  </a:cubicBezTo>
                  <a:cubicBezTo>
                    <a:pt x="468" y="64"/>
                    <a:pt x="468" y="64"/>
                    <a:pt x="468" y="64"/>
                  </a:cubicBezTo>
                  <a:cubicBezTo>
                    <a:pt x="469" y="63"/>
                    <a:pt x="470" y="63"/>
                    <a:pt x="470" y="64"/>
                  </a:cubicBezTo>
                  <a:close/>
                  <a:moveTo>
                    <a:pt x="496" y="55"/>
                  </a:moveTo>
                  <a:cubicBezTo>
                    <a:pt x="495" y="56"/>
                    <a:pt x="495" y="56"/>
                    <a:pt x="495" y="56"/>
                  </a:cubicBezTo>
                  <a:cubicBezTo>
                    <a:pt x="495" y="55"/>
                    <a:pt x="495" y="55"/>
                    <a:pt x="495" y="55"/>
                  </a:cubicBezTo>
                  <a:lnTo>
                    <a:pt x="496" y="55"/>
                  </a:lnTo>
                  <a:close/>
                  <a:moveTo>
                    <a:pt x="495" y="54"/>
                  </a:moveTo>
                  <a:cubicBezTo>
                    <a:pt x="494" y="54"/>
                    <a:pt x="494" y="54"/>
                    <a:pt x="494" y="54"/>
                  </a:cubicBezTo>
                  <a:cubicBezTo>
                    <a:pt x="494" y="54"/>
                    <a:pt x="494" y="54"/>
                    <a:pt x="494" y="54"/>
                  </a:cubicBezTo>
                  <a:lnTo>
                    <a:pt x="495" y="54"/>
                  </a:lnTo>
                  <a:close/>
                  <a:moveTo>
                    <a:pt x="504" y="54"/>
                  </a:moveTo>
                  <a:cubicBezTo>
                    <a:pt x="503" y="55"/>
                    <a:pt x="503" y="55"/>
                    <a:pt x="503" y="55"/>
                  </a:cubicBezTo>
                  <a:cubicBezTo>
                    <a:pt x="503" y="54"/>
                    <a:pt x="503" y="54"/>
                    <a:pt x="503" y="54"/>
                  </a:cubicBezTo>
                  <a:lnTo>
                    <a:pt x="504" y="54"/>
                  </a:lnTo>
                  <a:close/>
                  <a:moveTo>
                    <a:pt x="494" y="53"/>
                  </a:moveTo>
                  <a:cubicBezTo>
                    <a:pt x="493" y="54"/>
                    <a:pt x="493" y="54"/>
                    <a:pt x="492" y="54"/>
                  </a:cubicBezTo>
                  <a:lnTo>
                    <a:pt x="494" y="53"/>
                  </a:lnTo>
                  <a:close/>
                  <a:moveTo>
                    <a:pt x="490" y="53"/>
                  </a:moveTo>
                  <a:cubicBezTo>
                    <a:pt x="490" y="53"/>
                    <a:pt x="490" y="53"/>
                    <a:pt x="490" y="54"/>
                  </a:cubicBezTo>
                  <a:cubicBezTo>
                    <a:pt x="490" y="53"/>
                    <a:pt x="490" y="53"/>
                    <a:pt x="490" y="53"/>
                  </a:cubicBezTo>
                  <a:close/>
                  <a:moveTo>
                    <a:pt x="489" y="55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lnTo>
                    <a:pt x="489" y="55"/>
                  </a:lnTo>
                  <a:close/>
                  <a:moveTo>
                    <a:pt x="487" y="56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lose/>
                  <a:moveTo>
                    <a:pt x="485" y="56"/>
                  </a:move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lnTo>
                    <a:pt x="485" y="56"/>
                  </a:lnTo>
                  <a:close/>
                  <a:moveTo>
                    <a:pt x="519" y="44"/>
                  </a:moveTo>
                  <a:cubicBezTo>
                    <a:pt x="519" y="45"/>
                    <a:pt x="519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20" y="45"/>
                    <a:pt x="519" y="44"/>
                    <a:pt x="520" y="44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0" y="45"/>
                    <a:pt x="520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lnTo>
                    <a:pt x="519" y="44"/>
                  </a:lnTo>
                  <a:close/>
                  <a:moveTo>
                    <a:pt x="518" y="45"/>
                  </a:moveTo>
                  <a:cubicBezTo>
                    <a:pt x="518" y="45"/>
                    <a:pt x="518" y="45"/>
                    <a:pt x="518" y="45"/>
                  </a:cubicBezTo>
                  <a:cubicBezTo>
                    <a:pt x="517" y="45"/>
                    <a:pt x="517" y="45"/>
                    <a:pt x="517" y="45"/>
                  </a:cubicBezTo>
                  <a:lnTo>
                    <a:pt x="518" y="45"/>
                  </a:lnTo>
                  <a:close/>
                  <a:moveTo>
                    <a:pt x="473" y="56"/>
                  </a:moveTo>
                  <a:cubicBezTo>
                    <a:pt x="473" y="56"/>
                    <a:pt x="473" y="56"/>
                    <a:pt x="473" y="56"/>
                  </a:cubicBezTo>
                  <a:cubicBezTo>
                    <a:pt x="473" y="56"/>
                    <a:pt x="473" y="57"/>
                    <a:pt x="474" y="57"/>
                  </a:cubicBezTo>
                  <a:cubicBezTo>
                    <a:pt x="473" y="57"/>
                    <a:pt x="472" y="57"/>
                    <a:pt x="473" y="56"/>
                  </a:cubicBezTo>
                  <a:close/>
                  <a:moveTo>
                    <a:pt x="475" y="56"/>
                  </a:moveTo>
                  <a:cubicBezTo>
                    <a:pt x="475" y="56"/>
                    <a:pt x="475" y="56"/>
                    <a:pt x="475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6" y="56"/>
                    <a:pt x="476" y="56"/>
                    <a:pt x="475" y="56"/>
                  </a:cubicBezTo>
                  <a:close/>
                  <a:moveTo>
                    <a:pt x="479" y="50"/>
                  </a:moveTo>
                  <a:cubicBezTo>
                    <a:pt x="479" y="49"/>
                    <a:pt x="479" y="49"/>
                    <a:pt x="479" y="49"/>
                  </a:cubicBezTo>
                  <a:cubicBezTo>
                    <a:pt x="479" y="49"/>
                    <a:pt x="478" y="49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7" y="49"/>
                    <a:pt x="476" y="51"/>
                    <a:pt x="476" y="50"/>
                  </a:cubicBezTo>
                  <a:cubicBezTo>
                    <a:pt x="476" y="50"/>
                    <a:pt x="477" y="50"/>
                    <a:pt x="476" y="49"/>
                  </a:cubicBezTo>
                  <a:cubicBezTo>
                    <a:pt x="477" y="49"/>
                    <a:pt x="477" y="49"/>
                    <a:pt x="478" y="49"/>
                  </a:cubicBezTo>
                  <a:cubicBezTo>
                    <a:pt x="478" y="49"/>
                    <a:pt x="478" y="49"/>
                    <a:pt x="478" y="49"/>
                  </a:cubicBezTo>
                  <a:cubicBezTo>
                    <a:pt x="478" y="49"/>
                    <a:pt x="479" y="49"/>
                    <a:pt x="480" y="49"/>
                  </a:cubicBezTo>
                  <a:cubicBezTo>
                    <a:pt x="480" y="49"/>
                    <a:pt x="480" y="49"/>
                    <a:pt x="481" y="49"/>
                  </a:cubicBezTo>
                  <a:cubicBezTo>
                    <a:pt x="480" y="50"/>
                    <a:pt x="482" y="50"/>
                    <a:pt x="482" y="51"/>
                  </a:cubicBezTo>
                  <a:cubicBezTo>
                    <a:pt x="482" y="50"/>
                    <a:pt x="480" y="50"/>
                    <a:pt x="479" y="50"/>
                  </a:cubicBezTo>
                  <a:close/>
                  <a:moveTo>
                    <a:pt x="482" y="43"/>
                  </a:moveTo>
                  <a:cubicBezTo>
                    <a:pt x="482" y="43"/>
                    <a:pt x="482" y="43"/>
                    <a:pt x="482" y="43"/>
                  </a:cubicBezTo>
                  <a:cubicBezTo>
                    <a:pt x="482" y="43"/>
                    <a:pt x="483" y="42"/>
                    <a:pt x="483" y="42"/>
                  </a:cubicBezTo>
                  <a:cubicBezTo>
                    <a:pt x="483" y="43"/>
                    <a:pt x="483" y="43"/>
                    <a:pt x="482" y="43"/>
                  </a:cubicBezTo>
                  <a:cubicBezTo>
                    <a:pt x="482" y="43"/>
                    <a:pt x="482" y="43"/>
                    <a:pt x="482" y="43"/>
                  </a:cubicBezTo>
                  <a:close/>
                  <a:moveTo>
                    <a:pt x="478" y="56"/>
                  </a:move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80" y="55"/>
                    <a:pt x="481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79" y="58"/>
                    <a:pt x="479" y="56"/>
                    <a:pt x="478" y="56"/>
                  </a:cubicBezTo>
                  <a:close/>
                  <a:moveTo>
                    <a:pt x="479" y="59"/>
                  </a:moveTo>
                  <a:cubicBezTo>
                    <a:pt x="479" y="58"/>
                    <a:pt x="479" y="58"/>
                    <a:pt x="479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9" y="58"/>
                    <a:pt x="479" y="59"/>
                    <a:pt x="479" y="59"/>
                  </a:cubicBezTo>
                  <a:close/>
                  <a:moveTo>
                    <a:pt x="485" y="50"/>
                  </a:moveTo>
                  <a:cubicBezTo>
                    <a:pt x="485" y="50"/>
                    <a:pt x="485" y="50"/>
                    <a:pt x="485" y="50"/>
                  </a:cubicBezTo>
                  <a:cubicBezTo>
                    <a:pt x="485" y="50"/>
                    <a:pt x="485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5" y="49"/>
                    <a:pt x="486" y="50"/>
                    <a:pt x="486" y="49"/>
                  </a:cubicBezTo>
                  <a:cubicBezTo>
                    <a:pt x="486" y="49"/>
                    <a:pt x="485" y="50"/>
                    <a:pt x="485" y="50"/>
                  </a:cubicBezTo>
                  <a:close/>
                  <a:moveTo>
                    <a:pt x="488" y="48"/>
                  </a:move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lnTo>
                    <a:pt x="488" y="48"/>
                  </a:lnTo>
                  <a:close/>
                  <a:moveTo>
                    <a:pt x="492" y="43"/>
                  </a:moveTo>
                  <a:cubicBezTo>
                    <a:pt x="492" y="43"/>
                    <a:pt x="492" y="43"/>
                    <a:pt x="491" y="43"/>
                  </a:cubicBezTo>
                  <a:cubicBezTo>
                    <a:pt x="491" y="43"/>
                    <a:pt x="490" y="43"/>
                    <a:pt x="489" y="43"/>
                  </a:cubicBezTo>
                  <a:cubicBezTo>
                    <a:pt x="490" y="43"/>
                    <a:pt x="491" y="42"/>
                    <a:pt x="492" y="42"/>
                  </a:cubicBezTo>
                  <a:cubicBezTo>
                    <a:pt x="492" y="43"/>
                    <a:pt x="491" y="43"/>
                    <a:pt x="491" y="43"/>
                  </a:cubicBezTo>
                  <a:cubicBezTo>
                    <a:pt x="492" y="43"/>
                    <a:pt x="492" y="43"/>
                    <a:pt x="492" y="43"/>
                  </a:cubicBezTo>
                  <a:close/>
                  <a:moveTo>
                    <a:pt x="492" y="47"/>
                  </a:moveTo>
                  <a:cubicBezTo>
                    <a:pt x="493" y="47"/>
                    <a:pt x="495" y="46"/>
                    <a:pt x="496" y="47"/>
                  </a:cubicBezTo>
                  <a:cubicBezTo>
                    <a:pt x="495" y="46"/>
                    <a:pt x="493" y="47"/>
                    <a:pt x="492" y="47"/>
                  </a:cubicBezTo>
                  <a:close/>
                  <a:moveTo>
                    <a:pt x="495" y="43"/>
                  </a:moveTo>
                  <a:cubicBezTo>
                    <a:pt x="495" y="43"/>
                    <a:pt x="495" y="43"/>
                    <a:pt x="495" y="43"/>
                  </a:cubicBezTo>
                  <a:cubicBezTo>
                    <a:pt x="495" y="44"/>
                    <a:pt x="495" y="44"/>
                    <a:pt x="495" y="44"/>
                  </a:cubicBezTo>
                  <a:lnTo>
                    <a:pt x="495" y="43"/>
                  </a:lnTo>
                  <a:close/>
                  <a:moveTo>
                    <a:pt x="496" y="43"/>
                  </a:move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lose/>
                  <a:moveTo>
                    <a:pt x="496" y="45"/>
                  </a:move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lnTo>
                    <a:pt x="496" y="45"/>
                  </a:lnTo>
                  <a:close/>
                  <a:moveTo>
                    <a:pt x="502" y="45"/>
                  </a:move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3" y="44"/>
                    <a:pt x="504" y="45"/>
                  </a:cubicBezTo>
                  <a:cubicBezTo>
                    <a:pt x="503" y="45"/>
                    <a:pt x="503" y="45"/>
                    <a:pt x="502" y="45"/>
                  </a:cubicBezTo>
                  <a:close/>
                  <a:moveTo>
                    <a:pt x="506" y="45"/>
                  </a:moveTo>
                  <a:cubicBezTo>
                    <a:pt x="505" y="45"/>
                    <a:pt x="505" y="45"/>
                    <a:pt x="505" y="45"/>
                  </a:cubicBezTo>
                  <a:cubicBezTo>
                    <a:pt x="504" y="44"/>
                    <a:pt x="505" y="45"/>
                    <a:pt x="506" y="45"/>
                  </a:cubicBezTo>
                  <a:cubicBezTo>
                    <a:pt x="506" y="45"/>
                    <a:pt x="506" y="44"/>
                    <a:pt x="506" y="44"/>
                  </a:cubicBezTo>
                  <a:cubicBezTo>
                    <a:pt x="506" y="45"/>
                    <a:pt x="506" y="45"/>
                    <a:pt x="506" y="45"/>
                  </a:cubicBezTo>
                  <a:close/>
                  <a:moveTo>
                    <a:pt x="507" y="45"/>
                  </a:moveTo>
                  <a:cubicBezTo>
                    <a:pt x="507" y="45"/>
                    <a:pt x="507" y="45"/>
                    <a:pt x="507" y="45"/>
                  </a:cubicBezTo>
                  <a:cubicBezTo>
                    <a:pt x="508" y="45"/>
                    <a:pt x="508" y="45"/>
                    <a:pt x="508" y="45"/>
                  </a:cubicBezTo>
                  <a:lnTo>
                    <a:pt x="507" y="45"/>
                  </a:lnTo>
                  <a:close/>
                  <a:moveTo>
                    <a:pt x="509" y="45"/>
                  </a:move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5"/>
                    <a:pt x="509" y="45"/>
                    <a:pt x="510" y="44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1" y="46"/>
                    <a:pt x="509" y="45"/>
                    <a:pt x="509" y="45"/>
                  </a:cubicBezTo>
                  <a:close/>
                  <a:moveTo>
                    <a:pt x="512" y="46"/>
                  </a:moveTo>
                  <a:cubicBezTo>
                    <a:pt x="512" y="47"/>
                    <a:pt x="512" y="47"/>
                    <a:pt x="512" y="47"/>
                  </a:cubicBezTo>
                  <a:cubicBezTo>
                    <a:pt x="511" y="46"/>
                    <a:pt x="511" y="46"/>
                    <a:pt x="511" y="46"/>
                  </a:cubicBezTo>
                  <a:lnTo>
                    <a:pt x="512" y="46"/>
                  </a:lnTo>
                  <a:close/>
                  <a:moveTo>
                    <a:pt x="494" y="38"/>
                  </a:moveTo>
                  <a:cubicBezTo>
                    <a:pt x="492" y="38"/>
                    <a:pt x="491" y="39"/>
                    <a:pt x="490" y="39"/>
                  </a:cubicBezTo>
                  <a:cubicBezTo>
                    <a:pt x="490" y="38"/>
                    <a:pt x="490" y="38"/>
                    <a:pt x="490" y="38"/>
                  </a:cubicBezTo>
                  <a:cubicBezTo>
                    <a:pt x="491" y="39"/>
                    <a:pt x="493" y="38"/>
                    <a:pt x="494" y="38"/>
                  </a:cubicBezTo>
                  <a:close/>
                  <a:moveTo>
                    <a:pt x="490" y="41"/>
                  </a:moveTo>
                  <a:cubicBezTo>
                    <a:pt x="490" y="40"/>
                    <a:pt x="491" y="39"/>
                    <a:pt x="492" y="40"/>
                  </a:cubicBezTo>
                  <a:cubicBezTo>
                    <a:pt x="493" y="40"/>
                    <a:pt x="492" y="41"/>
                    <a:pt x="493" y="41"/>
                  </a:cubicBezTo>
                  <a:cubicBezTo>
                    <a:pt x="493" y="40"/>
                    <a:pt x="495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7" y="41"/>
                    <a:pt x="496" y="41"/>
                    <a:pt x="496" y="41"/>
                  </a:cubicBezTo>
                  <a:cubicBezTo>
                    <a:pt x="497" y="41"/>
                    <a:pt x="498" y="41"/>
                    <a:pt x="498" y="41"/>
                  </a:cubicBezTo>
                  <a:cubicBezTo>
                    <a:pt x="498" y="40"/>
                    <a:pt x="498" y="40"/>
                    <a:pt x="498" y="40"/>
                  </a:cubicBezTo>
                  <a:cubicBezTo>
                    <a:pt x="499" y="40"/>
                    <a:pt x="499" y="40"/>
                    <a:pt x="500" y="40"/>
                  </a:cubicBezTo>
                  <a:cubicBezTo>
                    <a:pt x="500" y="40"/>
                    <a:pt x="500" y="40"/>
                    <a:pt x="500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39"/>
                    <a:pt x="501" y="39"/>
                    <a:pt x="501" y="39"/>
                  </a:cubicBezTo>
                  <a:cubicBezTo>
                    <a:pt x="501" y="39"/>
                    <a:pt x="502" y="40"/>
                    <a:pt x="502" y="39"/>
                  </a:cubicBezTo>
                  <a:cubicBezTo>
                    <a:pt x="503" y="41"/>
                    <a:pt x="504" y="40"/>
                    <a:pt x="505" y="40"/>
                  </a:cubicBezTo>
                  <a:cubicBezTo>
                    <a:pt x="505" y="40"/>
                    <a:pt x="506" y="40"/>
                    <a:pt x="505" y="40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7" y="40"/>
                    <a:pt x="509" y="38"/>
                    <a:pt x="512" y="39"/>
                  </a:cubicBezTo>
                  <a:cubicBezTo>
                    <a:pt x="512" y="40"/>
                    <a:pt x="512" y="40"/>
                    <a:pt x="512" y="40"/>
                  </a:cubicBezTo>
                  <a:cubicBezTo>
                    <a:pt x="511" y="40"/>
                    <a:pt x="511" y="40"/>
                    <a:pt x="511" y="40"/>
                  </a:cubicBezTo>
                  <a:cubicBezTo>
                    <a:pt x="511" y="40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2"/>
                  </a:cubicBezTo>
                  <a:cubicBezTo>
                    <a:pt x="513" y="42"/>
                    <a:pt x="511" y="43"/>
                    <a:pt x="512" y="43"/>
                  </a:cubicBezTo>
                  <a:cubicBezTo>
                    <a:pt x="512" y="43"/>
                    <a:pt x="511" y="44"/>
                    <a:pt x="511" y="44"/>
                  </a:cubicBezTo>
                  <a:cubicBezTo>
                    <a:pt x="511" y="44"/>
                    <a:pt x="511" y="45"/>
                    <a:pt x="511" y="45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0" y="44"/>
                    <a:pt x="510" y="44"/>
                    <a:pt x="509" y="44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1"/>
                    <a:pt x="508" y="42"/>
                    <a:pt x="508" y="42"/>
                  </a:cubicBezTo>
                  <a:cubicBezTo>
                    <a:pt x="509" y="43"/>
                    <a:pt x="506" y="41"/>
                    <a:pt x="507" y="43"/>
                  </a:cubicBezTo>
                  <a:cubicBezTo>
                    <a:pt x="507" y="44"/>
                    <a:pt x="505" y="44"/>
                    <a:pt x="504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2" y="42"/>
                    <a:pt x="504" y="43"/>
                    <a:pt x="506" y="42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4" y="41"/>
                    <a:pt x="503" y="41"/>
                  </a:cubicBezTo>
                  <a:cubicBezTo>
                    <a:pt x="503" y="41"/>
                    <a:pt x="503" y="41"/>
                    <a:pt x="503" y="41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2" y="42"/>
                    <a:pt x="502" y="42"/>
                    <a:pt x="500" y="42"/>
                  </a:cubicBezTo>
                  <a:cubicBezTo>
                    <a:pt x="500" y="42"/>
                    <a:pt x="497" y="42"/>
                    <a:pt x="499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9" y="42"/>
                    <a:pt x="499" y="42"/>
                  </a:cubicBezTo>
                  <a:cubicBezTo>
                    <a:pt x="499" y="41"/>
                    <a:pt x="498" y="42"/>
                    <a:pt x="497" y="41"/>
                  </a:cubicBezTo>
                  <a:cubicBezTo>
                    <a:pt x="497" y="42"/>
                    <a:pt x="496" y="42"/>
                    <a:pt x="495" y="42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1"/>
                    <a:pt x="493" y="42"/>
                  </a:cubicBezTo>
                  <a:cubicBezTo>
                    <a:pt x="493" y="42"/>
                    <a:pt x="492" y="42"/>
                    <a:pt x="493" y="42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2" y="42"/>
                    <a:pt x="492" y="42"/>
                  </a:cubicBezTo>
                  <a:cubicBezTo>
                    <a:pt x="491" y="41"/>
                    <a:pt x="490" y="42"/>
                    <a:pt x="489" y="42"/>
                  </a:cubicBezTo>
                  <a:cubicBezTo>
                    <a:pt x="489" y="41"/>
                    <a:pt x="489" y="41"/>
                    <a:pt x="489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8" y="41"/>
                    <a:pt x="489" y="40"/>
                    <a:pt x="490" y="41"/>
                  </a:cubicBezTo>
                  <a:close/>
                  <a:moveTo>
                    <a:pt x="489" y="38"/>
                  </a:moveTo>
                  <a:cubicBezTo>
                    <a:pt x="488" y="38"/>
                    <a:pt x="488" y="38"/>
                    <a:pt x="488" y="38"/>
                  </a:cubicBezTo>
                  <a:cubicBezTo>
                    <a:pt x="488" y="38"/>
                    <a:pt x="488" y="38"/>
                    <a:pt x="488" y="38"/>
                  </a:cubicBezTo>
                  <a:lnTo>
                    <a:pt x="489" y="38"/>
                  </a:lnTo>
                  <a:close/>
                  <a:moveTo>
                    <a:pt x="484" y="49"/>
                  </a:moveTo>
                  <a:cubicBezTo>
                    <a:pt x="483" y="49"/>
                    <a:pt x="483" y="51"/>
                    <a:pt x="482" y="50"/>
                  </a:cubicBezTo>
                  <a:cubicBezTo>
                    <a:pt x="482" y="49"/>
                    <a:pt x="483" y="49"/>
                    <a:pt x="484" y="49"/>
                  </a:cubicBezTo>
                  <a:close/>
                  <a:moveTo>
                    <a:pt x="486" y="41"/>
                  </a:moveTo>
                  <a:cubicBezTo>
                    <a:pt x="486" y="40"/>
                    <a:pt x="485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5" y="40"/>
                    <a:pt x="486" y="40"/>
                    <a:pt x="486" y="41"/>
                  </a:cubicBezTo>
                  <a:close/>
                  <a:moveTo>
                    <a:pt x="482" y="41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2" y="40"/>
                    <a:pt x="482" y="40"/>
                    <a:pt x="482" y="41"/>
                  </a:cubicBezTo>
                  <a:close/>
                  <a:moveTo>
                    <a:pt x="485" y="42"/>
                  </a:moveTo>
                  <a:cubicBezTo>
                    <a:pt x="483" y="41"/>
                    <a:pt x="481" y="42"/>
                    <a:pt x="479" y="41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0" y="42"/>
                    <a:pt x="483" y="41"/>
                    <a:pt x="485" y="42"/>
                  </a:cubicBezTo>
                  <a:close/>
                  <a:moveTo>
                    <a:pt x="476" y="49"/>
                  </a:moveTo>
                  <a:cubicBezTo>
                    <a:pt x="476" y="49"/>
                    <a:pt x="476" y="49"/>
                    <a:pt x="476" y="49"/>
                  </a:cubicBezTo>
                  <a:cubicBezTo>
                    <a:pt x="476" y="49"/>
                    <a:pt x="476" y="49"/>
                    <a:pt x="476" y="49"/>
                  </a:cubicBezTo>
                  <a:cubicBezTo>
                    <a:pt x="475" y="49"/>
                    <a:pt x="475" y="49"/>
                    <a:pt x="474" y="49"/>
                  </a:cubicBezTo>
                  <a:cubicBezTo>
                    <a:pt x="474" y="48"/>
                    <a:pt x="475" y="49"/>
                    <a:pt x="476" y="49"/>
                  </a:cubicBezTo>
                  <a:close/>
                  <a:moveTo>
                    <a:pt x="470" y="55"/>
                  </a:move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5"/>
                    <a:pt x="470" y="55"/>
                  </a:cubicBezTo>
                  <a:close/>
                  <a:moveTo>
                    <a:pt x="471" y="50"/>
                  </a:moveTo>
                  <a:cubicBezTo>
                    <a:pt x="470" y="50"/>
                    <a:pt x="470" y="50"/>
                    <a:pt x="470" y="50"/>
                  </a:cubicBezTo>
                  <a:cubicBezTo>
                    <a:pt x="472" y="50"/>
                    <a:pt x="472" y="50"/>
                    <a:pt x="472" y="50"/>
                  </a:cubicBezTo>
                  <a:lnTo>
                    <a:pt x="471" y="50"/>
                  </a:lnTo>
                  <a:close/>
                  <a:moveTo>
                    <a:pt x="474" y="42"/>
                  </a:move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2"/>
                    <a:pt x="474" y="42"/>
                    <a:pt x="474" y="42"/>
                  </a:cubicBezTo>
                  <a:close/>
                  <a:moveTo>
                    <a:pt x="468" y="56"/>
                  </a:moveTo>
                  <a:cubicBezTo>
                    <a:pt x="468" y="56"/>
                    <a:pt x="468" y="56"/>
                    <a:pt x="468" y="56"/>
                  </a:cubicBezTo>
                  <a:cubicBezTo>
                    <a:pt x="467" y="56"/>
                    <a:pt x="467" y="56"/>
                    <a:pt x="467" y="56"/>
                  </a:cubicBezTo>
                  <a:lnTo>
                    <a:pt x="468" y="56"/>
                  </a:lnTo>
                  <a:close/>
                  <a:moveTo>
                    <a:pt x="467" y="56"/>
                  </a:moveTo>
                  <a:cubicBezTo>
                    <a:pt x="466" y="56"/>
                    <a:pt x="466" y="56"/>
                    <a:pt x="465" y="56"/>
                  </a:cubicBezTo>
                  <a:cubicBezTo>
                    <a:pt x="465" y="56"/>
                    <a:pt x="465" y="56"/>
                    <a:pt x="465" y="56"/>
                  </a:cubicBezTo>
                  <a:cubicBezTo>
                    <a:pt x="465" y="55"/>
                    <a:pt x="466" y="56"/>
                    <a:pt x="467" y="56"/>
                  </a:cubicBezTo>
                  <a:close/>
                  <a:moveTo>
                    <a:pt x="462" y="64"/>
                  </a:move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2" y="64"/>
                    <a:pt x="462" y="64"/>
                  </a:cubicBezTo>
                  <a:close/>
                  <a:moveTo>
                    <a:pt x="463" y="59"/>
                  </a:moveTo>
                  <a:cubicBezTo>
                    <a:pt x="463" y="60"/>
                    <a:pt x="463" y="60"/>
                    <a:pt x="463" y="60"/>
                  </a:cubicBezTo>
                  <a:cubicBezTo>
                    <a:pt x="463" y="59"/>
                    <a:pt x="463" y="59"/>
                    <a:pt x="463" y="59"/>
                  </a:cubicBezTo>
                  <a:close/>
                  <a:moveTo>
                    <a:pt x="464" y="56"/>
                  </a:moveTo>
                  <a:cubicBezTo>
                    <a:pt x="464" y="57"/>
                    <a:pt x="463" y="56"/>
                    <a:pt x="463" y="56"/>
                  </a:cubicBezTo>
                  <a:cubicBezTo>
                    <a:pt x="463" y="56"/>
                    <a:pt x="464" y="56"/>
                    <a:pt x="464" y="56"/>
                  </a:cubicBezTo>
                  <a:close/>
                  <a:moveTo>
                    <a:pt x="461" y="56"/>
                  </a:moveTo>
                  <a:cubicBezTo>
                    <a:pt x="461" y="56"/>
                    <a:pt x="459" y="56"/>
                    <a:pt x="458" y="56"/>
                  </a:cubicBezTo>
                  <a:cubicBezTo>
                    <a:pt x="457" y="56"/>
                    <a:pt x="457" y="55"/>
                    <a:pt x="456" y="56"/>
                  </a:cubicBezTo>
                  <a:cubicBezTo>
                    <a:pt x="458" y="55"/>
                    <a:pt x="460" y="56"/>
                    <a:pt x="461" y="56"/>
                  </a:cubicBezTo>
                  <a:close/>
                  <a:moveTo>
                    <a:pt x="455" y="55"/>
                  </a:moveTo>
                  <a:cubicBezTo>
                    <a:pt x="455" y="55"/>
                    <a:pt x="455" y="55"/>
                    <a:pt x="455" y="56"/>
                  </a:cubicBezTo>
                  <a:cubicBezTo>
                    <a:pt x="454" y="56"/>
                    <a:pt x="454" y="56"/>
                    <a:pt x="454" y="56"/>
                  </a:cubicBezTo>
                  <a:lnTo>
                    <a:pt x="455" y="55"/>
                  </a:lnTo>
                  <a:close/>
                  <a:moveTo>
                    <a:pt x="453" y="56"/>
                  </a:moveTo>
                  <a:cubicBezTo>
                    <a:pt x="453" y="56"/>
                    <a:pt x="453" y="56"/>
                    <a:pt x="453" y="56"/>
                  </a:cubicBezTo>
                  <a:cubicBezTo>
                    <a:pt x="453" y="55"/>
                    <a:pt x="453" y="55"/>
                    <a:pt x="453" y="55"/>
                  </a:cubicBezTo>
                  <a:lnTo>
                    <a:pt x="453" y="56"/>
                  </a:lnTo>
                  <a:close/>
                  <a:moveTo>
                    <a:pt x="451" y="55"/>
                  </a:moveTo>
                  <a:cubicBezTo>
                    <a:pt x="451" y="56"/>
                    <a:pt x="451" y="56"/>
                    <a:pt x="451" y="56"/>
                  </a:cubicBezTo>
                  <a:cubicBezTo>
                    <a:pt x="450" y="55"/>
                    <a:pt x="450" y="56"/>
                    <a:pt x="449" y="56"/>
                  </a:cubicBezTo>
                  <a:cubicBezTo>
                    <a:pt x="449" y="55"/>
                    <a:pt x="450" y="56"/>
                    <a:pt x="451" y="55"/>
                  </a:cubicBezTo>
                  <a:close/>
                  <a:moveTo>
                    <a:pt x="477" y="33"/>
                  </a:moveTo>
                  <a:cubicBezTo>
                    <a:pt x="477" y="34"/>
                    <a:pt x="477" y="34"/>
                    <a:pt x="476" y="34"/>
                  </a:cubicBezTo>
                  <a:cubicBezTo>
                    <a:pt x="476" y="33"/>
                    <a:pt x="477" y="34"/>
                    <a:pt x="477" y="33"/>
                  </a:cubicBezTo>
                  <a:close/>
                  <a:moveTo>
                    <a:pt x="469" y="34"/>
                  </a:moveTo>
                  <a:cubicBezTo>
                    <a:pt x="469" y="34"/>
                    <a:pt x="469" y="34"/>
                    <a:pt x="470" y="34"/>
                  </a:cubicBezTo>
                  <a:cubicBezTo>
                    <a:pt x="470" y="35"/>
                    <a:pt x="469" y="34"/>
                    <a:pt x="469" y="34"/>
                  </a:cubicBezTo>
                  <a:close/>
                  <a:moveTo>
                    <a:pt x="472" y="32"/>
                  </a:moveTo>
                  <a:cubicBezTo>
                    <a:pt x="471" y="32"/>
                    <a:pt x="471" y="32"/>
                    <a:pt x="471" y="31"/>
                  </a:cubicBezTo>
                  <a:cubicBezTo>
                    <a:pt x="471" y="31"/>
                    <a:pt x="472" y="32"/>
                    <a:pt x="472" y="32"/>
                  </a:cubicBezTo>
                  <a:close/>
                  <a:moveTo>
                    <a:pt x="473" y="29"/>
                  </a:moveTo>
                  <a:cubicBezTo>
                    <a:pt x="473" y="30"/>
                    <a:pt x="473" y="30"/>
                    <a:pt x="473" y="30"/>
                  </a:cubicBezTo>
                  <a:cubicBezTo>
                    <a:pt x="473" y="30"/>
                    <a:pt x="470" y="30"/>
                    <a:pt x="470" y="30"/>
                  </a:cubicBezTo>
                  <a:lnTo>
                    <a:pt x="473" y="29"/>
                  </a:lnTo>
                  <a:close/>
                  <a:moveTo>
                    <a:pt x="468" y="29"/>
                  </a:move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67" y="30"/>
                    <a:pt x="467" y="30"/>
                  </a:cubicBezTo>
                  <a:lnTo>
                    <a:pt x="468" y="29"/>
                  </a:lnTo>
                  <a:close/>
                  <a:moveTo>
                    <a:pt x="467" y="31"/>
                  </a:moveTo>
                  <a:cubicBezTo>
                    <a:pt x="468" y="32"/>
                    <a:pt x="468" y="32"/>
                    <a:pt x="468" y="32"/>
                  </a:cubicBezTo>
                  <a:cubicBezTo>
                    <a:pt x="466" y="33"/>
                    <a:pt x="467" y="31"/>
                    <a:pt x="466" y="32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2"/>
                    <a:pt x="466" y="32"/>
                    <a:pt x="466" y="32"/>
                  </a:cubicBezTo>
                  <a:lnTo>
                    <a:pt x="467" y="31"/>
                  </a:lnTo>
                  <a:close/>
                  <a:moveTo>
                    <a:pt x="465" y="32"/>
                  </a:moveTo>
                  <a:cubicBezTo>
                    <a:pt x="465" y="32"/>
                    <a:pt x="464" y="32"/>
                    <a:pt x="464" y="32"/>
                  </a:cubicBezTo>
                  <a:cubicBezTo>
                    <a:pt x="464" y="31"/>
                    <a:pt x="465" y="32"/>
                    <a:pt x="465" y="32"/>
                  </a:cubicBezTo>
                  <a:close/>
                  <a:moveTo>
                    <a:pt x="461" y="29"/>
                  </a:moveTo>
                  <a:cubicBezTo>
                    <a:pt x="461" y="29"/>
                    <a:pt x="460" y="30"/>
                    <a:pt x="460" y="30"/>
                  </a:cubicBezTo>
                  <a:cubicBezTo>
                    <a:pt x="459" y="29"/>
                    <a:pt x="459" y="29"/>
                    <a:pt x="459" y="29"/>
                  </a:cubicBezTo>
                  <a:lnTo>
                    <a:pt x="461" y="29"/>
                  </a:lnTo>
                  <a:close/>
                  <a:moveTo>
                    <a:pt x="517" y="25"/>
                  </a:moveTo>
                  <a:cubicBezTo>
                    <a:pt x="517" y="25"/>
                    <a:pt x="517" y="25"/>
                    <a:pt x="517" y="25"/>
                  </a:cubicBezTo>
                  <a:cubicBezTo>
                    <a:pt x="517" y="25"/>
                    <a:pt x="517" y="25"/>
                    <a:pt x="516" y="24"/>
                  </a:cubicBezTo>
                  <a:cubicBezTo>
                    <a:pt x="516" y="24"/>
                    <a:pt x="517" y="24"/>
                    <a:pt x="517" y="25"/>
                  </a:cubicBezTo>
                  <a:close/>
                  <a:moveTo>
                    <a:pt x="512" y="25"/>
                  </a:move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lnTo>
                    <a:pt x="512" y="25"/>
                  </a:lnTo>
                  <a:close/>
                  <a:moveTo>
                    <a:pt x="463" y="23"/>
                  </a:move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5" y="23"/>
                    <a:pt x="464" y="23"/>
                    <a:pt x="464" y="24"/>
                  </a:cubicBezTo>
                  <a:cubicBezTo>
                    <a:pt x="465" y="24"/>
                    <a:pt x="465" y="24"/>
                    <a:pt x="465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4"/>
                    <a:pt x="463" y="24"/>
                    <a:pt x="463" y="23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3"/>
                    <a:pt x="463" y="23"/>
                    <a:pt x="463" y="23"/>
                  </a:cubicBezTo>
                  <a:close/>
                  <a:moveTo>
                    <a:pt x="449" y="19"/>
                  </a:moveTo>
                  <a:cubicBezTo>
                    <a:pt x="449" y="19"/>
                    <a:pt x="450" y="19"/>
                    <a:pt x="450" y="20"/>
                  </a:cubicBezTo>
                  <a:lnTo>
                    <a:pt x="449" y="19"/>
                  </a:lnTo>
                  <a:close/>
                  <a:moveTo>
                    <a:pt x="454" y="17"/>
                  </a:moveTo>
                  <a:cubicBezTo>
                    <a:pt x="454" y="17"/>
                    <a:pt x="454" y="17"/>
                    <a:pt x="454" y="17"/>
                  </a:cubicBezTo>
                  <a:cubicBezTo>
                    <a:pt x="454" y="17"/>
                    <a:pt x="454" y="17"/>
                    <a:pt x="454" y="17"/>
                  </a:cubicBezTo>
                  <a:close/>
                  <a:moveTo>
                    <a:pt x="438" y="55"/>
                  </a:moveTo>
                  <a:cubicBezTo>
                    <a:pt x="438" y="55"/>
                    <a:pt x="439" y="55"/>
                    <a:pt x="439" y="55"/>
                  </a:cubicBezTo>
                  <a:lnTo>
                    <a:pt x="438" y="55"/>
                  </a:lnTo>
                  <a:close/>
                  <a:moveTo>
                    <a:pt x="432" y="73"/>
                  </a:moveTo>
                  <a:cubicBezTo>
                    <a:pt x="433" y="72"/>
                    <a:pt x="435" y="73"/>
                    <a:pt x="436" y="73"/>
                  </a:cubicBezTo>
                  <a:cubicBezTo>
                    <a:pt x="435" y="73"/>
                    <a:pt x="433" y="73"/>
                    <a:pt x="432" y="73"/>
                  </a:cubicBezTo>
                  <a:close/>
                  <a:moveTo>
                    <a:pt x="459" y="23"/>
                  </a:moveTo>
                  <a:cubicBezTo>
                    <a:pt x="460" y="23"/>
                    <a:pt x="461" y="22"/>
                    <a:pt x="461" y="23"/>
                  </a:cubicBezTo>
                  <a:cubicBezTo>
                    <a:pt x="460" y="23"/>
                    <a:pt x="460" y="23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lnTo>
                    <a:pt x="459" y="23"/>
                  </a:ln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  <a:cubicBezTo>
                    <a:pt x="457" y="24"/>
                    <a:pt x="457" y="24"/>
                    <a:pt x="457" y="24"/>
                  </a:cubicBezTo>
                  <a:lnTo>
                    <a:pt x="458" y="24"/>
                  </a:lnTo>
                  <a:close/>
                  <a:moveTo>
                    <a:pt x="454" y="36"/>
                  </a:move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2" y="35"/>
                    <a:pt x="452" y="35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3" y="35"/>
                    <a:pt x="454" y="34"/>
                    <a:pt x="454" y="36"/>
                  </a:cubicBezTo>
                  <a:close/>
                  <a:moveTo>
                    <a:pt x="443" y="55"/>
                  </a:moveTo>
                  <a:cubicBezTo>
                    <a:pt x="444" y="55"/>
                    <a:pt x="445" y="55"/>
                    <a:pt x="446" y="56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55"/>
                    <a:pt x="443" y="56"/>
                    <a:pt x="443" y="55"/>
                  </a:cubicBezTo>
                  <a:close/>
                  <a:moveTo>
                    <a:pt x="449" y="35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50" y="35"/>
                    <a:pt x="450" y="35"/>
                    <a:pt x="450" y="35"/>
                  </a:cubicBezTo>
                  <a:lnTo>
                    <a:pt x="449" y="35"/>
                  </a:lnTo>
                  <a:close/>
                  <a:moveTo>
                    <a:pt x="453" y="26"/>
                  </a:moveTo>
                  <a:cubicBezTo>
                    <a:pt x="454" y="25"/>
                    <a:pt x="454" y="25"/>
                    <a:pt x="454" y="25"/>
                  </a:cubicBezTo>
                  <a:cubicBezTo>
                    <a:pt x="454" y="26"/>
                    <a:pt x="454" y="26"/>
                    <a:pt x="454" y="26"/>
                  </a:cubicBezTo>
                  <a:lnTo>
                    <a:pt x="453" y="26"/>
                  </a:lnTo>
                  <a:close/>
                  <a:moveTo>
                    <a:pt x="456" y="26"/>
                  </a:moveTo>
                  <a:cubicBezTo>
                    <a:pt x="455" y="26"/>
                    <a:pt x="455" y="26"/>
                    <a:pt x="455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55" y="25"/>
                    <a:pt x="455" y="26"/>
                    <a:pt x="456" y="26"/>
                  </a:cubicBezTo>
                  <a:close/>
                  <a:moveTo>
                    <a:pt x="455" y="23"/>
                  </a:move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2"/>
                  </a:cubicBezTo>
                  <a:cubicBezTo>
                    <a:pt x="455" y="22"/>
                    <a:pt x="456" y="22"/>
                    <a:pt x="455" y="23"/>
                  </a:cubicBezTo>
                  <a:close/>
                  <a:moveTo>
                    <a:pt x="456" y="17"/>
                  </a:moveTo>
                  <a:cubicBezTo>
                    <a:pt x="457" y="18"/>
                    <a:pt x="458" y="16"/>
                    <a:pt x="459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7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59" y="18"/>
                    <a:pt x="459" y="18"/>
                  </a:cubicBezTo>
                  <a:cubicBezTo>
                    <a:pt x="458" y="19"/>
                    <a:pt x="456" y="17"/>
                    <a:pt x="456" y="17"/>
                  </a:cubicBezTo>
                  <a:cubicBezTo>
                    <a:pt x="455" y="18"/>
                    <a:pt x="455" y="18"/>
                    <a:pt x="455" y="18"/>
                  </a:cubicBezTo>
                  <a:cubicBezTo>
                    <a:pt x="455" y="18"/>
                    <a:pt x="455" y="16"/>
                    <a:pt x="456" y="17"/>
                  </a:cubicBezTo>
                  <a:close/>
                  <a:moveTo>
                    <a:pt x="455" y="20"/>
                  </a:moveTo>
                  <a:cubicBezTo>
                    <a:pt x="454" y="20"/>
                    <a:pt x="454" y="20"/>
                    <a:pt x="454" y="20"/>
                  </a:cubicBezTo>
                  <a:cubicBezTo>
                    <a:pt x="455" y="20"/>
                    <a:pt x="455" y="20"/>
                    <a:pt x="455" y="20"/>
                  </a:cubicBezTo>
                  <a:close/>
                  <a:moveTo>
                    <a:pt x="451" y="25"/>
                  </a:moveTo>
                  <a:cubicBezTo>
                    <a:pt x="452" y="25"/>
                    <a:pt x="452" y="25"/>
                    <a:pt x="452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3" y="26"/>
                    <a:pt x="452" y="25"/>
                    <a:pt x="453" y="25"/>
                  </a:cubicBezTo>
                  <a:cubicBezTo>
                    <a:pt x="453" y="25"/>
                    <a:pt x="452" y="26"/>
                    <a:pt x="453" y="26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4" y="26"/>
                    <a:pt x="454" y="26"/>
                    <a:pt x="454" y="26"/>
                  </a:cubicBezTo>
                  <a:cubicBezTo>
                    <a:pt x="453" y="26"/>
                    <a:pt x="453" y="27"/>
                    <a:pt x="452" y="27"/>
                  </a:cubicBezTo>
                  <a:cubicBezTo>
                    <a:pt x="452" y="27"/>
                    <a:pt x="452" y="27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5"/>
                    <a:pt x="451" y="26"/>
                    <a:pt x="450" y="26"/>
                  </a:cubicBezTo>
                  <a:lnTo>
                    <a:pt x="451" y="25"/>
                  </a:lnTo>
                  <a:close/>
                  <a:moveTo>
                    <a:pt x="446" y="34"/>
                  </a:moveTo>
                  <a:cubicBezTo>
                    <a:pt x="447" y="33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7" y="35"/>
                    <a:pt x="446" y="34"/>
                    <a:pt x="446" y="34"/>
                  </a:cubicBezTo>
                  <a:close/>
                  <a:moveTo>
                    <a:pt x="442" y="35"/>
                  </a:moveTo>
                  <a:cubicBezTo>
                    <a:pt x="442" y="35"/>
                    <a:pt x="442" y="35"/>
                    <a:pt x="442" y="34"/>
                  </a:cubicBezTo>
                  <a:cubicBezTo>
                    <a:pt x="443" y="34"/>
                    <a:pt x="443" y="35"/>
                    <a:pt x="443" y="35"/>
                  </a:cubicBezTo>
                  <a:cubicBezTo>
                    <a:pt x="442" y="35"/>
                    <a:pt x="442" y="35"/>
                    <a:pt x="442" y="35"/>
                  </a:cubicBezTo>
                  <a:cubicBezTo>
                    <a:pt x="442" y="35"/>
                    <a:pt x="442" y="35"/>
                    <a:pt x="442" y="35"/>
                  </a:cubicBezTo>
                  <a:close/>
                  <a:moveTo>
                    <a:pt x="446" y="25"/>
                  </a:moveTo>
                  <a:cubicBezTo>
                    <a:pt x="446" y="25"/>
                    <a:pt x="447" y="25"/>
                    <a:pt x="447" y="25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47" y="26"/>
                    <a:pt x="447" y="26"/>
                    <a:pt x="447" y="26"/>
                  </a:cubicBezTo>
                  <a:cubicBezTo>
                    <a:pt x="447" y="25"/>
                    <a:pt x="448" y="25"/>
                    <a:pt x="449" y="25"/>
                  </a:cubicBezTo>
                  <a:cubicBezTo>
                    <a:pt x="448" y="25"/>
                    <a:pt x="448" y="27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lose/>
                  <a:moveTo>
                    <a:pt x="408" y="19"/>
                  </a:moveTo>
                  <a:cubicBezTo>
                    <a:pt x="409" y="18"/>
                    <a:pt x="409" y="18"/>
                    <a:pt x="409" y="18"/>
                  </a:cubicBezTo>
                  <a:cubicBezTo>
                    <a:pt x="409" y="19"/>
                    <a:pt x="409" y="19"/>
                    <a:pt x="409" y="19"/>
                  </a:cubicBezTo>
                  <a:lnTo>
                    <a:pt x="408" y="19"/>
                  </a:lnTo>
                  <a:close/>
                  <a:moveTo>
                    <a:pt x="414" y="23"/>
                  </a:move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lnTo>
                    <a:pt x="414" y="23"/>
                  </a:lnTo>
                  <a:close/>
                  <a:moveTo>
                    <a:pt x="420" y="22"/>
                  </a:moveTo>
                  <a:cubicBezTo>
                    <a:pt x="420" y="22"/>
                    <a:pt x="420" y="22"/>
                    <a:pt x="420" y="22"/>
                  </a:cubicBezTo>
                  <a:cubicBezTo>
                    <a:pt x="421" y="22"/>
                    <a:pt x="421" y="22"/>
                    <a:pt x="421" y="22"/>
                  </a:cubicBezTo>
                  <a:lnTo>
                    <a:pt x="420" y="22"/>
                  </a:lnTo>
                  <a:close/>
                  <a:moveTo>
                    <a:pt x="426" y="22"/>
                  </a:moveTo>
                  <a:cubicBezTo>
                    <a:pt x="425" y="22"/>
                    <a:pt x="425" y="22"/>
                    <a:pt x="425" y="22"/>
                  </a:cubicBezTo>
                  <a:cubicBezTo>
                    <a:pt x="425" y="22"/>
                    <a:pt x="425" y="22"/>
                    <a:pt x="425" y="22"/>
                  </a:cubicBezTo>
                  <a:cubicBezTo>
                    <a:pt x="426" y="22"/>
                    <a:pt x="426" y="22"/>
                    <a:pt x="426" y="22"/>
                  </a:cubicBezTo>
                  <a:close/>
                  <a:moveTo>
                    <a:pt x="437" y="23"/>
                  </a:moveTo>
                  <a:cubicBezTo>
                    <a:pt x="438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3"/>
                    <a:pt x="438" y="23"/>
                    <a:pt x="437" y="23"/>
                  </a:cubicBezTo>
                  <a:close/>
                  <a:moveTo>
                    <a:pt x="440" y="22"/>
                  </a:move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40" y="22"/>
                    <a:pt x="440" y="22"/>
                  </a:cubicBezTo>
                  <a:close/>
                  <a:moveTo>
                    <a:pt x="442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lnTo>
                    <a:pt x="442" y="35"/>
                  </a:lnTo>
                  <a:close/>
                  <a:moveTo>
                    <a:pt x="443" y="25"/>
                  </a:moveTo>
                  <a:cubicBezTo>
                    <a:pt x="445" y="25"/>
                    <a:pt x="445" y="25"/>
                    <a:pt x="445" y="25"/>
                  </a:cubicBezTo>
                  <a:cubicBezTo>
                    <a:pt x="445" y="26"/>
                    <a:pt x="445" y="26"/>
                    <a:pt x="445" y="26"/>
                  </a:cubicBezTo>
                  <a:cubicBezTo>
                    <a:pt x="444" y="25"/>
                    <a:pt x="443" y="26"/>
                    <a:pt x="443" y="25"/>
                  </a:cubicBezTo>
                  <a:cubicBezTo>
                    <a:pt x="443" y="25"/>
                    <a:pt x="443" y="25"/>
                    <a:pt x="443" y="25"/>
                  </a:cubicBezTo>
                  <a:close/>
                  <a:moveTo>
                    <a:pt x="439" y="34"/>
                  </a:moveTo>
                  <a:cubicBezTo>
                    <a:pt x="439" y="34"/>
                    <a:pt x="439" y="34"/>
                    <a:pt x="439" y="34"/>
                  </a:cubicBezTo>
                  <a:cubicBezTo>
                    <a:pt x="439" y="34"/>
                    <a:pt x="439" y="34"/>
                    <a:pt x="439" y="34"/>
                  </a:cubicBezTo>
                  <a:cubicBezTo>
                    <a:pt x="438" y="35"/>
                    <a:pt x="440" y="34"/>
                    <a:pt x="440" y="34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1" y="35"/>
                    <a:pt x="439" y="35"/>
                    <a:pt x="438" y="35"/>
                  </a:cubicBezTo>
                  <a:cubicBezTo>
                    <a:pt x="438" y="34"/>
                    <a:pt x="438" y="35"/>
                    <a:pt x="439" y="34"/>
                  </a:cubicBezTo>
                  <a:close/>
                  <a:moveTo>
                    <a:pt x="436" y="35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37" y="34"/>
                    <a:pt x="437" y="34"/>
                    <a:pt x="437" y="34"/>
                  </a:cubicBezTo>
                  <a:lnTo>
                    <a:pt x="436" y="35"/>
                  </a:lnTo>
                  <a:close/>
                  <a:moveTo>
                    <a:pt x="440" y="26"/>
                  </a:moveTo>
                  <a:cubicBezTo>
                    <a:pt x="440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26"/>
                    <a:pt x="440" y="25"/>
                    <a:pt x="440" y="26"/>
                  </a:cubicBezTo>
                  <a:close/>
                  <a:moveTo>
                    <a:pt x="379" y="25"/>
                  </a:moveTo>
                  <a:cubicBezTo>
                    <a:pt x="379" y="24"/>
                    <a:pt x="379" y="25"/>
                    <a:pt x="379" y="25"/>
                  </a:cubicBezTo>
                  <a:cubicBezTo>
                    <a:pt x="379" y="24"/>
                    <a:pt x="379" y="24"/>
                    <a:pt x="379" y="24"/>
                  </a:cubicBezTo>
                  <a:cubicBezTo>
                    <a:pt x="379" y="24"/>
                    <a:pt x="379" y="24"/>
                    <a:pt x="379" y="25"/>
                  </a:cubicBezTo>
                  <a:close/>
                  <a:moveTo>
                    <a:pt x="281" y="8"/>
                  </a:move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9"/>
                    <a:pt x="280" y="9"/>
                    <a:pt x="281" y="8"/>
                  </a:cubicBezTo>
                  <a:close/>
                  <a:moveTo>
                    <a:pt x="280" y="9"/>
                  </a:moveTo>
                  <a:cubicBezTo>
                    <a:pt x="279" y="10"/>
                    <a:pt x="279" y="10"/>
                    <a:pt x="279" y="10"/>
                  </a:cubicBezTo>
                  <a:cubicBezTo>
                    <a:pt x="276" y="10"/>
                    <a:pt x="276" y="10"/>
                    <a:pt x="276" y="10"/>
                  </a:cubicBezTo>
                  <a:cubicBezTo>
                    <a:pt x="277" y="8"/>
                    <a:pt x="279" y="9"/>
                    <a:pt x="280" y="9"/>
                  </a:cubicBezTo>
                  <a:close/>
                  <a:moveTo>
                    <a:pt x="270" y="7"/>
                  </a:moveTo>
                  <a:cubicBezTo>
                    <a:pt x="270" y="7"/>
                    <a:pt x="271" y="6"/>
                    <a:pt x="271" y="6"/>
                  </a:cubicBezTo>
                  <a:cubicBezTo>
                    <a:pt x="271" y="6"/>
                    <a:pt x="271" y="6"/>
                    <a:pt x="271" y="7"/>
                  </a:cubicBezTo>
                  <a:cubicBezTo>
                    <a:pt x="271" y="6"/>
                    <a:pt x="271" y="7"/>
                    <a:pt x="270" y="7"/>
                  </a:cubicBezTo>
                  <a:close/>
                  <a:moveTo>
                    <a:pt x="266" y="9"/>
                  </a:moveTo>
                  <a:cubicBezTo>
                    <a:pt x="265" y="9"/>
                    <a:pt x="265" y="9"/>
                    <a:pt x="265" y="9"/>
                  </a:cubicBezTo>
                  <a:cubicBezTo>
                    <a:pt x="265" y="9"/>
                    <a:pt x="265" y="9"/>
                    <a:pt x="265" y="9"/>
                  </a:cubicBezTo>
                  <a:lnTo>
                    <a:pt x="266" y="9"/>
                  </a:lnTo>
                  <a:close/>
                  <a:moveTo>
                    <a:pt x="265" y="12"/>
                  </a:move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2"/>
                    <a:pt x="264" y="12"/>
                  </a:cubicBezTo>
                  <a:cubicBezTo>
                    <a:pt x="264" y="12"/>
                    <a:pt x="264" y="12"/>
                    <a:pt x="264" y="11"/>
                  </a:cubicBezTo>
                  <a:cubicBezTo>
                    <a:pt x="265" y="12"/>
                    <a:pt x="265" y="11"/>
                    <a:pt x="267" y="11"/>
                  </a:cubicBezTo>
                  <a:cubicBezTo>
                    <a:pt x="267" y="12"/>
                    <a:pt x="266" y="12"/>
                    <a:pt x="266" y="12"/>
                  </a:cubicBezTo>
                  <a:cubicBezTo>
                    <a:pt x="266" y="13"/>
                    <a:pt x="266" y="13"/>
                    <a:pt x="267" y="13"/>
                  </a:cubicBezTo>
                  <a:cubicBezTo>
                    <a:pt x="266" y="13"/>
                    <a:pt x="266" y="13"/>
                    <a:pt x="266" y="12"/>
                  </a:cubicBezTo>
                  <a:cubicBezTo>
                    <a:pt x="266" y="12"/>
                    <a:pt x="265" y="13"/>
                    <a:pt x="265" y="12"/>
                  </a:cubicBezTo>
                  <a:close/>
                  <a:moveTo>
                    <a:pt x="246" y="11"/>
                  </a:moveTo>
                  <a:cubicBezTo>
                    <a:pt x="246" y="11"/>
                    <a:pt x="246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lose/>
                  <a:moveTo>
                    <a:pt x="243" y="10"/>
                  </a:moveTo>
                  <a:cubicBezTo>
                    <a:pt x="242" y="8"/>
                    <a:pt x="244" y="10"/>
                    <a:pt x="244" y="9"/>
                  </a:cubicBezTo>
                  <a:cubicBezTo>
                    <a:pt x="244" y="9"/>
                    <a:pt x="244" y="9"/>
                    <a:pt x="245" y="10"/>
                  </a:cubicBezTo>
                  <a:cubicBezTo>
                    <a:pt x="243" y="8"/>
                    <a:pt x="243" y="11"/>
                    <a:pt x="242" y="10"/>
                  </a:cubicBezTo>
                  <a:cubicBezTo>
                    <a:pt x="241" y="10"/>
                    <a:pt x="241" y="10"/>
                    <a:pt x="241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2" y="9"/>
                    <a:pt x="241" y="9"/>
                    <a:pt x="243" y="10"/>
                  </a:cubicBezTo>
                  <a:close/>
                  <a:moveTo>
                    <a:pt x="199" y="2"/>
                  </a:move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3"/>
                    <a:pt x="200" y="3"/>
                  </a:cubicBezTo>
                  <a:cubicBezTo>
                    <a:pt x="199" y="3"/>
                    <a:pt x="200" y="2"/>
                    <a:pt x="199" y="2"/>
                  </a:cubicBezTo>
                  <a:close/>
                  <a:moveTo>
                    <a:pt x="7" y="35"/>
                  </a:moveTo>
                  <a:cubicBezTo>
                    <a:pt x="6" y="35"/>
                    <a:pt x="5" y="35"/>
                    <a:pt x="5" y="35"/>
                  </a:cubicBezTo>
                  <a:cubicBezTo>
                    <a:pt x="5" y="35"/>
                    <a:pt x="6" y="34"/>
                    <a:pt x="8" y="34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7" y="54"/>
                  </a:lnTo>
                  <a:close/>
                  <a:moveTo>
                    <a:pt x="21" y="44"/>
                  </a:moveTo>
                  <a:cubicBezTo>
                    <a:pt x="22" y="44"/>
                    <a:pt x="23" y="41"/>
                    <a:pt x="23" y="43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2" y="44"/>
                    <a:pt x="22" y="44"/>
                    <a:pt x="21" y="44"/>
                  </a:cubicBezTo>
                  <a:close/>
                  <a:moveTo>
                    <a:pt x="19" y="57"/>
                  </a:moveTo>
                  <a:cubicBezTo>
                    <a:pt x="18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1" y="49"/>
                  </a:moveTo>
                  <a:cubicBezTo>
                    <a:pt x="22" y="48"/>
                    <a:pt x="21" y="48"/>
                    <a:pt x="21" y="47"/>
                  </a:cubicBezTo>
                  <a:cubicBezTo>
                    <a:pt x="21" y="46"/>
                    <a:pt x="22" y="45"/>
                    <a:pt x="24" y="45"/>
                  </a:cubicBezTo>
                  <a:cubicBezTo>
                    <a:pt x="26" y="46"/>
                    <a:pt x="24" y="49"/>
                    <a:pt x="27" y="51"/>
                  </a:cubicBezTo>
                  <a:cubicBezTo>
                    <a:pt x="28" y="53"/>
                    <a:pt x="24" y="53"/>
                    <a:pt x="24" y="53"/>
                  </a:cubicBezTo>
                  <a:cubicBezTo>
                    <a:pt x="23" y="52"/>
                    <a:pt x="22" y="51"/>
                    <a:pt x="21" y="49"/>
                  </a:cubicBezTo>
                  <a:close/>
                  <a:moveTo>
                    <a:pt x="23" y="60"/>
                  </a:moveTo>
                  <a:cubicBezTo>
                    <a:pt x="22" y="59"/>
                    <a:pt x="21" y="58"/>
                    <a:pt x="22" y="58"/>
                  </a:cubicBezTo>
                  <a:cubicBezTo>
                    <a:pt x="23" y="58"/>
                    <a:pt x="25" y="58"/>
                    <a:pt x="25" y="59"/>
                  </a:cubicBezTo>
                  <a:cubicBezTo>
                    <a:pt x="24" y="60"/>
                    <a:pt x="24" y="59"/>
                    <a:pt x="23" y="60"/>
                  </a:cubicBezTo>
                  <a:close/>
                  <a:moveTo>
                    <a:pt x="61" y="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4"/>
                  </a:lnTo>
                  <a:close/>
                  <a:moveTo>
                    <a:pt x="26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6" y="67"/>
                  </a:lnTo>
                  <a:close/>
                  <a:moveTo>
                    <a:pt x="25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6"/>
                    <a:pt x="27" y="65"/>
                    <a:pt x="25" y="64"/>
                  </a:cubicBezTo>
                  <a:close/>
                  <a:moveTo>
                    <a:pt x="26" y="69"/>
                  </a:moveTo>
                  <a:cubicBezTo>
                    <a:pt x="26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6" y="68"/>
                    <a:pt x="27" y="68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8"/>
                    <a:pt x="26" y="69"/>
                  </a:cubicBezTo>
                  <a:close/>
                  <a:moveTo>
                    <a:pt x="32" y="75"/>
                  </a:moveTo>
                  <a:cubicBezTo>
                    <a:pt x="31" y="76"/>
                    <a:pt x="31" y="76"/>
                    <a:pt x="30" y="77"/>
                  </a:cubicBezTo>
                  <a:cubicBezTo>
                    <a:pt x="30" y="76"/>
                    <a:pt x="31" y="74"/>
                    <a:pt x="29" y="7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31" y="72"/>
                    <a:pt x="30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7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7" y="70"/>
                    <a:pt x="27" y="70"/>
                  </a:cubicBezTo>
                  <a:cubicBezTo>
                    <a:pt x="28" y="70"/>
                    <a:pt x="29" y="68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30" y="71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3" y="73"/>
                    <a:pt x="33" y="74"/>
                    <a:pt x="34" y="76"/>
                  </a:cubicBezTo>
                  <a:cubicBezTo>
                    <a:pt x="33" y="77"/>
                    <a:pt x="35" y="76"/>
                    <a:pt x="34" y="77"/>
                  </a:cubicBezTo>
                  <a:cubicBezTo>
                    <a:pt x="33" y="77"/>
                    <a:pt x="33" y="75"/>
                    <a:pt x="32" y="75"/>
                  </a:cubicBezTo>
                  <a:close/>
                  <a:moveTo>
                    <a:pt x="71" y="95"/>
                  </a:moveTo>
                  <a:cubicBezTo>
                    <a:pt x="71" y="95"/>
                    <a:pt x="71" y="95"/>
                    <a:pt x="71" y="95"/>
                  </a:cubicBezTo>
                  <a:cubicBezTo>
                    <a:pt x="70" y="95"/>
                    <a:pt x="70" y="95"/>
                    <a:pt x="70" y="95"/>
                  </a:cubicBezTo>
                  <a:lnTo>
                    <a:pt x="71" y="95"/>
                  </a:lnTo>
                  <a:close/>
                  <a:moveTo>
                    <a:pt x="69" y="97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9" y="97"/>
                    <a:pt x="69" y="97"/>
                  </a:cubicBezTo>
                  <a:close/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8" y="95"/>
                    <a:pt x="68" y="96"/>
                  </a:cubicBezTo>
                  <a:close/>
                  <a:moveTo>
                    <a:pt x="66" y="95"/>
                  </a:move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6"/>
                    <a:pt x="64" y="96"/>
                  </a:cubicBezTo>
                  <a:cubicBezTo>
                    <a:pt x="64" y="96"/>
                    <a:pt x="65" y="96"/>
                    <a:pt x="64" y="95"/>
                  </a:cubicBezTo>
                  <a:lnTo>
                    <a:pt x="66" y="95"/>
                  </a:ln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8"/>
                    <a:pt x="46" y="88"/>
                    <a:pt x="46" y="88"/>
                  </a:cubicBezTo>
                  <a:lnTo>
                    <a:pt x="45" y="87"/>
                  </a:lnTo>
                  <a:close/>
                  <a:moveTo>
                    <a:pt x="45" y="86"/>
                  </a:moveTo>
                  <a:cubicBezTo>
                    <a:pt x="45" y="85"/>
                    <a:pt x="46" y="86"/>
                    <a:pt x="46" y="85"/>
                  </a:cubicBezTo>
                  <a:cubicBezTo>
                    <a:pt x="47" y="85"/>
                    <a:pt x="46" y="86"/>
                    <a:pt x="47" y="86"/>
                  </a:cubicBezTo>
                  <a:cubicBezTo>
                    <a:pt x="46" y="86"/>
                    <a:pt x="45" y="86"/>
                    <a:pt x="45" y="86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2"/>
                    <a:pt x="49" y="81"/>
                  </a:cubicBezTo>
                  <a:cubicBezTo>
                    <a:pt x="50" y="82"/>
                    <a:pt x="50" y="82"/>
                    <a:pt x="50" y="82"/>
                  </a:cubicBezTo>
                  <a:close/>
                  <a:moveTo>
                    <a:pt x="53" y="83"/>
                  </a:moveTo>
                  <a:cubicBezTo>
                    <a:pt x="53" y="82"/>
                    <a:pt x="53" y="82"/>
                    <a:pt x="52" y="82"/>
                  </a:cubicBezTo>
                  <a:cubicBezTo>
                    <a:pt x="52" y="82"/>
                    <a:pt x="54" y="82"/>
                    <a:pt x="54" y="81"/>
                  </a:cubicBezTo>
                  <a:cubicBezTo>
                    <a:pt x="54" y="82"/>
                    <a:pt x="53" y="82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lose/>
                  <a:moveTo>
                    <a:pt x="55" y="81"/>
                  </a:moveTo>
                  <a:cubicBezTo>
                    <a:pt x="54" y="81"/>
                    <a:pt x="54" y="81"/>
                    <a:pt x="54" y="81"/>
                  </a:cubicBezTo>
                  <a:cubicBezTo>
                    <a:pt x="54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7" y="83"/>
                  </a:move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3"/>
                  </a:cubicBezTo>
                  <a:close/>
                  <a:moveTo>
                    <a:pt x="59" y="81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81"/>
                  </a:lnTo>
                  <a:close/>
                  <a:moveTo>
                    <a:pt x="69" y="80"/>
                  </a:moveTo>
                  <a:cubicBezTo>
                    <a:pt x="69" y="80"/>
                    <a:pt x="69" y="79"/>
                    <a:pt x="69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lose/>
                  <a:moveTo>
                    <a:pt x="70" y="82"/>
                  </a:move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2"/>
                    <a:pt x="70" y="82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lnTo>
                    <a:pt x="72" y="79"/>
                  </a:lnTo>
                  <a:close/>
                  <a:moveTo>
                    <a:pt x="79" y="81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79" y="81"/>
                  </a:lnTo>
                  <a:close/>
                  <a:moveTo>
                    <a:pt x="80" y="79"/>
                  </a:moveTo>
                  <a:cubicBezTo>
                    <a:pt x="80" y="78"/>
                    <a:pt x="80" y="78"/>
                    <a:pt x="80" y="78"/>
                  </a:cubicBezTo>
                  <a:cubicBezTo>
                    <a:pt x="80" y="79"/>
                    <a:pt x="80" y="79"/>
                    <a:pt x="81" y="79"/>
                  </a:cubicBezTo>
                  <a:cubicBezTo>
                    <a:pt x="81" y="79"/>
                    <a:pt x="81" y="79"/>
                    <a:pt x="80" y="79"/>
                  </a:cubicBezTo>
                  <a:close/>
                  <a:moveTo>
                    <a:pt x="86" y="82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2"/>
                    <a:pt x="88" y="81"/>
                    <a:pt x="88" y="83"/>
                  </a:cubicBezTo>
                  <a:cubicBezTo>
                    <a:pt x="87" y="83"/>
                    <a:pt x="86" y="81"/>
                    <a:pt x="86" y="82"/>
                  </a:cubicBezTo>
                  <a:close/>
                  <a:moveTo>
                    <a:pt x="89" y="86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lnTo>
                    <a:pt x="89" y="86"/>
                  </a:lnTo>
                  <a:close/>
                  <a:moveTo>
                    <a:pt x="131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lnTo>
                    <a:pt x="131" y="6"/>
                  </a:lnTo>
                  <a:close/>
                  <a:moveTo>
                    <a:pt x="133" y="6"/>
                  </a:moveTo>
                  <a:cubicBezTo>
                    <a:pt x="132" y="6"/>
                    <a:pt x="132" y="6"/>
                    <a:pt x="132" y="6"/>
                  </a:cubicBezTo>
                  <a:cubicBezTo>
                    <a:pt x="132" y="6"/>
                    <a:pt x="132" y="6"/>
                    <a:pt x="133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5" y="6"/>
                    <a:pt x="134" y="6"/>
                    <a:pt x="133" y="6"/>
                  </a:cubicBezTo>
                  <a:close/>
                  <a:moveTo>
                    <a:pt x="136" y="6"/>
                  </a:moveTo>
                  <a:cubicBezTo>
                    <a:pt x="136" y="5"/>
                    <a:pt x="137" y="5"/>
                    <a:pt x="138" y="5"/>
                  </a:cubicBezTo>
                  <a:lnTo>
                    <a:pt x="136" y="6"/>
                  </a:lnTo>
                  <a:close/>
                  <a:moveTo>
                    <a:pt x="147" y="9"/>
                  </a:moveTo>
                  <a:cubicBezTo>
                    <a:pt x="146" y="10"/>
                    <a:pt x="146" y="9"/>
                    <a:pt x="145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8"/>
                    <a:pt x="148" y="10"/>
                    <a:pt x="147" y="9"/>
                  </a:cubicBezTo>
                  <a:close/>
                  <a:moveTo>
                    <a:pt x="154" y="9"/>
                  </a:moveTo>
                  <a:cubicBezTo>
                    <a:pt x="154" y="10"/>
                    <a:pt x="155" y="10"/>
                    <a:pt x="155" y="11"/>
                  </a:cubicBezTo>
                  <a:cubicBezTo>
                    <a:pt x="153" y="10"/>
                    <a:pt x="153" y="10"/>
                    <a:pt x="153" y="10"/>
                  </a:cubicBezTo>
                  <a:lnTo>
                    <a:pt x="154" y="9"/>
                  </a:ln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0"/>
                    <a:pt x="155" y="12"/>
                  </a:cubicBezTo>
                  <a:cubicBezTo>
                    <a:pt x="154" y="12"/>
                    <a:pt x="154" y="12"/>
                    <a:pt x="155" y="13"/>
                  </a:cubicBezTo>
                  <a:cubicBezTo>
                    <a:pt x="155" y="14"/>
                    <a:pt x="153" y="12"/>
                    <a:pt x="153" y="13"/>
                  </a:cubicBezTo>
                  <a:close/>
                  <a:moveTo>
                    <a:pt x="134" y="85"/>
                  </a:moveTo>
                  <a:cubicBezTo>
                    <a:pt x="134" y="84"/>
                    <a:pt x="134" y="84"/>
                    <a:pt x="134" y="84"/>
                  </a:cubicBezTo>
                  <a:cubicBezTo>
                    <a:pt x="134" y="84"/>
                    <a:pt x="134" y="84"/>
                    <a:pt x="134" y="84"/>
                  </a:cubicBezTo>
                  <a:lnTo>
                    <a:pt x="134" y="85"/>
                  </a:lnTo>
                  <a:close/>
                  <a:moveTo>
                    <a:pt x="165" y="11"/>
                  </a:moveTo>
                  <a:cubicBezTo>
                    <a:pt x="165" y="10"/>
                    <a:pt x="166" y="10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5" y="10"/>
                    <a:pt x="165" y="11"/>
                  </a:cubicBezTo>
                  <a:close/>
                  <a:moveTo>
                    <a:pt x="133" y="89"/>
                  </a:moveTo>
                  <a:cubicBezTo>
                    <a:pt x="133" y="89"/>
                    <a:pt x="133" y="89"/>
                    <a:pt x="133" y="89"/>
                  </a:cubicBezTo>
                  <a:cubicBezTo>
                    <a:pt x="133" y="90"/>
                    <a:pt x="133" y="90"/>
                    <a:pt x="133" y="90"/>
                  </a:cubicBezTo>
                  <a:lnTo>
                    <a:pt x="133" y="89"/>
                  </a:lnTo>
                  <a:close/>
                  <a:moveTo>
                    <a:pt x="138" y="85"/>
                  </a:moveTo>
                  <a:cubicBezTo>
                    <a:pt x="138" y="84"/>
                    <a:pt x="137" y="85"/>
                    <a:pt x="137" y="84"/>
                  </a:cubicBezTo>
                  <a:cubicBezTo>
                    <a:pt x="138" y="84"/>
                    <a:pt x="139" y="84"/>
                    <a:pt x="139" y="85"/>
                  </a:cubicBezTo>
                  <a:cubicBezTo>
                    <a:pt x="139" y="85"/>
                    <a:pt x="138" y="85"/>
                    <a:pt x="138" y="85"/>
                  </a:cubicBezTo>
                  <a:close/>
                  <a:moveTo>
                    <a:pt x="175" y="4"/>
                  </a:move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5" y="4"/>
                  </a:lnTo>
                  <a:close/>
                  <a:moveTo>
                    <a:pt x="141" y="84"/>
                  </a:moveTo>
                  <a:cubicBezTo>
                    <a:pt x="140" y="84"/>
                    <a:pt x="140" y="84"/>
                    <a:pt x="140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2" y="83"/>
                    <a:pt x="141" y="84"/>
                    <a:pt x="141" y="84"/>
                  </a:cubicBezTo>
                  <a:close/>
                  <a:moveTo>
                    <a:pt x="144" y="84"/>
                  </a:move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lnTo>
                    <a:pt x="144" y="84"/>
                  </a:lnTo>
                  <a:close/>
                  <a:moveTo>
                    <a:pt x="145" y="83"/>
                  </a:moveTo>
                  <a:cubicBezTo>
                    <a:pt x="145" y="82"/>
                    <a:pt x="145" y="82"/>
                    <a:pt x="145" y="82"/>
                  </a:cubicBezTo>
                  <a:cubicBezTo>
                    <a:pt x="146" y="83"/>
                    <a:pt x="146" y="83"/>
                    <a:pt x="146" y="83"/>
                  </a:cubicBezTo>
                  <a:lnTo>
                    <a:pt x="145" y="83"/>
                  </a:lnTo>
                  <a:close/>
                  <a:moveTo>
                    <a:pt x="18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lnTo>
                    <a:pt x="183" y="4"/>
                  </a:lnTo>
                  <a:close/>
                  <a:moveTo>
                    <a:pt x="152" y="81"/>
                  </a:move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2"/>
                  </a:cubicBezTo>
                  <a:cubicBezTo>
                    <a:pt x="151" y="81"/>
                    <a:pt x="149" y="81"/>
                    <a:pt x="150" y="80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1" y="81"/>
                    <a:pt x="151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lose/>
                  <a:moveTo>
                    <a:pt x="184" y="4"/>
                  </a:moveTo>
                  <a:cubicBezTo>
                    <a:pt x="184" y="5"/>
                    <a:pt x="184" y="4"/>
                    <a:pt x="184" y="4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4"/>
                    <a:pt x="185" y="5"/>
                    <a:pt x="184" y="4"/>
                  </a:cubicBezTo>
                  <a:close/>
                  <a:moveTo>
                    <a:pt x="158" y="80"/>
                  </a:move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lose/>
                  <a:moveTo>
                    <a:pt x="161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1" y="79"/>
                  </a:lnTo>
                  <a:close/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5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4"/>
                    <a:pt x="195" y="4"/>
                    <a:pt x="195" y="5"/>
                  </a:cubicBezTo>
                  <a:close/>
                  <a:moveTo>
                    <a:pt x="195" y="7"/>
                  </a:moveTo>
                  <a:cubicBezTo>
                    <a:pt x="195" y="6"/>
                    <a:pt x="197" y="7"/>
                    <a:pt x="198" y="7"/>
                  </a:cubicBezTo>
                  <a:cubicBezTo>
                    <a:pt x="197" y="8"/>
                    <a:pt x="195" y="7"/>
                    <a:pt x="195" y="7"/>
                  </a:cubicBezTo>
                  <a:close/>
                  <a:moveTo>
                    <a:pt x="167" y="78"/>
                  </a:moveTo>
                  <a:cubicBezTo>
                    <a:pt x="167" y="77"/>
                    <a:pt x="168" y="77"/>
                    <a:pt x="168" y="78"/>
                  </a:cubicBezTo>
                  <a:cubicBezTo>
                    <a:pt x="168" y="78"/>
                    <a:pt x="168" y="78"/>
                    <a:pt x="167" y="78"/>
                  </a:cubicBezTo>
                  <a:close/>
                  <a:moveTo>
                    <a:pt x="198" y="7"/>
                  </a:moveTo>
                  <a:cubicBezTo>
                    <a:pt x="198" y="7"/>
                    <a:pt x="199" y="7"/>
                    <a:pt x="199" y="6"/>
                  </a:cubicBezTo>
                  <a:cubicBezTo>
                    <a:pt x="200" y="8"/>
                    <a:pt x="201" y="7"/>
                    <a:pt x="202" y="7"/>
                  </a:cubicBezTo>
                  <a:cubicBezTo>
                    <a:pt x="201" y="7"/>
                    <a:pt x="199" y="8"/>
                    <a:pt x="198" y="7"/>
                  </a:cubicBezTo>
                  <a:close/>
                  <a:moveTo>
                    <a:pt x="185" y="84"/>
                  </a:moveTo>
                  <a:cubicBezTo>
                    <a:pt x="185" y="85"/>
                    <a:pt x="184" y="84"/>
                    <a:pt x="184" y="84"/>
                  </a:cubicBezTo>
                  <a:cubicBezTo>
                    <a:pt x="185" y="84"/>
                    <a:pt x="185" y="84"/>
                    <a:pt x="185" y="84"/>
                  </a:cubicBezTo>
                  <a:close/>
                  <a:moveTo>
                    <a:pt x="239" y="8"/>
                  </a:moveTo>
                  <a:cubicBezTo>
                    <a:pt x="239" y="8"/>
                    <a:pt x="239" y="8"/>
                    <a:pt x="239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8" y="8"/>
                    <a:pt x="239" y="8"/>
                  </a:cubicBezTo>
                  <a:close/>
                  <a:moveTo>
                    <a:pt x="238" y="8"/>
                  </a:moveTo>
                  <a:cubicBezTo>
                    <a:pt x="238" y="8"/>
                    <a:pt x="237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9"/>
                    <a:pt x="236" y="8"/>
                  </a:cubicBezTo>
                  <a:cubicBezTo>
                    <a:pt x="236" y="8"/>
                    <a:pt x="237" y="8"/>
                    <a:pt x="238" y="8"/>
                  </a:cubicBezTo>
                  <a:close/>
                  <a:moveTo>
                    <a:pt x="237" y="6"/>
                  </a:moveTo>
                  <a:cubicBezTo>
                    <a:pt x="237" y="6"/>
                    <a:pt x="237" y="6"/>
                    <a:pt x="238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5"/>
                    <a:pt x="236" y="6"/>
                    <a:pt x="237" y="6"/>
                  </a:cubicBezTo>
                  <a:close/>
                  <a:moveTo>
                    <a:pt x="236" y="7"/>
                  </a:moveTo>
                  <a:cubicBezTo>
                    <a:pt x="234" y="7"/>
                    <a:pt x="234" y="7"/>
                    <a:pt x="234" y="7"/>
                  </a:cubicBezTo>
                  <a:cubicBezTo>
                    <a:pt x="234" y="7"/>
                    <a:pt x="235" y="7"/>
                    <a:pt x="236" y="7"/>
                  </a:cubicBezTo>
                  <a:close/>
                  <a:moveTo>
                    <a:pt x="210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08" y="5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6" y="5"/>
                    <a:pt x="208" y="4"/>
                    <a:pt x="210" y="5"/>
                  </a:cubicBezTo>
                  <a:close/>
                  <a:moveTo>
                    <a:pt x="175" y="81"/>
                  </a:moveTo>
                  <a:cubicBezTo>
                    <a:pt x="175" y="81"/>
                    <a:pt x="174" y="82"/>
                    <a:pt x="174" y="82"/>
                  </a:cubicBezTo>
                  <a:cubicBezTo>
                    <a:pt x="174" y="82"/>
                    <a:pt x="174" y="81"/>
                    <a:pt x="175" y="81"/>
                  </a:cubicBezTo>
                  <a:close/>
                  <a:moveTo>
                    <a:pt x="173" y="86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3" y="85"/>
                    <a:pt x="173" y="86"/>
                  </a:cubicBezTo>
                  <a:close/>
                  <a:moveTo>
                    <a:pt x="213" y="7"/>
                  </a:moveTo>
                  <a:cubicBezTo>
                    <a:pt x="212" y="8"/>
                    <a:pt x="212" y="8"/>
                    <a:pt x="211" y="8"/>
                  </a:cubicBezTo>
                  <a:cubicBezTo>
                    <a:pt x="211" y="8"/>
                    <a:pt x="210" y="8"/>
                    <a:pt x="210" y="8"/>
                  </a:cubicBezTo>
                  <a:cubicBezTo>
                    <a:pt x="210" y="6"/>
                    <a:pt x="208" y="8"/>
                    <a:pt x="208" y="7"/>
                  </a:cubicBezTo>
                  <a:cubicBezTo>
                    <a:pt x="206" y="9"/>
                    <a:pt x="205" y="7"/>
                    <a:pt x="203" y="8"/>
                  </a:cubicBezTo>
                  <a:cubicBezTo>
                    <a:pt x="204" y="8"/>
                    <a:pt x="202" y="8"/>
                    <a:pt x="203" y="7"/>
                  </a:cubicBezTo>
                  <a:cubicBezTo>
                    <a:pt x="205" y="7"/>
                    <a:pt x="208" y="8"/>
                    <a:pt x="210" y="7"/>
                  </a:cubicBezTo>
                  <a:cubicBezTo>
                    <a:pt x="209" y="7"/>
                    <a:pt x="210" y="7"/>
                    <a:pt x="210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2" y="6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lose/>
                  <a:moveTo>
                    <a:pt x="214" y="5"/>
                  </a:moveTo>
                  <a:cubicBezTo>
                    <a:pt x="215" y="5"/>
                    <a:pt x="215" y="4"/>
                    <a:pt x="216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6"/>
                    <a:pt x="214" y="5"/>
                    <a:pt x="214" y="5"/>
                  </a:cubicBezTo>
                  <a:close/>
                  <a:moveTo>
                    <a:pt x="183" y="80"/>
                  </a:moveTo>
                  <a:cubicBezTo>
                    <a:pt x="182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lose/>
                  <a:moveTo>
                    <a:pt x="214" y="8"/>
                  </a:moveTo>
                  <a:cubicBezTo>
                    <a:pt x="215" y="7"/>
                    <a:pt x="215" y="7"/>
                    <a:pt x="216" y="8"/>
                  </a:cubicBezTo>
                  <a:cubicBezTo>
                    <a:pt x="215" y="8"/>
                    <a:pt x="215" y="8"/>
                    <a:pt x="214" y="8"/>
                  </a:cubicBezTo>
                  <a:close/>
                  <a:moveTo>
                    <a:pt x="217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7" y="5"/>
                    <a:pt x="218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7" y="6"/>
                    <a:pt x="217" y="5"/>
                    <a:pt x="217" y="5"/>
                  </a:cubicBezTo>
                  <a:close/>
                  <a:moveTo>
                    <a:pt x="218" y="9"/>
                  </a:moveTo>
                  <a:cubicBezTo>
                    <a:pt x="218" y="9"/>
                    <a:pt x="218" y="9"/>
                    <a:pt x="218" y="9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218" y="9"/>
                  </a:lnTo>
                  <a:close/>
                  <a:moveTo>
                    <a:pt x="190" y="80"/>
                  </a:move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90" y="79"/>
                    <a:pt x="189" y="80"/>
                  </a:cubicBezTo>
                  <a:cubicBezTo>
                    <a:pt x="189" y="80"/>
                    <a:pt x="188" y="80"/>
                    <a:pt x="188" y="80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9"/>
                    <a:pt x="189" y="80"/>
                    <a:pt x="190" y="79"/>
                  </a:cubicBezTo>
                  <a:cubicBezTo>
                    <a:pt x="190" y="81"/>
                    <a:pt x="190" y="81"/>
                    <a:pt x="190" y="81"/>
                  </a:cubicBezTo>
                  <a:cubicBezTo>
                    <a:pt x="190" y="81"/>
                    <a:pt x="190" y="80"/>
                    <a:pt x="190" y="80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9"/>
                    <a:pt x="190" y="79"/>
                    <a:pt x="190" y="79"/>
                  </a:cubicBezTo>
                  <a:lnTo>
                    <a:pt x="190" y="78"/>
                  </a:lnTo>
                  <a:close/>
                  <a:moveTo>
                    <a:pt x="219" y="10"/>
                  </a:moveTo>
                  <a:cubicBezTo>
                    <a:pt x="220" y="9"/>
                    <a:pt x="220" y="8"/>
                    <a:pt x="219" y="8"/>
                  </a:cubicBezTo>
                  <a:cubicBezTo>
                    <a:pt x="218" y="8"/>
                    <a:pt x="218" y="8"/>
                    <a:pt x="218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7"/>
                    <a:pt x="219" y="7"/>
                    <a:pt x="219" y="6"/>
                  </a:cubicBezTo>
                  <a:cubicBezTo>
                    <a:pt x="219" y="6"/>
                    <a:pt x="220" y="6"/>
                    <a:pt x="221" y="6"/>
                  </a:cubicBezTo>
                  <a:cubicBezTo>
                    <a:pt x="221" y="6"/>
                    <a:pt x="221" y="6"/>
                    <a:pt x="222" y="6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1" y="7"/>
                    <a:pt x="221" y="8"/>
                  </a:cubicBezTo>
                  <a:cubicBezTo>
                    <a:pt x="221" y="7"/>
                    <a:pt x="223" y="7"/>
                    <a:pt x="224" y="7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8"/>
                    <a:pt x="224" y="8"/>
                    <a:pt x="223" y="8"/>
                  </a:cubicBezTo>
                  <a:cubicBezTo>
                    <a:pt x="223" y="9"/>
                    <a:pt x="221" y="8"/>
                    <a:pt x="222" y="9"/>
                  </a:cubicBezTo>
                  <a:cubicBezTo>
                    <a:pt x="222" y="9"/>
                    <a:pt x="221" y="9"/>
                    <a:pt x="221" y="9"/>
                  </a:cubicBezTo>
                  <a:cubicBezTo>
                    <a:pt x="221" y="10"/>
                    <a:pt x="220" y="9"/>
                    <a:pt x="219" y="10"/>
                  </a:cubicBezTo>
                  <a:close/>
                  <a:moveTo>
                    <a:pt x="191" y="80"/>
                  </a:moveTo>
                  <a:cubicBezTo>
                    <a:pt x="192" y="78"/>
                    <a:pt x="192" y="78"/>
                    <a:pt x="192" y="78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1" y="80"/>
                  </a:lnTo>
                  <a:close/>
                  <a:moveTo>
                    <a:pt x="222" y="12"/>
                  </a:moveTo>
                  <a:cubicBezTo>
                    <a:pt x="222" y="12"/>
                    <a:pt x="222" y="12"/>
                    <a:pt x="222" y="12"/>
                  </a:cubicBezTo>
                  <a:cubicBezTo>
                    <a:pt x="222" y="12"/>
                    <a:pt x="221" y="12"/>
                    <a:pt x="220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21" y="10"/>
                    <a:pt x="221" y="10"/>
                  </a:cubicBezTo>
                  <a:cubicBezTo>
                    <a:pt x="221" y="10"/>
                    <a:pt x="221" y="11"/>
                    <a:pt x="221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1"/>
                    <a:pt x="223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23" y="12"/>
                    <a:pt x="223" y="12"/>
                    <a:pt x="223" y="12"/>
                  </a:cubicBezTo>
                  <a:lnTo>
                    <a:pt x="222" y="12"/>
                  </a:lnTo>
                  <a:close/>
                  <a:moveTo>
                    <a:pt x="195" y="80"/>
                  </a:move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80"/>
                  </a:cubicBezTo>
                  <a:close/>
                  <a:moveTo>
                    <a:pt x="198" y="82"/>
                  </a:moveTo>
                  <a:cubicBezTo>
                    <a:pt x="198" y="82"/>
                    <a:pt x="198" y="82"/>
                    <a:pt x="198" y="82"/>
                  </a:cubicBezTo>
                  <a:cubicBezTo>
                    <a:pt x="198" y="81"/>
                    <a:pt x="198" y="81"/>
                    <a:pt x="198" y="81"/>
                  </a:cubicBezTo>
                  <a:cubicBezTo>
                    <a:pt x="198" y="82"/>
                    <a:pt x="198" y="82"/>
                    <a:pt x="198" y="82"/>
                  </a:cubicBezTo>
                  <a:close/>
                  <a:moveTo>
                    <a:pt x="229" y="13"/>
                  </a:moveTo>
                  <a:cubicBezTo>
                    <a:pt x="228" y="13"/>
                    <a:pt x="227" y="12"/>
                    <a:pt x="227" y="13"/>
                  </a:cubicBezTo>
                  <a:cubicBezTo>
                    <a:pt x="226" y="12"/>
                    <a:pt x="225" y="13"/>
                    <a:pt x="224" y="13"/>
                  </a:cubicBezTo>
                  <a:cubicBezTo>
                    <a:pt x="223" y="11"/>
                    <a:pt x="225" y="11"/>
                    <a:pt x="225" y="10"/>
                  </a:cubicBezTo>
                  <a:cubicBezTo>
                    <a:pt x="225" y="11"/>
                    <a:pt x="226" y="10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8" y="12"/>
                    <a:pt x="227" y="10"/>
                    <a:pt x="229" y="11"/>
                  </a:cubicBezTo>
                  <a:cubicBezTo>
                    <a:pt x="229" y="11"/>
                    <a:pt x="229" y="13"/>
                    <a:pt x="229" y="13"/>
                  </a:cubicBezTo>
                  <a:close/>
                  <a:moveTo>
                    <a:pt x="229" y="10"/>
                  </a:moveTo>
                  <a:cubicBezTo>
                    <a:pt x="229" y="9"/>
                    <a:pt x="230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8" y="9"/>
                    <a:pt x="228" y="8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8" y="9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9"/>
                    <a:pt x="230" y="8"/>
                    <a:pt x="230" y="9"/>
                  </a:cubicBezTo>
                  <a:cubicBezTo>
                    <a:pt x="230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9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35" y="8"/>
                    <a:pt x="235" y="9"/>
                    <a:pt x="235" y="9"/>
                  </a:cubicBezTo>
                  <a:cubicBezTo>
                    <a:pt x="235" y="9"/>
                    <a:pt x="234" y="9"/>
                    <a:pt x="234" y="9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3" y="9"/>
                    <a:pt x="232" y="10"/>
                    <a:pt x="231" y="9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231" y="10"/>
                    <a:pt x="229" y="10"/>
                    <a:pt x="229" y="10"/>
                  </a:cubicBezTo>
                  <a:close/>
                  <a:moveTo>
                    <a:pt x="232" y="13"/>
                  </a:moveTo>
                  <a:cubicBezTo>
                    <a:pt x="231" y="13"/>
                    <a:pt x="231" y="13"/>
                    <a:pt x="231" y="13"/>
                  </a:cubicBezTo>
                  <a:cubicBezTo>
                    <a:pt x="232" y="12"/>
                    <a:pt x="232" y="12"/>
                    <a:pt x="232" y="12"/>
                  </a:cubicBezTo>
                  <a:lnTo>
                    <a:pt x="232" y="13"/>
                  </a:lnTo>
                  <a:close/>
                  <a:moveTo>
                    <a:pt x="233" y="13"/>
                  </a:moveTo>
                  <a:cubicBezTo>
                    <a:pt x="233" y="12"/>
                    <a:pt x="233" y="13"/>
                    <a:pt x="233" y="12"/>
                  </a:cubicBezTo>
                  <a:cubicBezTo>
                    <a:pt x="232" y="11"/>
                    <a:pt x="231" y="12"/>
                    <a:pt x="230" y="12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1" y="11"/>
                    <a:pt x="232" y="12"/>
                    <a:pt x="233" y="11"/>
                  </a:cubicBezTo>
                  <a:cubicBezTo>
                    <a:pt x="234" y="12"/>
                    <a:pt x="233" y="12"/>
                    <a:pt x="234" y="13"/>
                  </a:cubicBezTo>
                  <a:cubicBezTo>
                    <a:pt x="234" y="12"/>
                    <a:pt x="235" y="12"/>
                    <a:pt x="236" y="12"/>
                  </a:cubicBezTo>
                  <a:cubicBezTo>
                    <a:pt x="235" y="12"/>
                    <a:pt x="235" y="14"/>
                    <a:pt x="233" y="13"/>
                  </a:cubicBezTo>
                  <a:close/>
                  <a:moveTo>
                    <a:pt x="236" y="10"/>
                  </a:moveTo>
                  <a:cubicBezTo>
                    <a:pt x="237" y="9"/>
                    <a:pt x="238" y="9"/>
                    <a:pt x="239" y="9"/>
                  </a:cubicBezTo>
                  <a:cubicBezTo>
                    <a:pt x="239" y="10"/>
                    <a:pt x="237" y="9"/>
                    <a:pt x="236" y="10"/>
                  </a:cubicBezTo>
                  <a:close/>
                  <a:moveTo>
                    <a:pt x="220" y="78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1" y="77"/>
                    <a:pt x="221" y="77"/>
                    <a:pt x="221" y="77"/>
                  </a:cubicBezTo>
                  <a:lnTo>
                    <a:pt x="220" y="78"/>
                  </a:lnTo>
                  <a:close/>
                  <a:moveTo>
                    <a:pt x="226" y="78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lnTo>
                    <a:pt x="226" y="78"/>
                  </a:lnTo>
                  <a:close/>
                  <a:moveTo>
                    <a:pt x="253" y="15"/>
                  </a:moveTo>
                  <a:cubicBezTo>
                    <a:pt x="254" y="15"/>
                    <a:pt x="254" y="15"/>
                    <a:pt x="254" y="15"/>
                  </a:cubicBezTo>
                  <a:cubicBezTo>
                    <a:pt x="253" y="14"/>
                    <a:pt x="253" y="15"/>
                    <a:pt x="252" y="15"/>
                  </a:cubicBezTo>
                  <a:cubicBezTo>
                    <a:pt x="252" y="15"/>
                    <a:pt x="252" y="14"/>
                    <a:pt x="252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lose/>
                  <a:moveTo>
                    <a:pt x="230" y="79"/>
                  </a:moveTo>
                  <a:cubicBezTo>
                    <a:pt x="230" y="78"/>
                    <a:pt x="229" y="78"/>
                    <a:pt x="230" y="77"/>
                  </a:cubicBezTo>
                  <a:cubicBezTo>
                    <a:pt x="230" y="78"/>
                    <a:pt x="231" y="78"/>
                    <a:pt x="230" y="79"/>
                  </a:cubicBezTo>
                  <a:close/>
                  <a:moveTo>
                    <a:pt x="232" y="78"/>
                  </a:moveTo>
                  <a:cubicBezTo>
                    <a:pt x="232" y="78"/>
                    <a:pt x="232" y="78"/>
                    <a:pt x="231" y="77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lose/>
                  <a:moveTo>
                    <a:pt x="237" y="79"/>
                  </a:moveTo>
                  <a:cubicBezTo>
                    <a:pt x="237" y="79"/>
                    <a:pt x="237" y="79"/>
                    <a:pt x="237" y="79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7" y="79"/>
                  </a:cubicBezTo>
                  <a:close/>
                  <a:moveTo>
                    <a:pt x="240" y="78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9"/>
                    <a:pt x="241" y="78"/>
                    <a:pt x="240" y="78"/>
                  </a:cubicBezTo>
                  <a:close/>
                  <a:moveTo>
                    <a:pt x="273" y="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2" y="9"/>
                    <a:pt x="272" y="9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3" y="9"/>
                    <a:pt x="273" y="9"/>
                  </a:cubicBezTo>
                  <a:close/>
                  <a:moveTo>
                    <a:pt x="271" y="12"/>
                  </a:move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3"/>
                    <a:pt x="268" y="14"/>
                    <a:pt x="267" y="12"/>
                  </a:cubicBezTo>
                  <a:cubicBezTo>
                    <a:pt x="268" y="12"/>
                    <a:pt x="267" y="10"/>
                    <a:pt x="268" y="10"/>
                  </a:cubicBezTo>
                  <a:cubicBezTo>
                    <a:pt x="268" y="9"/>
                    <a:pt x="269" y="10"/>
                    <a:pt x="270" y="10"/>
                  </a:cubicBezTo>
                  <a:cubicBezTo>
                    <a:pt x="271" y="10"/>
                    <a:pt x="271" y="10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69" y="12"/>
                    <a:pt x="270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1"/>
                    <a:pt x="272" y="11"/>
                  </a:cubicBezTo>
                  <a:cubicBezTo>
                    <a:pt x="272" y="12"/>
                    <a:pt x="273" y="12"/>
                    <a:pt x="273" y="12"/>
                  </a:cubicBezTo>
                  <a:cubicBezTo>
                    <a:pt x="272" y="12"/>
                    <a:pt x="272" y="12"/>
                    <a:pt x="271" y="12"/>
                  </a:cubicBezTo>
                  <a:close/>
                  <a:moveTo>
                    <a:pt x="245" y="79"/>
                  </a:moveTo>
                  <a:cubicBezTo>
                    <a:pt x="245" y="78"/>
                    <a:pt x="245" y="78"/>
                    <a:pt x="245" y="78"/>
                  </a:cubicBezTo>
                  <a:cubicBezTo>
                    <a:pt x="246" y="79"/>
                    <a:pt x="245" y="79"/>
                    <a:pt x="245" y="79"/>
                  </a:cubicBezTo>
                  <a:close/>
                  <a:moveTo>
                    <a:pt x="250" y="78"/>
                  </a:moveTo>
                  <a:cubicBezTo>
                    <a:pt x="249" y="77"/>
                    <a:pt x="249" y="77"/>
                    <a:pt x="249" y="77"/>
                  </a:cubicBezTo>
                  <a:cubicBezTo>
                    <a:pt x="250" y="78"/>
                    <a:pt x="250" y="78"/>
                    <a:pt x="250" y="78"/>
                  </a:cubicBezTo>
                  <a:close/>
                  <a:moveTo>
                    <a:pt x="277" y="17"/>
                  </a:move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6"/>
                    <a:pt x="276" y="16"/>
                  </a:cubicBezTo>
                  <a:cubicBezTo>
                    <a:pt x="277" y="16"/>
                    <a:pt x="277" y="16"/>
                    <a:pt x="277" y="15"/>
                  </a:cubicBezTo>
                  <a:cubicBezTo>
                    <a:pt x="276" y="15"/>
                    <a:pt x="275" y="15"/>
                    <a:pt x="275" y="15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4" y="17"/>
                    <a:pt x="273" y="15"/>
                    <a:pt x="272" y="16"/>
                  </a:cubicBezTo>
                  <a:cubicBezTo>
                    <a:pt x="271" y="16"/>
                    <a:pt x="271" y="17"/>
                    <a:pt x="271" y="17"/>
                  </a:cubicBezTo>
                  <a:cubicBezTo>
                    <a:pt x="270" y="17"/>
                    <a:pt x="270" y="16"/>
                    <a:pt x="270" y="15"/>
                  </a:cubicBezTo>
                  <a:cubicBezTo>
                    <a:pt x="270" y="15"/>
                    <a:pt x="273" y="16"/>
                    <a:pt x="272" y="14"/>
                  </a:cubicBezTo>
                  <a:cubicBezTo>
                    <a:pt x="272" y="14"/>
                    <a:pt x="275" y="15"/>
                    <a:pt x="275" y="14"/>
                  </a:cubicBezTo>
                  <a:cubicBezTo>
                    <a:pt x="275" y="14"/>
                    <a:pt x="276" y="15"/>
                    <a:pt x="277" y="15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6"/>
                    <a:pt x="279" y="16"/>
                    <a:pt x="277" y="17"/>
                  </a:cubicBezTo>
                  <a:close/>
                  <a:moveTo>
                    <a:pt x="252" y="79"/>
                  </a:moveTo>
                  <a:cubicBezTo>
                    <a:pt x="252" y="79"/>
                    <a:pt x="252" y="79"/>
                    <a:pt x="252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8"/>
                    <a:pt x="252" y="78"/>
                  </a:cubicBezTo>
                  <a:cubicBezTo>
                    <a:pt x="252" y="78"/>
                    <a:pt x="253" y="78"/>
                    <a:pt x="253" y="78"/>
                  </a:cubicBezTo>
                  <a:lnTo>
                    <a:pt x="252" y="78"/>
                  </a:lnTo>
                  <a:close/>
                  <a:moveTo>
                    <a:pt x="279" y="17"/>
                  </a:moveTo>
                  <a:cubicBezTo>
                    <a:pt x="279" y="17"/>
                    <a:pt x="279" y="17"/>
                    <a:pt x="280" y="17"/>
                  </a:cubicBezTo>
                  <a:cubicBezTo>
                    <a:pt x="280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0" y="17"/>
                    <a:pt x="279" y="17"/>
                    <a:pt x="279" y="17"/>
                  </a:cubicBezTo>
                  <a:close/>
                  <a:moveTo>
                    <a:pt x="254" y="79"/>
                  </a:moveTo>
                  <a:cubicBezTo>
                    <a:pt x="253" y="79"/>
                    <a:pt x="253" y="79"/>
                    <a:pt x="253" y="79"/>
                  </a:cubicBezTo>
                  <a:cubicBezTo>
                    <a:pt x="254" y="79"/>
                    <a:pt x="254" y="78"/>
                    <a:pt x="254" y="78"/>
                  </a:cubicBezTo>
                  <a:cubicBezTo>
                    <a:pt x="254" y="78"/>
                    <a:pt x="254" y="79"/>
                    <a:pt x="254" y="79"/>
                  </a:cubicBezTo>
                  <a:close/>
                  <a:moveTo>
                    <a:pt x="259" y="79"/>
                  </a:move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8"/>
                    <a:pt x="259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80"/>
                  </a:cubicBezTo>
                  <a:cubicBezTo>
                    <a:pt x="260" y="80"/>
                    <a:pt x="259" y="80"/>
                    <a:pt x="259" y="79"/>
                  </a:cubicBezTo>
                  <a:close/>
                  <a:moveTo>
                    <a:pt x="262" y="79"/>
                  </a:move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lose/>
                  <a:moveTo>
                    <a:pt x="283" y="22"/>
                  </a:moveTo>
                  <a:cubicBezTo>
                    <a:pt x="284" y="21"/>
                    <a:pt x="286" y="23"/>
                    <a:pt x="286" y="21"/>
                  </a:cubicBezTo>
                  <a:cubicBezTo>
                    <a:pt x="286" y="22"/>
                    <a:pt x="288" y="21"/>
                    <a:pt x="288" y="22"/>
                  </a:cubicBezTo>
                  <a:cubicBezTo>
                    <a:pt x="286" y="22"/>
                    <a:pt x="285" y="22"/>
                    <a:pt x="283" y="22"/>
                  </a:cubicBezTo>
                  <a:close/>
                  <a:moveTo>
                    <a:pt x="287" y="21"/>
                  </a:moveTo>
                  <a:cubicBezTo>
                    <a:pt x="288" y="21"/>
                    <a:pt x="288" y="21"/>
                    <a:pt x="288" y="21"/>
                  </a:cubicBezTo>
                  <a:cubicBezTo>
                    <a:pt x="288" y="21"/>
                    <a:pt x="288" y="21"/>
                    <a:pt x="287" y="21"/>
                  </a:cubicBezTo>
                  <a:close/>
                  <a:moveTo>
                    <a:pt x="264" y="80"/>
                  </a:moveTo>
                  <a:cubicBezTo>
                    <a:pt x="265" y="79"/>
                    <a:pt x="265" y="79"/>
                    <a:pt x="265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80"/>
                    <a:pt x="265" y="80"/>
                    <a:pt x="264" y="80"/>
                  </a:cubicBezTo>
                  <a:close/>
                  <a:moveTo>
                    <a:pt x="290" y="24"/>
                  </a:move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lnTo>
                    <a:pt x="290" y="24"/>
                  </a:lnTo>
                  <a:close/>
                  <a:moveTo>
                    <a:pt x="267" y="80"/>
                  </a:moveTo>
                  <a:cubicBezTo>
                    <a:pt x="266" y="80"/>
                    <a:pt x="266" y="80"/>
                    <a:pt x="266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80"/>
                    <a:pt x="267" y="80"/>
                  </a:cubicBezTo>
                  <a:close/>
                  <a:moveTo>
                    <a:pt x="291" y="24"/>
                  </a:moveTo>
                  <a:cubicBezTo>
                    <a:pt x="291" y="24"/>
                    <a:pt x="291" y="24"/>
                    <a:pt x="291" y="23"/>
                  </a:cubicBezTo>
                  <a:cubicBezTo>
                    <a:pt x="291" y="24"/>
                    <a:pt x="292" y="23"/>
                    <a:pt x="292" y="23"/>
                  </a:cubicBezTo>
                  <a:cubicBezTo>
                    <a:pt x="292" y="24"/>
                    <a:pt x="292" y="24"/>
                    <a:pt x="291" y="24"/>
                  </a:cubicBezTo>
                  <a:close/>
                  <a:moveTo>
                    <a:pt x="294" y="21"/>
                  </a:move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lose/>
                  <a:moveTo>
                    <a:pt x="298" y="23"/>
                  </a:moveTo>
                  <a:cubicBezTo>
                    <a:pt x="297" y="24"/>
                    <a:pt x="297" y="23"/>
                    <a:pt x="296" y="23"/>
                  </a:cubicBezTo>
                  <a:cubicBezTo>
                    <a:pt x="296" y="22"/>
                    <a:pt x="297" y="21"/>
                    <a:pt x="298" y="21"/>
                  </a:cubicBezTo>
                  <a:cubicBezTo>
                    <a:pt x="299" y="22"/>
                    <a:pt x="298" y="22"/>
                    <a:pt x="298" y="23"/>
                  </a:cubicBezTo>
                  <a:close/>
                  <a:moveTo>
                    <a:pt x="301" y="23"/>
                  </a:moveTo>
                  <a:cubicBezTo>
                    <a:pt x="301" y="22"/>
                    <a:pt x="301" y="22"/>
                    <a:pt x="301" y="22"/>
                  </a:cubicBezTo>
                  <a:cubicBezTo>
                    <a:pt x="302" y="22"/>
                    <a:pt x="302" y="22"/>
                    <a:pt x="302" y="22"/>
                  </a:cubicBezTo>
                  <a:cubicBezTo>
                    <a:pt x="302" y="22"/>
                    <a:pt x="302" y="22"/>
                    <a:pt x="301" y="23"/>
                  </a:cubicBezTo>
                  <a:close/>
                  <a:moveTo>
                    <a:pt x="303" y="24"/>
                  </a:move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3" y="24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2" y="23"/>
                    <a:pt x="303" y="22"/>
                  </a:cubicBezTo>
                  <a:cubicBezTo>
                    <a:pt x="304" y="22"/>
                    <a:pt x="304" y="21"/>
                    <a:pt x="305" y="22"/>
                  </a:cubicBezTo>
                  <a:cubicBezTo>
                    <a:pt x="305" y="22"/>
                    <a:pt x="305" y="23"/>
                    <a:pt x="305" y="23"/>
                  </a:cubicBezTo>
                  <a:cubicBezTo>
                    <a:pt x="304" y="23"/>
                    <a:pt x="303" y="23"/>
                    <a:pt x="303" y="24"/>
                  </a:cubicBezTo>
                  <a:close/>
                  <a:moveTo>
                    <a:pt x="282" y="82"/>
                  </a:moveTo>
                  <a:cubicBezTo>
                    <a:pt x="282" y="81"/>
                    <a:pt x="281" y="81"/>
                    <a:pt x="282" y="80"/>
                  </a:cubicBezTo>
                  <a:cubicBezTo>
                    <a:pt x="282" y="80"/>
                    <a:pt x="283" y="81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1"/>
                    <a:pt x="283" y="81"/>
                  </a:cubicBezTo>
                  <a:cubicBezTo>
                    <a:pt x="283" y="80"/>
                    <a:pt x="282" y="82"/>
                    <a:pt x="282" y="82"/>
                  </a:cubicBezTo>
                  <a:close/>
                  <a:moveTo>
                    <a:pt x="309" y="25"/>
                  </a:moveTo>
                  <a:cubicBezTo>
                    <a:pt x="309" y="24"/>
                    <a:pt x="308" y="24"/>
                    <a:pt x="308" y="24"/>
                  </a:cubicBezTo>
                  <a:cubicBezTo>
                    <a:pt x="308" y="23"/>
                    <a:pt x="309" y="24"/>
                    <a:pt x="310" y="24"/>
                  </a:cubicBezTo>
                  <a:lnTo>
                    <a:pt x="309" y="25"/>
                  </a:lnTo>
                  <a:close/>
                  <a:moveTo>
                    <a:pt x="310" y="23"/>
                  </a:move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0" y="23"/>
                    <a:pt x="310" y="23"/>
                  </a:cubicBezTo>
                  <a:close/>
                  <a:moveTo>
                    <a:pt x="287" y="81"/>
                  </a:moveTo>
                  <a:cubicBezTo>
                    <a:pt x="287" y="80"/>
                    <a:pt x="287" y="80"/>
                    <a:pt x="287" y="80"/>
                  </a:cubicBezTo>
                  <a:cubicBezTo>
                    <a:pt x="288" y="80"/>
                    <a:pt x="287" y="81"/>
                    <a:pt x="287" y="81"/>
                  </a:cubicBezTo>
                  <a:cubicBezTo>
                    <a:pt x="287" y="81"/>
                    <a:pt x="287" y="81"/>
                    <a:pt x="287" y="81"/>
                  </a:cubicBezTo>
                  <a:close/>
                  <a:moveTo>
                    <a:pt x="313" y="24"/>
                  </a:moveTo>
                  <a:cubicBezTo>
                    <a:pt x="312" y="24"/>
                    <a:pt x="312" y="25"/>
                    <a:pt x="311" y="25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lose/>
                  <a:moveTo>
                    <a:pt x="314" y="24"/>
                  </a:move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lnTo>
                    <a:pt x="314" y="24"/>
                  </a:lnTo>
                  <a:close/>
                  <a:moveTo>
                    <a:pt x="315" y="23"/>
                  </a:moveTo>
                  <a:cubicBezTo>
                    <a:pt x="314" y="23"/>
                    <a:pt x="314" y="23"/>
                    <a:pt x="314" y="23"/>
                  </a:cubicBezTo>
                  <a:cubicBezTo>
                    <a:pt x="316" y="22"/>
                    <a:pt x="316" y="22"/>
                    <a:pt x="316" y="22"/>
                  </a:cubicBezTo>
                  <a:lnTo>
                    <a:pt x="315" y="23"/>
                  </a:lnTo>
                  <a:close/>
                  <a:moveTo>
                    <a:pt x="316" y="23"/>
                  </a:moveTo>
                  <a:cubicBezTo>
                    <a:pt x="317" y="22"/>
                    <a:pt x="317" y="22"/>
                    <a:pt x="317" y="22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3"/>
                    <a:pt x="318" y="23"/>
                    <a:pt x="318" y="23"/>
                  </a:cubicBezTo>
                  <a:lnTo>
                    <a:pt x="316" y="23"/>
                  </a:lnTo>
                  <a:close/>
                  <a:moveTo>
                    <a:pt x="318" y="25"/>
                  </a:moveTo>
                  <a:cubicBezTo>
                    <a:pt x="318" y="25"/>
                    <a:pt x="318" y="25"/>
                    <a:pt x="318" y="25"/>
                  </a:cubicBezTo>
                  <a:cubicBezTo>
                    <a:pt x="318" y="24"/>
                    <a:pt x="320" y="25"/>
                    <a:pt x="320" y="24"/>
                  </a:cubicBezTo>
                  <a:cubicBezTo>
                    <a:pt x="320" y="25"/>
                    <a:pt x="319" y="25"/>
                    <a:pt x="318" y="25"/>
                  </a:cubicBezTo>
                  <a:close/>
                  <a:moveTo>
                    <a:pt x="325" y="25"/>
                  </a:moveTo>
                  <a:cubicBezTo>
                    <a:pt x="326" y="24"/>
                    <a:pt x="327" y="24"/>
                    <a:pt x="328" y="25"/>
                  </a:cubicBezTo>
                  <a:cubicBezTo>
                    <a:pt x="327" y="25"/>
                    <a:pt x="326" y="25"/>
                    <a:pt x="325" y="25"/>
                  </a:cubicBezTo>
                  <a:close/>
                  <a:moveTo>
                    <a:pt x="328" y="24"/>
                  </a:moveTo>
                  <a:cubicBezTo>
                    <a:pt x="327" y="24"/>
                    <a:pt x="327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5" y="24"/>
                    <a:pt x="325" y="24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3" y="24"/>
                    <a:pt x="322" y="25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4" y="23"/>
                    <a:pt x="323" y="23"/>
                  </a:cubicBezTo>
                  <a:cubicBezTo>
                    <a:pt x="324" y="24"/>
                    <a:pt x="325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3"/>
                    <a:pt x="328" y="23"/>
                    <a:pt x="327" y="23"/>
                  </a:cubicBezTo>
                  <a:cubicBezTo>
                    <a:pt x="328" y="23"/>
                    <a:pt x="329" y="22"/>
                    <a:pt x="330" y="23"/>
                  </a:cubicBezTo>
                  <a:cubicBezTo>
                    <a:pt x="329" y="22"/>
                    <a:pt x="328" y="24"/>
                    <a:pt x="328" y="24"/>
                  </a:cubicBezTo>
                  <a:close/>
                  <a:moveTo>
                    <a:pt x="333" y="25"/>
                  </a:moveTo>
                  <a:cubicBezTo>
                    <a:pt x="333" y="25"/>
                    <a:pt x="333" y="25"/>
                    <a:pt x="332" y="24"/>
                  </a:cubicBezTo>
                  <a:cubicBezTo>
                    <a:pt x="332" y="25"/>
                    <a:pt x="332" y="23"/>
                    <a:pt x="331" y="24"/>
                  </a:cubicBezTo>
                  <a:cubicBezTo>
                    <a:pt x="331" y="24"/>
                    <a:pt x="331" y="25"/>
                    <a:pt x="331" y="25"/>
                  </a:cubicBezTo>
                  <a:cubicBezTo>
                    <a:pt x="331" y="25"/>
                    <a:pt x="331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2" y="25"/>
                    <a:pt x="331" y="25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30" y="24"/>
                    <a:pt x="331" y="24"/>
                  </a:cubicBezTo>
                  <a:cubicBezTo>
                    <a:pt x="331" y="24"/>
                    <a:pt x="330" y="23"/>
                    <a:pt x="332" y="23"/>
                  </a:cubicBezTo>
                  <a:cubicBezTo>
                    <a:pt x="332" y="23"/>
                    <a:pt x="334" y="24"/>
                    <a:pt x="334" y="23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3" y="24"/>
                    <a:pt x="332" y="24"/>
                  </a:cubicBezTo>
                  <a:cubicBezTo>
                    <a:pt x="333" y="25"/>
                    <a:pt x="334" y="25"/>
                    <a:pt x="335" y="25"/>
                  </a:cubicBezTo>
                  <a:cubicBezTo>
                    <a:pt x="334" y="26"/>
                    <a:pt x="334" y="24"/>
                    <a:pt x="333" y="25"/>
                  </a:cubicBezTo>
                  <a:close/>
                  <a:moveTo>
                    <a:pt x="338" y="25"/>
                  </a:moveTo>
                  <a:cubicBezTo>
                    <a:pt x="338" y="25"/>
                    <a:pt x="338" y="25"/>
                    <a:pt x="338" y="25"/>
                  </a:cubicBezTo>
                  <a:cubicBezTo>
                    <a:pt x="338" y="26"/>
                    <a:pt x="338" y="26"/>
                    <a:pt x="338" y="26"/>
                  </a:cubicBezTo>
                  <a:cubicBezTo>
                    <a:pt x="337" y="26"/>
                    <a:pt x="338" y="25"/>
                    <a:pt x="337" y="25"/>
                  </a:cubicBezTo>
                  <a:cubicBezTo>
                    <a:pt x="337" y="26"/>
                    <a:pt x="337" y="26"/>
                    <a:pt x="337" y="26"/>
                  </a:cubicBezTo>
                  <a:cubicBezTo>
                    <a:pt x="337" y="26"/>
                    <a:pt x="336" y="26"/>
                    <a:pt x="336" y="26"/>
                  </a:cubicBezTo>
                  <a:cubicBezTo>
                    <a:pt x="337" y="25"/>
                    <a:pt x="335" y="25"/>
                    <a:pt x="336" y="25"/>
                  </a:cubicBezTo>
                  <a:cubicBezTo>
                    <a:pt x="336" y="25"/>
                    <a:pt x="337" y="24"/>
                    <a:pt x="337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6" y="23"/>
                  </a:cubicBezTo>
                  <a:cubicBezTo>
                    <a:pt x="336" y="23"/>
                    <a:pt x="336" y="24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8" y="23"/>
                    <a:pt x="338" y="23"/>
                    <a:pt x="339" y="23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39" y="24"/>
                    <a:pt x="338" y="24"/>
                    <a:pt x="338" y="25"/>
                  </a:cubicBezTo>
                  <a:close/>
                  <a:moveTo>
                    <a:pt x="341" y="24"/>
                  </a:moveTo>
                  <a:cubicBezTo>
                    <a:pt x="340" y="25"/>
                    <a:pt x="340" y="25"/>
                    <a:pt x="339" y="26"/>
                  </a:cubicBezTo>
                  <a:cubicBezTo>
                    <a:pt x="338" y="25"/>
                    <a:pt x="342" y="25"/>
                    <a:pt x="341" y="24"/>
                  </a:cubicBezTo>
                  <a:cubicBezTo>
                    <a:pt x="341" y="24"/>
                    <a:pt x="342" y="24"/>
                    <a:pt x="343" y="24"/>
                  </a:cubicBezTo>
                  <a:cubicBezTo>
                    <a:pt x="343" y="24"/>
                    <a:pt x="342" y="25"/>
                    <a:pt x="343" y="25"/>
                  </a:cubicBezTo>
                  <a:cubicBezTo>
                    <a:pt x="342" y="25"/>
                    <a:pt x="342" y="25"/>
                    <a:pt x="341" y="24"/>
                  </a:cubicBezTo>
                  <a:close/>
                  <a:moveTo>
                    <a:pt x="342" y="26"/>
                  </a:moveTo>
                  <a:cubicBezTo>
                    <a:pt x="341" y="26"/>
                    <a:pt x="341" y="26"/>
                    <a:pt x="341" y="26"/>
                  </a:cubicBezTo>
                  <a:cubicBezTo>
                    <a:pt x="341" y="26"/>
                    <a:pt x="341" y="26"/>
                    <a:pt x="342" y="26"/>
                  </a:cubicBezTo>
                  <a:cubicBezTo>
                    <a:pt x="342" y="26"/>
                    <a:pt x="344" y="26"/>
                    <a:pt x="344" y="26"/>
                  </a:cubicBezTo>
                  <a:cubicBezTo>
                    <a:pt x="344" y="28"/>
                    <a:pt x="342" y="27"/>
                    <a:pt x="342" y="26"/>
                  </a:cubicBezTo>
                  <a:close/>
                  <a:moveTo>
                    <a:pt x="345" y="27"/>
                  </a:moveTo>
                  <a:cubicBezTo>
                    <a:pt x="345" y="27"/>
                    <a:pt x="345" y="27"/>
                    <a:pt x="345" y="27"/>
                  </a:cubicBezTo>
                  <a:cubicBezTo>
                    <a:pt x="345" y="27"/>
                    <a:pt x="345" y="26"/>
                    <a:pt x="345" y="26"/>
                  </a:cubicBezTo>
                  <a:cubicBezTo>
                    <a:pt x="345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4" y="25"/>
                    <a:pt x="345" y="25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7" y="23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6" y="24"/>
                    <a:pt x="345" y="25"/>
                    <a:pt x="345" y="25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7" y="25"/>
                    <a:pt x="347" y="26"/>
                  </a:cubicBezTo>
                  <a:cubicBezTo>
                    <a:pt x="347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7"/>
                    <a:pt x="346" y="27"/>
                    <a:pt x="346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6" y="28"/>
                    <a:pt x="345" y="27"/>
                  </a:cubicBezTo>
                  <a:close/>
                  <a:moveTo>
                    <a:pt x="349" y="24"/>
                  </a:move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1" y="24"/>
                    <a:pt x="351" y="24"/>
                  </a:cubicBezTo>
                  <a:cubicBezTo>
                    <a:pt x="352" y="24"/>
                    <a:pt x="351" y="24"/>
                    <a:pt x="351" y="25"/>
                  </a:cubicBezTo>
                  <a:cubicBezTo>
                    <a:pt x="350" y="26"/>
                    <a:pt x="351" y="24"/>
                    <a:pt x="351" y="24"/>
                  </a:cubicBezTo>
                  <a:cubicBezTo>
                    <a:pt x="350" y="24"/>
                    <a:pt x="350" y="24"/>
                    <a:pt x="349" y="24"/>
                  </a:cubicBezTo>
                  <a:close/>
                  <a:moveTo>
                    <a:pt x="349" y="26"/>
                  </a:moveTo>
                  <a:cubicBezTo>
                    <a:pt x="349" y="26"/>
                    <a:pt x="349" y="26"/>
                    <a:pt x="349" y="26"/>
                  </a:cubicBezTo>
                  <a:cubicBezTo>
                    <a:pt x="349" y="26"/>
                    <a:pt x="348" y="26"/>
                    <a:pt x="348" y="26"/>
                  </a:cubicBezTo>
                  <a:cubicBezTo>
                    <a:pt x="348" y="26"/>
                    <a:pt x="349" y="26"/>
                    <a:pt x="349" y="26"/>
                  </a:cubicBezTo>
                  <a:cubicBezTo>
                    <a:pt x="349" y="26"/>
                    <a:pt x="350" y="25"/>
                    <a:pt x="351" y="26"/>
                  </a:cubicBezTo>
                  <a:cubicBezTo>
                    <a:pt x="350" y="26"/>
                    <a:pt x="349" y="27"/>
                    <a:pt x="349" y="26"/>
                  </a:cubicBezTo>
                  <a:close/>
                  <a:moveTo>
                    <a:pt x="354" y="28"/>
                  </a:moveTo>
                  <a:cubicBezTo>
                    <a:pt x="354" y="28"/>
                    <a:pt x="355" y="27"/>
                    <a:pt x="355" y="28"/>
                  </a:cubicBezTo>
                  <a:cubicBezTo>
                    <a:pt x="355" y="28"/>
                    <a:pt x="354" y="28"/>
                    <a:pt x="354" y="28"/>
                  </a:cubicBezTo>
                  <a:close/>
                  <a:moveTo>
                    <a:pt x="361" y="28"/>
                  </a:move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8"/>
                    <a:pt x="359" y="28"/>
                  </a:cubicBezTo>
                  <a:cubicBezTo>
                    <a:pt x="359" y="28"/>
                    <a:pt x="359" y="28"/>
                    <a:pt x="358" y="28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6" y="27"/>
                    <a:pt x="356" y="27"/>
                    <a:pt x="356" y="27"/>
                  </a:cubicBezTo>
                  <a:cubicBezTo>
                    <a:pt x="357" y="27"/>
                    <a:pt x="358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6" y="26"/>
                    <a:pt x="355" y="27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5"/>
                    <a:pt x="354" y="26"/>
                    <a:pt x="354" y="25"/>
                  </a:cubicBezTo>
                  <a:cubicBezTo>
                    <a:pt x="353" y="24"/>
                    <a:pt x="353" y="25"/>
                    <a:pt x="352" y="25"/>
                  </a:cubicBezTo>
                  <a:cubicBezTo>
                    <a:pt x="353" y="24"/>
                    <a:pt x="355" y="24"/>
                    <a:pt x="356" y="24"/>
                  </a:cubicBezTo>
                  <a:cubicBezTo>
                    <a:pt x="356" y="24"/>
                    <a:pt x="357" y="25"/>
                    <a:pt x="357" y="24"/>
                  </a:cubicBezTo>
                  <a:cubicBezTo>
                    <a:pt x="358" y="24"/>
                    <a:pt x="359" y="25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7"/>
                    <a:pt x="359" y="27"/>
                    <a:pt x="359" y="28"/>
                  </a:cubicBezTo>
                  <a:cubicBezTo>
                    <a:pt x="359" y="27"/>
                    <a:pt x="360" y="28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0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lose/>
                  <a:moveTo>
                    <a:pt x="362" y="28"/>
                  </a:moveTo>
                  <a:cubicBezTo>
                    <a:pt x="362" y="28"/>
                    <a:pt x="362" y="28"/>
                    <a:pt x="362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2" y="28"/>
                    <a:pt x="362" y="28"/>
                    <a:pt x="362" y="28"/>
                  </a:cubicBezTo>
                  <a:close/>
                  <a:moveTo>
                    <a:pt x="362" y="27"/>
                  </a:moveTo>
                  <a:cubicBezTo>
                    <a:pt x="362" y="27"/>
                    <a:pt x="362" y="27"/>
                    <a:pt x="362" y="27"/>
                  </a:cubicBezTo>
                  <a:cubicBezTo>
                    <a:pt x="363" y="27"/>
                    <a:pt x="363" y="27"/>
                    <a:pt x="363" y="27"/>
                  </a:cubicBezTo>
                  <a:lnTo>
                    <a:pt x="362" y="27"/>
                  </a:lnTo>
                  <a:close/>
                  <a:moveTo>
                    <a:pt x="369" y="24"/>
                  </a:moveTo>
                  <a:cubicBezTo>
                    <a:pt x="369" y="24"/>
                    <a:pt x="369" y="24"/>
                    <a:pt x="369" y="24"/>
                  </a:cubicBezTo>
                  <a:cubicBezTo>
                    <a:pt x="368" y="24"/>
                    <a:pt x="368" y="24"/>
                    <a:pt x="368" y="24"/>
                  </a:cubicBezTo>
                  <a:lnTo>
                    <a:pt x="369" y="24"/>
                  </a:lnTo>
                  <a:close/>
                  <a:moveTo>
                    <a:pt x="363" y="28"/>
                  </a:moveTo>
                  <a:cubicBezTo>
                    <a:pt x="363" y="28"/>
                    <a:pt x="364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4" y="27"/>
                    <a:pt x="366" y="26"/>
                    <a:pt x="365" y="26"/>
                  </a:cubicBezTo>
                  <a:cubicBezTo>
                    <a:pt x="365" y="25"/>
                    <a:pt x="364" y="26"/>
                    <a:pt x="364" y="26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5" y="25"/>
                    <a:pt x="367" y="25"/>
                    <a:pt x="368" y="25"/>
                  </a:cubicBezTo>
                  <a:cubicBezTo>
                    <a:pt x="368" y="25"/>
                    <a:pt x="368" y="25"/>
                    <a:pt x="368" y="25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6" y="26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8"/>
                    <a:pt x="365" y="28"/>
                  </a:cubicBezTo>
                  <a:cubicBezTo>
                    <a:pt x="365" y="28"/>
                    <a:pt x="365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8"/>
                    <a:pt x="365" y="28"/>
                    <a:pt x="365" y="28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5" y="28"/>
                    <a:pt x="364" y="30"/>
                    <a:pt x="363" y="28"/>
                  </a:cubicBezTo>
                  <a:close/>
                  <a:moveTo>
                    <a:pt x="392" y="26"/>
                  </a:moveTo>
                  <a:cubicBezTo>
                    <a:pt x="392" y="26"/>
                    <a:pt x="392" y="26"/>
                    <a:pt x="392" y="26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3" y="26"/>
                    <a:pt x="393" y="26"/>
                    <a:pt x="394" y="26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7"/>
                    <a:pt x="393" y="27"/>
                    <a:pt x="393" y="27"/>
                  </a:cubicBezTo>
                  <a:cubicBezTo>
                    <a:pt x="392" y="27"/>
                    <a:pt x="391" y="27"/>
                    <a:pt x="391" y="28"/>
                  </a:cubicBezTo>
                  <a:cubicBezTo>
                    <a:pt x="390" y="27"/>
                    <a:pt x="392" y="27"/>
                    <a:pt x="390" y="26"/>
                  </a:cubicBezTo>
                  <a:cubicBezTo>
                    <a:pt x="390" y="26"/>
                    <a:pt x="392" y="26"/>
                    <a:pt x="392" y="26"/>
                  </a:cubicBezTo>
                  <a:close/>
                  <a:moveTo>
                    <a:pt x="379" y="26"/>
                  </a:moveTo>
                  <a:cubicBezTo>
                    <a:pt x="379" y="26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1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1" y="26"/>
                    <a:pt x="382" y="26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1" y="26"/>
                    <a:pt x="382" y="26"/>
                  </a:cubicBezTo>
                  <a:cubicBezTo>
                    <a:pt x="383" y="26"/>
                    <a:pt x="385" y="25"/>
                    <a:pt x="386" y="26"/>
                  </a:cubicBezTo>
                  <a:cubicBezTo>
                    <a:pt x="386" y="25"/>
                    <a:pt x="388" y="25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6"/>
                    <a:pt x="389" y="25"/>
                    <a:pt x="390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7"/>
                    <a:pt x="388" y="26"/>
                    <a:pt x="388" y="27"/>
                  </a:cubicBezTo>
                  <a:cubicBezTo>
                    <a:pt x="389" y="27"/>
                    <a:pt x="387" y="27"/>
                    <a:pt x="388" y="28"/>
                  </a:cubicBezTo>
                  <a:cubicBezTo>
                    <a:pt x="389" y="29"/>
                    <a:pt x="390" y="28"/>
                    <a:pt x="391" y="29"/>
                  </a:cubicBezTo>
                  <a:cubicBezTo>
                    <a:pt x="391" y="29"/>
                    <a:pt x="387" y="28"/>
                    <a:pt x="390" y="29"/>
                  </a:cubicBezTo>
                  <a:cubicBezTo>
                    <a:pt x="389" y="30"/>
                    <a:pt x="389" y="30"/>
                    <a:pt x="388" y="30"/>
                  </a:cubicBezTo>
                  <a:cubicBezTo>
                    <a:pt x="388" y="30"/>
                    <a:pt x="388" y="30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7" y="28"/>
                    <a:pt x="386" y="27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9"/>
                    <a:pt x="385" y="29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5" y="28"/>
                    <a:pt x="384" y="28"/>
                  </a:cubicBezTo>
                  <a:cubicBezTo>
                    <a:pt x="384" y="29"/>
                    <a:pt x="385" y="29"/>
                    <a:pt x="385" y="29"/>
                  </a:cubicBezTo>
                  <a:cubicBezTo>
                    <a:pt x="385" y="29"/>
                    <a:pt x="385" y="29"/>
                    <a:pt x="385" y="30"/>
                  </a:cubicBezTo>
                  <a:cubicBezTo>
                    <a:pt x="385" y="29"/>
                    <a:pt x="385" y="29"/>
                    <a:pt x="386" y="29"/>
                  </a:cubicBezTo>
                  <a:cubicBezTo>
                    <a:pt x="386" y="30"/>
                    <a:pt x="386" y="30"/>
                    <a:pt x="386" y="30"/>
                  </a:cubicBezTo>
                  <a:cubicBezTo>
                    <a:pt x="386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29"/>
                  </a:cubicBezTo>
                  <a:cubicBezTo>
                    <a:pt x="384" y="30"/>
                    <a:pt x="384" y="30"/>
                    <a:pt x="383" y="30"/>
                  </a:cubicBezTo>
                  <a:cubicBezTo>
                    <a:pt x="383" y="29"/>
                    <a:pt x="385" y="29"/>
                    <a:pt x="384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8"/>
                    <a:pt x="381" y="28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6"/>
                    <a:pt x="380" y="27"/>
                    <a:pt x="380" y="27"/>
                  </a:cubicBezTo>
                  <a:cubicBezTo>
                    <a:pt x="380" y="26"/>
                    <a:pt x="379" y="26"/>
                    <a:pt x="379" y="26"/>
                  </a:cubicBezTo>
                  <a:close/>
                  <a:moveTo>
                    <a:pt x="379" y="28"/>
                  </a:moveTo>
                  <a:cubicBezTo>
                    <a:pt x="380" y="28"/>
                    <a:pt x="379" y="27"/>
                    <a:pt x="379" y="27"/>
                  </a:cubicBezTo>
                  <a:cubicBezTo>
                    <a:pt x="379" y="28"/>
                    <a:pt x="380" y="28"/>
                    <a:pt x="380" y="28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9" y="28"/>
                    <a:pt x="379" y="28"/>
                    <a:pt x="378" y="28"/>
                  </a:cubicBezTo>
                  <a:cubicBezTo>
                    <a:pt x="378" y="28"/>
                    <a:pt x="379" y="29"/>
                    <a:pt x="378" y="29"/>
                  </a:cubicBezTo>
                  <a:cubicBezTo>
                    <a:pt x="378" y="29"/>
                    <a:pt x="378" y="28"/>
                    <a:pt x="378" y="28"/>
                  </a:cubicBezTo>
                  <a:cubicBezTo>
                    <a:pt x="378" y="28"/>
                    <a:pt x="379" y="28"/>
                    <a:pt x="379" y="28"/>
                  </a:cubicBezTo>
                  <a:close/>
                  <a:moveTo>
                    <a:pt x="380" y="29"/>
                  </a:moveTo>
                  <a:cubicBezTo>
                    <a:pt x="378" y="29"/>
                    <a:pt x="378" y="29"/>
                    <a:pt x="378" y="29"/>
                  </a:cubicBezTo>
                  <a:cubicBezTo>
                    <a:pt x="379" y="29"/>
                    <a:pt x="379" y="29"/>
                    <a:pt x="379" y="29"/>
                  </a:cubicBezTo>
                  <a:lnTo>
                    <a:pt x="380" y="29"/>
                  </a:lnTo>
                  <a:close/>
                  <a:moveTo>
                    <a:pt x="376" y="32"/>
                  </a:moveTo>
                  <a:cubicBezTo>
                    <a:pt x="377" y="32"/>
                    <a:pt x="377" y="31"/>
                    <a:pt x="378" y="32"/>
                  </a:cubicBezTo>
                  <a:cubicBezTo>
                    <a:pt x="378" y="32"/>
                    <a:pt x="378" y="31"/>
                    <a:pt x="378" y="31"/>
                  </a:cubicBezTo>
                  <a:cubicBezTo>
                    <a:pt x="378" y="31"/>
                    <a:pt x="378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lnTo>
                    <a:pt x="376" y="32"/>
                  </a:lnTo>
                  <a:close/>
                  <a:moveTo>
                    <a:pt x="380" y="29"/>
                  </a:moveTo>
                  <a:cubicBezTo>
                    <a:pt x="380" y="29"/>
                    <a:pt x="381" y="28"/>
                    <a:pt x="382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1" y="28"/>
                    <a:pt x="382" y="28"/>
                    <a:pt x="382" y="28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1" y="30"/>
                    <a:pt x="381" y="29"/>
                    <a:pt x="380" y="29"/>
                  </a:cubicBezTo>
                  <a:close/>
                  <a:moveTo>
                    <a:pt x="384" y="32"/>
                  </a:move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3" y="33"/>
                    <a:pt x="383" y="33"/>
                  </a:cubicBezTo>
                  <a:cubicBezTo>
                    <a:pt x="383" y="33"/>
                    <a:pt x="383" y="33"/>
                    <a:pt x="382" y="33"/>
                  </a:cubicBezTo>
                  <a:cubicBezTo>
                    <a:pt x="382" y="32"/>
                    <a:pt x="383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2" y="32"/>
                    <a:pt x="382" y="32"/>
                    <a:pt x="381" y="31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32"/>
                    <a:pt x="383" y="31"/>
                  </a:cubicBezTo>
                  <a:cubicBezTo>
                    <a:pt x="382" y="30"/>
                    <a:pt x="383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5" y="31"/>
                    <a:pt x="385" y="31"/>
                    <a:pt x="385" y="31"/>
                  </a:cubicBezTo>
                  <a:cubicBezTo>
                    <a:pt x="385" y="32"/>
                    <a:pt x="384" y="31"/>
                    <a:pt x="384" y="32"/>
                  </a:cubicBezTo>
                  <a:close/>
                  <a:moveTo>
                    <a:pt x="364" y="87"/>
                  </a:moveTo>
                  <a:cubicBezTo>
                    <a:pt x="364" y="86"/>
                    <a:pt x="364" y="86"/>
                    <a:pt x="364" y="86"/>
                  </a:cubicBezTo>
                  <a:cubicBezTo>
                    <a:pt x="364" y="86"/>
                    <a:pt x="364" y="86"/>
                    <a:pt x="364" y="86"/>
                  </a:cubicBezTo>
                  <a:lnTo>
                    <a:pt x="364" y="87"/>
                  </a:lnTo>
                  <a:close/>
                  <a:moveTo>
                    <a:pt x="367" y="87"/>
                  </a:moveTo>
                  <a:cubicBezTo>
                    <a:pt x="366" y="87"/>
                    <a:pt x="366" y="87"/>
                    <a:pt x="366" y="87"/>
                  </a:cubicBezTo>
                  <a:cubicBezTo>
                    <a:pt x="367" y="87"/>
                    <a:pt x="367" y="87"/>
                    <a:pt x="367" y="87"/>
                  </a:cubicBezTo>
                  <a:close/>
                  <a:moveTo>
                    <a:pt x="370" y="84"/>
                  </a:move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4"/>
                    <a:pt x="370" y="84"/>
                  </a:cubicBezTo>
                  <a:close/>
                  <a:moveTo>
                    <a:pt x="394" y="32"/>
                  </a:moveTo>
                  <a:cubicBezTo>
                    <a:pt x="394" y="32"/>
                    <a:pt x="394" y="32"/>
                    <a:pt x="394" y="32"/>
                  </a:cubicBezTo>
                  <a:cubicBezTo>
                    <a:pt x="392" y="32"/>
                    <a:pt x="392" y="32"/>
                    <a:pt x="390" y="32"/>
                  </a:cubicBezTo>
                  <a:cubicBezTo>
                    <a:pt x="390" y="32"/>
                    <a:pt x="391" y="33"/>
                    <a:pt x="390" y="33"/>
                  </a:cubicBezTo>
                  <a:cubicBezTo>
                    <a:pt x="390" y="32"/>
                    <a:pt x="390" y="32"/>
                    <a:pt x="390" y="32"/>
                  </a:cubicBezTo>
                  <a:cubicBezTo>
                    <a:pt x="388" y="32"/>
                    <a:pt x="387" y="32"/>
                    <a:pt x="386" y="31"/>
                  </a:cubicBezTo>
                  <a:cubicBezTo>
                    <a:pt x="385" y="31"/>
                    <a:pt x="387" y="31"/>
                    <a:pt x="387" y="31"/>
                  </a:cubicBezTo>
                  <a:cubicBezTo>
                    <a:pt x="389" y="31"/>
                    <a:pt x="391" y="31"/>
                    <a:pt x="393" y="31"/>
                  </a:cubicBezTo>
                  <a:cubicBezTo>
                    <a:pt x="393" y="31"/>
                    <a:pt x="393" y="32"/>
                    <a:pt x="394" y="32"/>
                  </a:cubicBezTo>
                  <a:cubicBezTo>
                    <a:pt x="394" y="32"/>
                    <a:pt x="394" y="32"/>
                    <a:pt x="395" y="32"/>
                  </a:cubicBezTo>
                  <a:lnTo>
                    <a:pt x="394" y="32"/>
                  </a:lnTo>
                  <a:close/>
                  <a:moveTo>
                    <a:pt x="398" y="33"/>
                  </a:moveTo>
                  <a:cubicBezTo>
                    <a:pt x="398" y="32"/>
                    <a:pt x="398" y="32"/>
                    <a:pt x="398" y="32"/>
                  </a:cubicBezTo>
                  <a:cubicBezTo>
                    <a:pt x="397" y="33"/>
                    <a:pt x="396" y="33"/>
                    <a:pt x="396" y="32"/>
                  </a:cubicBezTo>
                  <a:cubicBezTo>
                    <a:pt x="397" y="31"/>
                    <a:pt x="398" y="31"/>
                    <a:pt x="398" y="31"/>
                  </a:cubicBezTo>
                  <a:lnTo>
                    <a:pt x="398" y="33"/>
                  </a:lnTo>
                  <a:close/>
                  <a:moveTo>
                    <a:pt x="375" y="87"/>
                  </a:move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lnTo>
                    <a:pt x="375" y="87"/>
                  </a:lnTo>
                  <a:close/>
                  <a:moveTo>
                    <a:pt x="403" y="29"/>
                  </a:moveTo>
                  <a:cubicBezTo>
                    <a:pt x="403" y="29"/>
                    <a:pt x="403" y="29"/>
                    <a:pt x="403" y="30"/>
                  </a:cubicBezTo>
                  <a:cubicBezTo>
                    <a:pt x="402" y="30"/>
                    <a:pt x="402" y="30"/>
                    <a:pt x="402" y="30"/>
                  </a:cubicBezTo>
                  <a:lnTo>
                    <a:pt x="403" y="29"/>
                  </a:lnTo>
                  <a:close/>
                  <a:moveTo>
                    <a:pt x="398" y="35"/>
                  </a:move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9" y="35"/>
                    <a:pt x="399" y="35"/>
                    <a:pt x="399" y="35"/>
                  </a:cubicBezTo>
                  <a:lnTo>
                    <a:pt x="398" y="35"/>
                  </a:lnTo>
                  <a:close/>
                  <a:moveTo>
                    <a:pt x="401" y="33"/>
                  </a:moveTo>
                  <a:cubicBezTo>
                    <a:pt x="401" y="33"/>
                    <a:pt x="401" y="33"/>
                    <a:pt x="401" y="33"/>
                  </a:cubicBezTo>
                  <a:cubicBezTo>
                    <a:pt x="400" y="33"/>
                    <a:pt x="400" y="33"/>
                    <a:pt x="399" y="33"/>
                  </a:cubicBezTo>
                  <a:cubicBezTo>
                    <a:pt x="400" y="33"/>
                    <a:pt x="400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2"/>
                    <a:pt x="401" y="32"/>
                    <a:pt x="402" y="32"/>
                  </a:cubicBezTo>
                  <a:cubicBezTo>
                    <a:pt x="402" y="33"/>
                    <a:pt x="402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lose/>
                  <a:moveTo>
                    <a:pt x="413" y="33"/>
                  </a:move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4"/>
                    <a:pt x="413" y="32"/>
                    <a:pt x="415" y="32"/>
                  </a:cubicBezTo>
                  <a:cubicBezTo>
                    <a:pt x="414" y="33"/>
                    <a:pt x="414" y="33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3" y="34"/>
                    <a:pt x="413" y="34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lose/>
                  <a:moveTo>
                    <a:pt x="413" y="26"/>
                  </a:moveTo>
                  <a:cubicBezTo>
                    <a:pt x="413" y="26"/>
                    <a:pt x="414" y="27"/>
                    <a:pt x="414" y="26"/>
                  </a:cubicBezTo>
                  <a:cubicBezTo>
                    <a:pt x="414" y="26"/>
                    <a:pt x="415" y="26"/>
                    <a:pt x="416" y="26"/>
                  </a:cubicBezTo>
                  <a:cubicBezTo>
                    <a:pt x="415" y="27"/>
                    <a:pt x="414" y="26"/>
                    <a:pt x="413" y="26"/>
                  </a:cubicBezTo>
                  <a:close/>
                  <a:moveTo>
                    <a:pt x="407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7" y="30"/>
                    <a:pt x="407" y="29"/>
                    <a:pt x="408" y="29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30"/>
                    <a:pt x="409" y="29"/>
                    <a:pt x="410" y="30"/>
                  </a:cubicBezTo>
                  <a:cubicBezTo>
                    <a:pt x="410" y="30"/>
                    <a:pt x="409" y="30"/>
                    <a:pt x="409" y="30"/>
                  </a:cubicBezTo>
                  <a:cubicBezTo>
                    <a:pt x="409" y="30"/>
                    <a:pt x="410" y="30"/>
                    <a:pt x="410" y="31"/>
                  </a:cubicBezTo>
                  <a:cubicBezTo>
                    <a:pt x="411" y="30"/>
                    <a:pt x="412" y="30"/>
                    <a:pt x="412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12" y="30"/>
                    <a:pt x="411" y="30"/>
                    <a:pt x="411" y="30"/>
                  </a:cubicBezTo>
                  <a:cubicBezTo>
                    <a:pt x="411" y="30"/>
                    <a:pt x="411" y="30"/>
                    <a:pt x="411" y="31"/>
                  </a:cubicBezTo>
                  <a:cubicBezTo>
                    <a:pt x="410" y="31"/>
                    <a:pt x="409" y="31"/>
                    <a:pt x="408" y="31"/>
                  </a:cubicBezTo>
                  <a:cubicBezTo>
                    <a:pt x="408" y="30"/>
                    <a:pt x="407" y="30"/>
                    <a:pt x="407" y="30"/>
                  </a:cubicBezTo>
                  <a:cubicBezTo>
                    <a:pt x="406" y="31"/>
                    <a:pt x="406" y="31"/>
                    <a:pt x="406" y="31"/>
                  </a:cubicBezTo>
                  <a:cubicBezTo>
                    <a:pt x="405" y="31"/>
                    <a:pt x="405" y="29"/>
                    <a:pt x="404" y="30"/>
                  </a:cubicBezTo>
                  <a:cubicBezTo>
                    <a:pt x="404" y="30"/>
                    <a:pt x="404" y="30"/>
                    <a:pt x="404" y="29"/>
                  </a:cubicBezTo>
                  <a:cubicBezTo>
                    <a:pt x="404" y="29"/>
                    <a:pt x="406" y="29"/>
                    <a:pt x="407" y="29"/>
                  </a:cubicBezTo>
                  <a:close/>
                  <a:moveTo>
                    <a:pt x="401" y="35"/>
                  </a:moveTo>
                  <a:cubicBezTo>
                    <a:pt x="402" y="35"/>
                    <a:pt x="402" y="35"/>
                    <a:pt x="402" y="35"/>
                  </a:cubicBezTo>
                  <a:cubicBezTo>
                    <a:pt x="402" y="35"/>
                    <a:pt x="402" y="35"/>
                    <a:pt x="402" y="35"/>
                  </a:cubicBezTo>
                  <a:lnTo>
                    <a:pt x="401" y="35"/>
                  </a:lnTo>
                  <a:close/>
                  <a:moveTo>
                    <a:pt x="385" y="87"/>
                  </a:moveTo>
                  <a:cubicBezTo>
                    <a:pt x="384" y="87"/>
                    <a:pt x="384" y="88"/>
                    <a:pt x="383" y="88"/>
                  </a:cubicBezTo>
                  <a:cubicBezTo>
                    <a:pt x="383" y="87"/>
                    <a:pt x="384" y="87"/>
                    <a:pt x="385" y="87"/>
                  </a:cubicBezTo>
                  <a:cubicBezTo>
                    <a:pt x="385" y="87"/>
                    <a:pt x="385" y="87"/>
                    <a:pt x="386" y="87"/>
                  </a:cubicBezTo>
                  <a:cubicBezTo>
                    <a:pt x="385" y="87"/>
                    <a:pt x="385" y="87"/>
                    <a:pt x="385" y="87"/>
                  </a:cubicBezTo>
                  <a:close/>
                  <a:moveTo>
                    <a:pt x="406" y="36"/>
                  </a:moveTo>
                  <a:cubicBezTo>
                    <a:pt x="406" y="35"/>
                    <a:pt x="406" y="35"/>
                    <a:pt x="406" y="35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6"/>
                    <a:pt x="406" y="36"/>
                    <a:pt x="406" y="36"/>
                  </a:cubicBezTo>
                  <a:close/>
                  <a:moveTo>
                    <a:pt x="384" y="86"/>
                  </a:move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lose/>
                  <a:moveTo>
                    <a:pt x="407" y="36"/>
                  </a:moveTo>
                  <a:cubicBezTo>
                    <a:pt x="407" y="35"/>
                    <a:pt x="407" y="35"/>
                    <a:pt x="407" y="35"/>
                  </a:cubicBezTo>
                  <a:cubicBezTo>
                    <a:pt x="408" y="35"/>
                    <a:pt x="408" y="35"/>
                    <a:pt x="408" y="35"/>
                  </a:cubicBezTo>
                  <a:cubicBezTo>
                    <a:pt x="408" y="35"/>
                    <a:pt x="408" y="36"/>
                    <a:pt x="407" y="36"/>
                  </a:cubicBezTo>
                  <a:close/>
                  <a:moveTo>
                    <a:pt x="386" y="86"/>
                  </a:moveTo>
                  <a:cubicBezTo>
                    <a:pt x="386" y="86"/>
                    <a:pt x="386" y="86"/>
                    <a:pt x="386" y="86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6" y="86"/>
                    <a:pt x="386" y="86"/>
                    <a:pt x="386" y="86"/>
                  </a:cubicBezTo>
                  <a:close/>
                  <a:moveTo>
                    <a:pt x="403" y="33"/>
                  </a:moveTo>
                  <a:cubicBezTo>
                    <a:pt x="404" y="32"/>
                    <a:pt x="405" y="33"/>
                    <a:pt x="406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7" y="32"/>
                    <a:pt x="408" y="32"/>
                  </a:cubicBezTo>
                  <a:cubicBezTo>
                    <a:pt x="409" y="31"/>
                    <a:pt x="411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3" y="33"/>
                    <a:pt x="413" y="34"/>
                  </a:cubicBezTo>
                  <a:cubicBezTo>
                    <a:pt x="412" y="33"/>
                    <a:pt x="411" y="33"/>
                    <a:pt x="410" y="34"/>
                  </a:cubicBezTo>
                  <a:cubicBezTo>
                    <a:pt x="408" y="33"/>
                    <a:pt x="405" y="33"/>
                    <a:pt x="403" y="33"/>
                  </a:cubicBezTo>
                  <a:close/>
                  <a:moveTo>
                    <a:pt x="413" y="36"/>
                  </a:moveTo>
                  <a:cubicBezTo>
                    <a:pt x="411" y="35"/>
                    <a:pt x="410" y="36"/>
                    <a:pt x="408" y="36"/>
                  </a:cubicBezTo>
                  <a:cubicBezTo>
                    <a:pt x="409" y="35"/>
                    <a:pt x="411" y="36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3" y="36"/>
                    <a:pt x="414" y="35"/>
                    <a:pt x="415" y="35"/>
                  </a:cubicBezTo>
                  <a:cubicBezTo>
                    <a:pt x="415" y="36"/>
                    <a:pt x="413" y="36"/>
                    <a:pt x="413" y="36"/>
                  </a:cubicBezTo>
                  <a:close/>
                  <a:moveTo>
                    <a:pt x="429" y="33"/>
                  </a:moveTo>
                  <a:cubicBezTo>
                    <a:pt x="429" y="34"/>
                    <a:pt x="429" y="34"/>
                    <a:pt x="429" y="34"/>
                  </a:cubicBezTo>
                  <a:cubicBezTo>
                    <a:pt x="430" y="35"/>
                    <a:pt x="430" y="33"/>
                    <a:pt x="430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0" y="35"/>
                    <a:pt x="429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3"/>
                    <a:pt x="428" y="33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3"/>
                    <a:pt x="428" y="33"/>
                    <a:pt x="429" y="33"/>
                  </a:cubicBezTo>
                  <a:close/>
                  <a:moveTo>
                    <a:pt x="415" y="36"/>
                  </a:move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7" y="36"/>
                    <a:pt x="417" y="36"/>
                  </a:cubicBezTo>
                  <a:cubicBezTo>
                    <a:pt x="417" y="36"/>
                    <a:pt x="417" y="36"/>
                    <a:pt x="417" y="36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6" y="36"/>
                    <a:pt x="415" y="36"/>
                  </a:cubicBezTo>
                  <a:close/>
                  <a:moveTo>
                    <a:pt x="418" y="34"/>
                  </a:moveTo>
                  <a:cubicBezTo>
                    <a:pt x="418" y="33"/>
                    <a:pt x="418" y="33"/>
                    <a:pt x="418" y="33"/>
                  </a:cubicBezTo>
                  <a:cubicBezTo>
                    <a:pt x="418" y="33"/>
                    <a:pt x="418" y="33"/>
                    <a:pt x="418" y="33"/>
                  </a:cubicBezTo>
                  <a:lnTo>
                    <a:pt x="418" y="34"/>
                  </a:lnTo>
                  <a:close/>
                  <a:moveTo>
                    <a:pt x="424" y="36"/>
                  </a:move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4" y="36"/>
                    <a:pt x="424" y="36"/>
                    <a:pt x="424" y="36"/>
                  </a:cubicBezTo>
                  <a:close/>
                  <a:moveTo>
                    <a:pt x="426" y="34"/>
                  </a:moveTo>
                  <a:cubicBezTo>
                    <a:pt x="426" y="34"/>
                    <a:pt x="426" y="34"/>
                    <a:pt x="426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4" y="34"/>
                    <a:pt x="424" y="33"/>
                    <a:pt x="424" y="33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23" y="33"/>
                    <a:pt x="424" y="34"/>
                    <a:pt x="424" y="34"/>
                  </a:cubicBezTo>
                  <a:cubicBezTo>
                    <a:pt x="423" y="34"/>
                    <a:pt x="420" y="34"/>
                    <a:pt x="419" y="33"/>
                  </a:cubicBezTo>
                  <a:cubicBezTo>
                    <a:pt x="419" y="33"/>
                    <a:pt x="419" y="33"/>
                    <a:pt x="419" y="33"/>
                  </a:cubicBezTo>
                  <a:cubicBezTo>
                    <a:pt x="421" y="34"/>
                    <a:pt x="424" y="33"/>
                    <a:pt x="426" y="33"/>
                  </a:cubicBezTo>
                  <a:cubicBezTo>
                    <a:pt x="426" y="33"/>
                    <a:pt x="426" y="33"/>
                    <a:pt x="426" y="34"/>
                  </a:cubicBezTo>
                  <a:close/>
                </a:path>
              </a:pathLst>
            </a:custGeom>
            <a:solidFill>
              <a:srgbClr val="C2935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5" name="文本框 14"/>
            <p:cNvSpPr txBox="1"/>
            <p:nvPr/>
          </p:nvSpPr>
          <p:spPr>
            <a:xfrm>
              <a:off x="3470118" y="3474343"/>
              <a:ext cx="1213313" cy="284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865" dirty="0">
                  <a:solidFill>
                    <a:schemeClr val="bg1"/>
                  </a:solidFill>
                </a:rPr>
                <a:t>输入你的标题</a:t>
              </a:r>
              <a:endParaRPr lang="zh-CN" altLang="en-US" sz="1865" dirty="0">
                <a:solidFill>
                  <a:schemeClr val="bg1"/>
                </a:solidFill>
              </a:endParaRPr>
            </a:p>
          </p:txBody>
        </p:sp>
      </p:grpSp>
      <p:sp>
        <p:nvSpPr>
          <p:cNvPr id="16" name="矩形 15"/>
          <p:cNvSpPr/>
          <p:nvPr/>
        </p:nvSpPr>
        <p:spPr>
          <a:xfrm>
            <a:off x="3654451" y="5419899"/>
            <a:ext cx="4178884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5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5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902200" y="1035051"/>
            <a:ext cx="3098800" cy="615951"/>
            <a:chOff x="3467100" y="785813"/>
            <a:chExt cx="2324100" cy="461963"/>
          </a:xfrm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>
              <a:off x="3467100" y="785813"/>
              <a:ext cx="2324100" cy="461963"/>
            </a:xfrm>
            <a:custGeom>
              <a:avLst/>
              <a:gdLst>
                <a:gd name="T0" fmla="*/ 504 w 546"/>
                <a:gd name="T1" fmla="*/ 75 h 106"/>
                <a:gd name="T2" fmla="*/ 483 w 546"/>
                <a:gd name="T3" fmla="*/ 64 h 106"/>
                <a:gd name="T4" fmla="*/ 507 w 546"/>
                <a:gd name="T5" fmla="*/ 54 h 106"/>
                <a:gd name="T6" fmla="*/ 505 w 546"/>
                <a:gd name="T7" fmla="*/ 47 h 106"/>
                <a:gd name="T8" fmla="*/ 514 w 546"/>
                <a:gd name="T9" fmla="*/ 40 h 106"/>
                <a:gd name="T10" fmla="*/ 466 w 546"/>
                <a:gd name="T11" fmla="*/ 34 h 106"/>
                <a:gd name="T12" fmla="*/ 475 w 546"/>
                <a:gd name="T13" fmla="*/ 28 h 106"/>
                <a:gd name="T14" fmla="*/ 525 w 546"/>
                <a:gd name="T15" fmla="*/ 24 h 106"/>
                <a:gd name="T16" fmla="*/ 492 w 546"/>
                <a:gd name="T17" fmla="*/ 24 h 106"/>
                <a:gd name="T18" fmla="*/ 460 w 546"/>
                <a:gd name="T19" fmla="*/ 20 h 106"/>
                <a:gd name="T20" fmla="*/ 456 w 546"/>
                <a:gd name="T21" fmla="*/ 15 h 106"/>
                <a:gd name="T22" fmla="*/ 443 w 546"/>
                <a:gd name="T23" fmla="*/ 22 h 106"/>
                <a:gd name="T24" fmla="*/ 418 w 546"/>
                <a:gd name="T25" fmla="*/ 19 h 106"/>
                <a:gd name="T26" fmla="*/ 442 w 546"/>
                <a:gd name="T27" fmla="*/ 24 h 106"/>
                <a:gd name="T28" fmla="*/ 398 w 546"/>
                <a:gd name="T29" fmla="*/ 27 h 106"/>
                <a:gd name="T30" fmla="*/ 375 w 546"/>
                <a:gd name="T31" fmla="*/ 25 h 106"/>
                <a:gd name="T32" fmla="*/ 340 w 546"/>
                <a:gd name="T33" fmla="*/ 18 h 106"/>
                <a:gd name="T34" fmla="*/ 292 w 546"/>
                <a:gd name="T35" fmla="*/ 17 h 106"/>
                <a:gd name="T36" fmla="*/ 281 w 546"/>
                <a:gd name="T37" fmla="*/ 6 h 106"/>
                <a:gd name="T38" fmla="*/ 268 w 546"/>
                <a:gd name="T39" fmla="*/ 15 h 106"/>
                <a:gd name="T40" fmla="*/ 245 w 546"/>
                <a:gd name="T41" fmla="*/ 9 h 106"/>
                <a:gd name="T42" fmla="*/ 220 w 546"/>
                <a:gd name="T43" fmla="*/ 4 h 106"/>
                <a:gd name="T44" fmla="*/ 186 w 546"/>
                <a:gd name="T45" fmla="*/ 2 h 106"/>
                <a:gd name="T46" fmla="*/ 160 w 546"/>
                <a:gd name="T47" fmla="*/ 8 h 106"/>
                <a:gd name="T48" fmla="*/ 65 w 546"/>
                <a:gd name="T49" fmla="*/ 3 h 106"/>
                <a:gd name="T50" fmla="*/ 9 w 546"/>
                <a:gd name="T51" fmla="*/ 38 h 106"/>
                <a:gd name="T52" fmla="*/ 57 w 546"/>
                <a:gd name="T53" fmla="*/ 100 h 106"/>
                <a:gd name="T54" fmla="*/ 59 w 546"/>
                <a:gd name="T55" fmla="*/ 84 h 106"/>
                <a:gd name="T56" fmla="*/ 84 w 546"/>
                <a:gd name="T57" fmla="*/ 83 h 106"/>
                <a:gd name="T58" fmla="*/ 136 w 546"/>
                <a:gd name="T59" fmla="*/ 87 h 106"/>
                <a:gd name="T60" fmla="*/ 176 w 546"/>
                <a:gd name="T61" fmla="*/ 86 h 106"/>
                <a:gd name="T62" fmla="*/ 205 w 546"/>
                <a:gd name="T63" fmla="*/ 81 h 106"/>
                <a:gd name="T64" fmla="*/ 253 w 546"/>
                <a:gd name="T65" fmla="*/ 81 h 106"/>
                <a:gd name="T66" fmla="*/ 299 w 546"/>
                <a:gd name="T67" fmla="*/ 83 h 106"/>
                <a:gd name="T68" fmla="*/ 363 w 546"/>
                <a:gd name="T69" fmla="*/ 87 h 106"/>
                <a:gd name="T70" fmla="*/ 390 w 546"/>
                <a:gd name="T71" fmla="*/ 85 h 106"/>
                <a:gd name="T72" fmla="*/ 494 w 546"/>
                <a:gd name="T73" fmla="*/ 54 h 106"/>
                <a:gd name="T74" fmla="*/ 482 w 546"/>
                <a:gd name="T75" fmla="*/ 43 h 106"/>
                <a:gd name="T76" fmla="*/ 506 w 546"/>
                <a:gd name="T77" fmla="*/ 45 h 106"/>
                <a:gd name="T78" fmla="*/ 499 w 546"/>
                <a:gd name="T79" fmla="*/ 43 h 106"/>
                <a:gd name="T80" fmla="*/ 474 w 546"/>
                <a:gd name="T81" fmla="*/ 42 h 106"/>
                <a:gd name="T82" fmla="*/ 460 w 546"/>
                <a:gd name="T83" fmla="*/ 30 h 106"/>
                <a:gd name="T84" fmla="*/ 454 w 546"/>
                <a:gd name="T85" fmla="*/ 25 h 106"/>
                <a:gd name="T86" fmla="*/ 409 w 546"/>
                <a:gd name="T87" fmla="*/ 19 h 106"/>
                <a:gd name="T88" fmla="*/ 280 w 546"/>
                <a:gd name="T89" fmla="*/ 9 h 106"/>
                <a:gd name="T90" fmla="*/ 23 w 546"/>
                <a:gd name="T91" fmla="*/ 60 h 106"/>
                <a:gd name="T92" fmla="*/ 67 w 546"/>
                <a:gd name="T93" fmla="*/ 96 h 106"/>
                <a:gd name="T94" fmla="*/ 88 w 546"/>
                <a:gd name="T95" fmla="*/ 83 h 106"/>
                <a:gd name="T96" fmla="*/ 146 w 546"/>
                <a:gd name="T97" fmla="*/ 83 h 106"/>
                <a:gd name="T98" fmla="*/ 237 w 546"/>
                <a:gd name="T99" fmla="*/ 8 h 106"/>
                <a:gd name="T100" fmla="*/ 190 w 546"/>
                <a:gd name="T101" fmla="*/ 79 h 106"/>
                <a:gd name="T102" fmla="*/ 225 w 546"/>
                <a:gd name="T103" fmla="*/ 10 h 106"/>
                <a:gd name="T104" fmla="*/ 252 w 546"/>
                <a:gd name="T105" fmla="*/ 14 h 106"/>
                <a:gd name="T106" fmla="*/ 277 w 546"/>
                <a:gd name="T107" fmla="*/ 15 h 106"/>
                <a:gd name="T108" fmla="*/ 294 w 546"/>
                <a:gd name="T109" fmla="*/ 21 h 106"/>
                <a:gd name="T110" fmla="*/ 318 w 546"/>
                <a:gd name="T111" fmla="*/ 25 h 106"/>
                <a:gd name="T112" fmla="*/ 340 w 546"/>
                <a:gd name="T113" fmla="*/ 24 h 106"/>
                <a:gd name="T114" fmla="*/ 353 w 546"/>
                <a:gd name="T115" fmla="*/ 26 h 106"/>
                <a:gd name="T116" fmla="*/ 393 w 546"/>
                <a:gd name="T117" fmla="*/ 27 h 106"/>
                <a:gd name="T118" fmla="*/ 383 w 546"/>
                <a:gd name="T119" fmla="*/ 30 h 106"/>
                <a:gd name="T120" fmla="*/ 370 w 546"/>
                <a:gd name="T121" fmla="*/ 84 h 106"/>
                <a:gd name="T122" fmla="*/ 411 w 546"/>
                <a:gd name="T123" fmla="*/ 30 h 106"/>
                <a:gd name="T124" fmla="*/ 428 w 546"/>
                <a:gd name="T125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6" h="106">
                  <a:moveTo>
                    <a:pt x="405" y="85"/>
                  </a:moveTo>
                  <a:cubicBezTo>
                    <a:pt x="405" y="86"/>
                    <a:pt x="405" y="86"/>
                    <a:pt x="405" y="86"/>
                  </a:cubicBezTo>
                  <a:cubicBezTo>
                    <a:pt x="406" y="86"/>
                    <a:pt x="406" y="86"/>
                    <a:pt x="407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8" y="85"/>
                    <a:pt x="408" y="86"/>
                  </a:cubicBezTo>
                  <a:cubicBezTo>
                    <a:pt x="409" y="86"/>
                    <a:pt x="410" y="87"/>
                    <a:pt x="410" y="86"/>
                  </a:cubicBezTo>
                  <a:cubicBezTo>
                    <a:pt x="411" y="86"/>
                    <a:pt x="411" y="86"/>
                    <a:pt x="412" y="86"/>
                  </a:cubicBezTo>
                  <a:cubicBezTo>
                    <a:pt x="413" y="85"/>
                    <a:pt x="415" y="86"/>
                    <a:pt x="416" y="86"/>
                  </a:cubicBezTo>
                  <a:cubicBezTo>
                    <a:pt x="417" y="84"/>
                    <a:pt x="419" y="87"/>
                    <a:pt x="419" y="85"/>
                  </a:cubicBezTo>
                  <a:cubicBezTo>
                    <a:pt x="421" y="86"/>
                    <a:pt x="422" y="85"/>
                    <a:pt x="423" y="86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5" y="87"/>
                    <a:pt x="428" y="85"/>
                    <a:pt x="430" y="86"/>
                  </a:cubicBezTo>
                  <a:cubicBezTo>
                    <a:pt x="430" y="86"/>
                    <a:pt x="430" y="86"/>
                    <a:pt x="430" y="86"/>
                  </a:cubicBezTo>
                  <a:cubicBezTo>
                    <a:pt x="431" y="86"/>
                    <a:pt x="432" y="85"/>
                    <a:pt x="432" y="86"/>
                  </a:cubicBezTo>
                  <a:cubicBezTo>
                    <a:pt x="433" y="86"/>
                    <a:pt x="434" y="86"/>
                    <a:pt x="434" y="86"/>
                  </a:cubicBezTo>
                  <a:cubicBezTo>
                    <a:pt x="436" y="87"/>
                    <a:pt x="437" y="85"/>
                    <a:pt x="439" y="86"/>
                  </a:cubicBezTo>
                  <a:cubicBezTo>
                    <a:pt x="439" y="86"/>
                    <a:pt x="439" y="86"/>
                    <a:pt x="439" y="86"/>
                  </a:cubicBezTo>
                  <a:cubicBezTo>
                    <a:pt x="440" y="87"/>
                    <a:pt x="440" y="85"/>
                    <a:pt x="441" y="86"/>
                  </a:cubicBezTo>
                  <a:cubicBezTo>
                    <a:pt x="443" y="85"/>
                    <a:pt x="445" y="87"/>
                    <a:pt x="447" y="86"/>
                  </a:cubicBezTo>
                  <a:cubicBezTo>
                    <a:pt x="448" y="87"/>
                    <a:pt x="450" y="85"/>
                    <a:pt x="451" y="86"/>
                  </a:cubicBezTo>
                  <a:cubicBezTo>
                    <a:pt x="453" y="87"/>
                    <a:pt x="455" y="86"/>
                    <a:pt x="457" y="86"/>
                  </a:cubicBezTo>
                  <a:cubicBezTo>
                    <a:pt x="459" y="85"/>
                    <a:pt x="461" y="86"/>
                    <a:pt x="462" y="86"/>
                  </a:cubicBezTo>
                  <a:cubicBezTo>
                    <a:pt x="464" y="86"/>
                    <a:pt x="465" y="86"/>
                    <a:pt x="466" y="85"/>
                  </a:cubicBezTo>
                  <a:cubicBezTo>
                    <a:pt x="467" y="85"/>
                    <a:pt x="467" y="86"/>
                    <a:pt x="467" y="86"/>
                  </a:cubicBezTo>
                  <a:cubicBezTo>
                    <a:pt x="468" y="86"/>
                    <a:pt x="469" y="85"/>
                    <a:pt x="470" y="85"/>
                  </a:cubicBezTo>
                  <a:cubicBezTo>
                    <a:pt x="470" y="85"/>
                    <a:pt x="471" y="84"/>
                    <a:pt x="472" y="85"/>
                  </a:cubicBezTo>
                  <a:cubicBezTo>
                    <a:pt x="472" y="85"/>
                    <a:pt x="472" y="85"/>
                    <a:pt x="473" y="85"/>
                  </a:cubicBezTo>
                  <a:cubicBezTo>
                    <a:pt x="473" y="85"/>
                    <a:pt x="474" y="85"/>
                    <a:pt x="474" y="85"/>
                  </a:cubicBezTo>
                  <a:cubicBezTo>
                    <a:pt x="475" y="85"/>
                    <a:pt x="475" y="86"/>
                    <a:pt x="476" y="86"/>
                  </a:cubicBezTo>
                  <a:cubicBezTo>
                    <a:pt x="477" y="85"/>
                    <a:pt x="480" y="86"/>
                    <a:pt x="481" y="85"/>
                  </a:cubicBezTo>
                  <a:cubicBezTo>
                    <a:pt x="482" y="86"/>
                    <a:pt x="484" y="85"/>
                    <a:pt x="485" y="85"/>
                  </a:cubicBezTo>
                  <a:cubicBezTo>
                    <a:pt x="486" y="85"/>
                    <a:pt x="487" y="86"/>
                    <a:pt x="488" y="85"/>
                  </a:cubicBezTo>
                  <a:cubicBezTo>
                    <a:pt x="490" y="85"/>
                    <a:pt x="492" y="85"/>
                    <a:pt x="494" y="85"/>
                  </a:cubicBezTo>
                  <a:cubicBezTo>
                    <a:pt x="493" y="85"/>
                    <a:pt x="493" y="85"/>
                    <a:pt x="493" y="85"/>
                  </a:cubicBezTo>
                  <a:cubicBezTo>
                    <a:pt x="495" y="84"/>
                    <a:pt x="495" y="85"/>
                    <a:pt x="497" y="85"/>
                  </a:cubicBezTo>
                  <a:cubicBezTo>
                    <a:pt x="497" y="83"/>
                    <a:pt x="497" y="83"/>
                    <a:pt x="497" y="83"/>
                  </a:cubicBezTo>
                  <a:cubicBezTo>
                    <a:pt x="497" y="83"/>
                    <a:pt x="499" y="84"/>
                    <a:pt x="499" y="83"/>
                  </a:cubicBezTo>
                  <a:cubicBezTo>
                    <a:pt x="499" y="83"/>
                    <a:pt x="500" y="83"/>
                    <a:pt x="500" y="83"/>
                  </a:cubicBezTo>
                  <a:cubicBezTo>
                    <a:pt x="501" y="83"/>
                    <a:pt x="503" y="84"/>
                    <a:pt x="503" y="82"/>
                  </a:cubicBezTo>
                  <a:cubicBezTo>
                    <a:pt x="504" y="81"/>
                    <a:pt x="505" y="82"/>
                    <a:pt x="506" y="82"/>
                  </a:cubicBezTo>
                  <a:cubicBezTo>
                    <a:pt x="505" y="81"/>
                    <a:pt x="503" y="81"/>
                    <a:pt x="502" y="82"/>
                  </a:cubicBezTo>
                  <a:cubicBezTo>
                    <a:pt x="501" y="81"/>
                    <a:pt x="500" y="81"/>
                    <a:pt x="499" y="82"/>
                  </a:cubicBezTo>
                  <a:cubicBezTo>
                    <a:pt x="496" y="81"/>
                    <a:pt x="493" y="82"/>
                    <a:pt x="491" y="81"/>
                  </a:cubicBezTo>
                  <a:cubicBezTo>
                    <a:pt x="492" y="80"/>
                    <a:pt x="494" y="80"/>
                    <a:pt x="495" y="80"/>
                  </a:cubicBezTo>
                  <a:cubicBezTo>
                    <a:pt x="495" y="79"/>
                    <a:pt x="496" y="79"/>
                    <a:pt x="495" y="78"/>
                  </a:cubicBezTo>
                  <a:cubicBezTo>
                    <a:pt x="495" y="79"/>
                    <a:pt x="495" y="79"/>
                    <a:pt x="495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2" y="79"/>
                    <a:pt x="491" y="80"/>
                    <a:pt x="490" y="79"/>
                  </a:cubicBezTo>
                  <a:cubicBezTo>
                    <a:pt x="491" y="79"/>
                    <a:pt x="491" y="79"/>
                    <a:pt x="491" y="79"/>
                  </a:cubicBezTo>
                  <a:cubicBezTo>
                    <a:pt x="489" y="79"/>
                    <a:pt x="488" y="79"/>
                    <a:pt x="486" y="79"/>
                  </a:cubicBezTo>
                  <a:cubicBezTo>
                    <a:pt x="486" y="79"/>
                    <a:pt x="486" y="79"/>
                    <a:pt x="486" y="79"/>
                  </a:cubicBezTo>
                  <a:cubicBezTo>
                    <a:pt x="486" y="79"/>
                    <a:pt x="485" y="79"/>
                    <a:pt x="485" y="78"/>
                  </a:cubicBezTo>
                  <a:cubicBezTo>
                    <a:pt x="486" y="77"/>
                    <a:pt x="488" y="78"/>
                    <a:pt x="489" y="77"/>
                  </a:cubicBezTo>
                  <a:cubicBezTo>
                    <a:pt x="491" y="78"/>
                    <a:pt x="492" y="76"/>
                    <a:pt x="494" y="76"/>
                  </a:cubicBezTo>
                  <a:cubicBezTo>
                    <a:pt x="495" y="76"/>
                    <a:pt x="495" y="75"/>
                    <a:pt x="497" y="75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8" y="75"/>
                    <a:pt x="498" y="76"/>
                  </a:cubicBezTo>
                  <a:cubicBezTo>
                    <a:pt x="499" y="75"/>
                    <a:pt x="500" y="75"/>
                    <a:pt x="501" y="75"/>
                  </a:cubicBezTo>
                  <a:cubicBezTo>
                    <a:pt x="502" y="76"/>
                    <a:pt x="503" y="75"/>
                    <a:pt x="504" y="75"/>
                  </a:cubicBezTo>
                  <a:cubicBezTo>
                    <a:pt x="506" y="74"/>
                    <a:pt x="508" y="76"/>
                    <a:pt x="510" y="74"/>
                  </a:cubicBezTo>
                  <a:cubicBezTo>
                    <a:pt x="510" y="74"/>
                    <a:pt x="511" y="74"/>
                    <a:pt x="511" y="74"/>
                  </a:cubicBezTo>
                  <a:cubicBezTo>
                    <a:pt x="513" y="74"/>
                    <a:pt x="515" y="75"/>
                    <a:pt x="516" y="74"/>
                  </a:cubicBezTo>
                  <a:cubicBezTo>
                    <a:pt x="516" y="74"/>
                    <a:pt x="516" y="74"/>
                    <a:pt x="516" y="74"/>
                  </a:cubicBezTo>
                  <a:cubicBezTo>
                    <a:pt x="517" y="74"/>
                    <a:pt x="518" y="75"/>
                    <a:pt x="519" y="74"/>
                  </a:cubicBezTo>
                  <a:cubicBezTo>
                    <a:pt x="518" y="73"/>
                    <a:pt x="518" y="73"/>
                    <a:pt x="518" y="73"/>
                  </a:cubicBezTo>
                  <a:cubicBezTo>
                    <a:pt x="518" y="74"/>
                    <a:pt x="517" y="74"/>
                    <a:pt x="517" y="74"/>
                  </a:cubicBezTo>
                  <a:cubicBezTo>
                    <a:pt x="515" y="72"/>
                    <a:pt x="512" y="75"/>
                    <a:pt x="511" y="72"/>
                  </a:cubicBezTo>
                  <a:cubicBezTo>
                    <a:pt x="510" y="73"/>
                    <a:pt x="509" y="72"/>
                    <a:pt x="508" y="73"/>
                  </a:cubicBezTo>
                  <a:cubicBezTo>
                    <a:pt x="509" y="73"/>
                    <a:pt x="510" y="72"/>
                    <a:pt x="511" y="73"/>
                  </a:cubicBezTo>
                  <a:cubicBezTo>
                    <a:pt x="511" y="75"/>
                    <a:pt x="510" y="73"/>
                    <a:pt x="509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7" y="73"/>
                    <a:pt x="505" y="74"/>
                    <a:pt x="503" y="73"/>
                  </a:cubicBezTo>
                  <a:cubicBezTo>
                    <a:pt x="503" y="73"/>
                    <a:pt x="504" y="73"/>
                    <a:pt x="504" y="73"/>
                  </a:cubicBezTo>
                  <a:cubicBezTo>
                    <a:pt x="503" y="73"/>
                    <a:pt x="503" y="72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2" y="73"/>
                    <a:pt x="501" y="74"/>
                    <a:pt x="499" y="74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98" y="74"/>
                    <a:pt x="499" y="73"/>
                    <a:pt x="498" y="74"/>
                  </a:cubicBezTo>
                  <a:cubicBezTo>
                    <a:pt x="496" y="74"/>
                    <a:pt x="495" y="74"/>
                    <a:pt x="494" y="73"/>
                  </a:cubicBezTo>
                  <a:cubicBezTo>
                    <a:pt x="494" y="73"/>
                    <a:pt x="494" y="73"/>
                    <a:pt x="494" y="73"/>
                  </a:cubicBezTo>
                  <a:cubicBezTo>
                    <a:pt x="492" y="74"/>
                    <a:pt x="494" y="77"/>
                    <a:pt x="491" y="7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0" y="74"/>
                    <a:pt x="493" y="76"/>
                    <a:pt x="492" y="74"/>
                  </a:cubicBezTo>
                  <a:cubicBezTo>
                    <a:pt x="487" y="73"/>
                    <a:pt x="482" y="74"/>
                    <a:pt x="477" y="74"/>
                  </a:cubicBezTo>
                  <a:cubicBezTo>
                    <a:pt x="471" y="73"/>
                    <a:pt x="466" y="75"/>
                    <a:pt x="460" y="73"/>
                  </a:cubicBezTo>
                  <a:cubicBezTo>
                    <a:pt x="458" y="74"/>
                    <a:pt x="456" y="73"/>
                    <a:pt x="454" y="73"/>
                  </a:cubicBezTo>
                  <a:cubicBezTo>
                    <a:pt x="451" y="74"/>
                    <a:pt x="447" y="73"/>
                    <a:pt x="443" y="73"/>
                  </a:cubicBezTo>
                  <a:cubicBezTo>
                    <a:pt x="442" y="73"/>
                    <a:pt x="441" y="73"/>
                    <a:pt x="441" y="73"/>
                  </a:cubicBezTo>
                  <a:cubicBezTo>
                    <a:pt x="439" y="72"/>
                    <a:pt x="437" y="74"/>
                    <a:pt x="436" y="73"/>
                  </a:cubicBezTo>
                  <a:cubicBezTo>
                    <a:pt x="437" y="72"/>
                    <a:pt x="438" y="73"/>
                    <a:pt x="438" y="73"/>
                  </a:cubicBezTo>
                  <a:cubicBezTo>
                    <a:pt x="440" y="72"/>
                    <a:pt x="441" y="73"/>
                    <a:pt x="442" y="72"/>
                  </a:cubicBezTo>
                  <a:cubicBezTo>
                    <a:pt x="443" y="74"/>
                    <a:pt x="445" y="72"/>
                    <a:pt x="446" y="72"/>
                  </a:cubicBezTo>
                  <a:cubicBezTo>
                    <a:pt x="449" y="72"/>
                    <a:pt x="451" y="74"/>
                    <a:pt x="453" y="71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6" y="71"/>
                    <a:pt x="459" y="72"/>
                    <a:pt x="461" y="73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3" y="72"/>
                    <a:pt x="463" y="72"/>
                    <a:pt x="463" y="71"/>
                  </a:cubicBezTo>
                  <a:cubicBezTo>
                    <a:pt x="463" y="71"/>
                    <a:pt x="464" y="71"/>
                    <a:pt x="464" y="72"/>
                  </a:cubicBezTo>
                  <a:cubicBezTo>
                    <a:pt x="467" y="70"/>
                    <a:pt x="470" y="72"/>
                    <a:pt x="473" y="71"/>
                  </a:cubicBezTo>
                  <a:cubicBezTo>
                    <a:pt x="476" y="72"/>
                    <a:pt x="479" y="70"/>
                    <a:pt x="483" y="72"/>
                  </a:cubicBezTo>
                  <a:cubicBezTo>
                    <a:pt x="483" y="71"/>
                    <a:pt x="485" y="71"/>
                    <a:pt x="486" y="71"/>
                  </a:cubicBezTo>
                  <a:cubicBezTo>
                    <a:pt x="488" y="69"/>
                    <a:pt x="493" y="71"/>
                    <a:pt x="495" y="69"/>
                  </a:cubicBezTo>
                  <a:cubicBezTo>
                    <a:pt x="494" y="68"/>
                    <a:pt x="493" y="70"/>
                    <a:pt x="493" y="68"/>
                  </a:cubicBezTo>
                  <a:cubicBezTo>
                    <a:pt x="492" y="67"/>
                    <a:pt x="491" y="68"/>
                    <a:pt x="490" y="68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89" y="69"/>
                    <a:pt x="489" y="68"/>
                    <a:pt x="488" y="67"/>
                  </a:cubicBezTo>
                  <a:cubicBezTo>
                    <a:pt x="488" y="67"/>
                    <a:pt x="488" y="67"/>
                    <a:pt x="489" y="67"/>
                  </a:cubicBezTo>
                  <a:cubicBezTo>
                    <a:pt x="490" y="67"/>
                    <a:pt x="491" y="66"/>
                    <a:pt x="492" y="67"/>
                  </a:cubicBezTo>
                  <a:cubicBezTo>
                    <a:pt x="494" y="65"/>
                    <a:pt x="496" y="67"/>
                    <a:pt x="498" y="66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6"/>
                    <a:pt x="500" y="66"/>
                    <a:pt x="501" y="66"/>
                  </a:cubicBezTo>
                  <a:cubicBezTo>
                    <a:pt x="501" y="66"/>
                    <a:pt x="501" y="65"/>
                    <a:pt x="502" y="65"/>
                  </a:cubicBezTo>
                  <a:cubicBezTo>
                    <a:pt x="500" y="65"/>
                    <a:pt x="498" y="65"/>
                    <a:pt x="496" y="64"/>
                  </a:cubicBezTo>
                  <a:cubicBezTo>
                    <a:pt x="495" y="65"/>
                    <a:pt x="493" y="63"/>
                    <a:pt x="491" y="64"/>
                  </a:cubicBezTo>
                  <a:cubicBezTo>
                    <a:pt x="491" y="65"/>
                    <a:pt x="490" y="65"/>
                    <a:pt x="489" y="64"/>
                  </a:cubicBezTo>
                  <a:cubicBezTo>
                    <a:pt x="489" y="65"/>
                    <a:pt x="489" y="65"/>
                    <a:pt x="489" y="65"/>
                  </a:cubicBezTo>
                  <a:cubicBezTo>
                    <a:pt x="487" y="64"/>
                    <a:pt x="485" y="66"/>
                    <a:pt x="483" y="64"/>
                  </a:cubicBezTo>
                  <a:cubicBezTo>
                    <a:pt x="482" y="65"/>
                    <a:pt x="480" y="65"/>
                    <a:pt x="478" y="64"/>
                  </a:cubicBezTo>
                  <a:cubicBezTo>
                    <a:pt x="477" y="64"/>
                    <a:pt x="473" y="66"/>
                    <a:pt x="473" y="63"/>
                  </a:cubicBezTo>
                  <a:cubicBezTo>
                    <a:pt x="476" y="62"/>
                    <a:pt x="476" y="62"/>
                    <a:pt x="476" y="62"/>
                  </a:cubicBezTo>
                  <a:cubicBezTo>
                    <a:pt x="476" y="62"/>
                    <a:pt x="477" y="63"/>
                    <a:pt x="477" y="63"/>
                  </a:cubicBezTo>
                  <a:cubicBezTo>
                    <a:pt x="478" y="62"/>
                    <a:pt x="480" y="63"/>
                    <a:pt x="481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3" y="63"/>
                    <a:pt x="484" y="61"/>
                    <a:pt x="485" y="62"/>
                  </a:cubicBezTo>
                  <a:cubicBezTo>
                    <a:pt x="487" y="62"/>
                    <a:pt x="489" y="62"/>
                    <a:pt x="491" y="61"/>
                  </a:cubicBezTo>
                  <a:cubicBezTo>
                    <a:pt x="488" y="60"/>
                    <a:pt x="485" y="62"/>
                    <a:pt x="483" y="61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2" y="60"/>
                  </a:cubicBezTo>
                  <a:cubicBezTo>
                    <a:pt x="483" y="61"/>
                    <a:pt x="483" y="61"/>
                    <a:pt x="483" y="61"/>
                  </a:cubicBezTo>
                  <a:cubicBezTo>
                    <a:pt x="481" y="62"/>
                    <a:pt x="480" y="61"/>
                    <a:pt x="479" y="61"/>
                  </a:cubicBezTo>
                  <a:cubicBezTo>
                    <a:pt x="479" y="60"/>
                    <a:pt x="480" y="61"/>
                    <a:pt x="480" y="60"/>
                  </a:cubicBezTo>
                  <a:cubicBezTo>
                    <a:pt x="478" y="60"/>
                    <a:pt x="476" y="60"/>
                    <a:pt x="475" y="61"/>
                  </a:cubicBezTo>
                  <a:cubicBezTo>
                    <a:pt x="474" y="60"/>
                    <a:pt x="474" y="60"/>
                    <a:pt x="474" y="60"/>
                  </a:cubicBezTo>
                  <a:cubicBezTo>
                    <a:pt x="473" y="60"/>
                    <a:pt x="471" y="60"/>
                    <a:pt x="470" y="60"/>
                  </a:cubicBezTo>
                  <a:cubicBezTo>
                    <a:pt x="469" y="60"/>
                    <a:pt x="468" y="60"/>
                    <a:pt x="467" y="60"/>
                  </a:cubicBezTo>
                  <a:cubicBezTo>
                    <a:pt x="466" y="61"/>
                    <a:pt x="465" y="58"/>
                    <a:pt x="464" y="59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7" y="58"/>
                    <a:pt x="470" y="60"/>
                    <a:pt x="473" y="59"/>
                  </a:cubicBezTo>
                  <a:cubicBezTo>
                    <a:pt x="473" y="58"/>
                    <a:pt x="473" y="58"/>
                    <a:pt x="474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7" y="59"/>
                    <a:pt x="477" y="59"/>
                    <a:pt x="477" y="59"/>
                  </a:cubicBezTo>
                  <a:cubicBezTo>
                    <a:pt x="478" y="59"/>
                    <a:pt x="480" y="60"/>
                    <a:pt x="481" y="59"/>
                  </a:cubicBezTo>
                  <a:cubicBezTo>
                    <a:pt x="483" y="60"/>
                    <a:pt x="484" y="58"/>
                    <a:pt x="485" y="59"/>
                  </a:cubicBezTo>
                  <a:cubicBezTo>
                    <a:pt x="487" y="57"/>
                    <a:pt x="489" y="58"/>
                    <a:pt x="491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90" y="56"/>
                    <a:pt x="490" y="55"/>
                    <a:pt x="490" y="55"/>
                  </a:cubicBezTo>
                  <a:cubicBezTo>
                    <a:pt x="490" y="56"/>
                    <a:pt x="491" y="55"/>
                    <a:pt x="491" y="56"/>
                  </a:cubicBezTo>
                  <a:cubicBezTo>
                    <a:pt x="491" y="55"/>
                    <a:pt x="492" y="56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5" y="54"/>
                    <a:pt x="495" y="54"/>
                    <a:pt x="495" y="54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95" y="55"/>
                    <a:pt x="494" y="55"/>
                    <a:pt x="494" y="55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3" y="56"/>
                    <a:pt x="492" y="58"/>
                    <a:pt x="491" y="56"/>
                  </a:cubicBezTo>
                  <a:cubicBezTo>
                    <a:pt x="491" y="59"/>
                    <a:pt x="494" y="56"/>
                    <a:pt x="495" y="58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7" y="58"/>
                    <a:pt x="497" y="56"/>
                    <a:pt x="499" y="56"/>
                  </a:cubicBezTo>
                  <a:cubicBezTo>
                    <a:pt x="499" y="56"/>
                    <a:pt x="498" y="56"/>
                    <a:pt x="498" y="56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6"/>
                    <a:pt x="497" y="56"/>
                    <a:pt x="496" y="55"/>
                  </a:cubicBezTo>
                  <a:cubicBezTo>
                    <a:pt x="497" y="55"/>
                    <a:pt x="497" y="55"/>
                    <a:pt x="497" y="5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7" y="55"/>
                    <a:pt x="497" y="55"/>
                  </a:cubicBezTo>
                  <a:cubicBezTo>
                    <a:pt x="497" y="54"/>
                    <a:pt x="498" y="54"/>
                    <a:pt x="497" y="53"/>
                  </a:cubicBezTo>
                  <a:cubicBezTo>
                    <a:pt x="497" y="54"/>
                    <a:pt x="496" y="53"/>
                    <a:pt x="495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5" y="53"/>
                    <a:pt x="495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2"/>
                    <a:pt x="498" y="53"/>
                    <a:pt x="500" y="52"/>
                  </a:cubicBezTo>
                  <a:cubicBezTo>
                    <a:pt x="502" y="53"/>
                    <a:pt x="503" y="52"/>
                    <a:pt x="504" y="53"/>
                  </a:cubicBezTo>
                  <a:cubicBezTo>
                    <a:pt x="503" y="53"/>
                    <a:pt x="502" y="54"/>
                    <a:pt x="501" y="53"/>
                  </a:cubicBezTo>
                  <a:cubicBezTo>
                    <a:pt x="501" y="54"/>
                    <a:pt x="502" y="54"/>
                    <a:pt x="501" y="54"/>
                  </a:cubicBezTo>
                  <a:cubicBezTo>
                    <a:pt x="502" y="55"/>
                    <a:pt x="501" y="55"/>
                    <a:pt x="501" y="55"/>
                  </a:cubicBezTo>
                  <a:cubicBezTo>
                    <a:pt x="502" y="55"/>
                    <a:pt x="504" y="56"/>
                    <a:pt x="504" y="55"/>
                  </a:cubicBezTo>
                  <a:cubicBezTo>
                    <a:pt x="506" y="56"/>
                    <a:pt x="506" y="56"/>
                    <a:pt x="506" y="56"/>
                  </a:cubicBezTo>
                  <a:cubicBezTo>
                    <a:pt x="506" y="55"/>
                    <a:pt x="506" y="55"/>
                    <a:pt x="506" y="55"/>
                  </a:cubicBezTo>
                  <a:cubicBezTo>
                    <a:pt x="505" y="55"/>
                    <a:pt x="505" y="55"/>
                    <a:pt x="505" y="55"/>
                  </a:cubicBezTo>
                  <a:cubicBezTo>
                    <a:pt x="506" y="55"/>
                    <a:pt x="506" y="55"/>
                    <a:pt x="507" y="54"/>
                  </a:cubicBezTo>
                  <a:cubicBezTo>
                    <a:pt x="506" y="54"/>
                    <a:pt x="505" y="55"/>
                    <a:pt x="505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6" y="53"/>
                    <a:pt x="506" y="53"/>
                    <a:pt x="506" y="53"/>
                  </a:cubicBezTo>
                  <a:cubicBezTo>
                    <a:pt x="504" y="54"/>
                    <a:pt x="504" y="54"/>
                    <a:pt x="504" y="54"/>
                  </a:cubicBezTo>
                  <a:cubicBezTo>
                    <a:pt x="504" y="53"/>
                    <a:pt x="504" y="53"/>
                    <a:pt x="504" y="53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4" y="52"/>
                    <a:pt x="504" y="52"/>
                    <a:pt x="504" y="52"/>
                  </a:cubicBezTo>
                  <a:cubicBezTo>
                    <a:pt x="505" y="52"/>
                    <a:pt x="505" y="52"/>
                    <a:pt x="507" y="52"/>
                  </a:cubicBezTo>
                  <a:cubicBezTo>
                    <a:pt x="507" y="51"/>
                    <a:pt x="510" y="52"/>
                    <a:pt x="511" y="51"/>
                  </a:cubicBezTo>
                  <a:cubicBezTo>
                    <a:pt x="510" y="52"/>
                    <a:pt x="509" y="51"/>
                    <a:pt x="509" y="51"/>
                  </a:cubicBezTo>
                  <a:cubicBezTo>
                    <a:pt x="508" y="51"/>
                    <a:pt x="508" y="51"/>
                    <a:pt x="508" y="51"/>
                  </a:cubicBezTo>
                  <a:cubicBezTo>
                    <a:pt x="508" y="50"/>
                    <a:pt x="508" y="52"/>
                    <a:pt x="507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6" y="49"/>
                    <a:pt x="505" y="52"/>
                    <a:pt x="504" y="50"/>
                  </a:cubicBezTo>
                  <a:cubicBezTo>
                    <a:pt x="504" y="51"/>
                    <a:pt x="503" y="51"/>
                    <a:pt x="504" y="51"/>
                  </a:cubicBezTo>
                  <a:cubicBezTo>
                    <a:pt x="503" y="52"/>
                    <a:pt x="503" y="51"/>
                    <a:pt x="501" y="51"/>
                  </a:cubicBezTo>
                  <a:cubicBezTo>
                    <a:pt x="502" y="50"/>
                    <a:pt x="502" y="51"/>
                    <a:pt x="502" y="50"/>
                  </a:cubicBezTo>
                  <a:cubicBezTo>
                    <a:pt x="502" y="50"/>
                    <a:pt x="500" y="50"/>
                    <a:pt x="500" y="51"/>
                  </a:cubicBezTo>
                  <a:cubicBezTo>
                    <a:pt x="499" y="50"/>
                    <a:pt x="498" y="52"/>
                    <a:pt x="497" y="50"/>
                  </a:cubicBezTo>
                  <a:cubicBezTo>
                    <a:pt x="497" y="50"/>
                    <a:pt x="497" y="51"/>
                    <a:pt x="498" y="51"/>
                  </a:cubicBezTo>
                  <a:cubicBezTo>
                    <a:pt x="496" y="51"/>
                    <a:pt x="493" y="51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1"/>
                    <a:pt x="492" y="51"/>
                  </a:cubicBezTo>
                  <a:cubicBezTo>
                    <a:pt x="491" y="51"/>
                    <a:pt x="491" y="51"/>
                    <a:pt x="490" y="50"/>
                  </a:cubicBezTo>
                  <a:cubicBezTo>
                    <a:pt x="489" y="51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8" y="51"/>
                    <a:pt x="489" y="51"/>
                    <a:pt x="489" y="50"/>
                  </a:cubicBezTo>
                  <a:cubicBezTo>
                    <a:pt x="489" y="50"/>
                    <a:pt x="490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1"/>
                    <a:pt x="488" y="50"/>
                    <a:pt x="488" y="50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7" y="51"/>
                    <a:pt x="487" y="51"/>
                    <a:pt x="486" y="51"/>
                  </a:cubicBezTo>
                  <a:cubicBezTo>
                    <a:pt x="485" y="48"/>
                    <a:pt x="488" y="49"/>
                    <a:pt x="489" y="49"/>
                  </a:cubicBezTo>
                  <a:cubicBezTo>
                    <a:pt x="489" y="49"/>
                    <a:pt x="488" y="49"/>
                    <a:pt x="488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90" y="48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8"/>
                    <a:pt x="491" y="48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2" y="49"/>
                    <a:pt x="492" y="49"/>
                    <a:pt x="493" y="49"/>
                  </a:cubicBezTo>
                  <a:cubicBezTo>
                    <a:pt x="492" y="49"/>
                    <a:pt x="492" y="48"/>
                    <a:pt x="492" y="48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3" y="47"/>
                    <a:pt x="494" y="48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7"/>
                    <a:pt x="497" y="47"/>
                    <a:pt x="498" y="48"/>
                  </a:cubicBezTo>
                  <a:cubicBezTo>
                    <a:pt x="498" y="47"/>
                    <a:pt x="498" y="47"/>
                    <a:pt x="498" y="47"/>
                  </a:cubicBezTo>
                  <a:cubicBezTo>
                    <a:pt x="497" y="46"/>
                    <a:pt x="497" y="48"/>
                    <a:pt x="496" y="47"/>
                  </a:cubicBezTo>
                  <a:cubicBezTo>
                    <a:pt x="497" y="47"/>
                    <a:pt x="498" y="46"/>
                    <a:pt x="499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8"/>
                    <a:pt x="500" y="47"/>
                    <a:pt x="501" y="48"/>
                  </a:cubicBezTo>
                  <a:cubicBezTo>
                    <a:pt x="502" y="46"/>
                    <a:pt x="502" y="46"/>
                    <a:pt x="502" y="46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2" y="47"/>
                    <a:pt x="502" y="47"/>
                    <a:pt x="502" y="47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4" y="47"/>
                    <a:pt x="504" y="47"/>
                    <a:pt x="504" y="46"/>
                  </a:cubicBezTo>
                  <a:cubicBezTo>
                    <a:pt x="505" y="46"/>
                    <a:pt x="505" y="46"/>
                    <a:pt x="505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6" y="47"/>
                    <a:pt x="506" y="47"/>
                    <a:pt x="507" y="47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8" y="47"/>
                    <a:pt x="508" y="47"/>
                    <a:pt x="508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6"/>
                    <a:pt x="509" y="46"/>
                  </a:cubicBezTo>
                  <a:cubicBezTo>
                    <a:pt x="509" y="46"/>
                    <a:pt x="510" y="46"/>
                    <a:pt x="511" y="47"/>
                  </a:cubicBezTo>
                  <a:cubicBezTo>
                    <a:pt x="510" y="47"/>
                    <a:pt x="510" y="47"/>
                    <a:pt x="510" y="47"/>
                  </a:cubicBezTo>
                  <a:cubicBezTo>
                    <a:pt x="511" y="47"/>
                    <a:pt x="512" y="47"/>
                    <a:pt x="512" y="47"/>
                  </a:cubicBezTo>
                  <a:cubicBezTo>
                    <a:pt x="513" y="47"/>
                    <a:pt x="513" y="47"/>
                    <a:pt x="512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4" y="46"/>
                    <a:pt x="514" y="45"/>
                    <a:pt x="513" y="44"/>
                  </a:cubicBezTo>
                  <a:cubicBezTo>
                    <a:pt x="515" y="45"/>
                    <a:pt x="514" y="43"/>
                    <a:pt x="515" y="42"/>
                  </a:cubicBezTo>
                  <a:cubicBezTo>
                    <a:pt x="516" y="42"/>
                    <a:pt x="517" y="42"/>
                    <a:pt x="517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6" y="43"/>
                    <a:pt x="515" y="44"/>
                    <a:pt x="515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5" y="46"/>
                    <a:pt x="515" y="46"/>
                  </a:cubicBezTo>
                  <a:cubicBezTo>
                    <a:pt x="517" y="46"/>
                    <a:pt x="518" y="46"/>
                    <a:pt x="520" y="46"/>
                  </a:cubicBezTo>
                  <a:cubicBezTo>
                    <a:pt x="521" y="46"/>
                    <a:pt x="522" y="46"/>
                    <a:pt x="523" y="46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5" y="44"/>
                    <a:pt x="526" y="45"/>
                    <a:pt x="526" y="44"/>
                  </a:cubicBezTo>
                  <a:cubicBezTo>
                    <a:pt x="527" y="44"/>
                    <a:pt x="527" y="44"/>
                    <a:pt x="528" y="44"/>
                  </a:cubicBezTo>
                  <a:cubicBezTo>
                    <a:pt x="528" y="43"/>
                    <a:pt x="528" y="43"/>
                    <a:pt x="528" y="43"/>
                  </a:cubicBezTo>
                  <a:cubicBezTo>
                    <a:pt x="529" y="43"/>
                    <a:pt x="529" y="44"/>
                    <a:pt x="529" y="44"/>
                  </a:cubicBezTo>
                  <a:cubicBezTo>
                    <a:pt x="530" y="44"/>
                    <a:pt x="531" y="44"/>
                    <a:pt x="532" y="43"/>
                  </a:cubicBezTo>
                  <a:cubicBezTo>
                    <a:pt x="532" y="45"/>
                    <a:pt x="534" y="44"/>
                    <a:pt x="534" y="44"/>
                  </a:cubicBezTo>
                  <a:cubicBezTo>
                    <a:pt x="536" y="44"/>
                    <a:pt x="537" y="43"/>
                    <a:pt x="539" y="44"/>
                  </a:cubicBezTo>
                  <a:cubicBezTo>
                    <a:pt x="541" y="44"/>
                    <a:pt x="542" y="43"/>
                    <a:pt x="544" y="44"/>
                  </a:cubicBezTo>
                  <a:cubicBezTo>
                    <a:pt x="544" y="43"/>
                    <a:pt x="545" y="44"/>
                    <a:pt x="546" y="43"/>
                  </a:cubicBezTo>
                  <a:cubicBezTo>
                    <a:pt x="544" y="43"/>
                    <a:pt x="542" y="43"/>
                    <a:pt x="540" y="43"/>
                  </a:cubicBezTo>
                  <a:cubicBezTo>
                    <a:pt x="539" y="43"/>
                    <a:pt x="538" y="43"/>
                    <a:pt x="537" y="43"/>
                  </a:cubicBezTo>
                  <a:cubicBezTo>
                    <a:pt x="535" y="43"/>
                    <a:pt x="532" y="43"/>
                    <a:pt x="530" y="43"/>
                  </a:cubicBezTo>
                  <a:cubicBezTo>
                    <a:pt x="529" y="43"/>
                    <a:pt x="527" y="43"/>
                    <a:pt x="526" y="43"/>
                  </a:cubicBezTo>
                  <a:cubicBezTo>
                    <a:pt x="526" y="43"/>
                    <a:pt x="525" y="43"/>
                    <a:pt x="525" y="4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4" y="43"/>
                    <a:pt x="524" y="42"/>
                    <a:pt x="524" y="42"/>
                  </a:cubicBezTo>
                  <a:cubicBezTo>
                    <a:pt x="523" y="42"/>
                    <a:pt x="525" y="43"/>
                    <a:pt x="524" y="44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4"/>
                    <a:pt x="522" y="43"/>
                  </a:cubicBezTo>
                  <a:cubicBezTo>
                    <a:pt x="521" y="43"/>
                    <a:pt x="521" y="43"/>
                    <a:pt x="521" y="43"/>
                  </a:cubicBezTo>
                  <a:cubicBezTo>
                    <a:pt x="521" y="44"/>
                    <a:pt x="520" y="43"/>
                    <a:pt x="519" y="44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8" y="43"/>
                    <a:pt x="518" y="43"/>
                    <a:pt x="518" y="43"/>
                  </a:cubicBezTo>
                  <a:cubicBezTo>
                    <a:pt x="518" y="42"/>
                    <a:pt x="518" y="43"/>
                    <a:pt x="518" y="43"/>
                  </a:cubicBezTo>
                  <a:cubicBezTo>
                    <a:pt x="517" y="43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7" y="42"/>
                    <a:pt x="515" y="42"/>
                    <a:pt x="514" y="42"/>
                  </a:cubicBezTo>
                  <a:cubicBezTo>
                    <a:pt x="515" y="43"/>
                    <a:pt x="514" y="43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5" y="42"/>
                    <a:pt x="512" y="42"/>
                    <a:pt x="512" y="41"/>
                  </a:cubicBezTo>
                  <a:cubicBezTo>
                    <a:pt x="513" y="40"/>
                    <a:pt x="513" y="39"/>
                    <a:pt x="514" y="40"/>
                  </a:cubicBezTo>
                  <a:cubicBezTo>
                    <a:pt x="514" y="40"/>
                    <a:pt x="514" y="40"/>
                    <a:pt x="513" y="40"/>
                  </a:cubicBezTo>
                  <a:cubicBezTo>
                    <a:pt x="514" y="41"/>
                    <a:pt x="514" y="40"/>
                    <a:pt x="515" y="40"/>
                  </a:cubicBezTo>
                  <a:cubicBezTo>
                    <a:pt x="515" y="40"/>
                    <a:pt x="515" y="40"/>
                    <a:pt x="515" y="40"/>
                  </a:cubicBezTo>
                  <a:cubicBezTo>
                    <a:pt x="515" y="39"/>
                    <a:pt x="515" y="40"/>
                    <a:pt x="514" y="40"/>
                  </a:cubicBezTo>
                  <a:cubicBezTo>
                    <a:pt x="514" y="39"/>
                    <a:pt x="514" y="39"/>
                    <a:pt x="514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6" y="39"/>
                    <a:pt x="516" y="39"/>
                  </a:cubicBezTo>
                  <a:cubicBezTo>
                    <a:pt x="516" y="38"/>
                    <a:pt x="516" y="38"/>
                    <a:pt x="517" y="37"/>
                  </a:cubicBezTo>
                  <a:cubicBezTo>
                    <a:pt x="515" y="36"/>
                    <a:pt x="516" y="39"/>
                    <a:pt x="515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9"/>
                    <a:pt x="513" y="39"/>
                    <a:pt x="512" y="40"/>
                  </a:cubicBezTo>
                  <a:cubicBezTo>
                    <a:pt x="512" y="39"/>
                    <a:pt x="513" y="39"/>
                    <a:pt x="513" y="39"/>
                  </a:cubicBezTo>
                  <a:cubicBezTo>
                    <a:pt x="512" y="39"/>
                    <a:pt x="512" y="39"/>
                    <a:pt x="512" y="39"/>
                  </a:cubicBezTo>
                  <a:cubicBezTo>
                    <a:pt x="512" y="39"/>
                    <a:pt x="512" y="38"/>
                    <a:pt x="512" y="38"/>
                  </a:cubicBezTo>
                  <a:cubicBezTo>
                    <a:pt x="512" y="38"/>
                    <a:pt x="511" y="37"/>
                    <a:pt x="511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1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9"/>
                    <a:pt x="508" y="38"/>
                    <a:pt x="508" y="38"/>
                  </a:cubicBezTo>
                  <a:cubicBezTo>
                    <a:pt x="508" y="38"/>
                    <a:pt x="508" y="38"/>
                    <a:pt x="508" y="38"/>
                  </a:cubicBezTo>
                  <a:cubicBezTo>
                    <a:pt x="508" y="38"/>
                    <a:pt x="507" y="37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6" y="37"/>
                    <a:pt x="506" y="39"/>
                    <a:pt x="506" y="39"/>
                  </a:cubicBezTo>
                  <a:cubicBezTo>
                    <a:pt x="505" y="39"/>
                    <a:pt x="503" y="38"/>
                    <a:pt x="503" y="38"/>
                  </a:cubicBezTo>
                  <a:cubicBezTo>
                    <a:pt x="503" y="38"/>
                    <a:pt x="503" y="38"/>
                    <a:pt x="502" y="38"/>
                  </a:cubicBezTo>
                  <a:cubicBezTo>
                    <a:pt x="502" y="37"/>
                    <a:pt x="501" y="38"/>
                    <a:pt x="501" y="37"/>
                  </a:cubicBezTo>
                  <a:cubicBezTo>
                    <a:pt x="500" y="38"/>
                    <a:pt x="500" y="38"/>
                    <a:pt x="500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8" y="38"/>
                    <a:pt x="497" y="38"/>
                    <a:pt x="496" y="37"/>
                  </a:cubicBezTo>
                  <a:cubicBezTo>
                    <a:pt x="495" y="38"/>
                    <a:pt x="494" y="37"/>
                    <a:pt x="493" y="38"/>
                  </a:cubicBezTo>
                  <a:cubicBezTo>
                    <a:pt x="490" y="37"/>
                    <a:pt x="488" y="38"/>
                    <a:pt x="486" y="37"/>
                  </a:cubicBezTo>
                  <a:cubicBezTo>
                    <a:pt x="483" y="36"/>
                    <a:pt x="481" y="38"/>
                    <a:pt x="478" y="37"/>
                  </a:cubicBezTo>
                  <a:cubicBezTo>
                    <a:pt x="477" y="37"/>
                    <a:pt x="474" y="36"/>
                    <a:pt x="474" y="38"/>
                  </a:cubicBezTo>
                  <a:cubicBezTo>
                    <a:pt x="473" y="38"/>
                    <a:pt x="474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0" y="38"/>
                    <a:pt x="468" y="35"/>
                    <a:pt x="467" y="37"/>
                  </a:cubicBezTo>
                  <a:cubicBezTo>
                    <a:pt x="464" y="36"/>
                    <a:pt x="461" y="36"/>
                    <a:pt x="459" y="36"/>
                  </a:cubicBezTo>
                  <a:cubicBezTo>
                    <a:pt x="458" y="36"/>
                    <a:pt x="457" y="36"/>
                    <a:pt x="456" y="36"/>
                  </a:cubicBezTo>
                  <a:cubicBezTo>
                    <a:pt x="455" y="36"/>
                    <a:pt x="455" y="35"/>
                    <a:pt x="456" y="34"/>
                  </a:cubicBezTo>
                  <a:cubicBezTo>
                    <a:pt x="456" y="35"/>
                    <a:pt x="457" y="35"/>
                    <a:pt x="457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8" y="35"/>
                    <a:pt x="458" y="35"/>
                    <a:pt x="459" y="36"/>
                  </a:cubicBezTo>
                  <a:cubicBezTo>
                    <a:pt x="460" y="35"/>
                    <a:pt x="458" y="35"/>
                    <a:pt x="459" y="34"/>
                  </a:cubicBezTo>
                  <a:cubicBezTo>
                    <a:pt x="459" y="34"/>
                    <a:pt x="459" y="34"/>
                    <a:pt x="460" y="34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5"/>
                    <a:pt x="461" y="36"/>
                    <a:pt x="462" y="35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4"/>
                    <a:pt x="462" y="34"/>
                    <a:pt x="462" y="35"/>
                  </a:cubicBezTo>
                  <a:cubicBezTo>
                    <a:pt x="462" y="34"/>
                    <a:pt x="462" y="34"/>
                    <a:pt x="462" y="34"/>
                  </a:cubicBezTo>
                  <a:cubicBezTo>
                    <a:pt x="463" y="34"/>
                    <a:pt x="464" y="34"/>
                    <a:pt x="464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4" y="35"/>
                    <a:pt x="464" y="34"/>
                    <a:pt x="464" y="34"/>
                  </a:cubicBezTo>
                  <a:cubicBezTo>
                    <a:pt x="465" y="34"/>
                    <a:pt x="465" y="34"/>
                    <a:pt x="466" y="34"/>
                  </a:cubicBezTo>
                  <a:cubicBezTo>
                    <a:pt x="465" y="34"/>
                    <a:pt x="465" y="34"/>
                    <a:pt x="465" y="35"/>
                  </a:cubicBezTo>
                  <a:cubicBezTo>
                    <a:pt x="466" y="35"/>
                    <a:pt x="466" y="34"/>
                    <a:pt x="467" y="35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7" y="34"/>
                    <a:pt x="468" y="34"/>
                    <a:pt x="469" y="34"/>
                  </a:cubicBezTo>
                  <a:cubicBezTo>
                    <a:pt x="468" y="34"/>
                    <a:pt x="468" y="35"/>
                    <a:pt x="468" y="35"/>
                  </a:cubicBezTo>
                  <a:cubicBezTo>
                    <a:pt x="469" y="35"/>
                    <a:pt x="469" y="35"/>
                    <a:pt x="469" y="35"/>
                  </a:cubicBezTo>
                  <a:cubicBezTo>
                    <a:pt x="469" y="34"/>
                    <a:pt x="471" y="36"/>
                    <a:pt x="470" y="34"/>
                  </a:cubicBezTo>
                  <a:cubicBezTo>
                    <a:pt x="471" y="34"/>
                    <a:pt x="472" y="34"/>
                    <a:pt x="472" y="34"/>
                  </a:cubicBezTo>
                  <a:cubicBezTo>
                    <a:pt x="472" y="34"/>
                    <a:pt x="472" y="34"/>
                    <a:pt x="472" y="34"/>
                  </a:cubicBezTo>
                  <a:cubicBezTo>
                    <a:pt x="473" y="34"/>
                    <a:pt x="473" y="34"/>
                    <a:pt x="473" y="34"/>
                  </a:cubicBezTo>
                  <a:cubicBezTo>
                    <a:pt x="474" y="34"/>
                    <a:pt x="474" y="34"/>
                    <a:pt x="475" y="33"/>
                  </a:cubicBezTo>
                  <a:cubicBezTo>
                    <a:pt x="475" y="34"/>
                    <a:pt x="476" y="34"/>
                    <a:pt x="476" y="34"/>
                  </a:cubicBezTo>
                  <a:cubicBezTo>
                    <a:pt x="477" y="34"/>
                    <a:pt x="478" y="35"/>
                    <a:pt x="479" y="34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78" y="33"/>
                    <a:pt x="478" y="32"/>
                    <a:pt x="478" y="31"/>
                  </a:cubicBezTo>
                  <a:cubicBezTo>
                    <a:pt x="479" y="32"/>
                    <a:pt x="479" y="32"/>
                    <a:pt x="479" y="32"/>
                  </a:cubicBezTo>
                  <a:cubicBezTo>
                    <a:pt x="480" y="32"/>
                    <a:pt x="479" y="33"/>
                    <a:pt x="480" y="33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1" y="34"/>
                    <a:pt x="480" y="34"/>
                    <a:pt x="480" y="33"/>
                  </a:cubicBezTo>
                  <a:cubicBezTo>
                    <a:pt x="481" y="33"/>
                    <a:pt x="482" y="34"/>
                    <a:pt x="483" y="33"/>
                  </a:cubicBezTo>
                  <a:cubicBezTo>
                    <a:pt x="482" y="33"/>
                    <a:pt x="482" y="32"/>
                    <a:pt x="481" y="33"/>
                  </a:cubicBezTo>
                  <a:cubicBezTo>
                    <a:pt x="480" y="33"/>
                    <a:pt x="480" y="32"/>
                    <a:pt x="480" y="32"/>
                  </a:cubicBezTo>
                  <a:cubicBezTo>
                    <a:pt x="481" y="32"/>
                    <a:pt x="481" y="31"/>
                    <a:pt x="482" y="32"/>
                  </a:cubicBezTo>
                  <a:cubicBezTo>
                    <a:pt x="482" y="31"/>
                    <a:pt x="482" y="31"/>
                    <a:pt x="482" y="31"/>
                  </a:cubicBezTo>
                  <a:cubicBezTo>
                    <a:pt x="482" y="31"/>
                    <a:pt x="482" y="31"/>
                    <a:pt x="482" y="32"/>
                  </a:cubicBezTo>
                  <a:cubicBezTo>
                    <a:pt x="483" y="32"/>
                    <a:pt x="484" y="32"/>
                    <a:pt x="484" y="31"/>
                  </a:cubicBezTo>
                  <a:cubicBezTo>
                    <a:pt x="484" y="32"/>
                    <a:pt x="484" y="32"/>
                    <a:pt x="485" y="32"/>
                  </a:cubicBezTo>
                  <a:cubicBezTo>
                    <a:pt x="485" y="32"/>
                    <a:pt x="485" y="31"/>
                    <a:pt x="485" y="31"/>
                  </a:cubicBezTo>
                  <a:cubicBezTo>
                    <a:pt x="485" y="31"/>
                    <a:pt x="486" y="31"/>
                    <a:pt x="486" y="31"/>
                  </a:cubicBezTo>
                  <a:cubicBezTo>
                    <a:pt x="486" y="31"/>
                    <a:pt x="486" y="31"/>
                    <a:pt x="486" y="30"/>
                  </a:cubicBezTo>
                  <a:cubicBezTo>
                    <a:pt x="485" y="31"/>
                    <a:pt x="482" y="29"/>
                    <a:pt x="483" y="31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0" y="31"/>
                    <a:pt x="479" y="30"/>
                    <a:pt x="477" y="30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8" y="31"/>
                    <a:pt x="478" y="32"/>
                    <a:pt x="478" y="32"/>
                  </a:cubicBezTo>
                  <a:cubicBezTo>
                    <a:pt x="477" y="33"/>
                    <a:pt x="476" y="32"/>
                    <a:pt x="475" y="32"/>
                  </a:cubicBezTo>
                  <a:cubicBezTo>
                    <a:pt x="474" y="32"/>
                    <a:pt x="473" y="32"/>
                    <a:pt x="473" y="32"/>
                  </a:cubicBezTo>
                  <a:cubicBezTo>
                    <a:pt x="474" y="31"/>
                    <a:pt x="476" y="32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3" y="30"/>
                    <a:pt x="474" y="29"/>
                    <a:pt x="474" y="29"/>
                  </a:cubicBezTo>
                  <a:cubicBezTo>
                    <a:pt x="475" y="29"/>
                    <a:pt x="477" y="28"/>
                    <a:pt x="478" y="30"/>
                  </a:cubicBezTo>
                  <a:cubicBezTo>
                    <a:pt x="478" y="30"/>
                    <a:pt x="478" y="29"/>
                    <a:pt x="478" y="29"/>
                  </a:cubicBezTo>
                  <a:cubicBezTo>
                    <a:pt x="479" y="29"/>
                    <a:pt x="481" y="29"/>
                    <a:pt x="482" y="30"/>
                  </a:cubicBezTo>
                  <a:cubicBezTo>
                    <a:pt x="483" y="28"/>
                    <a:pt x="485" y="30"/>
                    <a:pt x="486" y="29"/>
                  </a:cubicBezTo>
                  <a:cubicBezTo>
                    <a:pt x="487" y="29"/>
                    <a:pt x="489" y="29"/>
                    <a:pt x="491" y="30"/>
                  </a:cubicBezTo>
                  <a:cubicBezTo>
                    <a:pt x="491" y="30"/>
                    <a:pt x="491" y="30"/>
                    <a:pt x="491" y="30"/>
                  </a:cubicBezTo>
                  <a:cubicBezTo>
                    <a:pt x="491" y="29"/>
                    <a:pt x="490" y="29"/>
                    <a:pt x="490" y="29"/>
                  </a:cubicBezTo>
                  <a:cubicBezTo>
                    <a:pt x="491" y="29"/>
                    <a:pt x="493" y="30"/>
                    <a:pt x="494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6" y="29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8"/>
                    <a:pt x="495" y="29"/>
                    <a:pt x="495" y="29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0" y="28"/>
                    <a:pt x="487" y="28"/>
                    <a:pt x="484" y="28"/>
                  </a:cubicBezTo>
                  <a:cubicBezTo>
                    <a:pt x="482" y="28"/>
                    <a:pt x="480" y="28"/>
                    <a:pt x="479" y="28"/>
                  </a:cubicBezTo>
                  <a:cubicBezTo>
                    <a:pt x="478" y="28"/>
                    <a:pt x="477" y="28"/>
                    <a:pt x="475" y="28"/>
                  </a:cubicBezTo>
                  <a:cubicBezTo>
                    <a:pt x="473" y="28"/>
                    <a:pt x="470" y="28"/>
                    <a:pt x="468" y="28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7" y="27"/>
                    <a:pt x="467" y="27"/>
                    <a:pt x="467" y="27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7" y="28"/>
                    <a:pt x="466" y="27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3" y="26"/>
                    <a:pt x="462" y="29"/>
                    <a:pt x="461" y="27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59" y="26"/>
                    <a:pt x="458" y="26"/>
                    <a:pt x="458" y="27"/>
                  </a:cubicBezTo>
                  <a:cubicBezTo>
                    <a:pt x="457" y="27"/>
                    <a:pt x="457" y="26"/>
                    <a:pt x="456" y="26"/>
                  </a:cubicBezTo>
                  <a:cubicBezTo>
                    <a:pt x="458" y="24"/>
                    <a:pt x="458" y="27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2" y="25"/>
                    <a:pt x="463" y="25"/>
                    <a:pt x="465" y="26"/>
                  </a:cubicBezTo>
                  <a:cubicBezTo>
                    <a:pt x="467" y="25"/>
                    <a:pt x="470" y="27"/>
                    <a:pt x="471" y="26"/>
                  </a:cubicBezTo>
                  <a:cubicBezTo>
                    <a:pt x="473" y="27"/>
                    <a:pt x="474" y="25"/>
                    <a:pt x="475" y="26"/>
                  </a:cubicBezTo>
                  <a:cubicBezTo>
                    <a:pt x="476" y="25"/>
                    <a:pt x="477" y="27"/>
                    <a:pt x="478" y="26"/>
                  </a:cubicBezTo>
                  <a:cubicBezTo>
                    <a:pt x="480" y="27"/>
                    <a:pt x="481" y="25"/>
                    <a:pt x="483" y="26"/>
                  </a:cubicBezTo>
                  <a:cubicBezTo>
                    <a:pt x="486" y="26"/>
                    <a:pt x="489" y="27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4" y="26"/>
                    <a:pt x="496" y="27"/>
                    <a:pt x="497" y="26"/>
                  </a:cubicBezTo>
                  <a:cubicBezTo>
                    <a:pt x="497" y="26"/>
                    <a:pt x="497" y="26"/>
                    <a:pt x="498" y="27"/>
                  </a:cubicBezTo>
                  <a:cubicBezTo>
                    <a:pt x="498" y="26"/>
                    <a:pt x="500" y="27"/>
                    <a:pt x="500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500" y="27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7"/>
                  </a:cubicBezTo>
                  <a:cubicBezTo>
                    <a:pt x="502" y="26"/>
                    <a:pt x="502" y="26"/>
                    <a:pt x="502" y="26"/>
                  </a:cubicBezTo>
                  <a:cubicBezTo>
                    <a:pt x="503" y="27"/>
                    <a:pt x="503" y="27"/>
                    <a:pt x="503" y="27"/>
                  </a:cubicBezTo>
                  <a:cubicBezTo>
                    <a:pt x="503" y="26"/>
                    <a:pt x="503" y="26"/>
                    <a:pt x="503" y="26"/>
                  </a:cubicBezTo>
                  <a:cubicBezTo>
                    <a:pt x="504" y="28"/>
                    <a:pt x="504" y="25"/>
                    <a:pt x="506" y="26"/>
                  </a:cubicBezTo>
                  <a:cubicBezTo>
                    <a:pt x="507" y="27"/>
                    <a:pt x="507" y="27"/>
                    <a:pt x="508" y="26"/>
                  </a:cubicBezTo>
                  <a:cubicBezTo>
                    <a:pt x="508" y="27"/>
                    <a:pt x="508" y="27"/>
                    <a:pt x="508" y="27"/>
                  </a:cubicBezTo>
                  <a:cubicBezTo>
                    <a:pt x="508" y="25"/>
                    <a:pt x="510" y="27"/>
                    <a:pt x="510" y="26"/>
                  </a:cubicBezTo>
                  <a:cubicBezTo>
                    <a:pt x="510" y="26"/>
                    <a:pt x="511" y="26"/>
                    <a:pt x="511" y="26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1" y="27"/>
                    <a:pt x="512" y="27"/>
                    <a:pt x="512" y="27"/>
                  </a:cubicBezTo>
                  <a:cubicBezTo>
                    <a:pt x="512" y="26"/>
                    <a:pt x="511" y="26"/>
                    <a:pt x="511" y="26"/>
                  </a:cubicBezTo>
                  <a:cubicBezTo>
                    <a:pt x="512" y="26"/>
                    <a:pt x="512" y="26"/>
                    <a:pt x="513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3" y="26"/>
                    <a:pt x="514" y="26"/>
                    <a:pt x="514" y="26"/>
                  </a:cubicBezTo>
                  <a:cubicBezTo>
                    <a:pt x="514" y="25"/>
                    <a:pt x="514" y="25"/>
                    <a:pt x="514" y="25"/>
                  </a:cubicBezTo>
                  <a:cubicBezTo>
                    <a:pt x="516" y="26"/>
                    <a:pt x="516" y="26"/>
                    <a:pt x="517" y="27"/>
                  </a:cubicBezTo>
                  <a:cubicBezTo>
                    <a:pt x="517" y="27"/>
                    <a:pt x="517" y="27"/>
                    <a:pt x="517" y="27"/>
                  </a:cubicBezTo>
                  <a:cubicBezTo>
                    <a:pt x="517" y="27"/>
                    <a:pt x="517" y="27"/>
                    <a:pt x="517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20" y="26"/>
                  </a:cubicBezTo>
                  <a:cubicBezTo>
                    <a:pt x="519" y="25"/>
                    <a:pt x="521" y="26"/>
                    <a:pt x="521" y="26"/>
                  </a:cubicBezTo>
                  <a:cubicBezTo>
                    <a:pt x="522" y="25"/>
                    <a:pt x="524" y="27"/>
                    <a:pt x="524" y="25"/>
                  </a:cubicBezTo>
                  <a:cubicBezTo>
                    <a:pt x="524" y="26"/>
                    <a:pt x="524" y="26"/>
                    <a:pt x="524" y="26"/>
                  </a:cubicBezTo>
                  <a:cubicBezTo>
                    <a:pt x="524" y="26"/>
                    <a:pt x="524" y="26"/>
                    <a:pt x="525" y="25"/>
                  </a:cubicBezTo>
                  <a:cubicBezTo>
                    <a:pt x="525" y="26"/>
                    <a:pt x="525" y="26"/>
                    <a:pt x="525" y="26"/>
                  </a:cubicBezTo>
                  <a:cubicBezTo>
                    <a:pt x="526" y="27"/>
                    <a:pt x="526" y="25"/>
                    <a:pt x="527" y="26"/>
                  </a:cubicBezTo>
                  <a:cubicBezTo>
                    <a:pt x="527" y="25"/>
                    <a:pt x="527" y="25"/>
                    <a:pt x="527" y="25"/>
                  </a:cubicBezTo>
                  <a:cubicBezTo>
                    <a:pt x="526" y="24"/>
                    <a:pt x="526" y="25"/>
                    <a:pt x="526" y="25"/>
                  </a:cubicBezTo>
                  <a:cubicBezTo>
                    <a:pt x="525" y="25"/>
                    <a:pt x="526" y="24"/>
                    <a:pt x="525" y="24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524" y="25"/>
                    <a:pt x="524" y="24"/>
                    <a:pt x="524" y="25"/>
                  </a:cubicBezTo>
                  <a:cubicBezTo>
                    <a:pt x="523" y="25"/>
                    <a:pt x="522" y="25"/>
                    <a:pt x="521" y="24"/>
                  </a:cubicBezTo>
                  <a:cubicBezTo>
                    <a:pt x="521" y="24"/>
                    <a:pt x="522" y="25"/>
                    <a:pt x="521" y="25"/>
                  </a:cubicBezTo>
                  <a:cubicBezTo>
                    <a:pt x="521" y="24"/>
                    <a:pt x="520" y="24"/>
                    <a:pt x="519" y="24"/>
                  </a:cubicBezTo>
                  <a:cubicBezTo>
                    <a:pt x="519" y="24"/>
                    <a:pt x="519" y="24"/>
                    <a:pt x="519" y="24"/>
                  </a:cubicBezTo>
                  <a:cubicBezTo>
                    <a:pt x="520" y="24"/>
                    <a:pt x="521" y="24"/>
                    <a:pt x="521" y="25"/>
                  </a:cubicBezTo>
                  <a:cubicBezTo>
                    <a:pt x="521" y="25"/>
                    <a:pt x="521" y="25"/>
                    <a:pt x="521" y="25"/>
                  </a:cubicBezTo>
                  <a:cubicBezTo>
                    <a:pt x="520" y="25"/>
                    <a:pt x="518" y="25"/>
                    <a:pt x="518" y="24"/>
                  </a:cubicBezTo>
                  <a:cubicBezTo>
                    <a:pt x="517" y="24"/>
                    <a:pt x="516" y="24"/>
                    <a:pt x="515" y="24"/>
                  </a:cubicBezTo>
                  <a:cubicBezTo>
                    <a:pt x="515" y="24"/>
                    <a:pt x="515" y="24"/>
                    <a:pt x="515" y="24"/>
                  </a:cubicBezTo>
                  <a:cubicBezTo>
                    <a:pt x="515" y="24"/>
                    <a:pt x="516" y="24"/>
                    <a:pt x="516" y="24"/>
                  </a:cubicBezTo>
                  <a:cubicBezTo>
                    <a:pt x="515" y="24"/>
                    <a:pt x="516" y="25"/>
                    <a:pt x="515" y="25"/>
                  </a:cubicBezTo>
                  <a:cubicBezTo>
                    <a:pt x="515" y="25"/>
                    <a:pt x="515" y="25"/>
                    <a:pt x="514" y="24"/>
                  </a:cubicBezTo>
                  <a:cubicBezTo>
                    <a:pt x="514" y="25"/>
                    <a:pt x="513" y="24"/>
                    <a:pt x="512" y="25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11" y="25"/>
                    <a:pt x="511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6"/>
                    <a:pt x="509" y="25"/>
                    <a:pt x="508" y="25"/>
                  </a:cubicBezTo>
                  <a:cubicBezTo>
                    <a:pt x="507" y="25"/>
                    <a:pt x="508" y="23"/>
                    <a:pt x="507" y="23"/>
                  </a:cubicBezTo>
                  <a:cubicBezTo>
                    <a:pt x="507" y="24"/>
                    <a:pt x="507" y="24"/>
                    <a:pt x="508" y="24"/>
                  </a:cubicBezTo>
                  <a:cubicBezTo>
                    <a:pt x="507" y="24"/>
                    <a:pt x="507" y="24"/>
                    <a:pt x="507" y="25"/>
                  </a:cubicBezTo>
                  <a:cubicBezTo>
                    <a:pt x="508" y="25"/>
                    <a:pt x="508" y="25"/>
                    <a:pt x="508" y="25"/>
                  </a:cubicBezTo>
                  <a:cubicBezTo>
                    <a:pt x="508" y="25"/>
                    <a:pt x="507" y="26"/>
                    <a:pt x="507" y="26"/>
                  </a:cubicBezTo>
                  <a:cubicBezTo>
                    <a:pt x="507" y="26"/>
                    <a:pt x="506" y="26"/>
                    <a:pt x="506" y="26"/>
                  </a:cubicBezTo>
                  <a:cubicBezTo>
                    <a:pt x="507" y="26"/>
                    <a:pt x="507" y="26"/>
                    <a:pt x="507" y="25"/>
                  </a:cubicBezTo>
                  <a:cubicBezTo>
                    <a:pt x="506" y="25"/>
                    <a:pt x="505" y="25"/>
                    <a:pt x="504" y="25"/>
                  </a:cubicBezTo>
                  <a:cubicBezTo>
                    <a:pt x="504" y="25"/>
                    <a:pt x="504" y="24"/>
                    <a:pt x="504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5" y="23"/>
                    <a:pt x="505" y="23"/>
                  </a:cubicBezTo>
                  <a:cubicBezTo>
                    <a:pt x="504" y="23"/>
                    <a:pt x="504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3"/>
                    <a:pt x="502" y="23"/>
                  </a:cubicBezTo>
                  <a:cubicBezTo>
                    <a:pt x="502" y="23"/>
                    <a:pt x="502" y="24"/>
                    <a:pt x="502" y="24"/>
                  </a:cubicBezTo>
                  <a:cubicBezTo>
                    <a:pt x="503" y="25"/>
                    <a:pt x="503" y="25"/>
                    <a:pt x="503" y="25"/>
                  </a:cubicBezTo>
                  <a:cubicBezTo>
                    <a:pt x="502" y="25"/>
                    <a:pt x="502" y="25"/>
                    <a:pt x="502" y="25"/>
                  </a:cubicBezTo>
                  <a:cubicBezTo>
                    <a:pt x="501" y="25"/>
                    <a:pt x="500" y="25"/>
                    <a:pt x="500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4"/>
                    <a:pt x="499" y="24"/>
                    <a:pt x="499" y="24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9" y="25"/>
                    <a:pt x="499" y="25"/>
                    <a:pt x="499" y="25"/>
                  </a:cubicBezTo>
                  <a:cubicBezTo>
                    <a:pt x="499" y="25"/>
                    <a:pt x="498" y="25"/>
                    <a:pt x="498" y="25"/>
                  </a:cubicBezTo>
                  <a:cubicBezTo>
                    <a:pt x="497" y="24"/>
                    <a:pt x="496" y="26"/>
                    <a:pt x="495" y="24"/>
                  </a:cubicBezTo>
                  <a:cubicBezTo>
                    <a:pt x="496" y="24"/>
                    <a:pt x="497" y="24"/>
                    <a:pt x="497" y="24"/>
                  </a:cubicBezTo>
                  <a:cubicBezTo>
                    <a:pt x="497" y="23"/>
                    <a:pt x="497" y="23"/>
                    <a:pt x="497" y="23"/>
                  </a:cubicBezTo>
                  <a:cubicBezTo>
                    <a:pt x="497" y="24"/>
                    <a:pt x="497" y="24"/>
                    <a:pt x="497" y="24"/>
                  </a:cubicBezTo>
                  <a:cubicBezTo>
                    <a:pt x="497" y="23"/>
                    <a:pt x="496" y="23"/>
                    <a:pt x="495" y="23"/>
                  </a:cubicBezTo>
                  <a:cubicBezTo>
                    <a:pt x="496" y="22"/>
                    <a:pt x="496" y="22"/>
                    <a:pt x="496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3"/>
                    <a:pt x="495" y="23"/>
                  </a:cubicBezTo>
                  <a:cubicBezTo>
                    <a:pt x="494" y="23"/>
                    <a:pt x="495" y="24"/>
                    <a:pt x="495" y="24"/>
                  </a:cubicBezTo>
                  <a:cubicBezTo>
                    <a:pt x="495" y="24"/>
                    <a:pt x="495" y="24"/>
                    <a:pt x="495" y="25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3" y="25"/>
                    <a:pt x="493" y="24"/>
                    <a:pt x="493" y="24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4"/>
                    <a:pt x="493" y="25"/>
                    <a:pt x="493" y="25"/>
                  </a:cubicBezTo>
                  <a:cubicBezTo>
                    <a:pt x="491" y="24"/>
                    <a:pt x="493" y="24"/>
                    <a:pt x="492" y="24"/>
                  </a:cubicBezTo>
                  <a:cubicBezTo>
                    <a:pt x="492" y="23"/>
                    <a:pt x="491" y="23"/>
                    <a:pt x="491" y="23"/>
                  </a:cubicBezTo>
                  <a:cubicBezTo>
                    <a:pt x="491" y="24"/>
                    <a:pt x="490" y="24"/>
                    <a:pt x="491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4"/>
                    <a:pt x="489" y="24"/>
                    <a:pt x="489" y="25"/>
                  </a:cubicBezTo>
                  <a:cubicBezTo>
                    <a:pt x="489" y="24"/>
                    <a:pt x="488" y="23"/>
                    <a:pt x="488" y="23"/>
                  </a:cubicBezTo>
                  <a:cubicBezTo>
                    <a:pt x="488" y="23"/>
                    <a:pt x="487" y="23"/>
                    <a:pt x="488" y="24"/>
                  </a:cubicBezTo>
                  <a:cubicBezTo>
                    <a:pt x="487" y="24"/>
                    <a:pt x="486" y="24"/>
                    <a:pt x="486" y="25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6" y="24"/>
                    <a:pt x="486" y="23"/>
                    <a:pt x="485" y="23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4" y="24"/>
                    <a:pt x="484" y="23"/>
                  </a:cubicBezTo>
                  <a:cubicBezTo>
                    <a:pt x="484" y="24"/>
                    <a:pt x="485" y="24"/>
                    <a:pt x="485" y="25"/>
                  </a:cubicBezTo>
                  <a:cubicBezTo>
                    <a:pt x="485" y="25"/>
                    <a:pt x="485" y="24"/>
                    <a:pt x="484" y="24"/>
                  </a:cubicBezTo>
                  <a:cubicBezTo>
                    <a:pt x="484" y="26"/>
                    <a:pt x="482" y="24"/>
                    <a:pt x="481" y="25"/>
                  </a:cubicBezTo>
                  <a:cubicBezTo>
                    <a:pt x="481" y="24"/>
                    <a:pt x="482" y="23"/>
                    <a:pt x="483" y="23"/>
                  </a:cubicBezTo>
                  <a:cubicBezTo>
                    <a:pt x="482" y="23"/>
                    <a:pt x="481" y="23"/>
                    <a:pt x="480" y="23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9" y="24"/>
                    <a:pt x="479" y="24"/>
                    <a:pt x="479" y="24"/>
                  </a:cubicBezTo>
                  <a:cubicBezTo>
                    <a:pt x="479" y="24"/>
                    <a:pt x="479" y="25"/>
                    <a:pt x="479" y="25"/>
                  </a:cubicBezTo>
                  <a:cubicBezTo>
                    <a:pt x="478" y="25"/>
                    <a:pt x="477" y="24"/>
                    <a:pt x="477" y="23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7" y="23"/>
                    <a:pt x="477" y="23"/>
                    <a:pt x="476" y="23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24"/>
                    <a:pt x="477" y="24"/>
                    <a:pt x="477" y="25"/>
                  </a:cubicBezTo>
                  <a:cubicBezTo>
                    <a:pt x="477" y="25"/>
                    <a:pt x="476" y="25"/>
                    <a:pt x="476" y="25"/>
                  </a:cubicBezTo>
                  <a:cubicBezTo>
                    <a:pt x="476" y="24"/>
                    <a:pt x="475" y="25"/>
                    <a:pt x="475" y="25"/>
                  </a:cubicBezTo>
                  <a:cubicBezTo>
                    <a:pt x="475" y="25"/>
                    <a:pt x="474" y="25"/>
                    <a:pt x="474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4" y="24"/>
                    <a:pt x="474" y="24"/>
                    <a:pt x="474" y="24"/>
                  </a:cubicBezTo>
                  <a:cubicBezTo>
                    <a:pt x="474" y="24"/>
                    <a:pt x="474" y="24"/>
                    <a:pt x="474" y="25"/>
                  </a:cubicBezTo>
                  <a:cubicBezTo>
                    <a:pt x="473" y="24"/>
                    <a:pt x="473" y="24"/>
                    <a:pt x="472" y="24"/>
                  </a:cubicBezTo>
                  <a:cubicBezTo>
                    <a:pt x="473" y="24"/>
                    <a:pt x="474" y="23"/>
                    <a:pt x="475" y="23"/>
                  </a:cubicBezTo>
                  <a:cubicBezTo>
                    <a:pt x="474" y="23"/>
                    <a:pt x="474" y="23"/>
                    <a:pt x="474" y="23"/>
                  </a:cubicBezTo>
                  <a:cubicBezTo>
                    <a:pt x="473" y="23"/>
                    <a:pt x="470" y="22"/>
                    <a:pt x="470" y="23"/>
                  </a:cubicBezTo>
                  <a:cubicBezTo>
                    <a:pt x="471" y="24"/>
                    <a:pt x="472" y="22"/>
                    <a:pt x="472" y="23"/>
                  </a:cubicBezTo>
                  <a:cubicBezTo>
                    <a:pt x="471" y="24"/>
                    <a:pt x="471" y="23"/>
                    <a:pt x="470" y="24"/>
                  </a:cubicBezTo>
                  <a:cubicBezTo>
                    <a:pt x="470" y="25"/>
                    <a:pt x="469" y="24"/>
                    <a:pt x="469" y="24"/>
                  </a:cubicBezTo>
                  <a:cubicBezTo>
                    <a:pt x="470" y="24"/>
                    <a:pt x="469" y="23"/>
                    <a:pt x="470" y="22"/>
                  </a:cubicBezTo>
                  <a:cubicBezTo>
                    <a:pt x="469" y="22"/>
                    <a:pt x="468" y="22"/>
                    <a:pt x="468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8" y="23"/>
                    <a:pt x="468" y="23"/>
                    <a:pt x="467" y="23"/>
                  </a:cubicBezTo>
                  <a:cubicBezTo>
                    <a:pt x="468" y="23"/>
                    <a:pt x="468" y="23"/>
                    <a:pt x="468" y="24"/>
                  </a:cubicBezTo>
                  <a:cubicBezTo>
                    <a:pt x="469" y="25"/>
                    <a:pt x="467" y="24"/>
                    <a:pt x="466" y="24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6" y="22"/>
                    <a:pt x="466" y="22"/>
                    <a:pt x="465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5" y="24"/>
                  </a:cubicBezTo>
                  <a:cubicBezTo>
                    <a:pt x="465" y="23"/>
                    <a:pt x="465" y="23"/>
                    <a:pt x="465" y="23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1" y="23"/>
                    <a:pt x="459" y="21"/>
                    <a:pt x="456" y="21"/>
                  </a:cubicBezTo>
                  <a:cubicBezTo>
                    <a:pt x="456" y="21"/>
                    <a:pt x="456" y="21"/>
                    <a:pt x="456" y="21"/>
                  </a:cubicBezTo>
                  <a:cubicBezTo>
                    <a:pt x="456" y="21"/>
                    <a:pt x="456" y="21"/>
                    <a:pt x="457" y="21"/>
                  </a:cubicBezTo>
                  <a:cubicBezTo>
                    <a:pt x="456" y="20"/>
                    <a:pt x="458" y="21"/>
                    <a:pt x="458" y="20"/>
                  </a:cubicBezTo>
                  <a:cubicBezTo>
                    <a:pt x="459" y="20"/>
                    <a:pt x="460" y="19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19"/>
                    <a:pt x="462" y="20"/>
                    <a:pt x="461" y="20"/>
                  </a:cubicBezTo>
                  <a:cubicBezTo>
                    <a:pt x="462" y="20"/>
                    <a:pt x="463" y="21"/>
                    <a:pt x="463" y="21"/>
                  </a:cubicBezTo>
                  <a:cubicBezTo>
                    <a:pt x="464" y="19"/>
                    <a:pt x="466" y="21"/>
                    <a:pt x="467" y="20"/>
                  </a:cubicBezTo>
                  <a:cubicBezTo>
                    <a:pt x="469" y="21"/>
                    <a:pt x="472" y="20"/>
                    <a:pt x="474" y="20"/>
                  </a:cubicBezTo>
                  <a:cubicBezTo>
                    <a:pt x="476" y="21"/>
                    <a:pt x="479" y="21"/>
                    <a:pt x="481" y="21"/>
                  </a:cubicBezTo>
                  <a:cubicBezTo>
                    <a:pt x="482" y="22"/>
                    <a:pt x="484" y="19"/>
                    <a:pt x="485" y="21"/>
                  </a:cubicBezTo>
                  <a:cubicBezTo>
                    <a:pt x="485" y="21"/>
                    <a:pt x="486" y="21"/>
                    <a:pt x="487" y="21"/>
                  </a:cubicBezTo>
                  <a:cubicBezTo>
                    <a:pt x="488" y="20"/>
                    <a:pt x="489" y="22"/>
                    <a:pt x="490" y="20"/>
                  </a:cubicBezTo>
                  <a:cubicBezTo>
                    <a:pt x="490" y="21"/>
                    <a:pt x="490" y="21"/>
                    <a:pt x="490" y="21"/>
                  </a:cubicBezTo>
                  <a:cubicBezTo>
                    <a:pt x="490" y="21"/>
                    <a:pt x="492" y="22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90" y="20"/>
                    <a:pt x="489" y="21"/>
                    <a:pt x="489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7" y="20"/>
                    <a:pt x="487" y="20"/>
                  </a:cubicBezTo>
                  <a:cubicBezTo>
                    <a:pt x="486" y="20"/>
                    <a:pt x="486" y="20"/>
                    <a:pt x="486" y="20"/>
                  </a:cubicBezTo>
                  <a:cubicBezTo>
                    <a:pt x="486" y="21"/>
                    <a:pt x="486" y="20"/>
                    <a:pt x="485" y="20"/>
                  </a:cubicBezTo>
                  <a:cubicBezTo>
                    <a:pt x="485" y="20"/>
                    <a:pt x="485" y="21"/>
                    <a:pt x="485" y="21"/>
                  </a:cubicBezTo>
                  <a:cubicBezTo>
                    <a:pt x="485" y="20"/>
                    <a:pt x="484" y="21"/>
                    <a:pt x="484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19"/>
                    <a:pt x="484" y="19"/>
                    <a:pt x="483" y="20"/>
                  </a:cubicBezTo>
                  <a:cubicBezTo>
                    <a:pt x="482" y="20"/>
                    <a:pt x="481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80" y="19"/>
                    <a:pt x="481" y="19"/>
                    <a:pt x="481" y="20"/>
                  </a:cubicBezTo>
                  <a:cubicBezTo>
                    <a:pt x="478" y="20"/>
                    <a:pt x="478" y="20"/>
                    <a:pt x="478" y="20"/>
                  </a:cubicBezTo>
                  <a:cubicBezTo>
                    <a:pt x="479" y="19"/>
                    <a:pt x="477" y="18"/>
                    <a:pt x="477" y="17"/>
                  </a:cubicBezTo>
                  <a:cubicBezTo>
                    <a:pt x="476" y="17"/>
                    <a:pt x="477" y="19"/>
                    <a:pt x="477" y="19"/>
                  </a:cubicBezTo>
                  <a:cubicBezTo>
                    <a:pt x="477" y="19"/>
                    <a:pt x="476" y="19"/>
                    <a:pt x="476" y="18"/>
                  </a:cubicBezTo>
                  <a:cubicBezTo>
                    <a:pt x="476" y="18"/>
                    <a:pt x="476" y="19"/>
                    <a:pt x="476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4" y="19"/>
                    <a:pt x="473" y="19"/>
                    <a:pt x="472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0" y="19"/>
                    <a:pt x="470" y="19"/>
                    <a:pt x="470" y="19"/>
                  </a:cubicBezTo>
                  <a:cubicBezTo>
                    <a:pt x="469" y="18"/>
                    <a:pt x="467" y="19"/>
                    <a:pt x="467" y="18"/>
                  </a:cubicBezTo>
                  <a:cubicBezTo>
                    <a:pt x="467" y="19"/>
                    <a:pt x="465" y="19"/>
                    <a:pt x="465" y="19"/>
                  </a:cubicBezTo>
                  <a:cubicBezTo>
                    <a:pt x="465" y="18"/>
                    <a:pt x="464" y="18"/>
                    <a:pt x="464" y="17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3" y="19"/>
                    <a:pt x="463" y="18"/>
                  </a:cubicBezTo>
                  <a:cubicBezTo>
                    <a:pt x="463" y="18"/>
                    <a:pt x="463" y="18"/>
                    <a:pt x="463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2" y="18"/>
                    <a:pt x="462" y="17"/>
                    <a:pt x="462" y="17"/>
                  </a:cubicBezTo>
                  <a:cubicBezTo>
                    <a:pt x="462" y="17"/>
                    <a:pt x="462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5"/>
                    <a:pt x="461" y="17"/>
                    <a:pt x="460" y="15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9" y="16"/>
                    <a:pt x="458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5" y="15"/>
                    <a:pt x="455" y="15"/>
                    <a:pt x="456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5" y="14"/>
                    <a:pt x="455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3" y="15"/>
                    <a:pt x="454" y="18"/>
                    <a:pt x="452" y="17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0" y="19"/>
                    <a:pt x="449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50" y="18"/>
                    <a:pt x="449" y="17"/>
                  </a:cubicBezTo>
                  <a:cubicBezTo>
                    <a:pt x="448" y="16"/>
                    <a:pt x="450" y="17"/>
                    <a:pt x="451" y="16"/>
                  </a:cubicBezTo>
                  <a:cubicBezTo>
                    <a:pt x="450" y="15"/>
                    <a:pt x="449" y="17"/>
                    <a:pt x="448" y="16"/>
                  </a:cubicBezTo>
                  <a:cubicBezTo>
                    <a:pt x="449" y="15"/>
                    <a:pt x="449" y="15"/>
                    <a:pt x="449" y="15"/>
                  </a:cubicBezTo>
                  <a:cubicBezTo>
                    <a:pt x="448" y="15"/>
                    <a:pt x="448" y="15"/>
                    <a:pt x="448" y="15"/>
                  </a:cubicBezTo>
                  <a:cubicBezTo>
                    <a:pt x="448" y="15"/>
                    <a:pt x="448" y="16"/>
                    <a:pt x="448" y="16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5" y="17"/>
                    <a:pt x="444" y="17"/>
                    <a:pt x="443" y="16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2" y="17"/>
                    <a:pt x="442" y="17"/>
                    <a:pt x="442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4" y="17"/>
                    <a:pt x="444" y="18"/>
                  </a:cubicBezTo>
                  <a:cubicBezTo>
                    <a:pt x="443" y="18"/>
                    <a:pt x="443" y="18"/>
                    <a:pt x="442" y="18"/>
                  </a:cubicBezTo>
                  <a:cubicBezTo>
                    <a:pt x="442" y="18"/>
                    <a:pt x="442" y="19"/>
                    <a:pt x="442" y="19"/>
                  </a:cubicBezTo>
                  <a:cubicBezTo>
                    <a:pt x="442" y="19"/>
                    <a:pt x="442" y="19"/>
                    <a:pt x="442" y="19"/>
                  </a:cubicBezTo>
                  <a:cubicBezTo>
                    <a:pt x="443" y="19"/>
                    <a:pt x="443" y="18"/>
                    <a:pt x="444" y="19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1" y="19"/>
                    <a:pt x="441" y="18"/>
                  </a:cubicBezTo>
                  <a:cubicBezTo>
                    <a:pt x="441" y="18"/>
                    <a:pt x="441" y="18"/>
                    <a:pt x="440" y="18"/>
                  </a:cubicBezTo>
                  <a:cubicBezTo>
                    <a:pt x="440" y="18"/>
                    <a:pt x="440" y="19"/>
                    <a:pt x="441" y="19"/>
                  </a:cubicBezTo>
                  <a:cubicBezTo>
                    <a:pt x="441" y="20"/>
                    <a:pt x="440" y="19"/>
                    <a:pt x="440" y="20"/>
                  </a:cubicBezTo>
                  <a:cubicBezTo>
                    <a:pt x="441" y="20"/>
                    <a:pt x="443" y="20"/>
                    <a:pt x="445" y="20"/>
                  </a:cubicBezTo>
                  <a:cubicBezTo>
                    <a:pt x="445" y="21"/>
                    <a:pt x="446" y="21"/>
                    <a:pt x="447" y="21"/>
                  </a:cubicBezTo>
                  <a:cubicBezTo>
                    <a:pt x="446" y="20"/>
                    <a:pt x="446" y="20"/>
                    <a:pt x="446" y="20"/>
                  </a:cubicBezTo>
                  <a:cubicBezTo>
                    <a:pt x="446" y="20"/>
                    <a:pt x="446" y="21"/>
                    <a:pt x="445" y="20"/>
                  </a:cubicBezTo>
                  <a:cubicBezTo>
                    <a:pt x="445" y="20"/>
                    <a:pt x="444" y="19"/>
                    <a:pt x="444" y="19"/>
                  </a:cubicBezTo>
                  <a:cubicBezTo>
                    <a:pt x="445" y="19"/>
                    <a:pt x="445" y="19"/>
                    <a:pt x="447" y="18"/>
                  </a:cubicBezTo>
                  <a:cubicBezTo>
                    <a:pt x="447" y="19"/>
                    <a:pt x="447" y="19"/>
                    <a:pt x="448" y="19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9" y="21"/>
                    <a:pt x="447" y="21"/>
                    <a:pt x="447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1"/>
                    <a:pt x="448" y="21"/>
                    <a:pt x="448" y="2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9" y="23"/>
                    <a:pt x="449" y="23"/>
                    <a:pt x="449" y="23"/>
                  </a:cubicBezTo>
                  <a:cubicBezTo>
                    <a:pt x="449" y="22"/>
                    <a:pt x="450" y="22"/>
                    <a:pt x="450" y="22"/>
                  </a:cubicBezTo>
                  <a:cubicBezTo>
                    <a:pt x="451" y="21"/>
                    <a:pt x="449" y="22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1" y="20"/>
                    <a:pt x="452" y="20"/>
                    <a:pt x="452" y="21"/>
                  </a:cubicBezTo>
                  <a:cubicBezTo>
                    <a:pt x="452" y="21"/>
                    <a:pt x="452" y="21"/>
                    <a:pt x="452" y="21"/>
                  </a:cubicBezTo>
                  <a:cubicBezTo>
                    <a:pt x="452" y="22"/>
                    <a:pt x="453" y="23"/>
                    <a:pt x="452" y="23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24"/>
                    <a:pt x="448" y="22"/>
                    <a:pt x="449" y="24"/>
                  </a:cubicBezTo>
                  <a:cubicBezTo>
                    <a:pt x="449" y="23"/>
                    <a:pt x="448" y="23"/>
                    <a:pt x="447" y="22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6" y="22"/>
                    <a:pt x="445" y="21"/>
                    <a:pt x="443" y="22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1"/>
                    <a:pt x="441" y="22"/>
                  </a:cubicBezTo>
                  <a:cubicBezTo>
                    <a:pt x="440" y="21"/>
                    <a:pt x="441" y="21"/>
                    <a:pt x="440" y="20"/>
                  </a:cubicBezTo>
                  <a:cubicBezTo>
                    <a:pt x="440" y="23"/>
                    <a:pt x="438" y="20"/>
                    <a:pt x="437" y="20"/>
                  </a:cubicBezTo>
                  <a:cubicBezTo>
                    <a:pt x="437" y="21"/>
                    <a:pt x="437" y="20"/>
                    <a:pt x="438" y="21"/>
                  </a:cubicBezTo>
                  <a:cubicBezTo>
                    <a:pt x="437" y="21"/>
                    <a:pt x="438" y="22"/>
                    <a:pt x="437" y="21"/>
                  </a:cubicBezTo>
                  <a:cubicBezTo>
                    <a:pt x="436" y="19"/>
                    <a:pt x="436" y="22"/>
                    <a:pt x="434" y="22"/>
                  </a:cubicBezTo>
                  <a:cubicBezTo>
                    <a:pt x="434" y="23"/>
                    <a:pt x="436" y="22"/>
                    <a:pt x="435" y="23"/>
                  </a:cubicBezTo>
                  <a:cubicBezTo>
                    <a:pt x="434" y="23"/>
                    <a:pt x="433" y="23"/>
                    <a:pt x="433" y="22"/>
                  </a:cubicBezTo>
                  <a:cubicBezTo>
                    <a:pt x="436" y="20"/>
                    <a:pt x="431" y="22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1" y="18"/>
                    <a:pt x="431" y="18"/>
                    <a:pt x="432" y="18"/>
                  </a:cubicBezTo>
                  <a:cubicBezTo>
                    <a:pt x="431" y="18"/>
                    <a:pt x="431" y="17"/>
                    <a:pt x="431" y="17"/>
                  </a:cubicBezTo>
                  <a:cubicBezTo>
                    <a:pt x="430" y="18"/>
                    <a:pt x="429" y="19"/>
                    <a:pt x="430" y="19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1" y="21"/>
                    <a:pt x="430" y="21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1"/>
                    <a:pt x="429" y="21"/>
                    <a:pt x="429" y="21"/>
                  </a:cubicBezTo>
                  <a:cubicBezTo>
                    <a:pt x="429" y="21"/>
                    <a:pt x="428" y="21"/>
                    <a:pt x="428" y="20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20"/>
                    <a:pt x="427" y="20"/>
                  </a:cubicBezTo>
                  <a:cubicBezTo>
                    <a:pt x="427" y="20"/>
                    <a:pt x="427" y="20"/>
                    <a:pt x="427" y="20"/>
                  </a:cubicBezTo>
                  <a:cubicBezTo>
                    <a:pt x="428" y="21"/>
                    <a:pt x="427" y="21"/>
                    <a:pt x="427" y="21"/>
                  </a:cubicBezTo>
                  <a:cubicBezTo>
                    <a:pt x="428" y="21"/>
                    <a:pt x="429" y="21"/>
                    <a:pt x="430" y="21"/>
                  </a:cubicBezTo>
                  <a:cubicBezTo>
                    <a:pt x="429" y="21"/>
                    <a:pt x="431" y="22"/>
                    <a:pt x="431" y="22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0" y="22"/>
                    <a:pt x="430" y="23"/>
                    <a:pt x="430" y="22"/>
                  </a:cubicBezTo>
                  <a:cubicBezTo>
                    <a:pt x="429" y="22"/>
                    <a:pt x="429" y="22"/>
                    <a:pt x="428" y="22"/>
                  </a:cubicBezTo>
                  <a:cubicBezTo>
                    <a:pt x="427" y="23"/>
                    <a:pt x="428" y="21"/>
                    <a:pt x="426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9"/>
                    <a:pt x="425" y="20"/>
                    <a:pt x="425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5" y="20"/>
                    <a:pt x="423" y="20"/>
                    <a:pt x="424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3" y="21"/>
                    <a:pt x="423" y="22"/>
                    <a:pt x="423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1" y="22"/>
                    <a:pt x="421" y="22"/>
                    <a:pt x="421" y="22"/>
                  </a:cubicBezTo>
                  <a:cubicBezTo>
                    <a:pt x="421" y="21"/>
                    <a:pt x="421" y="21"/>
                    <a:pt x="421" y="21"/>
                  </a:cubicBezTo>
                  <a:cubicBezTo>
                    <a:pt x="422" y="20"/>
                    <a:pt x="422" y="21"/>
                    <a:pt x="423" y="21"/>
                  </a:cubicBezTo>
                  <a:cubicBezTo>
                    <a:pt x="423" y="20"/>
                    <a:pt x="423" y="20"/>
                    <a:pt x="423" y="19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2" y="19"/>
                    <a:pt x="422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2" y="19"/>
                    <a:pt x="422" y="19"/>
                  </a:cubicBezTo>
                  <a:cubicBezTo>
                    <a:pt x="421" y="19"/>
                    <a:pt x="421" y="19"/>
                    <a:pt x="421" y="19"/>
                  </a:cubicBezTo>
                  <a:cubicBezTo>
                    <a:pt x="420" y="18"/>
                    <a:pt x="421" y="19"/>
                    <a:pt x="420" y="19"/>
                  </a:cubicBezTo>
                  <a:cubicBezTo>
                    <a:pt x="420" y="19"/>
                    <a:pt x="419" y="19"/>
                    <a:pt x="419" y="19"/>
                  </a:cubicBezTo>
                  <a:cubicBezTo>
                    <a:pt x="420" y="19"/>
                    <a:pt x="420" y="19"/>
                    <a:pt x="420" y="19"/>
                  </a:cubicBezTo>
                  <a:cubicBezTo>
                    <a:pt x="419" y="18"/>
                    <a:pt x="419" y="18"/>
                    <a:pt x="419" y="18"/>
                  </a:cubicBezTo>
                  <a:cubicBezTo>
                    <a:pt x="418" y="18"/>
                    <a:pt x="418" y="19"/>
                    <a:pt x="418" y="19"/>
                  </a:cubicBezTo>
                  <a:cubicBezTo>
                    <a:pt x="419" y="18"/>
                    <a:pt x="419" y="20"/>
                    <a:pt x="420" y="20"/>
                  </a:cubicBezTo>
                  <a:cubicBezTo>
                    <a:pt x="419" y="20"/>
                    <a:pt x="418" y="19"/>
                    <a:pt x="418" y="20"/>
                  </a:cubicBezTo>
                  <a:cubicBezTo>
                    <a:pt x="417" y="19"/>
                    <a:pt x="417" y="19"/>
                    <a:pt x="418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5" y="18"/>
                    <a:pt x="414" y="19"/>
                  </a:cubicBezTo>
                  <a:cubicBezTo>
                    <a:pt x="415" y="19"/>
                    <a:pt x="417" y="18"/>
                    <a:pt x="417" y="19"/>
                  </a:cubicBezTo>
                  <a:cubicBezTo>
                    <a:pt x="417" y="20"/>
                    <a:pt x="415" y="19"/>
                    <a:pt x="414" y="20"/>
                  </a:cubicBezTo>
                  <a:cubicBezTo>
                    <a:pt x="413" y="19"/>
                    <a:pt x="414" y="19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412" y="18"/>
                    <a:pt x="411" y="19"/>
                    <a:pt x="411" y="18"/>
                  </a:cubicBezTo>
                  <a:cubicBezTo>
                    <a:pt x="410" y="18"/>
                    <a:pt x="409" y="18"/>
                    <a:pt x="409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8" y="18"/>
                    <a:pt x="408" y="18"/>
                    <a:pt x="408" y="18"/>
                  </a:cubicBezTo>
                  <a:cubicBezTo>
                    <a:pt x="408" y="20"/>
                    <a:pt x="407" y="19"/>
                    <a:pt x="407" y="20"/>
                  </a:cubicBezTo>
                  <a:cubicBezTo>
                    <a:pt x="407" y="20"/>
                    <a:pt x="408" y="20"/>
                    <a:pt x="408" y="20"/>
                  </a:cubicBezTo>
                  <a:cubicBezTo>
                    <a:pt x="409" y="20"/>
                    <a:pt x="410" y="21"/>
                    <a:pt x="410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2" y="19"/>
                    <a:pt x="412" y="20"/>
                    <a:pt x="412" y="20"/>
                  </a:cubicBezTo>
                  <a:cubicBezTo>
                    <a:pt x="412" y="20"/>
                    <a:pt x="411" y="19"/>
                    <a:pt x="411" y="19"/>
                  </a:cubicBezTo>
                  <a:cubicBezTo>
                    <a:pt x="412" y="18"/>
                    <a:pt x="412" y="18"/>
                    <a:pt x="412" y="18"/>
                  </a:cubicBezTo>
                  <a:cubicBezTo>
                    <a:pt x="412" y="19"/>
                    <a:pt x="413" y="19"/>
                    <a:pt x="412" y="19"/>
                  </a:cubicBezTo>
                  <a:cubicBezTo>
                    <a:pt x="413" y="19"/>
                    <a:pt x="414" y="19"/>
                    <a:pt x="414" y="19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3" y="20"/>
                    <a:pt x="414" y="20"/>
                    <a:pt x="414" y="21"/>
                  </a:cubicBezTo>
                  <a:cubicBezTo>
                    <a:pt x="415" y="19"/>
                    <a:pt x="417" y="21"/>
                    <a:pt x="419" y="20"/>
                  </a:cubicBezTo>
                  <a:cubicBezTo>
                    <a:pt x="419" y="21"/>
                    <a:pt x="419" y="22"/>
                    <a:pt x="419" y="22"/>
                  </a:cubicBezTo>
                  <a:cubicBezTo>
                    <a:pt x="418" y="22"/>
                    <a:pt x="418" y="23"/>
                    <a:pt x="417" y="2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6" y="21"/>
                    <a:pt x="416" y="22"/>
                    <a:pt x="416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2"/>
                    <a:pt x="413" y="21"/>
                    <a:pt x="413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3" y="22"/>
                    <a:pt x="411" y="21"/>
                    <a:pt x="410" y="21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3"/>
                    <a:pt x="409" y="24"/>
                    <a:pt x="409" y="25"/>
                  </a:cubicBezTo>
                  <a:cubicBezTo>
                    <a:pt x="410" y="24"/>
                    <a:pt x="411" y="24"/>
                    <a:pt x="411" y="22"/>
                  </a:cubicBezTo>
                  <a:cubicBezTo>
                    <a:pt x="411" y="22"/>
                    <a:pt x="412" y="22"/>
                    <a:pt x="412" y="22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3" y="23"/>
                    <a:pt x="413" y="22"/>
                    <a:pt x="413" y="22"/>
                  </a:cubicBezTo>
                  <a:cubicBezTo>
                    <a:pt x="413" y="22"/>
                    <a:pt x="413" y="23"/>
                    <a:pt x="413" y="23"/>
                  </a:cubicBezTo>
                  <a:cubicBezTo>
                    <a:pt x="414" y="23"/>
                    <a:pt x="415" y="22"/>
                    <a:pt x="416" y="22"/>
                  </a:cubicBezTo>
                  <a:cubicBezTo>
                    <a:pt x="416" y="22"/>
                    <a:pt x="416" y="23"/>
                    <a:pt x="416" y="23"/>
                  </a:cubicBezTo>
                  <a:cubicBezTo>
                    <a:pt x="417" y="23"/>
                    <a:pt x="419" y="23"/>
                    <a:pt x="419" y="24"/>
                  </a:cubicBezTo>
                  <a:cubicBezTo>
                    <a:pt x="419" y="23"/>
                    <a:pt x="419" y="23"/>
                    <a:pt x="419" y="23"/>
                  </a:cubicBezTo>
                  <a:cubicBezTo>
                    <a:pt x="420" y="24"/>
                    <a:pt x="422" y="23"/>
                    <a:pt x="423" y="23"/>
                  </a:cubicBezTo>
                  <a:cubicBezTo>
                    <a:pt x="424" y="24"/>
                    <a:pt x="426" y="23"/>
                    <a:pt x="427" y="24"/>
                  </a:cubicBezTo>
                  <a:cubicBezTo>
                    <a:pt x="428" y="24"/>
                    <a:pt x="429" y="24"/>
                    <a:pt x="431" y="24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4"/>
                    <a:pt x="433" y="24"/>
                    <a:pt x="435" y="24"/>
                  </a:cubicBezTo>
                  <a:cubicBezTo>
                    <a:pt x="436" y="23"/>
                    <a:pt x="438" y="26"/>
                    <a:pt x="438" y="24"/>
                  </a:cubicBezTo>
                  <a:cubicBezTo>
                    <a:pt x="439" y="24"/>
                    <a:pt x="440" y="25"/>
                    <a:pt x="442" y="24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1" y="25"/>
                    <a:pt x="441" y="25"/>
                    <a:pt x="440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5"/>
                    <a:pt x="439" y="26"/>
                    <a:pt x="439" y="25"/>
                  </a:cubicBezTo>
                  <a:cubicBezTo>
                    <a:pt x="438" y="25"/>
                    <a:pt x="437" y="27"/>
                    <a:pt x="437" y="25"/>
                  </a:cubicBezTo>
                  <a:cubicBezTo>
                    <a:pt x="435" y="25"/>
                    <a:pt x="433" y="27"/>
                    <a:pt x="431" y="26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9" y="25"/>
                    <a:pt x="430" y="25"/>
                    <a:pt x="430" y="25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5"/>
                    <a:pt x="428" y="26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6" y="26"/>
                    <a:pt x="427" y="25"/>
                    <a:pt x="426" y="25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5" y="25"/>
                    <a:pt x="424" y="24"/>
                  </a:cubicBezTo>
                  <a:cubicBezTo>
                    <a:pt x="424" y="25"/>
                    <a:pt x="424" y="25"/>
                    <a:pt x="423" y="25"/>
                  </a:cubicBezTo>
                  <a:cubicBezTo>
                    <a:pt x="424" y="25"/>
                    <a:pt x="425" y="25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25"/>
                    <a:pt x="424" y="26"/>
                    <a:pt x="424" y="26"/>
                  </a:cubicBezTo>
                  <a:cubicBezTo>
                    <a:pt x="424" y="26"/>
                    <a:pt x="424" y="26"/>
                    <a:pt x="424" y="26"/>
                  </a:cubicBezTo>
                  <a:cubicBezTo>
                    <a:pt x="422" y="26"/>
                    <a:pt x="422" y="26"/>
                    <a:pt x="420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5"/>
                    <a:pt x="421" y="25"/>
                    <a:pt x="420" y="25"/>
                  </a:cubicBezTo>
                  <a:cubicBezTo>
                    <a:pt x="420" y="27"/>
                    <a:pt x="417" y="25"/>
                    <a:pt x="416" y="25"/>
                  </a:cubicBezTo>
                  <a:cubicBezTo>
                    <a:pt x="415" y="25"/>
                    <a:pt x="416" y="24"/>
                    <a:pt x="415" y="24"/>
                  </a:cubicBezTo>
                  <a:cubicBezTo>
                    <a:pt x="416" y="25"/>
                    <a:pt x="415" y="26"/>
                    <a:pt x="414" y="25"/>
                  </a:cubicBezTo>
                  <a:cubicBezTo>
                    <a:pt x="414" y="25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4"/>
                    <a:pt x="412" y="24"/>
                    <a:pt x="413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1" y="25"/>
                    <a:pt x="413" y="25"/>
                    <a:pt x="412" y="26"/>
                  </a:cubicBezTo>
                  <a:cubicBezTo>
                    <a:pt x="412" y="26"/>
                    <a:pt x="411" y="26"/>
                    <a:pt x="411" y="26"/>
                  </a:cubicBezTo>
                  <a:cubicBezTo>
                    <a:pt x="411" y="26"/>
                    <a:pt x="411" y="26"/>
                    <a:pt x="411" y="26"/>
                  </a:cubicBezTo>
                  <a:cubicBezTo>
                    <a:pt x="409" y="26"/>
                    <a:pt x="407" y="25"/>
                    <a:pt x="407" y="24"/>
                  </a:cubicBezTo>
                  <a:cubicBezTo>
                    <a:pt x="406" y="24"/>
                    <a:pt x="407" y="24"/>
                    <a:pt x="407" y="25"/>
                  </a:cubicBezTo>
                  <a:cubicBezTo>
                    <a:pt x="406" y="25"/>
                    <a:pt x="405" y="25"/>
                    <a:pt x="405" y="24"/>
                  </a:cubicBezTo>
                  <a:cubicBezTo>
                    <a:pt x="405" y="25"/>
                    <a:pt x="405" y="25"/>
                    <a:pt x="404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5" y="26"/>
                    <a:pt x="404" y="26"/>
                    <a:pt x="403" y="26"/>
                  </a:cubicBezTo>
                  <a:cubicBezTo>
                    <a:pt x="403" y="27"/>
                    <a:pt x="403" y="27"/>
                    <a:pt x="403" y="27"/>
                  </a:cubicBezTo>
                  <a:cubicBezTo>
                    <a:pt x="404" y="27"/>
                    <a:pt x="404" y="27"/>
                    <a:pt x="404" y="27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6" y="27"/>
                    <a:pt x="407" y="26"/>
                    <a:pt x="408" y="27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8" y="27"/>
                    <a:pt x="409" y="27"/>
                    <a:pt x="409" y="27"/>
                  </a:cubicBezTo>
                  <a:cubicBezTo>
                    <a:pt x="410" y="27"/>
                    <a:pt x="413" y="27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2" y="28"/>
                    <a:pt x="411" y="29"/>
                  </a:cubicBezTo>
                  <a:cubicBezTo>
                    <a:pt x="411" y="29"/>
                    <a:pt x="411" y="28"/>
                    <a:pt x="410" y="28"/>
                  </a:cubicBezTo>
                  <a:cubicBezTo>
                    <a:pt x="407" y="28"/>
                    <a:pt x="404" y="28"/>
                    <a:pt x="402" y="28"/>
                  </a:cubicBezTo>
                  <a:cubicBezTo>
                    <a:pt x="401" y="28"/>
                    <a:pt x="400" y="29"/>
                    <a:pt x="400" y="27"/>
                  </a:cubicBezTo>
                  <a:cubicBezTo>
                    <a:pt x="399" y="27"/>
                    <a:pt x="398" y="27"/>
                    <a:pt x="398" y="27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7" y="28"/>
                    <a:pt x="397" y="29"/>
                    <a:pt x="397" y="29"/>
                  </a:cubicBezTo>
                  <a:cubicBezTo>
                    <a:pt x="397" y="28"/>
                    <a:pt x="396" y="28"/>
                    <a:pt x="397" y="28"/>
                  </a:cubicBezTo>
                  <a:cubicBezTo>
                    <a:pt x="397" y="28"/>
                    <a:pt x="396" y="28"/>
                    <a:pt x="396" y="27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8" y="29"/>
                    <a:pt x="399" y="29"/>
                    <a:pt x="400" y="28"/>
                  </a:cubicBezTo>
                  <a:cubicBezTo>
                    <a:pt x="400" y="28"/>
                    <a:pt x="400" y="28"/>
                    <a:pt x="401" y="28"/>
                  </a:cubicBezTo>
                  <a:cubicBezTo>
                    <a:pt x="401" y="29"/>
                    <a:pt x="400" y="29"/>
                    <a:pt x="400" y="29"/>
                  </a:cubicBezTo>
                  <a:cubicBezTo>
                    <a:pt x="400" y="29"/>
                    <a:pt x="401" y="29"/>
                    <a:pt x="401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31"/>
                    <a:pt x="398" y="30"/>
                    <a:pt x="397" y="31"/>
                  </a:cubicBezTo>
                  <a:cubicBezTo>
                    <a:pt x="396" y="30"/>
                    <a:pt x="394" y="30"/>
                    <a:pt x="393" y="30"/>
                  </a:cubicBezTo>
                  <a:cubicBezTo>
                    <a:pt x="393" y="30"/>
                    <a:pt x="393" y="29"/>
                    <a:pt x="394" y="29"/>
                  </a:cubicBezTo>
                  <a:cubicBezTo>
                    <a:pt x="394" y="29"/>
                    <a:pt x="394" y="29"/>
                    <a:pt x="394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3" y="29"/>
                    <a:pt x="393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4" y="29"/>
                    <a:pt x="395" y="29"/>
                  </a:cubicBezTo>
                  <a:cubicBezTo>
                    <a:pt x="395" y="28"/>
                    <a:pt x="396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94" y="28"/>
                    <a:pt x="394" y="28"/>
                    <a:pt x="394" y="27"/>
                  </a:cubicBezTo>
                  <a:cubicBezTo>
                    <a:pt x="394" y="27"/>
                    <a:pt x="395" y="28"/>
                    <a:pt x="395" y="27"/>
                  </a:cubicBezTo>
                  <a:cubicBezTo>
                    <a:pt x="395" y="27"/>
                    <a:pt x="395" y="26"/>
                    <a:pt x="395" y="26"/>
                  </a:cubicBezTo>
                  <a:cubicBezTo>
                    <a:pt x="395" y="27"/>
                    <a:pt x="395" y="27"/>
                    <a:pt x="395" y="27"/>
                  </a:cubicBezTo>
                  <a:cubicBezTo>
                    <a:pt x="395" y="26"/>
                    <a:pt x="395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1" y="25"/>
                    <a:pt x="390" y="24"/>
                    <a:pt x="391" y="24"/>
                  </a:cubicBezTo>
                  <a:cubicBezTo>
                    <a:pt x="391" y="24"/>
                    <a:pt x="391" y="24"/>
                    <a:pt x="391" y="25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1" y="24"/>
                    <a:pt x="391" y="24"/>
                    <a:pt x="390" y="23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1"/>
                    <a:pt x="388" y="26"/>
                    <a:pt x="387" y="24"/>
                  </a:cubicBezTo>
                  <a:cubicBezTo>
                    <a:pt x="386" y="24"/>
                    <a:pt x="387" y="24"/>
                    <a:pt x="387" y="25"/>
                  </a:cubicBezTo>
                  <a:cubicBezTo>
                    <a:pt x="385" y="24"/>
                    <a:pt x="383" y="25"/>
                    <a:pt x="381" y="24"/>
                  </a:cubicBezTo>
                  <a:cubicBezTo>
                    <a:pt x="382" y="24"/>
                    <a:pt x="382" y="23"/>
                    <a:pt x="383" y="24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0" y="24"/>
                    <a:pt x="380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3"/>
                    <a:pt x="378" y="24"/>
                    <a:pt x="378" y="25"/>
                  </a:cubicBezTo>
                  <a:cubicBezTo>
                    <a:pt x="377" y="24"/>
                    <a:pt x="377" y="26"/>
                    <a:pt x="376" y="24"/>
                  </a:cubicBezTo>
                  <a:cubicBezTo>
                    <a:pt x="377" y="24"/>
                    <a:pt x="377" y="24"/>
                    <a:pt x="377" y="23"/>
                  </a:cubicBezTo>
                  <a:cubicBezTo>
                    <a:pt x="376" y="23"/>
                    <a:pt x="376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5"/>
                    <a:pt x="378" y="25"/>
                    <a:pt x="379" y="25"/>
                  </a:cubicBezTo>
                  <a:cubicBezTo>
                    <a:pt x="380" y="26"/>
                    <a:pt x="377" y="26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8" y="27"/>
                    <a:pt x="378" y="28"/>
                    <a:pt x="377" y="28"/>
                  </a:cubicBezTo>
                  <a:cubicBezTo>
                    <a:pt x="377" y="29"/>
                    <a:pt x="376" y="28"/>
                    <a:pt x="376" y="29"/>
                  </a:cubicBezTo>
                  <a:cubicBezTo>
                    <a:pt x="374" y="28"/>
                    <a:pt x="372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30"/>
                    <a:pt x="368" y="29"/>
                    <a:pt x="367" y="29"/>
                  </a:cubicBezTo>
                  <a:cubicBezTo>
                    <a:pt x="366" y="28"/>
                    <a:pt x="366" y="28"/>
                    <a:pt x="366" y="27"/>
                  </a:cubicBezTo>
                  <a:cubicBezTo>
                    <a:pt x="367" y="27"/>
                    <a:pt x="368" y="26"/>
                    <a:pt x="368" y="27"/>
                  </a:cubicBezTo>
                  <a:cubicBezTo>
                    <a:pt x="369" y="26"/>
                    <a:pt x="371" y="27"/>
                    <a:pt x="372" y="27"/>
                  </a:cubicBezTo>
                  <a:cubicBezTo>
                    <a:pt x="371" y="26"/>
                    <a:pt x="370" y="26"/>
                    <a:pt x="369" y="26"/>
                  </a:cubicBezTo>
                  <a:cubicBezTo>
                    <a:pt x="369" y="26"/>
                    <a:pt x="369" y="26"/>
                    <a:pt x="369" y="26"/>
                  </a:cubicBezTo>
                  <a:cubicBezTo>
                    <a:pt x="370" y="25"/>
                    <a:pt x="371" y="24"/>
                    <a:pt x="372" y="25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3"/>
                    <a:pt x="373" y="24"/>
                    <a:pt x="374" y="24"/>
                  </a:cubicBezTo>
                  <a:cubicBezTo>
                    <a:pt x="374" y="23"/>
                    <a:pt x="375" y="23"/>
                    <a:pt x="374" y="22"/>
                  </a:cubicBezTo>
                  <a:cubicBezTo>
                    <a:pt x="374" y="23"/>
                    <a:pt x="373" y="24"/>
                    <a:pt x="372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1" y="23"/>
                    <a:pt x="371" y="23"/>
                    <a:pt x="371" y="23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71" y="24"/>
                    <a:pt x="371" y="24"/>
                    <a:pt x="372" y="24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69" y="24"/>
                    <a:pt x="370" y="23"/>
                    <a:pt x="369" y="23"/>
                  </a:cubicBezTo>
                  <a:cubicBezTo>
                    <a:pt x="369" y="23"/>
                    <a:pt x="369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1"/>
                    <a:pt x="370" y="2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69" y="20"/>
                    <a:pt x="369" y="22"/>
                    <a:pt x="368" y="21"/>
                  </a:cubicBezTo>
                  <a:cubicBezTo>
                    <a:pt x="368" y="22"/>
                    <a:pt x="368" y="22"/>
                    <a:pt x="368" y="23"/>
                  </a:cubicBezTo>
                  <a:cubicBezTo>
                    <a:pt x="368" y="24"/>
                    <a:pt x="368" y="23"/>
                    <a:pt x="367" y="2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3"/>
                    <a:pt x="366" y="23"/>
                    <a:pt x="365" y="23"/>
                  </a:cubicBezTo>
                  <a:cubicBezTo>
                    <a:pt x="365" y="23"/>
                    <a:pt x="365" y="23"/>
                    <a:pt x="365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3"/>
                    <a:pt x="362" y="23"/>
                    <a:pt x="362" y="23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58" y="22"/>
                    <a:pt x="356" y="24"/>
                    <a:pt x="354" y="22"/>
                  </a:cubicBezTo>
                  <a:cubicBezTo>
                    <a:pt x="352" y="23"/>
                    <a:pt x="350" y="22"/>
                    <a:pt x="347" y="23"/>
                  </a:cubicBezTo>
                  <a:cubicBezTo>
                    <a:pt x="346" y="22"/>
                    <a:pt x="344" y="22"/>
                    <a:pt x="343" y="22"/>
                  </a:cubicBezTo>
                  <a:cubicBezTo>
                    <a:pt x="343" y="22"/>
                    <a:pt x="341" y="22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20"/>
                  </a:cubicBezTo>
                  <a:cubicBezTo>
                    <a:pt x="342" y="19"/>
                    <a:pt x="341" y="19"/>
                    <a:pt x="341" y="19"/>
                  </a:cubicBezTo>
                  <a:cubicBezTo>
                    <a:pt x="342" y="18"/>
                    <a:pt x="342" y="18"/>
                    <a:pt x="342" y="19"/>
                  </a:cubicBezTo>
                  <a:cubicBezTo>
                    <a:pt x="342" y="17"/>
                    <a:pt x="344" y="19"/>
                    <a:pt x="344" y="18"/>
                  </a:cubicBezTo>
                  <a:cubicBezTo>
                    <a:pt x="343" y="17"/>
                    <a:pt x="341" y="17"/>
                    <a:pt x="340" y="18"/>
                  </a:cubicBezTo>
                  <a:cubicBezTo>
                    <a:pt x="340" y="18"/>
                    <a:pt x="340" y="18"/>
                    <a:pt x="340" y="18"/>
                  </a:cubicBezTo>
                  <a:cubicBezTo>
                    <a:pt x="340" y="19"/>
                    <a:pt x="340" y="19"/>
                    <a:pt x="340" y="20"/>
                  </a:cubicBezTo>
                  <a:cubicBezTo>
                    <a:pt x="339" y="19"/>
                    <a:pt x="340" y="21"/>
                    <a:pt x="339" y="21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7" y="22"/>
                    <a:pt x="337" y="21"/>
                  </a:cubicBezTo>
                  <a:cubicBezTo>
                    <a:pt x="337" y="21"/>
                    <a:pt x="337" y="21"/>
                    <a:pt x="337" y="21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2"/>
                    <a:pt x="334" y="21"/>
                    <a:pt x="333" y="21"/>
                  </a:cubicBezTo>
                  <a:cubicBezTo>
                    <a:pt x="332" y="21"/>
                    <a:pt x="331" y="22"/>
                    <a:pt x="330" y="21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6" y="22"/>
                    <a:pt x="325" y="20"/>
                    <a:pt x="324" y="21"/>
                  </a:cubicBezTo>
                  <a:cubicBezTo>
                    <a:pt x="323" y="20"/>
                    <a:pt x="322" y="20"/>
                    <a:pt x="321" y="21"/>
                  </a:cubicBezTo>
                  <a:cubicBezTo>
                    <a:pt x="320" y="20"/>
                    <a:pt x="320" y="21"/>
                    <a:pt x="319" y="20"/>
                  </a:cubicBezTo>
                  <a:cubicBezTo>
                    <a:pt x="318" y="20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7" y="20"/>
                    <a:pt x="316" y="21"/>
                    <a:pt x="316" y="20"/>
                  </a:cubicBezTo>
                  <a:cubicBezTo>
                    <a:pt x="316" y="19"/>
                    <a:pt x="316" y="19"/>
                    <a:pt x="317" y="19"/>
                  </a:cubicBezTo>
                  <a:cubicBezTo>
                    <a:pt x="317" y="19"/>
                    <a:pt x="318" y="19"/>
                    <a:pt x="318" y="19"/>
                  </a:cubicBezTo>
                  <a:cubicBezTo>
                    <a:pt x="318" y="19"/>
                    <a:pt x="319" y="19"/>
                    <a:pt x="319" y="20"/>
                  </a:cubicBezTo>
                  <a:cubicBezTo>
                    <a:pt x="319" y="18"/>
                    <a:pt x="319" y="18"/>
                    <a:pt x="319" y="18"/>
                  </a:cubicBezTo>
                  <a:cubicBezTo>
                    <a:pt x="318" y="19"/>
                    <a:pt x="317" y="18"/>
                    <a:pt x="317" y="19"/>
                  </a:cubicBezTo>
                  <a:cubicBezTo>
                    <a:pt x="317" y="18"/>
                    <a:pt x="317" y="18"/>
                    <a:pt x="317" y="18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19"/>
                    <a:pt x="313" y="19"/>
                    <a:pt x="315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19"/>
                    <a:pt x="313" y="19"/>
                    <a:pt x="314" y="19"/>
                  </a:cubicBezTo>
                  <a:cubicBezTo>
                    <a:pt x="313" y="19"/>
                    <a:pt x="313" y="17"/>
                    <a:pt x="312" y="18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13" y="19"/>
                    <a:pt x="313" y="19"/>
                    <a:pt x="312" y="19"/>
                  </a:cubicBezTo>
                  <a:cubicBezTo>
                    <a:pt x="312" y="19"/>
                    <a:pt x="313" y="20"/>
                    <a:pt x="313" y="20"/>
                  </a:cubicBezTo>
                  <a:cubicBezTo>
                    <a:pt x="313" y="20"/>
                    <a:pt x="313" y="20"/>
                    <a:pt x="312" y="20"/>
                  </a:cubicBezTo>
                  <a:cubicBezTo>
                    <a:pt x="312" y="20"/>
                    <a:pt x="311" y="19"/>
                    <a:pt x="311" y="19"/>
                  </a:cubicBezTo>
                  <a:cubicBezTo>
                    <a:pt x="311" y="19"/>
                    <a:pt x="311" y="19"/>
                    <a:pt x="310" y="20"/>
                  </a:cubicBezTo>
                  <a:cubicBezTo>
                    <a:pt x="309" y="20"/>
                    <a:pt x="308" y="20"/>
                    <a:pt x="307" y="20"/>
                  </a:cubicBezTo>
                  <a:cubicBezTo>
                    <a:pt x="308" y="18"/>
                    <a:pt x="310" y="19"/>
                    <a:pt x="311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08" y="17"/>
                    <a:pt x="308" y="20"/>
                    <a:pt x="305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4" y="20"/>
                    <a:pt x="303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20"/>
                    <a:pt x="300" y="19"/>
                    <a:pt x="298" y="19"/>
                  </a:cubicBezTo>
                  <a:cubicBezTo>
                    <a:pt x="297" y="18"/>
                    <a:pt x="297" y="18"/>
                    <a:pt x="297" y="18"/>
                  </a:cubicBezTo>
                  <a:cubicBezTo>
                    <a:pt x="297" y="18"/>
                    <a:pt x="297" y="18"/>
                    <a:pt x="297" y="19"/>
                  </a:cubicBezTo>
                  <a:cubicBezTo>
                    <a:pt x="297" y="19"/>
                    <a:pt x="296" y="19"/>
                    <a:pt x="296" y="19"/>
                  </a:cubicBezTo>
                  <a:cubicBezTo>
                    <a:pt x="296" y="18"/>
                    <a:pt x="296" y="18"/>
                    <a:pt x="296" y="18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5" y="18"/>
                    <a:pt x="295" y="18"/>
                    <a:pt x="294" y="18"/>
                  </a:cubicBezTo>
                  <a:cubicBezTo>
                    <a:pt x="294" y="18"/>
                    <a:pt x="295" y="18"/>
                    <a:pt x="295" y="1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8"/>
                    <a:pt x="297" y="17"/>
                    <a:pt x="297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4" y="17"/>
                    <a:pt x="293" y="18"/>
                    <a:pt x="292" y="18"/>
                  </a:cubicBezTo>
                  <a:cubicBezTo>
                    <a:pt x="292" y="18"/>
                    <a:pt x="293" y="18"/>
                    <a:pt x="292" y="17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92" y="18"/>
                    <a:pt x="291" y="18"/>
                    <a:pt x="291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7"/>
                    <a:pt x="290" y="17"/>
                    <a:pt x="290" y="17"/>
                  </a:cubicBezTo>
                  <a:cubicBezTo>
                    <a:pt x="291" y="18"/>
                    <a:pt x="291" y="18"/>
                    <a:pt x="291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7"/>
                    <a:pt x="287" y="18"/>
                    <a:pt x="287" y="17"/>
                  </a:cubicBezTo>
                  <a:cubicBezTo>
                    <a:pt x="286" y="17"/>
                    <a:pt x="286" y="18"/>
                    <a:pt x="286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5" y="17"/>
                    <a:pt x="285" y="17"/>
                  </a:cubicBezTo>
                  <a:cubicBezTo>
                    <a:pt x="285" y="17"/>
                    <a:pt x="285" y="17"/>
                    <a:pt x="285" y="18"/>
                  </a:cubicBezTo>
                  <a:cubicBezTo>
                    <a:pt x="284" y="18"/>
                    <a:pt x="283" y="18"/>
                    <a:pt x="282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6"/>
                    <a:pt x="282" y="17"/>
                    <a:pt x="281" y="17"/>
                  </a:cubicBezTo>
                  <a:cubicBezTo>
                    <a:pt x="281" y="17"/>
                    <a:pt x="281" y="18"/>
                    <a:pt x="280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1" y="15"/>
                    <a:pt x="283" y="17"/>
                    <a:pt x="283" y="16"/>
                  </a:cubicBezTo>
                  <a:cubicBezTo>
                    <a:pt x="282" y="15"/>
                    <a:pt x="281" y="16"/>
                    <a:pt x="280" y="15"/>
                  </a:cubicBezTo>
                  <a:cubicBezTo>
                    <a:pt x="280" y="15"/>
                    <a:pt x="281" y="15"/>
                    <a:pt x="281" y="15"/>
                  </a:cubicBezTo>
                  <a:cubicBezTo>
                    <a:pt x="280" y="14"/>
                    <a:pt x="280" y="15"/>
                    <a:pt x="279" y="14"/>
                  </a:cubicBezTo>
                  <a:cubicBezTo>
                    <a:pt x="281" y="13"/>
                    <a:pt x="282" y="15"/>
                    <a:pt x="283" y="14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1" y="14"/>
                    <a:pt x="279" y="13"/>
                    <a:pt x="278" y="14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6" y="12"/>
                    <a:pt x="275" y="13"/>
                    <a:pt x="274" y="13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3" y="11"/>
                    <a:pt x="275" y="12"/>
                    <a:pt x="275" y="11"/>
                  </a:cubicBezTo>
                  <a:cubicBezTo>
                    <a:pt x="276" y="11"/>
                    <a:pt x="277" y="10"/>
                    <a:pt x="277" y="11"/>
                  </a:cubicBezTo>
                  <a:cubicBezTo>
                    <a:pt x="278" y="11"/>
                    <a:pt x="279" y="11"/>
                    <a:pt x="280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1" y="12"/>
                    <a:pt x="282" y="11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1"/>
                    <a:pt x="285" y="11"/>
                    <a:pt x="285" y="12"/>
                  </a:cubicBezTo>
                  <a:cubicBezTo>
                    <a:pt x="286" y="12"/>
                    <a:pt x="286" y="12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5" y="10"/>
                    <a:pt x="284" y="10"/>
                    <a:pt x="282" y="10"/>
                  </a:cubicBezTo>
                  <a:cubicBezTo>
                    <a:pt x="283" y="10"/>
                    <a:pt x="282" y="10"/>
                    <a:pt x="282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8"/>
                    <a:pt x="284" y="7"/>
                  </a:cubicBezTo>
                  <a:cubicBezTo>
                    <a:pt x="283" y="8"/>
                    <a:pt x="282" y="7"/>
                    <a:pt x="282" y="9"/>
                  </a:cubicBezTo>
                  <a:cubicBezTo>
                    <a:pt x="281" y="9"/>
                    <a:pt x="281" y="7"/>
                    <a:pt x="280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7"/>
                    <a:pt x="279" y="7"/>
                    <a:pt x="280" y="6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1" y="7"/>
                    <a:pt x="280" y="6"/>
                    <a:pt x="281" y="6"/>
                  </a:cubicBezTo>
                  <a:cubicBezTo>
                    <a:pt x="281" y="6"/>
                    <a:pt x="281" y="6"/>
                    <a:pt x="281" y="5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280" y="6"/>
                    <a:pt x="278" y="5"/>
                    <a:pt x="277" y="5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7"/>
                    <a:pt x="277" y="7"/>
                  </a:cubicBezTo>
                  <a:cubicBezTo>
                    <a:pt x="277" y="6"/>
                    <a:pt x="276" y="6"/>
                    <a:pt x="277" y="6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7" y="7"/>
                    <a:pt x="278" y="8"/>
                    <a:pt x="277" y="8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5" y="9"/>
                    <a:pt x="274" y="9"/>
                    <a:pt x="274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8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7"/>
                    <a:pt x="274" y="7"/>
                    <a:pt x="274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4" y="7"/>
                    <a:pt x="274" y="6"/>
                  </a:cubicBezTo>
                  <a:cubicBezTo>
                    <a:pt x="275" y="6"/>
                    <a:pt x="274" y="5"/>
                    <a:pt x="275" y="5"/>
                  </a:cubicBezTo>
                  <a:cubicBezTo>
                    <a:pt x="274" y="4"/>
                    <a:pt x="272" y="5"/>
                    <a:pt x="271" y="5"/>
                  </a:cubicBezTo>
                  <a:cubicBezTo>
                    <a:pt x="269" y="6"/>
                    <a:pt x="266" y="5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5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7" y="8"/>
                    <a:pt x="268" y="7"/>
                    <a:pt x="268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8" y="6"/>
                    <a:pt x="268" y="7"/>
                  </a:cubicBezTo>
                  <a:cubicBezTo>
                    <a:pt x="268" y="6"/>
                    <a:pt x="269" y="6"/>
                    <a:pt x="269" y="6"/>
                  </a:cubicBezTo>
                  <a:cubicBezTo>
                    <a:pt x="269" y="7"/>
                    <a:pt x="270" y="7"/>
                    <a:pt x="269" y="7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1" y="8"/>
                    <a:pt x="271" y="9"/>
                  </a:cubicBezTo>
                  <a:cubicBezTo>
                    <a:pt x="270" y="9"/>
                    <a:pt x="270" y="9"/>
                    <a:pt x="269" y="9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8" y="9"/>
                    <a:pt x="269" y="8"/>
                    <a:pt x="268" y="8"/>
                  </a:cubicBezTo>
                  <a:cubicBezTo>
                    <a:pt x="268" y="8"/>
                    <a:pt x="268" y="8"/>
                    <a:pt x="268" y="9"/>
                  </a:cubicBezTo>
                  <a:cubicBezTo>
                    <a:pt x="268" y="8"/>
                    <a:pt x="267" y="8"/>
                    <a:pt x="267" y="8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5" y="7"/>
                    <a:pt x="263" y="9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3" y="9"/>
                    <a:pt x="261" y="9"/>
                    <a:pt x="262" y="10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1" y="11"/>
                    <a:pt x="262" y="11"/>
                    <a:pt x="263" y="12"/>
                  </a:cubicBezTo>
                  <a:cubicBezTo>
                    <a:pt x="263" y="12"/>
                    <a:pt x="263" y="12"/>
                    <a:pt x="262" y="12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1" y="12"/>
                    <a:pt x="261" y="12"/>
                    <a:pt x="260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2" y="13"/>
                    <a:pt x="264" y="14"/>
                    <a:pt x="265" y="13"/>
                  </a:cubicBezTo>
                  <a:cubicBezTo>
                    <a:pt x="266" y="13"/>
                    <a:pt x="267" y="14"/>
                    <a:pt x="267" y="13"/>
                  </a:cubicBezTo>
                  <a:cubicBezTo>
                    <a:pt x="268" y="15"/>
                    <a:pt x="270" y="13"/>
                    <a:pt x="271" y="14"/>
                  </a:cubicBezTo>
                  <a:cubicBezTo>
                    <a:pt x="270" y="14"/>
                    <a:pt x="270" y="16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7" y="16"/>
                    <a:pt x="268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5"/>
                    <a:pt x="266" y="14"/>
                  </a:cubicBezTo>
                  <a:cubicBezTo>
                    <a:pt x="265" y="14"/>
                    <a:pt x="264" y="15"/>
                    <a:pt x="264" y="16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6"/>
                    <a:pt x="261" y="16"/>
                    <a:pt x="260" y="15"/>
                  </a:cubicBezTo>
                  <a:cubicBezTo>
                    <a:pt x="260" y="15"/>
                    <a:pt x="260" y="16"/>
                    <a:pt x="260" y="16"/>
                  </a:cubicBezTo>
                  <a:cubicBezTo>
                    <a:pt x="259" y="16"/>
                    <a:pt x="258" y="16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55" y="15"/>
                    <a:pt x="255" y="14"/>
                  </a:cubicBezTo>
                  <a:cubicBezTo>
                    <a:pt x="256" y="15"/>
                    <a:pt x="257" y="14"/>
                    <a:pt x="258" y="14"/>
                  </a:cubicBezTo>
                  <a:cubicBezTo>
                    <a:pt x="258" y="14"/>
                    <a:pt x="258" y="13"/>
                    <a:pt x="257" y="13"/>
                  </a:cubicBezTo>
                  <a:cubicBezTo>
                    <a:pt x="256" y="13"/>
                    <a:pt x="256" y="14"/>
                    <a:pt x="256" y="14"/>
                  </a:cubicBezTo>
                  <a:cubicBezTo>
                    <a:pt x="255" y="13"/>
                    <a:pt x="253" y="14"/>
                    <a:pt x="252" y="13"/>
                  </a:cubicBezTo>
                  <a:cubicBezTo>
                    <a:pt x="253" y="12"/>
                    <a:pt x="255" y="12"/>
                    <a:pt x="255" y="13"/>
                  </a:cubicBezTo>
                  <a:cubicBezTo>
                    <a:pt x="257" y="12"/>
                    <a:pt x="259" y="13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8" y="12"/>
                    <a:pt x="257" y="11"/>
                    <a:pt x="255" y="12"/>
                  </a:cubicBezTo>
                  <a:cubicBezTo>
                    <a:pt x="255" y="12"/>
                    <a:pt x="254" y="12"/>
                    <a:pt x="253" y="12"/>
                  </a:cubicBezTo>
                  <a:cubicBezTo>
                    <a:pt x="253" y="12"/>
                    <a:pt x="252" y="13"/>
                    <a:pt x="253" y="13"/>
                  </a:cubicBezTo>
                  <a:cubicBezTo>
                    <a:pt x="252" y="13"/>
                    <a:pt x="251" y="13"/>
                    <a:pt x="251" y="14"/>
                  </a:cubicBezTo>
                  <a:cubicBezTo>
                    <a:pt x="251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3"/>
                    <a:pt x="248" y="14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3"/>
                    <a:pt x="248" y="13"/>
                    <a:pt x="248" y="13"/>
                  </a:cubicBezTo>
                  <a:cubicBezTo>
                    <a:pt x="245" y="14"/>
                    <a:pt x="243" y="15"/>
                    <a:pt x="24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40" y="14"/>
                    <a:pt x="240" y="14"/>
                    <a:pt x="239" y="14"/>
                  </a:cubicBezTo>
                  <a:cubicBezTo>
                    <a:pt x="239" y="14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4" y="13"/>
                    <a:pt x="238" y="12"/>
                    <a:pt x="236" y="11"/>
                  </a:cubicBezTo>
                  <a:cubicBezTo>
                    <a:pt x="237" y="12"/>
                    <a:pt x="238" y="11"/>
                    <a:pt x="240" y="11"/>
                  </a:cubicBezTo>
                  <a:cubicBezTo>
                    <a:pt x="240" y="11"/>
                    <a:pt x="241" y="12"/>
                    <a:pt x="242" y="12"/>
                  </a:cubicBezTo>
                  <a:cubicBezTo>
                    <a:pt x="241" y="13"/>
                    <a:pt x="243" y="12"/>
                    <a:pt x="242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4" y="13"/>
                    <a:pt x="243" y="14"/>
                    <a:pt x="243" y="13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5" y="11"/>
                    <a:pt x="247" y="13"/>
                    <a:pt x="24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9" y="11"/>
                    <a:pt x="249" y="11"/>
                  </a:cubicBezTo>
                  <a:cubicBezTo>
                    <a:pt x="250" y="11"/>
                    <a:pt x="250" y="12"/>
                    <a:pt x="250" y="12"/>
                  </a:cubicBezTo>
                  <a:cubicBezTo>
                    <a:pt x="250" y="13"/>
                    <a:pt x="251" y="12"/>
                    <a:pt x="251" y="12"/>
                  </a:cubicBezTo>
                  <a:cubicBezTo>
                    <a:pt x="251" y="11"/>
                    <a:pt x="254" y="12"/>
                    <a:pt x="253" y="10"/>
                  </a:cubicBezTo>
                  <a:cubicBezTo>
                    <a:pt x="253" y="11"/>
                    <a:pt x="252" y="11"/>
                    <a:pt x="252" y="11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1"/>
                    <a:pt x="251" y="11"/>
                  </a:cubicBezTo>
                  <a:cubicBezTo>
                    <a:pt x="249" y="11"/>
                    <a:pt x="246" y="10"/>
                    <a:pt x="244" y="10"/>
                  </a:cubicBezTo>
                  <a:cubicBezTo>
                    <a:pt x="244" y="10"/>
                    <a:pt x="244" y="10"/>
                    <a:pt x="244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10"/>
                    <a:pt x="245" y="9"/>
                    <a:pt x="245" y="9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8"/>
                    <a:pt x="247" y="8"/>
                    <a:pt x="247" y="8"/>
                  </a:cubicBezTo>
                  <a:cubicBezTo>
                    <a:pt x="247" y="7"/>
                    <a:pt x="246" y="8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5" y="7"/>
                    <a:pt x="245" y="7"/>
                    <a:pt x="244" y="7"/>
                  </a:cubicBezTo>
                  <a:cubicBezTo>
                    <a:pt x="243" y="6"/>
                    <a:pt x="243" y="7"/>
                    <a:pt x="242" y="7"/>
                  </a:cubicBezTo>
                  <a:cubicBezTo>
                    <a:pt x="242" y="7"/>
                    <a:pt x="241" y="7"/>
                    <a:pt x="241" y="6"/>
                  </a:cubicBezTo>
                  <a:cubicBezTo>
                    <a:pt x="240" y="6"/>
                    <a:pt x="241" y="7"/>
                    <a:pt x="240" y="7"/>
                  </a:cubicBezTo>
                  <a:cubicBezTo>
                    <a:pt x="239" y="7"/>
                    <a:pt x="240" y="6"/>
                    <a:pt x="240" y="6"/>
                  </a:cubicBezTo>
                  <a:cubicBezTo>
                    <a:pt x="239" y="8"/>
                    <a:pt x="239" y="6"/>
                    <a:pt x="238" y="6"/>
                  </a:cubicBezTo>
                  <a:cubicBezTo>
                    <a:pt x="239" y="5"/>
                    <a:pt x="240" y="6"/>
                    <a:pt x="241" y="6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4"/>
                    <a:pt x="239" y="5"/>
                    <a:pt x="240" y="5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3"/>
                    <a:pt x="239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7" y="2"/>
                    <a:pt x="238" y="4"/>
                    <a:pt x="237" y="5"/>
                  </a:cubicBezTo>
                  <a:cubicBezTo>
                    <a:pt x="237" y="4"/>
                    <a:pt x="236" y="4"/>
                    <a:pt x="237" y="3"/>
                  </a:cubicBezTo>
                  <a:cubicBezTo>
                    <a:pt x="236" y="3"/>
                    <a:pt x="236" y="4"/>
                    <a:pt x="236" y="4"/>
                  </a:cubicBezTo>
                  <a:cubicBezTo>
                    <a:pt x="236" y="4"/>
                    <a:pt x="237" y="4"/>
                    <a:pt x="237" y="4"/>
                  </a:cubicBezTo>
                  <a:cubicBezTo>
                    <a:pt x="235" y="4"/>
                    <a:pt x="236" y="6"/>
                    <a:pt x="234" y="5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3" y="6"/>
                    <a:pt x="232" y="6"/>
                    <a:pt x="232" y="6"/>
                  </a:cubicBezTo>
                  <a:cubicBezTo>
                    <a:pt x="231" y="6"/>
                    <a:pt x="231" y="7"/>
                    <a:pt x="230" y="8"/>
                  </a:cubicBezTo>
                  <a:cubicBezTo>
                    <a:pt x="229" y="8"/>
                    <a:pt x="228" y="8"/>
                    <a:pt x="228" y="7"/>
                  </a:cubicBezTo>
                  <a:cubicBezTo>
                    <a:pt x="227" y="7"/>
                    <a:pt x="227" y="8"/>
                    <a:pt x="227" y="9"/>
                  </a:cubicBezTo>
                  <a:cubicBezTo>
                    <a:pt x="227" y="8"/>
                    <a:pt x="226" y="8"/>
                    <a:pt x="226" y="7"/>
                  </a:cubicBezTo>
                  <a:cubicBezTo>
                    <a:pt x="226" y="7"/>
                    <a:pt x="226" y="7"/>
                    <a:pt x="227" y="7"/>
                  </a:cubicBezTo>
                  <a:cubicBezTo>
                    <a:pt x="227" y="7"/>
                    <a:pt x="228" y="7"/>
                    <a:pt x="227" y="6"/>
                  </a:cubicBezTo>
                  <a:cubicBezTo>
                    <a:pt x="228" y="6"/>
                    <a:pt x="229" y="6"/>
                    <a:pt x="229" y="7"/>
                  </a:cubicBezTo>
                  <a:cubicBezTo>
                    <a:pt x="229" y="6"/>
                    <a:pt x="229" y="6"/>
                    <a:pt x="230" y="6"/>
                  </a:cubicBezTo>
                  <a:cubicBezTo>
                    <a:pt x="230" y="6"/>
                    <a:pt x="230" y="6"/>
                    <a:pt x="230" y="5"/>
                  </a:cubicBezTo>
                  <a:cubicBezTo>
                    <a:pt x="231" y="4"/>
                    <a:pt x="232" y="4"/>
                    <a:pt x="233" y="5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2" y="4"/>
                    <a:pt x="231" y="4"/>
                    <a:pt x="231" y="4"/>
                  </a:cubicBezTo>
                  <a:cubicBezTo>
                    <a:pt x="231" y="3"/>
                    <a:pt x="231" y="2"/>
                    <a:pt x="231" y="2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0" y="3"/>
                    <a:pt x="229" y="4"/>
                    <a:pt x="229" y="4"/>
                  </a:cubicBezTo>
                  <a:cubicBezTo>
                    <a:pt x="228" y="4"/>
                    <a:pt x="229" y="4"/>
                    <a:pt x="228" y="5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8" y="5"/>
                    <a:pt x="229" y="5"/>
                    <a:pt x="229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9" y="6"/>
                    <a:pt x="228" y="6"/>
                    <a:pt x="228" y="5"/>
                  </a:cubicBezTo>
                  <a:cubicBezTo>
                    <a:pt x="227" y="6"/>
                    <a:pt x="225" y="5"/>
                    <a:pt x="226" y="6"/>
                  </a:cubicBezTo>
                  <a:cubicBezTo>
                    <a:pt x="225" y="6"/>
                    <a:pt x="223" y="7"/>
                    <a:pt x="223" y="5"/>
                  </a:cubicBezTo>
                  <a:cubicBezTo>
                    <a:pt x="224" y="4"/>
                    <a:pt x="226" y="5"/>
                    <a:pt x="226" y="4"/>
                  </a:cubicBezTo>
                  <a:cubicBezTo>
                    <a:pt x="225" y="4"/>
                    <a:pt x="226" y="3"/>
                    <a:pt x="225" y="2"/>
                  </a:cubicBezTo>
                  <a:cubicBezTo>
                    <a:pt x="225" y="3"/>
                    <a:pt x="226" y="2"/>
                    <a:pt x="226" y="2"/>
                  </a:cubicBezTo>
                  <a:cubicBezTo>
                    <a:pt x="226" y="2"/>
                    <a:pt x="225" y="1"/>
                    <a:pt x="225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2"/>
                    <a:pt x="224" y="3"/>
                    <a:pt x="224" y="3"/>
                  </a:cubicBezTo>
                  <a:cubicBezTo>
                    <a:pt x="223" y="4"/>
                    <a:pt x="223" y="3"/>
                    <a:pt x="222" y="3"/>
                  </a:cubicBezTo>
                  <a:cubicBezTo>
                    <a:pt x="222" y="3"/>
                    <a:pt x="223" y="3"/>
                    <a:pt x="223" y="4"/>
                  </a:cubicBezTo>
                  <a:cubicBezTo>
                    <a:pt x="222" y="4"/>
                    <a:pt x="221" y="3"/>
                    <a:pt x="221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1" y="5"/>
                    <a:pt x="219" y="5"/>
                    <a:pt x="219" y="5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18" y="3"/>
                    <a:pt x="219" y="4"/>
                    <a:pt x="218" y="4"/>
                  </a:cubicBezTo>
                  <a:cubicBezTo>
                    <a:pt x="217" y="3"/>
                    <a:pt x="217" y="2"/>
                    <a:pt x="218" y="1"/>
                  </a:cubicBezTo>
                  <a:cubicBezTo>
                    <a:pt x="216" y="1"/>
                    <a:pt x="217" y="4"/>
                    <a:pt x="216" y="4"/>
                  </a:cubicBezTo>
                  <a:cubicBezTo>
                    <a:pt x="216" y="3"/>
                    <a:pt x="215" y="3"/>
                    <a:pt x="214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4"/>
                    <a:pt x="212" y="5"/>
                    <a:pt x="211" y="4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4"/>
                    <a:pt x="210" y="3"/>
                    <a:pt x="210" y="3"/>
                  </a:cubicBezTo>
                  <a:cubicBezTo>
                    <a:pt x="211" y="3"/>
                    <a:pt x="211" y="2"/>
                    <a:pt x="212" y="2"/>
                  </a:cubicBezTo>
                  <a:cubicBezTo>
                    <a:pt x="212" y="1"/>
                    <a:pt x="211" y="3"/>
                    <a:pt x="211" y="2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2"/>
                    <a:pt x="210" y="2"/>
                    <a:pt x="210" y="2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08" y="4"/>
                    <a:pt x="210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4"/>
                    <a:pt x="209" y="4"/>
                    <a:pt x="210" y="4"/>
                  </a:cubicBezTo>
                  <a:cubicBezTo>
                    <a:pt x="207" y="6"/>
                    <a:pt x="208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3"/>
                    <a:pt x="206" y="2"/>
                    <a:pt x="207" y="2"/>
                  </a:cubicBezTo>
                  <a:cubicBezTo>
                    <a:pt x="207" y="2"/>
                    <a:pt x="207" y="3"/>
                    <a:pt x="207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7" y="5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1" y="5"/>
                    <a:pt x="200" y="5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9" y="5"/>
                    <a:pt x="198" y="5"/>
                    <a:pt x="199" y="4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1" y="4"/>
                    <a:pt x="201" y="5"/>
                    <a:pt x="201" y="5"/>
                  </a:cubicBezTo>
                  <a:cubicBezTo>
                    <a:pt x="201" y="4"/>
                    <a:pt x="202" y="4"/>
                    <a:pt x="202" y="3"/>
                  </a:cubicBezTo>
                  <a:cubicBezTo>
                    <a:pt x="202" y="2"/>
                    <a:pt x="203" y="3"/>
                    <a:pt x="203" y="2"/>
                  </a:cubicBezTo>
                  <a:cubicBezTo>
                    <a:pt x="203" y="2"/>
                    <a:pt x="204" y="2"/>
                    <a:pt x="203" y="1"/>
                  </a:cubicBezTo>
                  <a:cubicBezTo>
                    <a:pt x="202" y="1"/>
                    <a:pt x="202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198" y="2"/>
                    <a:pt x="198" y="3"/>
                  </a:cubicBezTo>
                  <a:cubicBezTo>
                    <a:pt x="199" y="3"/>
                    <a:pt x="200" y="3"/>
                    <a:pt x="200" y="3"/>
                  </a:cubicBezTo>
                  <a:cubicBezTo>
                    <a:pt x="199" y="4"/>
                    <a:pt x="198" y="3"/>
                    <a:pt x="197" y="4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3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5" y="1"/>
                    <a:pt x="195" y="0"/>
                  </a:cubicBezTo>
                  <a:cubicBezTo>
                    <a:pt x="194" y="1"/>
                    <a:pt x="193" y="1"/>
                    <a:pt x="193" y="2"/>
                  </a:cubicBezTo>
                  <a:cubicBezTo>
                    <a:pt x="194" y="2"/>
                    <a:pt x="195" y="2"/>
                    <a:pt x="195" y="3"/>
                  </a:cubicBezTo>
                  <a:cubicBezTo>
                    <a:pt x="194" y="3"/>
                    <a:pt x="192" y="3"/>
                    <a:pt x="192" y="2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0" y="3"/>
                    <a:pt x="190" y="3"/>
                  </a:cubicBezTo>
                  <a:cubicBezTo>
                    <a:pt x="191" y="2"/>
                    <a:pt x="190" y="2"/>
                    <a:pt x="190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2"/>
                    <a:pt x="187" y="1"/>
                    <a:pt x="188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0" y="3"/>
                    <a:pt x="189" y="3"/>
                    <a:pt x="190" y="4"/>
                  </a:cubicBezTo>
                  <a:cubicBezTo>
                    <a:pt x="189" y="4"/>
                    <a:pt x="188" y="3"/>
                    <a:pt x="188" y="4"/>
                  </a:cubicBezTo>
                  <a:cubicBezTo>
                    <a:pt x="187" y="4"/>
                    <a:pt x="187" y="5"/>
                    <a:pt x="186" y="5"/>
                  </a:cubicBezTo>
                  <a:cubicBezTo>
                    <a:pt x="187" y="4"/>
                    <a:pt x="186" y="3"/>
                    <a:pt x="186" y="2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3"/>
                    <a:pt x="188" y="2"/>
                    <a:pt x="187" y="2"/>
                  </a:cubicBezTo>
                  <a:cubicBezTo>
                    <a:pt x="186" y="2"/>
                    <a:pt x="185" y="1"/>
                    <a:pt x="184" y="2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3"/>
                    <a:pt x="183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79" y="5"/>
                    <a:pt x="178" y="5"/>
                    <a:pt x="178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80" y="3"/>
                    <a:pt x="179" y="4"/>
                    <a:pt x="180" y="4"/>
                  </a:cubicBezTo>
                  <a:cubicBezTo>
                    <a:pt x="180" y="4"/>
                    <a:pt x="180" y="3"/>
                    <a:pt x="181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1" y="2"/>
                    <a:pt x="173" y="1"/>
                    <a:pt x="172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0" y="1"/>
                    <a:pt x="169" y="1"/>
                  </a:cubicBezTo>
                  <a:cubicBezTo>
                    <a:pt x="169" y="0"/>
                    <a:pt x="17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1"/>
                    <a:pt x="168" y="2"/>
                  </a:cubicBezTo>
                  <a:cubicBezTo>
                    <a:pt x="168" y="2"/>
                    <a:pt x="169" y="2"/>
                    <a:pt x="169" y="2"/>
                  </a:cubicBezTo>
                  <a:cubicBezTo>
                    <a:pt x="168" y="2"/>
                    <a:pt x="168" y="3"/>
                    <a:pt x="167" y="3"/>
                  </a:cubicBezTo>
                  <a:cubicBezTo>
                    <a:pt x="167" y="3"/>
                    <a:pt x="166" y="2"/>
                    <a:pt x="167" y="2"/>
                  </a:cubicBezTo>
                  <a:cubicBezTo>
                    <a:pt x="164" y="2"/>
                    <a:pt x="167" y="4"/>
                    <a:pt x="166" y="5"/>
                  </a:cubicBezTo>
                  <a:cubicBezTo>
                    <a:pt x="167" y="5"/>
                    <a:pt x="169" y="5"/>
                    <a:pt x="170" y="4"/>
                  </a:cubicBezTo>
                  <a:cubicBezTo>
                    <a:pt x="170" y="5"/>
                    <a:pt x="170" y="6"/>
                    <a:pt x="169" y="6"/>
                  </a:cubicBezTo>
                  <a:cubicBezTo>
                    <a:pt x="168" y="7"/>
                    <a:pt x="168" y="5"/>
                    <a:pt x="168" y="5"/>
                  </a:cubicBezTo>
                  <a:cubicBezTo>
                    <a:pt x="167" y="5"/>
                    <a:pt x="167" y="5"/>
                    <a:pt x="167" y="6"/>
                  </a:cubicBezTo>
                  <a:cubicBezTo>
                    <a:pt x="168" y="7"/>
                    <a:pt x="166" y="7"/>
                    <a:pt x="165" y="7"/>
                  </a:cubicBezTo>
                  <a:cubicBezTo>
                    <a:pt x="166" y="8"/>
                    <a:pt x="167" y="7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9"/>
                    <a:pt x="167" y="9"/>
                    <a:pt x="166" y="8"/>
                  </a:cubicBezTo>
                  <a:cubicBezTo>
                    <a:pt x="166" y="8"/>
                    <a:pt x="166" y="9"/>
                    <a:pt x="166" y="9"/>
                  </a:cubicBezTo>
                  <a:cubicBezTo>
                    <a:pt x="166" y="9"/>
                    <a:pt x="165" y="10"/>
                    <a:pt x="164" y="9"/>
                  </a:cubicBezTo>
                  <a:cubicBezTo>
                    <a:pt x="164" y="9"/>
                    <a:pt x="164" y="10"/>
                    <a:pt x="164" y="10"/>
                  </a:cubicBezTo>
                  <a:cubicBezTo>
                    <a:pt x="163" y="11"/>
                    <a:pt x="161" y="10"/>
                    <a:pt x="160" y="1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8"/>
                    <a:pt x="162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7"/>
                  </a:cubicBezTo>
                  <a:cubicBezTo>
                    <a:pt x="163" y="7"/>
                    <a:pt x="160" y="6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7"/>
                    <a:pt x="160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8" y="8"/>
                    <a:pt x="158" y="8"/>
                  </a:cubicBezTo>
                  <a:cubicBezTo>
                    <a:pt x="158" y="8"/>
                    <a:pt x="157" y="8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7"/>
                    <a:pt x="154" y="8"/>
                    <a:pt x="153" y="9"/>
                  </a:cubicBezTo>
                  <a:cubicBezTo>
                    <a:pt x="152" y="9"/>
                    <a:pt x="151" y="9"/>
                    <a:pt x="151" y="8"/>
                  </a:cubicBezTo>
                  <a:cubicBezTo>
                    <a:pt x="151" y="7"/>
                    <a:pt x="151" y="6"/>
                    <a:pt x="151" y="5"/>
                  </a:cubicBezTo>
                  <a:cubicBezTo>
                    <a:pt x="149" y="5"/>
                    <a:pt x="147" y="4"/>
                    <a:pt x="148" y="7"/>
                  </a:cubicBezTo>
                  <a:cubicBezTo>
                    <a:pt x="146" y="7"/>
                    <a:pt x="144" y="7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0" y="6"/>
                    <a:pt x="139" y="6"/>
                  </a:cubicBezTo>
                  <a:cubicBezTo>
                    <a:pt x="140" y="4"/>
                    <a:pt x="143" y="6"/>
                    <a:pt x="143" y="4"/>
                  </a:cubicBezTo>
                  <a:cubicBezTo>
                    <a:pt x="142" y="4"/>
                    <a:pt x="141" y="4"/>
                    <a:pt x="140" y="4"/>
                  </a:cubicBezTo>
                  <a:cubicBezTo>
                    <a:pt x="138" y="3"/>
                    <a:pt x="137" y="5"/>
                    <a:pt x="136" y="4"/>
                  </a:cubicBezTo>
                  <a:cubicBezTo>
                    <a:pt x="134" y="3"/>
                    <a:pt x="133" y="5"/>
                    <a:pt x="131" y="5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3"/>
                    <a:pt x="125" y="4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6"/>
                    <a:pt x="123" y="6"/>
                    <a:pt x="122" y="6"/>
                  </a:cubicBezTo>
                  <a:cubicBezTo>
                    <a:pt x="121" y="7"/>
                    <a:pt x="120" y="6"/>
                    <a:pt x="120" y="5"/>
                  </a:cubicBezTo>
                  <a:cubicBezTo>
                    <a:pt x="120" y="5"/>
                    <a:pt x="122" y="5"/>
                    <a:pt x="121" y="4"/>
                  </a:cubicBezTo>
                  <a:cubicBezTo>
                    <a:pt x="119" y="3"/>
                    <a:pt x="119" y="5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4"/>
                    <a:pt x="116" y="5"/>
                    <a:pt x="115" y="4"/>
                  </a:cubicBezTo>
                  <a:cubicBezTo>
                    <a:pt x="115" y="6"/>
                    <a:pt x="114" y="5"/>
                    <a:pt x="113" y="6"/>
                  </a:cubicBezTo>
                  <a:cubicBezTo>
                    <a:pt x="112" y="5"/>
                    <a:pt x="111" y="5"/>
                    <a:pt x="111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4"/>
                    <a:pt x="107" y="5"/>
                  </a:cubicBezTo>
                  <a:cubicBezTo>
                    <a:pt x="106" y="4"/>
                    <a:pt x="105" y="4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6" y="5"/>
                    <a:pt x="106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3" y="6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6"/>
                    <a:pt x="104" y="6"/>
                    <a:pt x="103" y="6"/>
                  </a:cubicBezTo>
                  <a:cubicBezTo>
                    <a:pt x="103" y="6"/>
                    <a:pt x="102" y="6"/>
                    <a:pt x="102" y="5"/>
                  </a:cubicBezTo>
                  <a:cubicBezTo>
                    <a:pt x="101" y="7"/>
                    <a:pt x="99" y="5"/>
                    <a:pt x="97" y="6"/>
                  </a:cubicBezTo>
                  <a:cubicBezTo>
                    <a:pt x="95" y="6"/>
                    <a:pt x="94" y="7"/>
                    <a:pt x="93" y="6"/>
                  </a:cubicBezTo>
                  <a:cubicBezTo>
                    <a:pt x="92" y="6"/>
                    <a:pt x="91" y="6"/>
                    <a:pt x="90" y="6"/>
                  </a:cubicBezTo>
                  <a:cubicBezTo>
                    <a:pt x="89" y="5"/>
                    <a:pt x="86" y="6"/>
                    <a:pt x="86" y="4"/>
                  </a:cubicBezTo>
                  <a:cubicBezTo>
                    <a:pt x="85" y="4"/>
                    <a:pt x="86" y="4"/>
                    <a:pt x="86" y="3"/>
                  </a:cubicBezTo>
                  <a:cubicBezTo>
                    <a:pt x="85" y="3"/>
                    <a:pt x="85" y="4"/>
                    <a:pt x="85" y="3"/>
                  </a:cubicBezTo>
                  <a:cubicBezTo>
                    <a:pt x="83" y="2"/>
                    <a:pt x="85" y="4"/>
                    <a:pt x="84" y="4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7" y="7"/>
                    <a:pt x="77" y="6"/>
                  </a:cubicBezTo>
                  <a:cubicBezTo>
                    <a:pt x="76" y="4"/>
                    <a:pt x="76" y="3"/>
                    <a:pt x="76" y="2"/>
                  </a:cubicBezTo>
                  <a:cubicBezTo>
                    <a:pt x="75" y="2"/>
                    <a:pt x="74" y="2"/>
                    <a:pt x="74" y="3"/>
                  </a:cubicBezTo>
                  <a:cubicBezTo>
                    <a:pt x="71" y="6"/>
                    <a:pt x="67" y="2"/>
                    <a:pt x="64" y="4"/>
                  </a:cubicBezTo>
                  <a:cubicBezTo>
                    <a:pt x="63" y="3"/>
                    <a:pt x="65" y="3"/>
                    <a:pt x="65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2"/>
                    <a:pt x="62" y="3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2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4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7" y="3"/>
                    <a:pt x="58" y="4"/>
                  </a:cubicBezTo>
                  <a:cubicBezTo>
                    <a:pt x="58" y="5"/>
                    <a:pt x="57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1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7" y="4"/>
                    <a:pt x="48" y="5"/>
                  </a:cubicBezTo>
                  <a:cubicBezTo>
                    <a:pt x="47" y="6"/>
                    <a:pt x="46" y="5"/>
                    <a:pt x="44" y="6"/>
                  </a:cubicBezTo>
                  <a:cubicBezTo>
                    <a:pt x="42" y="6"/>
                    <a:pt x="39" y="7"/>
                    <a:pt x="38" y="4"/>
                  </a:cubicBezTo>
                  <a:cubicBezTo>
                    <a:pt x="38" y="4"/>
                    <a:pt x="39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6" y="4"/>
                    <a:pt x="35" y="5"/>
                  </a:cubicBezTo>
                  <a:cubicBezTo>
                    <a:pt x="33" y="2"/>
                    <a:pt x="31" y="5"/>
                    <a:pt x="29" y="4"/>
                  </a:cubicBezTo>
                  <a:cubicBezTo>
                    <a:pt x="27" y="5"/>
                    <a:pt x="24" y="6"/>
                    <a:pt x="23" y="9"/>
                  </a:cubicBezTo>
                  <a:cubicBezTo>
                    <a:pt x="24" y="11"/>
                    <a:pt x="20" y="10"/>
                    <a:pt x="19" y="11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7"/>
                    <a:pt x="13" y="17"/>
                    <a:pt x="10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5"/>
                    <a:pt x="8" y="24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0" y="26"/>
                    <a:pt x="11" y="27"/>
                    <a:pt x="12" y="28"/>
                  </a:cubicBezTo>
                  <a:cubicBezTo>
                    <a:pt x="11" y="28"/>
                    <a:pt x="10" y="27"/>
                    <a:pt x="10" y="28"/>
                  </a:cubicBezTo>
                  <a:cubicBezTo>
                    <a:pt x="11" y="29"/>
                    <a:pt x="10" y="28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7" y="31"/>
                    <a:pt x="6" y="33"/>
                    <a:pt x="4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7"/>
                    <a:pt x="1" y="38"/>
                    <a:pt x="0" y="39"/>
                  </a:cubicBezTo>
                  <a:cubicBezTo>
                    <a:pt x="1" y="39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8" y="39"/>
                    <a:pt x="7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2" y="37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4" y="38"/>
                    <a:pt x="14" y="39"/>
                    <a:pt x="14" y="40"/>
                  </a:cubicBezTo>
                  <a:cubicBezTo>
                    <a:pt x="12" y="41"/>
                    <a:pt x="11" y="42"/>
                    <a:pt x="8" y="43"/>
                  </a:cubicBezTo>
                  <a:cubicBezTo>
                    <a:pt x="6" y="44"/>
                    <a:pt x="5" y="46"/>
                    <a:pt x="4" y="48"/>
                  </a:cubicBezTo>
                  <a:cubicBezTo>
                    <a:pt x="5" y="49"/>
                    <a:pt x="5" y="51"/>
                    <a:pt x="7" y="51"/>
                  </a:cubicBezTo>
                  <a:cubicBezTo>
                    <a:pt x="10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5"/>
                    <a:pt x="4" y="56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8"/>
                    <a:pt x="4" y="59"/>
                    <a:pt x="6" y="60"/>
                  </a:cubicBezTo>
                  <a:cubicBezTo>
                    <a:pt x="4" y="61"/>
                    <a:pt x="4" y="63"/>
                    <a:pt x="4" y="65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8" y="66"/>
                    <a:pt x="9" y="67"/>
                  </a:cubicBezTo>
                  <a:cubicBezTo>
                    <a:pt x="9" y="68"/>
                    <a:pt x="11" y="66"/>
                    <a:pt x="11" y="67"/>
                  </a:cubicBezTo>
                  <a:cubicBezTo>
                    <a:pt x="10" y="68"/>
                    <a:pt x="11" y="69"/>
                    <a:pt x="10" y="69"/>
                  </a:cubicBezTo>
                  <a:cubicBezTo>
                    <a:pt x="10" y="69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70"/>
                    <a:pt x="13" y="70"/>
                  </a:cubicBezTo>
                  <a:cubicBezTo>
                    <a:pt x="13" y="70"/>
                    <a:pt x="12" y="70"/>
                    <a:pt x="13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3"/>
                    <a:pt x="10" y="73"/>
                    <a:pt x="9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3"/>
                    <a:pt x="13" y="74"/>
                    <a:pt x="14" y="73"/>
                  </a:cubicBezTo>
                  <a:cubicBezTo>
                    <a:pt x="14" y="76"/>
                    <a:pt x="11" y="76"/>
                    <a:pt x="12" y="77"/>
                  </a:cubicBezTo>
                  <a:cubicBezTo>
                    <a:pt x="12" y="78"/>
                    <a:pt x="12" y="78"/>
                    <a:pt x="13" y="79"/>
                  </a:cubicBezTo>
                  <a:cubicBezTo>
                    <a:pt x="17" y="80"/>
                    <a:pt x="20" y="83"/>
                    <a:pt x="24" y="83"/>
                  </a:cubicBezTo>
                  <a:cubicBezTo>
                    <a:pt x="24" y="87"/>
                    <a:pt x="29" y="87"/>
                    <a:pt x="31" y="89"/>
                  </a:cubicBezTo>
                  <a:cubicBezTo>
                    <a:pt x="33" y="91"/>
                    <a:pt x="35" y="94"/>
                    <a:pt x="38" y="96"/>
                  </a:cubicBezTo>
                  <a:cubicBezTo>
                    <a:pt x="41" y="98"/>
                    <a:pt x="40" y="101"/>
                    <a:pt x="43" y="102"/>
                  </a:cubicBezTo>
                  <a:cubicBezTo>
                    <a:pt x="44" y="101"/>
                    <a:pt x="45" y="102"/>
                    <a:pt x="46" y="102"/>
                  </a:cubicBezTo>
                  <a:cubicBezTo>
                    <a:pt x="46" y="103"/>
                    <a:pt x="48" y="103"/>
                    <a:pt x="49" y="103"/>
                  </a:cubicBezTo>
                  <a:cubicBezTo>
                    <a:pt x="51" y="103"/>
                    <a:pt x="53" y="106"/>
                    <a:pt x="55" y="105"/>
                  </a:cubicBezTo>
                  <a:cubicBezTo>
                    <a:pt x="54" y="104"/>
                    <a:pt x="52" y="104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3"/>
                    <a:pt x="51" y="102"/>
                    <a:pt x="51" y="102"/>
                  </a:cubicBezTo>
                  <a:cubicBezTo>
                    <a:pt x="52" y="101"/>
                    <a:pt x="51" y="103"/>
                    <a:pt x="52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2"/>
                    <a:pt x="52" y="102"/>
                    <a:pt x="53" y="102"/>
                  </a:cubicBezTo>
                  <a:cubicBezTo>
                    <a:pt x="53" y="102"/>
                    <a:pt x="53" y="102"/>
                    <a:pt x="53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1"/>
                    <a:pt x="54" y="100"/>
                    <a:pt x="55" y="100"/>
                  </a:cubicBezTo>
                  <a:cubicBezTo>
                    <a:pt x="55" y="100"/>
                    <a:pt x="56" y="100"/>
                    <a:pt x="56" y="100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101"/>
                    <a:pt x="60" y="100"/>
                  </a:cubicBezTo>
                  <a:cubicBezTo>
                    <a:pt x="61" y="102"/>
                    <a:pt x="62" y="100"/>
                    <a:pt x="63" y="100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99"/>
                    <a:pt x="65" y="100"/>
                    <a:pt x="67" y="100"/>
                  </a:cubicBezTo>
                  <a:cubicBezTo>
                    <a:pt x="67" y="99"/>
                    <a:pt x="67" y="99"/>
                    <a:pt x="68" y="98"/>
                  </a:cubicBezTo>
                  <a:cubicBezTo>
                    <a:pt x="68" y="98"/>
                    <a:pt x="68" y="98"/>
                    <a:pt x="69" y="98"/>
                  </a:cubicBezTo>
                  <a:cubicBezTo>
                    <a:pt x="69" y="98"/>
                    <a:pt x="69" y="97"/>
                    <a:pt x="70" y="97"/>
                  </a:cubicBezTo>
                  <a:cubicBezTo>
                    <a:pt x="71" y="98"/>
                    <a:pt x="71" y="95"/>
                    <a:pt x="72" y="97"/>
                  </a:cubicBezTo>
                  <a:cubicBezTo>
                    <a:pt x="72" y="96"/>
                    <a:pt x="71" y="96"/>
                    <a:pt x="72" y="96"/>
                  </a:cubicBezTo>
                  <a:cubicBezTo>
                    <a:pt x="72" y="96"/>
                    <a:pt x="73" y="96"/>
                    <a:pt x="73" y="96"/>
                  </a:cubicBezTo>
                  <a:cubicBezTo>
                    <a:pt x="73" y="96"/>
                    <a:pt x="72" y="95"/>
                    <a:pt x="72" y="95"/>
                  </a:cubicBezTo>
                  <a:cubicBezTo>
                    <a:pt x="72" y="95"/>
                    <a:pt x="73" y="95"/>
                    <a:pt x="73" y="9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4"/>
                    <a:pt x="75" y="93"/>
                    <a:pt x="75" y="9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5" y="93"/>
                    <a:pt x="76" y="92"/>
                    <a:pt x="75" y="91"/>
                  </a:cubicBezTo>
                  <a:cubicBezTo>
                    <a:pt x="74" y="91"/>
                    <a:pt x="74" y="90"/>
                    <a:pt x="73" y="90"/>
                  </a:cubicBezTo>
                  <a:cubicBezTo>
                    <a:pt x="73" y="91"/>
                    <a:pt x="71" y="90"/>
                    <a:pt x="72" y="92"/>
                  </a:cubicBezTo>
                  <a:cubicBezTo>
                    <a:pt x="71" y="93"/>
                    <a:pt x="70" y="92"/>
                    <a:pt x="70" y="91"/>
                  </a:cubicBezTo>
                  <a:cubicBezTo>
                    <a:pt x="68" y="92"/>
                    <a:pt x="67" y="92"/>
                    <a:pt x="65" y="92"/>
                  </a:cubicBezTo>
                  <a:cubicBezTo>
                    <a:pt x="63" y="93"/>
                    <a:pt x="60" y="93"/>
                    <a:pt x="57" y="93"/>
                  </a:cubicBezTo>
                  <a:cubicBezTo>
                    <a:pt x="57" y="93"/>
                    <a:pt x="56" y="92"/>
                    <a:pt x="55" y="93"/>
                  </a:cubicBezTo>
                  <a:cubicBezTo>
                    <a:pt x="54" y="93"/>
                    <a:pt x="53" y="93"/>
                    <a:pt x="52" y="92"/>
                  </a:cubicBezTo>
                  <a:cubicBezTo>
                    <a:pt x="51" y="92"/>
                    <a:pt x="50" y="91"/>
                    <a:pt x="49" y="92"/>
                  </a:cubicBezTo>
                  <a:cubicBezTo>
                    <a:pt x="48" y="92"/>
                    <a:pt x="48" y="92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91"/>
                    <a:pt x="46" y="89"/>
                    <a:pt x="44" y="8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7"/>
                    <a:pt x="48" y="88"/>
                    <a:pt x="48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6" y="87"/>
                    <a:pt x="46" y="87"/>
                    <a:pt x="46" y="86"/>
                  </a:cubicBezTo>
                  <a:cubicBezTo>
                    <a:pt x="47" y="87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6"/>
                    <a:pt x="50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6"/>
                    <a:pt x="52" y="87"/>
                    <a:pt x="52" y="87"/>
                  </a:cubicBezTo>
                  <a:cubicBezTo>
                    <a:pt x="53" y="88"/>
                    <a:pt x="53" y="87"/>
                    <a:pt x="53" y="88"/>
                  </a:cubicBezTo>
                  <a:cubicBezTo>
                    <a:pt x="54" y="88"/>
                    <a:pt x="53" y="86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6" y="85"/>
                    <a:pt x="56" y="85"/>
                  </a:cubicBezTo>
                  <a:cubicBezTo>
                    <a:pt x="58" y="84"/>
                    <a:pt x="58" y="87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0" y="84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8" y="82"/>
                    <a:pt x="59" y="82"/>
                  </a:cubicBezTo>
                  <a:cubicBezTo>
                    <a:pt x="59" y="82"/>
                    <a:pt x="59" y="82"/>
                    <a:pt x="60" y="82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0"/>
                    <a:pt x="62" y="80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1" y="80"/>
                    <a:pt x="64" y="81"/>
                    <a:pt x="63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7" y="80"/>
                    <a:pt x="68" y="80"/>
                    <a:pt x="69" y="80"/>
                  </a:cubicBezTo>
                  <a:cubicBezTo>
                    <a:pt x="69" y="80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9" y="82"/>
                    <a:pt x="70" y="83"/>
                    <a:pt x="71" y="83"/>
                  </a:cubicBezTo>
                  <a:cubicBezTo>
                    <a:pt x="71" y="82"/>
                    <a:pt x="70" y="83"/>
                    <a:pt x="70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4"/>
                    <a:pt x="73" y="84"/>
                    <a:pt x="73" y="85"/>
                  </a:cubicBezTo>
                  <a:cubicBezTo>
                    <a:pt x="73" y="84"/>
                    <a:pt x="73" y="83"/>
                    <a:pt x="74" y="83"/>
                  </a:cubicBezTo>
                  <a:cubicBezTo>
                    <a:pt x="73" y="82"/>
                    <a:pt x="71" y="83"/>
                    <a:pt x="72" y="81"/>
                  </a:cubicBezTo>
                  <a:cubicBezTo>
                    <a:pt x="72" y="80"/>
                    <a:pt x="73" y="80"/>
                    <a:pt x="73" y="80"/>
                  </a:cubicBezTo>
                  <a:cubicBezTo>
                    <a:pt x="74" y="79"/>
                    <a:pt x="75" y="80"/>
                    <a:pt x="75" y="79"/>
                  </a:cubicBezTo>
                  <a:cubicBezTo>
                    <a:pt x="76" y="80"/>
                    <a:pt x="75" y="80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9" y="81"/>
                    <a:pt x="78" y="82"/>
                  </a:cubicBezTo>
                  <a:cubicBezTo>
                    <a:pt x="79" y="83"/>
                    <a:pt x="78" y="81"/>
                    <a:pt x="80" y="82"/>
                  </a:cubicBezTo>
                  <a:cubicBezTo>
                    <a:pt x="82" y="81"/>
                    <a:pt x="79" y="80"/>
                    <a:pt x="82" y="79"/>
                  </a:cubicBezTo>
                  <a:cubicBezTo>
                    <a:pt x="82" y="80"/>
                    <a:pt x="81" y="81"/>
                    <a:pt x="81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3" y="84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0"/>
                    <a:pt x="83" y="80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3" y="81"/>
                    <a:pt x="83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80"/>
                    <a:pt x="83" y="80"/>
                    <a:pt x="84" y="80"/>
                  </a:cubicBezTo>
                  <a:cubicBezTo>
                    <a:pt x="85" y="80"/>
                    <a:pt x="84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6" y="82"/>
                    <a:pt x="85" y="83"/>
                  </a:cubicBezTo>
                  <a:cubicBezTo>
                    <a:pt x="85" y="83"/>
                    <a:pt x="84" y="83"/>
                    <a:pt x="84" y="83"/>
                  </a:cubicBezTo>
                  <a:cubicBezTo>
                    <a:pt x="83" y="83"/>
                    <a:pt x="84" y="84"/>
                    <a:pt x="84" y="84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7" y="85"/>
                    <a:pt x="87" y="85"/>
                  </a:cubicBezTo>
                  <a:cubicBezTo>
                    <a:pt x="88" y="84"/>
                    <a:pt x="88" y="86"/>
                    <a:pt x="89" y="86"/>
                  </a:cubicBezTo>
                  <a:cubicBezTo>
                    <a:pt x="89" y="87"/>
                    <a:pt x="89" y="87"/>
                    <a:pt x="90" y="88"/>
                  </a:cubicBezTo>
                  <a:cubicBezTo>
                    <a:pt x="89" y="90"/>
                    <a:pt x="89" y="88"/>
                    <a:pt x="88" y="88"/>
                  </a:cubicBezTo>
                  <a:cubicBezTo>
                    <a:pt x="87" y="88"/>
                    <a:pt x="86" y="88"/>
                    <a:pt x="86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8"/>
                    <a:pt x="86" y="88"/>
                    <a:pt x="85" y="88"/>
                  </a:cubicBezTo>
                  <a:cubicBezTo>
                    <a:pt x="85" y="87"/>
                    <a:pt x="84" y="86"/>
                    <a:pt x="85" y="86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5" y="88"/>
                    <a:pt x="86" y="88"/>
                    <a:pt x="86" y="89"/>
                  </a:cubicBezTo>
                  <a:cubicBezTo>
                    <a:pt x="89" y="88"/>
                    <a:pt x="87" y="92"/>
                    <a:pt x="88" y="92"/>
                  </a:cubicBezTo>
                  <a:cubicBezTo>
                    <a:pt x="89" y="92"/>
                    <a:pt x="89" y="91"/>
                    <a:pt x="90" y="91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3"/>
                    <a:pt x="90" y="94"/>
                    <a:pt x="90" y="94"/>
                  </a:cubicBezTo>
                  <a:cubicBezTo>
                    <a:pt x="90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6"/>
                  </a:cubicBezTo>
                  <a:cubicBezTo>
                    <a:pt x="91" y="97"/>
                    <a:pt x="92" y="98"/>
                    <a:pt x="92" y="99"/>
                  </a:cubicBezTo>
                  <a:cubicBezTo>
                    <a:pt x="94" y="99"/>
                    <a:pt x="95" y="98"/>
                    <a:pt x="95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8" y="99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00" y="97"/>
                    <a:pt x="102" y="99"/>
                    <a:pt x="103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6"/>
                    <a:pt x="104" y="96"/>
                    <a:pt x="103" y="96"/>
                  </a:cubicBezTo>
                  <a:cubicBezTo>
                    <a:pt x="104" y="96"/>
                    <a:pt x="104" y="94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5"/>
                    <a:pt x="105" y="95"/>
                  </a:cubicBezTo>
                  <a:cubicBezTo>
                    <a:pt x="106" y="96"/>
                    <a:pt x="106" y="95"/>
                    <a:pt x="107" y="95"/>
                  </a:cubicBezTo>
                  <a:cubicBezTo>
                    <a:pt x="108" y="95"/>
                    <a:pt x="109" y="95"/>
                    <a:pt x="110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4"/>
                    <a:pt x="111" y="9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3" y="92"/>
                    <a:pt x="113" y="93"/>
                    <a:pt x="113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3"/>
                    <a:pt x="116" y="92"/>
                    <a:pt x="117" y="92"/>
                  </a:cubicBezTo>
                  <a:cubicBezTo>
                    <a:pt x="118" y="91"/>
                    <a:pt x="120" y="93"/>
                    <a:pt x="122" y="92"/>
                  </a:cubicBezTo>
                  <a:cubicBezTo>
                    <a:pt x="123" y="93"/>
                    <a:pt x="124" y="91"/>
                    <a:pt x="126" y="91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0" y="92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91"/>
                    <a:pt x="133" y="90"/>
                    <a:pt x="133" y="91"/>
                  </a:cubicBezTo>
                  <a:cubicBezTo>
                    <a:pt x="133" y="90"/>
                    <a:pt x="135" y="90"/>
                    <a:pt x="135" y="89"/>
                  </a:cubicBezTo>
                  <a:cubicBezTo>
                    <a:pt x="135" y="89"/>
                    <a:pt x="135" y="89"/>
                    <a:pt x="135" y="90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89"/>
                    <a:pt x="137" y="90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6" y="88"/>
                    <a:pt x="135" y="89"/>
                  </a:cubicBezTo>
                  <a:cubicBezTo>
                    <a:pt x="135" y="89"/>
                    <a:pt x="134" y="89"/>
                    <a:pt x="134" y="88"/>
                  </a:cubicBezTo>
                  <a:cubicBezTo>
                    <a:pt x="134" y="88"/>
                    <a:pt x="135" y="87"/>
                    <a:pt x="135" y="88"/>
                  </a:cubicBezTo>
                  <a:cubicBezTo>
                    <a:pt x="135" y="87"/>
                    <a:pt x="135" y="87"/>
                    <a:pt x="135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6"/>
                    <a:pt x="136" y="86"/>
                    <a:pt x="136" y="87"/>
                  </a:cubicBezTo>
                  <a:cubicBezTo>
                    <a:pt x="137" y="86"/>
                    <a:pt x="138" y="86"/>
                    <a:pt x="138" y="86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8"/>
                    <a:pt x="138" y="88"/>
                  </a:cubicBezTo>
                  <a:cubicBezTo>
                    <a:pt x="139" y="87"/>
                    <a:pt x="138" y="88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2" y="87"/>
                    <a:pt x="139" y="85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2" y="86"/>
                    <a:pt x="143" y="86"/>
                  </a:cubicBezTo>
                  <a:cubicBezTo>
                    <a:pt x="144" y="86"/>
                    <a:pt x="145" y="85"/>
                    <a:pt x="145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3"/>
                    <a:pt x="145" y="83"/>
                  </a:cubicBezTo>
                  <a:cubicBezTo>
                    <a:pt x="145" y="83"/>
                    <a:pt x="146" y="83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3"/>
                    <a:pt x="148" y="84"/>
                    <a:pt x="148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50" y="82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2"/>
                    <a:pt x="149" y="83"/>
                    <a:pt x="149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3"/>
                    <a:pt x="153" y="82"/>
                  </a:cubicBezTo>
                  <a:cubicBezTo>
                    <a:pt x="153" y="83"/>
                    <a:pt x="152" y="83"/>
                    <a:pt x="152" y="83"/>
                  </a:cubicBezTo>
                  <a:cubicBezTo>
                    <a:pt x="152" y="83"/>
                    <a:pt x="153" y="83"/>
                    <a:pt x="153" y="83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5" y="84"/>
                    <a:pt x="155" y="84"/>
                  </a:cubicBezTo>
                  <a:cubicBezTo>
                    <a:pt x="155" y="83"/>
                    <a:pt x="156" y="84"/>
                    <a:pt x="156" y="84"/>
                  </a:cubicBezTo>
                  <a:cubicBezTo>
                    <a:pt x="157" y="83"/>
                    <a:pt x="157" y="82"/>
                    <a:pt x="157" y="82"/>
                  </a:cubicBezTo>
                  <a:cubicBezTo>
                    <a:pt x="159" y="82"/>
                    <a:pt x="160" y="78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3" y="81"/>
                    <a:pt x="164" y="81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79"/>
                    <a:pt x="167" y="79"/>
                    <a:pt x="167" y="78"/>
                  </a:cubicBezTo>
                  <a:cubicBezTo>
                    <a:pt x="168" y="78"/>
                    <a:pt x="167" y="79"/>
                    <a:pt x="167" y="79"/>
                  </a:cubicBezTo>
                  <a:cubicBezTo>
                    <a:pt x="168" y="79"/>
                    <a:pt x="168" y="78"/>
                    <a:pt x="169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9" y="81"/>
                  </a:cubicBezTo>
                  <a:cubicBezTo>
                    <a:pt x="169" y="80"/>
                    <a:pt x="170" y="80"/>
                    <a:pt x="170" y="79"/>
                  </a:cubicBezTo>
                  <a:cubicBezTo>
                    <a:pt x="171" y="79"/>
                    <a:pt x="172" y="80"/>
                    <a:pt x="172" y="80"/>
                  </a:cubicBezTo>
                  <a:cubicBezTo>
                    <a:pt x="172" y="81"/>
                    <a:pt x="171" y="80"/>
                    <a:pt x="171" y="80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2" y="80"/>
                    <a:pt x="173" y="81"/>
                    <a:pt x="174" y="80"/>
                  </a:cubicBezTo>
                  <a:cubicBezTo>
                    <a:pt x="174" y="81"/>
                    <a:pt x="172" y="82"/>
                    <a:pt x="173" y="83"/>
                  </a:cubicBezTo>
                  <a:cubicBezTo>
                    <a:pt x="173" y="84"/>
                    <a:pt x="173" y="84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1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2" y="89"/>
                    <a:pt x="169" y="89"/>
                    <a:pt x="169" y="90"/>
                  </a:cubicBezTo>
                  <a:cubicBezTo>
                    <a:pt x="170" y="90"/>
                    <a:pt x="169" y="90"/>
                    <a:pt x="170" y="90"/>
                  </a:cubicBezTo>
                  <a:cubicBezTo>
                    <a:pt x="170" y="90"/>
                    <a:pt x="170" y="89"/>
                    <a:pt x="171" y="90"/>
                  </a:cubicBezTo>
                  <a:cubicBezTo>
                    <a:pt x="172" y="89"/>
                    <a:pt x="171" y="88"/>
                    <a:pt x="172" y="87"/>
                  </a:cubicBezTo>
                  <a:cubicBezTo>
                    <a:pt x="173" y="87"/>
                    <a:pt x="173" y="85"/>
                    <a:pt x="174" y="85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5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5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4" y="82"/>
                    <a:pt x="177" y="80"/>
                    <a:pt x="178" y="79"/>
                  </a:cubicBezTo>
                  <a:cubicBezTo>
                    <a:pt x="179" y="79"/>
                    <a:pt x="178" y="80"/>
                    <a:pt x="178" y="80"/>
                  </a:cubicBezTo>
                  <a:cubicBezTo>
                    <a:pt x="179" y="79"/>
                    <a:pt x="179" y="79"/>
                    <a:pt x="180" y="79"/>
                  </a:cubicBezTo>
                  <a:cubicBezTo>
                    <a:pt x="180" y="80"/>
                    <a:pt x="179" y="80"/>
                    <a:pt x="179" y="80"/>
                  </a:cubicBezTo>
                  <a:cubicBezTo>
                    <a:pt x="179" y="81"/>
                    <a:pt x="181" y="81"/>
                    <a:pt x="181" y="82"/>
                  </a:cubicBezTo>
                  <a:cubicBezTo>
                    <a:pt x="182" y="82"/>
                    <a:pt x="182" y="81"/>
                    <a:pt x="182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1"/>
                    <a:pt x="185" y="81"/>
                  </a:cubicBezTo>
                  <a:cubicBezTo>
                    <a:pt x="185" y="80"/>
                    <a:pt x="185" y="80"/>
                    <a:pt x="185" y="79"/>
                  </a:cubicBezTo>
                  <a:cubicBezTo>
                    <a:pt x="186" y="79"/>
                    <a:pt x="186" y="81"/>
                    <a:pt x="187" y="80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82"/>
                    <a:pt x="185" y="82"/>
                    <a:pt x="184" y="82"/>
                  </a:cubicBezTo>
                  <a:cubicBezTo>
                    <a:pt x="184" y="82"/>
                    <a:pt x="184" y="83"/>
                    <a:pt x="184" y="83"/>
                  </a:cubicBezTo>
                  <a:cubicBezTo>
                    <a:pt x="182" y="84"/>
                    <a:pt x="186" y="84"/>
                    <a:pt x="184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6" y="84"/>
                    <a:pt x="185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83"/>
                    <a:pt x="186" y="83"/>
                    <a:pt x="186" y="84"/>
                  </a:cubicBezTo>
                  <a:cubicBezTo>
                    <a:pt x="188" y="82"/>
                    <a:pt x="187" y="85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8" y="85"/>
                    <a:pt x="189" y="85"/>
                  </a:cubicBezTo>
                  <a:cubicBezTo>
                    <a:pt x="190" y="85"/>
                    <a:pt x="190" y="84"/>
                    <a:pt x="190" y="84"/>
                  </a:cubicBezTo>
                  <a:cubicBezTo>
                    <a:pt x="190" y="82"/>
                    <a:pt x="190" y="84"/>
                    <a:pt x="189" y="84"/>
                  </a:cubicBezTo>
                  <a:cubicBezTo>
                    <a:pt x="189" y="84"/>
                    <a:pt x="189" y="85"/>
                    <a:pt x="189" y="85"/>
                  </a:cubicBezTo>
                  <a:cubicBezTo>
                    <a:pt x="188" y="85"/>
                    <a:pt x="188" y="84"/>
                    <a:pt x="188" y="84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0" y="84"/>
                    <a:pt x="189" y="82"/>
                    <a:pt x="190" y="81"/>
                  </a:cubicBezTo>
                  <a:cubicBezTo>
                    <a:pt x="190" y="81"/>
                    <a:pt x="190" y="82"/>
                    <a:pt x="190" y="82"/>
                  </a:cubicBezTo>
                  <a:cubicBezTo>
                    <a:pt x="190" y="81"/>
                    <a:pt x="191" y="82"/>
                    <a:pt x="192" y="82"/>
                  </a:cubicBezTo>
                  <a:cubicBezTo>
                    <a:pt x="193" y="82"/>
                    <a:pt x="193" y="81"/>
                    <a:pt x="194" y="80"/>
                  </a:cubicBezTo>
                  <a:cubicBezTo>
                    <a:pt x="195" y="80"/>
                    <a:pt x="196" y="80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6" y="80"/>
                    <a:pt x="197" y="80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80"/>
                    <a:pt x="198" y="80"/>
                    <a:pt x="198" y="81"/>
                  </a:cubicBezTo>
                  <a:cubicBezTo>
                    <a:pt x="197" y="81"/>
                    <a:pt x="197" y="83"/>
                    <a:pt x="196" y="82"/>
                  </a:cubicBezTo>
                  <a:cubicBezTo>
                    <a:pt x="196" y="82"/>
                    <a:pt x="195" y="82"/>
                    <a:pt x="195" y="82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3"/>
                    <a:pt x="196" y="84"/>
                    <a:pt x="195" y="82"/>
                  </a:cubicBezTo>
                  <a:cubicBezTo>
                    <a:pt x="196" y="82"/>
                    <a:pt x="196" y="83"/>
                    <a:pt x="197" y="83"/>
                  </a:cubicBezTo>
                  <a:cubicBezTo>
                    <a:pt x="197" y="83"/>
                    <a:pt x="198" y="83"/>
                    <a:pt x="199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0" y="83"/>
                    <a:pt x="198" y="81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0" y="80"/>
                    <a:pt x="201" y="80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3" y="79"/>
                    <a:pt x="203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ubicBezTo>
                    <a:pt x="200" y="80"/>
                    <a:pt x="202" y="82"/>
                    <a:pt x="201" y="82"/>
                  </a:cubicBezTo>
                  <a:cubicBezTo>
                    <a:pt x="201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2" y="83"/>
                    <a:pt x="201" y="81"/>
                    <a:pt x="203" y="81"/>
                  </a:cubicBezTo>
                  <a:cubicBezTo>
                    <a:pt x="203" y="79"/>
                    <a:pt x="205" y="80"/>
                    <a:pt x="206" y="78"/>
                  </a:cubicBezTo>
                  <a:cubicBezTo>
                    <a:pt x="207" y="80"/>
                    <a:pt x="205" y="80"/>
                    <a:pt x="205" y="81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6" y="81"/>
                    <a:pt x="205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80"/>
                    <a:pt x="209" y="80"/>
                    <a:pt x="209" y="79"/>
                  </a:cubicBezTo>
                  <a:cubicBezTo>
                    <a:pt x="209" y="78"/>
                    <a:pt x="211" y="79"/>
                    <a:pt x="211" y="78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3" y="78"/>
                    <a:pt x="212" y="78"/>
                    <a:pt x="211" y="79"/>
                  </a:cubicBezTo>
                  <a:cubicBezTo>
                    <a:pt x="213" y="80"/>
                    <a:pt x="213" y="79"/>
                    <a:pt x="215" y="79"/>
                  </a:cubicBezTo>
                  <a:cubicBezTo>
                    <a:pt x="216" y="80"/>
                    <a:pt x="215" y="78"/>
                    <a:pt x="217" y="78"/>
                  </a:cubicBezTo>
                  <a:cubicBezTo>
                    <a:pt x="217" y="79"/>
                    <a:pt x="217" y="79"/>
                    <a:pt x="217" y="80"/>
                  </a:cubicBezTo>
                  <a:cubicBezTo>
                    <a:pt x="218" y="80"/>
                    <a:pt x="217" y="79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7"/>
                    <a:pt x="219" y="78"/>
                    <a:pt x="219" y="78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9"/>
                    <a:pt x="220" y="80"/>
                    <a:pt x="221" y="80"/>
                  </a:cubicBezTo>
                  <a:cubicBezTo>
                    <a:pt x="220" y="79"/>
                    <a:pt x="221" y="78"/>
                    <a:pt x="222" y="78"/>
                  </a:cubicBezTo>
                  <a:cubicBezTo>
                    <a:pt x="222" y="78"/>
                    <a:pt x="222" y="79"/>
                    <a:pt x="222" y="79"/>
                  </a:cubicBezTo>
                  <a:cubicBezTo>
                    <a:pt x="222" y="78"/>
                    <a:pt x="222" y="78"/>
                    <a:pt x="222" y="78"/>
                  </a:cubicBezTo>
                  <a:cubicBezTo>
                    <a:pt x="222" y="78"/>
                    <a:pt x="222" y="78"/>
                    <a:pt x="223" y="78"/>
                  </a:cubicBezTo>
                  <a:cubicBezTo>
                    <a:pt x="223" y="78"/>
                    <a:pt x="222" y="79"/>
                    <a:pt x="222" y="79"/>
                  </a:cubicBezTo>
                  <a:cubicBezTo>
                    <a:pt x="222" y="79"/>
                    <a:pt x="223" y="79"/>
                    <a:pt x="223" y="79"/>
                  </a:cubicBezTo>
                  <a:cubicBezTo>
                    <a:pt x="223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4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1"/>
                    <a:pt x="225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7" y="79"/>
                    <a:pt x="227" y="79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7" y="79"/>
                    <a:pt x="227" y="80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30" y="80"/>
                    <a:pt x="232" y="79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79"/>
                    <a:pt x="234" y="79"/>
                  </a:cubicBezTo>
                  <a:cubicBezTo>
                    <a:pt x="235" y="78"/>
                    <a:pt x="234" y="78"/>
                    <a:pt x="235" y="78"/>
                  </a:cubicBezTo>
                  <a:cubicBezTo>
                    <a:pt x="236" y="78"/>
                    <a:pt x="235" y="79"/>
                    <a:pt x="235" y="80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1"/>
                    <a:pt x="236" y="81"/>
                  </a:cubicBezTo>
                  <a:cubicBezTo>
                    <a:pt x="237" y="80"/>
                    <a:pt x="239" y="80"/>
                    <a:pt x="240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0"/>
                    <a:pt x="240" y="80"/>
                    <a:pt x="241" y="80"/>
                  </a:cubicBezTo>
                  <a:cubicBezTo>
                    <a:pt x="241" y="80"/>
                    <a:pt x="241" y="81"/>
                    <a:pt x="242" y="81"/>
                  </a:cubicBezTo>
                  <a:cubicBezTo>
                    <a:pt x="241" y="81"/>
                    <a:pt x="241" y="80"/>
                    <a:pt x="242" y="80"/>
                  </a:cubicBezTo>
                  <a:cubicBezTo>
                    <a:pt x="242" y="80"/>
                    <a:pt x="242" y="80"/>
                    <a:pt x="242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6" y="81"/>
                    <a:pt x="245" y="78"/>
                    <a:pt x="247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7" y="80"/>
                    <a:pt x="248" y="81"/>
                    <a:pt x="249" y="80"/>
                  </a:cubicBezTo>
                  <a:cubicBezTo>
                    <a:pt x="249" y="80"/>
                    <a:pt x="249" y="81"/>
                    <a:pt x="250" y="81"/>
                  </a:cubicBezTo>
                  <a:cubicBezTo>
                    <a:pt x="249" y="80"/>
                    <a:pt x="250" y="80"/>
                    <a:pt x="251" y="80"/>
                  </a:cubicBezTo>
                  <a:cubicBezTo>
                    <a:pt x="251" y="80"/>
                    <a:pt x="250" y="80"/>
                    <a:pt x="250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3" y="81"/>
                  </a:cubicBezTo>
                  <a:cubicBezTo>
                    <a:pt x="253" y="81"/>
                    <a:pt x="253" y="81"/>
                    <a:pt x="253" y="80"/>
                  </a:cubicBezTo>
                  <a:cubicBezTo>
                    <a:pt x="254" y="81"/>
                    <a:pt x="253" y="81"/>
                    <a:pt x="253" y="82"/>
                  </a:cubicBezTo>
                  <a:cubicBezTo>
                    <a:pt x="255" y="81"/>
                    <a:pt x="257" y="79"/>
                    <a:pt x="258" y="78"/>
                  </a:cubicBezTo>
                  <a:cubicBezTo>
                    <a:pt x="259" y="79"/>
                    <a:pt x="258" y="80"/>
                    <a:pt x="258" y="80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1"/>
                    <a:pt x="260" y="81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2" y="79"/>
                    <a:pt x="263" y="80"/>
                  </a:cubicBezTo>
                  <a:cubicBezTo>
                    <a:pt x="263" y="80"/>
                    <a:pt x="262" y="80"/>
                    <a:pt x="262" y="80"/>
                  </a:cubicBezTo>
                  <a:cubicBezTo>
                    <a:pt x="262" y="80"/>
                    <a:pt x="261" y="80"/>
                    <a:pt x="262" y="81"/>
                  </a:cubicBezTo>
                  <a:cubicBezTo>
                    <a:pt x="262" y="81"/>
                    <a:pt x="262" y="80"/>
                    <a:pt x="262" y="80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2"/>
                    <a:pt x="266" y="80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79"/>
                    <a:pt x="268" y="80"/>
                  </a:cubicBezTo>
                  <a:cubicBezTo>
                    <a:pt x="269" y="81"/>
                    <a:pt x="269" y="79"/>
                    <a:pt x="271" y="79"/>
                  </a:cubicBezTo>
                  <a:cubicBezTo>
                    <a:pt x="271" y="79"/>
                    <a:pt x="272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1" y="82"/>
                    <a:pt x="272" y="83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0"/>
                    <a:pt x="274" y="83"/>
                    <a:pt x="275" y="81"/>
                  </a:cubicBezTo>
                  <a:cubicBezTo>
                    <a:pt x="275" y="81"/>
                    <a:pt x="275" y="81"/>
                    <a:pt x="275" y="82"/>
                  </a:cubicBezTo>
                  <a:cubicBezTo>
                    <a:pt x="276" y="82"/>
                    <a:pt x="276" y="80"/>
                    <a:pt x="277" y="80"/>
                  </a:cubicBezTo>
                  <a:cubicBezTo>
                    <a:pt x="277" y="81"/>
                    <a:pt x="277" y="82"/>
                    <a:pt x="277" y="83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9" y="82"/>
                    <a:pt x="279" y="82"/>
                    <a:pt x="279" y="82"/>
                  </a:cubicBezTo>
                  <a:cubicBezTo>
                    <a:pt x="280" y="81"/>
                    <a:pt x="277" y="81"/>
                    <a:pt x="278" y="80"/>
                  </a:cubicBezTo>
                  <a:cubicBezTo>
                    <a:pt x="279" y="80"/>
                    <a:pt x="279" y="81"/>
                    <a:pt x="280" y="81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1" y="82"/>
                    <a:pt x="282" y="82"/>
                    <a:pt x="282" y="83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0"/>
                    <a:pt x="286" y="81"/>
                    <a:pt x="286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82"/>
                    <a:pt x="288" y="82"/>
                    <a:pt x="289" y="81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1"/>
                    <a:pt x="290" y="80"/>
                    <a:pt x="290" y="81"/>
                  </a:cubicBezTo>
                  <a:cubicBezTo>
                    <a:pt x="290" y="80"/>
                    <a:pt x="290" y="80"/>
                    <a:pt x="290" y="80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2"/>
                    <a:pt x="290" y="82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2" y="82"/>
                    <a:pt x="293" y="81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4" y="81"/>
                    <a:pt x="296" y="81"/>
                    <a:pt x="296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0"/>
                    <a:pt x="298" y="81"/>
                    <a:pt x="298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3"/>
                    <a:pt x="300" y="82"/>
                    <a:pt x="301" y="81"/>
                  </a:cubicBezTo>
                  <a:cubicBezTo>
                    <a:pt x="302" y="82"/>
                    <a:pt x="300" y="82"/>
                    <a:pt x="301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3" y="83"/>
                    <a:pt x="302" y="81"/>
                    <a:pt x="304" y="81"/>
                  </a:cubicBezTo>
                  <a:cubicBezTo>
                    <a:pt x="305" y="82"/>
                    <a:pt x="303" y="82"/>
                    <a:pt x="303" y="83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4" y="83"/>
                    <a:pt x="304" y="81"/>
                    <a:pt x="305" y="81"/>
                  </a:cubicBezTo>
                  <a:cubicBezTo>
                    <a:pt x="305" y="82"/>
                    <a:pt x="307" y="82"/>
                    <a:pt x="308" y="82"/>
                  </a:cubicBezTo>
                  <a:cubicBezTo>
                    <a:pt x="308" y="83"/>
                    <a:pt x="310" y="82"/>
                    <a:pt x="310" y="83"/>
                  </a:cubicBezTo>
                  <a:cubicBezTo>
                    <a:pt x="311" y="83"/>
                    <a:pt x="310" y="82"/>
                    <a:pt x="311" y="82"/>
                  </a:cubicBezTo>
                  <a:cubicBezTo>
                    <a:pt x="312" y="81"/>
                    <a:pt x="311" y="83"/>
                    <a:pt x="312" y="83"/>
                  </a:cubicBezTo>
                  <a:cubicBezTo>
                    <a:pt x="312" y="82"/>
                    <a:pt x="313" y="83"/>
                    <a:pt x="314" y="82"/>
                  </a:cubicBezTo>
                  <a:cubicBezTo>
                    <a:pt x="315" y="82"/>
                    <a:pt x="314" y="83"/>
                    <a:pt x="315" y="83"/>
                  </a:cubicBezTo>
                  <a:cubicBezTo>
                    <a:pt x="316" y="84"/>
                    <a:pt x="316" y="83"/>
                    <a:pt x="317" y="82"/>
                  </a:cubicBezTo>
                  <a:cubicBezTo>
                    <a:pt x="318" y="83"/>
                    <a:pt x="316" y="83"/>
                    <a:pt x="317" y="84"/>
                  </a:cubicBezTo>
                  <a:cubicBezTo>
                    <a:pt x="318" y="82"/>
                    <a:pt x="318" y="82"/>
                    <a:pt x="318" y="82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3"/>
                    <a:pt x="319" y="82"/>
                  </a:cubicBezTo>
                  <a:cubicBezTo>
                    <a:pt x="319" y="83"/>
                    <a:pt x="320" y="83"/>
                    <a:pt x="320" y="83"/>
                  </a:cubicBezTo>
                  <a:cubicBezTo>
                    <a:pt x="321" y="81"/>
                    <a:pt x="323" y="84"/>
                    <a:pt x="324" y="83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3"/>
                    <a:pt x="327" y="84"/>
                    <a:pt x="328" y="84"/>
                  </a:cubicBezTo>
                  <a:cubicBezTo>
                    <a:pt x="328" y="84"/>
                    <a:pt x="328" y="83"/>
                    <a:pt x="329" y="83"/>
                  </a:cubicBezTo>
                  <a:cubicBezTo>
                    <a:pt x="329" y="85"/>
                    <a:pt x="330" y="83"/>
                    <a:pt x="330" y="84"/>
                  </a:cubicBezTo>
                  <a:cubicBezTo>
                    <a:pt x="331" y="83"/>
                    <a:pt x="332" y="84"/>
                    <a:pt x="333" y="83"/>
                  </a:cubicBezTo>
                  <a:cubicBezTo>
                    <a:pt x="333" y="84"/>
                    <a:pt x="334" y="83"/>
                    <a:pt x="335" y="84"/>
                  </a:cubicBezTo>
                  <a:cubicBezTo>
                    <a:pt x="335" y="84"/>
                    <a:pt x="335" y="84"/>
                    <a:pt x="335" y="84"/>
                  </a:cubicBezTo>
                  <a:cubicBezTo>
                    <a:pt x="336" y="83"/>
                    <a:pt x="337" y="83"/>
                    <a:pt x="338" y="84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8" y="84"/>
                    <a:pt x="339" y="84"/>
                  </a:cubicBezTo>
                  <a:cubicBezTo>
                    <a:pt x="339" y="84"/>
                    <a:pt x="340" y="84"/>
                    <a:pt x="341" y="84"/>
                  </a:cubicBezTo>
                  <a:cubicBezTo>
                    <a:pt x="341" y="84"/>
                    <a:pt x="341" y="85"/>
                    <a:pt x="341" y="85"/>
                  </a:cubicBezTo>
                  <a:cubicBezTo>
                    <a:pt x="342" y="84"/>
                    <a:pt x="342" y="84"/>
                    <a:pt x="342" y="84"/>
                  </a:cubicBezTo>
                  <a:cubicBezTo>
                    <a:pt x="344" y="83"/>
                    <a:pt x="342" y="85"/>
                    <a:pt x="344" y="85"/>
                  </a:cubicBezTo>
                  <a:cubicBezTo>
                    <a:pt x="346" y="86"/>
                    <a:pt x="346" y="84"/>
                    <a:pt x="347" y="83"/>
                  </a:cubicBezTo>
                  <a:cubicBezTo>
                    <a:pt x="347" y="83"/>
                    <a:pt x="347" y="84"/>
                    <a:pt x="347" y="84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7" y="84"/>
                    <a:pt x="346" y="85"/>
                    <a:pt x="347" y="85"/>
                  </a:cubicBezTo>
                  <a:cubicBezTo>
                    <a:pt x="347" y="85"/>
                    <a:pt x="347" y="84"/>
                    <a:pt x="348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9" y="83"/>
                    <a:pt x="351" y="86"/>
                    <a:pt x="351" y="85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2" y="85"/>
                    <a:pt x="352" y="84"/>
                    <a:pt x="352" y="84"/>
                  </a:cubicBezTo>
                  <a:cubicBezTo>
                    <a:pt x="353" y="85"/>
                    <a:pt x="352" y="85"/>
                    <a:pt x="352" y="86"/>
                  </a:cubicBezTo>
                  <a:cubicBezTo>
                    <a:pt x="353" y="86"/>
                    <a:pt x="353" y="86"/>
                    <a:pt x="354" y="85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4" y="87"/>
                    <a:pt x="354" y="86"/>
                    <a:pt x="355" y="86"/>
                  </a:cubicBezTo>
                  <a:cubicBezTo>
                    <a:pt x="355" y="86"/>
                    <a:pt x="357" y="87"/>
                    <a:pt x="356" y="88"/>
                  </a:cubicBezTo>
                  <a:cubicBezTo>
                    <a:pt x="356" y="87"/>
                    <a:pt x="357" y="87"/>
                    <a:pt x="357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8" y="86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59" y="86"/>
                    <a:pt x="359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60" y="86"/>
                    <a:pt x="362" y="85"/>
                    <a:pt x="362" y="87"/>
                  </a:cubicBezTo>
                  <a:cubicBezTo>
                    <a:pt x="362" y="87"/>
                    <a:pt x="362" y="88"/>
                    <a:pt x="363" y="87"/>
                  </a:cubicBezTo>
                  <a:cubicBezTo>
                    <a:pt x="362" y="86"/>
                    <a:pt x="362" y="86"/>
                    <a:pt x="362" y="86"/>
                  </a:cubicBezTo>
                  <a:cubicBezTo>
                    <a:pt x="362" y="86"/>
                    <a:pt x="363" y="86"/>
                    <a:pt x="363" y="87"/>
                  </a:cubicBezTo>
                  <a:cubicBezTo>
                    <a:pt x="363" y="87"/>
                    <a:pt x="364" y="87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4" y="87"/>
                    <a:pt x="365" y="87"/>
                    <a:pt x="365" y="87"/>
                  </a:cubicBezTo>
                  <a:cubicBezTo>
                    <a:pt x="366" y="87"/>
                    <a:pt x="365" y="88"/>
                    <a:pt x="366" y="88"/>
                  </a:cubicBezTo>
                  <a:cubicBezTo>
                    <a:pt x="366" y="87"/>
                    <a:pt x="366" y="87"/>
                    <a:pt x="366" y="87"/>
                  </a:cubicBezTo>
                  <a:cubicBezTo>
                    <a:pt x="367" y="88"/>
                    <a:pt x="368" y="88"/>
                    <a:pt x="369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69" y="88"/>
                    <a:pt x="370" y="88"/>
                  </a:cubicBezTo>
                  <a:cubicBezTo>
                    <a:pt x="370" y="88"/>
                    <a:pt x="369" y="87"/>
                    <a:pt x="370" y="87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1" y="88"/>
                    <a:pt x="370" y="88"/>
                    <a:pt x="370" y="88"/>
                  </a:cubicBezTo>
                  <a:cubicBezTo>
                    <a:pt x="370" y="88"/>
                    <a:pt x="370" y="88"/>
                    <a:pt x="370" y="88"/>
                  </a:cubicBezTo>
                  <a:cubicBezTo>
                    <a:pt x="370" y="88"/>
                    <a:pt x="371" y="88"/>
                    <a:pt x="371" y="88"/>
                  </a:cubicBezTo>
                  <a:cubicBezTo>
                    <a:pt x="371" y="88"/>
                    <a:pt x="371" y="88"/>
                    <a:pt x="371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9"/>
                    <a:pt x="371" y="89"/>
                    <a:pt x="371" y="89"/>
                  </a:cubicBezTo>
                  <a:cubicBezTo>
                    <a:pt x="371" y="89"/>
                    <a:pt x="371" y="89"/>
                    <a:pt x="371" y="89"/>
                  </a:cubicBezTo>
                  <a:cubicBezTo>
                    <a:pt x="373" y="89"/>
                    <a:pt x="372" y="88"/>
                    <a:pt x="372" y="87"/>
                  </a:cubicBezTo>
                  <a:cubicBezTo>
                    <a:pt x="372" y="88"/>
                    <a:pt x="373" y="87"/>
                    <a:pt x="373" y="88"/>
                  </a:cubicBezTo>
                  <a:cubicBezTo>
                    <a:pt x="373" y="88"/>
                    <a:pt x="373" y="89"/>
                    <a:pt x="373" y="89"/>
                  </a:cubicBezTo>
                  <a:cubicBezTo>
                    <a:pt x="374" y="89"/>
                    <a:pt x="374" y="88"/>
                    <a:pt x="375" y="88"/>
                  </a:cubicBezTo>
                  <a:cubicBezTo>
                    <a:pt x="375" y="88"/>
                    <a:pt x="375" y="88"/>
                    <a:pt x="375" y="88"/>
                  </a:cubicBezTo>
                  <a:cubicBezTo>
                    <a:pt x="376" y="89"/>
                    <a:pt x="377" y="88"/>
                    <a:pt x="378" y="87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8"/>
                    <a:pt x="379" y="87"/>
                    <a:pt x="380" y="88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80" y="88"/>
                    <a:pt x="381" y="88"/>
                    <a:pt x="381" y="88"/>
                  </a:cubicBezTo>
                  <a:cubicBezTo>
                    <a:pt x="382" y="88"/>
                    <a:pt x="381" y="89"/>
                    <a:pt x="382" y="89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9"/>
                    <a:pt x="383" y="89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8"/>
                    <a:pt x="384" y="89"/>
                    <a:pt x="384" y="89"/>
                  </a:cubicBezTo>
                  <a:cubicBezTo>
                    <a:pt x="384" y="88"/>
                    <a:pt x="385" y="88"/>
                    <a:pt x="385" y="88"/>
                  </a:cubicBezTo>
                  <a:cubicBezTo>
                    <a:pt x="385" y="89"/>
                    <a:pt x="385" y="89"/>
                    <a:pt x="385" y="89"/>
                  </a:cubicBezTo>
                  <a:cubicBezTo>
                    <a:pt x="385" y="89"/>
                    <a:pt x="386" y="89"/>
                    <a:pt x="386" y="88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7" y="88"/>
                    <a:pt x="387" y="87"/>
                    <a:pt x="387" y="88"/>
                  </a:cubicBezTo>
                  <a:cubicBezTo>
                    <a:pt x="388" y="88"/>
                    <a:pt x="387" y="88"/>
                    <a:pt x="387" y="88"/>
                  </a:cubicBezTo>
                  <a:cubicBezTo>
                    <a:pt x="387" y="88"/>
                    <a:pt x="387" y="89"/>
                    <a:pt x="387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8" y="88"/>
                    <a:pt x="388" y="88"/>
                    <a:pt x="388" y="87"/>
                  </a:cubicBezTo>
                  <a:cubicBezTo>
                    <a:pt x="388" y="87"/>
                    <a:pt x="388" y="87"/>
                    <a:pt x="389" y="87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88" y="87"/>
                    <a:pt x="388" y="86"/>
                    <a:pt x="388" y="87"/>
                  </a:cubicBezTo>
                  <a:cubicBezTo>
                    <a:pt x="388" y="87"/>
                    <a:pt x="388" y="87"/>
                    <a:pt x="388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7"/>
                    <a:pt x="386" y="87"/>
                    <a:pt x="386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6"/>
                    <a:pt x="387" y="85"/>
                    <a:pt x="388" y="85"/>
                  </a:cubicBezTo>
                  <a:cubicBezTo>
                    <a:pt x="388" y="86"/>
                    <a:pt x="390" y="85"/>
                    <a:pt x="390" y="86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91" y="85"/>
                    <a:pt x="391" y="85"/>
                    <a:pt x="390" y="85"/>
                  </a:cubicBezTo>
                  <a:cubicBezTo>
                    <a:pt x="392" y="85"/>
                    <a:pt x="393" y="86"/>
                    <a:pt x="394" y="85"/>
                  </a:cubicBezTo>
                  <a:cubicBezTo>
                    <a:pt x="396" y="87"/>
                    <a:pt x="397" y="85"/>
                    <a:pt x="398" y="86"/>
                  </a:cubicBezTo>
                  <a:cubicBezTo>
                    <a:pt x="400" y="85"/>
                    <a:pt x="403" y="87"/>
                    <a:pt x="405" y="85"/>
                  </a:cubicBezTo>
                  <a:close/>
                  <a:moveTo>
                    <a:pt x="503" y="82"/>
                  </a:moveTo>
                  <a:cubicBezTo>
                    <a:pt x="502" y="82"/>
                    <a:pt x="502" y="83"/>
                    <a:pt x="501" y="82"/>
                  </a:cubicBezTo>
                  <a:cubicBezTo>
                    <a:pt x="502" y="82"/>
                    <a:pt x="502" y="82"/>
                    <a:pt x="503" y="82"/>
                  </a:cubicBezTo>
                  <a:close/>
                  <a:moveTo>
                    <a:pt x="490" y="81"/>
                  </a:moveTo>
                  <a:cubicBezTo>
                    <a:pt x="489" y="83"/>
                    <a:pt x="487" y="81"/>
                    <a:pt x="486" y="82"/>
                  </a:cubicBezTo>
                  <a:cubicBezTo>
                    <a:pt x="486" y="81"/>
                    <a:pt x="486" y="81"/>
                    <a:pt x="486" y="81"/>
                  </a:cubicBezTo>
                  <a:cubicBezTo>
                    <a:pt x="487" y="80"/>
                    <a:pt x="489" y="81"/>
                    <a:pt x="490" y="81"/>
                  </a:cubicBezTo>
                  <a:close/>
                  <a:moveTo>
                    <a:pt x="475" y="81"/>
                  </a:moveTo>
                  <a:cubicBezTo>
                    <a:pt x="475" y="81"/>
                    <a:pt x="475" y="81"/>
                    <a:pt x="475" y="81"/>
                  </a:cubicBezTo>
                  <a:cubicBezTo>
                    <a:pt x="475" y="81"/>
                    <a:pt x="475" y="81"/>
                    <a:pt x="475" y="82"/>
                  </a:cubicBezTo>
                  <a:lnTo>
                    <a:pt x="475" y="81"/>
                  </a:ln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7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474" y="78"/>
                  </a:moveTo>
                  <a:cubicBezTo>
                    <a:pt x="475" y="79"/>
                    <a:pt x="476" y="78"/>
                    <a:pt x="477" y="78"/>
                  </a:cubicBezTo>
                  <a:cubicBezTo>
                    <a:pt x="480" y="78"/>
                    <a:pt x="481" y="78"/>
                    <a:pt x="483" y="78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83" y="79"/>
                    <a:pt x="481" y="79"/>
                    <a:pt x="479" y="79"/>
                  </a:cubicBezTo>
                  <a:cubicBezTo>
                    <a:pt x="479" y="79"/>
                    <a:pt x="479" y="78"/>
                    <a:pt x="479" y="78"/>
                  </a:cubicBezTo>
                  <a:cubicBezTo>
                    <a:pt x="478" y="79"/>
                    <a:pt x="476" y="80"/>
                    <a:pt x="474" y="79"/>
                  </a:cubicBezTo>
                  <a:cubicBezTo>
                    <a:pt x="474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4" y="78"/>
                  </a:cubicBezTo>
                  <a:close/>
                  <a:moveTo>
                    <a:pt x="470" y="79"/>
                  </a:moveTo>
                  <a:cubicBezTo>
                    <a:pt x="472" y="78"/>
                    <a:pt x="472" y="78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0" y="79"/>
                    <a:pt x="468" y="79"/>
                    <a:pt x="467" y="79"/>
                  </a:cubicBezTo>
                  <a:cubicBezTo>
                    <a:pt x="468" y="79"/>
                    <a:pt x="469" y="78"/>
                    <a:pt x="470" y="79"/>
                  </a:cubicBezTo>
                  <a:close/>
                  <a:moveTo>
                    <a:pt x="459" y="79"/>
                  </a:moveTo>
                  <a:cubicBezTo>
                    <a:pt x="462" y="79"/>
                    <a:pt x="462" y="78"/>
                    <a:pt x="464" y="79"/>
                  </a:cubicBezTo>
                  <a:cubicBezTo>
                    <a:pt x="465" y="79"/>
                    <a:pt x="465" y="78"/>
                    <a:pt x="466" y="79"/>
                  </a:cubicBezTo>
                  <a:cubicBezTo>
                    <a:pt x="466" y="80"/>
                    <a:pt x="464" y="78"/>
                    <a:pt x="463" y="79"/>
                  </a:cubicBezTo>
                  <a:cubicBezTo>
                    <a:pt x="461" y="78"/>
                    <a:pt x="458" y="80"/>
                    <a:pt x="456" y="79"/>
                  </a:cubicBezTo>
                  <a:cubicBezTo>
                    <a:pt x="457" y="79"/>
                    <a:pt x="458" y="79"/>
                    <a:pt x="459" y="79"/>
                  </a:cubicBezTo>
                  <a:close/>
                  <a:moveTo>
                    <a:pt x="488" y="67"/>
                  </a:moveTo>
                  <a:cubicBezTo>
                    <a:pt x="487" y="67"/>
                    <a:pt x="487" y="68"/>
                    <a:pt x="486" y="68"/>
                  </a:cubicBezTo>
                  <a:cubicBezTo>
                    <a:pt x="486" y="67"/>
                    <a:pt x="485" y="68"/>
                    <a:pt x="485" y="67"/>
                  </a:cubicBezTo>
                  <a:cubicBezTo>
                    <a:pt x="485" y="66"/>
                    <a:pt x="487" y="67"/>
                    <a:pt x="488" y="67"/>
                  </a:cubicBezTo>
                  <a:close/>
                  <a:moveTo>
                    <a:pt x="478" y="61"/>
                  </a:moveTo>
                  <a:cubicBezTo>
                    <a:pt x="478" y="61"/>
                    <a:pt x="478" y="61"/>
                    <a:pt x="478" y="61"/>
                  </a:cubicBezTo>
                  <a:cubicBezTo>
                    <a:pt x="477" y="61"/>
                    <a:pt x="477" y="61"/>
                    <a:pt x="477" y="61"/>
                  </a:cubicBezTo>
                  <a:lnTo>
                    <a:pt x="478" y="61"/>
                  </a:lnTo>
                  <a:close/>
                  <a:moveTo>
                    <a:pt x="471" y="63"/>
                  </a:moveTo>
                  <a:cubicBezTo>
                    <a:pt x="472" y="63"/>
                    <a:pt x="472" y="63"/>
                    <a:pt x="472" y="63"/>
                  </a:cubicBezTo>
                  <a:cubicBezTo>
                    <a:pt x="471" y="64"/>
                    <a:pt x="471" y="64"/>
                    <a:pt x="471" y="64"/>
                  </a:cubicBezTo>
                  <a:cubicBezTo>
                    <a:pt x="471" y="63"/>
                    <a:pt x="471" y="63"/>
                    <a:pt x="471" y="63"/>
                  </a:cubicBezTo>
                  <a:close/>
                  <a:moveTo>
                    <a:pt x="470" y="64"/>
                  </a:moveTo>
                  <a:cubicBezTo>
                    <a:pt x="470" y="64"/>
                    <a:pt x="469" y="63"/>
                    <a:pt x="469" y="64"/>
                  </a:cubicBezTo>
                  <a:cubicBezTo>
                    <a:pt x="469" y="64"/>
                    <a:pt x="469" y="64"/>
                    <a:pt x="469" y="64"/>
                  </a:cubicBezTo>
                  <a:cubicBezTo>
                    <a:pt x="468" y="64"/>
                    <a:pt x="468" y="64"/>
                    <a:pt x="468" y="64"/>
                  </a:cubicBezTo>
                  <a:cubicBezTo>
                    <a:pt x="469" y="63"/>
                    <a:pt x="470" y="63"/>
                    <a:pt x="470" y="64"/>
                  </a:cubicBezTo>
                  <a:close/>
                  <a:moveTo>
                    <a:pt x="496" y="55"/>
                  </a:moveTo>
                  <a:cubicBezTo>
                    <a:pt x="495" y="56"/>
                    <a:pt x="495" y="56"/>
                    <a:pt x="495" y="56"/>
                  </a:cubicBezTo>
                  <a:cubicBezTo>
                    <a:pt x="495" y="55"/>
                    <a:pt x="495" y="55"/>
                    <a:pt x="495" y="55"/>
                  </a:cubicBezTo>
                  <a:lnTo>
                    <a:pt x="496" y="55"/>
                  </a:lnTo>
                  <a:close/>
                  <a:moveTo>
                    <a:pt x="495" y="54"/>
                  </a:moveTo>
                  <a:cubicBezTo>
                    <a:pt x="494" y="54"/>
                    <a:pt x="494" y="54"/>
                    <a:pt x="494" y="54"/>
                  </a:cubicBezTo>
                  <a:cubicBezTo>
                    <a:pt x="494" y="54"/>
                    <a:pt x="494" y="54"/>
                    <a:pt x="494" y="54"/>
                  </a:cubicBezTo>
                  <a:lnTo>
                    <a:pt x="495" y="54"/>
                  </a:lnTo>
                  <a:close/>
                  <a:moveTo>
                    <a:pt x="504" y="54"/>
                  </a:moveTo>
                  <a:cubicBezTo>
                    <a:pt x="503" y="55"/>
                    <a:pt x="503" y="55"/>
                    <a:pt x="503" y="55"/>
                  </a:cubicBezTo>
                  <a:cubicBezTo>
                    <a:pt x="503" y="54"/>
                    <a:pt x="503" y="54"/>
                    <a:pt x="503" y="54"/>
                  </a:cubicBezTo>
                  <a:lnTo>
                    <a:pt x="504" y="54"/>
                  </a:lnTo>
                  <a:close/>
                  <a:moveTo>
                    <a:pt x="494" y="53"/>
                  </a:moveTo>
                  <a:cubicBezTo>
                    <a:pt x="493" y="54"/>
                    <a:pt x="493" y="54"/>
                    <a:pt x="492" y="54"/>
                  </a:cubicBezTo>
                  <a:lnTo>
                    <a:pt x="494" y="53"/>
                  </a:lnTo>
                  <a:close/>
                  <a:moveTo>
                    <a:pt x="490" y="53"/>
                  </a:moveTo>
                  <a:cubicBezTo>
                    <a:pt x="490" y="53"/>
                    <a:pt x="490" y="53"/>
                    <a:pt x="490" y="54"/>
                  </a:cubicBezTo>
                  <a:cubicBezTo>
                    <a:pt x="490" y="53"/>
                    <a:pt x="490" y="53"/>
                    <a:pt x="490" y="53"/>
                  </a:cubicBezTo>
                  <a:close/>
                  <a:moveTo>
                    <a:pt x="489" y="55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lnTo>
                    <a:pt x="489" y="55"/>
                  </a:lnTo>
                  <a:close/>
                  <a:moveTo>
                    <a:pt x="487" y="56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lose/>
                  <a:moveTo>
                    <a:pt x="485" y="56"/>
                  </a:move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lnTo>
                    <a:pt x="485" y="56"/>
                  </a:lnTo>
                  <a:close/>
                  <a:moveTo>
                    <a:pt x="519" y="44"/>
                  </a:moveTo>
                  <a:cubicBezTo>
                    <a:pt x="519" y="45"/>
                    <a:pt x="519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20" y="45"/>
                    <a:pt x="519" y="44"/>
                    <a:pt x="520" y="44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0" y="45"/>
                    <a:pt x="520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lnTo>
                    <a:pt x="519" y="44"/>
                  </a:lnTo>
                  <a:close/>
                  <a:moveTo>
                    <a:pt x="518" y="45"/>
                  </a:moveTo>
                  <a:cubicBezTo>
                    <a:pt x="518" y="45"/>
                    <a:pt x="518" y="45"/>
                    <a:pt x="518" y="45"/>
                  </a:cubicBezTo>
                  <a:cubicBezTo>
                    <a:pt x="517" y="45"/>
                    <a:pt x="517" y="45"/>
                    <a:pt x="517" y="45"/>
                  </a:cubicBezTo>
                  <a:lnTo>
                    <a:pt x="518" y="45"/>
                  </a:lnTo>
                  <a:close/>
                  <a:moveTo>
                    <a:pt x="473" y="56"/>
                  </a:moveTo>
                  <a:cubicBezTo>
                    <a:pt x="473" y="56"/>
                    <a:pt x="473" y="56"/>
                    <a:pt x="473" y="56"/>
                  </a:cubicBezTo>
                  <a:cubicBezTo>
                    <a:pt x="473" y="56"/>
                    <a:pt x="473" y="57"/>
                    <a:pt x="474" y="57"/>
                  </a:cubicBezTo>
                  <a:cubicBezTo>
                    <a:pt x="473" y="57"/>
                    <a:pt x="472" y="57"/>
                    <a:pt x="473" y="56"/>
                  </a:cubicBezTo>
                  <a:close/>
                  <a:moveTo>
                    <a:pt x="475" y="56"/>
                  </a:moveTo>
                  <a:cubicBezTo>
                    <a:pt x="475" y="56"/>
                    <a:pt x="475" y="56"/>
                    <a:pt x="475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6" y="56"/>
                    <a:pt x="476" y="56"/>
                    <a:pt x="475" y="56"/>
                  </a:cubicBezTo>
                  <a:close/>
                  <a:moveTo>
                    <a:pt x="479" y="50"/>
                  </a:moveTo>
                  <a:cubicBezTo>
                    <a:pt x="479" y="49"/>
                    <a:pt x="479" y="49"/>
                    <a:pt x="479" y="49"/>
                  </a:cubicBezTo>
                  <a:cubicBezTo>
                    <a:pt x="479" y="49"/>
                    <a:pt x="478" y="49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7" y="49"/>
                    <a:pt x="476" y="51"/>
                    <a:pt x="476" y="50"/>
                  </a:cubicBezTo>
                  <a:cubicBezTo>
                    <a:pt x="476" y="50"/>
                    <a:pt x="477" y="50"/>
                    <a:pt x="476" y="49"/>
                  </a:cubicBezTo>
                  <a:cubicBezTo>
                    <a:pt x="477" y="49"/>
                    <a:pt x="477" y="49"/>
                    <a:pt x="478" y="49"/>
                  </a:cubicBezTo>
                  <a:cubicBezTo>
                    <a:pt x="478" y="49"/>
                    <a:pt x="478" y="49"/>
                    <a:pt x="478" y="49"/>
                  </a:cubicBezTo>
                  <a:cubicBezTo>
                    <a:pt x="478" y="49"/>
                    <a:pt x="479" y="49"/>
                    <a:pt x="480" y="49"/>
                  </a:cubicBezTo>
                  <a:cubicBezTo>
                    <a:pt x="480" y="49"/>
                    <a:pt x="480" y="49"/>
                    <a:pt x="481" y="49"/>
                  </a:cubicBezTo>
                  <a:cubicBezTo>
                    <a:pt x="480" y="50"/>
                    <a:pt x="482" y="50"/>
                    <a:pt x="482" y="51"/>
                  </a:cubicBezTo>
                  <a:cubicBezTo>
                    <a:pt x="482" y="50"/>
                    <a:pt x="480" y="50"/>
                    <a:pt x="479" y="50"/>
                  </a:cubicBezTo>
                  <a:close/>
                  <a:moveTo>
                    <a:pt x="482" y="43"/>
                  </a:moveTo>
                  <a:cubicBezTo>
                    <a:pt x="482" y="43"/>
                    <a:pt x="482" y="43"/>
                    <a:pt x="482" y="43"/>
                  </a:cubicBezTo>
                  <a:cubicBezTo>
                    <a:pt x="482" y="43"/>
                    <a:pt x="483" y="42"/>
                    <a:pt x="483" y="42"/>
                  </a:cubicBezTo>
                  <a:cubicBezTo>
                    <a:pt x="483" y="43"/>
                    <a:pt x="483" y="43"/>
                    <a:pt x="482" y="43"/>
                  </a:cubicBezTo>
                  <a:cubicBezTo>
                    <a:pt x="482" y="43"/>
                    <a:pt x="482" y="43"/>
                    <a:pt x="482" y="43"/>
                  </a:cubicBezTo>
                  <a:close/>
                  <a:moveTo>
                    <a:pt x="478" y="56"/>
                  </a:move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80" y="55"/>
                    <a:pt x="481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79" y="58"/>
                    <a:pt x="479" y="56"/>
                    <a:pt x="478" y="56"/>
                  </a:cubicBezTo>
                  <a:close/>
                  <a:moveTo>
                    <a:pt x="479" y="59"/>
                  </a:moveTo>
                  <a:cubicBezTo>
                    <a:pt x="479" y="58"/>
                    <a:pt x="479" y="58"/>
                    <a:pt x="479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9" y="58"/>
                    <a:pt x="479" y="59"/>
                    <a:pt x="479" y="59"/>
                  </a:cubicBezTo>
                  <a:close/>
                  <a:moveTo>
                    <a:pt x="485" y="50"/>
                  </a:moveTo>
                  <a:cubicBezTo>
                    <a:pt x="485" y="50"/>
                    <a:pt x="485" y="50"/>
                    <a:pt x="485" y="50"/>
                  </a:cubicBezTo>
                  <a:cubicBezTo>
                    <a:pt x="485" y="50"/>
                    <a:pt x="485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5" y="49"/>
                    <a:pt x="486" y="50"/>
                    <a:pt x="486" y="49"/>
                  </a:cubicBezTo>
                  <a:cubicBezTo>
                    <a:pt x="486" y="49"/>
                    <a:pt x="485" y="50"/>
                    <a:pt x="485" y="50"/>
                  </a:cubicBezTo>
                  <a:close/>
                  <a:moveTo>
                    <a:pt x="488" y="48"/>
                  </a:move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lnTo>
                    <a:pt x="488" y="48"/>
                  </a:lnTo>
                  <a:close/>
                  <a:moveTo>
                    <a:pt x="492" y="43"/>
                  </a:moveTo>
                  <a:cubicBezTo>
                    <a:pt x="492" y="43"/>
                    <a:pt x="492" y="43"/>
                    <a:pt x="491" y="43"/>
                  </a:cubicBezTo>
                  <a:cubicBezTo>
                    <a:pt x="491" y="43"/>
                    <a:pt x="490" y="43"/>
                    <a:pt x="489" y="43"/>
                  </a:cubicBezTo>
                  <a:cubicBezTo>
                    <a:pt x="490" y="43"/>
                    <a:pt x="491" y="42"/>
                    <a:pt x="492" y="42"/>
                  </a:cubicBezTo>
                  <a:cubicBezTo>
                    <a:pt x="492" y="43"/>
                    <a:pt x="491" y="43"/>
                    <a:pt x="491" y="43"/>
                  </a:cubicBezTo>
                  <a:cubicBezTo>
                    <a:pt x="492" y="43"/>
                    <a:pt x="492" y="43"/>
                    <a:pt x="492" y="43"/>
                  </a:cubicBezTo>
                  <a:close/>
                  <a:moveTo>
                    <a:pt x="492" y="47"/>
                  </a:moveTo>
                  <a:cubicBezTo>
                    <a:pt x="493" y="47"/>
                    <a:pt x="495" y="46"/>
                    <a:pt x="496" y="47"/>
                  </a:cubicBezTo>
                  <a:cubicBezTo>
                    <a:pt x="495" y="46"/>
                    <a:pt x="493" y="47"/>
                    <a:pt x="492" y="47"/>
                  </a:cubicBezTo>
                  <a:close/>
                  <a:moveTo>
                    <a:pt x="495" y="43"/>
                  </a:moveTo>
                  <a:cubicBezTo>
                    <a:pt x="495" y="43"/>
                    <a:pt x="495" y="43"/>
                    <a:pt x="495" y="43"/>
                  </a:cubicBezTo>
                  <a:cubicBezTo>
                    <a:pt x="495" y="44"/>
                    <a:pt x="495" y="44"/>
                    <a:pt x="495" y="44"/>
                  </a:cubicBezTo>
                  <a:lnTo>
                    <a:pt x="495" y="43"/>
                  </a:lnTo>
                  <a:close/>
                  <a:moveTo>
                    <a:pt x="496" y="43"/>
                  </a:move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lose/>
                  <a:moveTo>
                    <a:pt x="496" y="45"/>
                  </a:move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lnTo>
                    <a:pt x="496" y="45"/>
                  </a:lnTo>
                  <a:close/>
                  <a:moveTo>
                    <a:pt x="502" y="45"/>
                  </a:move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3" y="44"/>
                    <a:pt x="504" y="45"/>
                  </a:cubicBezTo>
                  <a:cubicBezTo>
                    <a:pt x="503" y="45"/>
                    <a:pt x="503" y="45"/>
                    <a:pt x="502" y="45"/>
                  </a:cubicBezTo>
                  <a:close/>
                  <a:moveTo>
                    <a:pt x="506" y="45"/>
                  </a:moveTo>
                  <a:cubicBezTo>
                    <a:pt x="505" y="45"/>
                    <a:pt x="505" y="45"/>
                    <a:pt x="505" y="45"/>
                  </a:cubicBezTo>
                  <a:cubicBezTo>
                    <a:pt x="504" y="44"/>
                    <a:pt x="505" y="45"/>
                    <a:pt x="506" y="45"/>
                  </a:cubicBezTo>
                  <a:cubicBezTo>
                    <a:pt x="506" y="45"/>
                    <a:pt x="506" y="44"/>
                    <a:pt x="506" y="44"/>
                  </a:cubicBezTo>
                  <a:cubicBezTo>
                    <a:pt x="506" y="45"/>
                    <a:pt x="506" y="45"/>
                    <a:pt x="506" y="45"/>
                  </a:cubicBezTo>
                  <a:close/>
                  <a:moveTo>
                    <a:pt x="507" y="45"/>
                  </a:moveTo>
                  <a:cubicBezTo>
                    <a:pt x="507" y="45"/>
                    <a:pt x="507" y="45"/>
                    <a:pt x="507" y="45"/>
                  </a:cubicBezTo>
                  <a:cubicBezTo>
                    <a:pt x="508" y="45"/>
                    <a:pt x="508" y="45"/>
                    <a:pt x="508" y="45"/>
                  </a:cubicBezTo>
                  <a:lnTo>
                    <a:pt x="507" y="45"/>
                  </a:lnTo>
                  <a:close/>
                  <a:moveTo>
                    <a:pt x="509" y="45"/>
                  </a:move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5"/>
                    <a:pt x="509" y="45"/>
                    <a:pt x="510" y="44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1" y="46"/>
                    <a:pt x="509" y="45"/>
                    <a:pt x="509" y="45"/>
                  </a:cubicBezTo>
                  <a:close/>
                  <a:moveTo>
                    <a:pt x="512" y="46"/>
                  </a:moveTo>
                  <a:cubicBezTo>
                    <a:pt x="512" y="47"/>
                    <a:pt x="512" y="47"/>
                    <a:pt x="512" y="47"/>
                  </a:cubicBezTo>
                  <a:cubicBezTo>
                    <a:pt x="511" y="46"/>
                    <a:pt x="511" y="46"/>
                    <a:pt x="511" y="46"/>
                  </a:cubicBezTo>
                  <a:lnTo>
                    <a:pt x="512" y="46"/>
                  </a:lnTo>
                  <a:close/>
                  <a:moveTo>
                    <a:pt x="494" y="38"/>
                  </a:moveTo>
                  <a:cubicBezTo>
                    <a:pt x="492" y="38"/>
                    <a:pt x="491" y="39"/>
                    <a:pt x="490" y="39"/>
                  </a:cubicBezTo>
                  <a:cubicBezTo>
                    <a:pt x="490" y="38"/>
                    <a:pt x="490" y="38"/>
                    <a:pt x="490" y="38"/>
                  </a:cubicBezTo>
                  <a:cubicBezTo>
                    <a:pt x="491" y="39"/>
                    <a:pt x="493" y="38"/>
                    <a:pt x="494" y="38"/>
                  </a:cubicBezTo>
                  <a:close/>
                  <a:moveTo>
                    <a:pt x="490" y="41"/>
                  </a:moveTo>
                  <a:cubicBezTo>
                    <a:pt x="490" y="40"/>
                    <a:pt x="491" y="39"/>
                    <a:pt x="492" y="40"/>
                  </a:cubicBezTo>
                  <a:cubicBezTo>
                    <a:pt x="493" y="40"/>
                    <a:pt x="492" y="41"/>
                    <a:pt x="493" y="41"/>
                  </a:cubicBezTo>
                  <a:cubicBezTo>
                    <a:pt x="493" y="40"/>
                    <a:pt x="495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7" y="41"/>
                    <a:pt x="496" y="41"/>
                    <a:pt x="496" y="41"/>
                  </a:cubicBezTo>
                  <a:cubicBezTo>
                    <a:pt x="497" y="41"/>
                    <a:pt x="498" y="41"/>
                    <a:pt x="498" y="41"/>
                  </a:cubicBezTo>
                  <a:cubicBezTo>
                    <a:pt x="498" y="40"/>
                    <a:pt x="498" y="40"/>
                    <a:pt x="498" y="40"/>
                  </a:cubicBezTo>
                  <a:cubicBezTo>
                    <a:pt x="499" y="40"/>
                    <a:pt x="499" y="40"/>
                    <a:pt x="500" y="40"/>
                  </a:cubicBezTo>
                  <a:cubicBezTo>
                    <a:pt x="500" y="40"/>
                    <a:pt x="500" y="40"/>
                    <a:pt x="500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39"/>
                    <a:pt x="501" y="39"/>
                    <a:pt x="501" y="39"/>
                  </a:cubicBezTo>
                  <a:cubicBezTo>
                    <a:pt x="501" y="39"/>
                    <a:pt x="502" y="40"/>
                    <a:pt x="502" y="39"/>
                  </a:cubicBezTo>
                  <a:cubicBezTo>
                    <a:pt x="503" y="41"/>
                    <a:pt x="504" y="40"/>
                    <a:pt x="505" y="40"/>
                  </a:cubicBezTo>
                  <a:cubicBezTo>
                    <a:pt x="505" y="40"/>
                    <a:pt x="506" y="40"/>
                    <a:pt x="505" y="40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7" y="40"/>
                    <a:pt x="509" y="38"/>
                    <a:pt x="512" y="39"/>
                  </a:cubicBezTo>
                  <a:cubicBezTo>
                    <a:pt x="512" y="40"/>
                    <a:pt x="512" y="40"/>
                    <a:pt x="512" y="40"/>
                  </a:cubicBezTo>
                  <a:cubicBezTo>
                    <a:pt x="511" y="40"/>
                    <a:pt x="511" y="40"/>
                    <a:pt x="511" y="40"/>
                  </a:cubicBezTo>
                  <a:cubicBezTo>
                    <a:pt x="511" y="40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2"/>
                  </a:cubicBezTo>
                  <a:cubicBezTo>
                    <a:pt x="513" y="42"/>
                    <a:pt x="511" y="43"/>
                    <a:pt x="512" y="43"/>
                  </a:cubicBezTo>
                  <a:cubicBezTo>
                    <a:pt x="512" y="43"/>
                    <a:pt x="511" y="44"/>
                    <a:pt x="511" y="44"/>
                  </a:cubicBezTo>
                  <a:cubicBezTo>
                    <a:pt x="511" y="44"/>
                    <a:pt x="511" y="45"/>
                    <a:pt x="511" y="45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0" y="44"/>
                    <a:pt x="510" y="44"/>
                    <a:pt x="509" y="44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1"/>
                    <a:pt x="508" y="42"/>
                    <a:pt x="508" y="42"/>
                  </a:cubicBezTo>
                  <a:cubicBezTo>
                    <a:pt x="509" y="43"/>
                    <a:pt x="506" y="41"/>
                    <a:pt x="507" y="43"/>
                  </a:cubicBezTo>
                  <a:cubicBezTo>
                    <a:pt x="507" y="44"/>
                    <a:pt x="505" y="44"/>
                    <a:pt x="504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2" y="42"/>
                    <a:pt x="504" y="43"/>
                    <a:pt x="506" y="42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4" y="41"/>
                    <a:pt x="503" y="41"/>
                  </a:cubicBezTo>
                  <a:cubicBezTo>
                    <a:pt x="503" y="41"/>
                    <a:pt x="503" y="41"/>
                    <a:pt x="503" y="41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2" y="42"/>
                    <a:pt x="502" y="42"/>
                    <a:pt x="500" y="42"/>
                  </a:cubicBezTo>
                  <a:cubicBezTo>
                    <a:pt x="500" y="42"/>
                    <a:pt x="497" y="42"/>
                    <a:pt x="499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9" y="42"/>
                    <a:pt x="499" y="42"/>
                  </a:cubicBezTo>
                  <a:cubicBezTo>
                    <a:pt x="499" y="41"/>
                    <a:pt x="498" y="42"/>
                    <a:pt x="497" y="41"/>
                  </a:cubicBezTo>
                  <a:cubicBezTo>
                    <a:pt x="497" y="42"/>
                    <a:pt x="496" y="42"/>
                    <a:pt x="495" y="42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1"/>
                    <a:pt x="493" y="42"/>
                  </a:cubicBezTo>
                  <a:cubicBezTo>
                    <a:pt x="493" y="42"/>
                    <a:pt x="492" y="42"/>
                    <a:pt x="493" y="42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2" y="42"/>
                    <a:pt x="492" y="42"/>
                  </a:cubicBezTo>
                  <a:cubicBezTo>
                    <a:pt x="491" y="41"/>
                    <a:pt x="490" y="42"/>
                    <a:pt x="489" y="42"/>
                  </a:cubicBezTo>
                  <a:cubicBezTo>
                    <a:pt x="489" y="41"/>
                    <a:pt x="489" y="41"/>
                    <a:pt x="489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8" y="41"/>
                    <a:pt x="489" y="40"/>
                    <a:pt x="490" y="41"/>
                  </a:cubicBezTo>
                  <a:close/>
                  <a:moveTo>
                    <a:pt x="489" y="38"/>
                  </a:moveTo>
                  <a:cubicBezTo>
                    <a:pt x="488" y="38"/>
                    <a:pt x="488" y="38"/>
                    <a:pt x="488" y="38"/>
                  </a:cubicBezTo>
                  <a:cubicBezTo>
                    <a:pt x="488" y="38"/>
                    <a:pt x="488" y="38"/>
                    <a:pt x="488" y="38"/>
                  </a:cubicBezTo>
                  <a:lnTo>
                    <a:pt x="489" y="38"/>
                  </a:lnTo>
                  <a:close/>
                  <a:moveTo>
                    <a:pt x="484" y="49"/>
                  </a:moveTo>
                  <a:cubicBezTo>
                    <a:pt x="483" y="49"/>
                    <a:pt x="483" y="51"/>
                    <a:pt x="482" y="50"/>
                  </a:cubicBezTo>
                  <a:cubicBezTo>
                    <a:pt x="482" y="49"/>
                    <a:pt x="483" y="49"/>
                    <a:pt x="484" y="49"/>
                  </a:cubicBezTo>
                  <a:close/>
                  <a:moveTo>
                    <a:pt x="486" y="41"/>
                  </a:moveTo>
                  <a:cubicBezTo>
                    <a:pt x="486" y="40"/>
                    <a:pt x="485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5" y="40"/>
                    <a:pt x="486" y="40"/>
                    <a:pt x="486" y="41"/>
                  </a:cubicBezTo>
                  <a:close/>
                  <a:moveTo>
                    <a:pt x="482" y="41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2" y="40"/>
                    <a:pt x="482" y="40"/>
                    <a:pt x="482" y="41"/>
                  </a:cubicBezTo>
                  <a:close/>
                  <a:moveTo>
                    <a:pt x="485" y="42"/>
                  </a:moveTo>
                  <a:cubicBezTo>
                    <a:pt x="483" y="41"/>
                    <a:pt x="481" y="42"/>
                    <a:pt x="479" y="41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0" y="42"/>
                    <a:pt x="483" y="41"/>
                    <a:pt x="485" y="42"/>
                  </a:cubicBezTo>
                  <a:close/>
                  <a:moveTo>
                    <a:pt x="476" y="49"/>
                  </a:moveTo>
                  <a:cubicBezTo>
                    <a:pt x="476" y="49"/>
                    <a:pt x="476" y="49"/>
                    <a:pt x="476" y="49"/>
                  </a:cubicBezTo>
                  <a:cubicBezTo>
                    <a:pt x="476" y="49"/>
                    <a:pt x="476" y="49"/>
                    <a:pt x="476" y="49"/>
                  </a:cubicBezTo>
                  <a:cubicBezTo>
                    <a:pt x="475" y="49"/>
                    <a:pt x="475" y="49"/>
                    <a:pt x="474" y="49"/>
                  </a:cubicBezTo>
                  <a:cubicBezTo>
                    <a:pt x="474" y="48"/>
                    <a:pt x="475" y="49"/>
                    <a:pt x="476" y="49"/>
                  </a:cubicBezTo>
                  <a:close/>
                  <a:moveTo>
                    <a:pt x="470" y="55"/>
                  </a:move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5"/>
                    <a:pt x="470" y="55"/>
                  </a:cubicBezTo>
                  <a:close/>
                  <a:moveTo>
                    <a:pt x="471" y="50"/>
                  </a:moveTo>
                  <a:cubicBezTo>
                    <a:pt x="470" y="50"/>
                    <a:pt x="470" y="50"/>
                    <a:pt x="470" y="50"/>
                  </a:cubicBezTo>
                  <a:cubicBezTo>
                    <a:pt x="472" y="50"/>
                    <a:pt x="472" y="50"/>
                    <a:pt x="472" y="50"/>
                  </a:cubicBezTo>
                  <a:lnTo>
                    <a:pt x="471" y="50"/>
                  </a:lnTo>
                  <a:close/>
                  <a:moveTo>
                    <a:pt x="474" y="42"/>
                  </a:move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2"/>
                    <a:pt x="474" y="42"/>
                    <a:pt x="474" y="42"/>
                  </a:cubicBezTo>
                  <a:close/>
                  <a:moveTo>
                    <a:pt x="468" y="56"/>
                  </a:moveTo>
                  <a:cubicBezTo>
                    <a:pt x="468" y="56"/>
                    <a:pt x="468" y="56"/>
                    <a:pt x="468" y="56"/>
                  </a:cubicBezTo>
                  <a:cubicBezTo>
                    <a:pt x="467" y="56"/>
                    <a:pt x="467" y="56"/>
                    <a:pt x="467" y="56"/>
                  </a:cubicBezTo>
                  <a:lnTo>
                    <a:pt x="468" y="56"/>
                  </a:lnTo>
                  <a:close/>
                  <a:moveTo>
                    <a:pt x="467" y="56"/>
                  </a:moveTo>
                  <a:cubicBezTo>
                    <a:pt x="466" y="56"/>
                    <a:pt x="466" y="56"/>
                    <a:pt x="465" y="56"/>
                  </a:cubicBezTo>
                  <a:cubicBezTo>
                    <a:pt x="465" y="56"/>
                    <a:pt x="465" y="56"/>
                    <a:pt x="465" y="56"/>
                  </a:cubicBezTo>
                  <a:cubicBezTo>
                    <a:pt x="465" y="55"/>
                    <a:pt x="466" y="56"/>
                    <a:pt x="467" y="56"/>
                  </a:cubicBezTo>
                  <a:close/>
                  <a:moveTo>
                    <a:pt x="462" y="64"/>
                  </a:move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2" y="64"/>
                    <a:pt x="462" y="64"/>
                  </a:cubicBezTo>
                  <a:close/>
                  <a:moveTo>
                    <a:pt x="463" y="59"/>
                  </a:moveTo>
                  <a:cubicBezTo>
                    <a:pt x="463" y="60"/>
                    <a:pt x="463" y="60"/>
                    <a:pt x="463" y="60"/>
                  </a:cubicBezTo>
                  <a:cubicBezTo>
                    <a:pt x="463" y="59"/>
                    <a:pt x="463" y="59"/>
                    <a:pt x="463" y="59"/>
                  </a:cubicBezTo>
                  <a:close/>
                  <a:moveTo>
                    <a:pt x="464" y="56"/>
                  </a:moveTo>
                  <a:cubicBezTo>
                    <a:pt x="464" y="57"/>
                    <a:pt x="463" y="56"/>
                    <a:pt x="463" y="56"/>
                  </a:cubicBezTo>
                  <a:cubicBezTo>
                    <a:pt x="463" y="56"/>
                    <a:pt x="464" y="56"/>
                    <a:pt x="464" y="56"/>
                  </a:cubicBezTo>
                  <a:close/>
                  <a:moveTo>
                    <a:pt x="461" y="56"/>
                  </a:moveTo>
                  <a:cubicBezTo>
                    <a:pt x="461" y="56"/>
                    <a:pt x="459" y="56"/>
                    <a:pt x="458" y="56"/>
                  </a:cubicBezTo>
                  <a:cubicBezTo>
                    <a:pt x="457" y="56"/>
                    <a:pt x="457" y="55"/>
                    <a:pt x="456" y="56"/>
                  </a:cubicBezTo>
                  <a:cubicBezTo>
                    <a:pt x="458" y="55"/>
                    <a:pt x="460" y="56"/>
                    <a:pt x="461" y="56"/>
                  </a:cubicBezTo>
                  <a:close/>
                  <a:moveTo>
                    <a:pt x="455" y="55"/>
                  </a:moveTo>
                  <a:cubicBezTo>
                    <a:pt x="455" y="55"/>
                    <a:pt x="455" y="55"/>
                    <a:pt x="455" y="56"/>
                  </a:cubicBezTo>
                  <a:cubicBezTo>
                    <a:pt x="454" y="56"/>
                    <a:pt x="454" y="56"/>
                    <a:pt x="454" y="56"/>
                  </a:cubicBezTo>
                  <a:lnTo>
                    <a:pt x="455" y="55"/>
                  </a:lnTo>
                  <a:close/>
                  <a:moveTo>
                    <a:pt x="453" y="56"/>
                  </a:moveTo>
                  <a:cubicBezTo>
                    <a:pt x="453" y="56"/>
                    <a:pt x="453" y="56"/>
                    <a:pt x="453" y="56"/>
                  </a:cubicBezTo>
                  <a:cubicBezTo>
                    <a:pt x="453" y="55"/>
                    <a:pt x="453" y="55"/>
                    <a:pt x="453" y="55"/>
                  </a:cubicBezTo>
                  <a:lnTo>
                    <a:pt x="453" y="56"/>
                  </a:lnTo>
                  <a:close/>
                  <a:moveTo>
                    <a:pt x="451" y="55"/>
                  </a:moveTo>
                  <a:cubicBezTo>
                    <a:pt x="451" y="56"/>
                    <a:pt x="451" y="56"/>
                    <a:pt x="451" y="56"/>
                  </a:cubicBezTo>
                  <a:cubicBezTo>
                    <a:pt x="450" y="55"/>
                    <a:pt x="450" y="56"/>
                    <a:pt x="449" y="56"/>
                  </a:cubicBezTo>
                  <a:cubicBezTo>
                    <a:pt x="449" y="55"/>
                    <a:pt x="450" y="56"/>
                    <a:pt x="451" y="55"/>
                  </a:cubicBezTo>
                  <a:close/>
                  <a:moveTo>
                    <a:pt x="477" y="33"/>
                  </a:moveTo>
                  <a:cubicBezTo>
                    <a:pt x="477" y="34"/>
                    <a:pt x="477" y="34"/>
                    <a:pt x="476" y="34"/>
                  </a:cubicBezTo>
                  <a:cubicBezTo>
                    <a:pt x="476" y="33"/>
                    <a:pt x="477" y="34"/>
                    <a:pt x="477" y="33"/>
                  </a:cubicBezTo>
                  <a:close/>
                  <a:moveTo>
                    <a:pt x="469" y="34"/>
                  </a:moveTo>
                  <a:cubicBezTo>
                    <a:pt x="469" y="34"/>
                    <a:pt x="469" y="34"/>
                    <a:pt x="470" y="34"/>
                  </a:cubicBezTo>
                  <a:cubicBezTo>
                    <a:pt x="470" y="35"/>
                    <a:pt x="469" y="34"/>
                    <a:pt x="469" y="34"/>
                  </a:cubicBezTo>
                  <a:close/>
                  <a:moveTo>
                    <a:pt x="472" y="32"/>
                  </a:moveTo>
                  <a:cubicBezTo>
                    <a:pt x="471" y="32"/>
                    <a:pt x="471" y="32"/>
                    <a:pt x="471" y="31"/>
                  </a:cubicBezTo>
                  <a:cubicBezTo>
                    <a:pt x="471" y="31"/>
                    <a:pt x="472" y="32"/>
                    <a:pt x="472" y="32"/>
                  </a:cubicBezTo>
                  <a:close/>
                  <a:moveTo>
                    <a:pt x="473" y="29"/>
                  </a:moveTo>
                  <a:cubicBezTo>
                    <a:pt x="473" y="30"/>
                    <a:pt x="473" y="30"/>
                    <a:pt x="473" y="30"/>
                  </a:cubicBezTo>
                  <a:cubicBezTo>
                    <a:pt x="473" y="30"/>
                    <a:pt x="470" y="30"/>
                    <a:pt x="470" y="30"/>
                  </a:cubicBezTo>
                  <a:lnTo>
                    <a:pt x="473" y="29"/>
                  </a:lnTo>
                  <a:close/>
                  <a:moveTo>
                    <a:pt x="468" y="29"/>
                  </a:move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67" y="30"/>
                    <a:pt x="467" y="30"/>
                  </a:cubicBezTo>
                  <a:lnTo>
                    <a:pt x="468" y="29"/>
                  </a:lnTo>
                  <a:close/>
                  <a:moveTo>
                    <a:pt x="467" y="31"/>
                  </a:moveTo>
                  <a:cubicBezTo>
                    <a:pt x="468" y="32"/>
                    <a:pt x="468" y="32"/>
                    <a:pt x="468" y="32"/>
                  </a:cubicBezTo>
                  <a:cubicBezTo>
                    <a:pt x="466" y="33"/>
                    <a:pt x="467" y="31"/>
                    <a:pt x="466" y="32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2"/>
                    <a:pt x="466" y="32"/>
                    <a:pt x="466" y="32"/>
                  </a:cubicBezTo>
                  <a:lnTo>
                    <a:pt x="467" y="31"/>
                  </a:lnTo>
                  <a:close/>
                  <a:moveTo>
                    <a:pt x="465" y="32"/>
                  </a:moveTo>
                  <a:cubicBezTo>
                    <a:pt x="465" y="32"/>
                    <a:pt x="464" y="32"/>
                    <a:pt x="464" y="32"/>
                  </a:cubicBezTo>
                  <a:cubicBezTo>
                    <a:pt x="464" y="31"/>
                    <a:pt x="465" y="32"/>
                    <a:pt x="465" y="32"/>
                  </a:cubicBezTo>
                  <a:close/>
                  <a:moveTo>
                    <a:pt x="461" y="29"/>
                  </a:moveTo>
                  <a:cubicBezTo>
                    <a:pt x="461" y="29"/>
                    <a:pt x="460" y="30"/>
                    <a:pt x="460" y="30"/>
                  </a:cubicBezTo>
                  <a:cubicBezTo>
                    <a:pt x="459" y="29"/>
                    <a:pt x="459" y="29"/>
                    <a:pt x="459" y="29"/>
                  </a:cubicBezTo>
                  <a:lnTo>
                    <a:pt x="461" y="29"/>
                  </a:lnTo>
                  <a:close/>
                  <a:moveTo>
                    <a:pt x="517" y="25"/>
                  </a:moveTo>
                  <a:cubicBezTo>
                    <a:pt x="517" y="25"/>
                    <a:pt x="517" y="25"/>
                    <a:pt x="517" y="25"/>
                  </a:cubicBezTo>
                  <a:cubicBezTo>
                    <a:pt x="517" y="25"/>
                    <a:pt x="517" y="25"/>
                    <a:pt x="516" y="24"/>
                  </a:cubicBezTo>
                  <a:cubicBezTo>
                    <a:pt x="516" y="24"/>
                    <a:pt x="517" y="24"/>
                    <a:pt x="517" y="25"/>
                  </a:cubicBezTo>
                  <a:close/>
                  <a:moveTo>
                    <a:pt x="512" y="25"/>
                  </a:move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lnTo>
                    <a:pt x="512" y="25"/>
                  </a:lnTo>
                  <a:close/>
                  <a:moveTo>
                    <a:pt x="463" y="23"/>
                  </a:move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5" y="23"/>
                    <a:pt x="464" y="23"/>
                    <a:pt x="464" y="24"/>
                  </a:cubicBezTo>
                  <a:cubicBezTo>
                    <a:pt x="465" y="24"/>
                    <a:pt x="465" y="24"/>
                    <a:pt x="465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4"/>
                    <a:pt x="463" y="24"/>
                    <a:pt x="463" y="23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3"/>
                    <a:pt x="463" y="23"/>
                    <a:pt x="463" y="23"/>
                  </a:cubicBezTo>
                  <a:close/>
                  <a:moveTo>
                    <a:pt x="449" y="19"/>
                  </a:moveTo>
                  <a:cubicBezTo>
                    <a:pt x="449" y="19"/>
                    <a:pt x="450" y="19"/>
                    <a:pt x="450" y="20"/>
                  </a:cubicBezTo>
                  <a:lnTo>
                    <a:pt x="449" y="19"/>
                  </a:lnTo>
                  <a:close/>
                  <a:moveTo>
                    <a:pt x="454" y="17"/>
                  </a:moveTo>
                  <a:cubicBezTo>
                    <a:pt x="454" y="17"/>
                    <a:pt x="454" y="17"/>
                    <a:pt x="454" y="17"/>
                  </a:cubicBezTo>
                  <a:cubicBezTo>
                    <a:pt x="454" y="17"/>
                    <a:pt x="454" y="17"/>
                    <a:pt x="454" y="17"/>
                  </a:cubicBezTo>
                  <a:close/>
                  <a:moveTo>
                    <a:pt x="438" y="55"/>
                  </a:moveTo>
                  <a:cubicBezTo>
                    <a:pt x="438" y="55"/>
                    <a:pt x="439" y="55"/>
                    <a:pt x="439" y="55"/>
                  </a:cubicBezTo>
                  <a:lnTo>
                    <a:pt x="438" y="55"/>
                  </a:lnTo>
                  <a:close/>
                  <a:moveTo>
                    <a:pt x="432" y="73"/>
                  </a:moveTo>
                  <a:cubicBezTo>
                    <a:pt x="433" y="72"/>
                    <a:pt x="435" y="73"/>
                    <a:pt x="436" y="73"/>
                  </a:cubicBezTo>
                  <a:cubicBezTo>
                    <a:pt x="435" y="73"/>
                    <a:pt x="433" y="73"/>
                    <a:pt x="432" y="73"/>
                  </a:cubicBezTo>
                  <a:close/>
                  <a:moveTo>
                    <a:pt x="459" y="23"/>
                  </a:moveTo>
                  <a:cubicBezTo>
                    <a:pt x="460" y="23"/>
                    <a:pt x="461" y="22"/>
                    <a:pt x="461" y="23"/>
                  </a:cubicBezTo>
                  <a:cubicBezTo>
                    <a:pt x="460" y="23"/>
                    <a:pt x="460" y="23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lnTo>
                    <a:pt x="459" y="23"/>
                  </a:ln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  <a:cubicBezTo>
                    <a:pt x="457" y="24"/>
                    <a:pt x="457" y="24"/>
                    <a:pt x="457" y="24"/>
                  </a:cubicBezTo>
                  <a:lnTo>
                    <a:pt x="458" y="24"/>
                  </a:lnTo>
                  <a:close/>
                  <a:moveTo>
                    <a:pt x="454" y="36"/>
                  </a:move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2" y="35"/>
                    <a:pt x="452" y="35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3" y="35"/>
                    <a:pt x="454" y="34"/>
                    <a:pt x="454" y="36"/>
                  </a:cubicBezTo>
                  <a:close/>
                  <a:moveTo>
                    <a:pt x="443" y="55"/>
                  </a:moveTo>
                  <a:cubicBezTo>
                    <a:pt x="444" y="55"/>
                    <a:pt x="445" y="55"/>
                    <a:pt x="446" y="56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55"/>
                    <a:pt x="443" y="56"/>
                    <a:pt x="443" y="55"/>
                  </a:cubicBezTo>
                  <a:close/>
                  <a:moveTo>
                    <a:pt x="449" y="35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50" y="35"/>
                    <a:pt x="450" y="35"/>
                    <a:pt x="450" y="35"/>
                  </a:cubicBezTo>
                  <a:lnTo>
                    <a:pt x="449" y="35"/>
                  </a:lnTo>
                  <a:close/>
                  <a:moveTo>
                    <a:pt x="453" y="26"/>
                  </a:moveTo>
                  <a:cubicBezTo>
                    <a:pt x="454" y="25"/>
                    <a:pt x="454" y="25"/>
                    <a:pt x="454" y="25"/>
                  </a:cubicBezTo>
                  <a:cubicBezTo>
                    <a:pt x="454" y="26"/>
                    <a:pt x="454" y="26"/>
                    <a:pt x="454" y="26"/>
                  </a:cubicBezTo>
                  <a:lnTo>
                    <a:pt x="453" y="26"/>
                  </a:lnTo>
                  <a:close/>
                  <a:moveTo>
                    <a:pt x="456" y="26"/>
                  </a:moveTo>
                  <a:cubicBezTo>
                    <a:pt x="455" y="26"/>
                    <a:pt x="455" y="26"/>
                    <a:pt x="455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55" y="25"/>
                    <a:pt x="455" y="26"/>
                    <a:pt x="456" y="26"/>
                  </a:cubicBezTo>
                  <a:close/>
                  <a:moveTo>
                    <a:pt x="455" y="23"/>
                  </a:move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2"/>
                  </a:cubicBezTo>
                  <a:cubicBezTo>
                    <a:pt x="455" y="22"/>
                    <a:pt x="456" y="22"/>
                    <a:pt x="455" y="23"/>
                  </a:cubicBezTo>
                  <a:close/>
                  <a:moveTo>
                    <a:pt x="456" y="17"/>
                  </a:moveTo>
                  <a:cubicBezTo>
                    <a:pt x="457" y="18"/>
                    <a:pt x="458" y="16"/>
                    <a:pt x="459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7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59" y="18"/>
                    <a:pt x="459" y="18"/>
                  </a:cubicBezTo>
                  <a:cubicBezTo>
                    <a:pt x="458" y="19"/>
                    <a:pt x="456" y="17"/>
                    <a:pt x="456" y="17"/>
                  </a:cubicBezTo>
                  <a:cubicBezTo>
                    <a:pt x="455" y="18"/>
                    <a:pt x="455" y="18"/>
                    <a:pt x="455" y="18"/>
                  </a:cubicBezTo>
                  <a:cubicBezTo>
                    <a:pt x="455" y="18"/>
                    <a:pt x="455" y="16"/>
                    <a:pt x="456" y="17"/>
                  </a:cubicBezTo>
                  <a:close/>
                  <a:moveTo>
                    <a:pt x="455" y="20"/>
                  </a:moveTo>
                  <a:cubicBezTo>
                    <a:pt x="454" y="20"/>
                    <a:pt x="454" y="20"/>
                    <a:pt x="454" y="20"/>
                  </a:cubicBezTo>
                  <a:cubicBezTo>
                    <a:pt x="455" y="20"/>
                    <a:pt x="455" y="20"/>
                    <a:pt x="455" y="20"/>
                  </a:cubicBezTo>
                  <a:close/>
                  <a:moveTo>
                    <a:pt x="451" y="25"/>
                  </a:moveTo>
                  <a:cubicBezTo>
                    <a:pt x="452" y="25"/>
                    <a:pt x="452" y="25"/>
                    <a:pt x="452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3" y="26"/>
                    <a:pt x="452" y="25"/>
                    <a:pt x="453" y="25"/>
                  </a:cubicBezTo>
                  <a:cubicBezTo>
                    <a:pt x="453" y="25"/>
                    <a:pt x="452" y="26"/>
                    <a:pt x="453" y="26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4" y="26"/>
                    <a:pt x="454" y="26"/>
                    <a:pt x="454" y="26"/>
                  </a:cubicBezTo>
                  <a:cubicBezTo>
                    <a:pt x="453" y="26"/>
                    <a:pt x="453" y="27"/>
                    <a:pt x="452" y="27"/>
                  </a:cubicBezTo>
                  <a:cubicBezTo>
                    <a:pt x="452" y="27"/>
                    <a:pt x="452" y="27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5"/>
                    <a:pt x="451" y="26"/>
                    <a:pt x="450" y="26"/>
                  </a:cubicBezTo>
                  <a:lnTo>
                    <a:pt x="451" y="25"/>
                  </a:lnTo>
                  <a:close/>
                  <a:moveTo>
                    <a:pt x="446" y="34"/>
                  </a:moveTo>
                  <a:cubicBezTo>
                    <a:pt x="447" y="33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7" y="35"/>
                    <a:pt x="446" y="34"/>
                    <a:pt x="446" y="34"/>
                  </a:cubicBezTo>
                  <a:close/>
                  <a:moveTo>
                    <a:pt x="442" y="35"/>
                  </a:moveTo>
                  <a:cubicBezTo>
                    <a:pt x="442" y="35"/>
                    <a:pt x="442" y="35"/>
                    <a:pt x="442" y="34"/>
                  </a:cubicBezTo>
                  <a:cubicBezTo>
                    <a:pt x="443" y="34"/>
                    <a:pt x="443" y="35"/>
                    <a:pt x="443" y="35"/>
                  </a:cubicBezTo>
                  <a:cubicBezTo>
                    <a:pt x="442" y="35"/>
                    <a:pt x="442" y="35"/>
                    <a:pt x="442" y="35"/>
                  </a:cubicBezTo>
                  <a:cubicBezTo>
                    <a:pt x="442" y="35"/>
                    <a:pt x="442" y="35"/>
                    <a:pt x="442" y="35"/>
                  </a:cubicBezTo>
                  <a:close/>
                  <a:moveTo>
                    <a:pt x="446" y="25"/>
                  </a:moveTo>
                  <a:cubicBezTo>
                    <a:pt x="446" y="25"/>
                    <a:pt x="447" y="25"/>
                    <a:pt x="447" y="25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47" y="26"/>
                    <a:pt x="447" y="26"/>
                    <a:pt x="447" y="26"/>
                  </a:cubicBezTo>
                  <a:cubicBezTo>
                    <a:pt x="447" y="25"/>
                    <a:pt x="448" y="25"/>
                    <a:pt x="449" y="25"/>
                  </a:cubicBezTo>
                  <a:cubicBezTo>
                    <a:pt x="448" y="25"/>
                    <a:pt x="448" y="27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lose/>
                  <a:moveTo>
                    <a:pt x="408" y="19"/>
                  </a:moveTo>
                  <a:cubicBezTo>
                    <a:pt x="409" y="18"/>
                    <a:pt x="409" y="18"/>
                    <a:pt x="409" y="18"/>
                  </a:cubicBezTo>
                  <a:cubicBezTo>
                    <a:pt x="409" y="19"/>
                    <a:pt x="409" y="19"/>
                    <a:pt x="409" y="19"/>
                  </a:cubicBezTo>
                  <a:lnTo>
                    <a:pt x="408" y="19"/>
                  </a:lnTo>
                  <a:close/>
                  <a:moveTo>
                    <a:pt x="414" y="23"/>
                  </a:move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lnTo>
                    <a:pt x="414" y="23"/>
                  </a:lnTo>
                  <a:close/>
                  <a:moveTo>
                    <a:pt x="420" y="22"/>
                  </a:moveTo>
                  <a:cubicBezTo>
                    <a:pt x="420" y="22"/>
                    <a:pt x="420" y="22"/>
                    <a:pt x="420" y="22"/>
                  </a:cubicBezTo>
                  <a:cubicBezTo>
                    <a:pt x="421" y="22"/>
                    <a:pt x="421" y="22"/>
                    <a:pt x="421" y="22"/>
                  </a:cubicBezTo>
                  <a:lnTo>
                    <a:pt x="420" y="22"/>
                  </a:lnTo>
                  <a:close/>
                  <a:moveTo>
                    <a:pt x="426" y="22"/>
                  </a:moveTo>
                  <a:cubicBezTo>
                    <a:pt x="425" y="22"/>
                    <a:pt x="425" y="22"/>
                    <a:pt x="425" y="22"/>
                  </a:cubicBezTo>
                  <a:cubicBezTo>
                    <a:pt x="425" y="22"/>
                    <a:pt x="425" y="22"/>
                    <a:pt x="425" y="22"/>
                  </a:cubicBezTo>
                  <a:cubicBezTo>
                    <a:pt x="426" y="22"/>
                    <a:pt x="426" y="22"/>
                    <a:pt x="426" y="22"/>
                  </a:cubicBezTo>
                  <a:close/>
                  <a:moveTo>
                    <a:pt x="437" y="23"/>
                  </a:moveTo>
                  <a:cubicBezTo>
                    <a:pt x="438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3"/>
                    <a:pt x="438" y="23"/>
                    <a:pt x="437" y="23"/>
                  </a:cubicBezTo>
                  <a:close/>
                  <a:moveTo>
                    <a:pt x="440" y="22"/>
                  </a:move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40" y="22"/>
                    <a:pt x="440" y="22"/>
                  </a:cubicBezTo>
                  <a:close/>
                  <a:moveTo>
                    <a:pt x="442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lnTo>
                    <a:pt x="442" y="35"/>
                  </a:lnTo>
                  <a:close/>
                  <a:moveTo>
                    <a:pt x="443" y="25"/>
                  </a:moveTo>
                  <a:cubicBezTo>
                    <a:pt x="445" y="25"/>
                    <a:pt x="445" y="25"/>
                    <a:pt x="445" y="25"/>
                  </a:cubicBezTo>
                  <a:cubicBezTo>
                    <a:pt x="445" y="26"/>
                    <a:pt x="445" y="26"/>
                    <a:pt x="445" y="26"/>
                  </a:cubicBezTo>
                  <a:cubicBezTo>
                    <a:pt x="444" y="25"/>
                    <a:pt x="443" y="26"/>
                    <a:pt x="443" y="25"/>
                  </a:cubicBezTo>
                  <a:cubicBezTo>
                    <a:pt x="443" y="25"/>
                    <a:pt x="443" y="25"/>
                    <a:pt x="443" y="25"/>
                  </a:cubicBezTo>
                  <a:close/>
                  <a:moveTo>
                    <a:pt x="439" y="34"/>
                  </a:moveTo>
                  <a:cubicBezTo>
                    <a:pt x="439" y="34"/>
                    <a:pt x="439" y="34"/>
                    <a:pt x="439" y="34"/>
                  </a:cubicBezTo>
                  <a:cubicBezTo>
                    <a:pt x="439" y="34"/>
                    <a:pt x="439" y="34"/>
                    <a:pt x="439" y="34"/>
                  </a:cubicBezTo>
                  <a:cubicBezTo>
                    <a:pt x="438" y="35"/>
                    <a:pt x="440" y="34"/>
                    <a:pt x="440" y="34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1" y="35"/>
                    <a:pt x="439" y="35"/>
                    <a:pt x="438" y="35"/>
                  </a:cubicBezTo>
                  <a:cubicBezTo>
                    <a:pt x="438" y="34"/>
                    <a:pt x="438" y="35"/>
                    <a:pt x="439" y="34"/>
                  </a:cubicBezTo>
                  <a:close/>
                  <a:moveTo>
                    <a:pt x="436" y="35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37" y="34"/>
                    <a:pt x="437" y="34"/>
                    <a:pt x="437" y="34"/>
                  </a:cubicBezTo>
                  <a:lnTo>
                    <a:pt x="436" y="35"/>
                  </a:lnTo>
                  <a:close/>
                  <a:moveTo>
                    <a:pt x="440" y="26"/>
                  </a:moveTo>
                  <a:cubicBezTo>
                    <a:pt x="440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26"/>
                    <a:pt x="440" y="25"/>
                    <a:pt x="440" y="26"/>
                  </a:cubicBezTo>
                  <a:close/>
                  <a:moveTo>
                    <a:pt x="379" y="25"/>
                  </a:moveTo>
                  <a:cubicBezTo>
                    <a:pt x="379" y="24"/>
                    <a:pt x="379" y="25"/>
                    <a:pt x="379" y="25"/>
                  </a:cubicBezTo>
                  <a:cubicBezTo>
                    <a:pt x="379" y="24"/>
                    <a:pt x="379" y="24"/>
                    <a:pt x="379" y="24"/>
                  </a:cubicBezTo>
                  <a:cubicBezTo>
                    <a:pt x="379" y="24"/>
                    <a:pt x="379" y="24"/>
                    <a:pt x="379" y="25"/>
                  </a:cubicBezTo>
                  <a:close/>
                  <a:moveTo>
                    <a:pt x="281" y="8"/>
                  </a:move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9"/>
                    <a:pt x="280" y="9"/>
                    <a:pt x="281" y="8"/>
                  </a:cubicBezTo>
                  <a:close/>
                  <a:moveTo>
                    <a:pt x="280" y="9"/>
                  </a:moveTo>
                  <a:cubicBezTo>
                    <a:pt x="279" y="10"/>
                    <a:pt x="279" y="10"/>
                    <a:pt x="279" y="10"/>
                  </a:cubicBezTo>
                  <a:cubicBezTo>
                    <a:pt x="276" y="10"/>
                    <a:pt x="276" y="10"/>
                    <a:pt x="276" y="10"/>
                  </a:cubicBezTo>
                  <a:cubicBezTo>
                    <a:pt x="277" y="8"/>
                    <a:pt x="279" y="9"/>
                    <a:pt x="280" y="9"/>
                  </a:cubicBezTo>
                  <a:close/>
                  <a:moveTo>
                    <a:pt x="270" y="7"/>
                  </a:moveTo>
                  <a:cubicBezTo>
                    <a:pt x="270" y="7"/>
                    <a:pt x="271" y="6"/>
                    <a:pt x="271" y="6"/>
                  </a:cubicBezTo>
                  <a:cubicBezTo>
                    <a:pt x="271" y="6"/>
                    <a:pt x="271" y="6"/>
                    <a:pt x="271" y="7"/>
                  </a:cubicBezTo>
                  <a:cubicBezTo>
                    <a:pt x="271" y="6"/>
                    <a:pt x="271" y="7"/>
                    <a:pt x="270" y="7"/>
                  </a:cubicBezTo>
                  <a:close/>
                  <a:moveTo>
                    <a:pt x="266" y="9"/>
                  </a:moveTo>
                  <a:cubicBezTo>
                    <a:pt x="265" y="9"/>
                    <a:pt x="265" y="9"/>
                    <a:pt x="265" y="9"/>
                  </a:cubicBezTo>
                  <a:cubicBezTo>
                    <a:pt x="265" y="9"/>
                    <a:pt x="265" y="9"/>
                    <a:pt x="265" y="9"/>
                  </a:cubicBezTo>
                  <a:lnTo>
                    <a:pt x="266" y="9"/>
                  </a:lnTo>
                  <a:close/>
                  <a:moveTo>
                    <a:pt x="265" y="12"/>
                  </a:move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2"/>
                    <a:pt x="264" y="12"/>
                  </a:cubicBezTo>
                  <a:cubicBezTo>
                    <a:pt x="264" y="12"/>
                    <a:pt x="264" y="12"/>
                    <a:pt x="264" y="11"/>
                  </a:cubicBezTo>
                  <a:cubicBezTo>
                    <a:pt x="265" y="12"/>
                    <a:pt x="265" y="11"/>
                    <a:pt x="267" y="11"/>
                  </a:cubicBezTo>
                  <a:cubicBezTo>
                    <a:pt x="267" y="12"/>
                    <a:pt x="266" y="12"/>
                    <a:pt x="266" y="12"/>
                  </a:cubicBezTo>
                  <a:cubicBezTo>
                    <a:pt x="266" y="13"/>
                    <a:pt x="266" y="13"/>
                    <a:pt x="267" y="13"/>
                  </a:cubicBezTo>
                  <a:cubicBezTo>
                    <a:pt x="266" y="13"/>
                    <a:pt x="266" y="13"/>
                    <a:pt x="266" y="12"/>
                  </a:cubicBezTo>
                  <a:cubicBezTo>
                    <a:pt x="266" y="12"/>
                    <a:pt x="265" y="13"/>
                    <a:pt x="265" y="12"/>
                  </a:cubicBezTo>
                  <a:close/>
                  <a:moveTo>
                    <a:pt x="246" y="11"/>
                  </a:moveTo>
                  <a:cubicBezTo>
                    <a:pt x="246" y="11"/>
                    <a:pt x="246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lose/>
                  <a:moveTo>
                    <a:pt x="243" y="10"/>
                  </a:moveTo>
                  <a:cubicBezTo>
                    <a:pt x="242" y="8"/>
                    <a:pt x="244" y="10"/>
                    <a:pt x="244" y="9"/>
                  </a:cubicBezTo>
                  <a:cubicBezTo>
                    <a:pt x="244" y="9"/>
                    <a:pt x="244" y="9"/>
                    <a:pt x="245" y="10"/>
                  </a:cubicBezTo>
                  <a:cubicBezTo>
                    <a:pt x="243" y="8"/>
                    <a:pt x="243" y="11"/>
                    <a:pt x="242" y="10"/>
                  </a:cubicBezTo>
                  <a:cubicBezTo>
                    <a:pt x="241" y="10"/>
                    <a:pt x="241" y="10"/>
                    <a:pt x="241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2" y="9"/>
                    <a:pt x="241" y="9"/>
                    <a:pt x="243" y="10"/>
                  </a:cubicBezTo>
                  <a:close/>
                  <a:moveTo>
                    <a:pt x="199" y="2"/>
                  </a:move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3"/>
                    <a:pt x="200" y="3"/>
                  </a:cubicBezTo>
                  <a:cubicBezTo>
                    <a:pt x="199" y="3"/>
                    <a:pt x="200" y="2"/>
                    <a:pt x="199" y="2"/>
                  </a:cubicBezTo>
                  <a:close/>
                  <a:moveTo>
                    <a:pt x="7" y="35"/>
                  </a:moveTo>
                  <a:cubicBezTo>
                    <a:pt x="6" y="35"/>
                    <a:pt x="5" y="35"/>
                    <a:pt x="5" y="35"/>
                  </a:cubicBezTo>
                  <a:cubicBezTo>
                    <a:pt x="5" y="35"/>
                    <a:pt x="6" y="34"/>
                    <a:pt x="8" y="34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7" y="54"/>
                  </a:lnTo>
                  <a:close/>
                  <a:moveTo>
                    <a:pt x="21" y="44"/>
                  </a:moveTo>
                  <a:cubicBezTo>
                    <a:pt x="22" y="44"/>
                    <a:pt x="23" y="41"/>
                    <a:pt x="23" y="43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2" y="44"/>
                    <a:pt x="22" y="44"/>
                    <a:pt x="21" y="44"/>
                  </a:cubicBezTo>
                  <a:close/>
                  <a:moveTo>
                    <a:pt x="19" y="57"/>
                  </a:moveTo>
                  <a:cubicBezTo>
                    <a:pt x="18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1" y="49"/>
                  </a:moveTo>
                  <a:cubicBezTo>
                    <a:pt x="22" y="48"/>
                    <a:pt x="21" y="48"/>
                    <a:pt x="21" y="47"/>
                  </a:cubicBezTo>
                  <a:cubicBezTo>
                    <a:pt x="21" y="46"/>
                    <a:pt x="22" y="45"/>
                    <a:pt x="24" y="45"/>
                  </a:cubicBezTo>
                  <a:cubicBezTo>
                    <a:pt x="26" y="46"/>
                    <a:pt x="24" y="49"/>
                    <a:pt x="27" y="51"/>
                  </a:cubicBezTo>
                  <a:cubicBezTo>
                    <a:pt x="28" y="53"/>
                    <a:pt x="24" y="53"/>
                    <a:pt x="24" y="53"/>
                  </a:cubicBezTo>
                  <a:cubicBezTo>
                    <a:pt x="23" y="52"/>
                    <a:pt x="22" y="51"/>
                    <a:pt x="21" y="49"/>
                  </a:cubicBezTo>
                  <a:close/>
                  <a:moveTo>
                    <a:pt x="23" y="60"/>
                  </a:moveTo>
                  <a:cubicBezTo>
                    <a:pt x="22" y="59"/>
                    <a:pt x="21" y="58"/>
                    <a:pt x="22" y="58"/>
                  </a:cubicBezTo>
                  <a:cubicBezTo>
                    <a:pt x="23" y="58"/>
                    <a:pt x="25" y="58"/>
                    <a:pt x="25" y="59"/>
                  </a:cubicBezTo>
                  <a:cubicBezTo>
                    <a:pt x="24" y="60"/>
                    <a:pt x="24" y="59"/>
                    <a:pt x="23" y="60"/>
                  </a:cubicBezTo>
                  <a:close/>
                  <a:moveTo>
                    <a:pt x="61" y="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4"/>
                  </a:lnTo>
                  <a:close/>
                  <a:moveTo>
                    <a:pt x="26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6" y="67"/>
                  </a:lnTo>
                  <a:close/>
                  <a:moveTo>
                    <a:pt x="25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6"/>
                    <a:pt x="27" y="65"/>
                    <a:pt x="25" y="64"/>
                  </a:cubicBezTo>
                  <a:close/>
                  <a:moveTo>
                    <a:pt x="26" y="69"/>
                  </a:moveTo>
                  <a:cubicBezTo>
                    <a:pt x="26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6" y="68"/>
                    <a:pt x="27" y="68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8"/>
                    <a:pt x="26" y="69"/>
                  </a:cubicBezTo>
                  <a:close/>
                  <a:moveTo>
                    <a:pt x="32" y="75"/>
                  </a:moveTo>
                  <a:cubicBezTo>
                    <a:pt x="31" y="76"/>
                    <a:pt x="31" y="76"/>
                    <a:pt x="30" y="77"/>
                  </a:cubicBezTo>
                  <a:cubicBezTo>
                    <a:pt x="30" y="76"/>
                    <a:pt x="31" y="74"/>
                    <a:pt x="29" y="7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31" y="72"/>
                    <a:pt x="30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7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7" y="70"/>
                    <a:pt x="27" y="70"/>
                  </a:cubicBezTo>
                  <a:cubicBezTo>
                    <a:pt x="28" y="70"/>
                    <a:pt x="29" y="68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30" y="71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3" y="73"/>
                    <a:pt x="33" y="74"/>
                    <a:pt x="34" y="76"/>
                  </a:cubicBezTo>
                  <a:cubicBezTo>
                    <a:pt x="33" y="77"/>
                    <a:pt x="35" y="76"/>
                    <a:pt x="34" y="77"/>
                  </a:cubicBezTo>
                  <a:cubicBezTo>
                    <a:pt x="33" y="77"/>
                    <a:pt x="33" y="75"/>
                    <a:pt x="32" y="75"/>
                  </a:cubicBezTo>
                  <a:close/>
                  <a:moveTo>
                    <a:pt x="71" y="95"/>
                  </a:moveTo>
                  <a:cubicBezTo>
                    <a:pt x="71" y="95"/>
                    <a:pt x="71" y="95"/>
                    <a:pt x="71" y="95"/>
                  </a:cubicBezTo>
                  <a:cubicBezTo>
                    <a:pt x="70" y="95"/>
                    <a:pt x="70" y="95"/>
                    <a:pt x="70" y="95"/>
                  </a:cubicBezTo>
                  <a:lnTo>
                    <a:pt x="71" y="95"/>
                  </a:lnTo>
                  <a:close/>
                  <a:moveTo>
                    <a:pt x="69" y="97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9" y="97"/>
                    <a:pt x="69" y="97"/>
                  </a:cubicBezTo>
                  <a:close/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8" y="95"/>
                    <a:pt x="68" y="96"/>
                  </a:cubicBezTo>
                  <a:close/>
                  <a:moveTo>
                    <a:pt x="66" y="95"/>
                  </a:move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6"/>
                    <a:pt x="64" y="96"/>
                  </a:cubicBezTo>
                  <a:cubicBezTo>
                    <a:pt x="64" y="96"/>
                    <a:pt x="65" y="96"/>
                    <a:pt x="64" y="95"/>
                  </a:cubicBezTo>
                  <a:lnTo>
                    <a:pt x="66" y="95"/>
                  </a:ln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8"/>
                    <a:pt x="46" y="88"/>
                    <a:pt x="46" y="88"/>
                  </a:cubicBezTo>
                  <a:lnTo>
                    <a:pt x="45" y="87"/>
                  </a:lnTo>
                  <a:close/>
                  <a:moveTo>
                    <a:pt x="45" y="86"/>
                  </a:moveTo>
                  <a:cubicBezTo>
                    <a:pt x="45" y="85"/>
                    <a:pt x="46" y="86"/>
                    <a:pt x="46" y="85"/>
                  </a:cubicBezTo>
                  <a:cubicBezTo>
                    <a:pt x="47" y="85"/>
                    <a:pt x="46" y="86"/>
                    <a:pt x="47" y="86"/>
                  </a:cubicBezTo>
                  <a:cubicBezTo>
                    <a:pt x="46" y="86"/>
                    <a:pt x="45" y="86"/>
                    <a:pt x="45" y="86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2"/>
                    <a:pt x="49" y="81"/>
                  </a:cubicBezTo>
                  <a:cubicBezTo>
                    <a:pt x="50" y="82"/>
                    <a:pt x="50" y="82"/>
                    <a:pt x="50" y="82"/>
                  </a:cubicBezTo>
                  <a:close/>
                  <a:moveTo>
                    <a:pt x="53" y="83"/>
                  </a:moveTo>
                  <a:cubicBezTo>
                    <a:pt x="53" y="82"/>
                    <a:pt x="53" y="82"/>
                    <a:pt x="52" y="82"/>
                  </a:cubicBezTo>
                  <a:cubicBezTo>
                    <a:pt x="52" y="82"/>
                    <a:pt x="54" y="82"/>
                    <a:pt x="54" y="81"/>
                  </a:cubicBezTo>
                  <a:cubicBezTo>
                    <a:pt x="54" y="82"/>
                    <a:pt x="53" y="82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lose/>
                  <a:moveTo>
                    <a:pt x="55" y="81"/>
                  </a:moveTo>
                  <a:cubicBezTo>
                    <a:pt x="54" y="81"/>
                    <a:pt x="54" y="81"/>
                    <a:pt x="54" y="81"/>
                  </a:cubicBezTo>
                  <a:cubicBezTo>
                    <a:pt x="54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7" y="83"/>
                  </a:move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3"/>
                  </a:cubicBezTo>
                  <a:close/>
                  <a:moveTo>
                    <a:pt x="59" y="81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81"/>
                  </a:lnTo>
                  <a:close/>
                  <a:moveTo>
                    <a:pt x="69" y="80"/>
                  </a:moveTo>
                  <a:cubicBezTo>
                    <a:pt x="69" y="80"/>
                    <a:pt x="69" y="79"/>
                    <a:pt x="69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lose/>
                  <a:moveTo>
                    <a:pt x="70" y="82"/>
                  </a:move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2"/>
                    <a:pt x="70" y="82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lnTo>
                    <a:pt x="72" y="79"/>
                  </a:lnTo>
                  <a:close/>
                  <a:moveTo>
                    <a:pt x="79" y="81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79" y="81"/>
                  </a:lnTo>
                  <a:close/>
                  <a:moveTo>
                    <a:pt x="80" y="79"/>
                  </a:moveTo>
                  <a:cubicBezTo>
                    <a:pt x="80" y="78"/>
                    <a:pt x="80" y="78"/>
                    <a:pt x="80" y="78"/>
                  </a:cubicBezTo>
                  <a:cubicBezTo>
                    <a:pt x="80" y="79"/>
                    <a:pt x="80" y="79"/>
                    <a:pt x="81" y="79"/>
                  </a:cubicBezTo>
                  <a:cubicBezTo>
                    <a:pt x="81" y="79"/>
                    <a:pt x="81" y="79"/>
                    <a:pt x="80" y="79"/>
                  </a:cubicBezTo>
                  <a:close/>
                  <a:moveTo>
                    <a:pt x="86" y="82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2"/>
                    <a:pt x="88" y="81"/>
                    <a:pt x="88" y="83"/>
                  </a:cubicBezTo>
                  <a:cubicBezTo>
                    <a:pt x="87" y="83"/>
                    <a:pt x="86" y="81"/>
                    <a:pt x="86" y="82"/>
                  </a:cubicBezTo>
                  <a:close/>
                  <a:moveTo>
                    <a:pt x="89" y="86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lnTo>
                    <a:pt x="89" y="86"/>
                  </a:lnTo>
                  <a:close/>
                  <a:moveTo>
                    <a:pt x="131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lnTo>
                    <a:pt x="131" y="6"/>
                  </a:lnTo>
                  <a:close/>
                  <a:moveTo>
                    <a:pt x="133" y="6"/>
                  </a:moveTo>
                  <a:cubicBezTo>
                    <a:pt x="132" y="6"/>
                    <a:pt x="132" y="6"/>
                    <a:pt x="132" y="6"/>
                  </a:cubicBezTo>
                  <a:cubicBezTo>
                    <a:pt x="132" y="6"/>
                    <a:pt x="132" y="6"/>
                    <a:pt x="133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5" y="6"/>
                    <a:pt x="134" y="6"/>
                    <a:pt x="133" y="6"/>
                  </a:cubicBezTo>
                  <a:close/>
                  <a:moveTo>
                    <a:pt x="136" y="6"/>
                  </a:moveTo>
                  <a:cubicBezTo>
                    <a:pt x="136" y="5"/>
                    <a:pt x="137" y="5"/>
                    <a:pt x="138" y="5"/>
                  </a:cubicBezTo>
                  <a:lnTo>
                    <a:pt x="136" y="6"/>
                  </a:lnTo>
                  <a:close/>
                  <a:moveTo>
                    <a:pt x="147" y="9"/>
                  </a:moveTo>
                  <a:cubicBezTo>
                    <a:pt x="146" y="10"/>
                    <a:pt x="146" y="9"/>
                    <a:pt x="145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8"/>
                    <a:pt x="148" y="10"/>
                    <a:pt x="147" y="9"/>
                  </a:cubicBezTo>
                  <a:close/>
                  <a:moveTo>
                    <a:pt x="154" y="9"/>
                  </a:moveTo>
                  <a:cubicBezTo>
                    <a:pt x="154" y="10"/>
                    <a:pt x="155" y="10"/>
                    <a:pt x="155" y="11"/>
                  </a:cubicBezTo>
                  <a:cubicBezTo>
                    <a:pt x="153" y="10"/>
                    <a:pt x="153" y="10"/>
                    <a:pt x="153" y="10"/>
                  </a:cubicBezTo>
                  <a:lnTo>
                    <a:pt x="154" y="9"/>
                  </a:ln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0"/>
                    <a:pt x="155" y="12"/>
                  </a:cubicBezTo>
                  <a:cubicBezTo>
                    <a:pt x="154" y="12"/>
                    <a:pt x="154" y="12"/>
                    <a:pt x="155" y="13"/>
                  </a:cubicBezTo>
                  <a:cubicBezTo>
                    <a:pt x="155" y="14"/>
                    <a:pt x="153" y="12"/>
                    <a:pt x="153" y="13"/>
                  </a:cubicBezTo>
                  <a:close/>
                  <a:moveTo>
                    <a:pt x="134" y="85"/>
                  </a:moveTo>
                  <a:cubicBezTo>
                    <a:pt x="134" y="84"/>
                    <a:pt x="134" y="84"/>
                    <a:pt x="134" y="84"/>
                  </a:cubicBezTo>
                  <a:cubicBezTo>
                    <a:pt x="134" y="84"/>
                    <a:pt x="134" y="84"/>
                    <a:pt x="134" y="84"/>
                  </a:cubicBezTo>
                  <a:lnTo>
                    <a:pt x="134" y="85"/>
                  </a:lnTo>
                  <a:close/>
                  <a:moveTo>
                    <a:pt x="165" y="11"/>
                  </a:moveTo>
                  <a:cubicBezTo>
                    <a:pt x="165" y="10"/>
                    <a:pt x="166" y="10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5" y="10"/>
                    <a:pt x="165" y="11"/>
                  </a:cubicBezTo>
                  <a:close/>
                  <a:moveTo>
                    <a:pt x="133" y="89"/>
                  </a:moveTo>
                  <a:cubicBezTo>
                    <a:pt x="133" y="89"/>
                    <a:pt x="133" y="89"/>
                    <a:pt x="133" y="89"/>
                  </a:cubicBezTo>
                  <a:cubicBezTo>
                    <a:pt x="133" y="90"/>
                    <a:pt x="133" y="90"/>
                    <a:pt x="133" y="90"/>
                  </a:cubicBezTo>
                  <a:lnTo>
                    <a:pt x="133" y="89"/>
                  </a:lnTo>
                  <a:close/>
                  <a:moveTo>
                    <a:pt x="138" y="85"/>
                  </a:moveTo>
                  <a:cubicBezTo>
                    <a:pt x="138" y="84"/>
                    <a:pt x="137" y="85"/>
                    <a:pt x="137" y="84"/>
                  </a:cubicBezTo>
                  <a:cubicBezTo>
                    <a:pt x="138" y="84"/>
                    <a:pt x="139" y="84"/>
                    <a:pt x="139" y="85"/>
                  </a:cubicBezTo>
                  <a:cubicBezTo>
                    <a:pt x="139" y="85"/>
                    <a:pt x="138" y="85"/>
                    <a:pt x="138" y="85"/>
                  </a:cubicBezTo>
                  <a:close/>
                  <a:moveTo>
                    <a:pt x="175" y="4"/>
                  </a:move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5" y="4"/>
                  </a:lnTo>
                  <a:close/>
                  <a:moveTo>
                    <a:pt x="141" y="84"/>
                  </a:moveTo>
                  <a:cubicBezTo>
                    <a:pt x="140" y="84"/>
                    <a:pt x="140" y="84"/>
                    <a:pt x="140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2" y="83"/>
                    <a:pt x="141" y="84"/>
                    <a:pt x="141" y="84"/>
                  </a:cubicBezTo>
                  <a:close/>
                  <a:moveTo>
                    <a:pt x="144" y="84"/>
                  </a:move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lnTo>
                    <a:pt x="144" y="84"/>
                  </a:lnTo>
                  <a:close/>
                  <a:moveTo>
                    <a:pt x="145" y="83"/>
                  </a:moveTo>
                  <a:cubicBezTo>
                    <a:pt x="145" y="82"/>
                    <a:pt x="145" y="82"/>
                    <a:pt x="145" y="82"/>
                  </a:cubicBezTo>
                  <a:cubicBezTo>
                    <a:pt x="146" y="83"/>
                    <a:pt x="146" y="83"/>
                    <a:pt x="146" y="83"/>
                  </a:cubicBezTo>
                  <a:lnTo>
                    <a:pt x="145" y="83"/>
                  </a:lnTo>
                  <a:close/>
                  <a:moveTo>
                    <a:pt x="18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lnTo>
                    <a:pt x="183" y="4"/>
                  </a:lnTo>
                  <a:close/>
                  <a:moveTo>
                    <a:pt x="152" y="81"/>
                  </a:move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2"/>
                  </a:cubicBezTo>
                  <a:cubicBezTo>
                    <a:pt x="151" y="81"/>
                    <a:pt x="149" y="81"/>
                    <a:pt x="150" y="80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1" y="81"/>
                    <a:pt x="151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lose/>
                  <a:moveTo>
                    <a:pt x="184" y="4"/>
                  </a:moveTo>
                  <a:cubicBezTo>
                    <a:pt x="184" y="5"/>
                    <a:pt x="184" y="4"/>
                    <a:pt x="184" y="4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4"/>
                    <a:pt x="185" y="5"/>
                    <a:pt x="184" y="4"/>
                  </a:cubicBezTo>
                  <a:close/>
                  <a:moveTo>
                    <a:pt x="158" y="80"/>
                  </a:move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lose/>
                  <a:moveTo>
                    <a:pt x="161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1" y="79"/>
                  </a:lnTo>
                  <a:close/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5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4"/>
                    <a:pt x="195" y="4"/>
                    <a:pt x="195" y="5"/>
                  </a:cubicBezTo>
                  <a:close/>
                  <a:moveTo>
                    <a:pt x="195" y="7"/>
                  </a:moveTo>
                  <a:cubicBezTo>
                    <a:pt x="195" y="6"/>
                    <a:pt x="197" y="7"/>
                    <a:pt x="198" y="7"/>
                  </a:cubicBezTo>
                  <a:cubicBezTo>
                    <a:pt x="197" y="8"/>
                    <a:pt x="195" y="7"/>
                    <a:pt x="195" y="7"/>
                  </a:cubicBezTo>
                  <a:close/>
                  <a:moveTo>
                    <a:pt x="167" y="78"/>
                  </a:moveTo>
                  <a:cubicBezTo>
                    <a:pt x="167" y="77"/>
                    <a:pt x="168" y="77"/>
                    <a:pt x="168" y="78"/>
                  </a:cubicBezTo>
                  <a:cubicBezTo>
                    <a:pt x="168" y="78"/>
                    <a:pt x="168" y="78"/>
                    <a:pt x="167" y="78"/>
                  </a:cubicBezTo>
                  <a:close/>
                  <a:moveTo>
                    <a:pt x="198" y="7"/>
                  </a:moveTo>
                  <a:cubicBezTo>
                    <a:pt x="198" y="7"/>
                    <a:pt x="199" y="7"/>
                    <a:pt x="199" y="6"/>
                  </a:cubicBezTo>
                  <a:cubicBezTo>
                    <a:pt x="200" y="8"/>
                    <a:pt x="201" y="7"/>
                    <a:pt x="202" y="7"/>
                  </a:cubicBezTo>
                  <a:cubicBezTo>
                    <a:pt x="201" y="7"/>
                    <a:pt x="199" y="8"/>
                    <a:pt x="198" y="7"/>
                  </a:cubicBezTo>
                  <a:close/>
                  <a:moveTo>
                    <a:pt x="185" y="84"/>
                  </a:moveTo>
                  <a:cubicBezTo>
                    <a:pt x="185" y="85"/>
                    <a:pt x="184" y="84"/>
                    <a:pt x="184" y="84"/>
                  </a:cubicBezTo>
                  <a:cubicBezTo>
                    <a:pt x="185" y="84"/>
                    <a:pt x="185" y="84"/>
                    <a:pt x="185" y="84"/>
                  </a:cubicBezTo>
                  <a:close/>
                  <a:moveTo>
                    <a:pt x="239" y="8"/>
                  </a:moveTo>
                  <a:cubicBezTo>
                    <a:pt x="239" y="8"/>
                    <a:pt x="239" y="8"/>
                    <a:pt x="239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8" y="8"/>
                    <a:pt x="239" y="8"/>
                  </a:cubicBezTo>
                  <a:close/>
                  <a:moveTo>
                    <a:pt x="238" y="8"/>
                  </a:moveTo>
                  <a:cubicBezTo>
                    <a:pt x="238" y="8"/>
                    <a:pt x="237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9"/>
                    <a:pt x="236" y="8"/>
                  </a:cubicBezTo>
                  <a:cubicBezTo>
                    <a:pt x="236" y="8"/>
                    <a:pt x="237" y="8"/>
                    <a:pt x="238" y="8"/>
                  </a:cubicBezTo>
                  <a:close/>
                  <a:moveTo>
                    <a:pt x="237" y="6"/>
                  </a:moveTo>
                  <a:cubicBezTo>
                    <a:pt x="237" y="6"/>
                    <a:pt x="237" y="6"/>
                    <a:pt x="238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5"/>
                    <a:pt x="236" y="6"/>
                    <a:pt x="237" y="6"/>
                  </a:cubicBezTo>
                  <a:close/>
                  <a:moveTo>
                    <a:pt x="236" y="7"/>
                  </a:moveTo>
                  <a:cubicBezTo>
                    <a:pt x="234" y="7"/>
                    <a:pt x="234" y="7"/>
                    <a:pt x="234" y="7"/>
                  </a:cubicBezTo>
                  <a:cubicBezTo>
                    <a:pt x="234" y="7"/>
                    <a:pt x="235" y="7"/>
                    <a:pt x="236" y="7"/>
                  </a:cubicBezTo>
                  <a:close/>
                  <a:moveTo>
                    <a:pt x="210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08" y="5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6" y="5"/>
                    <a:pt x="208" y="4"/>
                    <a:pt x="210" y="5"/>
                  </a:cubicBezTo>
                  <a:close/>
                  <a:moveTo>
                    <a:pt x="175" y="81"/>
                  </a:moveTo>
                  <a:cubicBezTo>
                    <a:pt x="175" y="81"/>
                    <a:pt x="174" y="82"/>
                    <a:pt x="174" y="82"/>
                  </a:cubicBezTo>
                  <a:cubicBezTo>
                    <a:pt x="174" y="82"/>
                    <a:pt x="174" y="81"/>
                    <a:pt x="175" y="81"/>
                  </a:cubicBezTo>
                  <a:close/>
                  <a:moveTo>
                    <a:pt x="173" y="86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3" y="85"/>
                    <a:pt x="173" y="86"/>
                  </a:cubicBezTo>
                  <a:close/>
                  <a:moveTo>
                    <a:pt x="213" y="7"/>
                  </a:moveTo>
                  <a:cubicBezTo>
                    <a:pt x="212" y="8"/>
                    <a:pt x="212" y="8"/>
                    <a:pt x="211" y="8"/>
                  </a:cubicBezTo>
                  <a:cubicBezTo>
                    <a:pt x="211" y="8"/>
                    <a:pt x="210" y="8"/>
                    <a:pt x="210" y="8"/>
                  </a:cubicBezTo>
                  <a:cubicBezTo>
                    <a:pt x="210" y="6"/>
                    <a:pt x="208" y="8"/>
                    <a:pt x="208" y="7"/>
                  </a:cubicBezTo>
                  <a:cubicBezTo>
                    <a:pt x="206" y="9"/>
                    <a:pt x="205" y="7"/>
                    <a:pt x="203" y="8"/>
                  </a:cubicBezTo>
                  <a:cubicBezTo>
                    <a:pt x="204" y="8"/>
                    <a:pt x="202" y="8"/>
                    <a:pt x="203" y="7"/>
                  </a:cubicBezTo>
                  <a:cubicBezTo>
                    <a:pt x="205" y="7"/>
                    <a:pt x="208" y="8"/>
                    <a:pt x="210" y="7"/>
                  </a:cubicBezTo>
                  <a:cubicBezTo>
                    <a:pt x="209" y="7"/>
                    <a:pt x="210" y="7"/>
                    <a:pt x="210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2" y="6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lose/>
                  <a:moveTo>
                    <a:pt x="214" y="5"/>
                  </a:moveTo>
                  <a:cubicBezTo>
                    <a:pt x="215" y="5"/>
                    <a:pt x="215" y="4"/>
                    <a:pt x="216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6"/>
                    <a:pt x="214" y="5"/>
                    <a:pt x="214" y="5"/>
                  </a:cubicBezTo>
                  <a:close/>
                  <a:moveTo>
                    <a:pt x="183" y="80"/>
                  </a:moveTo>
                  <a:cubicBezTo>
                    <a:pt x="182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lose/>
                  <a:moveTo>
                    <a:pt x="214" y="8"/>
                  </a:moveTo>
                  <a:cubicBezTo>
                    <a:pt x="215" y="7"/>
                    <a:pt x="215" y="7"/>
                    <a:pt x="216" y="8"/>
                  </a:cubicBezTo>
                  <a:cubicBezTo>
                    <a:pt x="215" y="8"/>
                    <a:pt x="215" y="8"/>
                    <a:pt x="214" y="8"/>
                  </a:cubicBezTo>
                  <a:close/>
                  <a:moveTo>
                    <a:pt x="217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7" y="5"/>
                    <a:pt x="218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7" y="6"/>
                    <a:pt x="217" y="5"/>
                    <a:pt x="217" y="5"/>
                  </a:cubicBezTo>
                  <a:close/>
                  <a:moveTo>
                    <a:pt x="218" y="9"/>
                  </a:moveTo>
                  <a:cubicBezTo>
                    <a:pt x="218" y="9"/>
                    <a:pt x="218" y="9"/>
                    <a:pt x="218" y="9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218" y="9"/>
                  </a:lnTo>
                  <a:close/>
                  <a:moveTo>
                    <a:pt x="190" y="80"/>
                  </a:move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90" y="79"/>
                    <a:pt x="189" y="80"/>
                  </a:cubicBezTo>
                  <a:cubicBezTo>
                    <a:pt x="189" y="80"/>
                    <a:pt x="188" y="80"/>
                    <a:pt x="188" y="80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9"/>
                    <a:pt x="189" y="80"/>
                    <a:pt x="190" y="79"/>
                  </a:cubicBezTo>
                  <a:cubicBezTo>
                    <a:pt x="190" y="81"/>
                    <a:pt x="190" y="81"/>
                    <a:pt x="190" y="81"/>
                  </a:cubicBezTo>
                  <a:cubicBezTo>
                    <a:pt x="190" y="81"/>
                    <a:pt x="190" y="80"/>
                    <a:pt x="190" y="80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9"/>
                    <a:pt x="190" y="79"/>
                    <a:pt x="190" y="79"/>
                  </a:cubicBezTo>
                  <a:lnTo>
                    <a:pt x="190" y="78"/>
                  </a:lnTo>
                  <a:close/>
                  <a:moveTo>
                    <a:pt x="219" y="10"/>
                  </a:moveTo>
                  <a:cubicBezTo>
                    <a:pt x="220" y="9"/>
                    <a:pt x="220" y="8"/>
                    <a:pt x="219" y="8"/>
                  </a:cubicBezTo>
                  <a:cubicBezTo>
                    <a:pt x="218" y="8"/>
                    <a:pt x="218" y="8"/>
                    <a:pt x="218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7"/>
                    <a:pt x="219" y="7"/>
                    <a:pt x="219" y="6"/>
                  </a:cubicBezTo>
                  <a:cubicBezTo>
                    <a:pt x="219" y="6"/>
                    <a:pt x="220" y="6"/>
                    <a:pt x="221" y="6"/>
                  </a:cubicBezTo>
                  <a:cubicBezTo>
                    <a:pt x="221" y="6"/>
                    <a:pt x="221" y="6"/>
                    <a:pt x="222" y="6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1" y="7"/>
                    <a:pt x="221" y="8"/>
                  </a:cubicBezTo>
                  <a:cubicBezTo>
                    <a:pt x="221" y="7"/>
                    <a:pt x="223" y="7"/>
                    <a:pt x="224" y="7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8"/>
                    <a:pt x="224" y="8"/>
                    <a:pt x="223" y="8"/>
                  </a:cubicBezTo>
                  <a:cubicBezTo>
                    <a:pt x="223" y="9"/>
                    <a:pt x="221" y="8"/>
                    <a:pt x="222" y="9"/>
                  </a:cubicBezTo>
                  <a:cubicBezTo>
                    <a:pt x="222" y="9"/>
                    <a:pt x="221" y="9"/>
                    <a:pt x="221" y="9"/>
                  </a:cubicBezTo>
                  <a:cubicBezTo>
                    <a:pt x="221" y="10"/>
                    <a:pt x="220" y="9"/>
                    <a:pt x="219" y="10"/>
                  </a:cubicBezTo>
                  <a:close/>
                  <a:moveTo>
                    <a:pt x="191" y="80"/>
                  </a:moveTo>
                  <a:cubicBezTo>
                    <a:pt x="192" y="78"/>
                    <a:pt x="192" y="78"/>
                    <a:pt x="192" y="78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1" y="80"/>
                  </a:lnTo>
                  <a:close/>
                  <a:moveTo>
                    <a:pt x="222" y="12"/>
                  </a:moveTo>
                  <a:cubicBezTo>
                    <a:pt x="222" y="12"/>
                    <a:pt x="222" y="12"/>
                    <a:pt x="222" y="12"/>
                  </a:cubicBezTo>
                  <a:cubicBezTo>
                    <a:pt x="222" y="12"/>
                    <a:pt x="221" y="12"/>
                    <a:pt x="220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21" y="10"/>
                    <a:pt x="221" y="10"/>
                  </a:cubicBezTo>
                  <a:cubicBezTo>
                    <a:pt x="221" y="10"/>
                    <a:pt x="221" y="11"/>
                    <a:pt x="221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1"/>
                    <a:pt x="223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23" y="12"/>
                    <a:pt x="223" y="12"/>
                    <a:pt x="223" y="12"/>
                  </a:cubicBezTo>
                  <a:lnTo>
                    <a:pt x="222" y="12"/>
                  </a:lnTo>
                  <a:close/>
                  <a:moveTo>
                    <a:pt x="195" y="80"/>
                  </a:move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80"/>
                  </a:cubicBezTo>
                  <a:close/>
                  <a:moveTo>
                    <a:pt x="198" y="82"/>
                  </a:moveTo>
                  <a:cubicBezTo>
                    <a:pt x="198" y="82"/>
                    <a:pt x="198" y="82"/>
                    <a:pt x="198" y="82"/>
                  </a:cubicBezTo>
                  <a:cubicBezTo>
                    <a:pt x="198" y="81"/>
                    <a:pt x="198" y="81"/>
                    <a:pt x="198" y="81"/>
                  </a:cubicBezTo>
                  <a:cubicBezTo>
                    <a:pt x="198" y="82"/>
                    <a:pt x="198" y="82"/>
                    <a:pt x="198" y="82"/>
                  </a:cubicBezTo>
                  <a:close/>
                  <a:moveTo>
                    <a:pt x="229" y="13"/>
                  </a:moveTo>
                  <a:cubicBezTo>
                    <a:pt x="228" y="13"/>
                    <a:pt x="227" y="12"/>
                    <a:pt x="227" y="13"/>
                  </a:cubicBezTo>
                  <a:cubicBezTo>
                    <a:pt x="226" y="12"/>
                    <a:pt x="225" y="13"/>
                    <a:pt x="224" y="13"/>
                  </a:cubicBezTo>
                  <a:cubicBezTo>
                    <a:pt x="223" y="11"/>
                    <a:pt x="225" y="11"/>
                    <a:pt x="225" y="10"/>
                  </a:cubicBezTo>
                  <a:cubicBezTo>
                    <a:pt x="225" y="11"/>
                    <a:pt x="226" y="10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8" y="12"/>
                    <a:pt x="227" y="10"/>
                    <a:pt x="229" y="11"/>
                  </a:cubicBezTo>
                  <a:cubicBezTo>
                    <a:pt x="229" y="11"/>
                    <a:pt x="229" y="13"/>
                    <a:pt x="229" y="13"/>
                  </a:cubicBezTo>
                  <a:close/>
                  <a:moveTo>
                    <a:pt x="229" y="10"/>
                  </a:moveTo>
                  <a:cubicBezTo>
                    <a:pt x="229" y="9"/>
                    <a:pt x="230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8" y="9"/>
                    <a:pt x="228" y="8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8" y="9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9"/>
                    <a:pt x="230" y="8"/>
                    <a:pt x="230" y="9"/>
                  </a:cubicBezTo>
                  <a:cubicBezTo>
                    <a:pt x="230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9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35" y="8"/>
                    <a:pt x="235" y="9"/>
                    <a:pt x="235" y="9"/>
                  </a:cubicBezTo>
                  <a:cubicBezTo>
                    <a:pt x="235" y="9"/>
                    <a:pt x="234" y="9"/>
                    <a:pt x="234" y="9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3" y="9"/>
                    <a:pt x="232" y="10"/>
                    <a:pt x="231" y="9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231" y="10"/>
                    <a:pt x="229" y="10"/>
                    <a:pt x="229" y="10"/>
                  </a:cubicBezTo>
                  <a:close/>
                  <a:moveTo>
                    <a:pt x="232" y="13"/>
                  </a:moveTo>
                  <a:cubicBezTo>
                    <a:pt x="231" y="13"/>
                    <a:pt x="231" y="13"/>
                    <a:pt x="231" y="13"/>
                  </a:cubicBezTo>
                  <a:cubicBezTo>
                    <a:pt x="232" y="12"/>
                    <a:pt x="232" y="12"/>
                    <a:pt x="232" y="12"/>
                  </a:cubicBezTo>
                  <a:lnTo>
                    <a:pt x="232" y="13"/>
                  </a:lnTo>
                  <a:close/>
                  <a:moveTo>
                    <a:pt x="233" y="13"/>
                  </a:moveTo>
                  <a:cubicBezTo>
                    <a:pt x="233" y="12"/>
                    <a:pt x="233" y="13"/>
                    <a:pt x="233" y="12"/>
                  </a:cubicBezTo>
                  <a:cubicBezTo>
                    <a:pt x="232" y="11"/>
                    <a:pt x="231" y="12"/>
                    <a:pt x="230" y="12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1" y="11"/>
                    <a:pt x="232" y="12"/>
                    <a:pt x="233" y="11"/>
                  </a:cubicBezTo>
                  <a:cubicBezTo>
                    <a:pt x="234" y="12"/>
                    <a:pt x="233" y="12"/>
                    <a:pt x="234" y="13"/>
                  </a:cubicBezTo>
                  <a:cubicBezTo>
                    <a:pt x="234" y="12"/>
                    <a:pt x="235" y="12"/>
                    <a:pt x="236" y="12"/>
                  </a:cubicBezTo>
                  <a:cubicBezTo>
                    <a:pt x="235" y="12"/>
                    <a:pt x="235" y="14"/>
                    <a:pt x="233" y="13"/>
                  </a:cubicBezTo>
                  <a:close/>
                  <a:moveTo>
                    <a:pt x="236" y="10"/>
                  </a:moveTo>
                  <a:cubicBezTo>
                    <a:pt x="237" y="9"/>
                    <a:pt x="238" y="9"/>
                    <a:pt x="239" y="9"/>
                  </a:cubicBezTo>
                  <a:cubicBezTo>
                    <a:pt x="239" y="10"/>
                    <a:pt x="237" y="9"/>
                    <a:pt x="236" y="10"/>
                  </a:cubicBezTo>
                  <a:close/>
                  <a:moveTo>
                    <a:pt x="220" y="78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1" y="77"/>
                    <a:pt x="221" y="77"/>
                    <a:pt x="221" y="77"/>
                  </a:cubicBezTo>
                  <a:lnTo>
                    <a:pt x="220" y="78"/>
                  </a:lnTo>
                  <a:close/>
                  <a:moveTo>
                    <a:pt x="226" y="78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lnTo>
                    <a:pt x="226" y="78"/>
                  </a:lnTo>
                  <a:close/>
                  <a:moveTo>
                    <a:pt x="253" y="15"/>
                  </a:moveTo>
                  <a:cubicBezTo>
                    <a:pt x="254" y="15"/>
                    <a:pt x="254" y="15"/>
                    <a:pt x="254" y="15"/>
                  </a:cubicBezTo>
                  <a:cubicBezTo>
                    <a:pt x="253" y="14"/>
                    <a:pt x="253" y="15"/>
                    <a:pt x="252" y="15"/>
                  </a:cubicBezTo>
                  <a:cubicBezTo>
                    <a:pt x="252" y="15"/>
                    <a:pt x="252" y="14"/>
                    <a:pt x="252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lose/>
                  <a:moveTo>
                    <a:pt x="230" y="79"/>
                  </a:moveTo>
                  <a:cubicBezTo>
                    <a:pt x="230" y="78"/>
                    <a:pt x="229" y="78"/>
                    <a:pt x="230" y="77"/>
                  </a:cubicBezTo>
                  <a:cubicBezTo>
                    <a:pt x="230" y="78"/>
                    <a:pt x="231" y="78"/>
                    <a:pt x="230" y="79"/>
                  </a:cubicBezTo>
                  <a:close/>
                  <a:moveTo>
                    <a:pt x="232" y="78"/>
                  </a:moveTo>
                  <a:cubicBezTo>
                    <a:pt x="232" y="78"/>
                    <a:pt x="232" y="78"/>
                    <a:pt x="231" y="77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lose/>
                  <a:moveTo>
                    <a:pt x="237" y="79"/>
                  </a:moveTo>
                  <a:cubicBezTo>
                    <a:pt x="237" y="79"/>
                    <a:pt x="237" y="79"/>
                    <a:pt x="237" y="79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7" y="79"/>
                  </a:cubicBezTo>
                  <a:close/>
                  <a:moveTo>
                    <a:pt x="240" y="78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9"/>
                    <a:pt x="241" y="78"/>
                    <a:pt x="240" y="78"/>
                  </a:cubicBezTo>
                  <a:close/>
                  <a:moveTo>
                    <a:pt x="273" y="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2" y="9"/>
                    <a:pt x="272" y="9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3" y="9"/>
                    <a:pt x="273" y="9"/>
                  </a:cubicBezTo>
                  <a:close/>
                  <a:moveTo>
                    <a:pt x="271" y="12"/>
                  </a:move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3"/>
                    <a:pt x="268" y="14"/>
                    <a:pt x="267" y="12"/>
                  </a:cubicBezTo>
                  <a:cubicBezTo>
                    <a:pt x="268" y="12"/>
                    <a:pt x="267" y="10"/>
                    <a:pt x="268" y="10"/>
                  </a:cubicBezTo>
                  <a:cubicBezTo>
                    <a:pt x="268" y="9"/>
                    <a:pt x="269" y="10"/>
                    <a:pt x="270" y="10"/>
                  </a:cubicBezTo>
                  <a:cubicBezTo>
                    <a:pt x="271" y="10"/>
                    <a:pt x="271" y="10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69" y="12"/>
                    <a:pt x="270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1"/>
                    <a:pt x="272" y="11"/>
                  </a:cubicBezTo>
                  <a:cubicBezTo>
                    <a:pt x="272" y="12"/>
                    <a:pt x="273" y="12"/>
                    <a:pt x="273" y="12"/>
                  </a:cubicBezTo>
                  <a:cubicBezTo>
                    <a:pt x="272" y="12"/>
                    <a:pt x="272" y="12"/>
                    <a:pt x="271" y="12"/>
                  </a:cubicBezTo>
                  <a:close/>
                  <a:moveTo>
                    <a:pt x="245" y="79"/>
                  </a:moveTo>
                  <a:cubicBezTo>
                    <a:pt x="245" y="78"/>
                    <a:pt x="245" y="78"/>
                    <a:pt x="245" y="78"/>
                  </a:cubicBezTo>
                  <a:cubicBezTo>
                    <a:pt x="246" y="79"/>
                    <a:pt x="245" y="79"/>
                    <a:pt x="245" y="79"/>
                  </a:cubicBezTo>
                  <a:close/>
                  <a:moveTo>
                    <a:pt x="250" y="78"/>
                  </a:moveTo>
                  <a:cubicBezTo>
                    <a:pt x="249" y="77"/>
                    <a:pt x="249" y="77"/>
                    <a:pt x="249" y="77"/>
                  </a:cubicBezTo>
                  <a:cubicBezTo>
                    <a:pt x="250" y="78"/>
                    <a:pt x="250" y="78"/>
                    <a:pt x="250" y="78"/>
                  </a:cubicBezTo>
                  <a:close/>
                  <a:moveTo>
                    <a:pt x="277" y="17"/>
                  </a:move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6"/>
                    <a:pt x="276" y="16"/>
                  </a:cubicBezTo>
                  <a:cubicBezTo>
                    <a:pt x="277" y="16"/>
                    <a:pt x="277" y="16"/>
                    <a:pt x="277" y="15"/>
                  </a:cubicBezTo>
                  <a:cubicBezTo>
                    <a:pt x="276" y="15"/>
                    <a:pt x="275" y="15"/>
                    <a:pt x="275" y="15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4" y="17"/>
                    <a:pt x="273" y="15"/>
                    <a:pt x="272" y="16"/>
                  </a:cubicBezTo>
                  <a:cubicBezTo>
                    <a:pt x="271" y="16"/>
                    <a:pt x="271" y="17"/>
                    <a:pt x="271" y="17"/>
                  </a:cubicBezTo>
                  <a:cubicBezTo>
                    <a:pt x="270" y="17"/>
                    <a:pt x="270" y="16"/>
                    <a:pt x="270" y="15"/>
                  </a:cubicBezTo>
                  <a:cubicBezTo>
                    <a:pt x="270" y="15"/>
                    <a:pt x="273" y="16"/>
                    <a:pt x="272" y="14"/>
                  </a:cubicBezTo>
                  <a:cubicBezTo>
                    <a:pt x="272" y="14"/>
                    <a:pt x="275" y="15"/>
                    <a:pt x="275" y="14"/>
                  </a:cubicBezTo>
                  <a:cubicBezTo>
                    <a:pt x="275" y="14"/>
                    <a:pt x="276" y="15"/>
                    <a:pt x="277" y="15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6"/>
                    <a:pt x="279" y="16"/>
                    <a:pt x="277" y="17"/>
                  </a:cubicBezTo>
                  <a:close/>
                  <a:moveTo>
                    <a:pt x="252" y="79"/>
                  </a:moveTo>
                  <a:cubicBezTo>
                    <a:pt x="252" y="79"/>
                    <a:pt x="252" y="79"/>
                    <a:pt x="252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8"/>
                    <a:pt x="252" y="78"/>
                  </a:cubicBezTo>
                  <a:cubicBezTo>
                    <a:pt x="252" y="78"/>
                    <a:pt x="253" y="78"/>
                    <a:pt x="253" y="78"/>
                  </a:cubicBezTo>
                  <a:lnTo>
                    <a:pt x="252" y="78"/>
                  </a:lnTo>
                  <a:close/>
                  <a:moveTo>
                    <a:pt x="279" y="17"/>
                  </a:moveTo>
                  <a:cubicBezTo>
                    <a:pt x="279" y="17"/>
                    <a:pt x="279" y="17"/>
                    <a:pt x="280" y="17"/>
                  </a:cubicBezTo>
                  <a:cubicBezTo>
                    <a:pt x="280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0" y="17"/>
                    <a:pt x="279" y="17"/>
                    <a:pt x="279" y="17"/>
                  </a:cubicBezTo>
                  <a:close/>
                  <a:moveTo>
                    <a:pt x="254" y="79"/>
                  </a:moveTo>
                  <a:cubicBezTo>
                    <a:pt x="253" y="79"/>
                    <a:pt x="253" y="79"/>
                    <a:pt x="253" y="79"/>
                  </a:cubicBezTo>
                  <a:cubicBezTo>
                    <a:pt x="254" y="79"/>
                    <a:pt x="254" y="78"/>
                    <a:pt x="254" y="78"/>
                  </a:cubicBezTo>
                  <a:cubicBezTo>
                    <a:pt x="254" y="78"/>
                    <a:pt x="254" y="79"/>
                    <a:pt x="254" y="79"/>
                  </a:cubicBezTo>
                  <a:close/>
                  <a:moveTo>
                    <a:pt x="259" y="79"/>
                  </a:move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8"/>
                    <a:pt x="259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80"/>
                  </a:cubicBezTo>
                  <a:cubicBezTo>
                    <a:pt x="260" y="80"/>
                    <a:pt x="259" y="80"/>
                    <a:pt x="259" y="79"/>
                  </a:cubicBezTo>
                  <a:close/>
                  <a:moveTo>
                    <a:pt x="262" y="79"/>
                  </a:move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lose/>
                  <a:moveTo>
                    <a:pt x="283" y="22"/>
                  </a:moveTo>
                  <a:cubicBezTo>
                    <a:pt x="284" y="21"/>
                    <a:pt x="286" y="23"/>
                    <a:pt x="286" y="21"/>
                  </a:cubicBezTo>
                  <a:cubicBezTo>
                    <a:pt x="286" y="22"/>
                    <a:pt x="288" y="21"/>
                    <a:pt x="288" y="22"/>
                  </a:cubicBezTo>
                  <a:cubicBezTo>
                    <a:pt x="286" y="22"/>
                    <a:pt x="285" y="22"/>
                    <a:pt x="283" y="22"/>
                  </a:cubicBezTo>
                  <a:close/>
                  <a:moveTo>
                    <a:pt x="287" y="21"/>
                  </a:moveTo>
                  <a:cubicBezTo>
                    <a:pt x="288" y="21"/>
                    <a:pt x="288" y="21"/>
                    <a:pt x="288" y="21"/>
                  </a:cubicBezTo>
                  <a:cubicBezTo>
                    <a:pt x="288" y="21"/>
                    <a:pt x="288" y="21"/>
                    <a:pt x="287" y="21"/>
                  </a:cubicBezTo>
                  <a:close/>
                  <a:moveTo>
                    <a:pt x="264" y="80"/>
                  </a:moveTo>
                  <a:cubicBezTo>
                    <a:pt x="265" y="79"/>
                    <a:pt x="265" y="79"/>
                    <a:pt x="265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80"/>
                    <a:pt x="265" y="80"/>
                    <a:pt x="264" y="80"/>
                  </a:cubicBezTo>
                  <a:close/>
                  <a:moveTo>
                    <a:pt x="290" y="24"/>
                  </a:move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lnTo>
                    <a:pt x="290" y="24"/>
                  </a:lnTo>
                  <a:close/>
                  <a:moveTo>
                    <a:pt x="267" y="80"/>
                  </a:moveTo>
                  <a:cubicBezTo>
                    <a:pt x="266" y="80"/>
                    <a:pt x="266" y="80"/>
                    <a:pt x="266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80"/>
                    <a:pt x="267" y="80"/>
                  </a:cubicBezTo>
                  <a:close/>
                  <a:moveTo>
                    <a:pt x="291" y="24"/>
                  </a:moveTo>
                  <a:cubicBezTo>
                    <a:pt x="291" y="24"/>
                    <a:pt x="291" y="24"/>
                    <a:pt x="291" y="23"/>
                  </a:cubicBezTo>
                  <a:cubicBezTo>
                    <a:pt x="291" y="24"/>
                    <a:pt x="292" y="23"/>
                    <a:pt x="292" y="23"/>
                  </a:cubicBezTo>
                  <a:cubicBezTo>
                    <a:pt x="292" y="24"/>
                    <a:pt x="292" y="24"/>
                    <a:pt x="291" y="24"/>
                  </a:cubicBezTo>
                  <a:close/>
                  <a:moveTo>
                    <a:pt x="294" y="21"/>
                  </a:move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lose/>
                  <a:moveTo>
                    <a:pt x="298" y="23"/>
                  </a:moveTo>
                  <a:cubicBezTo>
                    <a:pt x="297" y="24"/>
                    <a:pt x="297" y="23"/>
                    <a:pt x="296" y="23"/>
                  </a:cubicBezTo>
                  <a:cubicBezTo>
                    <a:pt x="296" y="22"/>
                    <a:pt x="297" y="21"/>
                    <a:pt x="298" y="21"/>
                  </a:cubicBezTo>
                  <a:cubicBezTo>
                    <a:pt x="299" y="22"/>
                    <a:pt x="298" y="22"/>
                    <a:pt x="298" y="23"/>
                  </a:cubicBezTo>
                  <a:close/>
                  <a:moveTo>
                    <a:pt x="301" y="23"/>
                  </a:moveTo>
                  <a:cubicBezTo>
                    <a:pt x="301" y="22"/>
                    <a:pt x="301" y="22"/>
                    <a:pt x="301" y="22"/>
                  </a:cubicBezTo>
                  <a:cubicBezTo>
                    <a:pt x="302" y="22"/>
                    <a:pt x="302" y="22"/>
                    <a:pt x="302" y="22"/>
                  </a:cubicBezTo>
                  <a:cubicBezTo>
                    <a:pt x="302" y="22"/>
                    <a:pt x="302" y="22"/>
                    <a:pt x="301" y="23"/>
                  </a:cubicBezTo>
                  <a:close/>
                  <a:moveTo>
                    <a:pt x="303" y="24"/>
                  </a:move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3" y="24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2" y="23"/>
                    <a:pt x="303" y="22"/>
                  </a:cubicBezTo>
                  <a:cubicBezTo>
                    <a:pt x="304" y="22"/>
                    <a:pt x="304" y="21"/>
                    <a:pt x="305" y="22"/>
                  </a:cubicBezTo>
                  <a:cubicBezTo>
                    <a:pt x="305" y="22"/>
                    <a:pt x="305" y="23"/>
                    <a:pt x="305" y="23"/>
                  </a:cubicBezTo>
                  <a:cubicBezTo>
                    <a:pt x="304" y="23"/>
                    <a:pt x="303" y="23"/>
                    <a:pt x="303" y="24"/>
                  </a:cubicBezTo>
                  <a:close/>
                  <a:moveTo>
                    <a:pt x="282" y="82"/>
                  </a:moveTo>
                  <a:cubicBezTo>
                    <a:pt x="282" y="81"/>
                    <a:pt x="281" y="81"/>
                    <a:pt x="282" y="80"/>
                  </a:cubicBezTo>
                  <a:cubicBezTo>
                    <a:pt x="282" y="80"/>
                    <a:pt x="283" y="81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1"/>
                    <a:pt x="283" y="81"/>
                  </a:cubicBezTo>
                  <a:cubicBezTo>
                    <a:pt x="283" y="80"/>
                    <a:pt x="282" y="82"/>
                    <a:pt x="282" y="82"/>
                  </a:cubicBezTo>
                  <a:close/>
                  <a:moveTo>
                    <a:pt x="309" y="25"/>
                  </a:moveTo>
                  <a:cubicBezTo>
                    <a:pt x="309" y="24"/>
                    <a:pt x="308" y="24"/>
                    <a:pt x="308" y="24"/>
                  </a:cubicBezTo>
                  <a:cubicBezTo>
                    <a:pt x="308" y="23"/>
                    <a:pt x="309" y="24"/>
                    <a:pt x="310" y="24"/>
                  </a:cubicBezTo>
                  <a:lnTo>
                    <a:pt x="309" y="25"/>
                  </a:lnTo>
                  <a:close/>
                  <a:moveTo>
                    <a:pt x="310" y="23"/>
                  </a:move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0" y="23"/>
                    <a:pt x="310" y="23"/>
                  </a:cubicBezTo>
                  <a:close/>
                  <a:moveTo>
                    <a:pt x="287" y="81"/>
                  </a:moveTo>
                  <a:cubicBezTo>
                    <a:pt x="287" y="80"/>
                    <a:pt x="287" y="80"/>
                    <a:pt x="287" y="80"/>
                  </a:cubicBezTo>
                  <a:cubicBezTo>
                    <a:pt x="288" y="80"/>
                    <a:pt x="287" y="81"/>
                    <a:pt x="287" y="81"/>
                  </a:cubicBezTo>
                  <a:cubicBezTo>
                    <a:pt x="287" y="81"/>
                    <a:pt x="287" y="81"/>
                    <a:pt x="287" y="81"/>
                  </a:cubicBezTo>
                  <a:close/>
                  <a:moveTo>
                    <a:pt x="313" y="24"/>
                  </a:moveTo>
                  <a:cubicBezTo>
                    <a:pt x="312" y="24"/>
                    <a:pt x="312" y="25"/>
                    <a:pt x="311" y="25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lose/>
                  <a:moveTo>
                    <a:pt x="314" y="24"/>
                  </a:move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lnTo>
                    <a:pt x="314" y="24"/>
                  </a:lnTo>
                  <a:close/>
                  <a:moveTo>
                    <a:pt x="315" y="23"/>
                  </a:moveTo>
                  <a:cubicBezTo>
                    <a:pt x="314" y="23"/>
                    <a:pt x="314" y="23"/>
                    <a:pt x="314" y="23"/>
                  </a:cubicBezTo>
                  <a:cubicBezTo>
                    <a:pt x="316" y="22"/>
                    <a:pt x="316" y="22"/>
                    <a:pt x="316" y="22"/>
                  </a:cubicBezTo>
                  <a:lnTo>
                    <a:pt x="315" y="23"/>
                  </a:lnTo>
                  <a:close/>
                  <a:moveTo>
                    <a:pt x="316" y="23"/>
                  </a:moveTo>
                  <a:cubicBezTo>
                    <a:pt x="317" y="22"/>
                    <a:pt x="317" y="22"/>
                    <a:pt x="317" y="22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3"/>
                    <a:pt x="318" y="23"/>
                    <a:pt x="318" y="23"/>
                  </a:cubicBezTo>
                  <a:lnTo>
                    <a:pt x="316" y="23"/>
                  </a:lnTo>
                  <a:close/>
                  <a:moveTo>
                    <a:pt x="318" y="25"/>
                  </a:moveTo>
                  <a:cubicBezTo>
                    <a:pt x="318" y="25"/>
                    <a:pt x="318" y="25"/>
                    <a:pt x="318" y="25"/>
                  </a:cubicBezTo>
                  <a:cubicBezTo>
                    <a:pt x="318" y="24"/>
                    <a:pt x="320" y="25"/>
                    <a:pt x="320" y="24"/>
                  </a:cubicBezTo>
                  <a:cubicBezTo>
                    <a:pt x="320" y="25"/>
                    <a:pt x="319" y="25"/>
                    <a:pt x="318" y="25"/>
                  </a:cubicBezTo>
                  <a:close/>
                  <a:moveTo>
                    <a:pt x="325" y="25"/>
                  </a:moveTo>
                  <a:cubicBezTo>
                    <a:pt x="326" y="24"/>
                    <a:pt x="327" y="24"/>
                    <a:pt x="328" y="25"/>
                  </a:cubicBezTo>
                  <a:cubicBezTo>
                    <a:pt x="327" y="25"/>
                    <a:pt x="326" y="25"/>
                    <a:pt x="325" y="25"/>
                  </a:cubicBezTo>
                  <a:close/>
                  <a:moveTo>
                    <a:pt x="328" y="24"/>
                  </a:moveTo>
                  <a:cubicBezTo>
                    <a:pt x="327" y="24"/>
                    <a:pt x="327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5" y="24"/>
                    <a:pt x="325" y="24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3" y="24"/>
                    <a:pt x="322" y="25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4" y="23"/>
                    <a:pt x="323" y="23"/>
                  </a:cubicBezTo>
                  <a:cubicBezTo>
                    <a:pt x="324" y="24"/>
                    <a:pt x="325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3"/>
                    <a:pt x="328" y="23"/>
                    <a:pt x="327" y="23"/>
                  </a:cubicBezTo>
                  <a:cubicBezTo>
                    <a:pt x="328" y="23"/>
                    <a:pt x="329" y="22"/>
                    <a:pt x="330" y="23"/>
                  </a:cubicBezTo>
                  <a:cubicBezTo>
                    <a:pt x="329" y="22"/>
                    <a:pt x="328" y="24"/>
                    <a:pt x="328" y="24"/>
                  </a:cubicBezTo>
                  <a:close/>
                  <a:moveTo>
                    <a:pt x="333" y="25"/>
                  </a:moveTo>
                  <a:cubicBezTo>
                    <a:pt x="333" y="25"/>
                    <a:pt x="333" y="25"/>
                    <a:pt x="332" y="24"/>
                  </a:cubicBezTo>
                  <a:cubicBezTo>
                    <a:pt x="332" y="25"/>
                    <a:pt x="332" y="23"/>
                    <a:pt x="331" y="24"/>
                  </a:cubicBezTo>
                  <a:cubicBezTo>
                    <a:pt x="331" y="24"/>
                    <a:pt x="331" y="25"/>
                    <a:pt x="331" y="25"/>
                  </a:cubicBezTo>
                  <a:cubicBezTo>
                    <a:pt x="331" y="25"/>
                    <a:pt x="331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2" y="25"/>
                    <a:pt x="331" y="25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30" y="24"/>
                    <a:pt x="331" y="24"/>
                  </a:cubicBezTo>
                  <a:cubicBezTo>
                    <a:pt x="331" y="24"/>
                    <a:pt x="330" y="23"/>
                    <a:pt x="332" y="23"/>
                  </a:cubicBezTo>
                  <a:cubicBezTo>
                    <a:pt x="332" y="23"/>
                    <a:pt x="334" y="24"/>
                    <a:pt x="334" y="23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3" y="24"/>
                    <a:pt x="332" y="24"/>
                  </a:cubicBezTo>
                  <a:cubicBezTo>
                    <a:pt x="333" y="25"/>
                    <a:pt x="334" y="25"/>
                    <a:pt x="335" y="25"/>
                  </a:cubicBezTo>
                  <a:cubicBezTo>
                    <a:pt x="334" y="26"/>
                    <a:pt x="334" y="24"/>
                    <a:pt x="333" y="25"/>
                  </a:cubicBezTo>
                  <a:close/>
                  <a:moveTo>
                    <a:pt x="338" y="25"/>
                  </a:moveTo>
                  <a:cubicBezTo>
                    <a:pt x="338" y="25"/>
                    <a:pt x="338" y="25"/>
                    <a:pt x="338" y="25"/>
                  </a:cubicBezTo>
                  <a:cubicBezTo>
                    <a:pt x="338" y="26"/>
                    <a:pt x="338" y="26"/>
                    <a:pt x="338" y="26"/>
                  </a:cubicBezTo>
                  <a:cubicBezTo>
                    <a:pt x="337" y="26"/>
                    <a:pt x="338" y="25"/>
                    <a:pt x="337" y="25"/>
                  </a:cubicBezTo>
                  <a:cubicBezTo>
                    <a:pt x="337" y="26"/>
                    <a:pt x="337" y="26"/>
                    <a:pt x="337" y="26"/>
                  </a:cubicBezTo>
                  <a:cubicBezTo>
                    <a:pt x="337" y="26"/>
                    <a:pt x="336" y="26"/>
                    <a:pt x="336" y="26"/>
                  </a:cubicBezTo>
                  <a:cubicBezTo>
                    <a:pt x="337" y="25"/>
                    <a:pt x="335" y="25"/>
                    <a:pt x="336" y="25"/>
                  </a:cubicBezTo>
                  <a:cubicBezTo>
                    <a:pt x="336" y="25"/>
                    <a:pt x="337" y="24"/>
                    <a:pt x="337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6" y="23"/>
                  </a:cubicBezTo>
                  <a:cubicBezTo>
                    <a:pt x="336" y="23"/>
                    <a:pt x="336" y="24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8" y="23"/>
                    <a:pt x="338" y="23"/>
                    <a:pt x="339" y="23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39" y="24"/>
                    <a:pt x="338" y="24"/>
                    <a:pt x="338" y="25"/>
                  </a:cubicBezTo>
                  <a:close/>
                  <a:moveTo>
                    <a:pt x="341" y="24"/>
                  </a:moveTo>
                  <a:cubicBezTo>
                    <a:pt x="340" y="25"/>
                    <a:pt x="340" y="25"/>
                    <a:pt x="339" y="26"/>
                  </a:cubicBezTo>
                  <a:cubicBezTo>
                    <a:pt x="338" y="25"/>
                    <a:pt x="342" y="25"/>
                    <a:pt x="341" y="24"/>
                  </a:cubicBezTo>
                  <a:cubicBezTo>
                    <a:pt x="341" y="24"/>
                    <a:pt x="342" y="24"/>
                    <a:pt x="343" y="24"/>
                  </a:cubicBezTo>
                  <a:cubicBezTo>
                    <a:pt x="343" y="24"/>
                    <a:pt x="342" y="25"/>
                    <a:pt x="343" y="25"/>
                  </a:cubicBezTo>
                  <a:cubicBezTo>
                    <a:pt x="342" y="25"/>
                    <a:pt x="342" y="25"/>
                    <a:pt x="341" y="24"/>
                  </a:cubicBezTo>
                  <a:close/>
                  <a:moveTo>
                    <a:pt x="342" y="26"/>
                  </a:moveTo>
                  <a:cubicBezTo>
                    <a:pt x="341" y="26"/>
                    <a:pt x="341" y="26"/>
                    <a:pt x="341" y="26"/>
                  </a:cubicBezTo>
                  <a:cubicBezTo>
                    <a:pt x="341" y="26"/>
                    <a:pt x="341" y="26"/>
                    <a:pt x="342" y="26"/>
                  </a:cubicBezTo>
                  <a:cubicBezTo>
                    <a:pt x="342" y="26"/>
                    <a:pt x="344" y="26"/>
                    <a:pt x="344" y="26"/>
                  </a:cubicBezTo>
                  <a:cubicBezTo>
                    <a:pt x="344" y="28"/>
                    <a:pt x="342" y="27"/>
                    <a:pt x="342" y="26"/>
                  </a:cubicBezTo>
                  <a:close/>
                  <a:moveTo>
                    <a:pt x="345" y="27"/>
                  </a:moveTo>
                  <a:cubicBezTo>
                    <a:pt x="345" y="27"/>
                    <a:pt x="345" y="27"/>
                    <a:pt x="345" y="27"/>
                  </a:cubicBezTo>
                  <a:cubicBezTo>
                    <a:pt x="345" y="27"/>
                    <a:pt x="345" y="26"/>
                    <a:pt x="345" y="26"/>
                  </a:cubicBezTo>
                  <a:cubicBezTo>
                    <a:pt x="345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4" y="25"/>
                    <a:pt x="345" y="25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7" y="23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6" y="24"/>
                    <a:pt x="345" y="25"/>
                    <a:pt x="345" y="25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7" y="25"/>
                    <a:pt x="347" y="26"/>
                  </a:cubicBezTo>
                  <a:cubicBezTo>
                    <a:pt x="347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7"/>
                    <a:pt x="346" y="27"/>
                    <a:pt x="346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6" y="28"/>
                    <a:pt x="345" y="27"/>
                  </a:cubicBezTo>
                  <a:close/>
                  <a:moveTo>
                    <a:pt x="349" y="24"/>
                  </a:move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1" y="24"/>
                    <a:pt x="351" y="24"/>
                  </a:cubicBezTo>
                  <a:cubicBezTo>
                    <a:pt x="352" y="24"/>
                    <a:pt x="351" y="24"/>
                    <a:pt x="351" y="25"/>
                  </a:cubicBezTo>
                  <a:cubicBezTo>
                    <a:pt x="350" y="26"/>
                    <a:pt x="351" y="24"/>
                    <a:pt x="351" y="24"/>
                  </a:cubicBezTo>
                  <a:cubicBezTo>
                    <a:pt x="350" y="24"/>
                    <a:pt x="350" y="24"/>
                    <a:pt x="349" y="24"/>
                  </a:cubicBezTo>
                  <a:close/>
                  <a:moveTo>
                    <a:pt x="349" y="26"/>
                  </a:moveTo>
                  <a:cubicBezTo>
                    <a:pt x="349" y="26"/>
                    <a:pt x="349" y="26"/>
                    <a:pt x="349" y="26"/>
                  </a:cubicBezTo>
                  <a:cubicBezTo>
                    <a:pt x="349" y="26"/>
                    <a:pt x="348" y="26"/>
                    <a:pt x="348" y="26"/>
                  </a:cubicBezTo>
                  <a:cubicBezTo>
                    <a:pt x="348" y="26"/>
                    <a:pt x="349" y="26"/>
                    <a:pt x="349" y="26"/>
                  </a:cubicBezTo>
                  <a:cubicBezTo>
                    <a:pt x="349" y="26"/>
                    <a:pt x="350" y="25"/>
                    <a:pt x="351" y="26"/>
                  </a:cubicBezTo>
                  <a:cubicBezTo>
                    <a:pt x="350" y="26"/>
                    <a:pt x="349" y="27"/>
                    <a:pt x="349" y="26"/>
                  </a:cubicBezTo>
                  <a:close/>
                  <a:moveTo>
                    <a:pt x="354" y="28"/>
                  </a:moveTo>
                  <a:cubicBezTo>
                    <a:pt x="354" y="28"/>
                    <a:pt x="355" y="27"/>
                    <a:pt x="355" y="28"/>
                  </a:cubicBezTo>
                  <a:cubicBezTo>
                    <a:pt x="355" y="28"/>
                    <a:pt x="354" y="28"/>
                    <a:pt x="354" y="28"/>
                  </a:cubicBezTo>
                  <a:close/>
                  <a:moveTo>
                    <a:pt x="361" y="28"/>
                  </a:move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8"/>
                    <a:pt x="359" y="28"/>
                  </a:cubicBezTo>
                  <a:cubicBezTo>
                    <a:pt x="359" y="28"/>
                    <a:pt x="359" y="28"/>
                    <a:pt x="358" y="28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6" y="27"/>
                    <a:pt x="356" y="27"/>
                    <a:pt x="356" y="27"/>
                  </a:cubicBezTo>
                  <a:cubicBezTo>
                    <a:pt x="357" y="27"/>
                    <a:pt x="358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6" y="26"/>
                    <a:pt x="355" y="27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5"/>
                    <a:pt x="354" y="26"/>
                    <a:pt x="354" y="25"/>
                  </a:cubicBezTo>
                  <a:cubicBezTo>
                    <a:pt x="353" y="24"/>
                    <a:pt x="353" y="25"/>
                    <a:pt x="352" y="25"/>
                  </a:cubicBezTo>
                  <a:cubicBezTo>
                    <a:pt x="353" y="24"/>
                    <a:pt x="355" y="24"/>
                    <a:pt x="356" y="24"/>
                  </a:cubicBezTo>
                  <a:cubicBezTo>
                    <a:pt x="356" y="24"/>
                    <a:pt x="357" y="25"/>
                    <a:pt x="357" y="24"/>
                  </a:cubicBezTo>
                  <a:cubicBezTo>
                    <a:pt x="358" y="24"/>
                    <a:pt x="359" y="25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7"/>
                    <a:pt x="359" y="27"/>
                    <a:pt x="359" y="28"/>
                  </a:cubicBezTo>
                  <a:cubicBezTo>
                    <a:pt x="359" y="27"/>
                    <a:pt x="360" y="28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0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lose/>
                  <a:moveTo>
                    <a:pt x="362" y="28"/>
                  </a:moveTo>
                  <a:cubicBezTo>
                    <a:pt x="362" y="28"/>
                    <a:pt x="362" y="28"/>
                    <a:pt x="362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2" y="28"/>
                    <a:pt x="362" y="28"/>
                    <a:pt x="362" y="28"/>
                  </a:cubicBezTo>
                  <a:close/>
                  <a:moveTo>
                    <a:pt x="362" y="27"/>
                  </a:moveTo>
                  <a:cubicBezTo>
                    <a:pt x="362" y="27"/>
                    <a:pt x="362" y="27"/>
                    <a:pt x="362" y="27"/>
                  </a:cubicBezTo>
                  <a:cubicBezTo>
                    <a:pt x="363" y="27"/>
                    <a:pt x="363" y="27"/>
                    <a:pt x="363" y="27"/>
                  </a:cubicBezTo>
                  <a:lnTo>
                    <a:pt x="362" y="27"/>
                  </a:lnTo>
                  <a:close/>
                  <a:moveTo>
                    <a:pt x="369" y="24"/>
                  </a:moveTo>
                  <a:cubicBezTo>
                    <a:pt x="369" y="24"/>
                    <a:pt x="369" y="24"/>
                    <a:pt x="369" y="24"/>
                  </a:cubicBezTo>
                  <a:cubicBezTo>
                    <a:pt x="368" y="24"/>
                    <a:pt x="368" y="24"/>
                    <a:pt x="368" y="24"/>
                  </a:cubicBezTo>
                  <a:lnTo>
                    <a:pt x="369" y="24"/>
                  </a:lnTo>
                  <a:close/>
                  <a:moveTo>
                    <a:pt x="363" y="28"/>
                  </a:moveTo>
                  <a:cubicBezTo>
                    <a:pt x="363" y="28"/>
                    <a:pt x="364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4" y="27"/>
                    <a:pt x="366" y="26"/>
                    <a:pt x="365" y="26"/>
                  </a:cubicBezTo>
                  <a:cubicBezTo>
                    <a:pt x="365" y="25"/>
                    <a:pt x="364" y="26"/>
                    <a:pt x="364" y="26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5" y="25"/>
                    <a:pt x="367" y="25"/>
                    <a:pt x="368" y="25"/>
                  </a:cubicBezTo>
                  <a:cubicBezTo>
                    <a:pt x="368" y="25"/>
                    <a:pt x="368" y="25"/>
                    <a:pt x="368" y="25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6" y="26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8"/>
                    <a:pt x="365" y="28"/>
                  </a:cubicBezTo>
                  <a:cubicBezTo>
                    <a:pt x="365" y="28"/>
                    <a:pt x="365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8"/>
                    <a:pt x="365" y="28"/>
                    <a:pt x="365" y="28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5" y="28"/>
                    <a:pt x="364" y="30"/>
                    <a:pt x="363" y="28"/>
                  </a:cubicBezTo>
                  <a:close/>
                  <a:moveTo>
                    <a:pt x="392" y="26"/>
                  </a:moveTo>
                  <a:cubicBezTo>
                    <a:pt x="392" y="26"/>
                    <a:pt x="392" y="26"/>
                    <a:pt x="392" y="26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3" y="26"/>
                    <a:pt x="393" y="26"/>
                    <a:pt x="394" y="26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7"/>
                    <a:pt x="393" y="27"/>
                    <a:pt x="393" y="27"/>
                  </a:cubicBezTo>
                  <a:cubicBezTo>
                    <a:pt x="392" y="27"/>
                    <a:pt x="391" y="27"/>
                    <a:pt x="391" y="28"/>
                  </a:cubicBezTo>
                  <a:cubicBezTo>
                    <a:pt x="390" y="27"/>
                    <a:pt x="392" y="27"/>
                    <a:pt x="390" y="26"/>
                  </a:cubicBezTo>
                  <a:cubicBezTo>
                    <a:pt x="390" y="26"/>
                    <a:pt x="392" y="26"/>
                    <a:pt x="392" y="26"/>
                  </a:cubicBezTo>
                  <a:close/>
                  <a:moveTo>
                    <a:pt x="379" y="26"/>
                  </a:moveTo>
                  <a:cubicBezTo>
                    <a:pt x="379" y="26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1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1" y="26"/>
                    <a:pt x="382" y="26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1" y="26"/>
                    <a:pt x="382" y="26"/>
                  </a:cubicBezTo>
                  <a:cubicBezTo>
                    <a:pt x="383" y="26"/>
                    <a:pt x="385" y="25"/>
                    <a:pt x="386" y="26"/>
                  </a:cubicBezTo>
                  <a:cubicBezTo>
                    <a:pt x="386" y="25"/>
                    <a:pt x="388" y="25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6"/>
                    <a:pt x="389" y="25"/>
                    <a:pt x="390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7"/>
                    <a:pt x="388" y="26"/>
                    <a:pt x="388" y="27"/>
                  </a:cubicBezTo>
                  <a:cubicBezTo>
                    <a:pt x="389" y="27"/>
                    <a:pt x="387" y="27"/>
                    <a:pt x="388" y="28"/>
                  </a:cubicBezTo>
                  <a:cubicBezTo>
                    <a:pt x="389" y="29"/>
                    <a:pt x="390" y="28"/>
                    <a:pt x="391" y="29"/>
                  </a:cubicBezTo>
                  <a:cubicBezTo>
                    <a:pt x="391" y="29"/>
                    <a:pt x="387" y="28"/>
                    <a:pt x="390" y="29"/>
                  </a:cubicBezTo>
                  <a:cubicBezTo>
                    <a:pt x="389" y="30"/>
                    <a:pt x="389" y="30"/>
                    <a:pt x="388" y="30"/>
                  </a:cubicBezTo>
                  <a:cubicBezTo>
                    <a:pt x="388" y="30"/>
                    <a:pt x="388" y="30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7" y="28"/>
                    <a:pt x="386" y="27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9"/>
                    <a:pt x="385" y="29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5" y="28"/>
                    <a:pt x="384" y="28"/>
                  </a:cubicBezTo>
                  <a:cubicBezTo>
                    <a:pt x="384" y="29"/>
                    <a:pt x="385" y="29"/>
                    <a:pt x="385" y="29"/>
                  </a:cubicBezTo>
                  <a:cubicBezTo>
                    <a:pt x="385" y="29"/>
                    <a:pt x="385" y="29"/>
                    <a:pt x="385" y="30"/>
                  </a:cubicBezTo>
                  <a:cubicBezTo>
                    <a:pt x="385" y="29"/>
                    <a:pt x="385" y="29"/>
                    <a:pt x="386" y="29"/>
                  </a:cubicBezTo>
                  <a:cubicBezTo>
                    <a:pt x="386" y="30"/>
                    <a:pt x="386" y="30"/>
                    <a:pt x="386" y="30"/>
                  </a:cubicBezTo>
                  <a:cubicBezTo>
                    <a:pt x="386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29"/>
                  </a:cubicBezTo>
                  <a:cubicBezTo>
                    <a:pt x="384" y="30"/>
                    <a:pt x="384" y="30"/>
                    <a:pt x="383" y="30"/>
                  </a:cubicBezTo>
                  <a:cubicBezTo>
                    <a:pt x="383" y="29"/>
                    <a:pt x="385" y="29"/>
                    <a:pt x="384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8"/>
                    <a:pt x="381" y="28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6"/>
                    <a:pt x="380" y="27"/>
                    <a:pt x="380" y="27"/>
                  </a:cubicBezTo>
                  <a:cubicBezTo>
                    <a:pt x="380" y="26"/>
                    <a:pt x="379" y="26"/>
                    <a:pt x="379" y="26"/>
                  </a:cubicBezTo>
                  <a:close/>
                  <a:moveTo>
                    <a:pt x="379" y="28"/>
                  </a:moveTo>
                  <a:cubicBezTo>
                    <a:pt x="380" y="28"/>
                    <a:pt x="379" y="27"/>
                    <a:pt x="379" y="27"/>
                  </a:cubicBezTo>
                  <a:cubicBezTo>
                    <a:pt x="379" y="28"/>
                    <a:pt x="380" y="28"/>
                    <a:pt x="380" y="28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9" y="28"/>
                    <a:pt x="379" y="28"/>
                    <a:pt x="378" y="28"/>
                  </a:cubicBezTo>
                  <a:cubicBezTo>
                    <a:pt x="378" y="28"/>
                    <a:pt x="379" y="29"/>
                    <a:pt x="378" y="29"/>
                  </a:cubicBezTo>
                  <a:cubicBezTo>
                    <a:pt x="378" y="29"/>
                    <a:pt x="378" y="28"/>
                    <a:pt x="378" y="28"/>
                  </a:cubicBezTo>
                  <a:cubicBezTo>
                    <a:pt x="378" y="28"/>
                    <a:pt x="379" y="28"/>
                    <a:pt x="379" y="28"/>
                  </a:cubicBezTo>
                  <a:close/>
                  <a:moveTo>
                    <a:pt x="380" y="29"/>
                  </a:moveTo>
                  <a:cubicBezTo>
                    <a:pt x="378" y="29"/>
                    <a:pt x="378" y="29"/>
                    <a:pt x="378" y="29"/>
                  </a:cubicBezTo>
                  <a:cubicBezTo>
                    <a:pt x="379" y="29"/>
                    <a:pt x="379" y="29"/>
                    <a:pt x="379" y="29"/>
                  </a:cubicBezTo>
                  <a:lnTo>
                    <a:pt x="380" y="29"/>
                  </a:lnTo>
                  <a:close/>
                  <a:moveTo>
                    <a:pt x="376" y="32"/>
                  </a:moveTo>
                  <a:cubicBezTo>
                    <a:pt x="377" y="32"/>
                    <a:pt x="377" y="31"/>
                    <a:pt x="378" y="32"/>
                  </a:cubicBezTo>
                  <a:cubicBezTo>
                    <a:pt x="378" y="32"/>
                    <a:pt x="378" y="31"/>
                    <a:pt x="378" y="31"/>
                  </a:cubicBezTo>
                  <a:cubicBezTo>
                    <a:pt x="378" y="31"/>
                    <a:pt x="378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lnTo>
                    <a:pt x="376" y="32"/>
                  </a:lnTo>
                  <a:close/>
                  <a:moveTo>
                    <a:pt x="380" y="29"/>
                  </a:moveTo>
                  <a:cubicBezTo>
                    <a:pt x="380" y="29"/>
                    <a:pt x="381" y="28"/>
                    <a:pt x="382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1" y="28"/>
                    <a:pt x="382" y="28"/>
                    <a:pt x="382" y="28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1" y="30"/>
                    <a:pt x="381" y="29"/>
                    <a:pt x="380" y="29"/>
                  </a:cubicBezTo>
                  <a:close/>
                  <a:moveTo>
                    <a:pt x="384" y="32"/>
                  </a:move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3" y="33"/>
                    <a:pt x="383" y="33"/>
                  </a:cubicBezTo>
                  <a:cubicBezTo>
                    <a:pt x="383" y="33"/>
                    <a:pt x="383" y="33"/>
                    <a:pt x="382" y="33"/>
                  </a:cubicBezTo>
                  <a:cubicBezTo>
                    <a:pt x="382" y="32"/>
                    <a:pt x="383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2" y="32"/>
                    <a:pt x="382" y="32"/>
                    <a:pt x="381" y="31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32"/>
                    <a:pt x="383" y="31"/>
                  </a:cubicBezTo>
                  <a:cubicBezTo>
                    <a:pt x="382" y="30"/>
                    <a:pt x="383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5" y="31"/>
                    <a:pt x="385" y="31"/>
                    <a:pt x="385" y="31"/>
                  </a:cubicBezTo>
                  <a:cubicBezTo>
                    <a:pt x="385" y="32"/>
                    <a:pt x="384" y="31"/>
                    <a:pt x="384" y="32"/>
                  </a:cubicBezTo>
                  <a:close/>
                  <a:moveTo>
                    <a:pt x="364" y="87"/>
                  </a:moveTo>
                  <a:cubicBezTo>
                    <a:pt x="364" y="86"/>
                    <a:pt x="364" y="86"/>
                    <a:pt x="364" y="86"/>
                  </a:cubicBezTo>
                  <a:cubicBezTo>
                    <a:pt x="364" y="86"/>
                    <a:pt x="364" y="86"/>
                    <a:pt x="364" y="86"/>
                  </a:cubicBezTo>
                  <a:lnTo>
                    <a:pt x="364" y="87"/>
                  </a:lnTo>
                  <a:close/>
                  <a:moveTo>
                    <a:pt x="367" y="87"/>
                  </a:moveTo>
                  <a:cubicBezTo>
                    <a:pt x="366" y="87"/>
                    <a:pt x="366" y="87"/>
                    <a:pt x="366" y="87"/>
                  </a:cubicBezTo>
                  <a:cubicBezTo>
                    <a:pt x="367" y="87"/>
                    <a:pt x="367" y="87"/>
                    <a:pt x="367" y="87"/>
                  </a:cubicBezTo>
                  <a:close/>
                  <a:moveTo>
                    <a:pt x="370" y="84"/>
                  </a:move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4"/>
                    <a:pt x="370" y="84"/>
                  </a:cubicBezTo>
                  <a:close/>
                  <a:moveTo>
                    <a:pt x="394" y="32"/>
                  </a:moveTo>
                  <a:cubicBezTo>
                    <a:pt x="394" y="32"/>
                    <a:pt x="394" y="32"/>
                    <a:pt x="394" y="32"/>
                  </a:cubicBezTo>
                  <a:cubicBezTo>
                    <a:pt x="392" y="32"/>
                    <a:pt x="392" y="32"/>
                    <a:pt x="390" y="32"/>
                  </a:cubicBezTo>
                  <a:cubicBezTo>
                    <a:pt x="390" y="32"/>
                    <a:pt x="391" y="33"/>
                    <a:pt x="390" y="33"/>
                  </a:cubicBezTo>
                  <a:cubicBezTo>
                    <a:pt x="390" y="32"/>
                    <a:pt x="390" y="32"/>
                    <a:pt x="390" y="32"/>
                  </a:cubicBezTo>
                  <a:cubicBezTo>
                    <a:pt x="388" y="32"/>
                    <a:pt x="387" y="32"/>
                    <a:pt x="386" y="31"/>
                  </a:cubicBezTo>
                  <a:cubicBezTo>
                    <a:pt x="385" y="31"/>
                    <a:pt x="387" y="31"/>
                    <a:pt x="387" y="31"/>
                  </a:cubicBezTo>
                  <a:cubicBezTo>
                    <a:pt x="389" y="31"/>
                    <a:pt x="391" y="31"/>
                    <a:pt x="393" y="31"/>
                  </a:cubicBezTo>
                  <a:cubicBezTo>
                    <a:pt x="393" y="31"/>
                    <a:pt x="393" y="32"/>
                    <a:pt x="394" y="32"/>
                  </a:cubicBezTo>
                  <a:cubicBezTo>
                    <a:pt x="394" y="32"/>
                    <a:pt x="394" y="32"/>
                    <a:pt x="395" y="32"/>
                  </a:cubicBezTo>
                  <a:lnTo>
                    <a:pt x="394" y="32"/>
                  </a:lnTo>
                  <a:close/>
                  <a:moveTo>
                    <a:pt x="398" y="33"/>
                  </a:moveTo>
                  <a:cubicBezTo>
                    <a:pt x="398" y="32"/>
                    <a:pt x="398" y="32"/>
                    <a:pt x="398" y="32"/>
                  </a:cubicBezTo>
                  <a:cubicBezTo>
                    <a:pt x="397" y="33"/>
                    <a:pt x="396" y="33"/>
                    <a:pt x="396" y="32"/>
                  </a:cubicBezTo>
                  <a:cubicBezTo>
                    <a:pt x="397" y="31"/>
                    <a:pt x="398" y="31"/>
                    <a:pt x="398" y="31"/>
                  </a:cubicBezTo>
                  <a:lnTo>
                    <a:pt x="398" y="33"/>
                  </a:lnTo>
                  <a:close/>
                  <a:moveTo>
                    <a:pt x="375" y="87"/>
                  </a:move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lnTo>
                    <a:pt x="375" y="87"/>
                  </a:lnTo>
                  <a:close/>
                  <a:moveTo>
                    <a:pt x="403" y="29"/>
                  </a:moveTo>
                  <a:cubicBezTo>
                    <a:pt x="403" y="29"/>
                    <a:pt x="403" y="29"/>
                    <a:pt x="403" y="30"/>
                  </a:cubicBezTo>
                  <a:cubicBezTo>
                    <a:pt x="402" y="30"/>
                    <a:pt x="402" y="30"/>
                    <a:pt x="402" y="30"/>
                  </a:cubicBezTo>
                  <a:lnTo>
                    <a:pt x="403" y="29"/>
                  </a:lnTo>
                  <a:close/>
                  <a:moveTo>
                    <a:pt x="398" y="35"/>
                  </a:move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9" y="35"/>
                    <a:pt x="399" y="35"/>
                    <a:pt x="399" y="35"/>
                  </a:cubicBezTo>
                  <a:lnTo>
                    <a:pt x="398" y="35"/>
                  </a:lnTo>
                  <a:close/>
                  <a:moveTo>
                    <a:pt x="401" y="33"/>
                  </a:moveTo>
                  <a:cubicBezTo>
                    <a:pt x="401" y="33"/>
                    <a:pt x="401" y="33"/>
                    <a:pt x="401" y="33"/>
                  </a:cubicBezTo>
                  <a:cubicBezTo>
                    <a:pt x="400" y="33"/>
                    <a:pt x="400" y="33"/>
                    <a:pt x="399" y="33"/>
                  </a:cubicBezTo>
                  <a:cubicBezTo>
                    <a:pt x="400" y="33"/>
                    <a:pt x="400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2"/>
                    <a:pt x="401" y="32"/>
                    <a:pt x="402" y="32"/>
                  </a:cubicBezTo>
                  <a:cubicBezTo>
                    <a:pt x="402" y="33"/>
                    <a:pt x="402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lose/>
                  <a:moveTo>
                    <a:pt x="413" y="33"/>
                  </a:move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4"/>
                    <a:pt x="413" y="32"/>
                    <a:pt x="415" y="32"/>
                  </a:cubicBezTo>
                  <a:cubicBezTo>
                    <a:pt x="414" y="33"/>
                    <a:pt x="414" y="33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3" y="34"/>
                    <a:pt x="413" y="34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lose/>
                  <a:moveTo>
                    <a:pt x="413" y="26"/>
                  </a:moveTo>
                  <a:cubicBezTo>
                    <a:pt x="413" y="26"/>
                    <a:pt x="414" y="27"/>
                    <a:pt x="414" y="26"/>
                  </a:cubicBezTo>
                  <a:cubicBezTo>
                    <a:pt x="414" y="26"/>
                    <a:pt x="415" y="26"/>
                    <a:pt x="416" y="26"/>
                  </a:cubicBezTo>
                  <a:cubicBezTo>
                    <a:pt x="415" y="27"/>
                    <a:pt x="414" y="26"/>
                    <a:pt x="413" y="26"/>
                  </a:cubicBezTo>
                  <a:close/>
                  <a:moveTo>
                    <a:pt x="407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7" y="30"/>
                    <a:pt x="407" y="29"/>
                    <a:pt x="408" y="29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30"/>
                    <a:pt x="409" y="29"/>
                    <a:pt x="410" y="30"/>
                  </a:cubicBezTo>
                  <a:cubicBezTo>
                    <a:pt x="410" y="30"/>
                    <a:pt x="409" y="30"/>
                    <a:pt x="409" y="30"/>
                  </a:cubicBezTo>
                  <a:cubicBezTo>
                    <a:pt x="409" y="30"/>
                    <a:pt x="410" y="30"/>
                    <a:pt x="410" y="31"/>
                  </a:cubicBezTo>
                  <a:cubicBezTo>
                    <a:pt x="411" y="30"/>
                    <a:pt x="412" y="30"/>
                    <a:pt x="412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12" y="30"/>
                    <a:pt x="411" y="30"/>
                    <a:pt x="411" y="30"/>
                  </a:cubicBezTo>
                  <a:cubicBezTo>
                    <a:pt x="411" y="30"/>
                    <a:pt x="411" y="30"/>
                    <a:pt x="411" y="31"/>
                  </a:cubicBezTo>
                  <a:cubicBezTo>
                    <a:pt x="410" y="31"/>
                    <a:pt x="409" y="31"/>
                    <a:pt x="408" y="31"/>
                  </a:cubicBezTo>
                  <a:cubicBezTo>
                    <a:pt x="408" y="30"/>
                    <a:pt x="407" y="30"/>
                    <a:pt x="407" y="30"/>
                  </a:cubicBezTo>
                  <a:cubicBezTo>
                    <a:pt x="406" y="31"/>
                    <a:pt x="406" y="31"/>
                    <a:pt x="406" y="31"/>
                  </a:cubicBezTo>
                  <a:cubicBezTo>
                    <a:pt x="405" y="31"/>
                    <a:pt x="405" y="29"/>
                    <a:pt x="404" y="30"/>
                  </a:cubicBezTo>
                  <a:cubicBezTo>
                    <a:pt x="404" y="30"/>
                    <a:pt x="404" y="30"/>
                    <a:pt x="404" y="29"/>
                  </a:cubicBezTo>
                  <a:cubicBezTo>
                    <a:pt x="404" y="29"/>
                    <a:pt x="406" y="29"/>
                    <a:pt x="407" y="29"/>
                  </a:cubicBezTo>
                  <a:close/>
                  <a:moveTo>
                    <a:pt x="401" y="35"/>
                  </a:moveTo>
                  <a:cubicBezTo>
                    <a:pt x="402" y="35"/>
                    <a:pt x="402" y="35"/>
                    <a:pt x="402" y="35"/>
                  </a:cubicBezTo>
                  <a:cubicBezTo>
                    <a:pt x="402" y="35"/>
                    <a:pt x="402" y="35"/>
                    <a:pt x="402" y="35"/>
                  </a:cubicBezTo>
                  <a:lnTo>
                    <a:pt x="401" y="35"/>
                  </a:lnTo>
                  <a:close/>
                  <a:moveTo>
                    <a:pt x="385" y="87"/>
                  </a:moveTo>
                  <a:cubicBezTo>
                    <a:pt x="384" y="87"/>
                    <a:pt x="384" y="88"/>
                    <a:pt x="383" y="88"/>
                  </a:cubicBezTo>
                  <a:cubicBezTo>
                    <a:pt x="383" y="87"/>
                    <a:pt x="384" y="87"/>
                    <a:pt x="385" y="87"/>
                  </a:cubicBezTo>
                  <a:cubicBezTo>
                    <a:pt x="385" y="87"/>
                    <a:pt x="385" y="87"/>
                    <a:pt x="386" y="87"/>
                  </a:cubicBezTo>
                  <a:cubicBezTo>
                    <a:pt x="385" y="87"/>
                    <a:pt x="385" y="87"/>
                    <a:pt x="385" y="87"/>
                  </a:cubicBezTo>
                  <a:close/>
                  <a:moveTo>
                    <a:pt x="406" y="36"/>
                  </a:moveTo>
                  <a:cubicBezTo>
                    <a:pt x="406" y="35"/>
                    <a:pt x="406" y="35"/>
                    <a:pt x="406" y="35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6"/>
                    <a:pt x="406" y="36"/>
                    <a:pt x="406" y="36"/>
                  </a:cubicBezTo>
                  <a:close/>
                  <a:moveTo>
                    <a:pt x="384" y="86"/>
                  </a:move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lose/>
                  <a:moveTo>
                    <a:pt x="407" y="36"/>
                  </a:moveTo>
                  <a:cubicBezTo>
                    <a:pt x="407" y="35"/>
                    <a:pt x="407" y="35"/>
                    <a:pt x="407" y="35"/>
                  </a:cubicBezTo>
                  <a:cubicBezTo>
                    <a:pt x="408" y="35"/>
                    <a:pt x="408" y="35"/>
                    <a:pt x="408" y="35"/>
                  </a:cubicBezTo>
                  <a:cubicBezTo>
                    <a:pt x="408" y="35"/>
                    <a:pt x="408" y="36"/>
                    <a:pt x="407" y="36"/>
                  </a:cubicBezTo>
                  <a:close/>
                  <a:moveTo>
                    <a:pt x="386" y="86"/>
                  </a:moveTo>
                  <a:cubicBezTo>
                    <a:pt x="386" y="86"/>
                    <a:pt x="386" y="86"/>
                    <a:pt x="386" y="86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6" y="86"/>
                    <a:pt x="386" y="86"/>
                    <a:pt x="386" y="86"/>
                  </a:cubicBezTo>
                  <a:close/>
                  <a:moveTo>
                    <a:pt x="403" y="33"/>
                  </a:moveTo>
                  <a:cubicBezTo>
                    <a:pt x="404" y="32"/>
                    <a:pt x="405" y="33"/>
                    <a:pt x="406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7" y="32"/>
                    <a:pt x="408" y="32"/>
                  </a:cubicBezTo>
                  <a:cubicBezTo>
                    <a:pt x="409" y="31"/>
                    <a:pt x="411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3" y="33"/>
                    <a:pt x="413" y="34"/>
                  </a:cubicBezTo>
                  <a:cubicBezTo>
                    <a:pt x="412" y="33"/>
                    <a:pt x="411" y="33"/>
                    <a:pt x="410" y="34"/>
                  </a:cubicBezTo>
                  <a:cubicBezTo>
                    <a:pt x="408" y="33"/>
                    <a:pt x="405" y="33"/>
                    <a:pt x="403" y="33"/>
                  </a:cubicBezTo>
                  <a:close/>
                  <a:moveTo>
                    <a:pt x="413" y="36"/>
                  </a:moveTo>
                  <a:cubicBezTo>
                    <a:pt x="411" y="35"/>
                    <a:pt x="410" y="36"/>
                    <a:pt x="408" y="36"/>
                  </a:cubicBezTo>
                  <a:cubicBezTo>
                    <a:pt x="409" y="35"/>
                    <a:pt x="411" y="36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3" y="36"/>
                    <a:pt x="414" y="35"/>
                    <a:pt x="415" y="35"/>
                  </a:cubicBezTo>
                  <a:cubicBezTo>
                    <a:pt x="415" y="36"/>
                    <a:pt x="413" y="36"/>
                    <a:pt x="413" y="36"/>
                  </a:cubicBezTo>
                  <a:close/>
                  <a:moveTo>
                    <a:pt x="429" y="33"/>
                  </a:moveTo>
                  <a:cubicBezTo>
                    <a:pt x="429" y="34"/>
                    <a:pt x="429" y="34"/>
                    <a:pt x="429" y="34"/>
                  </a:cubicBezTo>
                  <a:cubicBezTo>
                    <a:pt x="430" y="35"/>
                    <a:pt x="430" y="33"/>
                    <a:pt x="430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0" y="35"/>
                    <a:pt x="429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3"/>
                    <a:pt x="428" y="33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3"/>
                    <a:pt x="428" y="33"/>
                    <a:pt x="429" y="33"/>
                  </a:cubicBezTo>
                  <a:close/>
                  <a:moveTo>
                    <a:pt x="415" y="36"/>
                  </a:move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7" y="36"/>
                    <a:pt x="417" y="36"/>
                  </a:cubicBezTo>
                  <a:cubicBezTo>
                    <a:pt x="417" y="36"/>
                    <a:pt x="417" y="36"/>
                    <a:pt x="417" y="36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6" y="36"/>
                    <a:pt x="415" y="36"/>
                  </a:cubicBezTo>
                  <a:close/>
                  <a:moveTo>
                    <a:pt x="418" y="34"/>
                  </a:moveTo>
                  <a:cubicBezTo>
                    <a:pt x="418" y="33"/>
                    <a:pt x="418" y="33"/>
                    <a:pt x="418" y="33"/>
                  </a:cubicBezTo>
                  <a:cubicBezTo>
                    <a:pt x="418" y="33"/>
                    <a:pt x="418" y="33"/>
                    <a:pt x="418" y="33"/>
                  </a:cubicBezTo>
                  <a:lnTo>
                    <a:pt x="418" y="34"/>
                  </a:lnTo>
                  <a:close/>
                  <a:moveTo>
                    <a:pt x="424" y="36"/>
                  </a:move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4" y="36"/>
                    <a:pt x="424" y="36"/>
                    <a:pt x="424" y="36"/>
                  </a:cubicBezTo>
                  <a:close/>
                  <a:moveTo>
                    <a:pt x="426" y="34"/>
                  </a:moveTo>
                  <a:cubicBezTo>
                    <a:pt x="426" y="34"/>
                    <a:pt x="426" y="34"/>
                    <a:pt x="426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4" y="34"/>
                    <a:pt x="424" y="33"/>
                    <a:pt x="424" y="33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23" y="33"/>
                    <a:pt x="424" y="34"/>
                    <a:pt x="424" y="34"/>
                  </a:cubicBezTo>
                  <a:cubicBezTo>
                    <a:pt x="423" y="34"/>
                    <a:pt x="420" y="34"/>
                    <a:pt x="419" y="33"/>
                  </a:cubicBezTo>
                  <a:cubicBezTo>
                    <a:pt x="419" y="33"/>
                    <a:pt x="419" y="33"/>
                    <a:pt x="419" y="33"/>
                  </a:cubicBezTo>
                  <a:cubicBezTo>
                    <a:pt x="421" y="34"/>
                    <a:pt x="424" y="33"/>
                    <a:pt x="426" y="33"/>
                  </a:cubicBezTo>
                  <a:cubicBezTo>
                    <a:pt x="426" y="33"/>
                    <a:pt x="426" y="33"/>
                    <a:pt x="426" y="34"/>
                  </a:cubicBezTo>
                  <a:close/>
                </a:path>
              </a:pathLst>
            </a:custGeom>
            <a:solidFill>
              <a:srgbClr val="C4A077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3898743" y="853380"/>
              <a:ext cx="1213313" cy="284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865" dirty="0">
                  <a:solidFill>
                    <a:schemeClr val="bg1"/>
                  </a:solidFill>
                </a:rPr>
                <a:t>输入你的标题</a:t>
              </a:r>
              <a:endParaRPr lang="zh-CN" altLang="en-US" sz="1865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4902200" y="2819401"/>
            <a:ext cx="3098800" cy="615951"/>
            <a:chOff x="3467100" y="2124075"/>
            <a:chExt cx="2324100" cy="461963"/>
          </a:xfrm>
        </p:grpSpPr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3467100" y="2124075"/>
              <a:ext cx="2324100" cy="461963"/>
            </a:xfrm>
            <a:custGeom>
              <a:avLst/>
              <a:gdLst>
                <a:gd name="T0" fmla="*/ 504 w 546"/>
                <a:gd name="T1" fmla="*/ 75 h 106"/>
                <a:gd name="T2" fmla="*/ 483 w 546"/>
                <a:gd name="T3" fmla="*/ 64 h 106"/>
                <a:gd name="T4" fmla="*/ 507 w 546"/>
                <a:gd name="T5" fmla="*/ 54 h 106"/>
                <a:gd name="T6" fmla="*/ 505 w 546"/>
                <a:gd name="T7" fmla="*/ 47 h 106"/>
                <a:gd name="T8" fmla="*/ 514 w 546"/>
                <a:gd name="T9" fmla="*/ 40 h 106"/>
                <a:gd name="T10" fmla="*/ 466 w 546"/>
                <a:gd name="T11" fmla="*/ 34 h 106"/>
                <a:gd name="T12" fmla="*/ 475 w 546"/>
                <a:gd name="T13" fmla="*/ 28 h 106"/>
                <a:gd name="T14" fmla="*/ 525 w 546"/>
                <a:gd name="T15" fmla="*/ 24 h 106"/>
                <a:gd name="T16" fmla="*/ 492 w 546"/>
                <a:gd name="T17" fmla="*/ 24 h 106"/>
                <a:gd name="T18" fmla="*/ 460 w 546"/>
                <a:gd name="T19" fmla="*/ 20 h 106"/>
                <a:gd name="T20" fmla="*/ 456 w 546"/>
                <a:gd name="T21" fmla="*/ 15 h 106"/>
                <a:gd name="T22" fmla="*/ 443 w 546"/>
                <a:gd name="T23" fmla="*/ 22 h 106"/>
                <a:gd name="T24" fmla="*/ 418 w 546"/>
                <a:gd name="T25" fmla="*/ 19 h 106"/>
                <a:gd name="T26" fmla="*/ 442 w 546"/>
                <a:gd name="T27" fmla="*/ 24 h 106"/>
                <a:gd name="T28" fmla="*/ 398 w 546"/>
                <a:gd name="T29" fmla="*/ 27 h 106"/>
                <a:gd name="T30" fmla="*/ 375 w 546"/>
                <a:gd name="T31" fmla="*/ 25 h 106"/>
                <a:gd name="T32" fmla="*/ 340 w 546"/>
                <a:gd name="T33" fmla="*/ 18 h 106"/>
                <a:gd name="T34" fmla="*/ 292 w 546"/>
                <a:gd name="T35" fmla="*/ 17 h 106"/>
                <a:gd name="T36" fmla="*/ 281 w 546"/>
                <a:gd name="T37" fmla="*/ 6 h 106"/>
                <a:gd name="T38" fmla="*/ 268 w 546"/>
                <a:gd name="T39" fmla="*/ 15 h 106"/>
                <a:gd name="T40" fmla="*/ 245 w 546"/>
                <a:gd name="T41" fmla="*/ 9 h 106"/>
                <a:gd name="T42" fmla="*/ 220 w 546"/>
                <a:gd name="T43" fmla="*/ 4 h 106"/>
                <a:gd name="T44" fmla="*/ 186 w 546"/>
                <a:gd name="T45" fmla="*/ 2 h 106"/>
                <a:gd name="T46" fmla="*/ 160 w 546"/>
                <a:gd name="T47" fmla="*/ 8 h 106"/>
                <a:gd name="T48" fmla="*/ 65 w 546"/>
                <a:gd name="T49" fmla="*/ 3 h 106"/>
                <a:gd name="T50" fmla="*/ 9 w 546"/>
                <a:gd name="T51" fmla="*/ 38 h 106"/>
                <a:gd name="T52" fmla="*/ 57 w 546"/>
                <a:gd name="T53" fmla="*/ 100 h 106"/>
                <a:gd name="T54" fmla="*/ 59 w 546"/>
                <a:gd name="T55" fmla="*/ 84 h 106"/>
                <a:gd name="T56" fmla="*/ 84 w 546"/>
                <a:gd name="T57" fmla="*/ 83 h 106"/>
                <a:gd name="T58" fmla="*/ 136 w 546"/>
                <a:gd name="T59" fmla="*/ 87 h 106"/>
                <a:gd name="T60" fmla="*/ 176 w 546"/>
                <a:gd name="T61" fmla="*/ 86 h 106"/>
                <a:gd name="T62" fmla="*/ 205 w 546"/>
                <a:gd name="T63" fmla="*/ 81 h 106"/>
                <a:gd name="T64" fmla="*/ 253 w 546"/>
                <a:gd name="T65" fmla="*/ 81 h 106"/>
                <a:gd name="T66" fmla="*/ 299 w 546"/>
                <a:gd name="T67" fmla="*/ 83 h 106"/>
                <a:gd name="T68" fmla="*/ 363 w 546"/>
                <a:gd name="T69" fmla="*/ 87 h 106"/>
                <a:gd name="T70" fmla="*/ 390 w 546"/>
                <a:gd name="T71" fmla="*/ 85 h 106"/>
                <a:gd name="T72" fmla="*/ 494 w 546"/>
                <a:gd name="T73" fmla="*/ 54 h 106"/>
                <a:gd name="T74" fmla="*/ 482 w 546"/>
                <a:gd name="T75" fmla="*/ 43 h 106"/>
                <a:gd name="T76" fmla="*/ 506 w 546"/>
                <a:gd name="T77" fmla="*/ 45 h 106"/>
                <a:gd name="T78" fmla="*/ 499 w 546"/>
                <a:gd name="T79" fmla="*/ 43 h 106"/>
                <a:gd name="T80" fmla="*/ 474 w 546"/>
                <a:gd name="T81" fmla="*/ 42 h 106"/>
                <a:gd name="T82" fmla="*/ 460 w 546"/>
                <a:gd name="T83" fmla="*/ 30 h 106"/>
                <a:gd name="T84" fmla="*/ 454 w 546"/>
                <a:gd name="T85" fmla="*/ 25 h 106"/>
                <a:gd name="T86" fmla="*/ 409 w 546"/>
                <a:gd name="T87" fmla="*/ 19 h 106"/>
                <a:gd name="T88" fmla="*/ 280 w 546"/>
                <a:gd name="T89" fmla="*/ 9 h 106"/>
                <a:gd name="T90" fmla="*/ 23 w 546"/>
                <a:gd name="T91" fmla="*/ 60 h 106"/>
                <a:gd name="T92" fmla="*/ 67 w 546"/>
                <a:gd name="T93" fmla="*/ 96 h 106"/>
                <a:gd name="T94" fmla="*/ 88 w 546"/>
                <a:gd name="T95" fmla="*/ 83 h 106"/>
                <a:gd name="T96" fmla="*/ 146 w 546"/>
                <a:gd name="T97" fmla="*/ 83 h 106"/>
                <a:gd name="T98" fmla="*/ 237 w 546"/>
                <a:gd name="T99" fmla="*/ 8 h 106"/>
                <a:gd name="T100" fmla="*/ 190 w 546"/>
                <a:gd name="T101" fmla="*/ 79 h 106"/>
                <a:gd name="T102" fmla="*/ 225 w 546"/>
                <a:gd name="T103" fmla="*/ 10 h 106"/>
                <a:gd name="T104" fmla="*/ 252 w 546"/>
                <a:gd name="T105" fmla="*/ 14 h 106"/>
                <a:gd name="T106" fmla="*/ 277 w 546"/>
                <a:gd name="T107" fmla="*/ 15 h 106"/>
                <a:gd name="T108" fmla="*/ 294 w 546"/>
                <a:gd name="T109" fmla="*/ 21 h 106"/>
                <a:gd name="T110" fmla="*/ 318 w 546"/>
                <a:gd name="T111" fmla="*/ 25 h 106"/>
                <a:gd name="T112" fmla="*/ 340 w 546"/>
                <a:gd name="T113" fmla="*/ 24 h 106"/>
                <a:gd name="T114" fmla="*/ 353 w 546"/>
                <a:gd name="T115" fmla="*/ 26 h 106"/>
                <a:gd name="T116" fmla="*/ 393 w 546"/>
                <a:gd name="T117" fmla="*/ 27 h 106"/>
                <a:gd name="T118" fmla="*/ 383 w 546"/>
                <a:gd name="T119" fmla="*/ 30 h 106"/>
                <a:gd name="T120" fmla="*/ 370 w 546"/>
                <a:gd name="T121" fmla="*/ 84 h 106"/>
                <a:gd name="T122" fmla="*/ 411 w 546"/>
                <a:gd name="T123" fmla="*/ 30 h 106"/>
                <a:gd name="T124" fmla="*/ 428 w 546"/>
                <a:gd name="T125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6" h="106">
                  <a:moveTo>
                    <a:pt x="405" y="85"/>
                  </a:moveTo>
                  <a:cubicBezTo>
                    <a:pt x="405" y="86"/>
                    <a:pt x="405" y="86"/>
                    <a:pt x="405" y="86"/>
                  </a:cubicBezTo>
                  <a:cubicBezTo>
                    <a:pt x="406" y="86"/>
                    <a:pt x="406" y="86"/>
                    <a:pt x="407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8" y="85"/>
                    <a:pt x="408" y="86"/>
                  </a:cubicBezTo>
                  <a:cubicBezTo>
                    <a:pt x="409" y="86"/>
                    <a:pt x="410" y="87"/>
                    <a:pt x="410" y="86"/>
                  </a:cubicBezTo>
                  <a:cubicBezTo>
                    <a:pt x="411" y="86"/>
                    <a:pt x="411" y="86"/>
                    <a:pt x="412" y="86"/>
                  </a:cubicBezTo>
                  <a:cubicBezTo>
                    <a:pt x="413" y="85"/>
                    <a:pt x="415" y="86"/>
                    <a:pt x="416" y="86"/>
                  </a:cubicBezTo>
                  <a:cubicBezTo>
                    <a:pt x="417" y="84"/>
                    <a:pt x="419" y="87"/>
                    <a:pt x="419" y="85"/>
                  </a:cubicBezTo>
                  <a:cubicBezTo>
                    <a:pt x="421" y="86"/>
                    <a:pt x="422" y="85"/>
                    <a:pt x="423" y="86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5" y="87"/>
                    <a:pt x="428" y="85"/>
                    <a:pt x="430" y="86"/>
                  </a:cubicBezTo>
                  <a:cubicBezTo>
                    <a:pt x="430" y="86"/>
                    <a:pt x="430" y="86"/>
                    <a:pt x="430" y="86"/>
                  </a:cubicBezTo>
                  <a:cubicBezTo>
                    <a:pt x="431" y="86"/>
                    <a:pt x="432" y="85"/>
                    <a:pt x="432" y="86"/>
                  </a:cubicBezTo>
                  <a:cubicBezTo>
                    <a:pt x="433" y="86"/>
                    <a:pt x="434" y="86"/>
                    <a:pt x="434" y="86"/>
                  </a:cubicBezTo>
                  <a:cubicBezTo>
                    <a:pt x="436" y="87"/>
                    <a:pt x="437" y="85"/>
                    <a:pt x="439" y="86"/>
                  </a:cubicBezTo>
                  <a:cubicBezTo>
                    <a:pt x="439" y="86"/>
                    <a:pt x="439" y="86"/>
                    <a:pt x="439" y="86"/>
                  </a:cubicBezTo>
                  <a:cubicBezTo>
                    <a:pt x="440" y="87"/>
                    <a:pt x="440" y="85"/>
                    <a:pt x="441" y="86"/>
                  </a:cubicBezTo>
                  <a:cubicBezTo>
                    <a:pt x="443" y="85"/>
                    <a:pt x="445" y="87"/>
                    <a:pt x="447" y="86"/>
                  </a:cubicBezTo>
                  <a:cubicBezTo>
                    <a:pt x="448" y="87"/>
                    <a:pt x="450" y="85"/>
                    <a:pt x="451" y="86"/>
                  </a:cubicBezTo>
                  <a:cubicBezTo>
                    <a:pt x="453" y="87"/>
                    <a:pt x="455" y="86"/>
                    <a:pt x="457" y="86"/>
                  </a:cubicBezTo>
                  <a:cubicBezTo>
                    <a:pt x="459" y="85"/>
                    <a:pt x="461" y="86"/>
                    <a:pt x="462" y="86"/>
                  </a:cubicBezTo>
                  <a:cubicBezTo>
                    <a:pt x="464" y="86"/>
                    <a:pt x="465" y="86"/>
                    <a:pt x="466" y="85"/>
                  </a:cubicBezTo>
                  <a:cubicBezTo>
                    <a:pt x="467" y="85"/>
                    <a:pt x="467" y="86"/>
                    <a:pt x="467" y="86"/>
                  </a:cubicBezTo>
                  <a:cubicBezTo>
                    <a:pt x="468" y="86"/>
                    <a:pt x="469" y="85"/>
                    <a:pt x="470" y="85"/>
                  </a:cubicBezTo>
                  <a:cubicBezTo>
                    <a:pt x="470" y="85"/>
                    <a:pt x="471" y="84"/>
                    <a:pt x="472" y="85"/>
                  </a:cubicBezTo>
                  <a:cubicBezTo>
                    <a:pt x="472" y="85"/>
                    <a:pt x="472" y="85"/>
                    <a:pt x="473" y="85"/>
                  </a:cubicBezTo>
                  <a:cubicBezTo>
                    <a:pt x="473" y="85"/>
                    <a:pt x="474" y="85"/>
                    <a:pt x="474" y="85"/>
                  </a:cubicBezTo>
                  <a:cubicBezTo>
                    <a:pt x="475" y="85"/>
                    <a:pt x="475" y="86"/>
                    <a:pt x="476" y="86"/>
                  </a:cubicBezTo>
                  <a:cubicBezTo>
                    <a:pt x="477" y="85"/>
                    <a:pt x="480" y="86"/>
                    <a:pt x="481" y="85"/>
                  </a:cubicBezTo>
                  <a:cubicBezTo>
                    <a:pt x="482" y="86"/>
                    <a:pt x="484" y="85"/>
                    <a:pt x="485" y="85"/>
                  </a:cubicBezTo>
                  <a:cubicBezTo>
                    <a:pt x="486" y="85"/>
                    <a:pt x="487" y="86"/>
                    <a:pt x="488" y="85"/>
                  </a:cubicBezTo>
                  <a:cubicBezTo>
                    <a:pt x="490" y="85"/>
                    <a:pt x="492" y="85"/>
                    <a:pt x="494" y="85"/>
                  </a:cubicBezTo>
                  <a:cubicBezTo>
                    <a:pt x="493" y="85"/>
                    <a:pt x="493" y="85"/>
                    <a:pt x="493" y="85"/>
                  </a:cubicBezTo>
                  <a:cubicBezTo>
                    <a:pt x="495" y="84"/>
                    <a:pt x="495" y="85"/>
                    <a:pt x="497" y="85"/>
                  </a:cubicBezTo>
                  <a:cubicBezTo>
                    <a:pt x="497" y="83"/>
                    <a:pt x="497" y="83"/>
                    <a:pt x="497" y="83"/>
                  </a:cubicBezTo>
                  <a:cubicBezTo>
                    <a:pt x="497" y="83"/>
                    <a:pt x="499" y="84"/>
                    <a:pt x="499" y="83"/>
                  </a:cubicBezTo>
                  <a:cubicBezTo>
                    <a:pt x="499" y="83"/>
                    <a:pt x="500" y="83"/>
                    <a:pt x="500" y="83"/>
                  </a:cubicBezTo>
                  <a:cubicBezTo>
                    <a:pt x="501" y="83"/>
                    <a:pt x="503" y="84"/>
                    <a:pt x="503" y="82"/>
                  </a:cubicBezTo>
                  <a:cubicBezTo>
                    <a:pt x="504" y="81"/>
                    <a:pt x="505" y="82"/>
                    <a:pt x="506" y="82"/>
                  </a:cubicBezTo>
                  <a:cubicBezTo>
                    <a:pt x="505" y="81"/>
                    <a:pt x="503" y="81"/>
                    <a:pt x="502" y="82"/>
                  </a:cubicBezTo>
                  <a:cubicBezTo>
                    <a:pt x="501" y="81"/>
                    <a:pt x="500" y="81"/>
                    <a:pt x="499" y="82"/>
                  </a:cubicBezTo>
                  <a:cubicBezTo>
                    <a:pt x="496" y="81"/>
                    <a:pt x="493" y="82"/>
                    <a:pt x="491" y="81"/>
                  </a:cubicBezTo>
                  <a:cubicBezTo>
                    <a:pt x="492" y="80"/>
                    <a:pt x="494" y="80"/>
                    <a:pt x="495" y="80"/>
                  </a:cubicBezTo>
                  <a:cubicBezTo>
                    <a:pt x="495" y="79"/>
                    <a:pt x="496" y="79"/>
                    <a:pt x="495" y="78"/>
                  </a:cubicBezTo>
                  <a:cubicBezTo>
                    <a:pt x="495" y="79"/>
                    <a:pt x="495" y="79"/>
                    <a:pt x="495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2" y="79"/>
                    <a:pt x="491" y="80"/>
                    <a:pt x="490" y="79"/>
                  </a:cubicBezTo>
                  <a:cubicBezTo>
                    <a:pt x="491" y="79"/>
                    <a:pt x="491" y="79"/>
                    <a:pt x="491" y="79"/>
                  </a:cubicBezTo>
                  <a:cubicBezTo>
                    <a:pt x="489" y="79"/>
                    <a:pt x="488" y="79"/>
                    <a:pt x="486" y="79"/>
                  </a:cubicBezTo>
                  <a:cubicBezTo>
                    <a:pt x="486" y="79"/>
                    <a:pt x="486" y="79"/>
                    <a:pt x="486" y="79"/>
                  </a:cubicBezTo>
                  <a:cubicBezTo>
                    <a:pt x="486" y="79"/>
                    <a:pt x="485" y="79"/>
                    <a:pt x="485" y="78"/>
                  </a:cubicBezTo>
                  <a:cubicBezTo>
                    <a:pt x="486" y="77"/>
                    <a:pt x="488" y="78"/>
                    <a:pt x="489" y="77"/>
                  </a:cubicBezTo>
                  <a:cubicBezTo>
                    <a:pt x="491" y="78"/>
                    <a:pt x="492" y="76"/>
                    <a:pt x="494" y="76"/>
                  </a:cubicBezTo>
                  <a:cubicBezTo>
                    <a:pt x="495" y="76"/>
                    <a:pt x="495" y="75"/>
                    <a:pt x="497" y="75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8" y="75"/>
                    <a:pt x="498" y="76"/>
                  </a:cubicBezTo>
                  <a:cubicBezTo>
                    <a:pt x="499" y="75"/>
                    <a:pt x="500" y="75"/>
                    <a:pt x="501" y="75"/>
                  </a:cubicBezTo>
                  <a:cubicBezTo>
                    <a:pt x="502" y="76"/>
                    <a:pt x="503" y="75"/>
                    <a:pt x="504" y="75"/>
                  </a:cubicBezTo>
                  <a:cubicBezTo>
                    <a:pt x="506" y="74"/>
                    <a:pt x="508" y="76"/>
                    <a:pt x="510" y="74"/>
                  </a:cubicBezTo>
                  <a:cubicBezTo>
                    <a:pt x="510" y="74"/>
                    <a:pt x="511" y="74"/>
                    <a:pt x="511" y="74"/>
                  </a:cubicBezTo>
                  <a:cubicBezTo>
                    <a:pt x="513" y="74"/>
                    <a:pt x="515" y="75"/>
                    <a:pt x="516" y="74"/>
                  </a:cubicBezTo>
                  <a:cubicBezTo>
                    <a:pt x="516" y="74"/>
                    <a:pt x="516" y="74"/>
                    <a:pt x="516" y="74"/>
                  </a:cubicBezTo>
                  <a:cubicBezTo>
                    <a:pt x="517" y="74"/>
                    <a:pt x="518" y="75"/>
                    <a:pt x="519" y="74"/>
                  </a:cubicBezTo>
                  <a:cubicBezTo>
                    <a:pt x="518" y="73"/>
                    <a:pt x="518" y="73"/>
                    <a:pt x="518" y="73"/>
                  </a:cubicBezTo>
                  <a:cubicBezTo>
                    <a:pt x="518" y="74"/>
                    <a:pt x="517" y="74"/>
                    <a:pt x="517" y="74"/>
                  </a:cubicBezTo>
                  <a:cubicBezTo>
                    <a:pt x="515" y="72"/>
                    <a:pt x="512" y="75"/>
                    <a:pt x="511" y="72"/>
                  </a:cubicBezTo>
                  <a:cubicBezTo>
                    <a:pt x="510" y="73"/>
                    <a:pt x="509" y="72"/>
                    <a:pt x="508" y="73"/>
                  </a:cubicBezTo>
                  <a:cubicBezTo>
                    <a:pt x="509" y="73"/>
                    <a:pt x="510" y="72"/>
                    <a:pt x="511" y="73"/>
                  </a:cubicBezTo>
                  <a:cubicBezTo>
                    <a:pt x="511" y="75"/>
                    <a:pt x="510" y="73"/>
                    <a:pt x="509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7" y="73"/>
                    <a:pt x="505" y="74"/>
                    <a:pt x="503" y="73"/>
                  </a:cubicBezTo>
                  <a:cubicBezTo>
                    <a:pt x="503" y="73"/>
                    <a:pt x="504" y="73"/>
                    <a:pt x="504" y="73"/>
                  </a:cubicBezTo>
                  <a:cubicBezTo>
                    <a:pt x="503" y="73"/>
                    <a:pt x="503" y="72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2" y="73"/>
                    <a:pt x="501" y="74"/>
                    <a:pt x="499" y="74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98" y="74"/>
                    <a:pt x="499" y="73"/>
                    <a:pt x="498" y="74"/>
                  </a:cubicBezTo>
                  <a:cubicBezTo>
                    <a:pt x="496" y="74"/>
                    <a:pt x="495" y="74"/>
                    <a:pt x="494" y="73"/>
                  </a:cubicBezTo>
                  <a:cubicBezTo>
                    <a:pt x="494" y="73"/>
                    <a:pt x="494" y="73"/>
                    <a:pt x="494" y="73"/>
                  </a:cubicBezTo>
                  <a:cubicBezTo>
                    <a:pt x="492" y="74"/>
                    <a:pt x="494" y="77"/>
                    <a:pt x="491" y="7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0" y="74"/>
                    <a:pt x="493" y="76"/>
                    <a:pt x="492" y="74"/>
                  </a:cubicBezTo>
                  <a:cubicBezTo>
                    <a:pt x="487" y="73"/>
                    <a:pt x="482" y="74"/>
                    <a:pt x="477" y="74"/>
                  </a:cubicBezTo>
                  <a:cubicBezTo>
                    <a:pt x="471" y="73"/>
                    <a:pt x="466" y="75"/>
                    <a:pt x="460" y="73"/>
                  </a:cubicBezTo>
                  <a:cubicBezTo>
                    <a:pt x="458" y="74"/>
                    <a:pt x="456" y="73"/>
                    <a:pt x="454" y="73"/>
                  </a:cubicBezTo>
                  <a:cubicBezTo>
                    <a:pt x="451" y="74"/>
                    <a:pt x="447" y="73"/>
                    <a:pt x="443" y="73"/>
                  </a:cubicBezTo>
                  <a:cubicBezTo>
                    <a:pt x="442" y="73"/>
                    <a:pt x="441" y="73"/>
                    <a:pt x="441" y="73"/>
                  </a:cubicBezTo>
                  <a:cubicBezTo>
                    <a:pt x="439" y="72"/>
                    <a:pt x="437" y="74"/>
                    <a:pt x="436" y="73"/>
                  </a:cubicBezTo>
                  <a:cubicBezTo>
                    <a:pt x="437" y="72"/>
                    <a:pt x="438" y="73"/>
                    <a:pt x="438" y="73"/>
                  </a:cubicBezTo>
                  <a:cubicBezTo>
                    <a:pt x="440" y="72"/>
                    <a:pt x="441" y="73"/>
                    <a:pt x="442" y="72"/>
                  </a:cubicBezTo>
                  <a:cubicBezTo>
                    <a:pt x="443" y="74"/>
                    <a:pt x="445" y="72"/>
                    <a:pt x="446" y="72"/>
                  </a:cubicBezTo>
                  <a:cubicBezTo>
                    <a:pt x="449" y="72"/>
                    <a:pt x="451" y="74"/>
                    <a:pt x="453" y="71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6" y="71"/>
                    <a:pt x="459" y="72"/>
                    <a:pt x="461" y="73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3" y="72"/>
                    <a:pt x="463" y="72"/>
                    <a:pt x="463" y="71"/>
                  </a:cubicBezTo>
                  <a:cubicBezTo>
                    <a:pt x="463" y="71"/>
                    <a:pt x="464" y="71"/>
                    <a:pt x="464" y="72"/>
                  </a:cubicBezTo>
                  <a:cubicBezTo>
                    <a:pt x="467" y="70"/>
                    <a:pt x="470" y="72"/>
                    <a:pt x="473" y="71"/>
                  </a:cubicBezTo>
                  <a:cubicBezTo>
                    <a:pt x="476" y="72"/>
                    <a:pt x="479" y="70"/>
                    <a:pt x="483" y="72"/>
                  </a:cubicBezTo>
                  <a:cubicBezTo>
                    <a:pt x="483" y="71"/>
                    <a:pt x="485" y="71"/>
                    <a:pt x="486" y="71"/>
                  </a:cubicBezTo>
                  <a:cubicBezTo>
                    <a:pt x="488" y="69"/>
                    <a:pt x="493" y="71"/>
                    <a:pt x="495" y="69"/>
                  </a:cubicBezTo>
                  <a:cubicBezTo>
                    <a:pt x="494" y="68"/>
                    <a:pt x="493" y="70"/>
                    <a:pt x="493" y="68"/>
                  </a:cubicBezTo>
                  <a:cubicBezTo>
                    <a:pt x="492" y="67"/>
                    <a:pt x="491" y="68"/>
                    <a:pt x="490" y="68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89" y="69"/>
                    <a:pt x="489" y="68"/>
                    <a:pt x="488" y="67"/>
                  </a:cubicBezTo>
                  <a:cubicBezTo>
                    <a:pt x="488" y="67"/>
                    <a:pt x="488" y="67"/>
                    <a:pt x="489" y="67"/>
                  </a:cubicBezTo>
                  <a:cubicBezTo>
                    <a:pt x="490" y="67"/>
                    <a:pt x="491" y="66"/>
                    <a:pt x="492" y="67"/>
                  </a:cubicBezTo>
                  <a:cubicBezTo>
                    <a:pt x="494" y="65"/>
                    <a:pt x="496" y="67"/>
                    <a:pt x="498" y="66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6"/>
                    <a:pt x="500" y="66"/>
                    <a:pt x="501" y="66"/>
                  </a:cubicBezTo>
                  <a:cubicBezTo>
                    <a:pt x="501" y="66"/>
                    <a:pt x="501" y="65"/>
                    <a:pt x="502" y="65"/>
                  </a:cubicBezTo>
                  <a:cubicBezTo>
                    <a:pt x="500" y="65"/>
                    <a:pt x="498" y="65"/>
                    <a:pt x="496" y="64"/>
                  </a:cubicBezTo>
                  <a:cubicBezTo>
                    <a:pt x="495" y="65"/>
                    <a:pt x="493" y="63"/>
                    <a:pt x="491" y="64"/>
                  </a:cubicBezTo>
                  <a:cubicBezTo>
                    <a:pt x="491" y="65"/>
                    <a:pt x="490" y="65"/>
                    <a:pt x="489" y="64"/>
                  </a:cubicBezTo>
                  <a:cubicBezTo>
                    <a:pt x="489" y="65"/>
                    <a:pt x="489" y="65"/>
                    <a:pt x="489" y="65"/>
                  </a:cubicBezTo>
                  <a:cubicBezTo>
                    <a:pt x="487" y="64"/>
                    <a:pt x="485" y="66"/>
                    <a:pt x="483" y="64"/>
                  </a:cubicBezTo>
                  <a:cubicBezTo>
                    <a:pt x="482" y="65"/>
                    <a:pt x="480" y="65"/>
                    <a:pt x="478" y="64"/>
                  </a:cubicBezTo>
                  <a:cubicBezTo>
                    <a:pt x="477" y="64"/>
                    <a:pt x="473" y="66"/>
                    <a:pt x="473" y="63"/>
                  </a:cubicBezTo>
                  <a:cubicBezTo>
                    <a:pt x="476" y="62"/>
                    <a:pt x="476" y="62"/>
                    <a:pt x="476" y="62"/>
                  </a:cubicBezTo>
                  <a:cubicBezTo>
                    <a:pt x="476" y="62"/>
                    <a:pt x="477" y="63"/>
                    <a:pt x="477" y="63"/>
                  </a:cubicBezTo>
                  <a:cubicBezTo>
                    <a:pt x="478" y="62"/>
                    <a:pt x="480" y="63"/>
                    <a:pt x="481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3" y="63"/>
                    <a:pt x="484" y="61"/>
                    <a:pt x="485" y="62"/>
                  </a:cubicBezTo>
                  <a:cubicBezTo>
                    <a:pt x="487" y="62"/>
                    <a:pt x="489" y="62"/>
                    <a:pt x="491" y="61"/>
                  </a:cubicBezTo>
                  <a:cubicBezTo>
                    <a:pt x="488" y="60"/>
                    <a:pt x="485" y="62"/>
                    <a:pt x="483" y="61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2" y="60"/>
                  </a:cubicBezTo>
                  <a:cubicBezTo>
                    <a:pt x="483" y="61"/>
                    <a:pt x="483" y="61"/>
                    <a:pt x="483" y="61"/>
                  </a:cubicBezTo>
                  <a:cubicBezTo>
                    <a:pt x="481" y="62"/>
                    <a:pt x="480" y="61"/>
                    <a:pt x="479" y="61"/>
                  </a:cubicBezTo>
                  <a:cubicBezTo>
                    <a:pt x="479" y="60"/>
                    <a:pt x="480" y="61"/>
                    <a:pt x="480" y="60"/>
                  </a:cubicBezTo>
                  <a:cubicBezTo>
                    <a:pt x="478" y="60"/>
                    <a:pt x="476" y="60"/>
                    <a:pt x="475" y="61"/>
                  </a:cubicBezTo>
                  <a:cubicBezTo>
                    <a:pt x="474" y="60"/>
                    <a:pt x="474" y="60"/>
                    <a:pt x="474" y="60"/>
                  </a:cubicBezTo>
                  <a:cubicBezTo>
                    <a:pt x="473" y="60"/>
                    <a:pt x="471" y="60"/>
                    <a:pt x="470" y="60"/>
                  </a:cubicBezTo>
                  <a:cubicBezTo>
                    <a:pt x="469" y="60"/>
                    <a:pt x="468" y="60"/>
                    <a:pt x="467" y="60"/>
                  </a:cubicBezTo>
                  <a:cubicBezTo>
                    <a:pt x="466" y="61"/>
                    <a:pt x="465" y="58"/>
                    <a:pt x="464" y="59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7" y="58"/>
                    <a:pt x="470" y="60"/>
                    <a:pt x="473" y="59"/>
                  </a:cubicBezTo>
                  <a:cubicBezTo>
                    <a:pt x="473" y="58"/>
                    <a:pt x="473" y="58"/>
                    <a:pt x="474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7" y="59"/>
                    <a:pt x="477" y="59"/>
                    <a:pt x="477" y="59"/>
                  </a:cubicBezTo>
                  <a:cubicBezTo>
                    <a:pt x="478" y="59"/>
                    <a:pt x="480" y="60"/>
                    <a:pt x="481" y="59"/>
                  </a:cubicBezTo>
                  <a:cubicBezTo>
                    <a:pt x="483" y="60"/>
                    <a:pt x="484" y="58"/>
                    <a:pt x="485" y="59"/>
                  </a:cubicBezTo>
                  <a:cubicBezTo>
                    <a:pt x="487" y="57"/>
                    <a:pt x="489" y="58"/>
                    <a:pt x="491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90" y="56"/>
                    <a:pt x="490" y="55"/>
                    <a:pt x="490" y="55"/>
                  </a:cubicBezTo>
                  <a:cubicBezTo>
                    <a:pt x="490" y="56"/>
                    <a:pt x="491" y="55"/>
                    <a:pt x="491" y="56"/>
                  </a:cubicBezTo>
                  <a:cubicBezTo>
                    <a:pt x="491" y="55"/>
                    <a:pt x="492" y="56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5" y="54"/>
                    <a:pt x="495" y="54"/>
                    <a:pt x="495" y="54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95" y="55"/>
                    <a:pt x="494" y="55"/>
                    <a:pt x="494" y="55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3" y="56"/>
                    <a:pt x="492" y="58"/>
                    <a:pt x="491" y="56"/>
                  </a:cubicBezTo>
                  <a:cubicBezTo>
                    <a:pt x="491" y="59"/>
                    <a:pt x="494" y="56"/>
                    <a:pt x="495" y="58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7" y="58"/>
                    <a:pt x="497" y="56"/>
                    <a:pt x="499" y="56"/>
                  </a:cubicBezTo>
                  <a:cubicBezTo>
                    <a:pt x="499" y="56"/>
                    <a:pt x="498" y="56"/>
                    <a:pt x="498" y="56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6"/>
                    <a:pt x="497" y="56"/>
                    <a:pt x="496" y="55"/>
                  </a:cubicBezTo>
                  <a:cubicBezTo>
                    <a:pt x="497" y="55"/>
                    <a:pt x="497" y="55"/>
                    <a:pt x="497" y="5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7" y="55"/>
                    <a:pt x="497" y="55"/>
                  </a:cubicBezTo>
                  <a:cubicBezTo>
                    <a:pt x="497" y="54"/>
                    <a:pt x="498" y="54"/>
                    <a:pt x="497" y="53"/>
                  </a:cubicBezTo>
                  <a:cubicBezTo>
                    <a:pt x="497" y="54"/>
                    <a:pt x="496" y="53"/>
                    <a:pt x="495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5" y="53"/>
                    <a:pt x="495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2"/>
                    <a:pt x="498" y="53"/>
                    <a:pt x="500" y="52"/>
                  </a:cubicBezTo>
                  <a:cubicBezTo>
                    <a:pt x="502" y="53"/>
                    <a:pt x="503" y="52"/>
                    <a:pt x="504" y="53"/>
                  </a:cubicBezTo>
                  <a:cubicBezTo>
                    <a:pt x="503" y="53"/>
                    <a:pt x="502" y="54"/>
                    <a:pt x="501" y="53"/>
                  </a:cubicBezTo>
                  <a:cubicBezTo>
                    <a:pt x="501" y="54"/>
                    <a:pt x="502" y="54"/>
                    <a:pt x="501" y="54"/>
                  </a:cubicBezTo>
                  <a:cubicBezTo>
                    <a:pt x="502" y="55"/>
                    <a:pt x="501" y="55"/>
                    <a:pt x="501" y="55"/>
                  </a:cubicBezTo>
                  <a:cubicBezTo>
                    <a:pt x="502" y="55"/>
                    <a:pt x="504" y="56"/>
                    <a:pt x="504" y="55"/>
                  </a:cubicBezTo>
                  <a:cubicBezTo>
                    <a:pt x="506" y="56"/>
                    <a:pt x="506" y="56"/>
                    <a:pt x="506" y="56"/>
                  </a:cubicBezTo>
                  <a:cubicBezTo>
                    <a:pt x="506" y="55"/>
                    <a:pt x="506" y="55"/>
                    <a:pt x="506" y="55"/>
                  </a:cubicBezTo>
                  <a:cubicBezTo>
                    <a:pt x="505" y="55"/>
                    <a:pt x="505" y="55"/>
                    <a:pt x="505" y="55"/>
                  </a:cubicBezTo>
                  <a:cubicBezTo>
                    <a:pt x="506" y="55"/>
                    <a:pt x="506" y="55"/>
                    <a:pt x="507" y="54"/>
                  </a:cubicBezTo>
                  <a:cubicBezTo>
                    <a:pt x="506" y="54"/>
                    <a:pt x="505" y="55"/>
                    <a:pt x="505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6" y="53"/>
                    <a:pt x="506" y="53"/>
                    <a:pt x="506" y="53"/>
                  </a:cubicBezTo>
                  <a:cubicBezTo>
                    <a:pt x="504" y="54"/>
                    <a:pt x="504" y="54"/>
                    <a:pt x="504" y="54"/>
                  </a:cubicBezTo>
                  <a:cubicBezTo>
                    <a:pt x="504" y="53"/>
                    <a:pt x="504" y="53"/>
                    <a:pt x="504" y="53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4" y="52"/>
                    <a:pt x="504" y="52"/>
                    <a:pt x="504" y="52"/>
                  </a:cubicBezTo>
                  <a:cubicBezTo>
                    <a:pt x="505" y="52"/>
                    <a:pt x="505" y="52"/>
                    <a:pt x="507" y="52"/>
                  </a:cubicBezTo>
                  <a:cubicBezTo>
                    <a:pt x="507" y="51"/>
                    <a:pt x="510" y="52"/>
                    <a:pt x="511" y="51"/>
                  </a:cubicBezTo>
                  <a:cubicBezTo>
                    <a:pt x="510" y="52"/>
                    <a:pt x="509" y="51"/>
                    <a:pt x="509" y="51"/>
                  </a:cubicBezTo>
                  <a:cubicBezTo>
                    <a:pt x="508" y="51"/>
                    <a:pt x="508" y="51"/>
                    <a:pt x="508" y="51"/>
                  </a:cubicBezTo>
                  <a:cubicBezTo>
                    <a:pt x="508" y="50"/>
                    <a:pt x="508" y="52"/>
                    <a:pt x="507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6" y="49"/>
                    <a:pt x="505" y="52"/>
                    <a:pt x="504" y="50"/>
                  </a:cubicBezTo>
                  <a:cubicBezTo>
                    <a:pt x="504" y="51"/>
                    <a:pt x="503" y="51"/>
                    <a:pt x="504" y="51"/>
                  </a:cubicBezTo>
                  <a:cubicBezTo>
                    <a:pt x="503" y="52"/>
                    <a:pt x="503" y="51"/>
                    <a:pt x="501" y="51"/>
                  </a:cubicBezTo>
                  <a:cubicBezTo>
                    <a:pt x="502" y="50"/>
                    <a:pt x="502" y="51"/>
                    <a:pt x="502" y="50"/>
                  </a:cubicBezTo>
                  <a:cubicBezTo>
                    <a:pt x="502" y="50"/>
                    <a:pt x="500" y="50"/>
                    <a:pt x="500" y="51"/>
                  </a:cubicBezTo>
                  <a:cubicBezTo>
                    <a:pt x="499" y="50"/>
                    <a:pt x="498" y="52"/>
                    <a:pt x="497" y="50"/>
                  </a:cubicBezTo>
                  <a:cubicBezTo>
                    <a:pt x="497" y="50"/>
                    <a:pt x="497" y="51"/>
                    <a:pt x="498" y="51"/>
                  </a:cubicBezTo>
                  <a:cubicBezTo>
                    <a:pt x="496" y="51"/>
                    <a:pt x="493" y="51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1"/>
                    <a:pt x="492" y="51"/>
                  </a:cubicBezTo>
                  <a:cubicBezTo>
                    <a:pt x="491" y="51"/>
                    <a:pt x="491" y="51"/>
                    <a:pt x="490" y="50"/>
                  </a:cubicBezTo>
                  <a:cubicBezTo>
                    <a:pt x="489" y="51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8" y="51"/>
                    <a:pt x="489" y="51"/>
                    <a:pt x="489" y="50"/>
                  </a:cubicBezTo>
                  <a:cubicBezTo>
                    <a:pt x="489" y="50"/>
                    <a:pt x="490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1"/>
                    <a:pt x="488" y="50"/>
                    <a:pt x="488" y="50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7" y="51"/>
                    <a:pt x="487" y="51"/>
                    <a:pt x="486" y="51"/>
                  </a:cubicBezTo>
                  <a:cubicBezTo>
                    <a:pt x="485" y="48"/>
                    <a:pt x="488" y="49"/>
                    <a:pt x="489" y="49"/>
                  </a:cubicBezTo>
                  <a:cubicBezTo>
                    <a:pt x="489" y="49"/>
                    <a:pt x="488" y="49"/>
                    <a:pt x="488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90" y="48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8"/>
                    <a:pt x="491" y="48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2" y="49"/>
                    <a:pt x="492" y="49"/>
                    <a:pt x="493" y="49"/>
                  </a:cubicBezTo>
                  <a:cubicBezTo>
                    <a:pt x="492" y="49"/>
                    <a:pt x="492" y="48"/>
                    <a:pt x="492" y="48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3" y="47"/>
                    <a:pt x="494" y="48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7"/>
                    <a:pt x="497" y="47"/>
                    <a:pt x="498" y="48"/>
                  </a:cubicBezTo>
                  <a:cubicBezTo>
                    <a:pt x="498" y="47"/>
                    <a:pt x="498" y="47"/>
                    <a:pt x="498" y="47"/>
                  </a:cubicBezTo>
                  <a:cubicBezTo>
                    <a:pt x="497" y="46"/>
                    <a:pt x="497" y="48"/>
                    <a:pt x="496" y="47"/>
                  </a:cubicBezTo>
                  <a:cubicBezTo>
                    <a:pt x="497" y="47"/>
                    <a:pt x="498" y="46"/>
                    <a:pt x="499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8"/>
                    <a:pt x="500" y="47"/>
                    <a:pt x="501" y="48"/>
                  </a:cubicBezTo>
                  <a:cubicBezTo>
                    <a:pt x="502" y="46"/>
                    <a:pt x="502" y="46"/>
                    <a:pt x="502" y="46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2" y="47"/>
                    <a:pt x="502" y="47"/>
                    <a:pt x="502" y="47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4" y="47"/>
                    <a:pt x="504" y="47"/>
                    <a:pt x="504" y="46"/>
                  </a:cubicBezTo>
                  <a:cubicBezTo>
                    <a:pt x="505" y="46"/>
                    <a:pt x="505" y="46"/>
                    <a:pt x="505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6" y="47"/>
                    <a:pt x="506" y="47"/>
                    <a:pt x="507" y="47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8" y="47"/>
                    <a:pt x="508" y="47"/>
                    <a:pt x="508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6"/>
                    <a:pt x="509" y="46"/>
                  </a:cubicBezTo>
                  <a:cubicBezTo>
                    <a:pt x="509" y="46"/>
                    <a:pt x="510" y="46"/>
                    <a:pt x="511" y="47"/>
                  </a:cubicBezTo>
                  <a:cubicBezTo>
                    <a:pt x="510" y="47"/>
                    <a:pt x="510" y="47"/>
                    <a:pt x="510" y="47"/>
                  </a:cubicBezTo>
                  <a:cubicBezTo>
                    <a:pt x="511" y="47"/>
                    <a:pt x="512" y="47"/>
                    <a:pt x="512" y="47"/>
                  </a:cubicBezTo>
                  <a:cubicBezTo>
                    <a:pt x="513" y="47"/>
                    <a:pt x="513" y="47"/>
                    <a:pt x="512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4" y="46"/>
                    <a:pt x="514" y="45"/>
                    <a:pt x="513" y="44"/>
                  </a:cubicBezTo>
                  <a:cubicBezTo>
                    <a:pt x="515" y="45"/>
                    <a:pt x="514" y="43"/>
                    <a:pt x="515" y="42"/>
                  </a:cubicBezTo>
                  <a:cubicBezTo>
                    <a:pt x="516" y="42"/>
                    <a:pt x="517" y="42"/>
                    <a:pt x="517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6" y="43"/>
                    <a:pt x="515" y="44"/>
                    <a:pt x="515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5" y="46"/>
                    <a:pt x="515" y="46"/>
                  </a:cubicBezTo>
                  <a:cubicBezTo>
                    <a:pt x="517" y="46"/>
                    <a:pt x="518" y="46"/>
                    <a:pt x="520" y="46"/>
                  </a:cubicBezTo>
                  <a:cubicBezTo>
                    <a:pt x="521" y="46"/>
                    <a:pt x="522" y="46"/>
                    <a:pt x="523" y="46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5" y="44"/>
                    <a:pt x="526" y="45"/>
                    <a:pt x="526" y="44"/>
                  </a:cubicBezTo>
                  <a:cubicBezTo>
                    <a:pt x="527" y="44"/>
                    <a:pt x="527" y="44"/>
                    <a:pt x="528" y="44"/>
                  </a:cubicBezTo>
                  <a:cubicBezTo>
                    <a:pt x="528" y="43"/>
                    <a:pt x="528" y="43"/>
                    <a:pt x="528" y="43"/>
                  </a:cubicBezTo>
                  <a:cubicBezTo>
                    <a:pt x="529" y="43"/>
                    <a:pt x="529" y="44"/>
                    <a:pt x="529" y="44"/>
                  </a:cubicBezTo>
                  <a:cubicBezTo>
                    <a:pt x="530" y="44"/>
                    <a:pt x="531" y="44"/>
                    <a:pt x="532" y="43"/>
                  </a:cubicBezTo>
                  <a:cubicBezTo>
                    <a:pt x="532" y="45"/>
                    <a:pt x="534" y="44"/>
                    <a:pt x="534" y="44"/>
                  </a:cubicBezTo>
                  <a:cubicBezTo>
                    <a:pt x="536" y="44"/>
                    <a:pt x="537" y="43"/>
                    <a:pt x="539" y="44"/>
                  </a:cubicBezTo>
                  <a:cubicBezTo>
                    <a:pt x="541" y="44"/>
                    <a:pt x="542" y="43"/>
                    <a:pt x="544" y="44"/>
                  </a:cubicBezTo>
                  <a:cubicBezTo>
                    <a:pt x="544" y="43"/>
                    <a:pt x="545" y="44"/>
                    <a:pt x="546" y="43"/>
                  </a:cubicBezTo>
                  <a:cubicBezTo>
                    <a:pt x="544" y="43"/>
                    <a:pt x="542" y="43"/>
                    <a:pt x="540" y="43"/>
                  </a:cubicBezTo>
                  <a:cubicBezTo>
                    <a:pt x="539" y="43"/>
                    <a:pt x="538" y="43"/>
                    <a:pt x="537" y="43"/>
                  </a:cubicBezTo>
                  <a:cubicBezTo>
                    <a:pt x="535" y="43"/>
                    <a:pt x="532" y="43"/>
                    <a:pt x="530" y="43"/>
                  </a:cubicBezTo>
                  <a:cubicBezTo>
                    <a:pt x="529" y="43"/>
                    <a:pt x="527" y="43"/>
                    <a:pt x="526" y="43"/>
                  </a:cubicBezTo>
                  <a:cubicBezTo>
                    <a:pt x="526" y="43"/>
                    <a:pt x="525" y="43"/>
                    <a:pt x="525" y="4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4" y="43"/>
                    <a:pt x="524" y="42"/>
                    <a:pt x="524" y="42"/>
                  </a:cubicBezTo>
                  <a:cubicBezTo>
                    <a:pt x="523" y="42"/>
                    <a:pt x="525" y="43"/>
                    <a:pt x="524" y="44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4"/>
                    <a:pt x="522" y="43"/>
                  </a:cubicBezTo>
                  <a:cubicBezTo>
                    <a:pt x="521" y="43"/>
                    <a:pt x="521" y="43"/>
                    <a:pt x="521" y="43"/>
                  </a:cubicBezTo>
                  <a:cubicBezTo>
                    <a:pt x="521" y="44"/>
                    <a:pt x="520" y="43"/>
                    <a:pt x="519" y="44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8" y="43"/>
                    <a:pt x="518" y="43"/>
                    <a:pt x="518" y="43"/>
                  </a:cubicBezTo>
                  <a:cubicBezTo>
                    <a:pt x="518" y="42"/>
                    <a:pt x="518" y="43"/>
                    <a:pt x="518" y="43"/>
                  </a:cubicBezTo>
                  <a:cubicBezTo>
                    <a:pt x="517" y="43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7" y="42"/>
                    <a:pt x="515" y="42"/>
                    <a:pt x="514" y="42"/>
                  </a:cubicBezTo>
                  <a:cubicBezTo>
                    <a:pt x="515" y="43"/>
                    <a:pt x="514" y="43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5" y="42"/>
                    <a:pt x="512" y="42"/>
                    <a:pt x="512" y="41"/>
                  </a:cubicBezTo>
                  <a:cubicBezTo>
                    <a:pt x="513" y="40"/>
                    <a:pt x="513" y="39"/>
                    <a:pt x="514" y="40"/>
                  </a:cubicBezTo>
                  <a:cubicBezTo>
                    <a:pt x="514" y="40"/>
                    <a:pt x="514" y="40"/>
                    <a:pt x="513" y="40"/>
                  </a:cubicBezTo>
                  <a:cubicBezTo>
                    <a:pt x="514" y="41"/>
                    <a:pt x="514" y="40"/>
                    <a:pt x="515" y="40"/>
                  </a:cubicBezTo>
                  <a:cubicBezTo>
                    <a:pt x="515" y="40"/>
                    <a:pt x="515" y="40"/>
                    <a:pt x="515" y="40"/>
                  </a:cubicBezTo>
                  <a:cubicBezTo>
                    <a:pt x="515" y="39"/>
                    <a:pt x="515" y="40"/>
                    <a:pt x="514" y="40"/>
                  </a:cubicBezTo>
                  <a:cubicBezTo>
                    <a:pt x="514" y="39"/>
                    <a:pt x="514" y="39"/>
                    <a:pt x="514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6" y="39"/>
                    <a:pt x="516" y="39"/>
                  </a:cubicBezTo>
                  <a:cubicBezTo>
                    <a:pt x="516" y="38"/>
                    <a:pt x="516" y="38"/>
                    <a:pt x="517" y="37"/>
                  </a:cubicBezTo>
                  <a:cubicBezTo>
                    <a:pt x="515" y="36"/>
                    <a:pt x="516" y="39"/>
                    <a:pt x="515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9"/>
                    <a:pt x="513" y="39"/>
                    <a:pt x="512" y="40"/>
                  </a:cubicBezTo>
                  <a:cubicBezTo>
                    <a:pt x="512" y="39"/>
                    <a:pt x="513" y="39"/>
                    <a:pt x="513" y="39"/>
                  </a:cubicBezTo>
                  <a:cubicBezTo>
                    <a:pt x="512" y="39"/>
                    <a:pt x="512" y="39"/>
                    <a:pt x="512" y="39"/>
                  </a:cubicBezTo>
                  <a:cubicBezTo>
                    <a:pt x="512" y="39"/>
                    <a:pt x="512" y="38"/>
                    <a:pt x="512" y="38"/>
                  </a:cubicBezTo>
                  <a:cubicBezTo>
                    <a:pt x="512" y="38"/>
                    <a:pt x="511" y="37"/>
                    <a:pt x="511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1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9"/>
                    <a:pt x="508" y="38"/>
                    <a:pt x="508" y="38"/>
                  </a:cubicBezTo>
                  <a:cubicBezTo>
                    <a:pt x="508" y="38"/>
                    <a:pt x="508" y="38"/>
                    <a:pt x="508" y="38"/>
                  </a:cubicBezTo>
                  <a:cubicBezTo>
                    <a:pt x="508" y="38"/>
                    <a:pt x="507" y="37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6" y="37"/>
                    <a:pt x="506" y="39"/>
                    <a:pt x="506" y="39"/>
                  </a:cubicBezTo>
                  <a:cubicBezTo>
                    <a:pt x="505" y="39"/>
                    <a:pt x="503" y="38"/>
                    <a:pt x="503" y="38"/>
                  </a:cubicBezTo>
                  <a:cubicBezTo>
                    <a:pt x="503" y="38"/>
                    <a:pt x="503" y="38"/>
                    <a:pt x="502" y="38"/>
                  </a:cubicBezTo>
                  <a:cubicBezTo>
                    <a:pt x="502" y="37"/>
                    <a:pt x="501" y="38"/>
                    <a:pt x="501" y="37"/>
                  </a:cubicBezTo>
                  <a:cubicBezTo>
                    <a:pt x="500" y="38"/>
                    <a:pt x="500" y="38"/>
                    <a:pt x="500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8" y="38"/>
                    <a:pt x="497" y="38"/>
                    <a:pt x="496" y="37"/>
                  </a:cubicBezTo>
                  <a:cubicBezTo>
                    <a:pt x="495" y="38"/>
                    <a:pt x="494" y="37"/>
                    <a:pt x="493" y="38"/>
                  </a:cubicBezTo>
                  <a:cubicBezTo>
                    <a:pt x="490" y="37"/>
                    <a:pt x="488" y="38"/>
                    <a:pt x="486" y="37"/>
                  </a:cubicBezTo>
                  <a:cubicBezTo>
                    <a:pt x="483" y="36"/>
                    <a:pt x="481" y="38"/>
                    <a:pt x="478" y="37"/>
                  </a:cubicBezTo>
                  <a:cubicBezTo>
                    <a:pt x="477" y="37"/>
                    <a:pt x="474" y="36"/>
                    <a:pt x="474" y="38"/>
                  </a:cubicBezTo>
                  <a:cubicBezTo>
                    <a:pt x="473" y="38"/>
                    <a:pt x="474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0" y="38"/>
                    <a:pt x="468" y="35"/>
                    <a:pt x="467" y="37"/>
                  </a:cubicBezTo>
                  <a:cubicBezTo>
                    <a:pt x="464" y="36"/>
                    <a:pt x="461" y="36"/>
                    <a:pt x="459" y="36"/>
                  </a:cubicBezTo>
                  <a:cubicBezTo>
                    <a:pt x="458" y="36"/>
                    <a:pt x="457" y="36"/>
                    <a:pt x="456" y="36"/>
                  </a:cubicBezTo>
                  <a:cubicBezTo>
                    <a:pt x="455" y="36"/>
                    <a:pt x="455" y="35"/>
                    <a:pt x="456" y="34"/>
                  </a:cubicBezTo>
                  <a:cubicBezTo>
                    <a:pt x="456" y="35"/>
                    <a:pt x="457" y="35"/>
                    <a:pt x="457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8" y="35"/>
                    <a:pt x="458" y="35"/>
                    <a:pt x="459" y="36"/>
                  </a:cubicBezTo>
                  <a:cubicBezTo>
                    <a:pt x="460" y="35"/>
                    <a:pt x="458" y="35"/>
                    <a:pt x="459" y="34"/>
                  </a:cubicBezTo>
                  <a:cubicBezTo>
                    <a:pt x="459" y="34"/>
                    <a:pt x="459" y="34"/>
                    <a:pt x="460" y="34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5"/>
                    <a:pt x="461" y="36"/>
                    <a:pt x="462" y="35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4"/>
                    <a:pt x="462" y="34"/>
                    <a:pt x="462" y="35"/>
                  </a:cubicBezTo>
                  <a:cubicBezTo>
                    <a:pt x="462" y="34"/>
                    <a:pt x="462" y="34"/>
                    <a:pt x="462" y="34"/>
                  </a:cubicBezTo>
                  <a:cubicBezTo>
                    <a:pt x="463" y="34"/>
                    <a:pt x="464" y="34"/>
                    <a:pt x="464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4" y="35"/>
                    <a:pt x="464" y="34"/>
                    <a:pt x="464" y="34"/>
                  </a:cubicBezTo>
                  <a:cubicBezTo>
                    <a:pt x="465" y="34"/>
                    <a:pt x="465" y="34"/>
                    <a:pt x="466" y="34"/>
                  </a:cubicBezTo>
                  <a:cubicBezTo>
                    <a:pt x="465" y="34"/>
                    <a:pt x="465" y="34"/>
                    <a:pt x="465" y="35"/>
                  </a:cubicBezTo>
                  <a:cubicBezTo>
                    <a:pt x="466" y="35"/>
                    <a:pt x="466" y="34"/>
                    <a:pt x="467" y="35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7" y="34"/>
                    <a:pt x="468" y="34"/>
                    <a:pt x="469" y="34"/>
                  </a:cubicBezTo>
                  <a:cubicBezTo>
                    <a:pt x="468" y="34"/>
                    <a:pt x="468" y="35"/>
                    <a:pt x="468" y="35"/>
                  </a:cubicBezTo>
                  <a:cubicBezTo>
                    <a:pt x="469" y="35"/>
                    <a:pt x="469" y="35"/>
                    <a:pt x="469" y="35"/>
                  </a:cubicBezTo>
                  <a:cubicBezTo>
                    <a:pt x="469" y="34"/>
                    <a:pt x="471" y="36"/>
                    <a:pt x="470" y="34"/>
                  </a:cubicBezTo>
                  <a:cubicBezTo>
                    <a:pt x="471" y="34"/>
                    <a:pt x="472" y="34"/>
                    <a:pt x="472" y="34"/>
                  </a:cubicBezTo>
                  <a:cubicBezTo>
                    <a:pt x="472" y="34"/>
                    <a:pt x="472" y="34"/>
                    <a:pt x="472" y="34"/>
                  </a:cubicBezTo>
                  <a:cubicBezTo>
                    <a:pt x="473" y="34"/>
                    <a:pt x="473" y="34"/>
                    <a:pt x="473" y="34"/>
                  </a:cubicBezTo>
                  <a:cubicBezTo>
                    <a:pt x="474" y="34"/>
                    <a:pt x="474" y="34"/>
                    <a:pt x="475" y="33"/>
                  </a:cubicBezTo>
                  <a:cubicBezTo>
                    <a:pt x="475" y="34"/>
                    <a:pt x="476" y="34"/>
                    <a:pt x="476" y="34"/>
                  </a:cubicBezTo>
                  <a:cubicBezTo>
                    <a:pt x="477" y="34"/>
                    <a:pt x="478" y="35"/>
                    <a:pt x="479" y="34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78" y="33"/>
                    <a:pt x="478" y="32"/>
                    <a:pt x="478" y="31"/>
                  </a:cubicBezTo>
                  <a:cubicBezTo>
                    <a:pt x="479" y="32"/>
                    <a:pt x="479" y="32"/>
                    <a:pt x="479" y="32"/>
                  </a:cubicBezTo>
                  <a:cubicBezTo>
                    <a:pt x="480" y="32"/>
                    <a:pt x="479" y="33"/>
                    <a:pt x="480" y="33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1" y="34"/>
                    <a:pt x="480" y="34"/>
                    <a:pt x="480" y="33"/>
                  </a:cubicBezTo>
                  <a:cubicBezTo>
                    <a:pt x="481" y="33"/>
                    <a:pt x="482" y="34"/>
                    <a:pt x="483" y="33"/>
                  </a:cubicBezTo>
                  <a:cubicBezTo>
                    <a:pt x="482" y="33"/>
                    <a:pt x="482" y="32"/>
                    <a:pt x="481" y="33"/>
                  </a:cubicBezTo>
                  <a:cubicBezTo>
                    <a:pt x="480" y="33"/>
                    <a:pt x="480" y="32"/>
                    <a:pt x="480" y="32"/>
                  </a:cubicBezTo>
                  <a:cubicBezTo>
                    <a:pt x="481" y="32"/>
                    <a:pt x="481" y="31"/>
                    <a:pt x="482" y="32"/>
                  </a:cubicBezTo>
                  <a:cubicBezTo>
                    <a:pt x="482" y="31"/>
                    <a:pt x="482" y="31"/>
                    <a:pt x="482" y="31"/>
                  </a:cubicBezTo>
                  <a:cubicBezTo>
                    <a:pt x="482" y="31"/>
                    <a:pt x="482" y="31"/>
                    <a:pt x="482" y="32"/>
                  </a:cubicBezTo>
                  <a:cubicBezTo>
                    <a:pt x="483" y="32"/>
                    <a:pt x="484" y="32"/>
                    <a:pt x="484" y="31"/>
                  </a:cubicBezTo>
                  <a:cubicBezTo>
                    <a:pt x="484" y="32"/>
                    <a:pt x="484" y="32"/>
                    <a:pt x="485" y="32"/>
                  </a:cubicBezTo>
                  <a:cubicBezTo>
                    <a:pt x="485" y="32"/>
                    <a:pt x="485" y="31"/>
                    <a:pt x="485" y="31"/>
                  </a:cubicBezTo>
                  <a:cubicBezTo>
                    <a:pt x="485" y="31"/>
                    <a:pt x="486" y="31"/>
                    <a:pt x="486" y="31"/>
                  </a:cubicBezTo>
                  <a:cubicBezTo>
                    <a:pt x="486" y="31"/>
                    <a:pt x="486" y="31"/>
                    <a:pt x="486" y="30"/>
                  </a:cubicBezTo>
                  <a:cubicBezTo>
                    <a:pt x="485" y="31"/>
                    <a:pt x="482" y="29"/>
                    <a:pt x="483" y="31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0" y="31"/>
                    <a:pt x="479" y="30"/>
                    <a:pt x="477" y="30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8" y="31"/>
                    <a:pt x="478" y="32"/>
                    <a:pt x="478" y="32"/>
                  </a:cubicBezTo>
                  <a:cubicBezTo>
                    <a:pt x="477" y="33"/>
                    <a:pt x="476" y="32"/>
                    <a:pt x="475" y="32"/>
                  </a:cubicBezTo>
                  <a:cubicBezTo>
                    <a:pt x="474" y="32"/>
                    <a:pt x="473" y="32"/>
                    <a:pt x="473" y="32"/>
                  </a:cubicBezTo>
                  <a:cubicBezTo>
                    <a:pt x="474" y="31"/>
                    <a:pt x="476" y="32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3" y="30"/>
                    <a:pt x="474" y="29"/>
                    <a:pt x="474" y="29"/>
                  </a:cubicBezTo>
                  <a:cubicBezTo>
                    <a:pt x="475" y="29"/>
                    <a:pt x="477" y="28"/>
                    <a:pt x="478" y="30"/>
                  </a:cubicBezTo>
                  <a:cubicBezTo>
                    <a:pt x="478" y="30"/>
                    <a:pt x="478" y="29"/>
                    <a:pt x="478" y="29"/>
                  </a:cubicBezTo>
                  <a:cubicBezTo>
                    <a:pt x="479" y="29"/>
                    <a:pt x="481" y="29"/>
                    <a:pt x="482" y="30"/>
                  </a:cubicBezTo>
                  <a:cubicBezTo>
                    <a:pt x="483" y="28"/>
                    <a:pt x="485" y="30"/>
                    <a:pt x="486" y="29"/>
                  </a:cubicBezTo>
                  <a:cubicBezTo>
                    <a:pt x="487" y="29"/>
                    <a:pt x="489" y="29"/>
                    <a:pt x="491" y="30"/>
                  </a:cubicBezTo>
                  <a:cubicBezTo>
                    <a:pt x="491" y="30"/>
                    <a:pt x="491" y="30"/>
                    <a:pt x="491" y="30"/>
                  </a:cubicBezTo>
                  <a:cubicBezTo>
                    <a:pt x="491" y="29"/>
                    <a:pt x="490" y="29"/>
                    <a:pt x="490" y="29"/>
                  </a:cubicBezTo>
                  <a:cubicBezTo>
                    <a:pt x="491" y="29"/>
                    <a:pt x="493" y="30"/>
                    <a:pt x="494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6" y="29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8"/>
                    <a:pt x="495" y="29"/>
                    <a:pt x="495" y="29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0" y="28"/>
                    <a:pt x="487" y="28"/>
                    <a:pt x="484" y="28"/>
                  </a:cubicBezTo>
                  <a:cubicBezTo>
                    <a:pt x="482" y="28"/>
                    <a:pt x="480" y="28"/>
                    <a:pt x="479" y="28"/>
                  </a:cubicBezTo>
                  <a:cubicBezTo>
                    <a:pt x="478" y="28"/>
                    <a:pt x="477" y="28"/>
                    <a:pt x="475" y="28"/>
                  </a:cubicBezTo>
                  <a:cubicBezTo>
                    <a:pt x="473" y="28"/>
                    <a:pt x="470" y="28"/>
                    <a:pt x="468" y="28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7" y="27"/>
                    <a:pt x="467" y="27"/>
                    <a:pt x="467" y="27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7" y="28"/>
                    <a:pt x="466" y="27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3" y="26"/>
                    <a:pt x="462" y="29"/>
                    <a:pt x="461" y="27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59" y="26"/>
                    <a:pt x="458" y="26"/>
                    <a:pt x="458" y="27"/>
                  </a:cubicBezTo>
                  <a:cubicBezTo>
                    <a:pt x="457" y="27"/>
                    <a:pt x="457" y="26"/>
                    <a:pt x="456" y="26"/>
                  </a:cubicBezTo>
                  <a:cubicBezTo>
                    <a:pt x="458" y="24"/>
                    <a:pt x="458" y="27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2" y="25"/>
                    <a:pt x="463" y="25"/>
                    <a:pt x="465" y="26"/>
                  </a:cubicBezTo>
                  <a:cubicBezTo>
                    <a:pt x="467" y="25"/>
                    <a:pt x="470" y="27"/>
                    <a:pt x="471" y="26"/>
                  </a:cubicBezTo>
                  <a:cubicBezTo>
                    <a:pt x="473" y="27"/>
                    <a:pt x="474" y="25"/>
                    <a:pt x="475" y="26"/>
                  </a:cubicBezTo>
                  <a:cubicBezTo>
                    <a:pt x="476" y="25"/>
                    <a:pt x="477" y="27"/>
                    <a:pt x="478" y="26"/>
                  </a:cubicBezTo>
                  <a:cubicBezTo>
                    <a:pt x="480" y="27"/>
                    <a:pt x="481" y="25"/>
                    <a:pt x="483" y="26"/>
                  </a:cubicBezTo>
                  <a:cubicBezTo>
                    <a:pt x="486" y="26"/>
                    <a:pt x="489" y="27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4" y="26"/>
                    <a:pt x="496" y="27"/>
                    <a:pt x="497" y="26"/>
                  </a:cubicBezTo>
                  <a:cubicBezTo>
                    <a:pt x="497" y="26"/>
                    <a:pt x="497" y="26"/>
                    <a:pt x="498" y="27"/>
                  </a:cubicBezTo>
                  <a:cubicBezTo>
                    <a:pt x="498" y="26"/>
                    <a:pt x="500" y="27"/>
                    <a:pt x="500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500" y="27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7"/>
                  </a:cubicBezTo>
                  <a:cubicBezTo>
                    <a:pt x="502" y="26"/>
                    <a:pt x="502" y="26"/>
                    <a:pt x="502" y="26"/>
                  </a:cubicBezTo>
                  <a:cubicBezTo>
                    <a:pt x="503" y="27"/>
                    <a:pt x="503" y="27"/>
                    <a:pt x="503" y="27"/>
                  </a:cubicBezTo>
                  <a:cubicBezTo>
                    <a:pt x="503" y="26"/>
                    <a:pt x="503" y="26"/>
                    <a:pt x="503" y="26"/>
                  </a:cubicBezTo>
                  <a:cubicBezTo>
                    <a:pt x="504" y="28"/>
                    <a:pt x="504" y="25"/>
                    <a:pt x="506" y="26"/>
                  </a:cubicBezTo>
                  <a:cubicBezTo>
                    <a:pt x="507" y="27"/>
                    <a:pt x="507" y="27"/>
                    <a:pt x="508" y="26"/>
                  </a:cubicBezTo>
                  <a:cubicBezTo>
                    <a:pt x="508" y="27"/>
                    <a:pt x="508" y="27"/>
                    <a:pt x="508" y="27"/>
                  </a:cubicBezTo>
                  <a:cubicBezTo>
                    <a:pt x="508" y="25"/>
                    <a:pt x="510" y="27"/>
                    <a:pt x="510" y="26"/>
                  </a:cubicBezTo>
                  <a:cubicBezTo>
                    <a:pt x="510" y="26"/>
                    <a:pt x="511" y="26"/>
                    <a:pt x="511" y="26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1" y="27"/>
                    <a:pt x="512" y="27"/>
                    <a:pt x="512" y="27"/>
                  </a:cubicBezTo>
                  <a:cubicBezTo>
                    <a:pt x="512" y="26"/>
                    <a:pt x="511" y="26"/>
                    <a:pt x="511" y="26"/>
                  </a:cubicBezTo>
                  <a:cubicBezTo>
                    <a:pt x="512" y="26"/>
                    <a:pt x="512" y="26"/>
                    <a:pt x="513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3" y="26"/>
                    <a:pt x="514" y="26"/>
                    <a:pt x="514" y="26"/>
                  </a:cubicBezTo>
                  <a:cubicBezTo>
                    <a:pt x="514" y="25"/>
                    <a:pt x="514" y="25"/>
                    <a:pt x="514" y="25"/>
                  </a:cubicBezTo>
                  <a:cubicBezTo>
                    <a:pt x="516" y="26"/>
                    <a:pt x="516" y="26"/>
                    <a:pt x="517" y="27"/>
                  </a:cubicBezTo>
                  <a:cubicBezTo>
                    <a:pt x="517" y="27"/>
                    <a:pt x="517" y="27"/>
                    <a:pt x="517" y="27"/>
                  </a:cubicBezTo>
                  <a:cubicBezTo>
                    <a:pt x="517" y="27"/>
                    <a:pt x="517" y="27"/>
                    <a:pt x="517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20" y="26"/>
                  </a:cubicBezTo>
                  <a:cubicBezTo>
                    <a:pt x="519" y="25"/>
                    <a:pt x="521" y="26"/>
                    <a:pt x="521" y="26"/>
                  </a:cubicBezTo>
                  <a:cubicBezTo>
                    <a:pt x="522" y="25"/>
                    <a:pt x="524" y="27"/>
                    <a:pt x="524" y="25"/>
                  </a:cubicBezTo>
                  <a:cubicBezTo>
                    <a:pt x="524" y="26"/>
                    <a:pt x="524" y="26"/>
                    <a:pt x="524" y="26"/>
                  </a:cubicBezTo>
                  <a:cubicBezTo>
                    <a:pt x="524" y="26"/>
                    <a:pt x="524" y="26"/>
                    <a:pt x="525" y="25"/>
                  </a:cubicBezTo>
                  <a:cubicBezTo>
                    <a:pt x="525" y="26"/>
                    <a:pt x="525" y="26"/>
                    <a:pt x="525" y="26"/>
                  </a:cubicBezTo>
                  <a:cubicBezTo>
                    <a:pt x="526" y="27"/>
                    <a:pt x="526" y="25"/>
                    <a:pt x="527" y="26"/>
                  </a:cubicBezTo>
                  <a:cubicBezTo>
                    <a:pt x="527" y="25"/>
                    <a:pt x="527" y="25"/>
                    <a:pt x="527" y="25"/>
                  </a:cubicBezTo>
                  <a:cubicBezTo>
                    <a:pt x="526" y="24"/>
                    <a:pt x="526" y="25"/>
                    <a:pt x="526" y="25"/>
                  </a:cubicBezTo>
                  <a:cubicBezTo>
                    <a:pt x="525" y="25"/>
                    <a:pt x="526" y="24"/>
                    <a:pt x="525" y="24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524" y="25"/>
                    <a:pt x="524" y="24"/>
                    <a:pt x="524" y="25"/>
                  </a:cubicBezTo>
                  <a:cubicBezTo>
                    <a:pt x="523" y="25"/>
                    <a:pt x="522" y="25"/>
                    <a:pt x="521" y="24"/>
                  </a:cubicBezTo>
                  <a:cubicBezTo>
                    <a:pt x="521" y="24"/>
                    <a:pt x="522" y="25"/>
                    <a:pt x="521" y="25"/>
                  </a:cubicBezTo>
                  <a:cubicBezTo>
                    <a:pt x="521" y="24"/>
                    <a:pt x="520" y="24"/>
                    <a:pt x="519" y="24"/>
                  </a:cubicBezTo>
                  <a:cubicBezTo>
                    <a:pt x="519" y="24"/>
                    <a:pt x="519" y="24"/>
                    <a:pt x="519" y="24"/>
                  </a:cubicBezTo>
                  <a:cubicBezTo>
                    <a:pt x="520" y="24"/>
                    <a:pt x="521" y="24"/>
                    <a:pt x="521" y="25"/>
                  </a:cubicBezTo>
                  <a:cubicBezTo>
                    <a:pt x="521" y="25"/>
                    <a:pt x="521" y="25"/>
                    <a:pt x="521" y="25"/>
                  </a:cubicBezTo>
                  <a:cubicBezTo>
                    <a:pt x="520" y="25"/>
                    <a:pt x="518" y="25"/>
                    <a:pt x="518" y="24"/>
                  </a:cubicBezTo>
                  <a:cubicBezTo>
                    <a:pt x="517" y="24"/>
                    <a:pt x="516" y="24"/>
                    <a:pt x="515" y="24"/>
                  </a:cubicBezTo>
                  <a:cubicBezTo>
                    <a:pt x="515" y="24"/>
                    <a:pt x="515" y="24"/>
                    <a:pt x="515" y="24"/>
                  </a:cubicBezTo>
                  <a:cubicBezTo>
                    <a:pt x="515" y="24"/>
                    <a:pt x="516" y="24"/>
                    <a:pt x="516" y="24"/>
                  </a:cubicBezTo>
                  <a:cubicBezTo>
                    <a:pt x="515" y="24"/>
                    <a:pt x="516" y="25"/>
                    <a:pt x="515" y="25"/>
                  </a:cubicBezTo>
                  <a:cubicBezTo>
                    <a:pt x="515" y="25"/>
                    <a:pt x="515" y="25"/>
                    <a:pt x="514" y="24"/>
                  </a:cubicBezTo>
                  <a:cubicBezTo>
                    <a:pt x="514" y="25"/>
                    <a:pt x="513" y="24"/>
                    <a:pt x="512" y="25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11" y="25"/>
                    <a:pt x="511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6"/>
                    <a:pt x="509" y="25"/>
                    <a:pt x="508" y="25"/>
                  </a:cubicBezTo>
                  <a:cubicBezTo>
                    <a:pt x="507" y="25"/>
                    <a:pt x="508" y="23"/>
                    <a:pt x="507" y="23"/>
                  </a:cubicBezTo>
                  <a:cubicBezTo>
                    <a:pt x="507" y="24"/>
                    <a:pt x="507" y="24"/>
                    <a:pt x="508" y="24"/>
                  </a:cubicBezTo>
                  <a:cubicBezTo>
                    <a:pt x="507" y="24"/>
                    <a:pt x="507" y="24"/>
                    <a:pt x="507" y="25"/>
                  </a:cubicBezTo>
                  <a:cubicBezTo>
                    <a:pt x="508" y="25"/>
                    <a:pt x="508" y="25"/>
                    <a:pt x="508" y="25"/>
                  </a:cubicBezTo>
                  <a:cubicBezTo>
                    <a:pt x="508" y="25"/>
                    <a:pt x="507" y="26"/>
                    <a:pt x="507" y="26"/>
                  </a:cubicBezTo>
                  <a:cubicBezTo>
                    <a:pt x="507" y="26"/>
                    <a:pt x="506" y="26"/>
                    <a:pt x="506" y="26"/>
                  </a:cubicBezTo>
                  <a:cubicBezTo>
                    <a:pt x="507" y="26"/>
                    <a:pt x="507" y="26"/>
                    <a:pt x="507" y="25"/>
                  </a:cubicBezTo>
                  <a:cubicBezTo>
                    <a:pt x="506" y="25"/>
                    <a:pt x="505" y="25"/>
                    <a:pt x="504" y="25"/>
                  </a:cubicBezTo>
                  <a:cubicBezTo>
                    <a:pt x="504" y="25"/>
                    <a:pt x="504" y="24"/>
                    <a:pt x="504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5" y="23"/>
                    <a:pt x="505" y="23"/>
                  </a:cubicBezTo>
                  <a:cubicBezTo>
                    <a:pt x="504" y="23"/>
                    <a:pt x="504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3"/>
                    <a:pt x="502" y="23"/>
                  </a:cubicBezTo>
                  <a:cubicBezTo>
                    <a:pt x="502" y="23"/>
                    <a:pt x="502" y="24"/>
                    <a:pt x="502" y="24"/>
                  </a:cubicBezTo>
                  <a:cubicBezTo>
                    <a:pt x="503" y="25"/>
                    <a:pt x="503" y="25"/>
                    <a:pt x="503" y="25"/>
                  </a:cubicBezTo>
                  <a:cubicBezTo>
                    <a:pt x="502" y="25"/>
                    <a:pt x="502" y="25"/>
                    <a:pt x="502" y="25"/>
                  </a:cubicBezTo>
                  <a:cubicBezTo>
                    <a:pt x="501" y="25"/>
                    <a:pt x="500" y="25"/>
                    <a:pt x="500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4"/>
                    <a:pt x="499" y="24"/>
                    <a:pt x="499" y="24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9" y="25"/>
                    <a:pt x="499" y="25"/>
                    <a:pt x="499" y="25"/>
                  </a:cubicBezTo>
                  <a:cubicBezTo>
                    <a:pt x="499" y="25"/>
                    <a:pt x="498" y="25"/>
                    <a:pt x="498" y="25"/>
                  </a:cubicBezTo>
                  <a:cubicBezTo>
                    <a:pt x="497" y="24"/>
                    <a:pt x="496" y="26"/>
                    <a:pt x="495" y="24"/>
                  </a:cubicBezTo>
                  <a:cubicBezTo>
                    <a:pt x="496" y="24"/>
                    <a:pt x="497" y="24"/>
                    <a:pt x="497" y="24"/>
                  </a:cubicBezTo>
                  <a:cubicBezTo>
                    <a:pt x="497" y="23"/>
                    <a:pt x="497" y="23"/>
                    <a:pt x="497" y="23"/>
                  </a:cubicBezTo>
                  <a:cubicBezTo>
                    <a:pt x="497" y="24"/>
                    <a:pt x="497" y="24"/>
                    <a:pt x="497" y="24"/>
                  </a:cubicBezTo>
                  <a:cubicBezTo>
                    <a:pt x="497" y="23"/>
                    <a:pt x="496" y="23"/>
                    <a:pt x="495" y="23"/>
                  </a:cubicBezTo>
                  <a:cubicBezTo>
                    <a:pt x="496" y="22"/>
                    <a:pt x="496" y="22"/>
                    <a:pt x="496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3"/>
                    <a:pt x="495" y="23"/>
                  </a:cubicBezTo>
                  <a:cubicBezTo>
                    <a:pt x="494" y="23"/>
                    <a:pt x="495" y="24"/>
                    <a:pt x="495" y="24"/>
                  </a:cubicBezTo>
                  <a:cubicBezTo>
                    <a:pt x="495" y="24"/>
                    <a:pt x="495" y="24"/>
                    <a:pt x="495" y="25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3" y="25"/>
                    <a:pt x="493" y="24"/>
                    <a:pt x="493" y="24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4"/>
                    <a:pt x="493" y="25"/>
                    <a:pt x="493" y="25"/>
                  </a:cubicBezTo>
                  <a:cubicBezTo>
                    <a:pt x="491" y="24"/>
                    <a:pt x="493" y="24"/>
                    <a:pt x="492" y="24"/>
                  </a:cubicBezTo>
                  <a:cubicBezTo>
                    <a:pt x="492" y="23"/>
                    <a:pt x="491" y="23"/>
                    <a:pt x="491" y="23"/>
                  </a:cubicBezTo>
                  <a:cubicBezTo>
                    <a:pt x="491" y="24"/>
                    <a:pt x="490" y="24"/>
                    <a:pt x="491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4"/>
                    <a:pt x="489" y="24"/>
                    <a:pt x="489" y="25"/>
                  </a:cubicBezTo>
                  <a:cubicBezTo>
                    <a:pt x="489" y="24"/>
                    <a:pt x="488" y="23"/>
                    <a:pt x="488" y="23"/>
                  </a:cubicBezTo>
                  <a:cubicBezTo>
                    <a:pt x="488" y="23"/>
                    <a:pt x="487" y="23"/>
                    <a:pt x="488" y="24"/>
                  </a:cubicBezTo>
                  <a:cubicBezTo>
                    <a:pt x="487" y="24"/>
                    <a:pt x="486" y="24"/>
                    <a:pt x="486" y="25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6" y="24"/>
                    <a:pt x="486" y="23"/>
                    <a:pt x="485" y="23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4" y="24"/>
                    <a:pt x="484" y="23"/>
                  </a:cubicBezTo>
                  <a:cubicBezTo>
                    <a:pt x="484" y="24"/>
                    <a:pt x="485" y="24"/>
                    <a:pt x="485" y="25"/>
                  </a:cubicBezTo>
                  <a:cubicBezTo>
                    <a:pt x="485" y="25"/>
                    <a:pt x="485" y="24"/>
                    <a:pt x="484" y="24"/>
                  </a:cubicBezTo>
                  <a:cubicBezTo>
                    <a:pt x="484" y="26"/>
                    <a:pt x="482" y="24"/>
                    <a:pt x="481" y="25"/>
                  </a:cubicBezTo>
                  <a:cubicBezTo>
                    <a:pt x="481" y="24"/>
                    <a:pt x="482" y="23"/>
                    <a:pt x="483" y="23"/>
                  </a:cubicBezTo>
                  <a:cubicBezTo>
                    <a:pt x="482" y="23"/>
                    <a:pt x="481" y="23"/>
                    <a:pt x="480" y="23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9" y="24"/>
                    <a:pt x="479" y="24"/>
                    <a:pt x="479" y="24"/>
                  </a:cubicBezTo>
                  <a:cubicBezTo>
                    <a:pt x="479" y="24"/>
                    <a:pt x="479" y="25"/>
                    <a:pt x="479" y="25"/>
                  </a:cubicBezTo>
                  <a:cubicBezTo>
                    <a:pt x="478" y="25"/>
                    <a:pt x="477" y="24"/>
                    <a:pt x="477" y="23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7" y="23"/>
                    <a:pt x="477" y="23"/>
                    <a:pt x="476" y="23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24"/>
                    <a:pt x="477" y="24"/>
                    <a:pt x="477" y="25"/>
                  </a:cubicBezTo>
                  <a:cubicBezTo>
                    <a:pt x="477" y="25"/>
                    <a:pt x="476" y="25"/>
                    <a:pt x="476" y="25"/>
                  </a:cubicBezTo>
                  <a:cubicBezTo>
                    <a:pt x="476" y="24"/>
                    <a:pt x="475" y="25"/>
                    <a:pt x="475" y="25"/>
                  </a:cubicBezTo>
                  <a:cubicBezTo>
                    <a:pt x="475" y="25"/>
                    <a:pt x="474" y="25"/>
                    <a:pt x="474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4" y="24"/>
                    <a:pt x="474" y="24"/>
                    <a:pt x="474" y="24"/>
                  </a:cubicBezTo>
                  <a:cubicBezTo>
                    <a:pt x="474" y="24"/>
                    <a:pt x="474" y="24"/>
                    <a:pt x="474" y="25"/>
                  </a:cubicBezTo>
                  <a:cubicBezTo>
                    <a:pt x="473" y="24"/>
                    <a:pt x="473" y="24"/>
                    <a:pt x="472" y="24"/>
                  </a:cubicBezTo>
                  <a:cubicBezTo>
                    <a:pt x="473" y="24"/>
                    <a:pt x="474" y="23"/>
                    <a:pt x="475" y="23"/>
                  </a:cubicBezTo>
                  <a:cubicBezTo>
                    <a:pt x="474" y="23"/>
                    <a:pt x="474" y="23"/>
                    <a:pt x="474" y="23"/>
                  </a:cubicBezTo>
                  <a:cubicBezTo>
                    <a:pt x="473" y="23"/>
                    <a:pt x="470" y="22"/>
                    <a:pt x="470" y="23"/>
                  </a:cubicBezTo>
                  <a:cubicBezTo>
                    <a:pt x="471" y="24"/>
                    <a:pt x="472" y="22"/>
                    <a:pt x="472" y="23"/>
                  </a:cubicBezTo>
                  <a:cubicBezTo>
                    <a:pt x="471" y="24"/>
                    <a:pt x="471" y="23"/>
                    <a:pt x="470" y="24"/>
                  </a:cubicBezTo>
                  <a:cubicBezTo>
                    <a:pt x="470" y="25"/>
                    <a:pt x="469" y="24"/>
                    <a:pt x="469" y="24"/>
                  </a:cubicBezTo>
                  <a:cubicBezTo>
                    <a:pt x="470" y="24"/>
                    <a:pt x="469" y="23"/>
                    <a:pt x="470" y="22"/>
                  </a:cubicBezTo>
                  <a:cubicBezTo>
                    <a:pt x="469" y="22"/>
                    <a:pt x="468" y="22"/>
                    <a:pt x="468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8" y="23"/>
                    <a:pt x="468" y="23"/>
                    <a:pt x="467" y="23"/>
                  </a:cubicBezTo>
                  <a:cubicBezTo>
                    <a:pt x="468" y="23"/>
                    <a:pt x="468" y="23"/>
                    <a:pt x="468" y="24"/>
                  </a:cubicBezTo>
                  <a:cubicBezTo>
                    <a:pt x="469" y="25"/>
                    <a:pt x="467" y="24"/>
                    <a:pt x="466" y="24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6" y="22"/>
                    <a:pt x="466" y="22"/>
                    <a:pt x="465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5" y="24"/>
                  </a:cubicBezTo>
                  <a:cubicBezTo>
                    <a:pt x="465" y="23"/>
                    <a:pt x="465" y="23"/>
                    <a:pt x="465" y="23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1" y="23"/>
                    <a:pt x="459" y="21"/>
                    <a:pt x="456" y="21"/>
                  </a:cubicBezTo>
                  <a:cubicBezTo>
                    <a:pt x="456" y="21"/>
                    <a:pt x="456" y="21"/>
                    <a:pt x="456" y="21"/>
                  </a:cubicBezTo>
                  <a:cubicBezTo>
                    <a:pt x="456" y="21"/>
                    <a:pt x="456" y="21"/>
                    <a:pt x="457" y="21"/>
                  </a:cubicBezTo>
                  <a:cubicBezTo>
                    <a:pt x="456" y="20"/>
                    <a:pt x="458" y="21"/>
                    <a:pt x="458" y="20"/>
                  </a:cubicBezTo>
                  <a:cubicBezTo>
                    <a:pt x="459" y="20"/>
                    <a:pt x="460" y="19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19"/>
                    <a:pt x="462" y="20"/>
                    <a:pt x="461" y="20"/>
                  </a:cubicBezTo>
                  <a:cubicBezTo>
                    <a:pt x="462" y="20"/>
                    <a:pt x="463" y="21"/>
                    <a:pt x="463" y="21"/>
                  </a:cubicBezTo>
                  <a:cubicBezTo>
                    <a:pt x="464" y="19"/>
                    <a:pt x="466" y="21"/>
                    <a:pt x="467" y="20"/>
                  </a:cubicBezTo>
                  <a:cubicBezTo>
                    <a:pt x="469" y="21"/>
                    <a:pt x="472" y="20"/>
                    <a:pt x="474" y="20"/>
                  </a:cubicBezTo>
                  <a:cubicBezTo>
                    <a:pt x="476" y="21"/>
                    <a:pt x="479" y="21"/>
                    <a:pt x="481" y="21"/>
                  </a:cubicBezTo>
                  <a:cubicBezTo>
                    <a:pt x="482" y="22"/>
                    <a:pt x="484" y="19"/>
                    <a:pt x="485" y="21"/>
                  </a:cubicBezTo>
                  <a:cubicBezTo>
                    <a:pt x="485" y="21"/>
                    <a:pt x="486" y="21"/>
                    <a:pt x="487" y="21"/>
                  </a:cubicBezTo>
                  <a:cubicBezTo>
                    <a:pt x="488" y="20"/>
                    <a:pt x="489" y="22"/>
                    <a:pt x="490" y="20"/>
                  </a:cubicBezTo>
                  <a:cubicBezTo>
                    <a:pt x="490" y="21"/>
                    <a:pt x="490" y="21"/>
                    <a:pt x="490" y="21"/>
                  </a:cubicBezTo>
                  <a:cubicBezTo>
                    <a:pt x="490" y="21"/>
                    <a:pt x="492" y="22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90" y="20"/>
                    <a:pt x="489" y="21"/>
                    <a:pt x="489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7" y="20"/>
                    <a:pt x="487" y="20"/>
                  </a:cubicBezTo>
                  <a:cubicBezTo>
                    <a:pt x="486" y="20"/>
                    <a:pt x="486" y="20"/>
                    <a:pt x="486" y="20"/>
                  </a:cubicBezTo>
                  <a:cubicBezTo>
                    <a:pt x="486" y="21"/>
                    <a:pt x="486" y="20"/>
                    <a:pt x="485" y="20"/>
                  </a:cubicBezTo>
                  <a:cubicBezTo>
                    <a:pt x="485" y="20"/>
                    <a:pt x="485" y="21"/>
                    <a:pt x="485" y="21"/>
                  </a:cubicBezTo>
                  <a:cubicBezTo>
                    <a:pt x="485" y="20"/>
                    <a:pt x="484" y="21"/>
                    <a:pt x="484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19"/>
                    <a:pt x="484" y="19"/>
                    <a:pt x="483" y="20"/>
                  </a:cubicBezTo>
                  <a:cubicBezTo>
                    <a:pt x="482" y="20"/>
                    <a:pt x="481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80" y="19"/>
                    <a:pt x="481" y="19"/>
                    <a:pt x="481" y="20"/>
                  </a:cubicBezTo>
                  <a:cubicBezTo>
                    <a:pt x="478" y="20"/>
                    <a:pt x="478" y="20"/>
                    <a:pt x="478" y="20"/>
                  </a:cubicBezTo>
                  <a:cubicBezTo>
                    <a:pt x="479" y="19"/>
                    <a:pt x="477" y="18"/>
                    <a:pt x="477" y="17"/>
                  </a:cubicBezTo>
                  <a:cubicBezTo>
                    <a:pt x="476" y="17"/>
                    <a:pt x="477" y="19"/>
                    <a:pt x="477" y="19"/>
                  </a:cubicBezTo>
                  <a:cubicBezTo>
                    <a:pt x="477" y="19"/>
                    <a:pt x="476" y="19"/>
                    <a:pt x="476" y="18"/>
                  </a:cubicBezTo>
                  <a:cubicBezTo>
                    <a:pt x="476" y="18"/>
                    <a:pt x="476" y="19"/>
                    <a:pt x="476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4" y="19"/>
                    <a:pt x="473" y="19"/>
                    <a:pt x="472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0" y="19"/>
                    <a:pt x="470" y="19"/>
                    <a:pt x="470" y="19"/>
                  </a:cubicBezTo>
                  <a:cubicBezTo>
                    <a:pt x="469" y="18"/>
                    <a:pt x="467" y="19"/>
                    <a:pt x="467" y="18"/>
                  </a:cubicBezTo>
                  <a:cubicBezTo>
                    <a:pt x="467" y="19"/>
                    <a:pt x="465" y="19"/>
                    <a:pt x="465" y="19"/>
                  </a:cubicBezTo>
                  <a:cubicBezTo>
                    <a:pt x="465" y="18"/>
                    <a:pt x="464" y="18"/>
                    <a:pt x="464" y="17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3" y="19"/>
                    <a:pt x="463" y="18"/>
                  </a:cubicBezTo>
                  <a:cubicBezTo>
                    <a:pt x="463" y="18"/>
                    <a:pt x="463" y="18"/>
                    <a:pt x="463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2" y="18"/>
                    <a:pt x="462" y="17"/>
                    <a:pt x="462" y="17"/>
                  </a:cubicBezTo>
                  <a:cubicBezTo>
                    <a:pt x="462" y="17"/>
                    <a:pt x="462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5"/>
                    <a:pt x="461" y="17"/>
                    <a:pt x="460" y="15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9" y="16"/>
                    <a:pt x="458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5" y="15"/>
                    <a:pt x="455" y="15"/>
                    <a:pt x="456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5" y="14"/>
                    <a:pt x="455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3" y="15"/>
                    <a:pt x="454" y="18"/>
                    <a:pt x="452" y="17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0" y="19"/>
                    <a:pt x="449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50" y="18"/>
                    <a:pt x="449" y="17"/>
                  </a:cubicBezTo>
                  <a:cubicBezTo>
                    <a:pt x="448" y="16"/>
                    <a:pt x="450" y="17"/>
                    <a:pt x="451" y="16"/>
                  </a:cubicBezTo>
                  <a:cubicBezTo>
                    <a:pt x="450" y="15"/>
                    <a:pt x="449" y="17"/>
                    <a:pt x="448" y="16"/>
                  </a:cubicBezTo>
                  <a:cubicBezTo>
                    <a:pt x="449" y="15"/>
                    <a:pt x="449" y="15"/>
                    <a:pt x="449" y="15"/>
                  </a:cubicBezTo>
                  <a:cubicBezTo>
                    <a:pt x="448" y="15"/>
                    <a:pt x="448" y="15"/>
                    <a:pt x="448" y="15"/>
                  </a:cubicBezTo>
                  <a:cubicBezTo>
                    <a:pt x="448" y="15"/>
                    <a:pt x="448" y="16"/>
                    <a:pt x="448" y="16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5" y="17"/>
                    <a:pt x="444" y="17"/>
                    <a:pt x="443" y="16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2" y="17"/>
                    <a:pt x="442" y="17"/>
                    <a:pt x="442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4" y="17"/>
                    <a:pt x="444" y="18"/>
                  </a:cubicBezTo>
                  <a:cubicBezTo>
                    <a:pt x="443" y="18"/>
                    <a:pt x="443" y="18"/>
                    <a:pt x="442" y="18"/>
                  </a:cubicBezTo>
                  <a:cubicBezTo>
                    <a:pt x="442" y="18"/>
                    <a:pt x="442" y="19"/>
                    <a:pt x="442" y="19"/>
                  </a:cubicBezTo>
                  <a:cubicBezTo>
                    <a:pt x="442" y="19"/>
                    <a:pt x="442" y="19"/>
                    <a:pt x="442" y="19"/>
                  </a:cubicBezTo>
                  <a:cubicBezTo>
                    <a:pt x="443" y="19"/>
                    <a:pt x="443" y="18"/>
                    <a:pt x="444" y="19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1" y="19"/>
                    <a:pt x="441" y="18"/>
                  </a:cubicBezTo>
                  <a:cubicBezTo>
                    <a:pt x="441" y="18"/>
                    <a:pt x="441" y="18"/>
                    <a:pt x="440" y="18"/>
                  </a:cubicBezTo>
                  <a:cubicBezTo>
                    <a:pt x="440" y="18"/>
                    <a:pt x="440" y="19"/>
                    <a:pt x="441" y="19"/>
                  </a:cubicBezTo>
                  <a:cubicBezTo>
                    <a:pt x="441" y="20"/>
                    <a:pt x="440" y="19"/>
                    <a:pt x="440" y="20"/>
                  </a:cubicBezTo>
                  <a:cubicBezTo>
                    <a:pt x="441" y="20"/>
                    <a:pt x="443" y="20"/>
                    <a:pt x="445" y="20"/>
                  </a:cubicBezTo>
                  <a:cubicBezTo>
                    <a:pt x="445" y="21"/>
                    <a:pt x="446" y="21"/>
                    <a:pt x="447" y="21"/>
                  </a:cubicBezTo>
                  <a:cubicBezTo>
                    <a:pt x="446" y="20"/>
                    <a:pt x="446" y="20"/>
                    <a:pt x="446" y="20"/>
                  </a:cubicBezTo>
                  <a:cubicBezTo>
                    <a:pt x="446" y="20"/>
                    <a:pt x="446" y="21"/>
                    <a:pt x="445" y="20"/>
                  </a:cubicBezTo>
                  <a:cubicBezTo>
                    <a:pt x="445" y="20"/>
                    <a:pt x="444" y="19"/>
                    <a:pt x="444" y="19"/>
                  </a:cubicBezTo>
                  <a:cubicBezTo>
                    <a:pt x="445" y="19"/>
                    <a:pt x="445" y="19"/>
                    <a:pt x="447" y="18"/>
                  </a:cubicBezTo>
                  <a:cubicBezTo>
                    <a:pt x="447" y="19"/>
                    <a:pt x="447" y="19"/>
                    <a:pt x="448" y="19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9" y="21"/>
                    <a:pt x="447" y="21"/>
                    <a:pt x="447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1"/>
                    <a:pt x="448" y="21"/>
                    <a:pt x="448" y="2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9" y="23"/>
                    <a:pt x="449" y="23"/>
                    <a:pt x="449" y="23"/>
                  </a:cubicBezTo>
                  <a:cubicBezTo>
                    <a:pt x="449" y="22"/>
                    <a:pt x="450" y="22"/>
                    <a:pt x="450" y="22"/>
                  </a:cubicBezTo>
                  <a:cubicBezTo>
                    <a:pt x="451" y="21"/>
                    <a:pt x="449" y="22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1" y="20"/>
                    <a:pt x="452" y="20"/>
                    <a:pt x="452" y="21"/>
                  </a:cubicBezTo>
                  <a:cubicBezTo>
                    <a:pt x="452" y="21"/>
                    <a:pt x="452" y="21"/>
                    <a:pt x="452" y="21"/>
                  </a:cubicBezTo>
                  <a:cubicBezTo>
                    <a:pt x="452" y="22"/>
                    <a:pt x="453" y="23"/>
                    <a:pt x="452" y="23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24"/>
                    <a:pt x="448" y="22"/>
                    <a:pt x="449" y="24"/>
                  </a:cubicBezTo>
                  <a:cubicBezTo>
                    <a:pt x="449" y="23"/>
                    <a:pt x="448" y="23"/>
                    <a:pt x="447" y="22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6" y="22"/>
                    <a:pt x="445" y="21"/>
                    <a:pt x="443" y="22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1"/>
                    <a:pt x="441" y="22"/>
                  </a:cubicBezTo>
                  <a:cubicBezTo>
                    <a:pt x="440" y="21"/>
                    <a:pt x="441" y="21"/>
                    <a:pt x="440" y="20"/>
                  </a:cubicBezTo>
                  <a:cubicBezTo>
                    <a:pt x="440" y="23"/>
                    <a:pt x="438" y="20"/>
                    <a:pt x="437" y="20"/>
                  </a:cubicBezTo>
                  <a:cubicBezTo>
                    <a:pt x="437" y="21"/>
                    <a:pt x="437" y="20"/>
                    <a:pt x="438" y="21"/>
                  </a:cubicBezTo>
                  <a:cubicBezTo>
                    <a:pt x="437" y="21"/>
                    <a:pt x="438" y="22"/>
                    <a:pt x="437" y="21"/>
                  </a:cubicBezTo>
                  <a:cubicBezTo>
                    <a:pt x="436" y="19"/>
                    <a:pt x="436" y="22"/>
                    <a:pt x="434" y="22"/>
                  </a:cubicBezTo>
                  <a:cubicBezTo>
                    <a:pt x="434" y="23"/>
                    <a:pt x="436" y="22"/>
                    <a:pt x="435" y="23"/>
                  </a:cubicBezTo>
                  <a:cubicBezTo>
                    <a:pt x="434" y="23"/>
                    <a:pt x="433" y="23"/>
                    <a:pt x="433" y="22"/>
                  </a:cubicBezTo>
                  <a:cubicBezTo>
                    <a:pt x="436" y="20"/>
                    <a:pt x="431" y="22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1" y="18"/>
                    <a:pt x="431" y="18"/>
                    <a:pt x="432" y="18"/>
                  </a:cubicBezTo>
                  <a:cubicBezTo>
                    <a:pt x="431" y="18"/>
                    <a:pt x="431" y="17"/>
                    <a:pt x="431" y="17"/>
                  </a:cubicBezTo>
                  <a:cubicBezTo>
                    <a:pt x="430" y="18"/>
                    <a:pt x="429" y="19"/>
                    <a:pt x="430" y="19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1" y="21"/>
                    <a:pt x="430" y="21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1"/>
                    <a:pt x="429" y="21"/>
                    <a:pt x="429" y="21"/>
                  </a:cubicBezTo>
                  <a:cubicBezTo>
                    <a:pt x="429" y="21"/>
                    <a:pt x="428" y="21"/>
                    <a:pt x="428" y="20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20"/>
                    <a:pt x="427" y="20"/>
                  </a:cubicBezTo>
                  <a:cubicBezTo>
                    <a:pt x="427" y="20"/>
                    <a:pt x="427" y="20"/>
                    <a:pt x="427" y="20"/>
                  </a:cubicBezTo>
                  <a:cubicBezTo>
                    <a:pt x="428" y="21"/>
                    <a:pt x="427" y="21"/>
                    <a:pt x="427" y="21"/>
                  </a:cubicBezTo>
                  <a:cubicBezTo>
                    <a:pt x="428" y="21"/>
                    <a:pt x="429" y="21"/>
                    <a:pt x="430" y="21"/>
                  </a:cubicBezTo>
                  <a:cubicBezTo>
                    <a:pt x="429" y="21"/>
                    <a:pt x="431" y="22"/>
                    <a:pt x="431" y="22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0" y="22"/>
                    <a:pt x="430" y="23"/>
                    <a:pt x="430" y="22"/>
                  </a:cubicBezTo>
                  <a:cubicBezTo>
                    <a:pt x="429" y="22"/>
                    <a:pt x="429" y="22"/>
                    <a:pt x="428" y="22"/>
                  </a:cubicBezTo>
                  <a:cubicBezTo>
                    <a:pt x="427" y="23"/>
                    <a:pt x="428" y="21"/>
                    <a:pt x="426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9"/>
                    <a:pt x="425" y="20"/>
                    <a:pt x="425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5" y="20"/>
                    <a:pt x="423" y="20"/>
                    <a:pt x="424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3" y="21"/>
                    <a:pt x="423" y="22"/>
                    <a:pt x="423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1" y="22"/>
                    <a:pt x="421" y="22"/>
                    <a:pt x="421" y="22"/>
                  </a:cubicBezTo>
                  <a:cubicBezTo>
                    <a:pt x="421" y="21"/>
                    <a:pt x="421" y="21"/>
                    <a:pt x="421" y="21"/>
                  </a:cubicBezTo>
                  <a:cubicBezTo>
                    <a:pt x="422" y="20"/>
                    <a:pt x="422" y="21"/>
                    <a:pt x="423" y="21"/>
                  </a:cubicBezTo>
                  <a:cubicBezTo>
                    <a:pt x="423" y="20"/>
                    <a:pt x="423" y="20"/>
                    <a:pt x="423" y="19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2" y="19"/>
                    <a:pt x="422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2" y="19"/>
                    <a:pt x="422" y="19"/>
                  </a:cubicBezTo>
                  <a:cubicBezTo>
                    <a:pt x="421" y="19"/>
                    <a:pt x="421" y="19"/>
                    <a:pt x="421" y="19"/>
                  </a:cubicBezTo>
                  <a:cubicBezTo>
                    <a:pt x="420" y="18"/>
                    <a:pt x="421" y="19"/>
                    <a:pt x="420" y="19"/>
                  </a:cubicBezTo>
                  <a:cubicBezTo>
                    <a:pt x="420" y="19"/>
                    <a:pt x="419" y="19"/>
                    <a:pt x="419" y="19"/>
                  </a:cubicBezTo>
                  <a:cubicBezTo>
                    <a:pt x="420" y="19"/>
                    <a:pt x="420" y="19"/>
                    <a:pt x="420" y="19"/>
                  </a:cubicBezTo>
                  <a:cubicBezTo>
                    <a:pt x="419" y="18"/>
                    <a:pt x="419" y="18"/>
                    <a:pt x="419" y="18"/>
                  </a:cubicBezTo>
                  <a:cubicBezTo>
                    <a:pt x="418" y="18"/>
                    <a:pt x="418" y="19"/>
                    <a:pt x="418" y="19"/>
                  </a:cubicBezTo>
                  <a:cubicBezTo>
                    <a:pt x="419" y="18"/>
                    <a:pt x="419" y="20"/>
                    <a:pt x="420" y="20"/>
                  </a:cubicBezTo>
                  <a:cubicBezTo>
                    <a:pt x="419" y="20"/>
                    <a:pt x="418" y="19"/>
                    <a:pt x="418" y="20"/>
                  </a:cubicBezTo>
                  <a:cubicBezTo>
                    <a:pt x="417" y="19"/>
                    <a:pt x="417" y="19"/>
                    <a:pt x="418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5" y="18"/>
                    <a:pt x="414" y="19"/>
                  </a:cubicBezTo>
                  <a:cubicBezTo>
                    <a:pt x="415" y="19"/>
                    <a:pt x="417" y="18"/>
                    <a:pt x="417" y="19"/>
                  </a:cubicBezTo>
                  <a:cubicBezTo>
                    <a:pt x="417" y="20"/>
                    <a:pt x="415" y="19"/>
                    <a:pt x="414" y="20"/>
                  </a:cubicBezTo>
                  <a:cubicBezTo>
                    <a:pt x="413" y="19"/>
                    <a:pt x="414" y="19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412" y="18"/>
                    <a:pt x="411" y="19"/>
                    <a:pt x="411" y="18"/>
                  </a:cubicBezTo>
                  <a:cubicBezTo>
                    <a:pt x="410" y="18"/>
                    <a:pt x="409" y="18"/>
                    <a:pt x="409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8" y="18"/>
                    <a:pt x="408" y="18"/>
                    <a:pt x="408" y="18"/>
                  </a:cubicBezTo>
                  <a:cubicBezTo>
                    <a:pt x="408" y="20"/>
                    <a:pt x="407" y="19"/>
                    <a:pt x="407" y="20"/>
                  </a:cubicBezTo>
                  <a:cubicBezTo>
                    <a:pt x="407" y="20"/>
                    <a:pt x="408" y="20"/>
                    <a:pt x="408" y="20"/>
                  </a:cubicBezTo>
                  <a:cubicBezTo>
                    <a:pt x="409" y="20"/>
                    <a:pt x="410" y="21"/>
                    <a:pt x="410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2" y="19"/>
                    <a:pt x="412" y="20"/>
                    <a:pt x="412" y="20"/>
                  </a:cubicBezTo>
                  <a:cubicBezTo>
                    <a:pt x="412" y="20"/>
                    <a:pt x="411" y="19"/>
                    <a:pt x="411" y="19"/>
                  </a:cubicBezTo>
                  <a:cubicBezTo>
                    <a:pt x="412" y="18"/>
                    <a:pt x="412" y="18"/>
                    <a:pt x="412" y="18"/>
                  </a:cubicBezTo>
                  <a:cubicBezTo>
                    <a:pt x="412" y="19"/>
                    <a:pt x="413" y="19"/>
                    <a:pt x="412" y="19"/>
                  </a:cubicBezTo>
                  <a:cubicBezTo>
                    <a:pt x="413" y="19"/>
                    <a:pt x="414" y="19"/>
                    <a:pt x="414" y="19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3" y="20"/>
                    <a:pt x="414" y="20"/>
                    <a:pt x="414" y="21"/>
                  </a:cubicBezTo>
                  <a:cubicBezTo>
                    <a:pt x="415" y="19"/>
                    <a:pt x="417" y="21"/>
                    <a:pt x="419" y="20"/>
                  </a:cubicBezTo>
                  <a:cubicBezTo>
                    <a:pt x="419" y="21"/>
                    <a:pt x="419" y="22"/>
                    <a:pt x="419" y="22"/>
                  </a:cubicBezTo>
                  <a:cubicBezTo>
                    <a:pt x="418" y="22"/>
                    <a:pt x="418" y="23"/>
                    <a:pt x="417" y="2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6" y="21"/>
                    <a:pt x="416" y="22"/>
                    <a:pt x="416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2"/>
                    <a:pt x="413" y="21"/>
                    <a:pt x="413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3" y="22"/>
                    <a:pt x="411" y="21"/>
                    <a:pt x="410" y="21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3"/>
                    <a:pt x="409" y="24"/>
                    <a:pt x="409" y="25"/>
                  </a:cubicBezTo>
                  <a:cubicBezTo>
                    <a:pt x="410" y="24"/>
                    <a:pt x="411" y="24"/>
                    <a:pt x="411" y="22"/>
                  </a:cubicBezTo>
                  <a:cubicBezTo>
                    <a:pt x="411" y="22"/>
                    <a:pt x="412" y="22"/>
                    <a:pt x="412" y="22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3" y="23"/>
                    <a:pt x="413" y="22"/>
                    <a:pt x="413" y="22"/>
                  </a:cubicBezTo>
                  <a:cubicBezTo>
                    <a:pt x="413" y="22"/>
                    <a:pt x="413" y="23"/>
                    <a:pt x="413" y="23"/>
                  </a:cubicBezTo>
                  <a:cubicBezTo>
                    <a:pt x="414" y="23"/>
                    <a:pt x="415" y="22"/>
                    <a:pt x="416" y="22"/>
                  </a:cubicBezTo>
                  <a:cubicBezTo>
                    <a:pt x="416" y="22"/>
                    <a:pt x="416" y="23"/>
                    <a:pt x="416" y="23"/>
                  </a:cubicBezTo>
                  <a:cubicBezTo>
                    <a:pt x="417" y="23"/>
                    <a:pt x="419" y="23"/>
                    <a:pt x="419" y="24"/>
                  </a:cubicBezTo>
                  <a:cubicBezTo>
                    <a:pt x="419" y="23"/>
                    <a:pt x="419" y="23"/>
                    <a:pt x="419" y="23"/>
                  </a:cubicBezTo>
                  <a:cubicBezTo>
                    <a:pt x="420" y="24"/>
                    <a:pt x="422" y="23"/>
                    <a:pt x="423" y="23"/>
                  </a:cubicBezTo>
                  <a:cubicBezTo>
                    <a:pt x="424" y="24"/>
                    <a:pt x="426" y="23"/>
                    <a:pt x="427" y="24"/>
                  </a:cubicBezTo>
                  <a:cubicBezTo>
                    <a:pt x="428" y="24"/>
                    <a:pt x="429" y="24"/>
                    <a:pt x="431" y="24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4"/>
                    <a:pt x="433" y="24"/>
                    <a:pt x="435" y="24"/>
                  </a:cubicBezTo>
                  <a:cubicBezTo>
                    <a:pt x="436" y="23"/>
                    <a:pt x="438" y="26"/>
                    <a:pt x="438" y="24"/>
                  </a:cubicBezTo>
                  <a:cubicBezTo>
                    <a:pt x="439" y="24"/>
                    <a:pt x="440" y="25"/>
                    <a:pt x="442" y="24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1" y="25"/>
                    <a:pt x="441" y="25"/>
                    <a:pt x="440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5"/>
                    <a:pt x="439" y="26"/>
                    <a:pt x="439" y="25"/>
                  </a:cubicBezTo>
                  <a:cubicBezTo>
                    <a:pt x="438" y="25"/>
                    <a:pt x="437" y="27"/>
                    <a:pt x="437" y="25"/>
                  </a:cubicBezTo>
                  <a:cubicBezTo>
                    <a:pt x="435" y="25"/>
                    <a:pt x="433" y="27"/>
                    <a:pt x="431" y="26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9" y="25"/>
                    <a:pt x="430" y="25"/>
                    <a:pt x="430" y="25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5"/>
                    <a:pt x="428" y="26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6" y="26"/>
                    <a:pt x="427" y="25"/>
                    <a:pt x="426" y="25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5" y="25"/>
                    <a:pt x="424" y="24"/>
                  </a:cubicBezTo>
                  <a:cubicBezTo>
                    <a:pt x="424" y="25"/>
                    <a:pt x="424" y="25"/>
                    <a:pt x="423" y="25"/>
                  </a:cubicBezTo>
                  <a:cubicBezTo>
                    <a:pt x="424" y="25"/>
                    <a:pt x="425" y="25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25"/>
                    <a:pt x="424" y="26"/>
                    <a:pt x="424" y="26"/>
                  </a:cubicBezTo>
                  <a:cubicBezTo>
                    <a:pt x="424" y="26"/>
                    <a:pt x="424" y="26"/>
                    <a:pt x="424" y="26"/>
                  </a:cubicBezTo>
                  <a:cubicBezTo>
                    <a:pt x="422" y="26"/>
                    <a:pt x="422" y="26"/>
                    <a:pt x="420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5"/>
                    <a:pt x="421" y="25"/>
                    <a:pt x="420" y="25"/>
                  </a:cubicBezTo>
                  <a:cubicBezTo>
                    <a:pt x="420" y="27"/>
                    <a:pt x="417" y="25"/>
                    <a:pt x="416" y="25"/>
                  </a:cubicBezTo>
                  <a:cubicBezTo>
                    <a:pt x="415" y="25"/>
                    <a:pt x="416" y="24"/>
                    <a:pt x="415" y="24"/>
                  </a:cubicBezTo>
                  <a:cubicBezTo>
                    <a:pt x="416" y="25"/>
                    <a:pt x="415" y="26"/>
                    <a:pt x="414" y="25"/>
                  </a:cubicBezTo>
                  <a:cubicBezTo>
                    <a:pt x="414" y="25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4"/>
                    <a:pt x="412" y="24"/>
                    <a:pt x="413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1" y="25"/>
                    <a:pt x="413" y="25"/>
                    <a:pt x="412" y="26"/>
                  </a:cubicBezTo>
                  <a:cubicBezTo>
                    <a:pt x="412" y="26"/>
                    <a:pt x="411" y="26"/>
                    <a:pt x="411" y="26"/>
                  </a:cubicBezTo>
                  <a:cubicBezTo>
                    <a:pt x="411" y="26"/>
                    <a:pt x="411" y="26"/>
                    <a:pt x="411" y="26"/>
                  </a:cubicBezTo>
                  <a:cubicBezTo>
                    <a:pt x="409" y="26"/>
                    <a:pt x="407" y="25"/>
                    <a:pt x="407" y="24"/>
                  </a:cubicBezTo>
                  <a:cubicBezTo>
                    <a:pt x="406" y="24"/>
                    <a:pt x="407" y="24"/>
                    <a:pt x="407" y="25"/>
                  </a:cubicBezTo>
                  <a:cubicBezTo>
                    <a:pt x="406" y="25"/>
                    <a:pt x="405" y="25"/>
                    <a:pt x="405" y="24"/>
                  </a:cubicBezTo>
                  <a:cubicBezTo>
                    <a:pt x="405" y="25"/>
                    <a:pt x="405" y="25"/>
                    <a:pt x="404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5" y="26"/>
                    <a:pt x="404" y="26"/>
                    <a:pt x="403" y="26"/>
                  </a:cubicBezTo>
                  <a:cubicBezTo>
                    <a:pt x="403" y="27"/>
                    <a:pt x="403" y="27"/>
                    <a:pt x="403" y="27"/>
                  </a:cubicBezTo>
                  <a:cubicBezTo>
                    <a:pt x="404" y="27"/>
                    <a:pt x="404" y="27"/>
                    <a:pt x="404" y="27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6" y="27"/>
                    <a:pt x="407" y="26"/>
                    <a:pt x="408" y="27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8" y="27"/>
                    <a:pt x="409" y="27"/>
                    <a:pt x="409" y="27"/>
                  </a:cubicBezTo>
                  <a:cubicBezTo>
                    <a:pt x="410" y="27"/>
                    <a:pt x="413" y="27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2" y="28"/>
                    <a:pt x="411" y="29"/>
                  </a:cubicBezTo>
                  <a:cubicBezTo>
                    <a:pt x="411" y="29"/>
                    <a:pt x="411" y="28"/>
                    <a:pt x="410" y="28"/>
                  </a:cubicBezTo>
                  <a:cubicBezTo>
                    <a:pt x="407" y="28"/>
                    <a:pt x="404" y="28"/>
                    <a:pt x="402" y="28"/>
                  </a:cubicBezTo>
                  <a:cubicBezTo>
                    <a:pt x="401" y="28"/>
                    <a:pt x="400" y="29"/>
                    <a:pt x="400" y="27"/>
                  </a:cubicBezTo>
                  <a:cubicBezTo>
                    <a:pt x="399" y="27"/>
                    <a:pt x="398" y="27"/>
                    <a:pt x="398" y="27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7" y="28"/>
                    <a:pt x="397" y="29"/>
                    <a:pt x="397" y="29"/>
                  </a:cubicBezTo>
                  <a:cubicBezTo>
                    <a:pt x="397" y="28"/>
                    <a:pt x="396" y="28"/>
                    <a:pt x="397" y="28"/>
                  </a:cubicBezTo>
                  <a:cubicBezTo>
                    <a:pt x="397" y="28"/>
                    <a:pt x="396" y="28"/>
                    <a:pt x="396" y="27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8" y="29"/>
                    <a:pt x="399" y="29"/>
                    <a:pt x="400" y="28"/>
                  </a:cubicBezTo>
                  <a:cubicBezTo>
                    <a:pt x="400" y="28"/>
                    <a:pt x="400" y="28"/>
                    <a:pt x="401" y="28"/>
                  </a:cubicBezTo>
                  <a:cubicBezTo>
                    <a:pt x="401" y="29"/>
                    <a:pt x="400" y="29"/>
                    <a:pt x="400" y="29"/>
                  </a:cubicBezTo>
                  <a:cubicBezTo>
                    <a:pt x="400" y="29"/>
                    <a:pt x="401" y="29"/>
                    <a:pt x="401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31"/>
                    <a:pt x="398" y="30"/>
                    <a:pt x="397" y="31"/>
                  </a:cubicBezTo>
                  <a:cubicBezTo>
                    <a:pt x="396" y="30"/>
                    <a:pt x="394" y="30"/>
                    <a:pt x="393" y="30"/>
                  </a:cubicBezTo>
                  <a:cubicBezTo>
                    <a:pt x="393" y="30"/>
                    <a:pt x="393" y="29"/>
                    <a:pt x="394" y="29"/>
                  </a:cubicBezTo>
                  <a:cubicBezTo>
                    <a:pt x="394" y="29"/>
                    <a:pt x="394" y="29"/>
                    <a:pt x="394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3" y="29"/>
                    <a:pt x="393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4" y="29"/>
                    <a:pt x="395" y="29"/>
                  </a:cubicBezTo>
                  <a:cubicBezTo>
                    <a:pt x="395" y="28"/>
                    <a:pt x="396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94" y="28"/>
                    <a:pt x="394" y="28"/>
                    <a:pt x="394" y="27"/>
                  </a:cubicBezTo>
                  <a:cubicBezTo>
                    <a:pt x="394" y="27"/>
                    <a:pt x="395" y="28"/>
                    <a:pt x="395" y="27"/>
                  </a:cubicBezTo>
                  <a:cubicBezTo>
                    <a:pt x="395" y="27"/>
                    <a:pt x="395" y="26"/>
                    <a:pt x="395" y="26"/>
                  </a:cubicBezTo>
                  <a:cubicBezTo>
                    <a:pt x="395" y="27"/>
                    <a:pt x="395" y="27"/>
                    <a:pt x="395" y="27"/>
                  </a:cubicBezTo>
                  <a:cubicBezTo>
                    <a:pt x="395" y="26"/>
                    <a:pt x="395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1" y="25"/>
                    <a:pt x="390" y="24"/>
                    <a:pt x="391" y="24"/>
                  </a:cubicBezTo>
                  <a:cubicBezTo>
                    <a:pt x="391" y="24"/>
                    <a:pt x="391" y="24"/>
                    <a:pt x="391" y="25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1" y="24"/>
                    <a:pt x="391" y="24"/>
                    <a:pt x="390" y="23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1"/>
                    <a:pt x="388" y="26"/>
                    <a:pt x="387" y="24"/>
                  </a:cubicBezTo>
                  <a:cubicBezTo>
                    <a:pt x="386" y="24"/>
                    <a:pt x="387" y="24"/>
                    <a:pt x="387" y="25"/>
                  </a:cubicBezTo>
                  <a:cubicBezTo>
                    <a:pt x="385" y="24"/>
                    <a:pt x="383" y="25"/>
                    <a:pt x="381" y="24"/>
                  </a:cubicBezTo>
                  <a:cubicBezTo>
                    <a:pt x="382" y="24"/>
                    <a:pt x="382" y="23"/>
                    <a:pt x="383" y="24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0" y="24"/>
                    <a:pt x="380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3"/>
                    <a:pt x="378" y="24"/>
                    <a:pt x="378" y="25"/>
                  </a:cubicBezTo>
                  <a:cubicBezTo>
                    <a:pt x="377" y="24"/>
                    <a:pt x="377" y="26"/>
                    <a:pt x="376" y="24"/>
                  </a:cubicBezTo>
                  <a:cubicBezTo>
                    <a:pt x="377" y="24"/>
                    <a:pt x="377" y="24"/>
                    <a:pt x="377" y="23"/>
                  </a:cubicBezTo>
                  <a:cubicBezTo>
                    <a:pt x="376" y="23"/>
                    <a:pt x="376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5"/>
                    <a:pt x="378" y="25"/>
                    <a:pt x="379" y="25"/>
                  </a:cubicBezTo>
                  <a:cubicBezTo>
                    <a:pt x="380" y="26"/>
                    <a:pt x="377" y="26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8" y="27"/>
                    <a:pt x="378" y="28"/>
                    <a:pt x="377" y="28"/>
                  </a:cubicBezTo>
                  <a:cubicBezTo>
                    <a:pt x="377" y="29"/>
                    <a:pt x="376" y="28"/>
                    <a:pt x="376" y="29"/>
                  </a:cubicBezTo>
                  <a:cubicBezTo>
                    <a:pt x="374" y="28"/>
                    <a:pt x="372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30"/>
                    <a:pt x="368" y="29"/>
                    <a:pt x="367" y="29"/>
                  </a:cubicBezTo>
                  <a:cubicBezTo>
                    <a:pt x="366" y="28"/>
                    <a:pt x="366" y="28"/>
                    <a:pt x="366" y="27"/>
                  </a:cubicBezTo>
                  <a:cubicBezTo>
                    <a:pt x="367" y="27"/>
                    <a:pt x="368" y="26"/>
                    <a:pt x="368" y="27"/>
                  </a:cubicBezTo>
                  <a:cubicBezTo>
                    <a:pt x="369" y="26"/>
                    <a:pt x="371" y="27"/>
                    <a:pt x="372" y="27"/>
                  </a:cubicBezTo>
                  <a:cubicBezTo>
                    <a:pt x="371" y="26"/>
                    <a:pt x="370" y="26"/>
                    <a:pt x="369" y="26"/>
                  </a:cubicBezTo>
                  <a:cubicBezTo>
                    <a:pt x="369" y="26"/>
                    <a:pt x="369" y="26"/>
                    <a:pt x="369" y="26"/>
                  </a:cubicBezTo>
                  <a:cubicBezTo>
                    <a:pt x="370" y="25"/>
                    <a:pt x="371" y="24"/>
                    <a:pt x="372" y="25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3"/>
                    <a:pt x="373" y="24"/>
                    <a:pt x="374" y="24"/>
                  </a:cubicBezTo>
                  <a:cubicBezTo>
                    <a:pt x="374" y="23"/>
                    <a:pt x="375" y="23"/>
                    <a:pt x="374" y="22"/>
                  </a:cubicBezTo>
                  <a:cubicBezTo>
                    <a:pt x="374" y="23"/>
                    <a:pt x="373" y="24"/>
                    <a:pt x="372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1" y="23"/>
                    <a:pt x="371" y="23"/>
                    <a:pt x="371" y="23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71" y="24"/>
                    <a:pt x="371" y="24"/>
                    <a:pt x="372" y="24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69" y="24"/>
                    <a:pt x="370" y="23"/>
                    <a:pt x="369" y="23"/>
                  </a:cubicBezTo>
                  <a:cubicBezTo>
                    <a:pt x="369" y="23"/>
                    <a:pt x="369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1"/>
                    <a:pt x="370" y="2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69" y="20"/>
                    <a:pt x="369" y="22"/>
                    <a:pt x="368" y="21"/>
                  </a:cubicBezTo>
                  <a:cubicBezTo>
                    <a:pt x="368" y="22"/>
                    <a:pt x="368" y="22"/>
                    <a:pt x="368" y="23"/>
                  </a:cubicBezTo>
                  <a:cubicBezTo>
                    <a:pt x="368" y="24"/>
                    <a:pt x="368" y="23"/>
                    <a:pt x="367" y="2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3"/>
                    <a:pt x="366" y="23"/>
                    <a:pt x="365" y="23"/>
                  </a:cubicBezTo>
                  <a:cubicBezTo>
                    <a:pt x="365" y="23"/>
                    <a:pt x="365" y="23"/>
                    <a:pt x="365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3"/>
                    <a:pt x="362" y="23"/>
                    <a:pt x="362" y="23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58" y="22"/>
                    <a:pt x="356" y="24"/>
                    <a:pt x="354" y="22"/>
                  </a:cubicBezTo>
                  <a:cubicBezTo>
                    <a:pt x="352" y="23"/>
                    <a:pt x="350" y="22"/>
                    <a:pt x="347" y="23"/>
                  </a:cubicBezTo>
                  <a:cubicBezTo>
                    <a:pt x="346" y="22"/>
                    <a:pt x="344" y="22"/>
                    <a:pt x="343" y="22"/>
                  </a:cubicBezTo>
                  <a:cubicBezTo>
                    <a:pt x="343" y="22"/>
                    <a:pt x="341" y="22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20"/>
                  </a:cubicBezTo>
                  <a:cubicBezTo>
                    <a:pt x="342" y="19"/>
                    <a:pt x="341" y="19"/>
                    <a:pt x="341" y="19"/>
                  </a:cubicBezTo>
                  <a:cubicBezTo>
                    <a:pt x="342" y="18"/>
                    <a:pt x="342" y="18"/>
                    <a:pt x="342" y="19"/>
                  </a:cubicBezTo>
                  <a:cubicBezTo>
                    <a:pt x="342" y="17"/>
                    <a:pt x="344" y="19"/>
                    <a:pt x="344" y="18"/>
                  </a:cubicBezTo>
                  <a:cubicBezTo>
                    <a:pt x="343" y="17"/>
                    <a:pt x="341" y="17"/>
                    <a:pt x="340" y="18"/>
                  </a:cubicBezTo>
                  <a:cubicBezTo>
                    <a:pt x="340" y="18"/>
                    <a:pt x="340" y="18"/>
                    <a:pt x="340" y="18"/>
                  </a:cubicBezTo>
                  <a:cubicBezTo>
                    <a:pt x="340" y="19"/>
                    <a:pt x="340" y="19"/>
                    <a:pt x="340" y="20"/>
                  </a:cubicBezTo>
                  <a:cubicBezTo>
                    <a:pt x="339" y="19"/>
                    <a:pt x="340" y="21"/>
                    <a:pt x="339" y="21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7" y="22"/>
                    <a:pt x="337" y="21"/>
                  </a:cubicBezTo>
                  <a:cubicBezTo>
                    <a:pt x="337" y="21"/>
                    <a:pt x="337" y="21"/>
                    <a:pt x="337" y="21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2"/>
                    <a:pt x="334" y="21"/>
                    <a:pt x="333" y="21"/>
                  </a:cubicBezTo>
                  <a:cubicBezTo>
                    <a:pt x="332" y="21"/>
                    <a:pt x="331" y="22"/>
                    <a:pt x="330" y="21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6" y="22"/>
                    <a:pt x="325" y="20"/>
                    <a:pt x="324" y="21"/>
                  </a:cubicBezTo>
                  <a:cubicBezTo>
                    <a:pt x="323" y="20"/>
                    <a:pt x="322" y="20"/>
                    <a:pt x="321" y="21"/>
                  </a:cubicBezTo>
                  <a:cubicBezTo>
                    <a:pt x="320" y="20"/>
                    <a:pt x="320" y="21"/>
                    <a:pt x="319" y="20"/>
                  </a:cubicBezTo>
                  <a:cubicBezTo>
                    <a:pt x="318" y="20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7" y="20"/>
                    <a:pt x="316" y="21"/>
                    <a:pt x="316" y="20"/>
                  </a:cubicBezTo>
                  <a:cubicBezTo>
                    <a:pt x="316" y="19"/>
                    <a:pt x="316" y="19"/>
                    <a:pt x="317" y="19"/>
                  </a:cubicBezTo>
                  <a:cubicBezTo>
                    <a:pt x="317" y="19"/>
                    <a:pt x="318" y="19"/>
                    <a:pt x="318" y="19"/>
                  </a:cubicBezTo>
                  <a:cubicBezTo>
                    <a:pt x="318" y="19"/>
                    <a:pt x="319" y="19"/>
                    <a:pt x="319" y="20"/>
                  </a:cubicBezTo>
                  <a:cubicBezTo>
                    <a:pt x="319" y="18"/>
                    <a:pt x="319" y="18"/>
                    <a:pt x="319" y="18"/>
                  </a:cubicBezTo>
                  <a:cubicBezTo>
                    <a:pt x="318" y="19"/>
                    <a:pt x="317" y="18"/>
                    <a:pt x="317" y="19"/>
                  </a:cubicBezTo>
                  <a:cubicBezTo>
                    <a:pt x="317" y="18"/>
                    <a:pt x="317" y="18"/>
                    <a:pt x="317" y="18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19"/>
                    <a:pt x="313" y="19"/>
                    <a:pt x="315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19"/>
                    <a:pt x="313" y="19"/>
                    <a:pt x="314" y="19"/>
                  </a:cubicBezTo>
                  <a:cubicBezTo>
                    <a:pt x="313" y="19"/>
                    <a:pt x="313" y="17"/>
                    <a:pt x="312" y="18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13" y="19"/>
                    <a:pt x="313" y="19"/>
                    <a:pt x="312" y="19"/>
                  </a:cubicBezTo>
                  <a:cubicBezTo>
                    <a:pt x="312" y="19"/>
                    <a:pt x="313" y="20"/>
                    <a:pt x="313" y="20"/>
                  </a:cubicBezTo>
                  <a:cubicBezTo>
                    <a:pt x="313" y="20"/>
                    <a:pt x="313" y="20"/>
                    <a:pt x="312" y="20"/>
                  </a:cubicBezTo>
                  <a:cubicBezTo>
                    <a:pt x="312" y="20"/>
                    <a:pt x="311" y="19"/>
                    <a:pt x="311" y="19"/>
                  </a:cubicBezTo>
                  <a:cubicBezTo>
                    <a:pt x="311" y="19"/>
                    <a:pt x="311" y="19"/>
                    <a:pt x="310" y="20"/>
                  </a:cubicBezTo>
                  <a:cubicBezTo>
                    <a:pt x="309" y="20"/>
                    <a:pt x="308" y="20"/>
                    <a:pt x="307" y="20"/>
                  </a:cubicBezTo>
                  <a:cubicBezTo>
                    <a:pt x="308" y="18"/>
                    <a:pt x="310" y="19"/>
                    <a:pt x="311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08" y="17"/>
                    <a:pt x="308" y="20"/>
                    <a:pt x="305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4" y="20"/>
                    <a:pt x="303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20"/>
                    <a:pt x="300" y="19"/>
                    <a:pt x="298" y="19"/>
                  </a:cubicBezTo>
                  <a:cubicBezTo>
                    <a:pt x="297" y="18"/>
                    <a:pt x="297" y="18"/>
                    <a:pt x="297" y="18"/>
                  </a:cubicBezTo>
                  <a:cubicBezTo>
                    <a:pt x="297" y="18"/>
                    <a:pt x="297" y="18"/>
                    <a:pt x="297" y="19"/>
                  </a:cubicBezTo>
                  <a:cubicBezTo>
                    <a:pt x="297" y="19"/>
                    <a:pt x="296" y="19"/>
                    <a:pt x="296" y="19"/>
                  </a:cubicBezTo>
                  <a:cubicBezTo>
                    <a:pt x="296" y="18"/>
                    <a:pt x="296" y="18"/>
                    <a:pt x="296" y="18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5" y="18"/>
                    <a:pt x="295" y="18"/>
                    <a:pt x="294" y="18"/>
                  </a:cubicBezTo>
                  <a:cubicBezTo>
                    <a:pt x="294" y="18"/>
                    <a:pt x="295" y="18"/>
                    <a:pt x="295" y="1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8"/>
                    <a:pt x="297" y="17"/>
                    <a:pt x="297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4" y="17"/>
                    <a:pt x="293" y="18"/>
                    <a:pt x="292" y="18"/>
                  </a:cubicBezTo>
                  <a:cubicBezTo>
                    <a:pt x="292" y="18"/>
                    <a:pt x="293" y="18"/>
                    <a:pt x="292" y="17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92" y="18"/>
                    <a:pt x="291" y="18"/>
                    <a:pt x="291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7"/>
                    <a:pt x="290" y="17"/>
                    <a:pt x="290" y="17"/>
                  </a:cubicBezTo>
                  <a:cubicBezTo>
                    <a:pt x="291" y="18"/>
                    <a:pt x="291" y="18"/>
                    <a:pt x="291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7"/>
                    <a:pt x="287" y="18"/>
                    <a:pt x="287" y="17"/>
                  </a:cubicBezTo>
                  <a:cubicBezTo>
                    <a:pt x="286" y="17"/>
                    <a:pt x="286" y="18"/>
                    <a:pt x="286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5" y="17"/>
                    <a:pt x="285" y="17"/>
                  </a:cubicBezTo>
                  <a:cubicBezTo>
                    <a:pt x="285" y="17"/>
                    <a:pt x="285" y="17"/>
                    <a:pt x="285" y="18"/>
                  </a:cubicBezTo>
                  <a:cubicBezTo>
                    <a:pt x="284" y="18"/>
                    <a:pt x="283" y="18"/>
                    <a:pt x="282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6"/>
                    <a:pt x="282" y="17"/>
                    <a:pt x="281" y="17"/>
                  </a:cubicBezTo>
                  <a:cubicBezTo>
                    <a:pt x="281" y="17"/>
                    <a:pt x="281" y="18"/>
                    <a:pt x="280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1" y="15"/>
                    <a:pt x="283" y="17"/>
                    <a:pt x="283" y="16"/>
                  </a:cubicBezTo>
                  <a:cubicBezTo>
                    <a:pt x="282" y="15"/>
                    <a:pt x="281" y="16"/>
                    <a:pt x="280" y="15"/>
                  </a:cubicBezTo>
                  <a:cubicBezTo>
                    <a:pt x="280" y="15"/>
                    <a:pt x="281" y="15"/>
                    <a:pt x="281" y="15"/>
                  </a:cubicBezTo>
                  <a:cubicBezTo>
                    <a:pt x="280" y="14"/>
                    <a:pt x="280" y="15"/>
                    <a:pt x="279" y="14"/>
                  </a:cubicBezTo>
                  <a:cubicBezTo>
                    <a:pt x="281" y="13"/>
                    <a:pt x="282" y="15"/>
                    <a:pt x="283" y="14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1" y="14"/>
                    <a:pt x="279" y="13"/>
                    <a:pt x="278" y="14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6" y="12"/>
                    <a:pt x="275" y="13"/>
                    <a:pt x="274" y="13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3" y="11"/>
                    <a:pt x="275" y="12"/>
                    <a:pt x="275" y="11"/>
                  </a:cubicBezTo>
                  <a:cubicBezTo>
                    <a:pt x="276" y="11"/>
                    <a:pt x="277" y="10"/>
                    <a:pt x="277" y="11"/>
                  </a:cubicBezTo>
                  <a:cubicBezTo>
                    <a:pt x="278" y="11"/>
                    <a:pt x="279" y="11"/>
                    <a:pt x="280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1" y="12"/>
                    <a:pt x="282" y="11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1"/>
                    <a:pt x="285" y="11"/>
                    <a:pt x="285" y="12"/>
                  </a:cubicBezTo>
                  <a:cubicBezTo>
                    <a:pt x="286" y="12"/>
                    <a:pt x="286" y="12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5" y="10"/>
                    <a:pt x="284" y="10"/>
                    <a:pt x="282" y="10"/>
                  </a:cubicBezTo>
                  <a:cubicBezTo>
                    <a:pt x="283" y="10"/>
                    <a:pt x="282" y="10"/>
                    <a:pt x="282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8"/>
                    <a:pt x="284" y="7"/>
                  </a:cubicBezTo>
                  <a:cubicBezTo>
                    <a:pt x="283" y="8"/>
                    <a:pt x="282" y="7"/>
                    <a:pt x="282" y="9"/>
                  </a:cubicBezTo>
                  <a:cubicBezTo>
                    <a:pt x="281" y="9"/>
                    <a:pt x="281" y="7"/>
                    <a:pt x="280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7"/>
                    <a:pt x="279" y="7"/>
                    <a:pt x="280" y="6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1" y="7"/>
                    <a:pt x="280" y="6"/>
                    <a:pt x="281" y="6"/>
                  </a:cubicBezTo>
                  <a:cubicBezTo>
                    <a:pt x="281" y="6"/>
                    <a:pt x="281" y="6"/>
                    <a:pt x="281" y="5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280" y="6"/>
                    <a:pt x="278" y="5"/>
                    <a:pt x="277" y="5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7"/>
                    <a:pt x="277" y="7"/>
                  </a:cubicBezTo>
                  <a:cubicBezTo>
                    <a:pt x="277" y="6"/>
                    <a:pt x="276" y="6"/>
                    <a:pt x="277" y="6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7" y="7"/>
                    <a:pt x="278" y="8"/>
                    <a:pt x="277" y="8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5" y="9"/>
                    <a:pt x="274" y="9"/>
                    <a:pt x="274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8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7"/>
                    <a:pt x="274" y="7"/>
                    <a:pt x="274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4" y="7"/>
                    <a:pt x="274" y="6"/>
                  </a:cubicBezTo>
                  <a:cubicBezTo>
                    <a:pt x="275" y="6"/>
                    <a:pt x="274" y="5"/>
                    <a:pt x="275" y="5"/>
                  </a:cubicBezTo>
                  <a:cubicBezTo>
                    <a:pt x="274" y="4"/>
                    <a:pt x="272" y="5"/>
                    <a:pt x="271" y="5"/>
                  </a:cubicBezTo>
                  <a:cubicBezTo>
                    <a:pt x="269" y="6"/>
                    <a:pt x="266" y="5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5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7" y="8"/>
                    <a:pt x="268" y="7"/>
                    <a:pt x="268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8" y="6"/>
                    <a:pt x="268" y="7"/>
                  </a:cubicBezTo>
                  <a:cubicBezTo>
                    <a:pt x="268" y="6"/>
                    <a:pt x="269" y="6"/>
                    <a:pt x="269" y="6"/>
                  </a:cubicBezTo>
                  <a:cubicBezTo>
                    <a:pt x="269" y="7"/>
                    <a:pt x="270" y="7"/>
                    <a:pt x="269" y="7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1" y="8"/>
                    <a:pt x="271" y="9"/>
                  </a:cubicBezTo>
                  <a:cubicBezTo>
                    <a:pt x="270" y="9"/>
                    <a:pt x="270" y="9"/>
                    <a:pt x="269" y="9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8" y="9"/>
                    <a:pt x="269" y="8"/>
                    <a:pt x="268" y="8"/>
                  </a:cubicBezTo>
                  <a:cubicBezTo>
                    <a:pt x="268" y="8"/>
                    <a:pt x="268" y="8"/>
                    <a:pt x="268" y="9"/>
                  </a:cubicBezTo>
                  <a:cubicBezTo>
                    <a:pt x="268" y="8"/>
                    <a:pt x="267" y="8"/>
                    <a:pt x="267" y="8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5" y="7"/>
                    <a:pt x="263" y="9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3" y="9"/>
                    <a:pt x="261" y="9"/>
                    <a:pt x="262" y="10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1" y="11"/>
                    <a:pt x="262" y="11"/>
                    <a:pt x="263" y="12"/>
                  </a:cubicBezTo>
                  <a:cubicBezTo>
                    <a:pt x="263" y="12"/>
                    <a:pt x="263" y="12"/>
                    <a:pt x="262" y="12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1" y="12"/>
                    <a:pt x="261" y="12"/>
                    <a:pt x="260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2" y="13"/>
                    <a:pt x="264" y="14"/>
                    <a:pt x="265" y="13"/>
                  </a:cubicBezTo>
                  <a:cubicBezTo>
                    <a:pt x="266" y="13"/>
                    <a:pt x="267" y="14"/>
                    <a:pt x="267" y="13"/>
                  </a:cubicBezTo>
                  <a:cubicBezTo>
                    <a:pt x="268" y="15"/>
                    <a:pt x="270" y="13"/>
                    <a:pt x="271" y="14"/>
                  </a:cubicBezTo>
                  <a:cubicBezTo>
                    <a:pt x="270" y="14"/>
                    <a:pt x="270" y="16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7" y="16"/>
                    <a:pt x="268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5"/>
                    <a:pt x="266" y="14"/>
                  </a:cubicBezTo>
                  <a:cubicBezTo>
                    <a:pt x="265" y="14"/>
                    <a:pt x="264" y="15"/>
                    <a:pt x="264" y="16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6"/>
                    <a:pt x="261" y="16"/>
                    <a:pt x="260" y="15"/>
                  </a:cubicBezTo>
                  <a:cubicBezTo>
                    <a:pt x="260" y="15"/>
                    <a:pt x="260" y="16"/>
                    <a:pt x="260" y="16"/>
                  </a:cubicBezTo>
                  <a:cubicBezTo>
                    <a:pt x="259" y="16"/>
                    <a:pt x="258" y="16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55" y="15"/>
                    <a:pt x="255" y="14"/>
                  </a:cubicBezTo>
                  <a:cubicBezTo>
                    <a:pt x="256" y="15"/>
                    <a:pt x="257" y="14"/>
                    <a:pt x="258" y="14"/>
                  </a:cubicBezTo>
                  <a:cubicBezTo>
                    <a:pt x="258" y="14"/>
                    <a:pt x="258" y="13"/>
                    <a:pt x="257" y="13"/>
                  </a:cubicBezTo>
                  <a:cubicBezTo>
                    <a:pt x="256" y="13"/>
                    <a:pt x="256" y="14"/>
                    <a:pt x="256" y="14"/>
                  </a:cubicBezTo>
                  <a:cubicBezTo>
                    <a:pt x="255" y="13"/>
                    <a:pt x="253" y="14"/>
                    <a:pt x="252" y="13"/>
                  </a:cubicBezTo>
                  <a:cubicBezTo>
                    <a:pt x="253" y="12"/>
                    <a:pt x="255" y="12"/>
                    <a:pt x="255" y="13"/>
                  </a:cubicBezTo>
                  <a:cubicBezTo>
                    <a:pt x="257" y="12"/>
                    <a:pt x="259" y="13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8" y="12"/>
                    <a:pt x="257" y="11"/>
                    <a:pt x="255" y="12"/>
                  </a:cubicBezTo>
                  <a:cubicBezTo>
                    <a:pt x="255" y="12"/>
                    <a:pt x="254" y="12"/>
                    <a:pt x="253" y="12"/>
                  </a:cubicBezTo>
                  <a:cubicBezTo>
                    <a:pt x="253" y="12"/>
                    <a:pt x="252" y="13"/>
                    <a:pt x="253" y="13"/>
                  </a:cubicBezTo>
                  <a:cubicBezTo>
                    <a:pt x="252" y="13"/>
                    <a:pt x="251" y="13"/>
                    <a:pt x="251" y="14"/>
                  </a:cubicBezTo>
                  <a:cubicBezTo>
                    <a:pt x="251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3"/>
                    <a:pt x="248" y="14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3"/>
                    <a:pt x="248" y="13"/>
                    <a:pt x="248" y="13"/>
                  </a:cubicBezTo>
                  <a:cubicBezTo>
                    <a:pt x="245" y="14"/>
                    <a:pt x="243" y="15"/>
                    <a:pt x="24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40" y="14"/>
                    <a:pt x="240" y="14"/>
                    <a:pt x="239" y="14"/>
                  </a:cubicBezTo>
                  <a:cubicBezTo>
                    <a:pt x="239" y="14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4" y="13"/>
                    <a:pt x="238" y="12"/>
                    <a:pt x="236" y="11"/>
                  </a:cubicBezTo>
                  <a:cubicBezTo>
                    <a:pt x="237" y="12"/>
                    <a:pt x="238" y="11"/>
                    <a:pt x="240" y="11"/>
                  </a:cubicBezTo>
                  <a:cubicBezTo>
                    <a:pt x="240" y="11"/>
                    <a:pt x="241" y="12"/>
                    <a:pt x="242" y="12"/>
                  </a:cubicBezTo>
                  <a:cubicBezTo>
                    <a:pt x="241" y="13"/>
                    <a:pt x="243" y="12"/>
                    <a:pt x="242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4" y="13"/>
                    <a:pt x="243" y="14"/>
                    <a:pt x="243" y="13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5" y="11"/>
                    <a:pt x="247" y="13"/>
                    <a:pt x="24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9" y="11"/>
                    <a:pt x="249" y="11"/>
                  </a:cubicBezTo>
                  <a:cubicBezTo>
                    <a:pt x="250" y="11"/>
                    <a:pt x="250" y="12"/>
                    <a:pt x="250" y="12"/>
                  </a:cubicBezTo>
                  <a:cubicBezTo>
                    <a:pt x="250" y="13"/>
                    <a:pt x="251" y="12"/>
                    <a:pt x="251" y="12"/>
                  </a:cubicBezTo>
                  <a:cubicBezTo>
                    <a:pt x="251" y="11"/>
                    <a:pt x="254" y="12"/>
                    <a:pt x="253" y="10"/>
                  </a:cubicBezTo>
                  <a:cubicBezTo>
                    <a:pt x="253" y="11"/>
                    <a:pt x="252" y="11"/>
                    <a:pt x="252" y="11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1"/>
                    <a:pt x="251" y="11"/>
                  </a:cubicBezTo>
                  <a:cubicBezTo>
                    <a:pt x="249" y="11"/>
                    <a:pt x="246" y="10"/>
                    <a:pt x="244" y="10"/>
                  </a:cubicBezTo>
                  <a:cubicBezTo>
                    <a:pt x="244" y="10"/>
                    <a:pt x="244" y="10"/>
                    <a:pt x="244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10"/>
                    <a:pt x="245" y="9"/>
                    <a:pt x="245" y="9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8"/>
                    <a:pt x="247" y="8"/>
                    <a:pt x="247" y="8"/>
                  </a:cubicBezTo>
                  <a:cubicBezTo>
                    <a:pt x="247" y="7"/>
                    <a:pt x="246" y="8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5" y="7"/>
                    <a:pt x="245" y="7"/>
                    <a:pt x="244" y="7"/>
                  </a:cubicBezTo>
                  <a:cubicBezTo>
                    <a:pt x="243" y="6"/>
                    <a:pt x="243" y="7"/>
                    <a:pt x="242" y="7"/>
                  </a:cubicBezTo>
                  <a:cubicBezTo>
                    <a:pt x="242" y="7"/>
                    <a:pt x="241" y="7"/>
                    <a:pt x="241" y="6"/>
                  </a:cubicBezTo>
                  <a:cubicBezTo>
                    <a:pt x="240" y="6"/>
                    <a:pt x="241" y="7"/>
                    <a:pt x="240" y="7"/>
                  </a:cubicBezTo>
                  <a:cubicBezTo>
                    <a:pt x="239" y="7"/>
                    <a:pt x="240" y="6"/>
                    <a:pt x="240" y="6"/>
                  </a:cubicBezTo>
                  <a:cubicBezTo>
                    <a:pt x="239" y="8"/>
                    <a:pt x="239" y="6"/>
                    <a:pt x="238" y="6"/>
                  </a:cubicBezTo>
                  <a:cubicBezTo>
                    <a:pt x="239" y="5"/>
                    <a:pt x="240" y="6"/>
                    <a:pt x="241" y="6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4"/>
                    <a:pt x="239" y="5"/>
                    <a:pt x="240" y="5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3"/>
                    <a:pt x="239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7" y="2"/>
                    <a:pt x="238" y="4"/>
                    <a:pt x="237" y="5"/>
                  </a:cubicBezTo>
                  <a:cubicBezTo>
                    <a:pt x="237" y="4"/>
                    <a:pt x="236" y="4"/>
                    <a:pt x="237" y="3"/>
                  </a:cubicBezTo>
                  <a:cubicBezTo>
                    <a:pt x="236" y="3"/>
                    <a:pt x="236" y="4"/>
                    <a:pt x="236" y="4"/>
                  </a:cubicBezTo>
                  <a:cubicBezTo>
                    <a:pt x="236" y="4"/>
                    <a:pt x="237" y="4"/>
                    <a:pt x="237" y="4"/>
                  </a:cubicBezTo>
                  <a:cubicBezTo>
                    <a:pt x="235" y="4"/>
                    <a:pt x="236" y="6"/>
                    <a:pt x="234" y="5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3" y="6"/>
                    <a:pt x="232" y="6"/>
                    <a:pt x="232" y="6"/>
                  </a:cubicBezTo>
                  <a:cubicBezTo>
                    <a:pt x="231" y="6"/>
                    <a:pt x="231" y="7"/>
                    <a:pt x="230" y="8"/>
                  </a:cubicBezTo>
                  <a:cubicBezTo>
                    <a:pt x="229" y="8"/>
                    <a:pt x="228" y="8"/>
                    <a:pt x="228" y="7"/>
                  </a:cubicBezTo>
                  <a:cubicBezTo>
                    <a:pt x="227" y="7"/>
                    <a:pt x="227" y="8"/>
                    <a:pt x="227" y="9"/>
                  </a:cubicBezTo>
                  <a:cubicBezTo>
                    <a:pt x="227" y="8"/>
                    <a:pt x="226" y="8"/>
                    <a:pt x="226" y="7"/>
                  </a:cubicBezTo>
                  <a:cubicBezTo>
                    <a:pt x="226" y="7"/>
                    <a:pt x="226" y="7"/>
                    <a:pt x="227" y="7"/>
                  </a:cubicBezTo>
                  <a:cubicBezTo>
                    <a:pt x="227" y="7"/>
                    <a:pt x="228" y="7"/>
                    <a:pt x="227" y="6"/>
                  </a:cubicBezTo>
                  <a:cubicBezTo>
                    <a:pt x="228" y="6"/>
                    <a:pt x="229" y="6"/>
                    <a:pt x="229" y="7"/>
                  </a:cubicBezTo>
                  <a:cubicBezTo>
                    <a:pt x="229" y="6"/>
                    <a:pt x="229" y="6"/>
                    <a:pt x="230" y="6"/>
                  </a:cubicBezTo>
                  <a:cubicBezTo>
                    <a:pt x="230" y="6"/>
                    <a:pt x="230" y="6"/>
                    <a:pt x="230" y="5"/>
                  </a:cubicBezTo>
                  <a:cubicBezTo>
                    <a:pt x="231" y="4"/>
                    <a:pt x="232" y="4"/>
                    <a:pt x="233" y="5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2" y="4"/>
                    <a:pt x="231" y="4"/>
                    <a:pt x="231" y="4"/>
                  </a:cubicBezTo>
                  <a:cubicBezTo>
                    <a:pt x="231" y="3"/>
                    <a:pt x="231" y="2"/>
                    <a:pt x="231" y="2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0" y="3"/>
                    <a:pt x="229" y="4"/>
                    <a:pt x="229" y="4"/>
                  </a:cubicBezTo>
                  <a:cubicBezTo>
                    <a:pt x="228" y="4"/>
                    <a:pt x="229" y="4"/>
                    <a:pt x="228" y="5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8" y="5"/>
                    <a:pt x="229" y="5"/>
                    <a:pt x="229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9" y="6"/>
                    <a:pt x="228" y="6"/>
                    <a:pt x="228" y="5"/>
                  </a:cubicBezTo>
                  <a:cubicBezTo>
                    <a:pt x="227" y="6"/>
                    <a:pt x="225" y="5"/>
                    <a:pt x="226" y="6"/>
                  </a:cubicBezTo>
                  <a:cubicBezTo>
                    <a:pt x="225" y="6"/>
                    <a:pt x="223" y="7"/>
                    <a:pt x="223" y="5"/>
                  </a:cubicBezTo>
                  <a:cubicBezTo>
                    <a:pt x="224" y="4"/>
                    <a:pt x="226" y="5"/>
                    <a:pt x="226" y="4"/>
                  </a:cubicBezTo>
                  <a:cubicBezTo>
                    <a:pt x="225" y="4"/>
                    <a:pt x="226" y="3"/>
                    <a:pt x="225" y="2"/>
                  </a:cubicBezTo>
                  <a:cubicBezTo>
                    <a:pt x="225" y="3"/>
                    <a:pt x="226" y="2"/>
                    <a:pt x="226" y="2"/>
                  </a:cubicBezTo>
                  <a:cubicBezTo>
                    <a:pt x="226" y="2"/>
                    <a:pt x="225" y="1"/>
                    <a:pt x="225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2"/>
                    <a:pt x="224" y="3"/>
                    <a:pt x="224" y="3"/>
                  </a:cubicBezTo>
                  <a:cubicBezTo>
                    <a:pt x="223" y="4"/>
                    <a:pt x="223" y="3"/>
                    <a:pt x="222" y="3"/>
                  </a:cubicBezTo>
                  <a:cubicBezTo>
                    <a:pt x="222" y="3"/>
                    <a:pt x="223" y="3"/>
                    <a:pt x="223" y="4"/>
                  </a:cubicBezTo>
                  <a:cubicBezTo>
                    <a:pt x="222" y="4"/>
                    <a:pt x="221" y="3"/>
                    <a:pt x="221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1" y="5"/>
                    <a:pt x="219" y="5"/>
                    <a:pt x="219" y="5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18" y="3"/>
                    <a:pt x="219" y="4"/>
                    <a:pt x="218" y="4"/>
                  </a:cubicBezTo>
                  <a:cubicBezTo>
                    <a:pt x="217" y="3"/>
                    <a:pt x="217" y="2"/>
                    <a:pt x="218" y="1"/>
                  </a:cubicBezTo>
                  <a:cubicBezTo>
                    <a:pt x="216" y="1"/>
                    <a:pt x="217" y="4"/>
                    <a:pt x="216" y="4"/>
                  </a:cubicBezTo>
                  <a:cubicBezTo>
                    <a:pt x="216" y="3"/>
                    <a:pt x="215" y="3"/>
                    <a:pt x="214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4"/>
                    <a:pt x="212" y="5"/>
                    <a:pt x="211" y="4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4"/>
                    <a:pt x="210" y="3"/>
                    <a:pt x="210" y="3"/>
                  </a:cubicBezTo>
                  <a:cubicBezTo>
                    <a:pt x="211" y="3"/>
                    <a:pt x="211" y="2"/>
                    <a:pt x="212" y="2"/>
                  </a:cubicBezTo>
                  <a:cubicBezTo>
                    <a:pt x="212" y="1"/>
                    <a:pt x="211" y="3"/>
                    <a:pt x="211" y="2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2"/>
                    <a:pt x="210" y="2"/>
                    <a:pt x="210" y="2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08" y="4"/>
                    <a:pt x="210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4"/>
                    <a:pt x="209" y="4"/>
                    <a:pt x="210" y="4"/>
                  </a:cubicBezTo>
                  <a:cubicBezTo>
                    <a:pt x="207" y="6"/>
                    <a:pt x="208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3"/>
                    <a:pt x="206" y="2"/>
                    <a:pt x="207" y="2"/>
                  </a:cubicBezTo>
                  <a:cubicBezTo>
                    <a:pt x="207" y="2"/>
                    <a:pt x="207" y="3"/>
                    <a:pt x="207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7" y="5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1" y="5"/>
                    <a:pt x="200" y="5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9" y="5"/>
                    <a:pt x="198" y="5"/>
                    <a:pt x="199" y="4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1" y="4"/>
                    <a:pt x="201" y="5"/>
                    <a:pt x="201" y="5"/>
                  </a:cubicBezTo>
                  <a:cubicBezTo>
                    <a:pt x="201" y="4"/>
                    <a:pt x="202" y="4"/>
                    <a:pt x="202" y="3"/>
                  </a:cubicBezTo>
                  <a:cubicBezTo>
                    <a:pt x="202" y="2"/>
                    <a:pt x="203" y="3"/>
                    <a:pt x="203" y="2"/>
                  </a:cubicBezTo>
                  <a:cubicBezTo>
                    <a:pt x="203" y="2"/>
                    <a:pt x="204" y="2"/>
                    <a:pt x="203" y="1"/>
                  </a:cubicBezTo>
                  <a:cubicBezTo>
                    <a:pt x="202" y="1"/>
                    <a:pt x="202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198" y="2"/>
                    <a:pt x="198" y="3"/>
                  </a:cubicBezTo>
                  <a:cubicBezTo>
                    <a:pt x="199" y="3"/>
                    <a:pt x="200" y="3"/>
                    <a:pt x="200" y="3"/>
                  </a:cubicBezTo>
                  <a:cubicBezTo>
                    <a:pt x="199" y="4"/>
                    <a:pt x="198" y="3"/>
                    <a:pt x="197" y="4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3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5" y="1"/>
                    <a:pt x="195" y="0"/>
                  </a:cubicBezTo>
                  <a:cubicBezTo>
                    <a:pt x="194" y="1"/>
                    <a:pt x="193" y="1"/>
                    <a:pt x="193" y="2"/>
                  </a:cubicBezTo>
                  <a:cubicBezTo>
                    <a:pt x="194" y="2"/>
                    <a:pt x="195" y="2"/>
                    <a:pt x="195" y="3"/>
                  </a:cubicBezTo>
                  <a:cubicBezTo>
                    <a:pt x="194" y="3"/>
                    <a:pt x="192" y="3"/>
                    <a:pt x="192" y="2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0" y="3"/>
                    <a:pt x="190" y="3"/>
                  </a:cubicBezTo>
                  <a:cubicBezTo>
                    <a:pt x="191" y="2"/>
                    <a:pt x="190" y="2"/>
                    <a:pt x="190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2"/>
                    <a:pt x="187" y="1"/>
                    <a:pt x="188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0" y="3"/>
                    <a:pt x="189" y="3"/>
                    <a:pt x="190" y="4"/>
                  </a:cubicBezTo>
                  <a:cubicBezTo>
                    <a:pt x="189" y="4"/>
                    <a:pt x="188" y="3"/>
                    <a:pt x="188" y="4"/>
                  </a:cubicBezTo>
                  <a:cubicBezTo>
                    <a:pt x="187" y="4"/>
                    <a:pt x="187" y="5"/>
                    <a:pt x="186" y="5"/>
                  </a:cubicBezTo>
                  <a:cubicBezTo>
                    <a:pt x="187" y="4"/>
                    <a:pt x="186" y="3"/>
                    <a:pt x="186" y="2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3"/>
                    <a:pt x="188" y="2"/>
                    <a:pt x="187" y="2"/>
                  </a:cubicBezTo>
                  <a:cubicBezTo>
                    <a:pt x="186" y="2"/>
                    <a:pt x="185" y="1"/>
                    <a:pt x="184" y="2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3"/>
                    <a:pt x="183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79" y="5"/>
                    <a:pt x="178" y="5"/>
                    <a:pt x="178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80" y="3"/>
                    <a:pt x="179" y="4"/>
                    <a:pt x="180" y="4"/>
                  </a:cubicBezTo>
                  <a:cubicBezTo>
                    <a:pt x="180" y="4"/>
                    <a:pt x="180" y="3"/>
                    <a:pt x="181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1" y="2"/>
                    <a:pt x="173" y="1"/>
                    <a:pt x="172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0" y="1"/>
                    <a:pt x="169" y="1"/>
                  </a:cubicBezTo>
                  <a:cubicBezTo>
                    <a:pt x="169" y="0"/>
                    <a:pt x="17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1"/>
                    <a:pt x="168" y="2"/>
                  </a:cubicBezTo>
                  <a:cubicBezTo>
                    <a:pt x="168" y="2"/>
                    <a:pt x="169" y="2"/>
                    <a:pt x="169" y="2"/>
                  </a:cubicBezTo>
                  <a:cubicBezTo>
                    <a:pt x="168" y="2"/>
                    <a:pt x="168" y="3"/>
                    <a:pt x="167" y="3"/>
                  </a:cubicBezTo>
                  <a:cubicBezTo>
                    <a:pt x="167" y="3"/>
                    <a:pt x="166" y="2"/>
                    <a:pt x="167" y="2"/>
                  </a:cubicBezTo>
                  <a:cubicBezTo>
                    <a:pt x="164" y="2"/>
                    <a:pt x="167" y="4"/>
                    <a:pt x="166" y="5"/>
                  </a:cubicBezTo>
                  <a:cubicBezTo>
                    <a:pt x="167" y="5"/>
                    <a:pt x="169" y="5"/>
                    <a:pt x="170" y="4"/>
                  </a:cubicBezTo>
                  <a:cubicBezTo>
                    <a:pt x="170" y="5"/>
                    <a:pt x="170" y="6"/>
                    <a:pt x="169" y="6"/>
                  </a:cubicBezTo>
                  <a:cubicBezTo>
                    <a:pt x="168" y="7"/>
                    <a:pt x="168" y="5"/>
                    <a:pt x="168" y="5"/>
                  </a:cubicBezTo>
                  <a:cubicBezTo>
                    <a:pt x="167" y="5"/>
                    <a:pt x="167" y="5"/>
                    <a:pt x="167" y="6"/>
                  </a:cubicBezTo>
                  <a:cubicBezTo>
                    <a:pt x="168" y="7"/>
                    <a:pt x="166" y="7"/>
                    <a:pt x="165" y="7"/>
                  </a:cubicBezTo>
                  <a:cubicBezTo>
                    <a:pt x="166" y="8"/>
                    <a:pt x="167" y="7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9"/>
                    <a:pt x="167" y="9"/>
                    <a:pt x="166" y="8"/>
                  </a:cubicBezTo>
                  <a:cubicBezTo>
                    <a:pt x="166" y="8"/>
                    <a:pt x="166" y="9"/>
                    <a:pt x="166" y="9"/>
                  </a:cubicBezTo>
                  <a:cubicBezTo>
                    <a:pt x="166" y="9"/>
                    <a:pt x="165" y="10"/>
                    <a:pt x="164" y="9"/>
                  </a:cubicBezTo>
                  <a:cubicBezTo>
                    <a:pt x="164" y="9"/>
                    <a:pt x="164" y="10"/>
                    <a:pt x="164" y="10"/>
                  </a:cubicBezTo>
                  <a:cubicBezTo>
                    <a:pt x="163" y="11"/>
                    <a:pt x="161" y="10"/>
                    <a:pt x="160" y="1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8"/>
                    <a:pt x="162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7"/>
                  </a:cubicBezTo>
                  <a:cubicBezTo>
                    <a:pt x="163" y="7"/>
                    <a:pt x="160" y="6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7"/>
                    <a:pt x="160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8" y="8"/>
                    <a:pt x="158" y="8"/>
                  </a:cubicBezTo>
                  <a:cubicBezTo>
                    <a:pt x="158" y="8"/>
                    <a:pt x="157" y="8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7"/>
                    <a:pt x="154" y="8"/>
                    <a:pt x="153" y="9"/>
                  </a:cubicBezTo>
                  <a:cubicBezTo>
                    <a:pt x="152" y="9"/>
                    <a:pt x="151" y="9"/>
                    <a:pt x="151" y="8"/>
                  </a:cubicBezTo>
                  <a:cubicBezTo>
                    <a:pt x="151" y="7"/>
                    <a:pt x="151" y="6"/>
                    <a:pt x="151" y="5"/>
                  </a:cubicBezTo>
                  <a:cubicBezTo>
                    <a:pt x="149" y="5"/>
                    <a:pt x="147" y="4"/>
                    <a:pt x="148" y="7"/>
                  </a:cubicBezTo>
                  <a:cubicBezTo>
                    <a:pt x="146" y="7"/>
                    <a:pt x="144" y="7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0" y="6"/>
                    <a:pt x="139" y="6"/>
                  </a:cubicBezTo>
                  <a:cubicBezTo>
                    <a:pt x="140" y="4"/>
                    <a:pt x="143" y="6"/>
                    <a:pt x="143" y="4"/>
                  </a:cubicBezTo>
                  <a:cubicBezTo>
                    <a:pt x="142" y="4"/>
                    <a:pt x="141" y="4"/>
                    <a:pt x="140" y="4"/>
                  </a:cubicBezTo>
                  <a:cubicBezTo>
                    <a:pt x="138" y="3"/>
                    <a:pt x="137" y="5"/>
                    <a:pt x="136" y="4"/>
                  </a:cubicBezTo>
                  <a:cubicBezTo>
                    <a:pt x="134" y="3"/>
                    <a:pt x="133" y="5"/>
                    <a:pt x="131" y="5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3"/>
                    <a:pt x="125" y="4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6"/>
                    <a:pt x="123" y="6"/>
                    <a:pt x="122" y="6"/>
                  </a:cubicBezTo>
                  <a:cubicBezTo>
                    <a:pt x="121" y="7"/>
                    <a:pt x="120" y="6"/>
                    <a:pt x="120" y="5"/>
                  </a:cubicBezTo>
                  <a:cubicBezTo>
                    <a:pt x="120" y="5"/>
                    <a:pt x="122" y="5"/>
                    <a:pt x="121" y="4"/>
                  </a:cubicBezTo>
                  <a:cubicBezTo>
                    <a:pt x="119" y="3"/>
                    <a:pt x="119" y="5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4"/>
                    <a:pt x="116" y="5"/>
                    <a:pt x="115" y="4"/>
                  </a:cubicBezTo>
                  <a:cubicBezTo>
                    <a:pt x="115" y="6"/>
                    <a:pt x="114" y="5"/>
                    <a:pt x="113" y="6"/>
                  </a:cubicBezTo>
                  <a:cubicBezTo>
                    <a:pt x="112" y="5"/>
                    <a:pt x="111" y="5"/>
                    <a:pt x="111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4"/>
                    <a:pt x="107" y="5"/>
                  </a:cubicBezTo>
                  <a:cubicBezTo>
                    <a:pt x="106" y="4"/>
                    <a:pt x="105" y="4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6" y="5"/>
                    <a:pt x="106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3" y="6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6"/>
                    <a:pt x="104" y="6"/>
                    <a:pt x="103" y="6"/>
                  </a:cubicBezTo>
                  <a:cubicBezTo>
                    <a:pt x="103" y="6"/>
                    <a:pt x="102" y="6"/>
                    <a:pt x="102" y="5"/>
                  </a:cubicBezTo>
                  <a:cubicBezTo>
                    <a:pt x="101" y="7"/>
                    <a:pt x="99" y="5"/>
                    <a:pt x="97" y="6"/>
                  </a:cubicBezTo>
                  <a:cubicBezTo>
                    <a:pt x="95" y="6"/>
                    <a:pt x="94" y="7"/>
                    <a:pt x="93" y="6"/>
                  </a:cubicBezTo>
                  <a:cubicBezTo>
                    <a:pt x="92" y="6"/>
                    <a:pt x="91" y="6"/>
                    <a:pt x="90" y="6"/>
                  </a:cubicBezTo>
                  <a:cubicBezTo>
                    <a:pt x="89" y="5"/>
                    <a:pt x="86" y="6"/>
                    <a:pt x="86" y="4"/>
                  </a:cubicBezTo>
                  <a:cubicBezTo>
                    <a:pt x="85" y="4"/>
                    <a:pt x="86" y="4"/>
                    <a:pt x="86" y="3"/>
                  </a:cubicBezTo>
                  <a:cubicBezTo>
                    <a:pt x="85" y="3"/>
                    <a:pt x="85" y="4"/>
                    <a:pt x="85" y="3"/>
                  </a:cubicBezTo>
                  <a:cubicBezTo>
                    <a:pt x="83" y="2"/>
                    <a:pt x="85" y="4"/>
                    <a:pt x="84" y="4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7" y="7"/>
                    <a:pt x="77" y="6"/>
                  </a:cubicBezTo>
                  <a:cubicBezTo>
                    <a:pt x="76" y="4"/>
                    <a:pt x="76" y="3"/>
                    <a:pt x="76" y="2"/>
                  </a:cubicBezTo>
                  <a:cubicBezTo>
                    <a:pt x="75" y="2"/>
                    <a:pt x="74" y="2"/>
                    <a:pt x="74" y="3"/>
                  </a:cubicBezTo>
                  <a:cubicBezTo>
                    <a:pt x="71" y="6"/>
                    <a:pt x="67" y="2"/>
                    <a:pt x="64" y="4"/>
                  </a:cubicBezTo>
                  <a:cubicBezTo>
                    <a:pt x="63" y="3"/>
                    <a:pt x="65" y="3"/>
                    <a:pt x="65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2"/>
                    <a:pt x="62" y="3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2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4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7" y="3"/>
                    <a:pt x="58" y="4"/>
                  </a:cubicBezTo>
                  <a:cubicBezTo>
                    <a:pt x="58" y="5"/>
                    <a:pt x="57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1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7" y="4"/>
                    <a:pt x="48" y="5"/>
                  </a:cubicBezTo>
                  <a:cubicBezTo>
                    <a:pt x="47" y="6"/>
                    <a:pt x="46" y="5"/>
                    <a:pt x="44" y="6"/>
                  </a:cubicBezTo>
                  <a:cubicBezTo>
                    <a:pt x="42" y="6"/>
                    <a:pt x="39" y="7"/>
                    <a:pt x="38" y="4"/>
                  </a:cubicBezTo>
                  <a:cubicBezTo>
                    <a:pt x="38" y="4"/>
                    <a:pt x="39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6" y="4"/>
                    <a:pt x="35" y="5"/>
                  </a:cubicBezTo>
                  <a:cubicBezTo>
                    <a:pt x="33" y="2"/>
                    <a:pt x="31" y="5"/>
                    <a:pt x="29" y="4"/>
                  </a:cubicBezTo>
                  <a:cubicBezTo>
                    <a:pt x="27" y="5"/>
                    <a:pt x="24" y="6"/>
                    <a:pt x="23" y="9"/>
                  </a:cubicBezTo>
                  <a:cubicBezTo>
                    <a:pt x="24" y="11"/>
                    <a:pt x="20" y="10"/>
                    <a:pt x="19" y="11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7"/>
                    <a:pt x="13" y="17"/>
                    <a:pt x="10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5"/>
                    <a:pt x="8" y="24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0" y="26"/>
                    <a:pt x="11" y="27"/>
                    <a:pt x="12" y="28"/>
                  </a:cubicBezTo>
                  <a:cubicBezTo>
                    <a:pt x="11" y="28"/>
                    <a:pt x="10" y="27"/>
                    <a:pt x="10" y="28"/>
                  </a:cubicBezTo>
                  <a:cubicBezTo>
                    <a:pt x="11" y="29"/>
                    <a:pt x="10" y="28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7" y="31"/>
                    <a:pt x="6" y="33"/>
                    <a:pt x="4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7"/>
                    <a:pt x="1" y="38"/>
                    <a:pt x="0" y="39"/>
                  </a:cubicBezTo>
                  <a:cubicBezTo>
                    <a:pt x="1" y="39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8" y="39"/>
                    <a:pt x="7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2" y="37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4" y="38"/>
                    <a:pt x="14" y="39"/>
                    <a:pt x="14" y="40"/>
                  </a:cubicBezTo>
                  <a:cubicBezTo>
                    <a:pt x="12" y="41"/>
                    <a:pt x="11" y="42"/>
                    <a:pt x="8" y="43"/>
                  </a:cubicBezTo>
                  <a:cubicBezTo>
                    <a:pt x="6" y="44"/>
                    <a:pt x="5" y="46"/>
                    <a:pt x="4" y="48"/>
                  </a:cubicBezTo>
                  <a:cubicBezTo>
                    <a:pt x="5" y="49"/>
                    <a:pt x="5" y="51"/>
                    <a:pt x="7" y="51"/>
                  </a:cubicBezTo>
                  <a:cubicBezTo>
                    <a:pt x="10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5"/>
                    <a:pt x="4" y="56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8"/>
                    <a:pt x="4" y="59"/>
                    <a:pt x="6" y="60"/>
                  </a:cubicBezTo>
                  <a:cubicBezTo>
                    <a:pt x="4" y="61"/>
                    <a:pt x="4" y="63"/>
                    <a:pt x="4" y="65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8" y="66"/>
                    <a:pt x="9" y="67"/>
                  </a:cubicBezTo>
                  <a:cubicBezTo>
                    <a:pt x="9" y="68"/>
                    <a:pt x="11" y="66"/>
                    <a:pt x="11" y="67"/>
                  </a:cubicBezTo>
                  <a:cubicBezTo>
                    <a:pt x="10" y="68"/>
                    <a:pt x="11" y="69"/>
                    <a:pt x="10" y="69"/>
                  </a:cubicBezTo>
                  <a:cubicBezTo>
                    <a:pt x="10" y="69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70"/>
                    <a:pt x="13" y="70"/>
                  </a:cubicBezTo>
                  <a:cubicBezTo>
                    <a:pt x="13" y="70"/>
                    <a:pt x="12" y="70"/>
                    <a:pt x="13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3"/>
                    <a:pt x="10" y="73"/>
                    <a:pt x="9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3"/>
                    <a:pt x="13" y="74"/>
                    <a:pt x="14" y="73"/>
                  </a:cubicBezTo>
                  <a:cubicBezTo>
                    <a:pt x="14" y="76"/>
                    <a:pt x="11" y="76"/>
                    <a:pt x="12" y="77"/>
                  </a:cubicBezTo>
                  <a:cubicBezTo>
                    <a:pt x="12" y="78"/>
                    <a:pt x="12" y="78"/>
                    <a:pt x="13" y="79"/>
                  </a:cubicBezTo>
                  <a:cubicBezTo>
                    <a:pt x="17" y="80"/>
                    <a:pt x="20" y="83"/>
                    <a:pt x="24" y="83"/>
                  </a:cubicBezTo>
                  <a:cubicBezTo>
                    <a:pt x="24" y="87"/>
                    <a:pt x="29" y="87"/>
                    <a:pt x="31" y="89"/>
                  </a:cubicBezTo>
                  <a:cubicBezTo>
                    <a:pt x="33" y="91"/>
                    <a:pt x="35" y="94"/>
                    <a:pt x="38" y="96"/>
                  </a:cubicBezTo>
                  <a:cubicBezTo>
                    <a:pt x="41" y="98"/>
                    <a:pt x="40" y="101"/>
                    <a:pt x="43" y="102"/>
                  </a:cubicBezTo>
                  <a:cubicBezTo>
                    <a:pt x="44" y="101"/>
                    <a:pt x="45" y="102"/>
                    <a:pt x="46" y="102"/>
                  </a:cubicBezTo>
                  <a:cubicBezTo>
                    <a:pt x="46" y="103"/>
                    <a:pt x="48" y="103"/>
                    <a:pt x="49" y="103"/>
                  </a:cubicBezTo>
                  <a:cubicBezTo>
                    <a:pt x="51" y="103"/>
                    <a:pt x="53" y="106"/>
                    <a:pt x="55" y="105"/>
                  </a:cubicBezTo>
                  <a:cubicBezTo>
                    <a:pt x="54" y="104"/>
                    <a:pt x="52" y="104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3"/>
                    <a:pt x="51" y="102"/>
                    <a:pt x="51" y="102"/>
                  </a:cubicBezTo>
                  <a:cubicBezTo>
                    <a:pt x="52" y="101"/>
                    <a:pt x="51" y="103"/>
                    <a:pt x="52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2"/>
                    <a:pt x="52" y="102"/>
                    <a:pt x="53" y="102"/>
                  </a:cubicBezTo>
                  <a:cubicBezTo>
                    <a:pt x="53" y="102"/>
                    <a:pt x="53" y="102"/>
                    <a:pt x="53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1"/>
                    <a:pt x="54" y="100"/>
                    <a:pt x="55" y="100"/>
                  </a:cubicBezTo>
                  <a:cubicBezTo>
                    <a:pt x="55" y="100"/>
                    <a:pt x="56" y="100"/>
                    <a:pt x="56" y="100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101"/>
                    <a:pt x="60" y="100"/>
                  </a:cubicBezTo>
                  <a:cubicBezTo>
                    <a:pt x="61" y="102"/>
                    <a:pt x="62" y="100"/>
                    <a:pt x="63" y="100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99"/>
                    <a:pt x="65" y="100"/>
                    <a:pt x="67" y="100"/>
                  </a:cubicBezTo>
                  <a:cubicBezTo>
                    <a:pt x="67" y="99"/>
                    <a:pt x="67" y="99"/>
                    <a:pt x="68" y="98"/>
                  </a:cubicBezTo>
                  <a:cubicBezTo>
                    <a:pt x="68" y="98"/>
                    <a:pt x="68" y="98"/>
                    <a:pt x="69" y="98"/>
                  </a:cubicBezTo>
                  <a:cubicBezTo>
                    <a:pt x="69" y="98"/>
                    <a:pt x="69" y="97"/>
                    <a:pt x="70" y="97"/>
                  </a:cubicBezTo>
                  <a:cubicBezTo>
                    <a:pt x="71" y="98"/>
                    <a:pt x="71" y="95"/>
                    <a:pt x="72" y="97"/>
                  </a:cubicBezTo>
                  <a:cubicBezTo>
                    <a:pt x="72" y="96"/>
                    <a:pt x="71" y="96"/>
                    <a:pt x="72" y="96"/>
                  </a:cubicBezTo>
                  <a:cubicBezTo>
                    <a:pt x="72" y="96"/>
                    <a:pt x="73" y="96"/>
                    <a:pt x="73" y="96"/>
                  </a:cubicBezTo>
                  <a:cubicBezTo>
                    <a:pt x="73" y="96"/>
                    <a:pt x="72" y="95"/>
                    <a:pt x="72" y="95"/>
                  </a:cubicBezTo>
                  <a:cubicBezTo>
                    <a:pt x="72" y="95"/>
                    <a:pt x="73" y="95"/>
                    <a:pt x="73" y="9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4"/>
                    <a:pt x="75" y="93"/>
                    <a:pt x="75" y="9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5" y="93"/>
                    <a:pt x="76" y="92"/>
                    <a:pt x="75" y="91"/>
                  </a:cubicBezTo>
                  <a:cubicBezTo>
                    <a:pt x="74" y="91"/>
                    <a:pt x="74" y="90"/>
                    <a:pt x="73" y="90"/>
                  </a:cubicBezTo>
                  <a:cubicBezTo>
                    <a:pt x="73" y="91"/>
                    <a:pt x="71" y="90"/>
                    <a:pt x="72" y="92"/>
                  </a:cubicBezTo>
                  <a:cubicBezTo>
                    <a:pt x="71" y="93"/>
                    <a:pt x="70" y="92"/>
                    <a:pt x="70" y="91"/>
                  </a:cubicBezTo>
                  <a:cubicBezTo>
                    <a:pt x="68" y="92"/>
                    <a:pt x="67" y="92"/>
                    <a:pt x="65" y="92"/>
                  </a:cubicBezTo>
                  <a:cubicBezTo>
                    <a:pt x="63" y="93"/>
                    <a:pt x="60" y="93"/>
                    <a:pt x="57" y="93"/>
                  </a:cubicBezTo>
                  <a:cubicBezTo>
                    <a:pt x="57" y="93"/>
                    <a:pt x="56" y="92"/>
                    <a:pt x="55" y="93"/>
                  </a:cubicBezTo>
                  <a:cubicBezTo>
                    <a:pt x="54" y="93"/>
                    <a:pt x="53" y="93"/>
                    <a:pt x="52" y="92"/>
                  </a:cubicBezTo>
                  <a:cubicBezTo>
                    <a:pt x="51" y="92"/>
                    <a:pt x="50" y="91"/>
                    <a:pt x="49" y="92"/>
                  </a:cubicBezTo>
                  <a:cubicBezTo>
                    <a:pt x="48" y="92"/>
                    <a:pt x="48" y="92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91"/>
                    <a:pt x="46" y="89"/>
                    <a:pt x="44" y="8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7"/>
                    <a:pt x="48" y="88"/>
                    <a:pt x="48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6" y="87"/>
                    <a:pt x="46" y="87"/>
                    <a:pt x="46" y="86"/>
                  </a:cubicBezTo>
                  <a:cubicBezTo>
                    <a:pt x="47" y="87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6"/>
                    <a:pt x="50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6"/>
                    <a:pt x="52" y="87"/>
                    <a:pt x="52" y="87"/>
                  </a:cubicBezTo>
                  <a:cubicBezTo>
                    <a:pt x="53" y="88"/>
                    <a:pt x="53" y="87"/>
                    <a:pt x="53" y="88"/>
                  </a:cubicBezTo>
                  <a:cubicBezTo>
                    <a:pt x="54" y="88"/>
                    <a:pt x="53" y="86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6" y="85"/>
                    <a:pt x="56" y="85"/>
                  </a:cubicBezTo>
                  <a:cubicBezTo>
                    <a:pt x="58" y="84"/>
                    <a:pt x="58" y="87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0" y="84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8" y="82"/>
                    <a:pt x="59" y="82"/>
                  </a:cubicBezTo>
                  <a:cubicBezTo>
                    <a:pt x="59" y="82"/>
                    <a:pt x="59" y="82"/>
                    <a:pt x="60" y="82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0"/>
                    <a:pt x="62" y="80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1" y="80"/>
                    <a:pt x="64" y="81"/>
                    <a:pt x="63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7" y="80"/>
                    <a:pt x="68" y="80"/>
                    <a:pt x="69" y="80"/>
                  </a:cubicBezTo>
                  <a:cubicBezTo>
                    <a:pt x="69" y="80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9" y="82"/>
                    <a:pt x="70" y="83"/>
                    <a:pt x="71" y="83"/>
                  </a:cubicBezTo>
                  <a:cubicBezTo>
                    <a:pt x="71" y="82"/>
                    <a:pt x="70" y="83"/>
                    <a:pt x="70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4"/>
                    <a:pt x="73" y="84"/>
                    <a:pt x="73" y="85"/>
                  </a:cubicBezTo>
                  <a:cubicBezTo>
                    <a:pt x="73" y="84"/>
                    <a:pt x="73" y="83"/>
                    <a:pt x="74" y="83"/>
                  </a:cubicBezTo>
                  <a:cubicBezTo>
                    <a:pt x="73" y="82"/>
                    <a:pt x="71" y="83"/>
                    <a:pt x="72" y="81"/>
                  </a:cubicBezTo>
                  <a:cubicBezTo>
                    <a:pt x="72" y="80"/>
                    <a:pt x="73" y="80"/>
                    <a:pt x="73" y="80"/>
                  </a:cubicBezTo>
                  <a:cubicBezTo>
                    <a:pt x="74" y="79"/>
                    <a:pt x="75" y="80"/>
                    <a:pt x="75" y="79"/>
                  </a:cubicBezTo>
                  <a:cubicBezTo>
                    <a:pt x="76" y="80"/>
                    <a:pt x="75" y="80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9" y="81"/>
                    <a:pt x="78" y="82"/>
                  </a:cubicBezTo>
                  <a:cubicBezTo>
                    <a:pt x="79" y="83"/>
                    <a:pt x="78" y="81"/>
                    <a:pt x="80" y="82"/>
                  </a:cubicBezTo>
                  <a:cubicBezTo>
                    <a:pt x="82" y="81"/>
                    <a:pt x="79" y="80"/>
                    <a:pt x="82" y="79"/>
                  </a:cubicBezTo>
                  <a:cubicBezTo>
                    <a:pt x="82" y="80"/>
                    <a:pt x="81" y="81"/>
                    <a:pt x="81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3" y="84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0"/>
                    <a:pt x="83" y="80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3" y="81"/>
                    <a:pt x="83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80"/>
                    <a:pt x="83" y="80"/>
                    <a:pt x="84" y="80"/>
                  </a:cubicBezTo>
                  <a:cubicBezTo>
                    <a:pt x="85" y="80"/>
                    <a:pt x="84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6" y="82"/>
                    <a:pt x="85" y="83"/>
                  </a:cubicBezTo>
                  <a:cubicBezTo>
                    <a:pt x="85" y="83"/>
                    <a:pt x="84" y="83"/>
                    <a:pt x="84" y="83"/>
                  </a:cubicBezTo>
                  <a:cubicBezTo>
                    <a:pt x="83" y="83"/>
                    <a:pt x="84" y="84"/>
                    <a:pt x="84" y="84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7" y="85"/>
                    <a:pt x="87" y="85"/>
                  </a:cubicBezTo>
                  <a:cubicBezTo>
                    <a:pt x="88" y="84"/>
                    <a:pt x="88" y="86"/>
                    <a:pt x="89" y="86"/>
                  </a:cubicBezTo>
                  <a:cubicBezTo>
                    <a:pt x="89" y="87"/>
                    <a:pt x="89" y="87"/>
                    <a:pt x="90" y="88"/>
                  </a:cubicBezTo>
                  <a:cubicBezTo>
                    <a:pt x="89" y="90"/>
                    <a:pt x="89" y="88"/>
                    <a:pt x="88" y="88"/>
                  </a:cubicBezTo>
                  <a:cubicBezTo>
                    <a:pt x="87" y="88"/>
                    <a:pt x="86" y="88"/>
                    <a:pt x="86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8"/>
                    <a:pt x="86" y="88"/>
                    <a:pt x="85" y="88"/>
                  </a:cubicBezTo>
                  <a:cubicBezTo>
                    <a:pt x="85" y="87"/>
                    <a:pt x="84" y="86"/>
                    <a:pt x="85" y="86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5" y="88"/>
                    <a:pt x="86" y="88"/>
                    <a:pt x="86" y="89"/>
                  </a:cubicBezTo>
                  <a:cubicBezTo>
                    <a:pt x="89" y="88"/>
                    <a:pt x="87" y="92"/>
                    <a:pt x="88" y="92"/>
                  </a:cubicBezTo>
                  <a:cubicBezTo>
                    <a:pt x="89" y="92"/>
                    <a:pt x="89" y="91"/>
                    <a:pt x="90" y="91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3"/>
                    <a:pt x="90" y="94"/>
                    <a:pt x="90" y="94"/>
                  </a:cubicBezTo>
                  <a:cubicBezTo>
                    <a:pt x="90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6"/>
                  </a:cubicBezTo>
                  <a:cubicBezTo>
                    <a:pt x="91" y="97"/>
                    <a:pt x="92" y="98"/>
                    <a:pt x="92" y="99"/>
                  </a:cubicBezTo>
                  <a:cubicBezTo>
                    <a:pt x="94" y="99"/>
                    <a:pt x="95" y="98"/>
                    <a:pt x="95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8" y="99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00" y="97"/>
                    <a:pt x="102" y="99"/>
                    <a:pt x="103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6"/>
                    <a:pt x="104" y="96"/>
                    <a:pt x="103" y="96"/>
                  </a:cubicBezTo>
                  <a:cubicBezTo>
                    <a:pt x="104" y="96"/>
                    <a:pt x="104" y="94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5"/>
                    <a:pt x="105" y="95"/>
                  </a:cubicBezTo>
                  <a:cubicBezTo>
                    <a:pt x="106" y="96"/>
                    <a:pt x="106" y="95"/>
                    <a:pt x="107" y="95"/>
                  </a:cubicBezTo>
                  <a:cubicBezTo>
                    <a:pt x="108" y="95"/>
                    <a:pt x="109" y="95"/>
                    <a:pt x="110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4"/>
                    <a:pt x="111" y="9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3" y="92"/>
                    <a:pt x="113" y="93"/>
                    <a:pt x="113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3"/>
                    <a:pt x="116" y="92"/>
                    <a:pt x="117" y="92"/>
                  </a:cubicBezTo>
                  <a:cubicBezTo>
                    <a:pt x="118" y="91"/>
                    <a:pt x="120" y="93"/>
                    <a:pt x="122" y="92"/>
                  </a:cubicBezTo>
                  <a:cubicBezTo>
                    <a:pt x="123" y="93"/>
                    <a:pt x="124" y="91"/>
                    <a:pt x="126" y="91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0" y="92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91"/>
                    <a:pt x="133" y="90"/>
                    <a:pt x="133" y="91"/>
                  </a:cubicBezTo>
                  <a:cubicBezTo>
                    <a:pt x="133" y="90"/>
                    <a:pt x="135" y="90"/>
                    <a:pt x="135" y="89"/>
                  </a:cubicBezTo>
                  <a:cubicBezTo>
                    <a:pt x="135" y="89"/>
                    <a:pt x="135" y="89"/>
                    <a:pt x="135" y="90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89"/>
                    <a:pt x="137" y="90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6" y="88"/>
                    <a:pt x="135" y="89"/>
                  </a:cubicBezTo>
                  <a:cubicBezTo>
                    <a:pt x="135" y="89"/>
                    <a:pt x="134" y="89"/>
                    <a:pt x="134" y="88"/>
                  </a:cubicBezTo>
                  <a:cubicBezTo>
                    <a:pt x="134" y="88"/>
                    <a:pt x="135" y="87"/>
                    <a:pt x="135" y="88"/>
                  </a:cubicBezTo>
                  <a:cubicBezTo>
                    <a:pt x="135" y="87"/>
                    <a:pt x="135" y="87"/>
                    <a:pt x="135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6"/>
                    <a:pt x="136" y="86"/>
                    <a:pt x="136" y="87"/>
                  </a:cubicBezTo>
                  <a:cubicBezTo>
                    <a:pt x="137" y="86"/>
                    <a:pt x="138" y="86"/>
                    <a:pt x="138" y="86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8"/>
                    <a:pt x="138" y="88"/>
                  </a:cubicBezTo>
                  <a:cubicBezTo>
                    <a:pt x="139" y="87"/>
                    <a:pt x="138" y="88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2" y="87"/>
                    <a:pt x="139" y="85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2" y="86"/>
                    <a:pt x="143" y="86"/>
                  </a:cubicBezTo>
                  <a:cubicBezTo>
                    <a:pt x="144" y="86"/>
                    <a:pt x="145" y="85"/>
                    <a:pt x="145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3"/>
                    <a:pt x="145" y="83"/>
                  </a:cubicBezTo>
                  <a:cubicBezTo>
                    <a:pt x="145" y="83"/>
                    <a:pt x="146" y="83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3"/>
                    <a:pt x="148" y="84"/>
                    <a:pt x="148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50" y="82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2"/>
                    <a:pt x="149" y="83"/>
                    <a:pt x="149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3"/>
                    <a:pt x="153" y="82"/>
                  </a:cubicBezTo>
                  <a:cubicBezTo>
                    <a:pt x="153" y="83"/>
                    <a:pt x="152" y="83"/>
                    <a:pt x="152" y="83"/>
                  </a:cubicBezTo>
                  <a:cubicBezTo>
                    <a:pt x="152" y="83"/>
                    <a:pt x="153" y="83"/>
                    <a:pt x="153" y="83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5" y="84"/>
                    <a:pt x="155" y="84"/>
                  </a:cubicBezTo>
                  <a:cubicBezTo>
                    <a:pt x="155" y="83"/>
                    <a:pt x="156" y="84"/>
                    <a:pt x="156" y="84"/>
                  </a:cubicBezTo>
                  <a:cubicBezTo>
                    <a:pt x="157" y="83"/>
                    <a:pt x="157" y="82"/>
                    <a:pt x="157" y="82"/>
                  </a:cubicBezTo>
                  <a:cubicBezTo>
                    <a:pt x="159" y="82"/>
                    <a:pt x="160" y="78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3" y="81"/>
                    <a:pt x="164" y="81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79"/>
                    <a:pt x="167" y="79"/>
                    <a:pt x="167" y="78"/>
                  </a:cubicBezTo>
                  <a:cubicBezTo>
                    <a:pt x="168" y="78"/>
                    <a:pt x="167" y="79"/>
                    <a:pt x="167" y="79"/>
                  </a:cubicBezTo>
                  <a:cubicBezTo>
                    <a:pt x="168" y="79"/>
                    <a:pt x="168" y="78"/>
                    <a:pt x="169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9" y="81"/>
                  </a:cubicBezTo>
                  <a:cubicBezTo>
                    <a:pt x="169" y="80"/>
                    <a:pt x="170" y="80"/>
                    <a:pt x="170" y="79"/>
                  </a:cubicBezTo>
                  <a:cubicBezTo>
                    <a:pt x="171" y="79"/>
                    <a:pt x="172" y="80"/>
                    <a:pt x="172" y="80"/>
                  </a:cubicBezTo>
                  <a:cubicBezTo>
                    <a:pt x="172" y="81"/>
                    <a:pt x="171" y="80"/>
                    <a:pt x="171" y="80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2" y="80"/>
                    <a:pt x="173" y="81"/>
                    <a:pt x="174" y="80"/>
                  </a:cubicBezTo>
                  <a:cubicBezTo>
                    <a:pt x="174" y="81"/>
                    <a:pt x="172" y="82"/>
                    <a:pt x="173" y="83"/>
                  </a:cubicBezTo>
                  <a:cubicBezTo>
                    <a:pt x="173" y="84"/>
                    <a:pt x="173" y="84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1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2" y="89"/>
                    <a:pt x="169" y="89"/>
                    <a:pt x="169" y="90"/>
                  </a:cubicBezTo>
                  <a:cubicBezTo>
                    <a:pt x="170" y="90"/>
                    <a:pt x="169" y="90"/>
                    <a:pt x="170" y="90"/>
                  </a:cubicBezTo>
                  <a:cubicBezTo>
                    <a:pt x="170" y="90"/>
                    <a:pt x="170" y="89"/>
                    <a:pt x="171" y="90"/>
                  </a:cubicBezTo>
                  <a:cubicBezTo>
                    <a:pt x="172" y="89"/>
                    <a:pt x="171" y="88"/>
                    <a:pt x="172" y="87"/>
                  </a:cubicBezTo>
                  <a:cubicBezTo>
                    <a:pt x="173" y="87"/>
                    <a:pt x="173" y="85"/>
                    <a:pt x="174" y="85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5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5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4" y="82"/>
                    <a:pt x="177" y="80"/>
                    <a:pt x="178" y="79"/>
                  </a:cubicBezTo>
                  <a:cubicBezTo>
                    <a:pt x="179" y="79"/>
                    <a:pt x="178" y="80"/>
                    <a:pt x="178" y="80"/>
                  </a:cubicBezTo>
                  <a:cubicBezTo>
                    <a:pt x="179" y="79"/>
                    <a:pt x="179" y="79"/>
                    <a:pt x="180" y="79"/>
                  </a:cubicBezTo>
                  <a:cubicBezTo>
                    <a:pt x="180" y="80"/>
                    <a:pt x="179" y="80"/>
                    <a:pt x="179" y="80"/>
                  </a:cubicBezTo>
                  <a:cubicBezTo>
                    <a:pt x="179" y="81"/>
                    <a:pt x="181" y="81"/>
                    <a:pt x="181" y="82"/>
                  </a:cubicBezTo>
                  <a:cubicBezTo>
                    <a:pt x="182" y="82"/>
                    <a:pt x="182" y="81"/>
                    <a:pt x="182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1"/>
                    <a:pt x="185" y="81"/>
                  </a:cubicBezTo>
                  <a:cubicBezTo>
                    <a:pt x="185" y="80"/>
                    <a:pt x="185" y="80"/>
                    <a:pt x="185" y="79"/>
                  </a:cubicBezTo>
                  <a:cubicBezTo>
                    <a:pt x="186" y="79"/>
                    <a:pt x="186" y="81"/>
                    <a:pt x="187" y="80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82"/>
                    <a:pt x="185" y="82"/>
                    <a:pt x="184" y="82"/>
                  </a:cubicBezTo>
                  <a:cubicBezTo>
                    <a:pt x="184" y="82"/>
                    <a:pt x="184" y="83"/>
                    <a:pt x="184" y="83"/>
                  </a:cubicBezTo>
                  <a:cubicBezTo>
                    <a:pt x="182" y="84"/>
                    <a:pt x="186" y="84"/>
                    <a:pt x="184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6" y="84"/>
                    <a:pt x="185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83"/>
                    <a:pt x="186" y="83"/>
                    <a:pt x="186" y="84"/>
                  </a:cubicBezTo>
                  <a:cubicBezTo>
                    <a:pt x="188" y="82"/>
                    <a:pt x="187" y="85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8" y="85"/>
                    <a:pt x="189" y="85"/>
                  </a:cubicBezTo>
                  <a:cubicBezTo>
                    <a:pt x="190" y="85"/>
                    <a:pt x="190" y="84"/>
                    <a:pt x="190" y="84"/>
                  </a:cubicBezTo>
                  <a:cubicBezTo>
                    <a:pt x="190" y="82"/>
                    <a:pt x="190" y="84"/>
                    <a:pt x="189" y="84"/>
                  </a:cubicBezTo>
                  <a:cubicBezTo>
                    <a:pt x="189" y="84"/>
                    <a:pt x="189" y="85"/>
                    <a:pt x="189" y="85"/>
                  </a:cubicBezTo>
                  <a:cubicBezTo>
                    <a:pt x="188" y="85"/>
                    <a:pt x="188" y="84"/>
                    <a:pt x="188" y="84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0" y="84"/>
                    <a:pt x="189" y="82"/>
                    <a:pt x="190" y="81"/>
                  </a:cubicBezTo>
                  <a:cubicBezTo>
                    <a:pt x="190" y="81"/>
                    <a:pt x="190" y="82"/>
                    <a:pt x="190" y="82"/>
                  </a:cubicBezTo>
                  <a:cubicBezTo>
                    <a:pt x="190" y="81"/>
                    <a:pt x="191" y="82"/>
                    <a:pt x="192" y="82"/>
                  </a:cubicBezTo>
                  <a:cubicBezTo>
                    <a:pt x="193" y="82"/>
                    <a:pt x="193" y="81"/>
                    <a:pt x="194" y="80"/>
                  </a:cubicBezTo>
                  <a:cubicBezTo>
                    <a:pt x="195" y="80"/>
                    <a:pt x="196" y="80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6" y="80"/>
                    <a:pt x="197" y="80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80"/>
                    <a:pt x="198" y="80"/>
                    <a:pt x="198" y="81"/>
                  </a:cubicBezTo>
                  <a:cubicBezTo>
                    <a:pt x="197" y="81"/>
                    <a:pt x="197" y="83"/>
                    <a:pt x="196" y="82"/>
                  </a:cubicBezTo>
                  <a:cubicBezTo>
                    <a:pt x="196" y="82"/>
                    <a:pt x="195" y="82"/>
                    <a:pt x="195" y="82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3"/>
                    <a:pt x="196" y="84"/>
                    <a:pt x="195" y="82"/>
                  </a:cubicBezTo>
                  <a:cubicBezTo>
                    <a:pt x="196" y="82"/>
                    <a:pt x="196" y="83"/>
                    <a:pt x="197" y="83"/>
                  </a:cubicBezTo>
                  <a:cubicBezTo>
                    <a:pt x="197" y="83"/>
                    <a:pt x="198" y="83"/>
                    <a:pt x="199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0" y="83"/>
                    <a:pt x="198" y="81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0" y="80"/>
                    <a:pt x="201" y="80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3" y="79"/>
                    <a:pt x="203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ubicBezTo>
                    <a:pt x="200" y="80"/>
                    <a:pt x="202" y="82"/>
                    <a:pt x="201" y="82"/>
                  </a:cubicBezTo>
                  <a:cubicBezTo>
                    <a:pt x="201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2" y="83"/>
                    <a:pt x="201" y="81"/>
                    <a:pt x="203" y="81"/>
                  </a:cubicBezTo>
                  <a:cubicBezTo>
                    <a:pt x="203" y="79"/>
                    <a:pt x="205" y="80"/>
                    <a:pt x="206" y="78"/>
                  </a:cubicBezTo>
                  <a:cubicBezTo>
                    <a:pt x="207" y="80"/>
                    <a:pt x="205" y="80"/>
                    <a:pt x="205" y="81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6" y="81"/>
                    <a:pt x="205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80"/>
                    <a:pt x="209" y="80"/>
                    <a:pt x="209" y="79"/>
                  </a:cubicBezTo>
                  <a:cubicBezTo>
                    <a:pt x="209" y="78"/>
                    <a:pt x="211" y="79"/>
                    <a:pt x="211" y="78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3" y="78"/>
                    <a:pt x="212" y="78"/>
                    <a:pt x="211" y="79"/>
                  </a:cubicBezTo>
                  <a:cubicBezTo>
                    <a:pt x="213" y="80"/>
                    <a:pt x="213" y="79"/>
                    <a:pt x="215" y="79"/>
                  </a:cubicBezTo>
                  <a:cubicBezTo>
                    <a:pt x="216" y="80"/>
                    <a:pt x="215" y="78"/>
                    <a:pt x="217" y="78"/>
                  </a:cubicBezTo>
                  <a:cubicBezTo>
                    <a:pt x="217" y="79"/>
                    <a:pt x="217" y="79"/>
                    <a:pt x="217" y="80"/>
                  </a:cubicBezTo>
                  <a:cubicBezTo>
                    <a:pt x="218" y="80"/>
                    <a:pt x="217" y="79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7"/>
                    <a:pt x="219" y="78"/>
                    <a:pt x="219" y="78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9"/>
                    <a:pt x="220" y="80"/>
                    <a:pt x="221" y="80"/>
                  </a:cubicBezTo>
                  <a:cubicBezTo>
                    <a:pt x="220" y="79"/>
                    <a:pt x="221" y="78"/>
                    <a:pt x="222" y="78"/>
                  </a:cubicBezTo>
                  <a:cubicBezTo>
                    <a:pt x="222" y="78"/>
                    <a:pt x="222" y="79"/>
                    <a:pt x="222" y="79"/>
                  </a:cubicBezTo>
                  <a:cubicBezTo>
                    <a:pt x="222" y="78"/>
                    <a:pt x="222" y="78"/>
                    <a:pt x="222" y="78"/>
                  </a:cubicBezTo>
                  <a:cubicBezTo>
                    <a:pt x="222" y="78"/>
                    <a:pt x="222" y="78"/>
                    <a:pt x="223" y="78"/>
                  </a:cubicBezTo>
                  <a:cubicBezTo>
                    <a:pt x="223" y="78"/>
                    <a:pt x="222" y="79"/>
                    <a:pt x="222" y="79"/>
                  </a:cubicBezTo>
                  <a:cubicBezTo>
                    <a:pt x="222" y="79"/>
                    <a:pt x="223" y="79"/>
                    <a:pt x="223" y="79"/>
                  </a:cubicBezTo>
                  <a:cubicBezTo>
                    <a:pt x="223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4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1"/>
                    <a:pt x="225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7" y="79"/>
                    <a:pt x="227" y="79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7" y="79"/>
                    <a:pt x="227" y="80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30" y="80"/>
                    <a:pt x="232" y="79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79"/>
                    <a:pt x="234" y="79"/>
                  </a:cubicBezTo>
                  <a:cubicBezTo>
                    <a:pt x="235" y="78"/>
                    <a:pt x="234" y="78"/>
                    <a:pt x="235" y="78"/>
                  </a:cubicBezTo>
                  <a:cubicBezTo>
                    <a:pt x="236" y="78"/>
                    <a:pt x="235" y="79"/>
                    <a:pt x="235" y="80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1"/>
                    <a:pt x="236" y="81"/>
                  </a:cubicBezTo>
                  <a:cubicBezTo>
                    <a:pt x="237" y="80"/>
                    <a:pt x="239" y="80"/>
                    <a:pt x="240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0"/>
                    <a:pt x="240" y="80"/>
                    <a:pt x="241" y="80"/>
                  </a:cubicBezTo>
                  <a:cubicBezTo>
                    <a:pt x="241" y="80"/>
                    <a:pt x="241" y="81"/>
                    <a:pt x="242" y="81"/>
                  </a:cubicBezTo>
                  <a:cubicBezTo>
                    <a:pt x="241" y="81"/>
                    <a:pt x="241" y="80"/>
                    <a:pt x="242" y="80"/>
                  </a:cubicBezTo>
                  <a:cubicBezTo>
                    <a:pt x="242" y="80"/>
                    <a:pt x="242" y="80"/>
                    <a:pt x="242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6" y="81"/>
                    <a:pt x="245" y="78"/>
                    <a:pt x="247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7" y="80"/>
                    <a:pt x="248" y="81"/>
                    <a:pt x="249" y="80"/>
                  </a:cubicBezTo>
                  <a:cubicBezTo>
                    <a:pt x="249" y="80"/>
                    <a:pt x="249" y="81"/>
                    <a:pt x="250" y="81"/>
                  </a:cubicBezTo>
                  <a:cubicBezTo>
                    <a:pt x="249" y="80"/>
                    <a:pt x="250" y="80"/>
                    <a:pt x="251" y="80"/>
                  </a:cubicBezTo>
                  <a:cubicBezTo>
                    <a:pt x="251" y="80"/>
                    <a:pt x="250" y="80"/>
                    <a:pt x="250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3" y="81"/>
                  </a:cubicBezTo>
                  <a:cubicBezTo>
                    <a:pt x="253" y="81"/>
                    <a:pt x="253" y="81"/>
                    <a:pt x="253" y="80"/>
                  </a:cubicBezTo>
                  <a:cubicBezTo>
                    <a:pt x="254" y="81"/>
                    <a:pt x="253" y="81"/>
                    <a:pt x="253" y="82"/>
                  </a:cubicBezTo>
                  <a:cubicBezTo>
                    <a:pt x="255" y="81"/>
                    <a:pt x="257" y="79"/>
                    <a:pt x="258" y="78"/>
                  </a:cubicBezTo>
                  <a:cubicBezTo>
                    <a:pt x="259" y="79"/>
                    <a:pt x="258" y="80"/>
                    <a:pt x="258" y="80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1"/>
                    <a:pt x="260" y="81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2" y="79"/>
                    <a:pt x="263" y="80"/>
                  </a:cubicBezTo>
                  <a:cubicBezTo>
                    <a:pt x="263" y="80"/>
                    <a:pt x="262" y="80"/>
                    <a:pt x="262" y="80"/>
                  </a:cubicBezTo>
                  <a:cubicBezTo>
                    <a:pt x="262" y="80"/>
                    <a:pt x="261" y="80"/>
                    <a:pt x="262" y="81"/>
                  </a:cubicBezTo>
                  <a:cubicBezTo>
                    <a:pt x="262" y="81"/>
                    <a:pt x="262" y="80"/>
                    <a:pt x="262" y="80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2"/>
                    <a:pt x="266" y="80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79"/>
                    <a:pt x="268" y="80"/>
                  </a:cubicBezTo>
                  <a:cubicBezTo>
                    <a:pt x="269" y="81"/>
                    <a:pt x="269" y="79"/>
                    <a:pt x="271" y="79"/>
                  </a:cubicBezTo>
                  <a:cubicBezTo>
                    <a:pt x="271" y="79"/>
                    <a:pt x="272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1" y="82"/>
                    <a:pt x="272" y="83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0"/>
                    <a:pt x="274" y="83"/>
                    <a:pt x="275" y="81"/>
                  </a:cubicBezTo>
                  <a:cubicBezTo>
                    <a:pt x="275" y="81"/>
                    <a:pt x="275" y="81"/>
                    <a:pt x="275" y="82"/>
                  </a:cubicBezTo>
                  <a:cubicBezTo>
                    <a:pt x="276" y="82"/>
                    <a:pt x="276" y="80"/>
                    <a:pt x="277" y="80"/>
                  </a:cubicBezTo>
                  <a:cubicBezTo>
                    <a:pt x="277" y="81"/>
                    <a:pt x="277" y="82"/>
                    <a:pt x="277" y="83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9" y="82"/>
                    <a:pt x="279" y="82"/>
                    <a:pt x="279" y="82"/>
                  </a:cubicBezTo>
                  <a:cubicBezTo>
                    <a:pt x="280" y="81"/>
                    <a:pt x="277" y="81"/>
                    <a:pt x="278" y="80"/>
                  </a:cubicBezTo>
                  <a:cubicBezTo>
                    <a:pt x="279" y="80"/>
                    <a:pt x="279" y="81"/>
                    <a:pt x="280" y="81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1" y="82"/>
                    <a:pt x="282" y="82"/>
                    <a:pt x="282" y="83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0"/>
                    <a:pt x="286" y="81"/>
                    <a:pt x="286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82"/>
                    <a:pt x="288" y="82"/>
                    <a:pt x="289" y="81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1"/>
                    <a:pt x="290" y="80"/>
                    <a:pt x="290" y="81"/>
                  </a:cubicBezTo>
                  <a:cubicBezTo>
                    <a:pt x="290" y="80"/>
                    <a:pt x="290" y="80"/>
                    <a:pt x="290" y="80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2"/>
                    <a:pt x="290" y="82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2" y="82"/>
                    <a:pt x="293" y="81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4" y="81"/>
                    <a:pt x="296" y="81"/>
                    <a:pt x="296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0"/>
                    <a:pt x="298" y="81"/>
                    <a:pt x="298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3"/>
                    <a:pt x="300" y="82"/>
                    <a:pt x="301" y="81"/>
                  </a:cubicBezTo>
                  <a:cubicBezTo>
                    <a:pt x="302" y="82"/>
                    <a:pt x="300" y="82"/>
                    <a:pt x="301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3" y="83"/>
                    <a:pt x="302" y="81"/>
                    <a:pt x="304" y="81"/>
                  </a:cubicBezTo>
                  <a:cubicBezTo>
                    <a:pt x="305" y="82"/>
                    <a:pt x="303" y="82"/>
                    <a:pt x="303" y="83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4" y="83"/>
                    <a:pt x="304" y="81"/>
                    <a:pt x="305" y="81"/>
                  </a:cubicBezTo>
                  <a:cubicBezTo>
                    <a:pt x="305" y="82"/>
                    <a:pt x="307" y="82"/>
                    <a:pt x="308" y="82"/>
                  </a:cubicBezTo>
                  <a:cubicBezTo>
                    <a:pt x="308" y="83"/>
                    <a:pt x="310" y="82"/>
                    <a:pt x="310" y="83"/>
                  </a:cubicBezTo>
                  <a:cubicBezTo>
                    <a:pt x="311" y="83"/>
                    <a:pt x="310" y="82"/>
                    <a:pt x="311" y="82"/>
                  </a:cubicBezTo>
                  <a:cubicBezTo>
                    <a:pt x="312" y="81"/>
                    <a:pt x="311" y="83"/>
                    <a:pt x="312" y="83"/>
                  </a:cubicBezTo>
                  <a:cubicBezTo>
                    <a:pt x="312" y="82"/>
                    <a:pt x="313" y="83"/>
                    <a:pt x="314" y="82"/>
                  </a:cubicBezTo>
                  <a:cubicBezTo>
                    <a:pt x="315" y="82"/>
                    <a:pt x="314" y="83"/>
                    <a:pt x="315" y="83"/>
                  </a:cubicBezTo>
                  <a:cubicBezTo>
                    <a:pt x="316" y="84"/>
                    <a:pt x="316" y="83"/>
                    <a:pt x="317" y="82"/>
                  </a:cubicBezTo>
                  <a:cubicBezTo>
                    <a:pt x="318" y="83"/>
                    <a:pt x="316" y="83"/>
                    <a:pt x="317" y="84"/>
                  </a:cubicBezTo>
                  <a:cubicBezTo>
                    <a:pt x="318" y="82"/>
                    <a:pt x="318" y="82"/>
                    <a:pt x="318" y="82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3"/>
                    <a:pt x="319" y="82"/>
                  </a:cubicBezTo>
                  <a:cubicBezTo>
                    <a:pt x="319" y="83"/>
                    <a:pt x="320" y="83"/>
                    <a:pt x="320" y="83"/>
                  </a:cubicBezTo>
                  <a:cubicBezTo>
                    <a:pt x="321" y="81"/>
                    <a:pt x="323" y="84"/>
                    <a:pt x="324" y="83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3"/>
                    <a:pt x="327" y="84"/>
                    <a:pt x="328" y="84"/>
                  </a:cubicBezTo>
                  <a:cubicBezTo>
                    <a:pt x="328" y="84"/>
                    <a:pt x="328" y="83"/>
                    <a:pt x="329" y="83"/>
                  </a:cubicBezTo>
                  <a:cubicBezTo>
                    <a:pt x="329" y="85"/>
                    <a:pt x="330" y="83"/>
                    <a:pt x="330" y="84"/>
                  </a:cubicBezTo>
                  <a:cubicBezTo>
                    <a:pt x="331" y="83"/>
                    <a:pt x="332" y="84"/>
                    <a:pt x="333" y="83"/>
                  </a:cubicBezTo>
                  <a:cubicBezTo>
                    <a:pt x="333" y="84"/>
                    <a:pt x="334" y="83"/>
                    <a:pt x="335" y="84"/>
                  </a:cubicBezTo>
                  <a:cubicBezTo>
                    <a:pt x="335" y="84"/>
                    <a:pt x="335" y="84"/>
                    <a:pt x="335" y="84"/>
                  </a:cubicBezTo>
                  <a:cubicBezTo>
                    <a:pt x="336" y="83"/>
                    <a:pt x="337" y="83"/>
                    <a:pt x="338" y="84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8" y="84"/>
                    <a:pt x="339" y="84"/>
                  </a:cubicBezTo>
                  <a:cubicBezTo>
                    <a:pt x="339" y="84"/>
                    <a:pt x="340" y="84"/>
                    <a:pt x="341" y="84"/>
                  </a:cubicBezTo>
                  <a:cubicBezTo>
                    <a:pt x="341" y="84"/>
                    <a:pt x="341" y="85"/>
                    <a:pt x="341" y="85"/>
                  </a:cubicBezTo>
                  <a:cubicBezTo>
                    <a:pt x="342" y="84"/>
                    <a:pt x="342" y="84"/>
                    <a:pt x="342" y="84"/>
                  </a:cubicBezTo>
                  <a:cubicBezTo>
                    <a:pt x="344" y="83"/>
                    <a:pt x="342" y="85"/>
                    <a:pt x="344" y="85"/>
                  </a:cubicBezTo>
                  <a:cubicBezTo>
                    <a:pt x="346" y="86"/>
                    <a:pt x="346" y="84"/>
                    <a:pt x="347" y="83"/>
                  </a:cubicBezTo>
                  <a:cubicBezTo>
                    <a:pt x="347" y="83"/>
                    <a:pt x="347" y="84"/>
                    <a:pt x="347" y="84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7" y="84"/>
                    <a:pt x="346" y="85"/>
                    <a:pt x="347" y="85"/>
                  </a:cubicBezTo>
                  <a:cubicBezTo>
                    <a:pt x="347" y="85"/>
                    <a:pt x="347" y="84"/>
                    <a:pt x="348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9" y="83"/>
                    <a:pt x="351" y="86"/>
                    <a:pt x="351" y="85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2" y="85"/>
                    <a:pt x="352" y="84"/>
                    <a:pt x="352" y="84"/>
                  </a:cubicBezTo>
                  <a:cubicBezTo>
                    <a:pt x="353" y="85"/>
                    <a:pt x="352" y="85"/>
                    <a:pt x="352" y="86"/>
                  </a:cubicBezTo>
                  <a:cubicBezTo>
                    <a:pt x="353" y="86"/>
                    <a:pt x="353" y="86"/>
                    <a:pt x="354" y="85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4" y="87"/>
                    <a:pt x="354" y="86"/>
                    <a:pt x="355" y="86"/>
                  </a:cubicBezTo>
                  <a:cubicBezTo>
                    <a:pt x="355" y="86"/>
                    <a:pt x="357" y="87"/>
                    <a:pt x="356" y="88"/>
                  </a:cubicBezTo>
                  <a:cubicBezTo>
                    <a:pt x="356" y="87"/>
                    <a:pt x="357" y="87"/>
                    <a:pt x="357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8" y="86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59" y="86"/>
                    <a:pt x="359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60" y="86"/>
                    <a:pt x="362" y="85"/>
                    <a:pt x="362" y="87"/>
                  </a:cubicBezTo>
                  <a:cubicBezTo>
                    <a:pt x="362" y="87"/>
                    <a:pt x="362" y="88"/>
                    <a:pt x="363" y="87"/>
                  </a:cubicBezTo>
                  <a:cubicBezTo>
                    <a:pt x="362" y="86"/>
                    <a:pt x="362" y="86"/>
                    <a:pt x="362" y="86"/>
                  </a:cubicBezTo>
                  <a:cubicBezTo>
                    <a:pt x="362" y="86"/>
                    <a:pt x="363" y="86"/>
                    <a:pt x="363" y="87"/>
                  </a:cubicBezTo>
                  <a:cubicBezTo>
                    <a:pt x="363" y="87"/>
                    <a:pt x="364" y="87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4" y="87"/>
                    <a:pt x="365" y="87"/>
                    <a:pt x="365" y="87"/>
                  </a:cubicBezTo>
                  <a:cubicBezTo>
                    <a:pt x="366" y="87"/>
                    <a:pt x="365" y="88"/>
                    <a:pt x="366" y="88"/>
                  </a:cubicBezTo>
                  <a:cubicBezTo>
                    <a:pt x="366" y="87"/>
                    <a:pt x="366" y="87"/>
                    <a:pt x="366" y="87"/>
                  </a:cubicBezTo>
                  <a:cubicBezTo>
                    <a:pt x="367" y="88"/>
                    <a:pt x="368" y="88"/>
                    <a:pt x="369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69" y="88"/>
                    <a:pt x="370" y="88"/>
                  </a:cubicBezTo>
                  <a:cubicBezTo>
                    <a:pt x="370" y="88"/>
                    <a:pt x="369" y="87"/>
                    <a:pt x="370" y="87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1" y="88"/>
                    <a:pt x="370" y="88"/>
                    <a:pt x="370" y="88"/>
                  </a:cubicBezTo>
                  <a:cubicBezTo>
                    <a:pt x="370" y="88"/>
                    <a:pt x="370" y="88"/>
                    <a:pt x="370" y="88"/>
                  </a:cubicBezTo>
                  <a:cubicBezTo>
                    <a:pt x="370" y="88"/>
                    <a:pt x="371" y="88"/>
                    <a:pt x="371" y="88"/>
                  </a:cubicBezTo>
                  <a:cubicBezTo>
                    <a:pt x="371" y="88"/>
                    <a:pt x="371" y="88"/>
                    <a:pt x="371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9"/>
                    <a:pt x="371" y="89"/>
                    <a:pt x="371" y="89"/>
                  </a:cubicBezTo>
                  <a:cubicBezTo>
                    <a:pt x="371" y="89"/>
                    <a:pt x="371" y="89"/>
                    <a:pt x="371" y="89"/>
                  </a:cubicBezTo>
                  <a:cubicBezTo>
                    <a:pt x="373" y="89"/>
                    <a:pt x="372" y="88"/>
                    <a:pt x="372" y="87"/>
                  </a:cubicBezTo>
                  <a:cubicBezTo>
                    <a:pt x="372" y="88"/>
                    <a:pt x="373" y="87"/>
                    <a:pt x="373" y="88"/>
                  </a:cubicBezTo>
                  <a:cubicBezTo>
                    <a:pt x="373" y="88"/>
                    <a:pt x="373" y="89"/>
                    <a:pt x="373" y="89"/>
                  </a:cubicBezTo>
                  <a:cubicBezTo>
                    <a:pt x="374" y="89"/>
                    <a:pt x="374" y="88"/>
                    <a:pt x="375" y="88"/>
                  </a:cubicBezTo>
                  <a:cubicBezTo>
                    <a:pt x="375" y="88"/>
                    <a:pt x="375" y="88"/>
                    <a:pt x="375" y="88"/>
                  </a:cubicBezTo>
                  <a:cubicBezTo>
                    <a:pt x="376" y="89"/>
                    <a:pt x="377" y="88"/>
                    <a:pt x="378" y="87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8"/>
                    <a:pt x="379" y="87"/>
                    <a:pt x="380" y="88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80" y="88"/>
                    <a:pt x="381" y="88"/>
                    <a:pt x="381" y="88"/>
                  </a:cubicBezTo>
                  <a:cubicBezTo>
                    <a:pt x="382" y="88"/>
                    <a:pt x="381" y="89"/>
                    <a:pt x="382" y="89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9"/>
                    <a:pt x="383" y="89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8"/>
                    <a:pt x="384" y="89"/>
                    <a:pt x="384" y="89"/>
                  </a:cubicBezTo>
                  <a:cubicBezTo>
                    <a:pt x="384" y="88"/>
                    <a:pt x="385" y="88"/>
                    <a:pt x="385" y="88"/>
                  </a:cubicBezTo>
                  <a:cubicBezTo>
                    <a:pt x="385" y="89"/>
                    <a:pt x="385" y="89"/>
                    <a:pt x="385" y="89"/>
                  </a:cubicBezTo>
                  <a:cubicBezTo>
                    <a:pt x="385" y="89"/>
                    <a:pt x="386" y="89"/>
                    <a:pt x="386" y="88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7" y="88"/>
                    <a:pt x="387" y="87"/>
                    <a:pt x="387" y="88"/>
                  </a:cubicBezTo>
                  <a:cubicBezTo>
                    <a:pt x="388" y="88"/>
                    <a:pt x="387" y="88"/>
                    <a:pt x="387" y="88"/>
                  </a:cubicBezTo>
                  <a:cubicBezTo>
                    <a:pt x="387" y="88"/>
                    <a:pt x="387" y="89"/>
                    <a:pt x="387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8" y="88"/>
                    <a:pt x="388" y="88"/>
                    <a:pt x="388" y="87"/>
                  </a:cubicBezTo>
                  <a:cubicBezTo>
                    <a:pt x="388" y="87"/>
                    <a:pt x="388" y="87"/>
                    <a:pt x="389" y="87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88" y="87"/>
                    <a:pt x="388" y="86"/>
                    <a:pt x="388" y="87"/>
                  </a:cubicBezTo>
                  <a:cubicBezTo>
                    <a:pt x="388" y="87"/>
                    <a:pt x="388" y="87"/>
                    <a:pt x="388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7"/>
                    <a:pt x="386" y="87"/>
                    <a:pt x="386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6"/>
                    <a:pt x="387" y="85"/>
                    <a:pt x="388" y="85"/>
                  </a:cubicBezTo>
                  <a:cubicBezTo>
                    <a:pt x="388" y="86"/>
                    <a:pt x="390" y="85"/>
                    <a:pt x="390" y="86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91" y="85"/>
                    <a:pt x="391" y="85"/>
                    <a:pt x="390" y="85"/>
                  </a:cubicBezTo>
                  <a:cubicBezTo>
                    <a:pt x="392" y="85"/>
                    <a:pt x="393" y="86"/>
                    <a:pt x="394" y="85"/>
                  </a:cubicBezTo>
                  <a:cubicBezTo>
                    <a:pt x="396" y="87"/>
                    <a:pt x="397" y="85"/>
                    <a:pt x="398" y="86"/>
                  </a:cubicBezTo>
                  <a:cubicBezTo>
                    <a:pt x="400" y="85"/>
                    <a:pt x="403" y="87"/>
                    <a:pt x="405" y="85"/>
                  </a:cubicBezTo>
                  <a:close/>
                  <a:moveTo>
                    <a:pt x="503" y="82"/>
                  </a:moveTo>
                  <a:cubicBezTo>
                    <a:pt x="502" y="82"/>
                    <a:pt x="502" y="83"/>
                    <a:pt x="501" y="82"/>
                  </a:cubicBezTo>
                  <a:cubicBezTo>
                    <a:pt x="502" y="82"/>
                    <a:pt x="502" y="82"/>
                    <a:pt x="503" y="82"/>
                  </a:cubicBezTo>
                  <a:close/>
                  <a:moveTo>
                    <a:pt x="490" y="81"/>
                  </a:moveTo>
                  <a:cubicBezTo>
                    <a:pt x="489" y="83"/>
                    <a:pt x="487" y="81"/>
                    <a:pt x="486" y="82"/>
                  </a:cubicBezTo>
                  <a:cubicBezTo>
                    <a:pt x="486" y="81"/>
                    <a:pt x="486" y="81"/>
                    <a:pt x="486" y="81"/>
                  </a:cubicBezTo>
                  <a:cubicBezTo>
                    <a:pt x="487" y="80"/>
                    <a:pt x="489" y="81"/>
                    <a:pt x="490" y="81"/>
                  </a:cubicBezTo>
                  <a:close/>
                  <a:moveTo>
                    <a:pt x="475" y="81"/>
                  </a:moveTo>
                  <a:cubicBezTo>
                    <a:pt x="475" y="81"/>
                    <a:pt x="475" y="81"/>
                    <a:pt x="475" y="81"/>
                  </a:cubicBezTo>
                  <a:cubicBezTo>
                    <a:pt x="475" y="81"/>
                    <a:pt x="475" y="81"/>
                    <a:pt x="475" y="82"/>
                  </a:cubicBezTo>
                  <a:lnTo>
                    <a:pt x="475" y="81"/>
                  </a:ln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7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474" y="78"/>
                  </a:moveTo>
                  <a:cubicBezTo>
                    <a:pt x="475" y="79"/>
                    <a:pt x="476" y="78"/>
                    <a:pt x="477" y="78"/>
                  </a:cubicBezTo>
                  <a:cubicBezTo>
                    <a:pt x="480" y="78"/>
                    <a:pt x="481" y="78"/>
                    <a:pt x="483" y="78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83" y="79"/>
                    <a:pt x="481" y="79"/>
                    <a:pt x="479" y="79"/>
                  </a:cubicBezTo>
                  <a:cubicBezTo>
                    <a:pt x="479" y="79"/>
                    <a:pt x="479" y="78"/>
                    <a:pt x="479" y="78"/>
                  </a:cubicBezTo>
                  <a:cubicBezTo>
                    <a:pt x="478" y="79"/>
                    <a:pt x="476" y="80"/>
                    <a:pt x="474" y="79"/>
                  </a:cubicBezTo>
                  <a:cubicBezTo>
                    <a:pt x="474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4" y="78"/>
                  </a:cubicBezTo>
                  <a:close/>
                  <a:moveTo>
                    <a:pt x="470" y="79"/>
                  </a:moveTo>
                  <a:cubicBezTo>
                    <a:pt x="472" y="78"/>
                    <a:pt x="472" y="78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0" y="79"/>
                    <a:pt x="468" y="79"/>
                    <a:pt x="467" y="79"/>
                  </a:cubicBezTo>
                  <a:cubicBezTo>
                    <a:pt x="468" y="79"/>
                    <a:pt x="469" y="78"/>
                    <a:pt x="470" y="79"/>
                  </a:cubicBezTo>
                  <a:close/>
                  <a:moveTo>
                    <a:pt x="459" y="79"/>
                  </a:moveTo>
                  <a:cubicBezTo>
                    <a:pt x="462" y="79"/>
                    <a:pt x="462" y="78"/>
                    <a:pt x="464" y="79"/>
                  </a:cubicBezTo>
                  <a:cubicBezTo>
                    <a:pt x="465" y="79"/>
                    <a:pt x="465" y="78"/>
                    <a:pt x="466" y="79"/>
                  </a:cubicBezTo>
                  <a:cubicBezTo>
                    <a:pt x="466" y="80"/>
                    <a:pt x="464" y="78"/>
                    <a:pt x="463" y="79"/>
                  </a:cubicBezTo>
                  <a:cubicBezTo>
                    <a:pt x="461" y="78"/>
                    <a:pt x="458" y="80"/>
                    <a:pt x="456" y="79"/>
                  </a:cubicBezTo>
                  <a:cubicBezTo>
                    <a:pt x="457" y="79"/>
                    <a:pt x="458" y="79"/>
                    <a:pt x="459" y="79"/>
                  </a:cubicBezTo>
                  <a:close/>
                  <a:moveTo>
                    <a:pt x="488" y="67"/>
                  </a:moveTo>
                  <a:cubicBezTo>
                    <a:pt x="487" y="67"/>
                    <a:pt x="487" y="68"/>
                    <a:pt x="486" y="68"/>
                  </a:cubicBezTo>
                  <a:cubicBezTo>
                    <a:pt x="486" y="67"/>
                    <a:pt x="485" y="68"/>
                    <a:pt x="485" y="67"/>
                  </a:cubicBezTo>
                  <a:cubicBezTo>
                    <a:pt x="485" y="66"/>
                    <a:pt x="487" y="67"/>
                    <a:pt x="488" y="67"/>
                  </a:cubicBezTo>
                  <a:close/>
                  <a:moveTo>
                    <a:pt x="478" y="61"/>
                  </a:moveTo>
                  <a:cubicBezTo>
                    <a:pt x="478" y="61"/>
                    <a:pt x="478" y="61"/>
                    <a:pt x="478" y="61"/>
                  </a:cubicBezTo>
                  <a:cubicBezTo>
                    <a:pt x="477" y="61"/>
                    <a:pt x="477" y="61"/>
                    <a:pt x="477" y="61"/>
                  </a:cubicBezTo>
                  <a:lnTo>
                    <a:pt x="478" y="61"/>
                  </a:lnTo>
                  <a:close/>
                  <a:moveTo>
                    <a:pt x="471" y="63"/>
                  </a:moveTo>
                  <a:cubicBezTo>
                    <a:pt x="472" y="63"/>
                    <a:pt x="472" y="63"/>
                    <a:pt x="472" y="63"/>
                  </a:cubicBezTo>
                  <a:cubicBezTo>
                    <a:pt x="471" y="64"/>
                    <a:pt x="471" y="64"/>
                    <a:pt x="471" y="64"/>
                  </a:cubicBezTo>
                  <a:cubicBezTo>
                    <a:pt x="471" y="63"/>
                    <a:pt x="471" y="63"/>
                    <a:pt x="471" y="63"/>
                  </a:cubicBezTo>
                  <a:close/>
                  <a:moveTo>
                    <a:pt x="470" y="64"/>
                  </a:moveTo>
                  <a:cubicBezTo>
                    <a:pt x="470" y="64"/>
                    <a:pt x="469" y="63"/>
                    <a:pt x="469" y="64"/>
                  </a:cubicBezTo>
                  <a:cubicBezTo>
                    <a:pt x="469" y="64"/>
                    <a:pt x="469" y="64"/>
                    <a:pt x="469" y="64"/>
                  </a:cubicBezTo>
                  <a:cubicBezTo>
                    <a:pt x="468" y="64"/>
                    <a:pt x="468" y="64"/>
                    <a:pt x="468" y="64"/>
                  </a:cubicBezTo>
                  <a:cubicBezTo>
                    <a:pt x="469" y="63"/>
                    <a:pt x="470" y="63"/>
                    <a:pt x="470" y="64"/>
                  </a:cubicBezTo>
                  <a:close/>
                  <a:moveTo>
                    <a:pt x="496" y="55"/>
                  </a:moveTo>
                  <a:cubicBezTo>
                    <a:pt x="495" y="56"/>
                    <a:pt x="495" y="56"/>
                    <a:pt x="495" y="56"/>
                  </a:cubicBezTo>
                  <a:cubicBezTo>
                    <a:pt x="495" y="55"/>
                    <a:pt x="495" y="55"/>
                    <a:pt x="495" y="55"/>
                  </a:cubicBezTo>
                  <a:lnTo>
                    <a:pt x="496" y="55"/>
                  </a:lnTo>
                  <a:close/>
                  <a:moveTo>
                    <a:pt x="495" y="54"/>
                  </a:moveTo>
                  <a:cubicBezTo>
                    <a:pt x="494" y="54"/>
                    <a:pt x="494" y="54"/>
                    <a:pt x="494" y="54"/>
                  </a:cubicBezTo>
                  <a:cubicBezTo>
                    <a:pt x="494" y="54"/>
                    <a:pt x="494" y="54"/>
                    <a:pt x="494" y="54"/>
                  </a:cubicBezTo>
                  <a:lnTo>
                    <a:pt x="495" y="54"/>
                  </a:lnTo>
                  <a:close/>
                  <a:moveTo>
                    <a:pt x="504" y="54"/>
                  </a:moveTo>
                  <a:cubicBezTo>
                    <a:pt x="503" y="55"/>
                    <a:pt x="503" y="55"/>
                    <a:pt x="503" y="55"/>
                  </a:cubicBezTo>
                  <a:cubicBezTo>
                    <a:pt x="503" y="54"/>
                    <a:pt x="503" y="54"/>
                    <a:pt x="503" y="54"/>
                  </a:cubicBezTo>
                  <a:lnTo>
                    <a:pt x="504" y="54"/>
                  </a:lnTo>
                  <a:close/>
                  <a:moveTo>
                    <a:pt x="494" y="53"/>
                  </a:moveTo>
                  <a:cubicBezTo>
                    <a:pt x="493" y="54"/>
                    <a:pt x="493" y="54"/>
                    <a:pt x="492" y="54"/>
                  </a:cubicBezTo>
                  <a:lnTo>
                    <a:pt x="494" y="53"/>
                  </a:lnTo>
                  <a:close/>
                  <a:moveTo>
                    <a:pt x="490" y="53"/>
                  </a:moveTo>
                  <a:cubicBezTo>
                    <a:pt x="490" y="53"/>
                    <a:pt x="490" y="53"/>
                    <a:pt x="490" y="54"/>
                  </a:cubicBezTo>
                  <a:cubicBezTo>
                    <a:pt x="490" y="53"/>
                    <a:pt x="490" y="53"/>
                    <a:pt x="490" y="53"/>
                  </a:cubicBezTo>
                  <a:close/>
                  <a:moveTo>
                    <a:pt x="489" y="55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lnTo>
                    <a:pt x="489" y="55"/>
                  </a:lnTo>
                  <a:close/>
                  <a:moveTo>
                    <a:pt x="487" y="56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lose/>
                  <a:moveTo>
                    <a:pt x="485" y="56"/>
                  </a:move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lnTo>
                    <a:pt x="485" y="56"/>
                  </a:lnTo>
                  <a:close/>
                  <a:moveTo>
                    <a:pt x="519" y="44"/>
                  </a:moveTo>
                  <a:cubicBezTo>
                    <a:pt x="519" y="45"/>
                    <a:pt x="519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20" y="45"/>
                    <a:pt x="519" y="44"/>
                    <a:pt x="520" y="44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0" y="45"/>
                    <a:pt x="520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lnTo>
                    <a:pt x="519" y="44"/>
                  </a:lnTo>
                  <a:close/>
                  <a:moveTo>
                    <a:pt x="518" y="45"/>
                  </a:moveTo>
                  <a:cubicBezTo>
                    <a:pt x="518" y="45"/>
                    <a:pt x="518" y="45"/>
                    <a:pt x="518" y="45"/>
                  </a:cubicBezTo>
                  <a:cubicBezTo>
                    <a:pt x="517" y="45"/>
                    <a:pt x="517" y="45"/>
                    <a:pt x="517" y="45"/>
                  </a:cubicBezTo>
                  <a:lnTo>
                    <a:pt x="518" y="45"/>
                  </a:lnTo>
                  <a:close/>
                  <a:moveTo>
                    <a:pt x="473" y="56"/>
                  </a:moveTo>
                  <a:cubicBezTo>
                    <a:pt x="473" y="56"/>
                    <a:pt x="473" y="56"/>
                    <a:pt x="473" y="56"/>
                  </a:cubicBezTo>
                  <a:cubicBezTo>
                    <a:pt x="473" y="56"/>
                    <a:pt x="473" y="57"/>
                    <a:pt x="474" y="57"/>
                  </a:cubicBezTo>
                  <a:cubicBezTo>
                    <a:pt x="473" y="57"/>
                    <a:pt x="472" y="57"/>
                    <a:pt x="473" y="56"/>
                  </a:cubicBezTo>
                  <a:close/>
                  <a:moveTo>
                    <a:pt x="475" y="56"/>
                  </a:moveTo>
                  <a:cubicBezTo>
                    <a:pt x="475" y="56"/>
                    <a:pt x="475" y="56"/>
                    <a:pt x="475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6" y="56"/>
                    <a:pt x="476" y="56"/>
                    <a:pt x="475" y="56"/>
                  </a:cubicBezTo>
                  <a:close/>
                  <a:moveTo>
                    <a:pt x="479" y="50"/>
                  </a:moveTo>
                  <a:cubicBezTo>
                    <a:pt x="479" y="49"/>
                    <a:pt x="479" y="49"/>
                    <a:pt x="479" y="49"/>
                  </a:cubicBezTo>
                  <a:cubicBezTo>
                    <a:pt x="479" y="49"/>
                    <a:pt x="478" y="49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7" y="49"/>
                    <a:pt x="476" y="51"/>
                    <a:pt x="476" y="50"/>
                  </a:cubicBezTo>
                  <a:cubicBezTo>
                    <a:pt x="476" y="50"/>
                    <a:pt x="477" y="50"/>
                    <a:pt x="476" y="49"/>
                  </a:cubicBezTo>
                  <a:cubicBezTo>
                    <a:pt x="477" y="49"/>
                    <a:pt x="477" y="49"/>
                    <a:pt x="478" y="49"/>
                  </a:cubicBezTo>
                  <a:cubicBezTo>
                    <a:pt x="478" y="49"/>
                    <a:pt x="478" y="49"/>
                    <a:pt x="478" y="49"/>
                  </a:cubicBezTo>
                  <a:cubicBezTo>
                    <a:pt x="478" y="49"/>
                    <a:pt x="479" y="49"/>
                    <a:pt x="480" y="49"/>
                  </a:cubicBezTo>
                  <a:cubicBezTo>
                    <a:pt x="480" y="49"/>
                    <a:pt x="480" y="49"/>
                    <a:pt x="481" y="49"/>
                  </a:cubicBezTo>
                  <a:cubicBezTo>
                    <a:pt x="480" y="50"/>
                    <a:pt x="482" y="50"/>
                    <a:pt x="482" y="51"/>
                  </a:cubicBezTo>
                  <a:cubicBezTo>
                    <a:pt x="482" y="50"/>
                    <a:pt x="480" y="50"/>
                    <a:pt x="479" y="50"/>
                  </a:cubicBezTo>
                  <a:close/>
                  <a:moveTo>
                    <a:pt x="482" y="43"/>
                  </a:moveTo>
                  <a:cubicBezTo>
                    <a:pt x="482" y="43"/>
                    <a:pt x="482" y="43"/>
                    <a:pt x="482" y="43"/>
                  </a:cubicBezTo>
                  <a:cubicBezTo>
                    <a:pt x="482" y="43"/>
                    <a:pt x="483" y="42"/>
                    <a:pt x="483" y="42"/>
                  </a:cubicBezTo>
                  <a:cubicBezTo>
                    <a:pt x="483" y="43"/>
                    <a:pt x="483" y="43"/>
                    <a:pt x="482" y="43"/>
                  </a:cubicBezTo>
                  <a:cubicBezTo>
                    <a:pt x="482" y="43"/>
                    <a:pt x="482" y="43"/>
                    <a:pt x="482" y="43"/>
                  </a:cubicBezTo>
                  <a:close/>
                  <a:moveTo>
                    <a:pt x="478" y="56"/>
                  </a:move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80" y="55"/>
                    <a:pt x="481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79" y="58"/>
                    <a:pt x="479" y="56"/>
                    <a:pt x="478" y="56"/>
                  </a:cubicBezTo>
                  <a:close/>
                  <a:moveTo>
                    <a:pt x="479" y="59"/>
                  </a:moveTo>
                  <a:cubicBezTo>
                    <a:pt x="479" y="58"/>
                    <a:pt x="479" y="58"/>
                    <a:pt x="479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9" y="58"/>
                    <a:pt x="479" y="59"/>
                    <a:pt x="479" y="59"/>
                  </a:cubicBezTo>
                  <a:close/>
                  <a:moveTo>
                    <a:pt x="485" y="50"/>
                  </a:moveTo>
                  <a:cubicBezTo>
                    <a:pt x="485" y="50"/>
                    <a:pt x="485" y="50"/>
                    <a:pt x="485" y="50"/>
                  </a:cubicBezTo>
                  <a:cubicBezTo>
                    <a:pt x="485" y="50"/>
                    <a:pt x="485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5" y="49"/>
                    <a:pt x="486" y="50"/>
                    <a:pt x="486" y="49"/>
                  </a:cubicBezTo>
                  <a:cubicBezTo>
                    <a:pt x="486" y="49"/>
                    <a:pt x="485" y="50"/>
                    <a:pt x="485" y="50"/>
                  </a:cubicBezTo>
                  <a:close/>
                  <a:moveTo>
                    <a:pt x="488" y="48"/>
                  </a:move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lnTo>
                    <a:pt x="488" y="48"/>
                  </a:lnTo>
                  <a:close/>
                  <a:moveTo>
                    <a:pt x="492" y="43"/>
                  </a:moveTo>
                  <a:cubicBezTo>
                    <a:pt x="492" y="43"/>
                    <a:pt x="492" y="43"/>
                    <a:pt x="491" y="43"/>
                  </a:cubicBezTo>
                  <a:cubicBezTo>
                    <a:pt x="491" y="43"/>
                    <a:pt x="490" y="43"/>
                    <a:pt x="489" y="43"/>
                  </a:cubicBezTo>
                  <a:cubicBezTo>
                    <a:pt x="490" y="43"/>
                    <a:pt x="491" y="42"/>
                    <a:pt x="492" y="42"/>
                  </a:cubicBezTo>
                  <a:cubicBezTo>
                    <a:pt x="492" y="43"/>
                    <a:pt x="491" y="43"/>
                    <a:pt x="491" y="43"/>
                  </a:cubicBezTo>
                  <a:cubicBezTo>
                    <a:pt x="492" y="43"/>
                    <a:pt x="492" y="43"/>
                    <a:pt x="492" y="43"/>
                  </a:cubicBezTo>
                  <a:close/>
                  <a:moveTo>
                    <a:pt x="492" y="47"/>
                  </a:moveTo>
                  <a:cubicBezTo>
                    <a:pt x="493" y="47"/>
                    <a:pt x="495" y="46"/>
                    <a:pt x="496" y="47"/>
                  </a:cubicBezTo>
                  <a:cubicBezTo>
                    <a:pt x="495" y="46"/>
                    <a:pt x="493" y="47"/>
                    <a:pt x="492" y="47"/>
                  </a:cubicBezTo>
                  <a:close/>
                  <a:moveTo>
                    <a:pt x="495" y="43"/>
                  </a:moveTo>
                  <a:cubicBezTo>
                    <a:pt x="495" y="43"/>
                    <a:pt x="495" y="43"/>
                    <a:pt x="495" y="43"/>
                  </a:cubicBezTo>
                  <a:cubicBezTo>
                    <a:pt x="495" y="44"/>
                    <a:pt x="495" y="44"/>
                    <a:pt x="495" y="44"/>
                  </a:cubicBezTo>
                  <a:lnTo>
                    <a:pt x="495" y="43"/>
                  </a:lnTo>
                  <a:close/>
                  <a:moveTo>
                    <a:pt x="496" y="43"/>
                  </a:move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lose/>
                  <a:moveTo>
                    <a:pt x="496" y="45"/>
                  </a:move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lnTo>
                    <a:pt x="496" y="45"/>
                  </a:lnTo>
                  <a:close/>
                  <a:moveTo>
                    <a:pt x="502" y="45"/>
                  </a:move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3" y="44"/>
                    <a:pt x="504" y="45"/>
                  </a:cubicBezTo>
                  <a:cubicBezTo>
                    <a:pt x="503" y="45"/>
                    <a:pt x="503" y="45"/>
                    <a:pt x="502" y="45"/>
                  </a:cubicBezTo>
                  <a:close/>
                  <a:moveTo>
                    <a:pt x="506" y="45"/>
                  </a:moveTo>
                  <a:cubicBezTo>
                    <a:pt x="505" y="45"/>
                    <a:pt x="505" y="45"/>
                    <a:pt x="505" y="45"/>
                  </a:cubicBezTo>
                  <a:cubicBezTo>
                    <a:pt x="504" y="44"/>
                    <a:pt x="505" y="45"/>
                    <a:pt x="506" y="45"/>
                  </a:cubicBezTo>
                  <a:cubicBezTo>
                    <a:pt x="506" y="45"/>
                    <a:pt x="506" y="44"/>
                    <a:pt x="506" y="44"/>
                  </a:cubicBezTo>
                  <a:cubicBezTo>
                    <a:pt x="506" y="45"/>
                    <a:pt x="506" y="45"/>
                    <a:pt x="506" y="45"/>
                  </a:cubicBezTo>
                  <a:close/>
                  <a:moveTo>
                    <a:pt x="507" y="45"/>
                  </a:moveTo>
                  <a:cubicBezTo>
                    <a:pt x="507" y="45"/>
                    <a:pt x="507" y="45"/>
                    <a:pt x="507" y="45"/>
                  </a:cubicBezTo>
                  <a:cubicBezTo>
                    <a:pt x="508" y="45"/>
                    <a:pt x="508" y="45"/>
                    <a:pt x="508" y="45"/>
                  </a:cubicBezTo>
                  <a:lnTo>
                    <a:pt x="507" y="45"/>
                  </a:lnTo>
                  <a:close/>
                  <a:moveTo>
                    <a:pt x="509" y="45"/>
                  </a:move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5"/>
                    <a:pt x="509" y="45"/>
                    <a:pt x="510" y="44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1" y="46"/>
                    <a:pt x="509" y="45"/>
                    <a:pt x="509" y="45"/>
                  </a:cubicBezTo>
                  <a:close/>
                  <a:moveTo>
                    <a:pt x="512" y="46"/>
                  </a:moveTo>
                  <a:cubicBezTo>
                    <a:pt x="512" y="47"/>
                    <a:pt x="512" y="47"/>
                    <a:pt x="512" y="47"/>
                  </a:cubicBezTo>
                  <a:cubicBezTo>
                    <a:pt x="511" y="46"/>
                    <a:pt x="511" y="46"/>
                    <a:pt x="511" y="46"/>
                  </a:cubicBezTo>
                  <a:lnTo>
                    <a:pt x="512" y="46"/>
                  </a:lnTo>
                  <a:close/>
                  <a:moveTo>
                    <a:pt x="494" y="38"/>
                  </a:moveTo>
                  <a:cubicBezTo>
                    <a:pt x="492" y="38"/>
                    <a:pt x="491" y="39"/>
                    <a:pt x="490" y="39"/>
                  </a:cubicBezTo>
                  <a:cubicBezTo>
                    <a:pt x="490" y="38"/>
                    <a:pt x="490" y="38"/>
                    <a:pt x="490" y="38"/>
                  </a:cubicBezTo>
                  <a:cubicBezTo>
                    <a:pt x="491" y="39"/>
                    <a:pt x="493" y="38"/>
                    <a:pt x="494" y="38"/>
                  </a:cubicBezTo>
                  <a:close/>
                  <a:moveTo>
                    <a:pt x="490" y="41"/>
                  </a:moveTo>
                  <a:cubicBezTo>
                    <a:pt x="490" y="40"/>
                    <a:pt x="491" y="39"/>
                    <a:pt x="492" y="40"/>
                  </a:cubicBezTo>
                  <a:cubicBezTo>
                    <a:pt x="493" y="40"/>
                    <a:pt x="492" y="41"/>
                    <a:pt x="493" y="41"/>
                  </a:cubicBezTo>
                  <a:cubicBezTo>
                    <a:pt x="493" y="40"/>
                    <a:pt x="495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7" y="41"/>
                    <a:pt x="496" y="41"/>
                    <a:pt x="496" y="41"/>
                  </a:cubicBezTo>
                  <a:cubicBezTo>
                    <a:pt x="497" y="41"/>
                    <a:pt x="498" y="41"/>
                    <a:pt x="498" y="41"/>
                  </a:cubicBezTo>
                  <a:cubicBezTo>
                    <a:pt x="498" y="40"/>
                    <a:pt x="498" y="40"/>
                    <a:pt x="498" y="40"/>
                  </a:cubicBezTo>
                  <a:cubicBezTo>
                    <a:pt x="499" y="40"/>
                    <a:pt x="499" y="40"/>
                    <a:pt x="500" y="40"/>
                  </a:cubicBezTo>
                  <a:cubicBezTo>
                    <a:pt x="500" y="40"/>
                    <a:pt x="500" y="40"/>
                    <a:pt x="500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39"/>
                    <a:pt x="501" y="39"/>
                    <a:pt x="501" y="39"/>
                  </a:cubicBezTo>
                  <a:cubicBezTo>
                    <a:pt x="501" y="39"/>
                    <a:pt x="502" y="40"/>
                    <a:pt x="502" y="39"/>
                  </a:cubicBezTo>
                  <a:cubicBezTo>
                    <a:pt x="503" y="41"/>
                    <a:pt x="504" y="40"/>
                    <a:pt x="505" y="40"/>
                  </a:cubicBezTo>
                  <a:cubicBezTo>
                    <a:pt x="505" y="40"/>
                    <a:pt x="506" y="40"/>
                    <a:pt x="505" y="40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7" y="40"/>
                    <a:pt x="509" y="38"/>
                    <a:pt x="512" y="39"/>
                  </a:cubicBezTo>
                  <a:cubicBezTo>
                    <a:pt x="512" y="40"/>
                    <a:pt x="512" y="40"/>
                    <a:pt x="512" y="40"/>
                  </a:cubicBezTo>
                  <a:cubicBezTo>
                    <a:pt x="511" y="40"/>
                    <a:pt x="511" y="40"/>
                    <a:pt x="511" y="40"/>
                  </a:cubicBezTo>
                  <a:cubicBezTo>
                    <a:pt x="511" y="40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2"/>
                  </a:cubicBezTo>
                  <a:cubicBezTo>
                    <a:pt x="513" y="42"/>
                    <a:pt x="511" y="43"/>
                    <a:pt x="512" y="43"/>
                  </a:cubicBezTo>
                  <a:cubicBezTo>
                    <a:pt x="512" y="43"/>
                    <a:pt x="511" y="44"/>
                    <a:pt x="511" y="44"/>
                  </a:cubicBezTo>
                  <a:cubicBezTo>
                    <a:pt x="511" y="44"/>
                    <a:pt x="511" y="45"/>
                    <a:pt x="511" y="45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0" y="44"/>
                    <a:pt x="510" y="44"/>
                    <a:pt x="509" y="44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1"/>
                    <a:pt x="508" y="42"/>
                    <a:pt x="508" y="42"/>
                  </a:cubicBezTo>
                  <a:cubicBezTo>
                    <a:pt x="509" y="43"/>
                    <a:pt x="506" y="41"/>
                    <a:pt x="507" y="43"/>
                  </a:cubicBezTo>
                  <a:cubicBezTo>
                    <a:pt x="507" y="44"/>
                    <a:pt x="505" y="44"/>
                    <a:pt x="504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2" y="42"/>
                    <a:pt x="504" y="43"/>
                    <a:pt x="506" y="42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4" y="41"/>
                    <a:pt x="503" y="41"/>
                  </a:cubicBezTo>
                  <a:cubicBezTo>
                    <a:pt x="503" y="41"/>
                    <a:pt x="503" y="41"/>
                    <a:pt x="503" y="41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2" y="42"/>
                    <a:pt x="502" y="42"/>
                    <a:pt x="500" y="42"/>
                  </a:cubicBezTo>
                  <a:cubicBezTo>
                    <a:pt x="500" y="42"/>
                    <a:pt x="497" y="42"/>
                    <a:pt x="499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9" y="42"/>
                    <a:pt x="499" y="42"/>
                  </a:cubicBezTo>
                  <a:cubicBezTo>
                    <a:pt x="499" y="41"/>
                    <a:pt x="498" y="42"/>
                    <a:pt x="497" y="41"/>
                  </a:cubicBezTo>
                  <a:cubicBezTo>
                    <a:pt x="497" y="42"/>
                    <a:pt x="496" y="42"/>
                    <a:pt x="495" y="42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1"/>
                    <a:pt x="493" y="42"/>
                  </a:cubicBezTo>
                  <a:cubicBezTo>
                    <a:pt x="493" y="42"/>
                    <a:pt x="492" y="42"/>
                    <a:pt x="493" y="42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2" y="42"/>
                    <a:pt x="492" y="42"/>
                  </a:cubicBezTo>
                  <a:cubicBezTo>
                    <a:pt x="491" y="41"/>
                    <a:pt x="490" y="42"/>
                    <a:pt x="489" y="42"/>
                  </a:cubicBezTo>
                  <a:cubicBezTo>
                    <a:pt x="489" y="41"/>
                    <a:pt x="489" y="41"/>
                    <a:pt x="489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8" y="41"/>
                    <a:pt x="489" y="40"/>
                    <a:pt x="490" y="41"/>
                  </a:cubicBezTo>
                  <a:close/>
                  <a:moveTo>
                    <a:pt x="489" y="38"/>
                  </a:moveTo>
                  <a:cubicBezTo>
                    <a:pt x="488" y="38"/>
                    <a:pt x="488" y="38"/>
                    <a:pt x="488" y="38"/>
                  </a:cubicBezTo>
                  <a:cubicBezTo>
                    <a:pt x="488" y="38"/>
                    <a:pt x="488" y="38"/>
                    <a:pt x="488" y="38"/>
                  </a:cubicBezTo>
                  <a:lnTo>
                    <a:pt x="489" y="38"/>
                  </a:lnTo>
                  <a:close/>
                  <a:moveTo>
                    <a:pt x="484" y="49"/>
                  </a:moveTo>
                  <a:cubicBezTo>
                    <a:pt x="483" y="49"/>
                    <a:pt x="483" y="51"/>
                    <a:pt x="482" y="50"/>
                  </a:cubicBezTo>
                  <a:cubicBezTo>
                    <a:pt x="482" y="49"/>
                    <a:pt x="483" y="49"/>
                    <a:pt x="484" y="49"/>
                  </a:cubicBezTo>
                  <a:close/>
                  <a:moveTo>
                    <a:pt x="486" y="41"/>
                  </a:moveTo>
                  <a:cubicBezTo>
                    <a:pt x="486" y="40"/>
                    <a:pt x="485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5" y="40"/>
                    <a:pt x="486" y="40"/>
                    <a:pt x="486" y="41"/>
                  </a:cubicBezTo>
                  <a:close/>
                  <a:moveTo>
                    <a:pt x="482" y="41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2" y="40"/>
                    <a:pt x="482" y="40"/>
                    <a:pt x="482" y="41"/>
                  </a:cubicBezTo>
                  <a:close/>
                  <a:moveTo>
                    <a:pt x="485" y="42"/>
                  </a:moveTo>
                  <a:cubicBezTo>
                    <a:pt x="483" y="41"/>
                    <a:pt x="481" y="42"/>
                    <a:pt x="479" y="41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0" y="42"/>
                    <a:pt x="483" y="41"/>
                    <a:pt x="485" y="42"/>
                  </a:cubicBezTo>
                  <a:close/>
                  <a:moveTo>
                    <a:pt x="476" y="49"/>
                  </a:moveTo>
                  <a:cubicBezTo>
                    <a:pt x="476" y="49"/>
                    <a:pt x="476" y="49"/>
                    <a:pt x="476" y="49"/>
                  </a:cubicBezTo>
                  <a:cubicBezTo>
                    <a:pt x="476" y="49"/>
                    <a:pt x="476" y="49"/>
                    <a:pt x="476" y="49"/>
                  </a:cubicBezTo>
                  <a:cubicBezTo>
                    <a:pt x="475" y="49"/>
                    <a:pt x="475" y="49"/>
                    <a:pt x="474" y="49"/>
                  </a:cubicBezTo>
                  <a:cubicBezTo>
                    <a:pt x="474" y="48"/>
                    <a:pt x="475" y="49"/>
                    <a:pt x="476" y="49"/>
                  </a:cubicBezTo>
                  <a:close/>
                  <a:moveTo>
                    <a:pt x="470" y="55"/>
                  </a:move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5"/>
                    <a:pt x="470" y="55"/>
                  </a:cubicBezTo>
                  <a:close/>
                  <a:moveTo>
                    <a:pt x="471" y="50"/>
                  </a:moveTo>
                  <a:cubicBezTo>
                    <a:pt x="470" y="50"/>
                    <a:pt x="470" y="50"/>
                    <a:pt x="470" y="50"/>
                  </a:cubicBezTo>
                  <a:cubicBezTo>
                    <a:pt x="472" y="50"/>
                    <a:pt x="472" y="50"/>
                    <a:pt x="472" y="50"/>
                  </a:cubicBezTo>
                  <a:lnTo>
                    <a:pt x="471" y="50"/>
                  </a:lnTo>
                  <a:close/>
                  <a:moveTo>
                    <a:pt x="474" y="42"/>
                  </a:move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2"/>
                    <a:pt x="474" y="42"/>
                    <a:pt x="474" y="42"/>
                  </a:cubicBezTo>
                  <a:close/>
                  <a:moveTo>
                    <a:pt x="468" y="56"/>
                  </a:moveTo>
                  <a:cubicBezTo>
                    <a:pt x="468" y="56"/>
                    <a:pt x="468" y="56"/>
                    <a:pt x="468" y="56"/>
                  </a:cubicBezTo>
                  <a:cubicBezTo>
                    <a:pt x="467" y="56"/>
                    <a:pt x="467" y="56"/>
                    <a:pt x="467" y="56"/>
                  </a:cubicBezTo>
                  <a:lnTo>
                    <a:pt x="468" y="56"/>
                  </a:lnTo>
                  <a:close/>
                  <a:moveTo>
                    <a:pt x="467" y="56"/>
                  </a:moveTo>
                  <a:cubicBezTo>
                    <a:pt x="466" y="56"/>
                    <a:pt x="466" y="56"/>
                    <a:pt x="465" y="56"/>
                  </a:cubicBezTo>
                  <a:cubicBezTo>
                    <a:pt x="465" y="56"/>
                    <a:pt x="465" y="56"/>
                    <a:pt x="465" y="56"/>
                  </a:cubicBezTo>
                  <a:cubicBezTo>
                    <a:pt x="465" y="55"/>
                    <a:pt x="466" y="56"/>
                    <a:pt x="467" y="56"/>
                  </a:cubicBezTo>
                  <a:close/>
                  <a:moveTo>
                    <a:pt x="462" y="64"/>
                  </a:move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2" y="64"/>
                    <a:pt x="462" y="64"/>
                  </a:cubicBezTo>
                  <a:close/>
                  <a:moveTo>
                    <a:pt x="463" y="59"/>
                  </a:moveTo>
                  <a:cubicBezTo>
                    <a:pt x="463" y="60"/>
                    <a:pt x="463" y="60"/>
                    <a:pt x="463" y="60"/>
                  </a:cubicBezTo>
                  <a:cubicBezTo>
                    <a:pt x="463" y="59"/>
                    <a:pt x="463" y="59"/>
                    <a:pt x="463" y="59"/>
                  </a:cubicBezTo>
                  <a:close/>
                  <a:moveTo>
                    <a:pt x="464" y="56"/>
                  </a:moveTo>
                  <a:cubicBezTo>
                    <a:pt x="464" y="57"/>
                    <a:pt x="463" y="56"/>
                    <a:pt x="463" y="56"/>
                  </a:cubicBezTo>
                  <a:cubicBezTo>
                    <a:pt x="463" y="56"/>
                    <a:pt x="464" y="56"/>
                    <a:pt x="464" y="56"/>
                  </a:cubicBezTo>
                  <a:close/>
                  <a:moveTo>
                    <a:pt x="461" y="56"/>
                  </a:moveTo>
                  <a:cubicBezTo>
                    <a:pt x="461" y="56"/>
                    <a:pt x="459" y="56"/>
                    <a:pt x="458" y="56"/>
                  </a:cubicBezTo>
                  <a:cubicBezTo>
                    <a:pt x="457" y="56"/>
                    <a:pt x="457" y="55"/>
                    <a:pt x="456" y="56"/>
                  </a:cubicBezTo>
                  <a:cubicBezTo>
                    <a:pt x="458" y="55"/>
                    <a:pt x="460" y="56"/>
                    <a:pt x="461" y="56"/>
                  </a:cubicBezTo>
                  <a:close/>
                  <a:moveTo>
                    <a:pt x="455" y="55"/>
                  </a:moveTo>
                  <a:cubicBezTo>
                    <a:pt x="455" y="55"/>
                    <a:pt x="455" y="55"/>
                    <a:pt x="455" y="56"/>
                  </a:cubicBezTo>
                  <a:cubicBezTo>
                    <a:pt x="454" y="56"/>
                    <a:pt x="454" y="56"/>
                    <a:pt x="454" y="56"/>
                  </a:cubicBezTo>
                  <a:lnTo>
                    <a:pt x="455" y="55"/>
                  </a:lnTo>
                  <a:close/>
                  <a:moveTo>
                    <a:pt x="453" y="56"/>
                  </a:moveTo>
                  <a:cubicBezTo>
                    <a:pt x="453" y="56"/>
                    <a:pt x="453" y="56"/>
                    <a:pt x="453" y="56"/>
                  </a:cubicBezTo>
                  <a:cubicBezTo>
                    <a:pt x="453" y="55"/>
                    <a:pt x="453" y="55"/>
                    <a:pt x="453" y="55"/>
                  </a:cubicBezTo>
                  <a:lnTo>
                    <a:pt x="453" y="56"/>
                  </a:lnTo>
                  <a:close/>
                  <a:moveTo>
                    <a:pt x="451" y="55"/>
                  </a:moveTo>
                  <a:cubicBezTo>
                    <a:pt x="451" y="56"/>
                    <a:pt x="451" y="56"/>
                    <a:pt x="451" y="56"/>
                  </a:cubicBezTo>
                  <a:cubicBezTo>
                    <a:pt x="450" y="55"/>
                    <a:pt x="450" y="56"/>
                    <a:pt x="449" y="56"/>
                  </a:cubicBezTo>
                  <a:cubicBezTo>
                    <a:pt x="449" y="55"/>
                    <a:pt x="450" y="56"/>
                    <a:pt x="451" y="55"/>
                  </a:cubicBezTo>
                  <a:close/>
                  <a:moveTo>
                    <a:pt x="477" y="33"/>
                  </a:moveTo>
                  <a:cubicBezTo>
                    <a:pt x="477" y="34"/>
                    <a:pt x="477" y="34"/>
                    <a:pt x="476" y="34"/>
                  </a:cubicBezTo>
                  <a:cubicBezTo>
                    <a:pt x="476" y="33"/>
                    <a:pt x="477" y="34"/>
                    <a:pt x="477" y="33"/>
                  </a:cubicBezTo>
                  <a:close/>
                  <a:moveTo>
                    <a:pt x="469" y="34"/>
                  </a:moveTo>
                  <a:cubicBezTo>
                    <a:pt x="469" y="34"/>
                    <a:pt x="469" y="34"/>
                    <a:pt x="470" y="34"/>
                  </a:cubicBezTo>
                  <a:cubicBezTo>
                    <a:pt x="470" y="35"/>
                    <a:pt x="469" y="34"/>
                    <a:pt x="469" y="34"/>
                  </a:cubicBezTo>
                  <a:close/>
                  <a:moveTo>
                    <a:pt x="472" y="32"/>
                  </a:moveTo>
                  <a:cubicBezTo>
                    <a:pt x="471" y="32"/>
                    <a:pt x="471" y="32"/>
                    <a:pt x="471" y="31"/>
                  </a:cubicBezTo>
                  <a:cubicBezTo>
                    <a:pt x="471" y="31"/>
                    <a:pt x="472" y="32"/>
                    <a:pt x="472" y="32"/>
                  </a:cubicBezTo>
                  <a:close/>
                  <a:moveTo>
                    <a:pt x="473" y="29"/>
                  </a:moveTo>
                  <a:cubicBezTo>
                    <a:pt x="473" y="30"/>
                    <a:pt x="473" y="30"/>
                    <a:pt x="473" y="30"/>
                  </a:cubicBezTo>
                  <a:cubicBezTo>
                    <a:pt x="473" y="30"/>
                    <a:pt x="470" y="30"/>
                    <a:pt x="470" y="30"/>
                  </a:cubicBezTo>
                  <a:lnTo>
                    <a:pt x="473" y="29"/>
                  </a:lnTo>
                  <a:close/>
                  <a:moveTo>
                    <a:pt x="468" y="29"/>
                  </a:move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67" y="30"/>
                    <a:pt x="467" y="30"/>
                  </a:cubicBezTo>
                  <a:lnTo>
                    <a:pt x="468" y="29"/>
                  </a:lnTo>
                  <a:close/>
                  <a:moveTo>
                    <a:pt x="467" y="31"/>
                  </a:moveTo>
                  <a:cubicBezTo>
                    <a:pt x="468" y="32"/>
                    <a:pt x="468" y="32"/>
                    <a:pt x="468" y="32"/>
                  </a:cubicBezTo>
                  <a:cubicBezTo>
                    <a:pt x="466" y="33"/>
                    <a:pt x="467" y="31"/>
                    <a:pt x="466" y="32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2"/>
                    <a:pt x="466" y="32"/>
                    <a:pt x="466" y="32"/>
                  </a:cubicBezTo>
                  <a:lnTo>
                    <a:pt x="467" y="31"/>
                  </a:lnTo>
                  <a:close/>
                  <a:moveTo>
                    <a:pt x="465" y="32"/>
                  </a:moveTo>
                  <a:cubicBezTo>
                    <a:pt x="465" y="32"/>
                    <a:pt x="464" y="32"/>
                    <a:pt x="464" y="32"/>
                  </a:cubicBezTo>
                  <a:cubicBezTo>
                    <a:pt x="464" y="31"/>
                    <a:pt x="465" y="32"/>
                    <a:pt x="465" y="32"/>
                  </a:cubicBezTo>
                  <a:close/>
                  <a:moveTo>
                    <a:pt x="461" y="29"/>
                  </a:moveTo>
                  <a:cubicBezTo>
                    <a:pt x="461" y="29"/>
                    <a:pt x="460" y="30"/>
                    <a:pt x="460" y="30"/>
                  </a:cubicBezTo>
                  <a:cubicBezTo>
                    <a:pt x="459" y="29"/>
                    <a:pt x="459" y="29"/>
                    <a:pt x="459" y="29"/>
                  </a:cubicBezTo>
                  <a:lnTo>
                    <a:pt x="461" y="29"/>
                  </a:lnTo>
                  <a:close/>
                  <a:moveTo>
                    <a:pt x="517" y="25"/>
                  </a:moveTo>
                  <a:cubicBezTo>
                    <a:pt x="517" y="25"/>
                    <a:pt x="517" y="25"/>
                    <a:pt x="517" y="25"/>
                  </a:cubicBezTo>
                  <a:cubicBezTo>
                    <a:pt x="517" y="25"/>
                    <a:pt x="517" y="25"/>
                    <a:pt x="516" y="24"/>
                  </a:cubicBezTo>
                  <a:cubicBezTo>
                    <a:pt x="516" y="24"/>
                    <a:pt x="517" y="24"/>
                    <a:pt x="517" y="25"/>
                  </a:cubicBezTo>
                  <a:close/>
                  <a:moveTo>
                    <a:pt x="512" y="25"/>
                  </a:move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lnTo>
                    <a:pt x="512" y="25"/>
                  </a:lnTo>
                  <a:close/>
                  <a:moveTo>
                    <a:pt x="463" y="23"/>
                  </a:move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5" y="23"/>
                    <a:pt x="464" y="23"/>
                    <a:pt x="464" y="24"/>
                  </a:cubicBezTo>
                  <a:cubicBezTo>
                    <a:pt x="465" y="24"/>
                    <a:pt x="465" y="24"/>
                    <a:pt x="465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4"/>
                    <a:pt x="463" y="24"/>
                    <a:pt x="463" y="23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3"/>
                    <a:pt x="463" y="23"/>
                    <a:pt x="463" y="23"/>
                  </a:cubicBezTo>
                  <a:close/>
                  <a:moveTo>
                    <a:pt x="449" y="19"/>
                  </a:moveTo>
                  <a:cubicBezTo>
                    <a:pt x="449" y="19"/>
                    <a:pt x="450" y="19"/>
                    <a:pt x="450" y="20"/>
                  </a:cubicBezTo>
                  <a:lnTo>
                    <a:pt x="449" y="19"/>
                  </a:lnTo>
                  <a:close/>
                  <a:moveTo>
                    <a:pt x="454" y="17"/>
                  </a:moveTo>
                  <a:cubicBezTo>
                    <a:pt x="454" y="17"/>
                    <a:pt x="454" y="17"/>
                    <a:pt x="454" y="17"/>
                  </a:cubicBezTo>
                  <a:cubicBezTo>
                    <a:pt x="454" y="17"/>
                    <a:pt x="454" y="17"/>
                    <a:pt x="454" y="17"/>
                  </a:cubicBezTo>
                  <a:close/>
                  <a:moveTo>
                    <a:pt x="438" y="55"/>
                  </a:moveTo>
                  <a:cubicBezTo>
                    <a:pt x="438" y="55"/>
                    <a:pt x="439" y="55"/>
                    <a:pt x="439" y="55"/>
                  </a:cubicBezTo>
                  <a:lnTo>
                    <a:pt x="438" y="55"/>
                  </a:lnTo>
                  <a:close/>
                  <a:moveTo>
                    <a:pt x="432" y="73"/>
                  </a:moveTo>
                  <a:cubicBezTo>
                    <a:pt x="433" y="72"/>
                    <a:pt x="435" y="73"/>
                    <a:pt x="436" y="73"/>
                  </a:cubicBezTo>
                  <a:cubicBezTo>
                    <a:pt x="435" y="73"/>
                    <a:pt x="433" y="73"/>
                    <a:pt x="432" y="73"/>
                  </a:cubicBezTo>
                  <a:close/>
                  <a:moveTo>
                    <a:pt x="459" y="23"/>
                  </a:moveTo>
                  <a:cubicBezTo>
                    <a:pt x="460" y="23"/>
                    <a:pt x="461" y="22"/>
                    <a:pt x="461" y="23"/>
                  </a:cubicBezTo>
                  <a:cubicBezTo>
                    <a:pt x="460" y="23"/>
                    <a:pt x="460" y="23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lnTo>
                    <a:pt x="459" y="23"/>
                  </a:ln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  <a:cubicBezTo>
                    <a:pt x="457" y="24"/>
                    <a:pt x="457" y="24"/>
                    <a:pt x="457" y="24"/>
                  </a:cubicBezTo>
                  <a:lnTo>
                    <a:pt x="458" y="24"/>
                  </a:lnTo>
                  <a:close/>
                  <a:moveTo>
                    <a:pt x="454" y="36"/>
                  </a:move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2" y="35"/>
                    <a:pt x="452" y="35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3" y="35"/>
                    <a:pt x="454" y="34"/>
                    <a:pt x="454" y="36"/>
                  </a:cubicBezTo>
                  <a:close/>
                  <a:moveTo>
                    <a:pt x="443" y="55"/>
                  </a:moveTo>
                  <a:cubicBezTo>
                    <a:pt x="444" y="55"/>
                    <a:pt x="445" y="55"/>
                    <a:pt x="446" y="56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55"/>
                    <a:pt x="443" y="56"/>
                    <a:pt x="443" y="55"/>
                  </a:cubicBezTo>
                  <a:close/>
                  <a:moveTo>
                    <a:pt x="449" y="35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50" y="35"/>
                    <a:pt x="450" y="35"/>
                    <a:pt x="450" y="35"/>
                  </a:cubicBezTo>
                  <a:lnTo>
                    <a:pt x="449" y="35"/>
                  </a:lnTo>
                  <a:close/>
                  <a:moveTo>
                    <a:pt x="453" y="26"/>
                  </a:moveTo>
                  <a:cubicBezTo>
                    <a:pt x="454" y="25"/>
                    <a:pt x="454" y="25"/>
                    <a:pt x="454" y="25"/>
                  </a:cubicBezTo>
                  <a:cubicBezTo>
                    <a:pt x="454" y="26"/>
                    <a:pt x="454" y="26"/>
                    <a:pt x="454" y="26"/>
                  </a:cubicBezTo>
                  <a:lnTo>
                    <a:pt x="453" y="26"/>
                  </a:lnTo>
                  <a:close/>
                  <a:moveTo>
                    <a:pt x="456" y="26"/>
                  </a:moveTo>
                  <a:cubicBezTo>
                    <a:pt x="455" y="26"/>
                    <a:pt x="455" y="26"/>
                    <a:pt x="455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55" y="25"/>
                    <a:pt x="455" y="26"/>
                    <a:pt x="456" y="26"/>
                  </a:cubicBezTo>
                  <a:close/>
                  <a:moveTo>
                    <a:pt x="455" y="23"/>
                  </a:move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2"/>
                  </a:cubicBezTo>
                  <a:cubicBezTo>
                    <a:pt x="455" y="22"/>
                    <a:pt x="456" y="22"/>
                    <a:pt x="455" y="23"/>
                  </a:cubicBezTo>
                  <a:close/>
                  <a:moveTo>
                    <a:pt x="456" y="17"/>
                  </a:moveTo>
                  <a:cubicBezTo>
                    <a:pt x="457" y="18"/>
                    <a:pt x="458" y="16"/>
                    <a:pt x="459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7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59" y="18"/>
                    <a:pt x="459" y="18"/>
                  </a:cubicBezTo>
                  <a:cubicBezTo>
                    <a:pt x="458" y="19"/>
                    <a:pt x="456" y="17"/>
                    <a:pt x="456" y="17"/>
                  </a:cubicBezTo>
                  <a:cubicBezTo>
                    <a:pt x="455" y="18"/>
                    <a:pt x="455" y="18"/>
                    <a:pt x="455" y="18"/>
                  </a:cubicBezTo>
                  <a:cubicBezTo>
                    <a:pt x="455" y="18"/>
                    <a:pt x="455" y="16"/>
                    <a:pt x="456" y="17"/>
                  </a:cubicBezTo>
                  <a:close/>
                  <a:moveTo>
                    <a:pt x="455" y="20"/>
                  </a:moveTo>
                  <a:cubicBezTo>
                    <a:pt x="454" y="20"/>
                    <a:pt x="454" y="20"/>
                    <a:pt x="454" y="20"/>
                  </a:cubicBezTo>
                  <a:cubicBezTo>
                    <a:pt x="455" y="20"/>
                    <a:pt x="455" y="20"/>
                    <a:pt x="455" y="20"/>
                  </a:cubicBezTo>
                  <a:close/>
                  <a:moveTo>
                    <a:pt x="451" y="25"/>
                  </a:moveTo>
                  <a:cubicBezTo>
                    <a:pt x="452" y="25"/>
                    <a:pt x="452" y="25"/>
                    <a:pt x="452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3" y="26"/>
                    <a:pt x="452" y="25"/>
                    <a:pt x="453" y="25"/>
                  </a:cubicBezTo>
                  <a:cubicBezTo>
                    <a:pt x="453" y="25"/>
                    <a:pt x="452" y="26"/>
                    <a:pt x="453" y="26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4" y="26"/>
                    <a:pt x="454" y="26"/>
                    <a:pt x="454" y="26"/>
                  </a:cubicBezTo>
                  <a:cubicBezTo>
                    <a:pt x="453" y="26"/>
                    <a:pt x="453" y="27"/>
                    <a:pt x="452" y="27"/>
                  </a:cubicBezTo>
                  <a:cubicBezTo>
                    <a:pt x="452" y="27"/>
                    <a:pt x="452" y="27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5"/>
                    <a:pt x="451" y="26"/>
                    <a:pt x="450" y="26"/>
                  </a:cubicBezTo>
                  <a:lnTo>
                    <a:pt x="451" y="25"/>
                  </a:lnTo>
                  <a:close/>
                  <a:moveTo>
                    <a:pt x="446" y="34"/>
                  </a:moveTo>
                  <a:cubicBezTo>
                    <a:pt x="447" y="33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7" y="35"/>
                    <a:pt x="446" y="34"/>
                    <a:pt x="446" y="34"/>
                  </a:cubicBezTo>
                  <a:close/>
                  <a:moveTo>
                    <a:pt x="442" y="35"/>
                  </a:moveTo>
                  <a:cubicBezTo>
                    <a:pt x="442" y="35"/>
                    <a:pt x="442" y="35"/>
                    <a:pt x="442" y="34"/>
                  </a:cubicBezTo>
                  <a:cubicBezTo>
                    <a:pt x="443" y="34"/>
                    <a:pt x="443" y="35"/>
                    <a:pt x="443" y="35"/>
                  </a:cubicBezTo>
                  <a:cubicBezTo>
                    <a:pt x="442" y="35"/>
                    <a:pt x="442" y="35"/>
                    <a:pt x="442" y="35"/>
                  </a:cubicBezTo>
                  <a:cubicBezTo>
                    <a:pt x="442" y="35"/>
                    <a:pt x="442" y="35"/>
                    <a:pt x="442" y="35"/>
                  </a:cubicBezTo>
                  <a:close/>
                  <a:moveTo>
                    <a:pt x="446" y="25"/>
                  </a:moveTo>
                  <a:cubicBezTo>
                    <a:pt x="446" y="25"/>
                    <a:pt x="447" y="25"/>
                    <a:pt x="447" y="25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47" y="26"/>
                    <a:pt x="447" y="26"/>
                    <a:pt x="447" y="26"/>
                  </a:cubicBezTo>
                  <a:cubicBezTo>
                    <a:pt x="447" y="25"/>
                    <a:pt x="448" y="25"/>
                    <a:pt x="449" y="25"/>
                  </a:cubicBezTo>
                  <a:cubicBezTo>
                    <a:pt x="448" y="25"/>
                    <a:pt x="448" y="27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lose/>
                  <a:moveTo>
                    <a:pt x="408" y="19"/>
                  </a:moveTo>
                  <a:cubicBezTo>
                    <a:pt x="409" y="18"/>
                    <a:pt x="409" y="18"/>
                    <a:pt x="409" y="18"/>
                  </a:cubicBezTo>
                  <a:cubicBezTo>
                    <a:pt x="409" y="19"/>
                    <a:pt x="409" y="19"/>
                    <a:pt x="409" y="19"/>
                  </a:cubicBezTo>
                  <a:lnTo>
                    <a:pt x="408" y="19"/>
                  </a:lnTo>
                  <a:close/>
                  <a:moveTo>
                    <a:pt x="414" y="23"/>
                  </a:move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lnTo>
                    <a:pt x="414" y="23"/>
                  </a:lnTo>
                  <a:close/>
                  <a:moveTo>
                    <a:pt x="420" y="22"/>
                  </a:moveTo>
                  <a:cubicBezTo>
                    <a:pt x="420" y="22"/>
                    <a:pt x="420" y="22"/>
                    <a:pt x="420" y="22"/>
                  </a:cubicBezTo>
                  <a:cubicBezTo>
                    <a:pt x="421" y="22"/>
                    <a:pt x="421" y="22"/>
                    <a:pt x="421" y="22"/>
                  </a:cubicBezTo>
                  <a:lnTo>
                    <a:pt x="420" y="22"/>
                  </a:lnTo>
                  <a:close/>
                  <a:moveTo>
                    <a:pt x="426" y="22"/>
                  </a:moveTo>
                  <a:cubicBezTo>
                    <a:pt x="425" y="22"/>
                    <a:pt x="425" y="22"/>
                    <a:pt x="425" y="22"/>
                  </a:cubicBezTo>
                  <a:cubicBezTo>
                    <a:pt x="425" y="22"/>
                    <a:pt x="425" y="22"/>
                    <a:pt x="425" y="22"/>
                  </a:cubicBezTo>
                  <a:cubicBezTo>
                    <a:pt x="426" y="22"/>
                    <a:pt x="426" y="22"/>
                    <a:pt x="426" y="22"/>
                  </a:cubicBezTo>
                  <a:close/>
                  <a:moveTo>
                    <a:pt x="437" y="23"/>
                  </a:moveTo>
                  <a:cubicBezTo>
                    <a:pt x="438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3"/>
                    <a:pt x="438" y="23"/>
                    <a:pt x="437" y="23"/>
                  </a:cubicBezTo>
                  <a:close/>
                  <a:moveTo>
                    <a:pt x="440" y="22"/>
                  </a:move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40" y="22"/>
                    <a:pt x="440" y="22"/>
                  </a:cubicBezTo>
                  <a:close/>
                  <a:moveTo>
                    <a:pt x="442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lnTo>
                    <a:pt x="442" y="35"/>
                  </a:lnTo>
                  <a:close/>
                  <a:moveTo>
                    <a:pt x="443" y="25"/>
                  </a:moveTo>
                  <a:cubicBezTo>
                    <a:pt x="445" y="25"/>
                    <a:pt x="445" y="25"/>
                    <a:pt x="445" y="25"/>
                  </a:cubicBezTo>
                  <a:cubicBezTo>
                    <a:pt x="445" y="26"/>
                    <a:pt x="445" y="26"/>
                    <a:pt x="445" y="26"/>
                  </a:cubicBezTo>
                  <a:cubicBezTo>
                    <a:pt x="444" y="25"/>
                    <a:pt x="443" y="26"/>
                    <a:pt x="443" y="25"/>
                  </a:cubicBezTo>
                  <a:cubicBezTo>
                    <a:pt x="443" y="25"/>
                    <a:pt x="443" y="25"/>
                    <a:pt x="443" y="25"/>
                  </a:cubicBezTo>
                  <a:close/>
                  <a:moveTo>
                    <a:pt x="439" y="34"/>
                  </a:moveTo>
                  <a:cubicBezTo>
                    <a:pt x="439" y="34"/>
                    <a:pt x="439" y="34"/>
                    <a:pt x="439" y="34"/>
                  </a:cubicBezTo>
                  <a:cubicBezTo>
                    <a:pt x="439" y="34"/>
                    <a:pt x="439" y="34"/>
                    <a:pt x="439" y="34"/>
                  </a:cubicBezTo>
                  <a:cubicBezTo>
                    <a:pt x="438" y="35"/>
                    <a:pt x="440" y="34"/>
                    <a:pt x="440" y="34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1" y="35"/>
                    <a:pt x="439" y="35"/>
                    <a:pt x="438" y="35"/>
                  </a:cubicBezTo>
                  <a:cubicBezTo>
                    <a:pt x="438" y="34"/>
                    <a:pt x="438" y="35"/>
                    <a:pt x="439" y="34"/>
                  </a:cubicBezTo>
                  <a:close/>
                  <a:moveTo>
                    <a:pt x="436" y="35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37" y="34"/>
                    <a:pt x="437" y="34"/>
                    <a:pt x="437" y="34"/>
                  </a:cubicBezTo>
                  <a:lnTo>
                    <a:pt x="436" y="35"/>
                  </a:lnTo>
                  <a:close/>
                  <a:moveTo>
                    <a:pt x="440" y="26"/>
                  </a:moveTo>
                  <a:cubicBezTo>
                    <a:pt x="440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26"/>
                    <a:pt x="440" y="25"/>
                    <a:pt x="440" y="26"/>
                  </a:cubicBezTo>
                  <a:close/>
                  <a:moveTo>
                    <a:pt x="379" y="25"/>
                  </a:moveTo>
                  <a:cubicBezTo>
                    <a:pt x="379" y="24"/>
                    <a:pt x="379" y="25"/>
                    <a:pt x="379" y="25"/>
                  </a:cubicBezTo>
                  <a:cubicBezTo>
                    <a:pt x="379" y="24"/>
                    <a:pt x="379" y="24"/>
                    <a:pt x="379" y="24"/>
                  </a:cubicBezTo>
                  <a:cubicBezTo>
                    <a:pt x="379" y="24"/>
                    <a:pt x="379" y="24"/>
                    <a:pt x="379" y="25"/>
                  </a:cubicBezTo>
                  <a:close/>
                  <a:moveTo>
                    <a:pt x="281" y="8"/>
                  </a:move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9"/>
                    <a:pt x="280" y="9"/>
                    <a:pt x="281" y="8"/>
                  </a:cubicBezTo>
                  <a:close/>
                  <a:moveTo>
                    <a:pt x="280" y="9"/>
                  </a:moveTo>
                  <a:cubicBezTo>
                    <a:pt x="279" y="10"/>
                    <a:pt x="279" y="10"/>
                    <a:pt x="279" y="10"/>
                  </a:cubicBezTo>
                  <a:cubicBezTo>
                    <a:pt x="276" y="10"/>
                    <a:pt x="276" y="10"/>
                    <a:pt x="276" y="10"/>
                  </a:cubicBezTo>
                  <a:cubicBezTo>
                    <a:pt x="277" y="8"/>
                    <a:pt x="279" y="9"/>
                    <a:pt x="280" y="9"/>
                  </a:cubicBezTo>
                  <a:close/>
                  <a:moveTo>
                    <a:pt x="270" y="7"/>
                  </a:moveTo>
                  <a:cubicBezTo>
                    <a:pt x="270" y="7"/>
                    <a:pt x="271" y="6"/>
                    <a:pt x="271" y="6"/>
                  </a:cubicBezTo>
                  <a:cubicBezTo>
                    <a:pt x="271" y="6"/>
                    <a:pt x="271" y="6"/>
                    <a:pt x="271" y="7"/>
                  </a:cubicBezTo>
                  <a:cubicBezTo>
                    <a:pt x="271" y="6"/>
                    <a:pt x="271" y="7"/>
                    <a:pt x="270" y="7"/>
                  </a:cubicBezTo>
                  <a:close/>
                  <a:moveTo>
                    <a:pt x="266" y="9"/>
                  </a:moveTo>
                  <a:cubicBezTo>
                    <a:pt x="265" y="9"/>
                    <a:pt x="265" y="9"/>
                    <a:pt x="265" y="9"/>
                  </a:cubicBezTo>
                  <a:cubicBezTo>
                    <a:pt x="265" y="9"/>
                    <a:pt x="265" y="9"/>
                    <a:pt x="265" y="9"/>
                  </a:cubicBezTo>
                  <a:lnTo>
                    <a:pt x="266" y="9"/>
                  </a:lnTo>
                  <a:close/>
                  <a:moveTo>
                    <a:pt x="265" y="12"/>
                  </a:move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2"/>
                    <a:pt x="264" y="12"/>
                  </a:cubicBezTo>
                  <a:cubicBezTo>
                    <a:pt x="264" y="12"/>
                    <a:pt x="264" y="12"/>
                    <a:pt x="264" y="11"/>
                  </a:cubicBezTo>
                  <a:cubicBezTo>
                    <a:pt x="265" y="12"/>
                    <a:pt x="265" y="11"/>
                    <a:pt x="267" y="11"/>
                  </a:cubicBezTo>
                  <a:cubicBezTo>
                    <a:pt x="267" y="12"/>
                    <a:pt x="266" y="12"/>
                    <a:pt x="266" y="12"/>
                  </a:cubicBezTo>
                  <a:cubicBezTo>
                    <a:pt x="266" y="13"/>
                    <a:pt x="266" y="13"/>
                    <a:pt x="267" y="13"/>
                  </a:cubicBezTo>
                  <a:cubicBezTo>
                    <a:pt x="266" y="13"/>
                    <a:pt x="266" y="13"/>
                    <a:pt x="266" y="12"/>
                  </a:cubicBezTo>
                  <a:cubicBezTo>
                    <a:pt x="266" y="12"/>
                    <a:pt x="265" y="13"/>
                    <a:pt x="265" y="12"/>
                  </a:cubicBezTo>
                  <a:close/>
                  <a:moveTo>
                    <a:pt x="246" y="11"/>
                  </a:moveTo>
                  <a:cubicBezTo>
                    <a:pt x="246" y="11"/>
                    <a:pt x="246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lose/>
                  <a:moveTo>
                    <a:pt x="243" y="10"/>
                  </a:moveTo>
                  <a:cubicBezTo>
                    <a:pt x="242" y="8"/>
                    <a:pt x="244" y="10"/>
                    <a:pt x="244" y="9"/>
                  </a:cubicBezTo>
                  <a:cubicBezTo>
                    <a:pt x="244" y="9"/>
                    <a:pt x="244" y="9"/>
                    <a:pt x="245" y="10"/>
                  </a:cubicBezTo>
                  <a:cubicBezTo>
                    <a:pt x="243" y="8"/>
                    <a:pt x="243" y="11"/>
                    <a:pt x="242" y="10"/>
                  </a:cubicBezTo>
                  <a:cubicBezTo>
                    <a:pt x="241" y="10"/>
                    <a:pt x="241" y="10"/>
                    <a:pt x="241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2" y="9"/>
                    <a:pt x="241" y="9"/>
                    <a:pt x="243" y="10"/>
                  </a:cubicBezTo>
                  <a:close/>
                  <a:moveTo>
                    <a:pt x="199" y="2"/>
                  </a:move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3"/>
                    <a:pt x="200" y="3"/>
                  </a:cubicBezTo>
                  <a:cubicBezTo>
                    <a:pt x="199" y="3"/>
                    <a:pt x="200" y="2"/>
                    <a:pt x="199" y="2"/>
                  </a:cubicBezTo>
                  <a:close/>
                  <a:moveTo>
                    <a:pt x="7" y="35"/>
                  </a:moveTo>
                  <a:cubicBezTo>
                    <a:pt x="6" y="35"/>
                    <a:pt x="5" y="35"/>
                    <a:pt x="5" y="35"/>
                  </a:cubicBezTo>
                  <a:cubicBezTo>
                    <a:pt x="5" y="35"/>
                    <a:pt x="6" y="34"/>
                    <a:pt x="8" y="34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7" y="54"/>
                  </a:lnTo>
                  <a:close/>
                  <a:moveTo>
                    <a:pt x="21" y="44"/>
                  </a:moveTo>
                  <a:cubicBezTo>
                    <a:pt x="22" y="44"/>
                    <a:pt x="23" y="41"/>
                    <a:pt x="23" y="43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2" y="44"/>
                    <a:pt x="22" y="44"/>
                    <a:pt x="21" y="44"/>
                  </a:cubicBezTo>
                  <a:close/>
                  <a:moveTo>
                    <a:pt x="19" y="57"/>
                  </a:moveTo>
                  <a:cubicBezTo>
                    <a:pt x="18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1" y="49"/>
                  </a:moveTo>
                  <a:cubicBezTo>
                    <a:pt x="22" y="48"/>
                    <a:pt x="21" y="48"/>
                    <a:pt x="21" y="47"/>
                  </a:cubicBezTo>
                  <a:cubicBezTo>
                    <a:pt x="21" y="46"/>
                    <a:pt x="22" y="45"/>
                    <a:pt x="24" y="45"/>
                  </a:cubicBezTo>
                  <a:cubicBezTo>
                    <a:pt x="26" y="46"/>
                    <a:pt x="24" y="49"/>
                    <a:pt x="27" y="51"/>
                  </a:cubicBezTo>
                  <a:cubicBezTo>
                    <a:pt x="28" y="53"/>
                    <a:pt x="24" y="53"/>
                    <a:pt x="24" y="53"/>
                  </a:cubicBezTo>
                  <a:cubicBezTo>
                    <a:pt x="23" y="52"/>
                    <a:pt x="22" y="51"/>
                    <a:pt x="21" y="49"/>
                  </a:cubicBezTo>
                  <a:close/>
                  <a:moveTo>
                    <a:pt x="23" y="60"/>
                  </a:moveTo>
                  <a:cubicBezTo>
                    <a:pt x="22" y="59"/>
                    <a:pt x="21" y="58"/>
                    <a:pt x="22" y="58"/>
                  </a:cubicBezTo>
                  <a:cubicBezTo>
                    <a:pt x="23" y="58"/>
                    <a:pt x="25" y="58"/>
                    <a:pt x="25" y="59"/>
                  </a:cubicBezTo>
                  <a:cubicBezTo>
                    <a:pt x="24" y="60"/>
                    <a:pt x="24" y="59"/>
                    <a:pt x="23" y="60"/>
                  </a:cubicBezTo>
                  <a:close/>
                  <a:moveTo>
                    <a:pt x="61" y="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4"/>
                  </a:lnTo>
                  <a:close/>
                  <a:moveTo>
                    <a:pt x="26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6" y="67"/>
                  </a:lnTo>
                  <a:close/>
                  <a:moveTo>
                    <a:pt x="25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6"/>
                    <a:pt x="27" y="65"/>
                    <a:pt x="25" y="64"/>
                  </a:cubicBezTo>
                  <a:close/>
                  <a:moveTo>
                    <a:pt x="26" y="69"/>
                  </a:moveTo>
                  <a:cubicBezTo>
                    <a:pt x="26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6" y="68"/>
                    <a:pt x="27" y="68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8"/>
                    <a:pt x="26" y="69"/>
                  </a:cubicBezTo>
                  <a:close/>
                  <a:moveTo>
                    <a:pt x="32" y="75"/>
                  </a:moveTo>
                  <a:cubicBezTo>
                    <a:pt x="31" y="76"/>
                    <a:pt x="31" y="76"/>
                    <a:pt x="30" y="77"/>
                  </a:cubicBezTo>
                  <a:cubicBezTo>
                    <a:pt x="30" y="76"/>
                    <a:pt x="31" y="74"/>
                    <a:pt x="29" y="7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31" y="72"/>
                    <a:pt x="30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7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7" y="70"/>
                    <a:pt x="27" y="70"/>
                  </a:cubicBezTo>
                  <a:cubicBezTo>
                    <a:pt x="28" y="70"/>
                    <a:pt x="29" y="68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30" y="71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3" y="73"/>
                    <a:pt x="33" y="74"/>
                    <a:pt x="34" y="76"/>
                  </a:cubicBezTo>
                  <a:cubicBezTo>
                    <a:pt x="33" y="77"/>
                    <a:pt x="35" y="76"/>
                    <a:pt x="34" y="77"/>
                  </a:cubicBezTo>
                  <a:cubicBezTo>
                    <a:pt x="33" y="77"/>
                    <a:pt x="33" y="75"/>
                    <a:pt x="32" y="75"/>
                  </a:cubicBezTo>
                  <a:close/>
                  <a:moveTo>
                    <a:pt x="71" y="95"/>
                  </a:moveTo>
                  <a:cubicBezTo>
                    <a:pt x="71" y="95"/>
                    <a:pt x="71" y="95"/>
                    <a:pt x="71" y="95"/>
                  </a:cubicBezTo>
                  <a:cubicBezTo>
                    <a:pt x="70" y="95"/>
                    <a:pt x="70" y="95"/>
                    <a:pt x="70" y="95"/>
                  </a:cubicBezTo>
                  <a:lnTo>
                    <a:pt x="71" y="95"/>
                  </a:lnTo>
                  <a:close/>
                  <a:moveTo>
                    <a:pt x="69" y="97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9" y="97"/>
                    <a:pt x="69" y="97"/>
                  </a:cubicBezTo>
                  <a:close/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8" y="95"/>
                    <a:pt x="68" y="96"/>
                  </a:cubicBezTo>
                  <a:close/>
                  <a:moveTo>
                    <a:pt x="66" y="95"/>
                  </a:move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6"/>
                    <a:pt x="64" y="96"/>
                  </a:cubicBezTo>
                  <a:cubicBezTo>
                    <a:pt x="64" y="96"/>
                    <a:pt x="65" y="96"/>
                    <a:pt x="64" y="95"/>
                  </a:cubicBezTo>
                  <a:lnTo>
                    <a:pt x="66" y="95"/>
                  </a:ln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8"/>
                    <a:pt x="46" y="88"/>
                    <a:pt x="46" y="88"/>
                  </a:cubicBezTo>
                  <a:lnTo>
                    <a:pt x="45" y="87"/>
                  </a:lnTo>
                  <a:close/>
                  <a:moveTo>
                    <a:pt x="45" y="86"/>
                  </a:moveTo>
                  <a:cubicBezTo>
                    <a:pt x="45" y="85"/>
                    <a:pt x="46" y="86"/>
                    <a:pt x="46" y="85"/>
                  </a:cubicBezTo>
                  <a:cubicBezTo>
                    <a:pt x="47" y="85"/>
                    <a:pt x="46" y="86"/>
                    <a:pt x="47" y="86"/>
                  </a:cubicBezTo>
                  <a:cubicBezTo>
                    <a:pt x="46" y="86"/>
                    <a:pt x="45" y="86"/>
                    <a:pt x="45" y="86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2"/>
                    <a:pt x="49" y="81"/>
                  </a:cubicBezTo>
                  <a:cubicBezTo>
                    <a:pt x="50" y="82"/>
                    <a:pt x="50" y="82"/>
                    <a:pt x="50" y="82"/>
                  </a:cubicBezTo>
                  <a:close/>
                  <a:moveTo>
                    <a:pt x="53" y="83"/>
                  </a:moveTo>
                  <a:cubicBezTo>
                    <a:pt x="53" y="82"/>
                    <a:pt x="53" y="82"/>
                    <a:pt x="52" y="82"/>
                  </a:cubicBezTo>
                  <a:cubicBezTo>
                    <a:pt x="52" y="82"/>
                    <a:pt x="54" y="82"/>
                    <a:pt x="54" y="81"/>
                  </a:cubicBezTo>
                  <a:cubicBezTo>
                    <a:pt x="54" y="82"/>
                    <a:pt x="53" y="82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lose/>
                  <a:moveTo>
                    <a:pt x="55" y="81"/>
                  </a:moveTo>
                  <a:cubicBezTo>
                    <a:pt x="54" y="81"/>
                    <a:pt x="54" y="81"/>
                    <a:pt x="54" y="81"/>
                  </a:cubicBezTo>
                  <a:cubicBezTo>
                    <a:pt x="54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7" y="83"/>
                  </a:move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3"/>
                  </a:cubicBezTo>
                  <a:close/>
                  <a:moveTo>
                    <a:pt x="59" y="81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81"/>
                  </a:lnTo>
                  <a:close/>
                  <a:moveTo>
                    <a:pt x="69" y="80"/>
                  </a:moveTo>
                  <a:cubicBezTo>
                    <a:pt x="69" y="80"/>
                    <a:pt x="69" y="79"/>
                    <a:pt x="69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lose/>
                  <a:moveTo>
                    <a:pt x="70" y="82"/>
                  </a:move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2"/>
                    <a:pt x="70" y="82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lnTo>
                    <a:pt x="72" y="79"/>
                  </a:lnTo>
                  <a:close/>
                  <a:moveTo>
                    <a:pt x="79" y="81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79" y="81"/>
                  </a:lnTo>
                  <a:close/>
                  <a:moveTo>
                    <a:pt x="80" y="79"/>
                  </a:moveTo>
                  <a:cubicBezTo>
                    <a:pt x="80" y="78"/>
                    <a:pt x="80" y="78"/>
                    <a:pt x="80" y="78"/>
                  </a:cubicBezTo>
                  <a:cubicBezTo>
                    <a:pt x="80" y="79"/>
                    <a:pt x="80" y="79"/>
                    <a:pt x="81" y="79"/>
                  </a:cubicBezTo>
                  <a:cubicBezTo>
                    <a:pt x="81" y="79"/>
                    <a:pt x="81" y="79"/>
                    <a:pt x="80" y="79"/>
                  </a:cubicBezTo>
                  <a:close/>
                  <a:moveTo>
                    <a:pt x="86" y="82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2"/>
                    <a:pt x="88" y="81"/>
                    <a:pt x="88" y="83"/>
                  </a:cubicBezTo>
                  <a:cubicBezTo>
                    <a:pt x="87" y="83"/>
                    <a:pt x="86" y="81"/>
                    <a:pt x="86" y="82"/>
                  </a:cubicBezTo>
                  <a:close/>
                  <a:moveTo>
                    <a:pt x="89" y="86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lnTo>
                    <a:pt x="89" y="86"/>
                  </a:lnTo>
                  <a:close/>
                  <a:moveTo>
                    <a:pt x="131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lnTo>
                    <a:pt x="131" y="6"/>
                  </a:lnTo>
                  <a:close/>
                  <a:moveTo>
                    <a:pt x="133" y="6"/>
                  </a:moveTo>
                  <a:cubicBezTo>
                    <a:pt x="132" y="6"/>
                    <a:pt x="132" y="6"/>
                    <a:pt x="132" y="6"/>
                  </a:cubicBezTo>
                  <a:cubicBezTo>
                    <a:pt x="132" y="6"/>
                    <a:pt x="132" y="6"/>
                    <a:pt x="133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5" y="6"/>
                    <a:pt x="134" y="6"/>
                    <a:pt x="133" y="6"/>
                  </a:cubicBezTo>
                  <a:close/>
                  <a:moveTo>
                    <a:pt x="136" y="6"/>
                  </a:moveTo>
                  <a:cubicBezTo>
                    <a:pt x="136" y="5"/>
                    <a:pt x="137" y="5"/>
                    <a:pt x="138" y="5"/>
                  </a:cubicBezTo>
                  <a:lnTo>
                    <a:pt x="136" y="6"/>
                  </a:lnTo>
                  <a:close/>
                  <a:moveTo>
                    <a:pt x="147" y="9"/>
                  </a:moveTo>
                  <a:cubicBezTo>
                    <a:pt x="146" y="10"/>
                    <a:pt x="146" y="9"/>
                    <a:pt x="145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8"/>
                    <a:pt x="148" y="10"/>
                    <a:pt x="147" y="9"/>
                  </a:cubicBezTo>
                  <a:close/>
                  <a:moveTo>
                    <a:pt x="154" y="9"/>
                  </a:moveTo>
                  <a:cubicBezTo>
                    <a:pt x="154" y="10"/>
                    <a:pt x="155" y="10"/>
                    <a:pt x="155" y="11"/>
                  </a:cubicBezTo>
                  <a:cubicBezTo>
                    <a:pt x="153" y="10"/>
                    <a:pt x="153" y="10"/>
                    <a:pt x="153" y="10"/>
                  </a:cubicBezTo>
                  <a:lnTo>
                    <a:pt x="154" y="9"/>
                  </a:ln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0"/>
                    <a:pt x="155" y="12"/>
                  </a:cubicBezTo>
                  <a:cubicBezTo>
                    <a:pt x="154" y="12"/>
                    <a:pt x="154" y="12"/>
                    <a:pt x="155" y="13"/>
                  </a:cubicBezTo>
                  <a:cubicBezTo>
                    <a:pt x="155" y="14"/>
                    <a:pt x="153" y="12"/>
                    <a:pt x="153" y="13"/>
                  </a:cubicBezTo>
                  <a:close/>
                  <a:moveTo>
                    <a:pt x="134" y="85"/>
                  </a:moveTo>
                  <a:cubicBezTo>
                    <a:pt x="134" y="84"/>
                    <a:pt x="134" y="84"/>
                    <a:pt x="134" y="84"/>
                  </a:cubicBezTo>
                  <a:cubicBezTo>
                    <a:pt x="134" y="84"/>
                    <a:pt x="134" y="84"/>
                    <a:pt x="134" y="84"/>
                  </a:cubicBezTo>
                  <a:lnTo>
                    <a:pt x="134" y="85"/>
                  </a:lnTo>
                  <a:close/>
                  <a:moveTo>
                    <a:pt x="165" y="11"/>
                  </a:moveTo>
                  <a:cubicBezTo>
                    <a:pt x="165" y="10"/>
                    <a:pt x="166" y="10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5" y="10"/>
                    <a:pt x="165" y="11"/>
                  </a:cubicBezTo>
                  <a:close/>
                  <a:moveTo>
                    <a:pt x="133" y="89"/>
                  </a:moveTo>
                  <a:cubicBezTo>
                    <a:pt x="133" y="89"/>
                    <a:pt x="133" y="89"/>
                    <a:pt x="133" y="89"/>
                  </a:cubicBezTo>
                  <a:cubicBezTo>
                    <a:pt x="133" y="90"/>
                    <a:pt x="133" y="90"/>
                    <a:pt x="133" y="90"/>
                  </a:cubicBezTo>
                  <a:lnTo>
                    <a:pt x="133" y="89"/>
                  </a:lnTo>
                  <a:close/>
                  <a:moveTo>
                    <a:pt x="138" y="85"/>
                  </a:moveTo>
                  <a:cubicBezTo>
                    <a:pt x="138" y="84"/>
                    <a:pt x="137" y="85"/>
                    <a:pt x="137" y="84"/>
                  </a:cubicBezTo>
                  <a:cubicBezTo>
                    <a:pt x="138" y="84"/>
                    <a:pt x="139" y="84"/>
                    <a:pt x="139" y="85"/>
                  </a:cubicBezTo>
                  <a:cubicBezTo>
                    <a:pt x="139" y="85"/>
                    <a:pt x="138" y="85"/>
                    <a:pt x="138" y="85"/>
                  </a:cubicBezTo>
                  <a:close/>
                  <a:moveTo>
                    <a:pt x="175" y="4"/>
                  </a:move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5" y="4"/>
                  </a:lnTo>
                  <a:close/>
                  <a:moveTo>
                    <a:pt x="141" y="84"/>
                  </a:moveTo>
                  <a:cubicBezTo>
                    <a:pt x="140" y="84"/>
                    <a:pt x="140" y="84"/>
                    <a:pt x="140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2" y="83"/>
                    <a:pt x="141" y="84"/>
                    <a:pt x="141" y="84"/>
                  </a:cubicBezTo>
                  <a:close/>
                  <a:moveTo>
                    <a:pt x="144" y="84"/>
                  </a:move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lnTo>
                    <a:pt x="144" y="84"/>
                  </a:lnTo>
                  <a:close/>
                  <a:moveTo>
                    <a:pt x="145" y="83"/>
                  </a:moveTo>
                  <a:cubicBezTo>
                    <a:pt x="145" y="82"/>
                    <a:pt x="145" y="82"/>
                    <a:pt x="145" y="82"/>
                  </a:cubicBezTo>
                  <a:cubicBezTo>
                    <a:pt x="146" y="83"/>
                    <a:pt x="146" y="83"/>
                    <a:pt x="146" y="83"/>
                  </a:cubicBezTo>
                  <a:lnTo>
                    <a:pt x="145" y="83"/>
                  </a:lnTo>
                  <a:close/>
                  <a:moveTo>
                    <a:pt x="18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lnTo>
                    <a:pt x="183" y="4"/>
                  </a:lnTo>
                  <a:close/>
                  <a:moveTo>
                    <a:pt x="152" y="81"/>
                  </a:move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2"/>
                  </a:cubicBezTo>
                  <a:cubicBezTo>
                    <a:pt x="151" y="81"/>
                    <a:pt x="149" y="81"/>
                    <a:pt x="150" y="80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1" y="81"/>
                    <a:pt x="151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lose/>
                  <a:moveTo>
                    <a:pt x="184" y="4"/>
                  </a:moveTo>
                  <a:cubicBezTo>
                    <a:pt x="184" y="5"/>
                    <a:pt x="184" y="4"/>
                    <a:pt x="184" y="4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4"/>
                    <a:pt x="185" y="5"/>
                    <a:pt x="184" y="4"/>
                  </a:cubicBezTo>
                  <a:close/>
                  <a:moveTo>
                    <a:pt x="158" y="80"/>
                  </a:move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lose/>
                  <a:moveTo>
                    <a:pt x="161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1" y="79"/>
                  </a:lnTo>
                  <a:close/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5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4"/>
                    <a:pt x="195" y="4"/>
                    <a:pt x="195" y="5"/>
                  </a:cubicBezTo>
                  <a:close/>
                  <a:moveTo>
                    <a:pt x="195" y="7"/>
                  </a:moveTo>
                  <a:cubicBezTo>
                    <a:pt x="195" y="6"/>
                    <a:pt x="197" y="7"/>
                    <a:pt x="198" y="7"/>
                  </a:cubicBezTo>
                  <a:cubicBezTo>
                    <a:pt x="197" y="8"/>
                    <a:pt x="195" y="7"/>
                    <a:pt x="195" y="7"/>
                  </a:cubicBezTo>
                  <a:close/>
                  <a:moveTo>
                    <a:pt x="167" y="78"/>
                  </a:moveTo>
                  <a:cubicBezTo>
                    <a:pt x="167" y="77"/>
                    <a:pt x="168" y="77"/>
                    <a:pt x="168" y="78"/>
                  </a:cubicBezTo>
                  <a:cubicBezTo>
                    <a:pt x="168" y="78"/>
                    <a:pt x="168" y="78"/>
                    <a:pt x="167" y="78"/>
                  </a:cubicBezTo>
                  <a:close/>
                  <a:moveTo>
                    <a:pt x="198" y="7"/>
                  </a:moveTo>
                  <a:cubicBezTo>
                    <a:pt x="198" y="7"/>
                    <a:pt x="199" y="7"/>
                    <a:pt x="199" y="6"/>
                  </a:cubicBezTo>
                  <a:cubicBezTo>
                    <a:pt x="200" y="8"/>
                    <a:pt x="201" y="7"/>
                    <a:pt x="202" y="7"/>
                  </a:cubicBezTo>
                  <a:cubicBezTo>
                    <a:pt x="201" y="7"/>
                    <a:pt x="199" y="8"/>
                    <a:pt x="198" y="7"/>
                  </a:cubicBezTo>
                  <a:close/>
                  <a:moveTo>
                    <a:pt x="185" y="84"/>
                  </a:moveTo>
                  <a:cubicBezTo>
                    <a:pt x="185" y="85"/>
                    <a:pt x="184" y="84"/>
                    <a:pt x="184" y="84"/>
                  </a:cubicBezTo>
                  <a:cubicBezTo>
                    <a:pt x="185" y="84"/>
                    <a:pt x="185" y="84"/>
                    <a:pt x="185" y="84"/>
                  </a:cubicBezTo>
                  <a:close/>
                  <a:moveTo>
                    <a:pt x="239" y="8"/>
                  </a:moveTo>
                  <a:cubicBezTo>
                    <a:pt x="239" y="8"/>
                    <a:pt x="239" y="8"/>
                    <a:pt x="239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8" y="8"/>
                    <a:pt x="239" y="8"/>
                  </a:cubicBezTo>
                  <a:close/>
                  <a:moveTo>
                    <a:pt x="238" y="8"/>
                  </a:moveTo>
                  <a:cubicBezTo>
                    <a:pt x="238" y="8"/>
                    <a:pt x="237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9"/>
                    <a:pt x="236" y="8"/>
                  </a:cubicBezTo>
                  <a:cubicBezTo>
                    <a:pt x="236" y="8"/>
                    <a:pt x="237" y="8"/>
                    <a:pt x="238" y="8"/>
                  </a:cubicBezTo>
                  <a:close/>
                  <a:moveTo>
                    <a:pt x="237" y="6"/>
                  </a:moveTo>
                  <a:cubicBezTo>
                    <a:pt x="237" y="6"/>
                    <a:pt x="237" y="6"/>
                    <a:pt x="238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5"/>
                    <a:pt x="236" y="6"/>
                    <a:pt x="237" y="6"/>
                  </a:cubicBezTo>
                  <a:close/>
                  <a:moveTo>
                    <a:pt x="236" y="7"/>
                  </a:moveTo>
                  <a:cubicBezTo>
                    <a:pt x="234" y="7"/>
                    <a:pt x="234" y="7"/>
                    <a:pt x="234" y="7"/>
                  </a:cubicBezTo>
                  <a:cubicBezTo>
                    <a:pt x="234" y="7"/>
                    <a:pt x="235" y="7"/>
                    <a:pt x="236" y="7"/>
                  </a:cubicBezTo>
                  <a:close/>
                  <a:moveTo>
                    <a:pt x="210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08" y="5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6" y="5"/>
                    <a:pt x="208" y="4"/>
                    <a:pt x="210" y="5"/>
                  </a:cubicBezTo>
                  <a:close/>
                  <a:moveTo>
                    <a:pt x="175" y="81"/>
                  </a:moveTo>
                  <a:cubicBezTo>
                    <a:pt x="175" y="81"/>
                    <a:pt x="174" y="82"/>
                    <a:pt x="174" y="82"/>
                  </a:cubicBezTo>
                  <a:cubicBezTo>
                    <a:pt x="174" y="82"/>
                    <a:pt x="174" y="81"/>
                    <a:pt x="175" y="81"/>
                  </a:cubicBezTo>
                  <a:close/>
                  <a:moveTo>
                    <a:pt x="173" y="86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3" y="85"/>
                    <a:pt x="173" y="86"/>
                  </a:cubicBezTo>
                  <a:close/>
                  <a:moveTo>
                    <a:pt x="213" y="7"/>
                  </a:moveTo>
                  <a:cubicBezTo>
                    <a:pt x="212" y="8"/>
                    <a:pt x="212" y="8"/>
                    <a:pt x="211" y="8"/>
                  </a:cubicBezTo>
                  <a:cubicBezTo>
                    <a:pt x="211" y="8"/>
                    <a:pt x="210" y="8"/>
                    <a:pt x="210" y="8"/>
                  </a:cubicBezTo>
                  <a:cubicBezTo>
                    <a:pt x="210" y="6"/>
                    <a:pt x="208" y="8"/>
                    <a:pt x="208" y="7"/>
                  </a:cubicBezTo>
                  <a:cubicBezTo>
                    <a:pt x="206" y="9"/>
                    <a:pt x="205" y="7"/>
                    <a:pt x="203" y="8"/>
                  </a:cubicBezTo>
                  <a:cubicBezTo>
                    <a:pt x="204" y="8"/>
                    <a:pt x="202" y="8"/>
                    <a:pt x="203" y="7"/>
                  </a:cubicBezTo>
                  <a:cubicBezTo>
                    <a:pt x="205" y="7"/>
                    <a:pt x="208" y="8"/>
                    <a:pt x="210" y="7"/>
                  </a:cubicBezTo>
                  <a:cubicBezTo>
                    <a:pt x="209" y="7"/>
                    <a:pt x="210" y="7"/>
                    <a:pt x="210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2" y="6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lose/>
                  <a:moveTo>
                    <a:pt x="214" y="5"/>
                  </a:moveTo>
                  <a:cubicBezTo>
                    <a:pt x="215" y="5"/>
                    <a:pt x="215" y="4"/>
                    <a:pt x="216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6"/>
                    <a:pt x="214" y="5"/>
                    <a:pt x="214" y="5"/>
                  </a:cubicBezTo>
                  <a:close/>
                  <a:moveTo>
                    <a:pt x="183" y="80"/>
                  </a:moveTo>
                  <a:cubicBezTo>
                    <a:pt x="182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lose/>
                  <a:moveTo>
                    <a:pt x="214" y="8"/>
                  </a:moveTo>
                  <a:cubicBezTo>
                    <a:pt x="215" y="7"/>
                    <a:pt x="215" y="7"/>
                    <a:pt x="216" y="8"/>
                  </a:cubicBezTo>
                  <a:cubicBezTo>
                    <a:pt x="215" y="8"/>
                    <a:pt x="215" y="8"/>
                    <a:pt x="214" y="8"/>
                  </a:cubicBezTo>
                  <a:close/>
                  <a:moveTo>
                    <a:pt x="217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7" y="5"/>
                    <a:pt x="218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7" y="6"/>
                    <a:pt x="217" y="5"/>
                    <a:pt x="217" y="5"/>
                  </a:cubicBezTo>
                  <a:close/>
                  <a:moveTo>
                    <a:pt x="218" y="9"/>
                  </a:moveTo>
                  <a:cubicBezTo>
                    <a:pt x="218" y="9"/>
                    <a:pt x="218" y="9"/>
                    <a:pt x="218" y="9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218" y="9"/>
                  </a:lnTo>
                  <a:close/>
                  <a:moveTo>
                    <a:pt x="190" y="80"/>
                  </a:move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90" y="79"/>
                    <a:pt x="189" y="80"/>
                  </a:cubicBezTo>
                  <a:cubicBezTo>
                    <a:pt x="189" y="80"/>
                    <a:pt x="188" y="80"/>
                    <a:pt x="188" y="80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9"/>
                    <a:pt x="189" y="80"/>
                    <a:pt x="190" y="79"/>
                  </a:cubicBezTo>
                  <a:cubicBezTo>
                    <a:pt x="190" y="81"/>
                    <a:pt x="190" y="81"/>
                    <a:pt x="190" y="81"/>
                  </a:cubicBezTo>
                  <a:cubicBezTo>
                    <a:pt x="190" y="81"/>
                    <a:pt x="190" y="80"/>
                    <a:pt x="190" y="80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9"/>
                    <a:pt x="190" y="79"/>
                    <a:pt x="190" y="79"/>
                  </a:cubicBezTo>
                  <a:lnTo>
                    <a:pt x="190" y="78"/>
                  </a:lnTo>
                  <a:close/>
                  <a:moveTo>
                    <a:pt x="219" y="10"/>
                  </a:moveTo>
                  <a:cubicBezTo>
                    <a:pt x="220" y="9"/>
                    <a:pt x="220" y="8"/>
                    <a:pt x="219" y="8"/>
                  </a:cubicBezTo>
                  <a:cubicBezTo>
                    <a:pt x="218" y="8"/>
                    <a:pt x="218" y="8"/>
                    <a:pt x="218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7"/>
                    <a:pt x="219" y="7"/>
                    <a:pt x="219" y="6"/>
                  </a:cubicBezTo>
                  <a:cubicBezTo>
                    <a:pt x="219" y="6"/>
                    <a:pt x="220" y="6"/>
                    <a:pt x="221" y="6"/>
                  </a:cubicBezTo>
                  <a:cubicBezTo>
                    <a:pt x="221" y="6"/>
                    <a:pt x="221" y="6"/>
                    <a:pt x="222" y="6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1" y="7"/>
                    <a:pt x="221" y="8"/>
                  </a:cubicBezTo>
                  <a:cubicBezTo>
                    <a:pt x="221" y="7"/>
                    <a:pt x="223" y="7"/>
                    <a:pt x="224" y="7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8"/>
                    <a:pt x="224" y="8"/>
                    <a:pt x="223" y="8"/>
                  </a:cubicBezTo>
                  <a:cubicBezTo>
                    <a:pt x="223" y="9"/>
                    <a:pt x="221" y="8"/>
                    <a:pt x="222" y="9"/>
                  </a:cubicBezTo>
                  <a:cubicBezTo>
                    <a:pt x="222" y="9"/>
                    <a:pt x="221" y="9"/>
                    <a:pt x="221" y="9"/>
                  </a:cubicBezTo>
                  <a:cubicBezTo>
                    <a:pt x="221" y="10"/>
                    <a:pt x="220" y="9"/>
                    <a:pt x="219" y="10"/>
                  </a:cubicBezTo>
                  <a:close/>
                  <a:moveTo>
                    <a:pt x="191" y="80"/>
                  </a:moveTo>
                  <a:cubicBezTo>
                    <a:pt x="192" y="78"/>
                    <a:pt x="192" y="78"/>
                    <a:pt x="192" y="78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1" y="80"/>
                  </a:lnTo>
                  <a:close/>
                  <a:moveTo>
                    <a:pt x="222" y="12"/>
                  </a:moveTo>
                  <a:cubicBezTo>
                    <a:pt x="222" y="12"/>
                    <a:pt x="222" y="12"/>
                    <a:pt x="222" y="12"/>
                  </a:cubicBezTo>
                  <a:cubicBezTo>
                    <a:pt x="222" y="12"/>
                    <a:pt x="221" y="12"/>
                    <a:pt x="220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21" y="10"/>
                    <a:pt x="221" y="10"/>
                  </a:cubicBezTo>
                  <a:cubicBezTo>
                    <a:pt x="221" y="10"/>
                    <a:pt x="221" y="11"/>
                    <a:pt x="221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1"/>
                    <a:pt x="223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23" y="12"/>
                    <a:pt x="223" y="12"/>
                    <a:pt x="223" y="12"/>
                  </a:cubicBezTo>
                  <a:lnTo>
                    <a:pt x="222" y="12"/>
                  </a:lnTo>
                  <a:close/>
                  <a:moveTo>
                    <a:pt x="195" y="80"/>
                  </a:move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80"/>
                  </a:cubicBezTo>
                  <a:close/>
                  <a:moveTo>
                    <a:pt x="198" y="82"/>
                  </a:moveTo>
                  <a:cubicBezTo>
                    <a:pt x="198" y="82"/>
                    <a:pt x="198" y="82"/>
                    <a:pt x="198" y="82"/>
                  </a:cubicBezTo>
                  <a:cubicBezTo>
                    <a:pt x="198" y="81"/>
                    <a:pt x="198" y="81"/>
                    <a:pt x="198" y="81"/>
                  </a:cubicBezTo>
                  <a:cubicBezTo>
                    <a:pt x="198" y="82"/>
                    <a:pt x="198" y="82"/>
                    <a:pt x="198" y="82"/>
                  </a:cubicBezTo>
                  <a:close/>
                  <a:moveTo>
                    <a:pt x="229" y="13"/>
                  </a:moveTo>
                  <a:cubicBezTo>
                    <a:pt x="228" y="13"/>
                    <a:pt x="227" y="12"/>
                    <a:pt x="227" y="13"/>
                  </a:cubicBezTo>
                  <a:cubicBezTo>
                    <a:pt x="226" y="12"/>
                    <a:pt x="225" y="13"/>
                    <a:pt x="224" y="13"/>
                  </a:cubicBezTo>
                  <a:cubicBezTo>
                    <a:pt x="223" y="11"/>
                    <a:pt x="225" y="11"/>
                    <a:pt x="225" y="10"/>
                  </a:cubicBezTo>
                  <a:cubicBezTo>
                    <a:pt x="225" y="11"/>
                    <a:pt x="226" y="10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8" y="12"/>
                    <a:pt x="227" y="10"/>
                    <a:pt x="229" y="11"/>
                  </a:cubicBezTo>
                  <a:cubicBezTo>
                    <a:pt x="229" y="11"/>
                    <a:pt x="229" y="13"/>
                    <a:pt x="229" y="13"/>
                  </a:cubicBezTo>
                  <a:close/>
                  <a:moveTo>
                    <a:pt x="229" y="10"/>
                  </a:moveTo>
                  <a:cubicBezTo>
                    <a:pt x="229" y="9"/>
                    <a:pt x="230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8" y="9"/>
                    <a:pt x="228" y="8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8" y="9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9"/>
                    <a:pt x="230" y="8"/>
                    <a:pt x="230" y="9"/>
                  </a:cubicBezTo>
                  <a:cubicBezTo>
                    <a:pt x="230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9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35" y="8"/>
                    <a:pt x="235" y="9"/>
                    <a:pt x="235" y="9"/>
                  </a:cubicBezTo>
                  <a:cubicBezTo>
                    <a:pt x="235" y="9"/>
                    <a:pt x="234" y="9"/>
                    <a:pt x="234" y="9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3" y="9"/>
                    <a:pt x="232" y="10"/>
                    <a:pt x="231" y="9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231" y="10"/>
                    <a:pt x="229" y="10"/>
                    <a:pt x="229" y="10"/>
                  </a:cubicBezTo>
                  <a:close/>
                  <a:moveTo>
                    <a:pt x="232" y="13"/>
                  </a:moveTo>
                  <a:cubicBezTo>
                    <a:pt x="231" y="13"/>
                    <a:pt x="231" y="13"/>
                    <a:pt x="231" y="13"/>
                  </a:cubicBezTo>
                  <a:cubicBezTo>
                    <a:pt x="232" y="12"/>
                    <a:pt x="232" y="12"/>
                    <a:pt x="232" y="12"/>
                  </a:cubicBezTo>
                  <a:lnTo>
                    <a:pt x="232" y="13"/>
                  </a:lnTo>
                  <a:close/>
                  <a:moveTo>
                    <a:pt x="233" y="13"/>
                  </a:moveTo>
                  <a:cubicBezTo>
                    <a:pt x="233" y="12"/>
                    <a:pt x="233" y="13"/>
                    <a:pt x="233" y="12"/>
                  </a:cubicBezTo>
                  <a:cubicBezTo>
                    <a:pt x="232" y="11"/>
                    <a:pt x="231" y="12"/>
                    <a:pt x="230" y="12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1" y="11"/>
                    <a:pt x="232" y="12"/>
                    <a:pt x="233" y="11"/>
                  </a:cubicBezTo>
                  <a:cubicBezTo>
                    <a:pt x="234" y="12"/>
                    <a:pt x="233" y="12"/>
                    <a:pt x="234" y="13"/>
                  </a:cubicBezTo>
                  <a:cubicBezTo>
                    <a:pt x="234" y="12"/>
                    <a:pt x="235" y="12"/>
                    <a:pt x="236" y="12"/>
                  </a:cubicBezTo>
                  <a:cubicBezTo>
                    <a:pt x="235" y="12"/>
                    <a:pt x="235" y="14"/>
                    <a:pt x="233" y="13"/>
                  </a:cubicBezTo>
                  <a:close/>
                  <a:moveTo>
                    <a:pt x="236" y="10"/>
                  </a:moveTo>
                  <a:cubicBezTo>
                    <a:pt x="237" y="9"/>
                    <a:pt x="238" y="9"/>
                    <a:pt x="239" y="9"/>
                  </a:cubicBezTo>
                  <a:cubicBezTo>
                    <a:pt x="239" y="10"/>
                    <a:pt x="237" y="9"/>
                    <a:pt x="236" y="10"/>
                  </a:cubicBezTo>
                  <a:close/>
                  <a:moveTo>
                    <a:pt x="220" y="78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1" y="77"/>
                    <a:pt x="221" y="77"/>
                    <a:pt x="221" y="77"/>
                  </a:cubicBezTo>
                  <a:lnTo>
                    <a:pt x="220" y="78"/>
                  </a:lnTo>
                  <a:close/>
                  <a:moveTo>
                    <a:pt x="226" y="78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lnTo>
                    <a:pt x="226" y="78"/>
                  </a:lnTo>
                  <a:close/>
                  <a:moveTo>
                    <a:pt x="253" y="15"/>
                  </a:moveTo>
                  <a:cubicBezTo>
                    <a:pt x="254" y="15"/>
                    <a:pt x="254" y="15"/>
                    <a:pt x="254" y="15"/>
                  </a:cubicBezTo>
                  <a:cubicBezTo>
                    <a:pt x="253" y="14"/>
                    <a:pt x="253" y="15"/>
                    <a:pt x="252" y="15"/>
                  </a:cubicBezTo>
                  <a:cubicBezTo>
                    <a:pt x="252" y="15"/>
                    <a:pt x="252" y="14"/>
                    <a:pt x="252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lose/>
                  <a:moveTo>
                    <a:pt x="230" y="79"/>
                  </a:moveTo>
                  <a:cubicBezTo>
                    <a:pt x="230" y="78"/>
                    <a:pt x="229" y="78"/>
                    <a:pt x="230" y="77"/>
                  </a:cubicBezTo>
                  <a:cubicBezTo>
                    <a:pt x="230" y="78"/>
                    <a:pt x="231" y="78"/>
                    <a:pt x="230" y="79"/>
                  </a:cubicBezTo>
                  <a:close/>
                  <a:moveTo>
                    <a:pt x="232" y="78"/>
                  </a:moveTo>
                  <a:cubicBezTo>
                    <a:pt x="232" y="78"/>
                    <a:pt x="232" y="78"/>
                    <a:pt x="231" y="77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lose/>
                  <a:moveTo>
                    <a:pt x="237" y="79"/>
                  </a:moveTo>
                  <a:cubicBezTo>
                    <a:pt x="237" y="79"/>
                    <a:pt x="237" y="79"/>
                    <a:pt x="237" y="79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7" y="79"/>
                  </a:cubicBezTo>
                  <a:close/>
                  <a:moveTo>
                    <a:pt x="240" y="78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9"/>
                    <a:pt x="241" y="78"/>
                    <a:pt x="240" y="78"/>
                  </a:cubicBezTo>
                  <a:close/>
                  <a:moveTo>
                    <a:pt x="273" y="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2" y="9"/>
                    <a:pt x="272" y="9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3" y="9"/>
                    <a:pt x="273" y="9"/>
                  </a:cubicBezTo>
                  <a:close/>
                  <a:moveTo>
                    <a:pt x="271" y="12"/>
                  </a:move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3"/>
                    <a:pt x="268" y="14"/>
                    <a:pt x="267" y="12"/>
                  </a:cubicBezTo>
                  <a:cubicBezTo>
                    <a:pt x="268" y="12"/>
                    <a:pt x="267" y="10"/>
                    <a:pt x="268" y="10"/>
                  </a:cubicBezTo>
                  <a:cubicBezTo>
                    <a:pt x="268" y="9"/>
                    <a:pt x="269" y="10"/>
                    <a:pt x="270" y="10"/>
                  </a:cubicBezTo>
                  <a:cubicBezTo>
                    <a:pt x="271" y="10"/>
                    <a:pt x="271" y="10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69" y="12"/>
                    <a:pt x="270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1"/>
                    <a:pt x="272" y="11"/>
                  </a:cubicBezTo>
                  <a:cubicBezTo>
                    <a:pt x="272" y="12"/>
                    <a:pt x="273" y="12"/>
                    <a:pt x="273" y="12"/>
                  </a:cubicBezTo>
                  <a:cubicBezTo>
                    <a:pt x="272" y="12"/>
                    <a:pt x="272" y="12"/>
                    <a:pt x="271" y="12"/>
                  </a:cubicBezTo>
                  <a:close/>
                  <a:moveTo>
                    <a:pt x="245" y="79"/>
                  </a:moveTo>
                  <a:cubicBezTo>
                    <a:pt x="245" y="78"/>
                    <a:pt x="245" y="78"/>
                    <a:pt x="245" y="78"/>
                  </a:cubicBezTo>
                  <a:cubicBezTo>
                    <a:pt x="246" y="79"/>
                    <a:pt x="245" y="79"/>
                    <a:pt x="245" y="79"/>
                  </a:cubicBezTo>
                  <a:close/>
                  <a:moveTo>
                    <a:pt x="250" y="78"/>
                  </a:moveTo>
                  <a:cubicBezTo>
                    <a:pt x="249" y="77"/>
                    <a:pt x="249" y="77"/>
                    <a:pt x="249" y="77"/>
                  </a:cubicBezTo>
                  <a:cubicBezTo>
                    <a:pt x="250" y="78"/>
                    <a:pt x="250" y="78"/>
                    <a:pt x="250" y="78"/>
                  </a:cubicBezTo>
                  <a:close/>
                  <a:moveTo>
                    <a:pt x="277" y="17"/>
                  </a:move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6"/>
                    <a:pt x="276" y="16"/>
                  </a:cubicBezTo>
                  <a:cubicBezTo>
                    <a:pt x="277" y="16"/>
                    <a:pt x="277" y="16"/>
                    <a:pt x="277" y="15"/>
                  </a:cubicBezTo>
                  <a:cubicBezTo>
                    <a:pt x="276" y="15"/>
                    <a:pt x="275" y="15"/>
                    <a:pt x="275" y="15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4" y="17"/>
                    <a:pt x="273" y="15"/>
                    <a:pt x="272" y="16"/>
                  </a:cubicBezTo>
                  <a:cubicBezTo>
                    <a:pt x="271" y="16"/>
                    <a:pt x="271" y="17"/>
                    <a:pt x="271" y="17"/>
                  </a:cubicBezTo>
                  <a:cubicBezTo>
                    <a:pt x="270" y="17"/>
                    <a:pt x="270" y="16"/>
                    <a:pt x="270" y="15"/>
                  </a:cubicBezTo>
                  <a:cubicBezTo>
                    <a:pt x="270" y="15"/>
                    <a:pt x="273" y="16"/>
                    <a:pt x="272" y="14"/>
                  </a:cubicBezTo>
                  <a:cubicBezTo>
                    <a:pt x="272" y="14"/>
                    <a:pt x="275" y="15"/>
                    <a:pt x="275" y="14"/>
                  </a:cubicBezTo>
                  <a:cubicBezTo>
                    <a:pt x="275" y="14"/>
                    <a:pt x="276" y="15"/>
                    <a:pt x="277" y="15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6"/>
                    <a:pt x="279" y="16"/>
                    <a:pt x="277" y="17"/>
                  </a:cubicBezTo>
                  <a:close/>
                  <a:moveTo>
                    <a:pt x="252" y="79"/>
                  </a:moveTo>
                  <a:cubicBezTo>
                    <a:pt x="252" y="79"/>
                    <a:pt x="252" y="79"/>
                    <a:pt x="252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8"/>
                    <a:pt x="252" y="78"/>
                  </a:cubicBezTo>
                  <a:cubicBezTo>
                    <a:pt x="252" y="78"/>
                    <a:pt x="253" y="78"/>
                    <a:pt x="253" y="78"/>
                  </a:cubicBezTo>
                  <a:lnTo>
                    <a:pt x="252" y="78"/>
                  </a:lnTo>
                  <a:close/>
                  <a:moveTo>
                    <a:pt x="279" y="17"/>
                  </a:moveTo>
                  <a:cubicBezTo>
                    <a:pt x="279" y="17"/>
                    <a:pt x="279" y="17"/>
                    <a:pt x="280" y="17"/>
                  </a:cubicBezTo>
                  <a:cubicBezTo>
                    <a:pt x="280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0" y="17"/>
                    <a:pt x="279" y="17"/>
                    <a:pt x="279" y="17"/>
                  </a:cubicBezTo>
                  <a:close/>
                  <a:moveTo>
                    <a:pt x="254" y="79"/>
                  </a:moveTo>
                  <a:cubicBezTo>
                    <a:pt x="253" y="79"/>
                    <a:pt x="253" y="79"/>
                    <a:pt x="253" y="79"/>
                  </a:cubicBezTo>
                  <a:cubicBezTo>
                    <a:pt x="254" y="79"/>
                    <a:pt x="254" y="78"/>
                    <a:pt x="254" y="78"/>
                  </a:cubicBezTo>
                  <a:cubicBezTo>
                    <a:pt x="254" y="78"/>
                    <a:pt x="254" y="79"/>
                    <a:pt x="254" y="79"/>
                  </a:cubicBezTo>
                  <a:close/>
                  <a:moveTo>
                    <a:pt x="259" y="79"/>
                  </a:move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8"/>
                    <a:pt x="259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80"/>
                  </a:cubicBezTo>
                  <a:cubicBezTo>
                    <a:pt x="260" y="80"/>
                    <a:pt x="259" y="80"/>
                    <a:pt x="259" y="79"/>
                  </a:cubicBezTo>
                  <a:close/>
                  <a:moveTo>
                    <a:pt x="262" y="79"/>
                  </a:move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lose/>
                  <a:moveTo>
                    <a:pt x="283" y="22"/>
                  </a:moveTo>
                  <a:cubicBezTo>
                    <a:pt x="284" y="21"/>
                    <a:pt x="286" y="23"/>
                    <a:pt x="286" y="21"/>
                  </a:cubicBezTo>
                  <a:cubicBezTo>
                    <a:pt x="286" y="22"/>
                    <a:pt x="288" y="21"/>
                    <a:pt x="288" y="22"/>
                  </a:cubicBezTo>
                  <a:cubicBezTo>
                    <a:pt x="286" y="22"/>
                    <a:pt x="285" y="22"/>
                    <a:pt x="283" y="22"/>
                  </a:cubicBezTo>
                  <a:close/>
                  <a:moveTo>
                    <a:pt x="287" y="21"/>
                  </a:moveTo>
                  <a:cubicBezTo>
                    <a:pt x="288" y="21"/>
                    <a:pt x="288" y="21"/>
                    <a:pt x="288" y="21"/>
                  </a:cubicBezTo>
                  <a:cubicBezTo>
                    <a:pt x="288" y="21"/>
                    <a:pt x="288" y="21"/>
                    <a:pt x="287" y="21"/>
                  </a:cubicBezTo>
                  <a:close/>
                  <a:moveTo>
                    <a:pt x="264" y="80"/>
                  </a:moveTo>
                  <a:cubicBezTo>
                    <a:pt x="265" y="79"/>
                    <a:pt x="265" y="79"/>
                    <a:pt x="265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80"/>
                    <a:pt x="265" y="80"/>
                    <a:pt x="264" y="80"/>
                  </a:cubicBezTo>
                  <a:close/>
                  <a:moveTo>
                    <a:pt x="290" y="24"/>
                  </a:move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lnTo>
                    <a:pt x="290" y="24"/>
                  </a:lnTo>
                  <a:close/>
                  <a:moveTo>
                    <a:pt x="267" y="80"/>
                  </a:moveTo>
                  <a:cubicBezTo>
                    <a:pt x="266" y="80"/>
                    <a:pt x="266" y="80"/>
                    <a:pt x="266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80"/>
                    <a:pt x="267" y="80"/>
                  </a:cubicBezTo>
                  <a:close/>
                  <a:moveTo>
                    <a:pt x="291" y="24"/>
                  </a:moveTo>
                  <a:cubicBezTo>
                    <a:pt x="291" y="24"/>
                    <a:pt x="291" y="24"/>
                    <a:pt x="291" y="23"/>
                  </a:cubicBezTo>
                  <a:cubicBezTo>
                    <a:pt x="291" y="24"/>
                    <a:pt x="292" y="23"/>
                    <a:pt x="292" y="23"/>
                  </a:cubicBezTo>
                  <a:cubicBezTo>
                    <a:pt x="292" y="24"/>
                    <a:pt x="292" y="24"/>
                    <a:pt x="291" y="24"/>
                  </a:cubicBezTo>
                  <a:close/>
                  <a:moveTo>
                    <a:pt x="294" y="21"/>
                  </a:move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lose/>
                  <a:moveTo>
                    <a:pt x="298" y="23"/>
                  </a:moveTo>
                  <a:cubicBezTo>
                    <a:pt x="297" y="24"/>
                    <a:pt x="297" y="23"/>
                    <a:pt x="296" y="23"/>
                  </a:cubicBezTo>
                  <a:cubicBezTo>
                    <a:pt x="296" y="22"/>
                    <a:pt x="297" y="21"/>
                    <a:pt x="298" y="21"/>
                  </a:cubicBezTo>
                  <a:cubicBezTo>
                    <a:pt x="299" y="22"/>
                    <a:pt x="298" y="22"/>
                    <a:pt x="298" y="23"/>
                  </a:cubicBezTo>
                  <a:close/>
                  <a:moveTo>
                    <a:pt x="301" y="23"/>
                  </a:moveTo>
                  <a:cubicBezTo>
                    <a:pt x="301" y="22"/>
                    <a:pt x="301" y="22"/>
                    <a:pt x="301" y="22"/>
                  </a:cubicBezTo>
                  <a:cubicBezTo>
                    <a:pt x="302" y="22"/>
                    <a:pt x="302" y="22"/>
                    <a:pt x="302" y="22"/>
                  </a:cubicBezTo>
                  <a:cubicBezTo>
                    <a:pt x="302" y="22"/>
                    <a:pt x="302" y="22"/>
                    <a:pt x="301" y="23"/>
                  </a:cubicBezTo>
                  <a:close/>
                  <a:moveTo>
                    <a:pt x="303" y="24"/>
                  </a:move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3" y="24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2" y="23"/>
                    <a:pt x="303" y="22"/>
                  </a:cubicBezTo>
                  <a:cubicBezTo>
                    <a:pt x="304" y="22"/>
                    <a:pt x="304" y="21"/>
                    <a:pt x="305" y="22"/>
                  </a:cubicBezTo>
                  <a:cubicBezTo>
                    <a:pt x="305" y="22"/>
                    <a:pt x="305" y="23"/>
                    <a:pt x="305" y="23"/>
                  </a:cubicBezTo>
                  <a:cubicBezTo>
                    <a:pt x="304" y="23"/>
                    <a:pt x="303" y="23"/>
                    <a:pt x="303" y="24"/>
                  </a:cubicBezTo>
                  <a:close/>
                  <a:moveTo>
                    <a:pt x="282" y="82"/>
                  </a:moveTo>
                  <a:cubicBezTo>
                    <a:pt x="282" y="81"/>
                    <a:pt x="281" y="81"/>
                    <a:pt x="282" y="80"/>
                  </a:cubicBezTo>
                  <a:cubicBezTo>
                    <a:pt x="282" y="80"/>
                    <a:pt x="283" y="81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1"/>
                    <a:pt x="283" y="81"/>
                  </a:cubicBezTo>
                  <a:cubicBezTo>
                    <a:pt x="283" y="80"/>
                    <a:pt x="282" y="82"/>
                    <a:pt x="282" y="82"/>
                  </a:cubicBezTo>
                  <a:close/>
                  <a:moveTo>
                    <a:pt x="309" y="25"/>
                  </a:moveTo>
                  <a:cubicBezTo>
                    <a:pt x="309" y="24"/>
                    <a:pt x="308" y="24"/>
                    <a:pt x="308" y="24"/>
                  </a:cubicBezTo>
                  <a:cubicBezTo>
                    <a:pt x="308" y="23"/>
                    <a:pt x="309" y="24"/>
                    <a:pt x="310" y="24"/>
                  </a:cubicBezTo>
                  <a:lnTo>
                    <a:pt x="309" y="25"/>
                  </a:lnTo>
                  <a:close/>
                  <a:moveTo>
                    <a:pt x="310" y="23"/>
                  </a:move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0" y="23"/>
                    <a:pt x="310" y="23"/>
                  </a:cubicBezTo>
                  <a:close/>
                  <a:moveTo>
                    <a:pt x="287" y="81"/>
                  </a:moveTo>
                  <a:cubicBezTo>
                    <a:pt x="287" y="80"/>
                    <a:pt x="287" y="80"/>
                    <a:pt x="287" y="80"/>
                  </a:cubicBezTo>
                  <a:cubicBezTo>
                    <a:pt x="288" y="80"/>
                    <a:pt x="287" y="81"/>
                    <a:pt x="287" y="81"/>
                  </a:cubicBezTo>
                  <a:cubicBezTo>
                    <a:pt x="287" y="81"/>
                    <a:pt x="287" y="81"/>
                    <a:pt x="287" y="81"/>
                  </a:cubicBezTo>
                  <a:close/>
                  <a:moveTo>
                    <a:pt x="313" y="24"/>
                  </a:moveTo>
                  <a:cubicBezTo>
                    <a:pt x="312" y="24"/>
                    <a:pt x="312" y="25"/>
                    <a:pt x="311" y="25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lose/>
                  <a:moveTo>
                    <a:pt x="314" y="24"/>
                  </a:move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lnTo>
                    <a:pt x="314" y="24"/>
                  </a:lnTo>
                  <a:close/>
                  <a:moveTo>
                    <a:pt x="315" y="23"/>
                  </a:moveTo>
                  <a:cubicBezTo>
                    <a:pt x="314" y="23"/>
                    <a:pt x="314" y="23"/>
                    <a:pt x="314" y="23"/>
                  </a:cubicBezTo>
                  <a:cubicBezTo>
                    <a:pt x="316" y="22"/>
                    <a:pt x="316" y="22"/>
                    <a:pt x="316" y="22"/>
                  </a:cubicBezTo>
                  <a:lnTo>
                    <a:pt x="315" y="23"/>
                  </a:lnTo>
                  <a:close/>
                  <a:moveTo>
                    <a:pt x="316" y="23"/>
                  </a:moveTo>
                  <a:cubicBezTo>
                    <a:pt x="317" y="22"/>
                    <a:pt x="317" y="22"/>
                    <a:pt x="317" y="22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3"/>
                    <a:pt x="318" y="23"/>
                    <a:pt x="318" y="23"/>
                  </a:cubicBezTo>
                  <a:lnTo>
                    <a:pt x="316" y="23"/>
                  </a:lnTo>
                  <a:close/>
                  <a:moveTo>
                    <a:pt x="318" y="25"/>
                  </a:moveTo>
                  <a:cubicBezTo>
                    <a:pt x="318" y="25"/>
                    <a:pt x="318" y="25"/>
                    <a:pt x="318" y="25"/>
                  </a:cubicBezTo>
                  <a:cubicBezTo>
                    <a:pt x="318" y="24"/>
                    <a:pt x="320" y="25"/>
                    <a:pt x="320" y="24"/>
                  </a:cubicBezTo>
                  <a:cubicBezTo>
                    <a:pt x="320" y="25"/>
                    <a:pt x="319" y="25"/>
                    <a:pt x="318" y="25"/>
                  </a:cubicBezTo>
                  <a:close/>
                  <a:moveTo>
                    <a:pt x="325" y="25"/>
                  </a:moveTo>
                  <a:cubicBezTo>
                    <a:pt x="326" y="24"/>
                    <a:pt x="327" y="24"/>
                    <a:pt x="328" y="25"/>
                  </a:cubicBezTo>
                  <a:cubicBezTo>
                    <a:pt x="327" y="25"/>
                    <a:pt x="326" y="25"/>
                    <a:pt x="325" y="25"/>
                  </a:cubicBezTo>
                  <a:close/>
                  <a:moveTo>
                    <a:pt x="328" y="24"/>
                  </a:moveTo>
                  <a:cubicBezTo>
                    <a:pt x="327" y="24"/>
                    <a:pt x="327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5" y="24"/>
                    <a:pt x="325" y="24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3" y="24"/>
                    <a:pt x="322" y="25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4" y="23"/>
                    <a:pt x="323" y="23"/>
                  </a:cubicBezTo>
                  <a:cubicBezTo>
                    <a:pt x="324" y="24"/>
                    <a:pt x="325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3"/>
                    <a:pt x="328" y="23"/>
                    <a:pt x="327" y="23"/>
                  </a:cubicBezTo>
                  <a:cubicBezTo>
                    <a:pt x="328" y="23"/>
                    <a:pt x="329" y="22"/>
                    <a:pt x="330" y="23"/>
                  </a:cubicBezTo>
                  <a:cubicBezTo>
                    <a:pt x="329" y="22"/>
                    <a:pt x="328" y="24"/>
                    <a:pt x="328" y="24"/>
                  </a:cubicBezTo>
                  <a:close/>
                  <a:moveTo>
                    <a:pt x="333" y="25"/>
                  </a:moveTo>
                  <a:cubicBezTo>
                    <a:pt x="333" y="25"/>
                    <a:pt x="333" y="25"/>
                    <a:pt x="332" y="24"/>
                  </a:cubicBezTo>
                  <a:cubicBezTo>
                    <a:pt x="332" y="25"/>
                    <a:pt x="332" y="23"/>
                    <a:pt x="331" y="24"/>
                  </a:cubicBezTo>
                  <a:cubicBezTo>
                    <a:pt x="331" y="24"/>
                    <a:pt x="331" y="25"/>
                    <a:pt x="331" y="25"/>
                  </a:cubicBezTo>
                  <a:cubicBezTo>
                    <a:pt x="331" y="25"/>
                    <a:pt x="331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2" y="25"/>
                    <a:pt x="331" y="25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30" y="24"/>
                    <a:pt x="331" y="24"/>
                  </a:cubicBezTo>
                  <a:cubicBezTo>
                    <a:pt x="331" y="24"/>
                    <a:pt x="330" y="23"/>
                    <a:pt x="332" y="23"/>
                  </a:cubicBezTo>
                  <a:cubicBezTo>
                    <a:pt x="332" y="23"/>
                    <a:pt x="334" y="24"/>
                    <a:pt x="334" y="23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3" y="24"/>
                    <a:pt x="332" y="24"/>
                  </a:cubicBezTo>
                  <a:cubicBezTo>
                    <a:pt x="333" y="25"/>
                    <a:pt x="334" y="25"/>
                    <a:pt x="335" y="25"/>
                  </a:cubicBezTo>
                  <a:cubicBezTo>
                    <a:pt x="334" y="26"/>
                    <a:pt x="334" y="24"/>
                    <a:pt x="333" y="25"/>
                  </a:cubicBezTo>
                  <a:close/>
                  <a:moveTo>
                    <a:pt x="338" y="25"/>
                  </a:moveTo>
                  <a:cubicBezTo>
                    <a:pt x="338" y="25"/>
                    <a:pt x="338" y="25"/>
                    <a:pt x="338" y="25"/>
                  </a:cubicBezTo>
                  <a:cubicBezTo>
                    <a:pt x="338" y="26"/>
                    <a:pt x="338" y="26"/>
                    <a:pt x="338" y="26"/>
                  </a:cubicBezTo>
                  <a:cubicBezTo>
                    <a:pt x="337" y="26"/>
                    <a:pt x="338" y="25"/>
                    <a:pt x="337" y="25"/>
                  </a:cubicBezTo>
                  <a:cubicBezTo>
                    <a:pt x="337" y="26"/>
                    <a:pt x="337" y="26"/>
                    <a:pt x="337" y="26"/>
                  </a:cubicBezTo>
                  <a:cubicBezTo>
                    <a:pt x="337" y="26"/>
                    <a:pt x="336" y="26"/>
                    <a:pt x="336" y="26"/>
                  </a:cubicBezTo>
                  <a:cubicBezTo>
                    <a:pt x="337" y="25"/>
                    <a:pt x="335" y="25"/>
                    <a:pt x="336" y="25"/>
                  </a:cubicBezTo>
                  <a:cubicBezTo>
                    <a:pt x="336" y="25"/>
                    <a:pt x="337" y="24"/>
                    <a:pt x="337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6" y="23"/>
                  </a:cubicBezTo>
                  <a:cubicBezTo>
                    <a:pt x="336" y="23"/>
                    <a:pt x="336" y="24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8" y="23"/>
                    <a:pt x="338" y="23"/>
                    <a:pt x="339" y="23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39" y="24"/>
                    <a:pt x="338" y="24"/>
                    <a:pt x="338" y="25"/>
                  </a:cubicBezTo>
                  <a:close/>
                  <a:moveTo>
                    <a:pt x="341" y="24"/>
                  </a:moveTo>
                  <a:cubicBezTo>
                    <a:pt x="340" y="25"/>
                    <a:pt x="340" y="25"/>
                    <a:pt x="339" y="26"/>
                  </a:cubicBezTo>
                  <a:cubicBezTo>
                    <a:pt x="338" y="25"/>
                    <a:pt x="342" y="25"/>
                    <a:pt x="341" y="24"/>
                  </a:cubicBezTo>
                  <a:cubicBezTo>
                    <a:pt x="341" y="24"/>
                    <a:pt x="342" y="24"/>
                    <a:pt x="343" y="24"/>
                  </a:cubicBezTo>
                  <a:cubicBezTo>
                    <a:pt x="343" y="24"/>
                    <a:pt x="342" y="25"/>
                    <a:pt x="343" y="25"/>
                  </a:cubicBezTo>
                  <a:cubicBezTo>
                    <a:pt x="342" y="25"/>
                    <a:pt x="342" y="25"/>
                    <a:pt x="341" y="24"/>
                  </a:cubicBezTo>
                  <a:close/>
                  <a:moveTo>
                    <a:pt x="342" y="26"/>
                  </a:moveTo>
                  <a:cubicBezTo>
                    <a:pt x="341" y="26"/>
                    <a:pt x="341" y="26"/>
                    <a:pt x="341" y="26"/>
                  </a:cubicBezTo>
                  <a:cubicBezTo>
                    <a:pt x="341" y="26"/>
                    <a:pt x="341" y="26"/>
                    <a:pt x="342" y="26"/>
                  </a:cubicBezTo>
                  <a:cubicBezTo>
                    <a:pt x="342" y="26"/>
                    <a:pt x="344" y="26"/>
                    <a:pt x="344" y="26"/>
                  </a:cubicBezTo>
                  <a:cubicBezTo>
                    <a:pt x="344" y="28"/>
                    <a:pt x="342" y="27"/>
                    <a:pt x="342" y="26"/>
                  </a:cubicBezTo>
                  <a:close/>
                  <a:moveTo>
                    <a:pt x="345" y="27"/>
                  </a:moveTo>
                  <a:cubicBezTo>
                    <a:pt x="345" y="27"/>
                    <a:pt x="345" y="27"/>
                    <a:pt x="345" y="27"/>
                  </a:cubicBezTo>
                  <a:cubicBezTo>
                    <a:pt x="345" y="27"/>
                    <a:pt x="345" y="26"/>
                    <a:pt x="345" y="26"/>
                  </a:cubicBezTo>
                  <a:cubicBezTo>
                    <a:pt x="345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4" y="25"/>
                    <a:pt x="345" y="25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7" y="23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6" y="24"/>
                    <a:pt x="345" y="25"/>
                    <a:pt x="345" y="25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7" y="25"/>
                    <a:pt x="347" y="26"/>
                  </a:cubicBezTo>
                  <a:cubicBezTo>
                    <a:pt x="347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7"/>
                    <a:pt x="346" y="27"/>
                    <a:pt x="346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6" y="28"/>
                    <a:pt x="345" y="27"/>
                  </a:cubicBezTo>
                  <a:close/>
                  <a:moveTo>
                    <a:pt x="349" y="24"/>
                  </a:move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1" y="24"/>
                    <a:pt x="351" y="24"/>
                  </a:cubicBezTo>
                  <a:cubicBezTo>
                    <a:pt x="352" y="24"/>
                    <a:pt x="351" y="24"/>
                    <a:pt x="351" y="25"/>
                  </a:cubicBezTo>
                  <a:cubicBezTo>
                    <a:pt x="350" y="26"/>
                    <a:pt x="351" y="24"/>
                    <a:pt x="351" y="24"/>
                  </a:cubicBezTo>
                  <a:cubicBezTo>
                    <a:pt x="350" y="24"/>
                    <a:pt x="350" y="24"/>
                    <a:pt x="349" y="24"/>
                  </a:cubicBezTo>
                  <a:close/>
                  <a:moveTo>
                    <a:pt x="349" y="26"/>
                  </a:moveTo>
                  <a:cubicBezTo>
                    <a:pt x="349" y="26"/>
                    <a:pt x="349" y="26"/>
                    <a:pt x="349" y="26"/>
                  </a:cubicBezTo>
                  <a:cubicBezTo>
                    <a:pt x="349" y="26"/>
                    <a:pt x="348" y="26"/>
                    <a:pt x="348" y="26"/>
                  </a:cubicBezTo>
                  <a:cubicBezTo>
                    <a:pt x="348" y="26"/>
                    <a:pt x="349" y="26"/>
                    <a:pt x="349" y="26"/>
                  </a:cubicBezTo>
                  <a:cubicBezTo>
                    <a:pt x="349" y="26"/>
                    <a:pt x="350" y="25"/>
                    <a:pt x="351" y="26"/>
                  </a:cubicBezTo>
                  <a:cubicBezTo>
                    <a:pt x="350" y="26"/>
                    <a:pt x="349" y="27"/>
                    <a:pt x="349" y="26"/>
                  </a:cubicBezTo>
                  <a:close/>
                  <a:moveTo>
                    <a:pt x="354" y="28"/>
                  </a:moveTo>
                  <a:cubicBezTo>
                    <a:pt x="354" y="28"/>
                    <a:pt x="355" y="27"/>
                    <a:pt x="355" y="28"/>
                  </a:cubicBezTo>
                  <a:cubicBezTo>
                    <a:pt x="355" y="28"/>
                    <a:pt x="354" y="28"/>
                    <a:pt x="354" y="28"/>
                  </a:cubicBezTo>
                  <a:close/>
                  <a:moveTo>
                    <a:pt x="361" y="28"/>
                  </a:move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8"/>
                    <a:pt x="359" y="28"/>
                  </a:cubicBezTo>
                  <a:cubicBezTo>
                    <a:pt x="359" y="28"/>
                    <a:pt x="359" y="28"/>
                    <a:pt x="358" y="28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6" y="27"/>
                    <a:pt x="356" y="27"/>
                    <a:pt x="356" y="27"/>
                  </a:cubicBezTo>
                  <a:cubicBezTo>
                    <a:pt x="357" y="27"/>
                    <a:pt x="358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6" y="26"/>
                    <a:pt x="355" y="27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5"/>
                    <a:pt x="354" y="26"/>
                    <a:pt x="354" y="25"/>
                  </a:cubicBezTo>
                  <a:cubicBezTo>
                    <a:pt x="353" y="24"/>
                    <a:pt x="353" y="25"/>
                    <a:pt x="352" y="25"/>
                  </a:cubicBezTo>
                  <a:cubicBezTo>
                    <a:pt x="353" y="24"/>
                    <a:pt x="355" y="24"/>
                    <a:pt x="356" y="24"/>
                  </a:cubicBezTo>
                  <a:cubicBezTo>
                    <a:pt x="356" y="24"/>
                    <a:pt x="357" y="25"/>
                    <a:pt x="357" y="24"/>
                  </a:cubicBezTo>
                  <a:cubicBezTo>
                    <a:pt x="358" y="24"/>
                    <a:pt x="359" y="25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7"/>
                    <a:pt x="359" y="27"/>
                    <a:pt x="359" y="28"/>
                  </a:cubicBezTo>
                  <a:cubicBezTo>
                    <a:pt x="359" y="27"/>
                    <a:pt x="360" y="28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0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lose/>
                  <a:moveTo>
                    <a:pt x="362" y="28"/>
                  </a:moveTo>
                  <a:cubicBezTo>
                    <a:pt x="362" y="28"/>
                    <a:pt x="362" y="28"/>
                    <a:pt x="362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2" y="28"/>
                    <a:pt x="362" y="28"/>
                    <a:pt x="362" y="28"/>
                  </a:cubicBezTo>
                  <a:close/>
                  <a:moveTo>
                    <a:pt x="362" y="27"/>
                  </a:moveTo>
                  <a:cubicBezTo>
                    <a:pt x="362" y="27"/>
                    <a:pt x="362" y="27"/>
                    <a:pt x="362" y="27"/>
                  </a:cubicBezTo>
                  <a:cubicBezTo>
                    <a:pt x="363" y="27"/>
                    <a:pt x="363" y="27"/>
                    <a:pt x="363" y="27"/>
                  </a:cubicBezTo>
                  <a:lnTo>
                    <a:pt x="362" y="27"/>
                  </a:lnTo>
                  <a:close/>
                  <a:moveTo>
                    <a:pt x="369" y="24"/>
                  </a:moveTo>
                  <a:cubicBezTo>
                    <a:pt x="369" y="24"/>
                    <a:pt x="369" y="24"/>
                    <a:pt x="369" y="24"/>
                  </a:cubicBezTo>
                  <a:cubicBezTo>
                    <a:pt x="368" y="24"/>
                    <a:pt x="368" y="24"/>
                    <a:pt x="368" y="24"/>
                  </a:cubicBezTo>
                  <a:lnTo>
                    <a:pt x="369" y="24"/>
                  </a:lnTo>
                  <a:close/>
                  <a:moveTo>
                    <a:pt x="363" y="28"/>
                  </a:moveTo>
                  <a:cubicBezTo>
                    <a:pt x="363" y="28"/>
                    <a:pt x="364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4" y="27"/>
                    <a:pt x="366" y="26"/>
                    <a:pt x="365" y="26"/>
                  </a:cubicBezTo>
                  <a:cubicBezTo>
                    <a:pt x="365" y="25"/>
                    <a:pt x="364" y="26"/>
                    <a:pt x="364" y="26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5" y="25"/>
                    <a:pt x="367" y="25"/>
                    <a:pt x="368" y="25"/>
                  </a:cubicBezTo>
                  <a:cubicBezTo>
                    <a:pt x="368" y="25"/>
                    <a:pt x="368" y="25"/>
                    <a:pt x="368" y="25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6" y="26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8"/>
                    <a:pt x="365" y="28"/>
                  </a:cubicBezTo>
                  <a:cubicBezTo>
                    <a:pt x="365" y="28"/>
                    <a:pt x="365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8"/>
                    <a:pt x="365" y="28"/>
                    <a:pt x="365" y="28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5" y="28"/>
                    <a:pt x="364" y="30"/>
                    <a:pt x="363" y="28"/>
                  </a:cubicBezTo>
                  <a:close/>
                  <a:moveTo>
                    <a:pt x="392" y="26"/>
                  </a:moveTo>
                  <a:cubicBezTo>
                    <a:pt x="392" y="26"/>
                    <a:pt x="392" y="26"/>
                    <a:pt x="392" y="26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3" y="26"/>
                    <a:pt x="393" y="26"/>
                    <a:pt x="394" y="26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7"/>
                    <a:pt x="393" y="27"/>
                    <a:pt x="393" y="27"/>
                  </a:cubicBezTo>
                  <a:cubicBezTo>
                    <a:pt x="392" y="27"/>
                    <a:pt x="391" y="27"/>
                    <a:pt x="391" y="28"/>
                  </a:cubicBezTo>
                  <a:cubicBezTo>
                    <a:pt x="390" y="27"/>
                    <a:pt x="392" y="27"/>
                    <a:pt x="390" y="26"/>
                  </a:cubicBezTo>
                  <a:cubicBezTo>
                    <a:pt x="390" y="26"/>
                    <a:pt x="392" y="26"/>
                    <a:pt x="392" y="26"/>
                  </a:cubicBezTo>
                  <a:close/>
                  <a:moveTo>
                    <a:pt x="379" y="26"/>
                  </a:moveTo>
                  <a:cubicBezTo>
                    <a:pt x="379" y="26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1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1" y="26"/>
                    <a:pt x="382" y="26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1" y="26"/>
                    <a:pt x="382" y="26"/>
                  </a:cubicBezTo>
                  <a:cubicBezTo>
                    <a:pt x="383" y="26"/>
                    <a:pt x="385" y="25"/>
                    <a:pt x="386" y="26"/>
                  </a:cubicBezTo>
                  <a:cubicBezTo>
                    <a:pt x="386" y="25"/>
                    <a:pt x="388" y="25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6"/>
                    <a:pt x="389" y="25"/>
                    <a:pt x="390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7"/>
                    <a:pt x="388" y="26"/>
                    <a:pt x="388" y="27"/>
                  </a:cubicBezTo>
                  <a:cubicBezTo>
                    <a:pt x="389" y="27"/>
                    <a:pt x="387" y="27"/>
                    <a:pt x="388" y="28"/>
                  </a:cubicBezTo>
                  <a:cubicBezTo>
                    <a:pt x="389" y="29"/>
                    <a:pt x="390" y="28"/>
                    <a:pt x="391" y="29"/>
                  </a:cubicBezTo>
                  <a:cubicBezTo>
                    <a:pt x="391" y="29"/>
                    <a:pt x="387" y="28"/>
                    <a:pt x="390" y="29"/>
                  </a:cubicBezTo>
                  <a:cubicBezTo>
                    <a:pt x="389" y="30"/>
                    <a:pt x="389" y="30"/>
                    <a:pt x="388" y="30"/>
                  </a:cubicBezTo>
                  <a:cubicBezTo>
                    <a:pt x="388" y="30"/>
                    <a:pt x="388" y="30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7" y="28"/>
                    <a:pt x="386" y="27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9"/>
                    <a:pt x="385" y="29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5" y="28"/>
                    <a:pt x="384" y="28"/>
                  </a:cubicBezTo>
                  <a:cubicBezTo>
                    <a:pt x="384" y="29"/>
                    <a:pt x="385" y="29"/>
                    <a:pt x="385" y="29"/>
                  </a:cubicBezTo>
                  <a:cubicBezTo>
                    <a:pt x="385" y="29"/>
                    <a:pt x="385" y="29"/>
                    <a:pt x="385" y="30"/>
                  </a:cubicBezTo>
                  <a:cubicBezTo>
                    <a:pt x="385" y="29"/>
                    <a:pt x="385" y="29"/>
                    <a:pt x="386" y="29"/>
                  </a:cubicBezTo>
                  <a:cubicBezTo>
                    <a:pt x="386" y="30"/>
                    <a:pt x="386" y="30"/>
                    <a:pt x="386" y="30"/>
                  </a:cubicBezTo>
                  <a:cubicBezTo>
                    <a:pt x="386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29"/>
                  </a:cubicBezTo>
                  <a:cubicBezTo>
                    <a:pt x="384" y="30"/>
                    <a:pt x="384" y="30"/>
                    <a:pt x="383" y="30"/>
                  </a:cubicBezTo>
                  <a:cubicBezTo>
                    <a:pt x="383" y="29"/>
                    <a:pt x="385" y="29"/>
                    <a:pt x="384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8"/>
                    <a:pt x="381" y="28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6"/>
                    <a:pt x="380" y="27"/>
                    <a:pt x="380" y="27"/>
                  </a:cubicBezTo>
                  <a:cubicBezTo>
                    <a:pt x="380" y="26"/>
                    <a:pt x="379" y="26"/>
                    <a:pt x="379" y="26"/>
                  </a:cubicBezTo>
                  <a:close/>
                  <a:moveTo>
                    <a:pt x="379" y="28"/>
                  </a:moveTo>
                  <a:cubicBezTo>
                    <a:pt x="380" y="28"/>
                    <a:pt x="379" y="27"/>
                    <a:pt x="379" y="27"/>
                  </a:cubicBezTo>
                  <a:cubicBezTo>
                    <a:pt x="379" y="28"/>
                    <a:pt x="380" y="28"/>
                    <a:pt x="380" y="28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9" y="28"/>
                    <a:pt x="379" y="28"/>
                    <a:pt x="378" y="28"/>
                  </a:cubicBezTo>
                  <a:cubicBezTo>
                    <a:pt x="378" y="28"/>
                    <a:pt x="379" y="29"/>
                    <a:pt x="378" y="29"/>
                  </a:cubicBezTo>
                  <a:cubicBezTo>
                    <a:pt x="378" y="29"/>
                    <a:pt x="378" y="28"/>
                    <a:pt x="378" y="28"/>
                  </a:cubicBezTo>
                  <a:cubicBezTo>
                    <a:pt x="378" y="28"/>
                    <a:pt x="379" y="28"/>
                    <a:pt x="379" y="28"/>
                  </a:cubicBezTo>
                  <a:close/>
                  <a:moveTo>
                    <a:pt x="380" y="29"/>
                  </a:moveTo>
                  <a:cubicBezTo>
                    <a:pt x="378" y="29"/>
                    <a:pt x="378" y="29"/>
                    <a:pt x="378" y="29"/>
                  </a:cubicBezTo>
                  <a:cubicBezTo>
                    <a:pt x="379" y="29"/>
                    <a:pt x="379" y="29"/>
                    <a:pt x="379" y="29"/>
                  </a:cubicBezTo>
                  <a:lnTo>
                    <a:pt x="380" y="29"/>
                  </a:lnTo>
                  <a:close/>
                  <a:moveTo>
                    <a:pt x="376" y="32"/>
                  </a:moveTo>
                  <a:cubicBezTo>
                    <a:pt x="377" y="32"/>
                    <a:pt x="377" y="31"/>
                    <a:pt x="378" y="32"/>
                  </a:cubicBezTo>
                  <a:cubicBezTo>
                    <a:pt x="378" y="32"/>
                    <a:pt x="378" y="31"/>
                    <a:pt x="378" y="31"/>
                  </a:cubicBezTo>
                  <a:cubicBezTo>
                    <a:pt x="378" y="31"/>
                    <a:pt x="378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lnTo>
                    <a:pt x="376" y="32"/>
                  </a:lnTo>
                  <a:close/>
                  <a:moveTo>
                    <a:pt x="380" y="29"/>
                  </a:moveTo>
                  <a:cubicBezTo>
                    <a:pt x="380" y="29"/>
                    <a:pt x="381" y="28"/>
                    <a:pt x="382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1" y="28"/>
                    <a:pt x="382" y="28"/>
                    <a:pt x="382" y="28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1" y="30"/>
                    <a:pt x="381" y="29"/>
                    <a:pt x="380" y="29"/>
                  </a:cubicBezTo>
                  <a:close/>
                  <a:moveTo>
                    <a:pt x="384" y="32"/>
                  </a:move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3" y="33"/>
                    <a:pt x="383" y="33"/>
                  </a:cubicBezTo>
                  <a:cubicBezTo>
                    <a:pt x="383" y="33"/>
                    <a:pt x="383" y="33"/>
                    <a:pt x="382" y="33"/>
                  </a:cubicBezTo>
                  <a:cubicBezTo>
                    <a:pt x="382" y="32"/>
                    <a:pt x="383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2" y="32"/>
                    <a:pt x="382" y="32"/>
                    <a:pt x="381" y="31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32"/>
                    <a:pt x="383" y="31"/>
                  </a:cubicBezTo>
                  <a:cubicBezTo>
                    <a:pt x="382" y="30"/>
                    <a:pt x="383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5" y="31"/>
                    <a:pt x="385" y="31"/>
                    <a:pt x="385" y="31"/>
                  </a:cubicBezTo>
                  <a:cubicBezTo>
                    <a:pt x="385" y="32"/>
                    <a:pt x="384" y="31"/>
                    <a:pt x="384" y="32"/>
                  </a:cubicBezTo>
                  <a:close/>
                  <a:moveTo>
                    <a:pt x="364" y="87"/>
                  </a:moveTo>
                  <a:cubicBezTo>
                    <a:pt x="364" y="86"/>
                    <a:pt x="364" y="86"/>
                    <a:pt x="364" y="86"/>
                  </a:cubicBezTo>
                  <a:cubicBezTo>
                    <a:pt x="364" y="86"/>
                    <a:pt x="364" y="86"/>
                    <a:pt x="364" y="86"/>
                  </a:cubicBezTo>
                  <a:lnTo>
                    <a:pt x="364" y="87"/>
                  </a:lnTo>
                  <a:close/>
                  <a:moveTo>
                    <a:pt x="367" y="87"/>
                  </a:moveTo>
                  <a:cubicBezTo>
                    <a:pt x="366" y="87"/>
                    <a:pt x="366" y="87"/>
                    <a:pt x="366" y="87"/>
                  </a:cubicBezTo>
                  <a:cubicBezTo>
                    <a:pt x="367" y="87"/>
                    <a:pt x="367" y="87"/>
                    <a:pt x="367" y="87"/>
                  </a:cubicBezTo>
                  <a:close/>
                  <a:moveTo>
                    <a:pt x="370" y="84"/>
                  </a:move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4"/>
                    <a:pt x="370" y="84"/>
                  </a:cubicBezTo>
                  <a:close/>
                  <a:moveTo>
                    <a:pt x="394" y="32"/>
                  </a:moveTo>
                  <a:cubicBezTo>
                    <a:pt x="394" y="32"/>
                    <a:pt x="394" y="32"/>
                    <a:pt x="394" y="32"/>
                  </a:cubicBezTo>
                  <a:cubicBezTo>
                    <a:pt x="392" y="32"/>
                    <a:pt x="392" y="32"/>
                    <a:pt x="390" y="32"/>
                  </a:cubicBezTo>
                  <a:cubicBezTo>
                    <a:pt x="390" y="32"/>
                    <a:pt x="391" y="33"/>
                    <a:pt x="390" y="33"/>
                  </a:cubicBezTo>
                  <a:cubicBezTo>
                    <a:pt x="390" y="32"/>
                    <a:pt x="390" y="32"/>
                    <a:pt x="390" y="32"/>
                  </a:cubicBezTo>
                  <a:cubicBezTo>
                    <a:pt x="388" y="32"/>
                    <a:pt x="387" y="32"/>
                    <a:pt x="386" y="31"/>
                  </a:cubicBezTo>
                  <a:cubicBezTo>
                    <a:pt x="385" y="31"/>
                    <a:pt x="387" y="31"/>
                    <a:pt x="387" y="31"/>
                  </a:cubicBezTo>
                  <a:cubicBezTo>
                    <a:pt x="389" y="31"/>
                    <a:pt x="391" y="31"/>
                    <a:pt x="393" y="31"/>
                  </a:cubicBezTo>
                  <a:cubicBezTo>
                    <a:pt x="393" y="31"/>
                    <a:pt x="393" y="32"/>
                    <a:pt x="394" y="32"/>
                  </a:cubicBezTo>
                  <a:cubicBezTo>
                    <a:pt x="394" y="32"/>
                    <a:pt x="394" y="32"/>
                    <a:pt x="395" y="32"/>
                  </a:cubicBezTo>
                  <a:lnTo>
                    <a:pt x="394" y="32"/>
                  </a:lnTo>
                  <a:close/>
                  <a:moveTo>
                    <a:pt x="398" y="33"/>
                  </a:moveTo>
                  <a:cubicBezTo>
                    <a:pt x="398" y="32"/>
                    <a:pt x="398" y="32"/>
                    <a:pt x="398" y="32"/>
                  </a:cubicBezTo>
                  <a:cubicBezTo>
                    <a:pt x="397" y="33"/>
                    <a:pt x="396" y="33"/>
                    <a:pt x="396" y="32"/>
                  </a:cubicBezTo>
                  <a:cubicBezTo>
                    <a:pt x="397" y="31"/>
                    <a:pt x="398" y="31"/>
                    <a:pt x="398" y="31"/>
                  </a:cubicBezTo>
                  <a:lnTo>
                    <a:pt x="398" y="33"/>
                  </a:lnTo>
                  <a:close/>
                  <a:moveTo>
                    <a:pt x="375" y="87"/>
                  </a:move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lnTo>
                    <a:pt x="375" y="87"/>
                  </a:lnTo>
                  <a:close/>
                  <a:moveTo>
                    <a:pt x="403" y="29"/>
                  </a:moveTo>
                  <a:cubicBezTo>
                    <a:pt x="403" y="29"/>
                    <a:pt x="403" y="29"/>
                    <a:pt x="403" y="30"/>
                  </a:cubicBezTo>
                  <a:cubicBezTo>
                    <a:pt x="402" y="30"/>
                    <a:pt x="402" y="30"/>
                    <a:pt x="402" y="30"/>
                  </a:cubicBezTo>
                  <a:lnTo>
                    <a:pt x="403" y="29"/>
                  </a:lnTo>
                  <a:close/>
                  <a:moveTo>
                    <a:pt x="398" y="35"/>
                  </a:move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9" y="35"/>
                    <a:pt x="399" y="35"/>
                    <a:pt x="399" y="35"/>
                  </a:cubicBezTo>
                  <a:lnTo>
                    <a:pt x="398" y="35"/>
                  </a:lnTo>
                  <a:close/>
                  <a:moveTo>
                    <a:pt x="401" y="33"/>
                  </a:moveTo>
                  <a:cubicBezTo>
                    <a:pt x="401" y="33"/>
                    <a:pt x="401" y="33"/>
                    <a:pt x="401" y="33"/>
                  </a:cubicBezTo>
                  <a:cubicBezTo>
                    <a:pt x="400" y="33"/>
                    <a:pt x="400" y="33"/>
                    <a:pt x="399" y="33"/>
                  </a:cubicBezTo>
                  <a:cubicBezTo>
                    <a:pt x="400" y="33"/>
                    <a:pt x="400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2"/>
                    <a:pt x="401" y="32"/>
                    <a:pt x="402" y="32"/>
                  </a:cubicBezTo>
                  <a:cubicBezTo>
                    <a:pt x="402" y="33"/>
                    <a:pt x="402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lose/>
                  <a:moveTo>
                    <a:pt x="413" y="33"/>
                  </a:move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4"/>
                    <a:pt x="413" y="32"/>
                    <a:pt x="415" y="32"/>
                  </a:cubicBezTo>
                  <a:cubicBezTo>
                    <a:pt x="414" y="33"/>
                    <a:pt x="414" y="33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3" y="34"/>
                    <a:pt x="413" y="34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lose/>
                  <a:moveTo>
                    <a:pt x="413" y="26"/>
                  </a:moveTo>
                  <a:cubicBezTo>
                    <a:pt x="413" y="26"/>
                    <a:pt x="414" y="27"/>
                    <a:pt x="414" y="26"/>
                  </a:cubicBezTo>
                  <a:cubicBezTo>
                    <a:pt x="414" y="26"/>
                    <a:pt x="415" y="26"/>
                    <a:pt x="416" y="26"/>
                  </a:cubicBezTo>
                  <a:cubicBezTo>
                    <a:pt x="415" y="27"/>
                    <a:pt x="414" y="26"/>
                    <a:pt x="413" y="26"/>
                  </a:cubicBezTo>
                  <a:close/>
                  <a:moveTo>
                    <a:pt x="407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7" y="30"/>
                    <a:pt x="407" y="29"/>
                    <a:pt x="408" y="29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30"/>
                    <a:pt x="409" y="29"/>
                    <a:pt x="410" y="30"/>
                  </a:cubicBezTo>
                  <a:cubicBezTo>
                    <a:pt x="410" y="30"/>
                    <a:pt x="409" y="30"/>
                    <a:pt x="409" y="30"/>
                  </a:cubicBezTo>
                  <a:cubicBezTo>
                    <a:pt x="409" y="30"/>
                    <a:pt x="410" y="30"/>
                    <a:pt x="410" y="31"/>
                  </a:cubicBezTo>
                  <a:cubicBezTo>
                    <a:pt x="411" y="30"/>
                    <a:pt x="412" y="30"/>
                    <a:pt x="412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12" y="30"/>
                    <a:pt x="411" y="30"/>
                    <a:pt x="411" y="30"/>
                  </a:cubicBezTo>
                  <a:cubicBezTo>
                    <a:pt x="411" y="30"/>
                    <a:pt x="411" y="30"/>
                    <a:pt x="411" y="31"/>
                  </a:cubicBezTo>
                  <a:cubicBezTo>
                    <a:pt x="410" y="31"/>
                    <a:pt x="409" y="31"/>
                    <a:pt x="408" y="31"/>
                  </a:cubicBezTo>
                  <a:cubicBezTo>
                    <a:pt x="408" y="30"/>
                    <a:pt x="407" y="30"/>
                    <a:pt x="407" y="30"/>
                  </a:cubicBezTo>
                  <a:cubicBezTo>
                    <a:pt x="406" y="31"/>
                    <a:pt x="406" y="31"/>
                    <a:pt x="406" y="31"/>
                  </a:cubicBezTo>
                  <a:cubicBezTo>
                    <a:pt x="405" y="31"/>
                    <a:pt x="405" y="29"/>
                    <a:pt x="404" y="30"/>
                  </a:cubicBezTo>
                  <a:cubicBezTo>
                    <a:pt x="404" y="30"/>
                    <a:pt x="404" y="30"/>
                    <a:pt x="404" y="29"/>
                  </a:cubicBezTo>
                  <a:cubicBezTo>
                    <a:pt x="404" y="29"/>
                    <a:pt x="406" y="29"/>
                    <a:pt x="407" y="29"/>
                  </a:cubicBezTo>
                  <a:close/>
                  <a:moveTo>
                    <a:pt x="401" y="35"/>
                  </a:moveTo>
                  <a:cubicBezTo>
                    <a:pt x="402" y="35"/>
                    <a:pt x="402" y="35"/>
                    <a:pt x="402" y="35"/>
                  </a:cubicBezTo>
                  <a:cubicBezTo>
                    <a:pt x="402" y="35"/>
                    <a:pt x="402" y="35"/>
                    <a:pt x="402" y="35"/>
                  </a:cubicBezTo>
                  <a:lnTo>
                    <a:pt x="401" y="35"/>
                  </a:lnTo>
                  <a:close/>
                  <a:moveTo>
                    <a:pt x="385" y="87"/>
                  </a:moveTo>
                  <a:cubicBezTo>
                    <a:pt x="384" y="87"/>
                    <a:pt x="384" y="88"/>
                    <a:pt x="383" y="88"/>
                  </a:cubicBezTo>
                  <a:cubicBezTo>
                    <a:pt x="383" y="87"/>
                    <a:pt x="384" y="87"/>
                    <a:pt x="385" y="87"/>
                  </a:cubicBezTo>
                  <a:cubicBezTo>
                    <a:pt x="385" y="87"/>
                    <a:pt x="385" y="87"/>
                    <a:pt x="386" y="87"/>
                  </a:cubicBezTo>
                  <a:cubicBezTo>
                    <a:pt x="385" y="87"/>
                    <a:pt x="385" y="87"/>
                    <a:pt x="385" y="87"/>
                  </a:cubicBezTo>
                  <a:close/>
                  <a:moveTo>
                    <a:pt x="406" y="36"/>
                  </a:moveTo>
                  <a:cubicBezTo>
                    <a:pt x="406" y="35"/>
                    <a:pt x="406" y="35"/>
                    <a:pt x="406" y="35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6"/>
                    <a:pt x="406" y="36"/>
                    <a:pt x="406" y="36"/>
                  </a:cubicBezTo>
                  <a:close/>
                  <a:moveTo>
                    <a:pt x="384" y="86"/>
                  </a:move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lose/>
                  <a:moveTo>
                    <a:pt x="407" y="36"/>
                  </a:moveTo>
                  <a:cubicBezTo>
                    <a:pt x="407" y="35"/>
                    <a:pt x="407" y="35"/>
                    <a:pt x="407" y="35"/>
                  </a:cubicBezTo>
                  <a:cubicBezTo>
                    <a:pt x="408" y="35"/>
                    <a:pt x="408" y="35"/>
                    <a:pt x="408" y="35"/>
                  </a:cubicBezTo>
                  <a:cubicBezTo>
                    <a:pt x="408" y="35"/>
                    <a:pt x="408" y="36"/>
                    <a:pt x="407" y="36"/>
                  </a:cubicBezTo>
                  <a:close/>
                  <a:moveTo>
                    <a:pt x="386" y="86"/>
                  </a:moveTo>
                  <a:cubicBezTo>
                    <a:pt x="386" y="86"/>
                    <a:pt x="386" y="86"/>
                    <a:pt x="386" y="86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6" y="86"/>
                    <a:pt x="386" y="86"/>
                    <a:pt x="386" y="86"/>
                  </a:cubicBezTo>
                  <a:close/>
                  <a:moveTo>
                    <a:pt x="403" y="33"/>
                  </a:moveTo>
                  <a:cubicBezTo>
                    <a:pt x="404" y="32"/>
                    <a:pt x="405" y="33"/>
                    <a:pt x="406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7" y="32"/>
                    <a:pt x="408" y="32"/>
                  </a:cubicBezTo>
                  <a:cubicBezTo>
                    <a:pt x="409" y="31"/>
                    <a:pt x="411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3" y="33"/>
                    <a:pt x="413" y="34"/>
                  </a:cubicBezTo>
                  <a:cubicBezTo>
                    <a:pt x="412" y="33"/>
                    <a:pt x="411" y="33"/>
                    <a:pt x="410" y="34"/>
                  </a:cubicBezTo>
                  <a:cubicBezTo>
                    <a:pt x="408" y="33"/>
                    <a:pt x="405" y="33"/>
                    <a:pt x="403" y="33"/>
                  </a:cubicBezTo>
                  <a:close/>
                  <a:moveTo>
                    <a:pt x="413" y="36"/>
                  </a:moveTo>
                  <a:cubicBezTo>
                    <a:pt x="411" y="35"/>
                    <a:pt x="410" y="36"/>
                    <a:pt x="408" y="36"/>
                  </a:cubicBezTo>
                  <a:cubicBezTo>
                    <a:pt x="409" y="35"/>
                    <a:pt x="411" y="36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3" y="36"/>
                    <a:pt x="414" y="35"/>
                    <a:pt x="415" y="35"/>
                  </a:cubicBezTo>
                  <a:cubicBezTo>
                    <a:pt x="415" y="36"/>
                    <a:pt x="413" y="36"/>
                    <a:pt x="413" y="36"/>
                  </a:cubicBezTo>
                  <a:close/>
                  <a:moveTo>
                    <a:pt x="429" y="33"/>
                  </a:moveTo>
                  <a:cubicBezTo>
                    <a:pt x="429" y="34"/>
                    <a:pt x="429" y="34"/>
                    <a:pt x="429" y="34"/>
                  </a:cubicBezTo>
                  <a:cubicBezTo>
                    <a:pt x="430" y="35"/>
                    <a:pt x="430" y="33"/>
                    <a:pt x="430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0" y="35"/>
                    <a:pt x="429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3"/>
                    <a:pt x="428" y="33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3"/>
                    <a:pt x="428" y="33"/>
                    <a:pt x="429" y="33"/>
                  </a:cubicBezTo>
                  <a:close/>
                  <a:moveTo>
                    <a:pt x="415" y="36"/>
                  </a:move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7" y="36"/>
                    <a:pt x="417" y="36"/>
                  </a:cubicBezTo>
                  <a:cubicBezTo>
                    <a:pt x="417" y="36"/>
                    <a:pt x="417" y="36"/>
                    <a:pt x="417" y="36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6" y="36"/>
                    <a:pt x="415" y="36"/>
                  </a:cubicBezTo>
                  <a:close/>
                  <a:moveTo>
                    <a:pt x="418" y="34"/>
                  </a:moveTo>
                  <a:cubicBezTo>
                    <a:pt x="418" y="33"/>
                    <a:pt x="418" y="33"/>
                    <a:pt x="418" y="33"/>
                  </a:cubicBezTo>
                  <a:cubicBezTo>
                    <a:pt x="418" y="33"/>
                    <a:pt x="418" y="33"/>
                    <a:pt x="418" y="33"/>
                  </a:cubicBezTo>
                  <a:lnTo>
                    <a:pt x="418" y="34"/>
                  </a:lnTo>
                  <a:close/>
                  <a:moveTo>
                    <a:pt x="424" y="36"/>
                  </a:move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4" y="36"/>
                    <a:pt x="424" y="36"/>
                    <a:pt x="424" y="36"/>
                  </a:cubicBezTo>
                  <a:close/>
                  <a:moveTo>
                    <a:pt x="426" y="34"/>
                  </a:moveTo>
                  <a:cubicBezTo>
                    <a:pt x="426" y="34"/>
                    <a:pt x="426" y="34"/>
                    <a:pt x="426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4" y="34"/>
                    <a:pt x="424" y="33"/>
                    <a:pt x="424" y="33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23" y="33"/>
                    <a:pt x="424" y="34"/>
                    <a:pt x="424" y="34"/>
                  </a:cubicBezTo>
                  <a:cubicBezTo>
                    <a:pt x="423" y="34"/>
                    <a:pt x="420" y="34"/>
                    <a:pt x="419" y="33"/>
                  </a:cubicBezTo>
                  <a:cubicBezTo>
                    <a:pt x="419" y="33"/>
                    <a:pt x="419" y="33"/>
                    <a:pt x="419" y="33"/>
                  </a:cubicBezTo>
                  <a:cubicBezTo>
                    <a:pt x="421" y="34"/>
                    <a:pt x="424" y="33"/>
                    <a:pt x="426" y="33"/>
                  </a:cubicBezTo>
                  <a:cubicBezTo>
                    <a:pt x="426" y="33"/>
                    <a:pt x="426" y="33"/>
                    <a:pt x="426" y="34"/>
                  </a:cubicBezTo>
                  <a:close/>
                </a:path>
              </a:pathLst>
            </a:custGeom>
            <a:solidFill>
              <a:srgbClr val="C4A077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7" name="文本框 6"/>
            <p:cNvSpPr txBox="1"/>
            <p:nvPr/>
          </p:nvSpPr>
          <p:spPr>
            <a:xfrm>
              <a:off x="3898743" y="2191642"/>
              <a:ext cx="1213313" cy="284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865" dirty="0">
                  <a:solidFill>
                    <a:schemeClr val="bg1"/>
                  </a:solidFill>
                </a:rPr>
                <a:t>输入你的标题</a:t>
              </a:r>
              <a:endParaRPr lang="zh-CN" altLang="en-US" sz="1865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4902200" y="4603751"/>
            <a:ext cx="3098800" cy="615951"/>
            <a:chOff x="3467100" y="3462338"/>
            <a:chExt cx="2324100" cy="461963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3467100" y="3462338"/>
              <a:ext cx="2324100" cy="461963"/>
            </a:xfrm>
            <a:custGeom>
              <a:avLst/>
              <a:gdLst>
                <a:gd name="T0" fmla="*/ 504 w 546"/>
                <a:gd name="T1" fmla="*/ 75 h 106"/>
                <a:gd name="T2" fmla="*/ 483 w 546"/>
                <a:gd name="T3" fmla="*/ 64 h 106"/>
                <a:gd name="T4" fmla="*/ 507 w 546"/>
                <a:gd name="T5" fmla="*/ 54 h 106"/>
                <a:gd name="T6" fmla="*/ 505 w 546"/>
                <a:gd name="T7" fmla="*/ 47 h 106"/>
                <a:gd name="T8" fmla="*/ 514 w 546"/>
                <a:gd name="T9" fmla="*/ 40 h 106"/>
                <a:gd name="T10" fmla="*/ 466 w 546"/>
                <a:gd name="T11" fmla="*/ 34 h 106"/>
                <a:gd name="T12" fmla="*/ 475 w 546"/>
                <a:gd name="T13" fmla="*/ 28 h 106"/>
                <a:gd name="T14" fmla="*/ 525 w 546"/>
                <a:gd name="T15" fmla="*/ 24 h 106"/>
                <a:gd name="T16" fmla="*/ 492 w 546"/>
                <a:gd name="T17" fmla="*/ 24 h 106"/>
                <a:gd name="T18" fmla="*/ 460 w 546"/>
                <a:gd name="T19" fmla="*/ 20 h 106"/>
                <a:gd name="T20" fmla="*/ 456 w 546"/>
                <a:gd name="T21" fmla="*/ 15 h 106"/>
                <a:gd name="T22" fmla="*/ 443 w 546"/>
                <a:gd name="T23" fmla="*/ 22 h 106"/>
                <a:gd name="T24" fmla="*/ 418 w 546"/>
                <a:gd name="T25" fmla="*/ 19 h 106"/>
                <a:gd name="T26" fmla="*/ 442 w 546"/>
                <a:gd name="T27" fmla="*/ 24 h 106"/>
                <a:gd name="T28" fmla="*/ 398 w 546"/>
                <a:gd name="T29" fmla="*/ 27 h 106"/>
                <a:gd name="T30" fmla="*/ 375 w 546"/>
                <a:gd name="T31" fmla="*/ 25 h 106"/>
                <a:gd name="T32" fmla="*/ 340 w 546"/>
                <a:gd name="T33" fmla="*/ 18 h 106"/>
                <a:gd name="T34" fmla="*/ 292 w 546"/>
                <a:gd name="T35" fmla="*/ 17 h 106"/>
                <a:gd name="T36" fmla="*/ 281 w 546"/>
                <a:gd name="T37" fmla="*/ 6 h 106"/>
                <a:gd name="T38" fmla="*/ 268 w 546"/>
                <a:gd name="T39" fmla="*/ 15 h 106"/>
                <a:gd name="T40" fmla="*/ 245 w 546"/>
                <a:gd name="T41" fmla="*/ 9 h 106"/>
                <a:gd name="T42" fmla="*/ 220 w 546"/>
                <a:gd name="T43" fmla="*/ 4 h 106"/>
                <a:gd name="T44" fmla="*/ 186 w 546"/>
                <a:gd name="T45" fmla="*/ 2 h 106"/>
                <a:gd name="T46" fmla="*/ 160 w 546"/>
                <a:gd name="T47" fmla="*/ 8 h 106"/>
                <a:gd name="T48" fmla="*/ 65 w 546"/>
                <a:gd name="T49" fmla="*/ 3 h 106"/>
                <a:gd name="T50" fmla="*/ 9 w 546"/>
                <a:gd name="T51" fmla="*/ 38 h 106"/>
                <a:gd name="T52" fmla="*/ 57 w 546"/>
                <a:gd name="T53" fmla="*/ 100 h 106"/>
                <a:gd name="T54" fmla="*/ 59 w 546"/>
                <a:gd name="T55" fmla="*/ 84 h 106"/>
                <a:gd name="T56" fmla="*/ 84 w 546"/>
                <a:gd name="T57" fmla="*/ 83 h 106"/>
                <a:gd name="T58" fmla="*/ 136 w 546"/>
                <a:gd name="T59" fmla="*/ 87 h 106"/>
                <a:gd name="T60" fmla="*/ 176 w 546"/>
                <a:gd name="T61" fmla="*/ 86 h 106"/>
                <a:gd name="T62" fmla="*/ 205 w 546"/>
                <a:gd name="T63" fmla="*/ 81 h 106"/>
                <a:gd name="T64" fmla="*/ 253 w 546"/>
                <a:gd name="T65" fmla="*/ 81 h 106"/>
                <a:gd name="T66" fmla="*/ 299 w 546"/>
                <a:gd name="T67" fmla="*/ 83 h 106"/>
                <a:gd name="T68" fmla="*/ 363 w 546"/>
                <a:gd name="T69" fmla="*/ 87 h 106"/>
                <a:gd name="T70" fmla="*/ 390 w 546"/>
                <a:gd name="T71" fmla="*/ 85 h 106"/>
                <a:gd name="T72" fmla="*/ 494 w 546"/>
                <a:gd name="T73" fmla="*/ 54 h 106"/>
                <a:gd name="T74" fmla="*/ 482 w 546"/>
                <a:gd name="T75" fmla="*/ 43 h 106"/>
                <a:gd name="T76" fmla="*/ 506 w 546"/>
                <a:gd name="T77" fmla="*/ 45 h 106"/>
                <a:gd name="T78" fmla="*/ 499 w 546"/>
                <a:gd name="T79" fmla="*/ 43 h 106"/>
                <a:gd name="T80" fmla="*/ 474 w 546"/>
                <a:gd name="T81" fmla="*/ 42 h 106"/>
                <a:gd name="T82" fmla="*/ 460 w 546"/>
                <a:gd name="T83" fmla="*/ 30 h 106"/>
                <a:gd name="T84" fmla="*/ 454 w 546"/>
                <a:gd name="T85" fmla="*/ 25 h 106"/>
                <a:gd name="T86" fmla="*/ 409 w 546"/>
                <a:gd name="T87" fmla="*/ 19 h 106"/>
                <a:gd name="T88" fmla="*/ 280 w 546"/>
                <a:gd name="T89" fmla="*/ 9 h 106"/>
                <a:gd name="T90" fmla="*/ 23 w 546"/>
                <a:gd name="T91" fmla="*/ 60 h 106"/>
                <a:gd name="T92" fmla="*/ 67 w 546"/>
                <a:gd name="T93" fmla="*/ 96 h 106"/>
                <a:gd name="T94" fmla="*/ 88 w 546"/>
                <a:gd name="T95" fmla="*/ 83 h 106"/>
                <a:gd name="T96" fmla="*/ 146 w 546"/>
                <a:gd name="T97" fmla="*/ 83 h 106"/>
                <a:gd name="T98" fmla="*/ 237 w 546"/>
                <a:gd name="T99" fmla="*/ 8 h 106"/>
                <a:gd name="T100" fmla="*/ 190 w 546"/>
                <a:gd name="T101" fmla="*/ 79 h 106"/>
                <a:gd name="T102" fmla="*/ 225 w 546"/>
                <a:gd name="T103" fmla="*/ 10 h 106"/>
                <a:gd name="T104" fmla="*/ 252 w 546"/>
                <a:gd name="T105" fmla="*/ 14 h 106"/>
                <a:gd name="T106" fmla="*/ 277 w 546"/>
                <a:gd name="T107" fmla="*/ 15 h 106"/>
                <a:gd name="T108" fmla="*/ 294 w 546"/>
                <a:gd name="T109" fmla="*/ 21 h 106"/>
                <a:gd name="T110" fmla="*/ 318 w 546"/>
                <a:gd name="T111" fmla="*/ 25 h 106"/>
                <a:gd name="T112" fmla="*/ 340 w 546"/>
                <a:gd name="T113" fmla="*/ 24 h 106"/>
                <a:gd name="T114" fmla="*/ 353 w 546"/>
                <a:gd name="T115" fmla="*/ 26 h 106"/>
                <a:gd name="T116" fmla="*/ 393 w 546"/>
                <a:gd name="T117" fmla="*/ 27 h 106"/>
                <a:gd name="T118" fmla="*/ 383 w 546"/>
                <a:gd name="T119" fmla="*/ 30 h 106"/>
                <a:gd name="T120" fmla="*/ 370 w 546"/>
                <a:gd name="T121" fmla="*/ 84 h 106"/>
                <a:gd name="T122" fmla="*/ 411 w 546"/>
                <a:gd name="T123" fmla="*/ 30 h 106"/>
                <a:gd name="T124" fmla="*/ 428 w 546"/>
                <a:gd name="T125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6" h="106">
                  <a:moveTo>
                    <a:pt x="405" y="85"/>
                  </a:moveTo>
                  <a:cubicBezTo>
                    <a:pt x="405" y="86"/>
                    <a:pt x="405" y="86"/>
                    <a:pt x="405" y="86"/>
                  </a:cubicBezTo>
                  <a:cubicBezTo>
                    <a:pt x="406" y="86"/>
                    <a:pt x="406" y="86"/>
                    <a:pt x="407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8" y="85"/>
                    <a:pt x="408" y="86"/>
                  </a:cubicBezTo>
                  <a:cubicBezTo>
                    <a:pt x="409" y="86"/>
                    <a:pt x="410" y="87"/>
                    <a:pt x="410" y="86"/>
                  </a:cubicBezTo>
                  <a:cubicBezTo>
                    <a:pt x="411" y="86"/>
                    <a:pt x="411" y="86"/>
                    <a:pt x="412" y="86"/>
                  </a:cubicBezTo>
                  <a:cubicBezTo>
                    <a:pt x="413" y="85"/>
                    <a:pt x="415" y="86"/>
                    <a:pt x="416" y="86"/>
                  </a:cubicBezTo>
                  <a:cubicBezTo>
                    <a:pt x="417" y="84"/>
                    <a:pt x="419" y="87"/>
                    <a:pt x="419" y="85"/>
                  </a:cubicBezTo>
                  <a:cubicBezTo>
                    <a:pt x="421" y="86"/>
                    <a:pt x="422" y="85"/>
                    <a:pt x="423" y="86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5" y="87"/>
                    <a:pt x="428" y="85"/>
                    <a:pt x="430" y="86"/>
                  </a:cubicBezTo>
                  <a:cubicBezTo>
                    <a:pt x="430" y="86"/>
                    <a:pt x="430" y="86"/>
                    <a:pt x="430" y="86"/>
                  </a:cubicBezTo>
                  <a:cubicBezTo>
                    <a:pt x="431" y="86"/>
                    <a:pt x="432" y="85"/>
                    <a:pt x="432" y="86"/>
                  </a:cubicBezTo>
                  <a:cubicBezTo>
                    <a:pt x="433" y="86"/>
                    <a:pt x="434" y="86"/>
                    <a:pt x="434" y="86"/>
                  </a:cubicBezTo>
                  <a:cubicBezTo>
                    <a:pt x="436" y="87"/>
                    <a:pt x="437" y="85"/>
                    <a:pt x="439" y="86"/>
                  </a:cubicBezTo>
                  <a:cubicBezTo>
                    <a:pt x="439" y="86"/>
                    <a:pt x="439" y="86"/>
                    <a:pt x="439" y="86"/>
                  </a:cubicBezTo>
                  <a:cubicBezTo>
                    <a:pt x="440" y="87"/>
                    <a:pt x="440" y="85"/>
                    <a:pt x="441" y="86"/>
                  </a:cubicBezTo>
                  <a:cubicBezTo>
                    <a:pt x="443" y="85"/>
                    <a:pt x="445" y="87"/>
                    <a:pt x="447" y="86"/>
                  </a:cubicBezTo>
                  <a:cubicBezTo>
                    <a:pt x="448" y="87"/>
                    <a:pt x="450" y="85"/>
                    <a:pt x="451" y="86"/>
                  </a:cubicBezTo>
                  <a:cubicBezTo>
                    <a:pt x="453" y="87"/>
                    <a:pt x="455" y="86"/>
                    <a:pt x="457" y="86"/>
                  </a:cubicBezTo>
                  <a:cubicBezTo>
                    <a:pt x="459" y="85"/>
                    <a:pt x="461" y="86"/>
                    <a:pt x="462" y="86"/>
                  </a:cubicBezTo>
                  <a:cubicBezTo>
                    <a:pt x="464" y="86"/>
                    <a:pt x="465" y="86"/>
                    <a:pt x="466" y="85"/>
                  </a:cubicBezTo>
                  <a:cubicBezTo>
                    <a:pt x="467" y="85"/>
                    <a:pt x="467" y="86"/>
                    <a:pt x="467" y="86"/>
                  </a:cubicBezTo>
                  <a:cubicBezTo>
                    <a:pt x="468" y="86"/>
                    <a:pt x="469" y="85"/>
                    <a:pt x="470" y="85"/>
                  </a:cubicBezTo>
                  <a:cubicBezTo>
                    <a:pt x="470" y="85"/>
                    <a:pt x="471" y="84"/>
                    <a:pt x="472" y="85"/>
                  </a:cubicBezTo>
                  <a:cubicBezTo>
                    <a:pt x="472" y="85"/>
                    <a:pt x="472" y="85"/>
                    <a:pt x="473" y="85"/>
                  </a:cubicBezTo>
                  <a:cubicBezTo>
                    <a:pt x="473" y="85"/>
                    <a:pt x="474" y="85"/>
                    <a:pt x="474" y="85"/>
                  </a:cubicBezTo>
                  <a:cubicBezTo>
                    <a:pt x="475" y="85"/>
                    <a:pt x="475" y="86"/>
                    <a:pt x="476" y="86"/>
                  </a:cubicBezTo>
                  <a:cubicBezTo>
                    <a:pt x="477" y="85"/>
                    <a:pt x="480" y="86"/>
                    <a:pt x="481" y="85"/>
                  </a:cubicBezTo>
                  <a:cubicBezTo>
                    <a:pt x="482" y="86"/>
                    <a:pt x="484" y="85"/>
                    <a:pt x="485" y="85"/>
                  </a:cubicBezTo>
                  <a:cubicBezTo>
                    <a:pt x="486" y="85"/>
                    <a:pt x="487" y="86"/>
                    <a:pt x="488" y="85"/>
                  </a:cubicBezTo>
                  <a:cubicBezTo>
                    <a:pt x="490" y="85"/>
                    <a:pt x="492" y="85"/>
                    <a:pt x="494" y="85"/>
                  </a:cubicBezTo>
                  <a:cubicBezTo>
                    <a:pt x="493" y="85"/>
                    <a:pt x="493" y="85"/>
                    <a:pt x="493" y="85"/>
                  </a:cubicBezTo>
                  <a:cubicBezTo>
                    <a:pt x="495" y="84"/>
                    <a:pt x="495" y="85"/>
                    <a:pt x="497" y="85"/>
                  </a:cubicBezTo>
                  <a:cubicBezTo>
                    <a:pt x="497" y="83"/>
                    <a:pt x="497" y="83"/>
                    <a:pt x="497" y="83"/>
                  </a:cubicBezTo>
                  <a:cubicBezTo>
                    <a:pt x="497" y="83"/>
                    <a:pt x="499" y="84"/>
                    <a:pt x="499" y="83"/>
                  </a:cubicBezTo>
                  <a:cubicBezTo>
                    <a:pt x="499" y="83"/>
                    <a:pt x="500" y="83"/>
                    <a:pt x="500" y="83"/>
                  </a:cubicBezTo>
                  <a:cubicBezTo>
                    <a:pt x="501" y="83"/>
                    <a:pt x="503" y="84"/>
                    <a:pt x="503" y="82"/>
                  </a:cubicBezTo>
                  <a:cubicBezTo>
                    <a:pt x="504" y="81"/>
                    <a:pt x="505" y="82"/>
                    <a:pt x="506" y="82"/>
                  </a:cubicBezTo>
                  <a:cubicBezTo>
                    <a:pt x="505" y="81"/>
                    <a:pt x="503" y="81"/>
                    <a:pt x="502" y="82"/>
                  </a:cubicBezTo>
                  <a:cubicBezTo>
                    <a:pt x="501" y="81"/>
                    <a:pt x="500" y="81"/>
                    <a:pt x="499" y="82"/>
                  </a:cubicBezTo>
                  <a:cubicBezTo>
                    <a:pt x="496" y="81"/>
                    <a:pt x="493" y="82"/>
                    <a:pt x="491" y="81"/>
                  </a:cubicBezTo>
                  <a:cubicBezTo>
                    <a:pt x="492" y="80"/>
                    <a:pt x="494" y="80"/>
                    <a:pt x="495" y="80"/>
                  </a:cubicBezTo>
                  <a:cubicBezTo>
                    <a:pt x="495" y="79"/>
                    <a:pt x="496" y="79"/>
                    <a:pt x="495" y="78"/>
                  </a:cubicBezTo>
                  <a:cubicBezTo>
                    <a:pt x="495" y="79"/>
                    <a:pt x="495" y="79"/>
                    <a:pt x="495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2" y="79"/>
                    <a:pt x="491" y="80"/>
                    <a:pt x="490" y="79"/>
                  </a:cubicBezTo>
                  <a:cubicBezTo>
                    <a:pt x="491" y="79"/>
                    <a:pt x="491" y="79"/>
                    <a:pt x="491" y="79"/>
                  </a:cubicBezTo>
                  <a:cubicBezTo>
                    <a:pt x="489" y="79"/>
                    <a:pt x="488" y="79"/>
                    <a:pt x="486" y="79"/>
                  </a:cubicBezTo>
                  <a:cubicBezTo>
                    <a:pt x="486" y="79"/>
                    <a:pt x="486" y="79"/>
                    <a:pt x="486" y="79"/>
                  </a:cubicBezTo>
                  <a:cubicBezTo>
                    <a:pt x="486" y="79"/>
                    <a:pt x="485" y="79"/>
                    <a:pt x="485" y="78"/>
                  </a:cubicBezTo>
                  <a:cubicBezTo>
                    <a:pt x="486" y="77"/>
                    <a:pt x="488" y="78"/>
                    <a:pt x="489" y="77"/>
                  </a:cubicBezTo>
                  <a:cubicBezTo>
                    <a:pt x="491" y="78"/>
                    <a:pt x="492" y="76"/>
                    <a:pt x="494" y="76"/>
                  </a:cubicBezTo>
                  <a:cubicBezTo>
                    <a:pt x="495" y="76"/>
                    <a:pt x="495" y="75"/>
                    <a:pt x="497" y="75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8" y="75"/>
                    <a:pt x="498" y="76"/>
                  </a:cubicBezTo>
                  <a:cubicBezTo>
                    <a:pt x="499" y="75"/>
                    <a:pt x="500" y="75"/>
                    <a:pt x="501" y="75"/>
                  </a:cubicBezTo>
                  <a:cubicBezTo>
                    <a:pt x="502" y="76"/>
                    <a:pt x="503" y="75"/>
                    <a:pt x="504" y="75"/>
                  </a:cubicBezTo>
                  <a:cubicBezTo>
                    <a:pt x="506" y="74"/>
                    <a:pt x="508" y="76"/>
                    <a:pt x="510" y="74"/>
                  </a:cubicBezTo>
                  <a:cubicBezTo>
                    <a:pt x="510" y="74"/>
                    <a:pt x="511" y="74"/>
                    <a:pt x="511" y="74"/>
                  </a:cubicBezTo>
                  <a:cubicBezTo>
                    <a:pt x="513" y="74"/>
                    <a:pt x="515" y="75"/>
                    <a:pt x="516" y="74"/>
                  </a:cubicBezTo>
                  <a:cubicBezTo>
                    <a:pt x="516" y="74"/>
                    <a:pt x="516" y="74"/>
                    <a:pt x="516" y="74"/>
                  </a:cubicBezTo>
                  <a:cubicBezTo>
                    <a:pt x="517" y="74"/>
                    <a:pt x="518" y="75"/>
                    <a:pt x="519" y="74"/>
                  </a:cubicBezTo>
                  <a:cubicBezTo>
                    <a:pt x="518" y="73"/>
                    <a:pt x="518" y="73"/>
                    <a:pt x="518" y="73"/>
                  </a:cubicBezTo>
                  <a:cubicBezTo>
                    <a:pt x="518" y="74"/>
                    <a:pt x="517" y="74"/>
                    <a:pt x="517" y="74"/>
                  </a:cubicBezTo>
                  <a:cubicBezTo>
                    <a:pt x="515" y="72"/>
                    <a:pt x="512" y="75"/>
                    <a:pt x="511" y="72"/>
                  </a:cubicBezTo>
                  <a:cubicBezTo>
                    <a:pt x="510" y="73"/>
                    <a:pt x="509" y="72"/>
                    <a:pt x="508" y="73"/>
                  </a:cubicBezTo>
                  <a:cubicBezTo>
                    <a:pt x="509" y="73"/>
                    <a:pt x="510" y="72"/>
                    <a:pt x="511" y="73"/>
                  </a:cubicBezTo>
                  <a:cubicBezTo>
                    <a:pt x="511" y="75"/>
                    <a:pt x="510" y="73"/>
                    <a:pt x="509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7" y="73"/>
                    <a:pt x="505" y="74"/>
                    <a:pt x="503" y="73"/>
                  </a:cubicBezTo>
                  <a:cubicBezTo>
                    <a:pt x="503" y="73"/>
                    <a:pt x="504" y="73"/>
                    <a:pt x="504" y="73"/>
                  </a:cubicBezTo>
                  <a:cubicBezTo>
                    <a:pt x="503" y="73"/>
                    <a:pt x="503" y="72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2" y="73"/>
                    <a:pt x="501" y="74"/>
                    <a:pt x="499" y="74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98" y="74"/>
                    <a:pt x="499" y="73"/>
                    <a:pt x="498" y="74"/>
                  </a:cubicBezTo>
                  <a:cubicBezTo>
                    <a:pt x="496" y="74"/>
                    <a:pt x="495" y="74"/>
                    <a:pt x="494" y="73"/>
                  </a:cubicBezTo>
                  <a:cubicBezTo>
                    <a:pt x="494" y="73"/>
                    <a:pt x="494" y="73"/>
                    <a:pt x="494" y="73"/>
                  </a:cubicBezTo>
                  <a:cubicBezTo>
                    <a:pt x="492" y="74"/>
                    <a:pt x="494" y="77"/>
                    <a:pt x="491" y="7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0" y="74"/>
                    <a:pt x="493" y="76"/>
                    <a:pt x="492" y="74"/>
                  </a:cubicBezTo>
                  <a:cubicBezTo>
                    <a:pt x="487" y="73"/>
                    <a:pt x="482" y="74"/>
                    <a:pt x="477" y="74"/>
                  </a:cubicBezTo>
                  <a:cubicBezTo>
                    <a:pt x="471" y="73"/>
                    <a:pt x="466" y="75"/>
                    <a:pt x="460" y="73"/>
                  </a:cubicBezTo>
                  <a:cubicBezTo>
                    <a:pt x="458" y="74"/>
                    <a:pt x="456" y="73"/>
                    <a:pt x="454" y="73"/>
                  </a:cubicBezTo>
                  <a:cubicBezTo>
                    <a:pt x="451" y="74"/>
                    <a:pt x="447" y="73"/>
                    <a:pt x="443" y="73"/>
                  </a:cubicBezTo>
                  <a:cubicBezTo>
                    <a:pt x="442" y="73"/>
                    <a:pt x="441" y="73"/>
                    <a:pt x="441" y="73"/>
                  </a:cubicBezTo>
                  <a:cubicBezTo>
                    <a:pt x="439" y="72"/>
                    <a:pt x="437" y="74"/>
                    <a:pt x="436" y="73"/>
                  </a:cubicBezTo>
                  <a:cubicBezTo>
                    <a:pt x="437" y="72"/>
                    <a:pt x="438" y="73"/>
                    <a:pt x="438" y="73"/>
                  </a:cubicBezTo>
                  <a:cubicBezTo>
                    <a:pt x="440" y="72"/>
                    <a:pt x="441" y="73"/>
                    <a:pt x="442" y="72"/>
                  </a:cubicBezTo>
                  <a:cubicBezTo>
                    <a:pt x="443" y="74"/>
                    <a:pt x="445" y="72"/>
                    <a:pt x="446" y="72"/>
                  </a:cubicBezTo>
                  <a:cubicBezTo>
                    <a:pt x="449" y="72"/>
                    <a:pt x="451" y="74"/>
                    <a:pt x="453" y="71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6" y="71"/>
                    <a:pt x="459" y="72"/>
                    <a:pt x="461" y="73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3" y="72"/>
                    <a:pt x="463" y="72"/>
                    <a:pt x="463" y="71"/>
                  </a:cubicBezTo>
                  <a:cubicBezTo>
                    <a:pt x="463" y="71"/>
                    <a:pt x="464" y="71"/>
                    <a:pt x="464" y="72"/>
                  </a:cubicBezTo>
                  <a:cubicBezTo>
                    <a:pt x="467" y="70"/>
                    <a:pt x="470" y="72"/>
                    <a:pt x="473" y="71"/>
                  </a:cubicBezTo>
                  <a:cubicBezTo>
                    <a:pt x="476" y="72"/>
                    <a:pt x="479" y="70"/>
                    <a:pt x="483" y="72"/>
                  </a:cubicBezTo>
                  <a:cubicBezTo>
                    <a:pt x="483" y="71"/>
                    <a:pt x="485" y="71"/>
                    <a:pt x="486" y="71"/>
                  </a:cubicBezTo>
                  <a:cubicBezTo>
                    <a:pt x="488" y="69"/>
                    <a:pt x="493" y="71"/>
                    <a:pt x="495" y="69"/>
                  </a:cubicBezTo>
                  <a:cubicBezTo>
                    <a:pt x="494" y="68"/>
                    <a:pt x="493" y="70"/>
                    <a:pt x="493" y="68"/>
                  </a:cubicBezTo>
                  <a:cubicBezTo>
                    <a:pt x="492" y="67"/>
                    <a:pt x="491" y="68"/>
                    <a:pt x="490" y="68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89" y="69"/>
                    <a:pt x="489" y="68"/>
                    <a:pt x="488" y="67"/>
                  </a:cubicBezTo>
                  <a:cubicBezTo>
                    <a:pt x="488" y="67"/>
                    <a:pt x="488" y="67"/>
                    <a:pt x="489" y="67"/>
                  </a:cubicBezTo>
                  <a:cubicBezTo>
                    <a:pt x="490" y="67"/>
                    <a:pt x="491" y="66"/>
                    <a:pt x="492" y="67"/>
                  </a:cubicBezTo>
                  <a:cubicBezTo>
                    <a:pt x="494" y="65"/>
                    <a:pt x="496" y="67"/>
                    <a:pt x="498" y="66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6"/>
                    <a:pt x="500" y="66"/>
                    <a:pt x="501" y="66"/>
                  </a:cubicBezTo>
                  <a:cubicBezTo>
                    <a:pt x="501" y="66"/>
                    <a:pt x="501" y="65"/>
                    <a:pt x="502" y="65"/>
                  </a:cubicBezTo>
                  <a:cubicBezTo>
                    <a:pt x="500" y="65"/>
                    <a:pt x="498" y="65"/>
                    <a:pt x="496" y="64"/>
                  </a:cubicBezTo>
                  <a:cubicBezTo>
                    <a:pt x="495" y="65"/>
                    <a:pt x="493" y="63"/>
                    <a:pt x="491" y="64"/>
                  </a:cubicBezTo>
                  <a:cubicBezTo>
                    <a:pt x="491" y="65"/>
                    <a:pt x="490" y="65"/>
                    <a:pt x="489" y="64"/>
                  </a:cubicBezTo>
                  <a:cubicBezTo>
                    <a:pt x="489" y="65"/>
                    <a:pt x="489" y="65"/>
                    <a:pt x="489" y="65"/>
                  </a:cubicBezTo>
                  <a:cubicBezTo>
                    <a:pt x="487" y="64"/>
                    <a:pt x="485" y="66"/>
                    <a:pt x="483" y="64"/>
                  </a:cubicBezTo>
                  <a:cubicBezTo>
                    <a:pt x="482" y="65"/>
                    <a:pt x="480" y="65"/>
                    <a:pt x="478" y="64"/>
                  </a:cubicBezTo>
                  <a:cubicBezTo>
                    <a:pt x="477" y="64"/>
                    <a:pt x="473" y="66"/>
                    <a:pt x="473" y="63"/>
                  </a:cubicBezTo>
                  <a:cubicBezTo>
                    <a:pt x="476" y="62"/>
                    <a:pt x="476" y="62"/>
                    <a:pt x="476" y="62"/>
                  </a:cubicBezTo>
                  <a:cubicBezTo>
                    <a:pt x="476" y="62"/>
                    <a:pt x="477" y="63"/>
                    <a:pt x="477" y="63"/>
                  </a:cubicBezTo>
                  <a:cubicBezTo>
                    <a:pt x="478" y="62"/>
                    <a:pt x="480" y="63"/>
                    <a:pt x="481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3" y="63"/>
                    <a:pt x="484" y="61"/>
                    <a:pt x="485" y="62"/>
                  </a:cubicBezTo>
                  <a:cubicBezTo>
                    <a:pt x="487" y="62"/>
                    <a:pt x="489" y="62"/>
                    <a:pt x="491" y="61"/>
                  </a:cubicBezTo>
                  <a:cubicBezTo>
                    <a:pt x="488" y="60"/>
                    <a:pt x="485" y="62"/>
                    <a:pt x="483" y="61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2" y="60"/>
                  </a:cubicBezTo>
                  <a:cubicBezTo>
                    <a:pt x="483" y="61"/>
                    <a:pt x="483" y="61"/>
                    <a:pt x="483" y="61"/>
                  </a:cubicBezTo>
                  <a:cubicBezTo>
                    <a:pt x="481" y="62"/>
                    <a:pt x="480" y="61"/>
                    <a:pt x="479" y="61"/>
                  </a:cubicBezTo>
                  <a:cubicBezTo>
                    <a:pt x="479" y="60"/>
                    <a:pt x="480" y="61"/>
                    <a:pt x="480" y="60"/>
                  </a:cubicBezTo>
                  <a:cubicBezTo>
                    <a:pt x="478" y="60"/>
                    <a:pt x="476" y="60"/>
                    <a:pt x="475" y="61"/>
                  </a:cubicBezTo>
                  <a:cubicBezTo>
                    <a:pt x="474" y="60"/>
                    <a:pt x="474" y="60"/>
                    <a:pt x="474" y="60"/>
                  </a:cubicBezTo>
                  <a:cubicBezTo>
                    <a:pt x="473" y="60"/>
                    <a:pt x="471" y="60"/>
                    <a:pt x="470" y="60"/>
                  </a:cubicBezTo>
                  <a:cubicBezTo>
                    <a:pt x="469" y="60"/>
                    <a:pt x="468" y="60"/>
                    <a:pt x="467" y="60"/>
                  </a:cubicBezTo>
                  <a:cubicBezTo>
                    <a:pt x="466" y="61"/>
                    <a:pt x="465" y="58"/>
                    <a:pt x="464" y="59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7" y="58"/>
                    <a:pt x="470" y="60"/>
                    <a:pt x="473" y="59"/>
                  </a:cubicBezTo>
                  <a:cubicBezTo>
                    <a:pt x="473" y="58"/>
                    <a:pt x="473" y="58"/>
                    <a:pt x="474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7" y="59"/>
                    <a:pt x="477" y="59"/>
                    <a:pt x="477" y="59"/>
                  </a:cubicBezTo>
                  <a:cubicBezTo>
                    <a:pt x="478" y="59"/>
                    <a:pt x="480" y="60"/>
                    <a:pt x="481" y="59"/>
                  </a:cubicBezTo>
                  <a:cubicBezTo>
                    <a:pt x="483" y="60"/>
                    <a:pt x="484" y="58"/>
                    <a:pt x="485" y="59"/>
                  </a:cubicBezTo>
                  <a:cubicBezTo>
                    <a:pt x="487" y="57"/>
                    <a:pt x="489" y="58"/>
                    <a:pt x="491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90" y="56"/>
                    <a:pt x="490" y="55"/>
                    <a:pt x="490" y="55"/>
                  </a:cubicBezTo>
                  <a:cubicBezTo>
                    <a:pt x="490" y="56"/>
                    <a:pt x="491" y="55"/>
                    <a:pt x="491" y="56"/>
                  </a:cubicBezTo>
                  <a:cubicBezTo>
                    <a:pt x="491" y="55"/>
                    <a:pt x="492" y="56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5" y="54"/>
                    <a:pt x="495" y="54"/>
                    <a:pt x="495" y="54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95" y="55"/>
                    <a:pt x="494" y="55"/>
                    <a:pt x="494" y="55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3" y="56"/>
                    <a:pt x="492" y="58"/>
                    <a:pt x="491" y="56"/>
                  </a:cubicBezTo>
                  <a:cubicBezTo>
                    <a:pt x="491" y="59"/>
                    <a:pt x="494" y="56"/>
                    <a:pt x="495" y="58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7" y="58"/>
                    <a:pt x="497" y="56"/>
                    <a:pt x="499" y="56"/>
                  </a:cubicBezTo>
                  <a:cubicBezTo>
                    <a:pt x="499" y="56"/>
                    <a:pt x="498" y="56"/>
                    <a:pt x="498" y="56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6"/>
                    <a:pt x="497" y="56"/>
                    <a:pt x="496" y="55"/>
                  </a:cubicBezTo>
                  <a:cubicBezTo>
                    <a:pt x="497" y="55"/>
                    <a:pt x="497" y="55"/>
                    <a:pt x="497" y="5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7" y="55"/>
                    <a:pt x="497" y="55"/>
                  </a:cubicBezTo>
                  <a:cubicBezTo>
                    <a:pt x="497" y="54"/>
                    <a:pt x="498" y="54"/>
                    <a:pt x="497" y="53"/>
                  </a:cubicBezTo>
                  <a:cubicBezTo>
                    <a:pt x="497" y="54"/>
                    <a:pt x="496" y="53"/>
                    <a:pt x="495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5" y="53"/>
                    <a:pt x="495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2"/>
                    <a:pt x="498" y="53"/>
                    <a:pt x="500" y="52"/>
                  </a:cubicBezTo>
                  <a:cubicBezTo>
                    <a:pt x="502" y="53"/>
                    <a:pt x="503" y="52"/>
                    <a:pt x="504" y="53"/>
                  </a:cubicBezTo>
                  <a:cubicBezTo>
                    <a:pt x="503" y="53"/>
                    <a:pt x="502" y="54"/>
                    <a:pt x="501" y="53"/>
                  </a:cubicBezTo>
                  <a:cubicBezTo>
                    <a:pt x="501" y="54"/>
                    <a:pt x="502" y="54"/>
                    <a:pt x="501" y="54"/>
                  </a:cubicBezTo>
                  <a:cubicBezTo>
                    <a:pt x="502" y="55"/>
                    <a:pt x="501" y="55"/>
                    <a:pt x="501" y="55"/>
                  </a:cubicBezTo>
                  <a:cubicBezTo>
                    <a:pt x="502" y="55"/>
                    <a:pt x="504" y="56"/>
                    <a:pt x="504" y="55"/>
                  </a:cubicBezTo>
                  <a:cubicBezTo>
                    <a:pt x="506" y="56"/>
                    <a:pt x="506" y="56"/>
                    <a:pt x="506" y="56"/>
                  </a:cubicBezTo>
                  <a:cubicBezTo>
                    <a:pt x="506" y="55"/>
                    <a:pt x="506" y="55"/>
                    <a:pt x="506" y="55"/>
                  </a:cubicBezTo>
                  <a:cubicBezTo>
                    <a:pt x="505" y="55"/>
                    <a:pt x="505" y="55"/>
                    <a:pt x="505" y="55"/>
                  </a:cubicBezTo>
                  <a:cubicBezTo>
                    <a:pt x="506" y="55"/>
                    <a:pt x="506" y="55"/>
                    <a:pt x="507" y="54"/>
                  </a:cubicBezTo>
                  <a:cubicBezTo>
                    <a:pt x="506" y="54"/>
                    <a:pt x="505" y="55"/>
                    <a:pt x="505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6" y="53"/>
                    <a:pt x="506" y="53"/>
                    <a:pt x="506" y="53"/>
                  </a:cubicBezTo>
                  <a:cubicBezTo>
                    <a:pt x="504" y="54"/>
                    <a:pt x="504" y="54"/>
                    <a:pt x="504" y="54"/>
                  </a:cubicBezTo>
                  <a:cubicBezTo>
                    <a:pt x="504" y="53"/>
                    <a:pt x="504" y="53"/>
                    <a:pt x="504" y="53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4" y="52"/>
                    <a:pt x="504" y="52"/>
                    <a:pt x="504" y="52"/>
                  </a:cubicBezTo>
                  <a:cubicBezTo>
                    <a:pt x="505" y="52"/>
                    <a:pt x="505" y="52"/>
                    <a:pt x="507" y="52"/>
                  </a:cubicBezTo>
                  <a:cubicBezTo>
                    <a:pt x="507" y="51"/>
                    <a:pt x="510" y="52"/>
                    <a:pt x="511" y="51"/>
                  </a:cubicBezTo>
                  <a:cubicBezTo>
                    <a:pt x="510" y="52"/>
                    <a:pt x="509" y="51"/>
                    <a:pt x="509" y="51"/>
                  </a:cubicBezTo>
                  <a:cubicBezTo>
                    <a:pt x="508" y="51"/>
                    <a:pt x="508" y="51"/>
                    <a:pt x="508" y="51"/>
                  </a:cubicBezTo>
                  <a:cubicBezTo>
                    <a:pt x="508" y="50"/>
                    <a:pt x="508" y="52"/>
                    <a:pt x="507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6" y="49"/>
                    <a:pt x="505" y="52"/>
                    <a:pt x="504" y="50"/>
                  </a:cubicBezTo>
                  <a:cubicBezTo>
                    <a:pt x="504" y="51"/>
                    <a:pt x="503" y="51"/>
                    <a:pt x="504" y="51"/>
                  </a:cubicBezTo>
                  <a:cubicBezTo>
                    <a:pt x="503" y="52"/>
                    <a:pt x="503" y="51"/>
                    <a:pt x="501" y="51"/>
                  </a:cubicBezTo>
                  <a:cubicBezTo>
                    <a:pt x="502" y="50"/>
                    <a:pt x="502" y="51"/>
                    <a:pt x="502" y="50"/>
                  </a:cubicBezTo>
                  <a:cubicBezTo>
                    <a:pt x="502" y="50"/>
                    <a:pt x="500" y="50"/>
                    <a:pt x="500" y="51"/>
                  </a:cubicBezTo>
                  <a:cubicBezTo>
                    <a:pt x="499" y="50"/>
                    <a:pt x="498" y="52"/>
                    <a:pt x="497" y="50"/>
                  </a:cubicBezTo>
                  <a:cubicBezTo>
                    <a:pt x="497" y="50"/>
                    <a:pt x="497" y="51"/>
                    <a:pt x="498" y="51"/>
                  </a:cubicBezTo>
                  <a:cubicBezTo>
                    <a:pt x="496" y="51"/>
                    <a:pt x="493" y="51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1"/>
                    <a:pt x="492" y="51"/>
                  </a:cubicBezTo>
                  <a:cubicBezTo>
                    <a:pt x="491" y="51"/>
                    <a:pt x="491" y="51"/>
                    <a:pt x="490" y="50"/>
                  </a:cubicBezTo>
                  <a:cubicBezTo>
                    <a:pt x="489" y="51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8" y="51"/>
                    <a:pt x="489" y="51"/>
                    <a:pt x="489" y="50"/>
                  </a:cubicBezTo>
                  <a:cubicBezTo>
                    <a:pt x="489" y="50"/>
                    <a:pt x="490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1"/>
                    <a:pt x="488" y="50"/>
                    <a:pt x="488" y="50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7" y="51"/>
                    <a:pt x="487" y="51"/>
                    <a:pt x="486" y="51"/>
                  </a:cubicBezTo>
                  <a:cubicBezTo>
                    <a:pt x="485" y="48"/>
                    <a:pt x="488" y="49"/>
                    <a:pt x="489" y="49"/>
                  </a:cubicBezTo>
                  <a:cubicBezTo>
                    <a:pt x="489" y="49"/>
                    <a:pt x="488" y="49"/>
                    <a:pt x="488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90" y="48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8"/>
                    <a:pt x="491" y="48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2" y="49"/>
                    <a:pt x="492" y="49"/>
                    <a:pt x="493" y="49"/>
                  </a:cubicBezTo>
                  <a:cubicBezTo>
                    <a:pt x="492" y="49"/>
                    <a:pt x="492" y="48"/>
                    <a:pt x="492" y="48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3" y="47"/>
                    <a:pt x="494" y="48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7"/>
                    <a:pt x="497" y="47"/>
                    <a:pt x="498" y="48"/>
                  </a:cubicBezTo>
                  <a:cubicBezTo>
                    <a:pt x="498" y="47"/>
                    <a:pt x="498" y="47"/>
                    <a:pt x="498" y="47"/>
                  </a:cubicBezTo>
                  <a:cubicBezTo>
                    <a:pt x="497" y="46"/>
                    <a:pt x="497" y="48"/>
                    <a:pt x="496" y="47"/>
                  </a:cubicBezTo>
                  <a:cubicBezTo>
                    <a:pt x="497" y="47"/>
                    <a:pt x="498" y="46"/>
                    <a:pt x="499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8"/>
                    <a:pt x="500" y="47"/>
                    <a:pt x="501" y="48"/>
                  </a:cubicBezTo>
                  <a:cubicBezTo>
                    <a:pt x="502" y="46"/>
                    <a:pt x="502" y="46"/>
                    <a:pt x="502" y="46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2" y="47"/>
                    <a:pt x="502" y="47"/>
                    <a:pt x="502" y="47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4" y="47"/>
                    <a:pt x="504" y="47"/>
                    <a:pt x="504" y="46"/>
                  </a:cubicBezTo>
                  <a:cubicBezTo>
                    <a:pt x="505" y="46"/>
                    <a:pt x="505" y="46"/>
                    <a:pt x="505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6" y="47"/>
                    <a:pt x="506" y="47"/>
                    <a:pt x="507" y="47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8" y="47"/>
                    <a:pt x="508" y="47"/>
                    <a:pt x="508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6"/>
                    <a:pt x="509" y="46"/>
                  </a:cubicBezTo>
                  <a:cubicBezTo>
                    <a:pt x="509" y="46"/>
                    <a:pt x="510" y="46"/>
                    <a:pt x="511" y="47"/>
                  </a:cubicBezTo>
                  <a:cubicBezTo>
                    <a:pt x="510" y="47"/>
                    <a:pt x="510" y="47"/>
                    <a:pt x="510" y="47"/>
                  </a:cubicBezTo>
                  <a:cubicBezTo>
                    <a:pt x="511" y="47"/>
                    <a:pt x="512" y="47"/>
                    <a:pt x="512" y="47"/>
                  </a:cubicBezTo>
                  <a:cubicBezTo>
                    <a:pt x="513" y="47"/>
                    <a:pt x="513" y="47"/>
                    <a:pt x="512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4" y="46"/>
                    <a:pt x="514" y="45"/>
                    <a:pt x="513" y="44"/>
                  </a:cubicBezTo>
                  <a:cubicBezTo>
                    <a:pt x="515" y="45"/>
                    <a:pt x="514" y="43"/>
                    <a:pt x="515" y="42"/>
                  </a:cubicBezTo>
                  <a:cubicBezTo>
                    <a:pt x="516" y="42"/>
                    <a:pt x="517" y="42"/>
                    <a:pt x="517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6" y="43"/>
                    <a:pt x="515" y="44"/>
                    <a:pt x="515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5" y="46"/>
                    <a:pt x="515" y="46"/>
                  </a:cubicBezTo>
                  <a:cubicBezTo>
                    <a:pt x="517" y="46"/>
                    <a:pt x="518" y="46"/>
                    <a:pt x="520" y="46"/>
                  </a:cubicBezTo>
                  <a:cubicBezTo>
                    <a:pt x="521" y="46"/>
                    <a:pt x="522" y="46"/>
                    <a:pt x="523" y="46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5" y="44"/>
                    <a:pt x="526" y="45"/>
                    <a:pt x="526" y="44"/>
                  </a:cubicBezTo>
                  <a:cubicBezTo>
                    <a:pt x="527" y="44"/>
                    <a:pt x="527" y="44"/>
                    <a:pt x="528" y="44"/>
                  </a:cubicBezTo>
                  <a:cubicBezTo>
                    <a:pt x="528" y="43"/>
                    <a:pt x="528" y="43"/>
                    <a:pt x="528" y="43"/>
                  </a:cubicBezTo>
                  <a:cubicBezTo>
                    <a:pt x="529" y="43"/>
                    <a:pt x="529" y="44"/>
                    <a:pt x="529" y="44"/>
                  </a:cubicBezTo>
                  <a:cubicBezTo>
                    <a:pt x="530" y="44"/>
                    <a:pt x="531" y="44"/>
                    <a:pt x="532" y="43"/>
                  </a:cubicBezTo>
                  <a:cubicBezTo>
                    <a:pt x="532" y="45"/>
                    <a:pt x="534" y="44"/>
                    <a:pt x="534" y="44"/>
                  </a:cubicBezTo>
                  <a:cubicBezTo>
                    <a:pt x="536" y="44"/>
                    <a:pt x="537" y="43"/>
                    <a:pt x="539" y="44"/>
                  </a:cubicBezTo>
                  <a:cubicBezTo>
                    <a:pt x="541" y="44"/>
                    <a:pt x="542" y="43"/>
                    <a:pt x="544" y="44"/>
                  </a:cubicBezTo>
                  <a:cubicBezTo>
                    <a:pt x="544" y="43"/>
                    <a:pt x="545" y="44"/>
                    <a:pt x="546" y="43"/>
                  </a:cubicBezTo>
                  <a:cubicBezTo>
                    <a:pt x="544" y="43"/>
                    <a:pt x="542" y="43"/>
                    <a:pt x="540" y="43"/>
                  </a:cubicBezTo>
                  <a:cubicBezTo>
                    <a:pt x="539" y="43"/>
                    <a:pt x="538" y="43"/>
                    <a:pt x="537" y="43"/>
                  </a:cubicBezTo>
                  <a:cubicBezTo>
                    <a:pt x="535" y="43"/>
                    <a:pt x="532" y="43"/>
                    <a:pt x="530" y="43"/>
                  </a:cubicBezTo>
                  <a:cubicBezTo>
                    <a:pt x="529" y="43"/>
                    <a:pt x="527" y="43"/>
                    <a:pt x="526" y="43"/>
                  </a:cubicBezTo>
                  <a:cubicBezTo>
                    <a:pt x="526" y="43"/>
                    <a:pt x="525" y="43"/>
                    <a:pt x="525" y="4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4" y="43"/>
                    <a:pt x="524" y="42"/>
                    <a:pt x="524" y="42"/>
                  </a:cubicBezTo>
                  <a:cubicBezTo>
                    <a:pt x="523" y="42"/>
                    <a:pt x="525" y="43"/>
                    <a:pt x="524" y="44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4"/>
                    <a:pt x="522" y="43"/>
                  </a:cubicBezTo>
                  <a:cubicBezTo>
                    <a:pt x="521" y="43"/>
                    <a:pt x="521" y="43"/>
                    <a:pt x="521" y="43"/>
                  </a:cubicBezTo>
                  <a:cubicBezTo>
                    <a:pt x="521" y="44"/>
                    <a:pt x="520" y="43"/>
                    <a:pt x="519" y="44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8" y="43"/>
                    <a:pt x="518" y="43"/>
                    <a:pt x="518" y="43"/>
                  </a:cubicBezTo>
                  <a:cubicBezTo>
                    <a:pt x="518" y="42"/>
                    <a:pt x="518" y="43"/>
                    <a:pt x="518" y="43"/>
                  </a:cubicBezTo>
                  <a:cubicBezTo>
                    <a:pt x="517" y="43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7" y="42"/>
                    <a:pt x="515" y="42"/>
                    <a:pt x="514" y="42"/>
                  </a:cubicBezTo>
                  <a:cubicBezTo>
                    <a:pt x="515" y="43"/>
                    <a:pt x="514" y="43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5" y="42"/>
                    <a:pt x="512" y="42"/>
                    <a:pt x="512" y="41"/>
                  </a:cubicBezTo>
                  <a:cubicBezTo>
                    <a:pt x="513" y="40"/>
                    <a:pt x="513" y="39"/>
                    <a:pt x="514" y="40"/>
                  </a:cubicBezTo>
                  <a:cubicBezTo>
                    <a:pt x="514" y="40"/>
                    <a:pt x="514" y="40"/>
                    <a:pt x="513" y="40"/>
                  </a:cubicBezTo>
                  <a:cubicBezTo>
                    <a:pt x="514" y="41"/>
                    <a:pt x="514" y="40"/>
                    <a:pt x="515" y="40"/>
                  </a:cubicBezTo>
                  <a:cubicBezTo>
                    <a:pt x="515" y="40"/>
                    <a:pt x="515" y="40"/>
                    <a:pt x="515" y="40"/>
                  </a:cubicBezTo>
                  <a:cubicBezTo>
                    <a:pt x="515" y="39"/>
                    <a:pt x="515" y="40"/>
                    <a:pt x="514" y="40"/>
                  </a:cubicBezTo>
                  <a:cubicBezTo>
                    <a:pt x="514" y="39"/>
                    <a:pt x="514" y="39"/>
                    <a:pt x="514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6" y="39"/>
                    <a:pt x="516" y="39"/>
                  </a:cubicBezTo>
                  <a:cubicBezTo>
                    <a:pt x="516" y="38"/>
                    <a:pt x="516" y="38"/>
                    <a:pt x="517" y="37"/>
                  </a:cubicBezTo>
                  <a:cubicBezTo>
                    <a:pt x="515" y="36"/>
                    <a:pt x="516" y="39"/>
                    <a:pt x="515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9"/>
                    <a:pt x="513" y="39"/>
                    <a:pt x="512" y="40"/>
                  </a:cubicBezTo>
                  <a:cubicBezTo>
                    <a:pt x="512" y="39"/>
                    <a:pt x="513" y="39"/>
                    <a:pt x="513" y="39"/>
                  </a:cubicBezTo>
                  <a:cubicBezTo>
                    <a:pt x="512" y="39"/>
                    <a:pt x="512" y="39"/>
                    <a:pt x="512" y="39"/>
                  </a:cubicBezTo>
                  <a:cubicBezTo>
                    <a:pt x="512" y="39"/>
                    <a:pt x="512" y="38"/>
                    <a:pt x="512" y="38"/>
                  </a:cubicBezTo>
                  <a:cubicBezTo>
                    <a:pt x="512" y="38"/>
                    <a:pt x="511" y="37"/>
                    <a:pt x="511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1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9"/>
                    <a:pt x="508" y="38"/>
                    <a:pt x="508" y="38"/>
                  </a:cubicBezTo>
                  <a:cubicBezTo>
                    <a:pt x="508" y="38"/>
                    <a:pt x="508" y="38"/>
                    <a:pt x="508" y="38"/>
                  </a:cubicBezTo>
                  <a:cubicBezTo>
                    <a:pt x="508" y="38"/>
                    <a:pt x="507" y="37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6" y="37"/>
                    <a:pt x="506" y="39"/>
                    <a:pt x="506" y="39"/>
                  </a:cubicBezTo>
                  <a:cubicBezTo>
                    <a:pt x="505" y="39"/>
                    <a:pt x="503" y="38"/>
                    <a:pt x="503" y="38"/>
                  </a:cubicBezTo>
                  <a:cubicBezTo>
                    <a:pt x="503" y="38"/>
                    <a:pt x="503" y="38"/>
                    <a:pt x="502" y="38"/>
                  </a:cubicBezTo>
                  <a:cubicBezTo>
                    <a:pt x="502" y="37"/>
                    <a:pt x="501" y="38"/>
                    <a:pt x="501" y="37"/>
                  </a:cubicBezTo>
                  <a:cubicBezTo>
                    <a:pt x="500" y="38"/>
                    <a:pt x="500" y="38"/>
                    <a:pt x="500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8" y="38"/>
                    <a:pt x="497" y="38"/>
                    <a:pt x="496" y="37"/>
                  </a:cubicBezTo>
                  <a:cubicBezTo>
                    <a:pt x="495" y="38"/>
                    <a:pt x="494" y="37"/>
                    <a:pt x="493" y="38"/>
                  </a:cubicBezTo>
                  <a:cubicBezTo>
                    <a:pt x="490" y="37"/>
                    <a:pt x="488" y="38"/>
                    <a:pt x="486" y="37"/>
                  </a:cubicBezTo>
                  <a:cubicBezTo>
                    <a:pt x="483" y="36"/>
                    <a:pt x="481" y="38"/>
                    <a:pt x="478" y="37"/>
                  </a:cubicBezTo>
                  <a:cubicBezTo>
                    <a:pt x="477" y="37"/>
                    <a:pt x="474" y="36"/>
                    <a:pt x="474" y="38"/>
                  </a:cubicBezTo>
                  <a:cubicBezTo>
                    <a:pt x="473" y="38"/>
                    <a:pt x="474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0" y="38"/>
                    <a:pt x="468" y="35"/>
                    <a:pt x="467" y="37"/>
                  </a:cubicBezTo>
                  <a:cubicBezTo>
                    <a:pt x="464" y="36"/>
                    <a:pt x="461" y="36"/>
                    <a:pt x="459" y="36"/>
                  </a:cubicBezTo>
                  <a:cubicBezTo>
                    <a:pt x="458" y="36"/>
                    <a:pt x="457" y="36"/>
                    <a:pt x="456" y="36"/>
                  </a:cubicBezTo>
                  <a:cubicBezTo>
                    <a:pt x="455" y="36"/>
                    <a:pt x="455" y="35"/>
                    <a:pt x="456" y="34"/>
                  </a:cubicBezTo>
                  <a:cubicBezTo>
                    <a:pt x="456" y="35"/>
                    <a:pt x="457" y="35"/>
                    <a:pt x="457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8" y="35"/>
                    <a:pt x="458" y="35"/>
                    <a:pt x="459" y="36"/>
                  </a:cubicBezTo>
                  <a:cubicBezTo>
                    <a:pt x="460" y="35"/>
                    <a:pt x="458" y="35"/>
                    <a:pt x="459" y="34"/>
                  </a:cubicBezTo>
                  <a:cubicBezTo>
                    <a:pt x="459" y="34"/>
                    <a:pt x="459" y="34"/>
                    <a:pt x="460" y="34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5"/>
                    <a:pt x="461" y="36"/>
                    <a:pt x="462" y="35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4"/>
                    <a:pt x="462" y="34"/>
                    <a:pt x="462" y="35"/>
                  </a:cubicBezTo>
                  <a:cubicBezTo>
                    <a:pt x="462" y="34"/>
                    <a:pt x="462" y="34"/>
                    <a:pt x="462" y="34"/>
                  </a:cubicBezTo>
                  <a:cubicBezTo>
                    <a:pt x="463" y="34"/>
                    <a:pt x="464" y="34"/>
                    <a:pt x="464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4" y="35"/>
                    <a:pt x="464" y="34"/>
                    <a:pt x="464" y="34"/>
                  </a:cubicBezTo>
                  <a:cubicBezTo>
                    <a:pt x="465" y="34"/>
                    <a:pt x="465" y="34"/>
                    <a:pt x="466" y="34"/>
                  </a:cubicBezTo>
                  <a:cubicBezTo>
                    <a:pt x="465" y="34"/>
                    <a:pt x="465" y="34"/>
                    <a:pt x="465" y="35"/>
                  </a:cubicBezTo>
                  <a:cubicBezTo>
                    <a:pt x="466" y="35"/>
                    <a:pt x="466" y="34"/>
                    <a:pt x="467" y="35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7" y="34"/>
                    <a:pt x="468" y="34"/>
                    <a:pt x="469" y="34"/>
                  </a:cubicBezTo>
                  <a:cubicBezTo>
                    <a:pt x="468" y="34"/>
                    <a:pt x="468" y="35"/>
                    <a:pt x="468" y="35"/>
                  </a:cubicBezTo>
                  <a:cubicBezTo>
                    <a:pt x="469" y="35"/>
                    <a:pt x="469" y="35"/>
                    <a:pt x="469" y="35"/>
                  </a:cubicBezTo>
                  <a:cubicBezTo>
                    <a:pt x="469" y="34"/>
                    <a:pt x="471" y="36"/>
                    <a:pt x="470" y="34"/>
                  </a:cubicBezTo>
                  <a:cubicBezTo>
                    <a:pt x="471" y="34"/>
                    <a:pt x="472" y="34"/>
                    <a:pt x="472" y="34"/>
                  </a:cubicBezTo>
                  <a:cubicBezTo>
                    <a:pt x="472" y="34"/>
                    <a:pt x="472" y="34"/>
                    <a:pt x="472" y="34"/>
                  </a:cubicBezTo>
                  <a:cubicBezTo>
                    <a:pt x="473" y="34"/>
                    <a:pt x="473" y="34"/>
                    <a:pt x="473" y="34"/>
                  </a:cubicBezTo>
                  <a:cubicBezTo>
                    <a:pt x="474" y="34"/>
                    <a:pt x="474" y="34"/>
                    <a:pt x="475" y="33"/>
                  </a:cubicBezTo>
                  <a:cubicBezTo>
                    <a:pt x="475" y="34"/>
                    <a:pt x="476" y="34"/>
                    <a:pt x="476" y="34"/>
                  </a:cubicBezTo>
                  <a:cubicBezTo>
                    <a:pt x="477" y="34"/>
                    <a:pt x="478" y="35"/>
                    <a:pt x="479" y="34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78" y="33"/>
                    <a:pt x="478" y="32"/>
                    <a:pt x="478" y="31"/>
                  </a:cubicBezTo>
                  <a:cubicBezTo>
                    <a:pt x="479" y="32"/>
                    <a:pt x="479" y="32"/>
                    <a:pt x="479" y="32"/>
                  </a:cubicBezTo>
                  <a:cubicBezTo>
                    <a:pt x="480" y="32"/>
                    <a:pt x="479" y="33"/>
                    <a:pt x="480" y="33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1" y="34"/>
                    <a:pt x="480" y="34"/>
                    <a:pt x="480" y="33"/>
                  </a:cubicBezTo>
                  <a:cubicBezTo>
                    <a:pt x="481" y="33"/>
                    <a:pt x="482" y="34"/>
                    <a:pt x="483" y="33"/>
                  </a:cubicBezTo>
                  <a:cubicBezTo>
                    <a:pt x="482" y="33"/>
                    <a:pt x="482" y="32"/>
                    <a:pt x="481" y="33"/>
                  </a:cubicBezTo>
                  <a:cubicBezTo>
                    <a:pt x="480" y="33"/>
                    <a:pt x="480" y="32"/>
                    <a:pt x="480" y="32"/>
                  </a:cubicBezTo>
                  <a:cubicBezTo>
                    <a:pt x="481" y="32"/>
                    <a:pt x="481" y="31"/>
                    <a:pt x="482" y="32"/>
                  </a:cubicBezTo>
                  <a:cubicBezTo>
                    <a:pt x="482" y="31"/>
                    <a:pt x="482" y="31"/>
                    <a:pt x="482" y="31"/>
                  </a:cubicBezTo>
                  <a:cubicBezTo>
                    <a:pt x="482" y="31"/>
                    <a:pt x="482" y="31"/>
                    <a:pt x="482" y="32"/>
                  </a:cubicBezTo>
                  <a:cubicBezTo>
                    <a:pt x="483" y="32"/>
                    <a:pt x="484" y="32"/>
                    <a:pt x="484" y="31"/>
                  </a:cubicBezTo>
                  <a:cubicBezTo>
                    <a:pt x="484" y="32"/>
                    <a:pt x="484" y="32"/>
                    <a:pt x="485" y="32"/>
                  </a:cubicBezTo>
                  <a:cubicBezTo>
                    <a:pt x="485" y="32"/>
                    <a:pt x="485" y="31"/>
                    <a:pt x="485" y="31"/>
                  </a:cubicBezTo>
                  <a:cubicBezTo>
                    <a:pt x="485" y="31"/>
                    <a:pt x="486" y="31"/>
                    <a:pt x="486" y="31"/>
                  </a:cubicBezTo>
                  <a:cubicBezTo>
                    <a:pt x="486" y="31"/>
                    <a:pt x="486" y="31"/>
                    <a:pt x="486" y="30"/>
                  </a:cubicBezTo>
                  <a:cubicBezTo>
                    <a:pt x="485" y="31"/>
                    <a:pt x="482" y="29"/>
                    <a:pt x="483" y="31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0" y="31"/>
                    <a:pt x="479" y="30"/>
                    <a:pt x="477" y="30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8" y="31"/>
                    <a:pt x="478" y="32"/>
                    <a:pt x="478" y="32"/>
                  </a:cubicBezTo>
                  <a:cubicBezTo>
                    <a:pt x="477" y="33"/>
                    <a:pt x="476" y="32"/>
                    <a:pt x="475" y="32"/>
                  </a:cubicBezTo>
                  <a:cubicBezTo>
                    <a:pt x="474" y="32"/>
                    <a:pt x="473" y="32"/>
                    <a:pt x="473" y="32"/>
                  </a:cubicBezTo>
                  <a:cubicBezTo>
                    <a:pt x="474" y="31"/>
                    <a:pt x="476" y="32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3" y="30"/>
                    <a:pt x="474" y="29"/>
                    <a:pt x="474" y="29"/>
                  </a:cubicBezTo>
                  <a:cubicBezTo>
                    <a:pt x="475" y="29"/>
                    <a:pt x="477" y="28"/>
                    <a:pt x="478" y="30"/>
                  </a:cubicBezTo>
                  <a:cubicBezTo>
                    <a:pt x="478" y="30"/>
                    <a:pt x="478" y="29"/>
                    <a:pt x="478" y="29"/>
                  </a:cubicBezTo>
                  <a:cubicBezTo>
                    <a:pt x="479" y="29"/>
                    <a:pt x="481" y="29"/>
                    <a:pt x="482" y="30"/>
                  </a:cubicBezTo>
                  <a:cubicBezTo>
                    <a:pt x="483" y="28"/>
                    <a:pt x="485" y="30"/>
                    <a:pt x="486" y="29"/>
                  </a:cubicBezTo>
                  <a:cubicBezTo>
                    <a:pt x="487" y="29"/>
                    <a:pt x="489" y="29"/>
                    <a:pt x="491" y="30"/>
                  </a:cubicBezTo>
                  <a:cubicBezTo>
                    <a:pt x="491" y="30"/>
                    <a:pt x="491" y="30"/>
                    <a:pt x="491" y="30"/>
                  </a:cubicBezTo>
                  <a:cubicBezTo>
                    <a:pt x="491" y="29"/>
                    <a:pt x="490" y="29"/>
                    <a:pt x="490" y="29"/>
                  </a:cubicBezTo>
                  <a:cubicBezTo>
                    <a:pt x="491" y="29"/>
                    <a:pt x="493" y="30"/>
                    <a:pt x="494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6" y="29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8"/>
                    <a:pt x="495" y="29"/>
                    <a:pt x="495" y="29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0" y="28"/>
                    <a:pt x="487" y="28"/>
                    <a:pt x="484" y="28"/>
                  </a:cubicBezTo>
                  <a:cubicBezTo>
                    <a:pt x="482" y="28"/>
                    <a:pt x="480" y="28"/>
                    <a:pt x="479" y="28"/>
                  </a:cubicBezTo>
                  <a:cubicBezTo>
                    <a:pt x="478" y="28"/>
                    <a:pt x="477" y="28"/>
                    <a:pt x="475" y="28"/>
                  </a:cubicBezTo>
                  <a:cubicBezTo>
                    <a:pt x="473" y="28"/>
                    <a:pt x="470" y="28"/>
                    <a:pt x="468" y="28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7" y="27"/>
                    <a:pt x="467" y="27"/>
                    <a:pt x="467" y="27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7" y="28"/>
                    <a:pt x="466" y="27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3" y="26"/>
                    <a:pt x="462" y="29"/>
                    <a:pt x="461" y="27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59" y="26"/>
                    <a:pt x="458" y="26"/>
                    <a:pt x="458" y="27"/>
                  </a:cubicBezTo>
                  <a:cubicBezTo>
                    <a:pt x="457" y="27"/>
                    <a:pt x="457" y="26"/>
                    <a:pt x="456" y="26"/>
                  </a:cubicBezTo>
                  <a:cubicBezTo>
                    <a:pt x="458" y="24"/>
                    <a:pt x="458" y="27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2" y="25"/>
                    <a:pt x="463" y="25"/>
                    <a:pt x="465" y="26"/>
                  </a:cubicBezTo>
                  <a:cubicBezTo>
                    <a:pt x="467" y="25"/>
                    <a:pt x="470" y="27"/>
                    <a:pt x="471" y="26"/>
                  </a:cubicBezTo>
                  <a:cubicBezTo>
                    <a:pt x="473" y="27"/>
                    <a:pt x="474" y="25"/>
                    <a:pt x="475" y="26"/>
                  </a:cubicBezTo>
                  <a:cubicBezTo>
                    <a:pt x="476" y="25"/>
                    <a:pt x="477" y="27"/>
                    <a:pt x="478" y="26"/>
                  </a:cubicBezTo>
                  <a:cubicBezTo>
                    <a:pt x="480" y="27"/>
                    <a:pt x="481" y="25"/>
                    <a:pt x="483" y="26"/>
                  </a:cubicBezTo>
                  <a:cubicBezTo>
                    <a:pt x="486" y="26"/>
                    <a:pt x="489" y="27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4" y="26"/>
                    <a:pt x="496" y="27"/>
                    <a:pt x="497" y="26"/>
                  </a:cubicBezTo>
                  <a:cubicBezTo>
                    <a:pt x="497" y="26"/>
                    <a:pt x="497" y="26"/>
                    <a:pt x="498" y="27"/>
                  </a:cubicBezTo>
                  <a:cubicBezTo>
                    <a:pt x="498" y="26"/>
                    <a:pt x="500" y="27"/>
                    <a:pt x="500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500" y="27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7"/>
                  </a:cubicBezTo>
                  <a:cubicBezTo>
                    <a:pt x="502" y="26"/>
                    <a:pt x="502" y="26"/>
                    <a:pt x="502" y="26"/>
                  </a:cubicBezTo>
                  <a:cubicBezTo>
                    <a:pt x="503" y="27"/>
                    <a:pt x="503" y="27"/>
                    <a:pt x="503" y="27"/>
                  </a:cubicBezTo>
                  <a:cubicBezTo>
                    <a:pt x="503" y="26"/>
                    <a:pt x="503" y="26"/>
                    <a:pt x="503" y="26"/>
                  </a:cubicBezTo>
                  <a:cubicBezTo>
                    <a:pt x="504" y="28"/>
                    <a:pt x="504" y="25"/>
                    <a:pt x="506" y="26"/>
                  </a:cubicBezTo>
                  <a:cubicBezTo>
                    <a:pt x="507" y="27"/>
                    <a:pt x="507" y="27"/>
                    <a:pt x="508" y="26"/>
                  </a:cubicBezTo>
                  <a:cubicBezTo>
                    <a:pt x="508" y="27"/>
                    <a:pt x="508" y="27"/>
                    <a:pt x="508" y="27"/>
                  </a:cubicBezTo>
                  <a:cubicBezTo>
                    <a:pt x="508" y="25"/>
                    <a:pt x="510" y="27"/>
                    <a:pt x="510" y="26"/>
                  </a:cubicBezTo>
                  <a:cubicBezTo>
                    <a:pt x="510" y="26"/>
                    <a:pt x="511" y="26"/>
                    <a:pt x="511" y="26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1" y="27"/>
                    <a:pt x="512" y="27"/>
                    <a:pt x="512" y="27"/>
                  </a:cubicBezTo>
                  <a:cubicBezTo>
                    <a:pt x="512" y="26"/>
                    <a:pt x="511" y="26"/>
                    <a:pt x="511" y="26"/>
                  </a:cubicBezTo>
                  <a:cubicBezTo>
                    <a:pt x="512" y="26"/>
                    <a:pt x="512" y="26"/>
                    <a:pt x="513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3" y="26"/>
                    <a:pt x="514" y="26"/>
                    <a:pt x="514" y="26"/>
                  </a:cubicBezTo>
                  <a:cubicBezTo>
                    <a:pt x="514" y="25"/>
                    <a:pt x="514" y="25"/>
                    <a:pt x="514" y="25"/>
                  </a:cubicBezTo>
                  <a:cubicBezTo>
                    <a:pt x="516" y="26"/>
                    <a:pt x="516" y="26"/>
                    <a:pt x="517" y="27"/>
                  </a:cubicBezTo>
                  <a:cubicBezTo>
                    <a:pt x="517" y="27"/>
                    <a:pt x="517" y="27"/>
                    <a:pt x="517" y="27"/>
                  </a:cubicBezTo>
                  <a:cubicBezTo>
                    <a:pt x="517" y="27"/>
                    <a:pt x="517" y="27"/>
                    <a:pt x="517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20" y="26"/>
                  </a:cubicBezTo>
                  <a:cubicBezTo>
                    <a:pt x="519" y="25"/>
                    <a:pt x="521" y="26"/>
                    <a:pt x="521" y="26"/>
                  </a:cubicBezTo>
                  <a:cubicBezTo>
                    <a:pt x="522" y="25"/>
                    <a:pt x="524" y="27"/>
                    <a:pt x="524" y="25"/>
                  </a:cubicBezTo>
                  <a:cubicBezTo>
                    <a:pt x="524" y="26"/>
                    <a:pt x="524" y="26"/>
                    <a:pt x="524" y="26"/>
                  </a:cubicBezTo>
                  <a:cubicBezTo>
                    <a:pt x="524" y="26"/>
                    <a:pt x="524" y="26"/>
                    <a:pt x="525" y="25"/>
                  </a:cubicBezTo>
                  <a:cubicBezTo>
                    <a:pt x="525" y="26"/>
                    <a:pt x="525" y="26"/>
                    <a:pt x="525" y="26"/>
                  </a:cubicBezTo>
                  <a:cubicBezTo>
                    <a:pt x="526" y="27"/>
                    <a:pt x="526" y="25"/>
                    <a:pt x="527" y="26"/>
                  </a:cubicBezTo>
                  <a:cubicBezTo>
                    <a:pt x="527" y="25"/>
                    <a:pt x="527" y="25"/>
                    <a:pt x="527" y="25"/>
                  </a:cubicBezTo>
                  <a:cubicBezTo>
                    <a:pt x="526" y="24"/>
                    <a:pt x="526" y="25"/>
                    <a:pt x="526" y="25"/>
                  </a:cubicBezTo>
                  <a:cubicBezTo>
                    <a:pt x="525" y="25"/>
                    <a:pt x="526" y="24"/>
                    <a:pt x="525" y="24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524" y="25"/>
                    <a:pt x="524" y="24"/>
                    <a:pt x="524" y="25"/>
                  </a:cubicBezTo>
                  <a:cubicBezTo>
                    <a:pt x="523" y="25"/>
                    <a:pt x="522" y="25"/>
                    <a:pt x="521" y="24"/>
                  </a:cubicBezTo>
                  <a:cubicBezTo>
                    <a:pt x="521" y="24"/>
                    <a:pt x="522" y="25"/>
                    <a:pt x="521" y="25"/>
                  </a:cubicBezTo>
                  <a:cubicBezTo>
                    <a:pt x="521" y="24"/>
                    <a:pt x="520" y="24"/>
                    <a:pt x="519" y="24"/>
                  </a:cubicBezTo>
                  <a:cubicBezTo>
                    <a:pt x="519" y="24"/>
                    <a:pt x="519" y="24"/>
                    <a:pt x="519" y="24"/>
                  </a:cubicBezTo>
                  <a:cubicBezTo>
                    <a:pt x="520" y="24"/>
                    <a:pt x="521" y="24"/>
                    <a:pt x="521" y="25"/>
                  </a:cubicBezTo>
                  <a:cubicBezTo>
                    <a:pt x="521" y="25"/>
                    <a:pt x="521" y="25"/>
                    <a:pt x="521" y="25"/>
                  </a:cubicBezTo>
                  <a:cubicBezTo>
                    <a:pt x="520" y="25"/>
                    <a:pt x="518" y="25"/>
                    <a:pt x="518" y="24"/>
                  </a:cubicBezTo>
                  <a:cubicBezTo>
                    <a:pt x="517" y="24"/>
                    <a:pt x="516" y="24"/>
                    <a:pt x="515" y="24"/>
                  </a:cubicBezTo>
                  <a:cubicBezTo>
                    <a:pt x="515" y="24"/>
                    <a:pt x="515" y="24"/>
                    <a:pt x="515" y="24"/>
                  </a:cubicBezTo>
                  <a:cubicBezTo>
                    <a:pt x="515" y="24"/>
                    <a:pt x="516" y="24"/>
                    <a:pt x="516" y="24"/>
                  </a:cubicBezTo>
                  <a:cubicBezTo>
                    <a:pt x="515" y="24"/>
                    <a:pt x="516" y="25"/>
                    <a:pt x="515" y="25"/>
                  </a:cubicBezTo>
                  <a:cubicBezTo>
                    <a:pt x="515" y="25"/>
                    <a:pt x="515" y="25"/>
                    <a:pt x="514" y="24"/>
                  </a:cubicBezTo>
                  <a:cubicBezTo>
                    <a:pt x="514" y="25"/>
                    <a:pt x="513" y="24"/>
                    <a:pt x="512" y="25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11" y="25"/>
                    <a:pt x="511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6"/>
                    <a:pt x="509" y="25"/>
                    <a:pt x="508" y="25"/>
                  </a:cubicBezTo>
                  <a:cubicBezTo>
                    <a:pt x="507" y="25"/>
                    <a:pt x="508" y="23"/>
                    <a:pt x="507" y="23"/>
                  </a:cubicBezTo>
                  <a:cubicBezTo>
                    <a:pt x="507" y="24"/>
                    <a:pt x="507" y="24"/>
                    <a:pt x="508" y="24"/>
                  </a:cubicBezTo>
                  <a:cubicBezTo>
                    <a:pt x="507" y="24"/>
                    <a:pt x="507" y="24"/>
                    <a:pt x="507" y="25"/>
                  </a:cubicBezTo>
                  <a:cubicBezTo>
                    <a:pt x="508" y="25"/>
                    <a:pt x="508" y="25"/>
                    <a:pt x="508" y="25"/>
                  </a:cubicBezTo>
                  <a:cubicBezTo>
                    <a:pt x="508" y="25"/>
                    <a:pt x="507" y="26"/>
                    <a:pt x="507" y="26"/>
                  </a:cubicBezTo>
                  <a:cubicBezTo>
                    <a:pt x="507" y="26"/>
                    <a:pt x="506" y="26"/>
                    <a:pt x="506" y="26"/>
                  </a:cubicBezTo>
                  <a:cubicBezTo>
                    <a:pt x="507" y="26"/>
                    <a:pt x="507" y="26"/>
                    <a:pt x="507" y="25"/>
                  </a:cubicBezTo>
                  <a:cubicBezTo>
                    <a:pt x="506" y="25"/>
                    <a:pt x="505" y="25"/>
                    <a:pt x="504" y="25"/>
                  </a:cubicBezTo>
                  <a:cubicBezTo>
                    <a:pt x="504" y="25"/>
                    <a:pt x="504" y="24"/>
                    <a:pt x="504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5" y="23"/>
                    <a:pt x="505" y="23"/>
                  </a:cubicBezTo>
                  <a:cubicBezTo>
                    <a:pt x="504" y="23"/>
                    <a:pt x="504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3"/>
                    <a:pt x="502" y="23"/>
                  </a:cubicBezTo>
                  <a:cubicBezTo>
                    <a:pt x="502" y="23"/>
                    <a:pt x="502" y="24"/>
                    <a:pt x="502" y="24"/>
                  </a:cubicBezTo>
                  <a:cubicBezTo>
                    <a:pt x="503" y="25"/>
                    <a:pt x="503" y="25"/>
                    <a:pt x="503" y="25"/>
                  </a:cubicBezTo>
                  <a:cubicBezTo>
                    <a:pt x="502" y="25"/>
                    <a:pt x="502" y="25"/>
                    <a:pt x="502" y="25"/>
                  </a:cubicBezTo>
                  <a:cubicBezTo>
                    <a:pt x="501" y="25"/>
                    <a:pt x="500" y="25"/>
                    <a:pt x="500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4"/>
                    <a:pt x="499" y="24"/>
                    <a:pt x="499" y="24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9" y="25"/>
                    <a:pt x="499" y="25"/>
                    <a:pt x="499" y="25"/>
                  </a:cubicBezTo>
                  <a:cubicBezTo>
                    <a:pt x="499" y="25"/>
                    <a:pt x="498" y="25"/>
                    <a:pt x="498" y="25"/>
                  </a:cubicBezTo>
                  <a:cubicBezTo>
                    <a:pt x="497" y="24"/>
                    <a:pt x="496" y="26"/>
                    <a:pt x="495" y="24"/>
                  </a:cubicBezTo>
                  <a:cubicBezTo>
                    <a:pt x="496" y="24"/>
                    <a:pt x="497" y="24"/>
                    <a:pt x="497" y="24"/>
                  </a:cubicBezTo>
                  <a:cubicBezTo>
                    <a:pt x="497" y="23"/>
                    <a:pt x="497" y="23"/>
                    <a:pt x="497" y="23"/>
                  </a:cubicBezTo>
                  <a:cubicBezTo>
                    <a:pt x="497" y="24"/>
                    <a:pt x="497" y="24"/>
                    <a:pt x="497" y="24"/>
                  </a:cubicBezTo>
                  <a:cubicBezTo>
                    <a:pt x="497" y="23"/>
                    <a:pt x="496" y="23"/>
                    <a:pt x="495" y="23"/>
                  </a:cubicBezTo>
                  <a:cubicBezTo>
                    <a:pt x="496" y="22"/>
                    <a:pt x="496" y="22"/>
                    <a:pt x="496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3"/>
                    <a:pt x="495" y="23"/>
                  </a:cubicBezTo>
                  <a:cubicBezTo>
                    <a:pt x="494" y="23"/>
                    <a:pt x="495" y="24"/>
                    <a:pt x="495" y="24"/>
                  </a:cubicBezTo>
                  <a:cubicBezTo>
                    <a:pt x="495" y="24"/>
                    <a:pt x="495" y="24"/>
                    <a:pt x="495" y="25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3" y="25"/>
                    <a:pt x="493" y="24"/>
                    <a:pt x="493" y="24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4"/>
                    <a:pt x="493" y="25"/>
                    <a:pt x="493" y="25"/>
                  </a:cubicBezTo>
                  <a:cubicBezTo>
                    <a:pt x="491" y="24"/>
                    <a:pt x="493" y="24"/>
                    <a:pt x="492" y="24"/>
                  </a:cubicBezTo>
                  <a:cubicBezTo>
                    <a:pt x="492" y="23"/>
                    <a:pt x="491" y="23"/>
                    <a:pt x="491" y="23"/>
                  </a:cubicBezTo>
                  <a:cubicBezTo>
                    <a:pt x="491" y="24"/>
                    <a:pt x="490" y="24"/>
                    <a:pt x="491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4"/>
                    <a:pt x="489" y="24"/>
                    <a:pt x="489" y="25"/>
                  </a:cubicBezTo>
                  <a:cubicBezTo>
                    <a:pt x="489" y="24"/>
                    <a:pt x="488" y="23"/>
                    <a:pt x="488" y="23"/>
                  </a:cubicBezTo>
                  <a:cubicBezTo>
                    <a:pt x="488" y="23"/>
                    <a:pt x="487" y="23"/>
                    <a:pt x="488" y="24"/>
                  </a:cubicBezTo>
                  <a:cubicBezTo>
                    <a:pt x="487" y="24"/>
                    <a:pt x="486" y="24"/>
                    <a:pt x="486" y="25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6" y="24"/>
                    <a:pt x="486" y="23"/>
                    <a:pt x="485" y="23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4" y="24"/>
                    <a:pt x="484" y="23"/>
                  </a:cubicBezTo>
                  <a:cubicBezTo>
                    <a:pt x="484" y="24"/>
                    <a:pt x="485" y="24"/>
                    <a:pt x="485" y="25"/>
                  </a:cubicBezTo>
                  <a:cubicBezTo>
                    <a:pt x="485" y="25"/>
                    <a:pt x="485" y="24"/>
                    <a:pt x="484" y="24"/>
                  </a:cubicBezTo>
                  <a:cubicBezTo>
                    <a:pt x="484" y="26"/>
                    <a:pt x="482" y="24"/>
                    <a:pt x="481" y="25"/>
                  </a:cubicBezTo>
                  <a:cubicBezTo>
                    <a:pt x="481" y="24"/>
                    <a:pt x="482" y="23"/>
                    <a:pt x="483" y="23"/>
                  </a:cubicBezTo>
                  <a:cubicBezTo>
                    <a:pt x="482" y="23"/>
                    <a:pt x="481" y="23"/>
                    <a:pt x="480" y="23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9" y="24"/>
                    <a:pt x="479" y="24"/>
                    <a:pt x="479" y="24"/>
                  </a:cubicBezTo>
                  <a:cubicBezTo>
                    <a:pt x="479" y="24"/>
                    <a:pt x="479" y="25"/>
                    <a:pt x="479" y="25"/>
                  </a:cubicBezTo>
                  <a:cubicBezTo>
                    <a:pt x="478" y="25"/>
                    <a:pt x="477" y="24"/>
                    <a:pt x="477" y="23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7" y="23"/>
                    <a:pt x="477" y="23"/>
                    <a:pt x="476" y="23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24"/>
                    <a:pt x="477" y="24"/>
                    <a:pt x="477" y="25"/>
                  </a:cubicBezTo>
                  <a:cubicBezTo>
                    <a:pt x="477" y="25"/>
                    <a:pt x="476" y="25"/>
                    <a:pt x="476" y="25"/>
                  </a:cubicBezTo>
                  <a:cubicBezTo>
                    <a:pt x="476" y="24"/>
                    <a:pt x="475" y="25"/>
                    <a:pt x="475" y="25"/>
                  </a:cubicBezTo>
                  <a:cubicBezTo>
                    <a:pt x="475" y="25"/>
                    <a:pt x="474" y="25"/>
                    <a:pt x="474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4" y="24"/>
                    <a:pt x="474" y="24"/>
                    <a:pt x="474" y="24"/>
                  </a:cubicBezTo>
                  <a:cubicBezTo>
                    <a:pt x="474" y="24"/>
                    <a:pt x="474" y="24"/>
                    <a:pt x="474" y="25"/>
                  </a:cubicBezTo>
                  <a:cubicBezTo>
                    <a:pt x="473" y="24"/>
                    <a:pt x="473" y="24"/>
                    <a:pt x="472" y="24"/>
                  </a:cubicBezTo>
                  <a:cubicBezTo>
                    <a:pt x="473" y="24"/>
                    <a:pt x="474" y="23"/>
                    <a:pt x="475" y="23"/>
                  </a:cubicBezTo>
                  <a:cubicBezTo>
                    <a:pt x="474" y="23"/>
                    <a:pt x="474" y="23"/>
                    <a:pt x="474" y="23"/>
                  </a:cubicBezTo>
                  <a:cubicBezTo>
                    <a:pt x="473" y="23"/>
                    <a:pt x="470" y="22"/>
                    <a:pt x="470" y="23"/>
                  </a:cubicBezTo>
                  <a:cubicBezTo>
                    <a:pt x="471" y="24"/>
                    <a:pt x="472" y="22"/>
                    <a:pt x="472" y="23"/>
                  </a:cubicBezTo>
                  <a:cubicBezTo>
                    <a:pt x="471" y="24"/>
                    <a:pt x="471" y="23"/>
                    <a:pt x="470" y="24"/>
                  </a:cubicBezTo>
                  <a:cubicBezTo>
                    <a:pt x="470" y="25"/>
                    <a:pt x="469" y="24"/>
                    <a:pt x="469" y="24"/>
                  </a:cubicBezTo>
                  <a:cubicBezTo>
                    <a:pt x="470" y="24"/>
                    <a:pt x="469" y="23"/>
                    <a:pt x="470" y="22"/>
                  </a:cubicBezTo>
                  <a:cubicBezTo>
                    <a:pt x="469" y="22"/>
                    <a:pt x="468" y="22"/>
                    <a:pt x="468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8" y="23"/>
                    <a:pt x="468" y="23"/>
                    <a:pt x="467" y="23"/>
                  </a:cubicBezTo>
                  <a:cubicBezTo>
                    <a:pt x="468" y="23"/>
                    <a:pt x="468" y="23"/>
                    <a:pt x="468" y="24"/>
                  </a:cubicBezTo>
                  <a:cubicBezTo>
                    <a:pt x="469" y="25"/>
                    <a:pt x="467" y="24"/>
                    <a:pt x="466" y="24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6" y="22"/>
                    <a:pt x="466" y="22"/>
                    <a:pt x="465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5" y="24"/>
                  </a:cubicBezTo>
                  <a:cubicBezTo>
                    <a:pt x="465" y="23"/>
                    <a:pt x="465" y="23"/>
                    <a:pt x="465" y="23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1" y="23"/>
                    <a:pt x="459" y="21"/>
                    <a:pt x="456" y="21"/>
                  </a:cubicBezTo>
                  <a:cubicBezTo>
                    <a:pt x="456" y="21"/>
                    <a:pt x="456" y="21"/>
                    <a:pt x="456" y="21"/>
                  </a:cubicBezTo>
                  <a:cubicBezTo>
                    <a:pt x="456" y="21"/>
                    <a:pt x="456" y="21"/>
                    <a:pt x="457" y="21"/>
                  </a:cubicBezTo>
                  <a:cubicBezTo>
                    <a:pt x="456" y="20"/>
                    <a:pt x="458" y="21"/>
                    <a:pt x="458" y="20"/>
                  </a:cubicBezTo>
                  <a:cubicBezTo>
                    <a:pt x="459" y="20"/>
                    <a:pt x="460" y="19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19"/>
                    <a:pt x="462" y="20"/>
                    <a:pt x="461" y="20"/>
                  </a:cubicBezTo>
                  <a:cubicBezTo>
                    <a:pt x="462" y="20"/>
                    <a:pt x="463" y="21"/>
                    <a:pt x="463" y="21"/>
                  </a:cubicBezTo>
                  <a:cubicBezTo>
                    <a:pt x="464" y="19"/>
                    <a:pt x="466" y="21"/>
                    <a:pt x="467" y="20"/>
                  </a:cubicBezTo>
                  <a:cubicBezTo>
                    <a:pt x="469" y="21"/>
                    <a:pt x="472" y="20"/>
                    <a:pt x="474" y="20"/>
                  </a:cubicBezTo>
                  <a:cubicBezTo>
                    <a:pt x="476" y="21"/>
                    <a:pt x="479" y="21"/>
                    <a:pt x="481" y="21"/>
                  </a:cubicBezTo>
                  <a:cubicBezTo>
                    <a:pt x="482" y="22"/>
                    <a:pt x="484" y="19"/>
                    <a:pt x="485" y="21"/>
                  </a:cubicBezTo>
                  <a:cubicBezTo>
                    <a:pt x="485" y="21"/>
                    <a:pt x="486" y="21"/>
                    <a:pt x="487" y="21"/>
                  </a:cubicBezTo>
                  <a:cubicBezTo>
                    <a:pt x="488" y="20"/>
                    <a:pt x="489" y="22"/>
                    <a:pt x="490" y="20"/>
                  </a:cubicBezTo>
                  <a:cubicBezTo>
                    <a:pt x="490" y="21"/>
                    <a:pt x="490" y="21"/>
                    <a:pt x="490" y="21"/>
                  </a:cubicBezTo>
                  <a:cubicBezTo>
                    <a:pt x="490" y="21"/>
                    <a:pt x="492" y="22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90" y="20"/>
                    <a:pt x="489" y="21"/>
                    <a:pt x="489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7" y="20"/>
                    <a:pt x="487" y="20"/>
                  </a:cubicBezTo>
                  <a:cubicBezTo>
                    <a:pt x="486" y="20"/>
                    <a:pt x="486" y="20"/>
                    <a:pt x="486" y="20"/>
                  </a:cubicBezTo>
                  <a:cubicBezTo>
                    <a:pt x="486" y="21"/>
                    <a:pt x="486" y="20"/>
                    <a:pt x="485" y="20"/>
                  </a:cubicBezTo>
                  <a:cubicBezTo>
                    <a:pt x="485" y="20"/>
                    <a:pt x="485" y="21"/>
                    <a:pt x="485" y="21"/>
                  </a:cubicBezTo>
                  <a:cubicBezTo>
                    <a:pt x="485" y="20"/>
                    <a:pt x="484" y="21"/>
                    <a:pt x="484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19"/>
                    <a:pt x="484" y="19"/>
                    <a:pt x="483" y="20"/>
                  </a:cubicBezTo>
                  <a:cubicBezTo>
                    <a:pt x="482" y="20"/>
                    <a:pt x="481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80" y="19"/>
                    <a:pt x="481" y="19"/>
                    <a:pt x="481" y="20"/>
                  </a:cubicBezTo>
                  <a:cubicBezTo>
                    <a:pt x="478" y="20"/>
                    <a:pt x="478" y="20"/>
                    <a:pt x="478" y="20"/>
                  </a:cubicBezTo>
                  <a:cubicBezTo>
                    <a:pt x="479" y="19"/>
                    <a:pt x="477" y="18"/>
                    <a:pt x="477" y="17"/>
                  </a:cubicBezTo>
                  <a:cubicBezTo>
                    <a:pt x="476" y="17"/>
                    <a:pt x="477" y="19"/>
                    <a:pt x="477" y="19"/>
                  </a:cubicBezTo>
                  <a:cubicBezTo>
                    <a:pt x="477" y="19"/>
                    <a:pt x="476" y="19"/>
                    <a:pt x="476" y="18"/>
                  </a:cubicBezTo>
                  <a:cubicBezTo>
                    <a:pt x="476" y="18"/>
                    <a:pt x="476" y="19"/>
                    <a:pt x="476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4" y="19"/>
                    <a:pt x="473" y="19"/>
                    <a:pt x="472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0" y="19"/>
                    <a:pt x="470" y="19"/>
                    <a:pt x="470" y="19"/>
                  </a:cubicBezTo>
                  <a:cubicBezTo>
                    <a:pt x="469" y="18"/>
                    <a:pt x="467" y="19"/>
                    <a:pt x="467" y="18"/>
                  </a:cubicBezTo>
                  <a:cubicBezTo>
                    <a:pt x="467" y="19"/>
                    <a:pt x="465" y="19"/>
                    <a:pt x="465" y="19"/>
                  </a:cubicBezTo>
                  <a:cubicBezTo>
                    <a:pt x="465" y="18"/>
                    <a:pt x="464" y="18"/>
                    <a:pt x="464" y="17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3" y="19"/>
                    <a:pt x="463" y="18"/>
                  </a:cubicBezTo>
                  <a:cubicBezTo>
                    <a:pt x="463" y="18"/>
                    <a:pt x="463" y="18"/>
                    <a:pt x="463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2" y="18"/>
                    <a:pt x="462" y="17"/>
                    <a:pt x="462" y="17"/>
                  </a:cubicBezTo>
                  <a:cubicBezTo>
                    <a:pt x="462" y="17"/>
                    <a:pt x="462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5"/>
                    <a:pt x="461" y="17"/>
                    <a:pt x="460" y="15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9" y="16"/>
                    <a:pt x="458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5" y="15"/>
                    <a:pt x="455" y="15"/>
                    <a:pt x="456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5" y="14"/>
                    <a:pt x="455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3" y="15"/>
                    <a:pt x="454" y="18"/>
                    <a:pt x="452" y="17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0" y="19"/>
                    <a:pt x="449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50" y="18"/>
                    <a:pt x="449" y="17"/>
                  </a:cubicBezTo>
                  <a:cubicBezTo>
                    <a:pt x="448" y="16"/>
                    <a:pt x="450" y="17"/>
                    <a:pt x="451" y="16"/>
                  </a:cubicBezTo>
                  <a:cubicBezTo>
                    <a:pt x="450" y="15"/>
                    <a:pt x="449" y="17"/>
                    <a:pt x="448" y="16"/>
                  </a:cubicBezTo>
                  <a:cubicBezTo>
                    <a:pt x="449" y="15"/>
                    <a:pt x="449" y="15"/>
                    <a:pt x="449" y="15"/>
                  </a:cubicBezTo>
                  <a:cubicBezTo>
                    <a:pt x="448" y="15"/>
                    <a:pt x="448" y="15"/>
                    <a:pt x="448" y="15"/>
                  </a:cubicBezTo>
                  <a:cubicBezTo>
                    <a:pt x="448" y="15"/>
                    <a:pt x="448" y="16"/>
                    <a:pt x="448" y="16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5" y="17"/>
                    <a:pt x="444" y="17"/>
                    <a:pt x="443" y="16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2" y="17"/>
                    <a:pt x="442" y="17"/>
                    <a:pt x="442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4" y="17"/>
                    <a:pt x="444" y="18"/>
                  </a:cubicBezTo>
                  <a:cubicBezTo>
                    <a:pt x="443" y="18"/>
                    <a:pt x="443" y="18"/>
                    <a:pt x="442" y="18"/>
                  </a:cubicBezTo>
                  <a:cubicBezTo>
                    <a:pt x="442" y="18"/>
                    <a:pt x="442" y="19"/>
                    <a:pt x="442" y="19"/>
                  </a:cubicBezTo>
                  <a:cubicBezTo>
                    <a:pt x="442" y="19"/>
                    <a:pt x="442" y="19"/>
                    <a:pt x="442" y="19"/>
                  </a:cubicBezTo>
                  <a:cubicBezTo>
                    <a:pt x="443" y="19"/>
                    <a:pt x="443" y="18"/>
                    <a:pt x="444" y="19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1" y="19"/>
                    <a:pt x="441" y="18"/>
                  </a:cubicBezTo>
                  <a:cubicBezTo>
                    <a:pt x="441" y="18"/>
                    <a:pt x="441" y="18"/>
                    <a:pt x="440" y="18"/>
                  </a:cubicBezTo>
                  <a:cubicBezTo>
                    <a:pt x="440" y="18"/>
                    <a:pt x="440" y="19"/>
                    <a:pt x="441" y="19"/>
                  </a:cubicBezTo>
                  <a:cubicBezTo>
                    <a:pt x="441" y="20"/>
                    <a:pt x="440" y="19"/>
                    <a:pt x="440" y="20"/>
                  </a:cubicBezTo>
                  <a:cubicBezTo>
                    <a:pt x="441" y="20"/>
                    <a:pt x="443" y="20"/>
                    <a:pt x="445" y="20"/>
                  </a:cubicBezTo>
                  <a:cubicBezTo>
                    <a:pt x="445" y="21"/>
                    <a:pt x="446" y="21"/>
                    <a:pt x="447" y="21"/>
                  </a:cubicBezTo>
                  <a:cubicBezTo>
                    <a:pt x="446" y="20"/>
                    <a:pt x="446" y="20"/>
                    <a:pt x="446" y="20"/>
                  </a:cubicBezTo>
                  <a:cubicBezTo>
                    <a:pt x="446" y="20"/>
                    <a:pt x="446" y="21"/>
                    <a:pt x="445" y="20"/>
                  </a:cubicBezTo>
                  <a:cubicBezTo>
                    <a:pt x="445" y="20"/>
                    <a:pt x="444" y="19"/>
                    <a:pt x="444" y="19"/>
                  </a:cubicBezTo>
                  <a:cubicBezTo>
                    <a:pt x="445" y="19"/>
                    <a:pt x="445" y="19"/>
                    <a:pt x="447" y="18"/>
                  </a:cubicBezTo>
                  <a:cubicBezTo>
                    <a:pt x="447" y="19"/>
                    <a:pt x="447" y="19"/>
                    <a:pt x="448" y="19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9" y="21"/>
                    <a:pt x="447" y="21"/>
                    <a:pt x="447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1"/>
                    <a:pt x="448" y="21"/>
                    <a:pt x="448" y="2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9" y="23"/>
                    <a:pt x="449" y="23"/>
                    <a:pt x="449" y="23"/>
                  </a:cubicBezTo>
                  <a:cubicBezTo>
                    <a:pt x="449" y="22"/>
                    <a:pt x="450" y="22"/>
                    <a:pt x="450" y="22"/>
                  </a:cubicBezTo>
                  <a:cubicBezTo>
                    <a:pt x="451" y="21"/>
                    <a:pt x="449" y="22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1" y="20"/>
                    <a:pt x="452" y="20"/>
                    <a:pt x="452" y="21"/>
                  </a:cubicBezTo>
                  <a:cubicBezTo>
                    <a:pt x="452" y="21"/>
                    <a:pt x="452" y="21"/>
                    <a:pt x="452" y="21"/>
                  </a:cubicBezTo>
                  <a:cubicBezTo>
                    <a:pt x="452" y="22"/>
                    <a:pt x="453" y="23"/>
                    <a:pt x="452" y="23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24"/>
                    <a:pt x="448" y="22"/>
                    <a:pt x="449" y="24"/>
                  </a:cubicBezTo>
                  <a:cubicBezTo>
                    <a:pt x="449" y="23"/>
                    <a:pt x="448" y="23"/>
                    <a:pt x="447" y="22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6" y="22"/>
                    <a:pt x="445" y="21"/>
                    <a:pt x="443" y="22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1"/>
                    <a:pt x="441" y="22"/>
                  </a:cubicBezTo>
                  <a:cubicBezTo>
                    <a:pt x="440" y="21"/>
                    <a:pt x="441" y="21"/>
                    <a:pt x="440" y="20"/>
                  </a:cubicBezTo>
                  <a:cubicBezTo>
                    <a:pt x="440" y="23"/>
                    <a:pt x="438" y="20"/>
                    <a:pt x="437" y="20"/>
                  </a:cubicBezTo>
                  <a:cubicBezTo>
                    <a:pt x="437" y="21"/>
                    <a:pt x="437" y="20"/>
                    <a:pt x="438" y="21"/>
                  </a:cubicBezTo>
                  <a:cubicBezTo>
                    <a:pt x="437" y="21"/>
                    <a:pt x="438" y="22"/>
                    <a:pt x="437" y="21"/>
                  </a:cubicBezTo>
                  <a:cubicBezTo>
                    <a:pt x="436" y="19"/>
                    <a:pt x="436" y="22"/>
                    <a:pt x="434" y="22"/>
                  </a:cubicBezTo>
                  <a:cubicBezTo>
                    <a:pt x="434" y="23"/>
                    <a:pt x="436" y="22"/>
                    <a:pt x="435" y="23"/>
                  </a:cubicBezTo>
                  <a:cubicBezTo>
                    <a:pt x="434" y="23"/>
                    <a:pt x="433" y="23"/>
                    <a:pt x="433" y="22"/>
                  </a:cubicBezTo>
                  <a:cubicBezTo>
                    <a:pt x="436" y="20"/>
                    <a:pt x="431" y="22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1" y="18"/>
                    <a:pt x="431" y="18"/>
                    <a:pt x="432" y="18"/>
                  </a:cubicBezTo>
                  <a:cubicBezTo>
                    <a:pt x="431" y="18"/>
                    <a:pt x="431" y="17"/>
                    <a:pt x="431" y="17"/>
                  </a:cubicBezTo>
                  <a:cubicBezTo>
                    <a:pt x="430" y="18"/>
                    <a:pt x="429" y="19"/>
                    <a:pt x="430" y="19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1" y="21"/>
                    <a:pt x="430" y="21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1"/>
                    <a:pt x="429" y="21"/>
                    <a:pt x="429" y="21"/>
                  </a:cubicBezTo>
                  <a:cubicBezTo>
                    <a:pt x="429" y="21"/>
                    <a:pt x="428" y="21"/>
                    <a:pt x="428" y="20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20"/>
                    <a:pt x="427" y="20"/>
                  </a:cubicBezTo>
                  <a:cubicBezTo>
                    <a:pt x="427" y="20"/>
                    <a:pt x="427" y="20"/>
                    <a:pt x="427" y="20"/>
                  </a:cubicBezTo>
                  <a:cubicBezTo>
                    <a:pt x="428" y="21"/>
                    <a:pt x="427" y="21"/>
                    <a:pt x="427" y="21"/>
                  </a:cubicBezTo>
                  <a:cubicBezTo>
                    <a:pt x="428" y="21"/>
                    <a:pt x="429" y="21"/>
                    <a:pt x="430" y="21"/>
                  </a:cubicBezTo>
                  <a:cubicBezTo>
                    <a:pt x="429" y="21"/>
                    <a:pt x="431" y="22"/>
                    <a:pt x="431" y="22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0" y="22"/>
                    <a:pt x="430" y="23"/>
                    <a:pt x="430" y="22"/>
                  </a:cubicBezTo>
                  <a:cubicBezTo>
                    <a:pt x="429" y="22"/>
                    <a:pt x="429" y="22"/>
                    <a:pt x="428" y="22"/>
                  </a:cubicBezTo>
                  <a:cubicBezTo>
                    <a:pt x="427" y="23"/>
                    <a:pt x="428" y="21"/>
                    <a:pt x="426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9"/>
                    <a:pt x="425" y="20"/>
                    <a:pt x="425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5" y="20"/>
                    <a:pt x="423" y="20"/>
                    <a:pt x="424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3" y="21"/>
                    <a:pt x="423" y="22"/>
                    <a:pt x="423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1" y="22"/>
                    <a:pt x="421" y="22"/>
                    <a:pt x="421" y="22"/>
                  </a:cubicBezTo>
                  <a:cubicBezTo>
                    <a:pt x="421" y="21"/>
                    <a:pt x="421" y="21"/>
                    <a:pt x="421" y="21"/>
                  </a:cubicBezTo>
                  <a:cubicBezTo>
                    <a:pt x="422" y="20"/>
                    <a:pt x="422" y="21"/>
                    <a:pt x="423" y="21"/>
                  </a:cubicBezTo>
                  <a:cubicBezTo>
                    <a:pt x="423" y="20"/>
                    <a:pt x="423" y="20"/>
                    <a:pt x="423" y="19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2" y="19"/>
                    <a:pt x="422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2" y="19"/>
                    <a:pt x="422" y="19"/>
                  </a:cubicBezTo>
                  <a:cubicBezTo>
                    <a:pt x="421" y="19"/>
                    <a:pt x="421" y="19"/>
                    <a:pt x="421" y="19"/>
                  </a:cubicBezTo>
                  <a:cubicBezTo>
                    <a:pt x="420" y="18"/>
                    <a:pt x="421" y="19"/>
                    <a:pt x="420" y="19"/>
                  </a:cubicBezTo>
                  <a:cubicBezTo>
                    <a:pt x="420" y="19"/>
                    <a:pt x="419" y="19"/>
                    <a:pt x="419" y="19"/>
                  </a:cubicBezTo>
                  <a:cubicBezTo>
                    <a:pt x="420" y="19"/>
                    <a:pt x="420" y="19"/>
                    <a:pt x="420" y="19"/>
                  </a:cubicBezTo>
                  <a:cubicBezTo>
                    <a:pt x="419" y="18"/>
                    <a:pt x="419" y="18"/>
                    <a:pt x="419" y="18"/>
                  </a:cubicBezTo>
                  <a:cubicBezTo>
                    <a:pt x="418" y="18"/>
                    <a:pt x="418" y="19"/>
                    <a:pt x="418" y="19"/>
                  </a:cubicBezTo>
                  <a:cubicBezTo>
                    <a:pt x="419" y="18"/>
                    <a:pt x="419" y="20"/>
                    <a:pt x="420" y="20"/>
                  </a:cubicBezTo>
                  <a:cubicBezTo>
                    <a:pt x="419" y="20"/>
                    <a:pt x="418" y="19"/>
                    <a:pt x="418" y="20"/>
                  </a:cubicBezTo>
                  <a:cubicBezTo>
                    <a:pt x="417" y="19"/>
                    <a:pt x="417" y="19"/>
                    <a:pt x="418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5" y="18"/>
                    <a:pt x="414" y="19"/>
                  </a:cubicBezTo>
                  <a:cubicBezTo>
                    <a:pt x="415" y="19"/>
                    <a:pt x="417" y="18"/>
                    <a:pt x="417" y="19"/>
                  </a:cubicBezTo>
                  <a:cubicBezTo>
                    <a:pt x="417" y="20"/>
                    <a:pt x="415" y="19"/>
                    <a:pt x="414" y="20"/>
                  </a:cubicBezTo>
                  <a:cubicBezTo>
                    <a:pt x="413" y="19"/>
                    <a:pt x="414" y="19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412" y="18"/>
                    <a:pt x="411" y="19"/>
                    <a:pt x="411" y="18"/>
                  </a:cubicBezTo>
                  <a:cubicBezTo>
                    <a:pt x="410" y="18"/>
                    <a:pt x="409" y="18"/>
                    <a:pt x="409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8" y="18"/>
                    <a:pt x="408" y="18"/>
                    <a:pt x="408" y="18"/>
                  </a:cubicBezTo>
                  <a:cubicBezTo>
                    <a:pt x="408" y="20"/>
                    <a:pt x="407" y="19"/>
                    <a:pt x="407" y="20"/>
                  </a:cubicBezTo>
                  <a:cubicBezTo>
                    <a:pt x="407" y="20"/>
                    <a:pt x="408" y="20"/>
                    <a:pt x="408" y="20"/>
                  </a:cubicBezTo>
                  <a:cubicBezTo>
                    <a:pt x="409" y="20"/>
                    <a:pt x="410" y="21"/>
                    <a:pt x="410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2" y="19"/>
                    <a:pt x="412" y="20"/>
                    <a:pt x="412" y="20"/>
                  </a:cubicBezTo>
                  <a:cubicBezTo>
                    <a:pt x="412" y="20"/>
                    <a:pt x="411" y="19"/>
                    <a:pt x="411" y="19"/>
                  </a:cubicBezTo>
                  <a:cubicBezTo>
                    <a:pt x="412" y="18"/>
                    <a:pt x="412" y="18"/>
                    <a:pt x="412" y="18"/>
                  </a:cubicBezTo>
                  <a:cubicBezTo>
                    <a:pt x="412" y="19"/>
                    <a:pt x="413" y="19"/>
                    <a:pt x="412" y="19"/>
                  </a:cubicBezTo>
                  <a:cubicBezTo>
                    <a:pt x="413" y="19"/>
                    <a:pt x="414" y="19"/>
                    <a:pt x="414" y="19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3" y="20"/>
                    <a:pt x="414" y="20"/>
                    <a:pt x="414" y="21"/>
                  </a:cubicBezTo>
                  <a:cubicBezTo>
                    <a:pt x="415" y="19"/>
                    <a:pt x="417" y="21"/>
                    <a:pt x="419" y="20"/>
                  </a:cubicBezTo>
                  <a:cubicBezTo>
                    <a:pt x="419" y="21"/>
                    <a:pt x="419" y="22"/>
                    <a:pt x="419" y="22"/>
                  </a:cubicBezTo>
                  <a:cubicBezTo>
                    <a:pt x="418" y="22"/>
                    <a:pt x="418" y="23"/>
                    <a:pt x="417" y="2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6" y="21"/>
                    <a:pt x="416" y="22"/>
                    <a:pt x="416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2"/>
                    <a:pt x="413" y="21"/>
                    <a:pt x="413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3" y="22"/>
                    <a:pt x="411" y="21"/>
                    <a:pt x="410" y="21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3"/>
                    <a:pt x="409" y="24"/>
                    <a:pt x="409" y="25"/>
                  </a:cubicBezTo>
                  <a:cubicBezTo>
                    <a:pt x="410" y="24"/>
                    <a:pt x="411" y="24"/>
                    <a:pt x="411" y="22"/>
                  </a:cubicBezTo>
                  <a:cubicBezTo>
                    <a:pt x="411" y="22"/>
                    <a:pt x="412" y="22"/>
                    <a:pt x="412" y="22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3" y="23"/>
                    <a:pt x="413" y="22"/>
                    <a:pt x="413" y="22"/>
                  </a:cubicBezTo>
                  <a:cubicBezTo>
                    <a:pt x="413" y="22"/>
                    <a:pt x="413" y="23"/>
                    <a:pt x="413" y="23"/>
                  </a:cubicBezTo>
                  <a:cubicBezTo>
                    <a:pt x="414" y="23"/>
                    <a:pt x="415" y="22"/>
                    <a:pt x="416" y="22"/>
                  </a:cubicBezTo>
                  <a:cubicBezTo>
                    <a:pt x="416" y="22"/>
                    <a:pt x="416" y="23"/>
                    <a:pt x="416" y="23"/>
                  </a:cubicBezTo>
                  <a:cubicBezTo>
                    <a:pt x="417" y="23"/>
                    <a:pt x="419" y="23"/>
                    <a:pt x="419" y="24"/>
                  </a:cubicBezTo>
                  <a:cubicBezTo>
                    <a:pt x="419" y="23"/>
                    <a:pt x="419" y="23"/>
                    <a:pt x="419" y="23"/>
                  </a:cubicBezTo>
                  <a:cubicBezTo>
                    <a:pt x="420" y="24"/>
                    <a:pt x="422" y="23"/>
                    <a:pt x="423" y="23"/>
                  </a:cubicBezTo>
                  <a:cubicBezTo>
                    <a:pt x="424" y="24"/>
                    <a:pt x="426" y="23"/>
                    <a:pt x="427" y="24"/>
                  </a:cubicBezTo>
                  <a:cubicBezTo>
                    <a:pt x="428" y="24"/>
                    <a:pt x="429" y="24"/>
                    <a:pt x="431" y="24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4"/>
                    <a:pt x="433" y="24"/>
                    <a:pt x="435" y="24"/>
                  </a:cubicBezTo>
                  <a:cubicBezTo>
                    <a:pt x="436" y="23"/>
                    <a:pt x="438" y="26"/>
                    <a:pt x="438" y="24"/>
                  </a:cubicBezTo>
                  <a:cubicBezTo>
                    <a:pt x="439" y="24"/>
                    <a:pt x="440" y="25"/>
                    <a:pt x="442" y="24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1" y="25"/>
                    <a:pt x="441" y="25"/>
                    <a:pt x="440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5"/>
                    <a:pt x="439" y="26"/>
                    <a:pt x="439" y="25"/>
                  </a:cubicBezTo>
                  <a:cubicBezTo>
                    <a:pt x="438" y="25"/>
                    <a:pt x="437" y="27"/>
                    <a:pt x="437" y="25"/>
                  </a:cubicBezTo>
                  <a:cubicBezTo>
                    <a:pt x="435" y="25"/>
                    <a:pt x="433" y="27"/>
                    <a:pt x="431" y="26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9" y="25"/>
                    <a:pt x="430" y="25"/>
                    <a:pt x="430" y="25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5"/>
                    <a:pt x="428" y="26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6" y="26"/>
                    <a:pt x="427" y="25"/>
                    <a:pt x="426" y="25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5" y="25"/>
                    <a:pt x="424" y="24"/>
                  </a:cubicBezTo>
                  <a:cubicBezTo>
                    <a:pt x="424" y="25"/>
                    <a:pt x="424" y="25"/>
                    <a:pt x="423" y="25"/>
                  </a:cubicBezTo>
                  <a:cubicBezTo>
                    <a:pt x="424" y="25"/>
                    <a:pt x="425" y="25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25"/>
                    <a:pt x="424" y="26"/>
                    <a:pt x="424" y="26"/>
                  </a:cubicBezTo>
                  <a:cubicBezTo>
                    <a:pt x="424" y="26"/>
                    <a:pt x="424" y="26"/>
                    <a:pt x="424" y="26"/>
                  </a:cubicBezTo>
                  <a:cubicBezTo>
                    <a:pt x="422" y="26"/>
                    <a:pt x="422" y="26"/>
                    <a:pt x="420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5"/>
                    <a:pt x="421" y="25"/>
                    <a:pt x="420" y="25"/>
                  </a:cubicBezTo>
                  <a:cubicBezTo>
                    <a:pt x="420" y="27"/>
                    <a:pt x="417" y="25"/>
                    <a:pt x="416" y="25"/>
                  </a:cubicBezTo>
                  <a:cubicBezTo>
                    <a:pt x="415" y="25"/>
                    <a:pt x="416" y="24"/>
                    <a:pt x="415" y="24"/>
                  </a:cubicBezTo>
                  <a:cubicBezTo>
                    <a:pt x="416" y="25"/>
                    <a:pt x="415" y="26"/>
                    <a:pt x="414" y="25"/>
                  </a:cubicBezTo>
                  <a:cubicBezTo>
                    <a:pt x="414" y="25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4"/>
                    <a:pt x="412" y="24"/>
                    <a:pt x="413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1" y="25"/>
                    <a:pt x="413" y="25"/>
                    <a:pt x="412" y="26"/>
                  </a:cubicBezTo>
                  <a:cubicBezTo>
                    <a:pt x="412" y="26"/>
                    <a:pt x="411" y="26"/>
                    <a:pt x="411" y="26"/>
                  </a:cubicBezTo>
                  <a:cubicBezTo>
                    <a:pt x="411" y="26"/>
                    <a:pt x="411" y="26"/>
                    <a:pt x="411" y="26"/>
                  </a:cubicBezTo>
                  <a:cubicBezTo>
                    <a:pt x="409" y="26"/>
                    <a:pt x="407" y="25"/>
                    <a:pt x="407" y="24"/>
                  </a:cubicBezTo>
                  <a:cubicBezTo>
                    <a:pt x="406" y="24"/>
                    <a:pt x="407" y="24"/>
                    <a:pt x="407" y="25"/>
                  </a:cubicBezTo>
                  <a:cubicBezTo>
                    <a:pt x="406" y="25"/>
                    <a:pt x="405" y="25"/>
                    <a:pt x="405" y="24"/>
                  </a:cubicBezTo>
                  <a:cubicBezTo>
                    <a:pt x="405" y="25"/>
                    <a:pt x="405" y="25"/>
                    <a:pt x="404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5" y="26"/>
                    <a:pt x="404" y="26"/>
                    <a:pt x="403" y="26"/>
                  </a:cubicBezTo>
                  <a:cubicBezTo>
                    <a:pt x="403" y="27"/>
                    <a:pt x="403" y="27"/>
                    <a:pt x="403" y="27"/>
                  </a:cubicBezTo>
                  <a:cubicBezTo>
                    <a:pt x="404" y="27"/>
                    <a:pt x="404" y="27"/>
                    <a:pt x="404" y="27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6" y="27"/>
                    <a:pt x="407" y="26"/>
                    <a:pt x="408" y="27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8" y="27"/>
                    <a:pt x="409" y="27"/>
                    <a:pt x="409" y="27"/>
                  </a:cubicBezTo>
                  <a:cubicBezTo>
                    <a:pt x="410" y="27"/>
                    <a:pt x="413" y="27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2" y="28"/>
                    <a:pt x="411" y="29"/>
                  </a:cubicBezTo>
                  <a:cubicBezTo>
                    <a:pt x="411" y="29"/>
                    <a:pt x="411" y="28"/>
                    <a:pt x="410" y="28"/>
                  </a:cubicBezTo>
                  <a:cubicBezTo>
                    <a:pt x="407" y="28"/>
                    <a:pt x="404" y="28"/>
                    <a:pt x="402" y="28"/>
                  </a:cubicBezTo>
                  <a:cubicBezTo>
                    <a:pt x="401" y="28"/>
                    <a:pt x="400" y="29"/>
                    <a:pt x="400" y="27"/>
                  </a:cubicBezTo>
                  <a:cubicBezTo>
                    <a:pt x="399" y="27"/>
                    <a:pt x="398" y="27"/>
                    <a:pt x="398" y="27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7" y="28"/>
                    <a:pt x="397" y="29"/>
                    <a:pt x="397" y="29"/>
                  </a:cubicBezTo>
                  <a:cubicBezTo>
                    <a:pt x="397" y="28"/>
                    <a:pt x="396" y="28"/>
                    <a:pt x="397" y="28"/>
                  </a:cubicBezTo>
                  <a:cubicBezTo>
                    <a:pt x="397" y="28"/>
                    <a:pt x="396" y="28"/>
                    <a:pt x="396" y="27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8" y="29"/>
                    <a:pt x="399" y="29"/>
                    <a:pt x="400" y="28"/>
                  </a:cubicBezTo>
                  <a:cubicBezTo>
                    <a:pt x="400" y="28"/>
                    <a:pt x="400" y="28"/>
                    <a:pt x="401" y="28"/>
                  </a:cubicBezTo>
                  <a:cubicBezTo>
                    <a:pt x="401" y="29"/>
                    <a:pt x="400" y="29"/>
                    <a:pt x="400" y="29"/>
                  </a:cubicBezTo>
                  <a:cubicBezTo>
                    <a:pt x="400" y="29"/>
                    <a:pt x="401" y="29"/>
                    <a:pt x="401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31"/>
                    <a:pt x="398" y="30"/>
                    <a:pt x="397" y="31"/>
                  </a:cubicBezTo>
                  <a:cubicBezTo>
                    <a:pt x="396" y="30"/>
                    <a:pt x="394" y="30"/>
                    <a:pt x="393" y="30"/>
                  </a:cubicBezTo>
                  <a:cubicBezTo>
                    <a:pt x="393" y="30"/>
                    <a:pt x="393" y="29"/>
                    <a:pt x="394" y="29"/>
                  </a:cubicBezTo>
                  <a:cubicBezTo>
                    <a:pt x="394" y="29"/>
                    <a:pt x="394" y="29"/>
                    <a:pt x="394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3" y="29"/>
                    <a:pt x="393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4" y="29"/>
                    <a:pt x="395" y="29"/>
                  </a:cubicBezTo>
                  <a:cubicBezTo>
                    <a:pt x="395" y="28"/>
                    <a:pt x="396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94" y="28"/>
                    <a:pt x="394" y="28"/>
                    <a:pt x="394" y="27"/>
                  </a:cubicBezTo>
                  <a:cubicBezTo>
                    <a:pt x="394" y="27"/>
                    <a:pt x="395" y="28"/>
                    <a:pt x="395" y="27"/>
                  </a:cubicBezTo>
                  <a:cubicBezTo>
                    <a:pt x="395" y="27"/>
                    <a:pt x="395" y="26"/>
                    <a:pt x="395" y="26"/>
                  </a:cubicBezTo>
                  <a:cubicBezTo>
                    <a:pt x="395" y="27"/>
                    <a:pt x="395" y="27"/>
                    <a:pt x="395" y="27"/>
                  </a:cubicBezTo>
                  <a:cubicBezTo>
                    <a:pt x="395" y="26"/>
                    <a:pt x="395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1" y="25"/>
                    <a:pt x="390" y="24"/>
                    <a:pt x="391" y="24"/>
                  </a:cubicBezTo>
                  <a:cubicBezTo>
                    <a:pt x="391" y="24"/>
                    <a:pt x="391" y="24"/>
                    <a:pt x="391" y="25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1" y="24"/>
                    <a:pt x="391" y="24"/>
                    <a:pt x="390" y="23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1"/>
                    <a:pt x="388" y="26"/>
                    <a:pt x="387" y="24"/>
                  </a:cubicBezTo>
                  <a:cubicBezTo>
                    <a:pt x="386" y="24"/>
                    <a:pt x="387" y="24"/>
                    <a:pt x="387" y="25"/>
                  </a:cubicBezTo>
                  <a:cubicBezTo>
                    <a:pt x="385" y="24"/>
                    <a:pt x="383" y="25"/>
                    <a:pt x="381" y="24"/>
                  </a:cubicBezTo>
                  <a:cubicBezTo>
                    <a:pt x="382" y="24"/>
                    <a:pt x="382" y="23"/>
                    <a:pt x="383" y="24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0" y="24"/>
                    <a:pt x="380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3"/>
                    <a:pt x="378" y="24"/>
                    <a:pt x="378" y="25"/>
                  </a:cubicBezTo>
                  <a:cubicBezTo>
                    <a:pt x="377" y="24"/>
                    <a:pt x="377" y="26"/>
                    <a:pt x="376" y="24"/>
                  </a:cubicBezTo>
                  <a:cubicBezTo>
                    <a:pt x="377" y="24"/>
                    <a:pt x="377" y="24"/>
                    <a:pt x="377" y="23"/>
                  </a:cubicBezTo>
                  <a:cubicBezTo>
                    <a:pt x="376" y="23"/>
                    <a:pt x="376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5"/>
                    <a:pt x="378" y="25"/>
                    <a:pt x="379" y="25"/>
                  </a:cubicBezTo>
                  <a:cubicBezTo>
                    <a:pt x="380" y="26"/>
                    <a:pt x="377" y="26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8" y="27"/>
                    <a:pt x="378" y="28"/>
                    <a:pt x="377" y="28"/>
                  </a:cubicBezTo>
                  <a:cubicBezTo>
                    <a:pt x="377" y="29"/>
                    <a:pt x="376" y="28"/>
                    <a:pt x="376" y="29"/>
                  </a:cubicBezTo>
                  <a:cubicBezTo>
                    <a:pt x="374" y="28"/>
                    <a:pt x="372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30"/>
                    <a:pt x="368" y="29"/>
                    <a:pt x="367" y="29"/>
                  </a:cubicBezTo>
                  <a:cubicBezTo>
                    <a:pt x="366" y="28"/>
                    <a:pt x="366" y="28"/>
                    <a:pt x="366" y="27"/>
                  </a:cubicBezTo>
                  <a:cubicBezTo>
                    <a:pt x="367" y="27"/>
                    <a:pt x="368" y="26"/>
                    <a:pt x="368" y="27"/>
                  </a:cubicBezTo>
                  <a:cubicBezTo>
                    <a:pt x="369" y="26"/>
                    <a:pt x="371" y="27"/>
                    <a:pt x="372" y="27"/>
                  </a:cubicBezTo>
                  <a:cubicBezTo>
                    <a:pt x="371" y="26"/>
                    <a:pt x="370" y="26"/>
                    <a:pt x="369" y="26"/>
                  </a:cubicBezTo>
                  <a:cubicBezTo>
                    <a:pt x="369" y="26"/>
                    <a:pt x="369" y="26"/>
                    <a:pt x="369" y="26"/>
                  </a:cubicBezTo>
                  <a:cubicBezTo>
                    <a:pt x="370" y="25"/>
                    <a:pt x="371" y="24"/>
                    <a:pt x="372" y="25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3"/>
                    <a:pt x="373" y="24"/>
                    <a:pt x="374" y="24"/>
                  </a:cubicBezTo>
                  <a:cubicBezTo>
                    <a:pt x="374" y="23"/>
                    <a:pt x="375" y="23"/>
                    <a:pt x="374" y="22"/>
                  </a:cubicBezTo>
                  <a:cubicBezTo>
                    <a:pt x="374" y="23"/>
                    <a:pt x="373" y="24"/>
                    <a:pt x="372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1" y="23"/>
                    <a:pt x="371" y="23"/>
                    <a:pt x="371" y="23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71" y="24"/>
                    <a:pt x="371" y="24"/>
                    <a:pt x="372" y="24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69" y="24"/>
                    <a:pt x="370" y="23"/>
                    <a:pt x="369" y="23"/>
                  </a:cubicBezTo>
                  <a:cubicBezTo>
                    <a:pt x="369" y="23"/>
                    <a:pt x="369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1"/>
                    <a:pt x="370" y="2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69" y="20"/>
                    <a:pt x="369" y="22"/>
                    <a:pt x="368" y="21"/>
                  </a:cubicBezTo>
                  <a:cubicBezTo>
                    <a:pt x="368" y="22"/>
                    <a:pt x="368" y="22"/>
                    <a:pt x="368" y="23"/>
                  </a:cubicBezTo>
                  <a:cubicBezTo>
                    <a:pt x="368" y="24"/>
                    <a:pt x="368" y="23"/>
                    <a:pt x="367" y="2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3"/>
                    <a:pt x="366" y="23"/>
                    <a:pt x="365" y="23"/>
                  </a:cubicBezTo>
                  <a:cubicBezTo>
                    <a:pt x="365" y="23"/>
                    <a:pt x="365" y="23"/>
                    <a:pt x="365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3"/>
                    <a:pt x="362" y="23"/>
                    <a:pt x="362" y="23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58" y="22"/>
                    <a:pt x="356" y="24"/>
                    <a:pt x="354" y="22"/>
                  </a:cubicBezTo>
                  <a:cubicBezTo>
                    <a:pt x="352" y="23"/>
                    <a:pt x="350" y="22"/>
                    <a:pt x="347" y="23"/>
                  </a:cubicBezTo>
                  <a:cubicBezTo>
                    <a:pt x="346" y="22"/>
                    <a:pt x="344" y="22"/>
                    <a:pt x="343" y="22"/>
                  </a:cubicBezTo>
                  <a:cubicBezTo>
                    <a:pt x="343" y="22"/>
                    <a:pt x="341" y="22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20"/>
                  </a:cubicBezTo>
                  <a:cubicBezTo>
                    <a:pt x="342" y="19"/>
                    <a:pt x="341" y="19"/>
                    <a:pt x="341" y="19"/>
                  </a:cubicBezTo>
                  <a:cubicBezTo>
                    <a:pt x="342" y="18"/>
                    <a:pt x="342" y="18"/>
                    <a:pt x="342" y="19"/>
                  </a:cubicBezTo>
                  <a:cubicBezTo>
                    <a:pt x="342" y="17"/>
                    <a:pt x="344" y="19"/>
                    <a:pt x="344" y="18"/>
                  </a:cubicBezTo>
                  <a:cubicBezTo>
                    <a:pt x="343" y="17"/>
                    <a:pt x="341" y="17"/>
                    <a:pt x="340" y="18"/>
                  </a:cubicBezTo>
                  <a:cubicBezTo>
                    <a:pt x="340" y="18"/>
                    <a:pt x="340" y="18"/>
                    <a:pt x="340" y="18"/>
                  </a:cubicBezTo>
                  <a:cubicBezTo>
                    <a:pt x="340" y="19"/>
                    <a:pt x="340" y="19"/>
                    <a:pt x="340" y="20"/>
                  </a:cubicBezTo>
                  <a:cubicBezTo>
                    <a:pt x="339" y="19"/>
                    <a:pt x="340" y="21"/>
                    <a:pt x="339" y="21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7" y="22"/>
                    <a:pt x="337" y="21"/>
                  </a:cubicBezTo>
                  <a:cubicBezTo>
                    <a:pt x="337" y="21"/>
                    <a:pt x="337" y="21"/>
                    <a:pt x="337" y="21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2"/>
                    <a:pt x="334" y="21"/>
                    <a:pt x="333" y="21"/>
                  </a:cubicBezTo>
                  <a:cubicBezTo>
                    <a:pt x="332" y="21"/>
                    <a:pt x="331" y="22"/>
                    <a:pt x="330" y="21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6" y="22"/>
                    <a:pt x="325" y="20"/>
                    <a:pt x="324" y="21"/>
                  </a:cubicBezTo>
                  <a:cubicBezTo>
                    <a:pt x="323" y="20"/>
                    <a:pt x="322" y="20"/>
                    <a:pt x="321" y="21"/>
                  </a:cubicBezTo>
                  <a:cubicBezTo>
                    <a:pt x="320" y="20"/>
                    <a:pt x="320" y="21"/>
                    <a:pt x="319" y="20"/>
                  </a:cubicBezTo>
                  <a:cubicBezTo>
                    <a:pt x="318" y="20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7" y="20"/>
                    <a:pt x="316" y="21"/>
                    <a:pt x="316" y="20"/>
                  </a:cubicBezTo>
                  <a:cubicBezTo>
                    <a:pt x="316" y="19"/>
                    <a:pt x="316" y="19"/>
                    <a:pt x="317" y="19"/>
                  </a:cubicBezTo>
                  <a:cubicBezTo>
                    <a:pt x="317" y="19"/>
                    <a:pt x="318" y="19"/>
                    <a:pt x="318" y="19"/>
                  </a:cubicBezTo>
                  <a:cubicBezTo>
                    <a:pt x="318" y="19"/>
                    <a:pt x="319" y="19"/>
                    <a:pt x="319" y="20"/>
                  </a:cubicBezTo>
                  <a:cubicBezTo>
                    <a:pt x="319" y="18"/>
                    <a:pt x="319" y="18"/>
                    <a:pt x="319" y="18"/>
                  </a:cubicBezTo>
                  <a:cubicBezTo>
                    <a:pt x="318" y="19"/>
                    <a:pt x="317" y="18"/>
                    <a:pt x="317" y="19"/>
                  </a:cubicBezTo>
                  <a:cubicBezTo>
                    <a:pt x="317" y="18"/>
                    <a:pt x="317" y="18"/>
                    <a:pt x="317" y="18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19"/>
                    <a:pt x="313" y="19"/>
                    <a:pt x="315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19"/>
                    <a:pt x="313" y="19"/>
                    <a:pt x="314" y="19"/>
                  </a:cubicBezTo>
                  <a:cubicBezTo>
                    <a:pt x="313" y="19"/>
                    <a:pt x="313" y="17"/>
                    <a:pt x="312" y="18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13" y="19"/>
                    <a:pt x="313" y="19"/>
                    <a:pt x="312" y="19"/>
                  </a:cubicBezTo>
                  <a:cubicBezTo>
                    <a:pt x="312" y="19"/>
                    <a:pt x="313" y="20"/>
                    <a:pt x="313" y="20"/>
                  </a:cubicBezTo>
                  <a:cubicBezTo>
                    <a:pt x="313" y="20"/>
                    <a:pt x="313" y="20"/>
                    <a:pt x="312" y="20"/>
                  </a:cubicBezTo>
                  <a:cubicBezTo>
                    <a:pt x="312" y="20"/>
                    <a:pt x="311" y="19"/>
                    <a:pt x="311" y="19"/>
                  </a:cubicBezTo>
                  <a:cubicBezTo>
                    <a:pt x="311" y="19"/>
                    <a:pt x="311" y="19"/>
                    <a:pt x="310" y="20"/>
                  </a:cubicBezTo>
                  <a:cubicBezTo>
                    <a:pt x="309" y="20"/>
                    <a:pt x="308" y="20"/>
                    <a:pt x="307" y="20"/>
                  </a:cubicBezTo>
                  <a:cubicBezTo>
                    <a:pt x="308" y="18"/>
                    <a:pt x="310" y="19"/>
                    <a:pt x="311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08" y="17"/>
                    <a:pt x="308" y="20"/>
                    <a:pt x="305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4" y="20"/>
                    <a:pt x="303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20"/>
                    <a:pt x="300" y="19"/>
                    <a:pt x="298" y="19"/>
                  </a:cubicBezTo>
                  <a:cubicBezTo>
                    <a:pt x="297" y="18"/>
                    <a:pt x="297" y="18"/>
                    <a:pt x="297" y="18"/>
                  </a:cubicBezTo>
                  <a:cubicBezTo>
                    <a:pt x="297" y="18"/>
                    <a:pt x="297" y="18"/>
                    <a:pt x="297" y="19"/>
                  </a:cubicBezTo>
                  <a:cubicBezTo>
                    <a:pt x="297" y="19"/>
                    <a:pt x="296" y="19"/>
                    <a:pt x="296" y="19"/>
                  </a:cubicBezTo>
                  <a:cubicBezTo>
                    <a:pt x="296" y="18"/>
                    <a:pt x="296" y="18"/>
                    <a:pt x="296" y="18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5" y="18"/>
                    <a:pt x="295" y="18"/>
                    <a:pt x="294" y="18"/>
                  </a:cubicBezTo>
                  <a:cubicBezTo>
                    <a:pt x="294" y="18"/>
                    <a:pt x="295" y="18"/>
                    <a:pt x="295" y="1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8"/>
                    <a:pt x="297" y="17"/>
                    <a:pt x="297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4" y="17"/>
                    <a:pt x="293" y="18"/>
                    <a:pt x="292" y="18"/>
                  </a:cubicBezTo>
                  <a:cubicBezTo>
                    <a:pt x="292" y="18"/>
                    <a:pt x="293" y="18"/>
                    <a:pt x="292" y="17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92" y="18"/>
                    <a:pt x="291" y="18"/>
                    <a:pt x="291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7"/>
                    <a:pt x="290" y="17"/>
                    <a:pt x="290" y="17"/>
                  </a:cubicBezTo>
                  <a:cubicBezTo>
                    <a:pt x="291" y="18"/>
                    <a:pt x="291" y="18"/>
                    <a:pt x="291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7"/>
                    <a:pt x="287" y="18"/>
                    <a:pt x="287" y="17"/>
                  </a:cubicBezTo>
                  <a:cubicBezTo>
                    <a:pt x="286" y="17"/>
                    <a:pt x="286" y="18"/>
                    <a:pt x="286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5" y="17"/>
                    <a:pt x="285" y="17"/>
                  </a:cubicBezTo>
                  <a:cubicBezTo>
                    <a:pt x="285" y="17"/>
                    <a:pt x="285" y="17"/>
                    <a:pt x="285" y="18"/>
                  </a:cubicBezTo>
                  <a:cubicBezTo>
                    <a:pt x="284" y="18"/>
                    <a:pt x="283" y="18"/>
                    <a:pt x="282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6"/>
                    <a:pt x="282" y="17"/>
                    <a:pt x="281" y="17"/>
                  </a:cubicBezTo>
                  <a:cubicBezTo>
                    <a:pt x="281" y="17"/>
                    <a:pt x="281" y="18"/>
                    <a:pt x="280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1" y="15"/>
                    <a:pt x="283" y="17"/>
                    <a:pt x="283" y="16"/>
                  </a:cubicBezTo>
                  <a:cubicBezTo>
                    <a:pt x="282" y="15"/>
                    <a:pt x="281" y="16"/>
                    <a:pt x="280" y="15"/>
                  </a:cubicBezTo>
                  <a:cubicBezTo>
                    <a:pt x="280" y="15"/>
                    <a:pt x="281" y="15"/>
                    <a:pt x="281" y="15"/>
                  </a:cubicBezTo>
                  <a:cubicBezTo>
                    <a:pt x="280" y="14"/>
                    <a:pt x="280" y="15"/>
                    <a:pt x="279" y="14"/>
                  </a:cubicBezTo>
                  <a:cubicBezTo>
                    <a:pt x="281" y="13"/>
                    <a:pt x="282" y="15"/>
                    <a:pt x="283" y="14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1" y="14"/>
                    <a:pt x="279" y="13"/>
                    <a:pt x="278" y="14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6" y="12"/>
                    <a:pt x="275" y="13"/>
                    <a:pt x="274" y="13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3" y="11"/>
                    <a:pt x="275" y="12"/>
                    <a:pt x="275" y="11"/>
                  </a:cubicBezTo>
                  <a:cubicBezTo>
                    <a:pt x="276" y="11"/>
                    <a:pt x="277" y="10"/>
                    <a:pt x="277" y="11"/>
                  </a:cubicBezTo>
                  <a:cubicBezTo>
                    <a:pt x="278" y="11"/>
                    <a:pt x="279" y="11"/>
                    <a:pt x="280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1" y="12"/>
                    <a:pt x="282" y="11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1"/>
                    <a:pt x="285" y="11"/>
                    <a:pt x="285" y="12"/>
                  </a:cubicBezTo>
                  <a:cubicBezTo>
                    <a:pt x="286" y="12"/>
                    <a:pt x="286" y="12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5" y="10"/>
                    <a:pt x="284" y="10"/>
                    <a:pt x="282" y="10"/>
                  </a:cubicBezTo>
                  <a:cubicBezTo>
                    <a:pt x="283" y="10"/>
                    <a:pt x="282" y="10"/>
                    <a:pt x="282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8"/>
                    <a:pt x="284" y="7"/>
                  </a:cubicBezTo>
                  <a:cubicBezTo>
                    <a:pt x="283" y="8"/>
                    <a:pt x="282" y="7"/>
                    <a:pt x="282" y="9"/>
                  </a:cubicBezTo>
                  <a:cubicBezTo>
                    <a:pt x="281" y="9"/>
                    <a:pt x="281" y="7"/>
                    <a:pt x="280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7"/>
                    <a:pt x="279" y="7"/>
                    <a:pt x="280" y="6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1" y="7"/>
                    <a:pt x="280" y="6"/>
                    <a:pt x="281" y="6"/>
                  </a:cubicBezTo>
                  <a:cubicBezTo>
                    <a:pt x="281" y="6"/>
                    <a:pt x="281" y="6"/>
                    <a:pt x="281" y="5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280" y="6"/>
                    <a:pt x="278" y="5"/>
                    <a:pt x="277" y="5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7"/>
                    <a:pt x="277" y="7"/>
                  </a:cubicBezTo>
                  <a:cubicBezTo>
                    <a:pt x="277" y="6"/>
                    <a:pt x="276" y="6"/>
                    <a:pt x="277" y="6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7" y="7"/>
                    <a:pt x="278" y="8"/>
                    <a:pt x="277" y="8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5" y="9"/>
                    <a:pt x="274" y="9"/>
                    <a:pt x="274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8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7"/>
                    <a:pt x="274" y="7"/>
                    <a:pt x="274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4" y="7"/>
                    <a:pt x="274" y="6"/>
                  </a:cubicBezTo>
                  <a:cubicBezTo>
                    <a:pt x="275" y="6"/>
                    <a:pt x="274" y="5"/>
                    <a:pt x="275" y="5"/>
                  </a:cubicBezTo>
                  <a:cubicBezTo>
                    <a:pt x="274" y="4"/>
                    <a:pt x="272" y="5"/>
                    <a:pt x="271" y="5"/>
                  </a:cubicBezTo>
                  <a:cubicBezTo>
                    <a:pt x="269" y="6"/>
                    <a:pt x="266" y="5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5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7" y="8"/>
                    <a:pt x="268" y="7"/>
                    <a:pt x="268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8" y="6"/>
                    <a:pt x="268" y="7"/>
                  </a:cubicBezTo>
                  <a:cubicBezTo>
                    <a:pt x="268" y="6"/>
                    <a:pt x="269" y="6"/>
                    <a:pt x="269" y="6"/>
                  </a:cubicBezTo>
                  <a:cubicBezTo>
                    <a:pt x="269" y="7"/>
                    <a:pt x="270" y="7"/>
                    <a:pt x="269" y="7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1" y="8"/>
                    <a:pt x="271" y="9"/>
                  </a:cubicBezTo>
                  <a:cubicBezTo>
                    <a:pt x="270" y="9"/>
                    <a:pt x="270" y="9"/>
                    <a:pt x="269" y="9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8" y="9"/>
                    <a:pt x="269" y="8"/>
                    <a:pt x="268" y="8"/>
                  </a:cubicBezTo>
                  <a:cubicBezTo>
                    <a:pt x="268" y="8"/>
                    <a:pt x="268" y="8"/>
                    <a:pt x="268" y="9"/>
                  </a:cubicBezTo>
                  <a:cubicBezTo>
                    <a:pt x="268" y="8"/>
                    <a:pt x="267" y="8"/>
                    <a:pt x="267" y="8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5" y="7"/>
                    <a:pt x="263" y="9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3" y="9"/>
                    <a:pt x="261" y="9"/>
                    <a:pt x="262" y="10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1" y="11"/>
                    <a:pt x="262" y="11"/>
                    <a:pt x="263" y="12"/>
                  </a:cubicBezTo>
                  <a:cubicBezTo>
                    <a:pt x="263" y="12"/>
                    <a:pt x="263" y="12"/>
                    <a:pt x="262" y="12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1" y="12"/>
                    <a:pt x="261" y="12"/>
                    <a:pt x="260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2" y="13"/>
                    <a:pt x="264" y="14"/>
                    <a:pt x="265" y="13"/>
                  </a:cubicBezTo>
                  <a:cubicBezTo>
                    <a:pt x="266" y="13"/>
                    <a:pt x="267" y="14"/>
                    <a:pt x="267" y="13"/>
                  </a:cubicBezTo>
                  <a:cubicBezTo>
                    <a:pt x="268" y="15"/>
                    <a:pt x="270" y="13"/>
                    <a:pt x="271" y="14"/>
                  </a:cubicBezTo>
                  <a:cubicBezTo>
                    <a:pt x="270" y="14"/>
                    <a:pt x="270" y="16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7" y="16"/>
                    <a:pt x="268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5"/>
                    <a:pt x="266" y="14"/>
                  </a:cubicBezTo>
                  <a:cubicBezTo>
                    <a:pt x="265" y="14"/>
                    <a:pt x="264" y="15"/>
                    <a:pt x="264" y="16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6"/>
                    <a:pt x="261" y="16"/>
                    <a:pt x="260" y="15"/>
                  </a:cubicBezTo>
                  <a:cubicBezTo>
                    <a:pt x="260" y="15"/>
                    <a:pt x="260" y="16"/>
                    <a:pt x="260" y="16"/>
                  </a:cubicBezTo>
                  <a:cubicBezTo>
                    <a:pt x="259" y="16"/>
                    <a:pt x="258" y="16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55" y="15"/>
                    <a:pt x="255" y="14"/>
                  </a:cubicBezTo>
                  <a:cubicBezTo>
                    <a:pt x="256" y="15"/>
                    <a:pt x="257" y="14"/>
                    <a:pt x="258" y="14"/>
                  </a:cubicBezTo>
                  <a:cubicBezTo>
                    <a:pt x="258" y="14"/>
                    <a:pt x="258" y="13"/>
                    <a:pt x="257" y="13"/>
                  </a:cubicBezTo>
                  <a:cubicBezTo>
                    <a:pt x="256" y="13"/>
                    <a:pt x="256" y="14"/>
                    <a:pt x="256" y="14"/>
                  </a:cubicBezTo>
                  <a:cubicBezTo>
                    <a:pt x="255" y="13"/>
                    <a:pt x="253" y="14"/>
                    <a:pt x="252" y="13"/>
                  </a:cubicBezTo>
                  <a:cubicBezTo>
                    <a:pt x="253" y="12"/>
                    <a:pt x="255" y="12"/>
                    <a:pt x="255" y="13"/>
                  </a:cubicBezTo>
                  <a:cubicBezTo>
                    <a:pt x="257" y="12"/>
                    <a:pt x="259" y="13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8" y="12"/>
                    <a:pt x="257" y="11"/>
                    <a:pt x="255" y="12"/>
                  </a:cubicBezTo>
                  <a:cubicBezTo>
                    <a:pt x="255" y="12"/>
                    <a:pt x="254" y="12"/>
                    <a:pt x="253" y="12"/>
                  </a:cubicBezTo>
                  <a:cubicBezTo>
                    <a:pt x="253" y="12"/>
                    <a:pt x="252" y="13"/>
                    <a:pt x="253" y="13"/>
                  </a:cubicBezTo>
                  <a:cubicBezTo>
                    <a:pt x="252" y="13"/>
                    <a:pt x="251" y="13"/>
                    <a:pt x="251" y="14"/>
                  </a:cubicBezTo>
                  <a:cubicBezTo>
                    <a:pt x="251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3"/>
                    <a:pt x="248" y="14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3"/>
                    <a:pt x="248" y="13"/>
                    <a:pt x="248" y="13"/>
                  </a:cubicBezTo>
                  <a:cubicBezTo>
                    <a:pt x="245" y="14"/>
                    <a:pt x="243" y="15"/>
                    <a:pt x="24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40" y="14"/>
                    <a:pt x="240" y="14"/>
                    <a:pt x="239" y="14"/>
                  </a:cubicBezTo>
                  <a:cubicBezTo>
                    <a:pt x="239" y="14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4" y="13"/>
                    <a:pt x="238" y="12"/>
                    <a:pt x="236" y="11"/>
                  </a:cubicBezTo>
                  <a:cubicBezTo>
                    <a:pt x="237" y="12"/>
                    <a:pt x="238" y="11"/>
                    <a:pt x="240" y="11"/>
                  </a:cubicBezTo>
                  <a:cubicBezTo>
                    <a:pt x="240" y="11"/>
                    <a:pt x="241" y="12"/>
                    <a:pt x="242" y="12"/>
                  </a:cubicBezTo>
                  <a:cubicBezTo>
                    <a:pt x="241" y="13"/>
                    <a:pt x="243" y="12"/>
                    <a:pt x="242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4" y="13"/>
                    <a:pt x="243" y="14"/>
                    <a:pt x="243" y="13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5" y="11"/>
                    <a:pt x="247" y="13"/>
                    <a:pt x="24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9" y="11"/>
                    <a:pt x="249" y="11"/>
                  </a:cubicBezTo>
                  <a:cubicBezTo>
                    <a:pt x="250" y="11"/>
                    <a:pt x="250" y="12"/>
                    <a:pt x="250" y="12"/>
                  </a:cubicBezTo>
                  <a:cubicBezTo>
                    <a:pt x="250" y="13"/>
                    <a:pt x="251" y="12"/>
                    <a:pt x="251" y="12"/>
                  </a:cubicBezTo>
                  <a:cubicBezTo>
                    <a:pt x="251" y="11"/>
                    <a:pt x="254" y="12"/>
                    <a:pt x="253" y="10"/>
                  </a:cubicBezTo>
                  <a:cubicBezTo>
                    <a:pt x="253" y="11"/>
                    <a:pt x="252" y="11"/>
                    <a:pt x="252" y="11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1"/>
                    <a:pt x="251" y="11"/>
                  </a:cubicBezTo>
                  <a:cubicBezTo>
                    <a:pt x="249" y="11"/>
                    <a:pt x="246" y="10"/>
                    <a:pt x="244" y="10"/>
                  </a:cubicBezTo>
                  <a:cubicBezTo>
                    <a:pt x="244" y="10"/>
                    <a:pt x="244" y="10"/>
                    <a:pt x="244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10"/>
                    <a:pt x="245" y="9"/>
                    <a:pt x="245" y="9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8"/>
                    <a:pt x="247" y="8"/>
                    <a:pt x="247" y="8"/>
                  </a:cubicBezTo>
                  <a:cubicBezTo>
                    <a:pt x="247" y="7"/>
                    <a:pt x="246" y="8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5" y="7"/>
                    <a:pt x="245" y="7"/>
                    <a:pt x="244" y="7"/>
                  </a:cubicBezTo>
                  <a:cubicBezTo>
                    <a:pt x="243" y="6"/>
                    <a:pt x="243" y="7"/>
                    <a:pt x="242" y="7"/>
                  </a:cubicBezTo>
                  <a:cubicBezTo>
                    <a:pt x="242" y="7"/>
                    <a:pt x="241" y="7"/>
                    <a:pt x="241" y="6"/>
                  </a:cubicBezTo>
                  <a:cubicBezTo>
                    <a:pt x="240" y="6"/>
                    <a:pt x="241" y="7"/>
                    <a:pt x="240" y="7"/>
                  </a:cubicBezTo>
                  <a:cubicBezTo>
                    <a:pt x="239" y="7"/>
                    <a:pt x="240" y="6"/>
                    <a:pt x="240" y="6"/>
                  </a:cubicBezTo>
                  <a:cubicBezTo>
                    <a:pt x="239" y="8"/>
                    <a:pt x="239" y="6"/>
                    <a:pt x="238" y="6"/>
                  </a:cubicBezTo>
                  <a:cubicBezTo>
                    <a:pt x="239" y="5"/>
                    <a:pt x="240" y="6"/>
                    <a:pt x="241" y="6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4"/>
                    <a:pt x="239" y="5"/>
                    <a:pt x="240" y="5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3"/>
                    <a:pt x="239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7" y="2"/>
                    <a:pt x="238" y="4"/>
                    <a:pt x="237" y="5"/>
                  </a:cubicBezTo>
                  <a:cubicBezTo>
                    <a:pt x="237" y="4"/>
                    <a:pt x="236" y="4"/>
                    <a:pt x="237" y="3"/>
                  </a:cubicBezTo>
                  <a:cubicBezTo>
                    <a:pt x="236" y="3"/>
                    <a:pt x="236" y="4"/>
                    <a:pt x="236" y="4"/>
                  </a:cubicBezTo>
                  <a:cubicBezTo>
                    <a:pt x="236" y="4"/>
                    <a:pt x="237" y="4"/>
                    <a:pt x="237" y="4"/>
                  </a:cubicBezTo>
                  <a:cubicBezTo>
                    <a:pt x="235" y="4"/>
                    <a:pt x="236" y="6"/>
                    <a:pt x="234" y="5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3" y="6"/>
                    <a:pt x="232" y="6"/>
                    <a:pt x="232" y="6"/>
                  </a:cubicBezTo>
                  <a:cubicBezTo>
                    <a:pt x="231" y="6"/>
                    <a:pt x="231" y="7"/>
                    <a:pt x="230" y="8"/>
                  </a:cubicBezTo>
                  <a:cubicBezTo>
                    <a:pt x="229" y="8"/>
                    <a:pt x="228" y="8"/>
                    <a:pt x="228" y="7"/>
                  </a:cubicBezTo>
                  <a:cubicBezTo>
                    <a:pt x="227" y="7"/>
                    <a:pt x="227" y="8"/>
                    <a:pt x="227" y="9"/>
                  </a:cubicBezTo>
                  <a:cubicBezTo>
                    <a:pt x="227" y="8"/>
                    <a:pt x="226" y="8"/>
                    <a:pt x="226" y="7"/>
                  </a:cubicBezTo>
                  <a:cubicBezTo>
                    <a:pt x="226" y="7"/>
                    <a:pt x="226" y="7"/>
                    <a:pt x="227" y="7"/>
                  </a:cubicBezTo>
                  <a:cubicBezTo>
                    <a:pt x="227" y="7"/>
                    <a:pt x="228" y="7"/>
                    <a:pt x="227" y="6"/>
                  </a:cubicBezTo>
                  <a:cubicBezTo>
                    <a:pt x="228" y="6"/>
                    <a:pt x="229" y="6"/>
                    <a:pt x="229" y="7"/>
                  </a:cubicBezTo>
                  <a:cubicBezTo>
                    <a:pt x="229" y="6"/>
                    <a:pt x="229" y="6"/>
                    <a:pt x="230" y="6"/>
                  </a:cubicBezTo>
                  <a:cubicBezTo>
                    <a:pt x="230" y="6"/>
                    <a:pt x="230" y="6"/>
                    <a:pt x="230" y="5"/>
                  </a:cubicBezTo>
                  <a:cubicBezTo>
                    <a:pt x="231" y="4"/>
                    <a:pt x="232" y="4"/>
                    <a:pt x="233" y="5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2" y="4"/>
                    <a:pt x="231" y="4"/>
                    <a:pt x="231" y="4"/>
                  </a:cubicBezTo>
                  <a:cubicBezTo>
                    <a:pt x="231" y="3"/>
                    <a:pt x="231" y="2"/>
                    <a:pt x="231" y="2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0" y="3"/>
                    <a:pt x="229" y="4"/>
                    <a:pt x="229" y="4"/>
                  </a:cubicBezTo>
                  <a:cubicBezTo>
                    <a:pt x="228" y="4"/>
                    <a:pt x="229" y="4"/>
                    <a:pt x="228" y="5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8" y="5"/>
                    <a:pt x="229" y="5"/>
                    <a:pt x="229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9" y="6"/>
                    <a:pt x="228" y="6"/>
                    <a:pt x="228" y="5"/>
                  </a:cubicBezTo>
                  <a:cubicBezTo>
                    <a:pt x="227" y="6"/>
                    <a:pt x="225" y="5"/>
                    <a:pt x="226" y="6"/>
                  </a:cubicBezTo>
                  <a:cubicBezTo>
                    <a:pt x="225" y="6"/>
                    <a:pt x="223" y="7"/>
                    <a:pt x="223" y="5"/>
                  </a:cubicBezTo>
                  <a:cubicBezTo>
                    <a:pt x="224" y="4"/>
                    <a:pt x="226" y="5"/>
                    <a:pt x="226" y="4"/>
                  </a:cubicBezTo>
                  <a:cubicBezTo>
                    <a:pt x="225" y="4"/>
                    <a:pt x="226" y="3"/>
                    <a:pt x="225" y="2"/>
                  </a:cubicBezTo>
                  <a:cubicBezTo>
                    <a:pt x="225" y="3"/>
                    <a:pt x="226" y="2"/>
                    <a:pt x="226" y="2"/>
                  </a:cubicBezTo>
                  <a:cubicBezTo>
                    <a:pt x="226" y="2"/>
                    <a:pt x="225" y="1"/>
                    <a:pt x="225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2"/>
                    <a:pt x="224" y="3"/>
                    <a:pt x="224" y="3"/>
                  </a:cubicBezTo>
                  <a:cubicBezTo>
                    <a:pt x="223" y="4"/>
                    <a:pt x="223" y="3"/>
                    <a:pt x="222" y="3"/>
                  </a:cubicBezTo>
                  <a:cubicBezTo>
                    <a:pt x="222" y="3"/>
                    <a:pt x="223" y="3"/>
                    <a:pt x="223" y="4"/>
                  </a:cubicBezTo>
                  <a:cubicBezTo>
                    <a:pt x="222" y="4"/>
                    <a:pt x="221" y="3"/>
                    <a:pt x="221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1" y="5"/>
                    <a:pt x="219" y="5"/>
                    <a:pt x="219" y="5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18" y="3"/>
                    <a:pt x="219" y="4"/>
                    <a:pt x="218" y="4"/>
                  </a:cubicBezTo>
                  <a:cubicBezTo>
                    <a:pt x="217" y="3"/>
                    <a:pt x="217" y="2"/>
                    <a:pt x="218" y="1"/>
                  </a:cubicBezTo>
                  <a:cubicBezTo>
                    <a:pt x="216" y="1"/>
                    <a:pt x="217" y="4"/>
                    <a:pt x="216" y="4"/>
                  </a:cubicBezTo>
                  <a:cubicBezTo>
                    <a:pt x="216" y="3"/>
                    <a:pt x="215" y="3"/>
                    <a:pt x="214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4"/>
                    <a:pt x="212" y="5"/>
                    <a:pt x="211" y="4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4"/>
                    <a:pt x="210" y="3"/>
                    <a:pt x="210" y="3"/>
                  </a:cubicBezTo>
                  <a:cubicBezTo>
                    <a:pt x="211" y="3"/>
                    <a:pt x="211" y="2"/>
                    <a:pt x="212" y="2"/>
                  </a:cubicBezTo>
                  <a:cubicBezTo>
                    <a:pt x="212" y="1"/>
                    <a:pt x="211" y="3"/>
                    <a:pt x="211" y="2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2"/>
                    <a:pt x="210" y="2"/>
                    <a:pt x="210" y="2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08" y="4"/>
                    <a:pt x="210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4"/>
                    <a:pt x="209" y="4"/>
                    <a:pt x="210" y="4"/>
                  </a:cubicBezTo>
                  <a:cubicBezTo>
                    <a:pt x="207" y="6"/>
                    <a:pt x="208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3"/>
                    <a:pt x="206" y="2"/>
                    <a:pt x="207" y="2"/>
                  </a:cubicBezTo>
                  <a:cubicBezTo>
                    <a:pt x="207" y="2"/>
                    <a:pt x="207" y="3"/>
                    <a:pt x="207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7" y="5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1" y="5"/>
                    <a:pt x="200" y="5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9" y="5"/>
                    <a:pt x="198" y="5"/>
                    <a:pt x="199" y="4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1" y="4"/>
                    <a:pt x="201" y="5"/>
                    <a:pt x="201" y="5"/>
                  </a:cubicBezTo>
                  <a:cubicBezTo>
                    <a:pt x="201" y="4"/>
                    <a:pt x="202" y="4"/>
                    <a:pt x="202" y="3"/>
                  </a:cubicBezTo>
                  <a:cubicBezTo>
                    <a:pt x="202" y="2"/>
                    <a:pt x="203" y="3"/>
                    <a:pt x="203" y="2"/>
                  </a:cubicBezTo>
                  <a:cubicBezTo>
                    <a:pt x="203" y="2"/>
                    <a:pt x="204" y="2"/>
                    <a:pt x="203" y="1"/>
                  </a:cubicBezTo>
                  <a:cubicBezTo>
                    <a:pt x="202" y="1"/>
                    <a:pt x="202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198" y="2"/>
                    <a:pt x="198" y="3"/>
                  </a:cubicBezTo>
                  <a:cubicBezTo>
                    <a:pt x="199" y="3"/>
                    <a:pt x="200" y="3"/>
                    <a:pt x="200" y="3"/>
                  </a:cubicBezTo>
                  <a:cubicBezTo>
                    <a:pt x="199" y="4"/>
                    <a:pt x="198" y="3"/>
                    <a:pt x="197" y="4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3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5" y="1"/>
                    <a:pt x="195" y="0"/>
                  </a:cubicBezTo>
                  <a:cubicBezTo>
                    <a:pt x="194" y="1"/>
                    <a:pt x="193" y="1"/>
                    <a:pt x="193" y="2"/>
                  </a:cubicBezTo>
                  <a:cubicBezTo>
                    <a:pt x="194" y="2"/>
                    <a:pt x="195" y="2"/>
                    <a:pt x="195" y="3"/>
                  </a:cubicBezTo>
                  <a:cubicBezTo>
                    <a:pt x="194" y="3"/>
                    <a:pt x="192" y="3"/>
                    <a:pt x="192" y="2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0" y="3"/>
                    <a:pt x="190" y="3"/>
                  </a:cubicBezTo>
                  <a:cubicBezTo>
                    <a:pt x="191" y="2"/>
                    <a:pt x="190" y="2"/>
                    <a:pt x="190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2"/>
                    <a:pt x="187" y="1"/>
                    <a:pt x="188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0" y="3"/>
                    <a:pt x="189" y="3"/>
                    <a:pt x="190" y="4"/>
                  </a:cubicBezTo>
                  <a:cubicBezTo>
                    <a:pt x="189" y="4"/>
                    <a:pt x="188" y="3"/>
                    <a:pt x="188" y="4"/>
                  </a:cubicBezTo>
                  <a:cubicBezTo>
                    <a:pt x="187" y="4"/>
                    <a:pt x="187" y="5"/>
                    <a:pt x="186" y="5"/>
                  </a:cubicBezTo>
                  <a:cubicBezTo>
                    <a:pt x="187" y="4"/>
                    <a:pt x="186" y="3"/>
                    <a:pt x="186" y="2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3"/>
                    <a:pt x="188" y="2"/>
                    <a:pt x="187" y="2"/>
                  </a:cubicBezTo>
                  <a:cubicBezTo>
                    <a:pt x="186" y="2"/>
                    <a:pt x="185" y="1"/>
                    <a:pt x="184" y="2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3"/>
                    <a:pt x="183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79" y="5"/>
                    <a:pt x="178" y="5"/>
                    <a:pt x="178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80" y="3"/>
                    <a:pt x="179" y="4"/>
                    <a:pt x="180" y="4"/>
                  </a:cubicBezTo>
                  <a:cubicBezTo>
                    <a:pt x="180" y="4"/>
                    <a:pt x="180" y="3"/>
                    <a:pt x="181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1" y="2"/>
                    <a:pt x="173" y="1"/>
                    <a:pt x="172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0" y="1"/>
                    <a:pt x="169" y="1"/>
                  </a:cubicBezTo>
                  <a:cubicBezTo>
                    <a:pt x="169" y="0"/>
                    <a:pt x="17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1"/>
                    <a:pt x="168" y="2"/>
                  </a:cubicBezTo>
                  <a:cubicBezTo>
                    <a:pt x="168" y="2"/>
                    <a:pt x="169" y="2"/>
                    <a:pt x="169" y="2"/>
                  </a:cubicBezTo>
                  <a:cubicBezTo>
                    <a:pt x="168" y="2"/>
                    <a:pt x="168" y="3"/>
                    <a:pt x="167" y="3"/>
                  </a:cubicBezTo>
                  <a:cubicBezTo>
                    <a:pt x="167" y="3"/>
                    <a:pt x="166" y="2"/>
                    <a:pt x="167" y="2"/>
                  </a:cubicBezTo>
                  <a:cubicBezTo>
                    <a:pt x="164" y="2"/>
                    <a:pt x="167" y="4"/>
                    <a:pt x="166" y="5"/>
                  </a:cubicBezTo>
                  <a:cubicBezTo>
                    <a:pt x="167" y="5"/>
                    <a:pt x="169" y="5"/>
                    <a:pt x="170" y="4"/>
                  </a:cubicBezTo>
                  <a:cubicBezTo>
                    <a:pt x="170" y="5"/>
                    <a:pt x="170" y="6"/>
                    <a:pt x="169" y="6"/>
                  </a:cubicBezTo>
                  <a:cubicBezTo>
                    <a:pt x="168" y="7"/>
                    <a:pt x="168" y="5"/>
                    <a:pt x="168" y="5"/>
                  </a:cubicBezTo>
                  <a:cubicBezTo>
                    <a:pt x="167" y="5"/>
                    <a:pt x="167" y="5"/>
                    <a:pt x="167" y="6"/>
                  </a:cubicBezTo>
                  <a:cubicBezTo>
                    <a:pt x="168" y="7"/>
                    <a:pt x="166" y="7"/>
                    <a:pt x="165" y="7"/>
                  </a:cubicBezTo>
                  <a:cubicBezTo>
                    <a:pt x="166" y="8"/>
                    <a:pt x="167" y="7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9"/>
                    <a:pt x="167" y="9"/>
                    <a:pt x="166" y="8"/>
                  </a:cubicBezTo>
                  <a:cubicBezTo>
                    <a:pt x="166" y="8"/>
                    <a:pt x="166" y="9"/>
                    <a:pt x="166" y="9"/>
                  </a:cubicBezTo>
                  <a:cubicBezTo>
                    <a:pt x="166" y="9"/>
                    <a:pt x="165" y="10"/>
                    <a:pt x="164" y="9"/>
                  </a:cubicBezTo>
                  <a:cubicBezTo>
                    <a:pt x="164" y="9"/>
                    <a:pt x="164" y="10"/>
                    <a:pt x="164" y="10"/>
                  </a:cubicBezTo>
                  <a:cubicBezTo>
                    <a:pt x="163" y="11"/>
                    <a:pt x="161" y="10"/>
                    <a:pt x="160" y="1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8"/>
                    <a:pt x="162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7"/>
                  </a:cubicBezTo>
                  <a:cubicBezTo>
                    <a:pt x="163" y="7"/>
                    <a:pt x="160" y="6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7"/>
                    <a:pt x="160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8" y="8"/>
                    <a:pt x="158" y="8"/>
                  </a:cubicBezTo>
                  <a:cubicBezTo>
                    <a:pt x="158" y="8"/>
                    <a:pt x="157" y="8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7"/>
                    <a:pt x="154" y="8"/>
                    <a:pt x="153" y="9"/>
                  </a:cubicBezTo>
                  <a:cubicBezTo>
                    <a:pt x="152" y="9"/>
                    <a:pt x="151" y="9"/>
                    <a:pt x="151" y="8"/>
                  </a:cubicBezTo>
                  <a:cubicBezTo>
                    <a:pt x="151" y="7"/>
                    <a:pt x="151" y="6"/>
                    <a:pt x="151" y="5"/>
                  </a:cubicBezTo>
                  <a:cubicBezTo>
                    <a:pt x="149" y="5"/>
                    <a:pt x="147" y="4"/>
                    <a:pt x="148" y="7"/>
                  </a:cubicBezTo>
                  <a:cubicBezTo>
                    <a:pt x="146" y="7"/>
                    <a:pt x="144" y="7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0" y="6"/>
                    <a:pt x="139" y="6"/>
                  </a:cubicBezTo>
                  <a:cubicBezTo>
                    <a:pt x="140" y="4"/>
                    <a:pt x="143" y="6"/>
                    <a:pt x="143" y="4"/>
                  </a:cubicBezTo>
                  <a:cubicBezTo>
                    <a:pt x="142" y="4"/>
                    <a:pt x="141" y="4"/>
                    <a:pt x="140" y="4"/>
                  </a:cubicBezTo>
                  <a:cubicBezTo>
                    <a:pt x="138" y="3"/>
                    <a:pt x="137" y="5"/>
                    <a:pt x="136" y="4"/>
                  </a:cubicBezTo>
                  <a:cubicBezTo>
                    <a:pt x="134" y="3"/>
                    <a:pt x="133" y="5"/>
                    <a:pt x="131" y="5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3"/>
                    <a:pt x="125" y="4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6"/>
                    <a:pt x="123" y="6"/>
                    <a:pt x="122" y="6"/>
                  </a:cubicBezTo>
                  <a:cubicBezTo>
                    <a:pt x="121" y="7"/>
                    <a:pt x="120" y="6"/>
                    <a:pt x="120" y="5"/>
                  </a:cubicBezTo>
                  <a:cubicBezTo>
                    <a:pt x="120" y="5"/>
                    <a:pt x="122" y="5"/>
                    <a:pt x="121" y="4"/>
                  </a:cubicBezTo>
                  <a:cubicBezTo>
                    <a:pt x="119" y="3"/>
                    <a:pt x="119" y="5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4"/>
                    <a:pt x="116" y="5"/>
                    <a:pt x="115" y="4"/>
                  </a:cubicBezTo>
                  <a:cubicBezTo>
                    <a:pt x="115" y="6"/>
                    <a:pt x="114" y="5"/>
                    <a:pt x="113" y="6"/>
                  </a:cubicBezTo>
                  <a:cubicBezTo>
                    <a:pt x="112" y="5"/>
                    <a:pt x="111" y="5"/>
                    <a:pt x="111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4"/>
                    <a:pt x="107" y="5"/>
                  </a:cubicBezTo>
                  <a:cubicBezTo>
                    <a:pt x="106" y="4"/>
                    <a:pt x="105" y="4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6" y="5"/>
                    <a:pt x="106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3" y="6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6"/>
                    <a:pt x="104" y="6"/>
                    <a:pt x="103" y="6"/>
                  </a:cubicBezTo>
                  <a:cubicBezTo>
                    <a:pt x="103" y="6"/>
                    <a:pt x="102" y="6"/>
                    <a:pt x="102" y="5"/>
                  </a:cubicBezTo>
                  <a:cubicBezTo>
                    <a:pt x="101" y="7"/>
                    <a:pt x="99" y="5"/>
                    <a:pt x="97" y="6"/>
                  </a:cubicBezTo>
                  <a:cubicBezTo>
                    <a:pt x="95" y="6"/>
                    <a:pt x="94" y="7"/>
                    <a:pt x="93" y="6"/>
                  </a:cubicBezTo>
                  <a:cubicBezTo>
                    <a:pt x="92" y="6"/>
                    <a:pt x="91" y="6"/>
                    <a:pt x="90" y="6"/>
                  </a:cubicBezTo>
                  <a:cubicBezTo>
                    <a:pt x="89" y="5"/>
                    <a:pt x="86" y="6"/>
                    <a:pt x="86" y="4"/>
                  </a:cubicBezTo>
                  <a:cubicBezTo>
                    <a:pt x="85" y="4"/>
                    <a:pt x="86" y="4"/>
                    <a:pt x="86" y="3"/>
                  </a:cubicBezTo>
                  <a:cubicBezTo>
                    <a:pt x="85" y="3"/>
                    <a:pt x="85" y="4"/>
                    <a:pt x="85" y="3"/>
                  </a:cubicBezTo>
                  <a:cubicBezTo>
                    <a:pt x="83" y="2"/>
                    <a:pt x="85" y="4"/>
                    <a:pt x="84" y="4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7" y="7"/>
                    <a:pt x="77" y="6"/>
                  </a:cubicBezTo>
                  <a:cubicBezTo>
                    <a:pt x="76" y="4"/>
                    <a:pt x="76" y="3"/>
                    <a:pt x="76" y="2"/>
                  </a:cubicBezTo>
                  <a:cubicBezTo>
                    <a:pt x="75" y="2"/>
                    <a:pt x="74" y="2"/>
                    <a:pt x="74" y="3"/>
                  </a:cubicBezTo>
                  <a:cubicBezTo>
                    <a:pt x="71" y="6"/>
                    <a:pt x="67" y="2"/>
                    <a:pt x="64" y="4"/>
                  </a:cubicBezTo>
                  <a:cubicBezTo>
                    <a:pt x="63" y="3"/>
                    <a:pt x="65" y="3"/>
                    <a:pt x="65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2"/>
                    <a:pt x="62" y="3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2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4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7" y="3"/>
                    <a:pt x="58" y="4"/>
                  </a:cubicBezTo>
                  <a:cubicBezTo>
                    <a:pt x="58" y="5"/>
                    <a:pt x="57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1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7" y="4"/>
                    <a:pt x="48" y="5"/>
                  </a:cubicBezTo>
                  <a:cubicBezTo>
                    <a:pt x="47" y="6"/>
                    <a:pt x="46" y="5"/>
                    <a:pt x="44" y="6"/>
                  </a:cubicBezTo>
                  <a:cubicBezTo>
                    <a:pt x="42" y="6"/>
                    <a:pt x="39" y="7"/>
                    <a:pt x="38" y="4"/>
                  </a:cubicBezTo>
                  <a:cubicBezTo>
                    <a:pt x="38" y="4"/>
                    <a:pt x="39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6" y="4"/>
                    <a:pt x="35" y="5"/>
                  </a:cubicBezTo>
                  <a:cubicBezTo>
                    <a:pt x="33" y="2"/>
                    <a:pt x="31" y="5"/>
                    <a:pt x="29" y="4"/>
                  </a:cubicBezTo>
                  <a:cubicBezTo>
                    <a:pt x="27" y="5"/>
                    <a:pt x="24" y="6"/>
                    <a:pt x="23" y="9"/>
                  </a:cubicBezTo>
                  <a:cubicBezTo>
                    <a:pt x="24" y="11"/>
                    <a:pt x="20" y="10"/>
                    <a:pt x="19" y="11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7"/>
                    <a:pt x="13" y="17"/>
                    <a:pt x="10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5"/>
                    <a:pt x="8" y="24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0" y="26"/>
                    <a:pt x="11" y="27"/>
                    <a:pt x="12" y="28"/>
                  </a:cubicBezTo>
                  <a:cubicBezTo>
                    <a:pt x="11" y="28"/>
                    <a:pt x="10" y="27"/>
                    <a:pt x="10" y="28"/>
                  </a:cubicBezTo>
                  <a:cubicBezTo>
                    <a:pt x="11" y="29"/>
                    <a:pt x="10" y="28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7" y="31"/>
                    <a:pt x="6" y="33"/>
                    <a:pt x="4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7"/>
                    <a:pt x="1" y="38"/>
                    <a:pt x="0" y="39"/>
                  </a:cubicBezTo>
                  <a:cubicBezTo>
                    <a:pt x="1" y="39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8" y="39"/>
                    <a:pt x="7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2" y="37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4" y="38"/>
                    <a:pt x="14" y="39"/>
                    <a:pt x="14" y="40"/>
                  </a:cubicBezTo>
                  <a:cubicBezTo>
                    <a:pt x="12" y="41"/>
                    <a:pt x="11" y="42"/>
                    <a:pt x="8" y="43"/>
                  </a:cubicBezTo>
                  <a:cubicBezTo>
                    <a:pt x="6" y="44"/>
                    <a:pt x="5" y="46"/>
                    <a:pt x="4" y="48"/>
                  </a:cubicBezTo>
                  <a:cubicBezTo>
                    <a:pt x="5" y="49"/>
                    <a:pt x="5" y="51"/>
                    <a:pt x="7" y="51"/>
                  </a:cubicBezTo>
                  <a:cubicBezTo>
                    <a:pt x="10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5"/>
                    <a:pt x="4" y="56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8"/>
                    <a:pt x="4" y="59"/>
                    <a:pt x="6" y="60"/>
                  </a:cubicBezTo>
                  <a:cubicBezTo>
                    <a:pt x="4" y="61"/>
                    <a:pt x="4" y="63"/>
                    <a:pt x="4" y="65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8" y="66"/>
                    <a:pt x="9" y="67"/>
                  </a:cubicBezTo>
                  <a:cubicBezTo>
                    <a:pt x="9" y="68"/>
                    <a:pt x="11" y="66"/>
                    <a:pt x="11" y="67"/>
                  </a:cubicBezTo>
                  <a:cubicBezTo>
                    <a:pt x="10" y="68"/>
                    <a:pt x="11" y="69"/>
                    <a:pt x="10" y="69"/>
                  </a:cubicBezTo>
                  <a:cubicBezTo>
                    <a:pt x="10" y="69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70"/>
                    <a:pt x="13" y="70"/>
                  </a:cubicBezTo>
                  <a:cubicBezTo>
                    <a:pt x="13" y="70"/>
                    <a:pt x="12" y="70"/>
                    <a:pt x="13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3"/>
                    <a:pt x="10" y="73"/>
                    <a:pt x="9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3"/>
                    <a:pt x="13" y="74"/>
                    <a:pt x="14" y="73"/>
                  </a:cubicBezTo>
                  <a:cubicBezTo>
                    <a:pt x="14" y="76"/>
                    <a:pt x="11" y="76"/>
                    <a:pt x="12" y="77"/>
                  </a:cubicBezTo>
                  <a:cubicBezTo>
                    <a:pt x="12" y="78"/>
                    <a:pt x="12" y="78"/>
                    <a:pt x="13" y="79"/>
                  </a:cubicBezTo>
                  <a:cubicBezTo>
                    <a:pt x="17" y="80"/>
                    <a:pt x="20" y="83"/>
                    <a:pt x="24" y="83"/>
                  </a:cubicBezTo>
                  <a:cubicBezTo>
                    <a:pt x="24" y="87"/>
                    <a:pt x="29" y="87"/>
                    <a:pt x="31" y="89"/>
                  </a:cubicBezTo>
                  <a:cubicBezTo>
                    <a:pt x="33" y="91"/>
                    <a:pt x="35" y="94"/>
                    <a:pt x="38" y="96"/>
                  </a:cubicBezTo>
                  <a:cubicBezTo>
                    <a:pt x="41" y="98"/>
                    <a:pt x="40" y="101"/>
                    <a:pt x="43" y="102"/>
                  </a:cubicBezTo>
                  <a:cubicBezTo>
                    <a:pt x="44" y="101"/>
                    <a:pt x="45" y="102"/>
                    <a:pt x="46" y="102"/>
                  </a:cubicBezTo>
                  <a:cubicBezTo>
                    <a:pt x="46" y="103"/>
                    <a:pt x="48" y="103"/>
                    <a:pt x="49" y="103"/>
                  </a:cubicBezTo>
                  <a:cubicBezTo>
                    <a:pt x="51" y="103"/>
                    <a:pt x="53" y="106"/>
                    <a:pt x="55" y="105"/>
                  </a:cubicBezTo>
                  <a:cubicBezTo>
                    <a:pt x="54" y="104"/>
                    <a:pt x="52" y="104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3"/>
                    <a:pt x="51" y="102"/>
                    <a:pt x="51" y="102"/>
                  </a:cubicBezTo>
                  <a:cubicBezTo>
                    <a:pt x="52" y="101"/>
                    <a:pt x="51" y="103"/>
                    <a:pt x="52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2"/>
                    <a:pt x="52" y="102"/>
                    <a:pt x="53" y="102"/>
                  </a:cubicBezTo>
                  <a:cubicBezTo>
                    <a:pt x="53" y="102"/>
                    <a:pt x="53" y="102"/>
                    <a:pt x="53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1"/>
                    <a:pt x="54" y="100"/>
                    <a:pt x="55" y="100"/>
                  </a:cubicBezTo>
                  <a:cubicBezTo>
                    <a:pt x="55" y="100"/>
                    <a:pt x="56" y="100"/>
                    <a:pt x="56" y="100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101"/>
                    <a:pt x="60" y="100"/>
                  </a:cubicBezTo>
                  <a:cubicBezTo>
                    <a:pt x="61" y="102"/>
                    <a:pt x="62" y="100"/>
                    <a:pt x="63" y="100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99"/>
                    <a:pt x="65" y="100"/>
                    <a:pt x="67" y="100"/>
                  </a:cubicBezTo>
                  <a:cubicBezTo>
                    <a:pt x="67" y="99"/>
                    <a:pt x="67" y="99"/>
                    <a:pt x="68" y="98"/>
                  </a:cubicBezTo>
                  <a:cubicBezTo>
                    <a:pt x="68" y="98"/>
                    <a:pt x="68" y="98"/>
                    <a:pt x="69" y="98"/>
                  </a:cubicBezTo>
                  <a:cubicBezTo>
                    <a:pt x="69" y="98"/>
                    <a:pt x="69" y="97"/>
                    <a:pt x="70" y="97"/>
                  </a:cubicBezTo>
                  <a:cubicBezTo>
                    <a:pt x="71" y="98"/>
                    <a:pt x="71" y="95"/>
                    <a:pt x="72" y="97"/>
                  </a:cubicBezTo>
                  <a:cubicBezTo>
                    <a:pt x="72" y="96"/>
                    <a:pt x="71" y="96"/>
                    <a:pt x="72" y="96"/>
                  </a:cubicBezTo>
                  <a:cubicBezTo>
                    <a:pt x="72" y="96"/>
                    <a:pt x="73" y="96"/>
                    <a:pt x="73" y="96"/>
                  </a:cubicBezTo>
                  <a:cubicBezTo>
                    <a:pt x="73" y="96"/>
                    <a:pt x="72" y="95"/>
                    <a:pt x="72" y="95"/>
                  </a:cubicBezTo>
                  <a:cubicBezTo>
                    <a:pt x="72" y="95"/>
                    <a:pt x="73" y="95"/>
                    <a:pt x="73" y="9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4"/>
                    <a:pt x="75" y="93"/>
                    <a:pt x="75" y="9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5" y="93"/>
                    <a:pt x="76" y="92"/>
                    <a:pt x="75" y="91"/>
                  </a:cubicBezTo>
                  <a:cubicBezTo>
                    <a:pt x="74" y="91"/>
                    <a:pt x="74" y="90"/>
                    <a:pt x="73" y="90"/>
                  </a:cubicBezTo>
                  <a:cubicBezTo>
                    <a:pt x="73" y="91"/>
                    <a:pt x="71" y="90"/>
                    <a:pt x="72" y="92"/>
                  </a:cubicBezTo>
                  <a:cubicBezTo>
                    <a:pt x="71" y="93"/>
                    <a:pt x="70" y="92"/>
                    <a:pt x="70" y="91"/>
                  </a:cubicBezTo>
                  <a:cubicBezTo>
                    <a:pt x="68" y="92"/>
                    <a:pt x="67" y="92"/>
                    <a:pt x="65" y="92"/>
                  </a:cubicBezTo>
                  <a:cubicBezTo>
                    <a:pt x="63" y="93"/>
                    <a:pt x="60" y="93"/>
                    <a:pt x="57" y="93"/>
                  </a:cubicBezTo>
                  <a:cubicBezTo>
                    <a:pt x="57" y="93"/>
                    <a:pt x="56" y="92"/>
                    <a:pt x="55" y="93"/>
                  </a:cubicBezTo>
                  <a:cubicBezTo>
                    <a:pt x="54" y="93"/>
                    <a:pt x="53" y="93"/>
                    <a:pt x="52" y="92"/>
                  </a:cubicBezTo>
                  <a:cubicBezTo>
                    <a:pt x="51" y="92"/>
                    <a:pt x="50" y="91"/>
                    <a:pt x="49" y="92"/>
                  </a:cubicBezTo>
                  <a:cubicBezTo>
                    <a:pt x="48" y="92"/>
                    <a:pt x="48" y="92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91"/>
                    <a:pt x="46" y="89"/>
                    <a:pt x="44" y="8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7"/>
                    <a:pt x="48" y="88"/>
                    <a:pt x="48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6" y="87"/>
                    <a:pt x="46" y="87"/>
                    <a:pt x="46" y="86"/>
                  </a:cubicBezTo>
                  <a:cubicBezTo>
                    <a:pt x="47" y="87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6"/>
                    <a:pt x="50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6"/>
                    <a:pt x="52" y="87"/>
                    <a:pt x="52" y="87"/>
                  </a:cubicBezTo>
                  <a:cubicBezTo>
                    <a:pt x="53" y="88"/>
                    <a:pt x="53" y="87"/>
                    <a:pt x="53" y="88"/>
                  </a:cubicBezTo>
                  <a:cubicBezTo>
                    <a:pt x="54" y="88"/>
                    <a:pt x="53" y="86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6" y="85"/>
                    <a:pt x="56" y="85"/>
                  </a:cubicBezTo>
                  <a:cubicBezTo>
                    <a:pt x="58" y="84"/>
                    <a:pt x="58" y="87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0" y="84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8" y="82"/>
                    <a:pt x="59" y="82"/>
                  </a:cubicBezTo>
                  <a:cubicBezTo>
                    <a:pt x="59" y="82"/>
                    <a:pt x="59" y="82"/>
                    <a:pt x="60" y="82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0"/>
                    <a:pt x="62" y="80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1" y="80"/>
                    <a:pt x="64" y="81"/>
                    <a:pt x="63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7" y="80"/>
                    <a:pt x="68" y="80"/>
                    <a:pt x="69" y="80"/>
                  </a:cubicBezTo>
                  <a:cubicBezTo>
                    <a:pt x="69" y="80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9" y="82"/>
                    <a:pt x="70" y="83"/>
                    <a:pt x="71" y="83"/>
                  </a:cubicBezTo>
                  <a:cubicBezTo>
                    <a:pt x="71" y="82"/>
                    <a:pt x="70" y="83"/>
                    <a:pt x="70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4"/>
                    <a:pt x="73" y="84"/>
                    <a:pt x="73" y="85"/>
                  </a:cubicBezTo>
                  <a:cubicBezTo>
                    <a:pt x="73" y="84"/>
                    <a:pt x="73" y="83"/>
                    <a:pt x="74" y="83"/>
                  </a:cubicBezTo>
                  <a:cubicBezTo>
                    <a:pt x="73" y="82"/>
                    <a:pt x="71" y="83"/>
                    <a:pt x="72" y="81"/>
                  </a:cubicBezTo>
                  <a:cubicBezTo>
                    <a:pt x="72" y="80"/>
                    <a:pt x="73" y="80"/>
                    <a:pt x="73" y="80"/>
                  </a:cubicBezTo>
                  <a:cubicBezTo>
                    <a:pt x="74" y="79"/>
                    <a:pt x="75" y="80"/>
                    <a:pt x="75" y="79"/>
                  </a:cubicBezTo>
                  <a:cubicBezTo>
                    <a:pt x="76" y="80"/>
                    <a:pt x="75" y="80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9" y="81"/>
                    <a:pt x="78" y="82"/>
                  </a:cubicBezTo>
                  <a:cubicBezTo>
                    <a:pt x="79" y="83"/>
                    <a:pt x="78" y="81"/>
                    <a:pt x="80" y="82"/>
                  </a:cubicBezTo>
                  <a:cubicBezTo>
                    <a:pt x="82" y="81"/>
                    <a:pt x="79" y="80"/>
                    <a:pt x="82" y="79"/>
                  </a:cubicBezTo>
                  <a:cubicBezTo>
                    <a:pt x="82" y="80"/>
                    <a:pt x="81" y="81"/>
                    <a:pt x="81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3" y="84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0"/>
                    <a:pt x="83" y="80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3" y="81"/>
                    <a:pt x="83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80"/>
                    <a:pt x="83" y="80"/>
                    <a:pt x="84" y="80"/>
                  </a:cubicBezTo>
                  <a:cubicBezTo>
                    <a:pt x="85" y="80"/>
                    <a:pt x="84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6" y="82"/>
                    <a:pt x="85" y="83"/>
                  </a:cubicBezTo>
                  <a:cubicBezTo>
                    <a:pt x="85" y="83"/>
                    <a:pt x="84" y="83"/>
                    <a:pt x="84" y="83"/>
                  </a:cubicBezTo>
                  <a:cubicBezTo>
                    <a:pt x="83" y="83"/>
                    <a:pt x="84" y="84"/>
                    <a:pt x="84" y="84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7" y="85"/>
                    <a:pt x="87" y="85"/>
                  </a:cubicBezTo>
                  <a:cubicBezTo>
                    <a:pt x="88" y="84"/>
                    <a:pt x="88" y="86"/>
                    <a:pt x="89" y="86"/>
                  </a:cubicBezTo>
                  <a:cubicBezTo>
                    <a:pt x="89" y="87"/>
                    <a:pt x="89" y="87"/>
                    <a:pt x="90" y="88"/>
                  </a:cubicBezTo>
                  <a:cubicBezTo>
                    <a:pt x="89" y="90"/>
                    <a:pt x="89" y="88"/>
                    <a:pt x="88" y="88"/>
                  </a:cubicBezTo>
                  <a:cubicBezTo>
                    <a:pt x="87" y="88"/>
                    <a:pt x="86" y="88"/>
                    <a:pt x="86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8"/>
                    <a:pt x="86" y="88"/>
                    <a:pt x="85" y="88"/>
                  </a:cubicBezTo>
                  <a:cubicBezTo>
                    <a:pt x="85" y="87"/>
                    <a:pt x="84" y="86"/>
                    <a:pt x="85" y="86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5" y="88"/>
                    <a:pt x="86" y="88"/>
                    <a:pt x="86" y="89"/>
                  </a:cubicBezTo>
                  <a:cubicBezTo>
                    <a:pt x="89" y="88"/>
                    <a:pt x="87" y="92"/>
                    <a:pt x="88" y="92"/>
                  </a:cubicBezTo>
                  <a:cubicBezTo>
                    <a:pt x="89" y="92"/>
                    <a:pt x="89" y="91"/>
                    <a:pt x="90" y="91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3"/>
                    <a:pt x="90" y="94"/>
                    <a:pt x="90" y="94"/>
                  </a:cubicBezTo>
                  <a:cubicBezTo>
                    <a:pt x="90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6"/>
                  </a:cubicBezTo>
                  <a:cubicBezTo>
                    <a:pt x="91" y="97"/>
                    <a:pt x="92" y="98"/>
                    <a:pt x="92" y="99"/>
                  </a:cubicBezTo>
                  <a:cubicBezTo>
                    <a:pt x="94" y="99"/>
                    <a:pt x="95" y="98"/>
                    <a:pt x="95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8" y="99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00" y="97"/>
                    <a:pt x="102" y="99"/>
                    <a:pt x="103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6"/>
                    <a:pt x="104" y="96"/>
                    <a:pt x="103" y="96"/>
                  </a:cubicBezTo>
                  <a:cubicBezTo>
                    <a:pt x="104" y="96"/>
                    <a:pt x="104" y="94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5"/>
                    <a:pt x="105" y="95"/>
                  </a:cubicBezTo>
                  <a:cubicBezTo>
                    <a:pt x="106" y="96"/>
                    <a:pt x="106" y="95"/>
                    <a:pt x="107" y="95"/>
                  </a:cubicBezTo>
                  <a:cubicBezTo>
                    <a:pt x="108" y="95"/>
                    <a:pt x="109" y="95"/>
                    <a:pt x="110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4"/>
                    <a:pt x="111" y="9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3" y="92"/>
                    <a:pt x="113" y="93"/>
                    <a:pt x="113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3"/>
                    <a:pt x="116" y="92"/>
                    <a:pt x="117" y="92"/>
                  </a:cubicBezTo>
                  <a:cubicBezTo>
                    <a:pt x="118" y="91"/>
                    <a:pt x="120" y="93"/>
                    <a:pt x="122" y="92"/>
                  </a:cubicBezTo>
                  <a:cubicBezTo>
                    <a:pt x="123" y="93"/>
                    <a:pt x="124" y="91"/>
                    <a:pt x="126" y="91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0" y="92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91"/>
                    <a:pt x="133" y="90"/>
                    <a:pt x="133" y="91"/>
                  </a:cubicBezTo>
                  <a:cubicBezTo>
                    <a:pt x="133" y="90"/>
                    <a:pt x="135" y="90"/>
                    <a:pt x="135" y="89"/>
                  </a:cubicBezTo>
                  <a:cubicBezTo>
                    <a:pt x="135" y="89"/>
                    <a:pt x="135" y="89"/>
                    <a:pt x="135" y="90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89"/>
                    <a:pt x="137" y="90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6" y="88"/>
                    <a:pt x="135" y="89"/>
                  </a:cubicBezTo>
                  <a:cubicBezTo>
                    <a:pt x="135" y="89"/>
                    <a:pt x="134" y="89"/>
                    <a:pt x="134" y="88"/>
                  </a:cubicBezTo>
                  <a:cubicBezTo>
                    <a:pt x="134" y="88"/>
                    <a:pt x="135" y="87"/>
                    <a:pt x="135" y="88"/>
                  </a:cubicBezTo>
                  <a:cubicBezTo>
                    <a:pt x="135" y="87"/>
                    <a:pt x="135" y="87"/>
                    <a:pt x="135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6"/>
                    <a:pt x="136" y="86"/>
                    <a:pt x="136" y="87"/>
                  </a:cubicBezTo>
                  <a:cubicBezTo>
                    <a:pt x="137" y="86"/>
                    <a:pt x="138" y="86"/>
                    <a:pt x="138" y="86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8"/>
                    <a:pt x="138" y="88"/>
                  </a:cubicBezTo>
                  <a:cubicBezTo>
                    <a:pt x="139" y="87"/>
                    <a:pt x="138" y="88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2" y="87"/>
                    <a:pt x="139" y="85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2" y="86"/>
                    <a:pt x="143" y="86"/>
                  </a:cubicBezTo>
                  <a:cubicBezTo>
                    <a:pt x="144" y="86"/>
                    <a:pt x="145" y="85"/>
                    <a:pt x="145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3"/>
                    <a:pt x="145" y="83"/>
                  </a:cubicBezTo>
                  <a:cubicBezTo>
                    <a:pt x="145" y="83"/>
                    <a:pt x="146" y="83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3"/>
                    <a:pt x="148" y="84"/>
                    <a:pt x="148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50" y="82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2"/>
                    <a:pt x="149" y="83"/>
                    <a:pt x="149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3"/>
                    <a:pt x="153" y="82"/>
                  </a:cubicBezTo>
                  <a:cubicBezTo>
                    <a:pt x="153" y="83"/>
                    <a:pt x="152" y="83"/>
                    <a:pt x="152" y="83"/>
                  </a:cubicBezTo>
                  <a:cubicBezTo>
                    <a:pt x="152" y="83"/>
                    <a:pt x="153" y="83"/>
                    <a:pt x="153" y="83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5" y="84"/>
                    <a:pt x="155" y="84"/>
                  </a:cubicBezTo>
                  <a:cubicBezTo>
                    <a:pt x="155" y="83"/>
                    <a:pt x="156" y="84"/>
                    <a:pt x="156" y="84"/>
                  </a:cubicBezTo>
                  <a:cubicBezTo>
                    <a:pt x="157" y="83"/>
                    <a:pt x="157" y="82"/>
                    <a:pt x="157" y="82"/>
                  </a:cubicBezTo>
                  <a:cubicBezTo>
                    <a:pt x="159" y="82"/>
                    <a:pt x="160" y="78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3" y="81"/>
                    <a:pt x="164" y="81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79"/>
                    <a:pt x="167" y="79"/>
                    <a:pt x="167" y="78"/>
                  </a:cubicBezTo>
                  <a:cubicBezTo>
                    <a:pt x="168" y="78"/>
                    <a:pt x="167" y="79"/>
                    <a:pt x="167" y="79"/>
                  </a:cubicBezTo>
                  <a:cubicBezTo>
                    <a:pt x="168" y="79"/>
                    <a:pt x="168" y="78"/>
                    <a:pt x="169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9" y="81"/>
                  </a:cubicBezTo>
                  <a:cubicBezTo>
                    <a:pt x="169" y="80"/>
                    <a:pt x="170" y="80"/>
                    <a:pt x="170" y="79"/>
                  </a:cubicBezTo>
                  <a:cubicBezTo>
                    <a:pt x="171" y="79"/>
                    <a:pt x="172" y="80"/>
                    <a:pt x="172" y="80"/>
                  </a:cubicBezTo>
                  <a:cubicBezTo>
                    <a:pt x="172" y="81"/>
                    <a:pt x="171" y="80"/>
                    <a:pt x="171" y="80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2" y="80"/>
                    <a:pt x="173" y="81"/>
                    <a:pt x="174" y="80"/>
                  </a:cubicBezTo>
                  <a:cubicBezTo>
                    <a:pt x="174" y="81"/>
                    <a:pt x="172" y="82"/>
                    <a:pt x="173" y="83"/>
                  </a:cubicBezTo>
                  <a:cubicBezTo>
                    <a:pt x="173" y="84"/>
                    <a:pt x="173" y="84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1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2" y="89"/>
                    <a:pt x="169" y="89"/>
                    <a:pt x="169" y="90"/>
                  </a:cubicBezTo>
                  <a:cubicBezTo>
                    <a:pt x="170" y="90"/>
                    <a:pt x="169" y="90"/>
                    <a:pt x="170" y="90"/>
                  </a:cubicBezTo>
                  <a:cubicBezTo>
                    <a:pt x="170" y="90"/>
                    <a:pt x="170" y="89"/>
                    <a:pt x="171" y="90"/>
                  </a:cubicBezTo>
                  <a:cubicBezTo>
                    <a:pt x="172" y="89"/>
                    <a:pt x="171" y="88"/>
                    <a:pt x="172" y="87"/>
                  </a:cubicBezTo>
                  <a:cubicBezTo>
                    <a:pt x="173" y="87"/>
                    <a:pt x="173" y="85"/>
                    <a:pt x="174" y="85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5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5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4" y="82"/>
                    <a:pt x="177" y="80"/>
                    <a:pt x="178" y="79"/>
                  </a:cubicBezTo>
                  <a:cubicBezTo>
                    <a:pt x="179" y="79"/>
                    <a:pt x="178" y="80"/>
                    <a:pt x="178" y="80"/>
                  </a:cubicBezTo>
                  <a:cubicBezTo>
                    <a:pt x="179" y="79"/>
                    <a:pt x="179" y="79"/>
                    <a:pt x="180" y="79"/>
                  </a:cubicBezTo>
                  <a:cubicBezTo>
                    <a:pt x="180" y="80"/>
                    <a:pt x="179" y="80"/>
                    <a:pt x="179" y="80"/>
                  </a:cubicBezTo>
                  <a:cubicBezTo>
                    <a:pt x="179" y="81"/>
                    <a:pt x="181" y="81"/>
                    <a:pt x="181" y="82"/>
                  </a:cubicBezTo>
                  <a:cubicBezTo>
                    <a:pt x="182" y="82"/>
                    <a:pt x="182" y="81"/>
                    <a:pt x="182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1"/>
                    <a:pt x="185" y="81"/>
                  </a:cubicBezTo>
                  <a:cubicBezTo>
                    <a:pt x="185" y="80"/>
                    <a:pt x="185" y="80"/>
                    <a:pt x="185" y="79"/>
                  </a:cubicBezTo>
                  <a:cubicBezTo>
                    <a:pt x="186" y="79"/>
                    <a:pt x="186" y="81"/>
                    <a:pt x="187" y="80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82"/>
                    <a:pt x="185" y="82"/>
                    <a:pt x="184" y="82"/>
                  </a:cubicBezTo>
                  <a:cubicBezTo>
                    <a:pt x="184" y="82"/>
                    <a:pt x="184" y="83"/>
                    <a:pt x="184" y="83"/>
                  </a:cubicBezTo>
                  <a:cubicBezTo>
                    <a:pt x="182" y="84"/>
                    <a:pt x="186" y="84"/>
                    <a:pt x="184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6" y="84"/>
                    <a:pt x="185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83"/>
                    <a:pt x="186" y="83"/>
                    <a:pt x="186" y="84"/>
                  </a:cubicBezTo>
                  <a:cubicBezTo>
                    <a:pt x="188" y="82"/>
                    <a:pt x="187" y="85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8" y="85"/>
                    <a:pt x="189" y="85"/>
                  </a:cubicBezTo>
                  <a:cubicBezTo>
                    <a:pt x="190" y="85"/>
                    <a:pt x="190" y="84"/>
                    <a:pt x="190" y="84"/>
                  </a:cubicBezTo>
                  <a:cubicBezTo>
                    <a:pt x="190" y="82"/>
                    <a:pt x="190" y="84"/>
                    <a:pt x="189" y="84"/>
                  </a:cubicBezTo>
                  <a:cubicBezTo>
                    <a:pt x="189" y="84"/>
                    <a:pt x="189" y="85"/>
                    <a:pt x="189" y="85"/>
                  </a:cubicBezTo>
                  <a:cubicBezTo>
                    <a:pt x="188" y="85"/>
                    <a:pt x="188" y="84"/>
                    <a:pt x="188" y="84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0" y="84"/>
                    <a:pt x="189" y="82"/>
                    <a:pt x="190" y="81"/>
                  </a:cubicBezTo>
                  <a:cubicBezTo>
                    <a:pt x="190" y="81"/>
                    <a:pt x="190" y="82"/>
                    <a:pt x="190" y="82"/>
                  </a:cubicBezTo>
                  <a:cubicBezTo>
                    <a:pt x="190" y="81"/>
                    <a:pt x="191" y="82"/>
                    <a:pt x="192" y="82"/>
                  </a:cubicBezTo>
                  <a:cubicBezTo>
                    <a:pt x="193" y="82"/>
                    <a:pt x="193" y="81"/>
                    <a:pt x="194" y="80"/>
                  </a:cubicBezTo>
                  <a:cubicBezTo>
                    <a:pt x="195" y="80"/>
                    <a:pt x="196" y="80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6" y="80"/>
                    <a:pt x="197" y="80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80"/>
                    <a:pt x="198" y="80"/>
                    <a:pt x="198" y="81"/>
                  </a:cubicBezTo>
                  <a:cubicBezTo>
                    <a:pt x="197" y="81"/>
                    <a:pt x="197" y="83"/>
                    <a:pt x="196" y="82"/>
                  </a:cubicBezTo>
                  <a:cubicBezTo>
                    <a:pt x="196" y="82"/>
                    <a:pt x="195" y="82"/>
                    <a:pt x="195" y="82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3"/>
                    <a:pt x="196" y="84"/>
                    <a:pt x="195" y="82"/>
                  </a:cubicBezTo>
                  <a:cubicBezTo>
                    <a:pt x="196" y="82"/>
                    <a:pt x="196" y="83"/>
                    <a:pt x="197" y="83"/>
                  </a:cubicBezTo>
                  <a:cubicBezTo>
                    <a:pt x="197" y="83"/>
                    <a:pt x="198" y="83"/>
                    <a:pt x="199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0" y="83"/>
                    <a:pt x="198" y="81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0" y="80"/>
                    <a:pt x="201" y="80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3" y="79"/>
                    <a:pt x="203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ubicBezTo>
                    <a:pt x="200" y="80"/>
                    <a:pt x="202" y="82"/>
                    <a:pt x="201" y="82"/>
                  </a:cubicBezTo>
                  <a:cubicBezTo>
                    <a:pt x="201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2" y="83"/>
                    <a:pt x="201" y="81"/>
                    <a:pt x="203" y="81"/>
                  </a:cubicBezTo>
                  <a:cubicBezTo>
                    <a:pt x="203" y="79"/>
                    <a:pt x="205" y="80"/>
                    <a:pt x="206" y="78"/>
                  </a:cubicBezTo>
                  <a:cubicBezTo>
                    <a:pt x="207" y="80"/>
                    <a:pt x="205" y="80"/>
                    <a:pt x="205" y="81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6" y="81"/>
                    <a:pt x="205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80"/>
                    <a:pt x="209" y="80"/>
                    <a:pt x="209" y="79"/>
                  </a:cubicBezTo>
                  <a:cubicBezTo>
                    <a:pt x="209" y="78"/>
                    <a:pt x="211" y="79"/>
                    <a:pt x="211" y="78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3" y="78"/>
                    <a:pt x="212" y="78"/>
                    <a:pt x="211" y="79"/>
                  </a:cubicBezTo>
                  <a:cubicBezTo>
                    <a:pt x="213" y="80"/>
                    <a:pt x="213" y="79"/>
                    <a:pt x="215" y="79"/>
                  </a:cubicBezTo>
                  <a:cubicBezTo>
                    <a:pt x="216" y="80"/>
                    <a:pt x="215" y="78"/>
                    <a:pt x="217" y="78"/>
                  </a:cubicBezTo>
                  <a:cubicBezTo>
                    <a:pt x="217" y="79"/>
                    <a:pt x="217" y="79"/>
                    <a:pt x="217" y="80"/>
                  </a:cubicBezTo>
                  <a:cubicBezTo>
                    <a:pt x="218" y="80"/>
                    <a:pt x="217" y="79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7"/>
                    <a:pt x="219" y="78"/>
                    <a:pt x="219" y="78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9"/>
                    <a:pt x="220" y="80"/>
                    <a:pt x="221" y="80"/>
                  </a:cubicBezTo>
                  <a:cubicBezTo>
                    <a:pt x="220" y="79"/>
                    <a:pt x="221" y="78"/>
                    <a:pt x="222" y="78"/>
                  </a:cubicBezTo>
                  <a:cubicBezTo>
                    <a:pt x="222" y="78"/>
                    <a:pt x="222" y="79"/>
                    <a:pt x="222" y="79"/>
                  </a:cubicBezTo>
                  <a:cubicBezTo>
                    <a:pt x="222" y="78"/>
                    <a:pt x="222" y="78"/>
                    <a:pt x="222" y="78"/>
                  </a:cubicBezTo>
                  <a:cubicBezTo>
                    <a:pt x="222" y="78"/>
                    <a:pt x="222" y="78"/>
                    <a:pt x="223" y="78"/>
                  </a:cubicBezTo>
                  <a:cubicBezTo>
                    <a:pt x="223" y="78"/>
                    <a:pt x="222" y="79"/>
                    <a:pt x="222" y="79"/>
                  </a:cubicBezTo>
                  <a:cubicBezTo>
                    <a:pt x="222" y="79"/>
                    <a:pt x="223" y="79"/>
                    <a:pt x="223" y="79"/>
                  </a:cubicBezTo>
                  <a:cubicBezTo>
                    <a:pt x="223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4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1"/>
                    <a:pt x="225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7" y="79"/>
                    <a:pt x="227" y="79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7" y="79"/>
                    <a:pt x="227" y="80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30" y="80"/>
                    <a:pt x="232" y="79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79"/>
                    <a:pt x="234" y="79"/>
                  </a:cubicBezTo>
                  <a:cubicBezTo>
                    <a:pt x="235" y="78"/>
                    <a:pt x="234" y="78"/>
                    <a:pt x="235" y="78"/>
                  </a:cubicBezTo>
                  <a:cubicBezTo>
                    <a:pt x="236" y="78"/>
                    <a:pt x="235" y="79"/>
                    <a:pt x="235" y="80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1"/>
                    <a:pt x="236" y="81"/>
                  </a:cubicBezTo>
                  <a:cubicBezTo>
                    <a:pt x="237" y="80"/>
                    <a:pt x="239" y="80"/>
                    <a:pt x="240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0"/>
                    <a:pt x="240" y="80"/>
                    <a:pt x="241" y="80"/>
                  </a:cubicBezTo>
                  <a:cubicBezTo>
                    <a:pt x="241" y="80"/>
                    <a:pt x="241" y="81"/>
                    <a:pt x="242" y="81"/>
                  </a:cubicBezTo>
                  <a:cubicBezTo>
                    <a:pt x="241" y="81"/>
                    <a:pt x="241" y="80"/>
                    <a:pt x="242" y="80"/>
                  </a:cubicBezTo>
                  <a:cubicBezTo>
                    <a:pt x="242" y="80"/>
                    <a:pt x="242" y="80"/>
                    <a:pt x="242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6" y="81"/>
                    <a:pt x="245" y="78"/>
                    <a:pt x="247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7" y="80"/>
                    <a:pt x="248" y="81"/>
                    <a:pt x="249" y="80"/>
                  </a:cubicBezTo>
                  <a:cubicBezTo>
                    <a:pt x="249" y="80"/>
                    <a:pt x="249" y="81"/>
                    <a:pt x="250" y="81"/>
                  </a:cubicBezTo>
                  <a:cubicBezTo>
                    <a:pt x="249" y="80"/>
                    <a:pt x="250" y="80"/>
                    <a:pt x="251" y="80"/>
                  </a:cubicBezTo>
                  <a:cubicBezTo>
                    <a:pt x="251" y="80"/>
                    <a:pt x="250" y="80"/>
                    <a:pt x="250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3" y="81"/>
                  </a:cubicBezTo>
                  <a:cubicBezTo>
                    <a:pt x="253" y="81"/>
                    <a:pt x="253" y="81"/>
                    <a:pt x="253" y="80"/>
                  </a:cubicBezTo>
                  <a:cubicBezTo>
                    <a:pt x="254" y="81"/>
                    <a:pt x="253" y="81"/>
                    <a:pt x="253" y="82"/>
                  </a:cubicBezTo>
                  <a:cubicBezTo>
                    <a:pt x="255" y="81"/>
                    <a:pt x="257" y="79"/>
                    <a:pt x="258" y="78"/>
                  </a:cubicBezTo>
                  <a:cubicBezTo>
                    <a:pt x="259" y="79"/>
                    <a:pt x="258" y="80"/>
                    <a:pt x="258" y="80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1"/>
                    <a:pt x="260" y="81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2" y="79"/>
                    <a:pt x="263" y="80"/>
                  </a:cubicBezTo>
                  <a:cubicBezTo>
                    <a:pt x="263" y="80"/>
                    <a:pt x="262" y="80"/>
                    <a:pt x="262" y="80"/>
                  </a:cubicBezTo>
                  <a:cubicBezTo>
                    <a:pt x="262" y="80"/>
                    <a:pt x="261" y="80"/>
                    <a:pt x="262" y="81"/>
                  </a:cubicBezTo>
                  <a:cubicBezTo>
                    <a:pt x="262" y="81"/>
                    <a:pt x="262" y="80"/>
                    <a:pt x="262" y="80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2"/>
                    <a:pt x="266" y="80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79"/>
                    <a:pt x="268" y="80"/>
                  </a:cubicBezTo>
                  <a:cubicBezTo>
                    <a:pt x="269" y="81"/>
                    <a:pt x="269" y="79"/>
                    <a:pt x="271" y="79"/>
                  </a:cubicBezTo>
                  <a:cubicBezTo>
                    <a:pt x="271" y="79"/>
                    <a:pt x="272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1" y="82"/>
                    <a:pt x="272" y="83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0"/>
                    <a:pt x="274" y="83"/>
                    <a:pt x="275" y="81"/>
                  </a:cubicBezTo>
                  <a:cubicBezTo>
                    <a:pt x="275" y="81"/>
                    <a:pt x="275" y="81"/>
                    <a:pt x="275" y="82"/>
                  </a:cubicBezTo>
                  <a:cubicBezTo>
                    <a:pt x="276" y="82"/>
                    <a:pt x="276" y="80"/>
                    <a:pt x="277" y="80"/>
                  </a:cubicBezTo>
                  <a:cubicBezTo>
                    <a:pt x="277" y="81"/>
                    <a:pt x="277" y="82"/>
                    <a:pt x="277" y="83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9" y="82"/>
                    <a:pt x="279" y="82"/>
                    <a:pt x="279" y="82"/>
                  </a:cubicBezTo>
                  <a:cubicBezTo>
                    <a:pt x="280" y="81"/>
                    <a:pt x="277" y="81"/>
                    <a:pt x="278" y="80"/>
                  </a:cubicBezTo>
                  <a:cubicBezTo>
                    <a:pt x="279" y="80"/>
                    <a:pt x="279" y="81"/>
                    <a:pt x="280" y="81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1" y="82"/>
                    <a:pt x="282" y="82"/>
                    <a:pt x="282" y="83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0"/>
                    <a:pt x="286" y="81"/>
                    <a:pt x="286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82"/>
                    <a:pt x="288" y="82"/>
                    <a:pt x="289" y="81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1"/>
                    <a:pt x="290" y="80"/>
                    <a:pt x="290" y="81"/>
                  </a:cubicBezTo>
                  <a:cubicBezTo>
                    <a:pt x="290" y="80"/>
                    <a:pt x="290" y="80"/>
                    <a:pt x="290" y="80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2"/>
                    <a:pt x="290" y="82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2" y="82"/>
                    <a:pt x="293" y="81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4" y="81"/>
                    <a:pt x="296" y="81"/>
                    <a:pt x="296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0"/>
                    <a:pt x="298" y="81"/>
                    <a:pt x="298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3"/>
                    <a:pt x="300" y="82"/>
                    <a:pt x="301" y="81"/>
                  </a:cubicBezTo>
                  <a:cubicBezTo>
                    <a:pt x="302" y="82"/>
                    <a:pt x="300" y="82"/>
                    <a:pt x="301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3" y="83"/>
                    <a:pt x="302" y="81"/>
                    <a:pt x="304" y="81"/>
                  </a:cubicBezTo>
                  <a:cubicBezTo>
                    <a:pt x="305" y="82"/>
                    <a:pt x="303" y="82"/>
                    <a:pt x="303" y="83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4" y="83"/>
                    <a:pt x="304" y="81"/>
                    <a:pt x="305" y="81"/>
                  </a:cubicBezTo>
                  <a:cubicBezTo>
                    <a:pt x="305" y="82"/>
                    <a:pt x="307" y="82"/>
                    <a:pt x="308" y="82"/>
                  </a:cubicBezTo>
                  <a:cubicBezTo>
                    <a:pt x="308" y="83"/>
                    <a:pt x="310" y="82"/>
                    <a:pt x="310" y="83"/>
                  </a:cubicBezTo>
                  <a:cubicBezTo>
                    <a:pt x="311" y="83"/>
                    <a:pt x="310" y="82"/>
                    <a:pt x="311" y="82"/>
                  </a:cubicBezTo>
                  <a:cubicBezTo>
                    <a:pt x="312" y="81"/>
                    <a:pt x="311" y="83"/>
                    <a:pt x="312" y="83"/>
                  </a:cubicBezTo>
                  <a:cubicBezTo>
                    <a:pt x="312" y="82"/>
                    <a:pt x="313" y="83"/>
                    <a:pt x="314" y="82"/>
                  </a:cubicBezTo>
                  <a:cubicBezTo>
                    <a:pt x="315" y="82"/>
                    <a:pt x="314" y="83"/>
                    <a:pt x="315" y="83"/>
                  </a:cubicBezTo>
                  <a:cubicBezTo>
                    <a:pt x="316" y="84"/>
                    <a:pt x="316" y="83"/>
                    <a:pt x="317" y="82"/>
                  </a:cubicBezTo>
                  <a:cubicBezTo>
                    <a:pt x="318" y="83"/>
                    <a:pt x="316" y="83"/>
                    <a:pt x="317" y="84"/>
                  </a:cubicBezTo>
                  <a:cubicBezTo>
                    <a:pt x="318" y="82"/>
                    <a:pt x="318" y="82"/>
                    <a:pt x="318" y="82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3"/>
                    <a:pt x="319" y="82"/>
                  </a:cubicBezTo>
                  <a:cubicBezTo>
                    <a:pt x="319" y="83"/>
                    <a:pt x="320" y="83"/>
                    <a:pt x="320" y="83"/>
                  </a:cubicBezTo>
                  <a:cubicBezTo>
                    <a:pt x="321" y="81"/>
                    <a:pt x="323" y="84"/>
                    <a:pt x="324" y="83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3"/>
                    <a:pt x="327" y="84"/>
                    <a:pt x="328" y="84"/>
                  </a:cubicBezTo>
                  <a:cubicBezTo>
                    <a:pt x="328" y="84"/>
                    <a:pt x="328" y="83"/>
                    <a:pt x="329" y="83"/>
                  </a:cubicBezTo>
                  <a:cubicBezTo>
                    <a:pt x="329" y="85"/>
                    <a:pt x="330" y="83"/>
                    <a:pt x="330" y="84"/>
                  </a:cubicBezTo>
                  <a:cubicBezTo>
                    <a:pt x="331" y="83"/>
                    <a:pt x="332" y="84"/>
                    <a:pt x="333" y="83"/>
                  </a:cubicBezTo>
                  <a:cubicBezTo>
                    <a:pt x="333" y="84"/>
                    <a:pt x="334" y="83"/>
                    <a:pt x="335" y="84"/>
                  </a:cubicBezTo>
                  <a:cubicBezTo>
                    <a:pt x="335" y="84"/>
                    <a:pt x="335" y="84"/>
                    <a:pt x="335" y="84"/>
                  </a:cubicBezTo>
                  <a:cubicBezTo>
                    <a:pt x="336" y="83"/>
                    <a:pt x="337" y="83"/>
                    <a:pt x="338" y="84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8" y="84"/>
                    <a:pt x="339" y="84"/>
                  </a:cubicBezTo>
                  <a:cubicBezTo>
                    <a:pt x="339" y="84"/>
                    <a:pt x="340" y="84"/>
                    <a:pt x="341" y="84"/>
                  </a:cubicBezTo>
                  <a:cubicBezTo>
                    <a:pt x="341" y="84"/>
                    <a:pt x="341" y="85"/>
                    <a:pt x="341" y="85"/>
                  </a:cubicBezTo>
                  <a:cubicBezTo>
                    <a:pt x="342" y="84"/>
                    <a:pt x="342" y="84"/>
                    <a:pt x="342" y="84"/>
                  </a:cubicBezTo>
                  <a:cubicBezTo>
                    <a:pt x="344" y="83"/>
                    <a:pt x="342" y="85"/>
                    <a:pt x="344" y="85"/>
                  </a:cubicBezTo>
                  <a:cubicBezTo>
                    <a:pt x="346" y="86"/>
                    <a:pt x="346" y="84"/>
                    <a:pt x="347" y="83"/>
                  </a:cubicBezTo>
                  <a:cubicBezTo>
                    <a:pt x="347" y="83"/>
                    <a:pt x="347" y="84"/>
                    <a:pt x="347" y="84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7" y="84"/>
                    <a:pt x="346" y="85"/>
                    <a:pt x="347" y="85"/>
                  </a:cubicBezTo>
                  <a:cubicBezTo>
                    <a:pt x="347" y="85"/>
                    <a:pt x="347" y="84"/>
                    <a:pt x="348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9" y="83"/>
                    <a:pt x="351" y="86"/>
                    <a:pt x="351" y="85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2" y="85"/>
                    <a:pt x="352" y="84"/>
                    <a:pt x="352" y="84"/>
                  </a:cubicBezTo>
                  <a:cubicBezTo>
                    <a:pt x="353" y="85"/>
                    <a:pt x="352" y="85"/>
                    <a:pt x="352" y="86"/>
                  </a:cubicBezTo>
                  <a:cubicBezTo>
                    <a:pt x="353" y="86"/>
                    <a:pt x="353" y="86"/>
                    <a:pt x="354" y="85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4" y="87"/>
                    <a:pt x="354" y="86"/>
                    <a:pt x="355" y="86"/>
                  </a:cubicBezTo>
                  <a:cubicBezTo>
                    <a:pt x="355" y="86"/>
                    <a:pt x="357" y="87"/>
                    <a:pt x="356" y="88"/>
                  </a:cubicBezTo>
                  <a:cubicBezTo>
                    <a:pt x="356" y="87"/>
                    <a:pt x="357" y="87"/>
                    <a:pt x="357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8" y="86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59" y="86"/>
                    <a:pt x="359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60" y="86"/>
                    <a:pt x="362" y="85"/>
                    <a:pt x="362" y="87"/>
                  </a:cubicBezTo>
                  <a:cubicBezTo>
                    <a:pt x="362" y="87"/>
                    <a:pt x="362" y="88"/>
                    <a:pt x="363" y="87"/>
                  </a:cubicBezTo>
                  <a:cubicBezTo>
                    <a:pt x="362" y="86"/>
                    <a:pt x="362" y="86"/>
                    <a:pt x="362" y="86"/>
                  </a:cubicBezTo>
                  <a:cubicBezTo>
                    <a:pt x="362" y="86"/>
                    <a:pt x="363" y="86"/>
                    <a:pt x="363" y="87"/>
                  </a:cubicBezTo>
                  <a:cubicBezTo>
                    <a:pt x="363" y="87"/>
                    <a:pt x="364" y="87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4" y="87"/>
                    <a:pt x="365" y="87"/>
                    <a:pt x="365" y="87"/>
                  </a:cubicBezTo>
                  <a:cubicBezTo>
                    <a:pt x="366" y="87"/>
                    <a:pt x="365" y="88"/>
                    <a:pt x="366" y="88"/>
                  </a:cubicBezTo>
                  <a:cubicBezTo>
                    <a:pt x="366" y="87"/>
                    <a:pt x="366" y="87"/>
                    <a:pt x="366" y="87"/>
                  </a:cubicBezTo>
                  <a:cubicBezTo>
                    <a:pt x="367" y="88"/>
                    <a:pt x="368" y="88"/>
                    <a:pt x="369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69" y="88"/>
                    <a:pt x="370" y="88"/>
                  </a:cubicBezTo>
                  <a:cubicBezTo>
                    <a:pt x="370" y="88"/>
                    <a:pt x="369" y="87"/>
                    <a:pt x="370" y="87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1" y="88"/>
                    <a:pt x="370" y="88"/>
                    <a:pt x="370" y="88"/>
                  </a:cubicBezTo>
                  <a:cubicBezTo>
                    <a:pt x="370" y="88"/>
                    <a:pt x="370" y="88"/>
                    <a:pt x="370" y="88"/>
                  </a:cubicBezTo>
                  <a:cubicBezTo>
                    <a:pt x="370" y="88"/>
                    <a:pt x="371" y="88"/>
                    <a:pt x="371" y="88"/>
                  </a:cubicBezTo>
                  <a:cubicBezTo>
                    <a:pt x="371" y="88"/>
                    <a:pt x="371" y="88"/>
                    <a:pt x="371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9"/>
                    <a:pt x="371" y="89"/>
                    <a:pt x="371" y="89"/>
                  </a:cubicBezTo>
                  <a:cubicBezTo>
                    <a:pt x="371" y="89"/>
                    <a:pt x="371" y="89"/>
                    <a:pt x="371" y="89"/>
                  </a:cubicBezTo>
                  <a:cubicBezTo>
                    <a:pt x="373" y="89"/>
                    <a:pt x="372" y="88"/>
                    <a:pt x="372" y="87"/>
                  </a:cubicBezTo>
                  <a:cubicBezTo>
                    <a:pt x="372" y="88"/>
                    <a:pt x="373" y="87"/>
                    <a:pt x="373" y="88"/>
                  </a:cubicBezTo>
                  <a:cubicBezTo>
                    <a:pt x="373" y="88"/>
                    <a:pt x="373" y="89"/>
                    <a:pt x="373" y="89"/>
                  </a:cubicBezTo>
                  <a:cubicBezTo>
                    <a:pt x="374" y="89"/>
                    <a:pt x="374" y="88"/>
                    <a:pt x="375" y="88"/>
                  </a:cubicBezTo>
                  <a:cubicBezTo>
                    <a:pt x="375" y="88"/>
                    <a:pt x="375" y="88"/>
                    <a:pt x="375" y="88"/>
                  </a:cubicBezTo>
                  <a:cubicBezTo>
                    <a:pt x="376" y="89"/>
                    <a:pt x="377" y="88"/>
                    <a:pt x="378" y="87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8"/>
                    <a:pt x="379" y="87"/>
                    <a:pt x="380" y="88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80" y="88"/>
                    <a:pt x="381" y="88"/>
                    <a:pt x="381" y="88"/>
                  </a:cubicBezTo>
                  <a:cubicBezTo>
                    <a:pt x="382" y="88"/>
                    <a:pt x="381" y="89"/>
                    <a:pt x="382" y="89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9"/>
                    <a:pt x="383" y="89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8"/>
                    <a:pt x="384" y="89"/>
                    <a:pt x="384" y="89"/>
                  </a:cubicBezTo>
                  <a:cubicBezTo>
                    <a:pt x="384" y="88"/>
                    <a:pt x="385" y="88"/>
                    <a:pt x="385" y="88"/>
                  </a:cubicBezTo>
                  <a:cubicBezTo>
                    <a:pt x="385" y="89"/>
                    <a:pt x="385" y="89"/>
                    <a:pt x="385" y="89"/>
                  </a:cubicBezTo>
                  <a:cubicBezTo>
                    <a:pt x="385" y="89"/>
                    <a:pt x="386" y="89"/>
                    <a:pt x="386" y="88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7" y="88"/>
                    <a:pt x="387" y="87"/>
                    <a:pt x="387" y="88"/>
                  </a:cubicBezTo>
                  <a:cubicBezTo>
                    <a:pt x="388" y="88"/>
                    <a:pt x="387" y="88"/>
                    <a:pt x="387" y="88"/>
                  </a:cubicBezTo>
                  <a:cubicBezTo>
                    <a:pt x="387" y="88"/>
                    <a:pt x="387" y="89"/>
                    <a:pt x="387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8" y="88"/>
                    <a:pt x="388" y="88"/>
                    <a:pt x="388" y="87"/>
                  </a:cubicBezTo>
                  <a:cubicBezTo>
                    <a:pt x="388" y="87"/>
                    <a:pt x="388" y="87"/>
                    <a:pt x="389" y="87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88" y="87"/>
                    <a:pt x="388" y="86"/>
                    <a:pt x="388" y="87"/>
                  </a:cubicBezTo>
                  <a:cubicBezTo>
                    <a:pt x="388" y="87"/>
                    <a:pt x="388" y="87"/>
                    <a:pt x="388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7"/>
                    <a:pt x="386" y="87"/>
                    <a:pt x="386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6"/>
                    <a:pt x="387" y="85"/>
                    <a:pt x="388" y="85"/>
                  </a:cubicBezTo>
                  <a:cubicBezTo>
                    <a:pt x="388" y="86"/>
                    <a:pt x="390" y="85"/>
                    <a:pt x="390" y="86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91" y="85"/>
                    <a:pt x="391" y="85"/>
                    <a:pt x="390" y="85"/>
                  </a:cubicBezTo>
                  <a:cubicBezTo>
                    <a:pt x="392" y="85"/>
                    <a:pt x="393" y="86"/>
                    <a:pt x="394" y="85"/>
                  </a:cubicBezTo>
                  <a:cubicBezTo>
                    <a:pt x="396" y="87"/>
                    <a:pt x="397" y="85"/>
                    <a:pt x="398" y="86"/>
                  </a:cubicBezTo>
                  <a:cubicBezTo>
                    <a:pt x="400" y="85"/>
                    <a:pt x="403" y="87"/>
                    <a:pt x="405" y="85"/>
                  </a:cubicBezTo>
                  <a:close/>
                  <a:moveTo>
                    <a:pt x="503" y="82"/>
                  </a:moveTo>
                  <a:cubicBezTo>
                    <a:pt x="502" y="82"/>
                    <a:pt x="502" y="83"/>
                    <a:pt x="501" y="82"/>
                  </a:cubicBezTo>
                  <a:cubicBezTo>
                    <a:pt x="502" y="82"/>
                    <a:pt x="502" y="82"/>
                    <a:pt x="503" y="82"/>
                  </a:cubicBezTo>
                  <a:close/>
                  <a:moveTo>
                    <a:pt x="490" y="81"/>
                  </a:moveTo>
                  <a:cubicBezTo>
                    <a:pt x="489" y="83"/>
                    <a:pt x="487" y="81"/>
                    <a:pt x="486" y="82"/>
                  </a:cubicBezTo>
                  <a:cubicBezTo>
                    <a:pt x="486" y="81"/>
                    <a:pt x="486" y="81"/>
                    <a:pt x="486" y="81"/>
                  </a:cubicBezTo>
                  <a:cubicBezTo>
                    <a:pt x="487" y="80"/>
                    <a:pt x="489" y="81"/>
                    <a:pt x="490" y="81"/>
                  </a:cubicBezTo>
                  <a:close/>
                  <a:moveTo>
                    <a:pt x="475" y="81"/>
                  </a:moveTo>
                  <a:cubicBezTo>
                    <a:pt x="475" y="81"/>
                    <a:pt x="475" y="81"/>
                    <a:pt x="475" y="81"/>
                  </a:cubicBezTo>
                  <a:cubicBezTo>
                    <a:pt x="475" y="81"/>
                    <a:pt x="475" y="81"/>
                    <a:pt x="475" y="82"/>
                  </a:cubicBezTo>
                  <a:lnTo>
                    <a:pt x="475" y="81"/>
                  </a:ln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7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474" y="78"/>
                  </a:moveTo>
                  <a:cubicBezTo>
                    <a:pt x="475" y="79"/>
                    <a:pt x="476" y="78"/>
                    <a:pt x="477" y="78"/>
                  </a:cubicBezTo>
                  <a:cubicBezTo>
                    <a:pt x="480" y="78"/>
                    <a:pt x="481" y="78"/>
                    <a:pt x="483" y="78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83" y="79"/>
                    <a:pt x="481" y="79"/>
                    <a:pt x="479" y="79"/>
                  </a:cubicBezTo>
                  <a:cubicBezTo>
                    <a:pt x="479" y="79"/>
                    <a:pt x="479" y="78"/>
                    <a:pt x="479" y="78"/>
                  </a:cubicBezTo>
                  <a:cubicBezTo>
                    <a:pt x="478" y="79"/>
                    <a:pt x="476" y="80"/>
                    <a:pt x="474" y="79"/>
                  </a:cubicBezTo>
                  <a:cubicBezTo>
                    <a:pt x="474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4" y="78"/>
                  </a:cubicBezTo>
                  <a:close/>
                  <a:moveTo>
                    <a:pt x="470" y="79"/>
                  </a:moveTo>
                  <a:cubicBezTo>
                    <a:pt x="472" y="78"/>
                    <a:pt x="472" y="78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0" y="79"/>
                    <a:pt x="468" y="79"/>
                    <a:pt x="467" y="79"/>
                  </a:cubicBezTo>
                  <a:cubicBezTo>
                    <a:pt x="468" y="79"/>
                    <a:pt x="469" y="78"/>
                    <a:pt x="470" y="79"/>
                  </a:cubicBezTo>
                  <a:close/>
                  <a:moveTo>
                    <a:pt x="459" y="79"/>
                  </a:moveTo>
                  <a:cubicBezTo>
                    <a:pt x="462" y="79"/>
                    <a:pt x="462" y="78"/>
                    <a:pt x="464" y="79"/>
                  </a:cubicBezTo>
                  <a:cubicBezTo>
                    <a:pt x="465" y="79"/>
                    <a:pt x="465" y="78"/>
                    <a:pt x="466" y="79"/>
                  </a:cubicBezTo>
                  <a:cubicBezTo>
                    <a:pt x="466" y="80"/>
                    <a:pt x="464" y="78"/>
                    <a:pt x="463" y="79"/>
                  </a:cubicBezTo>
                  <a:cubicBezTo>
                    <a:pt x="461" y="78"/>
                    <a:pt x="458" y="80"/>
                    <a:pt x="456" y="79"/>
                  </a:cubicBezTo>
                  <a:cubicBezTo>
                    <a:pt x="457" y="79"/>
                    <a:pt x="458" y="79"/>
                    <a:pt x="459" y="79"/>
                  </a:cubicBezTo>
                  <a:close/>
                  <a:moveTo>
                    <a:pt x="488" y="67"/>
                  </a:moveTo>
                  <a:cubicBezTo>
                    <a:pt x="487" y="67"/>
                    <a:pt x="487" y="68"/>
                    <a:pt x="486" y="68"/>
                  </a:cubicBezTo>
                  <a:cubicBezTo>
                    <a:pt x="486" y="67"/>
                    <a:pt x="485" y="68"/>
                    <a:pt x="485" y="67"/>
                  </a:cubicBezTo>
                  <a:cubicBezTo>
                    <a:pt x="485" y="66"/>
                    <a:pt x="487" y="67"/>
                    <a:pt x="488" y="67"/>
                  </a:cubicBezTo>
                  <a:close/>
                  <a:moveTo>
                    <a:pt x="478" y="61"/>
                  </a:moveTo>
                  <a:cubicBezTo>
                    <a:pt x="478" y="61"/>
                    <a:pt x="478" y="61"/>
                    <a:pt x="478" y="61"/>
                  </a:cubicBezTo>
                  <a:cubicBezTo>
                    <a:pt x="477" y="61"/>
                    <a:pt x="477" y="61"/>
                    <a:pt x="477" y="61"/>
                  </a:cubicBezTo>
                  <a:lnTo>
                    <a:pt x="478" y="61"/>
                  </a:lnTo>
                  <a:close/>
                  <a:moveTo>
                    <a:pt x="471" y="63"/>
                  </a:moveTo>
                  <a:cubicBezTo>
                    <a:pt x="472" y="63"/>
                    <a:pt x="472" y="63"/>
                    <a:pt x="472" y="63"/>
                  </a:cubicBezTo>
                  <a:cubicBezTo>
                    <a:pt x="471" y="64"/>
                    <a:pt x="471" y="64"/>
                    <a:pt x="471" y="64"/>
                  </a:cubicBezTo>
                  <a:cubicBezTo>
                    <a:pt x="471" y="63"/>
                    <a:pt x="471" y="63"/>
                    <a:pt x="471" y="63"/>
                  </a:cubicBezTo>
                  <a:close/>
                  <a:moveTo>
                    <a:pt x="470" y="64"/>
                  </a:moveTo>
                  <a:cubicBezTo>
                    <a:pt x="470" y="64"/>
                    <a:pt x="469" y="63"/>
                    <a:pt x="469" y="64"/>
                  </a:cubicBezTo>
                  <a:cubicBezTo>
                    <a:pt x="469" y="64"/>
                    <a:pt x="469" y="64"/>
                    <a:pt x="469" y="64"/>
                  </a:cubicBezTo>
                  <a:cubicBezTo>
                    <a:pt x="468" y="64"/>
                    <a:pt x="468" y="64"/>
                    <a:pt x="468" y="64"/>
                  </a:cubicBezTo>
                  <a:cubicBezTo>
                    <a:pt x="469" y="63"/>
                    <a:pt x="470" y="63"/>
                    <a:pt x="470" y="64"/>
                  </a:cubicBezTo>
                  <a:close/>
                  <a:moveTo>
                    <a:pt x="496" y="55"/>
                  </a:moveTo>
                  <a:cubicBezTo>
                    <a:pt x="495" y="56"/>
                    <a:pt x="495" y="56"/>
                    <a:pt x="495" y="56"/>
                  </a:cubicBezTo>
                  <a:cubicBezTo>
                    <a:pt x="495" y="55"/>
                    <a:pt x="495" y="55"/>
                    <a:pt x="495" y="55"/>
                  </a:cubicBezTo>
                  <a:lnTo>
                    <a:pt x="496" y="55"/>
                  </a:lnTo>
                  <a:close/>
                  <a:moveTo>
                    <a:pt x="495" y="54"/>
                  </a:moveTo>
                  <a:cubicBezTo>
                    <a:pt x="494" y="54"/>
                    <a:pt x="494" y="54"/>
                    <a:pt x="494" y="54"/>
                  </a:cubicBezTo>
                  <a:cubicBezTo>
                    <a:pt x="494" y="54"/>
                    <a:pt x="494" y="54"/>
                    <a:pt x="494" y="54"/>
                  </a:cubicBezTo>
                  <a:lnTo>
                    <a:pt x="495" y="54"/>
                  </a:lnTo>
                  <a:close/>
                  <a:moveTo>
                    <a:pt x="504" y="54"/>
                  </a:moveTo>
                  <a:cubicBezTo>
                    <a:pt x="503" y="55"/>
                    <a:pt x="503" y="55"/>
                    <a:pt x="503" y="55"/>
                  </a:cubicBezTo>
                  <a:cubicBezTo>
                    <a:pt x="503" y="54"/>
                    <a:pt x="503" y="54"/>
                    <a:pt x="503" y="54"/>
                  </a:cubicBezTo>
                  <a:lnTo>
                    <a:pt x="504" y="54"/>
                  </a:lnTo>
                  <a:close/>
                  <a:moveTo>
                    <a:pt x="494" y="53"/>
                  </a:moveTo>
                  <a:cubicBezTo>
                    <a:pt x="493" y="54"/>
                    <a:pt x="493" y="54"/>
                    <a:pt x="492" y="54"/>
                  </a:cubicBezTo>
                  <a:lnTo>
                    <a:pt x="494" y="53"/>
                  </a:lnTo>
                  <a:close/>
                  <a:moveTo>
                    <a:pt x="490" y="53"/>
                  </a:moveTo>
                  <a:cubicBezTo>
                    <a:pt x="490" y="53"/>
                    <a:pt x="490" y="53"/>
                    <a:pt x="490" y="54"/>
                  </a:cubicBezTo>
                  <a:cubicBezTo>
                    <a:pt x="490" y="53"/>
                    <a:pt x="490" y="53"/>
                    <a:pt x="490" y="53"/>
                  </a:cubicBezTo>
                  <a:close/>
                  <a:moveTo>
                    <a:pt x="489" y="55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lnTo>
                    <a:pt x="489" y="55"/>
                  </a:lnTo>
                  <a:close/>
                  <a:moveTo>
                    <a:pt x="487" y="56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lose/>
                  <a:moveTo>
                    <a:pt x="485" y="56"/>
                  </a:move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lnTo>
                    <a:pt x="485" y="56"/>
                  </a:lnTo>
                  <a:close/>
                  <a:moveTo>
                    <a:pt x="519" y="44"/>
                  </a:moveTo>
                  <a:cubicBezTo>
                    <a:pt x="519" y="45"/>
                    <a:pt x="519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20" y="45"/>
                    <a:pt x="519" y="44"/>
                    <a:pt x="520" y="44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0" y="45"/>
                    <a:pt x="520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lnTo>
                    <a:pt x="519" y="44"/>
                  </a:lnTo>
                  <a:close/>
                  <a:moveTo>
                    <a:pt x="518" y="45"/>
                  </a:moveTo>
                  <a:cubicBezTo>
                    <a:pt x="518" y="45"/>
                    <a:pt x="518" y="45"/>
                    <a:pt x="518" y="45"/>
                  </a:cubicBezTo>
                  <a:cubicBezTo>
                    <a:pt x="517" y="45"/>
                    <a:pt x="517" y="45"/>
                    <a:pt x="517" y="45"/>
                  </a:cubicBezTo>
                  <a:lnTo>
                    <a:pt x="518" y="45"/>
                  </a:lnTo>
                  <a:close/>
                  <a:moveTo>
                    <a:pt x="473" y="56"/>
                  </a:moveTo>
                  <a:cubicBezTo>
                    <a:pt x="473" y="56"/>
                    <a:pt x="473" y="56"/>
                    <a:pt x="473" y="56"/>
                  </a:cubicBezTo>
                  <a:cubicBezTo>
                    <a:pt x="473" y="56"/>
                    <a:pt x="473" y="57"/>
                    <a:pt x="474" y="57"/>
                  </a:cubicBezTo>
                  <a:cubicBezTo>
                    <a:pt x="473" y="57"/>
                    <a:pt x="472" y="57"/>
                    <a:pt x="473" y="56"/>
                  </a:cubicBezTo>
                  <a:close/>
                  <a:moveTo>
                    <a:pt x="475" y="56"/>
                  </a:moveTo>
                  <a:cubicBezTo>
                    <a:pt x="475" y="56"/>
                    <a:pt x="475" y="56"/>
                    <a:pt x="475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6" y="56"/>
                    <a:pt x="476" y="56"/>
                    <a:pt x="475" y="56"/>
                  </a:cubicBezTo>
                  <a:close/>
                  <a:moveTo>
                    <a:pt x="479" y="50"/>
                  </a:moveTo>
                  <a:cubicBezTo>
                    <a:pt x="479" y="49"/>
                    <a:pt x="479" y="49"/>
                    <a:pt x="479" y="49"/>
                  </a:cubicBezTo>
                  <a:cubicBezTo>
                    <a:pt x="479" y="49"/>
                    <a:pt x="478" y="49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7" y="49"/>
                    <a:pt x="476" y="51"/>
                    <a:pt x="476" y="50"/>
                  </a:cubicBezTo>
                  <a:cubicBezTo>
                    <a:pt x="476" y="50"/>
                    <a:pt x="477" y="50"/>
                    <a:pt x="476" y="49"/>
                  </a:cubicBezTo>
                  <a:cubicBezTo>
                    <a:pt x="477" y="49"/>
                    <a:pt x="477" y="49"/>
                    <a:pt x="478" y="49"/>
                  </a:cubicBezTo>
                  <a:cubicBezTo>
                    <a:pt x="478" y="49"/>
                    <a:pt x="478" y="49"/>
                    <a:pt x="478" y="49"/>
                  </a:cubicBezTo>
                  <a:cubicBezTo>
                    <a:pt x="478" y="49"/>
                    <a:pt x="479" y="49"/>
                    <a:pt x="480" y="49"/>
                  </a:cubicBezTo>
                  <a:cubicBezTo>
                    <a:pt x="480" y="49"/>
                    <a:pt x="480" y="49"/>
                    <a:pt x="481" y="49"/>
                  </a:cubicBezTo>
                  <a:cubicBezTo>
                    <a:pt x="480" y="50"/>
                    <a:pt x="482" y="50"/>
                    <a:pt x="482" y="51"/>
                  </a:cubicBezTo>
                  <a:cubicBezTo>
                    <a:pt x="482" y="50"/>
                    <a:pt x="480" y="50"/>
                    <a:pt x="479" y="50"/>
                  </a:cubicBezTo>
                  <a:close/>
                  <a:moveTo>
                    <a:pt x="482" y="43"/>
                  </a:moveTo>
                  <a:cubicBezTo>
                    <a:pt x="482" y="43"/>
                    <a:pt x="482" y="43"/>
                    <a:pt x="482" y="43"/>
                  </a:cubicBezTo>
                  <a:cubicBezTo>
                    <a:pt x="482" y="43"/>
                    <a:pt x="483" y="42"/>
                    <a:pt x="483" y="42"/>
                  </a:cubicBezTo>
                  <a:cubicBezTo>
                    <a:pt x="483" y="43"/>
                    <a:pt x="483" y="43"/>
                    <a:pt x="482" y="43"/>
                  </a:cubicBezTo>
                  <a:cubicBezTo>
                    <a:pt x="482" y="43"/>
                    <a:pt x="482" y="43"/>
                    <a:pt x="482" y="43"/>
                  </a:cubicBezTo>
                  <a:close/>
                  <a:moveTo>
                    <a:pt x="478" y="56"/>
                  </a:move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80" y="55"/>
                    <a:pt x="481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79" y="58"/>
                    <a:pt x="479" y="56"/>
                    <a:pt x="478" y="56"/>
                  </a:cubicBezTo>
                  <a:close/>
                  <a:moveTo>
                    <a:pt x="479" y="59"/>
                  </a:moveTo>
                  <a:cubicBezTo>
                    <a:pt x="479" y="58"/>
                    <a:pt x="479" y="58"/>
                    <a:pt x="479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9" y="58"/>
                    <a:pt x="479" y="59"/>
                    <a:pt x="479" y="59"/>
                  </a:cubicBezTo>
                  <a:close/>
                  <a:moveTo>
                    <a:pt x="485" y="50"/>
                  </a:moveTo>
                  <a:cubicBezTo>
                    <a:pt x="485" y="50"/>
                    <a:pt x="485" y="50"/>
                    <a:pt x="485" y="50"/>
                  </a:cubicBezTo>
                  <a:cubicBezTo>
                    <a:pt x="485" y="50"/>
                    <a:pt x="485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5" y="49"/>
                    <a:pt x="486" y="50"/>
                    <a:pt x="486" y="49"/>
                  </a:cubicBezTo>
                  <a:cubicBezTo>
                    <a:pt x="486" y="49"/>
                    <a:pt x="485" y="50"/>
                    <a:pt x="485" y="50"/>
                  </a:cubicBezTo>
                  <a:close/>
                  <a:moveTo>
                    <a:pt x="488" y="48"/>
                  </a:move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lnTo>
                    <a:pt x="488" y="48"/>
                  </a:lnTo>
                  <a:close/>
                  <a:moveTo>
                    <a:pt x="492" y="43"/>
                  </a:moveTo>
                  <a:cubicBezTo>
                    <a:pt x="492" y="43"/>
                    <a:pt x="492" y="43"/>
                    <a:pt x="491" y="43"/>
                  </a:cubicBezTo>
                  <a:cubicBezTo>
                    <a:pt x="491" y="43"/>
                    <a:pt x="490" y="43"/>
                    <a:pt x="489" y="43"/>
                  </a:cubicBezTo>
                  <a:cubicBezTo>
                    <a:pt x="490" y="43"/>
                    <a:pt x="491" y="42"/>
                    <a:pt x="492" y="42"/>
                  </a:cubicBezTo>
                  <a:cubicBezTo>
                    <a:pt x="492" y="43"/>
                    <a:pt x="491" y="43"/>
                    <a:pt x="491" y="43"/>
                  </a:cubicBezTo>
                  <a:cubicBezTo>
                    <a:pt x="492" y="43"/>
                    <a:pt x="492" y="43"/>
                    <a:pt x="492" y="43"/>
                  </a:cubicBezTo>
                  <a:close/>
                  <a:moveTo>
                    <a:pt x="492" y="47"/>
                  </a:moveTo>
                  <a:cubicBezTo>
                    <a:pt x="493" y="47"/>
                    <a:pt x="495" y="46"/>
                    <a:pt x="496" y="47"/>
                  </a:cubicBezTo>
                  <a:cubicBezTo>
                    <a:pt x="495" y="46"/>
                    <a:pt x="493" y="47"/>
                    <a:pt x="492" y="47"/>
                  </a:cubicBezTo>
                  <a:close/>
                  <a:moveTo>
                    <a:pt x="495" y="43"/>
                  </a:moveTo>
                  <a:cubicBezTo>
                    <a:pt x="495" y="43"/>
                    <a:pt x="495" y="43"/>
                    <a:pt x="495" y="43"/>
                  </a:cubicBezTo>
                  <a:cubicBezTo>
                    <a:pt x="495" y="44"/>
                    <a:pt x="495" y="44"/>
                    <a:pt x="495" y="44"/>
                  </a:cubicBezTo>
                  <a:lnTo>
                    <a:pt x="495" y="43"/>
                  </a:lnTo>
                  <a:close/>
                  <a:moveTo>
                    <a:pt x="496" y="43"/>
                  </a:move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lose/>
                  <a:moveTo>
                    <a:pt x="496" y="45"/>
                  </a:move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lnTo>
                    <a:pt x="496" y="45"/>
                  </a:lnTo>
                  <a:close/>
                  <a:moveTo>
                    <a:pt x="502" y="45"/>
                  </a:move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3" y="44"/>
                    <a:pt x="504" y="45"/>
                  </a:cubicBezTo>
                  <a:cubicBezTo>
                    <a:pt x="503" y="45"/>
                    <a:pt x="503" y="45"/>
                    <a:pt x="502" y="45"/>
                  </a:cubicBezTo>
                  <a:close/>
                  <a:moveTo>
                    <a:pt x="506" y="45"/>
                  </a:moveTo>
                  <a:cubicBezTo>
                    <a:pt x="505" y="45"/>
                    <a:pt x="505" y="45"/>
                    <a:pt x="505" y="45"/>
                  </a:cubicBezTo>
                  <a:cubicBezTo>
                    <a:pt x="504" y="44"/>
                    <a:pt x="505" y="45"/>
                    <a:pt x="506" y="45"/>
                  </a:cubicBezTo>
                  <a:cubicBezTo>
                    <a:pt x="506" y="45"/>
                    <a:pt x="506" y="44"/>
                    <a:pt x="506" y="44"/>
                  </a:cubicBezTo>
                  <a:cubicBezTo>
                    <a:pt x="506" y="45"/>
                    <a:pt x="506" y="45"/>
                    <a:pt x="506" y="45"/>
                  </a:cubicBezTo>
                  <a:close/>
                  <a:moveTo>
                    <a:pt x="507" y="45"/>
                  </a:moveTo>
                  <a:cubicBezTo>
                    <a:pt x="507" y="45"/>
                    <a:pt x="507" y="45"/>
                    <a:pt x="507" y="45"/>
                  </a:cubicBezTo>
                  <a:cubicBezTo>
                    <a:pt x="508" y="45"/>
                    <a:pt x="508" y="45"/>
                    <a:pt x="508" y="45"/>
                  </a:cubicBezTo>
                  <a:lnTo>
                    <a:pt x="507" y="45"/>
                  </a:lnTo>
                  <a:close/>
                  <a:moveTo>
                    <a:pt x="509" y="45"/>
                  </a:move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5"/>
                    <a:pt x="509" y="45"/>
                    <a:pt x="510" y="44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1" y="46"/>
                    <a:pt x="509" y="45"/>
                    <a:pt x="509" y="45"/>
                  </a:cubicBezTo>
                  <a:close/>
                  <a:moveTo>
                    <a:pt x="512" y="46"/>
                  </a:moveTo>
                  <a:cubicBezTo>
                    <a:pt x="512" y="47"/>
                    <a:pt x="512" y="47"/>
                    <a:pt x="512" y="47"/>
                  </a:cubicBezTo>
                  <a:cubicBezTo>
                    <a:pt x="511" y="46"/>
                    <a:pt x="511" y="46"/>
                    <a:pt x="511" y="46"/>
                  </a:cubicBezTo>
                  <a:lnTo>
                    <a:pt x="512" y="46"/>
                  </a:lnTo>
                  <a:close/>
                  <a:moveTo>
                    <a:pt x="494" y="38"/>
                  </a:moveTo>
                  <a:cubicBezTo>
                    <a:pt x="492" y="38"/>
                    <a:pt x="491" y="39"/>
                    <a:pt x="490" y="39"/>
                  </a:cubicBezTo>
                  <a:cubicBezTo>
                    <a:pt x="490" y="38"/>
                    <a:pt x="490" y="38"/>
                    <a:pt x="490" y="38"/>
                  </a:cubicBezTo>
                  <a:cubicBezTo>
                    <a:pt x="491" y="39"/>
                    <a:pt x="493" y="38"/>
                    <a:pt x="494" y="38"/>
                  </a:cubicBezTo>
                  <a:close/>
                  <a:moveTo>
                    <a:pt x="490" y="41"/>
                  </a:moveTo>
                  <a:cubicBezTo>
                    <a:pt x="490" y="40"/>
                    <a:pt x="491" y="39"/>
                    <a:pt x="492" y="40"/>
                  </a:cubicBezTo>
                  <a:cubicBezTo>
                    <a:pt x="493" y="40"/>
                    <a:pt x="492" y="41"/>
                    <a:pt x="493" y="41"/>
                  </a:cubicBezTo>
                  <a:cubicBezTo>
                    <a:pt x="493" y="40"/>
                    <a:pt x="495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7" y="41"/>
                    <a:pt x="496" y="41"/>
                    <a:pt x="496" y="41"/>
                  </a:cubicBezTo>
                  <a:cubicBezTo>
                    <a:pt x="497" y="41"/>
                    <a:pt x="498" y="41"/>
                    <a:pt x="498" y="41"/>
                  </a:cubicBezTo>
                  <a:cubicBezTo>
                    <a:pt x="498" y="40"/>
                    <a:pt x="498" y="40"/>
                    <a:pt x="498" y="40"/>
                  </a:cubicBezTo>
                  <a:cubicBezTo>
                    <a:pt x="499" y="40"/>
                    <a:pt x="499" y="40"/>
                    <a:pt x="500" y="40"/>
                  </a:cubicBezTo>
                  <a:cubicBezTo>
                    <a:pt x="500" y="40"/>
                    <a:pt x="500" y="40"/>
                    <a:pt x="500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39"/>
                    <a:pt x="501" y="39"/>
                    <a:pt x="501" y="39"/>
                  </a:cubicBezTo>
                  <a:cubicBezTo>
                    <a:pt x="501" y="39"/>
                    <a:pt x="502" y="40"/>
                    <a:pt x="502" y="39"/>
                  </a:cubicBezTo>
                  <a:cubicBezTo>
                    <a:pt x="503" y="41"/>
                    <a:pt x="504" y="40"/>
                    <a:pt x="505" y="40"/>
                  </a:cubicBezTo>
                  <a:cubicBezTo>
                    <a:pt x="505" y="40"/>
                    <a:pt x="506" y="40"/>
                    <a:pt x="505" y="40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7" y="40"/>
                    <a:pt x="509" y="38"/>
                    <a:pt x="512" y="39"/>
                  </a:cubicBezTo>
                  <a:cubicBezTo>
                    <a:pt x="512" y="40"/>
                    <a:pt x="512" y="40"/>
                    <a:pt x="512" y="40"/>
                  </a:cubicBezTo>
                  <a:cubicBezTo>
                    <a:pt x="511" y="40"/>
                    <a:pt x="511" y="40"/>
                    <a:pt x="511" y="40"/>
                  </a:cubicBezTo>
                  <a:cubicBezTo>
                    <a:pt x="511" y="40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2"/>
                  </a:cubicBezTo>
                  <a:cubicBezTo>
                    <a:pt x="513" y="42"/>
                    <a:pt x="511" y="43"/>
                    <a:pt x="512" y="43"/>
                  </a:cubicBezTo>
                  <a:cubicBezTo>
                    <a:pt x="512" y="43"/>
                    <a:pt x="511" y="44"/>
                    <a:pt x="511" y="44"/>
                  </a:cubicBezTo>
                  <a:cubicBezTo>
                    <a:pt x="511" y="44"/>
                    <a:pt x="511" y="45"/>
                    <a:pt x="511" y="45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0" y="44"/>
                    <a:pt x="510" y="44"/>
                    <a:pt x="509" y="44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1"/>
                    <a:pt x="508" y="42"/>
                    <a:pt x="508" y="42"/>
                  </a:cubicBezTo>
                  <a:cubicBezTo>
                    <a:pt x="509" y="43"/>
                    <a:pt x="506" y="41"/>
                    <a:pt x="507" y="43"/>
                  </a:cubicBezTo>
                  <a:cubicBezTo>
                    <a:pt x="507" y="44"/>
                    <a:pt x="505" y="44"/>
                    <a:pt x="504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2" y="42"/>
                    <a:pt x="504" y="43"/>
                    <a:pt x="506" y="42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4" y="41"/>
                    <a:pt x="503" y="41"/>
                  </a:cubicBezTo>
                  <a:cubicBezTo>
                    <a:pt x="503" y="41"/>
                    <a:pt x="503" y="41"/>
                    <a:pt x="503" y="41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2" y="42"/>
                    <a:pt x="502" y="42"/>
                    <a:pt x="500" y="42"/>
                  </a:cubicBezTo>
                  <a:cubicBezTo>
                    <a:pt x="500" y="42"/>
                    <a:pt x="497" y="42"/>
                    <a:pt x="499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9" y="42"/>
                    <a:pt x="499" y="42"/>
                  </a:cubicBezTo>
                  <a:cubicBezTo>
                    <a:pt x="499" y="41"/>
                    <a:pt x="498" y="42"/>
                    <a:pt x="497" y="41"/>
                  </a:cubicBezTo>
                  <a:cubicBezTo>
                    <a:pt x="497" y="42"/>
                    <a:pt x="496" y="42"/>
                    <a:pt x="495" y="42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1"/>
                    <a:pt x="493" y="42"/>
                  </a:cubicBezTo>
                  <a:cubicBezTo>
                    <a:pt x="493" y="42"/>
                    <a:pt x="492" y="42"/>
                    <a:pt x="493" y="42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2" y="42"/>
                    <a:pt x="492" y="42"/>
                  </a:cubicBezTo>
                  <a:cubicBezTo>
                    <a:pt x="491" y="41"/>
                    <a:pt x="490" y="42"/>
                    <a:pt x="489" y="42"/>
                  </a:cubicBezTo>
                  <a:cubicBezTo>
                    <a:pt x="489" y="41"/>
                    <a:pt x="489" y="41"/>
                    <a:pt x="489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8" y="41"/>
                    <a:pt x="489" y="40"/>
                    <a:pt x="490" y="41"/>
                  </a:cubicBezTo>
                  <a:close/>
                  <a:moveTo>
                    <a:pt x="489" y="38"/>
                  </a:moveTo>
                  <a:cubicBezTo>
                    <a:pt x="488" y="38"/>
                    <a:pt x="488" y="38"/>
                    <a:pt x="488" y="38"/>
                  </a:cubicBezTo>
                  <a:cubicBezTo>
                    <a:pt x="488" y="38"/>
                    <a:pt x="488" y="38"/>
                    <a:pt x="488" y="38"/>
                  </a:cubicBezTo>
                  <a:lnTo>
                    <a:pt x="489" y="38"/>
                  </a:lnTo>
                  <a:close/>
                  <a:moveTo>
                    <a:pt x="484" y="49"/>
                  </a:moveTo>
                  <a:cubicBezTo>
                    <a:pt x="483" y="49"/>
                    <a:pt x="483" y="51"/>
                    <a:pt x="482" y="50"/>
                  </a:cubicBezTo>
                  <a:cubicBezTo>
                    <a:pt x="482" y="49"/>
                    <a:pt x="483" y="49"/>
                    <a:pt x="484" y="49"/>
                  </a:cubicBezTo>
                  <a:close/>
                  <a:moveTo>
                    <a:pt x="486" y="41"/>
                  </a:moveTo>
                  <a:cubicBezTo>
                    <a:pt x="486" y="40"/>
                    <a:pt x="485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5" y="40"/>
                    <a:pt x="486" y="40"/>
                    <a:pt x="486" y="41"/>
                  </a:cubicBezTo>
                  <a:close/>
                  <a:moveTo>
                    <a:pt x="482" y="41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2" y="40"/>
                    <a:pt x="482" y="40"/>
                    <a:pt x="482" y="41"/>
                  </a:cubicBezTo>
                  <a:close/>
                  <a:moveTo>
                    <a:pt x="485" y="42"/>
                  </a:moveTo>
                  <a:cubicBezTo>
                    <a:pt x="483" y="41"/>
                    <a:pt x="481" y="42"/>
                    <a:pt x="479" y="41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0" y="42"/>
                    <a:pt x="483" y="41"/>
                    <a:pt x="485" y="42"/>
                  </a:cubicBezTo>
                  <a:close/>
                  <a:moveTo>
                    <a:pt x="476" y="49"/>
                  </a:moveTo>
                  <a:cubicBezTo>
                    <a:pt x="476" y="49"/>
                    <a:pt x="476" y="49"/>
                    <a:pt x="476" y="49"/>
                  </a:cubicBezTo>
                  <a:cubicBezTo>
                    <a:pt x="476" y="49"/>
                    <a:pt x="476" y="49"/>
                    <a:pt x="476" y="49"/>
                  </a:cubicBezTo>
                  <a:cubicBezTo>
                    <a:pt x="475" y="49"/>
                    <a:pt x="475" y="49"/>
                    <a:pt x="474" y="49"/>
                  </a:cubicBezTo>
                  <a:cubicBezTo>
                    <a:pt x="474" y="48"/>
                    <a:pt x="475" y="49"/>
                    <a:pt x="476" y="49"/>
                  </a:cubicBezTo>
                  <a:close/>
                  <a:moveTo>
                    <a:pt x="470" y="55"/>
                  </a:move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5"/>
                    <a:pt x="470" y="55"/>
                  </a:cubicBezTo>
                  <a:close/>
                  <a:moveTo>
                    <a:pt x="471" y="50"/>
                  </a:moveTo>
                  <a:cubicBezTo>
                    <a:pt x="470" y="50"/>
                    <a:pt x="470" y="50"/>
                    <a:pt x="470" y="50"/>
                  </a:cubicBezTo>
                  <a:cubicBezTo>
                    <a:pt x="472" y="50"/>
                    <a:pt x="472" y="50"/>
                    <a:pt x="472" y="50"/>
                  </a:cubicBezTo>
                  <a:lnTo>
                    <a:pt x="471" y="50"/>
                  </a:lnTo>
                  <a:close/>
                  <a:moveTo>
                    <a:pt x="474" y="42"/>
                  </a:move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2"/>
                    <a:pt x="474" y="42"/>
                    <a:pt x="474" y="42"/>
                  </a:cubicBezTo>
                  <a:close/>
                  <a:moveTo>
                    <a:pt x="468" y="56"/>
                  </a:moveTo>
                  <a:cubicBezTo>
                    <a:pt x="468" y="56"/>
                    <a:pt x="468" y="56"/>
                    <a:pt x="468" y="56"/>
                  </a:cubicBezTo>
                  <a:cubicBezTo>
                    <a:pt x="467" y="56"/>
                    <a:pt x="467" y="56"/>
                    <a:pt x="467" y="56"/>
                  </a:cubicBezTo>
                  <a:lnTo>
                    <a:pt x="468" y="56"/>
                  </a:lnTo>
                  <a:close/>
                  <a:moveTo>
                    <a:pt x="467" y="56"/>
                  </a:moveTo>
                  <a:cubicBezTo>
                    <a:pt x="466" y="56"/>
                    <a:pt x="466" y="56"/>
                    <a:pt x="465" y="56"/>
                  </a:cubicBezTo>
                  <a:cubicBezTo>
                    <a:pt x="465" y="56"/>
                    <a:pt x="465" y="56"/>
                    <a:pt x="465" y="56"/>
                  </a:cubicBezTo>
                  <a:cubicBezTo>
                    <a:pt x="465" y="55"/>
                    <a:pt x="466" y="56"/>
                    <a:pt x="467" y="56"/>
                  </a:cubicBezTo>
                  <a:close/>
                  <a:moveTo>
                    <a:pt x="462" y="64"/>
                  </a:move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2" y="64"/>
                    <a:pt x="462" y="64"/>
                  </a:cubicBezTo>
                  <a:close/>
                  <a:moveTo>
                    <a:pt x="463" y="59"/>
                  </a:moveTo>
                  <a:cubicBezTo>
                    <a:pt x="463" y="60"/>
                    <a:pt x="463" y="60"/>
                    <a:pt x="463" y="60"/>
                  </a:cubicBezTo>
                  <a:cubicBezTo>
                    <a:pt x="463" y="59"/>
                    <a:pt x="463" y="59"/>
                    <a:pt x="463" y="59"/>
                  </a:cubicBezTo>
                  <a:close/>
                  <a:moveTo>
                    <a:pt x="464" y="56"/>
                  </a:moveTo>
                  <a:cubicBezTo>
                    <a:pt x="464" y="57"/>
                    <a:pt x="463" y="56"/>
                    <a:pt x="463" y="56"/>
                  </a:cubicBezTo>
                  <a:cubicBezTo>
                    <a:pt x="463" y="56"/>
                    <a:pt x="464" y="56"/>
                    <a:pt x="464" y="56"/>
                  </a:cubicBezTo>
                  <a:close/>
                  <a:moveTo>
                    <a:pt x="461" y="56"/>
                  </a:moveTo>
                  <a:cubicBezTo>
                    <a:pt x="461" y="56"/>
                    <a:pt x="459" y="56"/>
                    <a:pt x="458" y="56"/>
                  </a:cubicBezTo>
                  <a:cubicBezTo>
                    <a:pt x="457" y="56"/>
                    <a:pt x="457" y="55"/>
                    <a:pt x="456" y="56"/>
                  </a:cubicBezTo>
                  <a:cubicBezTo>
                    <a:pt x="458" y="55"/>
                    <a:pt x="460" y="56"/>
                    <a:pt x="461" y="56"/>
                  </a:cubicBezTo>
                  <a:close/>
                  <a:moveTo>
                    <a:pt x="455" y="55"/>
                  </a:moveTo>
                  <a:cubicBezTo>
                    <a:pt x="455" y="55"/>
                    <a:pt x="455" y="55"/>
                    <a:pt x="455" y="56"/>
                  </a:cubicBezTo>
                  <a:cubicBezTo>
                    <a:pt x="454" y="56"/>
                    <a:pt x="454" y="56"/>
                    <a:pt x="454" y="56"/>
                  </a:cubicBezTo>
                  <a:lnTo>
                    <a:pt x="455" y="55"/>
                  </a:lnTo>
                  <a:close/>
                  <a:moveTo>
                    <a:pt x="453" y="56"/>
                  </a:moveTo>
                  <a:cubicBezTo>
                    <a:pt x="453" y="56"/>
                    <a:pt x="453" y="56"/>
                    <a:pt x="453" y="56"/>
                  </a:cubicBezTo>
                  <a:cubicBezTo>
                    <a:pt x="453" y="55"/>
                    <a:pt x="453" y="55"/>
                    <a:pt x="453" y="55"/>
                  </a:cubicBezTo>
                  <a:lnTo>
                    <a:pt x="453" y="56"/>
                  </a:lnTo>
                  <a:close/>
                  <a:moveTo>
                    <a:pt x="451" y="55"/>
                  </a:moveTo>
                  <a:cubicBezTo>
                    <a:pt x="451" y="56"/>
                    <a:pt x="451" y="56"/>
                    <a:pt x="451" y="56"/>
                  </a:cubicBezTo>
                  <a:cubicBezTo>
                    <a:pt x="450" y="55"/>
                    <a:pt x="450" y="56"/>
                    <a:pt x="449" y="56"/>
                  </a:cubicBezTo>
                  <a:cubicBezTo>
                    <a:pt x="449" y="55"/>
                    <a:pt x="450" y="56"/>
                    <a:pt x="451" y="55"/>
                  </a:cubicBezTo>
                  <a:close/>
                  <a:moveTo>
                    <a:pt x="477" y="33"/>
                  </a:moveTo>
                  <a:cubicBezTo>
                    <a:pt x="477" y="34"/>
                    <a:pt x="477" y="34"/>
                    <a:pt x="476" y="34"/>
                  </a:cubicBezTo>
                  <a:cubicBezTo>
                    <a:pt x="476" y="33"/>
                    <a:pt x="477" y="34"/>
                    <a:pt x="477" y="33"/>
                  </a:cubicBezTo>
                  <a:close/>
                  <a:moveTo>
                    <a:pt x="469" y="34"/>
                  </a:moveTo>
                  <a:cubicBezTo>
                    <a:pt x="469" y="34"/>
                    <a:pt x="469" y="34"/>
                    <a:pt x="470" y="34"/>
                  </a:cubicBezTo>
                  <a:cubicBezTo>
                    <a:pt x="470" y="35"/>
                    <a:pt x="469" y="34"/>
                    <a:pt x="469" y="34"/>
                  </a:cubicBezTo>
                  <a:close/>
                  <a:moveTo>
                    <a:pt x="472" y="32"/>
                  </a:moveTo>
                  <a:cubicBezTo>
                    <a:pt x="471" y="32"/>
                    <a:pt x="471" y="32"/>
                    <a:pt x="471" y="31"/>
                  </a:cubicBezTo>
                  <a:cubicBezTo>
                    <a:pt x="471" y="31"/>
                    <a:pt x="472" y="32"/>
                    <a:pt x="472" y="32"/>
                  </a:cubicBezTo>
                  <a:close/>
                  <a:moveTo>
                    <a:pt x="473" y="29"/>
                  </a:moveTo>
                  <a:cubicBezTo>
                    <a:pt x="473" y="30"/>
                    <a:pt x="473" y="30"/>
                    <a:pt x="473" y="30"/>
                  </a:cubicBezTo>
                  <a:cubicBezTo>
                    <a:pt x="473" y="30"/>
                    <a:pt x="470" y="30"/>
                    <a:pt x="470" y="30"/>
                  </a:cubicBezTo>
                  <a:lnTo>
                    <a:pt x="473" y="29"/>
                  </a:lnTo>
                  <a:close/>
                  <a:moveTo>
                    <a:pt x="468" y="29"/>
                  </a:move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67" y="30"/>
                    <a:pt x="467" y="30"/>
                  </a:cubicBezTo>
                  <a:lnTo>
                    <a:pt x="468" y="29"/>
                  </a:lnTo>
                  <a:close/>
                  <a:moveTo>
                    <a:pt x="467" y="31"/>
                  </a:moveTo>
                  <a:cubicBezTo>
                    <a:pt x="468" y="32"/>
                    <a:pt x="468" y="32"/>
                    <a:pt x="468" y="32"/>
                  </a:cubicBezTo>
                  <a:cubicBezTo>
                    <a:pt x="466" y="33"/>
                    <a:pt x="467" y="31"/>
                    <a:pt x="466" y="32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2"/>
                    <a:pt x="466" y="32"/>
                    <a:pt x="466" y="32"/>
                  </a:cubicBezTo>
                  <a:lnTo>
                    <a:pt x="467" y="31"/>
                  </a:lnTo>
                  <a:close/>
                  <a:moveTo>
                    <a:pt x="465" y="32"/>
                  </a:moveTo>
                  <a:cubicBezTo>
                    <a:pt x="465" y="32"/>
                    <a:pt x="464" y="32"/>
                    <a:pt x="464" y="32"/>
                  </a:cubicBezTo>
                  <a:cubicBezTo>
                    <a:pt x="464" y="31"/>
                    <a:pt x="465" y="32"/>
                    <a:pt x="465" y="32"/>
                  </a:cubicBezTo>
                  <a:close/>
                  <a:moveTo>
                    <a:pt x="461" y="29"/>
                  </a:moveTo>
                  <a:cubicBezTo>
                    <a:pt x="461" y="29"/>
                    <a:pt x="460" y="30"/>
                    <a:pt x="460" y="30"/>
                  </a:cubicBezTo>
                  <a:cubicBezTo>
                    <a:pt x="459" y="29"/>
                    <a:pt x="459" y="29"/>
                    <a:pt x="459" y="29"/>
                  </a:cubicBezTo>
                  <a:lnTo>
                    <a:pt x="461" y="29"/>
                  </a:lnTo>
                  <a:close/>
                  <a:moveTo>
                    <a:pt x="517" y="25"/>
                  </a:moveTo>
                  <a:cubicBezTo>
                    <a:pt x="517" y="25"/>
                    <a:pt x="517" y="25"/>
                    <a:pt x="517" y="25"/>
                  </a:cubicBezTo>
                  <a:cubicBezTo>
                    <a:pt x="517" y="25"/>
                    <a:pt x="517" y="25"/>
                    <a:pt x="516" y="24"/>
                  </a:cubicBezTo>
                  <a:cubicBezTo>
                    <a:pt x="516" y="24"/>
                    <a:pt x="517" y="24"/>
                    <a:pt x="517" y="25"/>
                  </a:cubicBezTo>
                  <a:close/>
                  <a:moveTo>
                    <a:pt x="512" y="25"/>
                  </a:move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lnTo>
                    <a:pt x="512" y="25"/>
                  </a:lnTo>
                  <a:close/>
                  <a:moveTo>
                    <a:pt x="463" y="23"/>
                  </a:move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5" y="23"/>
                    <a:pt x="464" y="23"/>
                    <a:pt x="464" y="24"/>
                  </a:cubicBezTo>
                  <a:cubicBezTo>
                    <a:pt x="465" y="24"/>
                    <a:pt x="465" y="24"/>
                    <a:pt x="465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4"/>
                    <a:pt x="463" y="24"/>
                    <a:pt x="463" y="23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3"/>
                    <a:pt x="463" y="23"/>
                    <a:pt x="463" y="23"/>
                  </a:cubicBezTo>
                  <a:close/>
                  <a:moveTo>
                    <a:pt x="449" y="19"/>
                  </a:moveTo>
                  <a:cubicBezTo>
                    <a:pt x="449" y="19"/>
                    <a:pt x="450" y="19"/>
                    <a:pt x="450" y="20"/>
                  </a:cubicBezTo>
                  <a:lnTo>
                    <a:pt x="449" y="19"/>
                  </a:lnTo>
                  <a:close/>
                  <a:moveTo>
                    <a:pt x="454" y="17"/>
                  </a:moveTo>
                  <a:cubicBezTo>
                    <a:pt x="454" y="17"/>
                    <a:pt x="454" y="17"/>
                    <a:pt x="454" y="17"/>
                  </a:cubicBezTo>
                  <a:cubicBezTo>
                    <a:pt x="454" y="17"/>
                    <a:pt x="454" y="17"/>
                    <a:pt x="454" y="17"/>
                  </a:cubicBezTo>
                  <a:close/>
                  <a:moveTo>
                    <a:pt x="438" y="55"/>
                  </a:moveTo>
                  <a:cubicBezTo>
                    <a:pt x="438" y="55"/>
                    <a:pt x="439" y="55"/>
                    <a:pt x="439" y="55"/>
                  </a:cubicBezTo>
                  <a:lnTo>
                    <a:pt x="438" y="55"/>
                  </a:lnTo>
                  <a:close/>
                  <a:moveTo>
                    <a:pt x="432" y="73"/>
                  </a:moveTo>
                  <a:cubicBezTo>
                    <a:pt x="433" y="72"/>
                    <a:pt x="435" y="73"/>
                    <a:pt x="436" y="73"/>
                  </a:cubicBezTo>
                  <a:cubicBezTo>
                    <a:pt x="435" y="73"/>
                    <a:pt x="433" y="73"/>
                    <a:pt x="432" y="73"/>
                  </a:cubicBezTo>
                  <a:close/>
                  <a:moveTo>
                    <a:pt x="459" y="23"/>
                  </a:moveTo>
                  <a:cubicBezTo>
                    <a:pt x="460" y="23"/>
                    <a:pt x="461" y="22"/>
                    <a:pt x="461" y="23"/>
                  </a:cubicBezTo>
                  <a:cubicBezTo>
                    <a:pt x="460" y="23"/>
                    <a:pt x="460" y="23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lnTo>
                    <a:pt x="459" y="23"/>
                  </a:ln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  <a:cubicBezTo>
                    <a:pt x="457" y="24"/>
                    <a:pt x="457" y="24"/>
                    <a:pt x="457" y="24"/>
                  </a:cubicBezTo>
                  <a:lnTo>
                    <a:pt x="458" y="24"/>
                  </a:lnTo>
                  <a:close/>
                  <a:moveTo>
                    <a:pt x="454" y="36"/>
                  </a:move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2" y="35"/>
                    <a:pt x="452" y="35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3" y="35"/>
                    <a:pt x="454" y="34"/>
                    <a:pt x="454" y="36"/>
                  </a:cubicBezTo>
                  <a:close/>
                  <a:moveTo>
                    <a:pt x="443" y="55"/>
                  </a:moveTo>
                  <a:cubicBezTo>
                    <a:pt x="444" y="55"/>
                    <a:pt x="445" y="55"/>
                    <a:pt x="446" y="56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55"/>
                    <a:pt x="443" y="56"/>
                    <a:pt x="443" y="55"/>
                  </a:cubicBezTo>
                  <a:close/>
                  <a:moveTo>
                    <a:pt x="449" y="35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50" y="35"/>
                    <a:pt x="450" y="35"/>
                    <a:pt x="450" y="35"/>
                  </a:cubicBezTo>
                  <a:lnTo>
                    <a:pt x="449" y="35"/>
                  </a:lnTo>
                  <a:close/>
                  <a:moveTo>
                    <a:pt x="453" y="26"/>
                  </a:moveTo>
                  <a:cubicBezTo>
                    <a:pt x="454" y="25"/>
                    <a:pt x="454" y="25"/>
                    <a:pt x="454" y="25"/>
                  </a:cubicBezTo>
                  <a:cubicBezTo>
                    <a:pt x="454" y="26"/>
                    <a:pt x="454" y="26"/>
                    <a:pt x="454" y="26"/>
                  </a:cubicBezTo>
                  <a:lnTo>
                    <a:pt x="453" y="26"/>
                  </a:lnTo>
                  <a:close/>
                  <a:moveTo>
                    <a:pt x="456" y="26"/>
                  </a:moveTo>
                  <a:cubicBezTo>
                    <a:pt x="455" y="26"/>
                    <a:pt x="455" y="26"/>
                    <a:pt x="455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55" y="25"/>
                    <a:pt x="455" y="26"/>
                    <a:pt x="456" y="26"/>
                  </a:cubicBezTo>
                  <a:close/>
                  <a:moveTo>
                    <a:pt x="455" y="23"/>
                  </a:move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2"/>
                  </a:cubicBezTo>
                  <a:cubicBezTo>
                    <a:pt x="455" y="22"/>
                    <a:pt x="456" y="22"/>
                    <a:pt x="455" y="23"/>
                  </a:cubicBezTo>
                  <a:close/>
                  <a:moveTo>
                    <a:pt x="456" y="17"/>
                  </a:moveTo>
                  <a:cubicBezTo>
                    <a:pt x="457" y="18"/>
                    <a:pt x="458" y="16"/>
                    <a:pt x="459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7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59" y="18"/>
                    <a:pt x="459" y="18"/>
                  </a:cubicBezTo>
                  <a:cubicBezTo>
                    <a:pt x="458" y="19"/>
                    <a:pt x="456" y="17"/>
                    <a:pt x="456" y="17"/>
                  </a:cubicBezTo>
                  <a:cubicBezTo>
                    <a:pt x="455" y="18"/>
                    <a:pt x="455" y="18"/>
                    <a:pt x="455" y="18"/>
                  </a:cubicBezTo>
                  <a:cubicBezTo>
                    <a:pt x="455" y="18"/>
                    <a:pt x="455" y="16"/>
                    <a:pt x="456" y="17"/>
                  </a:cubicBezTo>
                  <a:close/>
                  <a:moveTo>
                    <a:pt x="455" y="20"/>
                  </a:moveTo>
                  <a:cubicBezTo>
                    <a:pt x="454" y="20"/>
                    <a:pt x="454" y="20"/>
                    <a:pt x="454" y="20"/>
                  </a:cubicBezTo>
                  <a:cubicBezTo>
                    <a:pt x="455" y="20"/>
                    <a:pt x="455" y="20"/>
                    <a:pt x="455" y="20"/>
                  </a:cubicBezTo>
                  <a:close/>
                  <a:moveTo>
                    <a:pt x="451" y="25"/>
                  </a:moveTo>
                  <a:cubicBezTo>
                    <a:pt x="452" y="25"/>
                    <a:pt x="452" y="25"/>
                    <a:pt x="452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3" y="26"/>
                    <a:pt x="452" y="25"/>
                    <a:pt x="453" y="25"/>
                  </a:cubicBezTo>
                  <a:cubicBezTo>
                    <a:pt x="453" y="25"/>
                    <a:pt x="452" y="26"/>
                    <a:pt x="453" y="26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4" y="26"/>
                    <a:pt x="454" y="26"/>
                    <a:pt x="454" y="26"/>
                  </a:cubicBezTo>
                  <a:cubicBezTo>
                    <a:pt x="453" y="26"/>
                    <a:pt x="453" y="27"/>
                    <a:pt x="452" y="27"/>
                  </a:cubicBezTo>
                  <a:cubicBezTo>
                    <a:pt x="452" y="27"/>
                    <a:pt x="452" y="27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5"/>
                    <a:pt x="451" y="26"/>
                    <a:pt x="450" y="26"/>
                  </a:cubicBezTo>
                  <a:lnTo>
                    <a:pt x="451" y="25"/>
                  </a:lnTo>
                  <a:close/>
                  <a:moveTo>
                    <a:pt x="446" y="34"/>
                  </a:moveTo>
                  <a:cubicBezTo>
                    <a:pt x="447" y="33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7" y="35"/>
                    <a:pt x="446" y="34"/>
                    <a:pt x="446" y="34"/>
                  </a:cubicBezTo>
                  <a:close/>
                  <a:moveTo>
                    <a:pt x="442" y="35"/>
                  </a:moveTo>
                  <a:cubicBezTo>
                    <a:pt x="442" y="35"/>
                    <a:pt x="442" y="35"/>
                    <a:pt x="442" y="34"/>
                  </a:cubicBezTo>
                  <a:cubicBezTo>
                    <a:pt x="443" y="34"/>
                    <a:pt x="443" y="35"/>
                    <a:pt x="443" y="35"/>
                  </a:cubicBezTo>
                  <a:cubicBezTo>
                    <a:pt x="442" y="35"/>
                    <a:pt x="442" y="35"/>
                    <a:pt x="442" y="35"/>
                  </a:cubicBezTo>
                  <a:cubicBezTo>
                    <a:pt x="442" y="35"/>
                    <a:pt x="442" y="35"/>
                    <a:pt x="442" y="35"/>
                  </a:cubicBezTo>
                  <a:close/>
                  <a:moveTo>
                    <a:pt x="446" y="25"/>
                  </a:moveTo>
                  <a:cubicBezTo>
                    <a:pt x="446" y="25"/>
                    <a:pt x="447" y="25"/>
                    <a:pt x="447" y="25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47" y="26"/>
                    <a:pt x="447" y="26"/>
                    <a:pt x="447" y="26"/>
                  </a:cubicBezTo>
                  <a:cubicBezTo>
                    <a:pt x="447" y="25"/>
                    <a:pt x="448" y="25"/>
                    <a:pt x="449" y="25"/>
                  </a:cubicBezTo>
                  <a:cubicBezTo>
                    <a:pt x="448" y="25"/>
                    <a:pt x="448" y="27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lose/>
                  <a:moveTo>
                    <a:pt x="408" y="19"/>
                  </a:moveTo>
                  <a:cubicBezTo>
                    <a:pt x="409" y="18"/>
                    <a:pt x="409" y="18"/>
                    <a:pt x="409" y="18"/>
                  </a:cubicBezTo>
                  <a:cubicBezTo>
                    <a:pt x="409" y="19"/>
                    <a:pt x="409" y="19"/>
                    <a:pt x="409" y="19"/>
                  </a:cubicBezTo>
                  <a:lnTo>
                    <a:pt x="408" y="19"/>
                  </a:lnTo>
                  <a:close/>
                  <a:moveTo>
                    <a:pt x="414" y="23"/>
                  </a:move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lnTo>
                    <a:pt x="414" y="23"/>
                  </a:lnTo>
                  <a:close/>
                  <a:moveTo>
                    <a:pt x="420" y="22"/>
                  </a:moveTo>
                  <a:cubicBezTo>
                    <a:pt x="420" y="22"/>
                    <a:pt x="420" y="22"/>
                    <a:pt x="420" y="22"/>
                  </a:cubicBezTo>
                  <a:cubicBezTo>
                    <a:pt x="421" y="22"/>
                    <a:pt x="421" y="22"/>
                    <a:pt x="421" y="22"/>
                  </a:cubicBezTo>
                  <a:lnTo>
                    <a:pt x="420" y="22"/>
                  </a:lnTo>
                  <a:close/>
                  <a:moveTo>
                    <a:pt x="426" y="22"/>
                  </a:moveTo>
                  <a:cubicBezTo>
                    <a:pt x="425" y="22"/>
                    <a:pt x="425" y="22"/>
                    <a:pt x="425" y="22"/>
                  </a:cubicBezTo>
                  <a:cubicBezTo>
                    <a:pt x="425" y="22"/>
                    <a:pt x="425" y="22"/>
                    <a:pt x="425" y="22"/>
                  </a:cubicBezTo>
                  <a:cubicBezTo>
                    <a:pt x="426" y="22"/>
                    <a:pt x="426" y="22"/>
                    <a:pt x="426" y="22"/>
                  </a:cubicBezTo>
                  <a:close/>
                  <a:moveTo>
                    <a:pt x="437" y="23"/>
                  </a:moveTo>
                  <a:cubicBezTo>
                    <a:pt x="438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3"/>
                    <a:pt x="438" y="23"/>
                    <a:pt x="437" y="23"/>
                  </a:cubicBezTo>
                  <a:close/>
                  <a:moveTo>
                    <a:pt x="440" y="22"/>
                  </a:move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40" y="22"/>
                    <a:pt x="440" y="22"/>
                  </a:cubicBezTo>
                  <a:close/>
                  <a:moveTo>
                    <a:pt x="442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lnTo>
                    <a:pt x="442" y="35"/>
                  </a:lnTo>
                  <a:close/>
                  <a:moveTo>
                    <a:pt x="443" y="25"/>
                  </a:moveTo>
                  <a:cubicBezTo>
                    <a:pt x="445" y="25"/>
                    <a:pt x="445" y="25"/>
                    <a:pt x="445" y="25"/>
                  </a:cubicBezTo>
                  <a:cubicBezTo>
                    <a:pt x="445" y="26"/>
                    <a:pt x="445" y="26"/>
                    <a:pt x="445" y="26"/>
                  </a:cubicBezTo>
                  <a:cubicBezTo>
                    <a:pt x="444" y="25"/>
                    <a:pt x="443" y="26"/>
                    <a:pt x="443" y="25"/>
                  </a:cubicBezTo>
                  <a:cubicBezTo>
                    <a:pt x="443" y="25"/>
                    <a:pt x="443" y="25"/>
                    <a:pt x="443" y="25"/>
                  </a:cubicBezTo>
                  <a:close/>
                  <a:moveTo>
                    <a:pt x="439" y="34"/>
                  </a:moveTo>
                  <a:cubicBezTo>
                    <a:pt x="439" y="34"/>
                    <a:pt x="439" y="34"/>
                    <a:pt x="439" y="34"/>
                  </a:cubicBezTo>
                  <a:cubicBezTo>
                    <a:pt x="439" y="34"/>
                    <a:pt x="439" y="34"/>
                    <a:pt x="439" y="34"/>
                  </a:cubicBezTo>
                  <a:cubicBezTo>
                    <a:pt x="438" y="35"/>
                    <a:pt x="440" y="34"/>
                    <a:pt x="440" y="34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1" y="35"/>
                    <a:pt x="439" y="35"/>
                    <a:pt x="438" y="35"/>
                  </a:cubicBezTo>
                  <a:cubicBezTo>
                    <a:pt x="438" y="34"/>
                    <a:pt x="438" y="35"/>
                    <a:pt x="439" y="34"/>
                  </a:cubicBezTo>
                  <a:close/>
                  <a:moveTo>
                    <a:pt x="436" y="35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37" y="34"/>
                    <a:pt x="437" y="34"/>
                    <a:pt x="437" y="34"/>
                  </a:cubicBezTo>
                  <a:lnTo>
                    <a:pt x="436" y="35"/>
                  </a:lnTo>
                  <a:close/>
                  <a:moveTo>
                    <a:pt x="440" y="26"/>
                  </a:moveTo>
                  <a:cubicBezTo>
                    <a:pt x="440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26"/>
                    <a:pt x="440" y="25"/>
                    <a:pt x="440" y="26"/>
                  </a:cubicBezTo>
                  <a:close/>
                  <a:moveTo>
                    <a:pt x="379" y="25"/>
                  </a:moveTo>
                  <a:cubicBezTo>
                    <a:pt x="379" y="24"/>
                    <a:pt x="379" y="25"/>
                    <a:pt x="379" y="25"/>
                  </a:cubicBezTo>
                  <a:cubicBezTo>
                    <a:pt x="379" y="24"/>
                    <a:pt x="379" y="24"/>
                    <a:pt x="379" y="24"/>
                  </a:cubicBezTo>
                  <a:cubicBezTo>
                    <a:pt x="379" y="24"/>
                    <a:pt x="379" y="24"/>
                    <a:pt x="379" y="25"/>
                  </a:cubicBezTo>
                  <a:close/>
                  <a:moveTo>
                    <a:pt x="281" y="8"/>
                  </a:move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9"/>
                    <a:pt x="280" y="9"/>
                    <a:pt x="281" y="8"/>
                  </a:cubicBezTo>
                  <a:close/>
                  <a:moveTo>
                    <a:pt x="280" y="9"/>
                  </a:moveTo>
                  <a:cubicBezTo>
                    <a:pt x="279" y="10"/>
                    <a:pt x="279" y="10"/>
                    <a:pt x="279" y="10"/>
                  </a:cubicBezTo>
                  <a:cubicBezTo>
                    <a:pt x="276" y="10"/>
                    <a:pt x="276" y="10"/>
                    <a:pt x="276" y="10"/>
                  </a:cubicBezTo>
                  <a:cubicBezTo>
                    <a:pt x="277" y="8"/>
                    <a:pt x="279" y="9"/>
                    <a:pt x="280" y="9"/>
                  </a:cubicBezTo>
                  <a:close/>
                  <a:moveTo>
                    <a:pt x="270" y="7"/>
                  </a:moveTo>
                  <a:cubicBezTo>
                    <a:pt x="270" y="7"/>
                    <a:pt x="271" y="6"/>
                    <a:pt x="271" y="6"/>
                  </a:cubicBezTo>
                  <a:cubicBezTo>
                    <a:pt x="271" y="6"/>
                    <a:pt x="271" y="6"/>
                    <a:pt x="271" y="7"/>
                  </a:cubicBezTo>
                  <a:cubicBezTo>
                    <a:pt x="271" y="6"/>
                    <a:pt x="271" y="7"/>
                    <a:pt x="270" y="7"/>
                  </a:cubicBezTo>
                  <a:close/>
                  <a:moveTo>
                    <a:pt x="266" y="9"/>
                  </a:moveTo>
                  <a:cubicBezTo>
                    <a:pt x="265" y="9"/>
                    <a:pt x="265" y="9"/>
                    <a:pt x="265" y="9"/>
                  </a:cubicBezTo>
                  <a:cubicBezTo>
                    <a:pt x="265" y="9"/>
                    <a:pt x="265" y="9"/>
                    <a:pt x="265" y="9"/>
                  </a:cubicBezTo>
                  <a:lnTo>
                    <a:pt x="266" y="9"/>
                  </a:lnTo>
                  <a:close/>
                  <a:moveTo>
                    <a:pt x="265" y="12"/>
                  </a:move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2"/>
                    <a:pt x="264" y="12"/>
                  </a:cubicBezTo>
                  <a:cubicBezTo>
                    <a:pt x="264" y="12"/>
                    <a:pt x="264" y="12"/>
                    <a:pt x="264" y="11"/>
                  </a:cubicBezTo>
                  <a:cubicBezTo>
                    <a:pt x="265" y="12"/>
                    <a:pt x="265" y="11"/>
                    <a:pt x="267" y="11"/>
                  </a:cubicBezTo>
                  <a:cubicBezTo>
                    <a:pt x="267" y="12"/>
                    <a:pt x="266" y="12"/>
                    <a:pt x="266" y="12"/>
                  </a:cubicBezTo>
                  <a:cubicBezTo>
                    <a:pt x="266" y="13"/>
                    <a:pt x="266" y="13"/>
                    <a:pt x="267" y="13"/>
                  </a:cubicBezTo>
                  <a:cubicBezTo>
                    <a:pt x="266" y="13"/>
                    <a:pt x="266" y="13"/>
                    <a:pt x="266" y="12"/>
                  </a:cubicBezTo>
                  <a:cubicBezTo>
                    <a:pt x="266" y="12"/>
                    <a:pt x="265" y="13"/>
                    <a:pt x="265" y="12"/>
                  </a:cubicBezTo>
                  <a:close/>
                  <a:moveTo>
                    <a:pt x="246" y="11"/>
                  </a:moveTo>
                  <a:cubicBezTo>
                    <a:pt x="246" y="11"/>
                    <a:pt x="246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lose/>
                  <a:moveTo>
                    <a:pt x="243" y="10"/>
                  </a:moveTo>
                  <a:cubicBezTo>
                    <a:pt x="242" y="8"/>
                    <a:pt x="244" y="10"/>
                    <a:pt x="244" y="9"/>
                  </a:cubicBezTo>
                  <a:cubicBezTo>
                    <a:pt x="244" y="9"/>
                    <a:pt x="244" y="9"/>
                    <a:pt x="245" y="10"/>
                  </a:cubicBezTo>
                  <a:cubicBezTo>
                    <a:pt x="243" y="8"/>
                    <a:pt x="243" y="11"/>
                    <a:pt x="242" y="10"/>
                  </a:cubicBezTo>
                  <a:cubicBezTo>
                    <a:pt x="241" y="10"/>
                    <a:pt x="241" y="10"/>
                    <a:pt x="241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2" y="9"/>
                    <a:pt x="241" y="9"/>
                    <a:pt x="243" y="10"/>
                  </a:cubicBezTo>
                  <a:close/>
                  <a:moveTo>
                    <a:pt x="199" y="2"/>
                  </a:move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3"/>
                    <a:pt x="200" y="3"/>
                  </a:cubicBezTo>
                  <a:cubicBezTo>
                    <a:pt x="199" y="3"/>
                    <a:pt x="200" y="2"/>
                    <a:pt x="199" y="2"/>
                  </a:cubicBezTo>
                  <a:close/>
                  <a:moveTo>
                    <a:pt x="7" y="35"/>
                  </a:moveTo>
                  <a:cubicBezTo>
                    <a:pt x="6" y="35"/>
                    <a:pt x="5" y="35"/>
                    <a:pt x="5" y="35"/>
                  </a:cubicBezTo>
                  <a:cubicBezTo>
                    <a:pt x="5" y="35"/>
                    <a:pt x="6" y="34"/>
                    <a:pt x="8" y="34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7" y="54"/>
                  </a:lnTo>
                  <a:close/>
                  <a:moveTo>
                    <a:pt x="21" y="44"/>
                  </a:moveTo>
                  <a:cubicBezTo>
                    <a:pt x="22" y="44"/>
                    <a:pt x="23" y="41"/>
                    <a:pt x="23" y="43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2" y="44"/>
                    <a:pt x="22" y="44"/>
                    <a:pt x="21" y="44"/>
                  </a:cubicBezTo>
                  <a:close/>
                  <a:moveTo>
                    <a:pt x="19" y="57"/>
                  </a:moveTo>
                  <a:cubicBezTo>
                    <a:pt x="18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1" y="49"/>
                  </a:moveTo>
                  <a:cubicBezTo>
                    <a:pt x="22" y="48"/>
                    <a:pt x="21" y="48"/>
                    <a:pt x="21" y="47"/>
                  </a:cubicBezTo>
                  <a:cubicBezTo>
                    <a:pt x="21" y="46"/>
                    <a:pt x="22" y="45"/>
                    <a:pt x="24" y="45"/>
                  </a:cubicBezTo>
                  <a:cubicBezTo>
                    <a:pt x="26" y="46"/>
                    <a:pt x="24" y="49"/>
                    <a:pt x="27" y="51"/>
                  </a:cubicBezTo>
                  <a:cubicBezTo>
                    <a:pt x="28" y="53"/>
                    <a:pt x="24" y="53"/>
                    <a:pt x="24" y="53"/>
                  </a:cubicBezTo>
                  <a:cubicBezTo>
                    <a:pt x="23" y="52"/>
                    <a:pt x="22" y="51"/>
                    <a:pt x="21" y="49"/>
                  </a:cubicBezTo>
                  <a:close/>
                  <a:moveTo>
                    <a:pt x="23" y="60"/>
                  </a:moveTo>
                  <a:cubicBezTo>
                    <a:pt x="22" y="59"/>
                    <a:pt x="21" y="58"/>
                    <a:pt x="22" y="58"/>
                  </a:cubicBezTo>
                  <a:cubicBezTo>
                    <a:pt x="23" y="58"/>
                    <a:pt x="25" y="58"/>
                    <a:pt x="25" y="59"/>
                  </a:cubicBezTo>
                  <a:cubicBezTo>
                    <a:pt x="24" y="60"/>
                    <a:pt x="24" y="59"/>
                    <a:pt x="23" y="60"/>
                  </a:cubicBezTo>
                  <a:close/>
                  <a:moveTo>
                    <a:pt x="61" y="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4"/>
                  </a:lnTo>
                  <a:close/>
                  <a:moveTo>
                    <a:pt x="26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6" y="67"/>
                  </a:lnTo>
                  <a:close/>
                  <a:moveTo>
                    <a:pt x="25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6"/>
                    <a:pt x="27" y="65"/>
                    <a:pt x="25" y="64"/>
                  </a:cubicBezTo>
                  <a:close/>
                  <a:moveTo>
                    <a:pt x="26" y="69"/>
                  </a:moveTo>
                  <a:cubicBezTo>
                    <a:pt x="26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6" y="68"/>
                    <a:pt x="27" y="68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8"/>
                    <a:pt x="26" y="69"/>
                  </a:cubicBezTo>
                  <a:close/>
                  <a:moveTo>
                    <a:pt x="32" y="75"/>
                  </a:moveTo>
                  <a:cubicBezTo>
                    <a:pt x="31" y="76"/>
                    <a:pt x="31" y="76"/>
                    <a:pt x="30" y="77"/>
                  </a:cubicBezTo>
                  <a:cubicBezTo>
                    <a:pt x="30" y="76"/>
                    <a:pt x="31" y="74"/>
                    <a:pt x="29" y="7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31" y="72"/>
                    <a:pt x="30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7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7" y="70"/>
                    <a:pt x="27" y="70"/>
                  </a:cubicBezTo>
                  <a:cubicBezTo>
                    <a:pt x="28" y="70"/>
                    <a:pt x="29" y="68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30" y="71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3" y="73"/>
                    <a:pt x="33" y="74"/>
                    <a:pt x="34" y="76"/>
                  </a:cubicBezTo>
                  <a:cubicBezTo>
                    <a:pt x="33" y="77"/>
                    <a:pt x="35" y="76"/>
                    <a:pt x="34" y="77"/>
                  </a:cubicBezTo>
                  <a:cubicBezTo>
                    <a:pt x="33" y="77"/>
                    <a:pt x="33" y="75"/>
                    <a:pt x="32" y="75"/>
                  </a:cubicBezTo>
                  <a:close/>
                  <a:moveTo>
                    <a:pt x="71" y="95"/>
                  </a:moveTo>
                  <a:cubicBezTo>
                    <a:pt x="71" y="95"/>
                    <a:pt x="71" y="95"/>
                    <a:pt x="71" y="95"/>
                  </a:cubicBezTo>
                  <a:cubicBezTo>
                    <a:pt x="70" y="95"/>
                    <a:pt x="70" y="95"/>
                    <a:pt x="70" y="95"/>
                  </a:cubicBezTo>
                  <a:lnTo>
                    <a:pt x="71" y="95"/>
                  </a:lnTo>
                  <a:close/>
                  <a:moveTo>
                    <a:pt x="69" y="97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9" y="97"/>
                    <a:pt x="69" y="97"/>
                  </a:cubicBezTo>
                  <a:close/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8" y="95"/>
                    <a:pt x="68" y="96"/>
                  </a:cubicBezTo>
                  <a:close/>
                  <a:moveTo>
                    <a:pt x="66" y="95"/>
                  </a:move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6"/>
                    <a:pt x="64" y="96"/>
                  </a:cubicBezTo>
                  <a:cubicBezTo>
                    <a:pt x="64" y="96"/>
                    <a:pt x="65" y="96"/>
                    <a:pt x="64" y="95"/>
                  </a:cubicBezTo>
                  <a:lnTo>
                    <a:pt x="66" y="95"/>
                  </a:ln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8"/>
                    <a:pt x="46" y="88"/>
                    <a:pt x="46" y="88"/>
                  </a:cubicBezTo>
                  <a:lnTo>
                    <a:pt x="45" y="87"/>
                  </a:lnTo>
                  <a:close/>
                  <a:moveTo>
                    <a:pt x="45" y="86"/>
                  </a:moveTo>
                  <a:cubicBezTo>
                    <a:pt x="45" y="85"/>
                    <a:pt x="46" y="86"/>
                    <a:pt x="46" y="85"/>
                  </a:cubicBezTo>
                  <a:cubicBezTo>
                    <a:pt x="47" y="85"/>
                    <a:pt x="46" y="86"/>
                    <a:pt x="47" y="86"/>
                  </a:cubicBezTo>
                  <a:cubicBezTo>
                    <a:pt x="46" y="86"/>
                    <a:pt x="45" y="86"/>
                    <a:pt x="45" y="86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2"/>
                    <a:pt x="49" y="81"/>
                  </a:cubicBezTo>
                  <a:cubicBezTo>
                    <a:pt x="50" y="82"/>
                    <a:pt x="50" y="82"/>
                    <a:pt x="50" y="82"/>
                  </a:cubicBezTo>
                  <a:close/>
                  <a:moveTo>
                    <a:pt x="53" y="83"/>
                  </a:moveTo>
                  <a:cubicBezTo>
                    <a:pt x="53" y="82"/>
                    <a:pt x="53" y="82"/>
                    <a:pt x="52" y="82"/>
                  </a:cubicBezTo>
                  <a:cubicBezTo>
                    <a:pt x="52" y="82"/>
                    <a:pt x="54" y="82"/>
                    <a:pt x="54" y="81"/>
                  </a:cubicBezTo>
                  <a:cubicBezTo>
                    <a:pt x="54" y="82"/>
                    <a:pt x="53" y="82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lose/>
                  <a:moveTo>
                    <a:pt x="55" y="81"/>
                  </a:moveTo>
                  <a:cubicBezTo>
                    <a:pt x="54" y="81"/>
                    <a:pt x="54" y="81"/>
                    <a:pt x="54" y="81"/>
                  </a:cubicBezTo>
                  <a:cubicBezTo>
                    <a:pt x="54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7" y="83"/>
                  </a:move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3"/>
                  </a:cubicBezTo>
                  <a:close/>
                  <a:moveTo>
                    <a:pt x="59" y="81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81"/>
                  </a:lnTo>
                  <a:close/>
                  <a:moveTo>
                    <a:pt x="69" y="80"/>
                  </a:moveTo>
                  <a:cubicBezTo>
                    <a:pt x="69" y="80"/>
                    <a:pt x="69" y="79"/>
                    <a:pt x="69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lose/>
                  <a:moveTo>
                    <a:pt x="70" y="82"/>
                  </a:move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2"/>
                    <a:pt x="70" y="82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lnTo>
                    <a:pt x="72" y="79"/>
                  </a:lnTo>
                  <a:close/>
                  <a:moveTo>
                    <a:pt x="79" y="81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79" y="81"/>
                  </a:lnTo>
                  <a:close/>
                  <a:moveTo>
                    <a:pt x="80" y="79"/>
                  </a:moveTo>
                  <a:cubicBezTo>
                    <a:pt x="80" y="78"/>
                    <a:pt x="80" y="78"/>
                    <a:pt x="80" y="78"/>
                  </a:cubicBezTo>
                  <a:cubicBezTo>
                    <a:pt x="80" y="79"/>
                    <a:pt x="80" y="79"/>
                    <a:pt x="81" y="79"/>
                  </a:cubicBezTo>
                  <a:cubicBezTo>
                    <a:pt x="81" y="79"/>
                    <a:pt x="81" y="79"/>
                    <a:pt x="80" y="79"/>
                  </a:cubicBezTo>
                  <a:close/>
                  <a:moveTo>
                    <a:pt x="86" y="82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2"/>
                    <a:pt x="88" y="81"/>
                    <a:pt x="88" y="83"/>
                  </a:cubicBezTo>
                  <a:cubicBezTo>
                    <a:pt x="87" y="83"/>
                    <a:pt x="86" y="81"/>
                    <a:pt x="86" y="82"/>
                  </a:cubicBezTo>
                  <a:close/>
                  <a:moveTo>
                    <a:pt x="89" y="86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lnTo>
                    <a:pt x="89" y="86"/>
                  </a:lnTo>
                  <a:close/>
                  <a:moveTo>
                    <a:pt x="131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lnTo>
                    <a:pt x="131" y="6"/>
                  </a:lnTo>
                  <a:close/>
                  <a:moveTo>
                    <a:pt x="133" y="6"/>
                  </a:moveTo>
                  <a:cubicBezTo>
                    <a:pt x="132" y="6"/>
                    <a:pt x="132" y="6"/>
                    <a:pt x="132" y="6"/>
                  </a:cubicBezTo>
                  <a:cubicBezTo>
                    <a:pt x="132" y="6"/>
                    <a:pt x="132" y="6"/>
                    <a:pt x="133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5" y="6"/>
                    <a:pt x="134" y="6"/>
                    <a:pt x="133" y="6"/>
                  </a:cubicBezTo>
                  <a:close/>
                  <a:moveTo>
                    <a:pt x="136" y="6"/>
                  </a:moveTo>
                  <a:cubicBezTo>
                    <a:pt x="136" y="5"/>
                    <a:pt x="137" y="5"/>
                    <a:pt x="138" y="5"/>
                  </a:cubicBezTo>
                  <a:lnTo>
                    <a:pt x="136" y="6"/>
                  </a:lnTo>
                  <a:close/>
                  <a:moveTo>
                    <a:pt x="147" y="9"/>
                  </a:moveTo>
                  <a:cubicBezTo>
                    <a:pt x="146" y="10"/>
                    <a:pt x="146" y="9"/>
                    <a:pt x="145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8"/>
                    <a:pt x="148" y="10"/>
                    <a:pt x="147" y="9"/>
                  </a:cubicBezTo>
                  <a:close/>
                  <a:moveTo>
                    <a:pt x="154" y="9"/>
                  </a:moveTo>
                  <a:cubicBezTo>
                    <a:pt x="154" y="10"/>
                    <a:pt x="155" y="10"/>
                    <a:pt x="155" y="11"/>
                  </a:cubicBezTo>
                  <a:cubicBezTo>
                    <a:pt x="153" y="10"/>
                    <a:pt x="153" y="10"/>
                    <a:pt x="153" y="10"/>
                  </a:cubicBezTo>
                  <a:lnTo>
                    <a:pt x="154" y="9"/>
                  </a:ln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0"/>
                    <a:pt x="155" y="12"/>
                  </a:cubicBezTo>
                  <a:cubicBezTo>
                    <a:pt x="154" y="12"/>
                    <a:pt x="154" y="12"/>
                    <a:pt x="155" y="13"/>
                  </a:cubicBezTo>
                  <a:cubicBezTo>
                    <a:pt x="155" y="14"/>
                    <a:pt x="153" y="12"/>
                    <a:pt x="153" y="13"/>
                  </a:cubicBezTo>
                  <a:close/>
                  <a:moveTo>
                    <a:pt x="134" y="85"/>
                  </a:moveTo>
                  <a:cubicBezTo>
                    <a:pt x="134" y="84"/>
                    <a:pt x="134" y="84"/>
                    <a:pt x="134" y="84"/>
                  </a:cubicBezTo>
                  <a:cubicBezTo>
                    <a:pt x="134" y="84"/>
                    <a:pt x="134" y="84"/>
                    <a:pt x="134" y="84"/>
                  </a:cubicBezTo>
                  <a:lnTo>
                    <a:pt x="134" y="85"/>
                  </a:lnTo>
                  <a:close/>
                  <a:moveTo>
                    <a:pt x="165" y="11"/>
                  </a:moveTo>
                  <a:cubicBezTo>
                    <a:pt x="165" y="10"/>
                    <a:pt x="166" y="10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5" y="10"/>
                    <a:pt x="165" y="11"/>
                  </a:cubicBezTo>
                  <a:close/>
                  <a:moveTo>
                    <a:pt x="133" y="89"/>
                  </a:moveTo>
                  <a:cubicBezTo>
                    <a:pt x="133" y="89"/>
                    <a:pt x="133" y="89"/>
                    <a:pt x="133" y="89"/>
                  </a:cubicBezTo>
                  <a:cubicBezTo>
                    <a:pt x="133" y="90"/>
                    <a:pt x="133" y="90"/>
                    <a:pt x="133" y="90"/>
                  </a:cubicBezTo>
                  <a:lnTo>
                    <a:pt x="133" y="89"/>
                  </a:lnTo>
                  <a:close/>
                  <a:moveTo>
                    <a:pt x="138" y="85"/>
                  </a:moveTo>
                  <a:cubicBezTo>
                    <a:pt x="138" y="84"/>
                    <a:pt x="137" y="85"/>
                    <a:pt x="137" y="84"/>
                  </a:cubicBezTo>
                  <a:cubicBezTo>
                    <a:pt x="138" y="84"/>
                    <a:pt x="139" y="84"/>
                    <a:pt x="139" y="85"/>
                  </a:cubicBezTo>
                  <a:cubicBezTo>
                    <a:pt x="139" y="85"/>
                    <a:pt x="138" y="85"/>
                    <a:pt x="138" y="85"/>
                  </a:cubicBezTo>
                  <a:close/>
                  <a:moveTo>
                    <a:pt x="175" y="4"/>
                  </a:move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5" y="4"/>
                  </a:lnTo>
                  <a:close/>
                  <a:moveTo>
                    <a:pt x="141" y="84"/>
                  </a:moveTo>
                  <a:cubicBezTo>
                    <a:pt x="140" y="84"/>
                    <a:pt x="140" y="84"/>
                    <a:pt x="140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2" y="83"/>
                    <a:pt x="141" y="84"/>
                    <a:pt x="141" y="84"/>
                  </a:cubicBezTo>
                  <a:close/>
                  <a:moveTo>
                    <a:pt x="144" y="84"/>
                  </a:move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lnTo>
                    <a:pt x="144" y="84"/>
                  </a:lnTo>
                  <a:close/>
                  <a:moveTo>
                    <a:pt x="145" y="83"/>
                  </a:moveTo>
                  <a:cubicBezTo>
                    <a:pt x="145" y="82"/>
                    <a:pt x="145" y="82"/>
                    <a:pt x="145" y="82"/>
                  </a:cubicBezTo>
                  <a:cubicBezTo>
                    <a:pt x="146" y="83"/>
                    <a:pt x="146" y="83"/>
                    <a:pt x="146" y="83"/>
                  </a:cubicBezTo>
                  <a:lnTo>
                    <a:pt x="145" y="83"/>
                  </a:lnTo>
                  <a:close/>
                  <a:moveTo>
                    <a:pt x="18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lnTo>
                    <a:pt x="183" y="4"/>
                  </a:lnTo>
                  <a:close/>
                  <a:moveTo>
                    <a:pt x="152" y="81"/>
                  </a:move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2"/>
                  </a:cubicBezTo>
                  <a:cubicBezTo>
                    <a:pt x="151" y="81"/>
                    <a:pt x="149" y="81"/>
                    <a:pt x="150" y="80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1" y="81"/>
                    <a:pt x="151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lose/>
                  <a:moveTo>
                    <a:pt x="184" y="4"/>
                  </a:moveTo>
                  <a:cubicBezTo>
                    <a:pt x="184" y="5"/>
                    <a:pt x="184" y="4"/>
                    <a:pt x="184" y="4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4"/>
                    <a:pt x="185" y="5"/>
                    <a:pt x="184" y="4"/>
                  </a:cubicBezTo>
                  <a:close/>
                  <a:moveTo>
                    <a:pt x="158" y="80"/>
                  </a:move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lose/>
                  <a:moveTo>
                    <a:pt x="161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1" y="79"/>
                  </a:lnTo>
                  <a:close/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5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4"/>
                    <a:pt x="195" y="4"/>
                    <a:pt x="195" y="5"/>
                  </a:cubicBezTo>
                  <a:close/>
                  <a:moveTo>
                    <a:pt x="195" y="7"/>
                  </a:moveTo>
                  <a:cubicBezTo>
                    <a:pt x="195" y="6"/>
                    <a:pt x="197" y="7"/>
                    <a:pt x="198" y="7"/>
                  </a:cubicBezTo>
                  <a:cubicBezTo>
                    <a:pt x="197" y="8"/>
                    <a:pt x="195" y="7"/>
                    <a:pt x="195" y="7"/>
                  </a:cubicBezTo>
                  <a:close/>
                  <a:moveTo>
                    <a:pt x="167" y="78"/>
                  </a:moveTo>
                  <a:cubicBezTo>
                    <a:pt x="167" y="77"/>
                    <a:pt x="168" y="77"/>
                    <a:pt x="168" y="78"/>
                  </a:cubicBezTo>
                  <a:cubicBezTo>
                    <a:pt x="168" y="78"/>
                    <a:pt x="168" y="78"/>
                    <a:pt x="167" y="78"/>
                  </a:cubicBezTo>
                  <a:close/>
                  <a:moveTo>
                    <a:pt x="198" y="7"/>
                  </a:moveTo>
                  <a:cubicBezTo>
                    <a:pt x="198" y="7"/>
                    <a:pt x="199" y="7"/>
                    <a:pt x="199" y="6"/>
                  </a:cubicBezTo>
                  <a:cubicBezTo>
                    <a:pt x="200" y="8"/>
                    <a:pt x="201" y="7"/>
                    <a:pt x="202" y="7"/>
                  </a:cubicBezTo>
                  <a:cubicBezTo>
                    <a:pt x="201" y="7"/>
                    <a:pt x="199" y="8"/>
                    <a:pt x="198" y="7"/>
                  </a:cubicBezTo>
                  <a:close/>
                  <a:moveTo>
                    <a:pt x="185" y="84"/>
                  </a:moveTo>
                  <a:cubicBezTo>
                    <a:pt x="185" y="85"/>
                    <a:pt x="184" y="84"/>
                    <a:pt x="184" y="84"/>
                  </a:cubicBezTo>
                  <a:cubicBezTo>
                    <a:pt x="185" y="84"/>
                    <a:pt x="185" y="84"/>
                    <a:pt x="185" y="84"/>
                  </a:cubicBezTo>
                  <a:close/>
                  <a:moveTo>
                    <a:pt x="239" y="8"/>
                  </a:moveTo>
                  <a:cubicBezTo>
                    <a:pt x="239" y="8"/>
                    <a:pt x="239" y="8"/>
                    <a:pt x="239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8" y="8"/>
                    <a:pt x="239" y="8"/>
                  </a:cubicBezTo>
                  <a:close/>
                  <a:moveTo>
                    <a:pt x="238" y="8"/>
                  </a:moveTo>
                  <a:cubicBezTo>
                    <a:pt x="238" y="8"/>
                    <a:pt x="237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9"/>
                    <a:pt x="236" y="8"/>
                  </a:cubicBezTo>
                  <a:cubicBezTo>
                    <a:pt x="236" y="8"/>
                    <a:pt x="237" y="8"/>
                    <a:pt x="238" y="8"/>
                  </a:cubicBezTo>
                  <a:close/>
                  <a:moveTo>
                    <a:pt x="237" y="6"/>
                  </a:moveTo>
                  <a:cubicBezTo>
                    <a:pt x="237" y="6"/>
                    <a:pt x="237" y="6"/>
                    <a:pt x="238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5"/>
                    <a:pt x="236" y="6"/>
                    <a:pt x="237" y="6"/>
                  </a:cubicBezTo>
                  <a:close/>
                  <a:moveTo>
                    <a:pt x="236" y="7"/>
                  </a:moveTo>
                  <a:cubicBezTo>
                    <a:pt x="234" y="7"/>
                    <a:pt x="234" y="7"/>
                    <a:pt x="234" y="7"/>
                  </a:cubicBezTo>
                  <a:cubicBezTo>
                    <a:pt x="234" y="7"/>
                    <a:pt x="235" y="7"/>
                    <a:pt x="236" y="7"/>
                  </a:cubicBezTo>
                  <a:close/>
                  <a:moveTo>
                    <a:pt x="210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08" y="5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6" y="5"/>
                    <a:pt x="208" y="4"/>
                    <a:pt x="210" y="5"/>
                  </a:cubicBezTo>
                  <a:close/>
                  <a:moveTo>
                    <a:pt x="175" y="81"/>
                  </a:moveTo>
                  <a:cubicBezTo>
                    <a:pt x="175" y="81"/>
                    <a:pt x="174" y="82"/>
                    <a:pt x="174" y="82"/>
                  </a:cubicBezTo>
                  <a:cubicBezTo>
                    <a:pt x="174" y="82"/>
                    <a:pt x="174" y="81"/>
                    <a:pt x="175" y="81"/>
                  </a:cubicBezTo>
                  <a:close/>
                  <a:moveTo>
                    <a:pt x="173" y="86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3" y="85"/>
                    <a:pt x="173" y="86"/>
                  </a:cubicBezTo>
                  <a:close/>
                  <a:moveTo>
                    <a:pt x="213" y="7"/>
                  </a:moveTo>
                  <a:cubicBezTo>
                    <a:pt x="212" y="8"/>
                    <a:pt x="212" y="8"/>
                    <a:pt x="211" y="8"/>
                  </a:cubicBezTo>
                  <a:cubicBezTo>
                    <a:pt x="211" y="8"/>
                    <a:pt x="210" y="8"/>
                    <a:pt x="210" y="8"/>
                  </a:cubicBezTo>
                  <a:cubicBezTo>
                    <a:pt x="210" y="6"/>
                    <a:pt x="208" y="8"/>
                    <a:pt x="208" y="7"/>
                  </a:cubicBezTo>
                  <a:cubicBezTo>
                    <a:pt x="206" y="9"/>
                    <a:pt x="205" y="7"/>
                    <a:pt x="203" y="8"/>
                  </a:cubicBezTo>
                  <a:cubicBezTo>
                    <a:pt x="204" y="8"/>
                    <a:pt x="202" y="8"/>
                    <a:pt x="203" y="7"/>
                  </a:cubicBezTo>
                  <a:cubicBezTo>
                    <a:pt x="205" y="7"/>
                    <a:pt x="208" y="8"/>
                    <a:pt x="210" y="7"/>
                  </a:cubicBezTo>
                  <a:cubicBezTo>
                    <a:pt x="209" y="7"/>
                    <a:pt x="210" y="7"/>
                    <a:pt x="210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2" y="6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lose/>
                  <a:moveTo>
                    <a:pt x="214" y="5"/>
                  </a:moveTo>
                  <a:cubicBezTo>
                    <a:pt x="215" y="5"/>
                    <a:pt x="215" y="4"/>
                    <a:pt x="216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6"/>
                    <a:pt x="214" y="5"/>
                    <a:pt x="214" y="5"/>
                  </a:cubicBezTo>
                  <a:close/>
                  <a:moveTo>
                    <a:pt x="183" y="80"/>
                  </a:moveTo>
                  <a:cubicBezTo>
                    <a:pt x="182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lose/>
                  <a:moveTo>
                    <a:pt x="214" y="8"/>
                  </a:moveTo>
                  <a:cubicBezTo>
                    <a:pt x="215" y="7"/>
                    <a:pt x="215" y="7"/>
                    <a:pt x="216" y="8"/>
                  </a:cubicBezTo>
                  <a:cubicBezTo>
                    <a:pt x="215" y="8"/>
                    <a:pt x="215" y="8"/>
                    <a:pt x="214" y="8"/>
                  </a:cubicBezTo>
                  <a:close/>
                  <a:moveTo>
                    <a:pt x="217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7" y="5"/>
                    <a:pt x="218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7" y="6"/>
                    <a:pt x="217" y="5"/>
                    <a:pt x="217" y="5"/>
                  </a:cubicBezTo>
                  <a:close/>
                  <a:moveTo>
                    <a:pt x="218" y="9"/>
                  </a:moveTo>
                  <a:cubicBezTo>
                    <a:pt x="218" y="9"/>
                    <a:pt x="218" y="9"/>
                    <a:pt x="218" y="9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218" y="9"/>
                  </a:lnTo>
                  <a:close/>
                  <a:moveTo>
                    <a:pt x="190" y="80"/>
                  </a:move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90" y="79"/>
                    <a:pt x="189" y="80"/>
                  </a:cubicBezTo>
                  <a:cubicBezTo>
                    <a:pt x="189" y="80"/>
                    <a:pt x="188" y="80"/>
                    <a:pt x="188" y="80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9"/>
                    <a:pt x="189" y="80"/>
                    <a:pt x="190" y="79"/>
                  </a:cubicBezTo>
                  <a:cubicBezTo>
                    <a:pt x="190" y="81"/>
                    <a:pt x="190" y="81"/>
                    <a:pt x="190" y="81"/>
                  </a:cubicBezTo>
                  <a:cubicBezTo>
                    <a:pt x="190" y="81"/>
                    <a:pt x="190" y="80"/>
                    <a:pt x="190" y="80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9"/>
                    <a:pt x="190" y="79"/>
                    <a:pt x="190" y="79"/>
                  </a:cubicBezTo>
                  <a:lnTo>
                    <a:pt x="190" y="78"/>
                  </a:lnTo>
                  <a:close/>
                  <a:moveTo>
                    <a:pt x="219" y="10"/>
                  </a:moveTo>
                  <a:cubicBezTo>
                    <a:pt x="220" y="9"/>
                    <a:pt x="220" y="8"/>
                    <a:pt x="219" y="8"/>
                  </a:cubicBezTo>
                  <a:cubicBezTo>
                    <a:pt x="218" y="8"/>
                    <a:pt x="218" y="8"/>
                    <a:pt x="218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7"/>
                    <a:pt x="219" y="7"/>
                    <a:pt x="219" y="6"/>
                  </a:cubicBezTo>
                  <a:cubicBezTo>
                    <a:pt x="219" y="6"/>
                    <a:pt x="220" y="6"/>
                    <a:pt x="221" y="6"/>
                  </a:cubicBezTo>
                  <a:cubicBezTo>
                    <a:pt x="221" y="6"/>
                    <a:pt x="221" y="6"/>
                    <a:pt x="222" y="6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1" y="7"/>
                    <a:pt x="221" y="8"/>
                  </a:cubicBezTo>
                  <a:cubicBezTo>
                    <a:pt x="221" y="7"/>
                    <a:pt x="223" y="7"/>
                    <a:pt x="224" y="7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8"/>
                    <a:pt x="224" y="8"/>
                    <a:pt x="223" y="8"/>
                  </a:cubicBezTo>
                  <a:cubicBezTo>
                    <a:pt x="223" y="9"/>
                    <a:pt x="221" y="8"/>
                    <a:pt x="222" y="9"/>
                  </a:cubicBezTo>
                  <a:cubicBezTo>
                    <a:pt x="222" y="9"/>
                    <a:pt x="221" y="9"/>
                    <a:pt x="221" y="9"/>
                  </a:cubicBezTo>
                  <a:cubicBezTo>
                    <a:pt x="221" y="10"/>
                    <a:pt x="220" y="9"/>
                    <a:pt x="219" y="10"/>
                  </a:cubicBezTo>
                  <a:close/>
                  <a:moveTo>
                    <a:pt x="191" y="80"/>
                  </a:moveTo>
                  <a:cubicBezTo>
                    <a:pt x="192" y="78"/>
                    <a:pt x="192" y="78"/>
                    <a:pt x="192" y="78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1" y="80"/>
                  </a:lnTo>
                  <a:close/>
                  <a:moveTo>
                    <a:pt x="222" y="12"/>
                  </a:moveTo>
                  <a:cubicBezTo>
                    <a:pt x="222" y="12"/>
                    <a:pt x="222" y="12"/>
                    <a:pt x="222" y="12"/>
                  </a:cubicBezTo>
                  <a:cubicBezTo>
                    <a:pt x="222" y="12"/>
                    <a:pt x="221" y="12"/>
                    <a:pt x="220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21" y="10"/>
                    <a:pt x="221" y="10"/>
                  </a:cubicBezTo>
                  <a:cubicBezTo>
                    <a:pt x="221" y="10"/>
                    <a:pt x="221" y="11"/>
                    <a:pt x="221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1"/>
                    <a:pt x="223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23" y="12"/>
                    <a:pt x="223" y="12"/>
                    <a:pt x="223" y="12"/>
                  </a:cubicBezTo>
                  <a:lnTo>
                    <a:pt x="222" y="12"/>
                  </a:lnTo>
                  <a:close/>
                  <a:moveTo>
                    <a:pt x="195" y="80"/>
                  </a:move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80"/>
                  </a:cubicBezTo>
                  <a:close/>
                  <a:moveTo>
                    <a:pt x="198" y="82"/>
                  </a:moveTo>
                  <a:cubicBezTo>
                    <a:pt x="198" y="82"/>
                    <a:pt x="198" y="82"/>
                    <a:pt x="198" y="82"/>
                  </a:cubicBezTo>
                  <a:cubicBezTo>
                    <a:pt x="198" y="81"/>
                    <a:pt x="198" y="81"/>
                    <a:pt x="198" y="81"/>
                  </a:cubicBezTo>
                  <a:cubicBezTo>
                    <a:pt x="198" y="82"/>
                    <a:pt x="198" y="82"/>
                    <a:pt x="198" y="82"/>
                  </a:cubicBezTo>
                  <a:close/>
                  <a:moveTo>
                    <a:pt x="229" y="13"/>
                  </a:moveTo>
                  <a:cubicBezTo>
                    <a:pt x="228" y="13"/>
                    <a:pt x="227" y="12"/>
                    <a:pt x="227" y="13"/>
                  </a:cubicBezTo>
                  <a:cubicBezTo>
                    <a:pt x="226" y="12"/>
                    <a:pt x="225" y="13"/>
                    <a:pt x="224" y="13"/>
                  </a:cubicBezTo>
                  <a:cubicBezTo>
                    <a:pt x="223" y="11"/>
                    <a:pt x="225" y="11"/>
                    <a:pt x="225" y="10"/>
                  </a:cubicBezTo>
                  <a:cubicBezTo>
                    <a:pt x="225" y="11"/>
                    <a:pt x="226" y="10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8" y="12"/>
                    <a:pt x="227" y="10"/>
                    <a:pt x="229" y="11"/>
                  </a:cubicBezTo>
                  <a:cubicBezTo>
                    <a:pt x="229" y="11"/>
                    <a:pt x="229" y="13"/>
                    <a:pt x="229" y="13"/>
                  </a:cubicBezTo>
                  <a:close/>
                  <a:moveTo>
                    <a:pt x="229" y="10"/>
                  </a:moveTo>
                  <a:cubicBezTo>
                    <a:pt x="229" y="9"/>
                    <a:pt x="230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8" y="9"/>
                    <a:pt x="228" y="8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8" y="9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9"/>
                    <a:pt x="230" y="8"/>
                    <a:pt x="230" y="9"/>
                  </a:cubicBezTo>
                  <a:cubicBezTo>
                    <a:pt x="230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9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35" y="8"/>
                    <a:pt x="235" y="9"/>
                    <a:pt x="235" y="9"/>
                  </a:cubicBezTo>
                  <a:cubicBezTo>
                    <a:pt x="235" y="9"/>
                    <a:pt x="234" y="9"/>
                    <a:pt x="234" y="9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3" y="9"/>
                    <a:pt x="232" y="10"/>
                    <a:pt x="231" y="9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231" y="10"/>
                    <a:pt x="229" y="10"/>
                    <a:pt x="229" y="10"/>
                  </a:cubicBezTo>
                  <a:close/>
                  <a:moveTo>
                    <a:pt x="232" y="13"/>
                  </a:moveTo>
                  <a:cubicBezTo>
                    <a:pt x="231" y="13"/>
                    <a:pt x="231" y="13"/>
                    <a:pt x="231" y="13"/>
                  </a:cubicBezTo>
                  <a:cubicBezTo>
                    <a:pt x="232" y="12"/>
                    <a:pt x="232" y="12"/>
                    <a:pt x="232" y="12"/>
                  </a:cubicBezTo>
                  <a:lnTo>
                    <a:pt x="232" y="13"/>
                  </a:lnTo>
                  <a:close/>
                  <a:moveTo>
                    <a:pt x="233" y="13"/>
                  </a:moveTo>
                  <a:cubicBezTo>
                    <a:pt x="233" y="12"/>
                    <a:pt x="233" y="13"/>
                    <a:pt x="233" y="12"/>
                  </a:cubicBezTo>
                  <a:cubicBezTo>
                    <a:pt x="232" y="11"/>
                    <a:pt x="231" y="12"/>
                    <a:pt x="230" y="12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1" y="11"/>
                    <a:pt x="232" y="12"/>
                    <a:pt x="233" y="11"/>
                  </a:cubicBezTo>
                  <a:cubicBezTo>
                    <a:pt x="234" y="12"/>
                    <a:pt x="233" y="12"/>
                    <a:pt x="234" y="13"/>
                  </a:cubicBezTo>
                  <a:cubicBezTo>
                    <a:pt x="234" y="12"/>
                    <a:pt x="235" y="12"/>
                    <a:pt x="236" y="12"/>
                  </a:cubicBezTo>
                  <a:cubicBezTo>
                    <a:pt x="235" y="12"/>
                    <a:pt x="235" y="14"/>
                    <a:pt x="233" y="13"/>
                  </a:cubicBezTo>
                  <a:close/>
                  <a:moveTo>
                    <a:pt x="236" y="10"/>
                  </a:moveTo>
                  <a:cubicBezTo>
                    <a:pt x="237" y="9"/>
                    <a:pt x="238" y="9"/>
                    <a:pt x="239" y="9"/>
                  </a:cubicBezTo>
                  <a:cubicBezTo>
                    <a:pt x="239" y="10"/>
                    <a:pt x="237" y="9"/>
                    <a:pt x="236" y="10"/>
                  </a:cubicBezTo>
                  <a:close/>
                  <a:moveTo>
                    <a:pt x="220" y="78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1" y="77"/>
                    <a:pt x="221" y="77"/>
                    <a:pt x="221" y="77"/>
                  </a:cubicBezTo>
                  <a:lnTo>
                    <a:pt x="220" y="78"/>
                  </a:lnTo>
                  <a:close/>
                  <a:moveTo>
                    <a:pt x="226" y="78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lnTo>
                    <a:pt x="226" y="78"/>
                  </a:lnTo>
                  <a:close/>
                  <a:moveTo>
                    <a:pt x="253" y="15"/>
                  </a:moveTo>
                  <a:cubicBezTo>
                    <a:pt x="254" y="15"/>
                    <a:pt x="254" y="15"/>
                    <a:pt x="254" y="15"/>
                  </a:cubicBezTo>
                  <a:cubicBezTo>
                    <a:pt x="253" y="14"/>
                    <a:pt x="253" y="15"/>
                    <a:pt x="252" y="15"/>
                  </a:cubicBezTo>
                  <a:cubicBezTo>
                    <a:pt x="252" y="15"/>
                    <a:pt x="252" y="14"/>
                    <a:pt x="252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lose/>
                  <a:moveTo>
                    <a:pt x="230" y="79"/>
                  </a:moveTo>
                  <a:cubicBezTo>
                    <a:pt x="230" y="78"/>
                    <a:pt x="229" y="78"/>
                    <a:pt x="230" y="77"/>
                  </a:cubicBezTo>
                  <a:cubicBezTo>
                    <a:pt x="230" y="78"/>
                    <a:pt x="231" y="78"/>
                    <a:pt x="230" y="79"/>
                  </a:cubicBezTo>
                  <a:close/>
                  <a:moveTo>
                    <a:pt x="232" y="78"/>
                  </a:moveTo>
                  <a:cubicBezTo>
                    <a:pt x="232" y="78"/>
                    <a:pt x="232" y="78"/>
                    <a:pt x="231" y="77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lose/>
                  <a:moveTo>
                    <a:pt x="237" y="79"/>
                  </a:moveTo>
                  <a:cubicBezTo>
                    <a:pt x="237" y="79"/>
                    <a:pt x="237" y="79"/>
                    <a:pt x="237" y="79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7" y="79"/>
                  </a:cubicBezTo>
                  <a:close/>
                  <a:moveTo>
                    <a:pt x="240" y="78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9"/>
                    <a:pt x="241" y="78"/>
                    <a:pt x="240" y="78"/>
                  </a:cubicBezTo>
                  <a:close/>
                  <a:moveTo>
                    <a:pt x="273" y="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2" y="9"/>
                    <a:pt x="272" y="9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3" y="9"/>
                    <a:pt x="273" y="9"/>
                  </a:cubicBezTo>
                  <a:close/>
                  <a:moveTo>
                    <a:pt x="271" y="12"/>
                  </a:move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3"/>
                    <a:pt x="268" y="14"/>
                    <a:pt x="267" y="12"/>
                  </a:cubicBezTo>
                  <a:cubicBezTo>
                    <a:pt x="268" y="12"/>
                    <a:pt x="267" y="10"/>
                    <a:pt x="268" y="10"/>
                  </a:cubicBezTo>
                  <a:cubicBezTo>
                    <a:pt x="268" y="9"/>
                    <a:pt x="269" y="10"/>
                    <a:pt x="270" y="10"/>
                  </a:cubicBezTo>
                  <a:cubicBezTo>
                    <a:pt x="271" y="10"/>
                    <a:pt x="271" y="10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69" y="12"/>
                    <a:pt x="270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1"/>
                    <a:pt x="272" y="11"/>
                  </a:cubicBezTo>
                  <a:cubicBezTo>
                    <a:pt x="272" y="12"/>
                    <a:pt x="273" y="12"/>
                    <a:pt x="273" y="12"/>
                  </a:cubicBezTo>
                  <a:cubicBezTo>
                    <a:pt x="272" y="12"/>
                    <a:pt x="272" y="12"/>
                    <a:pt x="271" y="12"/>
                  </a:cubicBezTo>
                  <a:close/>
                  <a:moveTo>
                    <a:pt x="245" y="79"/>
                  </a:moveTo>
                  <a:cubicBezTo>
                    <a:pt x="245" y="78"/>
                    <a:pt x="245" y="78"/>
                    <a:pt x="245" y="78"/>
                  </a:cubicBezTo>
                  <a:cubicBezTo>
                    <a:pt x="246" y="79"/>
                    <a:pt x="245" y="79"/>
                    <a:pt x="245" y="79"/>
                  </a:cubicBezTo>
                  <a:close/>
                  <a:moveTo>
                    <a:pt x="250" y="78"/>
                  </a:moveTo>
                  <a:cubicBezTo>
                    <a:pt x="249" y="77"/>
                    <a:pt x="249" y="77"/>
                    <a:pt x="249" y="77"/>
                  </a:cubicBezTo>
                  <a:cubicBezTo>
                    <a:pt x="250" y="78"/>
                    <a:pt x="250" y="78"/>
                    <a:pt x="250" y="78"/>
                  </a:cubicBezTo>
                  <a:close/>
                  <a:moveTo>
                    <a:pt x="277" y="17"/>
                  </a:move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6"/>
                    <a:pt x="276" y="16"/>
                  </a:cubicBezTo>
                  <a:cubicBezTo>
                    <a:pt x="277" y="16"/>
                    <a:pt x="277" y="16"/>
                    <a:pt x="277" y="15"/>
                  </a:cubicBezTo>
                  <a:cubicBezTo>
                    <a:pt x="276" y="15"/>
                    <a:pt x="275" y="15"/>
                    <a:pt x="275" y="15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4" y="17"/>
                    <a:pt x="273" y="15"/>
                    <a:pt x="272" y="16"/>
                  </a:cubicBezTo>
                  <a:cubicBezTo>
                    <a:pt x="271" y="16"/>
                    <a:pt x="271" y="17"/>
                    <a:pt x="271" y="17"/>
                  </a:cubicBezTo>
                  <a:cubicBezTo>
                    <a:pt x="270" y="17"/>
                    <a:pt x="270" y="16"/>
                    <a:pt x="270" y="15"/>
                  </a:cubicBezTo>
                  <a:cubicBezTo>
                    <a:pt x="270" y="15"/>
                    <a:pt x="273" y="16"/>
                    <a:pt x="272" y="14"/>
                  </a:cubicBezTo>
                  <a:cubicBezTo>
                    <a:pt x="272" y="14"/>
                    <a:pt x="275" y="15"/>
                    <a:pt x="275" y="14"/>
                  </a:cubicBezTo>
                  <a:cubicBezTo>
                    <a:pt x="275" y="14"/>
                    <a:pt x="276" y="15"/>
                    <a:pt x="277" y="15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6"/>
                    <a:pt x="279" y="16"/>
                    <a:pt x="277" y="17"/>
                  </a:cubicBezTo>
                  <a:close/>
                  <a:moveTo>
                    <a:pt x="252" y="79"/>
                  </a:moveTo>
                  <a:cubicBezTo>
                    <a:pt x="252" y="79"/>
                    <a:pt x="252" y="79"/>
                    <a:pt x="252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8"/>
                    <a:pt x="252" y="78"/>
                  </a:cubicBezTo>
                  <a:cubicBezTo>
                    <a:pt x="252" y="78"/>
                    <a:pt x="253" y="78"/>
                    <a:pt x="253" y="78"/>
                  </a:cubicBezTo>
                  <a:lnTo>
                    <a:pt x="252" y="78"/>
                  </a:lnTo>
                  <a:close/>
                  <a:moveTo>
                    <a:pt x="279" y="17"/>
                  </a:moveTo>
                  <a:cubicBezTo>
                    <a:pt x="279" y="17"/>
                    <a:pt x="279" y="17"/>
                    <a:pt x="280" y="17"/>
                  </a:cubicBezTo>
                  <a:cubicBezTo>
                    <a:pt x="280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0" y="17"/>
                    <a:pt x="279" y="17"/>
                    <a:pt x="279" y="17"/>
                  </a:cubicBezTo>
                  <a:close/>
                  <a:moveTo>
                    <a:pt x="254" y="79"/>
                  </a:moveTo>
                  <a:cubicBezTo>
                    <a:pt x="253" y="79"/>
                    <a:pt x="253" y="79"/>
                    <a:pt x="253" y="79"/>
                  </a:cubicBezTo>
                  <a:cubicBezTo>
                    <a:pt x="254" y="79"/>
                    <a:pt x="254" y="78"/>
                    <a:pt x="254" y="78"/>
                  </a:cubicBezTo>
                  <a:cubicBezTo>
                    <a:pt x="254" y="78"/>
                    <a:pt x="254" y="79"/>
                    <a:pt x="254" y="79"/>
                  </a:cubicBezTo>
                  <a:close/>
                  <a:moveTo>
                    <a:pt x="259" y="79"/>
                  </a:move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8"/>
                    <a:pt x="259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80"/>
                  </a:cubicBezTo>
                  <a:cubicBezTo>
                    <a:pt x="260" y="80"/>
                    <a:pt x="259" y="80"/>
                    <a:pt x="259" y="79"/>
                  </a:cubicBezTo>
                  <a:close/>
                  <a:moveTo>
                    <a:pt x="262" y="79"/>
                  </a:move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lose/>
                  <a:moveTo>
                    <a:pt x="283" y="22"/>
                  </a:moveTo>
                  <a:cubicBezTo>
                    <a:pt x="284" y="21"/>
                    <a:pt x="286" y="23"/>
                    <a:pt x="286" y="21"/>
                  </a:cubicBezTo>
                  <a:cubicBezTo>
                    <a:pt x="286" y="22"/>
                    <a:pt x="288" y="21"/>
                    <a:pt x="288" y="22"/>
                  </a:cubicBezTo>
                  <a:cubicBezTo>
                    <a:pt x="286" y="22"/>
                    <a:pt x="285" y="22"/>
                    <a:pt x="283" y="22"/>
                  </a:cubicBezTo>
                  <a:close/>
                  <a:moveTo>
                    <a:pt x="287" y="21"/>
                  </a:moveTo>
                  <a:cubicBezTo>
                    <a:pt x="288" y="21"/>
                    <a:pt x="288" y="21"/>
                    <a:pt x="288" y="21"/>
                  </a:cubicBezTo>
                  <a:cubicBezTo>
                    <a:pt x="288" y="21"/>
                    <a:pt x="288" y="21"/>
                    <a:pt x="287" y="21"/>
                  </a:cubicBezTo>
                  <a:close/>
                  <a:moveTo>
                    <a:pt x="264" y="80"/>
                  </a:moveTo>
                  <a:cubicBezTo>
                    <a:pt x="265" y="79"/>
                    <a:pt x="265" y="79"/>
                    <a:pt x="265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80"/>
                    <a:pt x="265" y="80"/>
                    <a:pt x="264" y="80"/>
                  </a:cubicBezTo>
                  <a:close/>
                  <a:moveTo>
                    <a:pt x="290" y="24"/>
                  </a:move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lnTo>
                    <a:pt x="290" y="24"/>
                  </a:lnTo>
                  <a:close/>
                  <a:moveTo>
                    <a:pt x="267" y="80"/>
                  </a:moveTo>
                  <a:cubicBezTo>
                    <a:pt x="266" y="80"/>
                    <a:pt x="266" y="80"/>
                    <a:pt x="266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80"/>
                    <a:pt x="267" y="80"/>
                  </a:cubicBezTo>
                  <a:close/>
                  <a:moveTo>
                    <a:pt x="291" y="24"/>
                  </a:moveTo>
                  <a:cubicBezTo>
                    <a:pt x="291" y="24"/>
                    <a:pt x="291" y="24"/>
                    <a:pt x="291" y="23"/>
                  </a:cubicBezTo>
                  <a:cubicBezTo>
                    <a:pt x="291" y="24"/>
                    <a:pt x="292" y="23"/>
                    <a:pt x="292" y="23"/>
                  </a:cubicBezTo>
                  <a:cubicBezTo>
                    <a:pt x="292" y="24"/>
                    <a:pt x="292" y="24"/>
                    <a:pt x="291" y="24"/>
                  </a:cubicBezTo>
                  <a:close/>
                  <a:moveTo>
                    <a:pt x="294" y="21"/>
                  </a:move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lose/>
                  <a:moveTo>
                    <a:pt x="298" y="23"/>
                  </a:moveTo>
                  <a:cubicBezTo>
                    <a:pt x="297" y="24"/>
                    <a:pt x="297" y="23"/>
                    <a:pt x="296" y="23"/>
                  </a:cubicBezTo>
                  <a:cubicBezTo>
                    <a:pt x="296" y="22"/>
                    <a:pt x="297" y="21"/>
                    <a:pt x="298" y="21"/>
                  </a:cubicBezTo>
                  <a:cubicBezTo>
                    <a:pt x="299" y="22"/>
                    <a:pt x="298" y="22"/>
                    <a:pt x="298" y="23"/>
                  </a:cubicBezTo>
                  <a:close/>
                  <a:moveTo>
                    <a:pt x="301" y="23"/>
                  </a:moveTo>
                  <a:cubicBezTo>
                    <a:pt x="301" y="22"/>
                    <a:pt x="301" y="22"/>
                    <a:pt x="301" y="22"/>
                  </a:cubicBezTo>
                  <a:cubicBezTo>
                    <a:pt x="302" y="22"/>
                    <a:pt x="302" y="22"/>
                    <a:pt x="302" y="22"/>
                  </a:cubicBezTo>
                  <a:cubicBezTo>
                    <a:pt x="302" y="22"/>
                    <a:pt x="302" y="22"/>
                    <a:pt x="301" y="23"/>
                  </a:cubicBezTo>
                  <a:close/>
                  <a:moveTo>
                    <a:pt x="303" y="24"/>
                  </a:move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3" y="24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2" y="23"/>
                    <a:pt x="303" y="22"/>
                  </a:cubicBezTo>
                  <a:cubicBezTo>
                    <a:pt x="304" y="22"/>
                    <a:pt x="304" y="21"/>
                    <a:pt x="305" y="22"/>
                  </a:cubicBezTo>
                  <a:cubicBezTo>
                    <a:pt x="305" y="22"/>
                    <a:pt x="305" y="23"/>
                    <a:pt x="305" y="23"/>
                  </a:cubicBezTo>
                  <a:cubicBezTo>
                    <a:pt x="304" y="23"/>
                    <a:pt x="303" y="23"/>
                    <a:pt x="303" y="24"/>
                  </a:cubicBezTo>
                  <a:close/>
                  <a:moveTo>
                    <a:pt x="282" y="82"/>
                  </a:moveTo>
                  <a:cubicBezTo>
                    <a:pt x="282" y="81"/>
                    <a:pt x="281" y="81"/>
                    <a:pt x="282" y="80"/>
                  </a:cubicBezTo>
                  <a:cubicBezTo>
                    <a:pt x="282" y="80"/>
                    <a:pt x="283" y="81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1"/>
                    <a:pt x="283" y="81"/>
                  </a:cubicBezTo>
                  <a:cubicBezTo>
                    <a:pt x="283" y="80"/>
                    <a:pt x="282" y="82"/>
                    <a:pt x="282" y="82"/>
                  </a:cubicBezTo>
                  <a:close/>
                  <a:moveTo>
                    <a:pt x="309" y="25"/>
                  </a:moveTo>
                  <a:cubicBezTo>
                    <a:pt x="309" y="24"/>
                    <a:pt x="308" y="24"/>
                    <a:pt x="308" y="24"/>
                  </a:cubicBezTo>
                  <a:cubicBezTo>
                    <a:pt x="308" y="23"/>
                    <a:pt x="309" y="24"/>
                    <a:pt x="310" y="24"/>
                  </a:cubicBezTo>
                  <a:lnTo>
                    <a:pt x="309" y="25"/>
                  </a:lnTo>
                  <a:close/>
                  <a:moveTo>
                    <a:pt x="310" y="23"/>
                  </a:move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0" y="23"/>
                    <a:pt x="310" y="23"/>
                  </a:cubicBezTo>
                  <a:close/>
                  <a:moveTo>
                    <a:pt x="287" y="81"/>
                  </a:moveTo>
                  <a:cubicBezTo>
                    <a:pt x="287" y="80"/>
                    <a:pt x="287" y="80"/>
                    <a:pt x="287" y="80"/>
                  </a:cubicBezTo>
                  <a:cubicBezTo>
                    <a:pt x="288" y="80"/>
                    <a:pt x="287" y="81"/>
                    <a:pt x="287" y="81"/>
                  </a:cubicBezTo>
                  <a:cubicBezTo>
                    <a:pt x="287" y="81"/>
                    <a:pt x="287" y="81"/>
                    <a:pt x="287" y="81"/>
                  </a:cubicBezTo>
                  <a:close/>
                  <a:moveTo>
                    <a:pt x="313" y="24"/>
                  </a:moveTo>
                  <a:cubicBezTo>
                    <a:pt x="312" y="24"/>
                    <a:pt x="312" y="25"/>
                    <a:pt x="311" y="25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lose/>
                  <a:moveTo>
                    <a:pt x="314" y="24"/>
                  </a:move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lnTo>
                    <a:pt x="314" y="24"/>
                  </a:lnTo>
                  <a:close/>
                  <a:moveTo>
                    <a:pt x="315" y="23"/>
                  </a:moveTo>
                  <a:cubicBezTo>
                    <a:pt x="314" y="23"/>
                    <a:pt x="314" y="23"/>
                    <a:pt x="314" y="23"/>
                  </a:cubicBezTo>
                  <a:cubicBezTo>
                    <a:pt x="316" y="22"/>
                    <a:pt x="316" y="22"/>
                    <a:pt x="316" y="22"/>
                  </a:cubicBezTo>
                  <a:lnTo>
                    <a:pt x="315" y="23"/>
                  </a:lnTo>
                  <a:close/>
                  <a:moveTo>
                    <a:pt x="316" y="23"/>
                  </a:moveTo>
                  <a:cubicBezTo>
                    <a:pt x="317" y="22"/>
                    <a:pt x="317" y="22"/>
                    <a:pt x="317" y="22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3"/>
                    <a:pt x="318" y="23"/>
                    <a:pt x="318" y="23"/>
                  </a:cubicBezTo>
                  <a:lnTo>
                    <a:pt x="316" y="23"/>
                  </a:lnTo>
                  <a:close/>
                  <a:moveTo>
                    <a:pt x="318" y="25"/>
                  </a:moveTo>
                  <a:cubicBezTo>
                    <a:pt x="318" y="25"/>
                    <a:pt x="318" y="25"/>
                    <a:pt x="318" y="25"/>
                  </a:cubicBezTo>
                  <a:cubicBezTo>
                    <a:pt x="318" y="24"/>
                    <a:pt x="320" y="25"/>
                    <a:pt x="320" y="24"/>
                  </a:cubicBezTo>
                  <a:cubicBezTo>
                    <a:pt x="320" y="25"/>
                    <a:pt x="319" y="25"/>
                    <a:pt x="318" y="25"/>
                  </a:cubicBezTo>
                  <a:close/>
                  <a:moveTo>
                    <a:pt x="325" y="25"/>
                  </a:moveTo>
                  <a:cubicBezTo>
                    <a:pt x="326" y="24"/>
                    <a:pt x="327" y="24"/>
                    <a:pt x="328" y="25"/>
                  </a:cubicBezTo>
                  <a:cubicBezTo>
                    <a:pt x="327" y="25"/>
                    <a:pt x="326" y="25"/>
                    <a:pt x="325" y="25"/>
                  </a:cubicBezTo>
                  <a:close/>
                  <a:moveTo>
                    <a:pt x="328" y="24"/>
                  </a:moveTo>
                  <a:cubicBezTo>
                    <a:pt x="327" y="24"/>
                    <a:pt x="327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5" y="24"/>
                    <a:pt x="325" y="24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3" y="24"/>
                    <a:pt x="322" y="25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4" y="23"/>
                    <a:pt x="323" y="23"/>
                  </a:cubicBezTo>
                  <a:cubicBezTo>
                    <a:pt x="324" y="24"/>
                    <a:pt x="325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3"/>
                    <a:pt x="328" y="23"/>
                    <a:pt x="327" y="23"/>
                  </a:cubicBezTo>
                  <a:cubicBezTo>
                    <a:pt x="328" y="23"/>
                    <a:pt x="329" y="22"/>
                    <a:pt x="330" y="23"/>
                  </a:cubicBezTo>
                  <a:cubicBezTo>
                    <a:pt x="329" y="22"/>
                    <a:pt x="328" y="24"/>
                    <a:pt x="328" y="24"/>
                  </a:cubicBezTo>
                  <a:close/>
                  <a:moveTo>
                    <a:pt x="333" y="25"/>
                  </a:moveTo>
                  <a:cubicBezTo>
                    <a:pt x="333" y="25"/>
                    <a:pt x="333" y="25"/>
                    <a:pt x="332" y="24"/>
                  </a:cubicBezTo>
                  <a:cubicBezTo>
                    <a:pt x="332" y="25"/>
                    <a:pt x="332" y="23"/>
                    <a:pt x="331" y="24"/>
                  </a:cubicBezTo>
                  <a:cubicBezTo>
                    <a:pt x="331" y="24"/>
                    <a:pt x="331" y="25"/>
                    <a:pt x="331" y="25"/>
                  </a:cubicBezTo>
                  <a:cubicBezTo>
                    <a:pt x="331" y="25"/>
                    <a:pt x="331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2" y="25"/>
                    <a:pt x="331" y="25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30" y="24"/>
                    <a:pt x="331" y="24"/>
                  </a:cubicBezTo>
                  <a:cubicBezTo>
                    <a:pt x="331" y="24"/>
                    <a:pt x="330" y="23"/>
                    <a:pt x="332" y="23"/>
                  </a:cubicBezTo>
                  <a:cubicBezTo>
                    <a:pt x="332" y="23"/>
                    <a:pt x="334" y="24"/>
                    <a:pt x="334" y="23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3" y="24"/>
                    <a:pt x="332" y="24"/>
                  </a:cubicBezTo>
                  <a:cubicBezTo>
                    <a:pt x="333" y="25"/>
                    <a:pt x="334" y="25"/>
                    <a:pt x="335" y="25"/>
                  </a:cubicBezTo>
                  <a:cubicBezTo>
                    <a:pt x="334" y="26"/>
                    <a:pt x="334" y="24"/>
                    <a:pt x="333" y="25"/>
                  </a:cubicBezTo>
                  <a:close/>
                  <a:moveTo>
                    <a:pt x="338" y="25"/>
                  </a:moveTo>
                  <a:cubicBezTo>
                    <a:pt x="338" y="25"/>
                    <a:pt x="338" y="25"/>
                    <a:pt x="338" y="25"/>
                  </a:cubicBezTo>
                  <a:cubicBezTo>
                    <a:pt x="338" y="26"/>
                    <a:pt x="338" y="26"/>
                    <a:pt x="338" y="26"/>
                  </a:cubicBezTo>
                  <a:cubicBezTo>
                    <a:pt x="337" y="26"/>
                    <a:pt x="338" y="25"/>
                    <a:pt x="337" y="25"/>
                  </a:cubicBezTo>
                  <a:cubicBezTo>
                    <a:pt x="337" y="26"/>
                    <a:pt x="337" y="26"/>
                    <a:pt x="337" y="26"/>
                  </a:cubicBezTo>
                  <a:cubicBezTo>
                    <a:pt x="337" y="26"/>
                    <a:pt x="336" y="26"/>
                    <a:pt x="336" y="26"/>
                  </a:cubicBezTo>
                  <a:cubicBezTo>
                    <a:pt x="337" y="25"/>
                    <a:pt x="335" y="25"/>
                    <a:pt x="336" y="25"/>
                  </a:cubicBezTo>
                  <a:cubicBezTo>
                    <a:pt x="336" y="25"/>
                    <a:pt x="337" y="24"/>
                    <a:pt x="337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6" y="23"/>
                  </a:cubicBezTo>
                  <a:cubicBezTo>
                    <a:pt x="336" y="23"/>
                    <a:pt x="336" y="24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8" y="23"/>
                    <a:pt x="338" y="23"/>
                    <a:pt x="339" y="23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39" y="24"/>
                    <a:pt x="338" y="24"/>
                    <a:pt x="338" y="25"/>
                  </a:cubicBezTo>
                  <a:close/>
                  <a:moveTo>
                    <a:pt x="341" y="24"/>
                  </a:moveTo>
                  <a:cubicBezTo>
                    <a:pt x="340" y="25"/>
                    <a:pt x="340" y="25"/>
                    <a:pt x="339" y="26"/>
                  </a:cubicBezTo>
                  <a:cubicBezTo>
                    <a:pt x="338" y="25"/>
                    <a:pt x="342" y="25"/>
                    <a:pt x="341" y="24"/>
                  </a:cubicBezTo>
                  <a:cubicBezTo>
                    <a:pt x="341" y="24"/>
                    <a:pt x="342" y="24"/>
                    <a:pt x="343" y="24"/>
                  </a:cubicBezTo>
                  <a:cubicBezTo>
                    <a:pt x="343" y="24"/>
                    <a:pt x="342" y="25"/>
                    <a:pt x="343" y="25"/>
                  </a:cubicBezTo>
                  <a:cubicBezTo>
                    <a:pt x="342" y="25"/>
                    <a:pt x="342" y="25"/>
                    <a:pt x="341" y="24"/>
                  </a:cubicBezTo>
                  <a:close/>
                  <a:moveTo>
                    <a:pt x="342" y="26"/>
                  </a:moveTo>
                  <a:cubicBezTo>
                    <a:pt x="341" y="26"/>
                    <a:pt x="341" y="26"/>
                    <a:pt x="341" y="26"/>
                  </a:cubicBezTo>
                  <a:cubicBezTo>
                    <a:pt x="341" y="26"/>
                    <a:pt x="341" y="26"/>
                    <a:pt x="342" y="26"/>
                  </a:cubicBezTo>
                  <a:cubicBezTo>
                    <a:pt x="342" y="26"/>
                    <a:pt x="344" y="26"/>
                    <a:pt x="344" y="26"/>
                  </a:cubicBezTo>
                  <a:cubicBezTo>
                    <a:pt x="344" y="28"/>
                    <a:pt x="342" y="27"/>
                    <a:pt x="342" y="26"/>
                  </a:cubicBezTo>
                  <a:close/>
                  <a:moveTo>
                    <a:pt x="345" y="27"/>
                  </a:moveTo>
                  <a:cubicBezTo>
                    <a:pt x="345" y="27"/>
                    <a:pt x="345" y="27"/>
                    <a:pt x="345" y="27"/>
                  </a:cubicBezTo>
                  <a:cubicBezTo>
                    <a:pt x="345" y="27"/>
                    <a:pt x="345" y="26"/>
                    <a:pt x="345" y="26"/>
                  </a:cubicBezTo>
                  <a:cubicBezTo>
                    <a:pt x="345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4" y="25"/>
                    <a:pt x="345" y="25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7" y="23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6" y="24"/>
                    <a:pt x="345" y="25"/>
                    <a:pt x="345" y="25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7" y="25"/>
                    <a:pt x="347" y="26"/>
                  </a:cubicBezTo>
                  <a:cubicBezTo>
                    <a:pt x="347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7"/>
                    <a:pt x="346" y="27"/>
                    <a:pt x="346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6" y="28"/>
                    <a:pt x="345" y="27"/>
                  </a:cubicBezTo>
                  <a:close/>
                  <a:moveTo>
                    <a:pt x="349" y="24"/>
                  </a:move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1" y="24"/>
                    <a:pt x="351" y="24"/>
                  </a:cubicBezTo>
                  <a:cubicBezTo>
                    <a:pt x="352" y="24"/>
                    <a:pt x="351" y="24"/>
                    <a:pt x="351" y="25"/>
                  </a:cubicBezTo>
                  <a:cubicBezTo>
                    <a:pt x="350" y="26"/>
                    <a:pt x="351" y="24"/>
                    <a:pt x="351" y="24"/>
                  </a:cubicBezTo>
                  <a:cubicBezTo>
                    <a:pt x="350" y="24"/>
                    <a:pt x="350" y="24"/>
                    <a:pt x="349" y="24"/>
                  </a:cubicBezTo>
                  <a:close/>
                  <a:moveTo>
                    <a:pt x="349" y="26"/>
                  </a:moveTo>
                  <a:cubicBezTo>
                    <a:pt x="349" y="26"/>
                    <a:pt x="349" y="26"/>
                    <a:pt x="349" y="26"/>
                  </a:cubicBezTo>
                  <a:cubicBezTo>
                    <a:pt x="349" y="26"/>
                    <a:pt x="348" y="26"/>
                    <a:pt x="348" y="26"/>
                  </a:cubicBezTo>
                  <a:cubicBezTo>
                    <a:pt x="348" y="26"/>
                    <a:pt x="349" y="26"/>
                    <a:pt x="349" y="26"/>
                  </a:cubicBezTo>
                  <a:cubicBezTo>
                    <a:pt x="349" y="26"/>
                    <a:pt x="350" y="25"/>
                    <a:pt x="351" y="26"/>
                  </a:cubicBezTo>
                  <a:cubicBezTo>
                    <a:pt x="350" y="26"/>
                    <a:pt x="349" y="27"/>
                    <a:pt x="349" y="26"/>
                  </a:cubicBezTo>
                  <a:close/>
                  <a:moveTo>
                    <a:pt x="354" y="28"/>
                  </a:moveTo>
                  <a:cubicBezTo>
                    <a:pt x="354" y="28"/>
                    <a:pt x="355" y="27"/>
                    <a:pt x="355" y="28"/>
                  </a:cubicBezTo>
                  <a:cubicBezTo>
                    <a:pt x="355" y="28"/>
                    <a:pt x="354" y="28"/>
                    <a:pt x="354" y="28"/>
                  </a:cubicBezTo>
                  <a:close/>
                  <a:moveTo>
                    <a:pt x="361" y="28"/>
                  </a:move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8"/>
                    <a:pt x="359" y="28"/>
                  </a:cubicBezTo>
                  <a:cubicBezTo>
                    <a:pt x="359" y="28"/>
                    <a:pt x="359" y="28"/>
                    <a:pt x="358" y="28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6" y="27"/>
                    <a:pt x="356" y="27"/>
                    <a:pt x="356" y="27"/>
                  </a:cubicBezTo>
                  <a:cubicBezTo>
                    <a:pt x="357" y="27"/>
                    <a:pt x="358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6" y="26"/>
                    <a:pt x="355" y="27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5"/>
                    <a:pt x="354" y="26"/>
                    <a:pt x="354" y="25"/>
                  </a:cubicBezTo>
                  <a:cubicBezTo>
                    <a:pt x="353" y="24"/>
                    <a:pt x="353" y="25"/>
                    <a:pt x="352" y="25"/>
                  </a:cubicBezTo>
                  <a:cubicBezTo>
                    <a:pt x="353" y="24"/>
                    <a:pt x="355" y="24"/>
                    <a:pt x="356" y="24"/>
                  </a:cubicBezTo>
                  <a:cubicBezTo>
                    <a:pt x="356" y="24"/>
                    <a:pt x="357" y="25"/>
                    <a:pt x="357" y="24"/>
                  </a:cubicBezTo>
                  <a:cubicBezTo>
                    <a:pt x="358" y="24"/>
                    <a:pt x="359" y="25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7"/>
                    <a:pt x="359" y="27"/>
                    <a:pt x="359" y="28"/>
                  </a:cubicBezTo>
                  <a:cubicBezTo>
                    <a:pt x="359" y="27"/>
                    <a:pt x="360" y="28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0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lose/>
                  <a:moveTo>
                    <a:pt x="362" y="28"/>
                  </a:moveTo>
                  <a:cubicBezTo>
                    <a:pt x="362" y="28"/>
                    <a:pt x="362" y="28"/>
                    <a:pt x="362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2" y="28"/>
                    <a:pt x="362" y="28"/>
                    <a:pt x="362" y="28"/>
                  </a:cubicBezTo>
                  <a:close/>
                  <a:moveTo>
                    <a:pt x="362" y="27"/>
                  </a:moveTo>
                  <a:cubicBezTo>
                    <a:pt x="362" y="27"/>
                    <a:pt x="362" y="27"/>
                    <a:pt x="362" y="27"/>
                  </a:cubicBezTo>
                  <a:cubicBezTo>
                    <a:pt x="363" y="27"/>
                    <a:pt x="363" y="27"/>
                    <a:pt x="363" y="27"/>
                  </a:cubicBezTo>
                  <a:lnTo>
                    <a:pt x="362" y="27"/>
                  </a:lnTo>
                  <a:close/>
                  <a:moveTo>
                    <a:pt x="369" y="24"/>
                  </a:moveTo>
                  <a:cubicBezTo>
                    <a:pt x="369" y="24"/>
                    <a:pt x="369" y="24"/>
                    <a:pt x="369" y="24"/>
                  </a:cubicBezTo>
                  <a:cubicBezTo>
                    <a:pt x="368" y="24"/>
                    <a:pt x="368" y="24"/>
                    <a:pt x="368" y="24"/>
                  </a:cubicBezTo>
                  <a:lnTo>
                    <a:pt x="369" y="24"/>
                  </a:lnTo>
                  <a:close/>
                  <a:moveTo>
                    <a:pt x="363" y="28"/>
                  </a:moveTo>
                  <a:cubicBezTo>
                    <a:pt x="363" y="28"/>
                    <a:pt x="364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4" y="27"/>
                    <a:pt x="366" y="26"/>
                    <a:pt x="365" y="26"/>
                  </a:cubicBezTo>
                  <a:cubicBezTo>
                    <a:pt x="365" y="25"/>
                    <a:pt x="364" y="26"/>
                    <a:pt x="364" y="26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5" y="25"/>
                    <a:pt x="367" y="25"/>
                    <a:pt x="368" y="25"/>
                  </a:cubicBezTo>
                  <a:cubicBezTo>
                    <a:pt x="368" y="25"/>
                    <a:pt x="368" y="25"/>
                    <a:pt x="368" y="25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6" y="26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8"/>
                    <a:pt x="365" y="28"/>
                  </a:cubicBezTo>
                  <a:cubicBezTo>
                    <a:pt x="365" y="28"/>
                    <a:pt x="365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8"/>
                    <a:pt x="365" y="28"/>
                    <a:pt x="365" y="28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5" y="28"/>
                    <a:pt x="364" y="30"/>
                    <a:pt x="363" y="28"/>
                  </a:cubicBezTo>
                  <a:close/>
                  <a:moveTo>
                    <a:pt x="392" y="26"/>
                  </a:moveTo>
                  <a:cubicBezTo>
                    <a:pt x="392" y="26"/>
                    <a:pt x="392" y="26"/>
                    <a:pt x="392" y="26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3" y="26"/>
                    <a:pt x="393" y="26"/>
                    <a:pt x="394" y="26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7"/>
                    <a:pt x="393" y="27"/>
                    <a:pt x="393" y="27"/>
                  </a:cubicBezTo>
                  <a:cubicBezTo>
                    <a:pt x="392" y="27"/>
                    <a:pt x="391" y="27"/>
                    <a:pt x="391" y="28"/>
                  </a:cubicBezTo>
                  <a:cubicBezTo>
                    <a:pt x="390" y="27"/>
                    <a:pt x="392" y="27"/>
                    <a:pt x="390" y="26"/>
                  </a:cubicBezTo>
                  <a:cubicBezTo>
                    <a:pt x="390" y="26"/>
                    <a:pt x="392" y="26"/>
                    <a:pt x="392" y="26"/>
                  </a:cubicBezTo>
                  <a:close/>
                  <a:moveTo>
                    <a:pt x="379" y="26"/>
                  </a:moveTo>
                  <a:cubicBezTo>
                    <a:pt x="379" y="26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1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1" y="26"/>
                    <a:pt x="382" y="26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1" y="26"/>
                    <a:pt x="382" y="26"/>
                  </a:cubicBezTo>
                  <a:cubicBezTo>
                    <a:pt x="383" y="26"/>
                    <a:pt x="385" y="25"/>
                    <a:pt x="386" y="26"/>
                  </a:cubicBezTo>
                  <a:cubicBezTo>
                    <a:pt x="386" y="25"/>
                    <a:pt x="388" y="25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6"/>
                    <a:pt x="389" y="25"/>
                    <a:pt x="390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7"/>
                    <a:pt x="388" y="26"/>
                    <a:pt x="388" y="27"/>
                  </a:cubicBezTo>
                  <a:cubicBezTo>
                    <a:pt x="389" y="27"/>
                    <a:pt x="387" y="27"/>
                    <a:pt x="388" y="28"/>
                  </a:cubicBezTo>
                  <a:cubicBezTo>
                    <a:pt x="389" y="29"/>
                    <a:pt x="390" y="28"/>
                    <a:pt x="391" y="29"/>
                  </a:cubicBezTo>
                  <a:cubicBezTo>
                    <a:pt x="391" y="29"/>
                    <a:pt x="387" y="28"/>
                    <a:pt x="390" y="29"/>
                  </a:cubicBezTo>
                  <a:cubicBezTo>
                    <a:pt x="389" y="30"/>
                    <a:pt x="389" y="30"/>
                    <a:pt x="388" y="30"/>
                  </a:cubicBezTo>
                  <a:cubicBezTo>
                    <a:pt x="388" y="30"/>
                    <a:pt x="388" y="30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7" y="28"/>
                    <a:pt x="386" y="27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9"/>
                    <a:pt x="385" y="29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5" y="28"/>
                    <a:pt x="384" y="28"/>
                  </a:cubicBezTo>
                  <a:cubicBezTo>
                    <a:pt x="384" y="29"/>
                    <a:pt x="385" y="29"/>
                    <a:pt x="385" y="29"/>
                  </a:cubicBezTo>
                  <a:cubicBezTo>
                    <a:pt x="385" y="29"/>
                    <a:pt x="385" y="29"/>
                    <a:pt x="385" y="30"/>
                  </a:cubicBezTo>
                  <a:cubicBezTo>
                    <a:pt x="385" y="29"/>
                    <a:pt x="385" y="29"/>
                    <a:pt x="386" y="29"/>
                  </a:cubicBezTo>
                  <a:cubicBezTo>
                    <a:pt x="386" y="30"/>
                    <a:pt x="386" y="30"/>
                    <a:pt x="386" y="30"/>
                  </a:cubicBezTo>
                  <a:cubicBezTo>
                    <a:pt x="386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29"/>
                  </a:cubicBezTo>
                  <a:cubicBezTo>
                    <a:pt x="384" y="30"/>
                    <a:pt x="384" y="30"/>
                    <a:pt x="383" y="30"/>
                  </a:cubicBezTo>
                  <a:cubicBezTo>
                    <a:pt x="383" y="29"/>
                    <a:pt x="385" y="29"/>
                    <a:pt x="384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8"/>
                    <a:pt x="381" y="28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6"/>
                    <a:pt x="380" y="27"/>
                    <a:pt x="380" y="27"/>
                  </a:cubicBezTo>
                  <a:cubicBezTo>
                    <a:pt x="380" y="26"/>
                    <a:pt x="379" y="26"/>
                    <a:pt x="379" y="26"/>
                  </a:cubicBezTo>
                  <a:close/>
                  <a:moveTo>
                    <a:pt x="379" y="28"/>
                  </a:moveTo>
                  <a:cubicBezTo>
                    <a:pt x="380" y="28"/>
                    <a:pt x="379" y="27"/>
                    <a:pt x="379" y="27"/>
                  </a:cubicBezTo>
                  <a:cubicBezTo>
                    <a:pt x="379" y="28"/>
                    <a:pt x="380" y="28"/>
                    <a:pt x="380" y="28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9" y="28"/>
                    <a:pt x="379" y="28"/>
                    <a:pt x="378" y="28"/>
                  </a:cubicBezTo>
                  <a:cubicBezTo>
                    <a:pt x="378" y="28"/>
                    <a:pt x="379" y="29"/>
                    <a:pt x="378" y="29"/>
                  </a:cubicBezTo>
                  <a:cubicBezTo>
                    <a:pt x="378" y="29"/>
                    <a:pt x="378" y="28"/>
                    <a:pt x="378" y="28"/>
                  </a:cubicBezTo>
                  <a:cubicBezTo>
                    <a:pt x="378" y="28"/>
                    <a:pt x="379" y="28"/>
                    <a:pt x="379" y="28"/>
                  </a:cubicBezTo>
                  <a:close/>
                  <a:moveTo>
                    <a:pt x="380" y="29"/>
                  </a:moveTo>
                  <a:cubicBezTo>
                    <a:pt x="378" y="29"/>
                    <a:pt x="378" y="29"/>
                    <a:pt x="378" y="29"/>
                  </a:cubicBezTo>
                  <a:cubicBezTo>
                    <a:pt x="379" y="29"/>
                    <a:pt x="379" y="29"/>
                    <a:pt x="379" y="29"/>
                  </a:cubicBezTo>
                  <a:lnTo>
                    <a:pt x="380" y="29"/>
                  </a:lnTo>
                  <a:close/>
                  <a:moveTo>
                    <a:pt x="376" y="32"/>
                  </a:moveTo>
                  <a:cubicBezTo>
                    <a:pt x="377" y="32"/>
                    <a:pt x="377" y="31"/>
                    <a:pt x="378" y="32"/>
                  </a:cubicBezTo>
                  <a:cubicBezTo>
                    <a:pt x="378" y="32"/>
                    <a:pt x="378" y="31"/>
                    <a:pt x="378" y="31"/>
                  </a:cubicBezTo>
                  <a:cubicBezTo>
                    <a:pt x="378" y="31"/>
                    <a:pt x="378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lnTo>
                    <a:pt x="376" y="32"/>
                  </a:lnTo>
                  <a:close/>
                  <a:moveTo>
                    <a:pt x="380" y="29"/>
                  </a:moveTo>
                  <a:cubicBezTo>
                    <a:pt x="380" y="29"/>
                    <a:pt x="381" y="28"/>
                    <a:pt x="382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1" y="28"/>
                    <a:pt x="382" y="28"/>
                    <a:pt x="382" y="28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1" y="30"/>
                    <a:pt x="381" y="29"/>
                    <a:pt x="380" y="29"/>
                  </a:cubicBezTo>
                  <a:close/>
                  <a:moveTo>
                    <a:pt x="384" y="32"/>
                  </a:move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3" y="33"/>
                    <a:pt x="383" y="33"/>
                  </a:cubicBezTo>
                  <a:cubicBezTo>
                    <a:pt x="383" y="33"/>
                    <a:pt x="383" y="33"/>
                    <a:pt x="382" y="33"/>
                  </a:cubicBezTo>
                  <a:cubicBezTo>
                    <a:pt x="382" y="32"/>
                    <a:pt x="383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2" y="32"/>
                    <a:pt x="382" y="32"/>
                    <a:pt x="381" y="31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32"/>
                    <a:pt x="383" y="31"/>
                  </a:cubicBezTo>
                  <a:cubicBezTo>
                    <a:pt x="382" y="30"/>
                    <a:pt x="383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5" y="31"/>
                    <a:pt x="385" y="31"/>
                    <a:pt x="385" y="31"/>
                  </a:cubicBezTo>
                  <a:cubicBezTo>
                    <a:pt x="385" y="32"/>
                    <a:pt x="384" y="31"/>
                    <a:pt x="384" y="32"/>
                  </a:cubicBezTo>
                  <a:close/>
                  <a:moveTo>
                    <a:pt x="364" y="87"/>
                  </a:moveTo>
                  <a:cubicBezTo>
                    <a:pt x="364" y="86"/>
                    <a:pt x="364" y="86"/>
                    <a:pt x="364" y="86"/>
                  </a:cubicBezTo>
                  <a:cubicBezTo>
                    <a:pt x="364" y="86"/>
                    <a:pt x="364" y="86"/>
                    <a:pt x="364" y="86"/>
                  </a:cubicBezTo>
                  <a:lnTo>
                    <a:pt x="364" y="87"/>
                  </a:lnTo>
                  <a:close/>
                  <a:moveTo>
                    <a:pt x="367" y="87"/>
                  </a:moveTo>
                  <a:cubicBezTo>
                    <a:pt x="366" y="87"/>
                    <a:pt x="366" y="87"/>
                    <a:pt x="366" y="87"/>
                  </a:cubicBezTo>
                  <a:cubicBezTo>
                    <a:pt x="367" y="87"/>
                    <a:pt x="367" y="87"/>
                    <a:pt x="367" y="87"/>
                  </a:cubicBezTo>
                  <a:close/>
                  <a:moveTo>
                    <a:pt x="370" y="84"/>
                  </a:move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4"/>
                    <a:pt x="370" y="84"/>
                  </a:cubicBezTo>
                  <a:close/>
                  <a:moveTo>
                    <a:pt x="394" y="32"/>
                  </a:moveTo>
                  <a:cubicBezTo>
                    <a:pt x="394" y="32"/>
                    <a:pt x="394" y="32"/>
                    <a:pt x="394" y="32"/>
                  </a:cubicBezTo>
                  <a:cubicBezTo>
                    <a:pt x="392" y="32"/>
                    <a:pt x="392" y="32"/>
                    <a:pt x="390" y="32"/>
                  </a:cubicBezTo>
                  <a:cubicBezTo>
                    <a:pt x="390" y="32"/>
                    <a:pt x="391" y="33"/>
                    <a:pt x="390" y="33"/>
                  </a:cubicBezTo>
                  <a:cubicBezTo>
                    <a:pt x="390" y="32"/>
                    <a:pt x="390" y="32"/>
                    <a:pt x="390" y="32"/>
                  </a:cubicBezTo>
                  <a:cubicBezTo>
                    <a:pt x="388" y="32"/>
                    <a:pt x="387" y="32"/>
                    <a:pt x="386" y="31"/>
                  </a:cubicBezTo>
                  <a:cubicBezTo>
                    <a:pt x="385" y="31"/>
                    <a:pt x="387" y="31"/>
                    <a:pt x="387" y="31"/>
                  </a:cubicBezTo>
                  <a:cubicBezTo>
                    <a:pt x="389" y="31"/>
                    <a:pt x="391" y="31"/>
                    <a:pt x="393" y="31"/>
                  </a:cubicBezTo>
                  <a:cubicBezTo>
                    <a:pt x="393" y="31"/>
                    <a:pt x="393" y="32"/>
                    <a:pt x="394" y="32"/>
                  </a:cubicBezTo>
                  <a:cubicBezTo>
                    <a:pt x="394" y="32"/>
                    <a:pt x="394" y="32"/>
                    <a:pt x="395" y="32"/>
                  </a:cubicBezTo>
                  <a:lnTo>
                    <a:pt x="394" y="32"/>
                  </a:lnTo>
                  <a:close/>
                  <a:moveTo>
                    <a:pt x="398" y="33"/>
                  </a:moveTo>
                  <a:cubicBezTo>
                    <a:pt x="398" y="32"/>
                    <a:pt x="398" y="32"/>
                    <a:pt x="398" y="32"/>
                  </a:cubicBezTo>
                  <a:cubicBezTo>
                    <a:pt x="397" y="33"/>
                    <a:pt x="396" y="33"/>
                    <a:pt x="396" y="32"/>
                  </a:cubicBezTo>
                  <a:cubicBezTo>
                    <a:pt x="397" y="31"/>
                    <a:pt x="398" y="31"/>
                    <a:pt x="398" y="31"/>
                  </a:cubicBezTo>
                  <a:lnTo>
                    <a:pt x="398" y="33"/>
                  </a:lnTo>
                  <a:close/>
                  <a:moveTo>
                    <a:pt x="375" y="87"/>
                  </a:move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lnTo>
                    <a:pt x="375" y="87"/>
                  </a:lnTo>
                  <a:close/>
                  <a:moveTo>
                    <a:pt x="403" y="29"/>
                  </a:moveTo>
                  <a:cubicBezTo>
                    <a:pt x="403" y="29"/>
                    <a:pt x="403" y="29"/>
                    <a:pt x="403" y="30"/>
                  </a:cubicBezTo>
                  <a:cubicBezTo>
                    <a:pt x="402" y="30"/>
                    <a:pt x="402" y="30"/>
                    <a:pt x="402" y="30"/>
                  </a:cubicBezTo>
                  <a:lnTo>
                    <a:pt x="403" y="29"/>
                  </a:lnTo>
                  <a:close/>
                  <a:moveTo>
                    <a:pt x="398" y="35"/>
                  </a:move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9" y="35"/>
                    <a:pt x="399" y="35"/>
                    <a:pt x="399" y="35"/>
                  </a:cubicBezTo>
                  <a:lnTo>
                    <a:pt x="398" y="35"/>
                  </a:lnTo>
                  <a:close/>
                  <a:moveTo>
                    <a:pt x="401" y="33"/>
                  </a:moveTo>
                  <a:cubicBezTo>
                    <a:pt x="401" y="33"/>
                    <a:pt x="401" y="33"/>
                    <a:pt x="401" y="33"/>
                  </a:cubicBezTo>
                  <a:cubicBezTo>
                    <a:pt x="400" y="33"/>
                    <a:pt x="400" y="33"/>
                    <a:pt x="399" y="33"/>
                  </a:cubicBezTo>
                  <a:cubicBezTo>
                    <a:pt x="400" y="33"/>
                    <a:pt x="400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2"/>
                    <a:pt x="401" y="32"/>
                    <a:pt x="402" y="32"/>
                  </a:cubicBezTo>
                  <a:cubicBezTo>
                    <a:pt x="402" y="33"/>
                    <a:pt x="402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lose/>
                  <a:moveTo>
                    <a:pt x="413" y="33"/>
                  </a:move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4"/>
                    <a:pt x="413" y="32"/>
                    <a:pt x="415" y="32"/>
                  </a:cubicBezTo>
                  <a:cubicBezTo>
                    <a:pt x="414" y="33"/>
                    <a:pt x="414" y="33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3" y="34"/>
                    <a:pt x="413" y="34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lose/>
                  <a:moveTo>
                    <a:pt x="413" y="26"/>
                  </a:moveTo>
                  <a:cubicBezTo>
                    <a:pt x="413" y="26"/>
                    <a:pt x="414" y="27"/>
                    <a:pt x="414" y="26"/>
                  </a:cubicBezTo>
                  <a:cubicBezTo>
                    <a:pt x="414" y="26"/>
                    <a:pt x="415" y="26"/>
                    <a:pt x="416" y="26"/>
                  </a:cubicBezTo>
                  <a:cubicBezTo>
                    <a:pt x="415" y="27"/>
                    <a:pt x="414" y="26"/>
                    <a:pt x="413" y="26"/>
                  </a:cubicBezTo>
                  <a:close/>
                  <a:moveTo>
                    <a:pt x="407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7" y="30"/>
                    <a:pt x="407" y="29"/>
                    <a:pt x="408" y="29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30"/>
                    <a:pt x="409" y="29"/>
                    <a:pt x="410" y="30"/>
                  </a:cubicBezTo>
                  <a:cubicBezTo>
                    <a:pt x="410" y="30"/>
                    <a:pt x="409" y="30"/>
                    <a:pt x="409" y="30"/>
                  </a:cubicBezTo>
                  <a:cubicBezTo>
                    <a:pt x="409" y="30"/>
                    <a:pt x="410" y="30"/>
                    <a:pt x="410" y="31"/>
                  </a:cubicBezTo>
                  <a:cubicBezTo>
                    <a:pt x="411" y="30"/>
                    <a:pt x="412" y="30"/>
                    <a:pt x="412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12" y="30"/>
                    <a:pt x="411" y="30"/>
                    <a:pt x="411" y="30"/>
                  </a:cubicBezTo>
                  <a:cubicBezTo>
                    <a:pt x="411" y="30"/>
                    <a:pt x="411" y="30"/>
                    <a:pt x="411" y="31"/>
                  </a:cubicBezTo>
                  <a:cubicBezTo>
                    <a:pt x="410" y="31"/>
                    <a:pt x="409" y="31"/>
                    <a:pt x="408" y="31"/>
                  </a:cubicBezTo>
                  <a:cubicBezTo>
                    <a:pt x="408" y="30"/>
                    <a:pt x="407" y="30"/>
                    <a:pt x="407" y="30"/>
                  </a:cubicBezTo>
                  <a:cubicBezTo>
                    <a:pt x="406" y="31"/>
                    <a:pt x="406" y="31"/>
                    <a:pt x="406" y="31"/>
                  </a:cubicBezTo>
                  <a:cubicBezTo>
                    <a:pt x="405" y="31"/>
                    <a:pt x="405" y="29"/>
                    <a:pt x="404" y="30"/>
                  </a:cubicBezTo>
                  <a:cubicBezTo>
                    <a:pt x="404" y="30"/>
                    <a:pt x="404" y="30"/>
                    <a:pt x="404" y="29"/>
                  </a:cubicBezTo>
                  <a:cubicBezTo>
                    <a:pt x="404" y="29"/>
                    <a:pt x="406" y="29"/>
                    <a:pt x="407" y="29"/>
                  </a:cubicBezTo>
                  <a:close/>
                  <a:moveTo>
                    <a:pt x="401" y="35"/>
                  </a:moveTo>
                  <a:cubicBezTo>
                    <a:pt x="402" y="35"/>
                    <a:pt x="402" y="35"/>
                    <a:pt x="402" y="35"/>
                  </a:cubicBezTo>
                  <a:cubicBezTo>
                    <a:pt x="402" y="35"/>
                    <a:pt x="402" y="35"/>
                    <a:pt x="402" y="35"/>
                  </a:cubicBezTo>
                  <a:lnTo>
                    <a:pt x="401" y="35"/>
                  </a:lnTo>
                  <a:close/>
                  <a:moveTo>
                    <a:pt x="385" y="87"/>
                  </a:moveTo>
                  <a:cubicBezTo>
                    <a:pt x="384" y="87"/>
                    <a:pt x="384" y="88"/>
                    <a:pt x="383" y="88"/>
                  </a:cubicBezTo>
                  <a:cubicBezTo>
                    <a:pt x="383" y="87"/>
                    <a:pt x="384" y="87"/>
                    <a:pt x="385" y="87"/>
                  </a:cubicBezTo>
                  <a:cubicBezTo>
                    <a:pt x="385" y="87"/>
                    <a:pt x="385" y="87"/>
                    <a:pt x="386" y="87"/>
                  </a:cubicBezTo>
                  <a:cubicBezTo>
                    <a:pt x="385" y="87"/>
                    <a:pt x="385" y="87"/>
                    <a:pt x="385" y="87"/>
                  </a:cubicBezTo>
                  <a:close/>
                  <a:moveTo>
                    <a:pt x="406" y="36"/>
                  </a:moveTo>
                  <a:cubicBezTo>
                    <a:pt x="406" y="35"/>
                    <a:pt x="406" y="35"/>
                    <a:pt x="406" y="35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6"/>
                    <a:pt x="406" y="36"/>
                    <a:pt x="406" y="36"/>
                  </a:cubicBezTo>
                  <a:close/>
                  <a:moveTo>
                    <a:pt x="384" y="86"/>
                  </a:move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lose/>
                  <a:moveTo>
                    <a:pt x="407" y="36"/>
                  </a:moveTo>
                  <a:cubicBezTo>
                    <a:pt x="407" y="35"/>
                    <a:pt x="407" y="35"/>
                    <a:pt x="407" y="35"/>
                  </a:cubicBezTo>
                  <a:cubicBezTo>
                    <a:pt x="408" y="35"/>
                    <a:pt x="408" y="35"/>
                    <a:pt x="408" y="35"/>
                  </a:cubicBezTo>
                  <a:cubicBezTo>
                    <a:pt x="408" y="35"/>
                    <a:pt x="408" y="36"/>
                    <a:pt x="407" y="36"/>
                  </a:cubicBezTo>
                  <a:close/>
                  <a:moveTo>
                    <a:pt x="386" y="86"/>
                  </a:moveTo>
                  <a:cubicBezTo>
                    <a:pt x="386" y="86"/>
                    <a:pt x="386" y="86"/>
                    <a:pt x="386" y="86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6" y="86"/>
                    <a:pt x="386" y="86"/>
                    <a:pt x="386" y="86"/>
                  </a:cubicBezTo>
                  <a:close/>
                  <a:moveTo>
                    <a:pt x="403" y="33"/>
                  </a:moveTo>
                  <a:cubicBezTo>
                    <a:pt x="404" y="32"/>
                    <a:pt x="405" y="33"/>
                    <a:pt x="406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7" y="32"/>
                    <a:pt x="408" y="32"/>
                  </a:cubicBezTo>
                  <a:cubicBezTo>
                    <a:pt x="409" y="31"/>
                    <a:pt x="411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3" y="33"/>
                    <a:pt x="413" y="34"/>
                  </a:cubicBezTo>
                  <a:cubicBezTo>
                    <a:pt x="412" y="33"/>
                    <a:pt x="411" y="33"/>
                    <a:pt x="410" y="34"/>
                  </a:cubicBezTo>
                  <a:cubicBezTo>
                    <a:pt x="408" y="33"/>
                    <a:pt x="405" y="33"/>
                    <a:pt x="403" y="33"/>
                  </a:cubicBezTo>
                  <a:close/>
                  <a:moveTo>
                    <a:pt x="413" y="36"/>
                  </a:moveTo>
                  <a:cubicBezTo>
                    <a:pt x="411" y="35"/>
                    <a:pt x="410" y="36"/>
                    <a:pt x="408" y="36"/>
                  </a:cubicBezTo>
                  <a:cubicBezTo>
                    <a:pt x="409" y="35"/>
                    <a:pt x="411" y="36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3" y="36"/>
                    <a:pt x="414" y="35"/>
                    <a:pt x="415" y="35"/>
                  </a:cubicBezTo>
                  <a:cubicBezTo>
                    <a:pt x="415" y="36"/>
                    <a:pt x="413" y="36"/>
                    <a:pt x="413" y="36"/>
                  </a:cubicBezTo>
                  <a:close/>
                  <a:moveTo>
                    <a:pt x="429" y="33"/>
                  </a:moveTo>
                  <a:cubicBezTo>
                    <a:pt x="429" y="34"/>
                    <a:pt x="429" y="34"/>
                    <a:pt x="429" y="34"/>
                  </a:cubicBezTo>
                  <a:cubicBezTo>
                    <a:pt x="430" y="35"/>
                    <a:pt x="430" y="33"/>
                    <a:pt x="430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0" y="35"/>
                    <a:pt x="429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3"/>
                    <a:pt x="428" y="33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3"/>
                    <a:pt x="428" y="33"/>
                    <a:pt x="429" y="33"/>
                  </a:cubicBezTo>
                  <a:close/>
                  <a:moveTo>
                    <a:pt x="415" y="36"/>
                  </a:move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7" y="36"/>
                    <a:pt x="417" y="36"/>
                  </a:cubicBezTo>
                  <a:cubicBezTo>
                    <a:pt x="417" y="36"/>
                    <a:pt x="417" y="36"/>
                    <a:pt x="417" y="36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6" y="36"/>
                    <a:pt x="415" y="36"/>
                  </a:cubicBezTo>
                  <a:close/>
                  <a:moveTo>
                    <a:pt x="418" y="34"/>
                  </a:moveTo>
                  <a:cubicBezTo>
                    <a:pt x="418" y="33"/>
                    <a:pt x="418" y="33"/>
                    <a:pt x="418" y="33"/>
                  </a:cubicBezTo>
                  <a:cubicBezTo>
                    <a:pt x="418" y="33"/>
                    <a:pt x="418" y="33"/>
                    <a:pt x="418" y="33"/>
                  </a:cubicBezTo>
                  <a:lnTo>
                    <a:pt x="418" y="34"/>
                  </a:lnTo>
                  <a:close/>
                  <a:moveTo>
                    <a:pt x="424" y="36"/>
                  </a:move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4" y="36"/>
                    <a:pt x="424" y="36"/>
                    <a:pt x="424" y="36"/>
                  </a:cubicBezTo>
                  <a:close/>
                  <a:moveTo>
                    <a:pt x="426" y="34"/>
                  </a:moveTo>
                  <a:cubicBezTo>
                    <a:pt x="426" y="34"/>
                    <a:pt x="426" y="34"/>
                    <a:pt x="426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4" y="34"/>
                    <a:pt x="424" y="33"/>
                    <a:pt x="424" y="33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23" y="33"/>
                    <a:pt x="424" y="34"/>
                    <a:pt x="424" y="34"/>
                  </a:cubicBezTo>
                  <a:cubicBezTo>
                    <a:pt x="423" y="34"/>
                    <a:pt x="420" y="34"/>
                    <a:pt x="419" y="33"/>
                  </a:cubicBezTo>
                  <a:cubicBezTo>
                    <a:pt x="419" y="33"/>
                    <a:pt x="419" y="33"/>
                    <a:pt x="419" y="33"/>
                  </a:cubicBezTo>
                  <a:cubicBezTo>
                    <a:pt x="421" y="34"/>
                    <a:pt x="424" y="33"/>
                    <a:pt x="426" y="33"/>
                  </a:cubicBezTo>
                  <a:cubicBezTo>
                    <a:pt x="426" y="33"/>
                    <a:pt x="426" y="33"/>
                    <a:pt x="426" y="34"/>
                  </a:cubicBezTo>
                  <a:close/>
                </a:path>
              </a:pathLst>
            </a:custGeom>
            <a:solidFill>
              <a:srgbClr val="C4A077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0" name="文本框 9"/>
            <p:cNvSpPr txBox="1"/>
            <p:nvPr/>
          </p:nvSpPr>
          <p:spPr>
            <a:xfrm>
              <a:off x="3898743" y="3529905"/>
              <a:ext cx="1213313" cy="284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865" dirty="0">
                  <a:solidFill>
                    <a:schemeClr val="bg1"/>
                  </a:solidFill>
                </a:rPr>
                <a:t>输入你的标题</a:t>
              </a:r>
              <a:endParaRPr lang="zh-CN" altLang="en-US" sz="1865" dirty="0">
                <a:solidFill>
                  <a:schemeClr val="bg1"/>
                </a:solidFill>
              </a:endParaRPr>
            </a:p>
          </p:txBody>
        </p:sp>
      </p:grpSp>
      <p:sp>
        <p:nvSpPr>
          <p:cNvPr id="11" name="矩形 10"/>
          <p:cNvSpPr/>
          <p:nvPr/>
        </p:nvSpPr>
        <p:spPr>
          <a:xfrm>
            <a:off x="4505351" y="1912581"/>
            <a:ext cx="4178884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5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5" dirty="0"/>
          </a:p>
        </p:txBody>
      </p:sp>
      <p:sp>
        <p:nvSpPr>
          <p:cNvPr id="12" name="矩形 11"/>
          <p:cNvSpPr/>
          <p:nvPr/>
        </p:nvSpPr>
        <p:spPr>
          <a:xfrm>
            <a:off x="4505350" y="3734436"/>
            <a:ext cx="4178884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5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5" dirty="0"/>
          </a:p>
        </p:txBody>
      </p:sp>
      <p:sp>
        <p:nvSpPr>
          <p:cNvPr id="13" name="矩形 12"/>
          <p:cNvSpPr/>
          <p:nvPr/>
        </p:nvSpPr>
        <p:spPr>
          <a:xfrm>
            <a:off x="4505349" y="5514500"/>
            <a:ext cx="4178884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5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5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接连接符 23"/>
          <p:cNvSpPr>
            <a:spLocks noChangeShapeType="1"/>
          </p:cNvSpPr>
          <p:nvPr/>
        </p:nvSpPr>
        <p:spPr bwMode="auto">
          <a:xfrm>
            <a:off x="3312161" y="4720167"/>
            <a:ext cx="5575300" cy="0"/>
          </a:xfrm>
          <a:prstGeom prst="line">
            <a:avLst/>
          </a:prstGeom>
          <a:noFill/>
          <a:ln w="9525">
            <a:solidFill>
              <a:srgbClr val="BB995A"/>
            </a:solidFill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 dirty="0">
              <a:solidFill>
                <a:srgbClr val="BB995A"/>
              </a:solidFill>
            </a:endParaRPr>
          </a:p>
        </p:txBody>
      </p:sp>
      <p:sp>
        <p:nvSpPr>
          <p:cNvPr id="3" name="椭圆 44"/>
          <p:cNvSpPr>
            <a:spLocks noChangeAspect="1" noChangeArrowheads="1"/>
          </p:cNvSpPr>
          <p:nvPr/>
        </p:nvSpPr>
        <p:spPr bwMode="auto">
          <a:xfrm>
            <a:off x="3265593" y="4671485"/>
            <a:ext cx="95251" cy="95249"/>
          </a:xfrm>
          <a:prstGeom prst="ellipse">
            <a:avLst/>
          </a:prstGeom>
          <a:solidFill>
            <a:srgbClr val="BB995A"/>
          </a:solidFill>
          <a:ln>
            <a:solidFill>
              <a:srgbClr val="BB995A"/>
            </a:solidFill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sz="3200">
              <a:solidFill>
                <a:srgbClr val="BB995A"/>
              </a:solidFill>
            </a:endParaRPr>
          </a:p>
        </p:txBody>
      </p:sp>
      <p:sp>
        <p:nvSpPr>
          <p:cNvPr id="4" name="TextBox 45"/>
          <p:cNvSpPr>
            <a:spLocks noChangeArrowheads="1"/>
          </p:cNvSpPr>
          <p:nvPr/>
        </p:nvSpPr>
        <p:spPr bwMode="auto">
          <a:xfrm>
            <a:off x="2406228" y="3244851"/>
            <a:ext cx="1818217" cy="913392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br>
              <a:rPr lang="zh-CN" altLang="en-US" sz="1065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</a:br>
            <a:r>
              <a:rPr lang="zh-CN" altLang="en-US" sz="1065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在此处添加详细描述文本，尽量与标题文本语言风格相符合，语言描述尽量简洁生动。</a:t>
            </a:r>
            <a:endParaRPr lang="en-US" altLang="zh-CN" sz="1065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5" name="直接连接符 46"/>
          <p:cNvSpPr>
            <a:spLocks noChangeShapeType="1"/>
          </p:cNvSpPr>
          <p:nvPr/>
        </p:nvSpPr>
        <p:spPr bwMode="auto">
          <a:xfrm flipV="1">
            <a:off x="3312160" y="4262968"/>
            <a:ext cx="2117" cy="385233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6" name="直接连接符 48"/>
          <p:cNvSpPr>
            <a:spLocks noChangeShapeType="1"/>
          </p:cNvSpPr>
          <p:nvPr/>
        </p:nvSpPr>
        <p:spPr bwMode="auto">
          <a:xfrm flipV="1">
            <a:off x="3312160" y="2819401"/>
            <a:ext cx="2117" cy="385233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7" name="椭圆 49"/>
          <p:cNvSpPr>
            <a:spLocks noChangeAspect="1" noChangeArrowheads="1"/>
          </p:cNvSpPr>
          <p:nvPr/>
        </p:nvSpPr>
        <p:spPr bwMode="auto">
          <a:xfrm>
            <a:off x="4658360" y="4671485"/>
            <a:ext cx="95251" cy="95249"/>
          </a:xfrm>
          <a:prstGeom prst="ellipse">
            <a:avLst/>
          </a:prstGeom>
          <a:solidFill>
            <a:srgbClr val="BB995A"/>
          </a:solidFill>
          <a:ln>
            <a:solidFill>
              <a:srgbClr val="BB995A"/>
            </a:solidFill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sz="3200">
              <a:solidFill>
                <a:srgbClr val="BB995A"/>
              </a:solidFill>
            </a:endParaRPr>
          </a:p>
        </p:txBody>
      </p:sp>
      <p:sp>
        <p:nvSpPr>
          <p:cNvPr id="8" name="TextBox 50"/>
          <p:cNvSpPr>
            <a:spLocks noChangeArrowheads="1"/>
          </p:cNvSpPr>
          <p:nvPr/>
        </p:nvSpPr>
        <p:spPr bwMode="auto">
          <a:xfrm>
            <a:off x="3798994" y="2357967"/>
            <a:ext cx="1820333" cy="913392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br>
              <a:rPr lang="zh-CN" altLang="en-US" sz="1065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</a:br>
            <a:r>
              <a:rPr lang="zh-CN" altLang="en-US" sz="1065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在此处添加详细描述文本，尽量与标题文本语言风格相符合，语言描述尽量简洁生动。</a:t>
            </a:r>
            <a:endParaRPr lang="en-US" altLang="zh-CN" sz="1065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9" name="直接连接符 51"/>
          <p:cNvSpPr>
            <a:spLocks noChangeShapeType="1"/>
          </p:cNvSpPr>
          <p:nvPr/>
        </p:nvSpPr>
        <p:spPr bwMode="auto">
          <a:xfrm flipV="1">
            <a:off x="4707045" y="3363384"/>
            <a:ext cx="2116" cy="1284816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10" name="直接连接符 53"/>
          <p:cNvSpPr>
            <a:spLocks noChangeShapeType="1"/>
          </p:cNvSpPr>
          <p:nvPr/>
        </p:nvSpPr>
        <p:spPr bwMode="auto">
          <a:xfrm flipV="1">
            <a:off x="4707044" y="1934634"/>
            <a:ext cx="0" cy="383117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11" name="椭圆 54"/>
          <p:cNvSpPr>
            <a:spLocks noChangeAspect="1" noChangeArrowheads="1"/>
          </p:cNvSpPr>
          <p:nvPr/>
        </p:nvSpPr>
        <p:spPr bwMode="auto">
          <a:xfrm>
            <a:off x="6051127" y="4671485"/>
            <a:ext cx="97367" cy="95249"/>
          </a:xfrm>
          <a:prstGeom prst="ellipse">
            <a:avLst/>
          </a:prstGeom>
          <a:solidFill>
            <a:srgbClr val="BB995A"/>
          </a:solidFill>
          <a:ln>
            <a:solidFill>
              <a:srgbClr val="BB995A"/>
            </a:solidFill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sz="3200">
              <a:solidFill>
                <a:srgbClr val="BB995A"/>
              </a:solidFill>
            </a:endParaRPr>
          </a:p>
        </p:txBody>
      </p:sp>
      <p:sp>
        <p:nvSpPr>
          <p:cNvPr id="12" name="TextBox 55"/>
          <p:cNvSpPr>
            <a:spLocks noChangeArrowheads="1"/>
          </p:cNvSpPr>
          <p:nvPr/>
        </p:nvSpPr>
        <p:spPr bwMode="auto">
          <a:xfrm>
            <a:off x="5193877" y="3244851"/>
            <a:ext cx="1818216" cy="913392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br>
              <a:rPr lang="zh-CN" altLang="en-US" sz="1065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</a:br>
            <a:r>
              <a:rPr lang="zh-CN" altLang="en-US" sz="1065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在此处添加详细描述文本，尽量与标题文本语言风格相符合，语言描述尽量简洁生动。</a:t>
            </a:r>
            <a:endParaRPr lang="en-US" altLang="zh-CN" sz="1065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3" name="直接连接符 56"/>
          <p:cNvSpPr>
            <a:spLocks noChangeShapeType="1"/>
          </p:cNvSpPr>
          <p:nvPr/>
        </p:nvSpPr>
        <p:spPr bwMode="auto">
          <a:xfrm flipV="1">
            <a:off x="6099811" y="4262968"/>
            <a:ext cx="0" cy="385233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14" name="直接连接符 58"/>
          <p:cNvSpPr>
            <a:spLocks noChangeShapeType="1"/>
          </p:cNvSpPr>
          <p:nvPr/>
        </p:nvSpPr>
        <p:spPr bwMode="auto">
          <a:xfrm flipV="1">
            <a:off x="6099811" y="2819401"/>
            <a:ext cx="0" cy="385233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15" name="椭圆 59"/>
          <p:cNvSpPr>
            <a:spLocks noChangeAspect="1" noChangeArrowheads="1"/>
          </p:cNvSpPr>
          <p:nvPr/>
        </p:nvSpPr>
        <p:spPr bwMode="auto">
          <a:xfrm>
            <a:off x="7443894" y="4671485"/>
            <a:ext cx="97367" cy="95249"/>
          </a:xfrm>
          <a:prstGeom prst="ellipse">
            <a:avLst/>
          </a:prstGeom>
          <a:solidFill>
            <a:srgbClr val="BB995A"/>
          </a:solidFill>
          <a:ln>
            <a:solidFill>
              <a:srgbClr val="BB995A"/>
            </a:solidFill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sz="3200">
              <a:solidFill>
                <a:srgbClr val="BB995A"/>
              </a:solidFill>
            </a:endParaRPr>
          </a:p>
        </p:txBody>
      </p:sp>
      <p:sp>
        <p:nvSpPr>
          <p:cNvPr id="16" name="TextBox 60"/>
          <p:cNvSpPr>
            <a:spLocks noChangeArrowheads="1"/>
          </p:cNvSpPr>
          <p:nvPr/>
        </p:nvSpPr>
        <p:spPr bwMode="auto">
          <a:xfrm>
            <a:off x="6586644" y="2357967"/>
            <a:ext cx="1818216" cy="749179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1065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在此处添加详细描述文本，尽量与标题文本语言风格相符合，语言描述尽量简洁生动。</a:t>
            </a:r>
            <a:endParaRPr lang="en-US" altLang="zh-CN" sz="1065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7" name="直接连接符 61"/>
          <p:cNvSpPr>
            <a:spLocks noChangeShapeType="1"/>
          </p:cNvSpPr>
          <p:nvPr/>
        </p:nvSpPr>
        <p:spPr bwMode="auto">
          <a:xfrm flipV="1">
            <a:off x="7492578" y="3363384"/>
            <a:ext cx="2116" cy="1284816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18" name="直接连接符 63"/>
          <p:cNvSpPr>
            <a:spLocks noChangeShapeType="1"/>
          </p:cNvSpPr>
          <p:nvPr/>
        </p:nvSpPr>
        <p:spPr bwMode="auto">
          <a:xfrm flipV="1">
            <a:off x="7492578" y="1934634"/>
            <a:ext cx="2116" cy="383117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19" name="椭圆 64"/>
          <p:cNvSpPr>
            <a:spLocks noChangeAspect="1" noChangeArrowheads="1"/>
          </p:cNvSpPr>
          <p:nvPr/>
        </p:nvSpPr>
        <p:spPr bwMode="auto">
          <a:xfrm>
            <a:off x="8838778" y="4671485"/>
            <a:ext cx="95249" cy="95249"/>
          </a:xfrm>
          <a:prstGeom prst="ellipse">
            <a:avLst/>
          </a:prstGeom>
          <a:solidFill>
            <a:srgbClr val="BB995A"/>
          </a:solidFill>
          <a:ln>
            <a:solidFill>
              <a:srgbClr val="BB995A"/>
            </a:solidFill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sz="3200">
              <a:solidFill>
                <a:srgbClr val="BB995A"/>
              </a:solidFill>
            </a:endParaRPr>
          </a:p>
        </p:txBody>
      </p:sp>
      <p:sp>
        <p:nvSpPr>
          <p:cNvPr id="20" name="TextBox 65"/>
          <p:cNvSpPr>
            <a:spLocks noChangeArrowheads="1"/>
          </p:cNvSpPr>
          <p:nvPr/>
        </p:nvSpPr>
        <p:spPr bwMode="auto">
          <a:xfrm>
            <a:off x="7986753" y="3132570"/>
            <a:ext cx="1818216" cy="913392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br>
              <a:rPr lang="zh-CN" altLang="en-US" sz="1065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</a:br>
            <a:r>
              <a:rPr lang="zh-CN" altLang="en-US" sz="1065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在此处添加详细描述文本，尽量与标题文本语言风格相符合，语言描述尽量简洁生动。</a:t>
            </a:r>
            <a:endParaRPr lang="en-US" altLang="zh-CN" sz="1065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1" name="直接连接符 66"/>
          <p:cNvSpPr>
            <a:spLocks noChangeShapeType="1"/>
          </p:cNvSpPr>
          <p:nvPr/>
        </p:nvSpPr>
        <p:spPr bwMode="auto">
          <a:xfrm flipV="1">
            <a:off x="8887460" y="4262968"/>
            <a:ext cx="0" cy="385233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22" name="直接连接符 68"/>
          <p:cNvSpPr>
            <a:spLocks noChangeShapeType="1"/>
          </p:cNvSpPr>
          <p:nvPr/>
        </p:nvSpPr>
        <p:spPr bwMode="auto">
          <a:xfrm flipV="1">
            <a:off x="8887460" y="2819401"/>
            <a:ext cx="0" cy="385233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23" name="TextBox 71"/>
          <p:cNvSpPr>
            <a:spLocks noChangeArrowheads="1"/>
          </p:cNvSpPr>
          <p:nvPr/>
        </p:nvSpPr>
        <p:spPr bwMode="auto">
          <a:xfrm>
            <a:off x="2829560" y="4815418"/>
            <a:ext cx="967317" cy="379656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865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2013</a:t>
            </a:r>
            <a:endParaRPr lang="en-US" altLang="zh-CN" sz="1335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4" name="TextBox 72"/>
          <p:cNvSpPr>
            <a:spLocks noChangeArrowheads="1"/>
          </p:cNvSpPr>
          <p:nvPr/>
        </p:nvSpPr>
        <p:spPr bwMode="auto">
          <a:xfrm>
            <a:off x="4222327" y="4815418"/>
            <a:ext cx="967317" cy="379656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865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2014</a:t>
            </a:r>
            <a:endParaRPr lang="en-US" altLang="zh-CN" sz="1335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" name="TextBox 73"/>
          <p:cNvSpPr>
            <a:spLocks noChangeArrowheads="1"/>
          </p:cNvSpPr>
          <p:nvPr/>
        </p:nvSpPr>
        <p:spPr bwMode="auto">
          <a:xfrm>
            <a:off x="5619327" y="4815418"/>
            <a:ext cx="967317" cy="379656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865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2015</a:t>
            </a:r>
            <a:endParaRPr lang="en-US" altLang="zh-CN" sz="1335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6" name="TextBox 74"/>
          <p:cNvSpPr>
            <a:spLocks noChangeArrowheads="1"/>
          </p:cNvSpPr>
          <p:nvPr/>
        </p:nvSpPr>
        <p:spPr bwMode="auto">
          <a:xfrm>
            <a:off x="7007861" y="4815418"/>
            <a:ext cx="969433" cy="379656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865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2016</a:t>
            </a:r>
            <a:endParaRPr lang="en-US" altLang="zh-CN" sz="1335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7" name="TextBox 75"/>
          <p:cNvSpPr>
            <a:spLocks noChangeArrowheads="1"/>
          </p:cNvSpPr>
          <p:nvPr/>
        </p:nvSpPr>
        <p:spPr bwMode="auto">
          <a:xfrm>
            <a:off x="8402745" y="4815418"/>
            <a:ext cx="967316" cy="379656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865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2017</a:t>
            </a:r>
            <a:endParaRPr lang="en-US" altLang="zh-CN" sz="1335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8" name="Freeform 5"/>
          <p:cNvSpPr>
            <a:spLocks noEditPoints="1"/>
          </p:cNvSpPr>
          <p:nvPr/>
        </p:nvSpPr>
        <p:spPr bwMode="auto">
          <a:xfrm>
            <a:off x="2927352" y="1686985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29" name="Freeform 5"/>
          <p:cNvSpPr>
            <a:spLocks noEditPoints="1"/>
          </p:cNvSpPr>
          <p:nvPr/>
        </p:nvSpPr>
        <p:spPr bwMode="auto">
          <a:xfrm>
            <a:off x="4317577" y="1244601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30" name="Freeform 5"/>
          <p:cNvSpPr>
            <a:spLocks noEditPoints="1"/>
          </p:cNvSpPr>
          <p:nvPr/>
        </p:nvSpPr>
        <p:spPr bwMode="auto">
          <a:xfrm>
            <a:off x="5709922" y="2075776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31" name="Freeform 5"/>
          <p:cNvSpPr>
            <a:spLocks noEditPoints="1"/>
          </p:cNvSpPr>
          <p:nvPr/>
        </p:nvSpPr>
        <p:spPr bwMode="auto">
          <a:xfrm>
            <a:off x="7104168" y="1221701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32" name="Freeform 5"/>
          <p:cNvSpPr>
            <a:spLocks noEditPoints="1"/>
          </p:cNvSpPr>
          <p:nvPr/>
        </p:nvSpPr>
        <p:spPr bwMode="auto">
          <a:xfrm>
            <a:off x="8492493" y="1996304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6" dur="1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0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6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3" dur="1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6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500"/>
                            </p:stCondLst>
                            <p:childTnLst>
                              <p:par>
                                <p:cTn id="7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0"/>
                            </p:stCondLst>
                            <p:childTnLst>
                              <p:par>
                                <p:cTn id="7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500"/>
                            </p:stCondLst>
                            <p:childTnLst>
                              <p:par>
                                <p:cTn id="8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6000"/>
                            </p:stCondLst>
                            <p:childTnLst>
                              <p:par>
                                <p:cTn id="8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8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0" dur="1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6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9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7000"/>
                            </p:stCondLst>
                            <p:childTnLst>
                              <p:par>
                                <p:cTn id="9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7500"/>
                            </p:stCondLst>
                            <p:childTnLst>
                              <p:par>
                                <p:cTn id="10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10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8000"/>
                            </p:stCondLst>
                            <p:childTnLst>
                              <p:par>
                                <p:cTn id="107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8500"/>
                            </p:stCondLst>
                            <p:childTnLst>
                              <p:par>
                                <p:cTn id="11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1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7" dur="1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90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1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9500"/>
                            </p:stCondLst>
                            <p:childTnLst>
                              <p:par>
                                <p:cTn id="12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0000"/>
                            </p:stCondLst>
                            <p:childTnLst>
                              <p:par>
                                <p:cTn id="1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1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10500"/>
                            </p:stCondLst>
                            <p:childTnLst>
                              <p:par>
                                <p:cTn id="134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1000"/>
                            </p:stCondLst>
                            <p:childTnLst>
                              <p:par>
                                <p:cTn id="13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1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4" dur="1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ldLvl="0" animBg="1" autoUpdateAnimBg="0"/>
      <p:bldP spid="4" grpId="0" bldLvl="0" autoUpdateAnimBg="0"/>
      <p:bldP spid="7" grpId="0" bldLvl="0" animBg="1" autoUpdateAnimBg="0"/>
      <p:bldP spid="8" grpId="0" bldLvl="0" autoUpdateAnimBg="0"/>
      <p:bldP spid="11" grpId="0" bldLvl="0" animBg="1" autoUpdateAnimBg="0"/>
      <p:bldP spid="12" grpId="0" bldLvl="0" autoUpdateAnimBg="0"/>
      <p:bldP spid="15" grpId="0" bldLvl="0" animBg="1" autoUpdateAnimBg="0"/>
      <p:bldP spid="16" grpId="0" bldLvl="0" autoUpdateAnimBg="0"/>
      <p:bldP spid="19" grpId="0" bldLvl="0" animBg="1" autoUpdateAnimBg="0"/>
      <p:bldP spid="20" grpId="0" bldLvl="0" autoUpdateAnimBg="0"/>
      <p:bldP spid="23" grpId="0" bldLvl="0" autoUpdateAnimBg="0"/>
      <p:bldP spid="24" grpId="0" bldLvl="0" autoUpdateAnimBg="0"/>
      <p:bldP spid="25" grpId="0" bldLvl="0" autoUpdateAnimBg="0"/>
      <p:bldP spid="26" grpId="0" bldLvl="0" autoUpdateAnimBg="0"/>
      <p:bldP spid="27" grpId="0" bldLvl="0" autoUpdateAnimBg="0"/>
      <p:bldP spid="28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1" name="组合 340"/>
          <p:cNvGrpSpPr/>
          <p:nvPr/>
        </p:nvGrpSpPr>
        <p:grpSpPr>
          <a:xfrm>
            <a:off x="1909999" y="2014173"/>
            <a:ext cx="2527300" cy="2535985"/>
            <a:chOff x="1909999" y="2014173"/>
            <a:chExt cx="2527300" cy="2535985"/>
          </a:xfrm>
        </p:grpSpPr>
        <p:grpSp>
          <p:nvGrpSpPr>
            <p:cNvPr id="14" name="组合 13"/>
            <p:cNvGrpSpPr/>
            <p:nvPr/>
          </p:nvGrpSpPr>
          <p:grpSpPr>
            <a:xfrm>
              <a:off x="1909999" y="2014173"/>
              <a:ext cx="2527300" cy="1967952"/>
              <a:chOff x="7679571" y="1264873"/>
              <a:chExt cx="2527300" cy="1967952"/>
            </a:xfrm>
          </p:grpSpPr>
          <p:sp>
            <p:nvSpPr>
              <p:cNvPr id="15" name="矩形 14"/>
              <p:cNvSpPr/>
              <p:nvPr/>
            </p:nvSpPr>
            <p:spPr>
              <a:xfrm>
                <a:off x="7679571" y="1264873"/>
                <a:ext cx="2527300" cy="1967952"/>
              </a:xfrm>
              <a:prstGeom prst="rect">
                <a:avLst/>
              </a:prstGeom>
              <a:solidFill>
                <a:srgbClr val="E2DCCF">
                  <a:alpha val="90000"/>
                </a:srgbClr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" name="矩形 16"/>
              <p:cNvSpPr/>
              <p:nvPr/>
            </p:nvSpPr>
            <p:spPr>
              <a:xfrm>
                <a:off x="8015468" y="1465009"/>
                <a:ext cx="1877437" cy="1334584"/>
              </a:xfrm>
              <a:prstGeom prst="rect">
                <a:avLst/>
              </a:prstGeom>
            </p:spPr>
            <p:txBody>
              <a:bodyPr vert="eaVert" wrap="square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lang="zh-CN" altLang="en-US" sz="11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请在此处添加详细描述文本，尽量与标题文本语言风格相符合，语言描述尽量简洁生动。</a:t>
                </a:r>
                <a:endParaRPr lang="zh-CN" alt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/>
          </p:nvGrpSpPr>
          <p:grpSpPr>
            <a:xfrm>
              <a:off x="2292864" y="3414091"/>
              <a:ext cx="1680346" cy="1136067"/>
              <a:chOff x="4111626" y="5126038"/>
              <a:chExt cx="1965324" cy="1328738"/>
            </a:xfrm>
            <a:solidFill>
              <a:srgbClr val="C4A077"/>
            </a:solidFill>
          </p:grpSpPr>
          <p:sp>
            <p:nvSpPr>
              <p:cNvPr id="21" name="Freeform 29"/>
              <p:cNvSpPr/>
              <p:nvPr/>
            </p:nvSpPr>
            <p:spPr bwMode="auto">
              <a:xfrm>
                <a:off x="5083175" y="5678488"/>
                <a:ext cx="55562" cy="38100"/>
              </a:xfrm>
              <a:custGeom>
                <a:avLst/>
                <a:gdLst>
                  <a:gd name="T0" fmla="*/ 19 w 35"/>
                  <a:gd name="T1" fmla="*/ 24 h 24"/>
                  <a:gd name="T2" fmla="*/ 26 w 35"/>
                  <a:gd name="T3" fmla="*/ 19 h 24"/>
                  <a:gd name="T4" fmla="*/ 35 w 35"/>
                  <a:gd name="T5" fmla="*/ 12 h 24"/>
                  <a:gd name="T6" fmla="*/ 26 w 35"/>
                  <a:gd name="T7" fmla="*/ 7 h 24"/>
                  <a:gd name="T8" fmla="*/ 18 w 35"/>
                  <a:gd name="T9" fmla="*/ 0 h 24"/>
                  <a:gd name="T10" fmla="*/ 16 w 35"/>
                  <a:gd name="T11" fmla="*/ 0 h 24"/>
                  <a:gd name="T12" fmla="*/ 6 w 35"/>
                  <a:gd name="T13" fmla="*/ 9 h 24"/>
                  <a:gd name="T14" fmla="*/ 0 w 35"/>
                  <a:gd name="T15" fmla="*/ 14 h 24"/>
                  <a:gd name="T16" fmla="*/ 6 w 35"/>
                  <a:gd name="T17" fmla="*/ 18 h 24"/>
                  <a:gd name="T18" fmla="*/ 16 w 35"/>
                  <a:gd name="T19" fmla="*/ 24 h 24"/>
                  <a:gd name="T20" fmla="*/ 19 w 35"/>
                  <a:gd name="T2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4">
                    <a:moveTo>
                      <a:pt x="19" y="24"/>
                    </a:moveTo>
                    <a:lnTo>
                      <a:pt x="26" y="19"/>
                    </a:lnTo>
                    <a:lnTo>
                      <a:pt x="35" y="12"/>
                    </a:lnTo>
                    <a:lnTo>
                      <a:pt x="26" y="7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6" y="24"/>
                    </a:lnTo>
                    <a:lnTo>
                      <a:pt x="19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30"/>
              <p:cNvSpPr/>
              <p:nvPr/>
            </p:nvSpPr>
            <p:spPr bwMode="auto">
              <a:xfrm>
                <a:off x="5018088" y="5826126"/>
                <a:ext cx="52387" cy="34925"/>
              </a:xfrm>
              <a:custGeom>
                <a:avLst/>
                <a:gdLst>
                  <a:gd name="T0" fmla="*/ 33 w 33"/>
                  <a:gd name="T1" fmla="*/ 10 h 22"/>
                  <a:gd name="T2" fmla="*/ 26 w 33"/>
                  <a:gd name="T3" fmla="*/ 7 h 22"/>
                  <a:gd name="T4" fmla="*/ 18 w 33"/>
                  <a:gd name="T5" fmla="*/ 0 h 22"/>
                  <a:gd name="T6" fmla="*/ 16 w 33"/>
                  <a:gd name="T7" fmla="*/ 2 h 22"/>
                  <a:gd name="T8" fmla="*/ 6 w 33"/>
                  <a:gd name="T9" fmla="*/ 9 h 22"/>
                  <a:gd name="T10" fmla="*/ 0 w 33"/>
                  <a:gd name="T11" fmla="*/ 14 h 22"/>
                  <a:gd name="T12" fmla="*/ 6 w 33"/>
                  <a:gd name="T13" fmla="*/ 17 h 22"/>
                  <a:gd name="T14" fmla="*/ 16 w 33"/>
                  <a:gd name="T15" fmla="*/ 22 h 22"/>
                  <a:gd name="T16" fmla="*/ 16 w 33"/>
                  <a:gd name="T17" fmla="*/ 22 h 22"/>
                  <a:gd name="T18" fmla="*/ 26 w 33"/>
                  <a:gd name="T19" fmla="*/ 14 h 22"/>
                  <a:gd name="T20" fmla="*/ 33 w 33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33" y="10"/>
                    </a:moveTo>
                    <a:lnTo>
                      <a:pt x="26" y="7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7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6" y="14"/>
                    </a:lnTo>
                    <a:lnTo>
                      <a:pt x="3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31"/>
              <p:cNvSpPr/>
              <p:nvPr/>
            </p:nvSpPr>
            <p:spPr bwMode="auto">
              <a:xfrm>
                <a:off x="4986338" y="5803901"/>
                <a:ext cx="50800" cy="38100"/>
              </a:xfrm>
              <a:custGeom>
                <a:avLst/>
                <a:gdLst>
                  <a:gd name="T0" fmla="*/ 19 w 19"/>
                  <a:gd name="T1" fmla="*/ 6 h 14"/>
                  <a:gd name="T2" fmla="*/ 15 w 19"/>
                  <a:gd name="T3" fmla="*/ 4 h 14"/>
                  <a:gd name="T4" fmla="*/ 10 w 19"/>
                  <a:gd name="T5" fmla="*/ 0 h 14"/>
                  <a:gd name="T6" fmla="*/ 10 w 19"/>
                  <a:gd name="T7" fmla="*/ 1 h 14"/>
                  <a:gd name="T8" fmla="*/ 4 w 19"/>
                  <a:gd name="T9" fmla="*/ 6 h 14"/>
                  <a:gd name="T10" fmla="*/ 1 w 19"/>
                  <a:gd name="T11" fmla="*/ 8 h 14"/>
                  <a:gd name="T12" fmla="*/ 0 w 19"/>
                  <a:gd name="T13" fmla="*/ 8 h 14"/>
                  <a:gd name="T14" fmla="*/ 1 w 19"/>
                  <a:gd name="T15" fmla="*/ 8 h 14"/>
                  <a:gd name="T16" fmla="*/ 4 w 19"/>
                  <a:gd name="T17" fmla="*/ 10 h 14"/>
                  <a:gd name="T18" fmla="*/ 9 w 19"/>
                  <a:gd name="T19" fmla="*/ 14 h 14"/>
                  <a:gd name="T20" fmla="*/ 9 w 19"/>
                  <a:gd name="T21" fmla="*/ 13 h 14"/>
                  <a:gd name="T22" fmla="*/ 10 w 19"/>
                  <a:gd name="T23" fmla="*/ 13 h 14"/>
                  <a:gd name="T24" fmla="*/ 15 w 19"/>
                  <a:gd name="T25" fmla="*/ 8 h 14"/>
                  <a:gd name="T26" fmla="*/ 19 w 19"/>
                  <a:gd name="T2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5" y="8"/>
                      <a:pt x="15" y="8"/>
                      <a:pt x="15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32"/>
              <p:cNvSpPr/>
              <p:nvPr/>
            </p:nvSpPr>
            <p:spPr bwMode="auto">
              <a:xfrm>
                <a:off x="4867275" y="5726113"/>
                <a:ext cx="65087" cy="46038"/>
              </a:xfrm>
              <a:custGeom>
                <a:avLst/>
                <a:gdLst>
                  <a:gd name="T0" fmla="*/ 24 w 24"/>
                  <a:gd name="T1" fmla="*/ 9 h 17"/>
                  <a:gd name="T2" fmla="*/ 20 w 24"/>
                  <a:gd name="T3" fmla="*/ 7 h 17"/>
                  <a:gd name="T4" fmla="*/ 16 w 24"/>
                  <a:gd name="T5" fmla="*/ 4 h 17"/>
                  <a:gd name="T6" fmla="*/ 10 w 24"/>
                  <a:gd name="T7" fmla="*/ 0 h 17"/>
                  <a:gd name="T8" fmla="*/ 3 w 24"/>
                  <a:gd name="T9" fmla="*/ 5 h 17"/>
                  <a:gd name="T10" fmla="*/ 0 w 24"/>
                  <a:gd name="T11" fmla="*/ 8 h 17"/>
                  <a:gd name="T12" fmla="*/ 3 w 24"/>
                  <a:gd name="T13" fmla="*/ 10 h 17"/>
                  <a:gd name="T14" fmla="*/ 14 w 24"/>
                  <a:gd name="T15" fmla="*/ 17 h 17"/>
                  <a:gd name="T16" fmla="*/ 14 w 24"/>
                  <a:gd name="T17" fmla="*/ 16 h 17"/>
                  <a:gd name="T18" fmla="*/ 16 w 24"/>
                  <a:gd name="T19" fmla="*/ 15 h 17"/>
                  <a:gd name="T20" fmla="*/ 20 w 24"/>
                  <a:gd name="T21" fmla="*/ 12 h 17"/>
                  <a:gd name="T22" fmla="*/ 24 w 24"/>
                  <a:gd name="T2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24" y="9"/>
                    </a:moveTo>
                    <a:cubicBezTo>
                      <a:pt x="20" y="7"/>
                      <a:pt x="20" y="7"/>
                      <a:pt x="20" y="7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20" y="12"/>
                      <a:pt x="20" y="12"/>
                      <a:pt x="20" y="12"/>
                    </a:cubicBezTo>
                    <a:lnTo>
                      <a:pt x="2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33"/>
              <p:cNvSpPr/>
              <p:nvPr/>
            </p:nvSpPr>
            <p:spPr bwMode="auto">
              <a:xfrm>
                <a:off x="4913313" y="5757863"/>
                <a:ext cx="53975" cy="34925"/>
              </a:xfrm>
              <a:custGeom>
                <a:avLst/>
                <a:gdLst>
                  <a:gd name="T0" fmla="*/ 34 w 34"/>
                  <a:gd name="T1" fmla="*/ 10 h 22"/>
                  <a:gd name="T2" fmla="*/ 29 w 34"/>
                  <a:gd name="T3" fmla="*/ 7 h 22"/>
                  <a:gd name="T4" fmla="*/ 17 w 34"/>
                  <a:gd name="T5" fmla="*/ 0 h 22"/>
                  <a:gd name="T6" fmla="*/ 17 w 34"/>
                  <a:gd name="T7" fmla="*/ 0 h 22"/>
                  <a:gd name="T8" fmla="*/ 5 w 34"/>
                  <a:gd name="T9" fmla="*/ 9 h 22"/>
                  <a:gd name="T10" fmla="*/ 0 w 34"/>
                  <a:gd name="T11" fmla="*/ 12 h 22"/>
                  <a:gd name="T12" fmla="*/ 5 w 34"/>
                  <a:gd name="T13" fmla="*/ 16 h 22"/>
                  <a:gd name="T14" fmla="*/ 17 w 34"/>
                  <a:gd name="T15" fmla="*/ 22 h 22"/>
                  <a:gd name="T16" fmla="*/ 17 w 34"/>
                  <a:gd name="T17" fmla="*/ 22 h 22"/>
                  <a:gd name="T18" fmla="*/ 29 w 34"/>
                  <a:gd name="T19" fmla="*/ 14 h 22"/>
                  <a:gd name="T20" fmla="*/ 34 w 34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34" y="10"/>
                    </a:moveTo>
                    <a:lnTo>
                      <a:pt x="29" y="7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5" y="9"/>
                    </a:lnTo>
                    <a:lnTo>
                      <a:pt x="0" y="12"/>
                    </a:lnTo>
                    <a:lnTo>
                      <a:pt x="5" y="16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29" y="14"/>
                    </a:lnTo>
                    <a:lnTo>
                      <a:pt x="3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34"/>
              <p:cNvSpPr/>
              <p:nvPr/>
            </p:nvSpPr>
            <p:spPr bwMode="auto">
              <a:xfrm>
                <a:off x="5051425" y="5848351"/>
                <a:ext cx="46037" cy="31750"/>
              </a:xfrm>
              <a:custGeom>
                <a:avLst/>
                <a:gdLst>
                  <a:gd name="T0" fmla="*/ 17 w 29"/>
                  <a:gd name="T1" fmla="*/ 0 h 20"/>
                  <a:gd name="T2" fmla="*/ 15 w 29"/>
                  <a:gd name="T3" fmla="*/ 1 h 20"/>
                  <a:gd name="T4" fmla="*/ 5 w 29"/>
                  <a:gd name="T5" fmla="*/ 8 h 20"/>
                  <a:gd name="T6" fmla="*/ 0 w 29"/>
                  <a:gd name="T7" fmla="*/ 13 h 20"/>
                  <a:gd name="T8" fmla="*/ 5 w 29"/>
                  <a:gd name="T9" fmla="*/ 17 h 20"/>
                  <a:gd name="T10" fmla="*/ 12 w 29"/>
                  <a:gd name="T11" fmla="*/ 20 h 20"/>
                  <a:gd name="T12" fmla="*/ 15 w 29"/>
                  <a:gd name="T13" fmla="*/ 19 h 20"/>
                  <a:gd name="T14" fmla="*/ 26 w 29"/>
                  <a:gd name="T15" fmla="*/ 10 h 20"/>
                  <a:gd name="T16" fmla="*/ 29 w 29"/>
                  <a:gd name="T17" fmla="*/ 8 h 20"/>
                  <a:gd name="T18" fmla="*/ 26 w 29"/>
                  <a:gd name="T19" fmla="*/ 5 h 20"/>
                  <a:gd name="T20" fmla="*/ 17 w 29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0">
                    <a:moveTo>
                      <a:pt x="17" y="0"/>
                    </a:moveTo>
                    <a:lnTo>
                      <a:pt x="15" y="1"/>
                    </a:lnTo>
                    <a:lnTo>
                      <a:pt x="5" y="8"/>
                    </a:lnTo>
                    <a:lnTo>
                      <a:pt x="0" y="13"/>
                    </a:lnTo>
                    <a:lnTo>
                      <a:pt x="5" y="17"/>
                    </a:lnTo>
                    <a:lnTo>
                      <a:pt x="12" y="20"/>
                    </a:lnTo>
                    <a:lnTo>
                      <a:pt x="15" y="19"/>
                    </a:lnTo>
                    <a:lnTo>
                      <a:pt x="26" y="10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35"/>
              <p:cNvSpPr/>
              <p:nvPr/>
            </p:nvSpPr>
            <p:spPr bwMode="auto">
              <a:xfrm>
                <a:off x="5186363" y="5745163"/>
                <a:ext cx="49212" cy="31750"/>
              </a:xfrm>
              <a:custGeom>
                <a:avLst/>
                <a:gdLst>
                  <a:gd name="T0" fmla="*/ 10 w 18"/>
                  <a:gd name="T1" fmla="*/ 0 h 12"/>
                  <a:gd name="T2" fmla="*/ 2 w 18"/>
                  <a:gd name="T3" fmla="*/ 6 h 12"/>
                  <a:gd name="T4" fmla="*/ 0 w 18"/>
                  <a:gd name="T5" fmla="*/ 7 h 12"/>
                  <a:gd name="T6" fmla="*/ 2 w 18"/>
                  <a:gd name="T7" fmla="*/ 9 h 12"/>
                  <a:gd name="T8" fmla="*/ 7 w 18"/>
                  <a:gd name="T9" fmla="*/ 12 h 12"/>
                  <a:gd name="T10" fmla="*/ 8 w 18"/>
                  <a:gd name="T11" fmla="*/ 12 h 12"/>
                  <a:gd name="T12" fmla="*/ 15 w 18"/>
                  <a:gd name="T13" fmla="*/ 6 h 12"/>
                  <a:gd name="T14" fmla="*/ 18 w 18"/>
                  <a:gd name="T15" fmla="*/ 5 h 12"/>
                  <a:gd name="T16" fmla="*/ 15 w 18"/>
                  <a:gd name="T17" fmla="*/ 3 h 12"/>
                  <a:gd name="T18" fmla="*/ 10 w 18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36"/>
              <p:cNvSpPr/>
              <p:nvPr/>
            </p:nvSpPr>
            <p:spPr bwMode="auto">
              <a:xfrm>
                <a:off x="5154613" y="5772151"/>
                <a:ext cx="42862" cy="31750"/>
              </a:xfrm>
              <a:custGeom>
                <a:avLst/>
                <a:gdLst>
                  <a:gd name="T0" fmla="*/ 9 w 16"/>
                  <a:gd name="T1" fmla="*/ 0 h 12"/>
                  <a:gd name="T2" fmla="*/ 8 w 16"/>
                  <a:gd name="T3" fmla="*/ 0 h 12"/>
                  <a:gd name="T4" fmla="*/ 2 w 16"/>
                  <a:gd name="T5" fmla="*/ 5 h 12"/>
                  <a:gd name="T6" fmla="*/ 0 w 16"/>
                  <a:gd name="T7" fmla="*/ 7 h 12"/>
                  <a:gd name="T8" fmla="*/ 2 w 16"/>
                  <a:gd name="T9" fmla="*/ 8 h 12"/>
                  <a:gd name="T10" fmla="*/ 7 w 16"/>
                  <a:gd name="T11" fmla="*/ 11 h 12"/>
                  <a:gd name="T12" fmla="*/ 7 w 16"/>
                  <a:gd name="T13" fmla="*/ 12 h 12"/>
                  <a:gd name="T14" fmla="*/ 8 w 16"/>
                  <a:gd name="T15" fmla="*/ 11 h 12"/>
                  <a:gd name="T16" fmla="*/ 14 w 16"/>
                  <a:gd name="T17" fmla="*/ 6 h 12"/>
                  <a:gd name="T18" fmla="*/ 16 w 16"/>
                  <a:gd name="T19" fmla="*/ 5 h 12"/>
                  <a:gd name="T20" fmla="*/ 14 w 16"/>
                  <a:gd name="T21" fmla="*/ 3 h 12"/>
                  <a:gd name="T22" fmla="*/ 9 w 16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2"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"/>
                      <a:pt x="14" y="3"/>
                      <a:pt x="14" y="3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37"/>
              <p:cNvSpPr/>
              <p:nvPr/>
            </p:nvSpPr>
            <p:spPr bwMode="auto">
              <a:xfrm>
                <a:off x="5089525" y="5822951"/>
                <a:ext cx="41275" cy="30163"/>
              </a:xfrm>
              <a:custGeom>
                <a:avLst/>
                <a:gdLst>
                  <a:gd name="T0" fmla="*/ 8 w 15"/>
                  <a:gd name="T1" fmla="*/ 0 h 11"/>
                  <a:gd name="T2" fmla="*/ 7 w 15"/>
                  <a:gd name="T3" fmla="*/ 0 h 11"/>
                  <a:gd name="T4" fmla="*/ 1 w 15"/>
                  <a:gd name="T5" fmla="*/ 5 h 11"/>
                  <a:gd name="T6" fmla="*/ 0 w 15"/>
                  <a:gd name="T7" fmla="*/ 7 h 11"/>
                  <a:gd name="T8" fmla="*/ 1 w 15"/>
                  <a:gd name="T9" fmla="*/ 8 h 11"/>
                  <a:gd name="T10" fmla="*/ 7 w 15"/>
                  <a:gd name="T11" fmla="*/ 11 h 11"/>
                  <a:gd name="T12" fmla="*/ 7 w 15"/>
                  <a:gd name="T13" fmla="*/ 11 h 11"/>
                  <a:gd name="T14" fmla="*/ 7 w 15"/>
                  <a:gd name="T15" fmla="*/ 11 h 11"/>
                  <a:gd name="T16" fmla="*/ 13 w 15"/>
                  <a:gd name="T17" fmla="*/ 6 h 11"/>
                  <a:gd name="T18" fmla="*/ 15 w 15"/>
                  <a:gd name="T19" fmla="*/ 5 h 11"/>
                  <a:gd name="T20" fmla="*/ 13 w 15"/>
                  <a:gd name="T21" fmla="*/ 3 h 11"/>
                  <a:gd name="T22" fmla="*/ 8 w 15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1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3"/>
                      <a:pt x="13" y="3"/>
                      <a:pt x="13" y="3"/>
                    </a:cubicBez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38"/>
              <p:cNvSpPr/>
              <p:nvPr/>
            </p:nvSpPr>
            <p:spPr bwMode="auto">
              <a:xfrm>
                <a:off x="5119688" y="5795963"/>
                <a:ext cx="46037" cy="33338"/>
              </a:xfrm>
              <a:custGeom>
                <a:avLst/>
                <a:gdLst>
                  <a:gd name="T0" fmla="*/ 15 w 29"/>
                  <a:gd name="T1" fmla="*/ 0 h 21"/>
                  <a:gd name="T2" fmla="*/ 15 w 29"/>
                  <a:gd name="T3" fmla="*/ 2 h 21"/>
                  <a:gd name="T4" fmla="*/ 3 w 29"/>
                  <a:gd name="T5" fmla="*/ 10 h 21"/>
                  <a:gd name="T6" fmla="*/ 0 w 29"/>
                  <a:gd name="T7" fmla="*/ 12 h 21"/>
                  <a:gd name="T8" fmla="*/ 3 w 29"/>
                  <a:gd name="T9" fmla="*/ 16 h 21"/>
                  <a:gd name="T10" fmla="*/ 13 w 29"/>
                  <a:gd name="T11" fmla="*/ 21 h 21"/>
                  <a:gd name="T12" fmla="*/ 15 w 29"/>
                  <a:gd name="T13" fmla="*/ 19 h 21"/>
                  <a:gd name="T14" fmla="*/ 25 w 29"/>
                  <a:gd name="T15" fmla="*/ 12 h 21"/>
                  <a:gd name="T16" fmla="*/ 29 w 29"/>
                  <a:gd name="T17" fmla="*/ 9 h 21"/>
                  <a:gd name="T18" fmla="*/ 25 w 29"/>
                  <a:gd name="T19" fmla="*/ 7 h 21"/>
                  <a:gd name="T20" fmla="*/ 15 w 2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5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13" y="21"/>
                    </a:lnTo>
                    <a:lnTo>
                      <a:pt x="15" y="19"/>
                    </a:lnTo>
                    <a:lnTo>
                      <a:pt x="25" y="12"/>
                    </a:lnTo>
                    <a:lnTo>
                      <a:pt x="29" y="9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39"/>
              <p:cNvSpPr/>
              <p:nvPr/>
            </p:nvSpPr>
            <p:spPr bwMode="auto">
              <a:xfrm>
                <a:off x="4964113" y="5605463"/>
                <a:ext cx="53975" cy="34925"/>
              </a:xfrm>
              <a:custGeom>
                <a:avLst/>
                <a:gdLst>
                  <a:gd name="T0" fmla="*/ 17 w 34"/>
                  <a:gd name="T1" fmla="*/ 0 h 22"/>
                  <a:gd name="T2" fmla="*/ 16 w 34"/>
                  <a:gd name="T3" fmla="*/ 0 h 22"/>
                  <a:gd name="T4" fmla="*/ 9 w 34"/>
                  <a:gd name="T5" fmla="*/ 7 h 22"/>
                  <a:gd name="T6" fmla="*/ 0 w 34"/>
                  <a:gd name="T7" fmla="*/ 12 h 22"/>
                  <a:gd name="T8" fmla="*/ 9 w 34"/>
                  <a:gd name="T9" fmla="*/ 17 h 22"/>
                  <a:gd name="T10" fmla="*/ 16 w 34"/>
                  <a:gd name="T11" fmla="*/ 22 h 22"/>
                  <a:gd name="T12" fmla="*/ 17 w 34"/>
                  <a:gd name="T13" fmla="*/ 22 h 22"/>
                  <a:gd name="T14" fmla="*/ 21 w 34"/>
                  <a:gd name="T15" fmla="*/ 21 h 22"/>
                  <a:gd name="T16" fmla="*/ 31 w 34"/>
                  <a:gd name="T17" fmla="*/ 14 h 22"/>
                  <a:gd name="T18" fmla="*/ 34 w 34"/>
                  <a:gd name="T19" fmla="*/ 10 h 22"/>
                  <a:gd name="T20" fmla="*/ 31 w 34"/>
                  <a:gd name="T21" fmla="*/ 9 h 22"/>
                  <a:gd name="T22" fmla="*/ 21 w 34"/>
                  <a:gd name="T23" fmla="*/ 2 h 22"/>
                  <a:gd name="T24" fmla="*/ 17 w 34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2">
                    <a:moveTo>
                      <a:pt x="17" y="0"/>
                    </a:moveTo>
                    <a:lnTo>
                      <a:pt x="16" y="0"/>
                    </a:ln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1" y="21"/>
                    </a:lnTo>
                    <a:lnTo>
                      <a:pt x="31" y="14"/>
                    </a:lnTo>
                    <a:lnTo>
                      <a:pt x="34" y="10"/>
                    </a:lnTo>
                    <a:lnTo>
                      <a:pt x="31" y="9"/>
                    </a:lnTo>
                    <a:lnTo>
                      <a:pt x="21" y="2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40"/>
              <p:cNvSpPr/>
              <p:nvPr/>
            </p:nvSpPr>
            <p:spPr bwMode="auto">
              <a:xfrm>
                <a:off x="4999038" y="5581651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5 h 22"/>
                  <a:gd name="T4" fmla="*/ 0 w 33"/>
                  <a:gd name="T5" fmla="*/ 10 h 22"/>
                  <a:gd name="T6" fmla="*/ 9 w 33"/>
                  <a:gd name="T7" fmla="*/ 15 h 22"/>
                  <a:gd name="T8" fmla="*/ 18 w 33"/>
                  <a:gd name="T9" fmla="*/ 22 h 22"/>
                  <a:gd name="T10" fmla="*/ 18 w 33"/>
                  <a:gd name="T11" fmla="*/ 20 h 22"/>
                  <a:gd name="T12" fmla="*/ 28 w 33"/>
                  <a:gd name="T13" fmla="*/ 13 h 22"/>
                  <a:gd name="T14" fmla="*/ 33 w 33"/>
                  <a:gd name="T15" fmla="*/ 10 h 22"/>
                  <a:gd name="T16" fmla="*/ 28 w 33"/>
                  <a:gd name="T17" fmla="*/ 8 h 22"/>
                  <a:gd name="T18" fmla="*/ 18 w 33"/>
                  <a:gd name="T19" fmla="*/ 1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5"/>
                    </a:lnTo>
                    <a:lnTo>
                      <a:pt x="0" y="10"/>
                    </a:lnTo>
                    <a:lnTo>
                      <a:pt x="9" y="15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8"/>
                    </a:lnTo>
                    <a:lnTo>
                      <a:pt x="18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41"/>
              <p:cNvSpPr/>
              <p:nvPr/>
            </p:nvSpPr>
            <p:spPr bwMode="auto">
              <a:xfrm>
                <a:off x="5032375" y="5554663"/>
                <a:ext cx="57150" cy="38100"/>
              </a:xfrm>
              <a:custGeom>
                <a:avLst/>
                <a:gdLst>
                  <a:gd name="T0" fmla="*/ 19 w 36"/>
                  <a:gd name="T1" fmla="*/ 0 h 24"/>
                  <a:gd name="T2" fmla="*/ 17 w 36"/>
                  <a:gd name="T3" fmla="*/ 0 h 24"/>
                  <a:gd name="T4" fmla="*/ 7 w 36"/>
                  <a:gd name="T5" fmla="*/ 6 h 24"/>
                  <a:gd name="T6" fmla="*/ 0 w 36"/>
                  <a:gd name="T7" fmla="*/ 12 h 24"/>
                  <a:gd name="T8" fmla="*/ 7 w 36"/>
                  <a:gd name="T9" fmla="*/ 17 h 24"/>
                  <a:gd name="T10" fmla="*/ 17 w 36"/>
                  <a:gd name="T11" fmla="*/ 24 h 24"/>
                  <a:gd name="T12" fmla="*/ 17 w 36"/>
                  <a:gd name="T13" fmla="*/ 24 h 24"/>
                  <a:gd name="T14" fmla="*/ 27 w 36"/>
                  <a:gd name="T15" fmla="*/ 17 h 24"/>
                  <a:gd name="T16" fmla="*/ 36 w 36"/>
                  <a:gd name="T17" fmla="*/ 10 h 24"/>
                  <a:gd name="T18" fmla="*/ 27 w 36"/>
                  <a:gd name="T19" fmla="*/ 5 h 24"/>
                  <a:gd name="T20" fmla="*/ 19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9" y="0"/>
                    </a:moveTo>
                    <a:lnTo>
                      <a:pt x="17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4"/>
                    </a:lnTo>
                    <a:lnTo>
                      <a:pt x="17" y="24"/>
                    </a:lnTo>
                    <a:lnTo>
                      <a:pt x="27" y="17"/>
                    </a:lnTo>
                    <a:lnTo>
                      <a:pt x="36" y="10"/>
                    </a:lnTo>
                    <a:lnTo>
                      <a:pt x="27" y="5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42"/>
              <p:cNvSpPr/>
              <p:nvPr/>
            </p:nvSpPr>
            <p:spPr bwMode="auto">
              <a:xfrm>
                <a:off x="4932363" y="5632451"/>
                <a:ext cx="47625" cy="33338"/>
              </a:xfrm>
              <a:custGeom>
                <a:avLst/>
                <a:gdLst>
                  <a:gd name="T0" fmla="*/ 13 w 30"/>
                  <a:gd name="T1" fmla="*/ 0 h 21"/>
                  <a:gd name="T2" fmla="*/ 5 w 30"/>
                  <a:gd name="T3" fmla="*/ 5 h 21"/>
                  <a:gd name="T4" fmla="*/ 0 w 30"/>
                  <a:gd name="T5" fmla="*/ 11 h 21"/>
                  <a:gd name="T6" fmla="*/ 5 w 30"/>
                  <a:gd name="T7" fmla="*/ 14 h 21"/>
                  <a:gd name="T8" fmla="*/ 15 w 30"/>
                  <a:gd name="T9" fmla="*/ 21 h 21"/>
                  <a:gd name="T10" fmla="*/ 17 w 30"/>
                  <a:gd name="T11" fmla="*/ 21 h 21"/>
                  <a:gd name="T12" fmla="*/ 29 w 30"/>
                  <a:gd name="T13" fmla="*/ 12 h 21"/>
                  <a:gd name="T14" fmla="*/ 30 w 30"/>
                  <a:gd name="T15" fmla="*/ 11 h 21"/>
                  <a:gd name="T16" fmla="*/ 29 w 30"/>
                  <a:gd name="T17" fmla="*/ 9 h 21"/>
                  <a:gd name="T18" fmla="*/ 17 w 30"/>
                  <a:gd name="T19" fmla="*/ 0 h 21"/>
                  <a:gd name="T20" fmla="*/ 13 w 30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0"/>
                    </a:moveTo>
                    <a:lnTo>
                      <a:pt x="5" y="5"/>
                    </a:lnTo>
                    <a:lnTo>
                      <a:pt x="0" y="11"/>
                    </a:lnTo>
                    <a:lnTo>
                      <a:pt x="5" y="14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29" y="12"/>
                    </a:lnTo>
                    <a:lnTo>
                      <a:pt x="30" y="11"/>
                    </a:lnTo>
                    <a:lnTo>
                      <a:pt x="29" y="9"/>
                    </a:lnTo>
                    <a:lnTo>
                      <a:pt x="1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43"/>
              <p:cNvSpPr/>
              <p:nvPr/>
            </p:nvSpPr>
            <p:spPr bwMode="auto">
              <a:xfrm>
                <a:off x="4867275" y="5678488"/>
                <a:ext cx="47625" cy="36513"/>
              </a:xfrm>
              <a:custGeom>
                <a:avLst/>
                <a:gdLst>
                  <a:gd name="T0" fmla="*/ 5 w 30"/>
                  <a:gd name="T1" fmla="*/ 7 h 23"/>
                  <a:gd name="T2" fmla="*/ 0 w 30"/>
                  <a:gd name="T3" fmla="*/ 11 h 23"/>
                  <a:gd name="T4" fmla="*/ 5 w 30"/>
                  <a:gd name="T5" fmla="*/ 14 h 23"/>
                  <a:gd name="T6" fmla="*/ 17 w 30"/>
                  <a:gd name="T7" fmla="*/ 23 h 23"/>
                  <a:gd name="T8" fmla="*/ 27 w 30"/>
                  <a:gd name="T9" fmla="*/ 14 h 23"/>
                  <a:gd name="T10" fmla="*/ 30 w 30"/>
                  <a:gd name="T11" fmla="*/ 12 h 23"/>
                  <a:gd name="T12" fmla="*/ 27 w 30"/>
                  <a:gd name="T13" fmla="*/ 9 h 23"/>
                  <a:gd name="T14" fmla="*/ 13 w 30"/>
                  <a:gd name="T15" fmla="*/ 0 h 23"/>
                  <a:gd name="T16" fmla="*/ 5 w 30"/>
                  <a:gd name="T1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3">
                    <a:moveTo>
                      <a:pt x="5" y="7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7" y="23"/>
                    </a:lnTo>
                    <a:lnTo>
                      <a:pt x="27" y="14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13" y="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44"/>
              <p:cNvSpPr/>
              <p:nvPr/>
            </p:nvSpPr>
            <p:spPr bwMode="auto">
              <a:xfrm>
                <a:off x="4784725" y="5673726"/>
                <a:ext cx="63500" cy="42863"/>
              </a:xfrm>
              <a:custGeom>
                <a:avLst/>
                <a:gdLst>
                  <a:gd name="T0" fmla="*/ 23 w 23"/>
                  <a:gd name="T1" fmla="*/ 8 h 16"/>
                  <a:gd name="T2" fmla="*/ 20 w 23"/>
                  <a:gd name="T3" fmla="*/ 6 h 16"/>
                  <a:gd name="T4" fmla="*/ 10 w 23"/>
                  <a:gd name="T5" fmla="*/ 0 h 16"/>
                  <a:gd name="T6" fmla="*/ 10 w 23"/>
                  <a:gd name="T7" fmla="*/ 0 h 16"/>
                  <a:gd name="T8" fmla="*/ 0 w 23"/>
                  <a:gd name="T9" fmla="*/ 7 h 16"/>
                  <a:gd name="T10" fmla="*/ 13 w 23"/>
                  <a:gd name="T11" fmla="*/ 16 h 16"/>
                  <a:gd name="T12" fmla="*/ 20 w 23"/>
                  <a:gd name="T13" fmla="*/ 11 h 16"/>
                  <a:gd name="T14" fmla="*/ 23 w 23"/>
                  <a:gd name="T1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6">
                    <a:moveTo>
                      <a:pt x="23" y="8"/>
                    </a:moveTo>
                    <a:cubicBezTo>
                      <a:pt x="20" y="6"/>
                      <a:pt x="20" y="6"/>
                      <a:pt x="20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20" y="11"/>
                      <a:pt x="20" y="11"/>
                      <a:pt x="20" y="11"/>
                    </a:cubicBezTo>
                    <a:lnTo>
                      <a:pt x="2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45"/>
              <p:cNvSpPr/>
              <p:nvPr/>
            </p:nvSpPr>
            <p:spPr bwMode="auto">
              <a:xfrm>
                <a:off x="4895850" y="5654676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7 h 22"/>
                  <a:gd name="T4" fmla="*/ 0 w 33"/>
                  <a:gd name="T5" fmla="*/ 12 h 22"/>
                  <a:gd name="T6" fmla="*/ 9 w 33"/>
                  <a:gd name="T7" fmla="*/ 17 h 22"/>
                  <a:gd name="T8" fmla="*/ 16 w 33"/>
                  <a:gd name="T9" fmla="*/ 22 h 22"/>
                  <a:gd name="T10" fmla="*/ 18 w 33"/>
                  <a:gd name="T11" fmla="*/ 22 h 22"/>
                  <a:gd name="T12" fmla="*/ 28 w 33"/>
                  <a:gd name="T13" fmla="*/ 15 h 22"/>
                  <a:gd name="T14" fmla="*/ 33 w 33"/>
                  <a:gd name="T15" fmla="*/ 12 h 22"/>
                  <a:gd name="T16" fmla="*/ 28 w 33"/>
                  <a:gd name="T17" fmla="*/ 9 h 22"/>
                  <a:gd name="T18" fmla="*/ 16 w 33"/>
                  <a:gd name="T19" fmla="*/ 2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3" y="12"/>
                    </a:lnTo>
                    <a:lnTo>
                      <a:pt x="28" y="9"/>
                    </a:lnTo>
                    <a:lnTo>
                      <a:pt x="16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46"/>
              <p:cNvSpPr/>
              <p:nvPr/>
            </p:nvSpPr>
            <p:spPr bwMode="auto">
              <a:xfrm>
                <a:off x="4830763" y="5703888"/>
                <a:ext cx="55562" cy="34925"/>
              </a:xfrm>
              <a:custGeom>
                <a:avLst/>
                <a:gdLst>
                  <a:gd name="T0" fmla="*/ 35 w 35"/>
                  <a:gd name="T1" fmla="*/ 10 h 22"/>
                  <a:gd name="T2" fmla="*/ 28 w 35"/>
                  <a:gd name="T3" fmla="*/ 7 h 22"/>
                  <a:gd name="T4" fmla="*/ 18 w 35"/>
                  <a:gd name="T5" fmla="*/ 0 h 22"/>
                  <a:gd name="T6" fmla="*/ 6 w 35"/>
                  <a:gd name="T7" fmla="*/ 8 h 22"/>
                  <a:gd name="T8" fmla="*/ 0 w 35"/>
                  <a:gd name="T9" fmla="*/ 12 h 22"/>
                  <a:gd name="T10" fmla="*/ 6 w 35"/>
                  <a:gd name="T11" fmla="*/ 15 h 22"/>
                  <a:gd name="T12" fmla="*/ 16 w 35"/>
                  <a:gd name="T13" fmla="*/ 22 h 22"/>
                  <a:gd name="T14" fmla="*/ 28 w 35"/>
                  <a:gd name="T15" fmla="*/ 14 h 22"/>
                  <a:gd name="T16" fmla="*/ 35 w 35"/>
                  <a:gd name="T1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22">
                    <a:moveTo>
                      <a:pt x="35" y="10"/>
                    </a:moveTo>
                    <a:lnTo>
                      <a:pt x="28" y="7"/>
                    </a:lnTo>
                    <a:lnTo>
                      <a:pt x="18" y="0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6" y="15"/>
                    </a:lnTo>
                    <a:lnTo>
                      <a:pt x="16" y="22"/>
                    </a:lnTo>
                    <a:lnTo>
                      <a:pt x="28" y="14"/>
                    </a:lnTo>
                    <a:lnTo>
                      <a:pt x="3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47"/>
              <p:cNvSpPr/>
              <p:nvPr/>
            </p:nvSpPr>
            <p:spPr bwMode="auto">
              <a:xfrm>
                <a:off x="4886325" y="5605463"/>
                <a:ext cx="58737" cy="38100"/>
              </a:xfrm>
              <a:custGeom>
                <a:avLst/>
                <a:gdLst>
                  <a:gd name="T0" fmla="*/ 13 w 22"/>
                  <a:gd name="T1" fmla="*/ 14 h 14"/>
                  <a:gd name="T2" fmla="*/ 13 w 22"/>
                  <a:gd name="T3" fmla="*/ 13 h 14"/>
                  <a:gd name="T4" fmla="*/ 20 w 22"/>
                  <a:gd name="T5" fmla="*/ 9 h 14"/>
                  <a:gd name="T6" fmla="*/ 22 w 22"/>
                  <a:gd name="T7" fmla="*/ 7 h 14"/>
                  <a:gd name="T8" fmla="*/ 20 w 22"/>
                  <a:gd name="T9" fmla="*/ 6 h 14"/>
                  <a:gd name="T10" fmla="*/ 13 w 22"/>
                  <a:gd name="T11" fmla="*/ 2 h 14"/>
                  <a:gd name="T12" fmla="*/ 10 w 22"/>
                  <a:gd name="T13" fmla="*/ 0 h 14"/>
                  <a:gd name="T14" fmla="*/ 9 w 22"/>
                  <a:gd name="T15" fmla="*/ 0 h 14"/>
                  <a:gd name="T16" fmla="*/ 9 w 22"/>
                  <a:gd name="T17" fmla="*/ 0 h 14"/>
                  <a:gd name="T18" fmla="*/ 0 w 22"/>
                  <a:gd name="T19" fmla="*/ 6 h 14"/>
                  <a:gd name="T20" fmla="*/ 9 w 22"/>
                  <a:gd name="T21" fmla="*/ 11 h 14"/>
                  <a:gd name="T22" fmla="*/ 13 w 2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4">
                    <a:moveTo>
                      <a:pt x="13" y="14"/>
                    </a:moveTo>
                    <a:cubicBezTo>
                      <a:pt x="13" y="13"/>
                      <a:pt x="13" y="13"/>
                      <a:pt x="13" y="13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9" y="11"/>
                      <a:pt x="9" y="11"/>
                      <a:pt x="9" y="11"/>
                    </a:cubicBezTo>
                    <a:lnTo>
                      <a:pt x="1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48"/>
              <p:cNvSpPr/>
              <p:nvPr/>
            </p:nvSpPr>
            <p:spPr bwMode="auto">
              <a:xfrm>
                <a:off x="5070475" y="5575301"/>
                <a:ext cx="65087" cy="46038"/>
              </a:xfrm>
              <a:custGeom>
                <a:avLst/>
                <a:gdLst>
                  <a:gd name="T0" fmla="*/ 24 w 41"/>
                  <a:gd name="T1" fmla="*/ 5 h 29"/>
                  <a:gd name="T2" fmla="*/ 17 w 41"/>
                  <a:gd name="T3" fmla="*/ 0 h 29"/>
                  <a:gd name="T4" fmla="*/ 14 w 41"/>
                  <a:gd name="T5" fmla="*/ 4 h 29"/>
                  <a:gd name="T6" fmla="*/ 3 w 41"/>
                  <a:gd name="T7" fmla="*/ 12 h 29"/>
                  <a:gd name="T8" fmla="*/ 0 w 41"/>
                  <a:gd name="T9" fmla="*/ 14 h 29"/>
                  <a:gd name="T10" fmla="*/ 3 w 41"/>
                  <a:gd name="T11" fmla="*/ 16 h 29"/>
                  <a:gd name="T12" fmla="*/ 14 w 41"/>
                  <a:gd name="T13" fmla="*/ 23 h 29"/>
                  <a:gd name="T14" fmla="*/ 24 w 41"/>
                  <a:gd name="T15" fmla="*/ 29 h 29"/>
                  <a:gd name="T16" fmla="*/ 24 w 41"/>
                  <a:gd name="T17" fmla="*/ 28 h 29"/>
                  <a:gd name="T18" fmla="*/ 34 w 41"/>
                  <a:gd name="T19" fmla="*/ 21 h 29"/>
                  <a:gd name="T20" fmla="*/ 41 w 41"/>
                  <a:gd name="T21" fmla="*/ 16 h 29"/>
                  <a:gd name="T22" fmla="*/ 34 w 41"/>
                  <a:gd name="T23" fmla="*/ 12 h 29"/>
                  <a:gd name="T24" fmla="*/ 24 w 41"/>
                  <a:gd name="T25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9">
                    <a:moveTo>
                      <a:pt x="24" y="5"/>
                    </a:moveTo>
                    <a:lnTo>
                      <a:pt x="17" y="0"/>
                    </a:lnTo>
                    <a:lnTo>
                      <a:pt x="14" y="4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4" y="29"/>
                    </a:lnTo>
                    <a:lnTo>
                      <a:pt x="24" y="28"/>
                    </a:lnTo>
                    <a:lnTo>
                      <a:pt x="34" y="21"/>
                    </a:lnTo>
                    <a:lnTo>
                      <a:pt x="41" y="16"/>
                    </a:lnTo>
                    <a:lnTo>
                      <a:pt x="34" y="12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49"/>
              <p:cNvSpPr/>
              <p:nvPr/>
            </p:nvSpPr>
            <p:spPr bwMode="auto">
              <a:xfrm>
                <a:off x="4959350" y="5556251"/>
                <a:ext cx="53975" cy="36513"/>
              </a:xfrm>
              <a:custGeom>
                <a:avLst/>
                <a:gdLst>
                  <a:gd name="T0" fmla="*/ 11 w 20"/>
                  <a:gd name="T1" fmla="*/ 13 h 13"/>
                  <a:gd name="T2" fmla="*/ 12 w 20"/>
                  <a:gd name="T3" fmla="*/ 13 h 13"/>
                  <a:gd name="T4" fmla="*/ 14 w 20"/>
                  <a:gd name="T5" fmla="*/ 12 h 13"/>
                  <a:gd name="T6" fmla="*/ 20 w 20"/>
                  <a:gd name="T7" fmla="*/ 7 h 13"/>
                  <a:gd name="T8" fmla="*/ 20 w 20"/>
                  <a:gd name="T9" fmla="*/ 7 h 13"/>
                  <a:gd name="T10" fmla="*/ 20 w 20"/>
                  <a:gd name="T11" fmla="*/ 6 h 13"/>
                  <a:gd name="T12" fmla="*/ 14 w 20"/>
                  <a:gd name="T13" fmla="*/ 3 h 13"/>
                  <a:gd name="T14" fmla="*/ 11 w 20"/>
                  <a:gd name="T15" fmla="*/ 1 h 13"/>
                  <a:gd name="T16" fmla="*/ 9 w 20"/>
                  <a:gd name="T17" fmla="*/ 0 h 13"/>
                  <a:gd name="T18" fmla="*/ 9 w 20"/>
                  <a:gd name="T19" fmla="*/ 0 h 13"/>
                  <a:gd name="T20" fmla="*/ 7 w 20"/>
                  <a:gd name="T21" fmla="*/ 1 h 13"/>
                  <a:gd name="T22" fmla="*/ 0 w 20"/>
                  <a:gd name="T23" fmla="*/ 6 h 13"/>
                  <a:gd name="T24" fmla="*/ 7 w 20"/>
                  <a:gd name="T25" fmla="*/ 10 h 13"/>
                  <a:gd name="T26" fmla="*/ 11 w 20"/>
                  <a:gd name="T2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3">
                    <a:moveTo>
                      <a:pt x="11" y="13"/>
                    </a:move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7" y="10"/>
                      <a:pt x="7" y="10"/>
                      <a:pt x="7" y="10"/>
                    </a:cubicBezTo>
                    <a:lnTo>
                      <a:pt x="1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50"/>
              <p:cNvSpPr/>
              <p:nvPr/>
            </p:nvSpPr>
            <p:spPr bwMode="auto">
              <a:xfrm>
                <a:off x="5222875" y="5716588"/>
                <a:ext cx="46037" cy="33338"/>
              </a:xfrm>
              <a:custGeom>
                <a:avLst/>
                <a:gdLst>
                  <a:gd name="T0" fmla="*/ 9 w 17"/>
                  <a:gd name="T1" fmla="*/ 0 h 12"/>
                  <a:gd name="T2" fmla="*/ 2 w 17"/>
                  <a:gd name="T3" fmla="*/ 5 h 12"/>
                  <a:gd name="T4" fmla="*/ 0 w 17"/>
                  <a:gd name="T5" fmla="*/ 7 h 12"/>
                  <a:gd name="T6" fmla="*/ 2 w 17"/>
                  <a:gd name="T7" fmla="*/ 9 h 12"/>
                  <a:gd name="T8" fmla="*/ 8 w 17"/>
                  <a:gd name="T9" fmla="*/ 12 h 12"/>
                  <a:gd name="T10" fmla="*/ 8 w 17"/>
                  <a:gd name="T11" fmla="*/ 12 h 12"/>
                  <a:gd name="T12" fmla="*/ 15 w 17"/>
                  <a:gd name="T13" fmla="*/ 7 h 12"/>
                  <a:gd name="T14" fmla="*/ 17 w 17"/>
                  <a:gd name="T15" fmla="*/ 5 h 12"/>
                  <a:gd name="T16" fmla="*/ 15 w 17"/>
                  <a:gd name="T17" fmla="*/ 4 h 12"/>
                  <a:gd name="T18" fmla="*/ 9 w 17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9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4"/>
                      <a:pt x="15" y="4"/>
                      <a:pt x="15" y="4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51"/>
              <p:cNvSpPr/>
              <p:nvPr/>
            </p:nvSpPr>
            <p:spPr bwMode="auto">
              <a:xfrm>
                <a:off x="4991100" y="5529263"/>
                <a:ext cx="60325" cy="38100"/>
              </a:xfrm>
              <a:custGeom>
                <a:avLst/>
                <a:gdLst>
                  <a:gd name="T0" fmla="*/ 14 w 38"/>
                  <a:gd name="T1" fmla="*/ 21 h 24"/>
                  <a:gd name="T2" fmla="*/ 21 w 38"/>
                  <a:gd name="T3" fmla="*/ 24 h 24"/>
                  <a:gd name="T4" fmla="*/ 23 w 38"/>
                  <a:gd name="T5" fmla="*/ 22 h 24"/>
                  <a:gd name="T6" fmla="*/ 33 w 38"/>
                  <a:gd name="T7" fmla="*/ 16 h 24"/>
                  <a:gd name="T8" fmla="*/ 38 w 38"/>
                  <a:gd name="T9" fmla="*/ 12 h 24"/>
                  <a:gd name="T10" fmla="*/ 33 w 38"/>
                  <a:gd name="T11" fmla="*/ 9 h 24"/>
                  <a:gd name="T12" fmla="*/ 23 w 38"/>
                  <a:gd name="T13" fmla="*/ 2 h 24"/>
                  <a:gd name="T14" fmla="*/ 19 w 38"/>
                  <a:gd name="T15" fmla="*/ 0 h 24"/>
                  <a:gd name="T16" fmla="*/ 14 w 38"/>
                  <a:gd name="T17" fmla="*/ 4 h 24"/>
                  <a:gd name="T18" fmla="*/ 4 w 38"/>
                  <a:gd name="T19" fmla="*/ 10 h 24"/>
                  <a:gd name="T20" fmla="*/ 0 w 38"/>
                  <a:gd name="T21" fmla="*/ 12 h 24"/>
                  <a:gd name="T22" fmla="*/ 4 w 38"/>
                  <a:gd name="T23" fmla="*/ 14 h 24"/>
                  <a:gd name="T24" fmla="*/ 14 w 38"/>
                  <a:gd name="T2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4">
                    <a:moveTo>
                      <a:pt x="14" y="21"/>
                    </a:moveTo>
                    <a:lnTo>
                      <a:pt x="21" y="24"/>
                    </a:lnTo>
                    <a:lnTo>
                      <a:pt x="23" y="22"/>
                    </a:lnTo>
                    <a:lnTo>
                      <a:pt x="33" y="16"/>
                    </a:lnTo>
                    <a:lnTo>
                      <a:pt x="38" y="12"/>
                    </a:lnTo>
                    <a:lnTo>
                      <a:pt x="33" y="9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52"/>
              <p:cNvSpPr>
                <a:spLocks noEditPoints="1"/>
              </p:cNvSpPr>
              <p:nvPr/>
            </p:nvSpPr>
            <p:spPr bwMode="auto">
              <a:xfrm>
                <a:off x="4722813" y="5461001"/>
                <a:ext cx="687387" cy="468313"/>
              </a:xfrm>
              <a:custGeom>
                <a:avLst/>
                <a:gdLst>
                  <a:gd name="T0" fmla="*/ 0 w 253"/>
                  <a:gd name="T1" fmla="*/ 85 h 172"/>
                  <a:gd name="T2" fmla="*/ 56 w 253"/>
                  <a:gd name="T3" fmla="*/ 122 h 172"/>
                  <a:gd name="T4" fmla="*/ 73 w 253"/>
                  <a:gd name="T5" fmla="*/ 134 h 172"/>
                  <a:gd name="T6" fmla="*/ 87 w 253"/>
                  <a:gd name="T7" fmla="*/ 143 h 172"/>
                  <a:gd name="T8" fmla="*/ 98 w 253"/>
                  <a:gd name="T9" fmla="*/ 150 h 172"/>
                  <a:gd name="T10" fmla="*/ 107 w 253"/>
                  <a:gd name="T11" fmla="*/ 156 h 172"/>
                  <a:gd name="T12" fmla="*/ 118 w 253"/>
                  <a:gd name="T13" fmla="*/ 164 h 172"/>
                  <a:gd name="T14" fmla="*/ 130 w 253"/>
                  <a:gd name="T15" fmla="*/ 171 h 172"/>
                  <a:gd name="T16" fmla="*/ 136 w 253"/>
                  <a:gd name="T17" fmla="*/ 167 h 172"/>
                  <a:gd name="T18" fmla="*/ 148 w 253"/>
                  <a:gd name="T19" fmla="*/ 159 h 172"/>
                  <a:gd name="T20" fmla="*/ 161 w 253"/>
                  <a:gd name="T21" fmla="*/ 149 h 172"/>
                  <a:gd name="T22" fmla="*/ 173 w 253"/>
                  <a:gd name="T23" fmla="*/ 140 h 172"/>
                  <a:gd name="T24" fmla="*/ 199 w 253"/>
                  <a:gd name="T25" fmla="*/ 121 h 172"/>
                  <a:gd name="T26" fmla="*/ 253 w 253"/>
                  <a:gd name="T27" fmla="*/ 80 h 172"/>
                  <a:gd name="T28" fmla="*/ 199 w 253"/>
                  <a:gd name="T29" fmla="*/ 47 h 172"/>
                  <a:gd name="T30" fmla="*/ 173 w 253"/>
                  <a:gd name="T31" fmla="*/ 32 h 172"/>
                  <a:gd name="T32" fmla="*/ 161 w 253"/>
                  <a:gd name="T33" fmla="*/ 24 h 172"/>
                  <a:gd name="T34" fmla="*/ 148 w 253"/>
                  <a:gd name="T35" fmla="*/ 17 h 172"/>
                  <a:gd name="T36" fmla="*/ 136 w 253"/>
                  <a:gd name="T37" fmla="*/ 9 h 172"/>
                  <a:gd name="T38" fmla="*/ 124 w 253"/>
                  <a:gd name="T39" fmla="*/ 2 h 172"/>
                  <a:gd name="T40" fmla="*/ 118 w 253"/>
                  <a:gd name="T41" fmla="*/ 2 h 172"/>
                  <a:gd name="T42" fmla="*/ 107 w 253"/>
                  <a:gd name="T43" fmla="*/ 11 h 172"/>
                  <a:gd name="T44" fmla="*/ 98 w 253"/>
                  <a:gd name="T45" fmla="*/ 17 h 172"/>
                  <a:gd name="T46" fmla="*/ 87 w 253"/>
                  <a:gd name="T47" fmla="*/ 25 h 172"/>
                  <a:gd name="T48" fmla="*/ 73 w 253"/>
                  <a:gd name="T49" fmla="*/ 34 h 172"/>
                  <a:gd name="T50" fmla="*/ 56 w 253"/>
                  <a:gd name="T51" fmla="*/ 46 h 172"/>
                  <a:gd name="T52" fmla="*/ 73 w 253"/>
                  <a:gd name="T53" fmla="*/ 45 h 172"/>
                  <a:gd name="T54" fmla="*/ 87 w 253"/>
                  <a:gd name="T55" fmla="*/ 36 h 172"/>
                  <a:gd name="T56" fmla="*/ 98 w 253"/>
                  <a:gd name="T57" fmla="*/ 28 h 172"/>
                  <a:gd name="T58" fmla="*/ 107 w 253"/>
                  <a:gd name="T59" fmla="*/ 23 h 172"/>
                  <a:gd name="T60" fmla="*/ 118 w 253"/>
                  <a:gd name="T61" fmla="*/ 14 h 172"/>
                  <a:gd name="T62" fmla="*/ 123 w 253"/>
                  <a:gd name="T63" fmla="*/ 12 h 172"/>
                  <a:gd name="T64" fmla="*/ 130 w 253"/>
                  <a:gd name="T65" fmla="*/ 16 h 172"/>
                  <a:gd name="T66" fmla="*/ 142 w 253"/>
                  <a:gd name="T67" fmla="*/ 24 h 172"/>
                  <a:gd name="T68" fmla="*/ 155 w 253"/>
                  <a:gd name="T69" fmla="*/ 31 h 172"/>
                  <a:gd name="T70" fmla="*/ 167 w 253"/>
                  <a:gd name="T71" fmla="*/ 38 h 172"/>
                  <a:gd name="T72" fmla="*/ 186 w 253"/>
                  <a:gd name="T73" fmla="*/ 50 h 172"/>
                  <a:gd name="T74" fmla="*/ 212 w 253"/>
                  <a:gd name="T75" fmla="*/ 65 h 172"/>
                  <a:gd name="T76" fmla="*/ 233 w 253"/>
                  <a:gd name="T77" fmla="*/ 80 h 172"/>
                  <a:gd name="T78" fmla="*/ 199 w 253"/>
                  <a:gd name="T79" fmla="*/ 106 h 172"/>
                  <a:gd name="T80" fmla="*/ 173 w 253"/>
                  <a:gd name="T81" fmla="*/ 125 h 172"/>
                  <a:gd name="T82" fmla="*/ 161 w 253"/>
                  <a:gd name="T83" fmla="*/ 135 h 172"/>
                  <a:gd name="T84" fmla="*/ 148 w 253"/>
                  <a:gd name="T85" fmla="*/ 144 h 172"/>
                  <a:gd name="T86" fmla="*/ 136 w 253"/>
                  <a:gd name="T87" fmla="*/ 153 h 172"/>
                  <a:gd name="T88" fmla="*/ 129 w 253"/>
                  <a:gd name="T89" fmla="*/ 158 h 172"/>
                  <a:gd name="T90" fmla="*/ 124 w 253"/>
                  <a:gd name="T91" fmla="*/ 157 h 172"/>
                  <a:gd name="T92" fmla="*/ 112 w 253"/>
                  <a:gd name="T93" fmla="*/ 149 h 172"/>
                  <a:gd name="T94" fmla="*/ 101 w 253"/>
                  <a:gd name="T95" fmla="*/ 141 h 172"/>
                  <a:gd name="T96" fmla="*/ 94 w 253"/>
                  <a:gd name="T97" fmla="*/ 136 h 172"/>
                  <a:gd name="T98" fmla="*/ 80 w 253"/>
                  <a:gd name="T99" fmla="*/ 127 h 172"/>
                  <a:gd name="T100" fmla="*/ 69 w 253"/>
                  <a:gd name="T101" fmla="*/ 120 h 172"/>
                  <a:gd name="T102" fmla="*/ 43 w 253"/>
                  <a:gd name="T103" fmla="*/ 103 h 172"/>
                  <a:gd name="T104" fmla="*/ 18 w 253"/>
                  <a:gd name="T105" fmla="*/ 83 h 172"/>
                  <a:gd name="T106" fmla="*/ 56 w 253"/>
                  <a:gd name="T107" fmla="*/ 57 h 172"/>
                  <a:gd name="T108" fmla="*/ 73 w 253"/>
                  <a:gd name="T109" fmla="*/ 4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53" h="172">
                    <a:moveTo>
                      <a:pt x="43" y="55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43" y="114"/>
                      <a:pt x="43" y="114"/>
                      <a:pt x="43" y="114"/>
                    </a:cubicBezTo>
                    <a:cubicBezTo>
                      <a:pt x="56" y="122"/>
                      <a:pt x="56" y="122"/>
                      <a:pt x="56" y="122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73" y="134"/>
                      <a:pt x="73" y="134"/>
                      <a:pt x="73" y="134"/>
                    </a:cubicBezTo>
                    <a:cubicBezTo>
                      <a:pt x="80" y="138"/>
                      <a:pt x="80" y="138"/>
                      <a:pt x="80" y="138"/>
                    </a:cubicBezTo>
                    <a:cubicBezTo>
                      <a:pt x="87" y="143"/>
                      <a:pt x="87" y="143"/>
                      <a:pt x="87" y="143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8" y="150"/>
                      <a:pt x="98" y="150"/>
                      <a:pt x="98" y="150"/>
                    </a:cubicBezTo>
                    <a:cubicBezTo>
                      <a:pt x="101" y="152"/>
                      <a:pt x="101" y="152"/>
                      <a:pt x="101" y="152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12" y="160"/>
                      <a:pt x="112" y="160"/>
                      <a:pt x="112" y="160"/>
                    </a:cubicBezTo>
                    <a:cubicBezTo>
                      <a:pt x="118" y="164"/>
                      <a:pt x="118" y="164"/>
                      <a:pt x="118" y="164"/>
                    </a:cubicBezTo>
                    <a:cubicBezTo>
                      <a:pt x="124" y="168"/>
                      <a:pt x="124" y="168"/>
                      <a:pt x="124" y="168"/>
                    </a:cubicBezTo>
                    <a:cubicBezTo>
                      <a:pt x="130" y="171"/>
                      <a:pt x="130" y="171"/>
                      <a:pt x="130" y="171"/>
                    </a:cubicBezTo>
                    <a:cubicBezTo>
                      <a:pt x="130" y="172"/>
                      <a:pt x="130" y="172"/>
                      <a:pt x="130" y="172"/>
                    </a:cubicBezTo>
                    <a:cubicBezTo>
                      <a:pt x="136" y="167"/>
                      <a:pt x="136" y="167"/>
                      <a:pt x="136" y="167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8" y="159"/>
                      <a:pt x="148" y="159"/>
                      <a:pt x="148" y="159"/>
                    </a:cubicBezTo>
                    <a:cubicBezTo>
                      <a:pt x="155" y="154"/>
                      <a:pt x="155" y="154"/>
                      <a:pt x="155" y="154"/>
                    </a:cubicBezTo>
                    <a:cubicBezTo>
                      <a:pt x="161" y="149"/>
                      <a:pt x="161" y="149"/>
                      <a:pt x="161" y="149"/>
                    </a:cubicBezTo>
                    <a:cubicBezTo>
                      <a:pt x="167" y="145"/>
                      <a:pt x="167" y="145"/>
                      <a:pt x="167" y="145"/>
                    </a:cubicBezTo>
                    <a:cubicBezTo>
                      <a:pt x="173" y="140"/>
                      <a:pt x="173" y="140"/>
                      <a:pt x="173" y="140"/>
                    </a:cubicBezTo>
                    <a:cubicBezTo>
                      <a:pt x="186" y="130"/>
                      <a:pt x="186" y="130"/>
                      <a:pt x="186" y="13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53" y="80"/>
                      <a:pt x="253" y="80"/>
                      <a:pt x="253" y="80"/>
                    </a:cubicBezTo>
                    <a:cubicBezTo>
                      <a:pt x="212" y="55"/>
                      <a:pt x="212" y="55"/>
                      <a:pt x="212" y="55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73" y="32"/>
                      <a:pt x="173" y="32"/>
                      <a:pt x="173" y="32"/>
                    </a:cubicBezTo>
                    <a:cubicBezTo>
                      <a:pt x="167" y="28"/>
                      <a:pt x="167" y="28"/>
                      <a:pt x="167" y="28"/>
                    </a:cubicBezTo>
                    <a:cubicBezTo>
                      <a:pt x="161" y="24"/>
                      <a:pt x="161" y="24"/>
                      <a:pt x="161" y="24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48" y="17"/>
                      <a:pt x="148" y="17"/>
                      <a:pt x="148" y="17"/>
                    </a:cubicBezTo>
                    <a:cubicBezTo>
                      <a:pt x="142" y="13"/>
                      <a:pt x="142" y="13"/>
                      <a:pt x="142" y="13"/>
                    </a:cubicBezTo>
                    <a:cubicBezTo>
                      <a:pt x="136" y="9"/>
                      <a:pt x="136" y="9"/>
                      <a:pt x="136" y="9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56" y="46"/>
                      <a:pt x="56" y="46"/>
                      <a:pt x="56" y="46"/>
                    </a:cubicBezTo>
                    <a:lnTo>
                      <a:pt x="43" y="55"/>
                    </a:lnTo>
                    <a:close/>
                    <a:moveTo>
                      <a:pt x="73" y="45"/>
                    </a:moveTo>
                    <a:cubicBezTo>
                      <a:pt x="80" y="41"/>
                      <a:pt x="80" y="41"/>
                      <a:pt x="80" y="41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7" y="23"/>
                      <a:pt x="107" y="23"/>
                      <a:pt x="107" y="23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2" y="12"/>
                      <a:pt x="123" y="12"/>
                      <a:pt x="123" y="12"/>
                    </a:cubicBezTo>
                    <a:cubicBezTo>
                      <a:pt x="124" y="13"/>
                      <a:pt x="124" y="13"/>
                      <a:pt x="124" y="13"/>
                    </a:cubicBezTo>
                    <a:cubicBezTo>
                      <a:pt x="130" y="16"/>
                      <a:pt x="130" y="16"/>
                      <a:pt x="130" y="16"/>
                    </a:cubicBezTo>
                    <a:cubicBezTo>
                      <a:pt x="136" y="20"/>
                      <a:pt x="136" y="20"/>
                      <a:pt x="136" y="20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48" y="27"/>
                      <a:pt x="148" y="27"/>
                      <a:pt x="148" y="27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73" y="42"/>
                      <a:pt x="173" y="42"/>
                      <a:pt x="173" y="42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99" y="57"/>
                      <a:pt x="199" y="57"/>
                      <a:pt x="199" y="57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32" y="77"/>
                      <a:pt x="232" y="77"/>
                      <a:pt x="232" y="77"/>
                    </a:cubicBezTo>
                    <a:cubicBezTo>
                      <a:pt x="234" y="77"/>
                      <a:pt x="234" y="79"/>
                      <a:pt x="233" y="80"/>
                    </a:cubicBezTo>
                    <a:cubicBezTo>
                      <a:pt x="212" y="96"/>
                      <a:pt x="212" y="96"/>
                      <a:pt x="212" y="96"/>
                    </a:cubicBezTo>
                    <a:cubicBezTo>
                      <a:pt x="199" y="106"/>
                      <a:pt x="199" y="106"/>
                      <a:pt x="199" y="106"/>
                    </a:cubicBezTo>
                    <a:cubicBezTo>
                      <a:pt x="186" y="115"/>
                      <a:pt x="186" y="115"/>
                      <a:pt x="186" y="115"/>
                    </a:cubicBezTo>
                    <a:cubicBezTo>
                      <a:pt x="173" y="125"/>
                      <a:pt x="173" y="125"/>
                      <a:pt x="173" y="125"/>
                    </a:cubicBezTo>
                    <a:cubicBezTo>
                      <a:pt x="167" y="130"/>
                      <a:pt x="167" y="130"/>
                      <a:pt x="167" y="130"/>
                    </a:cubicBezTo>
                    <a:cubicBezTo>
                      <a:pt x="161" y="135"/>
                      <a:pt x="161" y="135"/>
                      <a:pt x="161" y="135"/>
                    </a:cubicBezTo>
                    <a:cubicBezTo>
                      <a:pt x="155" y="139"/>
                      <a:pt x="155" y="139"/>
                      <a:pt x="155" y="139"/>
                    </a:cubicBezTo>
                    <a:cubicBezTo>
                      <a:pt x="148" y="144"/>
                      <a:pt x="148" y="144"/>
                      <a:pt x="148" y="144"/>
                    </a:cubicBezTo>
                    <a:cubicBezTo>
                      <a:pt x="142" y="149"/>
                      <a:pt x="142" y="149"/>
                      <a:pt x="142" y="149"/>
                    </a:cubicBezTo>
                    <a:cubicBezTo>
                      <a:pt x="136" y="153"/>
                      <a:pt x="136" y="153"/>
                      <a:pt x="136" y="153"/>
                    </a:cubicBezTo>
                    <a:cubicBezTo>
                      <a:pt x="130" y="158"/>
                      <a:pt x="130" y="158"/>
                      <a:pt x="130" y="158"/>
                    </a:cubicBezTo>
                    <a:cubicBezTo>
                      <a:pt x="129" y="158"/>
                      <a:pt x="129" y="158"/>
                      <a:pt x="129" y="158"/>
                    </a:cubicBezTo>
                    <a:cubicBezTo>
                      <a:pt x="129" y="159"/>
                      <a:pt x="128" y="159"/>
                      <a:pt x="127" y="159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18" y="153"/>
                      <a:pt x="118" y="153"/>
                      <a:pt x="118" y="153"/>
                    </a:cubicBezTo>
                    <a:cubicBezTo>
                      <a:pt x="112" y="149"/>
                      <a:pt x="112" y="149"/>
                      <a:pt x="112" y="149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98" y="139"/>
                      <a:pt x="98" y="139"/>
                      <a:pt x="98" y="139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87" y="132"/>
                      <a:pt x="87" y="132"/>
                      <a:pt x="87" y="132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43" y="103"/>
                      <a:pt x="43" y="103"/>
                      <a:pt x="43" y="103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7" y="86"/>
                      <a:pt x="17" y="84"/>
                      <a:pt x="18" y="83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69" y="48"/>
                      <a:pt x="69" y="48"/>
                      <a:pt x="69" y="48"/>
                    </a:cubicBezTo>
                    <a:lnTo>
                      <a:pt x="73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53"/>
              <p:cNvSpPr/>
              <p:nvPr/>
            </p:nvSpPr>
            <p:spPr bwMode="auto">
              <a:xfrm>
                <a:off x="4852988" y="5627688"/>
                <a:ext cx="60325" cy="41275"/>
              </a:xfrm>
              <a:custGeom>
                <a:avLst/>
                <a:gdLst>
                  <a:gd name="T0" fmla="*/ 0 w 38"/>
                  <a:gd name="T1" fmla="*/ 10 h 26"/>
                  <a:gd name="T2" fmla="*/ 14 w 38"/>
                  <a:gd name="T3" fmla="*/ 20 h 26"/>
                  <a:gd name="T4" fmla="*/ 22 w 38"/>
                  <a:gd name="T5" fmla="*/ 26 h 26"/>
                  <a:gd name="T6" fmla="*/ 36 w 38"/>
                  <a:gd name="T7" fmla="*/ 15 h 26"/>
                  <a:gd name="T8" fmla="*/ 38 w 38"/>
                  <a:gd name="T9" fmla="*/ 14 h 26"/>
                  <a:gd name="T10" fmla="*/ 36 w 38"/>
                  <a:gd name="T11" fmla="*/ 14 h 26"/>
                  <a:gd name="T12" fmla="*/ 16 w 38"/>
                  <a:gd name="T13" fmla="*/ 0 h 26"/>
                  <a:gd name="T14" fmla="*/ 14 w 38"/>
                  <a:gd name="T15" fmla="*/ 2 h 26"/>
                  <a:gd name="T16" fmla="*/ 0 w 38"/>
                  <a:gd name="T1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6">
                    <a:moveTo>
                      <a:pt x="0" y="10"/>
                    </a:moveTo>
                    <a:lnTo>
                      <a:pt x="14" y="20"/>
                    </a:lnTo>
                    <a:lnTo>
                      <a:pt x="22" y="26"/>
                    </a:lnTo>
                    <a:lnTo>
                      <a:pt x="36" y="15"/>
                    </a:lnTo>
                    <a:lnTo>
                      <a:pt x="38" y="14"/>
                    </a:lnTo>
                    <a:lnTo>
                      <a:pt x="36" y="14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54"/>
              <p:cNvSpPr>
                <a:spLocks noEditPoints="1"/>
              </p:cNvSpPr>
              <p:nvPr/>
            </p:nvSpPr>
            <p:spPr bwMode="auto">
              <a:xfrm>
                <a:off x="4606925" y="5360988"/>
                <a:ext cx="935037" cy="636588"/>
              </a:xfrm>
              <a:custGeom>
                <a:avLst/>
                <a:gdLst>
                  <a:gd name="T0" fmla="*/ 0 w 345"/>
                  <a:gd name="T1" fmla="*/ 117 h 234"/>
                  <a:gd name="T2" fmla="*/ 99 w 345"/>
                  <a:gd name="T3" fmla="*/ 182 h 234"/>
                  <a:gd name="T4" fmla="*/ 116 w 345"/>
                  <a:gd name="T5" fmla="*/ 194 h 234"/>
                  <a:gd name="T6" fmla="*/ 130 w 345"/>
                  <a:gd name="T7" fmla="*/ 203 h 234"/>
                  <a:gd name="T8" fmla="*/ 141 w 345"/>
                  <a:gd name="T9" fmla="*/ 210 h 234"/>
                  <a:gd name="T10" fmla="*/ 150 w 345"/>
                  <a:gd name="T11" fmla="*/ 216 h 234"/>
                  <a:gd name="T12" fmla="*/ 161 w 345"/>
                  <a:gd name="T13" fmla="*/ 224 h 234"/>
                  <a:gd name="T14" fmla="*/ 173 w 345"/>
                  <a:gd name="T15" fmla="*/ 231 h 234"/>
                  <a:gd name="T16" fmla="*/ 179 w 345"/>
                  <a:gd name="T17" fmla="*/ 232 h 234"/>
                  <a:gd name="T18" fmla="*/ 191 w 345"/>
                  <a:gd name="T19" fmla="*/ 223 h 234"/>
                  <a:gd name="T20" fmla="*/ 204 w 345"/>
                  <a:gd name="T21" fmla="*/ 214 h 234"/>
                  <a:gd name="T22" fmla="*/ 216 w 345"/>
                  <a:gd name="T23" fmla="*/ 204 h 234"/>
                  <a:gd name="T24" fmla="*/ 242 w 345"/>
                  <a:gd name="T25" fmla="*/ 186 h 234"/>
                  <a:gd name="T26" fmla="*/ 345 w 345"/>
                  <a:gd name="T27" fmla="*/ 109 h 234"/>
                  <a:gd name="T28" fmla="*/ 242 w 345"/>
                  <a:gd name="T29" fmla="*/ 46 h 234"/>
                  <a:gd name="T30" fmla="*/ 216 w 345"/>
                  <a:gd name="T31" fmla="*/ 31 h 234"/>
                  <a:gd name="T32" fmla="*/ 204 w 345"/>
                  <a:gd name="T33" fmla="*/ 23 h 234"/>
                  <a:gd name="T34" fmla="*/ 191 w 345"/>
                  <a:gd name="T35" fmla="*/ 16 h 234"/>
                  <a:gd name="T36" fmla="*/ 179 w 345"/>
                  <a:gd name="T37" fmla="*/ 9 h 234"/>
                  <a:gd name="T38" fmla="*/ 167 w 345"/>
                  <a:gd name="T39" fmla="*/ 1 h 234"/>
                  <a:gd name="T40" fmla="*/ 161 w 345"/>
                  <a:gd name="T41" fmla="*/ 4 h 234"/>
                  <a:gd name="T42" fmla="*/ 150 w 345"/>
                  <a:gd name="T43" fmla="*/ 12 h 234"/>
                  <a:gd name="T44" fmla="*/ 141 w 345"/>
                  <a:gd name="T45" fmla="*/ 18 h 234"/>
                  <a:gd name="T46" fmla="*/ 130 w 345"/>
                  <a:gd name="T47" fmla="*/ 26 h 234"/>
                  <a:gd name="T48" fmla="*/ 116 w 345"/>
                  <a:gd name="T49" fmla="*/ 35 h 234"/>
                  <a:gd name="T50" fmla="*/ 99 w 345"/>
                  <a:gd name="T51" fmla="*/ 47 h 234"/>
                  <a:gd name="T52" fmla="*/ 116 w 345"/>
                  <a:gd name="T53" fmla="*/ 66 h 234"/>
                  <a:gd name="T54" fmla="*/ 130 w 345"/>
                  <a:gd name="T55" fmla="*/ 57 h 234"/>
                  <a:gd name="T56" fmla="*/ 141 w 345"/>
                  <a:gd name="T57" fmla="*/ 49 h 234"/>
                  <a:gd name="T58" fmla="*/ 150 w 345"/>
                  <a:gd name="T59" fmla="*/ 43 h 234"/>
                  <a:gd name="T60" fmla="*/ 161 w 345"/>
                  <a:gd name="T61" fmla="*/ 34 h 234"/>
                  <a:gd name="T62" fmla="*/ 165 w 345"/>
                  <a:gd name="T63" fmla="*/ 33 h 234"/>
                  <a:gd name="T64" fmla="*/ 173 w 345"/>
                  <a:gd name="T65" fmla="*/ 38 h 234"/>
                  <a:gd name="T66" fmla="*/ 185 w 345"/>
                  <a:gd name="T67" fmla="*/ 45 h 234"/>
                  <a:gd name="T68" fmla="*/ 198 w 345"/>
                  <a:gd name="T69" fmla="*/ 53 h 234"/>
                  <a:gd name="T70" fmla="*/ 210 w 345"/>
                  <a:gd name="T71" fmla="*/ 60 h 234"/>
                  <a:gd name="T72" fmla="*/ 229 w 345"/>
                  <a:gd name="T73" fmla="*/ 72 h 234"/>
                  <a:gd name="T74" fmla="*/ 255 w 345"/>
                  <a:gd name="T75" fmla="*/ 87 h 234"/>
                  <a:gd name="T76" fmla="*/ 301 w 345"/>
                  <a:gd name="T77" fmla="*/ 118 h 234"/>
                  <a:gd name="T78" fmla="*/ 242 w 345"/>
                  <a:gd name="T79" fmla="*/ 163 h 234"/>
                  <a:gd name="T80" fmla="*/ 216 w 345"/>
                  <a:gd name="T81" fmla="*/ 182 h 234"/>
                  <a:gd name="T82" fmla="*/ 204 w 345"/>
                  <a:gd name="T83" fmla="*/ 191 h 234"/>
                  <a:gd name="T84" fmla="*/ 191 w 345"/>
                  <a:gd name="T85" fmla="*/ 200 h 234"/>
                  <a:gd name="T86" fmla="*/ 179 w 345"/>
                  <a:gd name="T87" fmla="*/ 209 h 234"/>
                  <a:gd name="T88" fmla="*/ 173 w 345"/>
                  <a:gd name="T89" fmla="*/ 213 h 234"/>
                  <a:gd name="T90" fmla="*/ 167 w 345"/>
                  <a:gd name="T91" fmla="*/ 210 h 234"/>
                  <a:gd name="T92" fmla="*/ 155 w 345"/>
                  <a:gd name="T93" fmla="*/ 201 h 234"/>
                  <a:gd name="T94" fmla="*/ 144 w 345"/>
                  <a:gd name="T95" fmla="*/ 194 h 234"/>
                  <a:gd name="T96" fmla="*/ 137 w 345"/>
                  <a:gd name="T97" fmla="*/ 189 h 234"/>
                  <a:gd name="T98" fmla="*/ 123 w 345"/>
                  <a:gd name="T99" fmla="*/ 180 h 234"/>
                  <a:gd name="T100" fmla="*/ 112 w 345"/>
                  <a:gd name="T101" fmla="*/ 173 h 234"/>
                  <a:gd name="T102" fmla="*/ 86 w 345"/>
                  <a:gd name="T103" fmla="*/ 155 h 234"/>
                  <a:gd name="T104" fmla="*/ 39 w 345"/>
                  <a:gd name="T105" fmla="*/ 121 h 234"/>
                  <a:gd name="T106" fmla="*/ 99 w 345"/>
                  <a:gd name="T107" fmla="*/ 78 h 234"/>
                  <a:gd name="T108" fmla="*/ 116 w 345"/>
                  <a:gd name="T109" fmla="*/ 6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5" h="234">
                    <a:moveTo>
                      <a:pt x="86" y="57"/>
                    </a:moveTo>
                    <a:cubicBezTo>
                      <a:pt x="57" y="77"/>
                      <a:pt x="29" y="97"/>
                      <a:pt x="0" y="117"/>
                    </a:cubicBezTo>
                    <a:cubicBezTo>
                      <a:pt x="86" y="174"/>
                      <a:pt x="86" y="174"/>
                      <a:pt x="86" y="174"/>
                    </a:cubicBezTo>
                    <a:cubicBezTo>
                      <a:pt x="99" y="182"/>
                      <a:pt x="99" y="182"/>
                      <a:pt x="99" y="182"/>
                    </a:cubicBezTo>
                    <a:cubicBezTo>
                      <a:pt x="112" y="191"/>
                      <a:pt x="112" y="191"/>
                      <a:pt x="112" y="191"/>
                    </a:cubicBezTo>
                    <a:cubicBezTo>
                      <a:pt x="116" y="194"/>
                      <a:pt x="116" y="194"/>
                      <a:pt x="116" y="194"/>
                    </a:cubicBezTo>
                    <a:cubicBezTo>
                      <a:pt x="123" y="198"/>
                      <a:pt x="123" y="198"/>
                      <a:pt x="123" y="198"/>
                    </a:cubicBezTo>
                    <a:cubicBezTo>
                      <a:pt x="130" y="203"/>
                      <a:pt x="130" y="203"/>
                      <a:pt x="130" y="203"/>
                    </a:cubicBezTo>
                    <a:cubicBezTo>
                      <a:pt x="137" y="207"/>
                      <a:pt x="137" y="207"/>
                      <a:pt x="137" y="207"/>
                    </a:cubicBezTo>
                    <a:cubicBezTo>
                      <a:pt x="141" y="210"/>
                      <a:pt x="141" y="210"/>
                      <a:pt x="141" y="210"/>
                    </a:cubicBezTo>
                    <a:cubicBezTo>
                      <a:pt x="144" y="212"/>
                      <a:pt x="144" y="212"/>
                      <a:pt x="144" y="212"/>
                    </a:cubicBezTo>
                    <a:cubicBezTo>
                      <a:pt x="150" y="216"/>
                      <a:pt x="150" y="216"/>
                      <a:pt x="150" y="216"/>
                    </a:cubicBezTo>
                    <a:cubicBezTo>
                      <a:pt x="155" y="220"/>
                      <a:pt x="155" y="220"/>
                      <a:pt x="155" y="220"/>
                    </a:cubicBezTo>
                    <a:cubicBezTo>
                      <a:pt x="161" y="224"/>
                      <a:pt x="161" y="224"/>
                      <a:pt x="161" y="224"/>
                    </a:cubicBezTo>
                    <a:cubicBezTo>
                      <a:pt x="167" y="228"/>
                      <a:pt x="167" y="228"/>
                      <a:pt x="167" y="228"/>
                    </a:cubicBezTo>
                    <a:cubicBezTo>
                      <a:pt x="173" y="231"/>
                      <a:pt x="173" y="231"/>
                      <a:pt x="173" y="231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79" y="232"/>
                      <a:pt x="179" y="232"/>
                      <a:pt x="179" y="232"/>
                    </a:cubicBezTo>
                    <a:cubicBezTo>
                      <a:pt x="185" y="227"/>
                      <a:pt x="185" y="227"/>
                      <a:pt x="185" y="227"/>
                    </a:cubicBezTo>
                    <a:cubicBezTo>
                      <a:pt x="191" y="223"/>
                      <a:pt x="191" y="223"/>
                      <a:pt x="191" y="223"/>
                    </a:cubicBezTo>
                    <a:cubicBezTo>
                      <a:pt x="198" y="218"/>
                      <a:pt x="198" y="218"/>
                      <a:pt x="198" y="218"/>
                    </a:cubicBezTo>
                    <a:cubicBezTo>
                      <a:pt x="204" y="214"/>
                      <a:pt x="204" y="214"/>
                      <a:pt x="204" y="214"/>
                    </a:cubicBezTo>
                    <a:cubicBezTo>
                      <a:pt x="210" y="209"/>
                      <a:pt x="210" y="209"/>
                      <a:pt x="210" y="209"/>
                    </a:cubicBezTo>
                    <a:cubicBezTo>
                      <a:pt x="216" y="204"/>
                      <a:pt x="216" y="204"/>
                      <a:pt x="216" y="204"/>
                    </a:cubicBezTo>
                    <a:cubicBezTo>
                      <a:pt x="229" y="195"/>
                      <a:pt x="229" y="195"/>
                      <a:pt x="229" y="195"/>
                    </a:cubicBezTo>
                    <a:cubicBezTo>
                      <a:pt x="242" y="186"/>
                      <a:pt x="242" y="186"/>
                      <a:pt x="242" y="186"/>
                    </a:cubicBezTo>
                    <a:cubicBezTo>
                      <a:pt x="255" y="176"/>
                      <a:pt x="255" y="176"/>
                      <a:pt x="255" y="176"/>
                    </a:cubicBezTo>
                    <a:cubicBezTo>
                      <a:pt x="345" y="109"/>
                      <a:pt x="345" y="109"/>
                      <a:pt x="345" y="109"/>
                    </a:cubicBezTo>
                    <a:cubicBezTo>
                      <a:pt x="315" y="91"/>
                      <a:pt x="285" y="72"/>
                      <a:pt x="255" y="54"/>
                    </a:cubicBezTo>
                    <a:cubicBezTo>
                      <a:pt x="250" y="52"/>
                      <a:pt x="246" y="49"/>
                      <a:pt x="242" y="46"/>
                    </a:cubicBezTo>
                    <a:cubicBezTo>
                      <a:pt x="237" y="44"/>
                      <a:pt x="233" y="41"/>
                      <a:pt x="229" y="39"/>
                    </a:cubicBezTo>
                    <a:cubicBezTo>
                      <a:pt x="225" y="36"/>
                      <a:pt x="221" y="34"/>
                      <a:pt x="216" y="31"/>
                    </a:cubicBezTo>
                    <a:cubicBezTo>
                      <a:pt x="214" y="30"/>
                      <a:pt x="212" y="28"/>
                      <a:pt x="210" y="27"/>
                    </a:cubicBezTo>
                    <a:cubicBezTo>
                      <a:pt x="208" y="26"/>
                      <a:pt x="206" y="25"/>
                      <a:pt x="204" y="23"/>
                    </a:cubicBezTo>
                    <a:cubicBezTo>
                      <a:pt x="202" y="22"/>
                      <a:pt x="200" y="21"/>
                      <a:pt x="198" y="20"/>
                    </a:cubicBezTo>
                    <a:cubicBezTo>
                      <a:pt x="196" y="18"/>
                      <a:pt x="194" y="17"/>
                      <a:pt x="191" y="16"/>
                    </a:cubicBezTo>
                    <a:cubicBezTo>
                      <a:pt x="189" y="15"/>
                      <a:pt x="187" y="13"/>
                      <a:pt x="185" y="12"/>
                    </a:cubicBezTo>
                    <a:cubicBezTo>
                      <a:pt x="183" y="11"/>
                      <a:pt x="181" y="10"/>
                      <a:pt x="179" y="9"/>
                    </a:cubicBezTo>
                    <a:cubicBezTo>
                      <a:pt x="177" y="7"/>
                      <a:pt x="175" y="6"/>
                      <a:pt x="173" y="5"/>
                    </a:cubicBezTo>
                    <a:cubicBezTo>
                      <a:pt x="171" y="4"/>
                      <a:pt x="169" y="2"/>
                      <a:pt x="167" y="1"/>
                    </a:cubicBezTo>
                    <a:cubicBezTo>
                      <a:pt x="167" y="1"/>
                      <a:pt x="166" y="1"/>
                      <a:pt x="166" y="0"/>
                    </a:cubicBezTo>
                    <a:cubicBezTo>
                      <a:pt x="164" y="2"/>
                      <a:pt x="163" y="3"/>
                      <a:pt x="161" y="4"/>
                    </a:cubicBezTo>
                    <a:cubicBezTo>
                      <a:pt x="159" y="5"/>
                      <a:pt x="157" y="7"/>
                      <a:pt x="155" y="8"/>
                    </a:cubicBezTo>
                    <a:cubicBezTo>
                      <a:pt x="153" y="9"/>
                      <a:pt x="151" y="11"/>
                      <a:pt x="150" y="12"/>
                    </a:cubicBezTo>
                    <a:cubicBezTo>
                      <a:pt x="148" y="13"/>
                      <a:pt x="146" y="15"/>
                      <a:pt x="144" y="16"/>
                    </a:cubicBezTo>
                    <a:cubicBezTo>
                      <a:pt x="143" y="17"/>
                      <a:pt x="142" y="18"/>
                      <a:pt x="141" y="18"/>
                    </a:cubicBezTo>
                    <a:cubicBezTo>
                      <a:pt x="139" y="19"/>
                      <a:pt x="138" y="20"/>
                      <a:pt x="137" y="21"/>
                    </a:cubicBezTo>
                    <a:cubicBezTo>
                      <a:pt x="134" y="23"/>
                      <a:pt x="132" y="24"/>
                      <a:pt x="130" y="26"/>
                    </a:cubicBezTo>
                    <a:cubicBezTo>
                      <a:pt x="127" y="28"/>
                      <a:pt x="125" y="29"/>
                      <a:pt x="123" y="31"/>
                    </a:cubicBezTo>
                    <a:cubicBezTo>
                      <a:pt x="121" y="32"/>
                      <a:pt x="119" y="34"/>
                      <a:pt x="116" y="35"/>
                    </a:cubicBezTo>
                    <a:cubicBezTo>
                      <a:pt x="115" y="36"/>
                      <a:pt x="113" y="37"/>
                      <a:pt x="112" y="39"/>
                    </a:cubicBezTo>
                    <a:cubicBezTo>
                      <a:pt x="108" y="41"/>
                      <a:pt x="103" y="44"/>
                      <a:pt x="99" y="47"/>
                    </a:cubicBezTo>
                    <a:cubicBezTo>
                      <a:pt x="95" y="50"/>
                      <a:pt x="90" y="54"/>
                      <a:pt x="86" y="57"/>
                    </a:cubicBezTo>
                    <a:close/>
                    <a:moveTo>
                      <a:pt x="116" y="66"/>
                    </a:moveTo>
                    <a:cubicBezTo>
                      <a:pt x="123" y="61"/>
                      <a:pt x="123" y="61"/>
                      <a:pt x="123" y="61"/>
                    </a:cubicBezTo>
                    <a:cubicBezTo>
                      <a:pt x="130" y="57"/>
                      <a:pt x="130" y="57"/>
                      <a:pt x="130" y="57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4" y="47"/>
                      <a:pt x="144" y="47"/>
                      <a:pt x="144" y="47"/>
                    </a:cubicBezTo>
                    <a:cubicBezTo>
                      <a:pt x="150" y="43"/>
                      <a:pt x="150" y="43"/>
                      <a:pt x="150" y="43"/>
                    </a:cubicBezTo>
                    <a:cubicBezTo>
                      <a:pt x="155" y="39"/>
                      <a:pt x="155" y="39"/>
                      <a:pt x="155" y="39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3" y="33"/>
                      <a:pt x="165" y="33"/>
                      <a:pt x="165" y="33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73" y="38"/>
                      <a:pt x="173" y="38"/>
                      <a:pt x="173" y="38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91" y="49"/>
                      <a:pt x="191" y="49"/>
                      <a:pt x="191" y="49"/>
                    </a:cubicBezTo>
                    <a:cubicBezTo>
                      <a:pt x="198" y="53"/>
                      <a:pt x="198" y="53"/>
                      <a:pt x="198" y="53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10" y="60"/>
                      <a:pt x="210" y="60"/>
                      <a:pt x="210" y="60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29" y="72"/>
                      <a:pt x="229" y="72"/>
                      <a:pt x="229" y="72"/>
                    </a:cubicBezTo>
                    <a:cubicBezTo>
                      <a:pt x="242" y="79"/>
                      <a:pt x="242" y="79"/>
                      <a:pt x="242" y="79"/>
                    </a:cubicBezTo>
                    <a:cubicBezTo>
                      <a:pt x="255" y="87"/>
                      <a:pt x="255" y="87"/>
                      <a:pt x="255" y="87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2" y="116"/>
                      <a:pt x="302" y="118"/>
                      <a:pt x="301" y="118"/>
                    </a:cubicBezTo>
                    <a:cubicBezTo>
                      <a:pt x="255" y="153"/>
                      <a:pt x="255" y="153"/>
                      <a:pt x="255" y="153"/>
                    </a:cubicBezTo>
                    <a:cubicBezTo>
                      <a:pt x="242" y="163"/>
                      <a:pt x="242" y="163"/>
                      <a:pt x="242" y="163"/>
                    </a:cubicBezTo>
                    <a:cubicBezTo>
                      <a:pt x="229" y="172"/>
                      <a:pt x="229" y="172"/>
                      <a:pt x="229" y="172"/>
                    </a:cubicBezTo>
                    <a:cubicBezTo>
                      <a:pt x="216" y="182"/>
                      <a:pt x="216" y="182"/>
                      <a:pt x="216" y="182"/>
                    </a:cubicBezTo>
                    <a:cubicBezTo>
                      <a:pt x="210" y="186"/>
                      <a:pt x="210" y="186"/>
                      <a:pt x="210" y="186"/>
                    </a:cubicBezTo>
                    <a:cubicBezTo>
                      <a:pt x="204" y="191"/>
                      <a:pt x="204" y="191"/>
                      <a:pt x="204" y="191"/>
                    </a:cubicBezTo>
                    <a:cubicBezTo>
                      <a:pt x="198" y="196"/>
                      <a:pt x="198" y="196"/>
                      <a:pt x="198" y="196"/>
                    </a:cubicBezTo>
                    <a:cubicBezTo>
                      <a:pt x="191" y="200"/>
                      <a:pt x="191" y="200"/>
                      <a:pt x="191" y="200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179" y="209"/>
                      <a:pt x="179" y="209"/>
                      <a:pt x="179" y="209"/>
                    </a:cubicBezTo>
                    <a:cubicBezTo>
                      <a:pt x="175" y="213"/>
                      <a:pt x="175" y="213"/>
                      <a:pt x="175" y="213"/>
                    </a:cubicBezTo>
                    <a:cubicBezTo>
                      <a:pt x="174" y="213"/>
                      <a:pt x="173" y="213"/>
                      <a:pt x="173" y="213"/>
                    </a:cubicBezTo>
                    <a:cubicBezTo>
                      <a:pt x="173" y="213"/>
                      <a:pt x="173" y="213"/>
                      <a:pt x="172" y="213"/>
                    </a:cubicBezTo>
                    <a:cubicBezTo>
                      <a:pt x="167" y="210"/>
                      <a:pt x="167" y="210"/>
                      <a:pt x="167" y="210"/>
                    </a:cubicBezTo>
                    <a:cubicBezTo>
                      <a:pt x="161" y="206"/>
                      <a:pt x="161" y="206"/>
                      <a:pt x="161" y="206"/>
                    </a:cubicBezTo>
                    <a:cubicBezTo>
                      <a:pt x="155" y="201"/>
                      <a:pt x="155" y="201"/>
                      <a:pt x="155" y="201"/>
                    </a:cubicBezTo>
                    <a:cubicBezTo>
                      <a:pt x="150" y="198"/>
                      <a:pt x="150" y="198"/>
                      <a:pt x="150" y="198"/>
                    </a:cubicBezTo>
                    <a:cubicBezTo>
                      <a:pt x="144" y="194"/>
                      <a:pt x="144" y="194"/>
                      <a:pt x="144" y="194"/>
                    </a:cubicBezTo>
                    <a:cubicBezTo>
                      <a:pt x="141" y="192"/>
                      <a:pt x="141" y="192"/>
                      <a:pt x="141" y="192"/>
                    </a:cubicBezTo>
                    <a:cubicBezTo>
                      <a:pt x="137" y="189"/>
                      <a:pt x="137" y="189"/>
                      <a:pt x="137" y="189"/>
                    </a:cubicBezTo>
                    <a:cubicBezTo>
                      <a:pt x="130" y="184"/>
                      <a:pt x="130" y="184"/>
                      <a:pt x="130" y="18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76"/>
                      <a:pt x="116" y="176"/>
                      <a:pt x="116" y="176"/>
                    </a:cubicBezTo>
                    <a:cubicBezTo>
                      <a:pt x="112" y="173"/>
                      <a:pt x="112" y="173"/>
                      <a:pt x="112" y="173"/>
                    </a:cubicBezTo>
                    <a:cubicBezTo>
                      <a:pt x="99" y="164"/>
                      <a:pt x="99" y="164"/>
                      <a:pt x="99" y="164"/>
                    </a:cubicBezTo>
                    <a:cubicBezTo>
                      <a:pt x="86" y="155"/>
                      <a:pt x="86" y="155"/>
                      <a:pt x="86" y="155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7" y="123"/>
                      <a:pt x="37" y="121"/>
                      <a:pt x="39" y="121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112" y="69"/>
                      <a:pt x="112" y="69"/>
                      <a:pt x="112" y="69"/>
                    </a:cubicBezTo>
                    <a:lnTo>
                      <a:pt x="116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55"/>
              <p:cNvSpPr/>
              <p:nvPr/>
            </p:nvSpPr>
            <p:spPr bwMode="auto">
              <a:xfrm>
                <a:off x="4519613" y="5783263"/>
                <a:ext cx="1106487" cy="614363"/>
              </a:xfrm>
              <a:custGeom>
                <a:avLst/>
                <a:gdLst>
                  <a:gd name="T0" fmla="*/ 342 w 408"/>
                  <a:gd name="T1" fmla="*/ 44 h 226"/>
                  <a:gd name="T2" fmla="*/ 373 w 408"/>
                  <a:gd name="T3" fmla="*/ 48 h 226"/>
                  <a:gd name="T4" fmla="*/ 373 w 408"/>
                  <a:gd name="T5" fmla="*/ 69 h 226"/>
                  <a:gd name="T6" fmla="*/ 357 w 408"/>
                  <a:gd name="T7" fmla="*/ 68 h 226"/>
                  <a:gd name="T8" fmla="*/ 371 w 408"/>
                  <a:gd name="T9" fmla="*/ 66 h 226"/>
                  <a:gd name="T10" fmla="*/ 370 w 408"/>
                  <a:gd name="T11" fmla="*/ 51 h 226"/>
                  <a:gd name="T12" fmla="*/ 345 w 408"/>
                  <a:gd name="T13" fmla="*/ 47 h 226"/>
                  <a:gd name="T14" fmla="*/ 361 w 408"/>
                  <a:gd name="T15" fmla="*/ 101 h 226"/>
                  <a:gd name="T16" fmla="*/ 408 w 408"/>
                  <a:gd name="T17" fmla="*/ 49 h 226"/>
                  <a:gd name="T18" fmla="*/ 287 w 408"/>
                  <a:gd name="T19" fmla="*/ 67 h 226"/>
                  <a:gd name="T20" fmla="*/ 248 w 408"/>
                  <a:gd name="T21" fmla="*/ 96 h 226"/>
                  <a:gd name="T22" fmla="*/ 230 w 408"/>
                  <a:gd name="T23" fmla="*/ 111 h 226"/>
                  <a:gd name="T24" fmla="*/ 211 w 408"/>
                  <a:gd name="T25" fmla="*/ 124 h 226"/>
                  <a:gd name="T26" fmla="*/ 205 w 408"/>
                  <a:gd name="T27" fmla="*/ 126 h 226"/>
                  <a:gd name="T28" fmla="*/ 187 w 408"/>
                  <a:gd name="T29" fmla="*/ 114 h 226"/>
                  <a:gd name="T30" fmla="*/ 173 w 408"/>
                  <a:gd name="T31" fmla="*/ 104 h 226"/>
                  <a:gd name="T32" fmla="*/ 155 w 408"/>
                  <a:gd name="T33" fmla="*/ 92 h 226"/>
                  <a:gd name="T34" fmla="*/ 131 w 408"/>
                  <a:gd name="T35" fmla="*/ 76 h 226"/>
                  <a:gd name="T36" fmla="*/ 0 w 408"/>
                  <a:gd name="T37" fmla="*/ 43 h 226"/>
                  <a:gd name="T38" fmla="*/ 18 w 408"/>
                  <a:gd name="T39" fmla="*/ 94 h 226"/>
                  <a:gd name="T40" fmla="*/ 74 w 408"/>
                  <a:gd name="T41" fmla="*/ 71 h 226"/>
                  <a:gd name="T42" fmla="*/ 47 w 408"/>
                  <a:gd name="T43" fmla="*/ 49 h 226"/>
                  <a:gd name="T44" fmla="*/ 29 w 408"/>
                  <a:gd name="T45" fmla="*/ 74 h 226"/>
                  <a:gd name="T46" fmla="*/ 44 w 408"/>
                  <a:gd name="T47" fmla="*/ 85 h 226"/>
                  <a:gd name="T48" fmla="*/ 27 w 408"/>
                  <a:gd name="T49" fmla="*/ 59 h 226"/>
                  <a:gd name="T50" fmla="*/ 73 w 408"/>
                  <a:gd name="T51" fmla="*/ 56 h 226"/>
                  <a:gd name="T52" fmla="*/ 118 w 408"/>
                  <a:gd name="T53" fmla="*/ 117 h 226"/>
                  <a:gd name="T54" fmla="*/ 148 w 408"/>
                  <a:gd name="T55" fmla="*/ 138 h 226"/>
                  <a:gd name="T56" fmla="*/ 162 w 408"/>
                  <a:gd name="T57" fmla="*/ 143 h 226"/>
                  <a:gd name="T58" fmla="*/ 176 w 408"/>
                  <a:gd name="T59" fmla="*/ 145 h 226"/>
                  <a:gd name="T60" fmla="*/ 187 w 408"/>
                  <a:gd name="T61" fmla="*/ 155 h 226"/>
                  <a:gd name="T62" fmla="*/ 176 w 408"/>
                  <a:gd name="T63" fmla="*/ 184 h 226"/>
                  <a:gd name="T64" fmla="*/ 162 w 408"/>
                  <a:gd name="T65" fmla="*/ 182 h 226"/>
                  <a:gd name="T66" fmla="*/ 162 w 408"/>
                  <a:gd name="T67" fmla="*/ 177 h 226"/>
                  <a:gd name="T68" fmla="*/ 173 w 408"/>
                  <a:gd name="T69" fmla="*/ 180 h 226"/>
                  <a:gd name="T70" fmla="*/ 182 w 408"/>
                  <a:gd name="T71" fmla="*/ 153 h 226"/>
                  <a:gd name="T72" fmla="*/ 173 w 408"/>
                  <a:gd name="T73" fmla="*/ 148 h 226"/>
                  <a:gd name="T74" fmla="*/ 155 w 408"/>
                  <a:gd name="T75" fmla="*/ 150 h 226"/>
                  <a:gd name="T76" fmla="*/ 148 w 408"/>
                  <a:gd name="T77" fmla="*/ 187 h 226"/>
                  <a:gd name="T78" fmla="*/ 163 w 408"/>
                  <a:gd name="T79" fmla="*/ 198 h 226"/>
                  <a:gd name="T80" fmla="*/ 176 w 408"/>
                  <a:gd name="T81" fmla="*/ 203 h 226"/>
                  <a:gd name="T82" fmla="*/ 193 w 408"/>
                  <a:gd name="T83" fmla="*/ 211 h 226"/>
                  <a:gd name="T84" fmla="*/ 210 w 408"/>
                  <a:gd name="T85" fmla="*/ 226 h 226"/>
                  <a:gd name="T86" fmla="*/ 223 w 408"/>
                  <a:gd name="T87" fmla="*/ 215 h 226"/>
                  <a:gd name="T88" fmla="*/ 242 w 408"/>
                  <a:gd name="T89" fmla="*/ 205 h 226"/>
                  <a:gd name="T90" fmla="*/ 261 w 408"/>
                  <a:gd name="T91" fmla="*/ 192 h 226"/>
                  <a:gd name="T92" fmla="*/ 248 w 408"/>
                  <a:gd name="T93" fmla="*/ 148 h 226"/>
                  <a:gd name="T94" fmla="*/ 236 w 408"/>
                  <a:gd name="T95" fmla="*/ 153 h 226"/>
                  <a:gd name="T96" fmla="*/ 238 w 408"/>
                  <a:gd name="T97" fmla="*/ 179 h 226"/>
                  <a:gd name="T98" fmla="*/ 248 w 408"/>
                  <a:gd name="T99" fmla="*/ 178 h 226"/>
                  <a:gd name="T100" fmla="*/ 259 w 408"/>
                  <a:gd name="T101" fmla="*/ 173 h 226"/>
                  <a:gd name="T102" fmla="*/ 242 w 408"/>
                  <a:gd name="T103" fmla="*/ 184 h 226"/>
                  <a:gd name="T104" fmla="*/ 230 w 408"/>
                  <a:gd name="T105" fmla="*/ 178 h 226"/>
                  <a:gd name="T106" fmla="*/ 235 w 408"/>
                  <a:gd name="T107" fmla="*/ 148 h 226"/>
                  <a:gd name="T108" fmla="*/ 248 w 408"/>
                  <a:gd name="T109" fmla="*/ 144 h 226"/>
                  <a:gd name="T110" fmla="*/ 261 w 408"/>
                  <a:gd name="T111" fmla="*/ 141 h 226"/>
                  <a:gd name="T112" fmla="*/ 340 w 408"/>
                  <a:gd name="T113" fmla="*/ 79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08" h="226">
                    <a:moveTo>
                      <a:pt x="333" y="62"/>
                    </a:moveTo>
                    <a:cubicBezTo>
                      <a:pt x="333" y="56"/>
                      <a:pt x="335" y="50"/>
                      <a:pt x="341" y="45"/>
                    </a:cubicBezTo>
                    <a:cubicBezTo>
                      <a:pt x="342" y="44"/>
                      <a:pt x="342" y="44"/>
                      <a:pt x="342" y="44"/>
                    </a:cubicBezTo>
                    <a:cubicBezTo>
                      <a:pt x="344" y="43"/>
                      <a:pt x="345" y="42"/>
                      <a:pt x="346" y="42"/>
                    </a:cubicBezTo>
                    <a:cubicBezTo>
                      <a:pt x="350" y="39"/>
                      <a:pt x="356" y="39"/>
                      <a:pt x="361" y="40"/>
                    </a:cubicBezTo>
                    <a:cubicBezTo>
                      <a:pt x="366" y="41"/>
                      <a:pt x="370" y="44"/>
                      <a:pt x="373" y="48"/>
                    </a:cubicBezTo>
                    <a:cubicBezTo>
                      <a:pt x="374" y="49"/>
                      <a:pt x="375" y="51"/>
                      <a:pt x="376" y="52"/>
                    </a:cubicBezTo>
                    <a:cubicBezTo>
                      <a:pt x="378" y="56"/>
                      <a:pt x="378" y="60"/>
                      <a:pt x="377" y="63"/>
                    </a:cubicBezTo>
                    <a:cubicBezTo>
                      <a:pt x="377" y="66"/>
                      <a:pt x="375" y="68"/>
                      <a:pt x="373" y="69"/>
                    </a:cubicBezTo>
                    <a:cubicBezTo>
                      <a:pt x="372" y="71"/>
                      <a:pt x="369" y="72"/>
                      <a:pt x="367" y="73"/>
                    </a:cubicBezTo>
                    <a:cubicBezTo>
                      <a:pt x="364" y="73"/>
                      <a:pt x="360" y="73"/>
                      <a:pt x="357" y="71"/>
                    </a:cubicBezTo>
                    <a:cubicBezTo>
                      <a:pt x="356" y="70"/>
                      <a:pt x="356" y="69"/>
                      <a:pt x="357" y="68"/>
                    </a:cubicBezTo>
                    <a:cubicBezTo>
                      <a:pt x="357" y="67"/>
                      <a:pt x="358" y="67"/>
                      <a:pt x="359" y="67"/>
                    </a:cubicBezTo>
                    <a:cubicBezTo>
                      <a:pt x="362" y="69"/>
                      <a:pt x="364" y="69"/>
                      <a:pt x="366" y="69"/>
                    </a:cubicBezTo>
                    <a:cubicBezTo>
                      <a:pt x="368" y="68"/>
                      <a:pt x="369" y="68"/>
                      <a:pt x="371" y="66"/>
                    </a:cubicBezTo>
                    <a:cubicBezTo>
                      <a:pt x="372" y="65"/>
                      <a:pt x="373" y="64"/>
                      <a:pt x="373" y="62"/>
                    </a:cubicBezTo>
                    <a:cubicBezTo>
                      <a:pt x="374" y="60"/>
                      <a:pt x="374" y="57"/>
                      <a:pt x="372" y="54"/>
                    </a:cubicBezTo>
                    <a:cubicBezTo>
                      <a:pt x="372" y="53"/>
                      <a:pt x="371" y="52"/>
                      <a:pt x="370" y="51"/>
                    </a:cubicBezTo>
                    <a:cubicBezTo>
                      <a:pt x="368" y="47"/>
                      <a:pt x="364" y="45"/>
                      <a:pt x="360" y="44"/>
                    </a:cubicBezTo>
                    <a:cubicBezTo>
                      <a:pt x="356" y="43"/>
                      <a:pt x="351" y="43"/>
                      <a:pt x="348" y="45"/>
                    </a:cubicBezTo>
                    <a:cubicBezTo>
                      <a:pt x="347" y="46"/>
                      <a:pt x="346" y="46"/>
                      <a:pt x="345" y="47"/>
                    </a:cubicBezTo>
                    <a:cubicBezTo>
                      <a:pt x="344" y="47"/>
                      <a:pt x="344" y="47"/>
                      <a:pt x="344" y="48"/>
                    </a:cubicBezTo>
                    <a:cubicBezTo>
                      <a:pt x="339" y="52"/>
                      <a:pt x="337" y="57"/>
                      <a:pt x="337" y="62"/>
                    </a:cubicBezTo>
                    <a:cubicBezTo>
                      <a:pt x="339" y="77"/>
                      <a:pt x="358" y="86"/>
                      <a:pt x="361" y="101"/>
                    </a:cubicBezTo>
                    <a:cubicBezTo>
                      <a:pt x="364" y="116"/>
                      <a:pt x="377" y="121"/>
                      <a:pt x="393" y="112"/>
                    </a:cubicBezTo>
                    <a:cubicBezTo>
                      <a:pt x="390" y="100"/>
                      <a:pt x="394" y="89"/>
                      <a:pt x="400" y="77"/>
                    </a:cubicBezTo>
                    <a:cubicBezTo>
                      <a:pt x="405" y="67"/>
                      <a:pt x="408" y="58"/>
                      <a:pt x="408" y="49"/>
                    </a:cubicBezTo>
                    <a:cubicBezTo>
                      <a:pt x="408" y="39"/>
                      <a:pt x="408" y="39"/>
                      <a:pt x="408" y="39"/>
                    </a:cubicBezTo>
                    <a:cubicBezTo>
                      <a:pt x="406" y="20"/>
                      <a:pt x="393" y="8"/>
                      <a:pt x="373" y="0"/>
                    </a:cubicBezTo>
                    <a:cubicBezTo>
                      <a:pt x="287" y="67"/>
                      <a:pt x="287" y="67"/>
                      <a:pt x="287" y="67"/>
                    </a:cubicBezTo>
                    <a:cubicBezTo>
                      <a:pt x="274" y="77"/>
                      <a:pt x="274" y="77"/>
                      <a:pt x="274" y="77"/>
                    </a:cubicBezTo>
                    <a:cubicBezTo>
                      <a:pt x="261" y="86"/>
                      <a:pt x="261" y="86"/>
                      <a:pt x="261" y="86"/>
                    </a:cubicBezTo>
                    <a:cubicBezTo>
                      <a:pt x="248" y="96"/>
                      <a:pt x="248" y="96"/>
                      <a:pt x="248" y="96"/>
                    </a:cubicBezTo>
                    <a:cubicBezTo>
                      <a:pt x="242" y="101"/>
                      <a:pt x="242" y="101"/>
                      <a:pt x="242" y="101"/>
                    </a:cubicBezTo>
                    <a:cubicBezTo>
                      <a:pt x="236" y="106"/>
                      <a:pt x="236" y="106"/>
                      <a:pt x="236" y="106"/>
                    </a:cubicBezTo>
                    <a:cubicBezTo>
                      <a:pt x="230" y="111"/>
                      <a:pt x="230" y="111"/>
                      <a:pt x="230" y="111"/>
                    </a:cubicBezTo>
                    <a:cubicBezTo>
                      <a:pt x="223" y="115"/>
                      <a:pt x="223" y="115"/>
                      <a:pt x="223" y="115"/>
                    </a:cubicBezTo>
                    <a:cubicBezTo>
                      <a:pt x="217" y="120"/>
                      <a:pt x="217" y="120"/>
                      <a:pt x="217" y="120"/>
                    </a:cubicBezTo>
                    <a:cubicBezTo>
                      <a:pt x="211" y="124"/>
                      <a:pt x="211" y="124"/>
                      <a:pt x="211" y="124"/>
                    </a:cubicBezTo>
                    <a:cubicBezTo>
                      <a:pt x="208" y="127"/>
                      <a:pt x="208" y="127"/>
                      <a:pt x="208" y="127"/>
                    </a:cubicBezTo>
                    <a:cubicBezTo>
                      <a:pt x="208" y="127"/>
                      <a:pt x="206" y="127"/>
                      <a:pt x="206" y="127"/>
                    </a:cubicBezTo>
                    <a:cubicBezTo>
                      <a:pt x="205" y="126"/>
                      <a:pt x="205" y="126"/>
                      <a:pt x="205" y="126"/>
                    </a:cubicBezTo>
                    <a:cubicBezTo>
                      <a:pt x="199" y="123"/>
                      <a:pt x="199" y="123"/>
                      <a:pt x="199" y="123"/>
                    </a:cubicBezTo>
                    <a:cubicBezTo>
                      <a:pt x="193" y="119"/>
                      <a:pt x="193" y="119"/>
                      <a:pt x="193" y="119"/>
                    </a:cubicBezTo>
                    <a:cubicBezTo>
                      <a:pt x="187" y="114"/>
                      <a:pt x="187" y="114"/>
                      <a:pt x="187" y="114"/>
                    </a:cubicBezTo>
                    <a:cubicBezTo>
                      <a:pt x="182" y="110"/>
                      <a:pt x="182" y="110"/>
                      <a:pt x="182" y="110"/>
                    </a:cubicBezTo>
                    <a:cubicBezTo>
                      <a:pt x="176" y="106"/>
                      <a:pt x="176" y="106"/>
                      <a:pt x="176" y="106"/>
                    </a:cubicBezTo>
                    <a:cubicBezTo>
                      <a:pt x="173" y="104"/>
                      <a:pt x="173" y="104"/>
                      <a:pt x="173" y="104"/>
                    </a:cubicBezTo>
                    <a:cubicBezTo>
                      <a:pt x="169" y="102"/>
                      <a:pt x="169" y="102"/>
                      <a:pt x="169" y="102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55" y="92"/>
                      <a:pt x="155" y="92"/>
                      <a:pt x="155" y="92"/>
                    </a:cubicBezTo>
                    <a:cubicBezTo>
                      <a:pt x="148" y="88"/>
                      <a:pt x="148" y="88"/>
                      <a:pt x="148" y="88"/>
                    </a:cubicBezTo>
                    <a:cubicBezTo>
                      <a:pt x="144" y="84"/>
                      <a:pt x="144" y="84"/>
                      <a:pt x="144" y="84"/>
                    </a:cubicBezTo>
                    <a:cubicBezTo>
                      <a:pt x="131" y="76"/>
                      <a:pt x="131" y="76"/>
                      <a:pt x="131" y="76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15" y="15"/>
                      <a:pt x="1" y="24"/>
                      <a:pt x="0" y="4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9"/>
                      <a:pt x="0" y="50"/>
                      <a:pt x="0" y="52"/>
                    </a:cubicBezTo>
                    <a:cubicBezTo>
                      <a:pt x="2" y="66"/>
                      <a:pt x="8" y="80"/>
                      <a:pt x="18" y="94"/>
                    </a:cubicBezTo>
                    <a:cubicBezTo>
                      <a:pt x="26" y="106"/>
                      <a:pt x="28" y="118"/>
                      <a:pt x="22" y="130"/>
                    </a:cubicBezTo>
                    <a:cubicBezTo>
                      <a:pt x="47" y="137"/>
                      <a:pt x="63" y="126"/>
                      <a:pt x="60" y="98"/>
                    </a:cubicBezTo>
                    <a:cubicBezTo>
                      <a:pt x="71" y="92"/>
                      <a:pt x="75" y="84"/>
                      <a:pt x="74" y="71"/>
                    </a:cubicBezTo>
                    <a:cubicBezTo>
                      <a:pt x="74" y="66"/>
                      <a:pt x="72" y="62"/>
                      <a:pt x="70" y="58"/>
                    </a:cubicBezTo>
                    <a:cubicBezTo>
                      <a:pt x="67" y="55"/>
                      <a:pt x="64" y="53"/>
                      <a:pt x="60" y="51"/>
                    </a:cubicBezTo>
                    <a:cubicBezTo>
                      <a:pt x="56" y="50"/>
                      <a:pt x="51" y="49"/>
                      <a:pt x="47" y="49"/>
                    </a:cubicBezTo>
                    <a:cubicBezTo>
                      <a:pt x="40" y="50"/>
                      <a:pt x="33" y="55"/>
                      <a:pt x="30" y="61"/>
                    </a:cubicBezTo>
                    <a:cubicBezTo>
                      <a:pt x="29" y="63"/>
                      <a:pt x="28" y="65"/>
                      <a:pt x="28" y="67"/>
                    </a:cubicBezTo>
                    <a:cubicBezTo>
                      <a:pt x="28" y="70"/>
                      <a:pt x="28" y="72"/>
                      <a:pt x="29" y="74"/>
                    </a:cubicBezTo>
                    <a:cubicBezTo>
                      <a:pt x="31" y="77"/>
                      <a:pt x="36" y="80"/>
                      <a:pt x="44" y="81"/>
                    </a:cubicBezTo>
                    <a:cubicBezTo>
                      <a:pt x="45" y="81"/>
                      <a:pt x="46" y="82"/>
                      <a:pt x="46" y="83"/>
                    </a:cubicBezTo>
                    <a:cubicBezTo>
                      <a:pt x="46" y="84"/>
                      <a:pt x="45" y="85"/>
                      <a:pt x="44" y="85"/>
                    </a:cubicBezTo>
                    <a:cubicBezTo>
                      <a:pt x="34" y="84"/>
                      <a:pt x="28" y="80"/>
                      <a:pt x="26" y="76"/>
                    </a:cubicBezTo>
                    <a:cubicBezTo>
                      <a:pt x="24" y="73"/>
                      <a:pt x="24" y="70"/>
                      <a:pt x="24" y="67"/>
                    </a:cubicBezTo>
                    <a:cubicBezTo>
                      <a:pt x="24" y="64"/>
                      <a:pt x="25" y="61"/>
                      <a:pt x="27" y="59"/>
                    </a:cubicBezTo>
                    <a:cubicBezTo>
                      <a:pt x="31" y="52"/>
                      <a:pt x="38" y="46"/>
                      <a:pt x="46" y="46"/>
                    </a:cubicBezTo>
                    <a:cubicBezTo>
                      <a:pt x="52" y="45"/>
                      <a:pt x="57" y="46"/>
                      <a:pt x="61" y="48"/>
                    </a:cubicBezTo>
                    <a:cubicBezTo>
                      <a:pt x="66" y="49"/>
                      <a:pt x="70" y="52"/>
                      <a:pt x="73" y="56"/>
                    </a:cubicBezTo>
                    <a:cubicBezTo>
                      <a:pt x="76" y="60"/>
                      <a:pt x="78" y="65"/>
                      <a:pt x="78" y="71"/>
                    </a:cubicBezTo>
                    <a:cubicBezTo>
                      <a:pt x="78" y="76"/>
                      <a:pt x="78" y="81"/>
                      <a:pt x="76" y="88"/>
                    </a:cubicBezTo>
                    <a:cubicBezTo>
                      <a:pt x="90" y="97"/>
                      <a:pt x="104" y="107"/>
                      <a:pt x="118" y="117"/>
                    </a:cubicBezTo>
                    <a:cubicBezTo>
                      <a:pt x="122" y="120"/>
                      <a:pt x="127" y="123"/>
                      <a:pt x="131" y="126"/>
                    </a:cubicBezTo>
                    <a:cubicBezTo>
                      <a:pt x="135" y="129"/>
                      <a:pt x="140" y="132"/>
                      <a:pt x="144" y="135"/>
                    </a:cubicBezTo>
                    <a:cubicBezTo>
                      <a:pt x="145" y="136"/>
                      <a:pt x="147" y="137"/>
                      <a:pt x="148" y="138"/>
                    </a:cubicBezTo>
                    <a:cubicBezTo>
                      <a:pt x="151" y="140"/>
                      <a:pt x="153" y="141"/>
                      <a:pt x="155" y="143"/>
                    </a:cubicBezTo>
                    <a:cubicBezTo>
                      <a:pt x="155" y="143"/>
                      <a:pt x="156" y="143"/>
                      <a:pt x="156" y="144"/>
                    </a:cubicBezTo>
                    <a:cubicBezTo>
                      <a:pt x="158" y="143"/>
                      <a:pt x="160" y="143"/>
                      <a:pt x="162" y="143"/>
                    </a:cubicBezTo>
                    <a:cubicBezTo>
                      <a:pt x="164" y="143"/>
                      <a:pt x="166" y="143"/>
                      <a:pt x="169" y="144"/>
                    </a:cubicBezTo>
                    <a:cubicBezTo>
                      <a:pt x="170" y="144"/>
                      <a:pt x="172" y="144"/>
                      <a:pt x="173" y="145"/>
                    </a:cubicBezTo>
                    <a:cubicBezTo>
                      <a:pt x="174" y="145"/>
                      <a:pt x="175" y="145"/>
                      <a:pt x="176" y="145"/>
                    </a:cubicBezTo>
                    <a:cubicBezTo>
                      <a:pt x="176" y="145"/>
                      <a:pt x="177" y="146"/>
                      <a:pt x="178" y="146"/>
                    </a:cubicBezTo>
                    <a:cubicBezTo>
                      <a:pt x="179" y="147"/>
                      <a:pt x="180" y="147"/>
                      <a:pt x="182" y="148"/>
                    </a:cubicBezTo>
                    <a:cubicBezTo>
                      <a:pt x="184" y="150"/>
                      <a:pt x="186" y="152"/>
                      <a:pt x="187" y="155"/>
                    </a:cubicBezTo>
                    <a:cubicBezTo>
                      <a:pt x="191" y="161"/>
                      <a:pt x="190" y="168"/>
                      <a:pt x="187" y="174"/>
                    </a:cubicBezTo>
                    <a:cubicBezTo>
                      <a:pt x="186" y="177"/>
                      <a:pt x="184" y="179"/>
                      <a:pt x="182" y="181"/>
                    </a:cubicBezTo>
                    <a:cubicBezTo>
                      <a:pt x="180" y="182"/>
                      <a:pt x="178" y="183"/>
                      <a:pt x="176" y="184"/>
                    </a:cubicBezTo>
                    <a:cubicBezTo>
                      <a:pt x="175" y="184"/>
                      <a:pt x="174" y="184"/>
                      <a:pt x="173" y="184"/>
                    </a:cubicBezTo>
                    <a:cubicBezTo>
                      <a:pt x="172" y="184"/>
                      <a:pt x="170" y="184"/>
                      <a:pt x="169" y="184"/>
                    </a:cubicBezTo>
                    <a:cubicBezTo>
                      <a:pt x="166" y="184"/>
                      <a:pt x="164" y="183"/>
                      <a:pt x="162" y="182"/>
                    </a:cubicBezTo>
                    <a:cubicBezTo>
                      <a:pt x="161" y="181"/>
                      <a:pt x="161" y="181"/>
                      <a:pt x="160" y="181"/>
                    </a:cubicBezTo>
                    <a:cubicBezTo>
                      <a:pt x="159" y="180"/>
                      <a:pt x="159" y="179"/>
                      <a:pt x="159" y="178"/>
                    </a:cubicBezTo>
                    <a:cubicBezTo>
                      <a:pt x="160" y="177"/>
                      <a:pt x="161" y="177"/>
                      <a:pt x="162" y="177"/>
                    </a:cubicBezTo>
                    <a:cubicBezTo>
                      <a:pt x="162" y="177"/>
                      <a:pt x="162" y="177"/>
                      <a:pt x="162" y="177"/>
                    </a:cubicBezTo>
                    <a:cubicBezTo>
                      <a:pt x="164" y="179"/>
                      <a:pt x="167" y="180"/>
                      <a:pt x="169" y="180"/>
                    </a:cubicBezTo>
                    <a:cubicBezTo>
                      <a:pt x="170" y="180"/>
                      <a:pt x="172" y="181"/>
                      <a:pt x="173" y="180"/>
                    </a:cubicBezTo>
                    <a:cubicBezTo>
                      <a:pt x="174" y="180"/>
                      <a:pt x="175" y="180"/>
                      <a:pt x="176" y="180"/>
                    </a:cubicBezTo>
                    <a:cubicBezTo>
                      <a:pt x="178" y="179"/>
                      <a:pt x="180" y="178"/>
                      <a:pt x="182" y="176"/>
                    </a:cubicBezTo>
                    <a:cubicBezTo>
                      <a:pt x="187" y="170"/>
                      <a:pt x="187" y="159"/>
                      <a:pt x="182" y="153"/>
                    </a:cubicBezTo>
                    <a:cubicBezTo>
                      <a:pt x="180" y="152"/>
                      <a:pt x="178" y="150"/>
                      <a:pt x="176" y="150"/>
                    </a:cubicBezTo>
                    <a:cubicBezTo>
                      <a:pt x="176" y="150"/>
                      <a:pt x="176" y="149"/>
                      <a:pt x="176" y="149"/>
                    </a:cubicBezTo>
                    <a:cubicBezTo>
                      <a:pt x="175" y="149"/>
                      <a:pt x="174" y="149"/>
                      <a:pt x="173" y="148"/>
                    </a:cubicBezTo>
                    <a:cubicBezTo>
                      <a:pt x="171" y="148"/>
                      <a:pt x="170" y="148"/>
                      <a:pt x="169" y="147"/>
                    </a:cubicBezTo>
                    <a:cubicBezTo>
                      <a:pt x="166" y="147"/>
                      <a:pt x="164" y="147"/>
                      <a:pt x="162" y="147"/>
                    </a:cubicBezTo>
                    <a:cubicBezTo>
                      <a:pt x="159" y="148"/>
                      <a:pt x="157" y="149"/>
                      <a:pt x="155" y="150"/>
                    </a:cubicBezTo>
                    <a:cubicBezTo>
                      <a:pt x="152" y="152"/>
                      <a:pt x="150" y="155"/>
                      <a:pt x="148" y="158"/>
                    </a:cubicBezTo>
                    <a:cubicBezTo>
                      <a:pt x="148" y="160"/>
                      <a:pt x="147" y="162"/>
                      <a:pt x="146" y="164"/>
                    </a:cubicBezTo>
                    <a:cubicBezTo>
                      <a:pt x="143" y="172"/>
                      <a:pt x="144" y="180"/>
                      <a:pt x="148" y="187"/>
                    </a:cubicBezTo>
                    <a:cubicBezTo>
                      <a:pt x="150" y="189"/>
                      <a:pt x="152" y="192"/>
                      <a:pt x="155" y="194"/>
                    </a:cubicBezTo>
                    <a:cubicBezTo>
                      <a:pt x="157" y="195"/>
                      <a:pt x="159" y="196"/>
                      <a:pt x="162" y="197"/>
                    </a:cubicBezTo>
                    <a:cubicBezTo>
                      <a:pt x="162" y="198"/>
                      <a:pt x="162" y="198"/>
                      <a:pt x="163" y="198"/>
                    </a:cubicBezTo>
                    <a:cubicBezTo>
                      <a:pt x="165" y="199"/>
                      <a:pt x="167" y="200"/>
                      <a:pt x="169" y="200"/>
                    </a:cubicBezTo>
                    <a:cubicBezTo>
                      <a:pt x="170" y="201"/>
                      <a:pt x="172" y="201"/>
                      <a:pt x="173" y="202"/>
                    </a:cubicBezTo>
                    <a:cubicBezTo>
                      <a:pt x="174" y="202"/>
                      <a:pt x="175" y="203"/>
                      <a:pt x="176" y="203"/>
                    </a:cubicBezTo>
                    <a:cubicBezTo>
                      <a:pt x="178" y="204"/>
                      <a:pt x="180" y="205"/>
                      <a:pt x="182" y="205"/>
                    </a:cubicBezTo>
                    <a:cubicBezTo>
                      <a:pt x="184" y="206"/>
                      <a:pt x="185" y="207"/>
                      <a:pt x="187" y="208"/>
                    </a:cubicBezTo>
                    <a:cubicBezTo>
                      <a:pt x="189" y="209"/>
                      <a:pt x="191" y="210"/>
                      <a:pt x="193" y="211"/>
                    </a:cubicBezTo>
                    <a:cubicBezTo>
                      <a:pt x="195" y="212"/>
                      <a:pt x="198" y="213"/>
                      <a:pt x="199" y="214"/>
                    </a:cubicBezTo>
                    <a:cubicBezTo>
                      <a:pt x="201" y="216"/>
                      <a:pt x="203" y="217"/>
                      <a:pt x="205" y="219"/>
                    </a:cubicBezTo>
                    <a:cubicBezTo>
                      <a:pt x="207" y="221"/>
                      <a:pt x="208" y="224"/>
                      <a:pt x="210" y="226"/>
                    </a:cubicBezTo>
                    <a:cubicBezTo>
                      <a:pt x="210" y="226"/>
                      <a:pt x="211" y="225"/>
                      <a:pt x="211" y="225"/>
                    </a:cubicBezTo>
                    <a:cubicBezTo>
                      <a:pt x="213" y="223"/>
                      <a:pt x="215" y="221"/>
                      <a:pt x="217" y="219"/>
                    </a:cubicBezTo>
                    <a:cubicBezTo>
                      <a:pt x="219" y="217"/>
                      <a:pt x="221" y="216"/>
                      <a:pt x="223" y="215"/>
                    </a:cubicBezTo>
                    <a:cubicBezTo>
                      <a:pt x="225" y="213"/>
                      <a:pt x="228" y="212"/>
                      <a:pt x="230" y="211"/>
                    </a:cubicBezTo>
                    <a:cubicBezTo>
                      <a:pt x="232" y="210"/>
                      <a:pt x="234" y="209"/>
                      <a:pt x="236" y="208"/>
                    </a:cubicBezTo>
                    <a:cubicBezTo>
                      <a:pt x="238" y="207"/>
                      <a:pt x="240" y="206"/>
                      <a:pt x="242" y="205"/>
                    </a:cubicBezTo>
                    <a:cubicBezTo>
                      <a:pt x="244" y="204"/>
                      <a:pt x="246" y="203"/>
                      <a:pt x="248" y="202"/>
                    </a:cubicBezTo>
                    <a:cubicBezTo>
                      <a:pt x="249" y="202"/>
                      <a:pt x="249" y="202"/>
                      <a:pt x="250" y="201"/>
                    </a:cubicBezTo>
                    <a:cubicBezTo>
                      <a:pt x="254" y="199"/>
                      <a:pt x="258" y="196"/>
                      <a:pt x="261" y="192"/>
                    </a:cubicBezTo>
                    <a:cubicBezTo>
                      <a:pt x="272" y="178"/>
                      <a:pt x="276" y="157"/>
                      <a:pt x="261" y="150"/>
                    </a:cubicBezTo>
                    <a:cubicBezTo>
                      <a:pt x="259" y="149"/>
                      <a:pt x="256" y="148"/>
                      <a:pt x="252" y="148"/>
                    </a:cubicBezTo>
                    <a:cubicBezTo>
                      <a:pt x="251" y="148"/>
                      <a:pt x="250" y="148"/>
                      <a:pt x="248" y="148"/>
                    </a:cubicBezTo>
                    <a:cubicBezTo>
                      <a:pt x="246" y="148"/>
                      <a:pt x="244" y="149"/>
                      <a:pt x="242" y="149"/>
                    </a:cubicBezTo>
                    <a:cubicBezTo>
                      <a:pt x="240" y="150"/>
                      <a:pt x="239" y="151"/>
                      <a:pt x="237" y="152"/>
                    </a:cubicBezTo>
                    <a:cubicBezTo>
                      <a:pt x="237" y="152"/>
                      <a:pt x="236" y="152"/>
                      <a:pt x="236" y="153"/>
                    </a:cubicBezTo>
                    <a:cubicBezTo>
                      <a:pt x="230" y="158"/>
                      <a:pt x="228" y="169"/>
                      <a:pt x="233" y="176"/>
                    </a:cubicBezTo>
                    <a:cubicBezTo>
                      <a:pt x="234" y="177"/>
                      <a:pt x="235" y="178"/>
                      <a:pt x="236" y="178"/>
                    </a:cubicBezTo>
                    <a:cubicBezTo>
                      <a:pt x="237" y="179"/>
                      <a:pt x="237" y="179"/>
                      <a:pt x="238" y="179"/>
                    </a:cubicBezTo>
                    <a:cubicBezTo>
                      <a:pt x="240" y="180"/>
                      <a:pt x="241" y="180"/>
                      <a:pt x="242" y="180"/>
                    </a:cubicBezTo>
                    <a:cubicBezTo>
                      <a:pt x="243" y="180"/>
                      <a:pt x="244" y="180"/>
                      <a:pt x="245" y="179"/>
                    </a:cubicBezTo>
                    <a:cubicBezTo>
                      <a:pt x="246" y="179"/>
                      <a:pt x="247" y="179"/>
                      <a:pt x="248" y="178"/>
                    </a:cubicBezTo>
                    <a:cubicBezTo>
                      <a:pt x="251" y="177"/>
                      <a:pt x="253" y="174"/>
                      <a:pt x="256" y="171"/>
                    </a:cubicBezTo>
                    <a:cubicBezTo>
                      <a:pt x="256" y="170"/>
                      <a:pt x="258" y="170"/>
                      <a:pt x="258" y="171"/>
                    </a:cubicBezTo>
                    <a:cubicBezTo>
                      <a:pt x="259" y="171"/>
                      <a:pt x="259" y="173"/>
                      <a:pt x="259" y="173"/>
                    </a:cubicBezTo>
                    <a:cubicBezTo>
                      <a:pt x="256" y="178"/>
                      <a:pt x="252" y="181"/>
                      <a:pt x="248" y="182"/>
                    </a:cubicBezTo>
                    <a:cubicBezTo>
                      <a:pt x="248" y="183"/>
                      <a:pt x="247" y="183"/>
                      <a:pt x="246" y="183"/>
                    </a:cubicBezTo>
                    <a:cubicBezTo>
                      <a:pt x="245" y="183"/>
                      <a:pt x="243" y="184"/>
                      <a:pt x="242" y="184"/>
                    </a:cubicBezTo>
                    <a:cubicBezTo>
                      <a:pt x="240" y="184"/>
                      <a:pt x="239" y="184"/>
                      <a:pt x="237" y="183"/>
                    </a:cubicBezTo>
                    <a:cubicBezTo>
                      <a:pt x="237" y="183"/>
                      <a:pt x="236" y="183"/>
                      <a:pt x="236" y="183"/>
                    </a:cubicBezTo>
                    <a:cubicBezTo>
                      <a:pt x="233" y="182"/>
                      <a:pt x="232" y="180"/>
                      <a:pt x="230" y="178"/>
                    </a:cubicBezTo>
                    <a:cubicBezTo>
                      <a:pt x="230" y="178"/>
                      <a:pt x="230" y="178"/>
                      <a:pt x="230" y="178"/>
                    </a:cubicBezTo>
                    <a:cubicBezTo>
                      <a:pt x="225" y="171"/>
                      <a:pt x="225" y="161"/>
                      <a:pt x="230" y="154"/>
                    </a:cubicBezTo>
                    <a:cubicBezTo>
                      <a:pt x="231" y="152"/>
                      <a:pt x="233" y="150"/>
                      <a:pt x="235" y="148"/>
                    </a:cubicBezTo>
                    <a:cubicBezTo>
                      <a:pt x="235" y="148"/>
                      <a:pt x="235" y="148"/>
                      <a:pt x="236" y="148"/>
                    </a:cubicBezTo>
                    <a:cubicBezTo>
                      <a:pt x="238" y="147"/>
                      <a:pt x="240" y="146"/>
                      <a:pt x="242" y="145"/>
                    </a:cubicBezTo>
                    <a:cubicBezTo>
                      <a:pt x="244" y="145"/>
                      <a:pt x="246" y="144"/>
                      <a:pt x="248" y="144"/>
                    </a:cubicBezTo>
                    <a:cubicBezTo>
                      <a:pt x="250" y="144"/>
                      <a:pt x="251" y="144"/>
                      <a:pt x="252" y="144"/>
                    </a:cubicBezTo>
                    <a:cubicBezTo>
                      <a:pt x="254" y="144"/>
                      <a:pt x="256" y="144"/>
                      <a:pt x="257" y="144"/>
                    </a:cubicBezTo>
                    <a:cubicBezTo>
                      <a:pt x="259" y="143"/>
                      <a:pt x="260" y="142"/>
                      <a:pt x="261" y="141"/>
                    </a:cubicBezTo>
                    <a:cubicBezTo>
                      <a:pt x="265" y="138"/>
                      <a:pt x="269" y="135"/>
                      <a:pt x="274" y="131"/>
                    </a:cubicBezTo>
                    <a:cubicBezTo>
                      <a:pt x="278" y="128"/>
                      <a:pt x="282" y="125"/>
                      <a:pt x="287" y="121"/>
                    </a:cubicBezTo>
                    <a:cubicBezTo>
                      <a:pt x="305" y="107"/>
                      <a:pt x="322" y="93"/>
                      <a:pt x="340" y="79"/>
                    </a:cubicBezTo>
                    <a:cubicBezTo>
                      <a:pt x="336" y="74"/>
                      <a:pt x="333" y="68"/>
                      <a:pt x="3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56"/>
              <p:cNvSpPr/>
              <p:nvPr/>
            </p:nvSpPr>
            <p:spPr bwMode="auto">
              <a:xfrm>
                <a:off x="5032375" y="5505451"/>
                <a:ext cx="50800" cy="34925"/>
              </a:xfrm>
              <a:custGeom>
                <a:avLst/>
                <a:gdLst>
                  <a:gd name="T0" fmla="*/ 17 w 32"/>
                  <a:gd name="T1" fmla="*/ 22 h 22"/>
                  <a:gd name="T2" fmla="*/ 27 w 32"/>
                  <a:gd name="T3" fmla="*/ 15 h 22"/>
                  <a:gd name="T4" fmla="*/ 32 w 32"/>
                  <a:gd name="T5" fmla="*/ 12 h 22"/>
                  <a:gd name="T6" fmla="*/ 27 w 32"/>
                  <a:gd name="T7" fmla="*/ 8 h 22"/>
                  <a:gd name="T8" fmla="*/ 17 w 32"/>
                  <a:gd name="T9" fmla="*/ 1 h 22"/>
                  <a:gd name="T10" fmla="*/ 15 w 32"/>
                  <a:gd name="T11" fmla="*/ 0 h 22"/>
                  <a:gd name="T12" fmla="*/ 7 w 32"/>
                  <a:gd name="T13" fmla="*/ 5 h 22"/>
                  <a:gd name="T14" fmla="*/ 0 w 32"/>
                  <a:gd name="T15" fmla="*/ 10 h 22"/>
                  <a:gd name="T16" fmla="*/ 7 w 32"/>
                  <a:gd name="T17" fmla="*/ 15 h 22"/>
                  <a:gd name="T18" fmla="*/ 17 w 32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2">
                    <a:moveTo>
                      <a:pt x="17" y="22"/>
                    </a:moveTo>
                    <a:lnTo>
                      <a:pt x="27" y="15"/>
                    </a:lnTo>
                    <a:lnTo>
                      <a:pt x="32" y="12"/>
                    </a:lnTo>
                    <a:lnTo>
                      <a:pt x="27" y="8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7" y="5"/>
                    </a:lnTo>
                    <a:lnTo>
                      <a:pt x="0" y="10"/>
                    </a:lnTo>
                    <a:lnTo>
                      <a:pt x="7" y="15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57"/>
              <p:cNvSpPr/>
              <p:nvPr/>
            </p:nvSpPr>
            <p:spPr bwMode="auto">
              <a:xfrm>
                <a:off x="4921250" y="5578476"/>
                <a:ext cx="58737" cy="41275"/>
              </a:xfrm>
              <a:custGeom>
                <a:avLst/>
                <a:gdLst>
                  <a:gd name="T0" fmla="*/ 12 w 37"/>
                  <a:gd name="T1" fmla="*/ 21 h 26"/>
                  <a:gd name="T2" fmla="*/ 20 w 37"/>
                  <a:gd name="T3" fmla="*/ 26 h 26"/>
                  <a:gd name="T4" fmla="*/ 24 w 37"/>
                  <a:gd name="T5" fmla="*/ 24 h 26"/>
                  <a:gd name="T6" fmla="*/ 36 w 37"/>
                  <a:gd name="T7" fmla="*/ 15 h 26"/>
                  <a:gd name="T8" fmla="*/ 37 w 37"/>
                  <a:gd name="T9" fmla="*/ 14 h 26"/>
                  <a:gd name="T10" fmla="*/ 36 w 37"/>
                  <a:gd name="T11" fmla="*/ 10 h 26"/>
                  <a:gd name="T12" fmla="*/ 24 w 37"/>
                  <a:gd name="T13" fmla="*/ 3 h 26"/>
                  <a:gd name="T14" fmla="*/ 19 w 37"/>
                  <a:gd name="T15" fmla="*/ 0 h 26"/>
                  <a:gd name="T16" fmla="*/ 17 w 37"/>
                  <a:gd name="T17" fmla="*/ 0 h 26"/>
                  <a:gd name="T18" fmla="*/ 12 w 37"/>
                  <a:gd name="T19" fmla="*/ 3 h 26"/>
                  <a:gd name="T20" fmla="*/ 0 w 37"/>
                  <a:gd name="T21" fmla="*/ 12 h 26"/>
                  <a:gd name="T22" fmla="*/ 0 w 37"/>
                  <a:gd name="T23" fmla="*/ 12 h 26"/>
                  <a:gd name="T24" fmla="*/ 0 w 37"/>
                  <a:gd name="T25" fmla="*/ 14 h 26"/>
                  <a:gd name="T26" fmla="*/ 12 w 37"/>
                  <a:gd name="T27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26">
                    <a:moveTo>
                      <a:pt x="12" y="21"/>
                    </a:moveTo>
                    <a:lnTo>
                      <a:pt x="20" y="26"/>
                    </a:lnTo>
                    <a:lnTo>
                      <a:pt x="24" y="24"/>
                    </a:lnTo>
                    <a:lnTo>
                      <a:pt x="36" y="15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2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58"/>
              <p:cNvSpPr/>
              <p:nvPr/>
            </p:nvSpPr>
            <p:spPr bwMode="auto">
              <a:xfrm>
                <a:off x="5070475" y="5529263"/>
                <a:ext cx="50800" cy="34925"/>
              </a:xfrm>
              <a:custGeom>
                <a:avLst/>
                <a:gdLst>
                  <a:gd name="T0" fmla="*/ 0 w 32"/>
                  <a:gd name="T1" fmla="*/ 10 h 22"/>
                  <a:gd name="T2" fmla="*/ 3 w 32"/>
                  <a:gd name="T3" fmla="*/ 12 h 22"/>
                  <a:gd name="T4" fmla="*/ 14 w 32"/>
                  <a:gd name="T5" fmla="*/ 21 h 22"/>
                  <a:gd name="T6" fmla="*/ 17 w 32"/>
                  <a:gd name="T7" fmla="*/ 22 h 22"/>
                  <a:gd name="T8" fmla="*/ 24 w 32"/>
                  <a:gd name="T9" fmla="*/ 16 h 22"/>
                  <a:gd name="T10" fmla="*/ 32 w 32"/>
                  <a:gd name="T11" fmla="*/ 10 h 22"/>
                  <a:gd name="T12" fmla="*/ 24 w 32"/>
                  <a:gd name="T13" fmla="*/ 5 h 22"/>
                  <a:gd name="T14" fmla="*/ 15 w 32"/>
                  <a:gd name="T15" fmla="*/ 0 h 22"/>
                  <a:gd name="T16" fmla="*/ 14 w 32"/>
                  <a:gd name="T17" fmla="*/ 0 h 22"/>
                  <a:gd name="T18" fmla="*/ 3 w 32"/>
                  <a:gd name="T19" fmla="*/ 9 h 22"/>
                  <a:gd name="T20" fmla="*/ 0 w 32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0" y="10"/>
                    </a:moveTo>
                    <a:lnTo>
                      <a:pt x="3" y="12"/>
                    </a:lnTo>
                    <a:lnTo>
                      <a:pt x="14" y="21"/>
                    </a:lnTo>
                    <a:lnTo>
                      <a:pt x="17" y="22"/>
                    </a:lnTo>
                    <a:lnTo>
                      <a:pt x="24" y="16"/>
                    </a:lnTo>
                    <a:lnTo>
                      <a:pt x="32" y="10"/>
                    </a:lnTo>
                    <a:lnTo>
                      <a:pt x="24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3" y="9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59"/>
              <p:cNvSpPr/>
              <p:nvPr/>
            </p:nvSpPr>
            <p:spPr bwMode="auto">
              <a:xfrm>
                <a:off x="5289550" y="5662613"/>
                <a:ext cx="52387" cy="34925"/>
              </a:xfrm>
              <a:custGeom>
                <a:avLst/>
                <a:gdLst>
                  <a:gd name="T0" fmla="*/ 0 w 33"/>
                  <a:gd name="T1" fmla="*/ 14 h 22"/>
                  <a:gd name="T2" fmla="*/ 6 w 33"/>
                  <a:gd name="T3" fmla="*/ 16 h 22"/>
                  <a:gd name="T4" fmla="*/ 14 w 33"/>
                  <a:gd name="T5" fmla="*/ 22 h 22"/>
                  <a:gd name="T6" fmla="*/ 33 w 33"/>
                  <a:gd name="T7" fmla="*/ 9 h 22"/>
                  <a:gd name="T8" fmla="*/ 19 w 33"/>
                  <a:gd name="T9" fmla="*/ 0 h 22"/>
                  <a:gd name="T10" fmla="*/ 6 w 33"/>
                  <a:gd name="T11" fmla="*/ 10 h 22"/>
                  <a:gd name="T12" fmla="*/ 0 w 33"/>
                  <a:gd name="T13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2">
                    <a:moveTo>
                      <a:pt x="0" y="14"/>
                    </a:moveTo>
                    <a:lnTo>
                      <a:pt x="6" y="16"/>
                    </a:lnTo>
                    <a:lnTo>
                      <a:pt x="14" y="22"/>
                    </a:lnTo>
                    <a:lnTo>
                      <a:pt x="33" y="9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60"/>
              <p:cNvSpPr/>
              <p:nvPr/>
            </p:nvSpPr>
            <p:spPr bwMode="auto">
              <a:xfrm>
                <a:off x="5227638" y="5624513"/>
                <a:ext cx="52387" cy="33338"/>
              </a:xfrm>
              <a:custGeom>
                <a:avLst/>
                <a:gdLst>
                  <a:gd name="T0" fmla="*/ 0 w 33"/>
                  <a:gd name="T1" fmla="*/ 12 h 21"/>
                  <a:gd name="T2" fmla="*/ 0 w 33"/>
                  <a:gd name="T3" fmla="*/ 14 h 21"/>
                  <a:gd name="T4" fmla="*/ 14 w 33"/>
                  <a:gd name="T5" fmla="*/ 21 h 21"/>
                  <a:gd name="T6" fmla="*/ 22 w 33"/>
                  <a:gd name="T7" fmla="*/ 16 h 21"/>
                  <a:gd name="T8" fmla="*/ 33 w 33"/>
                  <a:gd name="T9" fmla="*/ 9 h 21"/>
                  <a:gd name="T10" fmla="*/ 22 w 33"/>
                  <a:gd name="T11" fmla="*/ 2 h 21"/>
                  <a:gd name="T12" fmla="*/ 17 w 33"/>
                  <a:gd name="T13" fmla="*/ 0 h 21"/>
                  <a:gd name="T14" fmla="*/ 0 w 33"/>
                  <a:gd name="T15" fmla="*/ 12 h 21"/>
                  <a:gd name="T16" fmla="*/ 0 w 33"/>
                  <a:gd name="T17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1">
                    <a:moveTo>
                      <a:pt x="0" y="12"/>
                    </a:moveTo>
                    <a:lnTo>
                      <a:pt x="0" y="14"/>
                    </a:lnTo>
                    <a:lnTo>
                      <a:pt x="14" y="21"/>
                    </a:lnTo>
                    <a:lnTo>
                      <a:pt x="22" y="16"/>
                    </a:lnTo>
                    <a:lnTo>
                      <a:pt x="33" y="9"/>
                    </a:lnTo>
                    <a:lnTo>
                      <a:pt x="22" y="2"/>
                    </a:lnTo>
                    <a:lnTo>
                      <a:pt x="17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61"/>
              <p:cNvSpPr/>
              <p:nvPr/>
            </p:nvSpPr>
            <p:spPr bwMode="auto">
              <a:xfrm>
                <a:off x="5254625" y="56896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5 w 31"/>
                  <a:gd name="T3" fmla="*/ 11 h 23"/>
                  <a:gd name="T4" fmla="*/ 0 w 31"/>
                  <a:gd name="T5" fmla="*/ 14 h 23"/>
                  <a:gd name="T6" fmla="*/ 5 w 31"/>
                  <a:gd name="T7" fmla="*/ 16 h 23"/>
                  <a:gd name="T8" fmla="*/ 14 w 31"/>
                  <a:gd name="T9" fmla="*/ 23 h 23"/>
                  <a:gd name="T10" fmla="*/ 28 w 31"/>
                  <a:gd name="T11" fmla="*/ 12 h 23"/>
                  <a:gd name="T12" fmla="*/ 31 w 31"/>
                  <a:gd name="T13" fmla="*/ 9 h 23"/>
                  <a:gd name="T14" fmla="*/ 28 w 31"/>
                  <a:gd name="T15" fmla="*/ 7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5" y="11"/>
                    </a:lnTo>
                    <a:lnTo>
                      <a:pt x="0" y="14"/>
                    </a:lnTo>
                    <a:lnTo>
                      <a:pt x="5" y="16"/>
                    </a:lnTo>
                    <a:lnTo>
                      <a:pt x="14" y="23"/>
                    </a:lnTo>
                    <a:lnTo>
                      <a:pt x="28" y="12"/>
                    </a:lnTo>
                    <a:lnTo>
                      <a:pt x="31" y="9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62"/>
              <p:cNvSpPr/>
              <p:nvPr/>
            </p:nvSpPr>
            <p:spPr bwMode="auto">
              <a:xfrm>
                <a:off x="5260975" y="5643563"/>
                <a:ext cx="47625" cy="34925"/>
              </a:xfrm>
              <a:custGeom>
                <a:avLst/>
                <a:gdLst>
                  <a:gd name="T0" fmla="*/ 0 w 18"/>
                  <a:gd name="T1" fmla="*/ 8 h 13"/>
                  <a:gd name="T2" fmla="*/ 1 w 18"/>
                  <a:gd name="T3" fmla="*/ 8 h 13"/>
                  <a:gd name="T4" fmla="*/ 8 w 18"/>
                  <a:gd name="T5" fmla="*/ 13 h 13"/>
                  <a:gd name="T6" fmla="*/ 14 w 18"/>
                  <a:gd name="T7" fmla="*/ 8 h 13"/>
                  <a:gd name="T8" fmla="*/ 18 w 18"/>
                  <a:gd name="T9" fmla="*/ 5 h 13"/>
                  <a:gd name="T10" fmla="*/ 14 w 18"/>
                  <a:gd name="T11" fmla="*/ 2 h 13"/>
                  <a:gd name="T12" fmla="*/ 10 w 18"/>
                  <a:gd name="T13" fmla="*/ 0 h 13"/>
                  <a:gd name="T14" fmla="*/ 10 w 18"/>
                  <a:gd name="T15" fmla="*/ 0 h 13"/>
                  <a:gd name="T16" fmla="*/ 1 w 18"/>
                  <a:gd name="T17" fmla="*/ 7 h 13"/>
                  <a:gd name="T18" fmla="*/ 0 w 18"/>
                  <a:gd name="T1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3">
                    <a:moveTo>
                      <a:pt x="0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7"/>
                      <a:pt x="1" y="7"/>
                      <a:pt x="1" y="7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63"/>
              <p:cNvSpPr/>
              <p:nvPr/>
            </p:nvSpPr>
            <p:spPr bwMode="auto">
              <a:xfrm>
                <a:off x="5189538" y="5600701"/>
                <a:ext cx="53975" cy="38100"/>
              </a:xfrm>
              <a:custGeom>
                <a:avLst/>
                <a:gdLst>
                  <a:gd name="T0" fmla="*/ 0 w 34"/>
                  <a:gd name="T1" fmla="*/ 12 h 24"/>
                  <a:gd name="T2" fmla="*/ 2 w 34"/>
                  <a:gd name="T3" fmla="*/ 13 h 24"/>
                  <a:gd name="T4" fmla="*/ 17 w 34"/>
                  <a:gd name="T5" fmla="*/ 24 h 24"/>
                  <a:gd name="T6" fmla="*/ 24 w 34"/>
                  <a:gd name="T7" fmla="*/ 19 h 24"/>
                  <a:gd name="T8" fmla="*/ 34 w 34"/>
                  <a:gd name="T9" fmla="*/ 12 h 24"/>
                  <a:gd name="T10" fmla="*/ 24 w 34"/>
                  <a:gd name="T11" fmla="*/ 5 h 24"/>
                  <a:gd name="T12" fmla="*/ 16 w 34"/>
                  <a:gd name="T13" fmla="*/ 0 h 24"/>
                  <a:gd name="T14" fmla="*/ 2 w 34"/>
                  <a:gd name="T15" fmla="*/ 10 h 24"/>
                  <a:gd name="T16" fmla="*/ 0 w 34"/>
                  <a:gd name="T17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4">
                    <a:moveTo>
                      <a:pt x="0" y="12"/>
                    </a:moveTo>
                    <a:lnTo>
                      <a:pt x="2" y="13"/>
                    </a:lnTo>
                    <a:lnTo>
                      <a:pt x="17" y="24"/>
                    </a:lnTo>
                    <a:lnTo>
                      <a:pt x="24" y="19"/>
                    </a:lnTo>
                    <a:lnTo>
                      <a:pt x="34" y="12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2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64"/>
              <p:cNvSpPr/>
              <p:nvPr/>
            </p:nvSpPr>
            <p:spPr bwMode="auto">
              <a:xfrm>
                <a:off x="5108575" y="5551488"/>
                <a:ext cx="61912" cy="42863"/>
              </a:xfrm>
              <a:custGeom>
                <a:avLst/>
                <a:gdLst>
                  <a:gd name="T0" fmla="*/ 0 w 39"/>
                  <a:gd name="T1" fmla="*/ 12 h 27"/>
                  <a:gd name="T2" fmla="*/ 0 w 39"/>
                  <a:gd name="T3" fmla="*/ 12 h 27"/>
                  <a:gd name="T4" fmla="*/ 10 w 39"/>
                  <a:gd name="T5" fmla="*/ 19 h 27"/>
                  <a:gd name="T6" fmla="*/ 22 w 39"/>
                  <a:gd name="T7" fmla="*/ 26 h 27"/>
                  <a:gd name="T8" fmla="*/ 24 w 39"/>
                  <a:gd name="T9" fmla="*/ 27 h 27"/>
                  <a:gd name="T10" fmla="*/ 32 w 39"/>
                  <a:gd name="T11" fmla="*/ 20 h 27"/>
                  <a:gd name="T12" fmla="*/ 39 w 39"/>
                  <a:gd name="T13" fmla="*/ 15 h 27"/>
                  <a:gd name="T14" fmla="*/ 32 w 39"/>
                  <a:gd name="T15" fmla="*/ 10 h 27"/>
                  <a:gd name="T16" fmla="*/ 22 w 39"/>
                  <a:gd name="T17" fmla="*/ 3 h 27"/>
                  <a:gd name="T18" fmla="*/ 15 w 39"/>
                  <a:gd name="T19" fmla="*/ 0 h 27"/>
                  <a:gd name="T20" fmla="*/ 10 w 39"/>
                  <a:gd name="T21" fmla="*/ 3 h 27"/>
                  <a:gd name="T22" fmla="*/ 0 w 39"/>
                  <a:gd name="T23" fmla="*/ 10 h 27"/>
                  <a:gd name="T24" fmla="*/ 0 w 39"/>
                  <a:gd name="T25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7">
                    <a:moveTo>
                      <a:pt x="0" y="12"/>
                    </a:moveTo>
                    <a:lnTo>
                      <a:pt x="0" y="12"/>
                    </a:lnTo>
                    <a:lnTo>
                      <a:pt x="10" y="19"/>
                    </a:lnTo>
                    <a:lnTo>
                      <a:pt x="22" y="26"/>
                    </a:lnTo>
                    <a:lnTo>
                      <a:pt x="24" y="27"/>
                    </a:lnTo>
                    <a:lnTo>
                      <a:pt x="32" y="20"/>
                    </a:lnTo>
                    <a:lnTo>
                      <a:pt x="39" y="15"/>
                    </a:lnTo>
                    <a:lnTo>
                      <a:pt x="32" y="10"/>
                    </a:lnTo>
                    <a:lnTo>
                      <a:pt x="22" y="3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65"/>
              <p:cNvSpPr/>
              <p:nvPr/>
            </p:nvSpPr>
            <p:spPr bwMode="auto">
              <a:xfrm>
                <a:off x="5154613" y="5581651"/>
                <a:ext cx="50800" cy="31750"/>
              </a:xfrm>
              <a:custGeom>
                <a:avLst/>
                <a:gdLst>
                  <a:gd name="T0" fmla="*/ 0 w 32"/>
                  <a:gd name="T1" fmla="*/ 12 h 20"/>
                  <a:gd name="T2" fmla="*/ 3 w 32"/>
                  <a:gd name="T3" fmla="*/ 13 h 20"/>
                  <a:gd name="T4" fmla="*/ 14 w 32"/>
                  <a:gd name="T5" fmla="*/ 20 h 20"/>
                  <a:gd name="T6" fmla="*/ 15 w 32"/>
                  <a:gd name="T7" fmla="*/ 20 h 20"/>
                  <a:gd name="T8" fmla="*/ 24 w 32"/>
                  <a:gd name="T9" fmla="*/ 13 h 20"/>
                  <a:gd name="T10" fmla="*/ 32 w 32"/>
                  <a:gd name="T11" fmla="*/ 8 h 20"/>
                  <a:gd name="T12" fmla="*/ 24 w 32"/>
                  <a:gd name="T13" fmla="*/ 3 h 20"/>
                  <a:gd name="T14" fmla="*/ 17 w 32"/>
                  <a:gd name="T15" fmla="*/ 0 h 20"/>
                  <a:gd name="T16" fmla="*/ 14 w 32"/>
                  <a:gd name="T17" fmla="*/ 1 h 20"/>
                  <a:gd name="T18" fmla="*/ 3 w 32"/>
                  <a:gd name="T19" fmla="*/ 10 h 20"/>
                  <a:gd name="T20" fmla="*/ 0 w 32"/>
                  <a:gd name="T21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0">
                    <a:moveTo>
                      <a:pt x="0" y="12"/>
                    </a:moveTo>
                    <a:lnTo>
                      <a:pt x="3" y="13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24" y="13"/>
                    </a:lnTo>
                    <a:lnTo>
                      <a:pt x="32" y="8"/>
                    </a:lnTo>
                    <a:lnTo>
                      <a:pt x="24" y="3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3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66"/>
              <p:cNvSpPr/>
              <p:nvPr/>
            </p:nvSpPr>
            <p:spPr bwMode="auto">
              <a:xfrm>
                <a:off x="4948238" y="5780088"/>
                <a:ext cx="57150" cy="41275"/>
              </a:xfrm>
              <a:custGeom>
                <a:avLst/>
                <a:gdLst>
                  <a:gd name="T0" fmla="*/ 18 w 21"/>
                  <a:gd name="T1" fmla="*/ 10 h 15"/>
                  <a:gd name="T2" fmla="*/ 21 w 21"/>
                  <a:gd name="T3" fmla="*/ 7 h 15"/>
                  <a:gd name="T4" fmla="*/ 18 w 21"/>
                  <a:gd name="T5" fmla="*/ 5 h 15"/>
                  <a:gd name="T6" fmla="*/ 15 w 21"/>
                  <a:gd name="T7" fmla="*/ 3 h 15"/>
                  <a:gd name="T8" fmla="*/ 11 w 21"/>
                  <a:gd name="T9" fmla="*/ 0 h 15"/>
                  <a:gd name="T10" fmla="*/ 10 w 21"/>
                  <a:gd name="T11" fmla="*/ 0 h 15"/>
                  <a:gd name="T12" fmla="*/ 4 w 21"/>
                  <a:gd name="T13" fmla="*/ 5 h 15"/>
                  <a:gd name="T14" fmla="*/ 0 w 21"/>
                  <a:gd name="T15" fmla="*/ 8 h 15"/>
                  <a:gd name="T16" fmla="*/ 4 w 21"/>
                  <a:gd name="T17" fmla="*/ 10 h 15"/>
                  <a:gd name="T18" fmla="*/ 11 w 21"/>
                  <a:gd name="T19" fmla="*/ 15 h 15"/>
                  <a:gd name="T20" fmla="*/ 11 w 21"/>
                  <a:gd name="T21" fmla="*/ 15 h 15"/>
                  <a:gd name="T22" fmla="*/ 12 w 21"/>
                  <a:gd name="T23" fmla="*/ 14 h 15"/>
                  <a:gd name="T24" fmla="*/ 15 w 21"/>
                  <a:gd name="T25" fmla="*/ 12 h 15"/>
                  <a:gd name="T26" fmla="*/ 18 w 21"/>
                  <a:gd name="T2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5">
                    <a:moveTo>
                      <a:pt x="18" y="10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lnTo>
                      <a:pt x="18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67"/>
              <p:cNvSpPr/>
              <p:nvPr/>
            </p:nvSpPr>
            <p:spPr bwMode="auto">
              <a:xfrm>
                <a:off x="5121275" y="5703888"/>
                <a:ext cx="52387" cy="34925"/>
              </a:xfrm>
              <a:custGeom>
                <a:avLst/>
                <a:gdLst>
                  <a:gd name="T0" fmla="*/ 16 w 33"/>
                  <a:gd name="T1" fmla="*/ 22 h 22"/>
                  <a:gd name="T2" fmla="*/ 24 w 33"/>
                  <a:gd name="T3" fmla="*/ 15 h 22"/>
                  <a:gd name="T4" fmla="*/ 33 w 33"/>
                  <a:gd name="T5" fmla="*/ 8 h 22"/>
                  <a:gd name="T6" fmla="*/ 24 w 33"/>
                  <a:gd name="T7" fmla="*/ 3 h 22"/>
                  <a:gd name="T8" fmla="*/ 18 w 33"/>
                  <a:gd name="T9" fmla="*/ 0 h 22"/>
                  <a:gd name="T10" fmla="*/ 14 w 33"/>
                  <a:gd name="T11" fmla="*/ 3 h 22"/>
                  <a:gd name="T12" fmla="*/ 2 w 33"/>
                  <a:gd name="T13" fmla="*/ 12 h 22"/>
                  <a:gd name="T14" fmla="*/ 0 w 33"/>
                  <a:gd name="T15" fmla="*/ 12 h 22"/>
                  <a:gd name="T16" fmla="*/ 2 w 33"/>
                  <a:gd name="T17" fmla="*/ 14 h 22"/>
                  <a:gd name="T18" fmla="*/ 14 w 33"/>
                  <a:gd name="T19" fmla="*/ 20 h 22"/>
                  <a:gd name="T20" fmla="*/ 16 w 33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22"/>
                    </a:moveTo>
                    <a:lnTo>
                      <a:pt x="24" y="15"/>
                    </a:lnTo>
                    <a:lnTo>
                      <a:pt x="33" y="8"/>
                    </a:lnTo>
                    <a:lnTo>
                      <a:pt x="24" y="3"/>
                    </a:lnTo>
                    <a:lnTo>
                      <a:pt x="18" y="0"/>
                    </a:lnTo>
                    <a:lnTo>
                      <a:pt x="14" y="3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0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68"/>
              <p:cNvSpPr/>
              <p:nvPr/>
            </p:nvSpPr>
            <p:spPr bwMode="auto">
              <a:xfrm>
                <a:off x="5089525" y="5730876"/>
                <a:ext cx="46037" cy="33338"/>
              </a:xfrm>
              <a:custGeom>
                <a:avLst/>
                <a:gdLst>
                  <a:gd name="T0" fmla="*/ 14 w 29"/>
                  <a:gd name="T1" fmla="*/ 21 h 21"/>
                  <a:gd name="T2" fmla="*/ 22 w 29"/>
                  <a:gd name="T3" fmla="*/ 14 h 21"/>
                  <a:gd name="T4" fmla="*/ 29 w 29"/>
                  <a:gd name="T5" fmla="*/ 9 h 21"/>
                  <a:gd name="T6" fmla="*/ 22 w 29"/>
                  <a:gd name="T7" fmla="*/ 5 h 21"/>
                  <a:gd name="T8" fmla="*/ 15 w 29"/>
                  <a:gd name="T9" fmla="*/ 0 h 21"/>
                  <a:gd name="T10" fmla="*/ 12 w 29"/>
                  <a:gd name="T11" fmla="*/ 2 h 21"/>
                  <a:gd name="T12" fmla="*/ 2 w 29"/>
                  <a:gd name="T13" fmla="*/ 10 h 21"/>
                  <a:gd name="T14" fmla="*/ 0 w 29"/>
                  <a:gd name="T15" fmla="*/ 12 h 21"/>
                  <a:gd name="T16" fmla="*/ 2 w 29"/>
                  <a:gd name="T17" fmla="*/ 14 h 21"/>
                  <a:gd name="T18" fmla="*/ 12 w 29"/>
                  <a:gd name="T19" fmla="*/ 21 h 21"/>
                  <a:gd name="T20" fmla="*/ 14 w 29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4" y="21"/>
                    </a:moveTo>
                    <a:lnTo>
                      <a:pt x="22" y="14"/>
                    </a:lnTo>
                    <a:lnTo>
                      <a:pt x="29" y="9"/>
                    </a:lnTo>
                    <a:lnTo>
                      <a:pt x="22" y="5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2" y="21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69"/>
              <p:cNvSpPr/>
              <p:nvPr/>
            </p:nvSpPr>
            <p:spPr bwMode="auto">
              <a:xfrm>
                <a:off x="5016500" y="5730876"/>
                <a:ext cx="53975" cy="38100"/>
              </a:xfrm>
              <a:custGeom>
                <a:avLst/>
                <a:gdLst>
                  <a:gd name="T0" fmla="*/ 17 w 34"/>
                  <a:gd name="T1" fmla="*/ 22 h 24"/>
                  <a:gd name="T2" fmla="*/ 19 w 34"/>
                  <a:gd name="T3" fmla="*/ 24 h 24"/>
                  <a:gd name="T4" fmla="*/ 27 w 34"/>
                  <a:gd name="T5" fmla="*/ 17 h 24"/>
                  <a:gd name="T6" fmla="*/ 34 w 34"/>
                  <a:gd name="T7" fmla="*/ 12 h 24"/>
                  <a:gd name="T8" fmla="*/ 27 w 34"/>
                  <a:gd name="T9" fmla="*/ 9 h 24"/>
                  <a:gd name="T10" fmla="*/ 17 w 34"/>
                  <a:gd name="T11" fmla="*/ 2 h 24"/>
                  <a:gd name="T12" fmla="*/ 15 w 34"/>
                  <a:gd name="T13" fmla="*/ 0 h 24"/>
                  <a:gd name="T14" fmla="*/ 7 w 34"/>
                  <a:gd name="T15" fmla="*/ 7 h 24"/>
                  <a:gd name="T16" fmla="*/ 0 w 34"/>
                  <a:gd name="T17" fmla="*/ 12 h 24"/>
                  <a:gd name="T18" fmla="*/ 7 w 34"/>
                  <a:gd name="T19" fmla="*/ 17 h 24"/>
                  <a:gd name="T20" fmla="*/ 17 w 34"/>
                  <a:gd name="T21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22"/>
                    </a:moveTo>
                    <a:lnTo>
                      <a:pt x="19" y="24"/>
                    </a:lnTo>
                    <a:lnTo>
                      <a:pt x="27" y="17"/>
                    </a:lnTo>
                    <a:lnTo>
                      <a:pt x="34" y="12"/>
                    </a:lnTo>
                    <a:lnTo>
                      <a:pt x="27" y="9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70"/>
              <p:cNvSpPr/>
              <p:nvPr/>
            </p:nvSpPr>
            <p:spPr bwMode="auto">
              <a:xfrm>
                <a:off x="5054600" y="5754688"/>
                <a:ext cx="47625" cy="33338"/>
              </a:xfrm>
              <a:custGeom>
                <a:avLst/>
                <a:gdLst>
                  <a:gd name="T0" fmla="*/ 13 w 30"/>
                  <a:gd name="T1" fmla="*/ 21 h 21"/>
                  <a:gd name="T2" fmla="*/ 15 w 30"/>
                  <a:gd name="T3" fmla="*/ 21 h 21"/>
                  <a:gd name="T4" fmla="*/ 24 w 30"/>
                  <a:gd name="T5" fmla="*/ 14 h 21"/>
                  <a:gd name="T6" fmla="*/ 30 w 30"/>
                  <a:gd name="T7" fmla="*/ 11 h 21"/>
                  <a:gd name="T8" fmla="*/ 24 w 30"/>
                  <a:gd name="T9" fmla="*/ 7 h 21"/>
                  <a:gd name="T10" fmla="*/ 15 w 30"/>
                  <a:gd name="T11" fmla="*/ 0 h 21"/>
                  <a:gd name="T12" fmla="*/ 13 w 30"/>
                  <a:gd name="T13" fmla="*/ 2 h 21"/>
                  <a:gd name="T14" fmla="*/ 3 w 30"/>
                  <a:gd name="T15" fmla="*/ 9 h 21"/>
                  <a:gd name="T16" fmla="*/ 0 w 30"/>
                  <a:gd name="T17" fmla="*/ 12 h 21"/>
                  <a:gd name="T18" fmla="*/ 3 w 30"/>
                  <a:gd name="T19" fmla="*/ 14 h 21"/>
                  <a:gd name="T20" fmla="*/ 13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21"/>
                    </a:moveTo>
                    <a:lnTo>
                      <a:pt x="15" y="21"/>
                    </a:lnTo>
                    <a:lnTo>
                      <a:pt x="24" y="14"/>
                    </a:lnTo>
                    <a:lnTo>
                      <a:pt x="30" y="11"/>
                    </a:lnTo>
                    <a:lnTo>
                      <a:pt x="24" y="7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3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71"/>
              <p:cNvSpPr/>
              <p:nvPr/>
            </p:nvSpPr>
            <p:spPr bwMode="auto">
              <a:xfrm>
                <a:off x="5083175" y="5632451"/>
                <a:ext cx="49212" cy="33338"/>
              </a:xfrm>
              <a:custGeom>
                <a:avLst/>
                <a:gdLst>
                  <a:gd name="T0" fmla="*/ 16 w 31"/>
                  <a:gd name="T1" fmla="*/ 0 h 21"/>
                  <a:gd name="T2" fmla="*/ 16 w 31"/>
                  <a:gd name="T3" fmla="*/ 0 h 21"/>
                  <a:gd name="T4" fmla="*/ 6 w 31"/>
                  <a:gd name="T5" fmla="*/ 7 h 21"/>
                  <a:gd name="T6" fmla="*/ 0 w 31"/>
                  <a:gd name="T7" fmla="*/ 12 h 21"/>
                  <a:gd name="T8" fmla="*/ 6 w 31"/>
                  <a:gd name="T9" fmla="*/ 16 h 21"/>
                  <a:gd name="T10" fmla="*/ 16 w 31"/>
                  <a:gd name="T11" fmla="*/ 21 h 21"/>
                  <a:gd name="T12" fmla="*/ 18 w 31"/>
                  <a:gd name="T13" fmla="*/ 21 h 21"/>
                  <a:gd name="T14" fmla="*/ 26 w 31"/>
                  <a:gd name="T15" fmla="*/ 14 h 21"/>
                  <a:gd name="T16" fmla="*/ 31 w 31"/>
                  <a:gd name="T17" fmla="*/ 11 h 21"/>
                  <a:gd name="T18" fmla="*/ 26 w 31"/>
                  <a:gd name="T19" fmla="*/ 7 h 21"/>
                  <a:gd name="T20" fmla="*/ 16 w 31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0"/>
                    </a:moveTo>
                    <a:lnTo>
                      <a:pt x="16" y="0"/>
                    </a:lnTo>
                    <a:lnTo>
                      <a:pt x="6" y="7"/>
                    </a:lnTo>
                    <a:lnTo>
                      <a:pt x="0" y="12"/>
                    </a:lnTo>
                    <a:lnTo>
                      <a:pt x="6" y="16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6" y="14"/>
                    </a:lnTo>
                    <a:lnTo>
                      <a:pt x="31" y="11"/>
                    </a:lnTo>
                    <a:lnTo>
                      <a:pt x="26" y="7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72"/>
              <p:cNvSpPr/>
              <p:nvPr/>
            </p:nvSpPr>
            <p:spPr bwMode="auto">
              <a:xfrm>
                <a:off x="5157788" y="5678488"/>
                <a:ext cx="47625" cy="33338"/>
              </a:xfrm>
              <a:custGeom>
                <a:avLst/>
                <a:gdLst>
                  <a:gd name="T0" fmla="*/ 15 w 30"/>
                  <a:gd name="T1" fmla="*/ 21 h 21"/>
                  <a:gd name="T2" fmla="*/ 22 w 30"/>
                  <a:gd name="T3" fmla="*/ 14 h 21"/>
                  <a:gd name="T4" fmla="*/ 30 w 30"/>
                  <a:gd name="T5" fmla="*/ 9 h 21"/>
                  <a:gd name="T6" fmla="*/ 22 w 30"/>
                  <a:gd name="T7" fmla="*/ 4 h 21"/>
                  <a:gd name="T8" fmla="*/ 15 w 30"/>
                  <a:gd name="T9" fmla="*/ 0 h 21"/>
                  <a:gd name="T10" fmla="*/ 12 w 30"/>
                  <a:gd name="T11" fmla="*/ 2 h 21"/>
                  <a:gd name="T12" fmla="*/ 1 w 30"/>
                  <a:gd name="T13" fmla="*/ 11 h 21"/>
                  <a:gd name="T14" fmla="*/ 0 w 30"/>
                  <a:gd name="T15" fmla="*/ 11 h 21"/>
                  <a:gd name="T16" fmla="*/ 1 w 30"/>
                  <a:gd name="T17" fmla="*/ 12 h 21"/>
                  <a:gd name="T18" fmla="*/ 12 w 30"/>
                  <a:gd name="T19" fmla="*/ 19 h 21"/>
                  <a:gd name="T20" fmla="*/ 15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5" y="21"/>
                    </a:moveTo>
                    <a:lnTo>
                      <a:pt x="22" y="14"/>
                    </a:lnTo>
                    <a:lnTo>
                      <a:pt x="30" y="9"/>
                    </a:lnTo>
                    <a:lnTo>
                      <a:pt x="22" y="4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2" y="19"/>
                    </a:lnTo>
                    <a:lnTo>
                      <a:pt x="15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73"/>
              <p:cNvSpPr/>
              <p:nvPr/>
            </p:nvSpPr>
            <p:spPr bwMode="auto">
              <a:xfrm>
                <a:off x="5037138" y="5602288"/>
                <a:ext cx="63500" cy="41275"/>
              </a:xfrm>
              <a:custGeom>
                <a:avLst/>
                <a:gdLst>
                  <a:gd name="T0" fmla="*/ 24 w 40"/>
                  <a:gd name="T1" fmla="*/ 7 h 26"/>
                  <a:gd name="T2" fmla="*/ 14 w 40"/>
                  <a:gd name="T3" fmla="*/ 0 h 26"/>
                  <a:gd name="T4" fmla="*/ 4 w 40"/>
                  <a:gd name="T5" fmla="*/ 9 h 26"/>
                  <a:gd name="T6" fmla="*/ 0 w 40"/>
                  <a:gd name="T7" fmla="*/ 12 h 26"/>
                  <a:gd name="T8" fmla="*/ 4 w 40"/>
                  <a:gd name="T9" fmla="*/ 14 h 26"/>
                  <a:gd name="T10" fmla="*/ 14 w 40"/>
                  <a:gd name="T11" fmla="*/ 21 h 26"/>
                  <a:gd name="T12" fmla="*/ 24 w 40"/>
                  <a:gd name="T13" fmla="*/ 26 h 26"/>
                  <a:gd name="T14" fmla="*/ 24 w 40"/>
                  <a:gd name="T15" fmla="*/ 26 h 26"/>
                  <a:gd name="T16" fmla="*/ 35 w 40"/>
                  <a:gd name="T17" fmla="*/ 19 h 26"/>
                  <a:gd name="T18" fmla="*/ 40 w 40"/>
                  <a:gd name="T19" fmla="*/ 16 h 26"/>
                  <a:gd name="T20" fmla="*/ 35 w 40"/>
                  <a:gd name="T21" fmla="*/ 14 h 26"/>
                  <a:gd name="T22" fmla="*/ 24 w 40"/>
                  <a:gd name="T23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24" y="7"/>
                    </a:move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4"/>
                    </a:lnTo>
                    <a:lnTo>
                      <a:pt x="2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74"/>
              <p:cNvSpPr/>
              <p:nvPr/>
            </p:nvSpPr>
            <p:spPr bwMode="auto">
              <a:xfrm>
                <a:off x="5119688" y="5654676"/>
                <a:ext cx="53975" cy="34925"/>
              </a:xfrm>
              <a:custGeom>
                <a:avLst/>
                <a:gdLst>
                  <a:gd name="T0" fmla="*/ 15 w 34"/>
                  <a:gd name="T1" fmla="*/ 0 h 22"/>
                  <a:gd name="T2" fmla="*/ 15 w 34"/>
                  <a:gd name="T3" fmla="*/ 0 h 22"/>
                  <a:gd name="T4" fmla="*/ 3 w 34"/>
                  <a:gd name="T5" fmla="*/ 9 h 22"/>
                  <a:gd name="T6" fmla="*/ 0 w 34"/>
                  <a:gd name="T7" fmla="*/ 12 h 22"/>
                  <a:gd name="T8" fmla="*/ 3 w 34"/>
                  <a:gd name="T9" fmla="*/ 14 h 22"/>
                  <a:gd name="T10" fmla="*/ 15 w 34"/>
                  <a:gd name="T11" fmla="*/ 21 h 22"/>
                  <a:gd name="T12" fmla="*/ 19 w 34"/>
                  <a:gd name="T13" fmla="*/ 22 h 22"/>
                  <a:gd name="T14" fmla="*/ 25 w 34"/>
                  <a:gd name="T15" fmla="*/ 17 h 22"/>
                  <a:gd name="T16" fmla="*/ 34 w 34"/>
                  <a:gd name="T17" fmla="*/ 12 h 22"/>
                  <a:gd name="T18" fmla="*/ 25 w 34"/>
                  <a:gd name="T19" fmla="*/ 7 h 22"/>
                  <a:gd name="T20" fmla="*/ 15 w 34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15" y="0"/>
                    </a:moveTo>
                    <a:lnTo>
                      <a:pt x="15" y="0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5" y="21"/>
                    </a:lnTo>
                    <a:lnTo>
                      <a:pt x="19" y="22"/>
                    </a:lnTo>
                    <a:lnTo>
                      <a:pt x="25" y="17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75"/>
              <p:cNvSpPr/>
              <p:nvPr/>
            </p:nvSpPr>
            <p:spPr bwMode="auto">
              <a:xfrm>
                <a:off x="4597400" y="5665788"/>
                <a:ext cx="950912" cy="385763"/>
              </a:xfrm>
              <a:custGeom>
                <a:avLst/>
                <a:gdLst>
                  <a:gd name="T0" fmla="*/ 350 w 350"/>
                  <a:gd name="T1" fmla="*/ 0 h 142"/>
                  <a:gd name="T2" fmla="*/ 258 w 350"/>
                  <a:gd name="T3" fmla="*/ 69 h 142"/>
                  <a:gd name="T4" fmla="*/ 245 w 350"/>
                  <a:gd name="T5" fmla="*/ 79 h 142"/>
                  <a:gd name="T6" fmla="*/ 232 w 350"/>
                  <a:gd name="T7" fmla="*/ 88 h 142"/>
                  <a:gd name="T8" fmla="*/ 219 w 350"/>
                  <a:gd name="T9" fmla="*/ 97 h 142"/>
                  <a:gd name="T10" fmla="*/ 213 w 350"/>
                  <a:gd name="T11" fmla="*/ 102 h 142"/>
                  <a:gd name="T12" fmla="*/ 207 w 350"/>
                  <a:gd name="T13" fmla="*/ 107 h 142"/>
                  <a:gd name="T14" fmla="*/ 201 w 350"/>
                  <a:gd name="T15" fmla="*/ 111 h 142"/>
                  <a:gd name="T16" fmla="*/ 194 w 350"/>
                  <a:gd name="T17" fmla="*/ 116 h 142"/>
                  <a:gd name="T18" fmla="*/ 188 w 350"/>
                  <a:gd name="T19" fmla="*/ 120 h 142"/>
                  <a:gd name="T20" fmla="*/ 182 w 350"/>
                  <a:gd name="T21" fmla="*/ 125 h 142"/>
                  <a:gd name="T22" fmla="*/ 181 w 350"/>
                  <a:gd name="T23" fmla="*/ 126 h 142"/>
                  <a:gd name="T24" fmla="*/ 179 w 350"/>
                  <a:gd name="T25" fmla="*/ 126 h 142"/>
                  <a:gd name="T26" fmla="*/ 176 w 350"/>
                  <a:gd name="T27" fmla="*/ 124 h 142"/>
                  <a:gd name="T28" fmla="*/ 170 w 350"/>
                  <a:gd name="T29" fmla="*/ 121 h 142"/>
                  <a:gd name="T30" fmla="*/ 164 w 350"/>
                  <a:gd name="T31" fmla="*/ 116 h 142"/>
                  <a:gd name="T32" fmla="*/ 158 w 350"/>
                  <a:gd name="T33" fmla="*/ 112 h 142"/>
                  <a:gd name="T34" fmla="*/ 153 w 350"/>
                  <a:gd name="T35" fmla="*/ 109 h 142"/>
                  <a:gd name="T36" fmla="*/ 147 w 350"/>
                  <a:gd name="T37" fmla="*/ 105 h 142"/>
                  <a:gd name="T38" fmla="*/ 144 w 350"/>
                  <a:gd name="T39" fmla="*/ 103 h 142"/>
                  <a:gd name="T40" fmla="*/ 140 w 350"/>
                  <a:gd name="T41" fmla="*/ 100 h 142"/>
                  <a:gd name="T42" fmla="*/ 133 w 350"/>
                  <a:gd name="T43" fmla="*/ 95 h 142"/>
                  <a:gd name="T44" fmla="*/ 126 w 350"/>
                  <a:gd name="T45" fmla="*/ 91 h 142"/>
                  <a:gd name="T46" fmla="*/ 119 w 350"/>
                  <a:gd name="T47" fmla="*/ 87 h 142"/>
                  <a:gd name="T48" fmla="*/ 115 w 350"/>
                  <a:gd name="T49" fmla="*/ 83 h 142"/>
                  <a:gd name="T50" fmla="*/ 102 w 350"/>
                  <a:gd name="T51" fmla="*/ 75 h 142"/>
                  <a:gd name="T52" fmla="*/ 89 w 350"/>
                  <a:gd name="T53" fmla="*/ 66 h 142"/>
                  <a:gd name="T54" fmla="*/ 1 w 350"/>
                  <a:gd name="T55" fmla="*/ 8 h 142"/>
                  <a:gd name="T56" fmla="*/ 1 w 350"/>
                  <a:gd name="T57" fmla="*/ 24 h 142"/>
                  <a:gd name="T58" fmla="*/ 89 w 350"/>
                  <a:gd name="T59" fmla="*/ 82 h 142"/>
                  <a:gd name="T60" fmla="*/ 102 w 350"/>
                  <a:gd name="T61" fmla="*/ 91 h 142"/>
                  <a:gd name="T62" fmla="*/ 115 w 350"/>
                  <a:gd name="T63" fmla="*/ 99 h 142"/>
                  <a:gd name="T64" fmla="*/ 119 w 350"/>
                  <a:gd name="T65" fmla="*/ 102 h 142"/>
                  <a:gd name="T66" fmla="*/ 126 w 350"/>
                  <a:gd name="T67" fmla="*/ 106 h 142"/>
                  <a:gd name="T68" fmla="*/ 133 w 350"/>
                  <a:gd name="T69" fmla="*/ 111 h 142"/>
                  <a:gd name="T70" fmla="*/ 140 w 350"/>
                  <a:gd name="T71" fmla="*/ 115 h 142"/>
                  <a:gd name="T72" fmla="*/ 144 w 350"/>
                  <a:gd name="T73" fmla="*/ 118 h 142"/>
                  <a:gd name="T74" fmla="*/ 147 w 350"/>
                  <a:gd name="T75" fmla="*/ 120 h 142"/>
                  <a:gd name="T76" fmla="*/ 153 w 350"/>
                  <a:gd name="T77" fmla="*/ 124 h 142"/>
                  <a:gd name="T78" fmla="*/ 158 w 350"/>
                  <a:gd name="T79" fmla="*/ 128 h 142"/>
                  <a:gd name="T80" fmla="*/ 164 w 350"/>
                  <a:gd name="T81" fmla="*/ 132 h 142"/>
                  <a:gd name="T82" fmla="*/ 170 w 350"/>
                  <a:gd name="T83" fmla="*/ 136 h 142"/>
                  <a:gd name="T84" fmla="*/ 176 w 350"/>
                  <a:gd name="T85" fmla="*/ 139 h 142"/>
                  <a:gd name="T86" fmla="*/ 179 w 350"/>
                  <a:gd name="T87" fmla="*/ 142 h 142"/>
                  <a:gd name="T88" fmla="*/ 182 w 350"/>
                  <a:gd name="T89" fmla="*/ 139 h 142"/>
                  <a:gd name="T90" fmla="*/ 188 w 350"/>
                  <a:gd name="T91" fmla="*/ 135 h 142"/>
                  <a:gd name="T92" fmla="*/ 194 w 350"/>
                  <a:gd name="T93" fmla="*/ 130 h 142"/>
                  <a:gd name="T94" fmla="*/ 201 w 350"/>
                  <a:gd name="T95" fmla="*/ 125 h 142"/>
                  <a:gd name="T96" fmla="*/ 207 w 350"/>
                  <a:gd name="T97" fmla="*/ 121 h 142"/>
                  <a:gd name="T98" fmla="*/ 213 w 350"/>
                  <a:gd name="T99" fmla="*/ 116 h 142"/>
                  <a:gd name="T100" fmla="*/ 219 w 350"/>
                  <a:gd name="T101" fmla="*/ 111 h 142"/>
                  <a:gd name="T102" fmla="*/ 232 w 350"/>
                  <a:gd name="T103" fmla="*/ 102 h 142"/>
                  <a:gd name="T104" fmla="*/ 245 w 350"/>
                  <a:gd name="T105" fmla="*/ 93 h 142"/>
                  <a:gd name="T106" fmla="*/ 258 w 350"/>
                  <a:gd name="T107" fmla="*/ 83 h 142"/>
                  <a:gd name="T108" fmla="*/ 350 w 350"/>
                  <a:gd name="T109" fmla="*/ 12 h 142"/>
                  <a:gd name="T110" fmla="*/ 350 w 350"/>
                  <a:gd name="T11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0" h="142">
                    <a:moveTo>
                      <a:pt x="350" y="0"/>
                    </a:moveTo>
                    <a:cubicBezTo>
                      <a:pt x="258" y="69"/>
                      <a:pt x="258" y="69"/>
                      <a:pt x="258" y="69"/>
                    </a:cubicBezTo>
                    <a:cubicBezTo>
                      <a:pt x="245" y="79"/>
                      <a:pt x="245" y="79"/>
                      <a:pt x="245" y="79"/>
                    </a:cubicBezTo>
                    <a:cubicBezTo>
                      <a:pt x="232" y="88"/>
                      <a:pt x="232" y="88"/>
                      <a:pt x="232" y="88"/>
                    </a:cubicBezTo>
                    <a:cubicBezTo>
                      <a:pt x="219" y="97"/>
                      <a:pt x="219" y="97"/>
                      <a:pt x="219" y="97"/>
                    </a:cubicBezTo>
                    <a:cubicBezTo>
                      <a:pt x="213" y="102"/>
                      <a:pt x="213" y="102"/>
                      <a:pt x="213" y="102"/>
                    </a:cubicBezTo>
                    <a:cubicBezTo>
                      <a:pt x="207" y="107"/>
                      <a:pt x="207" y="107"/>
                      <a:pt x="207" y="107"/>
                    </a:cubicBezTo>
                    <a:cubicBezTo>
                      <a:pt x="201" y="111"/>
                      <a:pt x="201" y="111"/>
                      <a:pt x="201" y="111"/>
                    </a:cubicBezTo>
                    <a:cubicBezTo>
                      <a:pt x="194" y="116"/>
                      <a:pt x="194" y="116"/>
                      <a:pt x="194" y="116"/>
                    </a:cubicBezTo>
                    <a:cubicBezTo>
                      <a:pt x="188" y="120"/>
                      <a:pt x="188" y="120"/>
                      <a:pt x="188" y="120"/>
                    </a:cubicBezTo>
                    <a:cubicBezTo>
                      <a:pt x="182" y="125"/>
                      <a:pt x="182" y="125"/>
                      <a:pt x="182" y="125"/>
                    </a:cubicBezTo>
                    <a:cubicBezTo>
                      <a:pt x="181" y="126"/>
                      <a:pt x="181" y="126"/>
                      <a:pt x="181" y="126"/>
                    </a:cubicBezTo>
                    <a:cubicBezTo>
                      <a:pt x="180" y="126"/>
                      <a:pt x="179" y="126"/>
                      <a:pt x="179" y="126"/>
                    </a:cubicBezTo>
                    <a:cubicBezTo>
                      <a:pt x="176" y="124"/>
                      <a:pt x="176" y="124"/>
                      <a:pt x="176" y="124"/>
                    </a:cubicBezTo>
                    <a:cubicBezTo>
                      <a:pt x="170" y="121"/>
                      <a:pt x="170" y="121"/>
                      <a:pt x="170" y="121"/>
                    </a:cubicBezTo>
                    <a:cubicBezTo>
                      <a:pt x="164" y="116"/>
                      <a:pt x="164" y="116"/>
                      <a:pt x="164" y="116"/>
                    </a:cubicBezTo>
                    <a:cubicBezTo>
                      <a:pt x="158" y="112"/>
                      <a:pt x="158" y="112"/>
                      <a:pt x="158" y="112"/>
                    </a:cubicBezTo>
                    <a:cubicBezTo>
                      <a:pt x="153" y="109"/>
                      <a:pt x="153" y="109"/>
                      <a:pt x="153" y="109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4" y="103"/>
                      <a:pt x="144" y="103"/>
                      <a:pt x="144" y="103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19" y="87"/>
                      <a:pt x="119" y="87"/>
                      <a:pt x="119" y="87"/>
                    </a:cubicBezTo>
                    <a:cubicBezTo>
                      <a:pt x="115" y="83"/>
                      <a:pt x="115" y="83"/>
                      <a:pt x="115" y="83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0" y="23"/>
                      <a:pt x="1" y="24"/>
                    </a:cubicBezTo>
                    <a:cubicBezTo>
                      <a:pt x="4" y="26"/>
                      <a:pt x="46" y="54"/>
                      <a:pt x="89" y="82"/>
                    </a:cubicBezTo>
                    <a:cubicBezTo>
                      <a:pt x="93" y="85"/>
                      <a:pt x="98" y="88"/>
                      <a:pt x="102" y="91"/>
                    </a:cubicBezTo>
                    <a:cubicBezTo>
                      <a:pt x="106" y="93"/>
                      <a:pt x="111" y="96"/>
                      <a:pt x="115" y="99"/>
                    </a:cubicBezTo>
                    <a:cubicBezTo>
                      <a:pt x="116" y="100"/>
                      <a:pt x="118" y="101"/>
                      <a:pt x="119" y="102"/>
                    </a:cubicBezTo>
                    <a:cubicBezTo>
                      <a:pt x="122" y="104"/>
                      <a:pt x="124" y="105"/>
                      <a:pt x="126" y="106"/>
                    </a:cubicBezTo>
                    <a:cubicBezTo>
                      <a:pt x="128" y="108"/>
                      <a:pt x="130" y="109"/>
                      <a:pt x="133" y="111"/>
                    </a:cubicBezTo>
                    <a:cubicBezTo>
                      <a:pt x="135" y="112"/>
                      <a:pt x="137" y="114"/>
                      <a:pt x="140" y="115"/>
                    </a:cubicBezTo>
                    <a:cubicBezTo>
                      <a:pt x="141" y="116"/>
                      <a:pt x="143" y="117"/>
                      <a:pt x="144" y="118"/>
                    </a:cubicBezTo>
                    <a:cubicBezTo>
                      <a:pt x="145" y="119"/>
                      <a:pt x="146" y="119"/>
                      <a:pt x="147" y="120"/>
                    </a:cubicBezTo>
                    <a:cubicBezTo>
                      <a:pt x="149" y="121"/>
                      <a:pt x="151" y="123"/>
                      <a:pt x="153" y="124"/>
                    </a:cubicBezTo>
                    <a:cubicBezTo>
                      <a:pt x="155" y="125"/>
                      <a:pt x="157" y="127"/>
                      <a:pt x="158" y="128"/>
                    </a:cubicBezTo>
                    <a:cubicBezTo>
                      <a:pt x="161" y="129"/>
                      <a:pt x="162" y="131"/>
                      <a:pt x="164" y="132"/>
                    </a:cubicBezTo>
                    <a:cubicBezTo>
                      <a:pt x="167" y="133"/>
                      <a:pt x="169" y="135"/>
                      <a:pt x="170" y="136"/>
                    </a:cubicBezTo>
                    <a:cubicBezTo>
                      <a:pt x="173" y="137"/>
                      <a:pt x="174" y="138"/>
                      <a:pt x="176" y="139"/>
                    </a:cubicBezTo>
                    <a:cubicBezTo>
                      <a:pt x="177" y="140"/>
                      <a:pt x="179" y="141"/>
                      <a:pt x="179" y="142"/>
                    </a:cubicBezTo>
                    <a:cubicBezTo>
                      <a:pt x="180" y="141"/>
                      <a:pt x="181" y="140"/>
                      <a:pt x="182" y="139"/>
                    </a:cubicBezTo>
                    <a:cubicBezTo>
                      <a:pt x="184" y="138"/>
                      <a:pt x="186" y="136"/>
                      <a:pt x="188" y="135"/>
                    </a:cubicBezTo>
                    <a:cubicBezTo>
                      <a:pt x="190" y="133"/>
                      <a:pt x="192" y="131"/>
                      <a:pt x="194" y="130"/>
                    </a:cubicBezTo>
                    <a:cubicBezTo>
                      <a:pt x="196" y="128"/>
                      <a:pt x="199" y="127"/>
                      <a:pt x="201" y="125"/>
                    </a:cubicBezTo>
                    <a:cubicBezTo>
                      <a:pt x="203" y="124"/>
                      <a:pt x="205" y="122"/>
                      <a:pt x="207" y="121"/>
                    </a:cubicBezTo>
                    <a:cubicBezTo>
                      <a:pt x="209" y="119"/>
                      <a:pt x="211" y="117"/>
                      <a:pt x="213" y="116"/>
                    </a:cubicBezTo>
                    <a:cubicBezTo>
                      <a:pt x="215" y="114"/>
                      <a:pt x="217" y="113"/>
                      <a:pt x="219" y="111"/>
                    </a:cubicBezTo>
                    <a:cubicBezTo>
                      <a:pt x="224" y="108"/>
                      <a:pt x="228" y="105"/>
                      <a:pt x="232" y="102"/>
                    </a:cubicBezTo>
                    <a:cubicBezTo>
                      <a:pt x="236" y="99"/>
                      <a:pt x="240" y="96"/>
                      <a:pt x="245" y="93"/>
                    </a:cubicBezTo>
                    <a:cubicBezTo>
                      <a:pt x="249" y="90"/>
                      <a:pt x="253" y="87"/>
                      <a:pt x="258" y="83"/>
                    </a:cubicBezTo>
                    <a:cubicBezTo>
                      <a:pt x="289" y="60"/>
                      <a:pt x="321" y="37"/>
                      <a:pt x="350" y="12"/>
                    </a:cubicBezTo>
                    <a:cubicBezTo>
                      <a:pt x="350" y="8"/>
                      <a:pt x="350" y="4"/>
                      <a:pt x="3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76"/>
              <p:cNvSpPr/>
              <p:nvPr/>
            </p:nvSpPr>
            <p:spPr bwMode="auto">
              <a:xfrm>
                <a:off x="5119688" y="5605463"/>
                <a:ext cx="50800" cy="34925"/>
              </a:xfrm>
              <a:custGeom>
                <a:avLst/>
                <a:gdLst>
                  <a:gd name="T0" fmla="*/ 17 w 32"/>
                  <a:gd name="T1" fmla="*/ 0 h 22"/>
                  <a:gd name="T2" fmla="*/ 15 w 32"/>
                  <a:gd name="T3" fmla="*/ 2 h 22"/>
                  <a:gd name="T4" fmla="*/ 3 w 32"/>
                  <a:gd name="T5" fmla="*/ 10 h 22"/>
                  <a:gd name="T6" fmla="*/ 0 w 32"/>
                  <a:gd name="T7" fmla="*/ 14 h 22"/>
                  <a:gd name="T8" fmla="*/ 3 w 32"/>
                  <a:gd name="T9" fmla="*/ 17 h 22"/>
                  <a:gd name="T10" fmla="*/ 15 w 32"/>
                  <a:gd name="T11" fmla="*/ 22 h 22"/>
                  <a:gd name="T12" fmla="*/ 15 w 32"/>
                  <a:gd name="T13" fmla="*/ 22 h 22"/>
                  <a:gd name="T14" fmla="*/ 25 w 32"/>
                  <a:gd name="T15" fmla="*/ 16 h 22"/>
                  <a:gd name="T16" fmla="*/ 32 w 32"/>
                  <a:gd name="T17" fmla="*/ 10 h 22"/>
                  <a:gd name="T18" fmla="*/ 25 w 32"/>
                  <a:gd name="T19" fmla="*/ 5 h 22"/>
                  <a:gd name="T20" fmla="*/ 17 w 32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17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25" y="16"/>
                    </a:lnTo>
                    <a:lnTo>
                      <a:pt x="32" y="10"/>
                    </a:lnTo>
                    <a:lnTo>
                      <a:pt x="25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77"/>
              <p:cNvSpPr/>
              <p:nvPr/>
            </p:nvSpPr>
            <p:spPr bwMode="auto">
              <a:xfrm>
                <a:off x="4821238" y="5651501"/>
                <a:ext cx="57150" cy="38100"/>
              </a:xfrm>
              <a:custGeom>
                <a:avLst/>
                <a:gdLst>
                  <a:gd name="T0" fmla="*/ 24 w 36"/>
                  <a:gd name="T1" fmla="*/ 24 h 24"/>
                  <a:gd name="T2" fmla="*/ 34 w 36"/>
                  <a:gd name="T3" fmla="*/ 16 h 24"/>
                  <a:gd name="T4" fmla="*/ 36 w 36"/>
                  <a:gd name="T5" fmla="*/ 14 h 24"/>
                  <a:gd name="T6" fmla="*/ 34 w 36"/>
                  <a:gd name="T7" fmla="*/ 12 h 24"/>
                  <a:gd name="T8" fmla="*/ 13 w 36"/>
                  <a:gd name="T9" fmla="*/ 0 h 24"/>
                  <a:gd name="T10" fmla="*/ 12 w 36"/>
                  <a:gd name="T11" fmla="*/ 2 h 24"/>
                  <a:gd name="T12" fmla="*/ 0 w 36"/>
                  <a:gd name="T13" fmla="*/ 9 h 24"/>
                  <a:gd name="T14" fmla="*/ 12 w 36"/>
                  <a:gd name="T15" fmla="*/ 16 h 24"/>
                  <a:gd name="T16" fmla="*/ 24 w 36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24">
                    <a:moveTo>
                      <a:pt x="24" y="24"/>
                    </a:moveTo>
                    <a:lnTo>
                      <a:pt x="34" y="16"/>
                    </a:lnTo>
                    <a:lnTo>
                      <a:pt x="36" y="14"/>
                    </a:lnTo>
                    <a:lnTo>
                      <a:pt x="34" y="12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0" y="9"/>
                    </a:lnTo>
                    <a:lnTo>
                      <a:pt x="12" y="16"/>
                    </a:lnTo>
                    <a:lnTo>
                      <a:pt x="24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78"/>
              <p:cNvSpPr/>
              <p:nvPr/>
            </p:nvSpPr>
            <p:spPr bwMode="auto">
              <a:xfrm>
                <a:off x="4979988" y="5708651"/>
                <a:ext cx="52387" cy="36513"/>
              </a:xfrm>
              <a:custGeom>
                <a:avLst/>
                <a:gdLst>
                  <a:gd name="T0" fmla="*/ 16 w 33"/>
                  <a:gd name="T1" fmla="*/ 0 h 23"/>
                  <a:gd name="T2" fmla="*/ 11 w 33"/>
                  <a:gd name="T3" fmla="*/ 5 h 23"/>
                  <a:gd name="T4" fmla="*/ 6 w 33"/>
                  <a:gd name="T5" fmla="*/ 9 h 23"/>
                  <a:gd name="T6" fmla="*/ 0 w 33"/>
                  <a:gd name="T7" fmla="*/ 12 h 23"/>
                  <a:gd name="T8" fmla="*/ 6 w 33"/>
                  <a:gd name="T9" fmla="*/ 14 h 23"/>
                  <a:gd name="T10" fmla="*/ 11 w 33"/>
                  <a:gd name="T11" fmla="*/ 17 h 23"/>
                  <a:gd name="T12" fmla="*/ 18 w 33"/>
                  <a:gd name="T13" fmla="*/ 23 h 23"/>
                  <a:gd name="T14" fmla="*/ 21 w 33"/>
                  <a:gd name="T15" fmla="*/ 21 h 23"/>
                  <a:gd name="T16" fmla="*/ 30 w 33"/>
                  <a:gd name="T17" fmla="*/ 12 h 23"/>
                  <a:gd name="T18" fmla="*/ 33 w 33"/>
                  <a:gd name="T19" fmla="*/ 11 h 23"/>
                  <a:gd name="T20" fmla="*/ 30 w 33"/>
                  <a:gd name="T21" fmla="*/ 9 h 23"/>
                  <a:gd name="T22" fmla="*/ 21 w 33"/>
                  <a:gd name="T23" fmla="*/ 4 h 23"/>
                  <a:gd name="T24" fmla="*/ 16 w 33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16" y="0"/>
                    </a:moveTo>
                    <a:lnTo>
                      <a:pt x="11" y="5"/>
                    </a:lnTo>
                    <a:lnTo>
                      <a:pt x="6" y="9"/>
                    </a:lnTo>
                    <a:lnTo>
                      <a:pt x="0" y="12"/>
                    </a:lnTo>
                    <a:lnTo>
                      <a:pt x="6" y="14"/>
                    </a:lnTo>
                    <a:lnTo>
                      <a:pt x="11" y="17"/>
                    </a:lnTo>
                    <a:lnTo>
                      <a:pt x="18" y="23"/>
                    </a:lnTo>
                    <a:lnTo>
                      <a:pt x="21" y="21"/>
                    </a:lnTo>
                    <a:lnTo>
                      <a:pt x="30" y="12"/>
                    </a:lnTo>
                    <a:lnTo>
                      <a:pt x="33" y="11"/>
                    </a:lnTo>
                    <a:lnTo>
                      <a:pt x="30" y="9"/>
                    </a:lnTo>
                    <a:lnTo>
                      <a:pt x="21" y="4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79"/>
              <p:cNvSpPr/>
              <p:nvPr/>
            </p:nvSpPr>
            <p:spPr bwMode="auto">
              <a:xfrm>
                <a:off x="5048250" y="5707063"/>
                <a:ext cx="53975" cy="38100"/>
              </a:xfrm>
              <a:custGeom>
                <a:avLst/>
                <a:gdLst>
                  <a:gd name="T0" fmla="*/ 17 w 34"/>
                  <a:gd name="T1" fmla="*/ 0 h 24"/>
                  <a:gd name="T2" fmla="*/ 16 w 34"/>
                  <a:gd name="T3" fmla="*/ 0 h 24"/>
                  <a:gd name="T4" fmla="*/ 7 w 34"/>
                  <a:gd name="T5" fmla="*/ 6 h 24"/>
                  <a:gd name="T6" fmla="*/ 0 w 34"/>
                  <a:gd name="T7" fmla="*/ 12 h 24"/>
                  <a:gd name="T8" fmla="*/ 7 w 34"/>
                  <a:gd name="T9" fmla="*/ 15 h 24"/>
                  <a:gd name="T10" fmla="*/ 17 w 34"/>
                  <a:gd name="T11" fmla="*/ 22 h 24"/>
                  <a:gd name="T12" fmla="*/ 19 w 34"/>
                  <a:gd name="T13" fmla="*/ 24 h 24"/>
                  <a:gd name="T14" fmla="*/ 28 w 34"/>
                  <a:gd name="T15" fmla="*/ 17 h 24"/>
                  <a:gd name="T16" fmla="*/ 34 w 34"/>
                  <a:gd name="T17" fmla="*/ 12 h 24"/>
                  <a:gd name="T18" fmla="*/ 28 w 34"/>
                  <a:gd name="T19" fmla="*/ 6 h 24"/>
                  <a:gd name="T20" fmla="*/ 17 w 3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0"/>
                    </a:moveTo>
                    <a:lnTo>
                      <a:pt x="16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7" y="22"/>
                    </a:lnTo>
                    <a:lnTo>
                      <a:pt x="19" y="24"/>
                    </a:lnTo>
                    <a:lnTo>
                      <a:pt x="28" y="17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80"/>
              <p:cNvSpPr/>
              <p:nvPr/>
            </p:nvSpPr>
            <p:spPr bwMode="auto">
              <a:xfrm>
                <a:off x="5016500" y="5684838"/>
                <a:ext cx="47625" cy="34925"/>
              </a:xfrm>
              <a:custGeom>
                <a:avLst/>
                <a:gdLst>
                  <a:gd name="T0" fmla="*/ 15 w 30"/>
                  <a:gd name="T1" fmla="*/ 0 h 22"/>
                  <a:gd name="T2" fmla="*/ 7 w 30"/>
                  <a:gd name="T3" fmla="*/ 5 h 22"/>
                  <a:gd name="T4" fmla="*/ 0 w 30"/>
                  <a:gd name="T5" fmla="*/ 12 h 22"/>
                  <a:gd name="T6" fmla="*/ 7 w 30"/>
                  <a:gd name="T7" fmla="*/ 17 h 22"/>
                  <a:gd name="T8" fmla="*/ 15 w 30"/>
                  <a:gd name="T9" fmla="*/ 22 h 22"/>
                  <a:gd name="T10" fmla="*/ 17 w 30"/>
                  <a:gd name="T11" fmla="*/ 20 h 22"/>
                  <a:gd name="T12" fmla="*/ 27 w 30"/>
                  <a:gd name="T13" fmla="*/ 12 h 22"/>
                  <a:gd name="T14" fmla="*/ 30 w 30"/>
                  <a:gd name="T15" fmla="*/ 10 h 22"/>
                  <a:gd name="T16" fmla="*/ 27 w 30"/>
                  <a:gd name="T17" fmla="*/ 8 h 22"/>
                  <a:gd name="T18" fmla="*/ 17 w 30"/>
                  <a:gd name="T19" fmla="*/ 2 h 22"/>
                  <a:gd name="T20" fmla="*/ 15 w 30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2">
                    <a:moveTo>
                      <a:pt x="15" y="0"/>
                    </a:moveTo>
                    <a:lnTo>
                      <a:pt x="7" y="5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2"/>
                    </a:lnTo>
                    <a:lnTo>
                      <a:pt x="17" y="20"/>
                    </a:lnTo>
                    <a:lnTo>
                      <a:pt x="27" y="12"/>
                    </a:lnTo>
                    <a:lnTo>
                      <a:pt x="30" y="10"/>
                    </a:lnTo>
                    <a:lnTo>
                      <a:pt x="27" y="8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1"/>
              <p:cNvSpPr/>
              <p:nvPr/>
            </p:nvSpPr>
            <p:spPr bwMode="auto">
              <a:xfrm>
                <a:off x="5048250" y="5657851"/>
                <a:ext cx="52387" cy="34925"/>
              </a:xfrm>
              <a:custGeom>
                <a:avLst/>
                <a:gdLst>
                  <a:gd name="T0" fmla="*/ 17 w 33"/>
                  <a:gd name="T1" fmla="*/ 0 h 22"/>
                  <a:gd name="T2" fmla="*/ 17 w 33"/>
                  <a:gd name="T3" fmla="*/ 0 h 22"/>
                  <a:gd name="T4" fmla="*/ 7 w 33"/>
                  <a:gd name="T5" fmla="*/ 7 h 22"/>
                  <a:gd name="T6" fmla="*/ 0 w 33"/>
                  <a:gd name="T7" fmla="*/ 13 h 22"/>
                  <a:gd name="T8" fmla="*/ 7 w 33"/>
                  <a:gd name="T9" fmla="*/ 17 h 22"/>
                  <a:gd name="T10" fmla="*/ 16 w 33"/>
                  <a:gd name="T11" fmla="*/ 22 h 22"/>
                  <a:gd name="T12" fmla="*/ 17 w 33"/>
                  <a:gd name="T13" fmla="*/ 22 h 22"/>
                  <a:gd name="T14" fmla="*/ 28 w 33"/>
                  <a:gd name="T15" fmla="*/ 13 h 22"/>
                  <a:gd name="T16" fmla="*/ 33 w 33"/>
                  <a:gd name="T17" fmla="*/ 10 h 22"/>
                  <a:gd name="T18" fmla="*/ 28 w 33"/>
                  <a:gd name="T19" fmla="*/ 7 h 22"/>
                  <a:gd name="T20" fmla="*/ 17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7" y="0"/>
                    </a:moveTo>
                    <a:lnTo>
                      <a:pt x="17" y="0"/>
                    </a:lnTo>
                    <a:lnTo>
                      <a:pt x="7" y="7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2"/>
              <p:cNvSpPr/>
              <p:nvPr/>
            </p:nvSpPr>
            <p:spPr bwMode="auto">
              <a:xfrm>
                <a:off x="4606925" y="5735638"/>
                <a:ext cx="919162" cy="382588"/>
              </a:xfrm>
              <a:custGeom>
                <a:avLst/>
                <a:gdLst>
                  <a:gd name="T0" fmla="*/ 338 w 339"/>
                  <a:gd name="T1" fmla="*/ 0 h 140"/>
                  <a:gd name="T2" fmla="*/ 255 w 339"/>
                  <a:gd name="T3" fmla="*/ 62 h 140"/>
                  <a:gd name="T4" fmla="*/ 242 w 339"/>
                  <a:gd name="T5" fmla="*/ 72 h 140"/>
                  <a:gd name="T6" fmla="*/ 229 w 339"/>
                  <a:gd name="T7" fmla="*/ 81 h 140"/>
                  <a:gd name="T8" fmla="*/ 216 w 339"/>
                  <a:gd name="T9" fmla="*/ 91 h 140"/>
                  <a:gd name="T10" fmla="*/ 210 w 339"/>
                  <a:gd name="T11" fmla="*/ 96 h 140"/>
                  <a:gd name="T12" fmla="*/ 204 w 339"/>
                  <a:gd name="T13" fmla="*/ 100 h 140"/>
                  <a:gd name="T14" fmla="*/ 198 w 339"/>
                  <a:gd name="T15" fmla="*/ 105 h 140"/>
                  <a:gd name="T16" fmla="*/ 191 w 339"/>
                  <a:gd name="T17" fmla="*/ 109 h 140"/>
                  <a:gd name="T18" fmla="*/ 185 w 339"/>
                  <a:gd name="T19" fmla="*/ 114 h 140"/>
                  <a:gd name="T20" fmla="*/ 179 w 339"/>
                  <a:gd name="T21" fmla="*/ 118 h 140"/>
                  <a:gd name="T22" fmla="*/ 178 w 339"/>
                  <a:gd name="T23" fmla="*/ 120 h 140"/>
                  <a:gd name="T24" fmla="*/ 175 w 339"/>
                  <a:gd name="T25" fmla="*/ 120 h 140"/>
                  <a:gd name="T26" fmla="*/ 173 w 339"/>
                  <a:gd name="T27" fmla="*/ 118 h 140"/>
                  <a:gd name="T28" fmla="*/ 167 w 339"/>
                  <a:gd name="T29" fmla="*/ 114 h 140"/>
                  <a:gd name="T30" fmla="*/ 161 w 339"/>
                  <a:gd name="T31" fmla="*/ 110 h 140"/>
                  <a:gd name="T32" fmla="*/ 155 w 339"/>
                  <a:gd name="T33" fmla="*/ 106 h 140"/>
                  <a:gd name="T34" fmla="*/ 150 w 339"/>
                  <a:gd name="T35" fmla="*/ 102 h 140"/>
                  <a:gd name="T36" fmla="*/ 144 w 339"/>
                  <a:gd name="T37" fmla="*/ 98 h 140"/>
                  <a:gd name="T38" fmla="*/ 141 w 339"/>
                  <a:gd name="T39" fmla="*/ 97 h 140"/>
                  <a:gd name="T40" fmla="*/ 137 w 339"/>
                  <a:gd name="T41" fmla="*/ 94 h 140"/>
                  <a:gd name="T42" fmla="*/ 130 w 339"/>
                  <a:gd name="T43" fmla="*/ 89 h 140"/>
                  <a:gd name="T44" fmla="*/ 123 w 339"/>
                  <a:gd name="T45" fmla="*/ 85 h 140"/>
                  <a:gd name="T46" fmla="*/ 116 w 339"/>
                  <a:gd name="T47" fmla="*/ 80 h 140"/>
                  <a:gd name="T48" fmla="*/ 112 w 339"/>
                  <a:gd name="T49" fmla="*/ 77 h 140"/>
                  <a:gd name="T50" fmla="*/ 99 w 339"/>
                  <a:gd name="T51" fmla="*/ 69 h 140"/>
                  <a:gd name="T52" fmla="*/ 86 w 339"/>
                  <a:gd name="T53" fmla="*/ 60 h 140"/>
                  <a:gd name="T54" fmla="*/ 1 w 339"/>
                  <a:gd name="T55" fmla="*/ 4 h 140"/>
                  <a:gd name="T56" fmla="*/ 0 w 339"/>
                  <a:gd name="T57" fmla="*/ 20 h 140"/>
                  <a:gd name="T58" fmla="*/ 86 w 339"/>
                  <a:gd name="T59" fmla="*/ 79 h 140"/>
                  <a:gd name="T60" fmla="*/ 99 w 339"/>
                  <a:gd name="T61" fmla="*/ 88 h 140"/>
                  <a:gd name="T62" fmla="*/ 112 w 339"/>
                  <a:gd name="T63" fmla="*/ 97 h 140"/>
                  <a:gd name="T64" fmla="*/ 116 w 339"/>
                  <a:gd name="T65" fmla="*/ 100 h 140"/>
                  <a:gd name="T66" fmla="*/ 123 w 339"/>
                  <a:gd name="T67" fmla="*/ 104 h 140"/>
                  <a:gd name="T68" fmla="*/ 130 w 339"/>
                  <a:gd name="T69" fmla="*/ 109 h 140"/>
                  <a:gd name="T70" fmla="*/ 137 w 339"/>
                  <a:gd name="T71" fmla="*/ 114 h 140"/>
                  <a:gd name="T72" fmla="*/ 141 w 339"/>
                  <a:gd name="T73" fmla="*/ 117 h 140"/>
                  <a:gd name="T74" fmla="*/ 144 w 339"/>
                  <a:gd name="T75" fmla="*/ 119 h 140"/>
                  <a:gd name="T76" fmla="*/ 150 w 339"/>
                  <a:gd name="T77" fmla="*/ 123 h 140"/>
                  <a:gd name="T78" fmla="*/ 155 w 339"/>
                  <a:gd name="T79" fmla="*/ 127 h 140"/>
                  <a:gd name="T80" fmla="*/ 161 w 339"/>
                  <a:gd name="T81" fmla="*/ 131 h 140"/>
                  <a:gd name="T82" fmla="*/ 167 w 339"/>
                  <a:gd name="T83" fmla="*/ 135 h 140"/>
                  <a:gd name="T84" fmla="*/ 173 w 339"/>
                  <a:gd name="T85" fmla="*/ 139 h 140"/>
                  <a:gd name="T86" fmla="*/ 175 w 339"/>
                  <a:gd name="T87" fmla="*/ 140 h 140"/>
                  <a:gd name="T88" fmla="*/ 179 w 339"/>
                  <a:gd name="T89" fmla="*/ 137 h 140"/>
                  <a:gd name="T90" fmla="*/ 185 w 339"/>
                  <a:gd name="T91" fmla="*/ 132 h 140"/>
                  <a:gd name="T92" fmla="*/ 191 w 339"/>
                  <a:gd name="T93" fmla="*/ 127 h 140"/>
                  <a:gd name="T94" fmla="*/ 198 w 339"/>
                  <a:gd name="T95" fmla="*/ 123 h 140"/>
                  <a:gd name="T96" fmla="*/ 204 w 339"/>
                  <a:gd name="T97" fmla="*/ 118 h 140"/>
                  <a:gd name="T98" fmla="*/ 210 w 339"/>
                  <a:gd name="T99" fmla="*/ 113 h 140"/>
                  <a:gd name="T100" fmla="*/ 216 w 339"/>
                  <a:gd name="T101" fmla="*/ 108 h 140"/>
                  <a:gd name="T102" fmla="*/ 229 w 339"/>
                  <a:gd name="T103" fmla="*/ 98 h 140"/>
                  <a:gd name="T104" fmla="*/ 242 w 339"/>
                  <a:gd name="T105" fmla="*/ 89 h 140"/>
                  <a:gd name="T106" fmla="*/ 255 w 339"/>
                  <a:gd name="T107" fmla="*/ 79 h 140"/>
                  <a:gd name="T108" fmla="*/ 339 w 339"/>
                  <a:gd name="T109" fmla="*/ 15 h 140"/>
                  <a:gd name="T110" fmla="*/ 338 w 339"/>
                  <a:gd name="T11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9" h="140">
                    <a:moveTo>
                      <a:pt x="338" y="0"/>
                    </a:moveTo>
                    <a:cubicBezTo>
                      <a:pt x="255" y="62"/>
                      <a:pt x="255" y="62"/>
                      <a:pt x="255" y="62"/>
                    </a:cubicBezTo>
                    <a:cubicBezTo>
                      <a:pt x="242" y="72"/>
                      <a:pt x="242" y="72"/>
                      <a:pt x="242" y="72"/>
                    </a:cubicBezTo>
                    <a:cubicBezTo>
                      <a:pt x="229" y="81"/>
                      <a:pt x="229" y="81"/>
                      <a:pt x="229" y="81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0" y="96"/>
                      <a:pt x="210" y="96"/>
                      <a:pt x="210" y="96"/>
                    </a:cubicBezTo>
                    <a:cubicBezTo>
                      <a:pt x="204" y="100"/>
                      <a:pt x="204" y="100"/>
                      <a:pt x="204" y="100"/>
                    </a:cubicBezTo>
                    <a:cubicBezTo>
                      <a:pt x="198" y="105"/>
                      <a:pt x="198" y="105"/>
                      <a:pt x="198" y="105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85" y="114"/>
                      <a:pt x="185" y="114"/>
                      <a:pt x="185" y="114"/>
                    </a:cubicBezTo>
                    <a:cubicBezTo>
                      <a:pt x="179" y="118"/>
                      <a:pt x="179" y="118"/>
                      <a:pt x="179" y="118"/>
                    </a:cubicBezTo>
                    <a:cubicBezTo>
                      <a:pt x="178" y="120"/>
                      <a:pt x="178" y="120"/>
                      <a:pt x="178" y="120"/>
                    </a:cubicBezTo>
                    <a:cubicBezTo>
                      <a:pt x="177" y="120"/>
                      <a:pt x="176" y="120"/>
                      <a:pt x="175" y="120"/>
                    </a:cubicBezTo>
                    <a:cubicBezTo>
                      <a:pt x="173" y="118"/>
                      <a:pt x="173" y="118"/>
                      <a:pt x="173" y="118"/>
                    </a:cubicBezTo>
                    <a:cubicBezTo>
                      <a:pt x="167" y="114"/>
                      <a:pt x="167" y="114"/>
                      <a:pt x="167" y="114"/>
                    </a:cubicBezTo>
                    <a:cubicBezTo>
                      <a:pt x="161" y="110"/>
                      <a:pt x="161" y="110"/>
                      <a:pt x="161" y="110"/>
                    </a:cubicBezTo>
                    <a:cubicBezTo>
                      <a:pt x="155" y="106"/>
                      <a:pt x="155" y="106"/>
                      <a:pt x="155" y="106"/>
                    </a:cubicBezTo>
                    <a:cubicBezTo>
                      <a:pt x="150" y="102"/>
                      <a:pt x="150" y="102"/>
                      <a:pt x="150" y="102"/>
                    </a:cubicBezTo>
                    <a:cubicBezTo>
                      <a:pt x="144" y="98"/>
                      <a:pt x="144" y="98"/>
                      <a:pt x="144" y="98"/>
                    </a:cubicBezTo>
                    <a:cubicBezTo>
                      <a:pt x="141" y="97"/>
                      <a:pt x="141" y="97"/>
                      <a:pt x="141" y="97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0" y="89"/>
                      <a:pt x="130" y="89"/>
                      <a:pt x="130" y="89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16" y="80"/>
                      <a:pt x="116" y="80"/>
                      <a:pt x="116" y="80"/>
                    </a:cubicBezTo>
                    <a:cubicBezTo>
                      <a:pt x="112" y="77"/>
                      <a:pt x="112" y="77"/>
                      <a:pt x="112" y="77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9"/>
                      <a:pt x="1" y="15"/>
                      <a:pt x="0" y="20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112" y="97"/>
                      <a:pt x="112" y="97"/>
                      <a:pt x="112" y="97"/>
                    </a:cubicBezTo>
                    <a:cubicBezTo>
                      <a:pt x="116" y="100"/>
                      <a:pt x="116" y="100"/>
                      <a:pt x="116" y="100"/>
                    </a:cubicBezTo>
                    <a:cubicBezTo>
                      <a:pt x="123" y="104"/>
                      <a:pt x="123" y="104"/>
                      <a:pt x="123" y="104"/>
                    </a:cubicBezTo>
                    <a:cubicBezTo>
                      <a:pt x="130" y="109"/>
                      <a:pt x="130" y="109"/>
                      <a:pt x="130" y="109"/>
                    </a:cubicBezTo>
                    <a:cubicBezTo>
                      <a:pt x="137" y="114"/>
                      <a:pt x="137" y="114"/>
                      <a:pt x="137" y="114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4" y="119"/>
                      <a:pt x="144" y="119"/>
                      <a:pt x="144" y="119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55" y="127"/>
                      <a:pt x="155" y="127"/>
                      <a:pt x="155" y="127"/>
                    </a:cubicBezTo>
                    <a:cubicBezTo>
                      <a:pt x="161" y="131"/>
                      <a:pt x="161" y="131"/>
                      <a:pt x="161" y="131"/>
                    </a:cubicBezTo>
                    <a:cubicBezTo>
                      <a:pt x="167" y="135"/>
                      <a:pt x="167" y="135"/>
                      <a:pt x="167" y="135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9" y="137"/>
                      <a:pt x="179" y="137"/>
                      <a:pt x="179" y="137"/>
                    </a:cubicBezTo>
                    <a:cubicBezTo>
                      <a:pt x="185" y="132"/>
                      <a:pt x="185" y="132"/>
                      <a:pt x="185" y="132"/>
                    </a:cubicBezTo>
                    <a:cubicBezTo>
                      <a:pt x="191" y="127"/>
                      <a:pt x="191" y="127"/>
                      <a:pt x="191" y="127"/>
                    </a:cubicBezTo>
                    <a:cubicBezTo>
                      <a:pt x="198" y="123"/>
                      <a:pt x="198" y="123"/>
                      <a:pt x="198" y="123"/>
                    </a:cubicBezTo>
                    <a:cubicBezTo>
                      <a:pt x="204" y="118"/>
                      <a:pt x="204" y="118"/>
                      <a:pt x="204" y="118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6" y="108"/>
                      <a:pt x="216" y="108"/>
                      <a:pt x="216" y="108"/>
                    </a:cubicBezTo>
                    <a:cubicBezTo>
                      <a:pt x="229" y="98"/>
                      <a:pt x="229" y="98"/>
                      <a:pt x="229" y="98"/>
                    </a:cubicBezTo>
                    <a:cubicBezTo>
                      <a:pt x="242" y="89"/>
                      <a:pt x="242" y="89"/>
                      <a:pt x="242" y="89"/>
                    </a:cubicBezTo>
                    <a:cubicBezTo>
                      <a:pt x="255" y="79"/>
                      <a:pt x="255" y="79"/>
                      <a:pt x="255" y="79"/>
                    </a:cubicBezTo>
                    <a:cubicBezTo>
                      <a:pt x="339" y="15"/>
                      <a:pt x="339" y="15"/>
                      <a:pt x="339" y="15"/>
                    </a:cubicBezTo>
                    <a:cubicBezTo>
                      <a:pt x="338" y="10"/>
                      <a:pt x="339" y="5"/>
                      <a:pt x="33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3"/>
              <p:cNvSpPr/>
              <p:nvPr/>
            </p:nvSpPr>
            <p:spPr bwMode="auto">
              <a:xfrm>
                <a:off x="5154613" y="5722938"/>
                <a:ext cx="49212" cy="34925"/>
              </a:xfrm>
              <a:custGeom>
                <a:avLst/>
                <a:gdLst>
                  <a:gd name="T0" fmla="*/ 14 w 31"/>
                  <a:gd name="T1" fmla="*/ 22 h 22"/>
                  <a:gd name="T2" fmla="*/ 24 w 31"/>
                  <a:gd name="T3" fmla="*/ 15 h 22"/>
                  <a:gd name="T4" fmla="*/ 31 w 31"/>
                  <a:gd name="T5" fmla="*/ 10 h 22"/>
                  <a:gd name="T6" fmla="*/ 24 w 31"/>
                  <a:gd name="T7" fmla="*/ 5 h 22"/>
                  <a:gd name="T8" fmla="*/ 17 w 31"/>
                  <a:gd name="T9" fmla="*/ 0 h 22"/>
                  <a:gd name="T10" fmla="*/ 14 w 31"/>
                  <a:gd name="T11" fmla="*/ 3 h 22"/>
                  <a:gd name="T12" fmla="*/ 3 w 31"/>
                  <a:gd name="T13" fmla="*/ 12 h 22"/>
                  <a:gd name="T14" fmla="*/ 0 w 31"/>
                  <a:gd name="T15" fmla="*/ 14 h 22"/>
                  <a:gd name="T16" fmla="*/ 3 w 31"/>
                  <a:gd name="T17" fmla="*/ 15 h 22"/>
                  <a:gd name="T18" fmla="*/ 14 w 31"/>
                  <a:gd name="T19" fmla="*/ 22 h 22"/>
                  <a:gd name="T20" fmla="*/ 14 w 31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2">
                    <a:moveTo>
                      <a:pt x="14" y="22"/>
                    </a:moveTo>
                    <a:lnTo>
                      <a:pt x="24" y="15"/>
                    </a:lnTo>
                    <a:lnTo>
                      <a:pt x="31" y="10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14" y="22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4"/>
              <p:cNvSpPr/>
              <p:nvPr/>
            </p:nvSpPr>
            <p:spPr bwMode="auto">
              <a:xfrm>
                <a:off x="5192713" y="5697538"/>
                <a:ext cx="42862" cy="33338"/>
              </a:xfrm>
              <a:custGeom>
                <a:avLst/>
                <a:gdLst>
                  <a:gd name="T0" fmla="*/ 22 w 27"/>
                  <a:gd name="T1" fmla="*/ 14 h 21"/>
                  <a:gd name="T2" fmla="*/ 27 w 27"/>
                  <a:gd name="T3" fmla="*/ 9 h 21"/>
                  <a:gd name="T4" fmla="*/ 22 w 27"/>
                  <a:gd name="T5" fmla="*/ 6 h 21"/>
                  <a:gd name="T6" fmla="*/ 14 w 27"/>
                  <a:gd name="T7" fmla="*/ 0 h 21"/>
                  <a:gd name="T8" fmla="*/ 0 w 27"/>
                  <a:gd name="T9" fmla="*/ 11 h 21"/>
                  <a:gd name="T10" fmla="*/ 0 w 27"/>
                  <a:gd name="T11" fmla="*/ 12 h 21"/>
                  <a:gd name="T12" fmla="*/ 0 w 27"/>
                  <a:gd name="T13" fmla="*/ 12 h 21"/>
                  <a:gd name="T14" fmla="*/ 14 w 27"/>
                  <a:gd name="T15" fmla="*/ 21 h 21"/>
                  <a:gd name="T16" fmla="*/ 22 w 27"/>
                  <a:gd name="T1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1">
                    <a:moveTo>
                      <a:pt x="22" y="14"/>
                    </a:moveTo>
                    <a:lnTo>
                      <a:pt x="27" y="9"/>
                    </a:lnTo>
                    <a:lnTo>
                      <a:pt x="22" y="6"/>
                    </a:lnTo>
                    <a:lnTo>
                      <a:pt x="14" y="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4" y="21"/>
                    </a:lnTo>
                    <a:lnTo>
                      <a:pt x="2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5"/>
              <p:cNvSpPr/>
              <p:nvPr/>
            </p:nvSpPr>
            <p:spPr bwMode="auto">
              <a:xfrm>
                <a:off x="5121275" y="5749926"/>
                <a:ext cx="46037" cy="34925"/>
              </a:xfrm>
              <a:custGeom>
                <a:avLst/>
                <a:gdLst>
                  <a:gd name="T0" fmla="*/ 14 w 29"/>
                  <a:gd name="T1" fmla="*/ 22 h 22"/>
                  <a:gd name="T2" fmla="*/ 24 w 29"/>
                  <a:gd name="T3" fmla="*/ 14 h 22"/>
                  <a:gd name="T4" fmla="*/ 29 w 29"/>
                  <a:gd name="T5" fmla="*/ 10 h 22"/>
                  <a:gd name="T6" fmla="*/ 24 w 29"/>
                  <a:gd name="T7" fmla="*/ 5 h 22"/>
                  <a:gd name="T8" fmla="*/ 16 w 29"/>
                  <a:gd name="T9" fmla="*/ 0 h 22"/>
                  <a:gd name="T10" fmla="*/ 14 w 29"/>
                  <a:gd name="T11" fmla="*/ 2 h 22"/>
                  <a:gd name="T12" fmla="*/ 2 w 29"/>
                  <a:gd name="T13" fmla="*/ 10 h 22"/>
                  <a:gd name="T14" fmla="*/ 0 w 29"/>
                  <a:gd name="T15" fmla="*/ 12 h 22"/>
                  <a:gd name="T16" fmla="*/ 2 w 29"/>
                  <a:gd name="T17" fmla="*/ 14 h 22"/>
                  <a:gd name="T18" fmla="*/ 14 w 29"/>
                  <a:gd name="T19" fmla="*/ 21 h 22"/>
                  <a:gd name="T20" fmla="*/ 14 w 29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2">
                    <a:moveTo>
                      <a:pt x="14" y="22"/>
                    </a:moveTo>
                    <a:lnTo>
                      <a:pt x="24" y="14"/>
                    </a:lnTo>
                    <a:lnTo>
                      <a:pt x="29" y="10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1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6"/>
              <p:cNvSpPr/>
              <p:nvPr/>
            </p:nvSpPr>
            <p:spPr bwMode="auto">
              <a:xfrm>
                <a:off x="5086350" y="5776913"/>
                <a:ext cx="49212" cy="33338"/>
              </a:xfrm>
              <a:custGeom>
                <a:avLst/>
                <a:gdLst>
                  <a:gd name="T0" fmla="*/ 16 w 31"/>
                  <a:gd name="T1" fmla="*/ 21 h 21"/>
                  <a:gd name="T2" fmla="*/ 24 w 31"/>
                  <a:gd name="T3" fmla="*/ 14 h 21"/>
                  <a:gd name="T4" fmla="*/ 31 w 31"/>
                  <a:gd name="T5" fmla="*/ 9 h 21"/>
                  <a:gd name="T6" fmla="*/ 24 w 31"/>
                  <a:gd name="T7" fmla="*/ 5 h 21"/>
                  <a:gd name="T8" fmla="*/ 16 w 31"/>
                  <a:gd name="T9" fmla="*/ 0 h 21"/>
                  <a:gd name="T10" fmla="*/ 14 w 31"/>
                  <a:gd name="T11" fmla="*/ 0 h 21"/>
                  <a:gd name="T12" fmla="*/ 4 w 31"/>
                  <a:gd name="T13" fmla="*/ 9 h 21"/>
                  <a:gd name="T14" fmla="*/ 0 w 31"/>
                  <a:gd name="T15" fmla="*/ 12 h 21"/>
                  <a:gd name="T16" fmla="*/ 4 w 31"/>
                  <a:gd name="T17" fmla="*/ 14 h 21"/>
                  <a:gd name="T18" fmla="*/ 14 w 31"/>
                  <a:gd name="T19" fmla="*/ 21 h 21"/>
                  <a:gd name="T20" fmla="*/ 16 w 31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21"/>
                    </a:moveTo>
                    <a:lnTo>
                      <a:pt x="24" y="14"/>
                    </a:lnTo>
                    <a:lnTo>
                      <a:pt x="31" y="9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16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7"/>
              <p:cNvSpPr/>
              <p:nvPr/>
            </p:nvSpPr>
            <p:spPr bwMode="auto">
              <a:xfrm>
                <a:off x="5224463" y="5670551"/>
                <a:ext cx="46037" cy="36513"/>
              </a:xfrm>
              <a:custGeom>
                <a:avLst/>
                <a:gdLst>
                  <a:gd name="T0" fmla="*/ 24 w 29"/>
                  <a:gd name="T1" fmla="*/ 14 h 23"/>
                  <a:gd name="T2" fmla="*/ 29 w 29"/>
                  <a:gd name="T3" fmla="*/ 9 h 23"/>
                  <a:gd name="T4" fmla="*/ 24 w 29"/>
                  <a:gd name="T5" fmla="*/ 5 h 23"/>
                  <a:gd name="T6" fmla="*/ 17 w 29"/>
                  <a:gd name="T7" fmla="*/ 0 h 23"/>
                  <a:gd name="T8" fmla="*/ 2 w 29"/>
                  <a:gd name="T9" fmla="*/ 11 h 23"/>
                  <a:gd name="T10" fmla="*/ 0 w 29"/>
                  <a:gd name="T11" fmla="*/ 14 h 23"/>
                  <a:gd name="T12" fmla="*/ 2 w 29"/>
                  <a:gd name="T13" fmla="*/ 16 h 23"/>
                  <a:gd name="T14" fmla="*/ 14 w 29"/>
                  <a:gd name="T15" fmla="*/ 23 h 23"/>
                  <a:gd name="T16" fmla="*/ 24 w 29"/>
                  <a:gd name="T1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3">
                    <a:moveTo>
                      <a:pt x="24" y="14"/>
                    </a:moveTo>
                    <a:lnTo>
                      <a:pt x="29" y="9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2" y="11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14" y="23"/>
                    </a:lnTo>
                    <a:lnTo>
                      <a:pt x="24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88"/>
              <p:cNvSpPr/>
              <p:nvPr/>
            </p:nvSpPr>
            <p:spPr bwMode="auto">
              <a:xfrm>
                <a:off x="5151438" y="5627688"/>
                <a:ext cx="57150" cy="38100"/>
              </a:xfrm>
              <a:custGeom>
                <a:avLst/>
                <a:gdLst>
                  <a:gd name="T0" fmla="*/ 17 w 36"/>
                  <a:gd name="T1" fmla="*/ 0 h 24"/>
                  <a:gd name="T2" fmla="*/ 16 w 36"/>
                  <a:gd name="T3" fmla="*/ 2 h 24"/>
                  <a:gd name="T4" fmla="*/ 5 w 36"/>
                  <a:gd name="T5" fmla="*/ 10 h 24"/>
                  <a:gd name="T6" fmla="*/ 0 w 36"/>
                  <a:gd name="T7" fmla="*/ 12 h 24"/>
                  <a:gd name="T8" fmla="*/ 5 w 36"/>
                  <a:gd name="T9" fmla="*/ 15 h 24"/>
                  <a:gd name="T10" fmla="*/ 16 w 36"/>
                  <a:gd name="T11" fmla="*/ 22 h 24"/>
                  <a:gd name="T12" fmla="*/ 19 w 36"/>
                  <a:gd name="T13" fmla="*/ 24 h 24"/>
                  <a:gd name="T14" fmla="*/ 26 w 36"/>
                  <a:gd name="T15" fmla="*/ 19 h 24"/>
                  <a:gd name="T16" fmla="*/ 36 w 36"/>
                  <a:gd name="T17" fmla="*/ 12 h 24"/>
                  <a:gd name="T18" fmla="*/ 26 w 36"/>
                  <a:gd name="T19" fmla="*/ 5 h 24"/>
                  <a:gd name="T20" fmla="*/ 17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7" y="0"/>
                    </a:moveTo>
                    <a:lnTo>
                      <a:pt x="16" y="2"/>
                    </a:lnTo>
                    <a:lnTo>
                      <a:pt x="5" y="10"/>
                    </a:lnTo>
                    <a:lnTo>
                      <a:pt x="0" y="12"/>
                    </a:lnTo>
                    <a:lnTo>
                      <a:pt x="5" y="15"/>
                    </a:lnTo>
                    <a:lnTo>
                      <a:pt x="16" y="22"/>
                    </a:lnTo>
                    <a:lnTo>
                      <a:pt x="19" y="24"/>
                    </a:lnTo>
                    <a:lnTo>
                      <a:pt x="26" y="19"/>
                    </a:lnTo>
                    <a:lnTo>
                      <a:pt x="36" y="12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89"/>
              <p:cNvSpPr/>
              <p:nvPr/>
            </p:nvSpPr>
            <p:spPr bwMode="auto">
              <a:xfrm>
                <a:off x="5192713" y="56515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0 w 31"/>
                  <a:gd name="T3" fmla="*/ 12 h 23"/>
                  <a:gd name="T4" fmla="*/ 0 w 31"/>
                  <a:gd name="T5" fmla="*/ 12 h 23"/>
                  <a:gd name="T6" fmla="*/ 0 w 31"/>
                  <a:gd name="T7" fmla="*/ 14 h 23"/>
                  <a:gd name="T8" fmla="*/ 14 w 31"/>
                  <a:gd name="T9" fmla="*/ 23 h 23"/>
                  <a:gd name="T10" fmla="*/ 22 w 31"/>
                  <a:gd name="T11" fmla="*/ 16 h 23"/>
                  <a:gd name="T12" fmla="*/ 31 w 31"/>
                  <a:gd name="T13" fmla="*/ 9 h 23"/>
                  <a:gd name="T14" fmla="*/ 22 w 31"/>
                  <a:gd name="T15" fmla="*/ 4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4" y="23"/>
                    </a:lnTo>
                    <a:lnTo>
                      <a:pt x="22" y="16"/>
                    </a:lnTo>
                    <a:lnTo>
                      <a:pt x="31" y="9"/>
                    </a:lnTo>
                    <a:lnTo>
                      <a:pt x="22" y="4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0"/>
              <p:cNvSpPr/>
              <p:nvPr/>
            </p:nvSpPr>
            <p:spPr bwMode="auto">
              <a:xfrm>
                <a:off x="5024438" y="5783263"/>
                <a:ext cx="42862" cy="28575"/>
              </a:xfrm>
              <a:custGeom>
                <a:avLst/>
                <a:gdLst>
                  <a:gd name="T0" fmla="*/ 12 w 27"/>
                  <a:gd name="T1" fmla="*/ 18 h 18"/>
                  <a:gd name="T2" fmla="*/ 14 w 27"/>
                  <a:gd name="T3" fmla="*/ 18 h 18"/>
                  <a:gd name="T4" fmla="*/ 22 w 27"/>
                  <a:gd name="T5" fmla="*/ 12 h 18"/>
                  <a:gd name="T6" fmla="*/ 27 w 27"/>
                  <a:gd name="T7" fmla="*/ 8 h 18"/>
                  <a:gd name="T8" fmla="*/ 22 w 27"/>
                  <a:gd name="T9" fmla="*/ 5 h 18"/>
                  <a:gd name="T10" fmla="*/ 14 w 27"/>
                  <a:gd name="T11" fmla="*/ 0 h 18"/>
                  <a:gd name="T12" fmla="*/ 12 w 27"/>
                  <a:gd name="T13" fmla="*/ 0 h 18"/>
                  <a:gd name="T14" fmla="*/ 2 w 27"/>
                  <a:gd name="T15" fmla="*/ 8 h 18"/>
                  <a:gd name="T16" fmla="*/ 0 w 27"/>
                  <a:gd name="T17" fmla="*/ 10 h 18"/>
                  <a:gd name="T18" fmla="*/ 2 w 27"/>
                  <a:gd name="T19" fmla="*/ 12 h 18"/>
                  <a:gd name="T20" fmla="*/ 12 w 27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8">
                    <a:moveTo>
                      <a:pt x="12" y="18"/>
                    </a:moveTo>
                    <a:lnTo>
                      <a:pt x="14" y="18"/>
                    </a:lnTo>
                    <a:lnTo>
                      <a:pt x="22" y="12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12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1"/>
              <p:cNvSpPr/>
              <p:nvPr/>
            </p:nvSpPr>
            <p:spPr bwMode="auto">
              <a:xfrm>
                <a:off x="4951413" y="5734051"/>
                <a:ext cx="46037" cy="31750"/>
              </a:xfrm>
              <a:custGeom>
                <a:avLst/>
                <a:gdLst>
                  <a:gd name="T0" fmla="*/ 15 w 29"/>
                  <a:gd name="T1" fmla="*/ 20 h 20"/>
                  <a:gd name="T2" fmla="*/ 17 w 29"/>
                  <a:gd name="T3" fmla="*/ 20 h 20"/>
                  <a:gd name="T4" fmla="*/ 24 w 29"/>
                  <a:gd name="T5" fmla="*/ 15 h 20"/>
                  <a:gd name="T6" fmla="*/ 29 w 29"/>
                  <a:gd name="T7" fmla="*/ 12 h 20"/>
                  <a:gd name="T8" fmla="*/ 29 w 29"/>
                  <a:gd name="T9" fmla="*/ 10 h 20"/>
                  <a:gd name="T10" fmla="*/ 29 w 29"/>
                  <a:gd name="T11" fmla="*/ 10 h 20"/>
                  <a:gd name="T12" fmla="*/ 24 w 29"/>
                  <a:gd name="T13" fmla="*/ 7 h 20"/>
                  <a:gd name="T14" fmla="*/ 17 w 29"/>
                  <a:gd name="T15" fmla="*/ 1 h 20"/>
                  <a:gd name="T16" fmla="*/ 13 w 29"/>
                  <a:gd name="T17" fmla="*/ 0 h 20"/>
                  <a:gd name="T18" fmla="*/ 5 w 29"/>
                  <a:gd name="T19" fmla="*/ 7 h 20"/>
                  <a:gd name="T20" fmla="*/ 0 w 29"/>
                  <a:gd name="T21" fmla="*/ 10 h 20"/>
                  <a:gd name="T22" fmla="*/ 5 w 29"/>
                  <a:gd name="T23" fmla="*/ 13 h 20"/>
                  <a:gd name="T24" fmla="*/ 15 w 29"/>
                  <a:gd name="T2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0">
                    <a:moveTo>
                      <a:pt x="15" y="20"/>
                    </a:moveTo>
                    <a:lnTo>
                      <a:pt x="17" y="20"/>
                    </a:lnTo>
                    <a:lnTo>
                      <a:pt x="24" y="15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4" y="7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5" y="7"/>
                    </a:lnTo>
                    <a:lnTo>
                      <a:pt x="0" y="10"/>
                    </a:lnTo>
                    <a:lnTo>
                      <a:pt x="5" y="13"/>
                    </a:lnTo>
                    <a:lnTo>
                      <a:pt x="15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2"/>
              <p:cNvSpPr/>
              <p:nvPr/>
            </p:nvSpPr>
            <p:spPr bwMode="auto">
              <a:xfrm>
                <a:off x="5054600" y="5802313"/>
                <a:ext cx="47625" cy="31750"/>
              </a:xfrm>
              <a:custGeom>
                <a:avLst/>
                <a:gdLst>
                  <a:gd name="T0" fmla="*/ 13 w 30"/>
                  <a:gd name="T1" fmla="*/ 18 h 20"/>
                  <a:gd name="T2" fmla="*/ 15 w 30"/>
                  <a:gd name="T3" fmla="*/ 20 h 20"/>
                  <a:gd name="T4" fmla="*/ 24 w 30"/>
                  <a:gd name="T5" fmla="*/ 13 h 20"/>
                  <a:gd name="T6" fmla="*/ 30 w 30"/>
                  <a:gd name="T7" fmla="*/ 10 h 20"/>
                  <a:gd name="T8" fmla="*/ 24 w 30"/>
                  <a:gd name="T9" fmla="*/ 6 h 20"/>
                  <a:gd name="T10" fmla="*/ 15 w 30"/>
                  <a:gd name="T11" fmla="*/ 0 h 20"/>
                  <a:gd name="T12" fmla="*/ 13 w 30"/>
                  <a:gd name="T13" fmla="*/ 1 h 20"/>
                  <a:gd name="T14" fmla="*/ 3 w 30"/>
                  <a:gd name="T15" fmla="*/ 8 h 20"/>
                  <a:gd name="T16" fmla="*/ 0 w 30"/>
                  <a:gd name="T17" fmla="*/ 12 h 20"/>
                  <a:gd name="T18" fmla="*/ 3 w 30"/>
                  <a:gd name="T19" fmla="*/ 13 h 20"/>
                  <a:gd name="T20" fmla="*/ 13 w 30"/>
                  <a:gd name="T21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0">
                    <a:moveTo>
                      <a:pt x="13" y="18"/>
                    </a:moveTo>
                    <a:lnTo>
                      <a:pt x="15" y="20"/>
                    </a:lnTo>
                    <a:lnTo>
                      <a:pt x="24" y="13"/>
                    </a:lnTo>
                    <a:lnTo>
                      <a:pt x="30" y="10"/>
                    </a:lnTo>
                    <a:lnTo>
                      <a:pt x="24" y="6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3" y="8"/>
                    </a:lnTo>
                    <a:lnTo>
                      <a:pt x="0" y="12"/>
                    </a:lnTo>
                    <a:lnTo>
                      <a:pt x="3" y="13"/>
                    </a:lnTo>
                    <a:lnTo>
                      <a:pt x="13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3"/>
              <p:cNvSpPr/>
              <p:nvPr/>
            </p:nvSpPr>
            <p:spPr bwMode="auto">
              <a:xfrm>
                <a:off x="4967288" y="5654676"/>
                <a:ext cx="61912" cy="41275"/>
              </a:xfrm>
              <a:custGeom>
                <a:avLst/>
                <a:gdLst>
                  <a:gd name="T0" fmla="*/ 15 w 39"/>
                  <a:gd name="T1" fmla="*/ 0 h 26"/>
                  <a:gd name="T2" fmla="*/ 14 w 39"/>
                  <a:gd name="T3" fmla="*/ 2 h 26"/>
                  <a:gd name="T4" fmla="*/ 7 w 39"/>
                  <a:gd name="T5" fmla="*/ 7 h 26"/>
                  <a:gd name="T6" fmla="*/ 0 w 39"/>
                  <a:gd name="T7" fmla="*/ 12 h 26"/>
                  <a:gd name="T8" fmla="*/ 7 w 39"/>
                  <a:gd name="T9" fmla="*/ 15 h 26"/>
                  <a:gd name="T10" fmla="*/ 14 w 39"/>
                  <a:gd name="T11" fmla="*/ 21 h 26"/>
                  <a:gd name="T12" fmla="*/ 19 w 39"/>
                  <a:gd name="T13" fmla="*/ 22 h 26"/>
                  <a:gd name="T14" fmla="*/ 24 w 39"/>
                  <a:gd name="T15" fmla="*/ 26 h 26"/>
                  <a:gd name="T16" fmla="*/ 29 w 39"/>
                  <a:gd name="T17" fmla="*/ 24 h 26"/>
                  <a:gd name="T18" fmla="*/ 38 w 39"/>
                  <a:gd name="T19" fmla="*/ 15 h 26"/>
                  <a:gd name="T20" fmla="*/ 39 w 39"/>
                  <a:gd name="T21" fmla="*/ 15 h 26"/>
                  <a:gd name="T22" fmla="*/ 38 w 39"/>
                  <a:gd name="T23" fmla="*/ 14 h 26"/>
                  <a:gd name="T24" fmla="*/ 29 w 39"/>
                  <a:gd name="T25" fmla="*/ 9 h 26"/>
                  <a:gd name="T26" fmla="*/ 19 w 39"/>
                  <a:gd name="T27" fmla="*/ 2 h 26"/>
                  <a:gd name="T28" fmla="*/ 15 w 39"/>
                  <a:gd name="T2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26">
                    <a:moveTo>
                      <a:pt x="15" y="0"/>
                    </a:moveTo>
                    <a:lnTo>
                      <a:pt x="14" y="2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4" y="21"/>
                    </a:lnTo>
                    <a:lnTo>
                      <a:pt x="19" y="22"/>
                    </a:lnTo>
                    <a:lnTo>
                      <a:pt x="24" y="26"/>
                    </a:lnTo>
                    <a:lnTo>
                      <a:pt x="29" y="24"/>
                    </a:lnTo>
                    <a:lnTo>
                      <a:pt x="38" y="15"/>
                    </a:lnTo>
                    <a:lnTo>
                      <a:pt x="39" y="15"/>
                    </a:lnTo>
                    <a:lnTo>
                      <a:pt x="38" y="14"/>
                    </a:lnTo>
                    <a:lnTo>
                      <a:pt x="29" y="9"/>
                    </a:lnTo>
                    <a:lnTo>
                      <a:pt x="19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94"/>
              <p:cNvSpPr/>
              <p:nvPr/>
            </p:nvSpPr>
            <p:spPr bwMode="auto">
              <a:xfrm>
                <a:off x="4933950" y="5678488"/>
                <a:ext cx="63500" cy="41275"/>
              </a:xfrm>
              <a:custGeom>
                <a:avLst/>
                <a:gdLst>
                  <a:gd name="T0" fmla="*/ 16 w 40"/>
                  <a:gd name="T1" fmla="*/ 0 h 26"/>
                  <a:gd name="T2" fmla="*/ 4 w 40"/>
                  <a:gd name="T3" fmla="*/ 9 h 26"/>
                  <a:gd name="T4" fmla="*/ 0 w 40"/>
                  <a:gd name="T5" fmla="*/ 12 h 26"/>
                  <a:gd name="T6" fmla="*/ 4 w 40"/>
                  <a:gd name="T7" fmla="*/ 14 h 26"/>
                  <a:gd name="T8" fmla="*/ 16 w 40"/>
                  <a:gd name="T9" fmla="*/ 21 h 26"/>
                  <a:gd name="T10" fmla="*/ 24 w 40"/>
                  <a:gd name="T11" fmla="*/ 26 h 26"/>
                  <a:gd name="T12" fmla="*/ 28 w 40"/>
                  <a:gd name="T13" fmla="*/ 24 h 26"/>
                  <a:gd name="T14" fmla="*/ 35 w 40"/>
                  <a:gd name="T15" fmla="*/ 19 h 26"/>
                  <a:gd name="T16" fmla="*/ 40 w 40"/>
                  <a:gd name="T17" fmla="*/ 16 h 26"/>
                  <a:gd name="T18" fmla="*/ 35 w 40"/>
                  <a:gd name="T19" fmla="*/ 12 h 26"/>
                  <a:gd name="T20" fmla="*/ 28 w 40"/>
                  <a:gd name="T21" fmla="*/ 7 h 26"/>
                  <a:gd name="T22" fmla="*/ 16 w 40"/>
                  <a:gd name="T23" fmla="*/ 0 h 26"/>
                  <a:gd name="T24" fmla="*/ 16 w 40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26">
                    <a:moveTo>
                      <a:pt x="16" y="0"/>
                    </a:move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6" y="21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2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95"/>
              <p:cNvSpPr/>
              <p:nvPr/>
            </p:nvSpPr>
            <p:spPr bwMode="auto">
              <a:xfrm>
                <a:off x="4999038" y="5627688"/>
                <a:ext cx="65087" cy="42863"/>
              </a:xfrm>
              <a:custGeom>
                <a:avLst/>
                <a:gdLst>
                  <a:gd name="T0" fmla="*/ 18 w 41"/>
                  <a:gd name="T1" fmla="*/ 0 h 27"/>
                  <a:gd name="T2" fmla="*/ 9 w 41"/>
                  <a:gd name="T3" fmla="*/ 8 h 27"/>
                  <a:gd name="T4" fmla="*/ 0 w 41"/>
                  <a:gd name="T5" fmla="*/ 14 h 27"/>
                  <a:gd name="T6" fmla="*/ 9 w 41"/>
                  <a:gd name="T7" fmla="*/ 17 h 27"/>
                  <a:gd name="T8" fmla="*/ 18 w 41"/>
                  <a:gd name="T9" fmla="*/ 24 h 27"/>
                  <a:gd name="T10" fmla="*/ 24 w 41"/>
                  <a:gd name="T11" fmla="*/ 27 h 27"/>
                  <a:gd name="T12" fmla="*/ 28 w 41"/>
                  <a:gd name="T13" fmla="*/ 26 h 27"/>
                  <a:gd name="T14" fmla="*/ 38 w 41"/>
                  <a:gd name="T15" fmla="*/ 17 h 27"/>
                  <a:gd name="T16" fmla="*/ 41 w 41"/>
                  <a:gd name="T17" fmla="*/ 15 h 27"/>
                  <a:gd name="T18" fmla="*/ 38 w 41"/>
                  <a:gd name="T19" fmla="*/ 14 h 27"/>
                  <a:gd name="T20" fmla="*/ 28 w 41"/>
                  <a:gd name="T21" fmla="*/ 7 h 27"/>
                  <a:gd name="T22" fmla="*/ 19 w 41"/>
                  <a:gd name="T23" fmla="*/ 0 h 27"/>
                  <a:gd name="T24" fmla="*/ 18 w 41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7">
                    <a:moveTo>
                      <a:pt x="18" y="0"/>
                    </a:moveTo>
                    <a:lnTo>
                      <a:pt x="9" y="8"/>
                    </a:lnTo>
                    <a:lnTo>
                      <a:pt x="0" y="14"/>
                    </a:lnTo>
                    <a:lnTo>
                      <a:pt x="9" y="17"/>
                    </a:lnTo>
                    <a:lnTo>
                      <a:pt x="18" y="24"/>
                    </a:lnTo>
                    <a:lnTo>
                      <a:pt x="24" y="27"/>
                    </a:lnTo>
                    <a:lnTo>
                      <a:pt x="28" y="26"/>
                    </a:lnTo>
                    <a:lnTo>
                      <a:pt x="38" y="17"/>
                    </a:lnTo>
                    <a:lnTo>
                      <a:pt x="41" y="15"/>
                    </a:lnTo>
                    <a:lnTo>
                      <a:pt x="38" y="14"/>
                    </a:lnTo>
                    <a:lnTo>
                      <a:pt x="28" y="7"/>
                    </a:lnTo>
                    <a:lnTo>
                      <a:pt x="19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96"/>
              <p:cNvSpPr/>
              <p:nvPr/>
            </p:nvSpPr>
            <p:spPr bwMode="auto">
              <a:xfrm>
                <a:off x="4986338" y="5754688"/>
                <a:ext cx="50800" cy="38100"/>
              </a:xfrm>
              <a:custGeom>
                <a:avLst/>
                <a:gdLst>
                  <a:gd name="T0" fmla="*/ 7 w 32"/>
                  <a:gd name="T1" fmla="*/ 16 h 24"/>
                  <a:gd name="T2" fmla="*/ 17 w 32"/>
                  <a:gd name="T3" fmla="*/ 23 h 24"/>
                  <a:gd name="T4" fmla="*/ 17 w 32"/>
                  <a:gd name="T5" fmla="*/ 24 h 24"/>
                  <a:gd name="T6" fmla="*/ 26 w 32"/>
                  <a:gd name="T7" fmla="*/ 18 h 24"/>
                  <a:gd name="T8" fmla="*/ 32 w 32"/>
                  <a:gd name="T9" fmla="*/ 12 h 24"/>
                  <a:gd name="T10" fmla="*/ 26 w 32"/>
                  <a:gd name="T11" fmla="*/ 9 h 24"/>
                  <a:gd name="T12" fmla="*/ 17 w 32"/>
                  <a:gd name="T13" fmla="*/ 2 h 24"/>
                  <a:gd name="T14" fmla="*/ 14 w 32"/>
                  <a:gd name="T15" fmla="*/ 0 h 24"/>
                  <a:gd name="T16" fmla="*/ 7 w 32"/>
                  <a:gd name="T17" fmla="*/ 7 h 24"/>
                  <a:gd name="T18" fmla="*/ 2 w 32"/>
                  <a:gd name="T19" fmla="*/ 11 h 24"/>
                  <a:gd name="T20" fmla="*/ 0 w 32"/>
                  <a:gd name="T21" fmla="*/ 12 h 24"/>
                  <a:gd name="T22" fmla="*/ 2 w 32"/>
                  <a:gd name="T23" fmla="*/ 12 h 24"/>
                  <a:gd name="T24" fmla="*/ 7 w 32"/>
                  <a:gd name="T25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4">
                    <a:moveTo>
                      <a:pt x="7" y="16"/>
                    </a:moveTo>
                    <a:lnTo>
                      <a:pt x="17" y="23"/>
                    </a:lnTo>
                    <a:lnTo>
                      <a:pt x="17" y="24"/>
                    </a:lnTo>
                    <a:lnTo>
                      <a:pt x="26" y="18"/>
                    </a:lnTo>
                    <a:lnTo>
                      <a:pt x="32" y="12"/>
                    </a:lnTo>
                    <a:lnTo>
                      <a:pt x="26" y="9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7" y="7"/>
                    </a:lnTo>
                    <a:lnTo>
                      <a:pt x="2" y="11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97"/>
              <p:cNvSpPr/>
              <p:nvPr/>
            </p:nvSpPr>
            <p:spPr bwMode="auto">
              <a:xfrm>
                <a:off x="4902200" y="5703888"/>
                <a:ext cx="60325" cy="41275"/>
              </a:xfrm>
              <a:custGeom>
                <a:avLst/>
                <a:gdLst>
                  <a:gd name="T0" fmla="*/ 12 w 38"/>
                  <a:gd name="T1" fmla="*/ 2 h 26"/>
                  <a:gd name="T2" fmla="*/ 5 w 38"/>
                  <a:gd name="T3" fmla="*/ 7 h 26"/>
                  <a:gd name="T4" fmla="*/ 0 w 38"/>
                  <a:gd name="T5" fmla="*/ 10 h 26"/>
                  <a:gd name="T6" fmla="*/ 5 w 38"/>
                  <a:gd name="T7" fmla="*/ 12 h 26"/>
                  <a:gd name="T8" fmla="*/ 12 w 38"/>
                  <a:gd name="T9" fmla="*/ 17 h 26"/>
                  <a:gd name="T10" fmla="*/ 24 w 38"/>
                  <a:gd name="T11" fmla="*/ 26 h 26"/>
                  <a:gd name="T12" fmla="*/ 24 w 38"/>
                  <a:gd name="T13" fmla="*/ 26 h 26"/>
                  <a:gd name="T14" fmla="*/ 36 w 38"/>
                  <a:gd name="T15" fmla="*/ 17 h 26"/>
                  <a:gd name="T16" fmla="*/ 38 w 38"/>
                  <a:gd name="T17" fmla="*/ 15 h 26"/>
                  <a:gd name="T18" fmla="*/ 36 w 38"/>
                  <a:gd name="T19" fmla="*/ 14 h 26"/>
                  <a:gd name="T20" fmla="*/ 24 w 38"/>
                  <a:gd name="T21" fmla="*/ 7 h 26"/>
                  <a:gd name="T22" fmla="*/ 14 w 38"/>
                  <a:gd name="T23" fmla="*/ 0 h 26"/>
                  <a:gd name="T24" fmla="*/ 12 w 38"/>
                  <a:gd name="T2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6">
                    <a:moveTo>
                      <a:pt x="12" y="2"/>
                    </a:moveTo>
                    <a:lnTo>
                      <a:pt x="5" y="7"/>
                    </a:lnTo>
                    <a:lnTo>
                      <a:pt x="0" y="10"/>
                    </a:lnTo>
                    <a:lnTo>
                      <a:pt x="5" y="12"/>
                    </a:lnTo>
                    <a:lnTo>
                      <a:pt x="12" y="17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6" y="17"/>
                    </a:lnTo>
                    <a:lnTo>
                      <a:pt x="38" y="15"/>
                    </a:lnTo>
                    <a:lnTo>
                      <a:pt x="36" y="14"/>
                    </a:lnTo>
                    <a:lnTo>
                      <a:pt x="24" y="7"/>
                    </a:lnTo>
                    <a:lnTo>
                      <a:pt x="14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98"/>
              <p:cNvSpPr/>
              <p:nvPr/>
            </p:nvSpPr>
            <p:spPr bwMode="auto">
              <a:xfrm>
                <a:off x="5656263" y="5956301"/>
                <a:ext cx="282575" cy="288925"/>
              </a:xfrm>
              <a:custGeom>
                <a:avLst/>
                <a:gdLst>
                  <a:gd name="T0" fmla="*/ 60 w 104"/>
                  <a:gd name="T1" fmla="*/ 7 h 106"/>
                  <a:gd name="T2" fmla="*/ 0 w 104"/>
                  <a:gd name="T3" fmla="*/ 93 h 106"/>
                  <a:gd name="T4" fmla="*/ 82 w 104"/>
                  <a:gd name="T5" fmla="*/ 106 h 106"/>
                  <a:gd name="T6" fmla="*/ 60 w 104"/>
                  <a:gd name="T7" fmla="*/ 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" h="106">
                    <a:moveTo>
                      <a:pt x="60" y="7"/>
                    </a:moveTo>
                    <a:cubicBezTo>
                      <a:pt x="20" y="0"/>
                      <a:pt x="6" y="39"/>
                      <a:pt x="0" y="93"/>
                    </a:cubicBezTo>
                    <a:cubicBezTo>
                      <a:pt x="34" y="59"/>
                      <a:pt x="70" y="62"/>
                      <a:pt x="82" y="106"/>
                    </a:cubicBezTo>
                    <a:cubicBezTo>
                      <a:pt x="100" y="55"/>
                      <a:pt x="104" y="14"/>
                      <a:pt x="6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99"/>
              <p:cNvSpPr/>
              <p:nvPr/>
            </p:nvSpPr>
            <p:spPr bwMode="auto">
              <a:xfrm>
                <a:off x="5857875" y="6245226"/>
                <a:ext cx="219075" cy="198438"/>
              </a:xfrm>
              <a:custGeom>
                <a:avLst/>
                <a:gdLst>
                  <a:gd name="T0" fmla="*/ 54 w 81"/>
                  <a:gd name="T1" fmla="*/ 12 h 73"/>
                  <a:gd name="T2" fmla="*/ 13 w 81"/>
                  <a:gd name="T3" fmla="*/ 5 h 73"/>
                  <a:gd name="T4" fmla="*/ 62 w 81"/>
                  <a:gd name="T5" fmla="*/ 32 h 73"/>
                  <a:gd name="T6" fmla="*/ 81 w 81"/>
                  <a:gd name="T7" fmla="*/ 7 h 73"/>
                  <a:gd name="T8" fmla="*/ 54 w 81"/>
                  <a:gd name="T9" fmla="*/ 1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73">
                    <a:moveTo>
                      <a:pt x="54" y="12"/>
                    </a:moveTo>
                    <a:cubicBezTo>
                      <a:pt x="38" y="25"/>
                      <a:pt x="23" y="20"/>
                      <a:pt x="13" y="5"/>
                    </a:cubicBezTo>
                    <a:cubicBezTo>
                      <a:pt x="0" y="44"/>
                      <a:pt x="37" y="73"/>
                      <a:pt x="62" y="32"/>
                    </a:cubicBezTo>
                    <a:cubicBezTo>
                      <a:pt x="68" y="23"/>
                      <a:pt x="68" y="9"/>
                      <a:pt x="81" y="7"/>
                    </a:cubicBezTo>
                    <a:cubicBezTo>
                      <a:pt x="70" y="0"/>
                      <a:pt x="63" y="4"/>
                      <a:pt x="5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00"/>
              <p:cNvSpPr/>
              <p:nvPr/>
            </p:nvSpPr>
            <p:spPr bwMode="auto">
              <a:xfrm>
                <a:off x="5299075" y="6043613"/>
                <a:ext cx="346075" cy="411163"/>
              </a:xfrm>
              <a:custGeom>
                <a:avLst/>
                <a:gdLst>
                  <a:gd name="T0" fmla="*/ 39 w 128"/>
                  <a:gd name="T1" fmla="*/ 0 h 151"/>
                  <a:gd name="T2" fmla="*/ 22 w 128"/>
                  <a:gd name="T3" fmla="*/ 13 h 151"/>
                  <a:gd name="T4" fmla="*/ 39 w 128"/>
                  <a:gd name="T5" fmla="*/ 126 h 151"/>
                  <a:gd name="T6" fmla="*/ 128 w 128"/>
                  <a:gd name="T7" fmla="*/ 42 h 151"/>
                  <a:gd name="T8" fmla="*/ 39 w 128"/>
                  <a:gd name="T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1">
                    <a:moveTo>
                      <a:pt x="39" y="0"/>
                    </a:moveTo>
                    <a:cubicBezTo>
                      <a:pt x="33" y="4"/>
                      <a:pt x="28" y="9"/>
                      <a:pt x="22" y="13"/>
                    </a:cubicBezTo>
                    <a:cubicBezTo>
                      <a:pt x="0" y="58"/>
                      <a:pt x="0" y="109"/>
                      <a:pt x="39" y="126"/>
                    </a:cubicBezTo>
                    <a:cubicBezTo>
                      <a:pt x="94" y="151"/>
                      <a:pt x="124" y="107"/>
                      <a:pt x="128" y="42"/>
                    </a:cubicBezTo>
                    <a:cubicBezTo>
                      <a:pt x="79" y="122"/>
                      <a:pt x="6" y="79"/>
                      <a:pt x="3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01"/>
              <p:cNvSpPr/>
              <p:nvPr/>
            </p:nvSpPr>
            <p:spPr bwMode="auto">
              <a:xfrm>
                <a:off x="4508500" y="5126038"/>
                <a:ext cx="401637" cy="411163"/>
              </a:xfrm>
              <a:custGeom>
                <a:avLst/>
                <a:gdLst>
                  <a:gd name="T0" fmla="*/ 13 w 148"/>
                  <a:gd name="T1" fmla="*/ 106 h 151"/>
                  <a:gd name="T2" fmla="*/ 100 w 148"/>
                  <a:gd name="T3" fmla="*/ 151 h 151"/>
                  <a:gd name="T4" fmla="*/ 130 w 148"/>
                  <a:gd name="T5" fmla="*/ 131 h 151"/>
                  <a:gd name="T6" fmla="*/ 75 w 148"/>
                  <a:gd name="T7" fmla="*/ 2 h 151"/>
                  <a:gd name="T8" fmla="*/ 12 w 148"/>
                  <a:gd name="T9" fmla="*/ 29 h 151"/>
                  <a:gd name="T10" fmla="*/ 12 w 148"/>
                  <a:gd name="T11" fmla="*/ 105 h 151"/>
                  <a:gd name="T12" fmla="*/ 13 w 148"/>
                  <a:gd name="T13" fmla="*/ 10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151">
                    <a:moveTo>
                      <a:pt x="13" y="106"/>
                    </a:moveTo>
                    <a:cubicBezTo>
                      <a:pt x="16" y="46"/>
                      <a:pt x="118" y="31"/>
                      <a:pt x="100" y="151"/>
                    </a:cubicBezTo>
                    <a:cubicBezTo>
                      <a:pt x="110" y="145"/>
                      <a:pt x="120" y="138"/>
                      <a:pt x="130" y="131"/>
                    </a:cubicBezTo>
                    <a:cubicBezTo>
                      <a:pt x="148" y="59"/>
                      <a:pt x="124" y="7"/>
                      <a:pt x="75" y="2"/>
                    </a:cubicBezTo>
                    <a:cubicBezTo>
                      <a:pt x="45" y="0"/>
                      <a:pt x="24" y="11"/>
                      <a:pt x="12" y="29"/>
                    </a:cubicBezTo>
                    <a:cubicBezTo>
                      <a:pt x="1" y="48"/>
                      <a:pt x="0" y="76"/>
                      <a:pt x="12" y="105"/>
                    </a:cubicBezTo>
                    <a:cubicBezTo>
                      <a:pt x="13" y="105"/>
                      <a:pt x="13" y="106"/>
                      <a:pt x="13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02"/>
              <p:cNvSpPr/>
              <p:nvPr/>
            </p:nvSpPr>
            <p:spPr bwMode="auto">
              <a:xfrm>
                <a:off x="4111626" y="5562601"/>
                <a:ext cx="204787" cy="355600"/>
              </a:xfrm>
              <a:custGeom>
                <a:avLst/>
                <a:gdLst>
                  <a:gd name="T0" fmla="*/ 7 w 75"/>
                  <a:gd name="T1" fmla="*/ 31 h 131"/>
                  <a:gd name="T2" fmla="*/ 20 w 75"/>
                  <a:gd name="T3" fmla="*/ 83 h 131"/>
                  <a:gd name="T4" fmla="*/ 28 w 75"/>
                  <a:gd name="T5" fmla="*/ 131 h 131"/>
                  <a:gd name="T6" fmla="*/ 43 w 75"/>
                  <a:gd name="T7" fmla="*/ 76 h 131"/>
                  <a:gd name="T8" fmla="*/ 75 w 75"/>
                  <a:gd name="T9" fmla="*/ 21 h 131"/>
                  <a:gd name="T10" fmla="*/ 7 w 75"/>
                  <a:gd name="T11" fmla="*/ 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131">
                    <a:moveTo>
                      <a:pt x="7" y="31"/>
                    </a:moveTo>
                    <a:cubicBezTo>
                      <a:pt x="0" y="48"/>
                      <a:pt x="8" y="66"/>
                      <a:pt x="20" y="83"/>
                    </a:cubicBezTo>
                    <a:cubicBezTo>
                      <a:pt x="33" y="101"/>
                      <a:pt x="38" y="117"/>
                      <a:pt x="28" y="131"/>
                    </a:cubicBezTo>
                    <a:cubicBezTo>
                      <a:pt x="47" y="121"/>
                      <a:pt x="50" y="102"/>
                      <a:pt x="43" y="76"/>
                    </a:cubicBezTo>
                    <a:cubicBezTo>
                      <a:pt x="34" y="46"/>
                      <a:pt x="46" y="28"/>
                      <a:pt x="75" y="21"/>
                    </a:cubicBezTo>
                    <a:cubicBezTo>
                      <a:pt x="42" y="0"/>
                      <a:pt x="18" y="2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03"/>
              <p:cNvSpPr/>
              <p:nvPr/>
            </p:nvSpPr>
            <p:spPr bwMode="auto">
              <a:xfrm>
                <a:off x="4310063" y="6019801"/>
                <a:ext cx="485775" cy="431800"/>
              </a:xfrm>
              <a:custGeom>
                <a:avLst/>
                <a:gdLst>
                  <a:gd name="T0" fmla="*/ 161 w 179"/>
                  <a:gd name="T1" fmla="*/ 12 h 159"/>
                  <a:gd name="T2" fmla="*/ 141 w 179"/>
                  <a:gd name="T3" fmla="*/ 88 h 159"/>
                  <a:gd name="T4" fmla="*/ 91 w 179"/>
                  <a:gd name="T5" fmla="*/ 50 h 159"/>
                  <a:gd name="T6" fmla="*/ 98 w 179"/>
                  <a:gd name="T7" fmla="*/ 28 h 159"/>
                  <a:gd name="T8" fmla="*/ 85 w 179"/>
                  <a:gd name="T9" fmla="*/ 2 h 159"/>
                  <a:gd name="T10" fmla="*/ 84 w 179"/>
                  <a:gd name="T11" fmla="*/ 0 h 159"/>
                  <a:gd name="T12" fmla="*/ 60 w 179"/>
                  <a:gd name="T13" fmla="*/ 142 h 159"/>
                  <a:gd name="T14" fmla="*/ 85 w 179"/>
                  <a:gd name="T15" fmla="*/ 151 h 159"/>
                  <a:gd name="T16" fmla="*/ 176 w 179"/>
                  <a:gd name="T17" fmla="*/ 22 h 159"/>
                  <a:gd name="T18" fmla="*/ 161 w 179"/>
                  <a:gd name="T19" fmla="*/ 1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9" h="159">
                    <a:moveTo>
                      <a:pt x="161" y="12"/>
                    </a:moveTo>
                    <a:cubicBezTo>
                      <a:pt x="165" y="41"/>
                      <a:pt x="159" y="75"/>
                      <a:pt x="141" y="88"/>
                    </a:cubicBezTo>
                    <a:cubicBezTo>
                      <a:pt x="109" y="111"/>
                      <a:pt x="75" y="78"/>
                      <a:pt x="91" y="50"/>
                    </a:cubicBezTo>
                    <a:cubicBezTo>
                      <a:pt x="95" y="42"/>
                      <a:pt x="99" y="38"/>
                      <a:pt x="98" y="28"/>
                    </a:cubicBezTo>
                    <a:cubicBezTo>
                      <a:pt x="98" y="19"/>
                      <a:pt x="93" y="11"/>
                      <a:pt x="85" y="2"/>
                    </a:cubicBezTo>
                    <a:cubicBezTo>
                      <a:pt x="85" y="2"/>
                      <a:pt x="84" y="1"/>
                      <a:pt x="84" y="0"/>
                    </a:cubicBezTo>
                    <a:cubicBezTo>
                      <a:pt x="40" y="25"/>
                      <a:pt x="0" y="110"/>
                      <a:pt x="60" y="142"/>
                    </a:cubicBezTo>
                    <a:cubicBezTo>
                      <a:pt x="69" y="147"/>
                      <a:pt x="77" y="150"/>
                      <a:pt x="85" y="151"/>
                    </a:cubicBezTo>
                    <a:cubicBezTo>
                      <a:pt x="141" y="159"/>
                      <a:pt x="179" y="90"/>
                      <a:pt x="176" y="22"/>
                    </a:cubicBezTo>
                    <a:cubicBezTo>
                      <a:pt x="171" y="19"/>
                      <a:pt x="166" y="15"/>
                      <a:pt x="16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04"/>
              <p:cNvSpPr/>
              <p:nvPr/>
            </p:nvSpPr>
            <p:spPr bwMode="auto">
              <a:xfrm>
                <a:off x="4337050" y="5453063"/>
                <a:ext cx="244475" cy="236538"/>
              </a:xfrm>
              <a:custGeom>
                <a:avLst/>
                <a:gdLst>
                  <a:gd name="T0" fmla="*/ 72 w 90"/>
                  <a:gd name="T1" fmla="*/ 68 h 87"/>
                  <a:gd name="T2" fmla="*/ 75 w 90"/>
                  <a:gd name="T3" fmla="*/ 64 h 87"/>
                  <a:gd name="T4" fmla="*/ 76 w 90"/>
                  <a:gd name="T5" fmla="*/ 0 h 87"/>
                  <a:gd name="T6" fmla="*/ 75 w 90"/>
                  <a:gd name="T7" fmla="*/ 1 h 87"/>
                  <a:gd name="T8" fmla="*/ 0 w 90"/>
                  <a:gd name="T9" fmla="*/ 59 h 87"/>
                  <a:gd name="T10" fmla="*/ 72 w 90"/>
                  <a:gd name="T11" fmla="*/ 6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" h="87">
                    <a:moveTo>
                      <a:pt x="72" y="68"/>
                    </a:moveTo>
                    <a:cubicBezTo>
                      <a:pt x="73" y="67"/>
                      <a:pt x="74" y="66"/>
                      <a:pt x="75" y="64"/>
                    </a:cubicBezTo>
                    <a:cubicBezTo>
                      <a:pt x="90" y="48"/>
                      <a:pt x="84" y="23"/>
                      <a:pt x="76" y="0"/>
                    </a:cubicBezTo>
                    <a:cubicBezTo>
                      <a:pt x="76" y="0"/>
                      <a:pt x="76" y="0"/>
                      <a:pt x="75" y="1"/>
                    </a:cubicBezTo>
                    <a:cubicBezTo>
                      <a:pt x="65" y="34"/>
                      <a:pt x="41" y="55"/>
                      <a:pt x="0" y="59"/>
                    </a:cubicBezTo>
                    <a:cubicBezTo>
                      <a:pt x="22" y="75"/>
                      <a:pt x="49" y="87"/>
                      <a:pt x="7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05"/>
              <p:cNvSpPr/>
              <p:nvPr/>
            </p:nvSpPr>
            <p:spPr bwMode="auto">
              <a:xfrm>
                <a:off x="5208588" y="5133976"/>
                <a:ext cx="398462" cy="420688"/>
              </a:xfrm>
              <a:custGeom>
                <a:avLst/>
                <a:gdLst>
                  <a:gd name="T0" fmla="*/ 74 w 147"/>
                  <a:gd name="T1" fmla="*/ 79 h 154"/>
                  <a:gd name="T2" fmla="*/ 46 w 147"/>
                  <a:gd name="T3" fmla="*/ 139 h 154"/>
                  <a:gd name="T4" fmla="*/ 71 w 147"/>
                  <a:gd name="T5" fmla="*/ 154 h 154"/>
                  <a:gd name="T6" fmla="*/ 96 w 147"/>
                  <a:gd name="T7" fmla="*/ 29 h 154"/>
                  <a:gd name="T8" fmla="*/ 0 w 147"/>
                  <a:gd name="T9" fmla="*/ 112 h 154"/>
                  <a:gd name="T10" fmla="*/ 20 w 147"/>
                  <a:gd name="T11" fmla="*/ 124 h 154"/>
                  <a:gd name="T12" fmla="*/ 74 w 147"/>
                  <a:gd name="T13" fmla="*/ 7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154">
                    <a:moveTo>
                      <a:pt x="74" y="79"/>
                    </a:moveTo>
                    <a:cubicBezTo>
                      <a:pt x="99" y="100"/>
                      <a:pt x="74" y="122"/>
                      <a:pt x="46" y="139"/>
                    </a:cubicBezTo>
                    <a:cubicBezTo>
                      <a:pt x="55" y="144"/>
                      <a:pt x="63" y="149"/>
                      <a:pt x="71" y="154"/>
                    </a:cubicBezTo>
                    <a:cubicBezTo>
                      <a:pt x="140" y="114"/>
                      <a:pt x="147" y="58"/>
                      <a:pt x="96" y="29"/>
                    </a:cubicBezTo>
                    <a:cubicBezTo>
                      <a:pt x="47" y="0"/>
                      <a:pt x="11" y="45"/>
                      <a:pt x="0" y="112"/>
                    </a:cubicBezTo>
                    <a:cubicBezTo>
                      <a:pt x="7" y="116"/>
                      <a:pt x="13" y="120"/>
                      <a:pt x="20" y="124"/>
                    </a:cubicBezTo>
                    <a:cubicBezTo>
                      <a:pt x="31" y="87"/>
                      <a:pt x="50" y="59"/>
                      <a:pt x="74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77" name="组合 176"/>
          <p:cNvGrpSpPr/>
          <p:nvPr/>
        </p:nvGrpSpPr>
        <p:grpSpPr>
          <a:xfrm>
            <a:off x="5262799" y="2014173"/>
            <a:ext cx="2527300" cy="2535985"/>
            <a:chOff x="1909999" y="2014173"/>
            <a:chExt cx="2527300" cy="2535985"/>
          </a:xfrm>
        </p:grpSpPr>
        <p:grpSp>
          <p:nvGrpSpPr>
            <p:cNvPr id="178" name="组合 177"/>
            <p:cNvGrpSpPr/>
            <p:nvPr/>
          </p:nvGrpSpPr>
          <p:grpSpPr>
            <a:xfrm>
              <a:off x="1909999" y="2014173"/>
              <a:ext cx="2527300" cy="1967952"/>
              <a:chOff x="7679571" y="1264873"/>
              <a:chExt cx="2527300" cy="1967952"/>
            </a:xfrm>
          </p:grpSpPr>
          <p:sp>
            <p:nvSpPr>
              <p:cNvPr id="257" name="矩形 256"/>
              <p:cNvSpPr/>
              <p:nvPr/>
            </p:nvSpPr>
            <p:spPr>
              <a:xfrm>
                <a:off x="7679571" y="1264873"/>
                <a:ext cx="2527300" cy="1967952"/>
              </a:xfrm>
              <a:prstGeom prst="rect">
                <a:avLst/>
              </a:prstGeom>
              <a:solidFill>
                <a:srgbClr val="E2DCCF">
                  <a:alpha val="90000"/>
                </a:srgbClr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8" name="矩形 257"/>
              <p:cNvSpPr/>
              <p:nvPr/>
            </p:nvSpPr>
            <p:spPr>
              <a:xfrm>
                <a:off x="8015468" y="1465009"/>
                <a:ext cx="1877437" cy="1334584"/>
              </a:xfrm>
              <a:prstGeom prst="rect">
                <a:avLst/>
              </a:prstGeom>
            </p:spPr>
            <p:txBody>
              <a:bodyPr vert="eaVert" wrap="square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lang="zh-CN" altLang="en-US" sz="11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请在此处添加详细描述文本，尽量与标题文本语言风格相符合，语言描述尽量简洁生动。</a:t>
                </a:r>
                <a:endParaRPr lang="zh-CN" alt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  <p:grpSp>
          <p:nvGrpSpPr>
            <p:cNvPr id="179" name="组合 178"/>
            <p:cNvGrpSpPr/>
            <p:nvPr/>
          </p:nvGrpSpPr>
          <p:grpSpPr>
            <a:xfrm>
              <a:off x="2292864" y="3414091"/>
              <a:ext cx="1680346" cy="1136067"/>
              <a:chOff x="4111626" y="5126038"/>
              <a:chExt cx="1965324" cy="1328738"/>
            </a:xfrm>
            <a:solidFill>
              <a:srgbClr val="C4A077"/>
            </a:solidFill>
          </p:grpSpPr>
          <p:sp>
            <p:nvSpPr>
              <p:cNvPr id="180" name="Freeform 29"/>
              <p:cNvSpPr/>
              <p:nvPr/>
            </p:nvSpPr>
            <p:spPr bwMode="auto">
              <a:xfrm>
                <a:off x="5083175" y="5678488"/>
                <a:ext cx="55562" cy="38100"/>
              </a:xfrm>
              <a:custGeom>
                <a:avLst/>
                <a:gdLst>
                  <a:gd name="T0" fmla="*/ 19 w 35"/>
                  <a:gd name="T1" fmla="*/ 24 h 24"/>
                  <a:gd name="T2" fmla="*/ 26 w 35"/>
                  <a:gd name="T3" fmla="*/ 19 h 24"/>
                  <a:gd name="T4" fmla="*/ 35 w 35"/>
                  <a:gd name="T5" fmla="*/ 12 h 24"/>
                  <a:gd name="T6" fmla="*/ 26 w 35"/>
                  <a:gd name="T7" fmla="*/ 7 h 24"/>
                  <a:gd name="T8" fmla="*/ 18 w 35"/>
                  <a:gd name="T9" fmla="*/ 0 h 24"/>
                  <a:gd name="T10" fmla="*/ 16 w 35"/>
                  <a:gd name="T11" fmla="*/ 0 h 24"/>
                  <a:gd name="T12" fmla="*/ 6 w 35"/>
                  <a:gd name="T13" fmla="*/ 9 h 24"/>
                  <a:gd name="T14" fmla="*/ 0 w 35"/>
                  <a:gd name="T15" fmla="*/ 14 h 24"/>
                  <a:gd name="T16" fmla="*/ 6 w 35"/>
                  <a:gd name="T17" fmla="*/ 18 h 24"/>
                  <a:gd name="T18" fmla="*/ 16 w 35"/>
                  <a:gd name="T19" fmla="*/ 24 h 24"/>
                  <a:gd name="T20" fmla="*/ 19 w 35"/>
                  <a:gd name="T2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4">
                    <a:moveTo>
                      <a:pt x="19" y="24"/>
                    </a:moveTo>
                    <a:lnTo>
                      <a:pt x="26" y="19"/>
                    </a:lnTo>
                    <a:lnTo>
                      <a:pt x="35" y="12"/>
                    </a:lnTo>
                    <a:lnTo>
                      <a:pt x="26" y="7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6" y="24"/>
                    </a:lnTo>
                    <a:lnTo>
                      <a:pt x="19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30"/>
              <p:cNvSpPr/>
              <p:nvPr/>
            </p:nvSpPr>
            <p:spPr bwMode="auto">
              <a:xfrm>
                <a:off x="5018088" y="5826126"/>
                <a:ext cx="52387" cy="34925"/>
              </a:xfrm>
              <a:custGeom>
                <a:avLst/>
                <a:gdLst>
                  <a:gd name="T0" fmla="*/ 33 w 33"/>
                  <a:gd name="T1" fmla="*/ 10 h 22"/>
                  <a:gd name="T2" fmla="*/ 26 w 33"/>
                  <a:gd name="T3" fmla="*/ 7 h 22"/>
                  <a:gd name="T4" fmla="*/ 18 w 33"/>
                  <a:gd name="T5" fmla="*/ 0 h 22"/>
                  <a:gd name="T6" fmla="*/ 16 w 33"/>
                  <a:gd name="T7" fmla="*/ 2 h 22"/>
                  <a:gd name="T8" fmla="*/ 6 w 33"/>
                  <a:gd name="T9" fmla="*/ 9 h 22"/>
                  <a:gd name="T10" fmla="*/ 0 w 33"/>
                  <a:gd name="T11" fmla="*/ 14 h 22"/>
                  <a:gd name="T12" fmla="*/ 6 w 33"/>
                  <a:gd name="T13" fmla="*/ 17 h 22"/>
                  <a:gd name="T14" fmla="*/ 16 w 33"/>
                  <a:gd name="T15" fmla="*/ 22 h 22"/>
                  <a:gd name="T16" fmla="*/ 16 w 33"/>
                  <a:gd name="T17" fmla="*/ 22 h 22"/>
                  <a:gd name="T18" fmla="*/ 26 w 33"/>
                  <a:gd name="T19" fmla="*/ 14 h 22"/>
                  <a:gd name="T20" fmla="*/ 33 w 33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33" y="10"/>
                    </a:moveTo>
                    <a:lnTo>
                      <a:pt x="26" y="7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7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6" y="14"/>
                    </a:lnTo>
                    <a:lnTo>
                      <a:pt x="3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31"/>
              <p:cNvSpPr/>
              <p:nvPr/>
            </p:nvSpPr>
            <p:spPr bwMode="auto">
              <a:xfrm>
                <a:off x="4986338" y="5803901"/>
                <a:ext cx="50800" cy="38100"/>
              </a:xfrm>
              <a:custGeom>
                <a:avLst/>
                <a:gdLst>
                  <a:gd name="T0" fmla="*/ 19 w 19"/>
                  <a:gd name="T1" fmla="*/ 6 h 14"/>
                  <a:gd name="T2" fmla="*/ 15 w 19"/>
                  <a:gd name="T3" fmla="*/ 4 h 14"/>
                  <a:gd name="T4" fmla="*/ 10 w 19"/>
                  <a:gd name="T5" fmla="*/ 0 h 14"/>
                  <a:gd name="T6" fmla="*/ 10 w 19"/>
                  <a:gd name="T7" fmla="*/ 1 h 14"/>
                  <a:gd name="T8" fmla="*/ 4 w 19"/>
                  <a:gd name="T9" fmla="*/ 6 h 14"/>
                  <a:gd name="T10" fmla="*/ 1 w 19"/>
                  <a:gd name="T11" fmla="*/ 8 h 14"/>
                  <a:gd name="T12" fmla="*/ 0 w 19"/>
                  <a:gd name="T13" fmla="*/ 8 h 14"/>
                  <a:gd name="T14" fmla="*/ 1 w 19"/>
                  <a:gd name="T15" fmla="*/ 8 h 14"/>
                  <a:gd name="T16" fmla="*/ 4 w 19"/>
                  <a:gd name="T17" fmla="*/ 10 h 14"/>
                  <a:gd name="T18" fmla="*/ 9 w 19"/>
                  <a:gd name="T19" fmla="*/ 14 h 14"/>
                  <a:gd name="T20" fmla="*/ 9 w 19"/>
                  <a:gd name="T21" fmla="*/ 13 h 14"/>
                  <a:gd name="T22" fmla="*/ 10 w 19"/>
                  <a:gd name="T23" fmla="*/ 13 h 14"/>
                  <a:gd name="T24" fmla="*/ 15 w 19"/>
                  <a:gd name="T25" fmla="*/ 8 h 14"/>
                  <a:gd name="T26" fmla="*/ 19 w 19"/>
                  <a:gd name="T2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5" y="8"/>
                      <a:pt x="15" y="8"/>
                      <a:pt x="15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32"/>
              <p:cNvSpPr/>
              <p:nvPr/>
            </p:nvSpPr>
            <p:spPr bwMode="auto">
              <a:xfrm>
                <a:off x="4867275" y="5726113"/>
                <a:ext cx="65087" cy="46038"/>
              </a:xfrm>
              <a:custGeom>
                <a:avLst/>
                <a:gdLst>
                  <a:gd name="T0" fmla="*/ 24 w 24"/>
                  <a:gd name="T1" fmla="*/ 9 h 17"/>
                  <a:gd name="T2" fmla="*/ 20 w 24"/>
                  <a:gd name="T3" fmla="*/ 7 h 17"/>
                  <a:gd name="T4" fmla="*/ 16 w 24"/>
                  <a:gd name="T5" fmla="*/ 4 h 17"/>
                  <a:gd name="T6" fmla="*/ 10 w 24"/>
                  <a:gd name="T7" fmla="*/ 0 h 17"/>
                  <a:gd name="T8" fmla="*/ 3 w 24"/>
                  <a:gd name="T9" fmla="*/ 5 h 17"/>
                  <a:gd name="T10" fmla="*/ 0 w 24"/>
                  <a:gd name="T11" fmla="*/ 8 h 17"/>
                  <a:gd name="T12" fmla="*/ 3 w 24"/>
                  <a:gd name="T13" fmla="*/ 10 h 17"/>
                  <a:gd name="T14" fmla="*/ 14 w 24"/>
                  <a:gd name="T15" fmla="*/ 17 h 17"/>
                  <a:gd name="T16" fmla="*/ 14 w 24"/>
                  <a:gd name="T17" fmla="*/ 16 h 17"/>
                  <a:gd name="T18" fmla="*/ 16 w 24"/>
                  <a:gd name="T19" fmla="*/ 15 h 17"/>
                  <a:gd name="T20" fmla="*/ 20 w 24"/>
                  <a:gd name="T21" fmla="*/ 12 h 17"/>
                  <a:gd name="T22" fmla="*/ 24 w 24"/>
                  <a:gd name="T2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24" y="9"/>
                    </a:moveTo>
                    <a:cubicBezTo>
                      <a:pt x="20" y="7"/>
                      <a:pt x="20" y="7"/>
                      <a:pt x="20" y="7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20" y="12"/>
                      <a:pt x="20" y="12"/>
                      <a:pt x="20" y="12"/>
                    </a:cubicBezTo>
                    <a:lnTo>
                      <a:pt x="2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33"/>
              <p:cNvSpPr/>
              <p:nvPr/>
            </p:nvSpPr>
            <p:spPr bwMode="auto">
              <a:xfrm>
                <a:off x="4913313" y="5757863"/>
                <a:ext cx="53975" cy="34925"/>
              </a:xfrm>
              <a:custGeom>
                <a:avLst/>
                <a:gdLst>
                  <a:gd name="T0" fmla="*/ 34 w 34"/>
                  <a:gd name="T1" fmla="*/ 10 h 22"/>
                  <a:gd name="T2" fmla="*/ 29 w 34"/>
                  <a:gd name="T3" fmla="*/ 7 h 22"/>
                  <a:gd name="T4" fmla="*/ 17 w 34"/>
                  <a:gd name="T5" fmla="*/ 0 h 22"/>
                  <a:gd name="T6" fmla="*/ 17 w 34"/>
                  <a:gd name="T7" fmla="*/ 0 h 22"/>
                  <a:gd name="T8" fmla="*/ 5 w 34"/>
                  <a:gd name="T9" fmla="*/ 9 h 22"/>
                  <a:gd name="T10" fmla="*/ 0 w 34"/>
                  <a:gd name="T11" fmla="*/ 12 h 22"/>
                  <a:gd name="T12" fmla="*/ 5 w 34"/>
                  <a:gd name="T13" fmla="*/ 16 h 22"/>
                  <a:gd name="T14" fmla="*/ 17 w 34"/>
                  <a:gd name="T15" fmla="*/ 22 h 22"/>
                  <a:gd name="T16" fmla="*/ 17 w 34"/>
                  <a:gd name="T17" fmla="*/ 22 h 22"/>
                  <a:gd name="T18" fmla="*/ 29 w 34"/>
                  <a:gd name="T19" fmla="*/ 14 h 22"/>
                  <a:gd name="T20" fmla="*/ 34 w 34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34" y="10"/>
                    </a:moveTo>
                    <a:lnTo>
                      <a:pt x="29" y="7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5" y="9"/>
                    </a:lnTo>
                    <a:lnTo>
                      <a:pt x="0" y="12"/>
                    </a:lnTo>
                    <a:lnTo>
                      <a:pt x="5" y="16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29" y="14"/>
                    </a:lnTo>
                    <a:lnTo>
                      <a:pt x="3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34"/>
              <p:cNvSpPr/>
              <p:nvPr/>
            </p:nvSpPr>
            <p:spPr bwMode="auto">
              <a:xfrm>
                <a:off x="5051425" y="5848351"/>
                <a:ext cx="46037" cy="31750"/>
              </a:xfrm>
              <a:custGeom>
                <a:avLst/>
                <a:gdLst>
                  <a:gd name="T0" fmla="*/ 17 w 29"/>
                  <a:gd name="T1" fmla="*/ 0 h 20"/>
                  <a:gd name="T2" fmla="*/ 15 w 29"/>
                  <a:gd name="T3" fmla="*/ 1 h 20"/>
                  <a:gd name="T4" fmla="*/ 5 w 29"/>
                  <a:gd name="T5" fmla="*/ 8 h 20"/>
                  <a:gd name="T6" fmla="*/ 0 w 29"/>
                  <a:gd name="T7" fmla="*/ 13 h 20"/>
                  <a:gd name="T8" fmla="*/ 5 w 29"/>
                  <a:gd name="T9" fmla="*/ 17 h 20"/>
                  <a:gd name="T10" fmla="*/ 12 w 29"/>
                  <a:gd name="T11" fmla="*/ 20 h 20"/>
                  <a:gd name="T12" fmla="*/ 15 w 29"/>
                  <a:gd name="T13" fmla="*/ 19 h 20"/>
                  <a:gd name="T14" fmla="*/ 26 w 29"/>
                  <a:gd name="T15" fmla="*/ 10 h 20"/>
                  <a:gd name="T16" fmla="*/ 29 w 29"/>
                  <a:gd name="T17" fmla="*/ 8 h 20"/>
                  <a:gd name="T18" fmla="*/ 26 w 29"/>
                  <a:gd name="T19" fmla="*/ 5 h 20"/>
                  <a:gd name="T20" fmla="*/ 17 w 29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0">
                    <a:moveTo>
                      <a:pt x="17" y="0"/>
                    </a:moveTo>
                    <a:lnTo>
                      <a:pt x="15" y="1"/>
                    </a:lnTo>
                    <a:lnTo>
                      <a:pt x="5" y="8"/>
                    </a:lnTo>
                    <a:lnTo>
                      <a:pt x="0" y="13"/>
                    </a:lnTo>
                    <a:lnTo>
                      <a:pt x="5" y="17"/>
                    </a:lnTo>
                    <a:lnTo>
                      <a:pt x="12" y="20"/>
                    </a:lnTo>
                    <a:lnTo>
                      <a:pt x="15" y="19"/>
                    </a:lnTo>
                    <a:lnTo>
                      <a:pt x="26" y="10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35"/>
              <p:cNvSpPr/>
              <p:nvPr/>
            </p:nvSpPr>
            <p:spPr bwMode="auto">
              <a:xfrm>
                <a:off x="5186363" y="5745163"/>
                <a:ext cx="49212" cy="31750"/>
              </a:xfrm>
              <a:custGeom>
                <a:avLst/>
                <a:gdLst>
                  <a:gd name="T0" fmla="*/ 10 w 18"/>
                  <a:gd name="T1" fmla="*/ 0 h 12"/>
                  <a:gd name="T2" fmla="*/ 2 w 18"/>
                  <a:gd name="T3" fmla="*/ 6 h 12"/>
                  <a:gd name="T4" fmla="*/ 0 w 18"/>
                  <a:gd name="T5" fmla="*/ 7 h 12"/>
                  <a:gd name="T6" fmla="*/ 2 w 18"/>
                  <a:gd name="T7" fmla="*/ 9 h 12"/>
                  <a:gd name="T8" fmla="*/ 7 w 18"/>
                  <a:gd name="T9" fmla="*/ 12 h 12"/>
                  <a:gd name="T10" fmla="*/ 8 w 18"/>
                  <a:gd name="T11" fmla="*/ 12 h 12"/>
                  <a:gd name="T12" fmla="*/ 15 w 18"/>
                  <a:gd name="T13" fmla="*/ 6 h 12"/>
                  <a:gd name="T14" fmla="*/ 18 w 18"/>
                  <a:gd name="T15" fmla="*/ 5 h 12"/>
                  <a:gd name="T16" fmla="*/ 15 w 18"/>
                  <a:gd name="T17" fmla="*/ 3 h 12"/>
                  <a:gd name="T18" fmla="*/ 10 w 18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36"/>
              <p:cNvSpPr/>
              <p:nvPr/>
            </p:nvSpPr>
            <p:spPr bwMode="auto">
              <a:xfrm>
                <a:off x="5154613" y="5772151"/>
                <a:ext cx="42862" cy="31750"/>
              </a:xfrm>
              <a:custGeom>
                <a:avLst/>
                <a:gdLst>
                  <a:gd name="T0" fmla="*/ 9 w 16"/>
                  <a:gd name="T1" fmla="*/ 0 h 12"/>
                  <a:gd name="T2" fmla="*/ 8 w 16"/>
                  <a:gd name="T3" fmla="*/ 0 h 12"/>
                  <a:gd name="T4" fmla="*/ 2 w 16"/>
                  <a:gd name="T5" fmla="*/ 5 h 12"/>
                  <a:gd name="T6" fmla="*/ 0 w 16"/>
                  <a:gd name="T7" fmla="*/ 7 h 12"/>
                  <a:gd name="T8" fmla="*/ 2 w 16"/>
                  <a:gd name="T9" fmla="*/ 8 h 12"/>
                  <a:gd name="T10" fmla="*/ 7 w 16"/>
                  <a:gd name="T11" fmla="*/ 11 h 12"/>
                  <a:gd name="T12" fmla="*/ 7 w 16"/>
                  <a:gd name="T13" fmla="*/ 12 h 12"/>
                  <a:gd name="T14" fmla="*/ 8 w 16"/>
                  <a:gd name="T15" fmla="*/ 11 h 12"/>
                  <a:gd name="T16" fmla="*/ 14 w 16"/>
                  <a:gd name="T17" fmla="*/ 6 h 12"/>
                  <a:gd name="T18" fmla="*/ 16 w 16"/>
                  <a:gd name="T19" fmla="*/ 5 h 12"/>
                  <a:gd name="T20" fmla="*/ 14 w 16"/>
                  <a:gd name="T21" fmla="*/ 3 h 12"/>
                  <a:gd name="T22" fmla="*/ 9 w 16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2"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"/>
                      <a:pt x="14" y="3"/>
                      <a:pt x="14" y="3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37"/>
              <p:cNvSpPr/>
              <p:nvPr/>
            </p:nvSpPr>
            <p:spPr bwMode="auto">
              <a:xfrm>
                <a:off x="5089525" y="5822951"/>
                <a:ext cx="41275" cy="30163"/>
              </a:xfrm>
              <a:custGeom>
                <a:avLst/>
                <a:gdLst>
                  <a:gd name="T0" fmla="*/ 8 w 15"/>
                  <a:gd name="T1" fmla="*/ 0 h 11"/>
                  <a:gd name="T2" fmla="*/ 7 w 15"/>
                  <a:gd name="T3" fmla="*/ 0 h 11"/>
                  <a:gd name="T4" fmla="*/ 1 w 15"/>
                  <a:gd name="T5" fmla="*/ 5 h 11"/>
                  <a:gd name="T6" fmla="*/ 0 w 15"/>
                  <a:gd name="T7" fmla="*/ 7 h 11"/>
                  <a:gd name="T8" fmla="*/ 1 w 15"/>
                  <a:gd name="T9" fmla="*/ 8 h 11"/>
                  <a:gd name="T10" fmla="*/ 7 w 15"/>
                  <a:gd name="T11" fmla="*/ 11 h 11"/>
                  <a:gd name="T12" fmla="*/ 7 w 15"/>
                  <a:gd name="T13" fmla="*/ 11 h 11"/>
                  <a:gd name="T14" fmla="*/ 7 w 15"/>
                  <a:gd name="T15" fmla="*/ 11 h 11"/>
                  <a:gd name="T16" fmla="*/ 13 w 15"/>
                  <a:gd name="T17" fmla="*/ 6 h 11"/>
                  <a:gd name="T18" fmla="*/ 15 w 15"/>
                  <a:gd name="T19" fmla="*/ 5 h 11"/>
                  <a:gd name="T20" fmla="*/ 13 w 15"/>
                  <a:gd name="T21" fmla="*/ 3 h 11"/>
                  <a:gd name="T22" fmla="*/ 8 w 15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1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3"/>
                      <a:pt x="13" y="3"/>
                      <a:pt x="13" y="3"/>
                    </a:cubicBez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38"/>
              <p:cNvSpPr/>
              <p:nvPr/>
            </p:nvSpPr>
            <p:spPr bwMode="auto">
              <a:xfrm>
                <a:off x="5119688" y="5795963"/>
                <a:ext cx="46037" cy="33338"/>
              </a:xfrm>
              <a:custGeom>
                <a:avLst/>
                <a:gdLst>
                  <a:gd name="T0" fmla="*/ 15 w 29"/>
                  <a:gd name="T1" fmla="*/ 0 h 21"/>
                  <a:gd name="T2" fmla="*/ 15 w 29"/>
                  <a:gd name="T3" fmla="*/ 2 h 21"/>
                  <a:gd name="T4" fmla="*/ 3 w 29"/>
                  <a:gd name="T5" fmla="*/ 10 h 21"/>
                  <a:gd name="T6" fmla="*/ 0 w 29"/>
                  <a:gd name="T7" fmla="*/ 12 h 21"/>
                  <a:gd name="T8" fmla="*/ 3 w 29"/>
                  <a:gd name="T9" fmla="*/ 16 h 21"/>
                  <a:gd name="T10" fmla="*/ 13 w 29"/>
                  <a:gd name="T11" fmla="*/ 21 h 21"/>
                  <a:gd name="T12" fmla="*/ 15 w 29"/>
                  <a:gd name="T13" fmla="*/ 19 h 21"/>
                  <a:gd name="T14" fmla="*/ 25 w 29"/>
                  <a:gd name="T15" fmla="*/ 12 h 21"/>
                  <a:gd name="T16" fmla="*/ 29 w 29"/>
                  <a:gd name="T17" fmla="*/ 9 h 21"/>
                  <a:gd name="T18" fmla="*/ 25 w 29"/>
                  <a:gd name="T19" fmla="*/ 7 h 21"/>
                  <a:gd name="T20" fmla="*/ 15 w 2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5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13" y="21"/>
                    </a:lnTo>
                    <a:lnTo>
                      <a:pt x="15" y="19"/>
                    </a:lnTo>
                    <a:lnTo>
                      <a:pt x="25" y="12"/>
                    </a:lnTo>
                    <a:lnTo>
                      <a:pt x="29" y="9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39"/>
              <p:cNvSpPr/>
              <p:nvPr/>
            </p:nvSpPr>
            <p:spPr bwMode="auto">
              <a:xfrm>
                <a:off x="4964113" y="5605463"/>
                <a:ext cx="53975" cy="34925"/>
              </a:xfrm>
              <a:custGeom>
                <a:avLst/>
                <a:gdLst>
                  <a:gd name="T0" fmla="*/ 17 w 34"/>
                  <a:gd name="T1" fmla="*/ 0 h 22"/>
                  <a:gd name="T2" fmla="*/ 16 w 34"/>
                  <a:gd name="T3" fmla="*/ 0 h 22"/>
                  <a:gd name="T4" fmla="*/ 9 w 34"/>
                  <a:gd name="T5" fmla="*/ 7 h 22"/>
                  <a:gd name="T6" fmla="*/ 0 w 34"/>
                  <a:gd name="T7" fmla="*/ 12 h 22"/>
                  <a:gd name="T8" fmla="*/ 9 w 34"/>
                  <a:gd name="T9" fmla="*/ 17 h 22"/>
                  <a:gd name="T10" fmla="*/ 16 w 34"/>
                  <a:gd name="T11" fmla="*/ 22 h 22"/>
                  <a:gd name="T12" fmla="*/ 17 w 34"/>
                  <a:gd name="T13" fmla="*/ 22 h 22"/>
                  <a:gd name="T14" fmla="*/ 21 w 34"/>
                  <a:gd name="T15" fmla="*/ 21 h 22"/>
                  <a:gd name="T16" fmla="*/ 31 w 34"/>
                  <a:gd name="T17" fmla="*/ 14 h 22"/>
                  <a:gd name="T18" fmla="*/ 34 w 34"/>
                  <a:gd name="T19" fmla="*/ 10 h 22"/>
                  <a:gd name="T20" fmla="*/ 31 w 34"/>
                  <a:gd name="T21" fmla="*/ 9 h 22"/>
                  <a:gd name="T22" fmla="*/ 21 w 34"/>
                  <a:gd name="T23" fmla="*/ 2 h 22"/>
                  <a:gd name="T24" fmla="*/ 17 w 34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2">
                    <a:moveTo>
                      <a:pt x="17" y="0"/>
                    </a:moveTo>
                    <a:lnTo>
                      <a:pt x="16" y="0"/>
                    </a:ln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1" y="21"/>
                    </a:lnTo>
                    <a:lnTo>
                      <a:pt x="31" y="14"/>
                    </a:lnTo>
                    <a:lnTo>
                      <a:pt x="34" y="10"/>
                    </a:lnTo>
                    <a:lnTo>
                      <a:pt x="31" y="9"/>
                    </a:lnTo>
                    <a:lnTo>
                      <a:pt x="21" y="2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40"/>
              <p:cNvSpPr/>
              <p:nvPr/>
            </p:nvSpPr>
            <p:spPr bwMode="auto">
              <a:xfrm>
                <a:off x="4999038" y="5581651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5 h 22"/>
                  <a:gd name="T4" fmla="*/ 0 w 33"/>
                  <a:gd name="T5" fmla="*/ 10 h 22"/>
                  <a:gd name="T6" fmla="*/ 9 w 33"/>
                  <a:gd name="T7" fmla="*/ 15 h 22"/>
                  <a:gd name="T8" fmla="*/ 18 w 33"/>
                  <a:gd name="T9" fmla="*/ 22 h 22"/>
                  <a:gd name="T10" fmla="*/ 18 w 33"/>
                  <a:gd name="T11" fmla="*/ 20 h 22"/>
                  <a:gd name="T12" fmla="*/ 28 w 33"/>
                  <a:gd name="T13" fmla="*/ 13 h 22"/>
                  <a:gd name="T14" fmla="*/ 33 w 33"/>
                  <a:gd name="T15" fmla="*/ 10 h 22"/>
                  <a:gd name="T16" fmla="*/ 28 w 33"/>
                  <a:gd name="T17" fmla="*/ 8 h 22"/>
                  <a:gd name="T18" fmla="*/ 18 w 33"/>
                  <a:gd name="T19" fmla="*/ 1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5"/>
                    </a:lnTo>
                    <a:lnTo>
                      <a:pt x="0" y="10"/>
                    </a:lnTo>
                    <a:lnTo>
                      <a:pt x="9" y="15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8"/>
                    </a:lnTo>
                    <a:lnTo>
                      <a:pt x="18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41"/>
              <p:cNvSpPr/>
              <p:nvPr/>
            </p:nvSpPr>
            <p:spPr bwMode="auto">
              <a:xfrm>
                <a:off x="5032375" y="5554663"/>
                <a:ext cx="57150" cy="38100"/>
              </a:xfrm>
              <a:custGeom>
                <a:avLst/>
                <a:gdLst>
                  <a:gd name="T0" fmla="*/ 19 w 36"/>
                  <a:gd name="T1" fmla="*/ 0 h 24"/>
                  <a:gd name="T2" fmla="*/ 17 w 36"/>
                  <a:gd name="T3" fmla="*/ 0 h 24"/>
                  <a:gd name="T4" fmla="*/ 7 w 36"/>
                  <a:gd name="T5" fmla="*/ 6 h 24"/>
                  <a:gd name="T6" fmla="*/ 0 w 36"/>
                  <a:gd name="T7" fmla="*/ 12 h 24"/>
                  <a:gd name="T8" fmla="*/ 7 w 36"/>
                  <a:gd name="T9" fmla="*/ 17 h 24"/>
                  <a:gd name="T10" fmla="*/ 17 w 36"/>
                  <a:gd name="T11" fmla="*/ 24 h 24"/>
                  <a:gd name="T12" fmla="*/ 17 w 36"/>
                  <a:gd name="T13" fmla="*/ 24 h 24"/>
                  <a:gd name="T14" fmla="*/ 27 w 36"/>
                  <a:gd name="T15" fmla="*/ 17 h 24"/>
                  <a:gd name="T16" fmla="*/ 36 w 36"/>
                  <a:gd name="T17" fmla="*/ 10 h 24"/>
                  <a:gd name="T18" fmla="*/ 27 w 36"/>
                  <a:gd name="T19" fmla="*/ 5 h 24"/>
                  <a:gd name="T20" fmla="*/ 19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9" y="0"/>
                    </a:moveTo>
                    <a:lnTo>
                      <a:pt x="17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4"/>
                    </a:lnTo>
                    <a:lnTo>
                      <a:pt x="17" y="24"/>
                    </a:lnTo>
                    <a:lnTo>
                      <a:pt x="27" y="17"/>
                    </a:lnTo>
                    <a:lnTo>
                      <a:pt x="36" y="10"/>
                    </a:lnTo>
                    <a:lnTo>
                      <a:pt x="27" y="5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42"/>
              <p:cNvSpPr/>
              <p:nvPr/>
            </p:nvSpPr>
            <p:spPr bwMode="auto">
              <a:xfrm>
                <a:off x="4932363" y="5632451"/>
                <a:ext cx="47625" cy="33338"/>
              </a:xfrm>
              <a:custGeom>
                <a:avLst/>
                <a:gdLst>
                  <a:gd name="T0" fmla="*/ 13 w 30"/>
                  <a:gd name="T1" fmla="*/ 0 h 21"/>
                  <a:gd name="T2" fmla="*/ 5 w 30"/>
                  <a:gd name="T3" fmla="*/ 5 h 21"/>
                  <a:gd name="T4" fmla="*/ 0 w 30"/>
                  <a:gd name="T5" fmla="*/ 11 h 21"/>
                  <a:gd name="T6" fmla="*/ 5 w 30"/>
                  <a:gd name="T7" fmla="*/ 14 h 21"/>
                  <a:gd name="T8" fmla="*/ 15 w 30"/>
                  <a:gd name="T9" fmla="*/ 21 h 21"/>
                  <a:gd name="T10" fmla="*/ 17 w 30"/>
                  <a:gd name="T11" fmla="*/ 21 h 21"/>
                  <a:gd name="T12" fmla="*/ 29 w 30"/>
                  <a:gd name="T13" fmla="*/ 12 h 21"/>
                  <a:gd name="T14" fmla="*/ 30 w 30"/>
                  <a:gd name="T15" fmla="*/ 11 h 21"/>
                  <a:gd name="T16" fmla="*/ 29 w 30"/>
                  <a:gd name="T17" fmla="*/ 9 h 21"/>
                  <a:gd name="T18" fmla="*/ 17 w 30"/>
                  <a:gd name="T19" fmla="*/ 0 h 21"/>
                  <a:gd name="T20" fmla="*/ 13 w 30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0"/>
                    </a:moveTo>
                    <a:lnTo>
                      <a:pt x="5" y="5"/>
                    </a:lnTo>
                    <a:lnTo>
                      <a:pt x="0" y="11"/>
                    </a:lnTo>
                    <a:lnTo>
                      <a:pt x="5" y="14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29" y="12"/>
                    </a:lnTo>
                    <a:lnTo>
                      <a:pt x="30" y="11"/>
                    </a:lnTo>
                    <a:lnTo>
                      <a:pt x="29" y="9"/>
                    </a:lnTo>
                    <a:lnTo>
                      <a:pt x="1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43"/>
              <p:cNvSpPr/>
              <p:nvPr/>
            </p:nvSpPr>
            <p:spPr bwMode="auto">
              <a:xfrm>
                <a:off x="4867275" y="5678488"/>
                <a:ext cx="47625" cy="36513"/>
              </a:xfrm>
              <a:custGeom>
                <a:avLst/>
                <a:gdLst>
                  <a:gd name="T0" fmla="*/ 5 w 30"/>
                  <a:gd name="T1" fmla="*/ 7 h 23"/>
                  <a:gd name="T2" fmla="*/ 0 w 30"/>
                  <a:gd name="T3" fmla="*/ 11 h 23"/>
                  <a:gd name="T4" fmla="*/ 5 w 30"/>
                  <a:gd name="T5" fmla="*/ 14 h 23"/>
                  <a:gd name="T6" fmla="*/ 17 w 30"/>
                  <a:gd name="T7" fmla="*/ 23 h 23"/>
                  <a:gd name="T8" fmla="*/ 27 w 30"/>
                  <a:gd name="T9" fmla="*/ 14 h 23"/>
                  <a:gd name="T10" fmla="*/ 30 w 30"/>
                  <a:gd name="T11" fmla="*/ 12 h 23"/>
                  <a:gd name="T12" fmla="*/ 27 w 30"/>
                  <a:gd name="T13" fmla="*/ 9 h 23"/>
                  <a:gd name="T14" fmla="*/ 13 w 30"/>
                  <a:gd name="T15" fmla="*/ 0 h 23"/>
                  <a:gd name="T16" fmla="*/ 5 w 30"/>
                  <a:gd name="T1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3">
                    <a:moveTo>
                      <a:pt x="5" y="7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7" y="23"/>
                    </a:lnTo>
                    <a:lnTo>
                      <a:pt x="27" y="14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13" y="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44"/>
              <p:cNvSpPr/>
              <p:nvPr/>
            </p:nvSpPr>
            <p:spPr bwMode="auto">
              <a:xfrm>
                <a:off x="4784725" y="5673726"/>
                <a:ext cx="63500" cy="42863"/>
              </a:xfrm>
              <a:custGeom>
                <a:avLst/>
                <a:gdLst>
                  <a:gd name="T0" fmla="*/ 23 w 23"/>
                  <a:gd name="T1" fmla="*/ 8 h 16"/>
                  <a:gd name="T2" fmla="*/ 20 w 23"/>
                  <a:gd name="T3" fmla="*/ 6 h 16"/>
                  <a:gd name="T4" fmla="*/ 10 w 23"/>
                  <a:gd name="T5" fmla="*/ 0 h 16"/>
                  <a:gd name="T6" fmla="*/ 10 w 23"/>
                  <a:gd name="T7" fmla="*/ 0 h 16"/>
                  <a:gd name="T8" fmla="*/ 0 w 23"/>
                  <a:gd name="T9" fmla="*/ 7 h 16"/>
                  <a:gd name="T10" fmla="*/ 13 w 23"/>
                  <a:gd name="T11" fmla="*/ 16 h 16"/>
                  <a:gd name="T12" fmla="*/ 20 w 23"/>
                  <a:gd name="T13" fmla="*/ 11 h 16"/>
                  <a:gd name="T14" fmla="*/ 23 w 23"/>
                  <a:gd name="T1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6">
                    <a:moveTo>
                      <a:pt x="23" y="8"/>
                    </a:moveTo>
                    <a:cubicBezTo>
                      <a:pt x="20" y="6"/>
                      <a:pt x="20" y="6"/>
                      <a:pt x="20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20" y="11"/>
                      <a:pt x="20" y="11"/>
                      <a:pt x="20" y="11"/>
                    </a:cubicBezTo>
                    <a:lnTo>
                      <a:pt x="2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45"/>
              <p:cNvSpPr/>
              <p:nvPr/>
            </p:nvSpPr>
            <p:spPr bwMode="auto">
              <a:xfrm>
                <a:off x="4895850" y="5654676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7 h 22"/>
                  <a:gd name="T4" fmla="*/ 0 w 33"/>
                  <a:gd name="T5" fmla="*/ 12 h 22"/>
                  <a:gd name="T6" fmla="*/ 9 w 33"/>
                  <a:gd name="T7" fmla="*/ 17 h 22"/>
                  <a:gd name="T8" fmla="*/ 16 w 33"/>
                  <a:gd name="T9" fmla="*/ 22 h 22"/>
                  <a:gd name="T10" fmla="*/ 18 w 33"/>
                  <a:gd name="T11" fmla="*/ 22 h 22"/>
                  <a:gd name="T12" fmla="*/ 28 w 33"/>
                  <a:gd name="T13" fmla="*/ 15 h 22"/>
                  <a:gd name="T14" fmla="*/ 33 w 33"/>
                  <a:gd name="T15" fmla="*/ 12 h 22"/>
                  <a:gd name="T16" fmla="*/ 28 w 33"/>
                  <a:gd name="T17" fmla="*/ 9 h 22"/>
                  <a:gd name="T18" fmla="*/ 16 w 33"/>
                  <a:gd name="T19" fmla="*/ 2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3" y="12"/>
                    </a:lnTo>
                    <a:lnTo>
                      <a:pt x="28" y="9"/>
                    </a:lnTo>
                    <a:lnTo>
                      <a:pt x="16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46"/>
              <p:cNvSpPr/>
              <p:nvPr/>
            </p:nvSpPr>
            <p:spPr bwMode="auto">
              <a:xfrm>
                <a:off x="4830763" y="5703888"/>
                <a:ext cx="55562" cy="34925"/>
              </a:xfrm>
              <a:custGeom>
                <a:avLst/>
                <a:gdLst>
                  <a:gd name="T0" fmla="*/ 35 w 35"/>
                  <a:gd name="T1" fmla="*/ 10 h 22"/>
                  <a:gd name="T2" fmla="*/ 28 w 35"/>
                  <a:gd name="T3" fmla="*/ 7 h 22"/>
                  <a:gd name="T4" fmla="*/ 18 w 35"/>
                  <a:gd name="T5" fmla="*/ 0 h 22"/>
                  <a:gd name="T6" fmla="*/ 6 w 35"/>
                  <a:gd name="T7" fmla="*/ 8 h 22"/>
                  <a:gd name="T8" fmla="*/ 0 w 35"/>
                  <a:gd name="T9" fmla="*/ 12 h 22"/>
                  <a:gd name="T10" fmla="*/ 6 w 35"/>
                  <a:gd name="T11" fmla="*/ 15 h 22"/>
                  <a:gd name="T12" fmla="*/ 16 w 35"/>
                  <a:gd name="T13" fmla="*/ 22 h 22"/>
                  <a:gd name="T14" fmla="*/ 28 w 35"/>
                  <a:gd name="T15" fmla="*/ 14 h 22"/>
                  <a:gd name="T16" fmla="*/ 35 w 35"/>
                  <a:gd name="T1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22">
                    <a:moveTo>
                      <a:pt x="35" y="10"/>
                    </a:moveTo>
                    <a:lnTo>
                      <a:pt x="28" y="7"/>
                    </a:lnTo>
                    <a:lnTo>
                      <a:pt x="18" y="0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6" y="15"/>
                    </a:lnTo>
                    <a:lnTo>
                      <a:pt x="16" y="22"/>
                    </a:lnTo>
                    <a:lnTo>
                      <a:pt x="28" y="14"/>
                    </a:lnTo>
                    <a:lnTo>
                      <a:pt x="3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47"/>
              <p:cNvSpPr/>
              <p:nvPr/>
            </p:nvSpPr>
            <p:spPr bwMode="auto">
              <a:xfrm>
                <a:off x="4886325" y="5605463"/>
                <a:ext cx="58737" cy="38100"/>
              </a:xfrm>
              <a:custGeom>
                <a:avLst/>
                <a:gdLst>
                  <a:gd name="T0" fmla="*/ 13 w 22"/>
                  <a:gd name="T1" fmla="*/ 14 h 14"/>
                  <a:gd name="T2" fmla="*/ 13 w 22"/>
                  <a:gd name="T3" fmla="*/ 13 h 14"/>
                  <a:gd name="T4" fmla="*/ 20 w 22"/>
                  <a:gd name="T5" fmla="*/ 9 h 14"/>
                  <a:gd name="T6" fmla="*/ 22 w 22"/>
                  <a:gd name="T7" fmla="*/ 7 h 14"/>
                  <a:gd name="T8" fmla="*/ 20 w 22"/>
                  <a:gd name="T9" fmla="*/ 6 h 14"/>
                  <a:gd name="T10" fmla="*/ 13 w 22"/>
                  <a:gd name="T11" fmla="*/ 2 h 14"/>
                  <a:gd name="T12" fmla="*/ 10 w 22"/>
                  <a:gd name="T13" fmla="*/ 0 h 14"/>
                  <a:gd name="T14" fmla="*/ 9 w 22"/>
                  <a:gd name="T15" fmla="*/ 0 h 14"/>
                  <a:gd name="T16" fmla="*/ 9 w 22"/>
                  <a:gd name="T17" fmla="*/ 0 h 14"/>
                  <a:gd name="T18" fmla="*/ 0 w 22"/>
                  <a:gd name="T19" fmla="*/ 6 h 14"/>
                  <a:gd name="T20" fmla="*/ 9 w 22"/>
                  <a:gd name="T21" fmla="*/ 11 h 14"/>
                  <a:gd name="T22" fmla="*/ 13 w 2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4">
                    <a:moveTo>
                      <a:pt x="13" y="14"/>
                    </a:moveTo>
                    <a:cubicBezTo>
                      <a:pt x="13" y="13"/>
                      <a:pt x="13" y="13"/>
                      <a:pt x="13" y="13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9" y="11"/>
                      <a:pt x="9" y="11"/>
                      <a:pt x="9" y="11"/>
                    </a:cubicBezTo>
                    <a:lnTo>
                      <a:pt x="1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48"/>
              <p:cNvSpPr/>
              <p:nvPr/>
            </p:nvSpPr>
            <p:spPr bwMode="auto">
              <a:xfrm>
                <a:off x="5070475" y="5575301"/>
                <a:ext cx="65087" cy="46038"/>
              </a:xfrm>
              <a:custGeom>
                <a:avLst/>
                <a:gdLst>
                  <a:gd name="T0" fmla="*/ 24 w 41"/>
                  <a:gd name="T1" fmla="*/ 5 h 29"/>
                  <a:gd name="T2" fmla="*/ 17 w 41"/>
                  <a:gd name="T3" fmla="*/ 0 h 29"/>
                  <a:gd name="T4" fmla="*/ 14 w 41"/>
                  <a:gd name="T5" fmla="*/ 4 h 29"/>
                  <a:gd name="T6" fmla="*/ 3 w 41"/>
                  <a:gd name="T7" fmla="*/ 12 h 29"/>
                  <a:gd name="T8" fmla="*/ 0 w 41"/>
                  <a:gd name="T9" fmla="*/ 14 h 29"/>
                  <a:gd name="T10" fmla="*/ 3 w 41"/>
                  <a:gd name="T11" fmla="*/ 16 h 29"/>
                  <a:gd name="T12" fmla="*/ 14 w 41"/>
                  <a:gd name="T13" fmla="*/ 23 h 29"/>
                  <a:gd name="T14" fmla="*/ 24 w 41"/>
                  <a:gd name="T15" fmla="*/ 29 h 29"/>
                  <a:gd name="T16" fmla="*/ 24 w 41"/>
                  <a:gd name="T17" fmla="*/ 28 h 29"/>
                  <a:gd name="T18" fmla="*/ 34 w 41"/>
                  <a:gd name="T19" fmla="*/ 21 h 29"/>
                  <a:gd name="T20" fmla="*/ 41 w 41"/>
                  <a:gd name="T21" fmla="*/ 16 h 29"/>
                  <a:gd name="T22" fmla="*/ 34 w 41"/>
                  <a:gd name="T23" fmla="*/ 12 h 29"/>
                  <a:gd name="T24" fmla="*/ 24 w 41"/>
                  <a:gd name="T25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9">
                    <a:moveTo>
                      <a:pt x="24" y="5"/>
                    </a:moveTo>
                    <a:lnTo>
                      <a:pt x="17" y="0"/>
                    </a:lnTo>
                    <a:lnTo>
                      <a:pt x="14" y="4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4" y="29"/>
                    </a:lnTo>
                    <a:lnTo>
                      <a:pt x="24" y="28"/>
                    </a:lnTo>
                    <a:lnTo>
                      <a:pt x="34" y="21"/>
                    </a:lnTo>
                    <a:lnTo>
                      <a:pt x="41" y="16"/>
                    </a:lnTo>
                    <a:lnTo>
                      <a:pt x="34" y="12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49"/>
              <p:cNvSpPr/>
              <p:nvPr/>
            </p:nvSpPr>
            <p:spPr bwMode="auto">
              <a:xfrm>
                <a:off x="4959350" y="5556251"/>
                <a:ext cx="53975" cy="36513"/>
              </a:xfrm>
              <a:custGeom>
                <a:avLst/>
                <a:gdLst>
                  <a:gd name="T0" fmla="*/ 11 w 20"/>
                  <a:gd name="T1" fmla="*/ 13 h 13"/>
                  <a:gd name="T2" fmla="*/ 12 w 20"/>
                  <a:gd name="T3" fmla="*/ 13 h 13"/>
                  <a:gd name="T4" fmla="*/ 14 w 20"/>
                  <a:gd name="T5" fmla="*/ 12 h 13"/>
                  <a:gd name="T6" fmla="*/ 20 w 20"/>
                  <a:gd name="T7" fmla="*/ 7 h 13"/>
                  <a:gd name="T8" fmla="*/ 20 w 20"/>
                  <a:gd name="T9" fmla="*/ 7 h 13"/>
                  <a:gd name="T10" fmla="*/ 20 w 20"/>
                  <a:gd name="T11" fmla="*/ 6 h 13"/>
                  <a:gd name="T12" fmla="*/ 14 w 20"/>
                  <a:gd name="T13" fmla="*/ 3 h 13"/>
                  <a:gd name="T14" fmla="*/ 11 w 20"/>
                  <a:gd name="T15" fmla="*/ 1 h 13"/>
                  <a:gd name="T16" fmla="*/ 9 w 20"/>
                  <a:gd name="T17" fmla="*/ 0 h 13"/>
                  <a:gd name="T18" fmla="*/ 9 w 20"/>
                  <a:gd name="T19" fmla="*/ 0 h 13"/>
                  <a:gd name="T20" fmla="*/ 7 w 20"/>
                  <a:gd name="T21" fmla="*/ 1 h 13"/>
                  <a:gd name="T22" fmla="*/ 0 w 20"/>
                  <a:gd name="T23" fmla="*/ 6 h 13"/>
                  <a:gd name="T24" fmla="*/ 7 w 20"/>
                  <a:gd name="T25" fmla="*/ 10 h 13"/>
                  <a:gd name="T26" fmla="*/ 11 w 20"/>
                  <a:gd name="T2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3">
                    <a:moveTo>
                      <a:pt x="11" y="13"/>
                    </a:move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7" y="10"/>
                      <a:pt x="7" y="10"/>
                      <a:pt x="7" y="10"/>
                    </a:cubicBezTo>
                    <a:lnTo>
                      <a:pt x="1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50"/>
              <p:cNvSpPr/>
              <p:nvPr/>
            </p:nvSpPr>
            <p:spPr bwMode="auto">
              <a:xfrm>
                <a:off x="5222875" y="5716588"/>
                <a:ext cx="46037" cy="33338"/>
              </a:xfrm>
              <a:custGeom>
                <a:avLst/>
                <a:gdLst>
                  <a:gd name="T0" fmla="*/ 9 w 17"/>
                  <a:gd name="T1" fmla="*/ 0 h 12"/>
                  <a:gd name="T2" fmla="*/ 2 w 17"/>
                  <a:gd name="T3" fmla="*/ 5 h 12"/>
                  <a:gd name="T4" fmla="*/ 0 w 17"/>
                  <a:gd name="T5" fmla="*/ 7 h 12"/>
                  <a:gd name="T6" fmla="*/ 2 w 17"/>
                  <a:gd name="T7" fmla="*/ 9 h 12"/>
                  <a:gd name="T8" fmla="*/ 8 w 17"/>
                  <a:gd name="T9" fmla="*/ 12 h 12"/>
                  <a:gd name="T10" fmla="*/ 8 w 17"/>
                  <a:gd name="T11" fmla="*/ 12 h 12"/>
                  <a:gd name="T12" fmla="*/ 15 w 17"/>
                  <a:gd name="T13" fmla="*/ 7 h 12"/>
                  <a:gd name="T14" fmla="*/ 17 w 17"/>
                  <a:gd name="T15" fmla="*/ 5 h 12"/>
                  <a:gd name="T16" fmla="*/ 15 w 17"/>
                  <a:gd name="T17" fmla="*/ 4 h 12"/>
                  <a:gd name="T18" fmla="*/ 9 w 17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9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4"/>
                      <a:pt x="15" y="4"/>
                      <a:pt x="15" y="4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51"/>
              <p:cNvSpPr/>
              <p:nvPr/>
            </p:nvSpPr>
            <p:spPr bwMode="auto">
              <a:xfrm>
                <a:off x="4991100" y="5529263"/>
                <a:ext cx="60325" cy="38100"/>
              </a:xfrm>
              <a:custGeom>
                <a:avLst/>
                <a:gdLst>
                  <a:gd name="T0" fmla="*/ 14 w 38"/>
                  <a:gd name="T1" fmla="*/ 21 h 24"/>
                  <a:gd name="T2" fmla="*/ 21 w 38"/>
                  <a:gd name="T3" fmla="*/ 24 h 24"/>
                  <a:gd name="T4" fmla="*/ 23 w 38"/>
                  <a:gd name="T5" fmla="*/ 22 h 24"/>
                  <a:gd name="T6" fmla="*/ 33 w 38"/>
                  <a:gd name="T7" fmla="*/ 16 h 24"/>
                  <a:gd name="T8" fmla="*/ 38 w 38"/>
                  <a:gd name="T9" fmla="*/ 12 h 24"/>
                  <a:gd name="T10" fmla="*/ 33 w 38"/>
                  <a:gd name="T11" fmla="*/ 9 h 24"/>
                  <a:gd name="T12" fmla="*/ 23 w 38"/>
                  <a:gd name="T13" fmla="*/ 2 h 24"/>
                  <a:gd name="T14" fmla="*/ 19 w 38"/>
                  <a:gd name="T15" fmla="*/ 0 h 24"/>
                  <a:gd name="T16" fmla="*/ 14 w 38"/>
                  <a:gd name="T17" fmla="*/ 4 h 24"/>
                  <a:gd name="T18" fmla="*/ 4 w 38"/>
                  <a:gd name="T19" fmla="*/ 10 h 24"/>
                  <a:gd name="T20" fmla="*/ 0 w 38"/>
                  <a:gd name="T21" fmla="*/ 12 h 24"/>
                  <a:gd name="T22" fmla="*/ 4 w 38"/>
                  <a:gd name="T23" fmla="*/ 14 h 24"/>
                  <a:gd name="T24" fmla="*/ 14 w 38"/>
                  <a:gd name="T2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4">
                    <a:moveTo>
                      <a:pt x="14" y="21"/>
                    </a:moveTo>
                    <a:lnTo>
                      <a:pt x="21" y="24"/>
                    </a:lnTo>
                    <a:lnTo>
                      <a:pt x="23" y="22"/>
                    </a:lnTo>
                    <a:lnTo>
                      <a:pt x="33" y="16"/>
                    </a:lnTo>
                    <a:lnTo>
                      <a:pt x="38" y="12"/>
                    </a:lnTo>
                    <a:lnTo>
                      <a:pt x="33" y="9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52"/>
              <p:cNvSpPr>
                <a:spLocks noEditPoints="1"/>
              </p:cNvSpPr>
              <p:nvPr/>
            </p:nvSpPr>
            <p:spPr bwMode="auto">
              <a:xfrm>
                <a:off x="4722813" y="5461001"/>
                <a:ext cx="687387" cy="468313"/>
              </a:xfrm>
              <a:custGeom>
                <a:avLst/>
                <a:gdLst>
                  <a:gd name="T0" fmla="*/ 0 w 253"/>
                  <a:gd name="T1" fmla="*/ 85 h 172"/>
                  <a:gd name="T2" fmla="*/ 56 w 253"/>
                  <a:gd name="T3" fmla="*/ 122 h 172"/>
                  <a:gd name="T4" fmla="*/ 73 w 253"/>
                  <a:gd name="T5" fmla="*/ 134 h 172"/>
                  <a:gd name="T6" fmla="*/ 87 w 253"/>
                  <a:gd name="T7" fmla="*/ 143 h 172"/>
                  <a:gd name="T8" fmla="*/ 98 w 253"/>
                  <a:gd name="T9" fmla="*/ 150 h 172"/>
                  <a:gd name="T10" fmla="*/ 107 w 253"/>
                  <a:gd name="T11" fmla="*/ 156 h 172"/>
                  <a:gd name="T12" fmla="*/ 118 w 253"/>
                  <a:gd name="T13" fmla="*/ 164 h 172"/>
                  <a:gd name="T14" fmla="*/ 130 w 253"/>
                  <a:gd name="T15" fmla="*/ 171 h 172"/>
                  <a:gd name="T16" fmla="*/ 136 w 253"/>
                  <a:gd name="T17" fmla="*/ 167 h 172"/>
                  <a:gd name="T18" fmla="*/ 148 w 253"/>
                  <a:gd name="T19" fmla="*/ 159 h 172"/>
                  <a:gd name="T20" fmla="*/ 161 w 253"/>
                  <a:gd name="T21" fmla="*/ 149 h 172"/>
                  <a:gd name="T22" fmla="*/ 173 w 253"/>
                  <a:gd name="T23" fmla="*/ 140 h 172"/>
                  <a:gd name="T24" fmla="*/ 199 w 253"/>
                  <a:gd name="T25" fmla="*/ 121 h 172"/>
                  <a:gd name="T26" fmla="*/ 253 w 253"/>
                  <a:gd name="T27" fmla="*/ 80 h 172"/>
                  <a:gd name="T28" fmla="*/ 199 w 253"/>
                  <a:gd name="T29" fmla="*/ 47 h 172"/>
                  <a:gd name="T30" fmla="*/ 173 w 253"/>
                  <a:gd name="T31" fmla="*/ 32 h 172"/>
                  <a:gd name="T32" fmla="*/ 161 w 253"/>
                  <a:gd name="T33" fmla="*/ 24 h 172"/>
                  <a:gd name="T34" fmla="*/ 148 w 253"/>
                  <a:gd name="T35" fmla="*/ 17 h 172"/>
                  <a:gd name="T36" fmla="*/ 136 w 253"/>
                  <a:gd name="T37" fmla="*/ 9 h 172"/>
                  <a:gd name="T38" fmla="*/ 124 w 253"/>
                  <a:gd name="T39" fmla="*/ 2 h 172"/>
                  <a:gd name="T40" fmla="*/ 118 w 253"/>
                  <a:gd name="T41" fmla="*/ 2 h 172"/>
                  <a:gd name="T42" fmla="*/ 107 w 253"/>
                  <a:gd name="T43" fmla="*/ 11 h 172"/>
                  <a:gd name="T44" fmla="*/ 98 w 253"/>
                  <a:gd name="T45" fmla="*/ 17 h 172"/>
                  <a:gd name="T46" fmla="*/ 87 w 253"/>
                  <a:gd name="T47" fmla="*/ 25 h 172"/>
                  <a:gd name="T48" fmla="*/ 73 w 253"/>
                  <a:gd name="T49" fmla="*/ 34 h 172"/>
                  <a:gd name="T50" fmla="*/ 56 w 253"/>
                  <a:gd name="T51" fmla="*/ 46 h 172"/>
                  <a:gd name="T52" fmla="*/ 73 w 253"/>
                  <a:gd name="T53" fmla="*/ 45 h 172"/>
                  <a:gd name="T54" fmla="*/ 87 w 253"/>
                  <a:gd name="T55" fmla="*/ 36 h 172"/>
                  <a:gd name="T56" fmla="*/ 98 w 253"/>
                  <a:gd name="T57" fmla="*/ 28 h 172"/>
                  <a:gd name="T58" fmla="*/ 107 w 253"/>
                  <a:gd name="T59" fmla="*/ 23 h 172"/>
                  <a:gd name="T60" fmla="*/ 118 w 253"/>
                  <a:gd name="T61" fmla="*/ 14 h 172"/>
                  <a:gd name="T62" fmla="*/ 123 w 253"/>
                  <a:gd name="T63" fmla="*/ 12 h 172"/>
                  <a:gd name="T64" fmla="*/ 130 w 253"/>
                  <a:gd name="T65" fmla="*/ 16 h 172"/>
                  <a:gd name="T66" fmla="*/ 142 w 253"/>
                  <a:gd name="T67" fmla="*/ 24 h 172"/>
                  <a:gd name="T68" fmla="*/ 155 w 253"/>
                  <a:gd name="T69" fmla="*/ 31 h 172"/>
                  <a:gd name="T70" fmla="*/ 167 w 253"/>
                  <a:gd name="T71" fmla="*/ 38 h 172"/>
                  <a:gd name="T72" fmla="*/ 186 w 253"/>
                  <a:gd name="T73" fmla="*/ 50 h 172"/>
                  <a:gd name="T74" fmla="*/ 212 w 253"/>
                  <a:gd name="T75" fmla="*/ 65 h 172"/>
                  <a:gd name="T76" fmla="*/ 233 w 253"/>
                  <a:gd name="T77" fmla="*/ 80 h 172"/>
                  <a:gd name="T78" fmla="*/ 199 w 253"/>
                  <a:gd name="T79" fmla="*/ 106 h 172"/>
                  <a:gd name="T80" fmla="*/ 173 w 253"/>
                  <a:gd name="T81" fmla="*/ 125 h 172"/>
                  <a:gd name="T82" fmla="*/ 161 w 253"/>
                  <a:gd name="T83" fmla="*/ 135 h 172"/>
                  <a:gd name="T84" fmla="*/ 148 w 253"/>
                  <a:gd name="T85" fmla="*/ 144 h 172"/>
                  <a:gd name="T86" fmla="*/ 136 w 253"/>
                  <a:gd name="T87" fmla="*/ 153 h 172"/>
                  <a:gd name="T88" fmla="*/ 129 w 253"/>
                  <a:gd name="T89" fmla="*/ 158 h 172"/>
                  <a:gd name="T90" fmla="*/ 124 w 253"/>
                  <a:gd name="T91" fmla="*/ 157 h 172"/>
                  <a:gd name="T92" fmla="*/ 112 w 253"/>
                  <a:gd name="T93" fmla="*/ 149 h 172"/>
                  <a:gd name="T94" fmla="*/ 101 w 253"/>
                  <a:gd name="T95" fmla="*/ 141 h 172"/>
                  <a:gd name="T96" fmla="*/ 94 w 253"/>
                  <a:gd name="T97" fmla="*/ 136 h 172"/>
                  <a:gd name="T98" fmla="*/ 80 w 253"/>
                  <a:gd name="T99" fmla="*/ 127 h 172"/>
                  <a:gd name="T100" fmla="*/ 69 w 253"/>
                  <a:gd name="T101" fmla="*/ 120 h 172"/>
                  <a:gd name="T102" fmla="*/ 43 w 253"/>
                  <a:gd name="T103" fmla="*/ 103 h 172"/>
                  <a:gd name="T104" fmla="*/ 18 w 253"/>
                  <a:gd name="T105" fmla="*/ 83 h 172"/>
                  <a:gd name="T106" fmla="*/ 56 w 253"/>
                  <a:gd name="T107" fmla="*/ 57 h 172"/>
                  <a:gd name="T108" fmla="*/ 73 w 253"/>
                  <a:gd name="T109" fmla="*/ 4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53" h="172">
                    <a:moveTo>
                      <a:pt x="43" y="55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43" y="114"/>
                      <a:pt x="43" y="114"/>
                      <a:pt x="43" y="114"/>
                    </a:cubicBezTo>
                    <a:cubicBezTo>
                      <a:pt x="56" y="122"/>
                      <a:pt x="56" y="122"/>
                      <a:pt x="56" y="122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73" y="134"/>
                      <a:pt x="73" y="134"/>
                      <a:pt x="73" y="134"/>
                    </a:cubicBezTo>
                    <a:cubicBezTo>
                      <a:pt x="80" y="138"/>
                      <a:pt x="80" y="138"/>
                      <a:pt x="80" y="138"/>
                    </a:cubicBezTo>
                    <a:cubicBezTo>
                      <a:pt x="87" y="143"/>
                      <a:pt x="87" y="143"/>
                      <a:pt x="87" y="143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8" y="150"/>
                      <a:pt x="98" y="150"/>
                      <a:pt x="98" y="150"/>
                    </a:cubicBezTo>
                    <a:cubicBezTo>
                      <a:pt x="101" y="152"/>
                      <a:pt x="101" y="152"/>
                      <a:pt x="101" y="152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12" y="160"/>
                      <a:pt x="112" y="160"/>
                      <a:pt x="112" y="160"/>
                    </a:cubicBezTo>
                    <a:cubicBezTo>
                      <a:pt x="118" y="164"/>
                      <a:pt x="118" y="164"/>
                      <a:pt x="118" y="164"/>
                    </a:cubicBezTo>
                    <a:cubicBezTo>
                      <a:pt x="124" y="168"/>
                      <a:pt x="124" y="168"/>
                      <a:pt x="124" y="168"/>
                    </a:cubicBezTo>
                    <a:cubicBezTo>
                      <a:pt x="130" y="171"/>
                      <a:pt x="130" y="171"/>
                      <a:pt x="130" y="171"/>
                    </a:cubicBezTo>
                    <a:cubicBezTo>
                      <a:pt x="130" y="172"/>
                      <a:pt x="130" y="172"/>
                      <a:pt x="130" y="172"/>
                    </a:cubicBezTo>
                    <a:cubicBezTo>
                      <a:pt x="136" y="167"/>
                      <a:pt x="136" y="167"/>
                      <a:pt x="136" y="167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8" y="159"/>
                      <a:pt x="148" y="159"/>
                      <a:pt x="148" y="159"/>
                    </a:cubicBezTo>
                    <a:cubicBezTo>
                      <a:pt x="155" y="154"/>
                      <a:pt x="155" y="154"/>
                      <a:pt x="155" y="154"/>
                    </a:cubicBezTo>
                    <a:cubicBezTo>
                      <a:pt x="161" y="149"/>
                      <a:pt x="161" y="149"/>
                      <a:pt x="161" y="149"/>
                    </a:cubicBezTo>
                    <a:cubicBezTo>
                      <a:pt x="167" y="145"/>
                      <a:pt x="167" y="145"/>
                      <a:pt x="167" y="145"/>
                    </a:cubicBezTo>
                    <a:cubicBezTo>
                      <a:pt x="173" y="140"/>
                      <a:pt x="173" y="140"/>
                      <a:pt x="173" y="140"/>
                    </a:cubicBezTo>
                    <a:cubicBezTo>
                      <a:pt x="186" y="130"/>
                      <a:pt x="186" y="130"/>
                      <a:pt x="186" y="13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53" y="80"/>
                      <a:pt x="253" y="80"/>
                      <a:pt x="253" y="80"/>
                    </a:cubicBezTo>
                    <a:cubicBezTo>
                      <a:pt x="212" y="55"/>
                      <a:pt x="212" y="55"/>
                      <a:pt x="212" y="55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73" y="32"/>
                      <a:pt x="173" y="32"/>
                      <a:pt x="173" y="32"/>
                    </a:cubicBezTo>
                    <a:cubicBezTo>
                      <a:pt x="167" y="28"/>
                      <a:pt x="167" y="28"/>
                      <a:pt x="167" y="28"/>
                    </a:cubicBezTo>
                    <a:cubicBezTo>
                      <a:pt x="161" y="24"/>
                      <a:pt x="161" y="24"/>
                      <a:pt x="161" y="24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48" y="17"/>
                      <a:pt x="148" y="17"/>
                      <a:pt x="148" y="17"/>
                    </a:cubicBezTo>
                    <a:cubicBezTo>
                      <a:pt x="142" y="13"/>
                      <a:pt x="142" y="13"/>
                      <a:pt x="142" y="13"/>
                    </a:cubicBezTo>
                    <a:cubicBezTo>
                      <a:pt x="136" y="9"/>
                      <a:pt x="136" y="9"/>
                      <a:pt x="136" y="9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56" y="46"/>
                      <a:pt x="56" y="46"/>
                      <a:pt x="56" y="46"/>
                    </a:cubicBezTo>
                    <a:lnTo>
                      <a:pt x="43" y="55"/>
                    </a:lnTo>
                    <a:close/>
                    <a:moveTo>
                      <a:pt x="73" y="45"/>
                    </a:moveTo>
                    <a:cubicBezTo>
                      <a:pt x="80" y="41"/>
                      <a:pt x="80" y="41"/>
                      <a:pt x="80" y="41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7" y="23"/>
                      <a:pt x="107" y="23"/>
                      <a:pt x="107" y="23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2" y="12"/>
                      <a:pt x="123" y="12"/>
                      <a:pt x="123" y="12"/>
                    </a:cubicBezTo>
                    <a:cubicBezTo>
                      <a:pt x="124" y="13"/>
                      <a:pt x="124" y="13"/>
                      <a:pt x="124" y="13"/>
                    </a:cubicBezTo>
                    <a:cubicBezTo>
                      <a:pt x="130" y="16"/>
                      <a:pt x="130" y="16"/>
                      <a:pt x="130" y="16"/>
                    </a:cubicBezTo>
                    <a:cubicBezTo>
                      <a:pt x="136" y="20"/>
                      <a:pt x="136" y="20"/>
                      <a:pt x="136" y="20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48" y="27"/>
                      <a:pt x="148" y="27"/>
                      <a:pt x="148" y="27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73" y="42"/>
                      <a:pt x="173" y="42"/>
                      <a:pt x="173" y="42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99" y="57"/>
                      <a:pt x="199" y="57"/>
                      <a:pt x="199" y="57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32" y="77"/>
                      <a:pt x="232" y="77"/>
                      <a:pt x="232" y="77"/>
                    </a:cubicBezTo>
                    <a:cubicBezTo>
                      <a:pt x="234" y="77"/>
                      <a:pt x="234" y="79"/>
                      <a:pt x="233" y="80"/>
                    </a:cubicBezTo>
                    <a:cubicBezTo>
                      <a:pt x="212" y="96"/>
                      <a:pt x="212" y="96"/>
                      <a:pt x="212" y="96"/>
                    </a:cubicBezTo>
                    <a:cubicBezTo>
                      <a:pt x="199" y="106"/>
                      <a:pt x="199" y="106"/>
                      <a:pt x="199" y="106"/>
                    </a:cubicBezTo>
                    <a:cubicBezTo>
                      <a:pt x="186" y="115"/>
                      <a:pt x="186" y="115"/>
                      <a:pt x="186" y="115"/>
                    </a:cubicBezTo>
                    <a:cubicBezTo>
                      <a:pt x="173" y="125"/>
                      <a:pt x="173" y="125"/>
                      <a:pt x="173" y="125"/>
                    </a:cubicBezTo>
                    <a:cubicBezTo>
                      <a:pt x="167" y="130"/>
                      <a:pt x="167" y="130"/>
                      <a:pt x="167" y="130"/>
                    </a:cubicBezTo>
                    <a:cubicBezTo>
                      <a:pt x="161" y="135"/>
                      <a:pt x="161" y="135"/>
                      <a:pt x="161" y="135"/>
                    </a:cubicBezTo>
                    <a:cubicBezTo>
                      <a:pt x="155" y="139"/>
                      <a:pt x="155" y="139"/>
                      <a:pt x="155" y="139"/>
                    </a:cubicBezTo>
                    <a:cubicBezTo>
                      <a:pt x="148" y="144"/>
                      <a:pt x="148" y="144"/>
                      <a:pt x="148" y="144"/>
                    </a:cubicBezTo>
                    <a:cubicBezTo>
                      <a:pt x="142" y="149"/>
                      <a:pt x="142" y="149"/>
                      <a:pt x="142" y="149"/>
                    </a:cubicBezTo>
                    <a:cubicBezTo>
                      <a:pt x="136" y="153"/>
                      <a:pt x="136" y="153"/>
                      <a:pt x="136" y="153"/>
                    </a:cubicBezTo>
                    <a:cubicBezTo>
                      <a:pt x="130" y="158"/>
                      <a:pt x="130" y="158"/>
                      <a:pt x="130" y="158"/>
                    </a:cubicBezTo>
                    <a:cubicBezTo>
                      <a:pt x="129" y="158"/>
                      <a:pt x="129" y="158"/>
                      <a:pt x="129" y="158"/>
                    </a:cubicBezTo>
                    <a:cubicBezTo>
                      <a:pt x="129" y="159"/>
                      <a:pt x="128" y="159"/>
                      <a:pt x="127" y="159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18" y="153"/>
                      <a:pt x="118" y="153"/>
                      <a:pt x="118" y="153"/>
                    </a:cubicBezTo>
                    <a:cubicBezTo>
                      <a:pt x="112" y="149"/>
                      <a:pt x="112" y="149"/>
                      <a:pt x="112" y="149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98" y="139"/>
                      <a:pt x="98" y="139"/>
                      <a:pt x="98" y="139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87" y="132"/>
                      <a:pt x="87" y="132"/>
                      <a:pt x="87" y="132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43" y="103"/>
                      <a:pt x="43" y="103"/>
                      <a:pt x="43" y="103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7" y="86"/>
                      <a:pt x="17" y="84"/>
                      <a:pt x="18" y="83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69" y="48"/>
                      <a:pt x="69" y="48"/>
                      <a:pt x="69" y="48"/>
                    </a:cubicBezTo>
                    <a:lnTo>
                      <a:pt x="73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53"/>
              <p:cNvSpPr/>
              <p:nvPr/>
            </p:nvSpPr>
            <p:spPr bwMode="auto">
              <a:xfrm>
                <a:off x="4852988" y="5627688"/>
                <a:ext cx="60325" cy="41275"/>
              </a:xfrm>
              <a:custGeom>
                <a:avLst/>
                <a:gdLst>
                  <a:gd name="T0" fmla="*/ 0 w 38"/>
                  <a:gd name="T1" fmla="*/ 10 h 26"/>
                  <a:gd name="T2" fmla="*/ 14 w 38"/>
                  <a:gd name="T3" fmla="*/ 20 h 26"/>
                  <a:gd name="T4" fmla="*/ 22 w 38"/>
                  <a:gd name="T5" fmla="*/ 26 h 26"/>
                  <a:gd name="T6" fmla="*/ 36 w 38"/>
                  <a:gd name="T7" fmla="*/ 15 h 26"/>
                  <a:gd name="T8" fmla="*/ 38 w 38"/>
                  <a:gd name="T9" fmla="*/ 14 h 26"/>
                  <a:gd name="T10" fmla="*/ 36 w 38"/>
                  <a:gd name="T11" fmla="*/ 14 h 26"/>
                  <a:gd name="T12" fmla="*/ 16 w 38"/>
                  <a:gd name="T13" fmla="*/ 0 h 26"/>
                  <a:gd name="T14" fmla="*/ 14 w 38"/>
                  <a:gd name="T15" fmla="*/ 2 h 26"/>
                  <a:gd name="T16" fmla="*/ 0 w 38"/>
                  <a:gd name="T1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6">
                    <a:moveTo>
                      <a:pt x="0" y="10"/>
                    </a:moveTo>
                    <a:lnTo>
                      <a:pt x="14" y="20"/>
                    </a:lnTo>
                    <a:lnTo>
                      <a:pt x="22" y="26"/>
                    </a:lnTo>
                    <a:lnTo>
                      <a:pt x="36" y="15"/>
                    </a:lnTo>
                    <a:lnTo>
                      <a:pt x="38" y="14"/>
                    </a:lnTo>
                    <a:lnTo>
                      <a:pt x="36" y="14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54"/>
              <p:cNvSpPr>
                <a:spLocks noEditPoints="1"/>
              </p:cNvSpPr>
              <p:nvPr/>
            </p:nvSpPr>
            <p:spPr bwMode="auto">
              <a:xfrm>
                <a:off x="4606925" y="5360988"/>
                <a:ext cx="935037" cy="636588"/>
              </a:xfrm>
              <a:custGeom>
                <a:avLst/>
                <a:gdLst>
                  <a:gd name="T0" fmla="*/ 0 w 345"/>
                  <a:gd name="T1" fmla="*/ 117 h 234"/>
                  <a:gd name="T2" fmla="*/ 99 w 345"/>
                  <a:gd name="T3" fmla="*/ 182 h 234"/>
                  <a:gd name="T4" fmla="*/ 116 w 345"/>
                  <a:gd name="T5" fmla="*/ 194 h 234"/>
                  <a:gd name="T6" fmla="*/ 130 w 345"/>
                  <a:gd name="T7" fmla="*/ 203 h 234"/>
                  <a:gd name="T8" fmla="*/ 141 w 345"/>
                  <a:gd name="T9" fmla="*/ 210 h 234"/>
                  <a:gd name="T10" fmla="*/ 150 w 345"/>
                  <a:gd name="T11" fmla="*/ 216 h 234"/>
                  <a:gd name="T12" fmla="*/ 161 w 345"/>
                  <a:gd name="T13" fmla="*/ 224 h 234"/>
                  <a:gd name="T14" fmla="*/ 173 w 345"/>
                  <a:gd name="T15" fmla="*/ 231 h 234"/>
                  <a:gd name="T16" fmla="*/ 179 w 345"/>
                  <a:gd name="T17" fmla="*/ 232 h 234"/>
                  <a:gd name="T18" fmla="*/ 191 w 345"/>
                  <a:gd name="T19" fmla="*/ 223 h 234"/>
                  <a:gd name="T20" fmla="*/ 204 w 345"/>
                  <a:gd name="T21" fmla="*/ 214 h 234"/>
                  <a:gd name="T22" fmla="*/ 216 w 345"/>
                  <a:gd name="T23" fmla="*/ 204 h 234"/>
                  <a:gd name="T24" fmla="*/ 242 w 345"/>
                  <a:gd name="T25" fmla="*/ 186 h 234"/>
                  <a:gd name="T26" fmla="*/ 345 w 345"/>
                  <a:gd name="T27" fmla="*/ 109 h 234"/>
                  <a:gd name="T28" fmla="*/ 242 w 345"/>
                  <a:gd name="T29" fmla="*/ 46 h 234"/>
                  <a:gd name="T30" fmla="*/ 216 w 345"/>
                  <a:gd name="T31" fmla="*/ 31 h 234"/>
                  <a:gd name="T32" fmla="*/ 204 w 345"/>
                  <a:gd name="T33" fmla="*/ 23 h 234"/>
                  <a:gd name="T34" fmla="*/ 191 w 345"/>
                  <a:gd name="T35" fmla="*/ 16 h 234"/>
                  <a:gd name="T36" fmla="*/ 179 w 345"/>
                  <a:gd name="T37" fmla="*/ 9 h 234"/>
                  <a:gd name="T38" fmla="*/ 167 w 345"/>
                  <a:gd name="T39" fmla="*/ 1 h 234"/>
                  <a:gd name="T40" fmla="*/ 161 w 345"/>
                  <a:gd name="T41" fmla="*/ 4 h 234"/>
                  <a:gd name="T42" fmla="*/ 150 w 345"/>
                  <a:gd name="T43" fmla="*/ 12 h 234"/>
                  <a:gd name="T44" fmla="*/ 141 w 345"/>
                  <a:gd name="T45" fmla="*/ 18 h 234"/>
                  <a:gd name="T46" fmla="*/ 130 w 345"/>
                  <a:gd name="T47" fmla="*/ 26 h 234"/>
                  <a:gd name="T48" fmla="*/ 116 w 345"/>
                  <a:gd name="T49" fmla="*/ 35 h 234"/>
                  <a:gd name="T50" fmla="*/ 99 w 345"/>
                  <a:gd name="T51" fmla="*/ 47 h 234"/>
                  <a:gd name="T52" fmla="*/ 116 w 345"/>
                  <a:gd name="T53" fmla="*/ 66 h 234"/>
                  <a:gd name="T54" fmla="*/ 130 w 345"/>
                  <a:gd name="T55" fmla="*/ 57 h 234"/>
                  <a:gd name="T56" fmla="*/ 141 w 345"/>
                  <a:gd name="T57" fmla="*/ 49 h 234"/>
                  <a:gd name="T58" fmla="*/ 150 w 345"/>
                  <a:gd name="T59" fmla="*/ 43 h 234"/>
                  <a:gd name="T60" fmla="*/ 161 w 345"/>
                  <a:gd name="T61" fmla="*/ 34 h 234"/>
                  <a:gd name="T62" fmla="*/ 165 w 345"/>
                  <a:gd name="T63" fmla="*/ 33 h 234"/>
                  <a:gd name="T64" fmla="*/ 173 w 345"/>
                  <a:gd name="T65" fmla="*/ 38 h 234"/>
                  <a:gd name="T66" fmla="*/ 185 w 345"/>
                  <a:gd name="T67" fmla="*/ 45 h 234"/>
                  <a:gd name="T68" fmla="*/ 198 w 345"/>
                  <a:gd name="T69" fmla="*/ 53 h 234"/>
                  <a:gd name="T70" fmla="*/ 210 w 345"/>
                  <a:gd name="T71" fmla="*/ 60 h 234"/>
                  <a:gd name="T72" fmla="*/ 229 w 345"/>
                  <a:gd name="T73" fmla="*/ 72 h 234"/>
                  <a:gd name="T74" fmla="*/ 255 w 345"/>
                  <a:gd name="T75" fmla="*/ 87 h 234"/>
                  <a:gd name="T76" fmla="*/ 301 w 345"/>
                  <a:gd name="T77" fmla="*/ 118 h 234"/>
                  <a:gd name="T78" fmla="*/ 242 w 345"/>
                  <a:gd name="T79" fmla="*/ 163 h 234"/>
                  <a:gd name="T80" fmla="*/ 216 w 345"/>
                  <a:gd name="T81" fmla="*/ 182 h 234"/>
                  <a:gd name="T82" fmla="*/ 204 w 345"/>
                  <a:gd name="T83" fmla="*/ 191 h 234"/>
                  <a:gd name="T84" fmla="*/ 191 w 345"/>
                  <a:gd name="T85" fmla="*/ 200 h 234"/>
                  <a:gd name="T86" fmla="*/ 179 w 345"/>
                  <a:gd name="T87" fmla="*/ 209 h 234"/>
                  <a:gd name="T88" fmla="*/ 173 w 345"/>
                  <a:gd name="T89" fmla="*/ 213 h 234"/>
                  <a:gd name="T90" fmla="*/ 167 w 345"/>
                  <a:gd name="T91" fmla="*/ 210 h 234"/>
                  <a:gd name="T92" fmla="*/ 155 w 345"/>
                  <a:gd name="T93" fmla="*/ 201 h 234"/>
                  <a:gd name="T94" fmla="*/ 144 w 345"/>
                  <a:gd name="T95" fmla="*/ 194 h 234"/>
                  <a:gd name="T96" fmla="*/ 137 w 345"/>
                  <a:gd name="T97" fmla="*/ 189 h 234"/>
                  <a:gd name="T98" fmla="*/ 123 w 345"/>
                  <a:gd name="T99" fmla="*/ 180 h 234"/>
                  <a:gd name="T100" fmla="*/ 112 w 345"/>
                  <a:gd name="T101" fmla="*/ 173 h 234"/>
                  <a:gd name="T102" fmla="*/ 86 w 345"/>
                  <a:gd name="T103" fmla="*/ 155 h 234"/>
                  <a:gd name="T104" fmla="*/ 39 w 345"/>
                  <a:gd name="T105" fmla="*/ 121 h 234"/>
                  <a:gd name="T106" fmla="*/ 99 w 345"/>
                  <a:gd name="T107" fmla="*/ 78 h 234"/>
                  <a:gd name="T108" fmla="*/ 116 w 345"/>
                  <a:gd name="T109" fmla="*/ 6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5" h="234">
                    <a:moveTo>
                      <a:pt x="86" y="57"/>
                    </a:moveTo>
                    <a:cubicBezTo>
                      <a:pt x="57" y="77"/>
                      <a:pt x="29" y="97"/>
                      <a:pt x="0" y="117"/>
                    </a:cubicBezTo>
                    <a:cubicBezTo>
                      <a:pt x="86" y="174"/>
                      <a:pt x="86" y="174"/>
                      <a:pt x="86" y="174"/>
                    </a:cubicBezTo>
                    <a:cubicBezTo>
                      <a:pt x="99" y="182"/>
                      <a:pt x="99" y="182"/>
                      <a:pt x="99" y="182"/>
                    </a:cubicBezTo>
                    <a:cubicBezTo>
                      <a:pt x="112" y="191"/>
                      <a:pt x="112" y="191"/>
                      <a:pt x="112" y="191"/>
                    </a:cubicBezTo>
                    <a:cubicBezTo>
                      <a:pt x="116" y="194"/>
                      <a:pt x="116" y="194"/>
                      <a:pt x="116" y="194"/>
                    </a:cubicBezTo>
                    <a:cubicBezTo>
                      <a:pt x="123" y="198"/>
                      <a:pt x="123" y="198"/>
                      <a:pt x="123" y="198"/>
                    </a:cubicBezTo>
                    <a:cubicBezTo>
                      <a:pt x="130" y="203"/>
                      <a:pt x="130" y="203"/>
                      <a:pt x="130" y="203"/>
                    </a:cubicBezTo>
                    <a:cubicBezTo>
                      <a:pt x="137" y="207"/>
                      <a:pt x="137" y="207"/>
                      <a:pt x="137" y="207"/>
                    </a:cubicBezTo>
                    <a:cubicBezTo>
                      <a:pt x="141" y="210"/>
                      <a:pt x="141" y="210"/>
                      <a:pt x="141" y="210"/>
                    </a:cubicBezTo>
                    <a:cubicBezTo>
                      <a:pt x="144" y="212"/>
                      <a:pt x="144" y="212"/>
                      <a:pt x="144" y="212"/>
                    </a:cubicBezTo>
                    <a:cubicBezTo>
                      <a:pt x="150" y="216"/>
                      <a:pt x="150" y="216"/>
                      <a:pt x="150" y="216"/>
                    </a:cubicBezTo>
                    <a:cubicBezTo>
                      <a:pt x="155" y="220"/>
                      <a:pt x="155" y="220"/>
                      <a:pt x="155" y="220"/>
                    </a:cubicBezTo>
                    <a:cubicBezTo>
                      <a:pt x="161" y="224"/>
                      <a:pt x="161" y="224"/>
                      <a:pt x="161" y="224"/>
                    </a:cubicBezTo>
                    <a:cubicBezTo>
                      <a:pt x="167" y="228"/>
                      <a:pt x="167" y="228"/>
                      <a:pt x="167" y="228"/>
                    </a:cubicBezTo>
                    <a:cubicBezTo>
                      <a:pt x="173" y="231"/>
                      <a:pt x="173" y="231"/>
                      <a:pt x="173" y="231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79" y="232"/>
                      <a:pt x="179" y="232"/>
                      <a:pt x="179" y="232"/>
                    </a:cubicBezTo>
                    <a:cubicBezTo>
                      <a:pt x="185" y="227"/>
                      <a:pt x="185" y="227"/>
                      <a:pt x="185" y="227"/>
                    </a:cubicBezTo>
                    <a:cubicBezTo>
                      <a:pt x="191" y="223"/>
                      <a:pt x="191" y="223"/>
                      <a:pt x="191" y="223"/>
                    </a:cubicBezTo>
                    <a:cubicBezTo>
                      <a:pt x="198" y="218"/>
                      <a:pt x="198" y="218"/>
                      <a:pt x="198" y="218"/>
                    </a:cubicBezTo>
                    <a:cubicBezTo>
                      <a:pt x="204" y="214"/>
                      <a:pt x="204" y="214"/>
                      <a:pt x="204" y="214"/>
                    </a:cubicBezTo>
                    <a:cubicBezTo>
                      <a:pt x="210" y="209"/>
                      <a:pt x="210" y="209"/>
                      <a:pt x="210" y="209"/>
                    </a:cubicBezTo>
                    <a:cubicBezTo>
                      <a:pt x="216" y="204"/>
                      <a:pt x="216" y="204"/>
                      <a:pt x="216" y="204"/>
                    </a:cubicBezTo>
                    <a:cubicBezTo>
                      <a:pt x="229" y="195"/>
                      <a:pt x="229" y="195"/>
                      <a:pt x="229" y="195"/>
                    </a:cubicBezTo>
                    <a:cubicBezTo>
                      <a:pt x="242" y="186"/>
                      <a:pt x="242" y="186"/>
                      <a:pt x="242" y="186"/>
                    </a:cubicBezTo>
                    <a:cubicBezTo>
                      <a:pt x="255" y="176"/>
                      <a:pt x="255" y="176"/>
                      <a:pt x="255" y="176"/>
                    </a:cubicBezTo>
                    <a:cubicBezTo>
                      <a:pt x="345" y="109"/>
                      <a:pt x="345" y="109"/>
                      <a:pt x="345" y="109"/>
                    </a:cubicBezTo>
                    <a:cubicBezTo>
                      <a:pt x="315" y="91"/>
                      <a:pt x="285" y="72"/>
                      <a:pt x="255" y="54"/>
                    </a:cubicBezTo>
                    <a:cubicBezTo>
                      <a:pt x="250" y="52"/>
                      <a:pt x="246" y="49"/>
                      <a:pt x="242" y="46"/>
                    </a:cubicBezTo>
                    <a:cubicBezTo>
                      <a:pt x="237" y="44"/>
                      <a:pt x="233" y="41"/>
                      <a:pt x="229" y="39"/>
                    </a:cubicBezTo>
                    <a:cubicBezTo>
                      <a:pt x="225" y="36"/>
                      <a:pt x="221" y="34"/>
                      <a:pt x="216" y="31"/>
                    </a:cubicBezTo>
                    <a:cubicBezTo>
                      <a:pt x="214" y="30"/>
                      <a:pt x="212" y="28"/>
                      <a:pt x="210" y="27"/>
                    </a:cubicBezTo>
                    <a:cubicBezTo>
                      <a:pt x="208" y="26"/>
                      <a:pt x="206" y="25"/>
                      <a:pt x="204" y="23"/>
                    </a:cubicBezTo>
                    <a:cubicBezTo>
                      <a:pt x="202" y="22"/>
                      <a:pt x="200" y="21"/>
                      <a:pt x="198" y="20"/>
                    </a:cubicBezTo>
                    <a:cubicBezTo>
                      <a:pt x="196" y="18"/>
                      <a:pt x="194" y="17"/>
                      <a:pt x="191" y="16"/>
                    </a:cubicBezTo>
                    <a:cubicBezTo>
                      <a:pt x="189" y="15"/>
                      <a:pt x="187" y="13"/>
                      <a:pt x="185" y="12"/>
                    </a:cubicBezTo>
                    <a:cubicBezTo>
                      <a:pt x="183" y="11"/>
                      <a:pt x="181" y="10"/>
                      <a:pt x="179" y="9"/>
                    </a:cubicBezTo>
                    <a:cubicBezTo>
                      <a:pt x="177" y="7"/>
                      <a:pt x="175" y="6"/>
                      <a:pt x="173" y="5"/>
                    </a:cubicBezTo>
                    <a:cubicBezTo>
                      <a:pt x="171" y="4"/>
                      <a:pt x="169" y="2"/>
                      <a:pt x="167" y="1"/>
                    </a:cubicBezTo>
                    <a:cubicBezTo>
                      <a:pt x="167" y="1"/>
                      <a:pt x="166" y="1"/>
                      <a:pt x="166" y="0"/>
                    </a:cubicBezTo>
                    <a:cubicBezTo>
                      <a:pt x="164" y="2"/>
                      <a:pt x="163" y="3"/>
                      <a:pt x="161" y="4"/>
                    </a:cubicBezTo>
                    <a:cubicBezTo>
                      <a:pt x="159" y="5"/>
                      <a:pt x="157" y="7"/>
                      <a:pt x="155" y="8"/>
                    </a:cubicBezTo>
                    <a:cubicBezTo>
                      <a:pt x="153" y="9"/>
                      <a:pt x="151" y="11"/>
                      <a:pt x="150" y="12"/>
                    </a:cubicBezTo>
                    <a:cubicBezTo>
                      <a:pt x="148" y="13"/>
                      <a:pt x="146" y="15"/>
                      <a:pt x="144" y="16"/>
                    </a:cubicBezTo>
                    <a:cubicBezTo>
                      <a:pt x="143" y="17"/>
                      <a:pt x="142" y="18"/>
                      <a:pt x="141" y="18"/>
                    </a:cubicBezTo>
                    <a:cubicBezTo>
                      <a:pt x="139" y="19"/>
                      <a:pt x="138" y="20"/>
                      <a:pt x="137" y="21"/>
                    </a:cubicBezTo>
                    <a:cubicBezTo>
                      <a:pt x="134" y="23"/>
                      <a:pt x="132" y="24"/>
                      <a:pt x="130" y="26"/>
                    </a:cubicBezTo>
                    <a:cubicBezTo>
                      <a:pt x="127" y="28"/>
                      <a:pt x="125" y="29"/>
                      <a:pt x="123" y="31"/>
                    </a:cubicBezTo>
                    <a:cubicBezTo>
                      <a:pt x="121" y="32"/>
                      <a:pt x="119" y="34"/>
                      <a:pt x="116" y="35"/>
                    </a:cubicBezTo>
                    <a:cubicBezTo>
                      <a:pt x="115" y="36"/>
                      <a:pt x="113" y="37"/>
                      <a:pt x="112" y="39"/>
                    </a:cubicBezTo>
                    <a:cubicBezTo>
                      <a:pt x="108" y="41"/>
                      <a:pt x="103" y="44"/>
                      <a:pt x="99" y="47"/>
                    </a:cubicBezTo>
                    <a:cubicBezTo>
                      <a:pt x="95" y="50"/>
                      <a:pt x="90" y="54"/>
                      <a:pt x="86" y="57"/>
                    </a:cubicBezTo>
                    <a:close/>
                    <a:moveTo>
                      <a:pt x="116" y="66"/>
                    </a:moveTo>
                    <a:cubicBezTo>
                      <a:pt x="123" y="61"/>
                      <a:pt x="123" y="61"/>
                      <a:pt x="123" y="61"/>
                    </a:cubicBezTo>
                    <a:cubicBezTo>
                      <a:pt x="130" y="57"/>
                      <a:pt x="130" y="57"/>
                      <a:pt x="130" y="57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4" y="47"/>
                      <a:pt x="144" y="47"/>
                      <a:pt x="144" y="47"/>
                    </a:cubicBezTo>
                    <a:cubicBezTo>
                      <a:pt x="150" y="43"/>
                      <a:pt x="150" y="43"/>
                      <a:pt x="150" y="43"/>
                    </a:cubicBezTo>
                    <a:cubicBezTo>
                      <a:pt x="155" y="39"/>
                      <a:pt x="155" y="39"/>
                      <a:pt x="155" y="39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3" y="33"/>
                      <a:pt x="165" y="33"/>
                      <a:pt x="165" y="33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73" y="38"/>
                      <a:pt x="173" y="38"/>
                      <a:pt x="173" y="38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91" y="49"/>
                      <a:pt x="191" y="49"/>
                      <a:pt x="191" y="49"/>
                    </a:cubicBezTo>
                    <a:cubicBezTo>
                      <a:pt x="198" y="53"/>
                      <a:pt x="198" y="53"/>
                      <a:pt x="198" y="53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10" y="60"/>
                      <a:pt x="210" y="60"/>
                      <a:pt x="210" y="60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29" y="72"/>
                      <a:pt x="229" y="72"/>
                      <a:pt x="229" y="72"/>
                    </a:cubicBezTo>
                    <a:cubicBezTo>
                      <a:pt x="242" y="79"/>
                      <a:pt x="242" y="79"/>
                      <a:pt x="242" y="79"/>
                    </a:cubicBezTo>
                    <a:cubicBezTo>
                      <a:pt x="255" y="87"/>
                      <a:pt x="255" y="87"/>
                      <a:pt x="255" y="87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2" y="116"/>
                      <a:pt x="302" y="118"/>
                      <a:pt x="301" y="118"/>
                    </a:cubicBezTo>
                    <a:cubicBezTo>
                      <a:pt x="255" y="153"/>
                      <a:pt x="255" y="153"/>
                      <a:pt x="255" y="153"/>
                    </a:cubicBezTo>
                    <a:cubicBezTo>
                      <a:pt x="242" y="163"/>
                      <a:pt x="242" y="163"/>
                      <a:pt x="242" y="163"/>
                    </a:cubicBezTo>
                    <a:cubicBezTo>
                      <a:pt x="229" y="172"/>
                      <a:pt x="229" y="172"/>
                      <a:pt x="229" y="172"/>
                    </a:cubicBezTo>
                    <a:cubicBezTo>
                      <a:pt x="216" y="182"/>
                      <a:pt x="216" y="182"/>
                      <a:pt x="216" y="182"/>
                    </a:cubicBezTo>
                    <a:cubicBezTo>
                      <a:pt x="210" y="186"/>
                      <a:pt x="210" y="186"/>
                      <a:pt x="210" y="186"/>
                    </a:cubicBezTo>
                    <a:cubicBezTo>
                      <a:pt x="204" y="191"/>
                      <a:pt x="204" y="191"/>
                      <a:pt x="204" y="191"/>
                    </a:cubicBezTo>
                    <a:cubicBezTo>
                      <a:pt x="198" y="196"/>
                      <a:pt x="198" y="196"/>
                      <a:pt x="198" y="196"/>
                    </a:cubicBezTo>
                    <a:cubicBezTo>
                      <a:pt x="191" y="200"/>
                      <a:pt x="191" y="200"/>
                      <a:pt x="191" y="200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179" y="209"/>
                      <a:pt x="179" y="209"/>
                      <a:pt x="179" y="209"/>
                    </a:cubicBezTo>
                    <a:cubicBezTo>
                      <a:pt x="175" y="213"/>
                      <a:pt x="175" y="213"/>
                      <a:pt x="175" y="213"/>
                    </a:cubicBezTo>
                    <a:cubicBezTo>
                      <a:pt x="174" y="213"/>
                      <a:pt x="173" y="213"/>
                      <a:pt x="173" y="213"/>
                    </a:cubicBezTo>
                    <a:cubicBezTo>
                      <a:pt x="173" y="213"/>
                      <a:pt x="173" y="213"/>
                      <a:pt x="172" y="213"/>
                    </a:cubicBezTo>
                    <a:cubicBezTo>
                      <a:pt x="167" y="210"/>
                      <a:pt x="167" y="210"/>
                      <a:pt x="167" y="210"/>
                    </a:cubicBezTo>
                    <a:cubicBezTo>
                      <a:pt x="161" y="206"/>
                      <a:pt x="161" y="206"/>
                      <a:pt x="161" y="206"/>
                    </a:cubicBezTo>
                    <a:cubicBezTo>
                      <a:pt x="155" y="201"/>
                      <a:pt x="155" y="201"/>
                      <a:pt x="155" y="201"/>
                    </a:cubicBezTo>
                    <a:cubicBezTo>
                      <a:pt x="150" y="198"/>
                      <a:pt x="150" y="198"/>
                      <a:pt x="150" y="198"/>
                    </a:cubicBezTo>
                    <a:cubicBezTo>
                      <a:pt x="144" y="194"/>
                      <a:pt x="144" y="194"/>
                      <a:pt x="144" y="194"/>
                    </a:cubicBezTo>
                    <a:cubicBezTo>
                      <a:pt x="141" y="192"/>
                      <a:pt x="141" y="192"/>
                      <a:pt x="141" y="192"/>
                    </a:cubicBezTo>
                    <a:cubicBezTo>
                      <a:pt x="137" y="189"/>
                      <a:pt x="137" y="189"/>
                      <a:pt x="137" y="189"/>
                    </a:cubicBezTo>
                    <a:cubicBezTo>
                      <a:pt x="130" y="184"/>
                      <a:pt x="130" y="184"/>
                      <a:pt x="130" y="18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76"/>
                      <a:pt x="116" y="176"/>
                      <a:pt x="116" y="176"/>
                    </a:cubicBezTo>
                    <a:cubicBezTo>
                      <a:pt x="112" y="173"/>
                      <a:pt x="112" y="173"/>
                      <a:pt x="112" y="173"/>
                    </a:cubicBezTo>
                    <a:cubicBezTo>
                      <a:pt x="99" y="164"/>
                      <a:pt x="99" y="164"/>
                      <a:pt x="99" y="164"/>
                    </a:cubicBezTo>
                    <a:cubicBezTo>
                      <a:pt x="86" y="155"/>
                      <a:pt x="86" y="155"/>
                      <a:pt x="86" y="155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7" y="123"/>
                      <a:pt x="37" y="121"/>
                      <a:pt x="39" y="121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112" y="69"/>
                      <a:pt x="112" y="69"/>
                      <a:pt x="112" y="69"/>
                    </a:cubicBezTo>
                    <a:lnTo>
                      <a:pt x="116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55"/>
              <p:cNvSpPr/>
              <p:nvPr/>
            </p:nvSpPr>
            <p:spPr bwMode="auto">
              <a:xfrm>
                <a:off x="4519613" y="5783263"/>
                <a:ext cx="1106487" cy="614363"/>
              </a:xfrm>
              <a:custGeom>
                <a:avLst/>
                <a:gdLst>
                  <a:gd name="T0" fmla="*/ 342 w 408"/>
                  <a:gd name="T1" fmla="*/ 44 h 226"/>
                  <a:gd name="T2" fmla="*/ 373 w 408"/>
                  <a:gd name="T3" fmla="*/ 48 h 226"/>
                  <a:gd name="T4" fmla="*/ 373 w 408"/>
                  <a:gd name="T5" fmla="*/ 69 h 226"/>
                  <a:gd name="T6" fmla="*/ 357 w 408"/>
                  <a:gd name="T7" fmla="*/ 68 h 226"/>
                  <a:gd name="T8" fmla="*/ 371 w 408"/>
                  <a:gd name="T9" fmla="*/ 66 h 226"/>
                  <a:gd name="T10" fmla="*/ 370 w 408"/>
                  <a:gd name="T11" fmla="*/ 51 h 226"/>
                  <a:gd name="T12" fmla="*/ 345 w 408"/>
                  <a:gd name="T13" fmla="*/ 47 h 226"/>
                  <a:gd name="T14" fmla="*/ 361 w 408"/>
                  <a:gd name="T15" fmla="*/ 101 h 226"/>
                  <a:gd name="T16" fmla="*/ 408 w 408"/>
                  <a:gd name="T17" fmla="*/ 49 h 226"/>
                  <a:gd name="T18" fmla="*/ 287 w 408"/>
                  <a:gd name="T19" fmla="*/ 67 h 226"/>
                  <a:gd name="T20" fmla="*/ 248 w 408"/>
                  <a:gd name="T21" fmla="*/ 96 h 226"/>
                  <a:gd name="T22" fmla="*/ 230 w 408"/>
                  <a:gd name="T23" fmla="*/ 111 h 226"/>
                  <a:gd name="T24" fmla="*/ 211 w 408"/>
                  <a:gd name="T25" fmla="*/ 124 h 226"/>
                  <a:gd name="T26" fmla="*/ 205 w 408"/>
                  <a:gd name="T27" fmla="*/ 126 h 226"/>
                  <a:gd name="T28" fmla="*/ 187 w 408"/>
                  <a:gd name="T29" fmla="*/ 114 h 226"/>
                  <a:gd name="T30" fmla="*/ 173 w 408"/>
                  <a:gd name="T31" fmla="*/ 104 h 226"/>
                  <a:gd name="T32" fmla="*/ 155 w 408"/>
                  <a:gd name="T33" fmla="*/ 92 h 226"/>
                  <a:gd name="T34" fmla="*/ 131 w 408"/>
                  <a:gd name="T35" fmla="*/ 76 h 226"/>
                  <a:gd name="T36" fmla="*/ 0 w 408"/>
                  <a:gd name="T37" fmla="*/ 43 h 226"/>
                  <a:gd name="T38" fmla="*/ 18 w 408"/>
                  <a:gd name="T39" fmla="*/ 94 h 226"/>
                  <a:gd name="T40" fmla="*/ 74 w 408"/>
                  <a:gd name="T41" fmla="*/ 71 h 226"/>
                  <a:gd name="T42" fmla="*/ 47 w 408"/>
                  <a:gd name="T43" fmla="*/ 49 h 226"/>
                  <a:gd name="T44" fmla="*/ 29 w 408"/>
                  <a:gd name="T45" fmla="*/ 74 h 226"/>
                  <a:gd name="T46" fmla="*/ 44 w 408"/>
                  <a:gd name="T47" fmla="*/ 85 h 226"/>
                  <a:gd name="T48" fmla="*/ 27 w 408"/>
                  <a:gd name="T49" fmla="*/ 59 h 226"/>
                  <a:gd name="T50" fmla="*/ 73 w 408"/>
                  <a:gd name="T51" fmla="*/ 56 h 226"/>
                  <a:gd name="T52" fmla="*/ 118 w 408"/>
                  <a:gd name="T53" fmla="*/ 117 h 226"/>
                  <a:gd name="T54" fmla="*/ 148 w 408"/>
                  <a:gd name="T55" fmla="*/ 138 h 226"/>
                  <a:gd name="T56" fmla="*/ 162 w 408"/>
                  <a:gd name="T57" fmla="*/ 143 h 226"/>
                  <a:gd name="T58" fmla="*/ 176 w 408"/>
                  <a:gd name="T59" fmla="*/ 145 h 226"/>
                  <a:gd name="T60" fmla="*/ 187 w 408"/>
                  <a:gd name="T61" fmla="*/ 155 h 226"/>
                  <a:gd name="T62" fmla="*/ 176 w 408"/>
                  <a:gd name="T63" fmla="*/ 184 h 226"/>
                  <a:gd name="T64" fmla="*/ 162 w 408"/>
                  <a:gd name="T65" fmla="*/ 182 h 226"/>
                  <a:gd name="T66" fmla="*/ 162 w 408"/>
                  <a:gd name="T67" fmla="*/ 177 h 226"/>
                  <a:gd name="T68" fmla="*/ 173 w 408"/>
                  <a:gd name="T69" fmla="*/ 180 h 226"/>
                  <a:gd name="T70" fmla="*/ 182 w 408"/>
                  <a:gd name="T71" fmla="*/ 153 h 226"/>
                  <a:gd name="T72" fmla="*/ 173 w 408"/>
                  <a:gd name="T73" fmla="*/ 148 h 226"/>
                  <a:gd name="T74" fmla="*/ 155 w 408"/>
                  <a:gd name="T75" fmla="*/ 150 h 226"/>
                  <a:gd name="T76" fmla="*/ 148 w 408"/>
                  <a:gd name="T77" fmla="*/ 187 h 226"/>
                  <a:gd name="T78" fmla="*/ 163 w 408"/>
                  <a:gd name="T79" fmla="*/ 198 h 226"/>
                  <a:gd name="T80" fmla="*/ 176 w 408"/>
                  <a:gd name="T81" fmla="*/ 203 h 226"/>
                  <a:gd name="T82" fmla="*/ 193 w 408"/>
                  <a:gd name="T83" fmla="*/ 211 h 226"/>
                  <a:gd name="T84" fmla="*/ 210 w 408"/>
                  <a:gd name="T85" fmla="*/ 226 h 226"/>
                  <a:gd name="T86" fmla="*/ 223 w 408"/>
                  <a:gd name="T87" fmla="*/ 215 h 226"/>
                  <a:gd name="T88" fmla="*/ 242 w 408"/>
                  <a:gd name="T89" fmla="*/ 205 h 226"/>
                  <a:gd name="T90" fmla="*/ 261 w 408"/>
                  <a:gd name="T91" fmla="*/ 192 h 226"/>
                  <a:gd name="T92" fmla="*/ 248 w 408"/>
                  <a:gd name="T93" fmla="*/ 148 h 226"/>
                  <a:gd name="T94" fmla="*/ 236 w 408"/>
                  <a:gd name="T95" fmla="*/ 153 h 226"/>
                  <a:gd name="T96" fmla="*/ 238 w 408"/>
                  <a:gd name="T97" fmla="*/ 179 h 226"/>
                  <a:gd name="T98" fmla="*/ 248 w 408"/>
                  <a:gd name="T99" fmla="*/ 178 h 226"/>
                  <a:gd name="T100" fmla="*/ 259 w 408"/>
                  <a:gd name="T101" fmla="*/ 173 h 226"/>
                  <a:gd name="T102" fmla="*/ 242 w 408"/>
                  <a:gd name="T103" fmla="*/ 184 h 226"/>
                  <a:gd name="T104" fmla="*/ 230 w 408"/>
                  <a:gd name="T105" fmla="*/ 178 h 226"/>
                  <a:gd name="T106" fmla="*/ 235 w 408"/>
                  <a:gd name="T107" fmla="*/ 148 h 226"/>
                  <a:gd name="T108" fmla="*/ 248 w 408"/>
                  <a:gd name="T109" fmla="*/ 144 h 226"/>
                  <a:gd name="T110" fmla="*/ 261 w 408"/>
                  <a:gd name="T111" fmla="*/ 141 h 226"/>
                  <a:gd name="T112" fmla="*/ 340 w 408"/>
                  <a:gd name="T113" fmla="*/ 79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08" h="226">
                    <a:moveTo>
                      <a:pt x="333" y="62"/>
                    </a:moveTo>
                    <a:cubicBezTo>
                      <a:pt x="333" y="56"/>
                      <a:pt x="335" y="50"/>
                      <a:pt x="341" y="45"/>
                    </a:cubicBezTo>
                    <a:cubicBezTo>
                      <a:pt x="342" y="44"/>
                      <a:pt x="342" y="44"/>
                      <a:pt x="342" y="44"/>
                    </a:cubicBezTo>
                    <a:cubicBezTo>
                      <a:pt x="344" y="43"/>
                      <a:pt x="345" y="42"/>
                      <a:pt x="346" y="42"/>
                    </a:cubicBezTo>
                    <a:cubicBezTo>
                      <a:pt x="350" y="39"/>
                      <a:pt x="356" y="39"/>
                      <a:pt x="361" y="40"/>
                    </a:cubicBezTo>
                    <a:cubicBezTo>
                      <a:pt x="366" y="41"/>
                      <a:pt x="370" y="44"/>
                      <a:pt x="373" y="48"/>
                    </a:cubicBezTo>
                    <a:cubicBezTo>
                      <a:pt x="374" y="49"/>
                      <a:pt x="375" y="51"/>
                      <a:pt x="376" y="52"/>
                    </a:cubicBezTo>
                    <a:cubicBezTo>
                      <a:pt x="378" y="56"/>
                      <a:pt x="378" y="60"/>
                      <a:pt x="377" y="63"/>
                    </a:cubicBezTo>
                    <a:cubicBezTo>
                      <a:pt x="377" y="66"/>
                      <a:pt x="375" y="68"/>
                      <a:pt x="373" y="69"/>
                    </a:cubicBezTo>
                    <a:cubicBezTo>
                      <a:pt x="372" y="71"/>
                      <a:pt x="369" y="72"/>
                      <a:pt x="367" y="73"/>
                    </a:cubicBezTo>
                    <a:cubicBezTo>
                      <a:pt x="364" y="73"/>
                      <a:pt x="360" y="73"/>
                      <a:pt x="357" y="71"/>
                    </a:cubicBezTo>
                    <a:cubicBezTo>
                      <a:pt x="356" y="70"/>
                      <a:pt x="356" y="69"/>
                      <a:pt x="357" y="68"/>
                    </a:cubicBezTo>
                    <a:cubicBezTo>
                      <a:pt x="357" y="67"/>
                      <a:pt x="358" y="67"/>
                      <a:pt x="359" y="67"/>
                    </a:cubicBezTo>
                    <a:cubicBezTo>
                      <a:pt x="362" y="69"/>
                      <a:pt x="364" y="69"/>
                      <a:pt x="366" y="69"/>
                    </a:cubicBezTo>
                    <a:cubicBezTo>
                      <a:pt x="368" y="68"/>
                      <a:pt x="369" y="68"/>
                      <a:pt x="371" y="66"/>
                    </a:cubicBezTo>
                    <a:cubicBezTo>
                      <a:pt x="372" y="65"/>
                      <a:pt x="373" y="64"/>
                      <a:pt x="373" y="62"/>
                    </a:cubicBezTo>
                    <a:cubicBezTo>
                      <a:pt x="374" y="60"/>
                      <a:pt x="374" y="57"/>
                      <a:pt x="372" y="54"/>
                    </a:cubicBezTo>
                    <a:cubicBezTo>
                      <a:pt x="372" y="53"/>
                      <a:pt x="371" y="52"/>
                      <a:pt x="370" y="51"/>
                    </a:cubicBezTo>
                    <a:cubicBezTo>
                      <a:pt x="368" y="47"/>
                      <a:pt x="364" y="45"/>
                      <a:pt x="360" y="44"/>
                    </a:cubicBezTo>
                    <a:cubicBezTo>
                      <a:pt x="356" y="43"/>
                      <a:pt x="351" y="43"/>
                      <a:pt x="348" y="45"/>
                    </a:cubicBezTo>
                    <a:cubicBezTo>
                      <a:pt x="347" y="46"/>
                      <a:pt x="346" y="46"/>
                      <a:pt x="345" y="47"/>
                    </a:cubicBezTo>
                    <a:cubicBezTo>
                      <a:pt x="344" y="47"/>
                      <a:pt x="344" y="47"/>
                      <a:pt x="344" y="48"/>
                    </a:cubicBezTo>
                    <a:cubicBezTo>
                      <a:pt x="339" y="52"/>
                      <a:pt x="337" y="57"/>
                      <a:pt x="337" y="62"/>
                    </a:cubicBezTo>
                    <a:cubicBezTo>
                      <a:pt x="339" y="77"/>
                      <a:pt x="358" y="86"/>
                      <a:pt x="361" y="101"/>
                    </a:cubicBezTo>
                    <a:cubicBezTo>
                      <a:pt x="364" y="116"/>
                      <a:pt x="377" y="121"/>
                      <a:pt x="393" y="112"/>
                    </a:cubicBezTo>
                    <a:cubicBezTo>
                      <a:pt x="390" y="100"/>
                      <a:pt x="394" y="89"/>
                      <a:pt x="400" y="77"/>
                    </a:cubicBezTo>
                    <a:cubicBezTo>
                      <a:pt x="405" y="67"/>
                      <a:pt x="408" y="58"/>
                      <a:pt x="408" y="49"/>
                    </a:cubicBezTo>
                    <a:cubicBezTo>
                      <a:pt x="408" y="39"/>
                      <a:pt x="408" y="39"/>
                      <a:pt x="408" y="39"/>
                    </a:cubicBezTo>
                    <a:cubicBezTo>
                      <a:pt x="406" y="20"/>
                      <a:pt x="393" y="8"/>
                      <a:pt x="373" y="0"/>
                    </a:cubicBezTo>
                    <a:cubicBezTo>
                      <a:pt x="287" y="67"/>
                      <a:pt x="287" y="67"/>
                      <a:pt x="287" y="67"/>
                    </a:cubicBezTo>
                    <a:cubicBezTo>
                      <a:pt x="274" y="77"/>
                      <a:pt x="274" y="77"/>
                      <a:pt x="274" y="77"/>
                    </a:cubicBezTo>
                    <a:cubicBezTo>
                      <a:pt x="261" y="86"/>
                      <a:pt x="261" y="86"/>
                      <a:pt x="261" y="86"/>
                    </a:cubicBezTo>
                    <a:cubicBezTo>
                      <a:pt x="248" y="96"/>
                      <a:pt x="248" y="96"/>
                      <a:pt x="248" y="96"/>
                    </a:cubicBezTo>
                    <a:cubicBezTo>
                      <a:pt x="242" y="101"/>
                      <a:pt x="242" y="101"/>
                      <a:pt x="242" y="101"/>
                    </a:cubicBezTo>
                    <a:cubicBezTo>
                      <a:pt x="236" y="106"/>
                      <a:pt x="236" y="106"/>
                      <a:pt x="236" y="106"/>
                    </a:cubicBezTo>
                    <a:cubicBezTo>
                      <a:pt x="230" y="111"/>
                      <a:pt x="230" y="111"/>
                      <a:pt x="230" y="111"/>
                    </a:cubicBezTo>
                    <a:cubicBezTo>
                      <a:pt x="223" y="115"/>
                      <a:pt x="223" y="115"/>
                      <a:pt x="223" y="115"/>
                    </a:cubicBezTo>
                    <a:cubicBezTo>
                      <a:pt x="217" y="120"/>
                      <a:pt x="217" y="120"/>
                      <a:pt x="217" y="120"/>
                    </a:cubicBezTo>
                    <a:cubicBezTo>
                      <a:pt x="211" y="124"/>
                      <a:pt x="211" y="124"/>
                      <a:pt x="211" y="124"/>
                    </a:cubicBezTo>
                    <a:cubicBezTo>
                      <a:pt x="208" y="127"/>
                      <a:pt x="208" y="127"/>
                      <a:pt x="208" y="127"/>
                    </a:cubicBezTo>
                    <a:cubicBezTo>
                      <a:pt x="208" y="127"/>
                      <a:pt x="206" y="127"/>
                      <a:pt x="206" y="127"/>
                    </a:cubicBezTo>
                    <a:cubicBezTo>
                      <a:pt x="205" y="126"/>
                      <a:pt x="205" y="126"/>
                      <a:pt x="205" y="126"/>
                    </a:cubicBezTo>
                    <a:cubicBezTo>
                      <a:pt x="199" y="123"/>
                      <a:pt x="199" y="123"/>
                      <a:pt x="199" y="123"/>
                    </a:cubicBezTo>
                    <a:cubicBezTo>
                      <a:pt x="193" y="119"/>
                      <a:pt x="193" y="119"/>
                      <a:pt x="193" y="119"/>
                    </a:cubicBezTo>
                    <a:cubicBezTo>
                      <a:pt x="187" y="114"/>
                      <a:pt x="187" y="114"/>
                      <a:pt x="187" y="114"/>
                    </a:cubicBezTo>
                    <a:cubicBezTo>
                      <a:pt x="182" y="110"/>
                      <a:pt x="182" y="110"/>
                      <a:pt x="182" y="110"/>
                    </a:cubicBezTo>
                    <a:cubicBezTo>
                      <a:pt x="176" y="106"/>
                      <a:pt x="176" y="106"/>
                      <a:pt x="176" y="106"/>
                    </a:cubicBezTo>
                    <a:cubicBezTo>
                      <a:pt x="173" y="104"/>
                      <a:pt x="173" y="104"/>
                      <a:pt x="173" y="104"/>
                    </a:cubicBezTo>
                    <a:cubicBezTo>
                      <a:pt x="169" y="102"/>
                      <a:pt x="169" y="102"/>
                      <a:pt x="169" y="102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55" y="92"/>
                      <a:pt x="155" y="92"/>
                      <a:pt x="155" y="92"/>
                    </a:cubicBezTo>
                    <a:cubicBezTo>
                      <a:pt x="148" y="88"/>
                      <a:pt x="148" y="88"/>
                      <a:pt x="148" y="88"/>
                    </a:cubicBezTo>
                    <a:cubicBezTo>
                      <a:pt x="144" y="84"/>
                      <a:pt x="144" y="84"/>
                      <a:pt x="144" y="84"/>
                    </a:cubicBezTo>
                    <a:cubicBezTo>
                      <a:pt x="131" y="76"/>
                      <a:pt x="131" y="76"/>
                      <a:pt x="131" y="76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15" y="15"/>
                      <a:pt x="1" y="24"/>
                      <a:pt x="0" y="4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9"/>
                      <a:pt x="0" y="50"/>
                      <a:pt x="0" y="52"/>
                    </a:cubicBezTo>
                    <a:cubicBezTo>
                      <a:pt x="2" y="66"/>
                      <a:pt x="8" y="80"/>
                      <a:pt x="18" y="94"/>
                    </a:cubicBezTo>
                    <a:cubicBezTo>
                      <a:pt x="26" y="106"/>
                      <a:pt x="28" y="118"/>
                      <a:pt x="22" y="130"/>
                    </a:cubicBezTo>
                    <a:cubicBezTo>
                      <a:pt x="47" y="137"/>
                      <a:pt x="63" y="126"/>
                      <a:pt x="60" y="98"/>
                    </a:cubicBezTo>
                    <a:cubicBezTo>
                      <a:pt x="71" y="92"/>
                      <a:pt x="75" y="84"/>
                      <a:pt x="74" y="71"/>
                    </a:cubicBezTo>
                    <a:cubicBezTo>
                      <a:pt x="74" y="66"/>
                      <a:pt x="72" y="62"/>
                      <a:pt x="70" y="58"/>
                    </a:cubicBezTo>
                    <a:cubicBezTo>
                      <a:pt x="67" y="55"/>
                      <a:pt x="64" y="53"/>
                      <a:pt x="60" y="51"/>
                    </a:cubicBezTo>
                    <a:cubicBezTo>
                      <a:pt x="56" y="50"/>
                      <a:pt x="51" y="49"/>
                      <a:pt x="47" y="49"/>
                    </a:cubicBezTo>
                    <a:cubicBezTo>
                      <a:pt x="40" y="50"/>
                      <a:pt x="33" y="55"/>
                      <a:pt x="30" y="61"/>
                    </a:cubicBezTo>
                    <a:cubicBezTo>
                      <a:pt x="29" y="63"/>
                      <a:pt x="28" y="65"/>
                      <a:pt x="28" y="67"/>
                    </a:cubicBezTo>
                    <a:cubicBezTo>
                      <a:pt x="28" y="70"/>
                      <a:pt x="28" y="72"/>
                      <a:pt x="29" y="74"/>
                    </a:cubicBezTo>
                    <a:cubicBezTo>
                      <a:pt x="31" y="77"/>
                      <a:pt x="36" y="80"/>
                      <a:pt x="44" y="81"/>
                    </a:cubicBezTo>
                    <a:cubicBezTo>
                      <a:pt x="45" y="81"/>
                      <a:pt x="46" y="82"/>
                      <a:pt x="46" y="83"/>
                    </a:cubicBezTo>
                    <a:cubicBezTo>
                      <a:pt x="46" y="84"/>
                      <a:pt x="45" y="85"/>
                      <a:pt x="44" y="85"/>
                    </a:cubicBezTo>
                    <a:cubicBezTo>
                      <a:pt x="34" y="84"/>
                      <a:pt x="28" y="80"/>
                      <a:pt x="26" y="76"/>
                    </a:cubicBezTo>
                    <a:cubicBezTo>
                      <a:pt x="24" y="73"/>
                      <a:pt x="24" y="70"/>
                      <a:pt x="24" y="67"/>
                    </a:cubicBezTo>
                    <a:cubicBezTo>
                      <a:pt x="24" y="64"/>
                      <a:pt x="25" y="61"/>
                      <a:pt x="27" y="59"/>
                    </a:cubicBezTo>
                    <a:cubicBezTo>
                      <a:pt x="31" y="52"/>
                      <a:pt x="38" y="46"/>
                      <a:pt x="46" y="46"/>
                    </a:cubicBezTo>
                    <a:cubicBezTo>
                      <a:pt x="52" y="45"/>
                      <a:pt x="57" y="46"/>
                      <a:pt x="61" y="48"/>
                    </a:cubicBezTo>
                    <a:cubicBezTo>
                      <a:pt x="66" y="49"/>
                      <a:pt x="70" y="52"/>
                      <a:pt x="73" y="56"/>
                    </a:cubicBezTo>
                    <a:cubicBezTo>
                      <a:pt x="76" y="60"/>
                      <a:pt x="78" y="65"/>
                      <a:pt x="78" y="71"/>
                    </a:cubicBezTo>
                    <a:cubicBezTo>
                      <a:pt x="78" y="76"/>
                      <a:pt x="78" y="81"/>
                      <a:pt x="76" y="88"/>
                    </a:cubicBezTo>
                    <a:cubicBezTo>
                      <a:pt x="90" y="97"/>
                      <a:pt x="104" y="107"/>
                      <a:pt x="118" y="117"/>
                    </a:cubicBezTo>
                    <a:cubicBezTo>
                      <a:pt x="122" y="120"/>
                      <a:pt x="127" y="123"/>
                      <a:pt x="131" y="126"/>
                    </a:cubicBezTo>
                    <a:cubicBezTo>
                      <a:pt x="135" y="129"/>
                      <a:pt x="140" y="132"/>
                      <a:pt x="144" y="135"/>
                    </a:cubicBezTo>
                    <a:cubicBezTo>
                      <a:pt x="145" y="136"/>
                      <a:pt x="147" y="137"/>
                      <a:pt x="148" y="138"/>
                    </a:cubicBezTo>
                    <a:cubicBezTo>
                      <a:pt x="151" y="140"/>
                      <a:pt x="153" y="141"/>
                      <a:pt x="155" y="143"/>
                    </a:cubicBezTo>
                    <a:cubicBezTo>
                      <a:pt x="155" y="143"/>
                      <a:pt x="156" y="143"/>
                      <a:pt x="156" y="144"/>
                    </a:cubicBezTo>
                    <a:cubicBezTo>
                      <a:pt x="158" y="143"/>
                      <a:pt x="160" y="143"/>
                      <a:pt x="162" y="143"/>
                    </a:cubicBezTo>
                    <a:cubicBezTo>
                      <a:pt x="164" y="143"/>
                      <a:pt x="166" y="143"/>
                      <a:pt x="169" y="144"/>
                    </a:cubicBezTo>
                    <a:cubicBezTo>
                      <a:pt x="170" y="144"/>
                      <a:pt x="172" y="144"/>
                      <a:pt x="173" y="145"/>
                    </a:cubicBezTo>
                    <a:cubicBezTo>
                      <a:pt x="174" y="145"/>
                      <a:pt x="175" y="145"/>
                      <a:pt x="176" y="145"/>
                    </a:cubicBezTo>
                    <a:cubicBezTo>
                      <a:pt x="176" y="145"/>
                      <a:pt x="177" y="146"/>
                      <a:pt x="178" y="146"/>
                    </a:cubicBezTo>
                    <a:cubicBezTo>
                      <a:pt x="179" y="147"/>
                      <a:pt x="180" y="147"/>
                      <a:pt x="182" y="148"/>
                    </a:cubicBezTo>
                    <a:cubicBezTo>
                      <a:pt x="184" y="150"/>
                      <a:pt x="186" y="152"/>
                      <a:pt x="187" y="155"/>
                    </a:cubicBezTo>
                    <a:cubicBezTo>
                      <a:pt x="191" y="161"/>
                      <a:pt x="190" y="168"/>
                      <a:pt x="187" y="174"/>
                    </a:cubicBezTo>
                    <a:cubicBezTo>
                      <a:pt x="186" y="177"/>
                      <a:pt x="184" y="179"/>
                      <a:pt x="182" y="181"/>
                    </a:cubicBezTo>
                    <a:cubicBezTo>
                      <a:pt x="180" y="182"/>
                      <a:pt x="178" y="183"/>
                      <a:pt x="176" y="184"/>
                    </a:cubicBezTo>
                    <a:cubicBezTo>
                      <a:pt x="175" y="184"/>
                      <a:pt x="174" y="184"/>
                      <a:pt x="173" y="184"/>
                    </a:cubicBezTo>
                    <a:cubicBezTo>
                      <a:pt x="172" y="184"/>
                      <a:pt x="170" y="184"/>
                      <a:pt x="169" y="184"/>
                    </a:cubicBezTo>
                    <a:cubicBezTo>
                      <a:pt x="166" y="184"/>
                      <a:pt x="164" y="183"/>
                      <a:pt x="162" y="182"/>
                    </a:cubicBezTo>
                    <a:cubicBezTo>
                      <a:pt x="161" y="181"/>
                      <a:pt x="161" y="181"/>
                      <a:pt x="160" y="181"/>
                    </a:cubicBezTo>
                    <a:cubicBezTo>
                      <a:pt x="159" y="180"/>
                      <a:pt x="159" y="179"/>
                      <a:pt x="159" y="178"/>
                    </a:cubicBezTo>
                    <a:cubicBezTo>
                      <a:pt x="160" y="177"/>
                      <a:pt x="161" y="177"/>
                      <a:pt x="162" y="177"/>
                    </a:cubicBezTo>
                    <a:cubicBezTo>
                      <a:pt x="162" y="177"/>
                      <a:pt x="162" y="177"/>
                      <a:pt x="162" y="177"/>
                    </a:cubicBezTo>
                    <a:cubicBezTo>
                      <a:pt x="164" y="179"/>
                      <a:pt x="167" y="180"/>
                      <a:pt x="169" y="180"/>
                    </a:cubicBezTo>
                    <a:cubicBezTo>
                      <a:pt x="170" y="180"/>
                      <a:pt x="172" y="181"/>
                      <a:pt x="173" y="180"/>
                    </a:cubicBezTo>
                    <a:cubicBezTo>
                      <a:pt x="174" y="180"/>
                      <a:pt x="175" y="180"/>
                      <a:pt x="176" y="180"/>
                    </a:cubicBezTo>
                    <a:cubicBezTo>
                      <a:pt x="178" y="179"/>
                      <a:pt x="180" y="178"/>
                      <a:pt x="182" y="176"/>
                    </a:cubicBezTo>
                    <a:cubicBezTo>
                      <a:pt x="187" y="170"/>
                      <a:pt x="187" y="159"/>
                      <a:pt x="182" y="153"/>
                    </a:cubicBezTo>
                    <a:cubicBezTo>
                      <a:pt x="180" y="152"/>
                      <a:pt x="178" y="150"/>
                      <a:pt x="176" y="150"/>
                    </a:cubicBezTo>
                    <a:cubicBezTo>
                      <a:pt x="176" y="150"/>
                      <a:pt x="176" y="149"/>
                      <a:pt x="176" y="149"/>
                    </a:cubicBezTo>
                    <a:cubicBezTo>
                      <a:pt x="175" y="149"/>
                      <a:pt x="174" y="149"/>
                      <a:pt x="173" y="148"/>
                    </a:cubicBezTo>
                    <a:cubicBezTo>
                      <a:pt x="171" y="148"/>
                      <a:pt x="170" y="148"/>
                      <a:pt x="169" y="147"/>
                    </a:cubicBezTo>
                    <a:cubicBezTo>
                      <a:pt x="166" y="147"/>
                      <a:pt x="164" y="147"/>
                      <a:pt x="162" y="147"/>
                    </a:cubicBezTo>
                    <a:cubicBezTo>
                      <a:pt x="159" y="148"/>
                      <a:pt x="157" y="149"/>
                      <a:pt x="155" y="150"/>
                    </a:cubicBezTo>
                    <a:cubicBezTo>
                      <a:pt x="152" y="152"/>
                      <a:pt x="150" y="155"/>
                      <a:pt x="148" y="158"/>
                    </a:cubicBezTo>
                    <a:cubicBezTo>
                      <a:pt x="148" y="160"/>
                      <a:pt x="147" y="162"/>
                      <a:pt x="146" y="164"/>
                    </a:cubicBezTo>
                    <a:cubicBezTo>
                      <a:pt x="143" y="172"/>
                      <a:pt x="144" y="180"/>
                      <a:pt x="148" y="187"/>
                    </a:cubicBezTo>
                    <a:cubicBezTo>
                      <a:pt x="150" y="189"/>
                      <a:pt x="152" y="192"/>
                      <a:pt x="155" y="194"/>
                    </a:cubicBezTo>
                    <a:cubicBezTo>
                      <a:pt x="157" y="195"/>
                      <a:pt x="159" y="196"/>
                      <a:pt x="162" y="197"/>
                    </a:cubicBezTo>
                    <a:cubicBezTo>
                      <a:pt x="162" y="198"/>
                      <a:pt x="162" y="198"/>
                      <a:pt x="163" y="198"/>
                    </a:cubicBezTo>
                    <a:cubicBezTo>
                      <a:pt x="165" y="199"/>
                      <a:pt x="167" y="200"/>
                      <a:pt x="169" y="200"/>
                    </a:cubicBezTo>
                    <a:cubicBezTo>
                      <a:pt x="170" y="201"/>
                      <a:pt x="172" y="201"/>
                      <a:pt x="173" y="202"/>
                    </a:cubicBezTo>
                    <a:cubicBezTo>
                      <a:pt x="174" y="202"/>
                      <a:pt x="175" y="203"/>
                      <a:pt x="176" y="203"/>
                    </a:cubicBezTo>
                    <a:cubicBezTo>
                      <a:pt x="178" y="204"/>
                      <a:pt x="180" y="205"/>
                      <a:pt x="182" y="205"/>
                    </a:cubicBezTo>
                    <a:cubicBezTo>
                      <a:pt x="184" y="206"/>
                      <a:pt x="185" y="207"/>
                      <a:pt x="187" y="208"/>
                    </a:cubicBezTo>
                    <a:cubicBezTo>
                      <a:pt x="189" y="209"/>
                      <a:pt x="191" y="210"/>
                      <a:pt x="193" y="211"/>
                    </a:cubicBezTo>
                    <a:cubicBezTo>
                      <a:pt x="195" y="212"/>
                      <a:pt x="198" y="213"/>
                      <a:pt x="199" y="214"/>
                    </a:cubicBezTo>
                    <a:cubicBezTo>
                      <a:pt x="201" y="216"/>
                      <a:pt x="203" y="217"/>
                      <a:pt x="205" y="219"/>
                    </a:cubicBezTo>
                    <a:cubicBezTo>
                      <a:pt x="207" y="221"/>
                      <a:pt x="208" y="224"/>
                      <a:pt x="210" y="226"/>
                    </a:cubicBezTo>
                    <a:cubicBezTo>
                      <a:pt x="210" y="226"/>
                      <a:pt x="211" y="225"/>
                      <a:pt x="211" y="225"/>
                    </a:cubicBezTo>
                    <a:cubicBezTo>
                      <a:pt x="213" y="223"/>
                      <a:pt x="215" y="221"/>
                      <a:pt x="217" y="219"/>
                    </a:cubicBezTo>
                    <a:cubicBezTo>
                      <a:pt x="219" y="217"/>
                      <a:pt x="221" y="216"/>
                      <a:pt x="223" y="215"/>
                    </a:cubicBezTo>
                    <a:cubicBezTo>
                      <a:pt x="225" y="213"/>
                      <a:pt x="228" y="212"/>
                      <a:pt x="230" y="211"/>
                    </a:cubicBezTo>
                    <a:cubicBezTo>
                      <a:pt x="232" y="210"/>
                      <a:pt x="234" y="209"/>
                      <a:pt x="236" y="208"/>
                    </a:cubicBezTo>
                    <a:cubicBezTo>
                      <a:pt x="238" y="207"/>
                      <a:pt x="240" y="206"/>
                      <a:pt x="242" y="205"/>
                    </a:cubicBezTo>
                    <a:cubicBezTo>
                      <a:pt x="244" y="204"/>
                      <a:pt x="246" y="203"/>
                      <a:pt x="248" y="202"/>
                    </a:cubicBezTo>
                    <a:cubicBezTo>
                      <a:pt x="249" y="202"/>
                      <a:pt x="249" y="202"/>
                      <a:pt x="250" y="201"/>
                    </a:cubicBezTo>
                    <a:cubicBezTo>
                      <a:pt x="254" y="199"/>
                      <a:pt x="258" y="196"/>
                      <a:pt x="261" y="192"/>
                    </a:cubicBezTo>
                    <a:cubicBezTo>
                      <a:pt x="272" y="178"/>
                      <a:pt x="276" y="157"/>
                      <a:pt x="261" y="150"/>
                    </a:cubicBezTo>
                    <a:cubicBezTo>
                      <a:pt x="259" y="149"/>
                      <a:pt x="256" y="148"/>
                      <a:pt x="252" y="148"/>
                    </a:cubicBezTo>
                    <a:cubicBezTo>
                      <a:pt x="251" y="148"/>
                      <a:pt x="250" y="148"/>
                      <a:pt x="248" y="148"/>
                    </a:cubicBezTo>
                    <a:cubicBezTo>
                      <a:pt x="246" y="148"/>
                      <a:pt x="244" y="149"/>
                      <a:pt x="242" y="149"/>
                    </a:cubicBezTo>
                    <a:cubicBezTo>
                      <a:pt x="240" y="150"/>
                      <a:pt x="239" y="151"/>
                      <a:pt x="237" y="152"/>
                    </a:cubicBezTo>
                    <a:cubicBezTo>
                      <a:pt x="237" y="152"/>
                      <a:pt x="236" y="152"/>
                      <a:pt x="236" y="153"/>
                    </a:cubicBezTo>
                    <a:cubicBezTo>
                      <a:pt x="230" y="158"/>
                      <a:pt x="228" y="169"/>
                      <a:pt x="233" y="176"/>
                    </a:cubicBezTo>
                    <a:cubicBezTo>
                      <a:pt x="234" y="177"/>
                      <a:pt x="235" y="178"/>
                      <a:pt x="236" y="178"/>
                    </a:cubicBezTo>
                    <a:cubicBezTo>
                      <a:pt x="237" y="179"/>
                      <a:pt x="237" y="179"/>
                      <a:pt x="238" y="179"/>
                    </a:cubicBezTo>
                    <a:cubicBezTo>
                      <a:pt x="240" y="180"/>
                      <a:pt x="241" y="180"/>
                      <a:pt x="242" y="180"/>
                    </a:cubicBezTo>
                    <a:cubicBezTo>
                      <a:pt x="243" y="180"/>
                      <a:pt x="244" y="180"/>
                      <a:pt x="245" y="179"/>
                    </a:cubicBezTo>
                    <a:cubicBezTo>
                      <a:pt x="246" y="179"/>
                      <a:pt x="247" y="179"/>
                      <a:pt x="248" y="178"/>
                    </a:cubicBezTo>
                    <a:cubicBezTo>
                      <a:pt x="251" y="177"/>
                      <a:pt x="253" y="174"/>
                      <a:pt x="256" y="171"/>
                    </a:cubicBezTo>
                    <a:cubicBezTo>
                      <a:pt x="256" y="170"/>
                      <a:pt x="258" y="170"/>
                      <a:pt x="258" y="171"/>
                    </a:cubicBezTo>
                    <a:cubicBezTo>
                      <a:pt x="259" y="171"/>
                      <a:pt x="259" y="173"/>
                      <a:pt x="259" y="173"/>
                    </a:cubicBezTo>
                    <a:cubicBezTo>
                      <a:pt x="256" y="178"/>
                      <a:pt x="252" y="181"/>
                      <a:pt x="248" y="182"/>
                    </a:cubicBezTo>
                    <a:cubicBezTo>
                      <a:pt x="248" y="183"/>
                      <a:pt x="247" y="183"/>
                      <a:pt x="246" y="183"/>
                    </a:cubicBezTo>
                    <a:cubicBezTo>
                      <a:pt x="245" y="183"/>
                      <a:pt x="243" y="184"/>
                      <a:pt x="242" y="184"/>
                    </a:cubicBezTo>
                    <a:cubicBezTo>
                      <a:pt x="240" y="184"/>
                      <a:pt x="239" y="184"/>
                      <a:pt x="237" y="183"/>
                    </a:cubicBezTo>
                    <a:cubicBezTo>
                      <a:pt x="237" y="183"/>
                      <a:pt x="236" y="183"/>
                      <a:pt x="236" y="183"/>
                    </a:cubicBezTo>
                    <a:cubicBezTo>
                      <a:pt x="233" y="182"/>
                      <a:pt x="232" y="180"/>
                      <a:pt x="230" y="178"/>
                    </a:cubicBezTo>
                    <a:cubicBezTo>
                      <a:pt x="230" y="178"/>
                      <a:pt x="230" y="178"/>
                      <a:pt x="230" y="178"/>
                    </a:cubicBezTo>
                    <a:cubicBezTo>
                      <a:pt x="225" y="171"/>
                      <a:pt x="225" y="161"/>
                      <a:pt x="230" y="154"/>
                    </a:cubicBezTo>
                    <a:cubicBezTo>
                      <a:pt x="231" y="152"/>
                      <a:pt x="233" y="150"/>
                      <a:pt x="235" y="148"/>
                    </a:cubicBezTo>
                    <a:cubicBezTo>
                      <a:pt x="235" y="148"/>
                      <a:pt x="235" y="148"/>
                      <a:pt x="236" y="148"/>
                    </a:cubicBezTo>
                    <a:cubicBezTo>
                      <a:pt x="238" y="147"/>
                      <a:pt x="240" y="146"/>
                      <a:pt x="242" y="145"/>
                    </a:cubicBezTo>
                    <a:cubicBezTo>
                      <a:pt x="244" y="145"/>
                      <a:pt x="246" y="144"/>
                      <a:pt x="248" y="144"/>
                    </a:cubicBezTo>
                    <a:cubicBezTo>
                      <a:pt x="250" y="144"/>
                      <a:pt x="251" y="144"/>
                      <a:pt x="252" y="144"/>
                    </a:cubicBezTo>
                    <a:cubicBezTo>
                      <a:pt x="254" y="144"/>
                      <a:pt x="256" y="144"/>
                      <a:pt x="257" y="144"/>
                    </a:cubicBezTo>
                    <a:cubicBezTo>
                      <a:pt x="259" y="143"/>
                      <a:pt x="260" y="142"/>
                      <a:pt x="261" y="141"/>
                    </a:cubicBezTo>
                    <a:cubicBezTo>
                      <a:pt x="265" y="138"/>
                      <a:pt x="269" y="135"/>
                      <a:pt x="274" y="131"/>
                    </a:cubicBezTo>
                    <a:cubicBezTo>
                      <a:pt x="278" y="128"/>
                      <a:pt x="282" y="125"/>
                      <a:pt x="287" y="121"/>
                    </a:cubicBezTo>
                    <a:cubicBezTo>
                      <a:pt x="305" y="107"/>
                      <a:pt x="322" y="93"/>
                      <a:pt x="340" y="79"/>
                    </a:cubicBezTo>
                    <a:cubicBezTo>
                      <a:pt x="336" y="74"/>
                      <a:pt x="333" y="68"/>
                      <a:pt x="3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56"/>
              <p:cNvSpPr/>
              <p:nvPr/>
            </p:nvSpPr>
            <p:spPr bwMode="auto">
              <a:xfrm>
                <a:off x="5032375" y="5505451"/>
                <a:ext cx="50800" cy="34925"/>
              </a:xfrm>
              <a:custGeom>
                <a:avLst/>
                <a:gdLst>
                  <a:gd name="T0" fmla="*/ 17 w 32"/>
                  <a:gd name="T1" fmla="*/ 22 h 22"/>
                  <a:gd name="T2" fmla="*/ 27 w 32"/>
                  <a:gd name="T3" fmla="*/ 15 h 22"/>
                  <a:gd name="T4" fmla="*/ 32 w 32"/>
                  <a:gd name="T5" fmla="*/ 12 h 22"/>
                  <a:gd name="T6" fmla="*/ 27 w 32"/>
                  <a:gd name="T7" fmla="*/ 8 h 22"/>
                  <a:gd name="T8" fmla="*/ 17 w 32"/>
                  <a:gd name="T9" fmla="*/ 1 h 22"/>
                  <a:gd name="T10" fmla="*/ 15 w 32"/>
                  <a:gd name="T11" fmla="*/ 0 h 22"/>
                  <a:gd name="T12" fmla="*/ 7 w 32"/>
                  <a:gd name="T13" fmla="*/ 5 h 22"/>
                  <a:gd name="T14" fmla="*/ 0 w 32"/>
                  <a:gd name="T15" fmla="*/ 10 h 22"/>
                  <a:gd name="T16" fmla="*/ 7 w 32"/>
                  <a:gd name="T17" fmla="*/ 15 h 22"/>
                  <a:gd name="T18" fmla="*/ 17 w 32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2">
                    <a:moveTo>
                      <a:pt x="17" y="22"/>
                    </a:moveTo>
                    <a:lnTo>
                      <a:pt x="27" y="15"/>
                    </a:lnTo>
                    <a:lnTo>
                      <a:pt x="32" y="12"/>
                    </a:lnTo>
                    <a:lnTo>
                      <a:pt x="27" y="8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7" y="5"/>
                    </a:lnTo>
                    <a:lnTo>
                      <a:pt x="0" y="10"/>
                    </a:lnTo>
                    <a:lnTo>
                      <a:pt x="7" y="15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57"/>
              <p:cNvSpPr/>
              <p:nvPr/>
            </p:nvSpPr>
            <p:spPr bwMode="auto">
              <a:xfrm>
                <a:off x="4921250" y="5578476"/>
                <a:ext cx="58737" cy="41275"/>
              </a:xfrm>
              <a:custGeom>
                <a:avLst/>
                <a:gdLst>
                  <a:gd name="T0" fmla="*/ 12 w 37"/>
                  <a:gd name="T1" fmla="*/ 21 h 26"/>
                  <a:gd name="T2" fmla="*/ 20 w 37"/>
                  <a:gd name="T3" fmla="*/ 26 h 26"/>
                  <a:gd name="T4" fmla="*/ 24 w 37"/>
                  <a:gd name="T5" fmla="*/ 24 h 26"/>
                  <a:gd name="T6" fmla="*/ 36 w 37"/>
                  <a:gd name="T7" fmla="*/ 15 h 26"/>
                  <a:gd name="T8" fmla="*/ 37 w 37"/>
                  <a:gd name="T9" fmla="*/ 14 h 26"/>
                  <a:gd name="T10" fmla="*/ 36 w 37"/>
                  <a:gd name="T11" fmla="*/ 10 h 26"/>
                  <a:gd name="T12" fmla="*/ 24 w 37"/>
                  <a:gd name="T13" fmla="*/ 3 h 26"/>
                  <a:gd name="T14" fmla="*/ 19 w 37"/>
                  <a:gd name="T15" fmla="*/ 0 h 26"/>
                  <a:gd name="T16" fmla="*/ 17 w 37"/>
                  <a:gd name="T17" fmla="*/ 0 h 26"/>
                  <a:gd name="T18" fmla="*/ 12 w 37"/>
                  <a:gd name="T19" fmla="*/ 3 h 26"/>
                  <a:gd name="T20" fmla="*/ 0 w 37"/>
                  <a:gd name="T21" fmla="*/ 12 h 26"/>
                  <a:gd name="T22" fmla="*/ 0 w 37"/>
                  <a:gd name="T23" fmla="*/ 12 h 26"/>
                  <a:gd name="T24" fmla="*/ 0 w 37"/>
                  <a:gd name="T25" fmla="*/ 14 h 26"/>
                  <a:gd name="T26" fmla="*/ 12 w 37"/>
                  <a:gd name="T27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26">
                    <a:moveTo>
                      <a:pt x="12" y="21"/>
                    </a:moveTo>
                    <a:lnTo>
                      <a:pt x="20" y="26"/>
                    </a:lnTo>
                    <a:lnTo>
                      <a:pt x="24" y="24"/>
                    </a:lnTo>
                    <a:lnTo>
                      <a:pt x="36" y="15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2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58"/>
              <p:cNvSpPr/>
              <p:nvPr/>
            </p:nvSpPr>
            <p:spPr bwMode="auto">
              <a:xfrm>
                <a:off x="5070475" y="5529263"/>
                <a:ext cx="50800" cy="34925"/>
              </a:xfrm>
              <a:custGeom>
                <a:avLst/>
                <a:gdLst>
                  <a:gd name="T0" fmla="*/ 0 w 32"/>
                  <a:gd name="T1" fmla="*/ 10 h 22"/>
                  <a:gd name="T2" fmla="*/ 3 w 32"/>
                  <a:gd name="T3" fmla="*/ 12 h 22"/>
                  <a:gd name="T4" fmla="*/ 14 w 32"/>
                  <a:gd name="T5" fmla="*/ 21 h 22"/>
                  <a:gd name="T6" fmla="*/ 17 w 32"/>
                  <a:gd name="T7" fmla="*/ 22 h 22"/>
                  <a:gd name="T8" fmla="*/ 24 w 32"/>
                  <a:gd name="T9" fmla="*/ 16 h 22"/>
                  <a:gd name="T10" fmla="*/ 32 w 32"/>
                  <a:gd name="T11" fmla="*/ 10 h 22"/>
                  <a:gd name="T12" fmla="*/ 24 w 32"/>
                  <a:gd name="T13" fmla="*/ 5 h 22"/>
                  <a:gd name="T14" fmla="*/ 15 w 32"/>
                  <a:gd name="T15" fmla="*/ 0 h 22"/>
                  <a:gd name="T16" fmla="*/ 14 w 32"/>
                  <a:gd name="T17" fmla="*/ 0 h 22"/>
                  <a:gd name="T18" fmla="*/ 3 w 32"/>
                  <a:gd name="T19" fmla="*/ 9 h 22"/>
                  <a:gd name="T20" fmla="*/ 0 w 32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0" y="10"/>
                    </a:moveTo>
                    <a:lnTo>
                      <a:pt x="3" y="12"/>
                    </a:lnTo>
                    <a:lnTo>
                      <a:pt x="14" y="21"/>
                    </a:lnTo>
                    <a:lnTo>
                      <a:pt x="17" y="22"/>
                    </a:lnTo>
                    <a:lnTo>
                      <a:pt x="24" y="16"/>
                    </a:lnTo>
                    <a:lnTo>
                      <a:pt x="32" y="10"/>
                    </a:lnTo>
                    <a:lnTo>
                      <a:pt x="24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3" y="9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59"/>
              <p:cNvSpPr/>
              <p:nvPr/>
            </p:nvSpPr>
            <p:spPr bwMode="auto">
              <a:xfrm>
                <a:off x="5289550" y="5662613"/>
                <a:ext cx="52387" cy="34925"/>
              </a:xfrm>
              <a:custGeom>
                <a:avLst/>
                <a:gdLst>
                  <a:gd name="T0" fmla="*/ 0 w 33"/>
                  <a:gd name="T1" fmla="*/ 14 h 22"/>
                  <a:gd name="T2" fmla="*/ 6 w 33"/>
                  <a:gd name="T3" fmla="*/ 16 h 22"/>
                  <a:gd name="T4" fmla="*/ 14 w 33"/>
                  <a:gd name="T5" fmla="*/ 22 h 22"/>
                  <a:gd name="T6" fmla="*/ 33 w 33"/>
                  <a:gd name="T7" fmla="*/ 9 h 22"/>
                  <a:gd name="T8" fmla="*/ 19 w 33"/>
                  <a:gd name="T9" fmla="*/ 0 h 22"/>
                  <a:gd name="T10" fmla="*/ 6 w 33"/>
                  <a:gd name="T11" fmla="*/ 10 h 22"/>
                  <a:gd name="T12" fmla="*/ 0 w 33"/>
                  <a:gd name="T13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2">
                    <a:moveTo>
                      <a:pt x="0" y="14"/>
                    </a:moveTo>
                    <a:lnTo>
                      <a:pt x="6" y="16"/>
                    </a:lnTo>
                    <a:lnTo>
                      <a:pt x="14" y="22"/>
                    </a:lnTo>
                    <a:lnTo>
                      <a:pt x="33" y="9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60"/>
              <p:cNvSpPr/>
              <p:nvPr/>
            </p:nvSpPr>
            <p:spPr bwMode="auto">
              <a:xfrm>
                <a:off x="5227638" y="5624513"/>
                <a:ext cx="52387" cy="33338"/>
              </a:xfrm>
              <a:custGeom>
                <a:avLst/>
                <a:gdLst>
                  <a:gd name="T0" fmla="*/ 0 w 33"/>
                  <a:gd name="T1" fmla="*/ 12 h 21"/>
                  <a:gd name="T2" fmla="*/ 0 w 33"/>
                  <a:gd name="T3" fmla="*/ 14 h 21"/>
                  <a:gd name="T4" fmla="*/ 14 w 33"/>
                  <a:gd name="T5" fmla="*/ 21 h 21"/>
                  <a:gd name="T6" fmla="*/ 22 w 33"/>
                  <a:gd name="T7" fmla="*/ 16 h 21"/>
                  <a:gd name="T8" fmla="*/ 33 w 33"/>
                  <a:gd name="T9" fmla="*/ 9 h 21"/>
                  <a:gd name="T10" fmla="*/ 22 w 33"/>
                  <a:gd name="T11" fmla="*/ 2 h 21"/>
                  <a:gd name="T12" fmla="*/ 17 w 33"/>
                  <a:gd name="T13" fmla="*/ 0 h 21"/>
                  <a:gd name="T14" fmla="*/ 0 w 33"/>
                  <a:gd name="T15" fmla="*/ 12 h 21"/>
                  <a:gd name="T16" fmla="*/ 0 w 33"/>
                  <a:gd name="T17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1">
                    <a:moveTo>
                      <a:pt x="0" y="12"/>
                    </a:moveTo>
                    <a:lnTo>
                      <a:pt x="0" y="14"/>
                    </a:lnTo>
                    <a:lnTo>
                      <a:pt x="14" y="21"/>
                    </a:lnTo>
                    <a:lnTo>
                      <a:pt x="22" y="16"/>
                    </a:lnTo>
                    <a:lnTo>
                      <a:pt x="33" y="9"/>
                    </a:lnTo>
                    <a:lnTo>
                      <a:pt x="22" y="2"/>
                    </a:lnTo>
                    <a:lnTo>
                      <a:pt x="17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61"/>
              <p:cNvSpPr/>
              <p:nvPr/>
            </p:nvSpPr>
            <p:spPr bwMode="auto">
              <a:xfrm>
                <a:off x="5254625" y="56896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5 w 31"/>
                  <a:gd name="T3" fmla="*/ 11 h 23"/>
                  <a:gd name="T4" fmla="*/ 0 w 31"/>
                  <a:gd name="T5" fmla="*/ 14 h 23"/>
                  <a:gd name="T6" fmla="*/ 5 w 31"/>
                  <a:gd name="T7" fmla="*/ 16 h 23"/>
                  <a:gd name="T8" fmla="*/ 14 w 31"/>
                  <a:gd name="T9" fmla="*/ 23 h 23"/>
                  <a:gd name="T10" fmla="*/ 28 w 31"/>
                  <a:gd name="T11" fmla="*/ 12 h 23"/>
                  <a:gd name="T12" fmla="*/ 31 w 31"/>
                  <a:gd name="T13" fmla="*/ 9 h 23"/>
                  <a:gd name="T14" fmla="*/ 28 w 31"/>
                  <a:gd name="T15" fmla="*/ 7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5" y="11"/>
                    </a:lnTo>
                    <a:lnTo>
                      <a:pt x="0" y="14"/>
                    </a:lnTo>
                    <a:lnTo>
                      <a:pt x="5" y="16"/>
                    </a:lnTo>
                    <a:lnTo>
                      <a:pt x="14" y="23"/>
                    </a:lnTo>
                    <a:lnTo>
                      <a:pt x="28" y="12"/>
                    </a:lnTo>
                    <a:lnTo>
                      <a:pt x="31" y="9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62"/>
              <p:cNvSpPr/>
              <p:nvPr/>
            </p:nvSpPr>
            <p:spPr bwMode="auto">
              <a:xfrm>
                <a:off x="5260975" y="5643563"/>
                <a:ext cx="47625" cy="34925"/>
              </a:xfrm>
              <a:custGeom>
                <a:avLst/>
                <a:gdLst>
                  <a:gd name="T0" fmla="*/ 0 w 18"/>
                  <a:gd name="T1" fmla="*/ 8 h 13"/>
                  <a:gd name="T2" fmla="*/ 1 w 18"/>
                  <a:gd name="T3" fmla="*/ 8 h 13"/>
                  <a:gd name="T4" fmla="*/ 8 w 18"/>
                  <a:gd name="T5" fmla="*/ 13 h 13"/>
                  <a:gd name="T6" fmla="*/ 14 w 18"/>
                  <a:gd name="T7" fmla="*/ 8 h 13"/>
                  <a:gd name="T8" fmla="*/ 18 w 18"/>
                  <a:gd name="T9" fmla="*/ 5 h 13"/>
                  <a:gd name="T10" fmla="*/ 14 w 18"/>
                  <a:gd name="T11" fmla="*/ 2 h 13"/>
                  <a:gd name="T12" fmla="*/ 10 w 18"/>
                  <a:gd name="T13" fmla="*/ 0 h 13"/>
                  <a:gd name="T14" fmla="*/ 10 w 18"/>
                  <a:gd name="T15" fmla="*/ 0 h 13"/>
                  <a:gd name="T16" fmla="*/ 1 w 18"/>
                  <a:gd name="T17" fmla="*/ 7 h 13"/>
                  <a:gd name="T18" fmla="*/ 0 w 18"/>
                  <a:gd name="T1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3">
                    <a:moveTo>
                      <a:pt x="0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7"/>
                      <a:pt x="1" y="7"/>
                      <a:pt x="1" y="7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63"/>
              <p:cNvSpPr/>
              <p:nvPr/>
            </p:nvSpPr>
            <p:spPr bwMode="auto">
              <a:xfrm>
                <a:off x="5189538" y="5600701"/>
                <a:ext cx="53975" cy="38100"/>
              </a:xfrm>
              <a:custGeom>
                <a:avLst/>
                <a:gdLst>
                  <a:gd name="T0" fmla="*/ 0 w 34"/>
                  <a:gd name="T1" fmla="*/ 12 h 24"/>
                  <a:gd name="T2" fmla="*/ 2 w 34"/>
                  <a:gd name="T3" fmla="*/ 13 h 24"/>
                  <a:gd name="T4" fmla="*/ 17 w 34"/>
                  <a:gd name="T5" fmla="*/ 24 h 24"/>
                  <a:gd name="T6" fmla="*/ 24 w 34"/>
                  <a:gd name="T7" fmla="*/ 19 h 24"/>
                  <a:gd name="T8" fmla="*/ 34 w 34"/>
                  <a:gd name="T9" fmla="*/ 12 h 24"/>
                  <a:gd name="T10" fmla="*/ 24 w 34"/>
                  <a:gd name="T11" fmla="*/ 5 h 24"/>
                  <a:gd name="T12" fmla="*/ 16 w 34"/>
                  <a:gd name="T13" fmla="*/ 0 h 24"/>
                  <a:gd name="T14" fmla="*/ 2 w 34"/>
                  <a:gd name="T15" fmla="*/ 10 h 24"/>
                  <a:gd name="T16" fmla="*/ 0 w 34"/>
                  <a:gd name="T17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4">
                    <a:moveTo>
                      <a:pt x="0" y="12"/>
                    </a:moveTo>
                    <a:lnTo>
                      <a:pt x="2" y="13"/>
                    </a:lnTo>
                    <a:lnTo>
                      <a:pt x="17" y="24"/>
                    </a:lnTo>
                    <a:lnTo>
                      <a:pt x="24" y="19"/>
                    </a:lnTo>
                    <a:lnTo>
                      <a:pt x="34" y="12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2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64"/>
              <p:cNvSpPr/>
              <p:nvPr/>
            </p:nvSpPr>
            <p:spPr bwMode="auto">
              <a:xfrm>
                <a:off x="5108575" y="5551488"/>
                <a:ext cx="61912" cy="42863"/>
              </a:xfrm>
              <a:custGeom>
                <a:avLst/>
                <a:gdLst>
                  <a:gd name="T0" fmla="*/ 0 w 39"/>
                  <a:gd name="T1" fmla="*/ 12 h 27"/>
                  <a:gd name="T2" fmla="*/ 0 w 39"/>
                  <a:gd name="T3" fmla="*/ 12 h 27"/>
                  <a:gd name="T4" fmla="*/ 10 w 39"/>
                  <a:gd name="T5" fmla="*/ 19 h 27"/>
                  <a:gd name="T6" fmla="*/ 22 w 39"/>
                  <a:gd name="T7" fmla="*/ 26 h 27"/>
                  <a:gd name="T8" fmla="*/ 24 w 39"/>
                  <a:gd name="T9" fmla="*/ 27 h 27"/>
                  <a:gd name="T10" fmla="*/ 32 w 39"/>
                  <a:gd name="T11" fmla="*/ 20 h 27"/>
                  <a:gd name="T12" fmla="*/ 39 w 39"/>
                  <a:gd name="T13" fmla="*/ 15 h 27"/>
                  <a:gd name="T14" fmla="*/ 32 w 39"/>
                  <a:gd name="T15" fmla="*/ 10 h 27"/>
                  <a:gd name="T16" fmla="*/ 22 w 39"/>
                  <a:gd name="T17" fmla="*/ 3 h 27"/>
                  <a:gd name="T18" fmla="*/ 15 w 39"/>
                  <a:gd name="T19" fmla="*/ 0 h 27"/>
                  <a:gd name="T20" fmla="*/ 10 w 39"/>
                  <a:gd name="T21" fmla="*/ 3 h 27"/>
                  <a:gd name="T22" fmla="*/ 0 w 39"/>
                  <a:gd name="T23" fmla="*/ 10 h 27"/>
                  <a:gd name="T24" fmla="*/ 0 w 39"/>
                  <a:gd name="T25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7">
                    <a:moveTo>
                      <a:pt x="0" y="12"/>
                    </a:moveTo>
                    <a:lnTo>
                      <a:pt x="0" y="12"/>
                    </a:lnTo>
                    <a:lnTo>
                      <a:pt x="10" y="19"/>
                    </a:lnTo>
                    <a:lnTo>
                      <a:pt x="22" y="26"/>
                    </a:lnTo>
                    <a:lnTo>
                      <a:pt x="24" y="27"/>
                    </a:lnTo>
                    <a:lnTo>
                      <a:pt x="32" y="20"/>
                    </a:lnTo>
                    <a:lnTo>
                      <a:pt x="39" y="15"/>
                    </a:lnTo>
                    <a:lnTo>
                      <a:pt x="32" y="10"/>
                    </a:lnTo>
                    <a:lnTo>
                      <a:pt x="22" y="3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65"/>
              <p:cNvSpPr/>
              <p:nvPr/>
            </p:nvSpPr>
            <p:spPr bwMode="auto">
              <a:xfrm>
                <a:off x="5154613" y="5581651"/>
                <a:ext cx="50800" cy="31750"/>
              </a:xfrm>
              <a:custGeom>
                <a:avLst/>
                <a:gdLst>
                  <a:gd name="T0" fmla="*/ 0 w 32"/>
                  <a:gd name="T1" fmla="*/ 12 h 20"/>
                  <a:gd name="T2" fmla="*/ 3 w 32"/>
                  <a:gd name="T3" fmla="*/ 13 h 20"/>
                  <a:gd name="T4" fmla="*/ 14 w 32"/>
                  <a:gd name="T5" fmla="*/ 20 h 20"/>
                  <a:gd name="T6" fmla="*/ 15 w 32"/>
                  <a:gd name="T7" fmla="*/ 20 h 20"/>
                  <a:gd name="T8" fmla="*/ 24 w 32"/>
                  <a:gd name="T9" fmla="*/ 13 h 20"/>
                  <a:gd name="T10" fmla="*/ 32 w 32"/>
                  <a:gd name="T11" fmla="*/ 8 h 20"/>
                  <a:gd name="T12" fmla="*/ 24 w 32"/>
                  <a:gd name="T13" fmla="*/ 3 h 20"/>
                  <a:gd name="T14" fmla="*/ 17 w 32"/>
                  <a:gd name="T15" fmla="*/ 0 h 20"/>
                  <a:gd name="T16" fmla="*/ 14 w 32"/>
                  <a:gd name="T17" fmla="*/ 1 h 20"/>
                  <a:gd name="T18" fmla="*/ 3 w 32"/>
                  <a:gd name="T19" fmla="*/ 10 h 20"/>
                  <a:gd name="T20" fmla="*/ 0 w 32"/>
                  <a:gd name="T21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0">
                    <a:moveTo>
                      <a:pt x="0" y="12"/>
                    </a:moveTo>
                    <a:lnTo>
                      <a:pt x="3" y="13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24" y="13"/>
                    </a:lnTo>
                    <a:lnTo>
                      <a:pt x="32" y="8"/>
                    </a:lnTo>
                    <a:lnTo>
                      <a:pt x="24" y="3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3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66"/>
              <p:cNvSpPr/>
              <p:nvPr/>
            </p:nvSpPr>
            <p:spPr bwMode="auto">
              <a:xfrm>
                <a:off x="4948238" y="5780088"/>
                <a:ext cx="57150" cy="41275"/>
              </a:xfrm>
              <a:custGeom>
                <a:avLst/>
                <a:gdLst>
                  <a:gd name="T0" fmla="*/ 18 w 21"/>
                  <a:gd name="T1" fmla="*/ 10 h 15"/>
                  <a:gd name="T2" fmla="*/ 21 w 21"/>
                  <a:gd name="T3" fmla="*/ 7 h 15"/>
                  <a:gd name="T4" fmla="*/ 18 w 21"/>
                  <a:gd name="T5" fmla="*/ 5 h 15"/>
                  <a:gd name="T6" fmla="*/ 15 w 21"/>
                  <a:gd name="T7" fmla="*/ 3 h 15"/>
                  <a:gd name="T8" fmla="*/ 11 w 21"/>
                  <a:gd name="T9" fmla="*/ 0 h 15"/>
                  <a:gd name="T10" fmla="*/ 10 w 21"/>
                  <a:gd name="T11" fmla="*/ 0 h 15"/>
                  <a:gd name="T12" fmla="*/ 4 w 21"/>
                  <a:gd name="T13" fmla="*/ 5 h 15"/>
                  <a:gd name="T14" fmla="*/ 0 w 21"/>
                  <a:gd name="T15" fmla="*/ 8 h 15"/>
                  <a:gd name="T16" fmla="*/ 4 w 21"/>
                  <a:gd name="T17" fmla="*/ 10 h 15"/>
                  <a:gd name="T18" fmla="*/ 11 w 21"/>
                  <a:gd name="T19" fmla="*/ 15 h 15"/>
                  <a:gd name="T20" fmla="*/ 11 w 21"/>
                  <a:gd name="T21" fmla="*/ 15 h 15"/>
                  <a:gd name="T22" fmla="*/ 12 w 21"/>
                  <a:gd name="T23" fmla="*/ 14 h 15"/>
                  <a:gd name="T24" fmla="*/ 15 w 21"/>
                  <a:gd name="T25" fmla="*/ 12 h 15"/>
                  <a:gd name="T26" fmla="*/ 18 w 21"/>
                  <a:gd name="T2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5">
                    <a:moveTo>
                      <a:pt x="18" y="10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lnTo>
                      <a:pt x="18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67"/>
              <p:cNvSpPr/>
              <p:nvPr/>
            </p:nvSpPr>
            <p:spPr bwMode="auto">
              <a:xfrm>
                <a:off x="5121275" y="5703888"/>
                <a:ext cx="52387" cy="34925"/>
              </a:xfrm>
              <a:custGeom>
                <a:avLst/>
                <a:gdLst>
                  <a:gd name="T0" fmla="*/ 16 w 33"/>
                  <a:gd name="T1" fmla="*/ 22 h 22"/>
                  <a:gd name="T2" fmla="*/ 24 w 33"/>
                  <a:gd name="T3" fmla="*/ 15 h 22"/>
                  <a:gd name="T4" fmla="*/ 33 w 33"/>
                  <a:gd name="T5" fmla="*/ 8 h 22"/>
                  <a:gd name="T6" fmla="*/ 24 w 33"/>
                  <a:gd name="T7" fmla="*/ 3 h 22"/>
                  <a:gd name="T8" fmla="*/ 18 w 33"/>
                  <a:gd name="T9" fmla="*/ 0 h 22"/>
                  <a:gd name="T10" fmla="*/ 14 w 33"/>
                  <a:gd name="T11" fmla="*/ 3 h 22"/>
                  <a:gd name="T12" fmla="*/ 2 w 33"/>
                  <a:gd name="T13" fmla="*/ 12 h 22"/>
                  <a:gd name="T14" fmla="*/ 0 w 33"/>
                  <a:gd name="T15" fmla="*/ 12 h 22"/>
                  <a:gd name="T16" fmla="*/ 2 w 33"/>
                  <a:gd name="T17" fmla="*/ 14 h 22"/>
                  <a:gd name="T18" fmla="*/ 14 w 33"/>
                  <a:gd name="T19" fmla="*/ 20 h 22"/>
                  <a:gd name="T20" fmla="*/ 16 w 33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22"/>
                    </a:moveTo>
                    <a:lnTo>
                      <a:pt x="24" y="15"/>
                    </a:lnTo>
                    <a:lnTo>
                      <a:pt x="33" y="8"/>
                    </a:lnTo>
                    <a:lnTo>
                      <a:pt x="24" y="3"/>
                    </a:lnTo>
                    <a:lnTo>
                      <a:pt x="18" y="0"/>
                    </a:lnTo>
                    <a:lnTo>
                      <a:pt x="14" y="3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0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68"/>
              <p:cNvSpPr/>
              <p:nvPr/>
            </p:nvSpPr>
            <p:spPr bwMode="auto">
              <a:xfrm>
                <a:off x="5089525" y="5730876"/>
                <a:ext cx="46037" cy="33338"/>
              </a:xfrm>
              <a:custGeom>
                <a:avLst/>
                <a:gdLst>
                  <a:gd name="T0" fmla="*/ 14 w 29"/>
                  <a:gd name="T1" fmla="*/ 21 h 21"/>
                  <a:gd name="T2" fmla="*/ 22 w 29"/>
                  <a:gd name="T3" fmla="*/ 14 h 21"/>
                  <a:gd name="T4" fmla="*/ 29 w 29"/>
                  <a:gd name="T5" fmla="*/ 9 h 21"/>
                  <a:gd name="T6" fmla="*/ 22 w 29"/>
                  <a:gd name="T7" fmla="*/ 5 h 21"/>
                  <a:gd name="T8" fmla="*/ 15 w 29"/>
                  <a:gd name="T9" fmla="*/ 0 h 21"/>
                  <a:gd name="T10" fmla="*/ 12 w 29"/>
                  <a:gd name="T11" fmla="*/ 2 h 21"/>
                  <a:gd name="T12" fmla="*/ 2 w 29"/>
                  <a:gd name="T13" fmla="*/ 10 h 21"/>
                  <a:gd name="T14" fmla="*/ 0 w 29"/>
                  <a:gd name="T15" fmla="*/ 12 h 21"/>
                  <a:gd name="T16" fmla="*/ 2 w 29"/>
                  <a:gd name="T17" fmla="*/ 14 h 21"/>
                  <a:gd name="T18" fmla="*/ 12 w 29"/>
                  <a:gd name="T19" fmla="*/ 21 h 21"/>
                  <a:gd name="T20" fmla="*/ 14 w 29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4" y="21"/>
                    </a:moveTo>
                    <a:lnTo>
                      <a:pt x="22" y="14"/>
                    </a:lnTo>
                    <a:lnTo>
                      <a:pt x="29" y="9"/>
                    </a:lnTo>
                    <a:lnTo>
                      <a:pt x="22" y="5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2" y="21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69"/>
              <p:cNvSpPr/>
              <p:nvPr/>
            </p:nvSpPr>
            <p:spPr bwMode="auto">
              <a:xfrm>
                <a:off x="5016500" y="5730876"/>
                <a:ext cx="53975" cy="38100"/>
              </a:xfrm>
              <a:custGeom>
                <a:avLst/>
                <a:gdLst>
                  <a:gd name="T0" fmla="*/ 17 w 34"/>
                  <a:gd name="T1" fmla="*/ 22 h 24"/>
                  <a:gd name="T2" fmla="*/ 19 w 34"/>
                  <a:gd name="T3" fmla="*/ 24 h 24"/>
                  <a:gd name="T4" fmla="*/ 27 w 34"/>
                  <a:gd name="T5" fmla="*/ 17 h 24"/>
                  <a:gd name="T6" fmla="*/ 34 w 34"/>
                  <a:gd name="T7" fmla="*/ 12 h 24"/>
                  <a:gd name="T8" fmla="*/ 27 w 34"/>
                  <a:gd name="T9" fmla="*/ 9 h 24"/>
                  <a:gd name="T10" fmla="*/ 17 w 34"/>
                  <a:gd name="T11" fmla="*/ 2 h 24"/>
                  <a:gd name="T12" fmla="*/ 15 w 34"/>
                  <a:gd name="T13" fmla="*/ 0 h 24"/>
                  <a:gd name="T14" fmla="*/ 7 w 34"/>
                  <a:gd name="T15" fmla="*/ 7 h 24"/>
                  <a:gd name="T16" fmla="*/ 0 w 34"/>
                  <a:gd name="T17" fmla="*/ 12 h 24"/>
                  <a:gd name="T18" fmla="*/ 7 w 34"/>
                  <a:gd name="T19" fmla="*/ 17 h 24"/>
                  <a:gd name="T20" fmla="*/ 17 w 34"/>
                  <a:gd name="T21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22"/>
                    </a:moveTo>
                    <a:lnTo>
                      <a:pt x="19" y="24"/>
                    </a:lnTo>
                    <a:lnTo>
                      <a:pt x="27" y="17"/>
                    </a:lnTo>
                    <a:lnTo>
                      <a:pt x="34" y="12"/>
                    </a:lnTo>
                    <a:lnTo>
                      <a:pt x="27" y="9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70"/>
              <p:cNvSpPr/>
              <p:nvPr/>
            </p:nvSpPr>
            <p:spPr bwMode="auto">
              <a:xfrm>
                <a:off x="5054600" y="5754688"/>
                <a:ext cx="47625" cy="33338"/>
              </a:xfrm>
              <a:custGeom>
                <a:avLst/>
                <a:gdLst>
                  <a:gd name="T0" fmla="*/ 13 w 30"/>
                  <a:gd name="T1" fmla="*/ 21 h 21"/>
                  <a:gd name="T2" fmla="*/ 15 w 30"/>
                  <a:gd name="T3" fmla="*/ 21 h 21"/>
                  <a:gd name="T4" fmla="*/ 24 w 30"/>
                  <a:gd name="T5" fmla="*/ 14 h 21"/>
                  <a:gd name="T6" fmla="*/ 30 w 30"/>
                  <a:gd name="T7" fmla="*/ 11 h 21"/>
                  <a:gd name="T8" fmla="*/ 24 w 30"/>
                  <a:gd name="T9" fmla="*/ 7 h 21"/>
                  <a:gd name="T10" fmla="*/ 15 w 30"/>
                  <a:gd name="T11" fmla="*/ 0 h 21"/>
                  <a:gd name="T12" fmla="*/ 13 w 30"/>
                  <a:gd name="T13" fmla="*/ 2 h 21"/>
                  <a:gd name="T14" fmla="*/ 3 w 30"/>
                  <a:gd name="T15" fmla="*/ 9 h 21"/>
                  <a:gd name="T16" fmla="*/ 0 w 30"/>
                  <a:gd name="T17" fmla="*/ 12 h 21"/>
                  <a:gd name="T18" fmla="*/ 3 w 30"/>
                  <a:gd name="T19" fmla="*/ 14 h 21"/>
                  <a:gd name="T20" fmla="*/ 13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21"/>
                    </a:moveTo>
                    <a:lnTo>
                      <a:pt x="15" y="21"/>
                    </a:lnTo>
                    <a:lnTo>
                      <a:pt x="24" y="14"/>
                    </a:lnTo>
                    <a:lnTo>
                      <a:pt x="30" y="11"/>
                    </a:lnTo>
                    <a:lnTo>
                      <a:pt x="24" y="7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3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71"/>
              <p:cNvSpPr/>
              <p:nvPr/>
            </p:nvSpPr>
            <p:spPr bwMode="auto">
              <a:xfrm>
                <a:off x="5083175" y="5632451"/>
                <a:ext cx="49212" cy="33338"/>
              </a:xfrm>
              <a:custGeom>
                <a:avLst/>
                <a:gdLst>
                  <a:gd name="T0" fmla="*/ 16 w 31"/>
                  <a:gd name="T1" fmla="*/ 0 h 21"/>
                  <a:gd name="T2" fmla="*/ 16 w 31"/>
                  <a:gd name="T3" fmla="*/ 0 h 21"/>
                  <a:gd name="T4" fmla="*/ 6 w 31"/>
                  <a:gd name="T5" fmla="*/ 7 h 21"/>
                  <a:gd name="T6" fmla="*/ 0 w 31"/>
                  <a:gd name="T7" fmla="*/ 12 h 21"/>
                  <a:gd name="T8" fmla="*/ 6 w 31"/>
                  <a:gd name="T9" fmla="*/ 16 h 21"/>
                  <a:gd name="T10" fmla="*/ 16 w 31"/>
                  <a:gd name="T11" fmla="*/ 21 h 21"/>
                  <a:gd name="T12" fmla="*/ 18 w 31"/>
                  <a:gd name="T13" fmla="*/ 21 h 21"/>
                  <a:gd name="T14" fmla="*/ 26 w 31"/>
                  <a:gd name="T15" fmla="*/ 14 h 21"/>
                  <a:gd name="T16" fmla="*/ 31 w 31"/>
                  <a:gd name="T17" fmla="*/ 11 h 21"/>
                  <a:gd name="T18" fmla="*/ 26 w 31"/>
                  <a:gd name="T19" fmla="*/ 7 h 21"/>
                  <a:gd name="T20" fmla="*/ 16 w 31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0"/>
                    </a:moveTo>
                    <a:lnTo>
                      <a:pt x="16" y="0"/>
                    </a:lnTo>
                    <a:lnTo>
                      <a:pt x="6" y="7"/>
                    </a:lnTo>
                    <a:lnTo>
                      <a:pt x="0" y="12"/>
                    </a:lnTo>
                    <a:lnTo>
                      <a:pt x="6" y="16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6" y="14"/>
                    </a:lnTo>
                    <a:lnTo>
                      <a:pt x="31" y="11"/>
                    </a:lnTo>
                    <a:lnTo>
                      <a:pt x="26" y="7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72"/>
              <p:cNvSpPr/>
              <p:nvPr/>
            </p:nvSpPr>
            <p:spPr bwMode="auto">
              <a:xfrm>
                <a:off x="5157788" y="5678488"/>
                <a:ext cx="47625" cy="33338"/>
              </a:xfrm>
              <a:custGeom>
                <a:avLst/>
                <a:gdLst>
                  <a:gd name="T0" fmla="*/ 15 w 30"/>
                  <a:gd name="T1" fmla="*/ 21 h 21"/>
                  <a:gd name="T2" fmla="*/ 22 w 30"/>
                  <a:gd name="T3" fmla="*/ 14 h 21"/>
                  <a:gd name="T4" fmla="*/ 30 w 30"/>
                  <a:gd name="T5" fmla="*/ 9 h 21"/>
                  <a:gd name="T6" fmla="*/ 22 w 30"/>
                  <a:gd name="T7" fmla="*/ 4 h 21"/>
                  <a:gd name="T8" fmla="*/ 15 w 30"/>
                  <a:gd name="T9" fmla="*/ 0 h 21"/>
                  <a:gd name="T10" fmla="*/ 12 w 30"/>
                  <a:gd name="T11" fmla="*/ 2 h 21"/>
                  <a:gd name="T12" fmla="*/ 1 w 30"/>
                  <a:gd name="T13" fmla="*/ 11 h 21"/>
                  <a:gd name="T14" fmla="*/ 0 w 30"/>
                  <a:gd name="T15" fmla="*/ 11 h 21"/>
                  <a:gd name="T16" fmla="*/ 1 w 30"/>
                  <a:gd name="T17" fmla="*/ 12 h 21"/>
                  <a:gd name="T18" fmla="*/ 12 w 30"/>
                  <a:gd name="T19" fmla="*/ 19 h 21"/>
                  <a:gd name="T20" fmla="*/ 15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5" y="21"/>
                    </a:moveTo>
                    <a:lnTo>
                      <a:pt x="22" y="14"/>
                    </a:lnTo>
                    <a:lnTo>
                      <a:pt x="30" y="9"/>
                    </a:lnTo>
                    <a:lnTo>
                      <a:pt x="22" y="4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2" y="19"/>
                    </a:lnTo>
                    <a:lnTo>
                      <a:pt x="15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73"/>
              <p:cNvSpPr/>
              <p:nvPr/>
            </p:nvSpPr>
            <p:spPr bwMode="auto">
              <a:xfrm>
                <a:off x="5037138" y="5602288"/>
                <a:ext cx="63500" cy="41275"/>
              </a:xfrm>
              <a:custGeom>
                <a:avLst/>
                <a:gdLst>
                  <a:gd name="T0" fmla="*/ 24 w 40"/>
                  <a:gd name="T1" fmla="*/ 7 h 26"/>
                  <a:gd name="T2" fmla="*/ 14 w 40"/>
                  <a:gd name="T3" fmla="*/ 0 h 26"/>
                  <a:gd name="T4" fmla="*/ 4 w 40"/>
                  <a:gd name="T5" fmla="*/ 9 h 26"/>
                  <a:gd name="T6" fmla="*/ 0 w 40"/>
                  <a:gd name="T7" fmla="*/ 12 h 26"/>
                  <a:gd name="T8" fmla="*/ 4 w 40"/>
                  <a:gd name="T9" fmla="*/ 14 h 26"/>
                  <a:gd name="T10" fmla="*/ 14 w 40"/>
                  <a:gd name="T11" fmla="*/ 21 h 26"/>
                  <a:gd name="T12" fmla="*/ 24 w 40"/>
                  <a:gd name="T13" fmla="*/ 26 h 26"/>
                  <a:gd name="T14" fmla="*/ 24 w 40"/>
                  <a:gd name="T15" fmla="*/ 26 h 26"/>
                  <a:gd name="T16" fmla="*/ 35 w 40"/>
                  <a:gd name="T17" fmla="*/ 19 h 26"/>
                  <a:gd name="T18" fmla="*/ 40 w 40"/>
                  <a:gd name="T19" fmla="*/ 16 h 26"/>
                  <a:gd name="T20" fmla="*/ 35 w 40"/>
                  <a:gd name="T21" fmla="*/ 14 h 26"/>
                  <a:gd name="T22" fmla="*/ 24 w 40"/>
                  <a:gd name="T23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24" y="7"/>
                    </a:move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4"/>
                    </a:lnTo>
                    <a:lnTo>
                      <a:pt x="2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74"/>
              <p:cNvSpPr/>
              <p:nvPr/>
            </p:nvSpPr>
            <p:spPr bwMode="auto">
              <a:xfrm>
                <a:off x="5119688" y="5654676"/>
                <a:ext cx="53975" cy="34925"/>
              </a:xfrm>
              <a:custGeom>
                <a:avLst/>
                <a:gdLst>
                  <a:gd name="T0" fmla="*/ 15 w 34"/>
                  <a:gd name="T1" fmla="*/ 0 h 22"/>
                  <a:gd name="T2" fmla="*/ 15 w 34"/>
                  <a:gd name="T3" fmla="*/ 0 h 22"/>
                  <a:gd name="T4" fmla="*/ 3 w 34"/>
                  <a:gd name="T5" fmla="*/ 9 h 22"/>
                  <a:gd name="T6" fmla="*/ 0 w 34"/>
                  <a:gd name="T7" fmla="*/ 12 h 22"/>
                  <a:gd name="T8" fmla="*/ 3 w 34"/>
                  <a:gd name="T9" fmla="*/ 14 h 22"/>
                  <a:gd name="T10" fmla="*/ 15 w 34"/>
                  <a:gd name="T11" fmla="*/ 21 h 22"/>
                  <a:gd name="T12" fmla="*/ 19 w 34"/>
                  <a:gd name="T13" fmla="*/ 22 h 22"/>
                  <a:gd name="T14" fmla="*/ 25 w 34"/>
                  <a:gd name="T15" fmla="*/ 17 h 22"/>
                  <a:gd name="T16" fmla="*/ 34 w 34"/>
                  <a:gd name="T17" fmla="*/ 12 h 22"/>
                  <a:gd name="T18" fmla="*/ 25 w 34"/>
                  <a:gd name="T19" fmla="*/ 7 h 22"/>
                  <a:gd name="T20" fmla="*/ 15 w 34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15" y="0"/>
                    </a:moveTo>
                    <a:lnTo>
                      <a:pt x="15" y="0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5" y="21"/>
                    </a:lnTo>
                    <a:lnTo>
                      <a:pt x="19" y="22"/>
                    </a:lnTo>
                    <a:lnTo>
                      <a:pt x="25" y="17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75"/>
              <p:cNvSpPr/>
              <p:nvPr/>
            </p:nvSpPr>
            <p:spPr bwMode="auto">
              <a:xfrm>
                <a:off x="4597400" y="5665788"/>
                <a:ext cx="950912" cy="385763"/>
              </a:xfrm>
              <a:custGeom>
                <a:avLst/>
                <a:gdLst>
                  <a:gd name="T0" fmla="*/ 350 w 350"/>
                  <a:gd name="T1" fmla="*/ 0 h 142"/>
                  <a:gd name="T2" fmla="*/ 258 w 350"/>
                  <a:gd name="T3" fmla="*/ 69 h 142"/>
                  <a:gd name="T4" fmla="*/ 245 w 350"/>
                  <a:gd name="T5" fmla="*/ 79 h 142"/>
                  <a:gd name="T6" fmla="*/ 232 w 350"/>
                  <a:gd name="T7" fmla="*/ 88 h 142"/>
                  <a:gd name="T8" fmla="*/ 219 w 350"/>
                  <a:gd name="T9" fmla="*/ 97 h 142"/>
                  <a:gd name="T10" fmla="*/ 213 w 350"/>
                  <a:gd name="T11" fmla="*/ 102 h 142"/>
                  <a:gd name="T12" fmla="*/ 207 w 350"/>
                  <a:gd name="T13" fmla="*/ 107 h 142"/>
                  <a:gd name="T14" fmla="*/ 201 w 350"/>
                  <a:gd name="T15" fmla="*/ 111 h 142"/>
                  <a:gd name="T16" fmla="*/ 194 w 350"/>
                  <a:gd name="T17" fmla="*/ 116 h 142"/>
                  <a:gd name="T18" fmla="*/ 188 w 350"/>
                  <a:gd name="T19" fmla="*/ 120 h 142"/>
                  <a:gd name="T20" fmla="*/ 182 w 350"/>
                  <a:gd name="T21" fmla="*/ 125 h 142"/>
                  <a:gd name="T22" fmla="*/ 181 w 350"/>
                  <a:gd name="T23" fmla="*/ 126 h 142"/>
                  <a:gd name="T24" fmla="*/ 179 w 350"/>
                  <a:gd name="T25" fmla="*/ 126 h 142"/>
                  <a:gd name="T26" fmla="*/ 176 w 350"/>
                  <a:gd name="T27" fmla="*/ 124 h 142"/>
                  <a:gd name="T28" fmla="*/ 170 w 350"/>
                  <a:gd name="T29" fmla="*/ 121 h 142"/>
                  <a:gd name="T30" fmla="*/ 164 w 350"/>
                  <a:gd name="T31" fmla="*/ 116 h 142"/>
                  <a:gd name="T32" fmla="*/ 158 w 350"/>
                  <a:gd name="T33" fmla="*/ 112 h 142"/>
                  <a:gd name="T34" fmla="*/ 153 w 350"/>
                  <a:gd name="T35" fmla="*/ 109 h 142"/>
                  <a:gd name="T36" fmla="*/ 147 w 350"/>
                  <a:gd name="T37" fmla="*/ 105 h 142"/>
                  <a:gd name="T38" fmla="*/ 144 w 350"/>
                  <a:gd name="T39" fmla="*/ 103 h 142"/>
                  <a:gd name="T40" fmla="*/ 140 w 350"/>
                  <a:gd name="T41" fmla="*/ 100 h 142"/>
                  <a:gd name="T42" fmla="*/ 133 w 350"/>
                  <a:gd name="T43" fmla="*/ 95 h 142"/>
                  <a:gd name="T44" fmla="*/ 126 w 350"/>
                  <a:gd name="T45" fmla="*/ 91 h 142"/>
                  <a:gd name="T46" fmla="*/ 119 w 350"/>
                  <a:gd name="T47" fmla="*/ 87 h 142"/>
                  <a:gd name="T48" fmla="*/ 115 w 350"/>
                  <a:gd name="T49" fmla="*/ 83 h 142"/>
                  <a:gd name="T50" fmla="*/ 102 w 350"/>
                  <a:gd name="T51" fmla="*/ 75 h 142"/>
                  <a:gd name="T52" fmla="*/ 89 w 350"/>
                  <a:gd name="T53" fmla="*/ 66 h 142"/>
                  <a:gd name="T54" fmla="*/ 1 w 350"/>
                  <a:gd name="T55" fmla="*/ 8 h 142"/>
                  <a:gd name="T56" fmla="*/ 1 w 350"/>
                  <a:gd name="T57" fmla="*/ 24 h 142"/>
                  <a:gd name="T58" fmla="*/ 89 w 350"/>
                  <a:gd name="T59" fmla="*/ 82 h 142"/>
                  <a:gd name="T60" fmla="*/ 102 w 350"/>
                  <a:gd name="T61" fmla="*/ 91 h 142"/>
                  <a:gd name="T62" fmla="*/ 115 w 350"/>
                  <a:gd name="T63" fmla="*/ 99 h 142"/>
                  <a:gd name="T64" fmla="*/ 119 w 350"/>
                  <a:gd name="T65" fmla="*/ 102 h 142"/>
                  <a:gd name="T66" fmla="*/ 126 w 350"/>
                  <a:gd name="T67" fmla="*/ 106 h 142"/>
                  <a:gd name="T68" fmla="*/ 133 w 350"/>
                  <a:gd name="T69" fmla="*/ 111 h 142"/>
                  <a:gd name="T70" fmla="*/ 140 w 350"/>
                  <a:gd name="T71" fmla="*/ 115 h 142"/>
                  <a:gd name="T72" fmla="*/ 144 w 350"/>
                  <a:gd name="T73" fmla="*/ 118 h 142"/>
                  <a:gd name="T74" fmla="*/ 147 w 350"/>
                  <a:gd name="T75" fmla="*/ 120 h 142"/>
                  <a:gd name="T76" fmla="*/ 153 w 350"/>
                  <a:gd name="T77" fmla="*/ 124 h 142"/>
                  <a:gd name="T78" fmla="*/ 158 w 350"/>
                  <a:gd name="T79" fmla="*/ 128 h 142"/>
                  <a:gd name="T80" fmla="*/ 164 w 350"/>
                  <a:gd name="T81" fmla="*/ 132 h 142"/>
                  <a:gd name="T82" fmla="*/ 170 w 350"/>
                  <a:gd name="T83" fmla="*/ 136 h 142"/>
                  <a:gd name="T84" fmla="*/ 176 w 350"/>
                  <a:gd name="T85" fmla="*/ 139 h 142"/>
                  <a:gd name="T86" fmla="*/ 179 w 350"/>
                  <a:gd name="T87" fmla="*/ 142 h 142"/>
                  <a:gd name="T88" fmla="*/ 182 w 350"/>
                  <a:gd name="T89" fmla="*/ 139 h 142"/>
                  <a:gd name="T90" fmla="*/ 188 w 350"/>
                  <a:gd name="T91" fmla="*/ 135 h 142"/>
                  <a:gd name="T92" fmla="*/ 194 w 350"/>
                  <a:gd name="T93" fmla="*/ 130 h 142"/>
                  <a:gd name="T94" fmla="*/ 201 w 350"/>
                  <a:gd name="T95" fmla="*/ 125 h 142"/>
                  <a:gd name="T96" fmla="*/ 207 w 350"/>
                  <a:gd name="T97" fmla="*/ 121 h 142"/>
                  <a:gd name="T98" fmla="*/ 213 w 350"/>
                  <a:gd name="T99" fmla="*/ 116 h 142"/>
                  <a:gd name="T100" fmla="*/ 219 w 350"/>
                  <a:gd name="T101" fmla="*/ 111 h 142"/>
                  <a:gd name="T102" fmla="*/ 232 w 350"/>
                  <a:gd name="T103" fmla="*/ 102 h 142"/>
                  <a:gd name="T104" fmla="*/ 245 w 350"/>
                  <a:gd name="T105" fmla="*/ 93 h 142"/>
                  <a:gd name="T106" fmla="*/ 258 w 350"/>
                  <a:gd name="T107" fmla="*/ 83 h 142"/>
                  <a:gd name="T108" fmla="*/ 350 w 350"/>
                  <a:gd name="T109" fmla="*/ 12 h 142"/>
                  <a:gd name="T110" fmla="*/ 350 w 350"/>
                  <a:gd name="T11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0" h="142">
                    <a:moveTo>
                      <a:pt x="350" y="0"/>
                    </a:moveTo>
                    <a:cubicBezTo>
                      <a:pt x="258" y="69"/>
                      <a:pt x="258" y="69"/>
                      <a:pt x="258" y="69"/>
                    </a:cubicBezTo>
                    <a:cubicBezTo>
                      <a:pt x="245" y="79"/>
                      <a:pt x="245" y="79"/>
                      <a:pt x="245" y="79"/>
                    </a:cubicBezTo>
                    <a:cubicBezTo>
                      <a:pt x="232" y="88"/>
                      <a:pt x="232" y="88"/>
                      <a:pt x="232" y="88"/>
                    </a:cubicBezTo>
                    <a:cubicBezTo>
                      <a:pt x="219" y="97"/>
                      <a:pt x="219" y="97"/>
                      <a:pt x="219" y="97"/>
                    </a:cubicBezTo>
                    <a:cubicBezTo>
                      <a:pt x="213" y="102"/>
                      <a:pt x="213" y="102"/>
                      <a:pt x="213" y="102"/>
                    </a:cubicBezTo>
                    <a:cubicBezTo>
                      <a:pt x="207" y="107"/>
                      <a:pt x="207" y="107"/>
                      <a:pt x="207" y="107"/>
                    </a:cubicBezTo>
                    <a:cubicBezTo>
                      <a:pt x="201" y="111"/>
                      <a:pt x="201" y="111"/>
                      <a:pt x="201" y="111"/>
                    </a:cubicBezTo>
                    <a:cubicBezTo>
                      <a:pt x="194" y="116"/>
                      <a:pt x="194" y="116"/>
                      <a:pt x="194" y="116"/>
                    </a:cubicBezTo>
                    <a:cubicBezTo>
                      <a:pt x="188" y="120"/>
                      <a:pt x="188" y="120"/>
                      <a:pt x="188" y="120"/>
                    </a:cubicBezTo>
                    <a:cubicBezTo>
                      <a:pt x="182" y="125"/>
                      <a:pt x="182" y="125"/>
                      <a:pt x="182" y="125"/>
                    </a:cubicBezTo>
                    <a:cubicBezTo>
                      <a:pt x="181" y="126"/>
                      <a:pt x="181" y="126"/>
                      <a:pt x="181" y="126"/>
                    </a:cubicBezTo>
                    <a:cubicBezTo>
                      <a:pt x="180" y="126"/>
                      <a:pt x="179" y="126"/>
                      <a:pt x="179" y="126"/>
                    </a:cubicBezTo>
                    <a:cubicBezTo>
                      <a:pt x="176" y="124"/>
                      <a:pt x="176" y="124"/>
                      <a:pt x="176" y="124"/>
                    </a:cubicBezTo>
                    <a:cubicBezTo>
                      <a:pt x="170" y="121"/>
                      <a:pt x="170" y="121"/>
                      <a:pt x="170" y="121"/>
                    </a:cubicBezTo>
                    <a:cubicBezTo>
                      <a:pt x="164" y="116"/>
                      <a:pt x="164" y="116"/>
                      <a:pt x="164" y="116"/>
                    </a:cubicBezTo>
                    <a:cubicBezTo>
                      <a:pt x="158" y="112"/>
                      <a:pt x="158" y="112"/>
                      <a:pt x="158" y="112"/>
                    </a:cubicBezTo>
                    <a:cubicBezTo>
                      <a:pt x="153" y="109"/>
                      <a:pt x="153" y="109"/>
                      <a:pt x="153" y="109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4" y="103"/>
                      <a:pt x="144" y="103"/>
                      <a:pt x="144" y="103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19" y="87"/>
                      <a:pt x="119" y="87"/>
                      <a:pt x="119" y="87"/>
                    </a:cubicBezTo>
                    <a:cubicBezTo>
                      <a:pt x="115" y="83"/>
                      <a:pt x="115" y="83"/>
                      <a:pt x="115" y="83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0" y="23"/>
                      <a:pt x="1" y="24"/>
                    </a:cubicBezTo>
                    <a:cubicBezTo>
                      <a:pt x="4" y="26"/>
                      <a:pt x="46" y="54"/>
                      <a:pt x="89" y="82"/>
                    </a:cubicBezTo>
                    <a:cubicBezTo>
                      <a:pt x="93" y="85"/>
                      <a:pt x="98" y="88"/>
                      <a:pt x="102" y="91"/>
                    </a:cubicBezTo>
                    <a:cubicBezTo>
                      <a:pt x="106" y="93"/>
                      <a:pt x="111" y="96"/>
                      <a:pt x="115" y="99"/>
                    </a:cubicBezTo>
                    <a:cubicBezTo>
                      <a:pt x="116" y="100"/>
                      <a:pt x="118" y="101"/>
                      <a:pt x="119" y="102"/>
                    </a:cubicBezTo>
                    <a:cubicBezTo>
                      <a:pt x="122" y="104"/>
                      <a:pt x="124" y="105"/>
                      <a:pt x="126" y="106"/>
                    </a:cubicBezTo>
                    <a:cubicBezTo>
                      <a:pt x="128" y="108"/>
                      <a:pt x="130" y="109"/>
                      <a:pt x="133" y="111"/>
                    </a:cubicBezTo>
                    <a:cubicBezTo>
                      <a:pt x="135" y="112"/>
                      <a:pt x="137" y="114"/>
                      <a:pt x="140" y="115"/>
                    </a:cubicBezTo>
                    <a:cubicBezTo>
                      <a:pt x="141" y="116"/>
                      <a:pt x="143" y="117"/>
                      <a:pt x="144" y="118"/>
                    </a:cubicBezTo>
                    <a:cubicBezTo>
                      <a:pt x="145" y="119"/>
                      <a:pt x="146" y="119"/>
                      <a:pt x="147" y="120"/>
                    </a:cubicBezTo>
                    <a:cubicBezTo>
                      <a:pt x="149" y="121"/>
                      <a:pt x="151" y="123"/>
                      <a:pt x="153" y="124"/>
                    </a:cubicBezTo>
                    <a:cubicBezTo>
                      <a:pt x="155" y="125"/>
                      <a:pt x="157" y="127"/>
                      <a:pt x="158" y="128"/>
                    </a:cubicBezTo>
                    <a:cubicBezTo>
                      <a:pt x="161" y="129"/>
                      <a:pt x="162" y="131"/>
                      <a:pt x="164" y="132"/>
                    </a:cubicBezTo>
                    <a:cubicBezTo>
                      <a:pt x="167" y="133"/>
                      <a:pt x="169" y="135"/>
                      <a:pt x="170" y="136"/>
                    </a:cubicBezTo>
                    <a:cubicBezTo>
                      <a:pt x="173" y="137"/>
                      <a:pt x="174" y="138"/>
                      <a:pt x="176" y="139"/>
                    </a:cubicBezTo>
                    <a:cubicBezTo>
                      <a:pt x="177" y="140"/>
                      <a:pt x="179" y="141"/>
                      <a:pt x="179" y="142"/>
                    </a:cubicBezTo>
                    <a:cubicBezTo>
                      <a:pt x="180" y="141"/>
                      <a:pt x="181" y="140"/>
                      <a:pt x="182" y="139"/>
                    </a:cubicBezTo>
                    <a:cubicBezTo>
                      <a:pt x="184" y="138"/>
                      <a:pt x="186" y="136"/>
                      <a:pt x="188" y="135"/>
                    </a:cubicBezTo>
                    <a:cubicBezTo>
                      <a:pt x="190" y="133"/>
                      <a:pt x="192" y="131"/>
                      <a:pt x="194" y="130"/>
                    </a:cubicBezTo>
                    <a:cubicBezTo>
                      <a:pt x="196" y="128"/>
                      <a:pt x="199" y="127"/>
                      <a:pt x="201" y="125"/>
                    </a:cubicBezTo>
                    <a:cubicBezTo>
                      <a:pt x="203" y="124"/>
                      <a:pt x="205" y="122"/>
                      <a:pt x="207" y="121"/>
                    </a:cubicBezTo>
                    <a:cubicBezTo>
                      <a:pt x="209" y="119"/>
                      <a:pt x="211" y="117"/>
                      <a:pt x="213" y="116"/>
                    </a:cubicBezTo>
                    <a:cubicBezTo>
                      <a:pt x="215" y="114"/>
                      <a:pt x="217" y="113"/>
                      <a:pt x="219" y="111"/>
                    </a:cubicBezTo>
                    <a:cubicBezTo>
                      <a:pt x="224" y="108"/>
                      <a:pt x="228" y="105"/>
                      <a:pt x="232" y="102"/>
                    </a:cubicBezTo>
                    <a:cubicBezTo>
                      <a:pt x="236" y="99"/>
                      <a:pt x="240" y="96"/>
                      <a:pt x="245" y="93"/>
                    </a:cubicBezTo>
                    <a:cubicBezTo>
                      <a:pt x="249" y="90"/>
                      <a:pt x="253" y="87"/>
                      <a:pt x="258" y="83"/>
                    </a:cubicBezTo>
                    <a:cubicBezTo>
                      <a:pt x="289" y="60"/>
                      <a:pt x="321" y="37"/>
                      <a:pt x="350" y="12"/>
                    </a:cubicBezTo>
                    <a:cubicBezTo>
                      <a:pt x="350" y="8"/>
                      <a:pt x="350" y="4"/>
                      <a:pt x="3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76"/>
              <p:cNvSpPr/>
              <p:nvPr/>
            </p:nvSpPr>
            <p:spPr bwMode="auto">
              <a:xfrm>
                <a:off x="5119688" y="5605463"/>
                <a:ext cx="50800" cy="34925"/>
              </a:xfrm>
              <a:custGeom>
                <a:avLst/>
                <a:gdLst>
                  <a:gd name="T0" fmla="*/ 17 w 32"/>
                  <a:gd name="T1" fmla="*/ 0 h 22"/>
                  <a:gd name="T2" fmla="*/ 15 w 32"/>
                  <a:gd name="T3" fmla="*/ 2 h 22"/>
                  <a:gd name="T4" fmla="*/ 3 w 32"/>
                  <a:gd name="T5" fmla="*/ 10 h 22"/>
                  <a:gd name="T6" fmla="*/ 0 w 32"/>
                  <a:gd name="T7" fmla="*/ 14 h 22"/>
                  <a:gd name="T8" fmla="*/ 3 w 32"/>
                  <a:gd name="T9" fmla="*/ 17 h 22"/>
                  <a:gd name="T10" fmla="*/ 15 w 32"/>
                  <a:gd name="T11" fmla="*/ 22 h 22"/>
                  <a:gd name="T12" fmla="*/ 15 w 32"/>
                  <a:gd name="T13" fmla="*/ 22 h 22"/>
                  <a:gd name="T14" fmla="*/ 25 w 32"/>
                  <a:gd name="T15" fmla="*/ 16 h 22"/>
                  <a:gd name="T16" fmla="*/ 32 w 32"/>
                  <a:gd name="T17" fmla="*/ 10 h 22"/>
                  <a:gd name="T18" fmla="*/ 25 w 32"/>
                  <a:gd name="T19" fmla="*/ 5 h 22"/>
                  <a:gd name="T20" fmla="*/ 17 w 32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17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25" y="16"/>
                    </a:lnTo>
                    <a:lnTo>
                      <a:pt x="32" y="10"/>
                    </a:lnTo>
                    <a:lnTo>
                      <a:pt x="25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77"/>
              <p:cNvSpPr/>
              <p:nvPr/>
            </p:nvSpPr>
            <p:spPr bwMode="auto">
              <a:xfrm>
                <a:off x="4821238" y="5651501"/>
                <a:ext cx="57150" cy="38100"/>
              </a:xfrm>
              <a:custGeom>
                <a:avLst/>
                <a:gdLst>
                  <a:gd name="T0" fmla="*/ 24 w 36"/>
                  <a:gd name="T1" fmla="*/ 24 h 24"/>
                  <a:gd name="T2" fmla="*/ 34 w 36"/>
                  <a:gd name="T3" fmla="*/ 16 h 24"/>
                  <a:gd name="T4" fmla="*/ 36 w 36"/>
                  <a:gd name="T5" fmla="*/ 14 h 24"/>
                  <a:gd name="T6" fmla="*/ 34 w 36"/>
                  <a:gd name="T7" fmla="*/ 12 h 24"/>
                  <a:gd name="T8" fmla="*/ 13 w 36"/>
                  <a:gd name="T9" fmla="*/ 0 h 24"/>
                  <a:gd name="T10" fmla="*/ 12 w 36"/>
                  <a:gd name="T11" fmla="*/ 2 h 24"/>
                  <a:gd name="T12" fmla="*/ 0 w 36"/>
                  <a:gd name="T13" fmla="*/ 9 h 24"/>
                  <a:gd name="T14" fmla="*/ 12 w 36"/>
                  <a:gd name="T15" fmla="*/ 16 h 24"/>
                  <a:gd name="T16" fmla="*/ 24 w 36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24">
                    <a:moveTo>
                      <a:pt x="24" y="24"/>
                    </a:moveTo>
                    <a:lnTo>
                      <a:pt x="34" y="16"/>
                    </a:lnTo>
                    <a:lnTo>
                      <a:pt x="36" y="14"/>
                    </a:lnTo>
                    <a:lnTo>
                      <a:pt x="34" y="12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0" y="9"/>
                    </a:lnTo>
                    <a:lnTo>
                      <a:pt x="12" y="16"/>
                    </a:lnTo>
                    <a:lnTo>
                      <a:pt x="24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78"/>
              <p:cNvSpPr/>
              <p:nvPr/>
            </p:nvSpPr>
            <p:spPr bwMode="auto">
              <a:xfrm>
                <a:off x="4979988" y="5708651"/>
                <a:ext cx="52387" cy="36513"/>
              </a:xfrm>
              <a:custGeom>
                <a:avLst/>
                <a:gdLst>
                  <a:gd name="T0" fmla="*/ 16 w 33"/>
                  <a:gd name="T1" fmla="*/ 0 h 23"/>
                  <a:gd name="T2" fmla="*/ 11 w 33"/>
                  <a:gd name="T3" fmla="*/ 5 h 23"/>
                  <a:gd name="T4" fmla="*/ 6 w 33"/>
                  <a:gd name="T5" fmla="*/ 9 h 23"/>
                  <a:gd name="T6" fmla="*/ 0 w 33"/>
                  <a:gd name="T7" fmla="*/ 12 h 23"/>
                  <a:gd name="T8" fmla="*/ 6 w 33"/>
                  <a:gd name="T9" fmla="*/ 14 h 23"/>
                  <a:gd name="T10" fmla="*/ 11 w 33"/>
                  <a:gd name="T11" fmla="*/ 17 h 23"/>
                  <a:gd name="T12" fmla="*/ 18 w 33"/>
                  <a:gd name="T13" fmla="*/ 23 h 23"/>
                  <a:gd name="T14" fmla="*/ 21 w 33"/>
                  <a:gd name="T15" fmla="*/ 21 h 23"/>
                  <a:gd name="T16" fmla="*/ 30 w 33"/>
                  <a:gd name="T17" fmla="*/ 12 h 23"/>
                  <a:gd name="T18" fmla="*/ 33 w 33"/>
                  <a:gd name="T19" fmla="*/ 11 h 23"/>
                  <a:gd name="T20" fmla="*/ 30 w 33"/>
                  <a:gd name="T21" fmla="*/ 9 h 23"/>
                  <a:gd name="T22" fmla="*/ 21 w 33"/>
                  <a:gd name="T23" fmla="*/ 4 h 23"/>
                  <a:gd name="T24" fmla="*/ 16 w 33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16" y="0"/>
                    </a:moveTo>
                    <a:lnTo>
                      <a:pt x="11" y="5"/>
                    </a:lnTo>
                    <a:lnTo>
                      <a:pt x="6" y="9"/>
                    </a:lnTo>
                    <a:lnTo>
                      <a:pt x="0" y="12"/>
                    </a:lnTo>
                    <a:lnTo>
                      <a:pt x="6" y="14"/>
                    </a:lnTo>
                    <a:lnTo>
                      <a:pt x="11" y="17"/>
                    </a:lnTo>
                    <a:lnTo>
                      <a:pt x="18" y="23"/>
                    </a:lnTo>
                    <a:lnTo>
                      <a:pt x="21" y="21"/>
                    </a:lnTo>
                    <a:lnTo>
                      <a:pt x="30" y="12"/>
                    </a:lnTo>
                    <a:lnTo>
                      <a:pt x="33" y="11"/>
                    </a:lnTo>
                    <a:lnTo>
                      <a:pt x="30" y="9"/>
                    </a:lnTo>
                    <a:lnTo>
                      <a:pt x="21" y="4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79"/>
              <p:cNvSpPr/>
              <p:nvPr/>
            </p:nvSpPr>
            <p:spPr bwMode="auto">
              <a:xfrm>
                <a:off x="5048250" y="5707063"/>
                <a:ext cx="53975" cy="38100"/>
              </a:xfrm>
              <a:custGeom>
                <a:avLst/>
                <a:gdLst>
                  <a:gd name="T0" fmla="*/ 17 w 34"/>
                  <a:gd name="T1" fmla="*/ 0 h 24"/>
                  <a:gd name="T2" fmla="*/ 16 w 34"/>
                  <a:gd name="T3" fmla="*/ 0 h 24"/>
                  <a:gd name="T4" fmla="*/ 7 w 34"/>
                  <a:gd name="T5" fmla="*/ 6 h 24"/>
                  <a:gd name="T6" fmla="*/ 0 w 34"/>
                  <a:gd name="T7" fmla="*/ 12 h 24"/>
                  <a:gd name="T8" fmla="*/ 7 w 34"/>
                  <a:gd name="T9" fmla="*/ 15 h 24"/>
                  <a:gd name="T10" fmla="*/ 17 w 34"/>
                  <a:gd name="T11" fmla="*/ 22 h 24"/>
                  <a:gd name="T12" fmla="*/ 19 w 34"/>
                  <a:gd name="T13" fmla="*/ 24 h 24"/>
                  <a:gd name="T14" fmla="*/ 28 w 34"/>
                  <a:gd name="T15" fmla="*/ 17 h 24"/>
                  <a:gd name="T16" fmla="*/ 34 w 34"/>
                  <a:gd name="T17" fmla="*/ 12 h 24"/>
                  <a:gd name="T18" fmla="*/ 28 w 34"/>
                  <a:gd name="T19" fmla="*/ 6 h 24"/>
                  <a:gd name="T20" fmla="*/ 17 w 3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0"/>
                    </a:moveTo>
                    <a:lnTo>
                      <a:pt x="16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7" y="22"/>
                    </a:lnTo>
                    <a:lnTo>
                      <a:pt x="19" y="24"/>
                    </a:lnTo>
                    <a:lnTo>
                      <a:pt x="28" y="17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80"/>
              <p:cNvSpPr/>
              <p:nvPr/>
            </p:nvSpPr>
            <p:spPr bwMode="auto">
              <a:xfrm>
                <a:off x="5016500" y="5684838"/>
                <a:ext cx="47625" cy="34925"/>
              </a:xfrm>
              <a:custGeom>
                <a:avLst/>
                <a:gdLst>
                  <a:gd name="T0" fmla="*/ 15 w 30"/>
                  <a:gd name="T1" fmla="*/ 0 h 22"/>
                  <a:gd name="T2" fmla="*/ 7 w 30"/>
                  <a:gd name="T3" fmla="*/ 5 h 22"/>
                  <a:gd name="T4" fmla="*/ 0 w 30"/>
                  <a:gd name="T5" fmla="*/ 12 h 22"/>
                  <a:gd name="T6" fmla="*/ 7 w 30"/>
                  <a:gd name="T7" fmla="*/ 17 h 22"/>
                  <a:gd name="T8" fmla="*/ 15 w 30"/>
                  <a:gd name="T9" fmla="*/ 22 h 22"/>
                  <a:gd name="T10" fmla="*/ 17 w 30"/>
                  <a:gd name="T11" fmla="*/ 20 h 22"/>
                  <a:gd name="T12" fmla="*/ 27 w 30"/>
                  <a:gd name="T13" fmla="*/ 12 h 22"/>
                  <a:gd name="T14" fmla="*/ 30 w 30"/>
                  <a:gd name="T15" fmla="*/ 10 h 22"/>
                  <a:gd name="T16" fmla="*/ 27 w 30"/>
                  <a:gd name="T17" fmla="*/ 8 h 22"/>
                  <a:gd name="T18" fmla="*/ 17 w 30"/>
                  <a:gd name="T19" fmla="*/ 2 h 22"/>
                  <a:gd name="T20" fmla="*/ 15 w 30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2">
                    <a:moveTo>
                      <a:pt x="15" y="0"/>
                    </a:moveTo>
                    <a:lnTo>
                      <a:pt x="7" y="5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2"/>
                    </a:lnTo>
                    <a:lnTo>
                      <a:pt x="17" y="20"/>
                    </a:lnTo>
                    <a:lnTo>
                      <a:pt x="27" y="12"/>
                    </a:lnTo>
                    <a:lnTo>
                      <a:pt x="30" y="10"/>
                    </a:lnTo>
                    <a:lnTo>
                      <a:pt x="27" y="8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81"/>
              <p:cNvSpPr/>
              <p:nvPr/>
            </p:nvSpPr>
            <p:spPr bwMode="auto">
              <a:xfrm>
                <a:off x="5048250" y="5657851"/>
                <a:ext cx="52387" cy="34925"/>
              </a:xfrm>
              <a:custGeom>
                <a:avLst/>
                <a:gdLst>
                  <a:gd name="T0" fmla="*/ 17 w 33"/>
                  <a:gd name="T1" fmla="*/ 0 h 22"/>
                  <a:gd name="T2" fmla="*/ 17 w 33"/>
                  <a:gd name="T3" fmla="*/ 0 h 22"/>
                  <a:gd name="T4" fmla="*/ 7 w 33"/>
                  <a:gd name="T5" fmla="*/ 7 h 22"/>
                  <a:gd name="T6" fmla="*/ 0 w 33"/>
                  <a:gd name="T7" fmla="*/ 13 h 22"/>
                  <a:gd name="T8" fmla="*/ 7 w 33"/>
                  <a:gd name="T9" fmla="*/ 17 h 22"/>
                  <a:gd name="T10" fmla="*/ 16 w 33"/>
                  <a:gd name="T11" fmla="*/ 22 h 22"/>
                  <a:gd name="T12" fmla="*/ 17 w 33"/>
                  <a:gd name="T13" fmla="*/ 22 h 22"/>
                  <a:gd name="T14" fmla="*/ 28 w 33"/>
                  <a:gd name="T15" fmla="*/ 13 h 22"/>
                  <a:gd name="T16" fmla="*/ 33 w 33"/>
                  <a:gd name="T17" fmla="*/ 10 h 22"/>
                  <a:gd name="T18" fmla="*/ 28 w 33"/>
                  <a:gd name="T19" fmla="*/ 7 h 22"/>
                  <a:gd name="T20" fmla="*/ 17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7" y="0"/>
                    </a:moveTo>
                    <a:lnTo>
                      <a:pt x="17" y="0"/>
                    </a:lnTo>
                    <a:lnTo>
                      <a:pt x="7" y="7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82"/>
              <p:cNvSpPr/>
              <p:nvPr/>
            </p:nvSpPr>
            <p:spPr bwMode="auto">
              <a:xfrm>
                <a:off x="4606925" y="5735638"/>
                <a:ext cx="919162" cy="382588"/>
              </a:xfrm>
              <a:custGeom>
                <a:avLst/>
                <a:gdLst>
                  <a:gd name="T0" fmla="*/ 338 w 339"/>
                  <a:gd name="T1" fmla="*/ 0 h 140"/>
                  <a:gd name="T2" fmla="*/ 255 w 339"/>
                  <a:gd name="T3" fmla="*/ 62 h 140"/>
                  <a:gd name="T4" fmla="*/ 242 w 339"/>
                  <a:gd name="T5" fmla="*/ 72 h 140"/>
                  <a:gd name="T6" fmla="*/ 229 w 339"/>
                  <a:gd name="T7" fmla="*/ 81 h 140"/>
                  <a:gd name="T8" fmla="*/ 216 w 339"/>
                  <a:gd name="T9" fmla="*/ 91 h 140"/>
                  <a:gd name="T10" fmla="*/ 210 w 339"/>
                  <a:gd name="T11" fmla="*/ 96 h 140"/>
                  <a:gd name="T12" fmla="*/ 204 w 339"/>
                  <a:gd name="T13" fmla="*/ 100 h 140"/>
                  <a:gd name="T14" fmla="*/ 198 w 339"/>
                  <a:gd name="T15" fmla="*/ 105 h 140"/>
                  <a:gd name="T16" fmla="*/ 191 w 339"/>
                  <a:gd name="T17" fmla="*/ 109 h 140"/>
                  <a:gd name="T18" fmla="*/ 185 w 339"/>
                  <a:gd name="T19" fmla="*/ 114 h 140"/>
                  <a:gd name="T20" fmla="*/ 179 w 339"/>
                  <a:gd name="T21" fmla="*/ 118 h 140"/>
                  <a:gd name="T22" fmla="*/ 178 w 339"/>
                  <a:gd name="T23" fmla="*/ 120 h 140"/>
                  <a:gd name="T24" fmla="*/ 175 w 339"/>
                  <a:gd name="T25" fmla="*/ 120 h 140"/>
                  <a:gd name="T26" fmla="*/ 173 w 339"/>
                  <a:gd name="T27" fmla="*/ 118 h 140"/>
                  <a:gd name="T28" fmla="*/ 167 w 339"/>
                  <a:gd name="T29" fmla="*/ 114 h 140"/>
                  <a:gd name="T30" fmla="*/ 161 w 339"/>
                  <a:gd name="T31" fmla="*/ 110 h 140"/>
                  <a:gd name="T32" fmla="*/ 155 w 339"/>
                  <a:gd name="T33" fmla="*/ 106 h 140"/>
                  <a:gd name="T34" fmla="*/ 150 w 339"/>
                  <a:gd name="T35" fmla="*/ 102 h 140"/>
                  <a:gd name="T36" fmla="*/ 144 w 339"/>
                  <a:gd name="T37" fmla="*/ 98 h 140"/>
                  <a:gd name="T38" fmla="*/ 141 w 339"/>
                  <a:gd name="T39" fmla="*/ 97 h 140"/>
                  <a:gd name="T40" fmla="*/ 137 w 339"/>
                  <a:gd name="T41" fmla="*/ 94 h 140"/>
                  <a:gd name="T42" fmla="*/ 130 w 339"/>
                  <a:gd name="T43" fmla="*/ 89 h 140"/>
                  <a:gd name="T44" fmla="*/ 123 w 339"/>
                  <a:gd name="T45" fmla="*/ 85 h 140"/>
                  <a:gd name="T46" fmla="*/ 116 w 339"/>
                  <a:gd name="T47" fmla="*/ 80 h 140"/>
                  <a:gd name="T48" fmla="*/ 112 w 339"/>
                  <a:gd name="T49" fmla="*/ 77 h 140"/>
                  <a:gd name="T50" fmla="*/ 99 w 339"/>
                  <a:gd name="T51" fmla="*/ 69 h 140"/>
                  <a:gd name="T52" fmla="*/ 86 w 339"/>
                  <a:gd name="T53" fmla="*/ 60 h 140"/>
                  <a:gd name="T54" fmla="*/ 1 w 339"/>
                  <a:gd name="T55" fmla="*/ 4 h 140"/>
                  <a:gd name="T56" fmla="*/ 0 w 339"/>
                  <a:gd name="T57" fmla="*/ 20 h 140"/>
                  <a:gd name="T58" fmla="*/ 86 w 339"/>
                  <a:gd name="T59" fmla="*/ 79 h 140"/>
                  <a:gd name="T60" fmla="*/ 99 w 339"/>
                  <a:gd name="T61" fmla="*/ 88 h 140"/>
                  <a:gd name="T62" fmla="*/ 112 w 339"/>
                  <a:gd name="T63" fmla="*/ 97 h 140"/>
                  <a:gd name="T64" fmla="*/ 116 w 339"/>
                  <a:gd name="T65" fmla="*/ 100 h 140"/>
                  <a:gd name="T66" fmla="*/ 123 w 339"/>
                  <a:gd name="T67" fmla="*/ 104 h 140"/>
                  <a:gd name="T68" fmla="*/ 130 w 339"/>
                  <a:gd name="T69" fmla="*/ 109 h 140"/>
                  <a:gd name="T70" fmla="*/ 137 w 339"/>
                  <a:gd name="T71" fmla="*/ 114 h 140"/>
                  <a:gd name="T72" fmla="*/ 141 w 339"/>
                  <a:gd name="T73" fmla="*/ 117 h 140"/>
                  <a:gd name="T74" fmla="*/ 144 w 339"/>
                  <a:gd name="T75" fmla="*/ 119 h 140"/>
                  <a:gd name="T76" fmla="*/ 150 w 339"/>
                  <a:gd name="T77" fmla="*/ 123 h 140"/>
                  <a:gd name="T78" fmla="*/ 155 w 339"/>
                  <a:gd name="T79" fmla="*/ 127 h 140"/>
                  <a:gd name="T80" fmla="*/ 161 w 339"/>
                  <a:gd name="T81" fmla="*/ 131 h 140"/>
                  <a:gd name="T82" fmla="*/ 167 w 339"/>
                  <a:gd name="T83" fmla="*/ 135 h 140"/>
                  <a:gd name="T84" fmla="*/ 173 w 339"/>
                  <a:gd name="T85" fmla="*/ 139 h 140"/>
                  <a:gd name="T86" fmla="*/ 175 w 339"/>
                  <a:gd name="T87" fmla="*/ 140 h 140"/>
                  <a:gd name="T88" fmla="*/ 179 w 339"/>
                  <a:gd name="T89" fmla="*/ 137 h 140"/>
                  <a:gd name="T90" fmla="*/ 185 w 339"/>
                  <a:gd name="T91" fmla="*/ 132 h 140"/>
                  <a:gd name="T92" fmla="*/ 191 w 339"/>
                  <a:gd name="T93" fmla="*/ 127 h 140"/>
                  <a:gd name="T94" fmla="*/ 198 w 339"/>
                  <a:gd name="T95" fmla="*/ 123 h 140"/>
                  <a:gd name="T96" fmla="*/ 204 w 339"/>
                  <a:gd name="T97" fmla="*/ 118 h 140"/>
                  <a:gd name="T98" fmla="*/ 210 w 339"/>
                  <a:gd name="T99" fmla="*/ 113 h 140"/>
                  <a:gd name="T100" fmla="*/ 216 w 339"/>
                  <a:gd name="T101" fmla="*/ 108 h 140"/>
                  <a:gd name="T102" fmla="*/ 229 w 339"/>
                  <a:gd name="T103" fmla="*/ 98 h 140"/>
                  <a:gd name="T104" fmla="*/ 242 w 339"/>
                  <a:gd name="T105" fmla="*/ 89 h 140"/>
                  <a:gd name="T106" fmla="*/ 255 w 339"/>
                  <a:gd name="T107" fmla="*/ 79 h 140"/>
                  <a:gd name="T108" fmla="*/ 339 w 339"/>
                  <a:gd name="T109" fmla="*/ 15 h 140"/>
                  <a:gd name="T110" fmla="*/ 338 w 339"/>
                  <a:gd name="T11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9" h="140">
                    <a:moveTo>
                      <a:pt x="338" y="0"/>
                    </a:moveTo>
                    <a:cubicBezTo>
                      <a:pt x="255" y="62"/>
                      <a:pt x="255" y="62"/>
                      <a:pt x="255" y="62"/>
                    </a:cubicBezTo>
                    <a:cubicBezTo>
                      <a:pt x="242" y="72"/>
                      <a:pt x="242" y="72"/>
                      <a:pt x="242" y="72"/>
                    </a:cubicBezTo>
                    <a:cubicBezTo>
                      <a:pt x="229" y="81"/>
                      <a:pt x="229" y="81"/>
                      <a:pt x="229" y="81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0" y="96"/>
                      <a:pt x="210" y="96"/>
                      <a:pt x="210" y="96"/>
                    </a:cubicBezTo>
                    <a:cubicBezTo>
                      <a:pt x="204" y="100"/>
                      <a:pt x="204" y="100"/>
                      <a:pt x="204" y="100"/>
                    </a:cubicBezTo>
                    <a:cubicBezTo>
                      <a:pt x="198" y="105"/>
                      <a:pt x="198" y="105"/>
                      <a:pt x="198" y="105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85" y="114"/>
                      <a:pt x="185" y="114"/>
                      <a:pt x="185" y="114"/>
                    </a:cubicBezTo>
                    <a:cubicBezTo>
                      <a:pt x="179" y="118"/>
                      <a:pt x="179" y="118"/>
                      <a:pt x="179" y="118"/>
                    </a:cubicBezTo>
                    <a:cubicBezTo>
                      <a:pt x="178" y="120"/>
                      <a:pt x="178" y="120"/>
                      <a:pt x="178" y="120"/>
                    </a:cubicBezTo>
                    <a:cubicBezTo>
                      <a:pt x="177" y="120"/>
                      <a:pt x="176" y="120"/>
                      <a:pt x="175" y="120"/>
                    </a:cubicBezTo>
                    <a:cubicBezTo>
                      <a:pt x="173" y="118"/>
                      <a:pt x="173" y="118"/>
                      <a:pt x="173" y="118"/>
                    </a:cubicBezTo>
                    <a:cubicBezTo>
                      <a:pt x="167" y="114"/>
                      <a:pt x="167" y="114"/>
                      <a:pt x="167" y="114"/>
                    </a:cubicBezTo>
                    <a:cubicBezTo>
                      <a:pt x="161" y="110"/>
                      <a:pt x="161" y="110"/>
                      <a:pt x="161" y="110"/>
                    </a:cubicBezTo>
                    <a:cubicBezTo>
                      <a:pt x="155" y="106"/>
                      <a:pt x="155" y="106"/>
                      <a:pt x="155" y="106"/>
                    </a:cubicBezTo>
                    <a:cubicBezTo>
                      <a:pt x="150" y="102"/>
                      <a:pt x="150" y="102"/>
                      <a:pt x="150" y="102"/>
                    </a:cubicBezTo>
                    <a:cubicBezTo>
                      <a:pt x="144" y="98"/>
                      <a:pt x="144" y="98"/>
                      <a:pt x="144" y="98"/>
                    </a:cubicBezTo>
                    <a:cubicBezTo>
                      <a:pt x="141" y="97"/>
                      <a:pt x="141" y="97"/>
                      <a:pt x="141" y="97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0" y="89"/>
                      <a:pt x="130" y="89"/>
                      <a:pt x="130" y="89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16" y="80"/>
                      <a:pt x="116" y="80"/>
                      <a:pt x="116" y="80"/>
                    </a:cubicBezTo>
                    <a:cubicBezTo>
                      <a:pt x="112" y="77"/>
                      <a:pt x="112" y="77"/>
                      <a:pt x="112" y="77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9"/>
                      <a:pt x="1" y="15"/>
                      <a:pt x="0" y="20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112" y="97"/>
                      <a:pt x="112" y="97"/>
                      <a:pt x="112" y="97"/>
                    </a:cubicBezTo>
                    <a:cubicBezTo>
                      <a:pt x="116" y="100"/>
                      <a:pt x="116" y="100"/>
                      <a:pt x="116" y="100"/>
                    </a:cubicBezTo>
                    <a:cubicBezTo>
                      <a:pt x="123" y="104"/>
                      <a:pt x="123" y="104"/>
                      <a:pt x="123" y="104"/>
                    </a:cubicBezTo>
                    <a:cubicBezTo>
                      <a:pt x="130" y="109"/>
                      <a:pt x="130" y="109"/>
                      <a:pt x="130" y="109"/>
                    </a:cubicBezTo>
                    <a:cubicBezTo>
                      <a:pt x="137" y="114"/>
                      <a:pt x="137" y="114"/>
                      <a:pt x="137" y="114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4" y="119"/>
                      <a:pt x="144" y="119"/>
                      <a:pt x="144" y="119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55" y="127"/>
                      <a:pt x="155" y="127"/>
                      <a:pt x="155" y="127"/>
                    </a:cubicBezTo>
                    <a:cubicBezTo>
                      <a:pt x="161" y="131"/>
                      <a:pt x="161" y="131"/>
                      <a:pt x="161" y="131"/>
                    </a:cubicBezTo>
                    <a:cubicBezTo>
                      <a:pt x="167" y="135"/>
                      <a:pt x="167" y="135"/>
                      <a:pt x="167" y="135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9" y="137"/>
                      <a:pt x="179" y="137"/>
                      <a:pt x="179" y="137"/>
                    </a:cubicBezTo>
                    <a:cubicBezTo>
                      <a:pt x="185" y="132"/>
                      <a:pt x="185" y="132"/>
                      <a:pt x="185" y="132"/>
                    </a:cubicBezTo>
                    <a:cubicBezTo>
                      <a:pt x="191" y="127"/>
                      <a:pt x="191" y="127"/>
                      <a:pt x="191" y="127"/>
                    </a:cubicBezTo>
                    <a:cubicBezTo>
                      <a:pt x="198" y="123"/>
                      <a:pt x="198" y="123"/>
                      <a:pt x="198" y="123"/>
                    </a:cubicBezTo>
                    <a:cubicBezTo>
                      <a:pt x="204" y="118"/>
                      <a:pt x="204" y="118"/>
                      <a:pt x="204" y="118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6" y="108"/>
                      <a:pt x="216" y="108"/>
                      <a:pt x="216" y="108"/>
                    </a:cubicBezTo>
                    <a:cubicBezTo>
                      <a:pt x="229" y="98"/>
                      <a:pt x="229" y="98"/>
                      <a:pt x="229" y="98"/>
                    </a:cubicBezTo>
                    <a:cubicBezTo>
                      <a:pt x="242" y="89"/>
                      <a:pt x="242" y="89"/>
                      <a:pt x="242" y="89"/>
                    </a:cubicBezTo>
                    <a:cubicBezTo>
                      <a:pt x="255" y="79"/>
                      <a:pt x="255" y="79"/>
                      <a:pt x="255" y="79"/>
                    </a:cubicBezTo>
                    <a:cubicBezTo>
                      <a:pt x="339" y="15"/>
                      <a:pt x="339" y="15"/>
                      <a:pt x="339" y="15"/>
                    </a:cubicBezTo>
                    <a:cubicBezTo>
                      <a:pt x="338" y="10"/>
                      <a:pt x="339" y="5"/>
                      <a:pt x="33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83"/>
              <p:cNvSpPr/>
              <p:nvPr/>
            </p:nvSpPr>
            <p:spPr bwMode="auto">
              <a:xfrm>
                <a:off x="5154613" y="5722938"/>
                <a:ext cx="49212" cy="34925"/>
              </a:xfrm>
              <a:custGeom>
                <a:avLst/>
                <a:gdLst>
                  <a:gd name="T0" fmla="*/ 14 w 31"/>
                  <a:gd name="T1" fmla="*/ 22 h 22"/>
                  <a:gd name="T2" fmla="*/ 24 w 31"/>
                  <a:gd name="T3" fmla="*/ 15 h 22"/>
                  <a:gd name="T4" fmla="*/ 31 w 31"/>
                  <a:gd name="T5" fmla="*/ 10 h 22"/>
                  <a:gd name="T6" fmla="*/ 24 w 31"/>
                  <a:gd name="T7" fmla="*/ 5 h 22"/>
                  <a:gd name="T8" fmla="*/ 17 w 31"/>
                  <a:gd name="T9" fmla="*/ 0 h 22"/>
                  <a:gd name="T10" fmla="*/ 14 w 31"/>
                  <a:gd name="T11" fmla="*/ 3 h 22"/>
                  <a:gd name="T12" fmla="*/ 3 w 31"/>
                  <a:gd name="T13" fmla="*/ 12 h 22"/>
                  <a:gd name="T14" fmla="*/ 0 w 31"/>
                  <a:gd name="T15" fmla="*/ 14 h 22"/>
                  <a:gd name="T16" fmla="*/ 3 w 31"/>
                  <a:gd name="T17" fmla="*/ 15 h 22"/>
                  <a:gd name="T18" fmla="*/ 14 w 31"/>
                  <a:gd name="T19" fmla="*/ 22 h 22"/>
                  <a:gd name="T20" fmla="*/ 14 w 31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2">
                    <a:moveTo>
                      <a:pt x="14" y="22"/>
                    </a:moveTo>
                    <a:lnTo>
                      <a:pt x="24" y="15"/>
                    </a:lnTo>
                    <a:lnTo>
                      <a:pt x="31" y="10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14" y="22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84"/>
              <p:cNvSpPr/>
              <p:nvPr/>
            </p:nvSpPr>
            <p:spPr bwMode="auto">
              <a:xfrm>
                <a:off x="5192713" y="5697538"/>
                <a:ext cx="42862" cy="33338"/>
              </a:xfrm>
              <a:custGeom>
                <a:avLst/>
                <a:gdLst>
                  <a:gd name="T0" fmla="*/ 22 w 27"/>
                  <a:gd name="T1" fmla="*/ 14 h 21"/>
                  <a:gd name="T2" fmla="*/ 27 w 27"/>
                  <a:gd name="T3" fmla="*/ 9 h 21"/>
                  <a:gd name="T4" fmla="*/ 22 w 27"/>
                  <a:gd name="T5" fmla="*/ 6 h 21"/>
                  <a:gd name="T6" fmla="*/ 14 w 27"/>
                  <a:gd name="T7" fmla="*/ 0 h 21"/>
                  <a:gd name="T8" fmla="*/ 0 w 27"/>
                  <a:gd name="T9" fmla="*/ 11 h 21"/>
                  <a:gd name="T10" fmla="*/ 0 w 27"/>
                  <a:gd name="T11" fmla="*/ 12 h 21"/>
                  <a:gd name="T12" fmla="*/ 0 w 27"/>
                  <a:gd name="T13" fmla="*/ 12 h 21"/>
                  <a:gd name="T14" fmla="*/ 14 w 27"/>
                  <a:gd name="T15" fmla="*/ 21 h 21"/>
                  <a:gd name="T16" fmla="*/ 22 w 27"/>
                  <a:gd name="T1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1">
                    <a:moveTo>
                      <a:pt x="22" y="14"/>
                    </a:moveTo>
                    <a:lnTo>
                      <a:pt x="27" y="9"/>
                    </a:lnTo>
                    <a:lnTo>
                      <a:pt x="22" y="6"/>
                    </a:lnTo>
                    <a:lnTo>
                      <a:pt x="14" y="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4" y="21"/>
                    </a:lnTo>
                    <a:lnTo>
                      <a:pt x="2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85"/>
              <p:cNvSpPr/>
              <p:nvPr/>
            </p:nvSpPr>
            <p:spPr bwMode="auto">
              <a:xfrm>
                <a:off x="5121275" y="5749926"/>
                <a:ext cx="46037" cy="34925"/>
              </a:xfrm>
              <a:custGeom>
                <a:avLst/>
                <a:gdLst>
                  <a:gd name="T0" fmla="*/ 14 w 29"/>
                  <a:gd name="T1" fmla="*/ 22 h 22"/>
                  <a:gd name="T2" fmla="*/ 24 w 29"/>
                  <a:gd name="T3" fmla="*/ 14 h 22"/>
                  <a:gd name="T4" fmla="*/ 29 w 29"/>
                  <a:gd name="T5" fmla="*/ 10 h 22"/>
                  <a:gd name="T6" fmla="*/ 24 w 29"/>
                  <a:gd name="T7" fmla="*/ 5 h 22"/>
                  <a:gd name="T8" fmla="*/ 16 w 29"/>
                  <a:gd name="T9" fmla="*/ 0 h 22"/>
                  <a:gd name="T10" fmla="*/ 14 w 29"/>
                  <a:gd name="T11" fmla="*/ 2 h 22"/>
                  <a:gd name="T12" fmla="*/ 2 w 29"/>
                  <a:gd name="T13" fmla="*/ 10 h 22"/>
                  <a:gd name="T14" fmla="*/ 0 w 29"/>
                  <a:gd name="T15" fmla="*/ 12 h 22"/>
                  <a:gd name="T16" fmla="*/ 2 w 29"/>
                  <a:gd name="T17" fmla="*/ 14 h 22"/>
                  <a:gd name="T18" fmla="*/ 14 w 29"/>
                  <a:gd name="T19" fmla="*/ 21 h 22"/>
                  <a:gd name="T20" fmla="*/ 14 w 29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2">
                    <a:moveTo>
                      <a:pt x="14" y="22"/>
                    </a:moveTo>
                    <a:lnTo>
                      <a:pt x="24" y="14"/>
                    </a:lnTo>
                    <a:lnTo>
                      <a:pt x="29" y="10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1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86"/>
              <p:cNvSpPr/>
              <p:nvPr/>
            </p:nvSpPr>
            <p:spPr bwMode="auto">
              <a:xfrm>
                <a:off x="5086350" y="5776913"/>
                <a:ext cx="49212" cy="33338"/>
              </a:xfrm>
              <a:custGeom>
                <a:avLst/>
                <a:gdLst>
                  <a:gd name="T0" fmla="*/ 16 w 31"/>
                  <a:gd name="T1" fmla="*/ 21 h 21"/>
                  <a:gd name="T2" fmla="*/ 24 w 31"/>
                  <a:gd name="T3" fmla="*/ 14 h 21"/>
                  <a:gd name="T4" fmla="*/ 31 w 31"/>
                  <a:gd name="T5" fmla="*/ 9 h 21"/>
                  <a:gd name="T6" fmla="*/ 24 w 31"/>
                  <a:gd name="T7" fmla="*/ 5 h 21"/>
                  <a:gd name="T8" fmla="*/ 16 w 31"/>
                  <a:gd name="T9" fmla="*/ 0 h 21"/>
                  <a:gd name="T10" fmla="*/ 14 w 31"/>
                  <a:gd name="T11" fmla="*/ 0 h 21"/>
                  <a:gd name="T12" fmla="*/ 4 w 31"/>
                  <a:gd name="T13" fmla="*/ 9 h 21"/>
                  <a:gd name="T14" fmla="*/ 0 w 31"/>
                  <a:gd name="T15" fmla="*/ 12 h 21"/>
                  <a:gd name="T16" fmla="*/ 4 w 31"/>
                  <a:gd name="T17" fmla="*/ 14 h 21"/>
                  <a:gd name="T18" fmla="*/ 14 w 31"/>
                  <a:gd name="T19" fmla="*/ 21 h 21"/>
                  <a:gd name="T20" fmla="*/ 16 w 31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21"/>
                    </a:moveTo>
                    <a:lnTo>
                      <a:pt x="24" y="14"/>
                    </a:lnTo>
                    <a:lnTo>
                      <a:pt x="31" y="9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16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87"/>
              <p:cNvSpPr/>
              <p:nvPr/>
            </p:nvSpPr>
            <p:spPr bwMode="auto">
              <a:xfrm>
                <a:off x="5224463" y="5670551"/>
                <a:ext cx="46037" cy="36513"/>
              </a:xfrm>
              <a:custGeom>
                <a:avLst/>
                <a:gdLst>
                  <a:gd name="T0" fmla="*/ 24 w 29"/>
                  <a:gd name="T1" fmla="*/ 14 h 23"/>
                  <a:gd name="T2" fmla="*/ 29 w 29"/>
                  <a:gd name="T3" fmla="*/ 9 h 23"/>
                  <a:gd name="T4" fmla="*/ 24 w 29"/>
                  <a:gd name="T5" fmla="*/ 5 h 23"/>
                  <a:gd name="T6" fmla="*/ 17 w 29"/>
                  <a:gd name="T7" fmla="*/ 0 h 23"/>
                  <a:gd name="T8" fmla="*/ 2 w 29"/>
                  <a:gd name="T9" fmla="*/ 11 h 23"/>
                  <a:gd name="T10" fmla="*/ 0 w 29"/>
                  <a:gd name="T11" fmla="*/ 14 h 23"/>
                  <a:gd name="T12" fmla="*/ 2 w 29"/>
                  <a:gd name="T13" fmla="*/ 16 h 23"/>
                  <a:gd name="T14" fmla="*/ 14 w 29"/>
                  <a:gd name="T15" fmla="*/ 23 h 23"/>
                  <a:gd name="T16" fmla="*/ 24 w 29"/>
                  <a:gd name="T1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3">
                    <a:moveTo>
                      <a:pt x="24" y="14"/>
                    </a:moveTo>
                    <a:lnTo>
                      <a:pt x="29" y="9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2" y="11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14" y="23"/>
                    </a:lnTo>
                    <a:lnTo>
                      <a:pt x="24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88"/>
              <p:cNvSpPr/>
              <p:nvPr/>
            </p:nvSpPr>
            <p:spPr bwMode="auto">
              <a:xfrm>
                <a:off x="5151438" y="5627688"/>
                <a:ext cx="57150" cy="38100"/>
              </a:xfrm>
              <a:custGeom>
                <a:avLst/>
                <a:gdLst>
                  <a:gd name="T0" fmla="*/ 17 w 36"/>
                  <a:gd name="T1" fmla="*/ 0 h 24"/>
                  <a:gd name="T2" fmla="*/ 16 w 36"/>
                  <a:gd name="T3" fmla="*/ 2 h 24"/>
                  <a:gd name="T4" fmla="*/ 5 w 36"/>
                  <a:gd name="T5" fmla="*/ 10 h 24"/>
                  <a:gd name="T6" fmla="*/ 0 w 36"/>
                  <a:gd name="T7" fmla="*/ 12 h 24"/>
                  <a:gd name="T8" fmla="*/ 5 w 36"/>
                  <a:gd name="T9" fmla="*/ 15 h 24"/>
                  <a:gd name="T10" fmla="*/ 16 w 36"/>
                  <a:gd name="T11" fmla="*/ 22 h 24"/>
                  <a:gd name="T12" fmla="*/ 19 w 36"/>
                  <a:gd name="T13" fmla="*/ 24 h 24"/>
                  <a:gd name="T14" fmla="*/ 26 w 36"/>
                  <a:gd name="T15" fmla="*/ 19 h 24"/>
                  <a:gd name="T16" fmla="*/ 36 w 36"/>
                  <a:gd name="T17" fmla="*/ 12 h 24"/>
                  <a:gd name="T18" fmla="*/ 26 w 36"/>
                  <a:gd name="T19" fmla="*/ 5 h 24"/>
                  <a:gd name="T20" fmla="*/ 17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7" y="0"/>
                    </a:moveTo>
                    <a:lnTo>
                      <a:pt x="16" y="2"/>
                    </a:lnTo>
                    <a:lnTo>
                      <a:pt x="5" y="10"/>
                    </a:lnTo>
                    <a:lnTo>
                      <a:pt x="0" y="12"/>
                    </a:lnTo>
                    <a:lnTo>
                      <a:pt x="5" y="15"/>
                    </a:lnTo>
                    <a:lnTo>
                      <a:pt x="16" y="22"/>
                    </a:lnTo>
                    <a:lnTo>
                      <a:pt x="19" y="24"/>
                    </a:lnTo>
                    <a:lnTo>
                      <a:pt x="26" y="19"/>
                    </a:lnTo>
                    <a:lnTo>
                      <a:pt x="36" y="12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89"/>
              <p:cNvSpPr/>
              <p:nvPr/>
            </p:nvSpPr>
            <p:spPr bwMode="auto">
              <a:xfrm>
                <a:off x="5192713" y="56515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0 w 31"/>
                  <a:gd name="T3" fmla="*/ 12 h 23"/>
                  <a:gd name="T4" fmla="*/ 0 w 31"/>
                  <a:gd name="T5" fmla="*/ 12 h 23"/>
                  <a:gd name="T6" fmla="*/ 0 w 31"/>
                  <a:gd name="T7" fmla="*/ 14 h 23"/>
                  <a:gd name="T8" fmla="*/ 14 w 31"/>
                  <a:gd name="T9" fmla="*/ 23 h 23"/>
                  <a:gd name="T10" fmla="*/ 22 w 31"/>
                  <a:gd name="T11" fmla="*/ 16 h 23"/>
                  <a:gd name="T12" fmla="*/ 31 w 31"/>
                  <a:gd name="T13" fmla="*/ 9 h 23"/>
                  <a:gd name="T14" fmla="*/ 22 w 31"/>
                  <a:gd name="T15" fmla="*/ 4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4" y="23"/>
                    </a:lnTo>
                    <a:lnTo>
                      <a:pt x="22" y="16"/>
                    </a:lnTo>
                    <a:lnTo>
                      <a:pt x="31" y="9"/>
                    </a:lnTo>
                    <a:lnTo>
                      <a:pt x="22" y="4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90"/>
              <p:cNvSpPr/>
              <p:nvPr/>
            </p:nvSpPr>
            <p:spPr bwMode="auto">
              <a:xfrm>
                <a:off x="5024438" y="5783263"/>
                <a:ext cx="42862" cy="28575"/>
              </a:xfrm>
              <a:custGeom>
                <a:avLst/>
                <a:gdLst>
                  <a:gd name="T0" fmla="*/ 12 w 27"/>
                  <a:gd name="T1" fmla="*/ 18 h 18"/>
                  <a:gd name="T2" fmla="*/ 14 w 27"/>
                  <a:gd name="T3" fmla="*/ 18 h 18"/>
                  <a:gd name="T4" fmla="*/ 22 w 27"/>
                  <a:gd name="T5" fmla="*/ 12 h 18"/>
                  <a:gd name="T6" fmla="*/ 27 w 27"/>
                  <a:gd name="T7" fmla="*/ 8 h 18"/>
                  <a:gd name="T8" fmla="*/ 22 w 27"/>
                  <a:gd name="T9" fmla="*/ 5 h 18"/>
                  <a:gd name="T10" fmla="*/ 14 w 27"/>
                  <a:gd name="T11" fmla="*/ 0 h 18"/>
                  <a:gd name="T12" fmla="*/ 12 w 27"/>
                  <a:gd name="T13" fmla="*/ 0 h 18"/>
                  <a:gd name="T14" fmla="*/ 2 w 27"/>
                  <a:gd name="T15" fmla="*/ 8 h 18"/>
                  <a:gd name="T16" fmla="*/ 0 w 27"/>
                  <a:gd name="T17" fmla="*/ 10 h 18"/>
                  <a:gd name="T18" fmla="*/ 2 w 27"/>
                  <a:gd name="T19" fmla="*/ 12 h 18"/>
                  <a:gd name="T20" fmla="*/ 12 w 27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8">
                    <a:moveTo>
                      <a:pt x="12" y="18"/>
                    </a:moveTo>
                    <a:lnTo>
                      <a:pt x="14" y="18"/>
                    </a:lnTo>
                    <a:lnTo>
                      <a:pt x="22" y="12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12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91"/>
              <p:cNvSpPr/>
              <p:nvPr/>
            </p:nvSpPr>
            <p:spPr bwMode="auto">
              <a:xfrm>
                <a:off x="4951413" y="5734051"/>
                <a:ext cx="46037" cy="31750"/>
              </a:xfrm>
              <a:custGeom>
                <a:avLst/>
                <a:gdLst>
                  <a:gd name="T0" fmla="*/ 15 w 29"/>
                  <a:gd name="T1" fmla="*/ 20 h 20"/>
                  <a:gd name="T2" fmla="*/ 17 w 29"/>
                  <a:gd name="T3" fmla="*/ 20 h 20"/>
                  <a:gd name="T4" fmla="*/ 24 w 29"/>
                  <a:gd name="T5" fmla="*/ 15 h 20"/>
                  <a:gd name="T6" fmla="*/ 29 w 29"/>
                  <a:gd name="T7" fmla="*/ 12 h 20"/>
                  <a:gd name="T8" fmla="*/ 29 w 29"/>
                  <a:gd name="T9" fmla="*/ 10 h 20"/>
                  <a:gd name="T10" fmla="*/ 29 w 29"/>
                  <a:gd name="T11" fmla="*/ 10 h 20"/>
                  <a:gd name="T12" fmla="*/ 24 w 29"/>
                  <a:gd name="T13" fmla="*/ 7 h 20"/>
                  <a:gd name="T14" fmla="*/ 17 w 29"/>
                  <a:gd name="T15" fmla="*/ 1 h 20"/>
                  <a:gd name="T16" fmla="*/ 13 w 29"/>
                  <a:gd name="T17" fmla="*/ 0 h 20"/>
                  <a:gd name="T18" fmla="*/ 5 w 29"/>
                  <a:gd name="T19" fmla="*/ 7 h 20"/>
                  <a:gd name="T20" fmla="*/ 0 w 29"/>
                  <a:gd name="T21" fmla="*/ 10 h 20"/>
                  <a:gd name="T22" fmla="*/ 5 w 29"/>
                  <a:gd name="T23" fmla="*/ 13 h 20"/>
                  <a:gd name="T24" fmla="*/ 15 w 29"/>
                  <a:gd name="T2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0">
                    <a:moveTo>
                      <a:pt x="15" y="20"/>
                    </a:moveTo>
                    <a:lnTo>
                      <a:pt x="17" y="20"/>
                    </a:lnTo>
                    <a:lnTo>
                      <a:pt x="24" y="15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4" y="7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5" y="7"/>
                    </a:lnTo>
                    <a:lnTo>
                      <a:pt x="0" y="10"/>
                    </a:lnTo>
                    <a:lnTo>
                      <a:pt x="5" y="13"/>
                    </a:lnTo>
                    <a:lnTo>
                      <a:pt x="15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92"/>
              <p:cNvSpPr/>
              <p:nvPr/>
            </p:nvSpPr>
            <p:spPr bwMode="auto">
              <a:xfrm>
                <a:off x="5054600" y="5802313"/>
                <a:ext cx="47625" cy="31750"/>
              </a:xfrm>
              <a:custGeom>
                <a:avLst/>
                <a:gdLst>
                  <a:gd name="T0" fmla="*/ 13 w 30"/>
                  <a:gd name="T1" fmla="*/ 18 h 20"/>
                  <a:gd name="T2" fmla="*/ 15 w 30"/>
                  <a:gd name="T3" fmla="*/ 20 h 20"/>
                  <a:gd name="T4" fmla="*/ 24 w 30"/>
                  <a:gd name="T5" fmla="*/ 13 h 20"/>
                  <a:gd name="T6" fmla="*/ 30 w 30"/>
                  <a:gd name="T7" fmla="*/ 10 h 20"/>
                  <a:gd name="T8" fmla="*/ 24 w 30"/>
                  <a:gd name="T9" fmla="*/ 6 h 20"/>
                  <a:gd name="T10" fmla="*/ 15 w 30"/>
                  <a:gd name="T11" fmla="*/ 0 h 20"/>
                  <a:gd name="T12" fmla="*/ 13 w 30"/>
                  <a:gd name="T13" fmla="*/ 1 h 20"/>
                  <a:gd name="T14" fmla="*/ 3 w 30"/>
                  <a:gd name="T15" fmla="*/ 8 h 20"/>
                  <a:gd name="T16" fmla="*/ 0 w 30"/>
                  <a:gd name="T17" fmla="*/ 12 h 20"/>
                  <a:gd name="T18" fmla="*/ 3 w 30"/>
                  <a:gd name="T19" fmla="*/ 13 h 20"/>
                  <a:gd name="T20" fmla="*/ 13 w 30"/>
                  <a:gd name="T21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0">
                    <a:moveTo>
                      <a:pt x="13" y="18"/>
                    </a:moveTo>
                    <a:lnTo>
                      <a:pt x="15" y="20"/>
                    </a:lnTo>
                    <a:lnTo>
                      <a:pt x="24" y="13"/>
                    </a:lnTo>
                    <a:lnTo>
                      <a:pt x="30" y="10"/>
                    </a:lnTo>
                    <a:lnTo>
                      <a:pt x="24" y="6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3" y="8"/>
                    </a:lnTo>
                    <a:lnTo>
                      <a:pt x="0" y="12"/>
                    </a:lnTo>
                    <a:lnTo>
                      <a:pt x="3" y="13"/>
                    </a:lnTo>
                    <a:lnTo>
                      <a:pt x="13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93"/>
              <p:cNvSpPr/>
              <p:nvPr/>
            </p:nvSpPr>
            <p:spPr bwMode="auto">
              <a:xfrm>
                <a:off x="4967288" y="5654676"/>
                <a:ext cx="61912" cy="41275"/>
              </a:xfrm>
              <a:custGeom>
                <a:avLst/>
                <a:gdLst>
                  <a:gd name="T0" fmla="*/ 15 w 39"/>
                  <a:gd name="T1" fmla="*/ 0 h 26"/>
                  <a:gd name="T2" fmla="*/ 14 w 39"/>
                  <a:gd name="T3" fmla="*/ 2 h 26"/>
                  <a:gd name="T4" fmla="*/ 7 w 39"/>
                  <a:gd name="T5" fmla="*/ 7 h 26"/>
                  <a:gd name="T6" fmla="*/ 0 w 39"/>
                  <a:gd name="T7" fmla="*/ 12 h 26"/>
                  <a:gd name="T8" fmla="*/ 7 w 39"/>
                  <a:gd name="T9" fmla="*/ 15 h 26"/>
                  <a:gd name="T10" fmla="*/ 14 w 39"/>
                  <a:gd name="T11" fmla="*/ 21 h 26"/>
                  <a:gd name="T12" fmla="*/ 19 w 39"/>
                  <a:gd name="T13" fmla="*/ 22 h 26"/>
                  <a:gd name="T14" fmla="*/ 24 w 39"/>
                  <a:gd name="T15" fmla="*/ 26 h 26"/>
                  <a:gd name="T16" fmla="*/ 29 w 39"/>
                  <a:gd name="T17" fmla="*/ 24 h 26"/>
                  <a:gd name="T18" fmla="*/ 38 w 39"/>
                  <a:gd name="T19" fmla="*/ 15 h 26"/>
                  <a:gd name="T20" fmla="*/ 39 w 39"/>
                  <a:gd name="T21" fmla="*/ 15 h 26"/>
                  <a:gd name="T22" fmla="*/ 38 w 39"/>
                  <a:gd name="T23" fmla="*/ 14 h 26"/>
                  <a:gd name="T24" fmla="*/ 29 w 39"/>
                  <a:gd name="T25" fmla="*/ 9 h 26"/>
                  <a:gd name="T26" fmla="*/ 19 w 39"/>
                  <a:gd name="T27" fmla="*/ 2 h 26"/>
                  <a:gd name="T28" fmla="*/ 15 w 39"/>
                  <a:gd name="T2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26">
                    <a:moveTo>
                      <a:pt x="15" y="0"/>
                    </a:moveTo>
                    <a:lnTo>
                      <a:pt x="14" y="2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4" y="21"/>
                    </a:lnTo>
                    <a:lnTo>
                      <a:pt x="19" y="22"/>
                    </a:lnTo>
                    <a:lnTo>
                      <a:pt x="24" y="26"/>
                    </a:lnTo>
                    <a:lnTo>
                      <a:pt x="29" y="24"/>
                    </a:lnTo>
                    <a:lnTo>
                      <a:pt x="38" y="15"/>
                    </a:lnTo>
                    <a:lnTo>
                      <a:pt x="39" y="15"/>
                    </a:lnTo>
                    <a:lnTo>
                      <a:pt x="38" y="14"/>
                    </a:lnTo>
                    <a:lnTo>
                      <a:pt x="29" y="9"/>
                    </a:lnTo>
                    <a:lnTo>
                      <a:pt x="19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94"/>
              <p:cNvSpPr/>
              <p:nvPr/>
            </p:nvSpPr>
            <p:spPr bwMode="auto">
              <a:xfrm>
                <a:off x="4933950" y="5678488"/>
                <a:ext cx="63500" cy="41275"/>
              </a:xfrm>
              <a:custGeom>
                <a:avLst/>
                <a:gdLst>
                  <a:gd name="T0" fmla="*/ 16 w 40"/>
                  <a:gd name="T1" fmla="*/ 0 h 26"/>
                  <a:gd name="T2" fmla="*/ 4 w 40"/>
                  <a:gd name="T3" fmla="*/ 9 h 26"/>
                  <a:gd name="T4" fmla="*/ 0 w 40"/>
                  <a:gd name="T5" fmla="*/ 12 h 26"/>
                  <a:gd name="T6" fmla="*/ 4 w 40"/>
                  <a:gd name="T7" fmla="*/ 14 h 26"/>
                  <a:gd name="T8" fmla="*/ 16 w 40"/>
                  <a:gd name="T9" fmla="*/ 21 h 26"/>
                  <a:gd name="T10" fmla="*/ 24 w 40"/>
                  <a:gd name="T11" fmla="*/ 26 h 26"/>
                  <a:gd name="T12" fmla="*/ 28 w 40"/>
                  <a:gd name="T13" fmla="*/ 24 h 26"/>
                  <a:gd name="T14" fmla="*/ 35 w 40"/>
                  <a:gd name="T15" fmla="*/ 19 h 26"/>
                  <a:gd name="T16" fmla="*/ 40 w 40"/>
                  <a:gd name="T17" fmla="*/ 16 h 26"/>
                  <a:gd name="T18" fmla="*/ 35 w 40"/>
                  <a:gd name="T19" fmla="*/ 12 h 26"/>
                  <a:gd name="T20" fmla="*/ 28 w 40"/>
                  <a:gd name="T21" fmla="*/ 7 h 26"/>
                  <a:gd name="T22" fmla="*/ 16 w 40"/>
                  <a:gd name="T23" fmla="*/ 0 h 26"/>
                  <a:gd name="T24" fmla="*/ 16 w 40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26">
                    <a:moveTo>
                      <a:pt x="16" y="0"/>
                    </a:move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6" y="21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2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95"/>
              <p:cNvSpPr/>
              <p:nvPr/>
            </p:nvSpPr>
            <p:spPr bwMode="auto">
              <a:xfrm>
                <a:off x="4999038" y="5627688"/>
                <a:ext cx="65087" cy="42863"/>
              </a:xfrm>
              <a:custGeom>
                <a:avLst/>
                <a:gdLst>
                  <a:gd name="T0" fmla="*/ 18 w 41"/>
                  <a:gd name="T1" fmla="*/ 0 h 27"/>
                  <a:gd name="T2" fmla="*/ 9 w 41"/>
                  <a:gd name="T3" fmla="*/ 8 h 27"/>
                  <a:gd name="T4" fmla="*/ 0 w 41"/>
                  <a:gd name="T5" fmla="*/ 14 h 27"/>
                  <a:gd name="T6" fmla="*/ 9 w 41"/>
                  <a:gd name="T7" fmla="*/ 17 h 27"/>
                  <a:gd name="T8" fmla="*/ 18 w 41"/>
                  <a:gd name="T9" fmla="*/ 24 h 27"/>
                  <a:gd name="T10" fmla="*/ 24 w 41"/>
                  <a:gd name="T11" fmla="*/ 27 h 27"/>
                  <a:gd name="T12" fmla="*/ 28 w 41"/>
                  <a:gd name="T13" fmla="*/ 26 h 27"/>
                  <a:gd name="T14" fmla="*/ 38 w 41"/>
                  <a:gd name="T15" fmla="*/ 17 h 27"/>
                  <a:gd name="T16" fmla="*/ 41 w 41"/>
                  <a:gd name="T17" fmla="*/ 15 h 27"/>
                  <a:gd name="T18" fmla="*/ 38 w 41"/>
                  <a:gd name="T19" fmla="*/ 14 h 27"/>
                  <a:gd name="T20" fmla="*/ 28 w 41"/>
                  <a:gd name="T21" fmla="*/ 7 h 27"/>
                  <a:gd name="T22" fmla="*/ 19 w 41"/>
                  <a:gd name="T23" fmla="*/ 0 h 27"/>
                  <a:gd name="T24" fmla="*/ 18 w 41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7">
                    <a:moveTo>
                      <a:pt x="18" y="0"/>
                    </a:moveTo>
                    <a:lnTo>
                      <a:pt x="9" y="8"/>
                    </a:lnTo>
                    <a:lnTo>
                      <a:pt x="0" y="14"/>
                    </a:lnTo>
                    <a:lnTo>
                      <a:pt x="9" y="17"/>
                    </a:lnTo>
                    <a:lnTo>
                      <a:pt x="18" y="24"/>
                    </a:lnTo>
                    <a:lnTo>
                      <a:pt x="24" y="27"/>
                    </a:lnTo>
                    <a:lnTo>
                      <a:pt x="28" y="26"/>
                    </a:lnTo>
                    <a:lnTo>
                      <a:pt x="38" y="17"/>
                    </a:lnTo>
                    <a:lnTo>
                      <a:pt x="41" y="15"/>
                    </a:lnTo>
                    <a:lnTo>
                      <a:pt x="38" y="14"/>
                    </a:lnTo>
                    <a:lnTo>
                      <a:pt x="28" y="7"/>
                    </a:lnTo>
                    <a:lnTo>
                      <a:pt x="19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96"/>
              <p:cNvSpPr/>
              <p:nvPr/>
            </p:nvSpPr>
            <p:spPr bwMode="auto">
              <a:xfrm>
                <a:off x="4986338" y="5754688"/>
                <a:ext cx="50800" cy="38100"/>
              </a:xfrm>
              <a:custGeom>
                <a:avLst/>
                <a:gdLst>
                  <a:gd name="T0" fmla="*/ 7 w 32"/>
                  <a:gd name="T1" fmla="*/ 16 h 24"/>
                  <a:gd name="T2" fmla="*/ 17 w 32"/>
                  <a:gd name="T3" fmla="*/ 23 h 24"/>
                  <a:gd name="T4" fmla="*/ 17 w 32"/>
                  <a:gd name="T5" fmla="*/ 24 h 24"/>
                  <a:gd name="T6" fmla="*/ 26 w 32"/>
                  <a:gd name="T7" fmla="*/ 18 h 24"/>
                  <a:gd name="T8" fmla="*/ 32 w 32"/>
                  <a:gd name="T9" fmla="*/ 12 h 24"/>
                  <a:gd name="T10" fmla="*/ 26 w 32"/>
                  <a:gd name="T11" fmla="*/ 9 h 24"/>
                  <a:gd name="T12" fmla="*/ 17 w 32"/>
                  <a:gd name="T13" fmla="*/ 2 h 24"/>
                  <a:gd name="T14" fmla="*/ 14 w 32"/>
                  <a:gd name="T15" fmla="*/ 0 h 24"/>
                  <a:gd name="T16" fmla="*/ 7 w 32"/>
                  <a:gd name="T17" fmla="*/ 7 h 24"/>
                  <a:gd name="T18" fmla="*/ 2 w 32"/>
                  <a:gd name="T19" fmla="*/ 11 h 24"/>
                  <a:gd name="T20" fmla="*/ 0 w 32"/>
                  <a:gd name="T21" fmla="*/ 12 h 24"/>
                  <a:gd name="T22" fmla="*/ 2 w 32"/>
                  <a:gd name="T23" fmla="*/ 12 h 24"/>
                  <a:gd name="T24" fmla="*/ 7 w 32"/>
                  <a:gd name="T25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4">
                    <a:moveTo>
                      <a:pt x="7" y="16"/>
                    </a:moveTo>
                    <a:lnTo>
                      <a:pt x="17" y="23"/>
                    </a:lnTo>
                    <a:lnTo>
                      <a:pt x="17" y="24"/>
                    </a:lnTo>
                    <a:lnTo>
                      <a:pt x="26" y="18"/>
                    </a:lnTo>
                    <a:lnTo>
                      <a:pt x="32" y="12"/>
                    </a:lnTo>
                    <a:lnTo>
                      <a:pt x="26" y="9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7" y="7"/>
                    </a:lnTo>
                    <a:lnTo>
                      <a:pt x="2" y="11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97"/>
              <p:cNvSpPr/>
              <p:nvPr/>
            </p:nvSpPr>
            <p:spPr bwMode="auto">
              <a:xfrm>
                <a:off x="4902200" y="5703888"/>
                <a:ext cx="60325" cy="41275"/>
              </a:xfrm>
              <a:custGeom>
                <a:avLst/>
                <a:gdLst>
                  <a:gd name="T0" fmla="*/ 12 w 38"/>
                  <a:gd name="T1" fmla="*/ 2 h 26"/>
                  <a:gd name="T2" fmla="*/ 5 w 38"/>
                  <a:gd name="T3" fmla="*/ 7 h 26"/>
                  <a:gd name="T4" fmla="*/ 0 w 38"/>
                  <a:gd name="T5" fmla="*/ 10 h 26"/>
                  <a:gd name="T6" fmla="*/ 5 w 38"/>
                  <a:gd name="T7" fmla="*/ 12 h 26"/>
                  <a:gd name="T8" fmla="*/ 12 w 38"/>
                  <a:gd name="T9" fmla="*/ 17 h 26"/>
                  <a:gd name="T10" fmla="*/ 24 w 38"/>
                  <a:gd name="T11" fmla="*/ 26 h 26"/>
                  <a:gd name="T12" fmla="*/ 24 w 38"/>
                  <a:gd name="T13" fmla="*/ 26 h 26"/>
                  <a:gd name="T14" fmla="*/ 36 w 38"/>
                  <a:gd name="T15" fmla="*/ 17 h 26"/>
                  <a:gd name="T16" fmla="*/ 38 w 38"/>
                  <a:gd name="T17" fmla="*/ 15 h 26"/>
                  <a:gd name="T18" fmla="*/ 36 w 38"/>
                  <a:gd name="T19" fmla="*/ 14 h 26"/>
                  <a:gd name="T20" fmla="*/ 24 w 38"/>
                  <a:gd name="T21" fmla="*/ 7 h 26"/>
                  <a:gd name="T22" fmla="*/ 14 w 38"/>
                  <a:gd name="T23" fmla="*/ 0 h 26"/>
                  <a:gd name="T24" fmla="*/ 12 w 38"/>
                  <a:gd name="T2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6">
                    <a:moveTo>
                      <a:pt x="12" y="2"/>
                    </a:moveTo>
                    <a:lnTo>
                      <a:pt x="5" y="7"/>
                    </a:lnTo>
                    <a:lnTo>
                      <a:pt x="0" y="10"/>
                    </a:lnTo>
                    <a:lnTo>
                      <a:pt x="5" y="12"/>
                    </a:lnTo>
                    <a:lnTo>
                      <a:pt x="12" y="17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6" y="17"/>
                    </a:lnTo>
                    <a:lnTo>
                      <a:pt x="38" y="15"/>
                    </a:lnTo>
                    <a:lnTo>
                      <a:pt x="36" y="14"/>
                    </a:lnTo>
                    <a:lnTo>
                      <a:pt x="24" y="7"/>
                    </a:lnTo>
                    <a:lnTo>
                      <a:pt x="14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98"/>
              <p:cNvSpPr/>
              <p:nvPr/>
            </p:nvSpPr>
            <p:spPr bwMode="auto">
              <a:xfrm>
                <a:off x="5656263" y="5956301"/>
                <a:ext cx="282575" cy="288925"/>
              </a:xfrm>
              <a:custGeom>
                <a:avLst/>
                <a:gdLst>
                  <a:gd name="T0" fmla="*/ 60 w 104"/>
                  <a:gd name="T1" fmla="*/ 7 h 106"/>
                  <a:gd name="T2" fmla="*/ 0 w 104"/>
                  <a:gd name="T3" fmla="*/ 93 h 106"/>
                  <a:gd name="T4" fmla="*/ 82 w 104"/>
                  <a:gd name="T5" fmla="*/ 106 h 106"/>
                  <a:gd name="T6" fmla="*/ 60 w 104"/>
                  <a:gd name="T7" fmla="*/ 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" h="106">
                    <a:moveTo>
                      <a:pt x="60" y="7"/>
                    </a:moveTo>
                    <a:cubicBezTo>
                      <a:pt x="20" y="0"/>
                      <a:pt x="6" y="39"/>
                      <a:pt x="0" y="93"/>
                    </a:cubicBezTo>
                    <a:cubicBezTo>
                      <a:pt x="34" y="59"/>
                      <a:pt x="70" y="62"/>
                      <a:pt x="82" y="106"/>
                    </a:cubicBezTo>
                    <a:cubicBezTo>
                      <a:pt x="100" y="55"/>
                      <a:pt x="104" y="14"/>
                      <a:pt x="6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99"/>
              <p:cNvSpPr/>
              <p:nvPr/>
            </p:nvSpPr>
            <p:spPr bwMode="auto">
              <a:xfrm>
                <a:off x="5857875" y="6245226"/>
                <a:ext cx="219075" cy="198438"/>
              </a:xfrm>
              <a:custGeom>
                <a:avLst/>
                <a:gdLst>
                  <a:gd name="T0" fmla="*/ 54 w 81"/>
                  <a:gd name="T1" fmla="*/ 12 h 73"/>
                  <a:gd name="T2" fmla="*/ 13 w 81"/>
                  <a:gd name="T3" fmla="*/ 5 h 73"/>
                  <a:gd name="T4" fmla="*/ 62 w 81"/>
                  <a:gd name="T5" fmla="*/ 32 h 73"/>
                  <a:gd name="T6" fmla="*/ 81 w 81"/>
                  <a:gd name="T7" fmla="*/ 7 h 73"/>
                  <a:gd name="T8" fmla="*/ 54 w 81"/>
                  <a:gd name="T9" fmla="*/ 1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73">
                    <a:moveTo>
                      <a:pt x="54" y="12"/>
                    </a:moveTo>
                    <a:cubicBezTo>
                      <a:pt x="38" y="25"/>
                      <a:pt x="23" y="20"/>
                      <a:pt x="13" y="5"/>
                    </a:cubicBezTo>
                    <a:cubicBezTo>
                      <a:pt x="0" y="44"/>
                      <a:pt x="37" y="73"/>
                      <a:pt x="62" y="32"/>
                    </a:cubicBezTo>
                    <a:cubicBezTo>
                      <a:pt x="68" y="23"/>
                      <a:pt x="68" y="9"/>
                      <a:pt x="81" y="7"/>
                    </a:cubicBezTo>
                    <a:cubicBezTo>
                      <a:pt x="70" y="0"/>
                      <a:pt x="63" y="4"/>
                      <a:pt x="5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00"/>
              <p:cNvSpPr/>
              <p:nvPr/>
            </p:nvSpPr>
            <p:spPr bwMode="auto">
              <a:xfrm>
                <a:off x="5299075" y="6043613"/>
                <a:ext cx="346075" cy="411163"/>
              </a:xfrm>
              <a:custGeom>
                <a:avLst/>
                <a:gdLst>
                  <a:gd name="T0" fmla="*/ 39 w 128"/>
                  <a:gd name="T1" fmla="*/ 0 h 151"/>
                  <a:gd name="T2" fmla="*/ 22 w 128"/>
                  <a:gd name="T3" fmla="*/ 13 h 151"/>
                  <a:gd name="T4" fmla="*/ 39 w 128"/>
                  <a:gd name="T5" fmla="*/ 126 h 151"/>
                  <a:gd name="T6" fmla="*/ 128 w 128"/>
                  <a:gd name="T7" fmla="*/ 42 h 151"/>
                  <a:gd name="T8" fmla="*/ 39 w 128"/>
                  <a:gd name="T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1">
                    <a:moveTo>
                      <a:pt x="39" y="0"/>
                    </a:moveTo>
                    <a:cubicBezTo>
                      <a:pt x="33" y="4"/>
                      <a:pt x="28" y="9"/>
                      <a:pt x="22" y="13"/>
                    </a:cubicBezTo>
                    <a:cubicBezTo>
                      <a:pt x="0" y="58"/>
                      <a:pt x="0" y="109"/>
                      <a:pt x="39" y="126"/>
                    </a:cubicBezTo>
                    <a:cubicBezTo>
                      <a:pt x="94" y="151"/>
                      <a:pt x="124" y="107"/>
                      <a:pt x="128" y="42"/>
                    </a:cubicBezTo>
                    <a:cubicBezTo>
                      <a:pt x="79" y="122"/>
                      <a:pt x="6" y="79"/>
                      <a:pt x="3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101"/>
              <p:cNvSpPr/>
              <p:nvPr/>
            </p:nvSpPr>
            <p:spPr bwMode="auto">
              <a:xfrm>
                <a:off x="4508500" y="5126038"/>
                <a:ext cx="401637" cy="411163"/>
              </a:xfrm>
              <a:custGeom>
                <a:avLst/>
                <a:gdLst>
                  <a:gd name="T0" fmla="*/ 13 w 148"/>
                  <a:gd name="T1" fmla="*/ 106 h 151"/>
                  <a:gd name="T2" fmla="*/ 100 w 148"/>
                  <a:gd name="T3" fmla="*/ 151 h 151"/>
                  <a:gd name="T4" fmla="*/ 130 w 148"/>
                  <a:gd name="T5" fmla="*/ 131 h 151"/>
                  <a:gd name="T6" fmla="*/ 75 w 148"/>
                  <a:gd name="T7" fmla="*/ 2 h 151"/>
                  <a:gd name="T8" fmla="*/ 12 w 148"/>
                  <a:gd name="T9" fmla="*/ 29 h 151"/>
                  <a:gd name="T10" fmla="*/ 12 w 148"/>
                  <a:gd name="T11" fmla="*/ 105 h 151"/>
                  <a:gd name="T12" fmla="*/ 13 w 148"/>
                  <a:gd name="T13" fmla="*/ 10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151">
                    <a:moveTo>
                      <a:pt x="13" y="106"/>
                    </a:moveTo>
                    <a:cubicBezTo>
                      <a:pt x="16" y="46"/>
                      <a:pt x="118" y="31"/>
                      <a:pt x="100" y="151"/>
                    </a:cubicBezTo>
                    <a:cubicBezTo>
                      <a:pt x="110" y="145"/>
                      <a:pt x="120" y="138"/>
                      <a:pt x="130" y="131"/>
                    </a:cubicBezTo>
                    <a:cubicBezTo>
                      <a:pt x="148" y="59"/>
                      <a:pt x="124" y="7"/>
                      <a:pt x="75" y="2"/>
                    </a:cubicBezTo>
                    <a:cubicBezTo>
                      <a:pt x="45" y="0"/>
                      <a:pt x="24" y="11"/>
                      <a:pt x="12" y="29"/>
                    </a:cubicBezTo>
                    <a:cubicBezTo>
                      <a:pt x="1" y="48"/>
                      <a:pt x="0" y="76"/>
                      <a:pt x="12" y="105"/>
                    </a:cubicBezTo>
                    <a:cubicBezTo>
                      <a:pt x="13" y="105"/>
                      <a:pt x="13" y="106"/>
                      <a:pt x="13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102"/>
              <p:cNvSpPr/>
              <p:nvPr/>
            </p:nvSpPr>
            <p:spPr bwMode="auto">
              <a:xfrm>
                <a:off x="4111626" y="5562601"/>
                <a:ext cx="204787" cy="355600"/>
              </a:xfrm>
              <a:custGeom>
                <a:avLst/>
                <a:gdLst>
                  <a:gd name="T0" fmla="*/ 7 w 75"/>
                  <a:gd name="T1" fmla="*/ 31 h 131"/>
                  <a:gd name="T2" fmla="*/ 20 w 75"/>
                  <a:gd name="T3" fmla="*/ 83 h 131"/>
                  <a:gd name="T4" fmla="*/ 28 w 75"/>
                  <a:gd name="T5" fmla="*/ 131 h 131"/>
                  <a:gd name="T6" fmla="*/ 43 w 75"/>
                  <a:gd name="T7" fmla="*/ 76 h 131"/>
                  <a:gd name="T8" fmla="*/ 75 w 75"/>
                  <a:gd name="T9" fmla="*/ 21 h 131"/>
                  <a:gd name="T10" fmla="*/ 7 w 75"/>
                  <a:gd name="T11" fmla="*/ 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131">
                    <a:moveTo>
                      <a:pt x="7" y="31"/>
                    </a:moveTo>
                    <a:cubicBezTo>
                      <a:pt x="0" y="48"/>
                      <a:pt x="8" y="66"/>
                      <a:pt x="20" y="83"/>
                    </a:cubicBezTo>
                    <a:cubicBezTo>
                      <a:pt x="33" y="101"/>
                      <a:pt x="38" y="117"/>
                      <a:pt x="28" y="131"/>
                    </a:cubicBezTo>
                    <a:cubicBezTo>
                      <a:pt x="47" y="121"/>
                      <a:pt x="50" y="102"/>
                      <a:pt x="43" y="76"/>
                    </a:cubicBezTo>
                    <a:cubicBezTo>
                      <a:pt x="34" y="46"/>
                      <a:pt x="46" y="28"/>
                      <a:pt x="75" y="21"/>
                    </a:cubicBezTo>
                    <a:cubicBezTo>
                      <a:pt x="42" y="0"/>
                      <a:pt x="18" y="2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103"/>
              <p:cNvSpPr/>
              <p:nvPr/>
            </p:nvSpPr>
            <p:spPr bwMode="auto">
              <a:xfrm>
                <a:off x="4310063" y="6019801"/>
                <a:ext cx="485775" cy="431800"/>
              </a:xfrm>
              <a:custGeom>
                <a:avLst/>
                <a:gdLst>
                  <a:gd name="T0" fmla="*/ 161 w 179"/>
                  <a:gd name="T1" fmla="*/ 12 h 159"/>
                  <a:gd name="T2" fmla="*/ 141 w 179"/>
                  <a:gd name="T3" fmla="*/ 88 h 159"/>
                  <a:gd name="T4" fmla="*/ 91 w 179"/>
                  <a:gd name="T5" fmla="*/ 50 h 159"/>
                  <a:gd name="T6" fmla="*/ 98 w 179"/>
                  <a:gd name="T7" fmla="*/ 28 h 159"/>
                  <a:gd name="T8" fmla="*/ 85 w 179"/>
                  <a:gd name="T9" fmla="*/ 2 h 159"/>
                  <a:gd name="T10" fmla="*/ 84 w 179"/>
                  <a:gd name="T11" fmla="*/ 0 h 159"/>
                  <a:gd name="T12" fmla="*/ 60 w 179"/>
                  <a:gd name="T13" fmla="*/ 142 h 159"/>
                  <a:gd name="T14" fmla="*/ 85 w 179"/>
                  <a:gd name="T15" fmla="*/ 151 h 159"/>
                  <a:gd name="T16" fmla="*/ 176 w 179"/>
                  <a:gd name="T17" fmla="*/ 22 h 159"/>
                  <a:gd name="T18" fmla="*/ 161 w 179"/>
                  <a:gd name="T19" fmla="*/ 1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9" h="159">
                    <a:moveTo>
                      <a:pt x="161" y="12"/>
                    </a:moveTo>
                    <a:cubicBezTo>
                      <a:pt x="165" y="41"/>
                      <a:pt x="159" y="75"/>
                      <a:pt x="141" y="88"/>
                    </a:cubicBezTo>
                    <a:cubicBezTo>
                      <a:pt x="109" y="111"/>
                      <a:pt x="75" y="78"/>
                      <a:pt x="91" y="50"/>
                    </a:cubicBezTo>
                    <a:cubicBezTo>
                      <a:pt x="95" y="42"/>
                      <a:pt x="99" y="38"/>
                      <a:pt x="98" y="28"/>
                    </a:cubicBezTo>
                    <a:cubicBezTo>
                      <a:pt x="98" y="19"/>
                      <a:pt x="93" y="11"/>
                      <a:pt x="85" y="2"/>
                    </a:cubicBezTo>
                    <a:cubicBezTo>
                      <a:pt x="85" y="2"/>
                      <a:pt x="84" y="1"/>
                      <a:pt x="84" y="0"/>
                    </a:cubicBezTo>
                    <a:cubicBezTo>
                      <a:pt x="40" y="25"/>
                      <a:pt x="0" y="110"/>
                      <a:pt x="60" y="142"/>
                    </a:cubicBezTo>
                    <a:cubicBezTo>
                      <a:pt x="69" y="147"/>
                      <a:pt x="77" y="150"/>
                      <a:pt x="85" y="151"/>
                    </a:cubicBezTo>
                    <a:cubicBezTo>
                      <a:pt x="141" y="159"/>
                      <a:pt x="179" y="90"/>
                      <a:pt x="176" y="22"/>
                    </a:cubicBezTo>
                    <a:cubicBezTo>
                      <a:pt x="171" y="19"/>
                      <a:pt x="166" y="15"/>
                      <a:pt x="16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104"/>
              <p:cNvSpPr/>
              <p:nvPr/>
            </p:nvSpPr>
            <p:spPr bwMode="auto">
              <a:xfrm>
                <a:off x="4337050" y="5453063"/>
                <a:ext cx="244475" cy="236538"/>
              </a:xfrm>
              <a:custGeom>
                <a:avLst/>
                <a:gdLst>
                  <a:gd name="T0" fmla="*/ 72 w 90"/>
                  <a:gd name="T1" fmla="*/ 68 h 87"/>
                  <a:gd name="T2" fmla="*/ 75 w 90"/>
                  <a:gd name="T3" fmla="*/ 64 h 87"/>
                  <a:gd name="T4" fmla="*/ 76 w 90"/>
                  <a:gd name="T5" fmla="*/ 0 h 87"/>
                  <a:gd name="T6" fmla="*/ 75 w 90"/>
                  <a:gd name="T7" fmla="*/ 1 h 87"/>
                  <a:gd name="T8" fmla="*/ 0 w 90"/>
                  <a:gd name="T9" fmla="*/ 59 h 87"/>
                  <a:gd name="T10" fmla="*/ 72 w 90"/>
                  <a:gd name="T11" fmla="*/ 6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" h="87">
                    <a:moveTo>
                      <a:pt x="72" y="68"/>
                    </a:moveTo>
                    <a:cubicBezTo>
                      <a:pt x="73" y="67"/>
                      <a:pt x="74" y="66"/>
                      <a:pt x="75" y="64"/>
                    </a:cubicBezTo>
                    <a:cubicBezTo>
                      <a:pt x="90" y="48"/>
                      <a:pt x="84" y="23"/>
                      <a:pt x="76" y="0"/>
                    </a:cubicBezTo>
                    <a:cubicBezTo>
                      <a:pt x="76" y="0"/>
                      <a:pt x="76" y="0"/>
                      <a:pt x="75" y="1"/>
                    </a:cubicBezTo>
                    <a:cubicBezTo>
                      <a:pt x="65" y="34"/>
                      <a:pt x="41" y="55"/>
                      <a:pt x="0" y="59"/>
                    </a:cubicBezTo>
                    <a:cubicBezTo>
                      <a:pt x="22" y="75"/>
                      <a:pt x="49" y="87"/>
                      <a:pt x="7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105"/>
              <p:cNvSpPr/>
              <p:nvPr/>
            </p:nvSpPr>
            <p:spPr bwMode="auto">
              <a:xfrm>
                <a:off x="5208588" y="5133976"/>
                <a:ext cx="398462" cy="420688"/>
              </a:xfrm>
              <a:custGeom>
                <a:avLst/>
                <a:gdLst>
                  <a:gd name="T0" fmla="*/ 74 w 147"/>
                  <a:gd name="T1" fmla="*/ 79 h 154"/>
                  <a:gd name="T2" fmla="*/ 46 w 147"/>
                  <a:gd name="T3" fmla="*/ 139 h 154"/>
                  <a:gd name="T4" fmla="*/ 71 w 147"/>
                  <a:gd name="T5" fmla="*/ 154 h 154"/>
                  <a:gd name="T6" fmla="*/ 96 w 147"/>
                  <a:gd name="T7" fmla="*/ 29 h 154"/>
                  <a:gd name="T8" fmla="*/ 0 w 147"/>
                  <a:gd name="T9" fmla="*/ 112 h 154"/>
                  <a:gd name="T10" fmla="*/ 20 w 147"/>
                  <a:gd name="T11" fmla="*/ 124 h 154"/>
                  <a:gd name="T12" fmla="*/ 74 w 147"/>
                  <a:gd name="T13" fmla="*/ 7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154">
                    <a:moveTo>
                      <a:pt x="74" y="79"/>
                    </a:moveTo>
                    <a:cubicBezTo>
                      <a:pt x="99" y="100"/>
                      <a:pt x="74" y="122"/>
                      <a:pt x="46" y="139"/>
                    </a:cubicBezTo>
                    <a:cubicBezTo>
                      <a:pt x="55" y="144"/>
                      <a:pt x="63" y="149"/>
                      <a:pt x="71" y="154"/>
                    </a:cubicBezTo>
                    <a:cubicBezTo>
                      <a:pt x="140" y="114"/>
                      <a:pt x="147" y="58"/>
                      <a:pt x="96" y="29"/>
                    </a:cubicBezTo>
                    <a:cubicBezTo>
                      <a:pt x="47" y="0"/>
                      <a:pt x="11" y="45"/>
                      <a:pt x="0" y="112"/>
                    </a:cubicBezTo>
                    <a:cubicBezTo>
                      <a:pt x="7" y="116"/>
                      <a:pt x="13" y="120"/>
                      <a:pt x="20" y="124"/>
                    </a:cubicBezTo>
                    <a:cubicBezTo>
                      <a:pt x="31" y="87"/>
                      <a:pt x="50" y="59"/>
                      <a:pt x="74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259" name="组合 258"/>
          <p:cNvGrpSpPr/>
          <p:nvPr/>
        </p:nvGrpSpPr>
        <p:grpSpPr>
          <a:xfrm>
            <a:off x="8458673" y="2026160"/>
            <a:ext cx="2527300" cy="2535985"/>
            <a:chOff x="1909999" y="2014173"/>
            <a:chExt cx="2527300" cy="2535985"/>
          </a:xfrm>
        </p:grpSpPr>
        <p:grpSp>
          <p:nvGrpSpPr>
            <p:cNvPr id="260" name="组合 259"/>
            <p:cNvGrpSpPr/>
            <p:nvPr/>
          </p:nvGrpSpPr>
          <p:grpSpPr>
            <a:xfrm>
              <a:off x="1909999" y="2014173"/>
              <a:ext cx="2527300" cy="1967952"/>
              <a:chOff x="7679571" y="1264873"/>
              <a:chExt cx="2527300" cy="1967952"/>
            </a:xfrm>
          </p:grpSpPr>
          <p:sp>
            <p:nvSpPr>
              <p:cNvPr id="339" name="矩形 338"/>
              <p:cNvSpPr/>
              <p:nvPr/>
            </p:nvSpPr>
            <p:spPr>
              <a:xfrm>
                <a:off x="7679571" y="1264873"/>
                <a:ext cx="2527300" cy="1967952"/>
              </a:xfrm>
              <a:prstGeom prst="rect">
                <a:avLst/>
              </a:prstGeom>
              <a:solidFill>
                <a:srgbClr val="E2DCCF">
                  <a:alpha val="90000"/>
                </a:srgbClr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40" name="矩形 339"/>
              <p:cNvSpPr/>
              <p:nvPr/>
            </p:nvSpPr>
            <p:spPr>
              <a:xfrm>
                <a:off x="8015468" y="1465009"/>
                <a:ext cx="1877437" cy="1334584"/>
              </a:xfrm>
              <a:prstGeom prst="rect">
                <a:avLst/>
              </a:prstGeom>
            </p:spPr>
            <p:txBody>
              <a:bodyPr vert="eaVert" wrap="square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lang="zh-CN" altLang="en-US" sz="11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请在此处添加详细描述文本，尽量与标题文本语言风格相符合，语言描述尽量简洁生动。</a:t>
                </a:r>
                <a:endParaRPr lang="zh-CN" alt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  <p:grpSp>
          <p:nvGrpSpPr>
            <p:cNvPr id="261" name="组合 260"/>
            <p:cNvGrpSpPr/>
            <p:nvPr/>
          </p:nvGrpSpPr>
          <p:grpSpPr>
            <a:xfrm>
              <a:off x="2292864" y="3414091"/>
              <a:ext cx="1680346" cy="1136067"/>
              <a:chOff x="4111626" y="5126038"/>
              <a:chExt cx="1965324" cy="1328738"/>
            </a:xfrm>
            <a:solidFill>
              <a:srgbClr val="C4A077"/>
            </a:solidFill>
          </p:grpSpPr>
          <p:sp>
            <p:nvSpPr>
              <p:cNvPr id="262" name="Freeform 29"/>
              <p:cNvSpPr/>
              <p:nvPr/>
            </p:nvSpPr>
            <p:spPr bwMode="auto">
              <a:xfrm>
                <a:off x="5083175" y="5678488"/>
                <a:ext cx="55562" cy="38100"/>
              </a:xfrm>
              <a:custGeom>
                <a:avLst/>
                <a:gdLst>
                  <a:gd name="T0" fmla="*/ 19 w 35"/>
                  <a:gd name="T1" fmla="*/ 24 h 24"/>
                  <a:gd name="T2" fmla="*/ 26 w 35"/>
                  <a:gd name="T3" fmla="*/ 19 h 24"/>
                  <a:gd name="T4" fmla="*/ 35 w 35"/>
                  <a:gd name="T5" fmla="*/ 12 h 24"/>
                  <a:gd name="T6" fmla="*/ 26 w 35"/>
                  <a:gd name="T7" fmla="*/ 7 h 24"/>
                  <a:gd name="T8" fmla="*/ 18 w 35"/>
                  <a:gd name="T9" fmla="*/ 0 h 24"/>
                  <a:gd name="T10" fmla="*/ 16 w 35"/>
                  <a:gd name="T11" fmla="*/ 0 h 24"/>
                  <a:gd name="T12" fmla="*/ 6 w 35"/>
                  <a:gd name="T13" fmla="*/ 9 h 24"/>
                  <a:gd name="T14" fmla="*/ 0 w 35"/>
                  <a:gd name="T15" fmla="*/ 14 h 24"/>
                  <a:gd name="T16" fmla="*/ 6 w 35"/>
                  <a:gd name="T17" fmla="*/ 18 h 24"/>
                  <a:gd name="T18" fmla="*/ 16 w 35"/>
                  <a:gd name="T19" fmla="*/ 24 h 24"/>
                  <a:gd name="T20" fmla="*/ 19 w 35"/>
                  <a:gd name="T2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4">
                    <a:moveTo>
                      <a:pt x="19" y="24"/>
                    </a:moveTo>
                    <a:lnTo>
                      <a:pt x="26" y="19"/>
                    </a:lnTo>
                    <a:lnTo>
                      <a:pt x="35" y="12"/>
                    </a:lnTo>
                    <a:lnTo>
                      <a:pt x="26" y="7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6" y="24"/>
                    </a:lnTo>
                    <a:lnTo>
                      <a:pt x="19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30"/>
              <p:cNvSpPr/>
              <p:nvPr/>
            </p:nvSpPr>
            <p:spPr bwMode="auto">
              <a:xfrm>
                <a:off x="5018088" y="5826126"/>
                <a:ext cx="52387" cy="34925"/>
              </a:xfrm>
              <a:custGeom>
                <a:avLst/>
                <a:gdLst>
                  <a:gd name="T0" fmla="*/ 33 w 33"/>
                  <a:gd name="T1" fmla="*/ 10 h 22"/>
                  <a:gd name="T2" fmla="*/ 26 w 33"/>
                  <a:gd name="T3" fmla="*/ 7 h 22"/>
                  <a:gd name="T4" fmla="*/ 18 w 33"/>
                  <a:gd name="T5" fmla="*/ 0 h 22"/>
                  <a:gd name="T6" fmla="*/ 16 w 33"/>
                  <a:gd name="T7" fmla="*/ 2 h 22"/>
                  <a:gd name="T8" fmla="*/ 6 w 33"/>
                  <a:gd name="T9" fmla="*/ 9 h 22"/>
                  <a:gd name="T10" fmla="*/ 0 w 33"/>
                  <a:gd name="T11" fmla="*/ 14 h 22"/>
                  <a:gd name="T12" fmla="*/ 6 w 33"/>
                  <a:gd name="T13" fmla="*/ 17 h 22"/>
                  <a:gd name="T14" fmla="*/ 16 w 33"/>
                  <a:gd name="T15" fmla="*/ 22 h 22"/>
                  <a:gd name="T16" fmla="*/ 16 w 33"/>
                  <a:gd name="T17" fmla="*/ 22 h 22"/>
                  <a:gd name="T18" fmla="*/ 26 w 33"/>
                  <a:gd name="T19" fmla="*/ 14 h 22"/>
                  <a:gd name="T20" fmla="*/ 33 w 33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33" y="10"/>
                    </a:moveTo>
                    <a:lnTo>
                      <a:pt x="26" y="7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7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6" y="14"/>
                    </a:lnTo>
                    <a:lnTo>
                      <a:pt x="3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31"/>
              <p:cNvSpPr/>
              <p:nvPr/>
            </p:nvSpPr>
            <p:spPr bwMode="auto">
              <a:xfrm>
                <a:off x="4986338" y="5803901"/>
                <a:ext cx="50800" cy="38100"/>
              </a:xfrm>
              <a:custGeom>
                <a:avLst/>
                <a:gdLst>
                  <a:gd name="T0" fmla="*/ 19 w 19"/>
                  <a:gd name="T1" fmla="*/ 6 h 14"/>
                  <a:gd name="T2" fmla="*/ 15 w 19"/>
                  <a:gd name="T3" fmla="*/ 4 h 14"/>
                  <a:gd name="T4" fmla="*/ 10 w 19"/>
                  <a:gd name="T5" fmla="*/ 0 h 14"/>
                  <a:gd name="T6" fmla="*/ 10 w 19"/>
                  <a:gd name="T7" fmla="*/ 1 h 14"/>
                  <a:gd name="T8" fmla="*/ 4 w 19"/>
                  <a:gd name="T9" fmla="*/ 6 h 14"/>
                  <a:gd name="T10" fmla="*/ 1 w 19"/>
                  <a:gd name="T11" fmla="*/ 8 h 14"/>
                  <a:gd name="T12" fmla="*/ 0 w 19"/>
                  <a:gd name="T13" fmla="*/ 8 h 14"/>
                  <a:gd name="T14" fmla="*/ 1 w 19"/>
                  <a:gd name="T15" fmla="*/ 8 h 14"/>
                  <a:gd name="T16" fmla="*/ 4 w 19"/>
                  <a:gd name="T17" fmla="*/ 10 h 14"/>
                  <a:gd name="T18" fmla="*/ 9 w 19"/>
                  <a:gd name="T19" fmla="*/ 14 h 14"/>
                  <a:gd name="T20" fmla="*/ 9 w 19"/>
                  <a:gd name="T21" fmla="*/ 13 h 14"/>
                  <a:gd name="T22" fmla="*/ 10 w 19"/>
                  <a:gd name="T23" fmla="*/ 13 h 14"/>
                  <a:gd name="T24" fmla="*/ 15 w 19"/>
                  <a:gd name="T25" fmla="*/ 8 h 14"/>
                  <a:gd name="T26" fmla="*/ 19 w 19"/>
                  <a:gd name="T2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5" y="8"/>
                      <a:pt x="15" y="8"/>
                      <a:pt x="15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32"/>
              <p:cNvSpPr/>
              <p:nvPr/>
            </p:nvSpPr>
            <p:spPr bwMode="auto">
              <a:xfrm>
                <a:off x="4867275" y="5726113"/>
                <a:ext cx="65087" cy="46038"/>
              </a:xfrm>
              <a:custGeom>
                <a:avLst/>
                <a:gdLst>
                  <a:gd name="T0" fmla="*/ 24 w 24"/>
                  <a:gd name="T1" fmla="*/ 9 h 17"/>
                  <a:gd name="T2" fmla="*/ 20 w 24"/>
                  <a:gd name="T3" fmla="*/ 7 h 17"/>
                  <a:gd name="T4" fmla="*/ 16 w 24"/>
                  <a:gd name="T5" fmla="*/ 4 h 17"/>
                  <a:gd name="T6" fmla="*/ 10 w 24"/>
                  <a:gd name="T7" fmla="*/ 0 h 17"/>
                  <a:gd name="T8" fmla="*/ 3 w 24"/>
                  <a:gd name="T9" fmla="*/ 5 h 17"/>
                  <a:gd name="T10" fmla="*/ 0 w 24"/>
                  <a:gd name="T11" fmla="*/ 8 h 17"/>
                  <a:gd name="T12" fmla="*/ 3 w 24"/>
                  <a:gd name="T13" fmla="*/ 10 h 17"/>
                  <a:gd name="T14" fmla="*/ 14 w 24"/>
                  <a:gd name="T15" fmla="*/ 17 h 17"/>
                  <a:gd name="T16" fmla="*/ 14 w 24"/>
                  <a:gd name="T17" fmla="*/ 16 h 17"/>
                  <a:gd name="T18" fmla="*/ 16 w 24"/>
                  <a:gd name="T19" fmla="*/ 15 h 17"/>
                  <a:gd name="T20" fmla="*/ 20 w 24"/>
                  <a:gd name="T21" fmla="*/ 12 h 17"/>
                  <a:gd name="T22" fmla="*/ 24 w 24"/>
                  <a:gd name="T2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24" y="9"/>
                    </a:moveTo>
                    <a:cubicBezTo>
                      <a:pt x="20" y="7"/>
                      <a:pt x="20" y="7"/>
                      <a:pt x="20" y="7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20" y="12"/>
                      <a:pt x="20" y="12"/>
                      <a:pt x="20" y="12"/>
                    </a:cubicBezTo>
                    <a:lnTo>
                      <a:pt x="2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33"/>
              <p:cNvSpPr/>
              <p:nvPr/>
            </p:nvSpPr>
            <p:spPr bwMode="auto">
              <a:xfrm>
                <a:off x="4913313" y="5757863"/>
                <a:ext cx="53975" cy="34925"/>
              </a:xfrm>
              <a:custGeom>
                <a:avLst/>
                <a:gdLst>
                  <a:gd name="T0" fmla="*/ 34 w 34"/>
                  <a:gd name="T1" fmla="*/ 10 h 22"/>
                  <a:gd name="T2" fmla="*/ 29 w 34"/>
                  <a:gd name="T3" fmla="*/ 7 h 22"/>
                  <a:gd name="T4" fmla="*/ 17 w 34"/>
                  <a:gd name="T5" fmla="*/ 0 h 22"/>
                  <a:gd name="T6" fmla="*/ 17 w 34"/>
                  <a:gd name="T7" fmla="*/ 0 h 22"/>
                  <a:gd name="T8" fmla="*/ 5 w 34"/>
                  <a:gd name="T9" fmla="*/ 9 h 22"/>
                  <a:gd name="T10" fmla="*/ 0 w 34"/>
                  <a:gd name="T11" fmla="*/ 12 h 22"/>
                  <a:gd name="T12" fmla="*/ 5 w 34"/>
                  <a:gd name="T13" fmla="*/ 16 h 22"/>
                  <a:gd name="T14" fmla="*/ 17 w 34"/>
                  <a:gd name="T15" fmla="*/ 22 h 22"/>
                  <a:gd name="T16" fmla="*/ 17 w 34"/>
                  <a:gd name="T17" fmla="*/ 22 h 22"/>
                  <a:gd name="T18" fmla="*/ 29 w 34"/>
                  <a:gd name="T19" fmla="*/ 14 h 22"/>
                  <a:gd name="T20" fmla="*/ 34 w 34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34" y="10"/>
                    </a:moveTo>
                    <a:lnTo>
                      <a:pt x="29" y="7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5" y="9"/>
                    </a:lnTo>
                    <a:lnTo>
                      <a:pt x="0" y="12"/>
                    </a:lnTo>
                    <a:lnTo>
                      <a:pt x="5" y="16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29" y="14"/>
                    </a:lnTo>
                    <a:lnTo>
                      <a:pt x="3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34"/>
              <p:cNvSpPr/>
              <p:nvPr/>
            </p:nvSpPr>
            <p:spPr bwMode="auto">
              <a:xfrm>
                <a:off x="5051425" y="5848351"/>
                <a:ext cx="46037" cy="31750"/>
              </a:xfrm>
              <a:custGeom>
                <a:avLst/>
                <a:gdLst>
                  <a:gd name="T0" fmla="*/ 17 w 29"/>
                  <a:gd name="T1" fmla="*/ 0 h 20"/>
                  <a:gd name="T2" fmla="*/ 15 w 29"/>
                  <a:gd name="T3" fmla="*/ 1 h 20"/>
                  <a:gd name="T4" fmla="*/ 5 w 29"/>
                  <a:gd name="T5" fmla="*/ 8 h 20"/>
                  <a:gd name="T6" fmla="*/ 0 w 29"/>
                  <a:gd name="T7" fmla="*/ 13 h 20"/>
                  <a:gd name="T8" fmla="*/ 5 w 29"/>
                  <a:gd name="T9" fmla="*/ 17 h 20"/>
                  <a:gd name="T10" fmla="*/ 12 w 29"/>
                  <a:gd name="T11" fmla="*/ 20 h 20"/>
                  <a:gd name="T12" fmla="*/ 15 w 29"/>
                  <a:gd name="T13" fmla="*/ 19 h 20"/>
                  <a:gd name="T14" fmla="*/ 26 w 29"/>
                  <a:gd name="T15" fmla="*/ 10 h 20"/>
                  <a:gd name="T16" fmla="*/ 29 w 29"/>
                  <a:gd name="T17" fmla="*/ 8 h 20"/>
                  <a:gd name="T18" fmla="*/ 26 w 29"/>
                  <a:gd name="T19" fmla="*/ 5 h 20"/>
                  <a:gd name="T20" fmla="*/ 17 w 29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0">
                    <a:moveTo>
                      <a:pt x="17" y="0"/>
                    </a:moveTo>
                    <a:lnTo>
                      <a:pt x="15" y="1"/>
                    </a:lnTo>
                    <a:lnTo>
                      <a:pt x="5" y="8"/>
                    </a:lnTo>
                    <a:lnTo>
                      <a:pt x="0" y="13"/>
                    </a:lnTo>
                    <a:lnTo>
                      <a:pt x="5" y="17"/>
                    </a:lnTo>
                    <a:lnTo>
                      <a:pt x="12" y="20"/>
                    </a:lnTo>
                    <a:lnTo>
                      <a:pt x="15" y="19"/>
                    </a:lnTo>
                    <a:lnTo>
                      <a:pt x="26" y="10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35"/>
              <p:cNvSpPr/>
              <p:nvPr/>
            </p:nvSpPr>
            <p:spPr bwMode="auto">
              <a:xfrm>
                <a:off x="5186363" y="5745163"/>
                <a:ext cx="49212" cy="31750"/>
              </a:xfrm>
              <a:custGeom>
                <a:avLst/>
                <a:gdLst>
                  <a:gd name="T0" fmla="*/ 10 w 18"/>
                  <a:gd name="T1" fmla="*/ 0 h 12"/>
                  <a:gd name="T2" fmla="*/ 2 w 18"/>
                  <a:gd name="T3" fmla="*/ 6 h 12"/>
                  <a:gd name="T4" fmla="*/ 0 w 18"/>
                  <a:gd name="T5" fmla="*/ 7 h 12"/>
                  <a:gd name="T6" fmla="*/ 2 w 18"/>
                  <a:gd name="T7" fmla="*/ 9 h 12"/>
                  <a:gd name="T8" fmla="*/ 7 w 18"/>
                  <a:gd name="T9" fmla="*/ 12 h 12"/>
                  <a:gd name="T10" fmla="*/ 8 w 18"/>
                  <a:gd name="T11" fmla="*/ 12 h 12"/>
                  <a:gd name="T12" fmla="*/ 15 w 18"/>
                  <a:gd name="T13" fmla="*/ 6 h 12"/>
                  <a:gd name="T14" fmla="*/ 18 w 18"/>
                  <a:gd name="T15" fmla="*/ 5 h 12"/>
                  <a:gd name="T16" fmla="*/ 15 w 18"/>
                  <a:gd name="T17" fmla="*/ 3 h 12"/>
                  <a:gd name="T18" fmla="*/ 10 w 18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36"/>
              <p:cNvSpPr/>
              <p:nvPr/>
            </p:nvSpPr>
            <p:spPr bwMode="auto">
              <a:xfrm>
                <a:off x="5154613" y="5772151"/>
                <a:ext cx="42862" cy="31750"/>
              </a:xfrm>
              <a:custGeom>
                <a:avLst/>
                <a:gdLst>
                  <a:gd name="T0" fmla="*/ 9 w 16"/>
                  <a:gd name="T1" fmla="*/ 0 h 12"/>
                  <a:gd name="T2" fmla="*/ 8 w 16"/>
                  <a:gd name="T3" fmla="*/ 0 h 12"/>
                  <a:gd name="T4" fmla="*/ 2 w 16"/>
                  <a:gd name="T5" fmla="*/ 5 h 12"/>
                  <a:gd name="T6" fmla="*/ 0 w 16"/>
                  <a:gd name="T7" fmla="*/ 7 h 12"/>
                  <a:gd name="T8" fmla="*/ 2 w 16"/>
                  <a:gd name="T9" fmla="*/ 8 h 12"/>
                  <a:gd name="T10" fmla="*/ 7 w 16"/>
                  <a:gd name="T11" fmla="*/ 11 h 12"/>
                  <a:gd name="T12" fmla="*/ 7 w 16"/>
                  <a:gd name="T13" fmla="*/ 12 h 12"/>
                  <a:gd name="T14" fmla="*/ 8 w 16"/>
                  <a:gd name="T15" fmla="*/ 11 h 12"/>
                  <a:gd name="T16" fmla="*/ 14 w 16"/>
                  <a:gd name="T17" fmla="*/ 6 h 12"/>
                  <a:gd name="T18" fmla="*/ 16 w 16"/>
                  <a:gd name="T19" fmla="*/ 5 h 12"/>
                  <a:gd name="T20" fmla="*/ 14 w 16"/>
                  <a:gd name="T21" fmla="*/ 3 h 12"/>
                  <a:gd name="T22" fmla="*/ 9 w 16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2"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"/>
                      <a:pt x="14" y="3"/>
                      <a:pt x="14" y="3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37"/>
              <p:cNvSpPr/>
              <p:nvPr/>
            </p:nvSpPr>
            <p:spPr bwMode="auto">
              <a:xfrm>
                <a:off x="5089525" y="5822951"/>
                <a:ext cx="41275" cy="30163"/>
              </a:xfrm>
              <a:custGeom>
                <a:avLst/>
                <a:gdLst>
                  <a:gd name="T0" fmla="*/ 8 w 15"/>
                  <a:gd name="T1" fmla="*/ 0 h 11"/>
                  <a:gd name="T2" fmla="*/ 7 w 15"/>
                  <a:gd name="T3" fmla="*/ 0 h 11"/>
                  <a:gd name="T4" fmla="*/ 1 w 15"/>
                  <a:gd name="T5" fmla="*/ 5 h 11"/>
                  <a:gd name="T6" fmla="*/ 0 w 15"/>
                  <a:gd name="T7" fmla="*/ 7 h 11"/>
                  <a:gd name="T8" fmla="*/ 1 w 15"/>
                  <a:gd name="T9" fmla="*/ 8 h 11"/>
                  <a:gd name="T10" fmla="*/ 7 w 15"/>
                  <a:gd name="T11" fmla="*/ 11 h 11"/>
                  <a:gd name="T12" fmla="*/ 7 w 15"/>
                  <a:gd name="T13" fmla="*/ 11 h 11"/>
                  <a:gd name="T14" fmla="*/ 7 w 15"/>
                  <a:gd name="T15" fmla="*/ 11 h 11"/>
                  <a:gd name="T16" fmla="*/ 13 w 15"/>
                  <a:gd name="T17" fmla="*/ 6 h 11"/>
                  <a:gd name="T18" fmla="*/ 15 w 15"/>
                  <a:gd name="T19" fmla="*/ 5 h 11"/>
                  <a:gd name="T20" fmla="*/ 13 w 15"/>
                  <a:gd name="T21" fmla="*/ 3 h 11"/>
                  <a:gd name="T22" fmla="*/ 8 w 15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1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3"/>
                      <a:pt x="13" y="3"/>
                      <a:pt x="13" y="3"/>
                    </a:cubicBez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38"/>
              <p:cNvSpPr/>
              <p:nvPr/>
            </p:nvSpPr>
            <p:spPr bwMode="auto">
              <a:xfrm>
                <a:off x="5119688" y="5795963"/>
                <a:ext cx="46037" cy="33338"/>
              </a:xfrm>
              <a:custGeom>
                <a:avLst/>
                <a:gdLst>
                  <a:gd name="T0" fmla="*/ 15 w 29"/>
                  <a:gd name="T1" fmla="*/ 0 h 21"/>
                  <a:gd name="T2" fmla="*/ 15 w 29"/>
                  <a:gd name="T3" fmla="*/ 2 h 21"/>
                  <a:gd name="T4" fmla="*/ 3 w 29"/>
                  <a:gd name="T5" fmla="*/ 10 h 21"/>
                  <a:gd name="T6" fmla="*/ 0 w 29"/>
                  <a:gd name="T7" fmla="*/ 12 h 21"/>
                  <a:gd name="T8" fmla="*/ 3 w 29"/>
                  <a:gd name="T9" fmla="*/ 16 h 21"/>
                  <a:gd name="T10" fmla="*/ 13 w 29"/>
                  <a:gd name="T11" fmla="*/ 21 h 21"/>
                  <a:gd name="T12" fmla="*/ 15 w 29"/>
                  <a:gd name="T13" fmla="*/ 19 h 21"/>
                  <a:gd name="T14" fmla="*/ 25 w 29"/>
                  <a:gd name="T15" fmla="*/ 12 h 21"/>
                  <a:gd name="T16" fmla="*/ 29 w 29"/>
                  <a:gd name="T17" fmla="*/ 9 h 21"/>
                  <a:gd name="T18" fmla="*/ 25 w 29"/>
                  <a:gd name="T19" fmla="*/ 7 h 21"/>
                  <a:gd name="T20" fmla="*/ 15 w 2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5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13" y="21"/>
                    </a:lnTo>
                    <a:lnTo>
                      <a:pt x="15" y="19"/>
                    </a:lnTo>
                    <a:lnTo>
                      <a:pt x="25" y="12"/>
                    </a:lnTo>
                    <a:lnTo>
                      <a:pt x="29" y="9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39"/>
              <p:cNvSpPr/>
              <p:nvPr/>
            </p:nvSpPr>
            <p:spPr bwMode="auto">
              <a:xfrm>
                <a:off x="4964113" y="5605463"/>
                <a:ext cx="53975" cy="34925"/>
              </a:xfrm>
              <a:custGeom>
                <a:avLst/>
                <a:gdLst>
                  <a:gd name="T0" fmla="*/ 17 w 34"/>
                  <a:gd name="T1" fmla="*/ 0 h 22"/>
                  <a:gd name="T2" fmla="*/ 16 w 34"/>
                  <a:gd name="T3" fmla="*/ 0 h 22"/>
                  <a:gd name="T4" fmla="*/ 9 w 34"/>
                  <a:gd name="T5" fmla="*/ 7 h 22"/>
                  <a:gd name="T6" fmla="*/ 0 w 34"/>
                  <a:gd name="T7" fmla="*/ 12 h 22"/>
                  <a:gd name="T8" fmla="*/ 9 w 34"/>
                  <a:gd name="T9" fmla="*/ 17 h 22"/>
                  <a:gd name="T10" fmla="*/ 16 w 34"/>
                  <a:gd name="T11" fmla="*/ 22 h 22"/>
                  <a:gd name="T12" fmla="*/ 17 w 34"/>
                  <a:gd name="T13" fmla="*/ 22 h 22"/>
                  <a:gd name="T14" fmla="*/ 21 w 34"/>
                  <a:gd name="T15" fmla="*/ 21 h 22"/>
                  <a:gd name="T16" fmla="*/ 31 w 34"/>
                  <a:gd name="T17" fmla="*/ 14 h 22"/>
                  <a:gd name="T18" fmla="*/ 34 w 34"/>
                  <a:gd name="T19" fmla="*/ 10 h 22"/>
                  <a:gd name="T20" fmla="*/ 31 w 34"/>
                  <a:gd name="T21" fmla="*/ 9 h 22"/>
                  <a:gd name="T22" fmla="*/ 21 w 34"/>
                  <a:gd name="T23" fmla="*/ 2 h 22"/>
                  <a:gd name="T24" fmla="*/ 17 w 34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2">
                    <a:moveTo>
                      <a:pt x="17" y="0"/>
                    </a:moveTo>
                    <a:lnTo>
                      <a:pt x="16" y="0"/>
                    </a:ln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1" y="21"/>
                    </a:lnTo>
                    <a:lnTo>
                      <a:pt x="31" y="14"/>
                    </a:lnTo>
                    <a:lnTo>
                      <a:pt x="34" y="10"/>
                    </a:lnTo>
                    <a:lnTo>
                      <a:pt x="31" y="9"/>
                    </a:lnTo>
                    <a:lnTo>
                      <a:pt x="21" y="2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40"/>
              <p:cNvSpPr/>
              <p:nvPr/>
            </p:nvSpPr>
            <p:spPr bwMode="auto">
              <a:xfrm>
                <a:off x="4999038" y="5581651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5 h 22"/>
                  <a:gd name="T4" fmla="*/ 0 w 33"/>
                  <a:gd name="T5" fmla="*/ 10 h 22"/>
                  <a:gd name="T6" fmla="*/ 9 w 33"/>
                  <a:gd name="T7" fmla="*/ 15 h 22"/>
                  <a:gd name="T8" fmla="*/ 18 w 33"/>
                  <a:gd name="T9" fmla="*/ 22 h 22"/>
                  <a:gd name="T10" fmla="*/ 18 w 33"/>
                  <a:gd name="T11" fmla="*/ 20 h 22"/>
                  <a:gd name="T12" fmla="*/ 28 w 33"/>
                  <a:gd name="T13" fmla="*/ 13 h 22"/>
                  <a:gd name="T14" fmla="*/ 33 w 33"/>
                  <a:gd name="T15" fmla="*/ 10 h 22"/>
                  <a:gd name="T16" fmla="*/ 28 w 33"/>
                  <a:gd name="T17" fmla="*/ 8 h 22"/>
                  <a:gd name="T18" fmla="*/ 18 w 33"/>
                  <a:gd name="T19" fmla="*/ 1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5"/>
                    </a:lnTo>
                    <a:lnTo>
                      <a:pt x="0" y="10"/>
                    </a:lnTo>
                    <a:lnTo>
                      <a:pt x="9" y="15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8"/>
                    </a:lnTo>
                    <a:lnTo>
                      <a:pt x="18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41"/>
              <p:cNvSpPr/>
              <p:nvPr/>
            </p:nvSpPr>
            <p:spPr bwMode="auto">
              <a:xfrm>
                <a:off x="5032375" y="5554663"/>
                <a:ext cx="57150" cy="38100"/>
              </a:xfrm>
              <a:custGeom>
                <a:avLst/>
                <a:gdLst>
                  <a:gd name="T0" fmla="*/ 19 w 36"/>
                  <a:gd name="T1" fmla="*/ 0 h 24"/>
                  <a:gd name="T2" fmla="*/ 17 w 36"/>
                  <a:gd name="T3" fmla="*/ 0 h 24"/>
                  <a:gd name="T4" fmla="*/ 7 w 36"/>
                  <a:gd name="T5" fmla="*/ 6 h 24"/>
                  <a:gd name="T6" fmla="*/ 0 w 36"/>
                  <a:gd name="T7" fmla="*/ 12 h 24"/>
                  <a:gd name="T8" fmla="*/ 7 w 36"/>
                  <a:gd name="T9" fmla="*/ 17 h 24"/>
                  <a:gd name="T10" fmla="*/ 17 w 36"/>
                  <a:gd name="T11" fmla="*/ 24 h 24"/>
                  <a:gd name="T12" fmla="*/ 17 w 36"/>
                  <a:gd name="T13" fmla="*/ 24 h 24"/>
                  <a:gd name="T14" fmla="*/ 27 w 36"/>
                  <a:gd name="T15" fmla="*/ 17 h 24"/>
                  <a:gd name="T16" fmla="*/ 36 w 36"/>
                  <a:gd name="T17" fmla="*/ 10 h 24"/>
                  <a:gd name="T18" fmla="*/ 27 w 36"/>
                  <a:gd name="T19" fmla="*/ 5 h 24"/>
                  <a:gd name="T20" fmla="*/ 19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9" y="0"/>
                    </a:moveTo>
                    <a:lnTo>
                      <a:pt x="17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4"/>
                    </a:lnTo>
                    <a:lnTo>
                      <a:pt x="17" y="24"/>
                    </a:lnTo>
                    <a:lnTo>
                      <a:pt x="27" y="17"/>
                    </a:lnTo>
                    <a:lnTo>
                      <a:pt x="36" y="10"/>
                    </a:lnTo>
                    <a:lnTo>
                      <a:pt x="27" y="5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42"/>
              <p:cNvSpPr/>
              <p:nvPr/>
            </p:nvSpPr>
            <p:spPr bwMode="auto">
              <a:xfrm>
                <a:off x="4932363" y="5632451"/>
                <a:ext cx="47625" cy="33338"/>
              </a:xfrm>
              <a:custGeom>
                <a:avLst/>
                <a:gdLst>
                  <a:gd name="T0" fmla="*/ 13 w 30"/>
                  <a:gd name="T1" fmla="*/ 0 h 21"/>
                  <a:gd name="T2" fmla="*/ 5 w 30"/>
                  <a:gd name="T3" fmla="*/ 5 h 21"/>
                  <a:gd name="T4" fmla="*/ 0 w 30"/>
                  <a:gd name="T5" fmla="*/ 11 h 21"/>
                  <a:gd name="T6" fmla="*/ 5 w 30"/>
                  <a:gd name="T7" fmla="*/ 14 h 21"/>
                  <a:gd name="T8" fmla="*/ 15 w 30"/>
                  <a:gd name="T9" fmla="*/ 21 h 21"/>
                  <a:gd name="T10" fmla="*/ 17 w 30"/>
                  <a:gd name="T11" fmla="*/ 21 h 21"/>
                  <a:gd name="T12" fmla="*/ 29 w 30"/>
                  <a:gd name="T13" fmla="*/ 12 h 21"/>
                  <a:gd name="T14" fmla="*/ 30 w 30"/>
                  <a:gd name="T15" fmla="*/ 11 h 21"/>
                  <a:gd name="T16" fmla="*/ 29 w 30"/>
                  <a:gd name="T17" fmla="*/ 9 h 21"/>
                  <a:gd name="T18" fmla="*/ 17 w 30"/>
                  <a:gd name="T19" fmla="*/ 0 h 21"/>
                  <a:gd name="T20" fmla="*/ 13 w 30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0"/>
                    </a:moveTo>
                    <a:lnTo>
                      <a:pt x="5" y="5"/>
                    </a:lnTo>
                    <a:lnTo>
                      <a:pt x="0" y="11"/>
                    </a:lnTo>
                    <a:lnTo>
                      <a:pt x="5" y="14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29" y="12"/>
                    </a:lnTo>
                    <a:lnTo>
                      <a:pt x="30" y="11"/>
                    </a:lnTo>
                    <a:lnTo>
                      <a:pt x="29" y="9"/>
                    </a:lnTo>
                    <a:lnTo>
                      <a:pt x="1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43"/>
              <p:cNvSpPr/>
              <p:nvPr/>
            </p:nvSpPr>
            <p:spPr bwMode="auto">
              <a:xfrm>
                <a:off x="4867275" y="5678488"/>
                <a:ext cx="47625" cy="36513"/>
              </a:xfrm>
              <a:custGeom>
                <a:avLst/>
                <a:gdLst>
                  <a:gd name="T0" fmla="*/ 5 w 30"/>
                  <a:gd name="T1" fmla="*/ 7 h 23"/>
                  <a:gd name="T2" fmla="*/ 0 w 30"/>
                  <a:gd name="T3" fmla="*/ 11 h 23"/>
                  <a:gd name="T4" fmla="*/ 5 w 30"/>
                  <a:gd name="T5" fmla="*/ 14 h 23"/>
                  <a:gd name="T6" fmla="*/ 17 w 30"/>
                  <a:gd name="T7" fmla="*/ 23 h 23"/>
                  <a:gd name="T8" fmla="*/ 27 w 30"/>
                  <a:gd name="T9" fmla="*/ 14 h 23"/>
                  <a:gd name="T10" fmla="*/ 30 w 30"/>
                  <a:gd name="T11" fmla="*/ 12 h 23"/>
                  <a:gd name="T12" fmla="*/ 27 w 30"/>
                  <a:gd name="T13" fmla="*/ 9 h 23"/>
                  <a:gd name="T14" fmla="*/ 13 w 30"/>
                  <a:gd name="T15" fmla="*/ 0 h 23"/>
                  <a:gd name="T16" fmla="*/ 5 w 30"/>
                  <a:gd name="T1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3">
                    <a:moveTo>
                      <a:pt x="5" y="7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7" y="23"/>
                    </a:lnTo>
                    <a:lnTo>
                      <a:pt x="27" y="14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13" y="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44"/>
              <p:cNvSpPr/>
              <p:nvPr/>
            </p:nvSpPr>
            <p:spPr bwMode="auto">
              <a:xfrm>
                <a:off x="4784725" y="5673726"/>
                <a:ext cx="63500" cy="42863"/>
              </a:xfrm>
              <a:custGeom>
                <a:avLst/>
                <a:gdLst>
                  <a:gd name="T0" fmla="*/ 23 w 23"/>
                  <a:gd name="T1" fmla="*/ 8 h 16"/>
                  <a:gd name="T2" fmla="*/ 20 w 23"/>
                  <a:gd name="T3" fmla="*/ 6 h 16"/>
                  <a:gd name="T4" fmla="*/ 10 w 23"/>
                  <a:gd name="T5" fmla="*/ 0 h 16"/>
                  <a:gd name="T6" fmla="*/ 10 w 23"/>
                  <a:gd name="T7" fmla="*/ 0 h 16"/>
                  <a:gd name="T8" fmla="*/ 0 w 23"/>
                  <a:gd name="T9" fmla="*/ 7 h 16"/>
                  <a:gd name="T10" fmla="*/ 13 w 23"/>
                  <a:gd name="T11" fmla="*/ 16 h 16"/>
                  <a:gd name="T12" fmla="*/ 20 w 23"/>
                  <a:gd name="T13" fmla="*/ 11 h 16"/>
                  <a:gd name="T14" fmla="*/ 23 w 23"/>
                  <a:gd name="T1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6">
                    <a:moveTo>
                      <a:pt x="23" y="8"/>
                    </a:moveTo>
                    <a:cubicBezTo>
                      <a:pt x="20" y="6"/>
                      <a:pt x="20" y="6"/>
                      <a:pt x="20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20" y="11"/>
                      <a:pt x="20" y="11"/>
                      <a:pt x="20" y="11"/>
                    </a:cubicBezTo>
                    <a:lnTo>
                      <a:pt x="2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45"/>
              <p:cNvSpPr/>
              <p:nvPr/>
            </p:nvSpPr>
            <p:spPr bwMode="auto">
              <a:xfrm>
                <a:off x="4895850" y="5654676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7 h 22"/>
                  <a:gd name="T4" fmla="*/ 0 w 33"/>
                  <a:gd name="T5" fmla="*/ 12 h 22"/>
                  <a:gd name="T6" fmla="*/ 9 w 33"/>
                  <a:gd name="T7" fmla="*/ 17 h 22"/>
                  <a:gd name="T8" fmla="*/ 16 w 33"/>
                  <a:gd name="T9" fmla="*/ 22 h 22"/>
                  <a:gd name="T10" fmla="*/ 18 w 33"/>
                  <a:gd name="T11" fmla="*/ 22 h 22"/>
                  <a:gd name="T12" fmla="*/ 28 w 33"/>
                  <a:gd name="T13" fmla="*/ 15 h 22"/>
                  <a:gd name="T14" fmla="*/ 33 w 33"/>
                  <a:gd name="T15" fmla="*/ 12 h 22"/>
                  <a:gd name="T16" fmla="*/ 28 w 33"/>
                  <a:gd name="T17" fmla="*/ 9 h 22"/>
                  <a:gd name="T18" fmla="*/ 16 w 33"/>
                  <a:gd name="T19" fmla="*/ 2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3" y="12"/>
                    </a:lnTo>
                    <a:lnTo>
                      <a:pt x="28" y="9"/>
                    </a:lnTo>
                    <a:lnTo>
                      <a:pt x="16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46"/>
              <p:cNvSpPr/>
              <p:nvPr/>
            </p:nvSpPr>
            <p:spPr bwMode="auto">
              <a:xfrm>
                <a:off x="4830763" y="5703888"/>
                <a:ext cx="55562" cy="34925"/>
              </a:xfrm>
              <a:custGeom>
                <a:avLst/>
                <a:gdLst>
                  <a:gd name="T0" fmla="*/ 35 w 35"/>
                  <a:gd name="T1" fmla="*/ 10 h 22"/>
                  <a:gd name="T2" fmla="*/ 28 w 35"/>
                  <a:gd name="T3" fmla="*/ 7 h 22"/>
                  <a:gd name="T4" fmla="*/ 18 w 35"/>
                  <a:gd name="T5" fmla="*/ 0 h 22"/>
                  <a:gd name="T6" fmla="*/ 6 w 35"/>
                  <a:gd name="T7" fmla="*/ 8 h 22"/>
                  <a:gd name="T8" fmla="*/ 0 w 35"/>
                  <a:gd name="T9" fmla="*/ 12 h 22"/>
                  <a:gd name="T10" fmla="*/ 6 w 35"/>
                  <a:gd name="T11" fmla="*/ 15 h 22"/>
                  <a:gd name="T12" fmla="*/ 16 w 35"/>
                  <a:gd name="T13" fmla="*/ 22 h 22"/>
                  <a:gd name="T14" fmla="*/ 28 w 35"/>
                  <a:gd name="T15" fmla="*/ 14 h 22"/>
                  <a:gd name="T16" fmla="*/ 35 w 35"/>
                  <a:gd name="T1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22">
                    <a:moveTo>
                      <a:pt x="35" y="10"/>
                    </a:moveTo>
                    <a:lnTo>
                      <a:pt x="28" y="7"/>
                    </a:lnTo>
                    <a:lnTo>
                      <a:pt x="18" y="0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6" y="15"/>
                    </a:lnTo>
                    <a:lnTo>
                      <a:pt x="16" y="22"/>
                    </a:lnTo>
                    <a:lnTo>
                      <a:pt x="28" y="14"/>
                    </a:lnTo>
                    <a:lnTo>
                      <a:pt x="3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47"/>
              <p:cNvSpPr/>
              <p:nvPr/>
            </p:nvSpPr>
            <p:spPr bwMode="auto">
              <a:xfrm>
                <a:off x="4886325" y="5605463"/>
                <a:ext cx="58737" cy="38100"/>
              </a:xfrm>
              <a:custGeom>
                <a:avLst/>
                <a:gdLst>
                  <a:gd name="T0" fmla="*/ 13 w 22"/>
                  <a:gd name="T1" fmla="*/ 14 h 14"/>
                  <a:gd name="T2" fmla="*/ 13 w 22"/>
                  <a:gd name="T3" fmla="*/ 13 h 14"/>
                  <a:gd name="T4" fmla="*/ 20 w 22"/>
                  <a:gd name="T5" fmla="*/ 9 h 14"/>
                  <a:gd name="T6" fmla="*/ 22 w 22"/>
                  <a:gd name="T7" fmla="*/ 7 h 14"/>
                  <a:gd name="T8" fmla="*/ 20 w 22"/>
                  <a:gd name="T9" fmla="*/ 6 h 14"/>
                  <a:gd name="T10" fmla="*/ 13 w 22"/>
                  <a:gd name="T11" fmla="*/ 2 h 14"/>
                  <a:gd name="T12" fmla="*/ 10 w 22"/>
                  <a:gd name="T13" fmla="*/ 0 h 14"/>
                  <a:gd name="T14" fmla="*/ 9 w 22"/>
                  <a:gd name="T15" fmla="*/ 0 h 14"/>
                  <a:gd name="T16" fmla="*/ 9 w 22"/>
                  <a:gd name="T17" fmla="*/ 0 h 14"/>
                  <a:gd name="T18" fmla="*/ 0 w 22"/>
                  <a:gd name="T19" fmla="*/ 6 h 14"/>
                  <a:gd name="T20" fmla="*/ 9 w 22"/>
                  <a:gd name="T21" fmla="*/ 11 h 14"/>
                  <a:gd name="T22" fmla="*/ 13 w 2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4">
                    <a:moveTo>
                      <a:pt x="13" y="14"/>
                    </a:moveTo>
                    <a:cubicBezTo>
                      <a:pt x="13" y="13"/>
                      <a:pt x="13" y="13"/>
                      <a:pt x="13" y="13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9" y="11"/>
                      <a:pt x="9" y="11"/>
                      <a:pt x="9" y="11"/>
                    </a:cubicBezTo>
                    <a:lnTo>
                      <a:pt x="1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48"/>
              <p:cNvSpPr/>
              <p:nvPr/>
            </p:nvSpPr>
            <p:spPr bwMode="auto">
              <a:xfrm>
                <a:off x="5070475" y="5575301"/>
                <a:ext cx="65087" cy="46038"/>
              </a:xfrm>
              <a:custGeom>
                <a:avLst/>
                <a:gdLst>
                  <a:gd name="T0" fmla="*/ 24 w 41"/>
                  <a:gd name="T1" fmla="*/ 5 h 29"/>
                  <a:gd name="T2" fmla="*/ 17 w 41"/>
                  <a:gd name="T3" fmla="*/ 0 h 29"/>
                  <a:gd name="T4" fmla="*/ 14 w 41"/>
                  <a:gd name="T5" fmla="*/ 4 h 29"/>
                  <a:gd name="T6" fmla="*/ 3 w 41"/>
                  <a:gd name="T7" fmla="*/ 12 h 29"/>
                  <a:gd name="T8" fmla="*/ 0 w 41"/>
                  <a:gd name="T9" fmla="*/ 14 h 29"/>
                  <a:gd name="T10" fmla="*/ 3 w 41"/>
                  <a:gd name="T11" fmla="*/ 16 h 29"/>
                  <a:gd name="T12" fmla="*/ 14 w 41"/>
                  <a:gd name="T13" fmla="*/ 23 h 29"/>
                  <a:gd name="T14" fmla="*/ 24 w 41"/>
                  <a:gd name="T15" fmla="*/ 29 h 29"/>
                  <a:gd name="T16" fmla="*/ 24 w 41"/>
                  <a:gd name="T17" fmla="*/ 28 h 29"/>
                  <a:gd name="T18" fmla="*/ 34 w 41"/>
                  <a:gd name="T19" fmla="*/ 21 h 29"/>
                  <a:gd name="T20" fmla="*/ 41 w 41"/>
                  <a:gd name="T21" fmla="*/ 16 h 29"/>
                  <a:gd name="T22" fmla="*/ 34 w 41"/>
                  <a:gd name="T23" fmla="*/ 12 h 29"/>
                  <a:gd name="T24" fmla="*/ 24 w 41"/>
                  <a:gd name="T25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9">
                    <a:moveTo>
                      <a:pt x="24" y="5"/>
                    </a:moveTo>
                    <a:lnTo>
                      <a:pt x="17" y="0"/>
                    </a:lnTo>
                    <a:lnTo>
                      <a:pt x="14" y="4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4" y="29"/>
                    </a:lnTo>
                    <a:lnTo>
                      <a:pt x="24" y="28"/>
                    </a:lnTo>
                    <a:lnTo>
                      <a:pt x="34" y="21"/>
                    </a:lnTo>
                    <a:lnTo>
                      <a:pt x="41" y="16"/>
                    </a:lnTo>
                    <a:lnTo>
                      <a:pt x="34" y="12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49"/>
              <p:cNvSpPr/>
              <p:nvPr/>
            </p:nvSpPr>
            <p:spPr bwMode="auto">
              <a:xfrm>
                <a:off x="4959350" y="5556251"/>
                <a:ext cx="53975" cy="36513"/>
              </a:xfrm>
              <a:custGeom>
                <a:avLst/>
                <a:gdLst>
                  <a:gd name="T0" fmla="*/ 11 w 20"/>
                  <a:gd name="T1" fmla="*/ 13 h 13"/>
                  <a:gd name="T2" fmla="*/ 12 w 20"/>
                  <a:gd name="T3" fmla="*/ 13 h 13"/>
                  <a:gd name="T4" fmla="*/ 14 w 20"/>
                  <a:gd name="T5" fmla="*/ 12 h 13"/>
                  <a:gd name="T6" fmla="*/ 20 w 20"/>
                  <a:gd name="T7" fmla="*/ 7 h 13"/>
                  <a:gd name="T8" fmla="*/ 20 w 20"/>
                  <a:gd name="T9" fmla="*/ 7 h 13"/>
                  <a:gd name="T10" fmla="*/ 20 w 20"/>
                  <a:gd name="T11" fmla="*/ 6 h 13"/>
                  <a:gd name="T12" fmla="*/ 14 w 20"/>
                  <a:gd name="T13" fmla="*/ 3 h 13"/>
                  <a:gd name="T14" fmla="*/ 11 w 20"/>
                  <a:gd name="T15" fmla="*/ 1 h 13"/>
                  <a:gd name="T16" fmla="*/ 9 w 20"/>
                  <a:gd name="T17" fmla="*/ 0 h 13"/>
                  <a:gd name="T18" fmla="*/ 9 w 20"/>
                  <a:gd name="T19" fmla="*/ 0 h 13"/>
                  <a:gd name="T20" fmla="*/ 7 w 20"/>
                  <a:gd name="T21" fmla="*/ 1 h 13"/>
                  <a:gd name="T22" fmla="*/ 0 w 20"/>
                  <a:gd name="T23" fmla="*/ 6 h 13"/>
                  <a:gd name="T24" fmla="*/ 7 w 20"/>
                  <a:gd name="T25" fmla="*/ 10 h 13"/>
                  <a:gd name="T26" fmla="*/ 11 w 20"/>
                  <a:gd name="T2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3">
                    <a:moveTo>
                      <a:pt x="11" y="13"/>
                    </a:move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7" y="10"/>
                      <a:pt x="7" y="10"/>
                      <a:pt x="7" y="10"/>
                    </a:cubicBezTo>
                    <a:lnTo>
                      <a:pt x="1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50"/>
              <p:cNvSpPr/>
              <p:nvPr/>
            </p:nvSpPr>
            <p:spPr bwMode="auto">
              <a:xfrm>
                <a:off x="5222875" y="5716588"/>
                <a:ext cx="46037" cy="33338"/>
              </a:xfrm>
              <a:custGeom>
                <a:avLst/>
                <a:gdLst>
                  <a:gd name="T0" fmla="*/ 9 w 17"/>
                  <a:gd name="T1" fmla="*/ 0 h 12"/>
                  <a:gd name="T2" fmla="*/ 2 w 17"/>
                  <a:gd name="T3" fmla="*/ 5 h 12"/>
                  <a:gd name="T4" fmla="*/ 0 w 17"/>
                  <a:gd name="T5" fmla="*/ 7 h 12"/>
                  <a:gd name="T6" fmla="*/ 2 w 17"/>
                  <a:gd name="T7" fmla="*/ 9 h 12"/>
                  <a:gd name="T8" fmla="*/ 8 w 17"/>
                  <a:gd name="T9" fmla="*/ 12 h 12"/>
                  <a:gd name="T10" fmla="*/ 8 w 17"/>
                  <a:gd name="T11" fmla="*/ 12 h 12"/>
                  <a:gd name="T12" fmla="*/ 15 w 17"/>
                  <a:gd name="T13" fmla="*/ 7 h 12"/>
                  <a:gd name="T14" fmla="*/ 17 w 17"/>
                  <a:gd name="T15" fmla="*/ 5 h 12"/>
                  <a:gd name="T16" fmla="*/ 15 w 17"/>
                  <a:gd name="T17" fmla="*/ 4 h 12"/>
                  <a:gd name="T18" fmla="*/ 9 w 17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9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4"/>
                      <a:pt x="15" y="4"/>
                      <a:pt x="15" y="4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51"/>
              <p:cNvSpPr/>
              <p:nvPr/>
            </p:nvSpPr>
            <p:spPr bwMode="auto">
              <a:xfrm>
                <a:off x="4991100" y="5529263"/>
                <a:ext cx="60325" cy="38100"/>
              </a:xfrm>
              <a:custGeom>
                <a:avLst/>
                <a:gdLst>
                  <a:gd name="T0" fmla="*/ 14 w 38"/>
                  <a:gd name="T1" fmla="*/ 21 h 24"/>
                  <a:gd name="T2" fmla="*/ 21 w 38"/>
                  <a:gd name="T3" fmla="*/ 24 h 24"/>
                  <a:gd name="T4" fmla="*/ 23 w 38"/>
                  <a:gd name="T5" fmla="*/ 22 h 24"/>
                  <a:gd name="T6" fmla="*/ 33 w 38"/>
                  <a:gd name="T7" fmla="*/ 16 h 24"/>
                  <a:gd name="T8" fmla="*/ 38 w 38"/>
                  <a:gd name="T9" fmla="*/ 12 h 24"/>
                  <a:gd name="T10" fmla="*/ 33 w 38"/>
                  <a:gd name="T11" fmla="*/ 9 h 24"/>
                  <a:gd name="T12" fmla="*/ 23 w 38"/>
                  <a:gd name="T13" fmla="*/ 2 h 24"/>
                  <a:gd name="T14" fmla="*/ 19 w 38"/>
                  <a:gd name="T15" fmla="*/ 0 h 24"/>
                  <a:gd name="T16" fmla="*/ 14 w 38"/>
                  <a:gd name="T17" fmla="*/ 4 h 24"/>
                  <a:gd name="T18" fmla="*/ 4 w 38"/>
                  <a:gd name="T19" fmla="*/ 10 h 24"/>
                  <a:gd name="T20" fmla="*/ 0 w 38"/>
                  <a:gd name="T21" fmla="*/ 12 h 24"/>
                  <a:gd name="T22" fmla="*/ 4 w 38"/>
                  <a:gd name="T23" fmla="*/ 14 h 24"/>
                  <a:gd name="T24" fmla="*/ 14 w 38"/>
                  <a:gd name="T2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4">
                    <a:moveTo>
                      <a:pt x="14" y="21"/>
                    </a:moveTo>
                    <a:lnTo>
                      <a:pt x="21" y="24"/>
                    </a:lnTo>
                    <a:lnTo>
                      <a:pt x="23" y="22"/>
                    </a:lnTo>
                    <a:lnTo>
                      <a:pt x="33" y="16"/>
                    </a:lnTo>
                    <a:lnTo>
                      <a:pt x="38" y="12"/>
                    </a:lnTo>
                    <a:lnTo>
                      <a:pt x="33" y="9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52"/>
              <p:cNvSpPr>
                <a:spLocks noEditPoints="1"/>
              </p:cNvSpPr>
              <p:nvPr/>
            </p:nvSpPr>
            <p:spPr bwMode="auto">
              <a:xfrm>
                <a:off x="4722813" y="5461001"/>
                <a:ext cx="687387" cy="468313"/>
              </a:xfrm>
              <a:custGeom>
                <a:avLst/>
                <a:gdLst>
                  <a:gd name="T0" fmla="*/ 0 w 253"/>
                  <a:gd name="T1" fmla="*/ 85 h 172"/>
                  <a:gd name="T2" fmla="*/ 56 w 253"/>
                  <a:gd name="T3" fmla="*/ 122 h 172"/>
                  <a:gd name="T4" fmla="*/ 73 w 253"/>
                  <a:gd name="T5" fmla="*/ 134 h 172"/>
                  <a:gd name="T6" fmla="*/ 87 w 253"/>
                  <a:gd name="T7" fmla="*/ 143 h 172"/>
                  <a:gd name="T8" fmla="*/ 98 w 253"/>
                  <a:gd name="T9" fmla="*/ 150 h 172"/>
                  <a:gd name="T10" fmla="*/ 107 w 253"/>
                  <a:gd name="T11" fmla="*/ 156 h 172"/>
                  <a:gd name="T12" fmla="*/ 118 w 253"/>
                  <a:gd name="T13" fmla="*/ 164 h 172"/>
                  <a:gd name="T14" fmla="*/ 130 w 253"/>
                  <a:gd name="T15" fmla="*/ 171 h 172"/>
                  <a:gd name="T16" fmla="*/ 136 w 253"/>
                  <a:gd name="T17" fmla="*/ 167 h 172"/>
                  <a:gd name="T18" fmla="*/ 148 w 253"/>
                  <a:gd name="T19" fmla="*/ 159 h 172"/>
                  <a:gd name="T20" fmla="*/ 161 w 253"/>
                  <a:gd name="T21" fmla="*/ 149 h 172"/>
                  <a:gd name="T22" fmla="*/ 173 w 253"/>
                  <a:gd name="T23" fmla="*/ 140 h 172"/>
                  <a:gd name="T24" fmla="*/ 199 w 253"/>
                  <a:gd name="T25" fmla="*/ 121 h 172"/>
                  <a:gd name="T26" fmla="*/ 253 w 253"/>
                  <a:gd name="T27" fmla="*/ 80 h 172"/>
                  <a:gd name="T28" fmla="*/ 199 w 253"/>
                  <a:gd name="T29" fmla="*/ 47 h 172"/>
                  <a:gd name="T30" fmla="*/ 173 w 253"/>
                  <a:gd name="T31" fmla="*/ 32 h 172"/>
                  <a:gd name="T32" fmla="*/ 161 w 253"/>
                  <a:gd name="T33" fmla="*/ 24 h 172"/>
                  <a:gd name="T34" fmla="*/ 148 w 253"/>
                  <a:gd name="T35" fmla="*/ 17 h 172"/>
                  <a:gd name="T36" fmla="*/ 136 w 253"/>
                  <a:gd name="T37" fmla="*/ 9 h 172"/>
                  <a:gd name="T38" fmla="*/ 124 w 253"/>
                  <a:gd name="T39" fmla="*/ 2 h 172"/>
                  <a:gd name="T40" fmla="*/ 118 w 253"/>
                  <a:gd name="T41" fmla="*/ 2 h 172"/>
                  <a:gd name="T42" fmla="*/ 107 w 253"/>
                  <a:gd name="T43" fmla="*/ 11 h 172"/>
                  <a:gd name="T44" fmla="*/ 98 w 253"/>
                  <a:gd name="T45" fmla="*/ 17 h 172"/>
                  <a:gd name="T46" fmla="*/ 87 w 253"/>
                  <a:gd name="T47" fmla="*/ 25 h 172"/>
                  <a:gd name="T48" fmla="*/ 73 w 253"/>
                  <a:gd name="T49" fmla="*/ 34 h 172"/>
                  <a:gd name="T50" fmla="*/ 56 w 253"/>
                  <a:gd name="T51" fmla="*/ 46 h 172"/>
                  <a:gd name="T52" fmla="*/ 73 w 253"/>
                  <a:gd name="T53" fmla="*/ 45 h 172"/>
                  <a:gd name="T54" fmla="*/ 87 w 253"/>
                  <a:gd name="T55" fmla="*/ 36 h 172"/>
                  <a:gd name="T56" fmla="*/ 98 w 253"/>
                  <a:gd name="T57" fmla="*/ 28 h 172"/>
                  <a:gd name="T58" fmla="*/ 107 w 253"/>
                  <a:gd name="T59" fmla="*/ 23 h 172"/>
                  <a:gd name="T60" fmla="*/ 118 w 253"/>
                  <a:gd name="T61" fmla="*/ 14 h 172"/>
                  <a:gd name="T62" fmla="*/ 123 w 253"/>
                  <a:gd name="T63" fmla="*/ 12 h 172"/>
                  <a:gd name="T64" fmla="*/ 130 w 253"/>
                  <a:gd name="T65" fmla="*/ 16 h 172"/>
                  <a:gd name="T66" fmla="*/ 142 w 253"/>
                  <a:gd name="T67" fmla="*/ 24 h 172"/>
                  <a:gd name="T68" fmla="*/ 155 w 253"/>
                  <a:gd name="T69" fmla="*/ 31 h 172"/>
                  <a:gd name="T70" fmla="*/ 167 w 253"/>
                  <a:gd name="T71" fmla="*/ 38 h 172"/>
                  <a:gd name="T72" fmla="*/ 186 w 253"/>
                  <a:gd name="T73" fmla="*/ 50 h 172"/>
                  <a:gd name="T74" fmla="*/ 212 w 253"/>
                  <a:gd name="T75" fmla="*/ 65 h 172"/>
                  <a:gd name="T76" fmla="*/ 233 w 253"/>
                  <a:gd name="T77" fmla="*/ 80 h 172"/>
                  <a:gd name="T78" fmla="*/ 199 w 253"/>
                  <a:gd name="T79" fmla="*/ 106 h 172"/>
                  <a:gd name="T80" fmla="*/ 173 w 253"/>
                  <a:gd name="T81" fmla="*/ 125 h 172"/>
                  <a:gd name="T82" fmla="*/ 161 w 253"/>
                  <a:gd name="T83" fmla="*/ 135 h 172"/>
                  <a:gd name="T84" fmla="*/ 148 w 253"/>
                  <a:gd name="T85" fmla="*/ 144 h 172"/>
                  <a:gd name="T86" fmla="*/ 136 w 253"/>
                  <a:gd name="T87" fmla="*/ 153 h 172"/>
                  <a:gd name="T88" fmla="*/ 129 w 253"/>
                  <a:gd name="T89" fmla="*/ 158 h 172"/>
                  <a:gd name="T90" fmla="*/ 124 w 253"/>
                  <a:gd name="T91" fmla="*/ 157 h 172"/>
                  <a:gd name="T92" fmla="*/ 112 w 253"/>
                  <a:gd name="T93" fmla="*/ 149 h 172"/>
                  <a:gd name="T94" fmla="*/ 101 w 253"/>
                  <a:gd name="T95" fmla="*/ 141 h 172"/>
                  <a:gd name="T96" fmla="*/ 94 w 253"/>
                  <a:gd name="T97" fmla="*/ 136 h 172"/>
                  <a:gd name="T98" fmla="*/ 80 w 253"/>
                  <a:gd name="T99" fmla="*/ 127 h 172"/>
                  <a:gd name="T100" fmla="*/ 69 w 253"/>
                  <a:gd name="T101" fmla="*/ 120 h 172"/>
                  <a:gd name="T102" fmla="*/ 43 w 253"/>
                  <a:gd name="T103" fmla="*/ 103 h 172"/>
                  <a:gd name="T104" fmla="*/ 18 w 253"/>
                  <a:gd name="T105" fmla="*/ 83 h 172"/>
                  <a:gd name="T106" fmla="*/ 56 w 253"/>
                  <a:gd name="T107" fmla="*/ 57 h 172"/>
                  <a:gd name="T108" fmla="*/ 73 w 253"/>
                  <a:gd name="T109" fmla="*/ 4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53" h="172">
                    <a:moveTo>
                      <a:pt x="43" y="55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43" y="114"/>
                      <a:pt x="43" y="114"/>
                      <a:pt x="43" y="114"/>
                    </a:cubicBezTo>
                    <a:cubicBezTo>
                      <a:pt x="56" y="122"/>
                      <a:pt x="56" y="122"/>
                      <a:pt x="56" y="122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73" y="134"/>
                      <a:pt x="73" y="134"/>
                      <a:pt x="73" y="134"/>
                    </a:cubicBezTo>
                    <a:cubicBezTo>
                      <a:pt x="80" y="138"/>
                      <a:pt x="80" y="138"/>
                      <a:pt x="80" y="138"/>
                    </a:cubicBezTo>
                    <a:cubicBezTo>
                      <a:pt x="87" y="143"/>
                      <a:pt x="87" y="143"/>
                      <a:pt x="87" y="143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8" y="150"/>
                      <a:pt x="98" y="150"/>
                      <a:pt x="98" y="150"/>
                    </a:cubicBezTo>
                    <a:cubicBezTo>
                      <a:pt x="101" y="152"/>
                      <a:pt x="101" y="152"/>
                      <a:pt x="101" y="152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12" y="160"/>
                      <a:pt x="112" y="160"/>
                      <a:pt x="112" y="160"/>
                    </a:cubicBezTo>
                    <a:cubicBezTo>
                      <a:pt x="118" y="164"/>
                      <a:pt x="118" y="164"/>
                      <a:pt x="118" y="164"/>
                    </a:cubicBezTo>
                    <a:cubicBezTo>
                      <a:pt x="124" y="168"/>
                      <a:pt x="124" y="168"/>
                      <a:pt x="124" y="168"/>
                    </a:cubicBezTo>
                    <a:cubicBezTo>
                      <a:pt x="130" y="171"/>
                      <a:pt x="130" y="171"/>
                      <a:pt x="130" y="171"/>
                    </a:cubicBezTo>
                    <a:cubicBezTo>
                      <a:pt x="130" y="172"/>
                      <a:pt x="130" y="172"/>
                      <a:pt x="130" y="172"/>
                    </a:cubicBezTo>
                    <a:cubicBezTo>
                      <a:pt x="136" y="167"/>
                      <a:pt x="136" y="167"/>
                      <a:pt x="136" y="167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8" y="159"/>
                      <a:pt x="148" y="159"/>
                      <a:pt x="148" y="159"/>
                    </a:cubicBezTo>
                    <a:cubicBezTo>
                      <a:pt x="155" y="154"/>
                      <a:pt x="155" y="154"/>
                      <a:pt x="155" y="154"/>
                    </a:cubicBezTo>
                    <a:cubicBezTo>
                      <a:pt x="161" y="149"/>
                      <a:pt x="161" y="149"/>
                      <a:pt x="161" y="149"/>
                    </a:cubicBezTo>
                    <a:cubicBezTo>
                      <a:pt x="167" y="145"/>
                      <a:pt x="167" y="145"/>
                      <a:pt x="167" y="145"/>
                    </a:cubicBezTo>
                    <a:cubicBezTo>
                      <a:pt x="173" y="140"/>
                      <a:pt x="173" y="140"/>
                      <a:pt x="173" y="140"/>
                    </a:cubicBezTo>
                    <a:cubicBezTo>
                      <a:pt x="186" y="130"/>
                      <a:pt x="186" y="130"/>
                      <a:pt x="186" y="13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53" y="80"/>
                      <a:pt x="253" y="80"/>
                      <a:pt x="253" y="80"/>
                    </a:cubicBezTo>
                    <a:cubicBezTo>
                      <a:pt x="212" y="55"/>
                      <a:pt x="212" y="55"/>
                      <a:pt x="212" y="55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73" y="32"/>
                      <a:pt x="173" y="32"/>
                      <a:pt x="173" y="32"/>
                    </a:cubicBezTo>
                    <a:cubicBezTo>
                      <a:pt x="167" y="28"/>
                      <a:pt x="167" y="28"/>
                      <a:pt x="167" y="28"/>
                    </a:cubicBezTo>
                    <a:cubicBezTo>
                      <a:pt x="161" y="24"/>
                      <a:pt x="161" y="24"/>
                      <a:pt x="161" y="24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48" y="17"/>
                      <a:pt x="148" y="17"/>
                      <a:pt x="148" y="17"/>
                    </a:cubicBezTo>
                    <a:cubicBezTo>
                      <a:pt x="142" y="13"/>
                      <a:pt x="142" y="13"/>
                      <a:pt x="142" y="13"/>
                    </a:cubicBezTo>
                    <a:cubicBezTo>
                      <a:pt x="136" y="9"/>
                      <a:pt x="136" y="9"/>
                      <a:pt x="136" y="9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56" y="46"/>
                      <a:pt x="56" y="46"/>
                      <a:pt x="56" y="46"/>
                    </a:cubicBezTo>
                    <a:lnTo>
                      <a:pt x="43" y="55"/>
                    </a:lnTo>
                    <a:close/>
                    <a:moveTo>
                      <a:pt x="73" y="45"/>
                    </a:moveTo>
                    <a:cubicBezTo>
                      <a:pt x="80" y="41"/>
                      <a:pt x="80" y="41"/>
                      <a:pt x="80" y="41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7" y="23"/>
                      <a:pt x="107" y="23"/>
                      <a:pt x="107" y="23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2" y="12"/>
                      <a:pt x="123" y="12"/>
                      <a:pt x="123" y="12"/>
                    </a:cubicBezTo>
                    <a:cubicBezTo>
                      <a:pt x="124" y="13"/>
                      <a:pt x="124" y="13"/>
                      <a:pt x="124" y="13"/>
                    </a:cubicBezTo>
                    <a:cubicBezTo>
                      <a:pt x="130" y="16"/>
                      <a:pt x="130" y="16"/>
                      <a:pt x="130" y="16"/>
                    </a:cubicBezTo>
                    <a:cubicBezTo>
                      <a:pt x="136" y="20"/>
                      <a:pt x="136" y="20"/>
                      <a:pt x="136" y="20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48" y="27"/>
                      <a:pt x="148" y="27"/>
                      <a:pt x="148" y="27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73" y="42"/>
                      <a:pt x="173" y="42"/>
                      <a:pt x="173" y="42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99" y="57"/>
                      <a:pt x="199" y="57"/>
                      <a:pt x="199" y="57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32" y="77"/>
                      <a:pt x="232" y="77"/>
                      <a:pt x="232" y="77"/>
                    </a:cubicBezTo>
                    <a:cubicBezTo>
                      <a:pt x="234" y="77"/>
                      <a:pt x="234" y="79"/>
                      <a:pt x="233" y="80"/>
                    </a:cubicBezTo>
                    <a:cubicBezTo>
                      <a:pt x="212" y="96"/>
                      <a:pt x="212" y="96"/>
                      <a:pt x="212" y="96"/>
                    </a:cubicBezTo>
                    <a:cubicBezTo>
                      <a:pt x="199" y="106"/>
                      <a:pt x="199" y="106"/>
                      <a:pt x="199" y="106"/>
                    </a:cubicBezTo>
                    <a:cubicBezTo>
                      <a:pt x="186" y="115"/>
                      <a:pt x="186" y="115"/>
                      <a:pt x="186" y="115"/>
                    </a:cubicBezTo>
                    <a:cubicBezTo>
                      <a:pt x="173" y="125"/>
                      <a:pt x="173" y="125"/>
                      <a:pt x="173" y="125"/>
                    </a:cubicBezTo>
                    <a:cubicBezTo>
                      <a:pt x="167" y="130"/>
                      <a:pt x="167" y="130"/>
                      <a:pt x="167" y="130"/>
                    </a:cubicBezTo>
                    <a:cubicBezTo>
                      <a:pt x="161" y="135"/>
                      <a:pt x="161" y="135"/>
                      <a:pt x="161" y="135"/>
                    </a:cubicBezTo>
                    <a:cubicBezTo>
                      <a:pt x="155" y="139"/>
                      <a:pt x="155" y="139"/>
                      <a:pt x="155" y="139"/>
                    </a:cubicBezTo>
                    <a:cubicBezTo>
                      <a:pt x="148" y="144"/>
                      <a:pt x="148" y="144"/>
                      <a:pt x="148" y="144"/>
                    </a:cubicBezTo>
                    <a:cubicBezTo>
                      <a:pt x="142" y="149"/>
                      <a:pt x="142" y="149"/>
                      <a:pt x="142" y="149"/>
                    </a:cubicBezTo>
                    <a:cubicBezTo>
                      <a:pt x="136" y="153"/>
                      <a:pt x="136" y="153"/>
                      <a:pt x="136" y="153"/>
                    </a:cubicBezTo>
                    <a:cubicBezTo>
                      <a:pt x="130" y="158"/>
                      <a:pt x="130" y="158"/>
                      <a:pt x="130" y="158"/>
                    </a:cubicBezTo>
                    <a:cubicBezTo>
                      <a:pt x="129" y="158"/>
                      <a:pt x="129" y="158"/>
                      <a:pt x="129" y="158"/>
                    </a:cubicBezTo>
                    <a:cubicBezTo>
                      <a:pt x="129" y="159"/>
                      <a:pt x="128" y="159"/>
                      <a:pt x="127" y="159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18" y="153"/>
                      <a:pt x="118" y="153"/>
                      <a:pt x="118" y="153"/>
                    </a:cubicBezTo>
                    <a:cubicBezTo>
                      <a:pt x="112" y="149"/>
                      <a:pt x="112" y="149"/>
                      <a:pt x="112" y="149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98" y="139"/>
                      <a:pt x="98" y="139"/>
                      <a:pt x="98" y="139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87" y="132"/>
                      <a:pt x="87" y="132"/>
                      <a:pt x="87" y="132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43" y="103"/>
                      <a:pt x="43" y="103"/>
                      <a:pt x="43" y="103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7" y="86"/>
                      <a:pt x="17" y="84"/>
                      <a:pt x="18" y="83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69" y="48"/>
                      <a:pt x="69" y="48"/>
                      <a:pt x="69" y="48"/>
                    </a:cubicBezTo>
                    <a:lnTo>
                      <a:pt x="73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53"/>
              <p:cNvSpPr/>
              <p:nvPr/>
            </p:nvSpPr>
            <p:spPr bwMode="auto">
              <a:xfrm>
                <a:off x="4852988" y="5627688"/>
                <a:ext cx="60325" cy="41275"/>
              </a:xfrm>
              <a:custGeom>
                <a:avLst/>
                <a:gdLst>
                  <a:gd name="T0" fmla="*/ 0 w 38"/>
                  <a:gd name="T1" fmla="*/ 10 h 26"/>
                  <a:gd name="T2" fmla="*/ 14 w 38"/>
                  <a:gd name="T3" fmla="*/ 20 h 26"/>
                  <a:gd name="T4" fmla="*/ 22 w 38"/>
                  <a:gd name="T5" fmla="*/ 26 h 26"/>
                  <a:gd name="T6" fmla="*/ 36 w 38"/>
                  <a:gd name="T7" fmla="*/ 15 h 26"/>
                  <a:gd name="T8" fmla="*/ 38 w 38"/>
                  <a:gd name="T9" fmla="*/ 14 h 26"/>
                  <a:gd name="T10" fmla="*/ 36 w 38"/>
                  <a:gd name="T11" fmla="*/ 14 h 26"/>
                  <a:gd name="T12" fmla="*/ 16 w 38"/>
                  <a:gd name="T13" fmla="*/ 0 h 26"/>
                  <a:gd name="T14" fmla="*/ 14 w 38"/>
                  <a:gd name="T15" fmla="*/ 2 h 26"/>
                  <a:gd name="T16" fmla="*/ 0 w 38"/>
                  <a:gd name="T1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6">
                    <a:moveTo>
                      <a:pt x="0" y="10"/>
                    </a:moveTo>
                    <a:lnTo>
                      <a:pt x="14" y="20"/>
                    </a:lnTo>
                    <a:lnTo>
                      <a:pt x="22" y="26"/>
                    </a:lnTo>
                    <a:lnTo>
                      <a:pt x="36" y="15"/>
                    </a:lnTo>
                    <a:lnTo>
                      <a:pt x="38" y="14"/>
                    </a:lnTo>
                    <a:lnTo>
                      <a:pt x="36" y="14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54"/>
              <p:cNvSpPr>
                <a:spLocks noEditPoints="1"/>
              </p:cNvSpPr>
              <p:nvPr/>
            </p:nvSpPr>
            <p:spPr bwMode="auto">
              <a:xfrm>
                <a:off x="4606925" y="5360988"/>
                <a:ext cx="935037" cy="636588"/>
              </a:xfrm>
              <a:custGeom>
                <a:avLst/>
                <a:gdLst>
                  <a:gd name="T0" fmla="*/ 0 w 345"/>
                  <a:gd name="T1" fmla="*/ 117 h 234"/>
                  <a:gd name="T2" fmla="*/ 99 w 345"/>
                  <a:gd name="T3" fmla="*/ 182 h 234"/>
                  <a:gd name="T4" fmla="*/ 116 w 345"/>
                  <a:gd name="T5" fmla="*/ 194 h 234"/>
                  <a:gd name="T6" fmla="*/ 130 w 345"/>
                  <a:gd name="T7" fmla="*/ 203 h 234"/>
                  <a:gd name="T8" fmla="*/ 141 w 345"/>
                  <a:gd name="T9" fmla="*/ 210 h 234"/>
                  <a:gd name="T10" fmla="*/ 150 w 345"/>
                  <a:gd name="T11" fmla="*/ 216 h 234"/>
                  <a:gd name="T12" fmla="*/ 161 w 345"/>
                  <a:gd name="T13" fmla="*/ 224 h 234"/>
                  <a:gd name="T14" fmla="*/ 173 w 345"/>
                  <a:gd name="T15" fmla="*/ 231 h 234"/>
                  <a:gd name="T16" fmla="*/ 179 w 345"/>
                  <a:gd name="T17" fmla="*/ 232 h 234"/>
                  <a:gd name="T18" fmla="*/ 191 w 345"/>
                  <a:gd name="T19" fmla="*/ 223 h 234"/>
                  <a:gd name="T20" fmla="*/ 204 w 345"/>
                  <a:gd name="T21" fmla="*/ 214 h 234"/>
                  <a:gd name="T22" fmla="*/ 216 w 345"/>
                  <a:gd name="T23" fmla="*/ 204 h 234"/>
                  <a:gd name="T24" fmla="*/ 242 w 345"/>
                  <a:gd name="T25" fmla="*/ 186 h 234"/>
                  <a:gd name="T26" fmla="*/ 345 w 345"/>
                  <a:gd name="T27" fmla="*/ 109 h 234"/>
                  <a:gd name="T28" fmla="*/ 242 w 345"/>
                  <a:gd name="T29" fmla="*/ 46 h 234"/>
                  <a:gd name="T30" fmla="*/ 216 w 345"/>
                  <a:gd name="T31" fmla="*/ 31 h 234"/>
                  <a:gd name="T32" fmla="*/ 204 w 345"/>
                  <a:gd name="T33" fmla="*/ 23 h 234"/>
                  <a:gd name="T34" fmla="*/ 191 w 345"/>
                  <a:gd name="T35" fmla="*/ 16 h 234"/>
                  <a:gd name="T36" fmla="*/ 179 w 345"/>
                  <a:gd name="T37" fmla="*/ 9 h 234"/>
                  <a:gd name="T38" fmla="*/ 167 w 345"/>
                  <a:gd name="T39" fmla="*/ 1 h 234"/>
                  <a:gd name="T40" fmla="*/ 161 w 345"/>
                  <a:gd name="T41" fmla="*/ 4 h 234"/>
                  <a:gd name="T42" fmla="*/ 150 w 345"/>
                  <a:gd name="T43" fmla="*/ 12 h 234"/>
                  <a:gd name="T44" fmla="*/ 141 w 345"/>
                  <a:gd name="T45" fmla="*/ 18 h 234"/>
                  <a:gd name="T46" fmla="*/ 130 w 345"/>
                  <a:gd name="T47" fmla="*/ 26 h 234"/>
                  <a:gd name="T48" fmla="*/ 116 w 345"/>
                  <a:gd name="T49" fmla="*/ 35 h 234"/>
                  <a:gd name="T50" fmla="*/ 99 w 345"/>
                  <a:gd name="T51" fmla="*/ 47 h 234"/>
                  <a:gd name="T52" fmla="*/ 116 w 345"/>
                  <a:gd name="T53" fmla="*/ 66 h 234"/>
                  <a:gd name="T54" fmla="*/ 130 w 345"/>
                  <a:gd name="T55" fmla="*/ 57 h 234"/>
                  <a:gd name="T56" fmla="*/ 141 w 345"/>
                  <a:gd name="T57" fmla="*/ 49 h 234"/>
                  <a:gd name="T58" fmla="*/ 150 w 345"/>
                  <a:gd name="T59" fmla="*/ 43 h 234"/>
                  <a:gd name="T60" fmla="*/ 161 w 345"/>
                  <a:gd name="T61" fmla="*/ 34 h 234"/>
                  <a:gd name="T62" fmla="*/ 165 w 345"/>
                  <a:gd name="T63" fmla="*/ 33 h 234"/>
                  <a:gd name="T64" fmla="*/ 173 w 345"/>
                  <a:gd name="T65" fmla="*/ 38 h 234"/>
                  <a:gd name="T66" fmla="*/ 185 w 345"/>
                  <a:gd name="T67" fmla="*/ 45 h 234"/>
                  <a:gd name="T68" fmla="*/ 198 w 345"/>
                  <a:gd name="T69" fmla="*/ 53 h 234"/>
                  <a:gd name="T70" fmla="*/ 210 w 345"/>
                  <a:gd name="T71" fmla="*/ 60 h 234"/>
                  <a:gd name="T72" fmla="*/ 229 w 345"/>
                  <a:gd name="T73" fmla="*/ 72 h 234"/>
                  <a:gd name="T74" fmla="*/ 255 w 345"/>
                  <a:gd name="T75" fmla="*/ 87 h 234"/>
                  <a:gd name="T76" fmla="*/ 301 w 345"/>
                  <a:gd name="T77" fmla="*/ 118 h 234"/>
                  <a:gd name="T78" fmla="*/ 242 w 345"/>
                  <a:gd name="T79" fmla="*/ 163 h 234"/>
                  <a:gd name="T80" fmla="*/ 216 w 345"/>
                  <a:gd name="T81" fmla="*/ 182 h 234"/>
                  <a:gd name="T82" fmla="*/ 204 w 345"/>
                  <a:gd name="T83" fmla="*/ 191 h 234"/>
                  <a:gd name="T84" fmla="*/ 191 w 345"/>
                  <a:gd name="T85" fmla="*/ 200 h 234"/>
                  <a:gd name="T86" fmla="*/ 179 w 345"/>
                  <a:gd name="T87" fmla="*/ 209 h 234"/>
                  <a:gd name="T88" fmla="*/ 173 w 345"/>
                  <a:gd name="T89" fmla="*/ 213 h 234"/>
                  <a:gd name="T90" fmla="*/ 167 w 345"/>
                  <a:gd name="T91" fmla="*/ 210 h 234"/>
                  <a:gd name="T92" fmla="*/ 155 w 345"/>
                  <a:gd name="T93" fmla="*/ 201 h 234"/>
                  <a:gd name="T94" fmla="*/ 144 w 345"/>
                  <a:gd name="T95" fmla="*/ 194 h 234"/>
                  <a:gd name="T96" fmla="*/ 137 w 345"/>
                  <a:gd name="T97" fmla="*/ 189 h 234"/>
                  <a:gd name="T98" fmla="*/ 123 w 345"/>
                  <a:gd name="T99" fmla="*/ 180 h 234"/>
                  <a:gd name="T100" fmla="*/ 112 w 345"/>
                  <a:gd name="T101" fmla="*/ 173 h 234"/>
                  <a:gd name="T102" fmla="*/ 86 w 345"/>
                  <a:gd name="T103" fmla="*/ 155 h 234"/>
                  <a:gd name="T104" fmla="*/ 39 w 345"/>
                  <a:gd name="T105" fmla="*/ 121 h 234"/>
                  <a:gd name="T106" fmla="*/ 99 w 345"/>
                  <a:gd name="T107" fmla="*/ 78 h 234"/>
                  <a:gd name="T108" fmla="*/ 116 w 345"/>
                  <a:gd name="T109" fmla="*/ 6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5" h="234">
                    <a:moveTo>
                      <a:pt x="86" y="57"/>
                    </a:moveTo>
                    <a:cubicBezTo>
                      <a:pt x="57" y="77"/>
                      <a:pt x="29" y="97"/>
                      <a:pt x="0" y="117"/>
                    </a:cubicBezTo>
                    <a:cubicBezTo>
                      <a:pt x="86" y="174"/>
                      <a:pt x="86" y="174"/>
                      <a:pt x="86" y="174"/>
                    </a:cubicBezTo>
                    <a:cubicBezTo>
                      <a:pt x="99" y="182"/>
                      <a:pt x="99" y="182"/>
                      <a:pt x="99" y="182"/>
                    </a:cubicBezTo>
                    <a:cubicBezTo>
                      <a:pt x="112" y="191"/>
                      <a:pt x="112" y="191"/>
                      <a:pt x="112" y="191"/>
                    </a:cubicBezTo>
                    <a:cubicBezTo>
                      <a:pt x="116" y="194"/>
                      <a:pt x="116" y="194"/>
                      <a:pt x="116" y="194"/>
                    </a:cubicBezTo>
                    <a:cubicBezTo>
                      <a:pt x="123" y="198"/>
                      <a:pt x="123" y="198"/>
                      <a:pt x="123" y="198"/>
                    </a:cubicBezTo>
                    <a:cubicBezTo>
                      <a:pt x="130" y="203"/>
                      <a:pt x="130" y="203"/>
                      <a:pt x="130" y="203"/>
                    </a:cubicBezTo>
                    <a:cubicBezTo>
                      <a:pt x="137" y="207"/>
                      <a:pt x="137" y="207"/>
                      <a:pt x="137" y="207"/>
                    </a:cubicBezTo>
                    <a:cubicBezTo>
                      <a:pt x="141" y="210"/>
                      <a:pt x="141" y="210"/>
                      <a:pt x="141" y="210"/>
                    </a:cubicBezTo>
                    <a:cubicBezTo>
                      <a:pt x="144" y="212"/>
                      <a:pt x="144" y="212"/>
                      <a:pt x="144" y="212"/>
                    </a:cubicBezTo>
                    <a:cubicBezTo>
                      <a:pt x="150" y="216"/>
                      <a:pt x="150" y="216"/>
                      <a:pt x="150" y="216"/>
                    </a:cubicBezTo>
                    <a:cubicBezTo>
                      <a:pt x="155" y="220"/>
                      <a:pt x="155" y="220"/>
                      <a:pt x="155" y="220"/>
                    </a:cubicBezTo>
                    <a:cubicBezTo>
                      <a:pt x="161" y="224"/>
                      <a:pt x="161" y="224"/>
                      <a:pt x="161" y="224"/>
                    </a:cubicBezTo>
                    <a:cubicBezTo>
                      <a:pt x="167" y="228"/>
                      <a:pt x="167" y="228"/>
                      <a:pt x="167" y="228"/>
                    </a:cubicBezTo>
                    <a:cubicBezTo>
                      <a:pt x="173" y="231"/>
                      <a:pt x="173" y="231"/>
                      <a:pt x="173" y="231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79" y="232"/>
                      <a:pt x="179" y="232"/>
                      <a:pt x="179" y="232"/>
                    </a:cubicBezTo>
                    <a:cubicBezTo>
                      <a:pt x="185" y="227"/>
                      <a:pt x="185" y="227"/>
                      <a:pt x="185" y="227"/>
                    </a:cubicBezTo>
                    <a:cubicBezTo>
                      <a:pt x="191" y="223"/>
                      <a:pt x="191" y="223"/>
                      <a:pt x="191" y="223"/>
                    </a:cubicBezTo>
                    <a:cubicBezTo>
                      <a:pt x="198" y="218"/>
                      <a:pt x="198" y="218"/>
                      <a:pt x="198" y="218"/>
                    </a:cubicBezTo>
                    <a:cubicBezTo>
                      <a:pt x="204" y="214"/>
                      <a:pt x="204" y="214"/>
                      <a:pt x="204" y="214"/>
                    </a:cubicBezTo>
                    <a:cubicBezTo>
                      <a:pt x="210" y="209"/>
                      <a:pt x="210" y="209"/>
                      <a:pt x="210" y="209"/>
                    </a:cubicBezTo>
                    <a:cubicBezTo>
                      <a:pt x="216" y="204"/>
                      <a:pt x="216" y="204"/>
                      <a:pt x="216" y="204"/>
                    </a:cubicBezTo>
                    <a:cubicBezTo>
                      <a:pt x="229" y="195"/>
                      <a:pt x="229" y="195"/>
                      <a:pt x="229" y="195"/>
                    </a:cubicBezTo>
                    <a:cubicBezTo>
                      <a:pt x="242" y="186"/>
                      <a:pt x="242" y="186"/>
                      <a:pt x="242" y="186"/>
                    </a:cubicBezTo>
                    <a:cubicBezTo>
                      <a:pt x="255" y="176"/>
                      <a:pt x="255" y="176"/>
                      <a:pt x="255" y="176"/>
                    </a:cubicBezTo>
                    <a:cubicBezTo>
                      <a:pt x="345" y="109"/>
                      <a:pt x="345" y="109"/>
                      <a:pt x="345" y="109"/>
                    </a:cubicBezTo>
                    <a:cubicBezTo>
                      <a:pt x="315" y="91"/>
                      <a:pt x="285" y="72"/>
                      <a:pt x="255" y="54"/>
                    </a:cubicBezTo>
                    <a:cubicBezTo>
                      <a:pt x="250" y="52"/>
                      <a:pt x="246" y="49"/>
                      <a:pt x="242" y="46"/>
                    </a:cubicBezTo>
                    <a:cubicBezTo>
                      <a:pt x="237" y="44"/>
                      <a:pt x="233" y="41"/>
                      <a:pt x="229" y="39"/>
                    </a:cubicBezTo>
                    <a:cubicBezTo>
                      <a:pt x="225" y="36"/>
                      <a:pt x="221" y="34"/>
                      <a:pt x="216" y="31"/>
                    </a:cubicBezTo>
                    <a:cubicBezTo>
                      <a:pt x="214" y="30"/>
                      <a:pt x="212" y="28"/>
                      <a:pt x="210" y="27"/>
                    </a:cubicBezTo>
                    <a:cubicBezTo>
                      <a:pt x="208" y="26"/>
                      <a:pt x="206" y="25"/>
                      <a:pt x="204" y="23"/>
                    </a:cubicBezTo>
                    <a:cubicBezTo>
                      <a:pt x="202" y="22"/>
                      <a:pt x="200" y="21"/>
                      <a:pt x="198" y="20"/>
                    </a:cubicBezTo>
                    <a:cubicBezTo>
                      <a:pt x="196" y="18"/>
                      <a:pt x="194" y="17"/>
                      <a:pt x="191" y="16"/>
                    </a:cubicBezTo>
                    <a:cubicBezTo>
                      <a:pt x="189" y="15"/>
                      <a:pt x="187" y="13"/>
                      <a:pt x="185" y="12"/>
                    </a:cubicBezTo>
                    <a:cubicBezTo>
                      <a:pt x="183" y="11"/>
                      <a:pt x="181" y="10"/>
                      <a:pt x="179" y="9"/>
                    </a:cubicBezTo>
                    <a:cubicBezTo>
                      <a:pt x="177" y="7"/>
                      <a:pt x="175" y="6"/>
                      <a:pt x="173" y="5"/>
                    </a:cubicBezTo>
                    <a:cubicBezTo>
                      <a:pt x="171" y="4"/>
                      <a:pt x="169" y="2"/>
                      <a:pt x="167" y="1"/>
                    </a:cubicBezTo>
                    <a:cubicBezTo>
                      <a:pt x="167" y="1"/>
                      <a:pt x="166" y="1"/>
                      <a:pt x="166" y="0"/>
                    </a:cubicBezTo>
                    <a:cubicBezTo>
                      <a:pt x="164" y="2"/>
                      <a:pt x="163" y="3"/>
                      <a:pt x="161" y="4"/>
                    </a:cubicBezTo>
                    <a:cubicBezTo>
                      <a:pt x="159" y="5"/>
                      <a:pt x="157" y="7"/>
                      <a:pt x="155" y="8"/>
                    </a:cubicBezTo>
                    <a:cubicBezTo>
                      <a:pt x="153" y="9"/>
                      <a:pt x="151" y="11"/>
                      <a:pt x="150" y="12"/>
                    </a:cubicBezTo>
                    <a:cubicBezTo>
                      <a:pt x="148" y="13"/>
                      <a:pt x="146" y="15"/>
                      <a:pt x="144" y="16"/>
                    </a:cubicBezTo>
                    <a:cubicBezTo>
                      <a:pt x="143" y="17"/>
                      <a:pt x="142" y="18"/>
                      <a:pt x="141" y="18"/>
                    </a:cubicBezTo>
                    <a:cubicBezTo>
                      <a:pt x="139" y="19"/>
                      <a:pt x="138" y="20"/>
                      <a:pt x="137" y="21"/>
                    </a:cubicBezTo>
                    <a:cubicBezTo>
                      <a:pt x="134" y="23"/>
                      <a:pt x="132" y="24"/>
                      <a:pt x="130" y="26"/>
                    </a:cubicBezTo>
                    <a:cubicBezTo>
                      <a:pt x="127" y="28"/>
                      <a:pt x="125" y="29"/>
                      <a:pt x="123" y="31"/>
                    </a:cubicBezTo>
                    <a:cubicBezTo>
                      <a:pt x="121" y="32"/>
                      <a:pt x="119" y="34"/>
                      <a:pt x="116" y="35"/>
                    </a:cubicBezTo>
                    <a:cubicBezTo>
                      <a:pt x="115" y="36"/>
                      <a:pt x="113" y="37"/>
                      <a:pt x="112" y="39"/>
                    </a:cubicBezTo>
                    <a:cubicBezTo>
                      <a:pt x="108" y="41"/>
                      <a:pt x="103" y="44"/>
                      <a:pt x="99" y="47"/>
                    </a:cubicBezTo>
                    <a:cubicBezTo>
                      <a:pt x="95" y="50"/>
                      <a:pt x="90" y="54"/>
                      <a:pt x="86" y="57"/>
                    </a:cubicBezTo>
                    <a:close/>
                    <a:moveTo>
                      <a:pt x="116" y="66"/>
                    </a:moveTo>
                    <a:cubicBezTo>
                      <a:pt x="123" y="61"/>
                      <a:pt x="123" y="61"/>
                      <a:pt x="123" y="61"/>
                    </a:cubicBezTo>
                    <a:cubicBezTo>
                      <a:pt x="130" y="57"/>
                      <a:pt x="130" y="57"/>
                      <a:pt x="130" y="57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4" y="47"/>
                      <a:pt x="144" y="47"/>
                      <a:pt x="144" y="47"/>
                    </a:cubicBezTo>
                    <a:cubicBezTo>
                      <a:pt x="150" y="43"/>
                      <a:pt x="150" y="43"/>
                      <a:pt x="150" y="43"/>
                    </a:cubicBezTo>
                    <a:cubicBezTo>
                      <a:pt x="155" y="39"/>
                      <a:pt x="155" y="39"/>
                      <a:pt x="155" y="39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3" y="33"/>
                      <a:pt x="165" y="33"/>
                      <a:pt x="165" y="33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73" y="38"/>
                      <a:pt x="173" y="38"/>
                      <a:pt x="173" y="38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91" y="49"/>
                      <a:pt x="191" y="49"/>
                      <a:pt x="191" y="49"/>
                    </a:cubicBezTo>
                    <a:cubicBezTo>
                      <a:pt x="198" y="53"/>
                      <a:pt x="198" y="53"/>
                      <a:pt x="198" y="53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10" y="60"/>
                      <a:pt x="210" y="60"/>
                      <a:pt x="210" y="60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29" y="72"/>
                      <a:pt x="229" y="72"/>
                      <a:pt x="229" y="72"/>
                    </a:cubicBezTo>
                    <a:cubicBezTo>
                      <a:pt x="242" y="79"/>
                      <a:pt x="242" y="79"/>
                      <a:pt x="242" y="79"/>
                    </a:cubicBezTo>
                    <a:cubicBezTo>
                      <a:pt x="255" y="87"/>
                      <a:pt x="255" y="87"/>
                      <a:pt x="255" y="87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2" y="116"/>
                      <a:pt x="302" y="118"/>
                      <a:pt x="301" y="118"/>
                    </a:cubicBezTo>
                    <a:cubicBezTo>
                      <a:pt x="255" y="153"/>
                      <a:pt x="255" y="153"/>
                      <a:pt x="255" y="153"/>
                    </a:cubicBezTo>
                    <a:cubicBezTo>
                      <a:pt x="242" y="163"/>
                      <a:pt x="242" y="163"/>
                      <a:pt x="242" y="163"/>
                    </a:cubicBezTo>
                    <a:cubicBezTo>
                      <a:pt x="229" y="172"/>
                      <a:pt x="229" y="172"/>
                      <a:pt x="229" y="172"/>
                    </a:cubicBezTo>
                    <a:cubicBezTo>
                      <a:pt x="216" y="182"/>
                      <a:pt x="216" y="182"/>
                      <a:pt x="216" y="182"/>
                    </a:cubicBezTo>
                    <a:cubicBezTo>
                      <a:pt x="210" y="186"/>
                      <a:pt x="210" y="186"/>
                      <a:pt x="210" y="186"/>
                    </a:cubicBezTo>
                    <a:cubicBezTo>
                      <a:pt x="204" y="191"/>
                      <a:pt x="204" y="191"/>
                      <a:pt x="204" y="191"/>
                    </a:cubicBezTo>
                    <a:cubicBezTo>
                      <a:pt x="198" y="196"/>
                      <a:pt x="198" y="196"/>
                      <a:pt x="198" y="196"/>
                    </a:cubicBezTo>
                    <a:cubicBezTo>
                      <a:pt x="191" y="200"/>
                      <a:pt x="191" y="200"/>
                      <a:pt x="191" y="200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179" y="209"/>
                      <a:pt x="179" y="209"/>
                      <a:pt x="179" y="209"/>
                    </a:cubicBezTo>
                    <a:cubicBezTo>
                      <a:pt x="175" y="213"/>
                      <a:pt x="175" y="213"/>
                      <a:pt x="175" y="213"/>
                    </a:cubicBezTo>
                    <a:cubicBezTo>
                      <a:pt x="174" y="213"/>
                      <a:pt x="173" y="213"/>
                      <a:pt x="173" y="213"/>
                    </a:cubicBezTo>
                    <a:cubicBezTo>
                      <a:pt x="173" y="213"/>
                      <a:pt x="173" y="213"/>
                      <a:pt x="172" y="213"/>
                    </a:cubicBezTo>
                    <a:cubicBezTo>
                      <a:pt x="167" y="210"/>
                      <a:pt x="167" y="210"/>
                      <a:pt x="167" y="210"/>
                    </a:cubicBezTo>
                    <a:cubicBezTo>
                      <a:pt x="161" y="206"/>
                      <a:pt x="161" y="206"/>
                      <a:pt x="161" y="206"/>
                    </a:cubicBezTo>
                    <a:cubicBezTo>
                      <a:pt x="155" y="201"/>
                      <a:pt x="155" y="201"/>
                      <a:pt x="155" y="201"/>
                    </a:cubicBezTo>
                    <a:cubicBezTo>
                      <a:pt x="150" y="198"/>
                      <a:pt x="150" y="198"/>
                      <a:pt x="150" y="198"/>
                    </a:cubicBezTo>
                    <a:cubicBezTo>
                      <a:pt x="144" y="194"/>
                      <a:pt x="144" y="194"/>
                      <a:pt x="144" y="194"/>
                    </a:cubicBezTo>
                    <a:cubicBezTo>
                      <a:pt x="141" y="192"/>
                      <a:pt x="141" y="192"/>
                      <a:pt x="141" y="192"/>
                    </a:cubicBezTo>
                    <a:cubicBezTo>
                      <a:pt x="137" y="189"/>
                      <a:pt x="137" y="189"/>
                      <a:pt x="137" y="189"/>
                    </a:cubicBezTo>
                    <a:cubicBezTo>
                      <a:pt x="130" y="184"/>
                      <a:pt x="130" y="184"/>
                      <a:pt x="130" y="18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76"/>
                      <a:pt x="116" y="176"/>
                      <a:pt x="116" y="176"/>
                    </a:cubicBezTo>
                    <a:cubicBezTo>
                      <a:pt x="112" y="173"/>
                      <a:pt x="112" y="173"/>
                      <a:pt x="112" y="173"/>
                    </a:cubicBezTo>
                    <a:cubicBezTo>
                      <a:pt x="99" y="164"/>
                      <a:pt x="99" y="164"/>
                      <a:pt x="99" y="164"/>
                    </a:cubicBezTo>
                    <a:cubicBezTo>
                      <a:pt x="86" y="155"/>
                      <a:pt x="86" y="155"/>
                      <a:pt x="86" y="155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7" y="123"/>
                      <a:pt x="37" y="121"/>
                      <a:pt x="39" y="121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112" y="69"/>
                      <a:pt x="112" y="69"/>
                      <a:pt x="112" y="69"/>
                    </a:cubicBezTo>
                    <a:lnTo>
                      <a:pt x="116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55"/>
              <p:cNvSpPr/>
              <p:nvPr/>
            </p:nvSpPr>
            <p:spPr bwMode="auto">
              <a:xfrm>
                <a:off x="4519613" y="5783263"/>
                <a:ext cx="1106487" cy="614363"/>
              </a:xfrm>
              <a:custGeom>
                <a:avLst/>
                <a:gdLst>
                  <a:gd name="T0" fmla="*/ 342 w 408"/>
                  <a:gd name="T1" fmla="*/ 44 h 226"/>
                  <a:gd name="T2" fmla="*/ 373 w 408"/>
                  <a:gd name="T3" fmla="*/ 48 h 226"/>
                  <a:gd name="T4" fmla="*/ 373 w 408"/>
                  <a:gd name="T5" fmla="*/ 69 h 226"/>
                  <a:gd name="T6" fmla="*/ 357 w 408"/>
                  <a:gd name="T7" fmla="*/ 68 h 226"/>
                  <a:gd name="T8" fmla="*/ 371 w 408"/>
                  <a:gd name="T9" fmla="*/ 66 h 226"/>
                  <a:gd name="T10" fmla="*/ 370 w 408"/>
                  <a:gd name="T11" fmla="*/ 51 h 226"/>
                  <a:gd name="T12" fmla="*/ 345 w 408"/>
                  <a:gd name="T13" fmla="*/ 47 h 226"/>
                  <a:gd name="T14" fmla="*/ 361 w 408"/>
                  <a:gd name="T15" fmla="*/ 101 h 226"/>
                  <a:gd name="T16" fmla="*/ 408 w 408"/>
                  <a:gd name="T17" fmla="*/ 49 h 226"/>
                  <a:gd name="T18" fmla="*/ 287 w 408"/>
                  <a:gd name="T19" fmla="*/ 67 h 226"/>
                  <a:gd name="T20" fmla="*/ 248 w 408"/>
                  <a:gd name="T21" fmla="*/ 96 h 226"/>
                  <a:gd name="T22" fmla="*/ 230 w 408"/>
                  <a:gd name="T23" fmla="*/ 111 h 226"/>
                  <a:gd name="T24" fmla="*/ 211 w 408"/>
                  <a:gd name="T25" fmla="*/ 124 h 226"/>
                  <a:gd name="T26" fmla="*/ 205 w 408"/>
                  <a:gd name="T27" fmla="*/ 126 h 226"/>
                  <a:gd name="T28" fmla="*/ 187 w 408"/>
                  <a:gd name="T29" fmla="*/ 114 h 226"/>
                  <a:gd name="T30" fmla="*/ 173 w 408"/>
                  <a:gd name="T31" fmla="*/ 104 h 226"/>
                  <a:gd name="T32" fmla="*/ 155 w 408"/>
                  <a:gd name="T33" fmla="*/ 92 h 226"/>
                  <a:gd name="T34" fmla="*/ 131 w 408"/>
                  <a:gd name="T35" fmla="*/ 76 h 226"/>
                  <a:gd name="T36" fmla="*/ 0 w 408"/>
                  <a:gd name="T37" fmla="*/ 43 h 226"/>
                  <a:gd name="T38" fmla="*/ 18 w 408"/>
                  <a:gd name="T39" fmla="*/ 94 h 226"/>
                  <a:gd name="T40" fmla="*/ 74 w 408"/>
                  <a:gd name="T41" fmla="*/ 71 h 226"/>
                  <a:gd name="T42" fmla="*/ 47 w 408"/>
                  <a:gd name="T43" fmla="*/ 49 h 226"/>
                  <a:gd name="T44" fmla="*/ 29 w 408"/>
                  <a:gd name="T45" fmla="*/ 74 h 226"/>
                  <a:gd name="T46" fmla="*/ 44 w 408"/>
                  <a:gd name="T47" fmla="*/ 85 h 226"/>
                  <a:gd name="T48" fmla="*/ 27 w 408"/>
                  <a:gd name="T49" fmla="*/ 59 h 226"/>
                  <a:gd name="T50" fmla="*/ 73 w 408"/>
                  <a:gd name="T51" fmla="*/ 56 h 226"/>
                  <a:gd name="T52" fmla="*/ 118 w 408"/>
                  <a:gd name="T53" fmla="*/ 117 h 226"/>
                  <a:gd name="T54" fmla="*/ 148 w 408"/>
                  <a:gd name="T55" fmla="*/ 138 h 226"/>
                  <a:gd name="T56" fmla="*/ 162 w 408"/>
                  <a:gd name="T57" fmla="*/ 143 h 226"/>
                  <a:gd name="T58" fmla="*/ 176 w 408"/>
                  <a:gd name="T59" fmla="*/ 145 h 226"/>
                  <a:gd name="T60" fmla="*/ 187 w 408"/>
                  <a:gd name="T61" fmla="*/ 155 h 226"/>
                  <a:gd name="T62" fmla="*/ 176 w 408"/>
                  <a:gd name="T63" fmla="*/ 184 h 226"/>
                  <a:gd name="T64" fmla="*/ 162 w 408"/>
                  <a:gd name="T65" fmla="*/ 182 h 226"/>
                  <a:gd name="T66" fmla="*/ 162 w 408"/>
                  <a:gd name="T67" fmla="*/ 177 h 226"/>
                  <a:gd name="T68" fmla="*/ 173 w 408"/>
                  <a:gd name="T69" fmla="*/ 180 h 226"/>
                  <a:gd name="T70" fmla="*/ 182 w 408"/>
                  <a:gd name="T71" fmla="*/ 153 h 226"/>
                  <a:gd name="T72" fmla="*/ 173 w 408"/>
                  <a:gd name="T73" fmla="*/ 148 h 226"/>
                  <a:gd name="T74" fmla="*/ 155 w 408"/>
                  <a:gd name="T75" fmla="*/ 150 h 226"/>
                  <a:gd name="T76" fmla="*/ 148 w 408"/>
                  <a:gd name="T77" fmla="*/ 187 h 226"/>
                  <a:gd name="T78" fmla="*/ 163 w 408"/>
                  <a:gd name="T79" fmla="*/ 198 h 226"/>
                  <a:gd name="T80" fmla="*/ 176 w 408"/>
                  <a:gd name="T81" fmla="*/ 203 h 226"/>
                  <a:gd name="T82" fmla="*/ 193 w 408"/>
                  <a:gd name="T83" fmla="*/ 211 h 226"/>
                  <a:gd name="T84" fmla="*/ 210 w 408"/>
                  <a:gd name="T85" fmla="*/ 226 h 226"/>
                  <a:gd name="T86" fmla="*/ 223 w 408"/>
                  <a:gd name="T87" fmla="*/ 215 h 226"/>
                  <a:gd name="T88" fmla="*/ 242 w 408"/>
                  <a:gd name="T89" fmla="*/ 205 h 226"/>
                  <a:gd name="T90" fmla="*/ 261 w 408"/>
                  <a:gd name="T91" fmla="*/ 192 h 226"/>
                  <a:gd name="T92" fmla="*/ 248 w 408"/>
                  <a:gd name="T93" fmla="*/ 148 h 226"/>
                  <a:gd name="T94" fmla="*/ 236 w 408"/>
                  <a:gd name="T95" fmla="*/ 153 h 226"/>
                  <a:gd name="T96" fmla="*/ 238 w 408"/>
                  <a:gd name="T97" fmla="*/ 179 h 226"/>
                  <a:gd name="T98" fmla="*/ 248 w 408"/>
                  <a:gd name="T99" fmla="*/ 178 h 226"/>
                  <a:gd name="T100" fmla="*/ 259 w 408"/>
                  <a:gd name="T101" fmla="*/ 173 h 226"/>
                  <a:gd name="T102" fmla="*/ 242 w 408"/>
                  <a:gd name="T103" fmla="*/ 184 h 226"/>
                  <a:gd name="T104" fmla="*/ 230 w 408"/>
                  <a:gd name="T105" fmla="*/ 178 h 226"/>
                  <a:gd name="T106" fmla="*/ 235 w 408"/>
                  <a:gd name="T107" fmla="*/ 148 h 226"/>
                  <a:gd name="T108" fmla="*/ 248 w 408"/>
                  <a:gd name="T109" fmla="*/ 144 h 226"/>
                  <a:gd name="T110" fmla="*/ 261 w 408"/>
                  <a:gd name="T111" fmla="*/ 141 h 226"/>
                  <a:gd name="T112" fmla="*/ 340 w 408"/>
                  <a:gd name="T113" fmla="*/ 79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08" h="226">
                    <a:moveTo>
                      <a:pt x="333" y="62"/>
                    </a:moveTo>
                    <a:cubicBezTo>
                      <a:pt x="333" y="56"/>
                      <a:pt x="335" y="50"/>
                      <a:pt x="341" y="45"/>
                    </a:cubicBezTo>
                    <a:cubicBezTo>
                      <a:pt x="342" y="44"/>
                      <a:pt x="342" y="44"/>
                      <a:pt x="342" y="44"/>
                    </a:cubicBezTo>
                    <a:cubicBezTo>
                      <a:pt x="344" y="43"/>
                      <a:pt x="345" y="42"/>
                      <a:pt x="346" y="42"/>
                    </a:cubicBezTo>
                    <a:cubicBezTo>
                      <a:pt x="350" y="39"/>
                      <a:pt x="356" y="39"/>
                      <a:pt x="361" y="40"/>
                    </a:cubicBezTo>
                    <a:cubicBezTo>
                      <a:pt x="366" y="41"/>
                      <a:pt x="370" y="44"/>
                      <a:pt x="373" y="48"/>
                    </a:cubicBezTo>
                    <a:cubicBezTo>
                      <a:pt x="374" y="49"/>
                      <a:pt x="375" y="51"/>
                      <a:pt x="376" y="52"/>
                    </a:cubicBezTo>
                    <a:cubicBezTo>
                      <a:pt x="378" y="56"/>
                      <a:pt x="378" y="60"/>
                      <a:pt x="377" y="63"/>
                    </a:cubicBezTo>
                    <a:cubicBezTo>
                      <a:pt x="377" y="66"/>
                      <a:pt x="375" y="68"/>
                      <a:pt x="373" y="69"/>
                    </a:cubicBezTo>
                    <a:cubicBezTo>
                      <a:pt x="372" y="71"/>
                      <a:pt x="369" y="72"/>
                      <a:pt x="367" y="73"/>
                    </a:cubicBezTo>
                    <a:cubicBezTo>
                      <a:pt x="364" y="73"/>
                      <a:pt x="360" y="73"/>
                      <a:pt x="357" y="71"/>
                    </a:cubicBezTo>
                    <a:cubicBezTo>
                      <a:pt x="356" y="70"/>
                      <a:pt x="356" y="69"/>
                      <a:pt x="357" y="68"/>
                    </a:cubicBezTo>
                    <a:cubicBezTo>
                      <a:pt x="357" y="67"/>
                      <a:pt x="358" y="67"/>
                      <a:pt x="359" y="67"/>
                    </a:cubicBezTo>
                    <a:cubicBezTo>
                      <a:pt x="362" y="69"/>
                      <a:pt x="364" y="69"/>
                      <a:pt x="366" y="69"/>
                    </a:cubicBezTo>
                    <a:cubicBezTo>
                      <a:pt x="368" y="68"/>
                      <a:pt x="369" y="68"/>
                      <a:pt x="371" y="66"/>
                    </a:cubicBezTo>
                    <a:cubicBezTo>
                      <a:pt x="372" y="65"/>
                      <a:pt x="373" y="64"/>
                      <a:pt x="373" y="62"/>
                    </a:cubicBezTo>
                    <a:cubicBezTo>
                      <a:pt x="374" y="60"/>
                      <a:pt x="374" y="57"/>
                      <a:pt x="372" y="54"/>
                    </a:cubicBezTo>
                    <a:cubicBezTo>
                      <a:pt x="372" y="53"/>
                      <a:pt x="371" y="52"/>
                      <a:pt x="370" y="51"/>
                    </a:cubicBezTo>
                    <a:cubicBezTo>
                      <a:pt x="368" y="47"/>
                      <a:pt x="364" y="45"/>
                      <a:pt x="360" y="44"/>
                    </a:cubicBezTo>
                    <a:cubicBezTo>
                      <a:pt x="356" y="43"/>
                      <a:pt x="351" y="43"/>
                      <a:pt x="348" y="45"/>
                    </a:cubicBezTo>
                    <a:cubicBezTo>
                      <a:pt x="347" y="46"/>
                      <a:pt x="346" y="46"/>
                      <a:pt x="345" y="47"/>
                    </a:cubicBezTo>
                    <a:cubicBezTo>
                      <a:pt x="344" y="47"/>
                      <a:pt x="344" y="47"/>
                      <a:pt x="344" y="48"/>
                    </a:cubicBezTo>
                    <a:cubicBezTo>
                      <a:pt x="339" y="52"/>
                      <a:pt x="337" y="57"/>
                      <a:pt x="337" y="62"/>
                    </a:cubicBezTo>
                    <a:cubicBezTo>
                      <a:pt x="339" y="77"/>
                      <a:pt x="358" y="86"/>
                      <a:pt x="361" y="101"/>
                    </a:cubicBezTo>
                    <a:cubicBezTo>
                      <a:pt x="364" y="116"/>
                      <a:pt x="377" y="121"/>
                      <a:pt x="393" y="112"/>
                    </a:cubicBezTo>
                    <a:cubicBezTo>
                      <a:pt x="390" y="100"/>
                      <a:pt x="394" y="89"/>
                      <a:pt x="400" y="77"/>
                    </a:cubicBezTo>
                    <a:cubicBezTo>
                      <a:pt x="405" y="67"/>
                      <a:pt x="408" y="58"/>
                      <a:pt x="408" y="49"/>
                    </a:cubicBezTo>
                    <a:cubicBezTo>
                      <a:pt x="408" y="39"/>
                      <a:pt x="408" y="39"/>
                      <a:pt x="408" y="39"/>
                    </a:cubicBezTo>
                    <a:cubicBezTo>
                      <a:pt x="406" y="20"/>
                      <a:pt x="393" y="8"/>
                      <a:pt x="373" y="0"/>
                    </a:cubicBezTo>
                    <a:cubicBezTo>
                      <a:pt x="287" y="67"/>
                      <a:pt x="287" y="67"/>
                      <a:pt x="287" y="67"/>
                    </a:cubicBezTo>
                    <a:cubicBezTo>
                      <a:pt x="274" y="77"/>
                      <a:pt x="274" y="77"/>
                      <a:pt x="274" y="77"/>
                    </a:cubicBezTo>
                    <a:cubicBezTo>
                      <a:pt x="261" y="86"/>
                      <a:pt x="261" y="86"/>
                      <a:pt x="261" y="86"/>
                    </a:cubicBezTo>
                    <a:cubicBezTo>
                      <a:pt x="248" y="96"/>
                      <a:pt x="248" y="96"/>
                      <a:pt x="248" y="96"/>
                    </a:cubicBezTo>
                    <a:cubicBezTo>
                      <a:pt x="242" y="101"/>
                      <a:pt x="242" y="101"/>
                      <a:pt x="242" y="101"/>
                    </a:cubicBezTo>
                    <a:cubicBezTo>
                      <a:pt x="236" y="106"/>
                      <a:pt x="236" y="106"/>
                      <a:pt x="236" y="106"/>
                    </a:cubicBezTo>
                    <a:cubicBezTo>
                      <a:pt x="230" y="111"/>
                      <a:pt x="230" y="111"/>
                      <a:pt x="230" y="111"/>
                    </a:cubicBezTo>
                    <a:cubicBezTo>
                      <a:pt x="223" y="115"/>
                      <a:pt x="223" y="115"/>
                      <a:pt x="223" y="115"/>
                    </a:cubicBezTo>
                    <a:cubicBezTo>
                      <a:pt x="217" y="120"/>
                      <a:pt x="217" y="120"/>
                      <a:pt x="217" y="120"/>
                    </a:cubicBezTo>
                    <a:cubicBezTo>
                      <a:pt x="211" y="124"/>
                      <a:pt x="211" y="124"/>
                      <a:pt x="211" y="124"/>
                    </a:cubicBezTo>
                    <a:cubicBezTo>
                      <a:pt x="208" y="127"/>
                      <a:pt x="208" y="127"/>
                      <a:pt x="208" y="127"/>
                    </a:cubicBezTo>
                    <a:cubicBezTo>
                      <a:pt x="208" y="127"/>
                      <a:pt x="206" y="127"/>
                      <a:pt x="206" y="127"/>
                    </a:cubicBezTo>
                    <a:cubicBezTo>
                      <a:pt x="205" y="126"/>
                      <a:pt x="205" y="126"/>
                      <a:pt x="205" y="126"/>
                    </a:cubicBezTo>
                    <a:cubicBezTo>
                      <a:pt x="199" y="123"/>
                      <a:pt x="199" y="123"/>
                      <a:pt x="199" y="123"/>
                    </a:cubicBezTo>
                    <a:cubicBezTo>
                      <a:pt x="193" y="119"/>
                      <a:pt x="193" y="119"/>
                      <a:pt x="193" y="119"/>
                    </a:cubicBezTo>
                    <a:cubicBezTo>
                      <a:pt x="187" y="114"/>
                      <a:pt x="187" y="114"/>
                      <a:pt x="187" y="114"/>
                    </a:cubicBezTo>
                    <a:cubicBezTo>
                      <a:pt x="182" y="110"/>
                      <a:pt x="182" y="110"/>
                      <a:pt x="182" y="110"/>
                    </a:cubicBezTo>
                    <a:cubicBezTo>
                      <a:pt x="176" y="106"/>
                      <a:pt x="176" y="106"/>
                      <a:pt x="176" y="106"/>
                    </a:cubicBezTo>
                    <a:cubicBezTo>
                      <a:pt x="173" y="104"/>
                      <a:pt x="173" y="104"/>
                      <a:pt x="173" y="104"/>
                    </a:cubicBezTo>
                    <a:cubicBezTo>
                      <a:pt x="169" y="102"/>
                      <a:pt x="169" y="102"/>
                      <a:pt x="169" y="102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55" y="92"/>
                      <a:pt x="155" y="92"/>
                      <a:pt x="155" y="92"/>
                    </a:cubicBezTo>
                    <a:cubicBezTo>
                      <a:pt x="148" y="88"/>
                      <a:pt x="148" y="88"/>
                      <a:pt x="148" y="88"/>
                    </a:cubicBezTo>
                    <a:cubicBezTo>
                      <a:pt x="144" y="84"/>
                      <a:pt x="144" y="84"/>
                      <a:pt x="144" y="84"/>
                    </a:cubicBezTo>
                    <a:cubicBezTo>
                      <a:pt x="131" y="76"/>
                      <a:pt x="131" y="76"/>
                      <a:pt x="131" y="76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15" y="15"/>
                      <a:pt x="1" y="24"/>
                      <a:pt x="0" y="4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9"/>
                      <a:pt x="0" y="50"/>
                      <a:pt x="0" y="52"/>
                    </a:cubicBezTo>
                    <a:cubicBezTo>
                      <a:pt x="2" y="66"/>
                      <a:pt x="8" y="80"/>
                      <a:pt x="18" y="94"/>
                    </a:cubicBezTo>
                    <a:cubicBezTo>
                      <a:pt x="26" y="106"/>
                      <a:pt x="28" y="118"/>
                      <a:pt x="22" y="130"/>
                    </a:cubicBezTo>
                    <a:cubicBezTo>
                      <a:pt x="47" y="137"/>
                      <a:pt x="63" y="126"/>
                      <a:pt x="60" y="98"/>
                    </a:cubicBezTo>
                    <a:cubicBezTo>
                      <a:pt x="71" y="92"/>
                      <a:pt x="75" y="84"/>
                      <a:pt x="74" y="71"/>
                    </a:cubicBezTo>
                    <a:cubicBezTo>
                      <a:pt x="74" y="66"/>
                      <a:pt x="72" y="62"/>
                      <a:pt x="70" y="58"/>
                    </a:cubicBezTo>
                    <a:cubicBezTo>
                      <a:pt x="67" y="55"/>
                      <a:pt x="64" y="53"/>
                      <a:pt x="60" y="51"/>
                    </a:cubicBezTo>
                    <a:cubicBezTo>
                      <a:pt x="56" y="50"/>
                      <a:pt x="51" y="49"/>
                      <a:pt x="47" y="49"/>
                    </a:cubicBezTo>
                    <a:cubicBezTo>
                      <a:pt x="40" y="50"/>
                      <a:pt x="33" y="55"/>
                      <a:pt x="30" y="61"/>
                    </a:cubicBezTo>
                    <a:cubicBezTo>
                      <a:pt x="29" y="63"/>
                      <a:pt x="28" y="65"/>
                      <a:pt x="28" y="67"/>
                    </a:cubicBezTo>
                    <a:cubicBezTo>
                      <a:pt x="28" y="70"/>
                      <a:pt x="28" y="72"/>
                      <a:pt x="29" y="74"/>
                    </a:cubicBezTo>
                    <a:cubicBezTo>
                      <a:pt x="31" y="77"/>
                      <a:pt x="36" y="80"/>
                      <a:pt x="44" y="81"/>
                    </a:cubicBezTo>
                    <a:cubicBezTo>
                      <a:pt x="45" y="81"/>
                      <a:pt x="46" y="82"/>
                      <a:pt x="46" y="83"/>
                    </a:cubicBezTo>
                    <a:cubicBezTo>
                      <a:pt x="46" y="84"/>
                      <a:pt x="45" y="85"/>
                      <a:pt x="44" y="85"/>
                    </a:cubicBezTo>
                    <a:cubicBezTo>
                      <a:pt x="34" y="84"/>
                      <a:pt x="28" y="80"/>
                      <a:pt x="26" y="76"/>
                    </a:cubicBezTo>
                    <a:cubicBezTo>
                      <a:pt x="24" y="73"/>
                      <a:pt x="24" y="70"/>
                      <a:pt x="24" y="67"/>
                    </a:cubicBezTo>
                    <a:cubicBezTo>
                      <a:pt x="24" y="64"/>
                      <a:pt x="25" y="61"/>
                      <a:pt x="27" y="59"/>
                    </a:cubicBezTo>
                    <a:cubicBezTo>
                      <a:pt x="31" y="52"/>
                      <a:pt x="38" y="46"/>
                      <a:pt x="46" y="46"/>
                    </a:cubicBezTo>
                    <a:cubicBezTo>
                      <a:pt x="52" y="45"/>
                      <a:pt x="57" y="46"/>
                      <a:pt x="61" y="48"/>
                    </a:cubicBezTo>
                    <a:cubicBezTo>
                      <a:pt x="66" y="49"/>
                      <a:pt x="70" y="52"/>
                      <a:pt x="73" y="56"/>
                    </a:cubicBezTo>
                    <a:cubicBezTo>
                      <a:pt x="76" y="60"/>
                      <a:pt x="78" y="65"/>
                      <a:pt x="78" y="71"/>
                    </a:cubicBezTo>
                    <a:cubicBezTo>
                      <a:pt x="78" y="76"/>
                      <a:pt x="78" y="81"/>
                      <a:pt x="76" y="88"/>
                    </a:cubicBezTo>
                    <a:cubicBezTo>
                      <a:pt x="90" y="97"/>
                      <a:pt x="104" y="107"/>
                      <a:pt x="118" y="117"/>
                    </a:cubicBezTo>
                    <a:cubicBezTo>
                      <a:pt x="122" y="120"/>
                      <a:pt x="127" y="123"/>
                      <a:pt x="131" y="126"/>
                    </a:cubicBezTo>
                    <a:cubicBezTo>
                      <a:pt x="135" y="129"/>
                      <a:pt x="140" y="132"/>
                      <a:pt x="144" y="135"/>
                    </a:cubicBezTo>
                    <a:cubicBezTo>
                      <a:pt x="145" y="136"/>
                      <a:pt x="147" y="137"/>
                      <a:pt x="148" y="138"/>
                    </a:cubicBezTo>
                    <a:cubicBezTo>
                      <a:pt x="151" y="140"/>
                      <a:pt x="153" y="141"/>
                      <a:pt x="155" y="143"/>
                    </a:cubicBezTo>
                    <a:cubicBezTo>
                      <a:pt x="155" y="143"/>
                      <a:pt x="156" y="143"/>
                      <a:pt x="156" y="144"/>
                    </a:cubicBezTo>
                    <a:cubicBezTo>
                      <a:pt x="158" y="143"/>
                      <a:pt x="160" y="143"/>
                      <a:pt x="162" y="143"/>
                    </a:cubicBezTo>
                    <a:cubicBezTo>
                      <a:pt x="164" y="143"/>
                      <a:pt x="166" y="143"/>
                      <a:pt x="169" y="144"/>
                    </a:cubicBezTo>
                    <a:cubicBezTo>
                      <a:pt x="170" y="144"/>
                      <a:pt x="172" y="144"/>
                      <a:pt x="173" y="145"/>
                    </a:cubicBezTo>
                    <a:cubicBezTo>
                      <a:pt x="174" y="145"/>
                      <a:pt x="175" y="145"/>
                      <a:pt x="176" y="145"/>
                    </a:cubicBezTo>
                    <a:cubicBezTo>
                      <a:pt x="176" y="145"/>
                      <a:pt x="177" y="146"/>
                      <a:pt x="178" y="146"/>
                    </a:cubicBezTo>
                    <a:cubicBezTo>
                      <a:pt x="179" y="147"/>
                      <a:pt x="180" y="147"/>
                      <a:pt x="182" y="148"/>
                    </a:cubicBezTo>
                    <a:cubicBezTo>
                      <a:pt x="184" y="150"/>
                      <a:pt x="186" y="152"/>
                      <a:pt x="187" y="155"/>
                    </a:cubicBezTo>
                    <a:cubicBezTo>
                      <a:pt x="191" y="161"/>
                      <a:pt x="190" y="168"/>
                      <a:pt x="187" y="174"/>
                    </a:cubicBezTo>
                    <a:cubicBezTo>
                      <a:pt x="186" y="177"/>
                      <a:pt x="184" y="179"/>
                      <a:pt x="182" y="181"/>
                    </a:cubicBezTo>
                    <a:cubicBezTo>
                      <a:pt x="180" y="182"/>
                      <a:pt x="178" y="183"/>
                      <a:pt x="176" y="184"/>
                    </a:cubicBezTo>
                    <a:cubicBezTo>
                      <a:pt x="175" y="184"/>
                      <a:pt x="174" y="184"/>
                      <a:pt x="173" y="184"/>
                    </a:cubicBezTo>
                    <a:cubicBezTo>
                      <a:pt x="172" y="184"/>
                      <a:pt x="170" y="184"/>
                      <a:pt x="169" y="184"/>
                    </a:cubicBezTo>
                    <a:cubicBezTo>
                      <a:pt x="166" y="184"/>
                      <a:pt x="164" y="183"/>
                      <a:pt x="162" y="182"/>
                    </a:cubicBezTo>
                    <a:cubicBezTo>
                      <a:pt x="161" y="181"/>
                      <a:pt x="161" y="181"/>
                      <a:pt x="160" y="181"/>
                    </a:cubicBezTo>
                    <a:cubicBezTo>
                      <a:pt x="159" y="180"/>
                      <a:pt x="159" y="179"/>
                      <a:pt x="159" y="178"/>
                    </a:cubicBezTo>
                    <a:cubicBezTo>
                      <a:pt x="160" y="177"/>
                      <a:pt x="161" y="177"/>
                      <a:pt x="162" y="177"/>
                    </a:cubicBezTo>
                    <a:cubicBezTo>
                      <a:pt x="162" y="177"/>
                      <a:pt x="162" y="177"/>
                      <a:pt x="162" y="177"/>
                    </a:cubicBezTo>
                    <a:cubicBezTo>
                      <a:pt x="164" y="179"/>
                      <a:pt x="167" y="180"/>
                      <a:pt x="169" y="180"/>
                    </a:cubicBezTo>
                    <a:cubicBezTo>
                      <a:pt x="170" y="180"/>
                      <a:pt x="172" y="181"/>
                      <a:pt x="173" y="180"/>
                    </a:cubicBezTo>
                    <a:cubicBezTo>
                      <a:pt x="174" y="180"/>
                      <a:pt x="175" y="180"/>
                      <a:pt x="176" y="180"/>
                    </a:cubicBezTo>
                    <a:cubicBezTo>
                      <a:pt x="178" y="179"/>
                      <a:pt x="180" y="178"/>
                      <a:pt x="182" y="176"/>
                    </a:cubicBezTo>
                    <a:cubicBezTo>
                      <a:pt x="187" y="170"/>
                      <a:pt x="187" y="159"/>
                      <a:pt x="182" y="153"/>
                    </a:cubicBezTo>
                    <a:cubicBezTo>
                      <a:pt x="180" y="152"/>
                      <a:pt x="178" y="150"/>
                      <a:pt x="176" y="150"/>
                    </a:cubicBezTo>
                    <a:cubicBezTo>
                      <a:pt x="176" y="150"/>
                      <a:pt x="176" y="149"/>
                      <a:pt x="176" y="149"/>
                    </a:cubicBezTo>
                    <a:cubicBezTo>
                      <a:pt x="175" y="149"/>
                      <a:pt x="174" y="149"/>
                      <a:pt x="173" y="148"/>
                    </a:cubicBezTo>
                    <a:cubicBezTo>
                      <a:pt x="171" y="148"/>
                      <a:pt x="170" y="148"/>
                      <a:pt x="169" y="147"/>
                    </a:cubicBezTo>
                    <a:cubicBezTo>
                      <a:pt x="166" y="147"/>
                      <a:pt x="164" y="147"/>
                      <a:pt x="162" y="147"/>
                    </a:cubicBezTo>
                    <a:cubicBezTo>
                      <a:pt x="159" y="148"/>
                      <a:pt x="157" y="149"/>
                      <a:pt x="155" y="150"/>
                    </a:cubicBezTo>
                    <a:cubicBezTo>
                      <a:pt x="152" y="152"/>
                      <a:pt x="150" y="155"/>
                      <a:pt x="148" y="158"/>
                    </a:cubicBezTo>
                    <a:cubicBezTo>
                      <a:pt x="148" y="160"/>
                      <a:pt x="147" y="162"/>
                      <a:pt x="146" y="164"/>
                    </a:cubicBezTo>
                    <a:cubicBezTo>
                      <a:pt x="143" y="172"/>
                      <a:pt x="144" y="180"/>
                      <a:pt x="148" y="187"/>
                    </a:cubicBezTo>
                    <a:cubicBezTo>
                      <a:pt x="150" y="189"/>
                      <a:pt x="152" y="192"/>
                      <a:pt x="155" y="194"/>
                    </a:cubicBezTo>
                    <a:cubicBezTo>
                      <a:pt x="157" y="195"/>
                      <a:pt x="159" y="196"/>
                      <a:pt x="162" y="197"/>
                    </a:cubicBezTo>
                    <a:cubicBezTo>
                      <a:pt x="162" y="198"/>
                      <a:pt x="162" y="198"/>
                      <a:pt x="163" y="198"/>
                    </a:cubicBezTo>
                    <a:cubicBezTo>
                      <a:pt x="165" y="199"/>
                      <a:pt x="167" y="200"/>
                      <a:pt x="169" y="200"/>
                    </a:cubicBezTo>
                    <a:cubicBezTo>
                      <a:pt x="170" y="201"/>
                      <a:pt x="172" y="201"/>
                      <a:pt x="173" y="202"/>
                    </a:cubicBezTo>
                    <a:cubicBezTo>
                      <a:pt x="174" y="202"/>
                      <a:pt x="175" y="203"/>
                      <a:pt x="176" y="203"/>
                    </a:cubicBezTo>
                    <a:cubicBezTo>
                      <a:pt x="178" y="204"/>
                      <a:pt x="180" y="205"/>
                      <a:pt x="182" y="205"/>
                    </a:cubicBezTo>
                    <a:cubicBezTo>
                      <a:pt x="184" y="206"/>
                      <a:pt x="185" y="207"/>
                      <a:pt x="187" y="208"/>
                    </a:cubicBezTo>
                    <a:cubicBezTo>
                      <a:pt x="189" y="209"/>
                      <a:pt x="191" y="210"/>
                      <a:pt x="193" y="211"/>
                    </a:cubicBezTo>
                    <a:cubicBezTo>
                      <a:pt x="195" y="212"/>
                      <a:pt x="198" y="213"/>
                      <a:pt x="199" y="214"/>
                    </a:cubicBezTo>
                    <a:cubicBezTo>
                      <a:pt x="201" y="216"/>
                      <a:pt x="203" y="217"/>
                      <a:pt x="205" y="219"/>
                    </a:cubicBezTo>
                    <a:cubicBezTo>
                      <a:pt x="207" y="221"/>
                      <a:pt x="208" y="224"/>
                      <a:pt x="210" y="226"/>
                    </a:cubicBezTo>
                    <a:cubicBezTo>
                      <a:pt x="210" y="226"/>
                      <a:pt x="211" y="225"/>
                      <a:pt x="211" y="225"/>
                    </a:cubicBezTo>
                    <a:cubicBezTo>
                      <a:pt x="213" y="223"/>
                      <a:pt x="215" y="221"/>
                      <a:pt x="217" y="219"/>
                    </a:cubicBezTo>
                    <a:cubicBezTo>
                      <a:pt x="219" y="217"/>
                      <a:pt x="221" y="216"/>
                      <a:pt x="223" y="215"/>
                    </a:cubicBezTo>
                    <a:cubicBezTo>
                      <a:pt x="225" y="213"/>
                      <a:pt x="228" y="212"/>
                      <a:pt x="230" y="211"/>
                    </a:cubicBezTo>
                    <a:cubicBezTo>
                      <a:pt x="232" y="210"/>
                      <a:pt x="234" y="209"/>
                      <a:pt x="236" y="208"/>
                    </a:cubicBezTo>
                    <a:cubicBezTo>
                      <a:pt x="238" y="207"/>
                      <a:pt x="240" y="206"/>
                      <a:pt x="242" y="205"/>
                    </a:cubicBezTo>
                    <a:cubicBezTo>
                      <a:pt x="244" y="204"/>
                      <a:pt x="246" y="203"/>
                      <a:pt x="248" y="202"/>
                    </a:cubicBezTo>
                    <a:cubicBezTo>
                      <a:pt x="249" y="202"/>
                      <a:pt x="249" y="202"/>
                      <a:pt x="250" y="201"/>
                    </a:cubicBezTo>
                    <a:cubicBezTo>
                      <a:pt x="254" y="199"/>
                      <a:pt x="258" y="196"/>
                      <a:pt x="261" y="192"/>
                    </a:cubicBezTo>
                    <a:cubicBezTo>
                      <a:pt x="272" y="178"/>
                      <a:pt x="276" y="157"/>
                      <a:pt x="261" y="150"/>
                    </a:cubicBezTo>
                    <a:cubicBezTo>
                      <a:pt x="259" y="149"/>
                      <a:pt x="256" y="148"/>
                      <a:pt x="252" y="148"/>
                    </a:cubicBezTo>
                    <a:cubicBezTo>
                      <a:pt x="251" y="148"/>
                      <a:pt x="250" y="148"/>
                      <a:pt x="248" y="148"/>
                    </a:cubicBezTo>
                    <a:cubicBezTo>
                      <a:pt x="246" y="148"/>
                      <a:pt x="244" y="149"/>
                      <a:pt x="242" y="149"/>
                    </a:cubicBezTo>
                    <a:cubicBezTo>
                      <a:pt x="240" y="150"/>
                      <a:pt x="239" y="151"/>
                      <a:pt x="237" y="152"/>
                    </a:cubicBezTo>
                    <a:cubicBezTo>
                      <a:pt x="237" y="152"/>
                      <a:pt x="236" y="152"/>
                      <a:pt x="236" y="153"/>
                    </a:cubicBezTo>
                    <a:cubicBezTo>
                      <a:pt x="230" y="158"/>
                      <a:pt x="228" y="169"/>
                      <a:pt x="233" y="176"/>
                    </a:cubicBezTo>
                    <a:cubicBezTo>
                      <a:pt x="234" y="177"/>
                      <a:pt x="235" y="178"/>
                      <a:pt x="236" y="178"/>
                    </a:cubicBezTo>
                    <a:cubicBezTo>
                      <a:pt x="237" y="179"/>
                      <a:pt x="237" y="179"/>
                      <a:pt x="238" y="179"/>
                    </a:cubicBezTo>
                    <a:cubicBezTo>
                      <a:pt x="240" y="180"/>
                      <a:pt x="241" y="180"/>
                      <a:pt x="242" y="180"/>
                    </a:cubicBezTo>
                    <a:cubicBezTo>
                      <a:pt x="243" y="180"/>
                      <a:pt x="244" y="180"/>
                      <a:pt x="245" y="179"/>
                    </a:cubicBezTo>
                    <a:cubicBezTo>
                      <a:pt x="246" y="179"/>
                      <a:pt x="247" y="179"/>
                      <a:pt x="248" y="178"/>
                    </a:cubicBezTo>
                    <a:cubicBezTo>
                      <a:pt x="251" y="177"/>
                      <a:pt x="253" y="174"/>
                      <a:pt x="256" y="171"/>
                    </a:cubicBezTo>
                    <a:cubicBezTo>
                      <a:pt x="256" y="170"/>
                      <a:pt x="258" y="170"/>
                      <a:pt x="258" y="171"/>
                    </a:cubicBezTo>
                    <a:cubicBezTo>
                      <a:pt x="259" y="171"/>
                      <a:pt x="259" y="173"/>
                      <a:pt x="259" y="173"/>
                    </a:cubicBezTo>
                    <a:cubicBezTo>
                      <a:pt x="256" y="178"/>
                      <a:pt x="252" y="181"/>
                      <a:pt x="248" y="182"/>
                    </a:cubicBezTo>
                    <a:cubicBezTo>
                      <a:pt x="248" y="183"/>
                      <a:pt x="247" y="183"/>
                      <a:pt x="246" y="183"/>
                    </a:cubicBezTo>
                    <a:cubicBezTo>
                      <a:pt x="245" y="183"/>
                      <a:pt x="243" y="184"/>
                      <a:pt x="242" y="184"/>
                    </a:cubicBezTo>
                    <a:cubicBezTo>
                      <a:pt x="240" y="184"/>
                      <a:pt x="239" y="184"/>
                      <a:pt x="237" y="183"/>
                    </a:cubicBezTo>
                    <a:cubicBezTo>
                      <a:pt x="237" y="183"/>
                      <a:pt x="236" y="183"/>
                      <a:pt x="236" y="183"/>
                    </a:cubicBezTo>
                    <a:cubicBezTo>
                      <a:pt x="233" y="182"/>
                      <a:pt x="232" y="180"/>
                      <a:pt x="230" y="178"/>
                    </a:cubicBezTo>
                    <a:cubicBezTo>
                      <a:pt x="230" y="178"/>
                      <a:pt x="230" y="178"/>
                      <a:pt x="230" y="178"/>
                    </a:cubicBezTo>
                    <a:cubicBezTo>
                      <a:pt x="225" y="171"/>
                      <a:pt x="225" y="161"/>
                      <a:pt x="230" y="154"/>
                    </a:cubicBezTo>
                    <a:cubicBezTo>
                      <a:pt x="231" y="152"/>
                      <a:pt x="233" y="150"/>
                      <a:pt x="235" y="148"/>
                    </a:cubicBezTo>
                    <a:cubicBezTo>
                      <a:pt x="235" y="148"/>
                      <a:pt x="235" y="148"/>
                      <a:pt x="236" y="148"/>
                    </a:cubicBezTo>
                    <a:cubicBezTo>
                      <a:pt x="238" y="147"/>
                      <a:pt x="240" y="146"/>
                      <a:pt x="242" y="145"/>
                    </a:cubicBezTo>
                    <a:cubicBezTo>
                      <a:pt x="244" y="145"/>
                      <a:pt x="246" y="144"/>
                      <a:pt x="248" y="144"/>
                    </a:cubicBezTo>
                    <a:cubicBezTo>
                      <a:pt x="250" y="144"/>
                      <a:pt x="251" y="144"/>
                      <a:pt x="252" y="144"/>
                    </a:cubicBezTo>
                    <a:cubicBezTo>
                      <a:pt x="254" y="144"/>
                      <a:pt x="256" y="144"/>
                      <a:pt x="257" y="144"/>
                    </a:cubicBezTo>
                    <a:cubicBezTo>
                      <a:pt x="259" y="143"/>
                      <a:pt x="260" y="142"/>
                      <a:pt x="261" y="141"/>
                    </a:cubicBezTo>
                    <a:cubicBezTo>
                      <a:pt x="265" y="138"/>
                      <a:pt x="269" y="135"/>
                      <a:pt x="274" y="131"/>
                    </a:cubicBezTo>
                    <a:cubicBezTo>
                      <a:pt x="278" y="128"/>
                      <a:pt x="282" y="125"/>
                      <a:pt x="287" y="121"/>
                    </a:cubicBezTo>
                    <a:cubicBezTo>
                      <a:pt x="305" y="107"/>
                      <a:pt x="322" y="93"/>
                      <a:pt x="340" y="79"/>
                    </a:cubicBezTo>
                    <a:cubicBezTo>
                      <a:pt x="336" y="74"/>
                      <a:pt x="333" y="68"/>
                      <a:pt x="3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56"/>
              <p:cNvSpPr/>
              <p:nvPr/>
            </p:nvSpPr>
            <p:spPr bwMode="auto">
              <a:xfrm>
                <a:off x="5032375" y="5505451"/>
                <a:ext cx="50800" cy="34925"/>
              </a:xfrm>
              <a:custGeom>
                <a:avLst/>
                <a:gdLst>
                  <a:gd name="T0" fmla="*/ 17 w 32"/>
                  <a:gd name="T1" fmla="*/ 22 h 22"/>
                  <a:gd name="T2" fmla="*/ 27 w 32"/>
                  <a:gd name="T3" fmla="*/ 15 h 22"/>
                  <a:gd name="T4" fmla="*/ 32 w 32"/>
                  <a:gd name="T5" fmla="*/ 12 h 22"/>
                  <a:gd name="T6" fmla="*/ 27 w 32"/>
                  <a:gd name="T7" fmla="*/ 8 h 22"/>
                  <a:gd name="T8" fmla="*/ 17 w 32"/>
                  <a:gd name="T9" fmla="*/ 1 h 22"/>
                  <a:gd name="T10" fmla="*/ 15 w 32"/>
                  <a:gd name="T11" fmla="*/ 0 h 22"/>
                  <a:gd name="T12" fmla="*/ 7 w 32"/>
                  <a:gd name="T13" fmla="*/ 5 h 22"/>
                  <a:gd name="T14" fmla="*/ 0 w 32"/>
                  <a:gd name="T15" fmla="*/ 10 h 22"/>
                  <a:gd name="T16" fmla="*/ 7 w 32"/>
                  <a:gd name="T17" fmla="*/ 15 h 22"/>
                  <a:gd name="T18" fmla="*/ 17 w 32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2">
                    <a:moveTo>
                      <a:pt x="17" y="22"/>
                    </a:moveTo>
                    <a:lnTo>
                      <a:pt x="27" y="15"/>
                    </a:lnTo>
                    <a:lnTo>
                      <a:pt x="32" y="12"/>
                    </a:lnTo>
                    <a:lnTo>
                      <a:pt x="27" y="8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7" y="5"/>
                    </a:lnTo>
                    <a:lnTo>
                      <a:pt x="0" y="10"/>
                    </a:lnTo>
                    <a:lnTo>
                      <a:pt x="7" y="15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57"/>
              <p:cNvSpPr/>
              <p:nvPr/>
            </p:nvSpPr>
            <p:spPr bwMode="auto">
              <a:xfrm>
                <a:off x="4921250" y="5578476"/>
                <a:ext cx="58737" cy="41275"/>
              </a:xfrm>
              <a:custGeom>
                <a:avLst/>
                <a:gdLst>
                  <a:gd name="T0" fmla="*/ 12 w 37"/>
                  <a:gd name="T1" fmla="*/ 21 h 26"/>
                  <a:gd name="T2" fmla="*/ 20 w 37"/>
                  <a:gd name="T3" fmla="*/ 26 h 26"/>
                  <a:gd name="T4" fmla="*/ 24 w 37"/>
                  <a:gd name="T5" fmla="*/ 24 h 26"/>
                  <a:gd name="T6" fmla="*/ 36 w 37"/>
                  <a:gd name="T7" fmla="*/ 15 h 26"/>
                  <a:gd name="T8" fmla="*/ 37 w 37"/>
                  <a:gd name="T9" fmla="*/ 14 h 26"/>
                  <a:gd name="T10" fmla="*/ 36 w 37"/>
                  <a:gd name="T11" fmla="*/ 10 h 26"/>
                  <a:gd name="T12" fmla="*/ 24 w 37"/>
                  <a:gd name="T13" fmla="*/ 3 h 26"/>
                  <a:gd name="T14" fmla="*/ 19 w 37"/>
                  <a:gd name="T15" fmla="*/ 0 h 26"/>
                  <a:gd name="T16" fmla="*/ 17 w 37"/>
                  <a:gd name="T17" fmla="*/ 0 h 26"/>
                  <a:gd name="T18" fmla="*/ 12 w 37"/>
                  <a:gd name="T19" fmla="*/ 3 h 26"/>
                  <a:gd name="T20" fmla="*/ 0 w 37"/>
                  <a:gd name="T21" fmla="*/ 12 h 26"/>
                  <a:gd name="T22" fmla="*/ 0 w 37"/>
                  <a:gd name="T23" fmla="*/ 12 h 26"/>
                  <a:gd name="T24" fmla="*/ 0 w 37"/>
                  <a:gd name="T25" fmla="*/ 14 h 26"/>
                  <a:gd name="T26" fmla="*/ 12 w 37"/>
                  <a:gd name="T27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26">
                    <a:moveTo>
                      <a:pt x="12" y="21"/>
                    </a:moveTo>
                    <a:lnTo>
                      <a:pt x="20" y="26"/>
                    </a:lnTo>
                    <a:lnTo>
                      <a:pt x="24" y="24"/>
                    </a:lnTo>
                    <a:lnTo>
                      <a:pt x="36" y="15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2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58"/>
              <p:cNvSpPr/>
              <p:nvPr/>
            </p:nvSpPr>
            <p:spPr bwMode="auto">
              <a:xfrm>
                <a:off x="5070475" y="5529263"/>
                <a:ext cx="50800" cy="34925"/>
              </a:xfrm>
              <a:custGeom>
                <a:avLst/>
                <a:gdLst>
                  <a:gd name="T0" fmla="*/ 0 w 32"/>
                  <a:gd name="T1" fmla="*/ 10 h 22"/>
                  <a:gd name="T2" fmla="*/ 3 w 32"/>
                  <a:gd name="T3" fmla="*/ 12 h 22"/>
                  <a:gd name="T4" fmla="*/ 14 w 32"/>
                  <a:gd name="T5" fmla="*/ 21 h 22"/>
                  <a:gd name="T6" fmla="*/ 17 w 32"/>
                  <a:gd name="T7" fmla="*/ 22 h 22"/>
                  <a:gd name="T8" fmla="*/ 24 w 32"/>
                  <a:gd name="T9" fmla="*/ 16 h 22"/>
                  <a:gd name="T10" fmla="*/ 32 w 32"/>
                  <a:gd name="T11" fmla="*/ 10 h 22"/>
                  <a:gd name="T12" fmla="*/ 24 w 32"/>
                  <a:gd name="T13" fmla="*/ 5 h 22"/>
                  <a:gd name="T14" fmla="*/ 15 w 32"/>
                  <a:gd name="T15" fmla="*/ 0 h 22"/>
                  <a:gd name="T16" fmla="*/ 14 w 32"/>
                  <a:gd name="T17" fmla="*/ 0 h 22"/>
                  <a:gd name="T18" fmla="*/ 3 w 32"/>
                  <a:gd name="T19" fmla="*/ 9 h 22"/>
                  <a:gd name="T20" fmla="*/ 0 w 32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0" y="10"/>
                    </a:moveTo>
                    <a:lnTo>
                      <a:pt x="3" y="12"/>
                    </a:lnTo>
                    <a:lnTo>
                      <a:pt x="14" y="21"/>
                    </a:lnTo>
                    <a:lnTo>
                      <a:pt x="17" y="22"/>
                    </a:lnTo>
                    <a:lnTo>
                      <a:pt x="24" y="16"/>
                    </a:lnTo>
                    <a:lnTo>
                      <a:pt x="32" y="10"/>
                    </a:lnTo>
                    <a:lnTo>
                      <a:pt x="24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3" y="9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59"/>
              <p:cNvSpPr/>
              <p:nvPr/>
            </p:nvSpPr>
            <p:spPr bwMode="auto">
              <a:xfrm>
                <a:off x="5289550" y="5662613"/>
                <a:ext cx="52387" cy="34925"/>
              </a:xfrm>
              <a:custGeom>
                <a:avLst/>
                <a:gdLst>
                  <a:gd name="T0" fmla="*/ 0 w 33"/>
                  <a:gd name="T1" fmla="*/ 14 h 22"/>
                  <a:gd name="T2" fmla="*/ 6 w 33"/>
                  <a:gd name="T3" fmla="*/ 16 h 22"/>
                  <a:gd name="T4" fmla="*/ 14 w 33"/>
                  <a:gd name="T5" fmla="*/ 22 h 22"/>
                  <a:gd name="T6" fmla="*/ 33 w 33"/>
                  <a:gd name="T7" fmla="*/ 9 h 22"/>
                  <a:gd name="T8" fmla="*/ 19 w 33"/>
                  <a:gd name="T9" fmla="*/ 0 h 22"/>
                  <a:gd name="T10" fmla="*/ 6 w 33"/>
                  <a:gd name="T11" fmla="*/ 10 h 22"/>
                  <a:gd name="T12" fmla="*/ 0 w 33"/>
                  <a:gd name="T13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2">
                    <a:moveTo>
                      <a:pt x="0" y="14"/>
                    </a:moveTo>
                    <a:lnTo>
                      <a:pt x="6" y="16"/>
                    </a:lnTo>
                    <a:lnTo>
                      <a:pt x="14" y="22"/>
                    </a:lnTo>
                    <a:lnTo>
                      <a:pt x="33" y="9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60"/>
              <p:cNvSpPr/>
              <p:nvPr/>
            </p:nvSpPr>
            <p:spPr bwMode="auto">
              <a:xfrm>
                <a:off x="5227638" y="5624513"/>
                <a:ext cx="52387" cy="33338"/>
              </a:xfrm>
              <a:custGeom>
                <a:avLst/>
                <a:gdLst>
                  <a:gd name="T0" fmla="*/ 0 w 33"/>
                  <a:gd name="T1" fmla="*/ 12 h 21"/>
                  <a:gd name="T2" fmla="*/ 0 w 33"/>
                  <a:gd name="T3" fmla="*/ 14 h 21"/>
                  <a:gd name="T4" fmla="*/ 14 w 33"/>
                  <a:gd name="T5" fmla="*/ 21 h 21"/>
                  <a:gd name="T6" fmla="*/ 22 w 33"/>
                  <a:gd name="T7" fmla="*/ 16 h 21"/>
                  <a:gd name="T8" fmla="*/ 33 w 33"/>
                  <a:gd name="T9" fmla="*/ 9 h 21"/>
                  <a:gd name="T10" fmla="*/ 22 w 33"/>
                  <a:gd name="T11" fmla="*/ 2 h 21"/>
                  <a:gd name="T12" fmla="*/ 17 w 33"/>
                  <a:gd name="T13" fmla="*/ 0 h 21"/>
                  <a:gd name="T14" fmla="*/ 0 w 33"/>
                  <a:gd name="T15" fmla="*/ 12 h 21"/>
                  <a:gd name="T16" fmla="*/ 0 w 33"/>
                  <a:gd name="T17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1">
                    <a:moveTo>
                      <a:pt x="0" y="12"/>
                    </a:moveTo>
                    <a:lnTo>
                      <a:pt x="0" y="14"/>
                    </a:lnTo>
                    <a:lnTo>
                      <a:pt x="14" y="21"/>
                    </a:lnTo>
                    <a:lnTo>
                      <a:pt x="22" y="16"/>
                    </a:lnTo>
                    <a:lnTo>
                      <a:pt x="33" y="9"/>
                    </a:lnTo>
                    <a:lnTo>
                      <a:pt x="22" y="2"/>
                    </a:lnTo>
                    <a:lnTo>
                      <a:pt x="17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61"/>
              <p:cNvSpPr/>
              <p:nvPr/>
            </p:nvSpPr>
            <p:spPr bwMode="auto">
              <a:xfrm>
                <a:off x="5254625" y="56896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5 w 31"/>
                  <a:gd name="T3" fmla="*/ 11 h 23"/>
                  <a:gd name="T4" fmla="*/ 0 w 31"/>
                  <a:gd name="T5" fmla="*/ 14 h 23"/>
                  <a:gd name="T6" fmla="*/ 5 w 31"/>
                  <a:gd name="T7" fmla="*/ 16 h 23"/>
                  <a:gd name="T8" fmla="*/ 14 w 31"/>
                  <a:gd name="T9" fmla="*/ 23 h 23"/>
                  <a:gd name="T10" fmla="*/ 28 w 31"/>
                  <a:gd name="T11" fmla="*/ 12 h 23"/>
                  <a:gd name="T12" fmla="*/ 31 w 31"/>
                  <a:gd name="T13" fmla="*/ 9 h 23"/>
                  <a:gd name="T14" fmla="*/ 28 w 31"/>
                  <a:gd name="T15" fmla="*/ 7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5" y="11"/>
                    </a:lnTo>
                    <a:lnTo>
                      <a:pt x="0" y="14"/>
                    </a:lnTo>
                    <a:lnTo>
                      <a:pt x="5" y="16"/>
                    </a:lnTo>
                    <a:lnTo>
                      <a:pt x="14" y="23"/>
                    </a:lnTo>
                    <a:lnTo>
                      <a:pt x="28" y="12"/>
                    </a:lnTo>
                    <a:lnTo>
                      <a:pt x="31" y="9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62"/>
              <p:cNvSpPr/>
              <p:nvPr/>
            </p:nvSpPr>
            <p:spPr bwMode="auto">
              <a:xfrm>
                <a:off x="5260975" y="5643563"/>
                <a:ext cx="47625" cy="34925"/>
              </a:xfrm>
              <a:custGeom>
                <a:avLst/>
                <a:gdLst>
                  <a:gd name="T0" fmla="*/ 0 w 18"/>
                  <a:gd name="T1" fmla="*/ 8 h 13"/>
                  <a:gd name="T2" fmla="*/ 1 w 18"/>
                  <a:gd name="T3" fmla="*/ 8 h 13"/>
                  <a:gd name="T4" fmla="*/ 8 w 18"/>
                  <a:gd name="T5" fmla="*/ 13 h 13"/>
                  <a:gd name="T6" fmla="*/ 14 w 18"/>
                  <a:gd name="T7" fmla="*/ 8 h 13"/>
                  <a:gd name="T8" fmla="*/ 18 w 18"/>
                  <a:gd name="T9" fmla="*/ 5 h 13"/>
                  <a:gd name="T10" fmla="*/ 14 w 18"/>
                  <a:gd name="T11" fmla="*/ 2 h 13"/>
                  <a:gd name="T12" fmla="*/ 10 w 18"/>
                  <a:gd name="T13" fmla="*/ 0 h 13"/>
                  <a:gd name="T14" fmla="*/ 10 w 18"/>
                  <a:gd name="T15" fmla="*/ 0 h 13"/>
                  <a:gd name="T16" fmla="*/ 1 w 18"/>
                  <a:gd name="T17" fmla="*/ 7 h 13"/>
                  <a:gd name="T18" fmla="*/ 0 w 18"/>
                  <a:gd name="T1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3">
                    <a:moveTo>
                      <a:pt x="0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7"/>
                      <a:pt x="1" y="7"/>
                      <a:pt x="1" y="7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63"/>
              <p:cNvSpPr/>
              <p:nvPr/>
            </p:nvSpPr>
            <p:spPr bwMode="auto">
              <a:xfrm>
                <a:off x="5189538" y="5600701"/>
                <a:ext cx="53975" cy="38100"/>
              </a:xfrm>
              <a:custGeom>
                <a:avLst/>
                <a:gdLst>
                  <a:gd name="T0" fmla="*/ 0 w 34"/>
                  <a:gd name="T1" fmla="*/ 12 h 24"/>
                  <a:gd name="T2" fmla="*/ 2 w 34"/>
                  <a:gd name="T3" fmla="*/ 13 h 24"/>
                  <a:gd name="T4" fmla="*/ 17 w 34"/>
                  <a:gd name="T5" fmla="*/ 24 h 24"/>
                  <a:gd name="T6" fmla="*/ 24 w 34"/>
                  <a:gd name="T7" fmla="*/ 19 h 24"/>
                  <a:gd name="T8" fmla="*/ 34 w 34"/>
                  <a:gd name="T9" fmla="*/ 12 h 24"/>
                  <a:gd name="T10" fmla="*/ 24 w 34"/>
                  <a:gd name="T11" fmla="*/ 5 h 24"/>
                  <a:gd name="T12" fmla="*/ 16 w 34"/>
                  <a:gd name="T13" fmla="*/ 0 h 24"/>
                  <a:gd name="T14" fmla="*/ 2 w 34"/>
                  <a:gd name="T15" fmla="*/ 10 h 24"/>
                  <a:gd name="T16" fmla="*/ 0 w 34"/>
                  <a:gd name="T17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4">
                    <a:moveTo>
                      <a:pt x="0" y="12"/>
                    </a:moveTo>
                    <a:lnTo>
                      <a:pt x="2" y="13"/>
                    </a:lnTo>
                    <a:lnTo>
                      <a:pt x="17" y="24"/>
                    </a:lnTo>
                    <a:lnTo>
                      <a:pt x="24" y="19"/>
                    </a:lnTo>
                    <a:lnTo>
                      <a:pt x="34" y="12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2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64"/>
              <p:cNvSpPr/>
              <p:nvPr/>
            </p:nvSpPr>
            <p:spPr bwMode="auto">
              <a:xfrm>
                <a:off x="5108575" y="5551488"/>
                <a:ext cx="61912" cy="42863"/>
              </a:xfrm>
              <a:custGeom>
                <a:avLst/>
                <a:gdLst>
                  <a:gd name="T0" fmla="*/ 0 w 39"/>
                  <a:gd name="T1" fmla="*/ 12 h 27"/>
                  <a:gd name="T2" fmla="*/ 0 w 39"/>
                  <a:gd name="T3" fmla="*/ 12 h 27"/>
                  <a:gd name="T4" fmla="*/ 10 w 39"/>
                  <a:gd name="T5" fmla="*/ 19 h 27"/>
                  <a:gd name="T6" fmla="*/ 22 w 39"/>
                  <a:gd name="T7" fmla="*/ 26 h 27"/>
                  <a:gd name="T8" fmla="*/ 24 w 39"/>
                  <a:gd name="T9" fmla="*/ 27 h 27"/>
                  <a:gd name="T10" fmla="*/ 32 w 39"/>
                  <a:gd name="T11" fmla="*/ 20 h 27"/>
                  <a:gd name="T12" fmla="*/ 39 w 39"/>
                  <a:gd name="T13" fmla="*/ 15 h 27"/>
                  <a:gd name="T14" fmla="*/ 32 w 39"/>
                  <a:gd name="T15" fmla="*/ 10 h 27"/>
                  <a:gd name="T16" fmla="*/ 22 w 39"/>
                  <a:gd name="T17" fmla="*/ 3 h 27"/>
                  <a:gd name="T18" fmla="*/ 15 w 39"/>
                  <a:gd name="T19" fmla="*/ 0 h 27"/>
                  <a:gd name="T20" fmla="*/ 10 w 39"/>
                  <a:gd name="T21" fmla="*/ 3 h 27"/>
                  <a:gd name="T22" fmla="*/ 0 w 39"/>
                  <a:gd name="T23" fmla="*/ 10 h 27"/>
                  <a:gd name="T24" fmla="*/ 0 w 39"/>
                  <a:gd name="T25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7">
                    <a:moveTo>
                      <a:pt x="0" y="12"/>
                    </a:moveTo>
                    <a:lnTo>
                      <a:pt x="0" y="12"/>
                    </a:lnTo>
                    <a:lnTo>
                      <a:pt x="10" y="19"/>
                    </a:lnTo>
                    <a:lnTo>
                      <a:pt x="22" y="26"/>
                    </a:lnTo>
                    <a:lnTo>
                      <a:pt x="24" y="27"/>
                    </a:lnTo>
                    <a:lnTo>
                      <a:pt x="32" y="20"/>
                    </a:lnTo>
                    <a:lnTo>
                      <a:pt x="39" y="15"/>
                    </a:lnTo>
                    <a:lnTo>
                      <a:pt x="32" y="10"/>
                    </a:lnTo>
                    <a:lnTo>
                      <a:pt x="22" y="3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65"/>
              <p:cNvSpPr/>
              <p:nvPr/>
            </p:nvSpPr>
            <p:spPr bwMode="auto">
              <a:xfrm>
                <a:off x="5154613" y="5581651"/>
                <a:ext cx="50800" cy="31750"/>
              </a:xfrm>
              <a:custGeom>
                <a:avLst/>
                <a:gdLst>
                  <a:gd name="T0" fmla="*/ 0 w 32"/>
                  <a:gd name="T1" fmla="*/ 12 h 20"/>
                  <a:gd name="T2" fmla="*/ 3 w 32"/>
                  <a:gd name="T3" fmla="*/ 13 h 20"/>
                  <a:gd name="T4" fmla="*/ 14 w 32"/>
                  <a:gd name="T5" fmla="*/ 20 h 20"/>
                  <a:gd name="T6" fmla="*/ 15 w 32"/>
                  <a:gd name="T7" fmla="*/ 20 h 20"/>
                  <a:gd name="T8" fmla="*/ 24 w 32"/>
                  <a:gd name="T9" fmla="*/ 13 h 20"/>
                  <a:gd name="T10" fmla="*/ 32 w 32"/>
                  <a:gd name="T11" fmla="*/ 8 h 20"/>
                  <a:gd name="T12" fmla="*/ 24 w 32"/>
                  <a:gd name="T13" fmla="*/ 3 h 20"/>
                  <a:gd name="T14" fmla="*/ 17 w 32"/>
                  <a:gd name="T15" fmla="*/ 0 h 20"/>
                  <a:gd name="T16" fmla="*/ 14 w 32"/>
                  <a:gd name="T17" fmla="*/ 1 h 20"/>
                  <a:gd name="T18" fmla="*/ 3 w 32"/>
                  <a:gd name="T19" fmla="*/ 10 h 20"/>
                  <a:gd name="T20" fmla="*/ 0 w 32"/>
                  <a:gd name="T21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0">
                    <a:moveTo>
                      <a:pt x="0" y="12"/>
                    </a:moveTo>
                    <a:lnTo>
                      <a:pt x="3" y="13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24" y="13"/>
                    </a:lnTo>
                    <a:lnTo>
                      <a:pt x="32" y="8"/>
                    </a:lnTo>
                    <a:lnTo>
                      <a:pt x="24" y="3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3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66"/>
              <p:cNvSpPr/>
              <p:nvPr/>
            </p:nvSpPr>
            <p:spPr bwMode="auto">
              <a:xfrm>
                <a:off x="4948238" y="5780088"/>
                <a:ext cx="57150" cy="41275"/>
              </a:xfrm>
              <a:custGeom>
                <a:avLst/>
                <a:gdLst>
                  <a:gd name="T0" fmla="*/ 18 w 21"/>
                  <a:gd name="T1" fmla="*/ 10 h 15"/>
                  <a:gd name="T2" fmla="*/ 21 w 21"/>
                  <a:gd name="T3" fmla="*/ 7 h 15"/>
                  <a:gd name="T4" fmla="*/ 18 w 21"/>
                  <a:gd name="T5" fmla="*/ 5 h 15"/>
                  <a:gd name="T6" fmla="*/ 15 w 21"/>
                  <a:gd name="T7" fmla="*/ 3 h 15"/>
                  <a:gd name="T8" fmla="*/ 11 w 21"/>
                  <a:gd name="T9" fmla="*/ 0 h 15"/>
                  <a:gd name="T10" fmla="*/ 10 w 21"/>
                  <a:gd name="T11" fmla="*/ 0 h 15"/>
                  <a:gd name="T12" fmla="*/ 4 w 21"/>
                  <a:gd name="T13" fmla="*/ 5 h 15"/>
                  <a:gd name="T14" fmla="*/ 0 w 21"/>
                  <a:gd name="T15" fmla="*/ 8 h 15"/>
                  <a:gd name="T16" fmla="*/ 4 w 21"/>
                  <a:gd name="T17" fmla="*/ 10 h 15"/>
                  <a:gd name="T18" fmla="*/ 11 w 21"/>
                  <a:gd name="T19" fmla="*/ 15 h 15"/>
                  <a:gd name="T20" fmla="*/ 11 w 21"/>
                  <a:gd name="T21" fmla="*/ 15 h 15"/>
                  <a:gd name="T22" fmla="*/ 12 w 21"/>
                  <a:gd name="T23" fmla="*/ 14 h 15"/>
                  <a:gd name="T24" fmla="*/ 15 w 21"/>
                  <a:gd name="T25" fmla="*/ 12 h 15"/>
                  <a:gd name="T26" fmla="*/ 18 w 21"/>
                  <a:gd name="T2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5">
                    <a:moveTo>
                      <a:pt x="18" y="10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lnTo>
                      <a:pt x="18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67"/>
              <p:cNvSpPr/>
              <p:nvPr/>
            </p:nvSpPr>
            <p:spPr bwMode="auto">
              <a:xfrm>
                <a:off x="5121275" y="5703888"/>
                <a:ext cx="52387" cy="34925"/>
              </a:xfrm>
              <a:custGeom>
                <a:avLst/>
                <a:gdLst>
                  <a:gd name="T0" fmla="*/ 16 w 33"/>
                  <a:gd name="T1" fmla="*/ 22 h 22"/>
                  <a:gd name="T2" fmla="*/ 24 w 33"/>
                  <a:gd name="T3" fmla="*/ 15 h 22"/>
                  <a:gd name="T4" fmla="*/ 33 w 33"/>
                  <a:gd name="T5" fmla="*/ 8 h 22"/>
                  <a:gd name="T6" fmla="*/ 24 w 33"/>
                  <a:gd name="T7" fmla="*/ 3 h 22"/>
                  <a:gd name="T8" fmla="*/ 18 w 33"/>
                  <a:gd name="T9" fmla="*/ 0 h 22"/>
                  <a:gd name="T10" fmla="*/ 14 w 33"/>
                  <a:gd name="T11" fmla="*/ 3 h 22"/>
                  <a:gd name="T12" fmla="*/ 2 w 33"/>
                  <a:gd name="T13" fmla="*/ 12 h 22"/>
                  <a:gd name="T14" fmla="*/ 0 w 33"/>
                  <a:gd name="T15" fmla="*/ 12 h 22"/>
                  <a:gd name="T16" fmla="*/ 2 w 33"/>
                  <a:gd name="T17" fmla="*/ 14 h 22"/>
                  <a:gd name="T18" fmla="*/ 14 w 33"/>
                  <a:gd name="T19" fmla="*/ 20 h 22"/>
                  <a:gd name="T20" fmla="*/ 16 w 33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22"/>
                    </a:moveTo>
                    <a:lnTo>
                      <a:pt x="24" y="15"/>
                    </a:lnTo>
                    <a:lnTo>
                      <a:pt x="33" y="8"/>
                    </a:lnTo>
                    <a:lnTo>
                      <a:pt x="24" y="3"/>
                    </a:lnTo>
                    <a:lnTo>
                      <a:pt x="18" y="0"/>
                    </a:lnTo>
                    <a:lnTo>
                      <a:pt x="14" y="3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0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68"/>
              <p:cNvSpPr/>
              <p:nvPr/>
            </p:nvSpPr>
            <p:spPr bwMode="auto">
              <a:xfrm>
                <a:off x="5089525" y="5730876"/>
                <a:ext cx="46037" cy="33338"/>
              </a:xfrm>
              <a:custGeom>
                <a:avLst/>
                <a:gdLst>
                  <a:gd name="T0" fmla="*/ 14 w 29"/>
                  <a:gd name="T1" fmla="*/ 21 h 21"/>
                  <a:gd name="T2" fmla="*/ 22 w 29"/>
                  <a:gd name="T3" fmla="*/ 14 h 21"/>
                  <a:gd name="T4" fmla="*/ 29 w 29"/>
                  <a:gd name="T5" fmla="*/ 9 h 21"/>
                  <a:gd name="T6" fmla="*/ 22 w 29"/>
                  <a:gd name="T7" fmla="*/ 5 h 21"/>
                  <a:gd name="T8" fmla="*/ 15 w 29"/>
                  <a:gd name="T9" fmla="*/ 0 h 21"/>
                  <a:gd name="T10" fmla="*/ 12 w 29"/>
                  <a:gd name="T11" fmla="*/ 2 h 21"/>
                  <a:gd name="T12" fmla="*/ 2 w 29"/>
                  <a:gd name="T13" fmla="*/ 10 h 21"/>
                  <a:gd name="T14" fmla="*/ 0 w 29"/>
                  <a:gd name="T15" fmla="*/ 12 h 21"/>
                  <a:gd name="T16" fmla="*/ 2 w 29"/>
                  <a:gd name="T17" fmla="*/ 14 h 21"/>
                  <a:gd name="T18" fmla="*/ 12 w 29"/>
                  <a:gd name="T19" fmla="*/ 21 h 21"/>
                  <a:gd name="T20" fmla="*/ 14 w 29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4" y="21"/>
                    </a:moveTo>
                    <a:lnTo>
                      <a:pt x="22" y="14"/>
                    </a:lnTo>
                    <a:lnTo>
                      <a:pt x="29" y="9"/>
                    </a:lnTo>
                    <a:lnTo>
                      <a:pt x="22" y="5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2" y="21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69"/>
              <p:cNvSpPr/>
              <p:nvPr/>
            </p:nvSpPr>
            <p:spPr bwMode="auto">
              <a:xfrm>
                <a:off x="5016500" y="5730876"/>
                <a:ext cx="53975" cy="38100"/>
              </a:xfrm>
              <a:custGeom>
                <a:avLst/>
                <a:gdLst>
                  <a:gd name="T0" fmla="*/ 17 w 34"/>
                  <a:gd name="T1" fmla="*/ 22 h 24"/>
                  <a:gd name="T2" fmla="*/ 19 w 34"/>
                  <a:gd name="T3" fmla="*/ 24 h 24"/>
                  <a:gd name="T4" fmla="*/ 27 w 34"/>
                  <a:gd name="T5" fmla="*/ 17 h 24"/>
                  <a:gd name="T6" fmla="*/ 34 w 34"/>
                  <a:gd name="T7" fmla="*/ 12 h 24"/>
                  <a:gd name="T8" fmla="*/ 27 w 34"/>
                  <a:gd name="T9" fmla="*/ 9 h 24"/>
                  <a:gd name="T10" fmla="*/ 17 w 34"/>
                  <a:gd name="T11" fmla="*/ 2 h 24"/>
                  <a:gd name="T12" fmla="*/ 15 w 34"/>
                  <a:gd name="T13" fmla="*/ 0 h 24"/>
                  <a:gd name="T14" fmla="*/ 7 w 34"/>
                  <a:gd name="T15" fmla="*/ 7 h 24"/>
                  <a:gd name="T16" fmla="*/ 0 w 34"/>
                  <a:gd name="T17" fmla="*/ 12 h 24"/>
                  <a:gd name="T18" fmla="*/ 7 w 34"/>
                  <a:gd name="T19" fmla="*/ 17 h 24"/>
                  <a:gd name="T20" fmla="*/ 17 w 34"/>
                  <a:gd name="T21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22"/>
                    </a:moveTo>
                    <a:lnTo>
                      <a:pt x="19" y="24"/>
                    </a:lnTo>
                    <a:lnTo>
                      <a:pt x="27" y="17"/>
                    </a:lnTo>
                    <a:lnTo>
                      <a:pt x="34" y="12"/>
                    </a:lnTo>
                    <a:lnTo>
                      <a:pt x="27" y="9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70"/>
              <p:cNvSpPr/>
              <p:nvPr/>
            </p:nvSpPr>
            <p:spPr bwMode="auto">
              <a:xfrm>
                <a:off x="5054600" y="5754688"/>
                <a:ext cx="47625" cy="33338"/>
              </a:xfrm>
              <a:custGeom>
                <a:avLst/>
                <a:gdLst>
                  <a:gd name="T0" fmla="*/ 13 w 30"/>
                  <a:gd name="T1" fmla="*/ 21 h 21"/>
                  <a:gd name="T2" fmla="*/ 15 w 30"/>
                  <a:gd name="T3" fmla="*/ 21 h 21"/>
                  <a:gd name="T4" fmla="*/ 24 w 30"/>
                  <a:gd name="T5" fmla="*/ 14 h 21"/>
                  <a:gd name="T6" fmla="*/ 30 w 30"/>
                  <a:gd name="T7" fmla="*/ 11 h 21"/>
                  <a:gd name="T8" fmla="*/ 24 w 30"/>
                  <a:gd name="T9" fmla="*/ 7 h 21"/>
                  <a:gd name="T10" fmla="*/ 15 w 30"/>
                  <a:gd name="T11" fmla="*/ 0 h 21"/>
                  <a:gd name="T12" fmla="*/ 13 w 30"/>
                  <a:gd name="T13" fmla="*/ 2 h 21"/>
                  <a:gd name="T14" fmla="*/ 3 w 30"/>
                  <a:gd name="T15" fmla="*/ 9 h 21"/>
                  <a:gd name="T16" fmla="*/ 0 w 30"/>
                  <a:gd name="T17" fmla="*/ 12 h 21"/>
                  <a:gd name="T18" fmla="*/ 3 w 30"/>
                  <a:gd name="T19" fmla="*/ 14 h 21"/>
                  <a:gd name="T20" fmla="*/ 13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21"/>
                    </a:moveTo>
                    <a:lnTo>
                      <a:pt x="15" y="21"/>
                    </a:lnTo>
                    <a:lnTo>
                      <a:pt x="24" y="14"/>
                    </a:lnTo>
                    <a:lnTo>
                      <a:pt x="30" y="11"/>
                    </a:lnTo>
                    <a:lnTo>
                      <a:pt x="24" y="7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3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71"/>
              <p:cNvSpPr/>
              <p:nvPr/>
            </p:nvSpPr>
            <p:spPr bwMode="auto">
              <a:xfrm>
                <a:off x="5083175" y="5632451"/>
                <a:ext cx="49212" cy="33338"/>
              </a:xfrm>
              <a:custGeom>
                <a:avLst/>
                <a:gdLst>
                  <a:gd name="T0" fmla="*/ 16 w 31"/>
                  <a:gd name="T1" fmla="*/ 0 h 21"/>
                  <a:gd name="T2" fmla="*/ 16 w 31"/>
                  <a:gd name="T3" fmla="*/ 0 h 21"/>
                  <a:gd name="T4" fmla="*/ 6 w 31"/>
                  <a:gd name="T5" fmla="*/ 7 h 21"/>
                  <a:gd name="T6" fmla="*/ 0 w 31"/>
                  <a:gd name="T7" fmla="*/ 12 h 21"/>
                  <a:gd name="T8" fmla="*/ 6 w 31"/>
                  <a:gd name="T9" fmla="*/ 16 h 21"/>
                  <a:gd name="T10" fmla="*/ 16 w 31"/>
                  <a:gd name="T11" fmla="*/ 21 h 21"/>
                  <a:gd name="T12" fmla="*/ 18 w 31"/>
                  <a:gd name="T13" fmla="*/ 21 h 21"/>
                  <a:gd name="T14" fmla="*/ 26 w 31"/>
                  <a:gd name="T15" fmla="*/ 14 h 21"/>
                  <a:gd name="T16" fmla="*/ 31 w 31"/>
                  <a:gd name="T17" fmla="*/ 11 h 21"/>
                  <a:gd name="T18" fmla="*/ 26 w 31"/>
                  <a:gd name="T19" fmla="*/ 7 h 21"/>
                  <a:gd name="T20" fmla="*/ 16 w 31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0"/>
                    </a:moveTo>
                    <a:lnTo>
                      <a:pt x="16" y="0"/>
                    </a:lnTo>
                    <a:lnTo>
                      <a:pt x="6" y="7"/>
                    </a:lnTo>
                    <a:lnTo>
                      <a:pt x="0" y="12"/>
                    </a:lnTo>
                    <a:lnTo>
                      <a:pt x="6" y="16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6" y="14"/>
                    </a:lnTo>
                    <a:lnTo>
                      <a:pt x="31" y="11"/>
                    </a:lnTo>
                    <a:lnTo>
                      <a:pt x="26" y="7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72"/>
              <p:cNvSpPr/>
              <p:nvPr/>
            </p:nvSpPr>
            <p:spPr bwMode="auto">
              <a:xfrm>
                <a:off x="5157788" y="5678488"/>
                <a:ext cx="47625" cy="33338"/>
              </a:xfrm>
              <a:custGeom>
                <a:avLst/>
                <a:gdLst>
                  <a:gd name="T0" fmla="*/ 15 w 30"/>
                  <a:gd name="T1" fmla="*/ 21 h 21"/>
                  <a:gd name="T2" fmla="*/ 22 w 30"/>
                  <a:gd name="T3" fmla="*/ 14 h 21"/>
                  <a:gd name="T4" fmla="*/ 30 w 30"/>
                  <a:gd name="T5" fmla="*/ 9 h 21"/>
                  <a:gd name="T6" fmla="*/ 22 w 30"/>
                  <a:gd name="T7" fmla="*/ 4 h 21"/>
                  <a:gd name="T8" fmla="*/ 15 w 30"/>
                  <a:gd name="T9" fmla="*/ 0 h 21"/>
                  <a:gd name="T10" fmla="*/ 12 w 30"/>
                  <a:gd name="T11" fmla="*/ 2 h 21"/>
                  <a:gd name="T12" fmla="*/ 1 w 30"/>
                  <a:gd name="T13" fmla="*/ 11 h 21"/>
                  <a:gd name="T14" fmla="*/ 0 w 30"/>
                  <a:gd name="T15" fmla="*/ 11 h 21"/>
                  <a:gd name="T16" fmla="*/ 1 w 30"/>
                  <a:gd name="T17" fmla="*/ 12 h 21"/>
                  <a:gd name="T18" fmla="*/ 12 w 30"/>
                  <a:gd name="T19" fmla="*/ 19 h 21"/>
                  <a:gd name="T20" fmla="*/ 15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5" y="21"/>
                    </a:moveTo>
                    <a:lnTo>
                      <a:pt x="22" y="14"/>
                    </a:lnTo>
                    <a:lnTo>
                      <a:pt x="30" y="9"/>
                    </a:lnTo>
                    <a:lnTo>
                      <a:pt x="22" y="4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2" y="19"/>
                    </a:lnTo>
                    <a:lnTo>
                      <a:pt x="15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73"/>
              <p:cNvSpPr/>
              <p:nvPr/>
            </p:nvSpPr>
            <p:spPr bwMode="auto">
              <a:xfrm>
                <a:off x="5037138" y="5602288"/>
                <a:ext cx="63500" cy="41275"/>
              </a:xfrm>
              <a:custGeom>
                <a:avLst/>
                <a:gdLst>
                  <a:gd name="T0" fmla="*/ 24 w 40"/>
                  <a:gd name="T1" fmla="*/ 7 h 26"/>
                  <a:gd name="T2" fmla="*/ 14 w 40"/>
                  <a:gd name="T3" fmla="*/ 0 h 26"/>
                  <a:gd name="T4" fmla="*/ 4 w 40"/>
                  <a:gd name="T5" fmla="*/ 9 h 26"/>
                  <a:gd name="T6" fmla="*/ 0 w 40"/>
                  <a:gd name="T7" fmla="*/ 12 h 26"/>
                  <a:gd name="T8" fmla="*/ 4 w 40"/>
                  <a:gd name="T9" fmla="*/ 14 h 26"/>
                  <a:gd name="T10" fmla="*/ 14 w 40"/>
                  <a:gd name="T11" fmla="*/ 21 h 26"/>
                  <a:gd name="T12" fmla="*/ 24 w 40"/>
                  <a:gd name="T13" fmla="*/ 26 h 26"/>
                  <a:gd name="T14" fmla="*/ 24 w 40"/>
                  <a:gd name="T15" fmla="*/ 26 h 26"/>
                  <a:gd name="T16" fmla="*/ 35 w 40"/>
                  <a:gd name="T17" fmla="*/ 19 h 26"/>
                  <a:gd name="T18" fmla="*/ 40 w 40"/>
                  <a:gd name="T19" fmla="*/ 16 h 26"/>
                  <a:gd name="T20" fmla="*/ 35 w 40"/>
                  <a:gd name="T21" fmla="*/ 14 h 26"/>
                  <a:gd name="T22" fmla="*/ 24 w 40"/>
                  <a:gd name="T23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24" y="7"/>
                    </a:move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4"/>
                    </a:lnTo>
                    <a:lnTo>
                      <a:pt x="2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74"/>
              <p:cNvSpPr/>
              <p:nvPr/>
            </p:nvSpPr>
            <p:spPr bwMode="auto">
              <a:xfrm>
                <a:off x="5119688" y="5654676"/>
                <a:ext cx="53975" cy="34925"/>
              </a:xfrm>
              <a:custGeom>
                <a:avLst/>
                <a:gdLst>
                  <a:gd name="T0" fmla="*/ 15 w 34"/>
                  <a:gd name="T1" fmla="*/ 0 h 22"/>
                  <a:gd name="T2" fmla="*/ 15 w 34"/>
                  <a:gd name="T3" fmla="*/ 0 h 22"/>
                  <a:gd name="T4" fmla="*/ 3 w 34"/>
                  <a:gd name="T5" fmla="*/ 9 h 22"/>
                  <a:gd name="T6" fmla="*/ 0 w 34"/>
                  <a:gd name="T7" fmla="*/ 12 h 22"/>
                  <a:gd name="T8" fmla="*/ 3 w 34"/>
                  <a:gd name="T9" fmla="*/ 14 h 22"/>
                  <a:gd name="T10" fmla="*/ 15 w 34"/>
                  <a:gd name="T11" fmla="*/ 21 h 22"/>
                  <a:gd name="T12" fmla="*/ 19 w 34"/>
                  <a:gd name="T13" fmla="*/ 22 h 22"/>
                  <a:gd name="T14" fmla="*/ 25 w 34"/>
                  <a:gd name="T15" fmla="*/ 17 h 22"/>
                  <a:gd name="T16" fmla="*/ 34 w 34"/>
                  <a:gd name="T17" fmla="*/ 12 h 22"/>
                  <a:gd name="T18" fmla="*/ 25 w 34"/>
                  <a:gd name="T19" fmla="*/ 7 h 22"/>
                  <a:gd name="T20" fmla="*/ 15 w 34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15" y="0"/>
                    </a:moveTo>
                    <a:lnTo>
                      <a:pt x="15" y="0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5" y="21"/>
                    </a:lnTo>
                    <a:lnTo>
                      <a:pt x="19" y="22"/>
                    </a:lnTo>
                    <a:lnTo>
                      <a:pt x="25" y="17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75"/>
              <p:cNvSpPr/>
              <p:nvPr/>
            </p:nvSpPr>
            <p:spPr bwMode="auto">
              <a:xfrm>
                <a:off x="4597400" y="5665788"/>
                <a:ext cx="950912" cy="385763"/>
              </a:xfrm>
              <a:custGeom>
                <a:avLst/>
                <a:gdLst>
                  <a:gd name="T0" fmla="*/ 350 w 350"/>
                  <a:gd name="T1" fmla="*/ 0 h 142"/>
                  <a:gd name="T2" fmla="*/ 258 w 350"/>
                  <a:gd name="T3" fmla="*/ 69 h 142"/>
                  <a:gd name="T4" fmla="*/ 245 w 350"/>
                  <a:gd name="T5" fmla="*/ 79 h 142"/>
                  <a:gd name="T6" fmla="*/ 232 w 350"/>
                  <a:gd name="T7" fmla="*/ 88 h 142"/>
                  <a:gd name="T8" fmla="*/ 219 w 350"/>
                  <a:gd name="T9" fmla="*/ 97 h 142"/>
                  <a:gd name="T10" fmla="*/ 213 w 350"/>
                  <a:gd name="T11" fmla="*/ 102 h 142"/>
                  <a:gd name="T12" fmla="*/ 207 w 350"/>
                  <a:gd name="T13" fmla="*/ 107 h 142"/>
                  <a:gd name="T14" fmla="*/ 201 w 350"/>
                  <a:gd name="T15" fmla="*/ 111 h 142"/>
                  <a:gd name="T16" fmla="*/ 194 w 350"/>
                  <a:gd name="T17" fmla="*/ 116 h 142"/>
                  <a:gd name="T18" fmla="*/ 188 w 350"/>
                  <a:gd name="T19" fmla="*/ 120 h 142"/>
                  <a:gd name="T20" fmla="*/ 182 w 350"/>
                  <a:gd name="T21" fmla="*/ 125 h 142"/>
                  <a:gd name="T22" fmla="*/ 181 w 350"/>
                  <a:gd name="T23" fmla="*/ 126 h 142"/>
                  <a:gd name="T24" fmla="*/ 179 w 350"/>
                  <a:gd name="T25" fmla="*/ 126 h 142"/>
                  <a:gd name="T26" fmla="*/ 176 w 350"/>
                  <a:gd name="T27" fmla="*/ 124 h 142"/>
                  <a:gd name="T28" fmla="*/ 170 w 350"/>
                  <a:gd name="T29" fmla="*/ 121 h 142"/>
                  <a:gd name="T30" fmla="*/ 164 w 350"/>
                  <a:gd name="T31" fmla="*/ 116 h 142"/>
                  <a:gd name="T32" fmla="*/ 158 w 350"/>
                  <a:gd name="T33" fmla="*/ 112 h 142"/>
                  <a:gd name="T34" fmla="*/ 153 w 350"/>
                  <a:gd name="T35" fmla="*/ 109 h 142"/>
                  <a:gd name="T36" fmla="*/ 147 w 350"/>
                  <a:gd name="T37" fmla="*/ 105 h 142"/>
                  <a:gd name="T38" fmla="*/ 144 w 350"/>
                  <a:gd name="T39" fmla="*/ 103 h 142"/>
                  <a:gd name="T40" fmla="*/ 140 w 350"/>
                  <a:gd name="T41" fmla="*/ 100 h 142"/>
                  <a:gd name="T42" fmla="*/ 133 w 350"/>
                  <a:gd name="T43" fmla="*/ 95 h 142"/>
                  <a:gd name="T44" fmla="*/ 126 w 350"/>
                  <a:gd name="T45" fmla="*/ 91 h 142"/>
                  <a:gd name="T46" fmla="*/ 119 w 350"/>
                  <a:gd name="T47" fmla="*/ 87 h 142"/>
                  <a:gd name="T48" fmla="*/ 115 w 350"/>
                  <a:gd name="T49" fmla="*/ 83 h 142"/>
                  <a:gd name="T50" fmla="*/ 102 w 350"/>
                  <a:gd name="T51" fmla="*/ 75 h 142"/>
                  <a:gd name="T52" fmla="*/ 89 w 350"/>
                  <a:gd name="T53" fmla="*/ 66 h 142"/>
                  <a:gd name="T54" fmla="*/ 1 w 350"/>
                  <a:gd name="T55" fmla="*/ 8 h 142"/>
                  <a:gd name="T56" fmla="*/ 1 w 350"/>
                  <a:gd name="T57" fmla="*/ 24 h 142"/>
                  <a:gd name="T58" fmla="*/ 89 w 350"/>
                  <a:gd name="T59" fmla="*/ 82 h 142"/>
                  <a:gd name="T60" fmla="*/ 102 w 350"/>
                  <a:gd name="T61" fmla="*/ 91 h 142"/>
                  <a:gd name="T62" fmla="*/ 115 w 350"/>
                  <a:gd name="T63" fmla="*/ 99 h 142"/>
                  <a:gd name="T64" fmla="*/ 119 w 350"/>
                  <a:gd name="T65" fmla="*/ 102 h 142"/>
                  <a:gd name="T66" fmla="*/ 126 w 350"/>
                  <a:gd name="T67" fmla="*/ 106 h 142"/>
                  <a:gd name="T68" fmla="*/ 133 w 350"/>
                  <a:gd name="T69" fmla="*/ 111 h 142"/>
                  <a:gd name="T70" fmla="*/ 140 w 350"/>
                  <a:gd name="T71" fmla="*/ 115 h 142"/>
                  <a:gd name="T72" fmla="*/ 144 w 350"/>
                  <a:gd name="T73" fmla="*/ 118 h 142"/>
                  <a:gd name="T74" fmla="*/ 147 w 350"/>
                  <a:gd name="T75" fmla="*/ 120 h 142"/>
                  <a:gd name="T76" fmla="*/ 153 w 350"/>
                  <a:gd name="T77" fmla="*/ 124 h 142"/>
                  <a:gd name="T78" fmla="*/ 158 w 350"/>
                  <a:gd name="T79" fmla="*/ 128 h 142"/>
                  <a:gd name="T80" fmla="*/ 164 w 350"/>
                  <a:gd name="T81" fmla="*/ 132 h 142"/>
                  <a:gd name="T82" fmla="*/ 170 w 350"/>
                  <a:gd name="T83" fmla="*/ 136 h 142"/>
                  <a:gd name="T84" fmla="*/ 176 w 350"/>
                  <a:gd name="T85" fmla="*/ 139 h 142"/>
                  <a:gd name="T86" fmla="*/ 179 w 350"/>
                  <a:gd name="T87" fmla="*/ 142 h 142"/>
                  <a:gd name="T88" fmla="*/ 182 w 350"/>
                  <a:gd name="T89" fmla="*/ 139 h 142"/>
                  <a:gd name="T90" fmla="*/ 188 w 350"/>
                  <a:gd name="T91" fmla="*/ 135 h 142"/>
                  <a:gd name="T92" fmla="*/ 194 w 350"/>
                  <a:gd name="T93" fmla="*/ 130 h 142"/>
                  <a:gd name="T94" fmla="*/ 201 w 350"/>
                  <a:gd name="T95" fmla="*/ 125 h 142"/>
                  <a:gd name="T96" fmla="*/ 207 w 350"/>
                  <a:gd name="T97" fmla="*/ 121 h 142"/>
                  <a:gd name="T98" fmla="*/ 213 w 350"/>
                  <a:gd name="T99" fmla="*/ 116 h 142"/>
                  <a:gd name="T100" fmla="*/ 219 w 350"/>
                  <a:gd name="T101" fmla="*/ 111 h 142"/>
                  <a:gd name="T102" fmla="*/ 232 w 350"/>
                  <a:gd name="T103" fmla="*/ 102 h 142"/>
                  <a:gd name="T104" fmla="*/ 245 w 350"/>
                  <a:gd name="T105" fmla="*/ 93 h 142"/>
                  <a:gd name="T106" fmla="*/ 258 w 350"/>
                  <a:gd name="T107" fmla="*/ 83 h 142"/>
                  <a:gd name="T108" fmla="*/ 350 w 350"/>
                  <a:gd name="T109" fmla="*/ 12 h 142"/>
                  <a:gd name="T110" fmla="*/ 350 w 350"/>
                  <a:gd name="T11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0" h="142">
                    <a:moveTo>
                      <a:pt x="350" y="0"/>
                    </a:moveTo>
                    <a:cubicBezTo>
                      <a:pt x="258" y="69"/>
                      <a:pt x="258" y="69"/>
                      <a:pt x="258" y="69"/>
                    </a:cubicBezTo>
                    <a:cubicBezTo>
                      <a:pt x="245" y="79"/>
                      <a:pt x="245" y="79"/>
                      <a:pt x="245" y="79"/>
                    </a:cubicBezTo>
                    <a:cubicBezTo>
                      <a:pt x="232" y="88"/>
                      <a:pt x="232" y="88"/>
                      <a:pt x="232" y="88"/>
                    </a:cubicBezTo>
                    <a:cubicBezTo>
                      <a:pt x="219" y="97"/>
                      <a:pt x="219" y="97"/>
                      <a:pt x="219" y="97"/>
                    </a:cubicBezTo>
                    <a:cubicBezTo>
                      <a:pt x="213" y="102"/>
                      <a:pt x="213" y="102"/>
                      <a:pt x="213" y="102"/>
                    </a:cubicBezTo>
                    <a:cubicBezTo>
                      <a:pt x="207" y="107"/>
                      <a:pt x="207" y="107"/>
                      <a:pt x="207" y="107"/>
                    </a:cubicBezTo>
                    <a:cubicBezTo>
                      <a:pt x="201" y="111"/>
                      <a:pt x="201" y="111"/>
                      <a:pt x="201" y="111"/>
                    </a:cubicBezTo>
                    <a:cubicBezTo>
                      <a:pt x="194" y="116"/>
                      <a:pt x="194" y="116"/>
                      <a:pt x="194" y="116"/>
                    </a:cubicBezTo>
                    <a:cubicBezTo>
                      <a:pt x="188" y="120"/>
                      <a:pt x="188" y="120"/>
                      <a:pt x="188" y="120"/>
                    </a:cubicBezTo>
                    <a:cubicBezTo>
                      <a:pt x="182" y="125"/>
                      <a:pt x="182" y="125"/>
                      <a:pt x="182" y="125"/>
                    </a:cubicBezTo>
                    <a:cubicBezTo>
                      <a:pt x="181" y="126"/>
                      <a:pt x="181" y="126"/>
                      <a:pt x="181" y="126"/>
                    </a:cubicBezTo>
                    <a:cubicBezTo>
                      <a:pt x="180" y="126"/>
                      <a:pt x="179" y="126"/>
                      <a:pt x="179" y="126"/>
                    </a:cubicBezTo>
                    <a:cubicBezTo>
                      <a:pt x="176" y="124"/>
                      <a:pt x="176" y="124"/>
                      <a:pt x="176" y="124"/>
                    </a:cubicBezTo>
                    <a:cubicBezTo>
                      <a:pt x="170" y="121"/>
                      <a:pt x="170" y="121"/>
                      <a:pt x="170" y="121"/>
                    </a:cubicBezTo>
                    <a:cubicBezTo>
                      <a:pt x="164" y="116"/>
                      <a:pt x="164" y="116"/>
                      <a:pt x="164" y="116"/>
                    </a:cubicBezTo>
                    <a:cubicBezTo>
                      <a:pt x="158" y="112"/>
                      <a:pt x="158" y="112"/>
                      <a:pt x="158" y="112"/>
                    </a:cubicBezTo>
                    <a:cubicBezTo>
                      <a:pt x="153" y="109"/>
                      <a:pt x="153" y="109"/>
                      <a:pt x="153" y="109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4" y="103"/>
                      <a:pt x="144" y="103"/>
                      <a:pt x="144" y="103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19" y="87"/>
                      <a:pt x="119" y="87"/>
                      <a:pt x="119" y="87"/>
                    </a:cubicBezTo>
                    <a:cubicBezTo>
                      <a:pt x="115" y="83"/>
                      <a:pt x="115" y="83"/>
                      <a:pt x="115" y="83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0" y="23"/>
                      <a:pt x="1" y="24"/>
                    </a:cubicBezTo>
                    <a:cubicBezTo>
                      <a:pt x="4" y="26"/>
                      <a:pt x="46" y="54"/>
                      <a:pt x="89" y="82"/>
                    </a:cubicBezTo>
                    <a:cubicBezTo>
                      <a:pt x="93" y="85"/>
                      <a:pt x="98" y="88"/>
                      <a:pt x="102" y="91"/>
                    </a:cubicBezTo>
                    <a:cubicBezTo>
                      <a:pt x="106" y="93"/>
                      <a:pt x="111" y="96"/>
                      <a:pt x="115" y="99"/>
                    </a:cubicBezTo>
                    <a:cubicBezTo>
                      <a:pt x="116" y="100"/>
                      <a:pt x="118" y="101"/>
                      <a:pt x="119" y="102"/>
                    </a:cubicBezTo>
                    <a:cubicBezTo>
                      <a:pt x="122" y="104"/>
                      <a:pt x="124" y="105"/>
                      <a:pt x="126" y="106"/>
                    </a:cubicBezTo>
                    <a:cubicBezTo>
                      <a:pt x="128" y="108"/>
                      <a:pt x="130" y="109"/>
                      <a:pt x="133" y="111"/>
                    </a:cubicBezTo>
                    <a:cubicBezTo>
                      <a:pt x="135" y="112"/>
                      <a:pt x="137" y="114"/>
                      <a:pt x="140" y="115"/>
                    </a:cubicBezTo>
                    <a:cubicBezTo>
                      <a:pt x="141" y="116"/>
                      <a:pt x="143" y="117"/>
                      <a:pt x="144" y="118"/>
                    </a:cubicBezTo>
                    <a:cubicBezTo>
                      <a:pt x="145" y="119"/>
                      <a:pt x="146" y="119"/>
                      <a:pt x="147" y="120"/>
                    </a:cubicBezTo>
                    <a:cubicBezTo>
                      <a:pt x="149" y="121"/>
                      <a:pt x="151" y="123"/>
                      <a:pt x="153" y="124"/>
                    </a:cubicBezTo>
                    <a:cubicBezTo>
                      <a:pt x="155" y="125"/>
                      <a:pt x="157" y="127"/>
                      <a:pt x="158" y="128"/>
                    </a:cubicBezTo>
                    <a:cubicBezTo>
                      <a:pt x="161" y="129"/>
                      <a:pt x="162" y="131"/>
                      <a:pt x="164" y="132"/>
                    </a:cubicBezTo>
                    <a:cubicBezTo>
                      <a:pt x="167" y="133"/>
                      <a:pt x="169" y="135"/>
                      <a:pt x="170" y="136"/>
                    </a:cubicBezTo>
                    <a:cubicBezTo>
                      <a:pt x="173" y="137"/>
                      <a:pt x="174" y="138"/>
                      <a:pt x="176" y="139"/>
                    </a:cubicBezTo>
                    <a:cubicBezTo>
                      <a:pt x="177" y="140"/>
                      <a:pt x="179" y="141"/>
                      <a:pt x="179" y="142"/>
                    </a:cubicBezTo>
                    <a:cubicBezTo>
                      <a:pt x="180" y="141"/>
                      <a:pt x="181" y="140"/>
                      <a:pt x="182" y="139"/>
                    </a:cubicBezTo>
                    <a:cubicBezTo>
                      <a:pt x="184" y="138"/>
                      <a:pt x="186" y="136"/>
                      <a:pt x="188" y="135"/>
                    </a:cubicBezTo>
                    <a:cubicBezTo>
                      <a:pt x="190" y="133"/>
                      <a:pt x="192" y="131"/>
                      <a:pt x="194" y="130"/>
                    </a:cubicBezTo>
                    <a:cubicBezTo>
                      <a:pt x="196" y="128"/>
                      <a:pt x="199" y="127"/>
                      <a:pt x="201" y="125"/>
                    </a:cubicBezTo>
                    <a:cubicBezTo>
                      <a:pt x="203" y="124"/>
                      <a:pt x="205" y="122"/>
                      <a:pt x="207" y="121"/>
                    </a:cubicBezTo>
                    <a:cubicBezTo>
                      <a:pt x="209" y="119"/>
                      <a:pt x="211" y="117"/>
                      <a:pt x="213" y="116"/>
                    </a:cubicBezTo>
                    <a:cubicBezTo>
                      <a:pt x="215" y="114"/>
                      <a:pt x="217" y="113"/>
                      <a:pt x="219" y="111"/>
                    </a:cubicBezTo>
                    <a:cubicBezTo>
                      <a:pt x="224" y="108"/>
                      <a:pt x="228" y="105"/>
                      <a:pt x="232" y="102"/>
                    </a:cubicBezTo>
                    <a:cubicBezTo>
                      <a:pt x="236" y="99"/>
                      <a:pt x="240" y="96"/>
                      <a:pt x="245" y="93"/>
                    </a:cubicBezTo>
                    <a:cubicBezTo>
                      <a:pt x="249" y="90"/>
                      <a:pt x="253" y="87"/>
                      <a:pt x="258" y="83"/>
                    </a:cubicBezTo>
                    <a:cubicBezTo>
                      <a:pt x="289" y="60"/>
                      <a:pt x="321" y="37"/>
                      <a:pt x="350" y="12"/>
                    </a:cubicBezTo>
                    <a:cubicBezTo>
                      <a:pt x="350" y="8"/>
                      <a:pt x="350" y="4"/>
                      <a:pt x="3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76"/>
              <p:cNvSpPr/>
              <p:nvPr/>
            </p:nvSpPr>
            <p:spPr bwMode="auto">
              <a:xfrm>
                <a:off x="5119688" y="5605463"/>
                <a:ext cx="50800" cy="34925"/>
              </a:xfrm>
              <a:custGeom>
                <a:avLst/>
                <a:gdLst>
                  <a:gd name="T0" fmla="*/ 17 w 32"/>
                  <a:gd name="T1" fmla="*/ 0 h 22"/>
                  <a:gd name="T2" fmla="*/ 15 w 32"/>
                  <a:gd name="T3" fmla="*/ 2 h 22"/>
                  <a:gd name="T4" fmla="*/ 3 w 32"/>
                  <a:gd name="T5" fmla="*/ 10 h 22"/>
                  <a:gd name="T6" fmla="*/ 0 w 32"/>
                  <a:gd name="T7" fmla="*/ 14 h 22"/>
                  <a:gd name="T8" fmla="*/ 3 w 32"/>
                  <a:gd name="T9" fmla="*/ 17 h 22"/>
                  <a:gd name="T10" fmla="*/ 15 w 32"/>
                  <a:gd name="T11" fmla="*/ 22 h 22"/>
                  <a:gd name="T12" fmla="*/ 15 w 32"/>
                  <a:gd name="T13" fmla="*/ 22 h 22"/>
                  <a:gd name="T14" fmla="*/ 25 w 32"/>
                  <a:gd name="T15" fmla="*/ 16 h 22"/>
                  <a:gd name="T16" fmla="*/ 32 w 32"/>
                  <a:gd name="T17" fmla="*/ 10 h 22"/>
                  <a:gd name="T18" fmla="*/ 25 w 32"/>
                  <a:gd name="T19" fmla="*/ 5 h 22"/>
                  <a:gd name="T20" fmla="*/ 17 w 32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17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25" y="16"/>
                    </a:lnTo>
                    <a:lnTo>
                      <a:pt x="32" y="10"/>
                    </a:lnTo>
                    <a:lnTo>
                      <a:pt x="25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77"/>
              <p:cNvSpPr/>
              <p:nvPr/>
            </p:nvSpPr>
            <p:spPr bwMode="auto">
              <a:xfrm>
                <a:off x="4821238" y="5651501"/>
                <a:ext cx="57150" cy="38100"/>
              </a:xfrm>
              <a:custGeom>
                <a:avLst/>
                <a:gdLst>
                  <a:gd name="T0" fmla="*/ 24 w 36"/>
                  <a:gd name="T1" fmla="*/ 24 h 24"/>
                  <a:gd name="T2" fmla="*/ 34 w 36"/>
                  <a:gd name="T3" fmla="*/ 16 h 24"/>
                  <a:gd name="T4" fmla="*/ 36 w 36"/>
                  <a:gd name="T5" fmla="*/ 14 h 24"/>
                  <a:gd name="T6" fmla="*/ 34 w 36"/>
                  <a:gd name="T7" fmla="*/ 12 h 24"/>
                  <a:gd name="T8" fmla="*/ 13 w 36"/>
                  <a:gd name="T9" fmla="*/ 0 h 24"/>
                  <a:gd name="T10" fmla="*/ 12 w 36"/>
                  <a:gd name="T11" fmla="*/ 2 h 24"/>
                  <a:gd name="T12" fmla="*/ 0 w 36"/>
                  <a:gd name="T13" fmla="*/ 9 h 24"/>
                  <a:gd name="T14" fmla="*/ 12 w 36"/>
                  <a:gd name="T15" fmla="*/ 16 h 24"/>
                  <a:gd name="T16" fmla="*/ 24 w 36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24">
                    <a:moveTo>
                      <a:pt x="24" y="24"/>
                    </a:moveTo>
                    <a:lnTo>
                      <a:pt x="34" y="16"/>
                    </a:lnTo>
                    <a:lnTo>
                      <a:pt x="36" y="14"/>
                    </a:lnTo>
                    <a:lnTo>
                      <a:pt x="34" y="12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0" y="9"/>
                    </a:lnTo>
                    <a:lnTo>
                      <a:pt x="12" y="16"/>
                    </a:lnTo>
                    <a:lnTo>
                      <a:pt x="24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78"/>
              <p:cNvSpPr/>
              <p:nvPr/>
            </p:nvSpPr>
            <p:spPr bwMode="auto">
              <a:xfrm>
                <a:off x="4979988" y="5708651"/>
                <a:ext cx="52387" cy="36513"/>
              </a:xfrm>
              <a:custGeom>
                <a:avLst/>
                <a:gdLst>
                  <a:gd name="T0" fmla="*/ 16 w 33"/>
                  <a:gd name="T1" fmla="*/ 0 h 23"/>
                  <a:gd name="T2" fmla="*/ 11 w 33"/>
                  <a:gd name="T3" fmla="*/ 5 h 23"/>
                  <a:gd name="T4" fmla="*/ 6 w 33"/>
                  <a:gd name="T5" fmla="*/ 9 h 23"/>
                  <a:gd name="T6" fmla="*/ 0 w 33"/>
                  <a:gd name="T7" fmla="*/ 12 h 23"/>
                  <a:gd name="T8" fmla="*/ 6 w 33"/>
                  <a:gd name="T9" fmla="*/ 14 h 23"/>
                  <a:gd name="T10" fmla="*/ 11 w 33"/>
                  <a:gd name="T11" fmla="*/ 17 h 23"/>
                  <a:gd name="T12" fmla="*/ 18 w 33"/>
                  <a:gd name="T13" fmla="*/ 23 h 23"/>
                  <a:gd name="T14" fmla="*/ 21 w 33"/>
                  <a:gd name="T15" fmla="*/ 21 h 23"/>
                  <a:gd name="T16" fmla="*/ 30 w 33"/>
                  <a:gd name="T17" fmla="*/ 12 h 23"/>
                  <a:gd name="T18" fmla="*/ 33 w 33"/>
                  <a:gd name="T19" fmla="*/ 11 h 23"/>
                  <a:gd name="T20" fmla="*/ 30 w 33"/>
                  <a:gd name="T21" fmla="*/ 9 h 23"/>
                  <a:gd name="T22" fmla="*/ 21 w 33"/>
                  <a:gd name="T23" fmla="*/ 4 h 23"/>
                  <a:gd name="T24" fmla="*/ 16 w 33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16" y="0"/>
                    </a:moveTo>
                    <a:lnTo>
                      <a:pt x="11" y="5"/>
                    </a:lnTo>
                    <a:lnTo>
                      <a:pt x="6" y="9"/>
                    </a:lnTo>
                    <a:lnTo>
                      <a:pt x="0" y="12"/>
                    </a:lnTo>
                    <a:lnTo>
                      <a:pt x="6" y="14"/>
                    </a:lnTo>
                    <a:lnTo>
                      <a:pt x="11" y="17"/>
                    </a:lnTo>
                    <a:lnTo>
                      <a:pt x="18" y="23"/>
                    </a:lnTo>
                    <a:lnTo>
                      <a:pt x="21" y="21"/>
                    </a:lnTo>
                    <a:lnTo>
                      <a:pt x="30" y="12"/>
                    </a:lnTo>
                    <a:lnTo>
                      <a:pt x="33" y="11"/>
                    </a:lnTo>
                    <a:lnTo>
                      <a:pt x="30" y="9"/>
                    </a:lnTo>
                    <a:lnTo>
                      <a:pt x="21" y="4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79"/>
              <p:cNvSpPr/>
              <p:nvPr/>
            </p:nvSpPr>
            <p:spPr bwMode="auto">
              <a:xfrm>
                <a:off x="5048250" y="5707063"/>
                <a:ext cx="53975" cy="38100"/>
              </a:xfrm>
              <a:custGeom>
                <a:avLst/>
                <a:gdLst>
                  <a:gd name="T0" fmla="*/ 17 w 34"/>
                  <a:gd name="T1" fmla="*/ 0 h 24"/>
                  <a:gd name="T2" fmla="*/ 16 w 34"/>
                  <a:gd name="T3" fmla="*/ 0 h 24"/>
                  <a:gd name="T4" fmla="*/ 7 w 34"/>
                  <a:gd name="T5" fmla="*/ 6 h 24"/>
                  <a:gd name="T6" fmla="*/ 0 w 34"/>
                  <a:gd name="T7" fmla="*/ 12 h 24"/>
                  <a:gd name="T8" fmla="*/ 7 w 34"/>
                  <a:gd name="T9" fmla="*/ 15 h 24"/>
                  <a:gd name="T10" fmla="*/ 17 w 34"/>
                  <a:gd name="T11" fmla="*/ 22 h 24"/>
                  <a:gd name="T12" fmla="*/ 19 w 34"/>
                  <a:gd name="T13" fmla="*/ 24 h 24"/>
                  <a:gd name="T14" fmla="*/ 28 w 34"/>
                  <a:gd name="T15" fmla="*/ 17 h 24"/>
                  <a:gd name="T16" fmla="*/ 34 w 34"/>
                  <a:gd name="T17" fmla="*/ 12 h 24"/>
                  <a:gd name="T18" fmla="*/ 28 w 34"/>
                  <a:gd name="T19" fmla="*/ 6 h 24"/>
                  <a:gd name="T20" fmla="*/ 17 w 3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0"/>
                    </a:moveTo>
                    <a:lnTo>
                      <a:pt x="16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7" y="22"/>
                    </a:lnTo>
                    <a:lnTo>
                      <a:pt x="19" y="24"/>
                    </a:lnTo>
                    <a:lnTo>
                      <a:pt x="28" y="17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80"/>
              <p:cNvSpPr/>
              <p:nvPr/>
            </p:nvSpPr>
            <p:spPr bwMode="auto">
              <a:xfrm>
                <a:off x="5016500" y="5684838"/>
                <a:ext cx="47625" cy="34925"/>
              </a:xfrm>
              <a:custGeom>
                <a:avLst/>
                <a:gdLst>
                  <a:gd name="T0" fmla="*/ 15 w 30"/>
                  <a:gd name="T1" fmla="*/ 0 h 22"/>
                  <a:gd name="T2" fmla="*/ 7 w 30"/>
                  <a:gd name="T3" fmla="*/ 5 h 22"/>
                  <a:gd name="T4" fmla="*/ 0 w 30"/>
                  <a:gd name="T5" fmla="*/ 12 h 22"/>
                  <a:gd name="T6" fmla="*/ 7 w 30"/>
                  <a:gd name="T7" fmla="*/ 17 h 22"/>
                  <a:gd name="T8" fmla="*/ 15 w 30"/>
                  <a:gd name="T9" fmla="*/ 22 h 22"/>
                  <a:gd name="T10" fmla="*/ 17 w 30"/>
                  <a:gd name="T11" fmla="*/ 20 h 22"/>
                  <a:gd name="T12" fmla="*/ 27 w 30"/>
                  <a:gd name="T13" fmla="*/ 12 h 22"/>
                  <a:gd name="T14" fmla="*/ 30 w 30"/>
                  <a:gd name="T15" fmla="*/ 10 h 22"/>
                  <a:gd name="T16" fmla="*/ 27 w 30"/>
                  <a:gd name="T17" fmla="*/ 8 h 22"/>
                  <a:gd name="T18" fmla="*/ 17 w 30"/>
                  <a:gd name="T19" fmla="*/ 2 h 22"/>
                  <a:gd name="T20" fmla="*/ 15 w 30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2">
                    <a:moveTo>
                      <a:pt x="15" y="0"/>
                    </a:moveTo>
                    <a:lnTo>
                      <a:pt x="7" y="5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2"/>
                    </a:lnTo>
                    <a:lnTo>
                      <a:pt x="17" y="20"/>
                    </a:lnTo>
                    <a:lnTo>
                      <a:pt x="27" y="12"/>
                    </a:lnTo>
                    <a:lnTo>
                      <a:pt x="30" y="10"/>
                    </a:lnTo>
                    <a:lnTo>
                      <a:pt x="27" y="8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81"/>
              <p:cNvSpPr/>
              <p:nvPr/>
            </p:nvSpPr>
            <p:spPr bwMode="auto">
              <a:xfrm>
                <a:off x="5048250" y="5657851"/>
                <a:ext cx="52387" cy="34925"/>
              </a:xfrm>
              <a:custGeom>
                <a:avLst/>
                <a:gdLst>
                  <a:gd name="T0" fmla="*/ 17 w 33"/>
                  <a:gd name="T1" fmla="*/ 0 h 22"/>
                  <a:gd name="T2" fmla="*/ 17 w 33"/>
                  <a:gd name="T3" fmla="*/ 0 h 22"/>
                  <a:gd name="T4" fmla="*/ 7 w 33"/>
                  <a:gd name="T5" fmla="*/ 7 h 22"/>
                  <a:gd name="T6" fmla="*/ 0 w 33"/>
                  <a:gd name="T7" fmla="*/ 13 h 22"/>
                  <a:gd name="T8" fmla="*/ 7 w 33"/>
                  <a:gd name="T9" fmla="*/ 17 h 22"/>
                  <a:gd name="T10" fmla="*/ 16 w 33"/>
                  <a:gd name="T11" fmla="*/ 22 h 22"/>
                  <a:gd name="T12" fmla="*/ 17 w 33"/>
                  <a:gd name="T13" fmla="*/ 22 h 22"/>
                  <a:gd name="T14" fmla="*/ 28 w 33"/>
                  <a:gd name="T15" fmla="*/ 13 h 22"/>
                  <a:gd name="T16" fmla="*/ 33 w 33"/>
                  <a:gd name="T17" fmla="*/ 10 h 22"/>
                  <a:gd name="T18" fmla="*/ 28 w 33"/>
                  <a:gd name="T19" fmla="*/ 7 h 22"/>
                  <a:gd name="T20" fmla="*/ 17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7" y="0"/>
                    </a:moveTo>
                    <a:lnTo>
                      <a:pt x="17" y="0"/>
                    </a:lnTo>
                    <a:lnTo>
                      <a:pt x="7" y="7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82"/>
              <p:cNvSpPr/>
              <p:nvPr/>
            </p:nvSpPr>
            <p:spPr bwMode="auto">
              <a:xfrm>
                <a:off x="4606925" y="5735638"/>
                <a:ext cx="919162" cy="382588"/>
              </a:xfrm>
              <a:custGeom>
                <a:avLst/>
                <a:gdLst>
                  <a:gd name="T0" fmla="*/ 338 w 339"/>
                  <a:gd name="T1" fmla="*/ 0 h 140"/>
                  <a:gd name="T2" fmla="*/ 255 w 339"/>
                  <a:gd name="T3" fmla="*/ 62 h 140"/>
                  <a:gd name="T4" fmla="*/ 242 w 339"/>
                  <a:gd name="T5" fmla="*/ 72 h 140"/>
                  <a:gd name="T6" fmla="*/ 229 w 339"/>
                  <a:gd name="T7" fmla="*/ 81 h 140"/>
                  <a:gd name="T8" fmla="*/ 216 w 339"/>
                  <a:gd name="T9" fmla="*/ 91 h 140"/>
                  <a:gd name="T10" fmla="*/ 210 w 339"/>
                  <a:gd name="T11" fmla="*/ 96 h 140"/>
                  <a:gd name="T12" fmla="*/ 204 w 339"/>
                  <a:gd name="T13" fmla="*/ 100 h 140"/>
                  <a:gd name="T14" fmla="*/ 198 w 339"/>
                  <a:gd name="T15" fmla="*/ 105 h 140"/>
                  <a:gd name="T16" fmla="*/ 191 w 339"/>
                  <a:gd name="T17" fmla="*/ 109 h 140"/>
                  <a:gd name="T18" fmla="*/ 185 w 339"/>
                  <a:gd name="T19" fmla="*/ 114 h 140"/>
                  <a:gd name="T20" fmla="*/ 179 w 339"/>
                  <a:gd name="T21" fmla="*/ 118 h 140"/>
                  <a:gd name="T22" fmla="*/ 178 w 339"/>
                  <a:gd name="T23" fmla="*/ 120 h 140"/>
                  <a:gd name="T24" fmla="*/ 175 w 339"/>
                  <a:gd name="T25" fmla="*/ 120 h 140"/>
                  <a:gd name="T26" fmla="*/ 173 w 339"/>
                  <a:gd name="T27" fmla="*/ 118 h 140"/>
                  <a:gd name="T28" fmla="*/ 167 w 339"/>
                  <a:gd name="T29" fmla="*/ 114 h 140"/>
                  <a:gd name="T30" fmla="*/ 161 w 339"/>
                  <a:gd name="T31" fmla="*/ 110 h 140"/>
                  <a:gd name="T32" fmla="*/ 155 w 339"/>
                  <a:gd name="T33" fmla="*/ 106 h 140"/>
                  <a:gd name="T34" fmla="*/ 150 w 339"/>
                  <a:gd name="T35" fmla="*/ 102 h 140"/>
                  <a:gd name="T36" fmla="*/ 144 w 339"/>
                  <a:gd name="T37" fmla="*/ 98 h 140"/>
                  <a:gd name="T38" fmla="*/ 141 w 339"/>
                  <a:gd name="T39" fmla="*/ 97 h 140"/>
                  <a:gd name="T40" fmla="*/ 137 w 339"/>
                  <a:gd name="T41" fmla="*/ 94 h 140"/>
                  <a:gd name="T42" fmla="*/ 130 w 339"/>
                  <a:gd name="T43" fmla="*/ 89 h 140"/>
                  <a:gd name="T44" fmla="*/ 123 w 339"/>
                  <a:gd name="T45" fmla="*/ 85 h 140"/>
                  <a:gd name="T46" fmla="*/ 116 w 339"/>
                  <a:gd name="T47" fmla="*/ 80 h 140"/>
                  <a:gd name="T48" fmla="*/ 112 w 339"/>
                  <a:gd name="T49" fmla="*/ 77 h 140"/>
                  <a:gd name="T50" fmla="*/ 99 w 339"/>
                  <a:gd name="T51" fmla="*/ 69 h 140"/>
                  <a:gd name="T52" fmla="*/ 86 w 339"/>
                  <a:gd name="T53" fmla="*/ 60 h 140"/>
                  <a:gd name="T54" fmla="*/ 1 w 339"/>
                  <a:gd name="T55" fmla="*/ 4 h 140"/>
                  <a:gd name="T56" fmla="*/ 0 w 339"/>
                  <a:gd name="T57" fmla="*/ 20 h 140"/>
                  <a:gd name="T58" fmla="*/ 86 w 339"/>
                  <a:gd name="T59" fmla="*/ 79 h 140"/>
                  <a:gd name="T60" fmla="*/ 99 w 339"/>
                  <a:gd name="T61" fmla="*/ 88 h 140"/>
                  <a:gd name="T62" fmla="*/ 112 w 339"/>
                  <a:gd name="T63" fmla="*/ 97 h 140"/>
                  <a:gd name="T64" fmla="*/ 116 w 339"/>
                  <a:gd name="T65" fmla="*/ 100 h 140"/>
                  <a:gd name="T66" fmla="*/ 123 w 339"/>
                  <a:gd name="T67" fmla="*/ 104 h 140"/>
                  <a:gd name="T68" fmla="*/ 130 w 339"/>
                  <a:gd name="T69" fmla="*/ 109 h 140"/>
                  <a:gd name="T70" fmla="*/ 137 w 339"/>
                  <a:gd name="T71" fmla="*/ 114 h 140"/>
                  <a:gd name="T72" fmla="*/ 141 w 339"/>
                  <a:gd name="T73" fmla="*/ 117 h 140"/>
                  <a:gd name="T74" fmla="*/ 144 w 339"/>
                  <a:gd name="T75" fmla="*/ 119 h 140"/>
                  <a:gd name="T76" fmla="*/ 150 w 339"/>
                  <a:gd name="T77" fmla="*/ 123 h 140"/>
                  <a:gd name="T78" fmla="*/ 155 w 339"/>
                  <a:gd name="T79" fmla="*/ 127 h 140"/>
                  <a:gd name="T80" fmla="*/ 161 w 339"/>
                  <a:gd name="T81" fmla="*/ 131 h 140"/>
                  <a:gd name="T82" fmla="*/ 167 w 339"/>
                  <a:gd name="T83" fmla="*/ 135 h 140"/>
                  <a:gd name="T84" fmla="*/ 173 w 339"/>
                  <a:gd name="T85" fmla="*/ 139 h 140"/>
                  <a:gd name="T86" fmla="*/ 175 w 339"/>
                  <a:gd name="T87" fmla="*/ 140 h 140"/>
                  <a:gd name="T88" fmla="*/ 179 w 339"/>
                  <a:gd name="T89" fmla="*/ 137 h 140"/>
                  <a:gd name="T90" fmla="*/ 185 w 339"/>
                  <a:gd name="T91" fmla="*/ 132 h 140"/>
                  <a:gd name="T92" fmla="*/ 191 w 339"/>
                  <a:gd name="T93" fmla="*/ 127 h 140"/>
                  <a:gd name="T94" fmla="*/ 198 w 339"/>
                  <a:gd name="T95" fmla="*/ 123 h 140"/>
                  <a:gd name="T96" fmla="*/ 204 w 339"/>
                  <a:gd name="T97" fmla="*/ 118 h 140"/>
                  <a:gd name="T98" fmla="*/ 210 w 339"/>
                  <a:gd name="T99" fmla="*/ 113 h 140"/>
                  <a:gd name="T100" fmla="*/ 216 w 339"/>
                  <a:gd name="T101" fmla="*/ 108 h 140"/>
                  <a:gd name="T102" fmla="*/ 229 w 339"/>
                  <a:gd name="T103" fmla="*/ 98 h 140"/>
                  <a:gd name="T104" fmla="*/ 242 w 339"/>
                  <a:gd name="T105" fmla="*/ 89 h 140"/>
                  <a:gd name="T106" fmla="*/ 255 w 339"/>
                  <a:gd name="T107" fmla="*/ 79 h 140"/>
                  <a:gd name="T108" fmla="*/ 339 w 339"/>
                  <a:gd name="T109" fmla="*/ 15 h 140"/>
                  <a:gd name="T110" fmla="*/ 338 w 339"/>
                  <a:gd name="T11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9" h="140">
                    <a:moveTo>
                      <a:pt x="338" y="0"/>
                    </a:moveTo>
                    <a:cubicBezTo>
                      <a:pt x="255" y="62"/>
                      <a:pt x="255" y="62"/>
                      <a:pt x="255" y="62"/>
                    </a:cubicBezTo>
                    <a:cubicBezTo>
                      <a:pt x="242" y="72"/>
                      <a:pt x="242" y="72"/>
                      <a:pt x="242" y="72"/>
                    </a:cubicBezTo>
                    <a:cubicBezTo>
                      <a:pt x="229" y="81"/>
                      <a:pt x="229" y="81"/>
                      <a:pt x="229" y="81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0" y="96"/>
                      <a:pt x="210" y="96"/>
                      <a:pt x="210" y="96"/>
                    </a:cubicBezTo>
                    <a:cubicBezTo>
                      <a:pt x="204" y="100"/>
                      <a:pt x="204" y="100"/>
                      <a:pt x="204" y="100"/>
                    </a:cubicBezTo>
                    <a:cubicBezTo>
                      <a:pt x="198" y="105"/>
                      <a:pt x="198" y="105"/>
                      <a:pt x="198" y="105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85" y="114"/>
                      <a:pt x="185" y="114"/>
                      <a:pt x="185" y="114"/>
                    </a:cubicBezTo>
                    <a:cubicBezTo>
                      <a:pt x="179" y="118"/>
                      <a:pt x="179" y="118"/>
                      <a:pt x="179" y="118"/>
                    </a:cubicBezTo>
                    <a:cubicBezTo>
                      <a:pt x="178" y="120"/>
                      <a:pt x="178" y="120"/>
                      <a:pt x="178" y="120"/>
                    </a:cubicBezTo>
                    <a:cubicBezTo>
                      <a:pt x="177" y="120"/>
                      <a:pt x="176" y="120"/>
                      <a:pt x="175" y="120"/>
                    </a:cubicBezTo>
                    <a:cubicBezTo>
                      <a:pt x="173" y="118"/>
                      <a:pt x="173" y="118"/>
                      <a:pt x="173" y="118"/>
                    </a:cubicBezTo>
                    <a:cubicBezTo>
                      <a:pt x="167" y="114"/>
                      <a:pt x="167" y="114"/>
                      <a:pt x="167" y="114"/>
                    </a:cubicBezTo>
                    <a:cubicBezTo>
                      <a:pt x="161" y="110"/>
                      <a:pt x="161" y="110"/>
                      <a:pt x="161" y="110"/>
                    </a:cubicBezTo>
                    <a:cubicBezTo>
                      <a:pt x="155" y="106"/>
                      <a:pt x="155" y="106"/>
                      <a:pt x="155" y="106"/>
                    </a:cubicBezTo>
                    <a:cubicBezTo>
                      <a:pt x="150" y="102"/>
                      <a:pt x="150" y="102"/>
                      <a:pt x="150" y="102"/>
                    </a:cubicBezTo>
                    <a:cubicBezTo>
                      <a:pt x="144" y="98"/>
                      <a:pt x="144" y="98"/>
                      <a:pt x="144" y="98"/>
                    </a:cubicBezTo>
                    <a:cubicBezTo>
                      <a:pt x="141" y="97"/>
                      <a:pt x="141" y="97"/>
                      <a:pt x="141" y="97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0" y="89"/>
                      <a:pt x="130" y="89"/>
                      <a:pt x="130" y="89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16" y="80"/>
                      <a:pt x="116" y="80"/>
                      <a:pt x="116" y="80"/>
                    </a:cubicBezTo>
                    <a:cubicBezTo>
                      <a:pt x="112" y="77"/>
                      <a:pt x="112" y="77"/>
                      <a:pt x="112" y="77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9"/>
                      <a:pt x="1" y="15"/>
                      <a:pt x="0" y="20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112" y="97"/>
                      <a:pt x="112" y="97"/>
                      <a:pt x="112" y="97"/>
                    </a:cubicBezTo>
                    <a:cubicBezTo>
                      <a:pt x="116" y="100"/>
                      <a:pt x="116" y="100"/>
                      <a:pt x="116" y="100"/>
                    </a:cubicBezTo>
                    <a:cubicBezTo>
                      <a:pt x="123" y="104"/>
                      <a:pt x="123" y="104"/>
                      <a:pt x="123" y="104"/>
                    </a:cubicBezTo>
                    <a:cubicBezTo>
                      <a:pt x="130" y="109"/>
                      <a:pt x="130" y="109"/>
                      <a:pt x="130" y="109"/>
                    </a:cubicBezTo>
                    <a:cubicBezTo>
                      <a:pt x="137" y="114"/>
                      <a:pt x="137" y="114"/>
                      <a:pt x="137" y="114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4" y="119"/>
                      <a:pt x="144" y="119"/>
                      <a:pt x="144" y="119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55" y="127"/>
                      <a:pt x="155" y="127"/>
                      <a:pt x="155" y="127"/>
                    </a:cubicBezTo>
                    <a:cubicBezTo>
                      <a:pt x="161" y="131"/>
                      <a:pt x="161" y="131"/>
                      <a:pt x="161" y="131"/>
                    </a:cubicBezTo>
                    <a:cubicBezTo>
                      <a:pt x="167" y="135"/>
                      <a:pt x="167" y="135"/>
                      <a:pt x="167" y="135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9" y="137"/>
                      <a:pt x="179" y="137"/>
                      <a:pt x="179" y="137"/>
                    </a:cubicBezTo>
                    <a:cubicBezTo>
                      <a:pt x="185" y="132"/>
                      <a:pt x="185" y="132"/>
                      <a:pt x="185" y="132"/>
                    </a:cubicBezTo>
                    <a:cubicBezTo>
                      <a:pt x="191" y="127"/>
                      <a:pt x="191" y="127"/>
                      <a:pt x="191" y="127"/>
                    </a:cubicBezTo>
                    <a:cubicBezTo>
                      <a:pt x="198" y="123"/>
                      <a:pt x="198" y="123"/>
                      <a:pt x="198" y="123"/>
                    </a:cubicBezTo>
                    <a:cubicBezTo>
                      <a:pt x="204" y="118"/>
                      <a:pt x="204" y="118"/>
                      <a:pt x="204" y="118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6" y="108"/>
                      <a:pt x="216" y="108"/>
                      <a:pt x="216" y="108"/>
                    </a:cubicBezTo>
                    <a:cubicBezTo>
                      <a:pt x="229" y="98"/>
                      <a:pt x="229" y="98"/>
                      <a:pt x="229" y="98"/>
                    </a:cubicBezTo>
                    <a:cubicBezTo>
                      <a:pt x="242" y="89"/>
                      <a:pt x="242" y="89"/>
                      <a:pt x="242" y="89"/>
                    </a:cubicBezTo>
                    <a:cubicBezTo>
                      <a:pt x="255" y="79"/>
                      <a:pt x="255" y="79"/>
                      <a:pt x="255" y="79"/>
                    </a:cubicBezTo>
                    <a:cubicBezTo>
                      <a:pt x="339" y="15"/>
                      <a:pt x="339" y="15"/>
                      <a:pt x="339" y="15"/>
                    </a:cubicBezTo>
                    <a:cubicBezTo>
                      <a:pt x="338" y="10"/>
                      <a:pt x="339" y="5"/>
                      <a:pt x="33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83"/>
              <p:cNvSpPr/>
              <p:nvPr/>
            </p:nvSpPr>
            <p:spPr bwMode="auto">
              <a:xfrm>
                <a:off x="5154613" y="5722938"/>
                <a:ext cx="49212" cy="34925"/>
              </a:xfrm>
              <a:custGeom>
                <a:avLst/>
                <a:gdLst>
                  <a:gd name="T0" fmla="*/ 14 w 31"/>
                  <a:gd name="T1" fmla="*/ 22 h 22"/>
                  <a:gd name="T2" fmla="*/ 24 w 31"/>
                  <a:gd name="T3" fmla="*/ 15 h 22"/>
                  <a:gd name="T4" fmla="*/ 31 w 31"/>
                  <a:gd name="T5" fmla="*/ 10 h 22"/>
                  <a:gd name="T6" fmla="*/ 24 w 31"/>
                  <a:gd name="T7" fmla="*/ 5 h 22"/>
                  <a:gd name="T8" fmla="*/ 17 w 31"/>
                  <a:gd name="T9" fmla="*/ 0 h 22"/>
                  <a:gd name="T10" fmla="*/ 14 w 31"/>
                  <a:gd name="T11" fmla="*/ 3 h 22"/>
                  <a:gd name="T12" fmla="*/ 3 w 31"/>
                  <a:gd name="T13" fmla="*/ 12 h 22"/>
                  <a:gd name="T14" fmla="*/ 0 w 31"/>
                  <a:gd name="T15" fmla="*/ 14 h 22"/>
                  <a:gd name="T16" fmla="*/ 3 w 31"/>
                  <a:gd name="T17" fmla="*/ 15 h 22"/>
                  <a:gd name="T18" fmla="*/ 14 w 31"/>
                  <a:gd name="T19" fmla="*/ 22 h 22"/>
                  <a:gd name="T20" fmla="*/ 14 w 31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2">
                    <a:moveTo>
                      <a:pt x="14" y="22"/>
                    </a:moveTo>
                    <a:lnTo>
                      <a:pt x="24" y="15"/>
                    </a:lnTo>
                    <a:lnTo>
                      <a:pt x="31" y="10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14" y="22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84"/>
              <p:cNvSpPr/>
              <p:nvPr/>
            </p:nvSpPr>
            <p:spPr bwMode="auto">
              <a:xfrm>
                <a:off x="5192713" y="5697538"/>
                <a:ext cx="42862" cy="33338"/>
              </a:xfrm>
              <a:custGeom>
                <a:avLst/>
                <a:gdLst>
                  <a:gd name="T0" fmla="*/ 22 w 27"/>
                  <a:gd name="T1" fmla="*/ 14 h 21"/>
                  <a:gd name="T2" fmla="*/ 27 w 27"/>
                  <a:gd name="T3" fmla="*/ 9 h 21"/>
                  <a:gd name="T4" fmla="*/ 22 w 27"/>
                  <a:gd name="T5" fmla="*/ 6 h 21"/>
                  <a:gd name="T6" fmla="*/ 14 w 27"/>
                  <a:gd name="T7" fmla="*/ 0 h 21"/>
                  <a:gd name="T8" fmla="*/ 0 w 27"/>
                  <a:gd name="T9" fmla="*/ 11 h 21"/>
                  <a:gd name="T10" fmla="*/ 0 w 27"/>
                  <a:gd name="T11" fmla="*/ 12 h 21"/>
                  <a:gd name="T12" fmla="*/ 0 w 27"/>
                  <a:gd name="T13" fmla="*/ 12 h 21"/>
                  <a:gd name="T14" fmla="*/ 14 w 27"/>
                  <a:gd name="T15" fmla="*/ 21 h 21"/>
                  <a:gd name="T16" fmla="*/ 22 w 27"/>
                  <a:gd name="T1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1">
                    <a:moveTo>
                      <a:pt x="22" y="14"/>
                    </a:moveTo>
                    <a:lnTo>
                      <a:pt x="27" y="9"/>
                    </a:lnTo>
                    <a:lnTo>
                      <a:pt x="22" y="6"/>
                    </a:lnTo>
                    <a:lnTo>
                      <a:pt x="14" y="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4" y="21"/>
                    </a:lnTo>
                    <a:lnTo>
                      <a:pt x="2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85"/>
              <p:cNvSpPr/>
              <p:nvPr/>
            </p:nvSpPr>
            <p:spPr bwMode="auto">
              <a:xfrm>
                <a:off x="5121275" y="5749926"/>
                <a:ext cx="46037" cy="34925"/>
              </a:xfrm>
              <a:custGeom>
                <a:avLst/>
                <a:gdLst>
                  <a:gd name="T0" fmla="*/ 14 w 29"/>
                  <a:gd name="T1" fmla="*/ 22 h 22"/>
                  <a:gd name="T2" fmla="*/ 24 w 29"/>
                  <a:gd name="T3" fmla="*/ 14 h 22"/>
                  <a:gd name="T4" fmla="*/ 29 w 29"/>
                  <a:gd name="T5" fmla="*/ 10 h 22"/>
                  <a:gd name="T6" fmla="*/ 24 w 29"/>
                  <a:gd name="T7" fmla="*/ 5 h 22"/>
                  <a:gd name="T8" fmla="*/ 16 w 29"/>
                  <a:gd name="T9" fmla="*/ 0 h 22"/>
                  <a:gd name="T10" fmla="*/ 14 w 29"/>
                  <a:gd name="T11" fmla="*/ 2 h 22"/>
                  <a:gd name="T12" fmla="*/ 2 w 29"/>
                  <a:gd name="T13" fmla="*/ 10 h 22"/>
                  <a:gd name="T14" fmla="*/ 0 w 29"/>
                  <a:gd name="T15" fmla="*/ 12 h 22"/>
                  <a:gd name="T16" fmla="*/ 2 w 29"/>
                  <a:gd name="T17" fmla="*/ 14 h 22"/>
                  <a:gd name="T18" fmla="*/ 14 w 29"/>
                  <a:gd name="T19" fmla="*/ 21 h 22"/>
                  <a:gd name="T20" fmla="*/ 14 w 29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2">
                    <a:moveTo>
                      <a:pt x="14" y="22"/>
                    </a:moveTo>
                    <a:lnTo>
                      <a:pt x="24" y="14"/>
                    </a:lnTo>
                    <a:lnTo>
                      <a:pt x="29" y="10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1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86"/>
              <p:cNvSpPr/>
              <p:nvPr/>
            </p:nvSpPr>
            <p:spPr bwMode="auto">
              <a:xfrm>
                <a:off x="5086350" y="5776913"/>
                <a:ext cx="49212" cy="33338"/>
              </a:xfrm>
              <a:custGeom>
                <a:avLst/>
                <a:gdLst>
                  <a:gd name="T0" fmla="*/ 16 w 31"/>
                  <a:gd name="T1" fmla="*/ 21 h 21"/>
                  <a:gd name="T2" fmla="*/ 24 w 31"/>
                  <a:gd name="T3" fmla="*/ 14 h 21"/>
                  <a:gd name="T4" fmla="*/ 31 w 31"/>
                  <a:gd name="T5" fmla="*/ 9 h 21"/>
                  <a:gd name="T6" fmla="*/ 24 w 31"/>
                  <a:gd name="T7" fmla="*/ 5 h 21"/>
                  <a:gd name="T8" fmla="*/ 16 w 31"/>
                  <a:gd name="T9" fmla="*/ 0 h 21"/>
                  <a:gd name="T10" fmla="*/ 14 w 31"/>
                  <a:gd name="T11" fmla="*/ 0 h 21"/>
                  <a:gd name="T12" fmla="*/ 4 w 31"/>
                  <a:gd name="T13" fmla="*/ 9 h 21"/>
                  <a:gd name="T14" fmla="*/ 0 w 31"/>
                  <a:gd name="T15" fmla="*/ 12 h 21"/>
                  <a:gd name="T16" fmla="*/ 4 w 31"/>
                  <a:gd name="T17" fmla="*/ 14 h 21"/>
                  <a:gd name="T18" fmla="*/ 14 w 31"/>
                  <a:gd name="T19" fmla="*/ 21 h 21"/>
                  <a:gd name="T20" fmla="*/ 16 w 31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21"/>
                    </a:moveTo>
                    <a:lnTo>
                      <a:pt x="24" y="14"/>
                    </a:lnTo>
                    <a:lnTo>
                      <a:pt x="31" y="9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16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87"/>
              <p:cNvSpPr/>
              <p:nvPr/>
            </p:nvSpPr>
            <p:spPr bwMode="auto">
              <a:xfrm>
                <a:off x="5224463" y="5670551"/>
                <a:ext cx="46037" cy="36513"/>
              </a:xfrm>
              <a:custGeom>
                <a:avLst/>
                <a:gdLst>
                  <a:gd name="T0" fmla="*/ 24 w 29"/>
                  <a:gd name="T1" fmla="*/ 14 h 23"/>
                  <a:gd name="T2" fmla="*/ 29 w 29"/>
                  <a:gd name="T3" fmla="*/ 9 h 23"/>
                  <a:gd name="T4" fmla="*/ 24 w 29"/>
                  <a:gd name="T5" fmla="*/ 5 h 23"/>
                  <a:gd name="T6" fmla="*/ 17 w 29"/>
                  <a:gd name="T7" fmla="*/ 0 h 23"/>
                  <a:gd name="T8" fmla="*/ 2 w 29"/>
                  <a:gd name="T9" fmla="*/ 11 h 23"/>
                  <a:gd name="T10" fmla="*/ 0 w 29"/>
                  <a:gd name="T11" fmla="*/ 14 h 23"/>
                  <a:gd name="T12" fmla="*/ 2 w 29"/>
                  <a:gd name="T13" fmla="*/ 16 h 23"/>
                  <a:gd name="T14" fmla="*/ 14 w 29"/>
                  <a:gd name="T15" fmla="*/ 23 h 23"/>
                  <a:gd name="T16" fmla="*/ 24 w 29"/>
                  <a:gd name="T1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3">
                    <a:moveTo>
                      <a:pt x="24" y="14"/>
                    </a:moveTo>
                    <a:lnTo>
                      <a:pt x="29" y="9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2" y="11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14" y="23"/>
                    </a:lnTo>
                    <a:lnTo>
                      <a:pt x="24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88"/>
              <p:cNvSpPr/>
              <p:nvPr/>
            </p:nvSpPr>
            <p:spPr bwMode="auto">
              <a:xfrm>
                <a:off x="5151438" y="5627688"/>
                <a:ext cx="57150" cy="38100"/>
              </a:xfrm>
              <a:custGeom>
                <a:avLst/>
                <a:gdLst>
                  <a:gd name="T0" fmla="*/ 17 w 36"/>
                  <a:gd name="T1" fmla="*/ 0 h 24"/>
                  <a:gd name="T2" fmla="*/ 16 w 36"/>
                  <a:gd name="T3" fmla="*/ 2 h 24"/>
                  <a:gd name="T4" fmla="*/ 5 w 36"/>
                  <a:gd name="T5" fmla="*/ 10 h 24"/>
                  <a:gd name="T6" fmla="*/ 0 w 36"/>
                  <a:gd name="T7" fmla="*/ 12 h 24"/>
                  <a:gd name="T8" fmla="*/ 5 w 36"/>
                  <a:gd name="T9" fmla="*/ 15 h 24"/>
                  <a:gd name="T10" fmla="*/ 16 w 36"/>
                  <a:gd name="T11" fmla="*/ 22 h 24"/>
                  <a:gd name="T12" fmla="*/ 19 w 36"/>
                  <a:gd name="T13" fmla="*/ 24 h 24"/>
                  <a:gd name="T14" fmla="*/ 26 w 36"/>
                  <a:gd name="T15" fmla="*/ 19 h 24"/>
                  <a:gd name="T16" fmla="*/ 36 w 36"/>
                  <a:gd name="T17" fmla="*/ 12 h 24"/>
                  <a:gd name="T18" fmla="*/ 26 w 36"/>
                  <a:gd name="T19" fmla="*/ 5 h 24"/>
                  <a:gd name="T20" fmla="*/ 17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7" y="0"/>
                    </a:moveTo>
                    <a:lnTo>
                      <a:pt x="16" y="2"/>
                    </a:lnTo>
                    <a:lnTo>
                      <a:pt x="5" y="10"/>
                    </a:lnTo>
                    <a:lnTo>
                      <a:pt x="0" y="12"/>
                    </a:lnTo>
                    <a:lnTo>
                      <a:pt x="5" y="15"/>
                    </a:lnTo>
                    <a:lnTo>
                      <a:pt x="16" y="22"/>
                    </a:lnTo>
                    <a:lnTo>
                      <a:pt x="19" y="24"/>
                    </a:lnTo>
                    <a:lnTo>
                      <a:pt x="26" y="19"/>
                    </a:lnTo>
                    <a:lnTo>
                      <a:pt x="36" y="12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89"/>
              <p:cNvSpPr/>
              <p:nvPr/>
            </p:nvSpPr>
            <p:spPr bwMode="auto">
              <a:xfrm>
                <a:off x="5192713" y="56515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0 w 31"/>
                  <a:gd name="T3" fmla="*/ 12 h 23"/>
                  <a:gd name="T4" fmla="*/ 0 w 31"/>
                  <a:gd name="T5" fmla="*/ 12 h 23"/>
                  <a:gd name="T6" fmla="*/ 0 w 31"/>
                  <a:gd name="T7" fmla="*/ 14 h 23"/>
                  <a:gd name="T8" fmla="*/ 14 w 31"/>
                  <a:gd name="T9" fmla="*/ 23 h 23"/>
                  <a:gd name="T10" fmla="*/ 22 w 31"/>
                  <a:gd name="T11" fmla="*/ 16 h 23"/>
                  <a:gd name="T12" fmla="*/ 31 w 31"/>
                  <a:gd name="T13" fmla="*/ 9 h 23"/>
                  <a:gd name="T14" fmla="*/ 22 w 31"/>
                  <a:gd name="T15" fmla="*/ 4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4" y="23"/>
                    </a:lnTo>
                    <a:lnTo>
                      <a:pt x="22" y="16"/>
                    </a:lnTo>
                    <a:lnTo>
                      <a:pt x="31" y="9"/>
                    </a:lnTo>
                    <a:lnTo>
                      <a:pt x="22" y="4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90"/>
              <p:cNvSpPr/>
              <p:nvPr/>
            </p:nvSpPr>
            <p:spPr bwMode="auto">
              <a:xfrm>
                <a:off x="5024438" y="5783263"/>
                <a:ext cx="42862" cy="28575"/>
              </a:xfrm>
              <a:custGeom>
                <a:avLst/>
                <a:gdLst>
                  <a:gd name="T0" fmla="*/ 12 w 27"/>
                  <a:gd name="T1" fmla="*/ 18 h 18"/>
                  <a:gd name="T2" fmla="*/ 14 w 27"/>
                  <a:gd name="T3" fmla="*/ 18 h 18"/>
                  <a:gd name="T4" fmla="*/ 22 w 27"/>
                  <a:gd name="T5" fmla="*/ 12 h 18"/>
                  <a:gd name="T6" fmla="*/ 27 w 27"/>
                  <a:gd name="T7" fmla="*/ 8 h 18"/>
                  <a:gd name="T8" fmla="*/ 22 w 27"/>
                  <a:gd name="T9" fmla="*/ 5 h 18"/>
                  <a:gd name="T10" fmla="*/ 14 w 27"/>
                  <a:gd name="T11" fmla="*/ 0 h 18"/>
                  <a:gd name="T12" fmla="*/ 12 w 27"/>
                  <a:gd name="T13" fmla="*/ 0 h 18"/>
                  <a:gd name="T14" fmla="*/ 2 w 27"/>
                  <a:gd name="T15" fmla="*/ 8 h 18"/>
                  <a:gd name="T16" fmla="*/ 0 w 27"/>
                  <a:gd name="T17" fmla="*/ 10 h 18"/>
                  <a:gd name="T18" fmla="*/ 2 w 27"/>
                  <a:gd name="T19" fmla="*/ 12 h 18"/>
                  <a:gd name="T20" fmla="*/ 12 w 27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8">
                    <a:moveTo>
                      <a:pt x="12" y="18"/>
                    </a:moveTo>
                    <a:lnTo>
                      <a:pt x="14" y="18"/>
                    </a:lnTo>
                    <a:lnTo>
                      <a:pt x="22" y="12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12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91"/>
              <p:cNvSpPr/>
              <p:nvPr/>
            </p:nvSpPr>
            <p:spPr bwMode="auto">
              <a:xfrm>
                <a:off x="4951413" y="5734051"/>
                <a:ext cx="46037" cy="31750"/>
              </a:xfrm>
              <a:custGeom>
                <a:avLst/>
                <a:gdLst>
                  <a:gd name="T0" fmla="*/ 15 w 29"/>
                  <a:gd name="T1" fmla="*/ 20 h 20"/>
                  <a:gd name="T2" fmla="*/ 17 w 29"/>
                  <a:gd name="T3" fmla="*/ 20 h 20"/>
                  <a:gd name="T4" fmla="*/ 24 w 29"/>
                  <a:gd name="T5" fmla="*/ 15 h 20"/>
                  <a:gd name="T6" fmla="*/ 29 w 29"/>
                  <a:gd name="T7" fmla="*/ 12 h 20"/>
                  <a:gd name="T8" fmla="*/ 29 w 29"/>
                  <a:gd name="T9" fmla="*/ 10 h 20"/>
                  <a:gd name="T10" fmla="*/ 29 w 29"/>
                  <a:gd name="T11" fmla="*/ 10 h 20"/>
                  <a:gd name="T12" fmla="*/ 24 w 29"/>
                  <a:gd name="T13" fmla="*/ 7 h 20"/>
                  <a:gd name="T14" fmla="*/ 17 w 29"/>
                  <a:gd name="T15" fmla="*/ 1 h 20"/>
                  <a:gd name="T16" fmla="*/ 13 w 29"/>
                  <a:gd name="T17" fmla="*/ 0 h 20"/>
                  <a:gd name="T18" fmla="*/ 5 w 29"/>
                  <a:gd name="T19" fmla="*/ 7 h 20"/>
                  <a:gd name="T20" fmla="*/ 0 w 29"/>
                  <a:gd name="T21" fmla="*/ 10 h 20"/>
                  <a:gd name="T22" fmla="*/ 5 w 29"/>
                  <a:gd name="T23" fmla="*/ 13 h 20"/>
                  <a:gd name="T24" fmla="*/ 15 w 29"/>
                  <a:gd name="T2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0">
                    <a:moveTo>
                      <a:pt x="15" y="20"/>
                    </a:moveTo>
                    <a:lnTo>
                      <a:pt x="17" y="20"/>
                    </a:lnTo>
                    <a:lnTo>
                      <a:pt x="24" y="15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4" y="7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5" y="7"/>
                    </a:lnTo>
                    <a:lnTo>
                      <a:pt x="0" y="10"/>
                    </a:lnTo>
                    <a:lnTo>
                      <a:pt x="5" y="13"/>
                    </a:lnTo>
                    <a:lnTo>
                      <a:pt x="15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92"/>
              <p:cNvSpPr/>
              <p:nvPr/>
            </p:nvSpPr>
            <p:spPr bwMode="auto">
              <a:xfrm>
                <a:off x="5054600" y="5802313"/>
                <a:ext cx="47625" cy="31750"/>
              </a:xfrm>
              <a:custGeom>
                <a:avLst/>
                <a:gdLst>
                  <a:gd name="T0" fmla="*/ 13 w 30"/>
                  <a:gd name="T1" fmla="*/ 18 h 20"/>
                  <a:gd name="T2" fmla="*/ 15 w 30"/>
                  <a:gd name="T3" fmla="*/ 20 h 20"/>
                  <a:gd name="T4" fmla="*/ 24 w 30"/>
                  <a:gd name="T5" fmla="*/ 13 h 20"/>
                  <a:gd name="T6" fmla="*/ 30 w 30"/>
                  <a:gd name="T7" fmla="*/ 10 h 20"/>
                  <a:gd name="T8" fmla="*/ 24 w 30"/>
                  <a:gd name="T9" fmla="*/ 6 h 20"/>
                  <a:gd name="T10" fmla="*/ 15 w 30"/>
                  <a:gd name="T11" fmla="*/ 0 h 20"/>
                  <a:gd name="T12" fmla="*/ 13 w 30"/>
                  <a:gd name="T13" fmla="*/ 1 h 20"/>
                  <a:gd name="T14" fmla="*/ 3 w 30"/>
                  <a:gd name="T15" fmla="*/ 8 h 20"/>
                  <a:gd name="T16" fmla="*/ 0 w 30"/>
                  <a:gd name="T17" fmla="*/ 12 h 20"/>
                  <a:gd name="T18" fmla="*/ 3 w 30"/>
                  <a:gd name="T19" fmla="*/ 13 h 20"/>
                  <a:gd name="T20" fmla="*/ 13 w 30"/>
                  <a:gd name="T21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0">
                    <a:moveTo>
                      <a:pt x="13" y="18"/>
                    </a:moveTo>
                    <a:lnTo>
                      <a:pt x="15" y="20"/>
                    </a:lnTo>
                    <a:lnTo>
                      <a:pt x="24" y="13"/>
                    </a:lnTo>
                    <a:lnTo>
                      <a:pt x="30" y="10"/>
                    </a:lnTo>
                    <a:lnTo>
                      <a:pt x="24" y="6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3" y="8"/>
                    </a:lnTo>
                    <a:lnTo>
                      <a:pt x="0" y="12"/>
                    </a:lnTo>
                    <a:lnTo>
                      <a:pt x="3" y="13"/>
                    </a:lnTo>
                    <a:lnTo>
                      <a:pt x="13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93"/>
              <p:cNvSpPr/>
              <p:nvPr/>
            </p:nvSpPr>
            <p:spPr bwMode="auto">
              <a:xfrm>
                <a:off x="4967288" y="5654676"/>
                <a:ext cx="61912" cy="41275"/>
              </a:xfrm>
              <a:custGeom>
                <a:avLst/>
                <a:gdLst>
                  <a:gd name="T0" fmla="*/ 15 w 39"/>
                  <a:gd name="T1" fmla="*/ 0 h 26"/>
                  <a:gd name="T2" fmla="*/ 14 w 39"/>
                  <a:gd name="T3" fmla="*/ 2 h 26"/>
                  <a:gd name="T4" fmla="*/ 7 w 39"/>
                  <a:gd name="T5" fmla="*/ 7 h 26"/>
                  <a:gd name="T6" fmla="*/ 0 w 39"/>
                  <a:gd name="T7" fmla="*/ 12 h 26"/>
                  <a:gd name="T8" fmla="*/ 7 w 39"/>
                  <a:gd name="T9" fmla="*/ 15 h 26"/>
                  <a:gd name="T10" fmla="*/ 14 w 39"/>
                  <a:gd name="T11" fmla="*/ 21 h 26"/>
                  <a:gd name="T12" fmla="*/ 19 w 39"/>
                  <a:gd name="T13" fmla="*/ 22 h 26"/>
                  <a:gd name="T14" fmla="*/ 24 w 39"/>
                  <a:gd name="T15" fmla="*/ 26 h 26"/>
                  <a:gd name="T16" fmla="*/ 29 w 39"/>
                  <a:gd name="T17" fmla="*/ 24 h 26"/>
                  <a:gd name="T18" fmla="*/ 38 w 39"/>
                  <a:gd name="T19" fmla="*/ 15 h 26"/>
                  <a:gd name="T20" fmla="*/ 39 w 39"/>
                  <a:gd name="T21" fmla="*/ 15 h 26"/>
                  <a:gd name="T22" fmla="*/ 38 w 39"/>
                  <a:gd name="T23" fmla="*/ 14 h 26"/>
                  <a:gd name="T24" fmla="*/ 29 w 39"/>
                  <a:gd name="T25" fmla="*/ 9 h 26"/>
                  <a:gd name="T26" fmla="*/ 19 w 39"/>
                  <a:gd name="T27" fmla="*/ 2 h 26"/>
                  <a:gd name="T28" fmla="*/ 15 w 39"/>
                  <a:gd name="T2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26">
                    <a:moveTo>
                      <a:pt x="15" y="0"/>
                    </a:moveTo>
                    <a:lnTo>
                      <a:pt x="14" y="2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4" y="21"/>
                    </a:lnTo>
                    <a:lnTo>
                      <a:pt x="19" y="22"/>
                    </a:lnTo>
                    <a:lnTo>
                      <a:pt x="24" y="26"/>
                    </a:lnTo>
                    <a:lnTo>
                      <a:pt x="29" y="24"/>
                    </a:lnTo>
                    <a:lnTo>
                      <a:pt x="38" y="15"/>
                    </a:lnTo>
                    <a:lnTo>
                      <a:pt x="39" y="15"/>
                    </a:lnTo>
                    <a:lnTo>
                      <a:pt x="38" y="14"/>
                    </a:lnTo>
                    <a:lnTo>
                      <a:pt x="29" y="9"/>
                    </a:lnTo>
                    <a:lnTo>
                      <a:pt x="19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94"/>
              <p:cNvSpPr/>
              <p:nvPr/>
            </p:nvSpPr>
            <p:spPr bwMode="auto">
              <a:xfrm>
                <a:off x="4933950" y="5678488"/>
                <a:ext cx="63500" cy="41275"/>
              </a:xfrm>
              <a:custGeom>
                <a:avLst/>
                <a:gdLst>
                  <a:gd name="T0" fmla="*/ 16 w 40"/>
                  <a:gd name="T1" fmla="*/ 0 h 26"/>
                  <a:gd name="T2" fmla="*/ 4 w 40"/>
                  <a:gd name="T3" fmla="*/ 9 h 26"/>
                  <a:gd name="T4" fmla="*/ 0 w 40"/>
                  <a:gd name="T5" fmla="*/ 12 h 26"/>
                  <a:gd name="T6" fmla="*/ 4 w 40"/>
                  <a:gd name="T7" fmla="*/ 14 h 26"/>
                  <a:gd name="T8" fmla="*/ 16 w 40"/>
                  <a:gd name="T9" fmla="*/ 21 h 26"/>
                  <a:gd name="T10" fmla="*/ 24 w 40"/>
                  <a:gd name="T11" fmla="*/ 26 h 26"/>
                  <a:gd name="T12" fmla="*/ 28 w 40"/>
                  <a:gd name="T13" fmla="*/ 24 h 26"/>
                  <a:gd name="T14" fmla="*/ 35 w 40"/>
                  <a:gd name="T15" fmla="*/ 19 h 26"/>
                  <a:gd name="T16" fmla="*/ 40 w 40"/>
                  <a:gd name="T17" fmla="*/ 16 h 26"/>
                  <a:gd name="T18" fmla="*/ 35 w 40"/>
                  <a:gd name="T19" fmla="*/ 12 h 26"/>
                  <a:gd name="T20" fmla="*/ 28 w 40"/>
                  <a:gd name="T21" fmla="*/ 7 h 26"/>
                  <a:gd name="T22" fmla="*/ 16 w 40"/>
                  <a:gd name="T23" fmla="*/ 0 h 26"/>
                  <a:gd name="T24" fmla="*/ 16 w 40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26">
                    <a:moveTo>
                      <a:pt x="16" y="0"/>
                    </a:move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6" y="21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2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95"/>
              <p:cNvSpPr/>
              <p:nvPr/>
            </p:nvSpPr>
            <p:spPr bwMode="auto">
              <a:xfrm>
                <a:off x="4999038" y="5627688"/>
                <a:ext cx="65087" cy="42863"/>
              </a:xfrm>
              <a:custGeom>
                <a:avLst/>
                <a:gdLst>
                  <a:gd name="T0" fmla="*/ 18 w 41"/>
                  <a:gd name="T1" fmla="*/ 0 h 27"/>
                  <a:gd name="T2" fmla="*/ 9 w 41"/>
                  <a:gd name="T3" fmla="*/ 8 h 27"/>
                  <a:gd name="T4" fmla="*/ 0 w 41"/>
                  <a:gd name="T5" fmla="*/ 14 h 27"/>
                  <a:gd name="T6" fmla="*/ 9 w 41"/>
                  <a:gd name="T7" fmla="*/ 17 h 27"/>
                  <a:gd name="T8" fmla="*/ 18 w 41"/>
                  <a:gd name="T9" fmla="*/ 24 h 27"/>
                  <a:gd name="T10" fmla="*/ 24 w 41"/>
                  <a:gd name="T11" fmla="*/ 27 h 27"/>
                  <a:gd name="T12" fmla="*/ 28 w 41"/>
                  <a:gd name="T13" fmla="*/ 26 h 27"/>
                  <a:gd name="T14" fmla="*/ 38 w 41"/>
                  <a:gd name="T15" fmla="*/ 17 h 27"/>
                  <a:gd name="T16" fmla="*/ 41 w 41"/>
                  <a:gd name="T17" fmla="*/ 15 h 27"/>
                  <a:gd name="T18" fmla="*/ 38 w 41"/>
                  <a:gd name="T19" fmla="*/ 14 h 27"/>
                  <a:gd name="T20" fmla="*/ 28 w 41"/>
                  <a:gd name="T21" fmla="*/ 7 h 27"/>
                  <a:gd name="T22" fmla="*/ 19 w 41"/>
                  <a:gd name="T23" fmla="*/ 0 h 27"/>
                  <a:gd name="T24" fmla="*/ 18 w 41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7">
                    <a:moveTo>
                      <a:pt x="18" y="0"/>
                    </a:moveTo>
                    <a:lnTo>
                      <a:pt x="9" y="8"/>
                    </a:lnTo>
                    <a:lnTo>
                      <a:pt x="0" y="14"/>
                    </a:lnTo>
                    <a:lnTo>
                      <a:pt x="9" y="17"/>
                    </a:lnTo>
                    <a:lnTo>
                      <a:pt x="18" y="24"/>
                    </a:lnTo>
                    <a:lnTo>
                      <a:pt x="24" y="27"/>
                    </a:lnTo>
                    <a:lnTo>
                      <a:pt x="28" y="26"/>
                    </a:lnTo>
                    <a:lnTo>
                      <a:pt x="38" y="17"/>
                    </a:lnTo>
                    <a:lnTo>
                      <a:pt x="41" y="15"/>
                    </a:lnTo>
                    <a:lnTo>
                      <a:pt x="38" y="14"/>
                    </a:lnTo>
                    <a:lnTo>
                      <a:pt x="28" y="7"/>
                    </a:lnTo>
                    <a:lnTo>
                      <a:pt x="19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96"/>
              <p:cNvSpPr/>
              <p:nvPr/>
            </p:nvSpPr>
            <p:spPr bwMode="auto">
              <a:xfrm>
                <a:off x="4986338" y="5754688"/>
                <a:ext cx="50800" cy="38100"/>
              </a:xfrm>
              <a:custGeom>
                <a:avLst/>
                <a:gdLst>
                  <a:gd name="T0" fmla="*/ 7 w 32"/>
                  <a:gd name="T1" fmla="*/ 16 h 24"/>
                  <a:gd name="T2" fmla="*/ 17 w 32"/>
                  <a:gd name="T3" fmla="*/ 23 h 24"/>
                  <a:gd name="T4" fmla="*/ 17 w 32"/>
                  <a:gd name="T5" fmla="*/ 24 h 24"/>
                  <a:gd name="T6" fmla="*/ 26 w 32"/>
                  <a:gd name="T7" fmla="*/ 18 h 24"/>
                  <a:gd name="T8" fmla="*/ 32 w 32"/>
                  <a:gd name="T9" fmla="*/ 12 h 24"/>
                  <a:gd name="T10" fmla="*/ 26 w 32"/>
                  <a:gd name="T11" fmla="*/ 9 h 24"/>
                  <a:gd name="T12" fmla="*/ 17 w 32"/>
                  <a:gd name="T13" fmla="*/ 2 h 24"/>
                  <a:gd name="T14" fmla="*/ 14 w 32"/>
                  <a:gd name="T15" fmla="*/ 0 h 24"/>
                  <a:gd name="T16" fmla="*/ 7 w 32"/>
                  <a:gd name="T17" fmla="*/ 7 h 24"/>
                  <a:gd name="T18" fmla="*/ 2 w 32"/>
                  <a:gd name="T19" fmla="*/ 11 h 24"/>
                  <a:gd name="T20" fmla="*/ 0 w 32"/>
                  <a:gd name="T21" fmla="*/ 12 h 24"/>
                  <a:gd name="T22" fmla="*/ 2 w 32"/>
                  <a:gd name="T23" fmla="*/ 12 h 24"/>
                  <a:gd name="T24" fmla="*/ 7 w 32"/>
                  <a:gd name="T25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4">
                    <a:moveTo>
                      <a:pt x="7" y="16"/>
                    </a:moveTo>
                    <a:lnTo>
                      <a:pt x="17" y="23"/>
                    </a:lnTo>
                    <a:lnTo>
                      <a:pt x="17" y="24"/>
                    </a:lnTo>
                    <a:lnTo>
                      <a:pt x="26" y="18"/>
                    </a:lnTo>
                    <a:lnTo>
                      <a:pt x="32" y="12"/>
                    </a:lnTo>
                    <a:lnTo>
                      <a:pt x="26" y="9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7" y="7"/>
                    </a:lnTo>
                    <a:lnTo>
                      <a:pt x="2" y="11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97"/>
              <p:cNvSpPr/>
              <p:nvPr/>
            </p:nvSpPr>
            <p:spPr bwMode="auto">
              <a:xfrm>
                <a:off x="4902200" y="5703888"/>
                <a:ext cx="60325" cy="41275"/>
              </a:xfrm>
              <a:custGeom>
                <a:avLst/>
                <a:gdLst>
                  <a:gd name="T0" fmla="*/ 12 w 38"/>
                  <a:gd name="T1" fmla="*/ 2 h 26"/>
                  <a:gd name="T2" fmla="*/ 5 w 38"/>
                  <a:gd name="T3" fmla="*/ 7 h 26"/>
                  <a:gd name="T4" fmla="*/ 0 w 38"/>
                  <a:gd name="T5" fmla="*/ 10 h 26"/>
                  <a:gd name="T6" fmla="*/ 5 w 38"/>
                  <a:gd name="T7" fmla="*/ 12 h 26"/>
                  <a:gd name="T8" fmla="*/ 12 w 38"/>
                  <a:gd name="T9" fmla="*/ 17 h 26"/>
                  <a:gd name="T10" fmla="*/ 24 w 38"/>
                  <a:gd name="T11" fmla="*/ 26 h 26"/>
                  <a:gd name="T12" fmla="*/ 24 w 38"/>
                  <a:gd name="T13" fmla="*/ 26 h 26"/>
                  <a:gd name="T14" fmla="*/ 36 w 38"/>
                  <a:gd name="T15" fmla="*/ 17 h 26"/>
                  <a:gd name="T16" fmla="*/ 38 w 38"/>
                  <a:gd name="T17" fmla="*/ 15 h 26"/>
                  <a:gd name="T18" fmla="*/ 36 w 38"/>
                  <a:gd name="T19" fmla="*/ 14 h 26"/>
                  <a:gd name="T20" fmla="*/ 24 w 38"/>
                  <a:gd name="T21" fmla="*/ 7 h 26"/>
                  <a:gd name="T22" fmla="*/ 14 w 38"/>
                  <a:gd name="T23" fmla="*/ 0 h 26"/>
                  <a:gd name="T24" fmla="*/ 12 w 38"/>
                  <a:gd name="T2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6">
                    <a:moveTo>
                      <a:pt x="12" y="2"/>
                    </a:moveTo>
                    <a:lnTo>
                      <a:pt x="5" y="7"/>
                    </a:lnTo>
                    <a:lnTo>
                      <a:pt x="0" y="10"/>
                    </a:lnTo>
                    <a:lnTo>
                      <a:pt x="5" y="12"/>
                    </a:lnTo>
                    <a:lnTo>
                      <a:pt x="12" y="17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6" y="17"/>
                    </a:lnTo>
                    <a:lnTo>
                      <a:pt x="38" y="15"/>
                    </a:lnTo>
                    <a:lnTo>
                      <a:pt x="36" y="14"/>
                    </a:lnTo>
                    <a:lnTo>
                      <a:pt x="24" y="7"/>
                    </a:lnTo>
                    <a:lnTo>
                      <a:pt x="14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98"/>
              <p:cNvSpPr/>
              <p:nvPr/>
            </p:nvSpPr>
            <p:spPr bwMode="auto">
              <a:xfrm>
                <a:off x="5656263" y="5956301"/>
                <a:ext cx="282575" cy="288925"/>
              </a:xfrm>
              <a:custGeom>
                <a:avLst/>
                <a:gdLst>
                  <a:gd name="T0" fmla="*/ 60 w 104"/>
                  <a:gd name="T1" fmla="*/ 7 h 106"/>
                  <a:gd name="T2" fmla="*/ 0 w 104"/>
                  <a:gd name="T3" fmla="*/ 93 h 106"/>
                  <a:gd name="T4" fmla="*/ 82 w 104"/>
                  <a:gd name="T5" fmla="*/ 106 h 106"/>
                  <a:gd name="T6" fmla="*/ 60 w 104"/>
                  <a:gd name="T7" fmla="*/ 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" h="106">
                    <a:moveTo>
                      <a:pt x="60" y="7"/>
                    </a:moveTo>
                    <a:cubicBezTo>
                      <a:pt x="20" y="0"/>
                      <a:pt x="6" y="39"/>
                      <a:pt x="0" y="93"/>
                    </a:cubicBezTo>
                    <a:cubicBezTo>
                      <a:pt x="34" y="59"/>
                      <a:pt x="70" y="62"/>
                      <a:pt x="82" y="106"/>
                    </a:cubicBezTo>
                    <a:cubicBezTo>
                      <a:pt x="100" y="55"/>
                      <a:pt x="104" y="14"/>
                      <a:pt x="6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99"/>
              <p:cNvSpPr/>
              <p:nvPr/>
            </p:nvSpPr>
            <p:spPr bwMode="auto">
              <a:xfrm>
                <a:off x="5857875" y="6245226"/>
                <a:ext cx="219075" cy="198438"/>
              </a:xfrm>
              <a:custGeom>
                <a:avLst/>
                <a:gdLst>
                  <a:gd name="T0" fmla="*/ 54 w 81"/>
                  <a:gd name="T1" fmla="*/ 12 h 73"/>
                  <a:gd name="T2" fmla="*/ 13 w 81"/>
                  <a:gd name="T3" fmla="*/ 5 h 73"/>
                  <a:gd name="T4" fmla="*/ 62 w 81"/>
                  <a:gd name="T5" fmla="*/ 32 h 73"/>
                  <a:gd name="T6" fmla="*/ 81 w 81"/>
                  <a:gd name="T7" fmla="*/ 7 h 73"/>
                  <a:gd name="T8" fmla="*/ 54 w 81"/>
                  <a:gd name="T9" fmla="*/ 1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73">
                    <a:moveTo>
                      <a:pt x="54" y="12"/>
                    </a:moveTo>
                    <a:cubicBezTo>
                      <a:pt x="38" y="25"/>
                      <a:pt x="23" y="20"/>
                      <a:pt x="13" y="5"/>
                    </a:cubicBezTo>
                    <a:cubicBezTo>
                      <a:pt x="0" y="44"/>
                      <a:pt x="37" y="73"/>
                      <a:pt x="62" y="32"/>
                    </a:cubicBezTo>
                    <a:cubicBezTo>
                      <a:pt x="68" y="23"/>
                      <a:pt x="68" y="9"/>
                      <a:pt x="81" y="7"/>
                    </a:cubicBezTo>
                    <a:cubicBezTo>
                      <a:pt x="70" y="0"/>
                      <a:pt x="63" y="4"/>
                      <a:pt x="5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100"/>
              <p:cNvSpPr/>
              <p:nvPr/>
            </p:nvSpPr>
            <p:spPr bwMode="auto">
              <a:xfrm>
                <a:off x="5299075" y="6043613"/>
                <a:ext cx="346075" cy="411163"/>
              </a:xfrm>
              <a:custGeom>
                <a:avLst/>
                <a:gdLst>
                  <a:gd name="T0" fmla="*/ 39 w 128"/>
                  <a:gd name="T1" fmla="*/ 0 h 151"/>
                  <a:gd name="T2" fmla="*/ 22 w 128"/>
                  <a:gd name="T3" fmla="*/ 13 h 151"/>
                  <a:gd name="T4" fmla="*/ 39 w 128"/>
                  <a:gd name="T5" fmla="*/ 126 h 151"/>
                  <a:gd name="T6" fmla="*/ 128 w 128"/>
                  <a:gd name="T7" fmla="*/ 42 h 151"/>
                  <a:gd name="T8" fmla="*/ 39 w 128"/>
                  <a:gd name="T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1">
                    <a:moveTo>
                      <a:pt x="39" y="0"/>
                    </a:moveTo>
                    <a:cubicBezTo>
                      <a:pt x="33" y="4"/>
                      <a:pt x="28" y="9"/>
                      <a:pt x="22" y="13"/>
                    </a:cubicBezTo>
                    <a:cubicBezTo>
                      <a:pt x="0" y="58"/>
                      <a:pt x="0" y="109"/>
                      <a:pt x="39" y="126"/>
                    </a:cubicBezTo>
                    <a:cubicBezTo>
                      <a:pt x="94" y="151"/>
                      <a:pt x="124" y="107"/>
                      <a:pt x="128" y="42"/>
                    </a:cubicBezTo>
                    <a:cubicBezTo>
                      <a:pt x="79" y="122"/>
                      <a:pt x="6" y="79"/>
                      <a:pt x="3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101"/>
              <p:cNvSpPr/>
              <p:nvPr/>
            </p:nvSpPr>
            <p:spPr bwMode="auto">
              <a:xfrm>
                <a:off x="4508500" y="5126038"/>
                <a:ext cx="401637" cy="411163"/>
              </a:xfrm>
              <a:custGeom>
                <a:avLst/>
                <a:gdLst>
                  <a:gd name="T0" fmla="*/ 13 w 148"/>
                  <a:gd name="T1" fmla="*/ 106 h 151"/>
                  <a:gd name="T2" fmla="*/ 100 w 148"/>
                  <a:gd name="T3" fmla="*/ 151 h 151"/>
                  <a:gd name="T4" fmla="*/ 130 w 148"/>
                  <a:gd name="T5" fmla="*/ 131 h 151"/>
                  <a:gd name="T6" fmla="*/ 75 w 148"/>
                  <a:gd name="T7" fmla="*/ 2 h 151"/>
                  <a:gd name="T8" fmla="*/ 12 w 148"/>
                  <a:gd name="T9" fmla="*/ 29 h 151"/>
                  <a:gd name="T10" fmla="*/ 12 w 148"/>
                  <a:gd name="T11" fmla="*/ 105 h 151"/>
                  <a:gd name="T12" fmla="*/ 13 w 148"/>
                  <a:gd name="T13" fmla="*/ 10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151">
                    <a:moveTo>
                      <a:pt x="13" y="106"/>
                    </a:moveTo>
                    <a:cubicBezTo>
                      <a:pt x="16" y="46"/>
                      <a:pt x="118" y="31"/>
                      <a:pt x="100" y="151"/>
                    </a:cubicBezTo>
                    <a:cubicBezTo>
                      <a:pt x="110" y="145"/>
                      <a:pt x="120" y="138"/>
                      <a:pt x="130" y="131"/>
                    </a:cubicBezTo>
                    <a:cubicBezTo>
                      <a:pt x="148" y="59"/>
                      <a:pt x="124" y="7"/>
                      <a:pt x="75" y="2"/>
                    </a:cubicBezTo>
                    <a:cubicBezTo>
                      <a:pt x="45" y="0"/>
                      <a:pt x="24" y="11"/>
                      <a:pt x="12" y="29"/>
                    </a:cubicBezTo>
                    <a:cubicBezTo>
                      <a:pt x="1" y="48"/>
                      <a:pt x="0" y="76"/>
                      <a:pt x="12" y="105"/>
                    </a:cubicBezTo>
                    <a:cubicBezTo>
                      <a:pt x="13" y="105"/>
                      <a:pt x="13" y="106"/>
                      <a:pt x="13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102"/>
              <p:cNvSpPr/>
              <p:nvPr/>
            </p:nvSpPr>
            <p:spPr bwMode="auto">
              <a:xfrm>
                <a:off x="4111626" y="5562601"/>
                <a:ext cx="204787" cy="355600"/>
              </a:xfrm>
              <a:custGeom>
                <a:avLst/>
                <a:gdLst>
                  <a:gd name="T0" fmla="*/ 7 w 75"/>
                  <a:gd name="T1" fmla="*/ 31 h 131"/>
                  <a:gd name="T2" fmla="*/ 20 w 75"/>
                  <a:gd name="T3" fmla="*/ 83 h 131"/>
                  <a:gd name="T4" fmla="*/ 28 w 75"/>
                  <a:gd name="T5" fmla="*/ 131 h 131"/>
                  <a:gd name="T6" fmla="*/ 43 w 75"/>
                  <a:gd name="T7" fmla="*/ 76 h 131"/>
                  <a:gd name="T8" fmla="*/ 75 w 75"/>
                  <a:gd name="T9" fmla="*/ 21 h 131"/>
                  <a:gd name="T10" fmla="*/ 7 w 75"/>
                  <a:gd name="T11" fmla="*/ 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131">
                    <a:moveTo>
                      <a:pt x="7" y="31"/>
                    </a:moveTo>
                    <a:cubicBezTo>
                      <a:pt x="0" y="48"/>
                      <a:pt x="8" y="66"/>
                      <a:pt x="20" y="83"/>
                    </a:cubicBezTo>
                    <a:cubicBezTo>
                      <a:pt x="33" y="101"/>
                      <a:pt x="38" y="117"/>
                      <a:pt x="28" y="131"/>
                    </a:cubicBezTo>
                    <a:cubicBezTo>
                      <a:pt x="47" y="121"/>
                      <a:pt x="50" y="102"/>
                      <a:pt x="43" y="76"/>
                    </a:cubicBezTo>
                    <a:cubicBezTo>
                      <a:pt x="34" y="46"/>
                      <a:pt x="46" y="28"/>
                      <a:pt x="75" y="21"/>
                    </a:cubicBezTo>
                    <a:cubicBezTo>
                      <a:pt x="42" y="0"/>
                      <a:pt x="18" y="2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103"/>
              <p:cNvSpPr/>
              <p:nvPr/>
            </p:nvSpPr>
            <p:spPr bwMode="auto">
              <a:xfrm>
                <a:off x="4310063" y="6019801"/>
                <a:ext cx="485775" cy="431800"/>
              </a:xfrm>
              <a:custGeom>
                <a:avLst/>
                <a:gdLst>
                  <a:gd name="T0" fmla="*/ 161 w 179"/>
                  <a:gd name="T1" fmla="*/ 12 h 159"/>
                  <a:gd name="T2" fmla="*/ 141 w 179"/>
                  <a:gd name="T3" fmla="*/ 88 h 159"/>
                  <a:gd name="T4" fmla="*/ 91 w 179"/>
                  <a:gd name="T5" fmla="*/ 50 h 159"/>
                  <a:gd name="T6" fmla="*/ 98 w 179"/>
                  <a:gd name="T7" fmla="*/ 28 h 159"/>
                  <a:gd name="T8" fmla="*/ 85 w 179"/>
                  <a:gd name="T9" fmla="*/ 2 h 159"/>
                  <a:gd name="T10" fmla="*/ 84 w 179"/>
                  <a:gd name="T11" fmla="*/ 0 h 159"/>
                  <a:gd name="T12" fmla="*/ 60 w 179"/>
                  <a:gd name="T13" fmla="*/ 142 h 159"/>
                  <a:gd name="T14" fmla="*/ 85 w 179"/>
                  <a:gd name="T15" fmla="*/ 151 h 159"/>
                  <a:gd name="T16" fmla="*/ 176 w 179"/>
                  <a:gd name="T17" fmla="*/ 22 h 159"/>
                  <a:gd name="T18" fmla="*/ 161 w 179"/>
                  <a:gd name="T19" fmla="*/ 1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9" h="159">
                    <a:moveTo>
                      <a:pt x="161" y="12"/>
                    </a:moveTo>
                    <a:cubicBezTo>
                      <a:pt x="165" y="41"/>
                      <a:pt x="159" y="75"/>
                      <a:pt x="141" y="88"/>
                    </a:cubicBezTo>
                    <a:cubicBezTo>
                      <a:pt x="109" y="111"/>
                      <a:pt x="75" y="78"/>
                      <a:pt x="91" y="50"/>
                    </a:cubicBezTo>
                    <a:cubicBezTo>
                      <a:pt x="95" y="42"/>
                      <a:pt x="99" y="38"/>
                      <a:pt x="98" y="28"/>
                    </a:cubicBezTo>
                    <a:cubicBezTo>
                      <a:pt x="98" y="19"/>
                      <a:pt x="93" y="11"/>
                      <a:pt x="85" y="2"/>
                    </a:cubicBezTo>
                    <a:cubicBezTo>
                      <a:pt x="85" y="2"/>
                      <a:pt x="84" y="1"/>
                      <a:pt x="84" y="0"/>
                    </a:cubicBezTo>
                    <a:cubicBezTo>
                      <a:pt x="40" y="25"/>
                      <a:pt x="0" y="110"/>
                      <a:pt x="60" y="142"/>
                    </a:cubicBezTo>
                    <a:cubicBezTo>
                      <a:pt x="69" y="147"/>
                      <a:pt x="77" y="150"/>
                      <a:pt x="85" y="151"/>
                    </a:cubicBezTo>
                    <a:cubicBezTo>
                      <a:pt x="141" y="159"/>
                      <a:pt x="179" y="90"/>
                      <a:pt x="176" y="22"/>
                    </a:cubicBezTo>
                    <a:cubicBezTo>
                      <a:pt x="171" y="19"/>
                      <a:pt x="166" y="15"/>
                      <a:pt x="16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104"/>
              <p:cNvSpPr/>
              <p:nvPr/>
            </p:nvSpPr>
            <p:spPr bwMode="auto">
              <a:xfrm>
                <a:off x="4337050" y="5453063"/>
                <a:ext cx="244475" cy="236538"/>
              </a:xfrm>
              <a:custGeom>
                <a:avLst/>
                <a:gdLst>
                  <a:gd name="T0" fmla="*/ 72 w 90"/>
                  <a:gd name="T1" fmla="*/ 68 h 87"/>
                  <a:gd name="T2" fmla="*/ 75 w 90"/>
                  <a:gd name="T3" fmla="*/ 64 h 87"/>
                  <a:gd name="T4" fmla="*/ 76 w 90"/>
                  <a:gd name="T5" fmla="*/ 0 h 87"/>
                  <a:gd name="T6" fmla="*/ 75 w 90"/>
                  <a:gd name="T7" fmla="*/ 1 h 87"/>
                  <a:gd name="T8" fmla="*/ 0 w 90"/>
                  <a:gd name="T9" fmla="*/ 59 h 87"/>
                  <a:gd name="T10" fmla="*/ 72 w 90"/>
                  <a:gd name="T11" fmla="*/ 6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" h="87">
                    <a:moveTo>
                      <a:pt x="72" y="68"/>
                    </a:moveTo>
                    <a:cubicBezTo>
                      <a:pt x="73" y="67"/>
                      <a:pt x="74" y="66"/>
                      <a:pt x="75" y="64"/>
                    </a:cubicBezTo>
                    <a:cubicBezTo>
                      <a:pt x="90" y="48"/>
                      <a:pt x="84" y="23"/>
                      <a:pt x="76" y="0"/>
                    </a:cubicBezTo>
                    <a:cubicBezTo>
                      <a:pt x="76" y="0"/>
                      <a:pt x="76" y="0"/>
                      <a:pt x="75" y="1"/>
                    </a:cubicBezTo>
                    <a:cubicBezTo>
                      <a:pt x="65" y="34"/>
                      <a:pt x="41" y="55"/>
                      <a:pt x="0" y="59"/>
                    </a:cubicBezTo>
                    <a:cubicBezTo>
                      <a:pt x="22" y="75"/>
                      <a:pt x="49" y="87"/>
                      <a:pt x="7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105"/>
              <p:cNvSpPr/>
              <p:nvPr/>
            </p:nvSpPr>
            <p:spPr bwMode="auto">
              <a:xfrm>
                <a:off x="5208588" y="5133976"/>
                <a:ext cx="398462" cy="420688"/>
              </a:xfrm>
              <a:custGeom>
                <a:avLst/>
                <a:gdLst>
                  <a:gd name="T0" fmla="*/ 74 w 147"/>
                  <a:gd name="T1" fmla="*/ 79 h 154"/>
                  <a:gd name="T2" fmla="*/ 46 w 147"/>
                  <a:gd name="T3" fmla="*/ 139 h 154"/>
                  <a:gd name="T4" fmla="*/ 71 w 147"/>
                  <a:gd name="T5" fmla="*/ 154 h 154"/>
                  <a:gd name="T6" fmla="*/ 96 w 147"/>
                  <a:gd name="T7" fmla="*/ 29 h 154"/>
                  <a:gd name="T8" fmla="*/ 0 w 147"/>
                  <a:gd name="T9" fmla="*/ 112 h 154"/>
                  <a:gd name="T10" fmla="*/ 20 w 147"/>
                  <a:gd name="T11" fmla="*/ 124 h 154"/>
                  <a:gd name="T12" fmla="*/ 74 w 147"/>
                  <a:gd name="T13" fmla="*/ 7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154">
                    <a:moveTo>
                      <a:pt x="74" y="79"/>
                    </a:moveTo>
                    <a:cubicBezTo>
                      <a:pt x="99" y="100"/>
                      <a:pt x="74" y="122"/>
                      <a:pt x="46" y="139"/>
                    </a:cubicBezTo>
                    <a:cubicBezTo>
                      <a:pt x="55" y="144"/>
                      <a:pt x="63" y="149"/>
                      <a:pt x="71" y="154"/>
                    </a:cubicBezTo>
                    <a:cubicBezTo>
                      <a:pt x="140" y="114"/>
                      <a:pt x="147" y="58"/>
                      <a:pt x="96" y="29"/>
                    </a:cubicBezTo>
                    <a:cubicBezTo>
                      <a:pt x="47" y="0"/>
                      <a:pt x="11" y="45"/>
                      <a:pt x="0" y="112"/>
                    </a:cubicBezTo>
                    <a:cubicBezTo>
                      <a:pt x="7" y="116"/>
                      <a:pt x="13" y="120"/>
                      <a:pt x="20" y="124"/>
                    </a:cubicBezTo>
                    <a:cubicBezTo>
                      <a:pt x="31" y="87"/>
                      <a:pt x="50" y="59"/>
                      <a:pt x="74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/>
        </p:nvSpPr>
        <p:spPr bwMode="auto">
          <a:xfrm>
            <a:off x="2702138" y="1328421"/>
            <a:ext cx="5517365" cy="530860"/>
          </a:xfrm>
          <a:custGeom>
            <a:avLst/>
            <a:gdLst>
              <a:gd name="T0" fmla="*/ 1935 w 1993"/>
              <a:gd name="T1" fmla="*/ 45 h 189"/>
              <a:gd name="T2" fmla="*/ 1949 w 1993"/>
              <a:gd name="T3" fmla="*/ 132 h 189"/>
              <a:gd name="T4" fmla="*/ 1890 w 1993"/>
              <a:gd name="T5" fmla="*/ 154 h 189"/>
              <a:gd name="T6" fmla="*/ 146 w 1993"/>
              <a:gd name="T7" fmla="*/ 159 h 189"/>
              <a:gd name="T8" fmla="*/ 4 w 1993"/>
              <a:gd name="T9" fmla="*/ 12 h 189"/>
              <a:gd name="T10" fmla="*/ 181 w 1993"/>
              <a:gd name="T11" fmla="*/ 42 h 189"/>
              <a:gd name="T12" fmla="*/ 282 w 1993"/>
              <a:gd name="T13" fmla="*/ 77 h 189"/>
              <a:gd name="T14" fmla="*/ 143 w 1993"/>
              <a:gd name="T15" fmla="*/ 8 h 189"/>
              <a:gd name="T16" fmla="*/ 81 w 1993"/>
              <a:gd name="T17" fmla="*/ 65 h 189"/>
              <a:gd name="T18" fmla="*/ 449 w 1993"/>
              <a:gd name="T19" fmla="*/ 78 h 189"/>
              <a:gd name="T20" fmla="*/ 471 w 1993"/>
              <a:gd name="T21" fmla="*/ 9 h 189"/>
              <a:gd name="T22" fmla="*/ 732 w 1993"/>
              <a:gd name="T23" fmla="*/ 109 h 189"/>
              <a:gd name="T24" fmla="*/ 802 w 1993"/>
              <a:gd name="T25" fmla="*/ 9 h 189"/>
              <a:gd name="T26" fmla="*/ 669 w 1993"/>
              <a:gd name="T27" fmla="*/ 11 h 189"/>
              <a:gd name="T28" fmla="*/ 975 w 1993"/>
              <a:gd name="T29" fmla="*/ 86 h 189"/>
              <a:gd name="T30" fmla="*/ 869 w 1993"/>
              <a:gd name="T31" fmla="*/ 15 h 189"/>
              <a:gd name="T32" fmla="*/ 1088 w 1993"/>
              <a:gd name="T33" fmla="*/ 18 h 189"/>
              <a:gd name="T34" fmla="*/ 1143 w 1993"/>
              <a:gd name="T35" fmla="*/ 47 h 189"/>
              <a:gd name="T36" fmla="*/ 1272 w 1993"/>
              <a:gd name="T37" fmla="*/ 60 h 189"/>
              <a:gd name="T38" fmla="*/ 1076 w 1993"/>
              <a:gd name="T39" fmla="*/ 23 h 189"/>
              <a:gd name="T40" fmla="*/ 1321 w 1993"/>
              <a:gd name="T41" fmla="*/ 12 h 189"/>
              <a:gd name="T42" fmla="*/ 1642 w 1993"/>
              <a:gd name="T43" fmla="*/ 66 h 189"/>
              <a:gd name="T44" fmla="*/ 1352 w 1993"/>
              <a:gd name="T45" fmla="*/ 11 h 189"/>
              <a:gd name="T46" fmla="*/ 1517 w 1993"/>
              <a:gd name="T47" fmla="*/ 112 h 189"/>
              <a:gd name="T48" fmla="*/ 1498 w 1993"/>
              <a:gd name="T49" fmla="*/ 11 h 189"/>
              <a:gd name="T50" fmla="*/ 1910 w 1993"/>
              <a:gd name="T51" fmla="*/ 94 h 189"/>
              <a:gd name="T52" fmla="*/ 1864 w 1993"/>
              <a:gd name="T53" fmla="*/ 42 h 189"/>
              <a:gd name="T54" fmla="*/ 1165 w 1993"/>
              <a:gd name="T55" fmla="*/ 38 h 189"/>
              <a:gd name="T56" fmla="*/ 978 w 1993"/>
              <a:gd name="T57" fmla="*/ 51 h 189"/>
              <a:gd name="T58" fmla="*/ 998 w 1993"/>
              <a:gd name="T59" fmla="*/ 100 h 189"/>
              <a:gd name="T60" fmla="*/ 520 w 1993"/>
              <a:gd name="T61" fmla="*/ 160 h 189"/>
              <a:gd name="T62" fmla="*/ 757 w 1993"/>
              <a:gd name="T63" fmla="*/ 38 h 189"/>
              <a:gd name="T64" fmla="*/ 211 w 1993"/>
              <a:gd name="T65" fmla="*/ 44 h 189"/>
              <a:gd name="T66" fmla="*/ 1688 w 1993"/>
              <a:gd name="T67" fmla="*/ 65 h 189"/>
              <a:gd name="T68" fmla="*/ 1428 w 1993"/>
              <a:gd name="T69" fmla="*/ 132 h 189"/>
              <a:gd name="T70" fmla="*/ 1161 w 1993"/>
              <a:gd name="T71" fmla="*/ 51 h 189"/>
              <a:gd name="T72" fmla="*/ 32 w 1993"/>
              <a:gd name="T73" fmla="*/ 55 h 189"/>
              <a:gd name="T74" fmla="*/ 962 w 1993"/>
              <a:gd name="T75" fmla="*/ 80 h 189"/>
              <a:gd name="T76" fmla="*/ 360 w 1993"/>
              <a:gd name="T77" fmla="*/ 62 h 189"/>
              <a:gd name="T78" fmla="*/ 1133 w 1993"/>
              <a:gd name="T79" fmla="*/ 105 h 189"/>
              <a:gd name="T80" fmla="*/ 1712 w 1993"/>
              <a:gd name="T81" fmla="*/ 68 h 189"/>
              <a:gd name="T82" fmla="*/ 201 w 1993"/>
              <a:gd name="T83" fmla="*/ 123 h 189"/>
              <a:gd name="T84" fmla="*/ 1149 w 1993"/>
              <a:gd name="T85" fmla="*/ 120 h 189"/>
              <a:gd name="T86" fmla="*/ 1759 w 1993"/>
              <a:gd name="T87" fmla="*/ 85 h 189"/>
              <a:gd name="T88" fmla="*/ 847 w 1993"/>
              <a:gd name="T89" fmla="*/ 119 h 189"/>
              <a:gd name="T90" fmla="*/ 699 w 1993"/>
              <a:gd name="T91" fmla="*/ 86 h 189"/>
              <a:gd name="T92" fmla="*/ 1633 w 1993"/>
              <a:gd name="T93" fmla="*/ 96 h 189"/>
              <a:gd name="T94" fmla="*/ 1618 w 1993"/>
              <a:gd name="T95" fmla="*/ 132 h 189"/>
              <a:gd name="T96" fmla="*/ 1720 w 1993"/>
              <a:gd name="T97" fmla="*/ 92 h 189"/>
              <a:gd name="T98" fmla="*/ 235 w 1993"/>
              <a:gd name="T99" fmla="*/ 153 h 189"/>
              <a:gd name="T100" fmla="*/ 1231 w 1993"/>
              <a:gd name="T101" fmla="*/ 110 h 189"/>
              <a:gd name="T102" fmla="*/ 714 w 1993"/>
              <a:gd name="T103" fmla="*/ 114 h 189"/>
              <a:gd name="T104" fmla="*/ 1026 w 1993"/>
              <a:gd name="T105" fmla="*/ 107 h 189"/>
              <a:gd name="T106" fmla="*/ 368 w 1993"/>
              <a:gd name="T107" fmla="*/ 159 h 189"/>
              <a:gd name="T108" fmla="*/ 891 w 1993"/>
              <a:gd name="T109" fmla="*/ 117 h 189"/>
              <a:gd name="T110" fmla="*/ 284 w 1993"/>
              <a:gd name="T111" fmla="*/ 121 h 189"/>
              <a:gd name="T112" fmla="*/ 1109 w 1993"/>
              <a:gd name="T113" fmla="*/ 143 h 189"/>
              <a:gd name="T114" fmla="*/ 1419 w 1993"/>
              <a:gd name="T115" fmla="*/ 132 h 189"/>
              <a:gd name="T116" fmla="*/ 436 w 1993"/>
              <a:gd name="T117" fmla="*/ 144 h 189"/>
              <a:gd name="T118" fmla="*/ 1581 w 1993"/>
              <a:gd name="T119" fmla="*/ 158 h 189"/>
              <a:gd name="T120" fmla="*/ 597 w 1993"/>
              <a:gd name="T121" fmla="*/ 181 h 189"/>
              <a:gd name="T122" fmla="*/ 1484 w 1993"/>
              <a:gd name="T123" fmla="*/ 187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93" h="189">
                <a:moveTo>
                  <a:pt x="295" y="2"/>
                </a:moveTo>
                <a:cubicBezTo>
                  <a:pt x="311" y="2"/>
                  <a:pt x="311" y="2"/>
                  <a:pt x="311" y="2"/>
                </a:cubicBezTo>
                <a:cubicBezTo>
                  <a:pt x="428" y="3"/>
                  <a:pt x="428" y="3"/>
                  <a:pt x="428" y="3"/>
                </a:cubicBezTo>
                <a:cubicBezTo>
                  <a:pt x="431" y="1"/>
                  <a:pt x="436" y="4"/>
                  <a:pt x="440" y="3"/>
                </a:cubicBezTo>
                <a:cubicBezTo>
                  <a:pt x="476" y="2"/>
                  <a:pt x="476" y="2"/>
                  <a:pt x="476" y="2"/>
                </a:cubicBezTo>
                <a:cubicBezTo>
                  <a:pt x="492" y="3"/>
                  <a:pt x="509" y="2"/>
                  <a:pt x="526" y="3"/>
                </a:cubicBezTo>
                <a:cubicBezTo>
                  <a:pt x="552" y="4"/>
                  <a:pt x="576" y="3"/>
                  <a:pt x="602" y="4"/>
                </a:cubicBezTo>
                <a:cubicBezTo>
                  <a:pt x="674" y="2"/>
                  <a:pt x="747" y="4"/>
                  <a:pt x="819" y="4"/>
                </a:cubicBezTo>
                <a:cubicBezTo>
                  <a:pt x="856" y="4"/>
                  <a:pt x="856" y="4"/>
                  <a:pt x="856" y="4"/>
                </a:cubicBezTo>
                <a:cubicBezTo>
                  <a:pt x="1029" y="4"/>
                  <a:pt x="1029" y="4"/>
                  <a:pt x="1029" y="4"/>
                </a:cubicBezTo>
                <a:cubicBezTo>
                  <a:pt x="1036" y="4"/>
                  <a:pt x="1036" y="4"/>
                  <a:pt x="1036" y="4"/>
                </a:cubicBezTo>
                <a:cubicBezTo>
                  <a:pt x="1056" y="5"/>
                  <a:pt x="1076" y="5"/>
                  <a:pt x="1094" y="5"/>
                </a:cubicBezTo>
                <a:cubicBezTo>
                  <a:pt x="1159" y="5"/>
                  <a:pt x="1222" y="4"/>
                  <a:pt x="1289" y="5"/>
                </a:cubicBezTo>
                <a:cubicBezTo>
                  <a:pt x="1430" y="6"/>
                  <a:pt x="1566" y="5"/>
                  <a:pt x="1710" y="6"/>
                </a:cubicBezTo>
                <a:cubicBezTo>
                  <a:pt x="1717" y="8"/>
                  <a:pt x="1726" y="4"/>
                  <a:pt x="1733" y="7"/>
                </a:cubicBezTo>
                <a:cubicBezTo>
                  <a:pt x="1759" y="5"/>
                  <a:pt x="1783" y="8"/>
                  <a:pt x="1808" y="6"/>
                </a:cubicBezTo>
                <a:cubicBezTo>
                  <a:pt x="1837" y="6"/>
                  <a:pt x="1869" y="6"/>
                  <a:pt x="1900" y="7"/>
                </a:cubicBezTo>
                <a:cubicBezTo>
                  <a:pt x="1928" y="6"/>
                  <a:pt x="1961" y="8"/>
                  <a:pt x="1989" y="7"/>
                </a:cubicBezTo>
                <a:cubicBezTo>
                  <a:pt x="1990" y="7"/>
                  <a:pt x="1991" y="8"/>
                  <a:pt x="1992" y="9"/>
                </a:cubicBezTo>
                <a:cubicBezTo>
                  <a:pt x="1992" y="11"/>
                  <a:pt x="1990" y="12"/>
                  <a:pt x="1989" y="12"/>
                </a:cubicBezTo>
                <a:cubicBezTo>
                  <a:pt x="1975" y="13"/>
                  <a:pt x="1975" y="13"/>
                  <a:pt x="1975" y="13"/>
                </a:cubicBezTo>
                <a:cubicBezTo>
                  <a:pt x="1975" y="21"/>
                  <a:pt x="1966" y="21"/>
                  <a:pt x="1962" y="26"/>
                </a:cubicBezTo>
                <a:cubicBezTo>
                  <a:pt x="1955" y="34"/>
                  <a:pt x="1944" y="40"/>
                  <a:pt x="1935" y="45"/>
                </a:cubicBezTo>
                <a:cubicBezTo>
                  <a:pt x="1936" y="50"/>
                  <a:pt x="1941" y="53"/>
                  <a:pt x="1945" y="57"/>
                </a:cubicBezTo>
                <a:cubicBezTo>
                  <a:pt x="1948" y="54"/>
                  <a:pt x="1951" y="52"/>
                  <a:pt x="1955" y="52"/>
                </a:cubicBezTo>
                <a:cubicBezTo>
                  <a:pt x="1963" y="46"/>
                  <a:pt x="1972" y="41"/>
                  <a:pt x="1979" y="34"/>
                </a:cubicBezTo>
                <a:cubicBezTo>
                  <a:pt x="1983" y="30"/>
                  <a:pt x="1985" y="22"/>
                  <a:pt x="1991" y="22"/>
                </a:cubicBezTo>
                <a:cubicBezTo>
                  <a:pt x="1991" y="29"/>
                  <a:pt x="1985" y="34"/>
                  <a:pt x="1980" y="38"/>
                </a:cubicBezTo>
                <a:cubicBezTo>
                  <a:pt x="1970" y="47"/>
                  <a:pt x="1960" y="56"/>
                  <a:pt x="1948" y="60"/>
                </a:cubicBezTo>
                <a:cubicBezTo>
                  <a:pt x="1947" y="61"/>
                  <a:pt x="1947" y="61"/>
                  <a:pt x="1947" y="61"/>
                </a:cubicBezTo>
                <a:cubicBezTo>
                  <a:pt x="1950" y="64"/>
                  <a:pt x="1947" y="74"/>
                  <a:pt x="1954" y="72"/>
                </a:cubicBezTo>
                <a:cubicBezTo>
                  <a:pt x="1968" y="66"/>
                  <a:pt x="1978" y="56"/>
                  <a:pt x="1989" y="45"/>
                </a:cubicBezTo>
                <a:cubicBezTo>
                  <a:pt x="1991" y="45"/>
                  <a:pt x="1993" y="45"/>
                  <a:pt x="1993" y="47"/>
                </a:cubicBezTo>
                <a:cubicBezTo>
                  <a:pt x="1983" y="58"/>
                  <a:pt x="1971" y="70"/>
                  <a:pt x="1956" y="75"/>
                </a:cubicBezTo>
                <a:cubicBezTo>
                  <a:pt x="1955" y="78"/>
                  <a:pt x="1951" y="76"/>
                  <a:pt x="1950" y="79"/>
                </a:cubicBezTo>
                <a:cubicBezTo>
                  <a:pt x="1951" y="81"/>
                  <a:pt x="1950" y="85"/>
                  <a:pt x="1953" y="86"/>
                </a:cubicBezTo>
                <a:cubicBezTo>
                  <a:pt x="1966" y="83"/>
                  <a:pt x="1977" y="75"/>
                  <a:pt x="1988" y="68"/>
                </a:cubicBezTo>
                <a:cubicBezTo>
                  <a:pt x="1989" y="68"/>
                  <a:pt x="1991" y="69"/>
                  <a:pt x="1991" y="70"/>
                </a:cubicBezTo>
                <a:cubicBezTo>
                  <a:pt x="1980" y="81"/>
                  <a:pt x="1965" y="86"/>
                  <a:pt x="1951" y="91"/>
                </a:cubicBezTo>
                <a:cubicBezTo>
                  <a:pt x="1950" y="95"/>
                  <a:pt x="1949" y="100"/>
                  <a:pt x="1948" y="105"/>
                </a:cubicBezTo>
                <a:cubicBezTo>
                  <a:pt x="1952" y="108"/>
                  <a:pt x="1954" y="103"/>
                  <a:pt x="1957" y="103"/>
                </a:cubicBezTo>
                <a:cubicBezTo>
                  <a:pt x="1967" y="101"/>
                  <a:pt x="1976" y="95"/>
                  <a:pt x="1985" y="89"/>
                </a:cubicBezTo>
                <a:cubicBezTo>
                  <a:pt x="1987" y="89"/>
                  <a:pt x="1988" y="91"/>
                  <a:pt x="1988" y="93"/>
                </a:cubicBezTo>
                <a:cubicBezTo>
                  <a:pt x="1977" y="99"/>
                  <a:pt x="1966" y="107"/>
                  <a:pt x="1954" y="109"/>
                </a:cubicBezTo>
                <a:cubicBezTo>
                  <a:pt x="1947" y="109"/>
                  <a:pt x="1944" y="115"/>
                  <a:pt x="1944" y="121"/>
                </a:cubicBezTo>
                <a:cubicBezTo>
                  <a:pt x="1944" y="125"/>
                  <a:pt x="1945" y="130"/>
                  <a:pt x="1949" y="132"/>
                </a:cubicBezTo>
                <a:cubicBezTo>
                  <a:pt x="1961" y="135"/>
                  <a:pt x="1971" y="134"/>
                  <a:pt x="1982" y="130"/>
                </a:cubicBezTo>
                <a:cubicBezTo>
                  <a:pt x="1984" y="131"/>
                  <a:pt x="1985" y="130"/>
                  <a:pt x="1986" y="132"/>
                </a:cubicBezTo>
                <a:cubicBezTo>
                  <a:pt x="1985" y="138"/>
                  <a:pt x="1978" y="136"/>
                  <a:pt x="1975" y="139"/>
                </a:cubicBezTo>
                <a:cubicBezTo>
                  <a:pt x="1964" y="140"/>
                  <a:pt x="1952" y="143"/>
                  <a:pt x="1943" y="136"/>
                </a:cubicBezTo>
                <a:cubicBezTo>
                  <a:pt x="1931" y="124"/>
                  <a:pt x="1943" y="109"/>
                  <a:pt x="1945" y="95"/>
                </a:cubicBezTo>
                <a:cubicBezTo>
                  <a:pt x="1944" y="82"/>
                  <a:pt x="1947" y="66"/>
                  <a:pt x="1935" y="57"/>
                </a:cubicBezTo>
                <a:cubicBezTo>
                  <a:pt x="1926" y="47"/>
                  <a:pt x="1914" y="44"/>
                  <a:pt x="1902" y="40"/>
                </a:cubicBezTo>
                <a:cubicBezTo>
                  <a:pt x="1895" y="40"/>
                  <a:pt x="1886" y="39"/>
                  <a:pt x="1880" y="43"/>
                </a:cubicBezTo>
                <a:cubicBezTo>
                  <a:pt x="1870" y="44"/>
                  <a:pt x="1863" y="53"/>
                  <a:pt x="1858" y="61"/>
                </a:cubicBezTo>
                <a:cubicBezTo>
                  <a:pt x="1857" y="68"/>
                  <a:pt x="1855" y="77"/>
                  <a:pt x="1860" y="83"/>
                </a:cubicBezTo>
                <a:cubicBezTo>
                  <a:pt x="1863" y="87"/>
                  <a:pt x="1869" y="88"/>
                  <a:pt x="1874" y="88"/>
                </a:cubicBezTo>
                <a:cubicBezTo>
                  <a:pt x="1885" y="87"/>
                  <a:pt x="1891" y="76"/>
                  <a:pt x="1896" y="67"/>
                </a:cubicBezTo>
                <a:cubicBezTo>
                  <a:pt x="1903" y="66"/>
                  <a:pt x="1911" y="67"/>
                  <a:pt x="1916" y="73"/>
                </a:cubicBezTo>
                <a:cubicBezTo>
                  <a:pt x="1921" y="77"/>
                  <a:pt x="1922" y="83"/>
                  <a:pt x="1922" y="89"/>
                </a:cubicBezTo>
                <a:cubicBezTo>
                  <a:pt x="1924" y="92"/>
                  <a:pt x="1924" y="92"/>
                  <a:pt x="1924" y="92"/>
                </a:cubicBezTo>
                <a:cubicBezTo>
                  <a:pt x="1917" y="95"/>
                  <a:pt x="1916" y="105"/>
                  <a:pt x="1908" y="106"/>
                </a:cubicBezTo>
                <a:cubicBezTo>
                  <a:pt x="1900" y="108"/>
                  <a:pt x="1892" y="113"/>
                  <a:pt x="1884" y="108"/>
                </a:cubicBezTo>
                <a:cubicBezTo>
                  <a:pt x="1871" y="105"/>
                  <a:pt x="1853" y="100"/>
                  <a:pt x="1842" y="111"/>
                </a:cubicBezTo>
                <a:cubicBezTo>
                  <a:pt x="1838" y="116"/>
                  <a:pt x="1837" y="123"/>
                  <a:pt x="1837" y="129"/>
                </a:cubicBezTo>
                <a:cubicBezTo>
                  <a:pt x="1840" y="135"/>
                  <a:pt x="1840" y="140"/>
                  <a:pt x="1844" y="144"/>
                </a:cubicBezTo>
                <a:cubicBezTo>
                  <a:pt x="1850" y="144"/>
                  <a:pt x="1850" y="136"/>
                  <a:pt x="1855" y="133"/>
                </a:cubicBezTo>
                <a:cubicBezTo>
                  <a:pt x="1861" y="128"/>
                  <a:pt x="1871" y="126"/>
                  <a:pt x="1879" y="131"/>
                </a:cubicBezTo>
                <a:cubicBezTo>
                  <a:pt x="1886" y="136"/>
                  <a:pt x="1892" y="144"/>
                  <a:pt x="1890" y="154"/>
                </a:cubicBezTo>
                <a:cubicBezTo>
                  <a:pt x="1890" y="155"/>
                  <a:pt x="1888" y="157"/>
                  <a:pt x="1889" y="158"/>
                </a:cubicBezTo>
                <a:cubicBezTo>
                  <a:pt x="1984" y="160"/>
                  <a:pt x="1984" y="160"/>
                  <a:pt x="1984" y="160"/>
                </a:cubicBezTo>
                <a:cubicBezTo>
                  <a:pt x="1985" y="160"/>
                  <a:pt x="1986" y="161"/>
                  <a:pt x="1986" y="161"/>
                </a:cubicBezTo>
                <a:cubicBezTo>
                  <a:pt x="1984" y="163"/>
                  <a:pt x="1984" y="163"/>
                  <a:pt x="1984" y="163"/>
                </a:cubicBezTo>
                <a:cubicBezTo>
                  <a:pt x="1831" y="164"/>
                  <a:pt x="1831" y="164"/>
                  <a:pt x="1831" y="164"/>
                </a:cubicBezTo>
                <a:cubicBezTo>
                  <a:pt x="1813" y="165"/>
                  <a:pt x="1794" y="162"/>
                  <a:pt x="1775" y="164"/>
                </a:cubicBezTo>
                <a:cubicBezTo>
                  <a:pt x="1481" y="164"/>
                  <a:pt x="1481" y="164"/>
                  <a:pt x="1481" y="164"/>
                </a:cubicBezTo>
                <a:cubicBezTo>
                  <a:pt x="1463" y="164"/>
                  <a:pt x="1463" y="164"/>
                  <a:pt x="1463" y="164"/>
                </a:cubicBezTo>
                <a:cubicBezTo>
                  <a:pt x="1330" y="164"/>
                  <a:pt x="1330" y="164"/>
                  <a:pt x="1330" y="164"/>
                </a:cubicBezTo>
                <a:cubicBezTo>
                  <a:pt x="1304" y="163"/>
                  <a:pt x="1282" y="165"/>
                  <a:pt x="1255" y="164"/>
                </a:cubicBezTo>
                <a:cubicBezTo>
                  <a:pt x="1206" y="163"/>
                  <a:pt x="1206" y="163"/>
                  <a:pt x="1206" y="163"/>
                </a:cubicBezTo>
                <a:cubicBezTo>
                  <a:pt x="907" y="164"/>
                  <a:pt x="907" y="164"/>
                  <a:pt x="907" y="164"/>
                </a:cubicBezTo>
                <a:cubicBezTo>
                  <a:pt x="862" y="164"/>
                  <a:pt x="818" y="164"/>
                  <a:pt x="772" y="164"/>
                </a:cubicBezTo>
                <a:cubicBezTo>
                  <a:pt x="669" y="164"/>
                  <a:pt x="669" y="164"/>
                  <a:pt x="669" y="164"/>
                </a:cubicBezTo>
                <a:cubicBezTo>
                  <a:pt x="545" y="164"/>
                  <a:pt x="545" y="164"/>
                  <a:pt x="545" y="164"/>
                </a:cubicBezTo>
                <a:cubicBezTo>
                  <a:pt x="480" y="164"/>
                  <a:pt x="414" y="164"/>
                  <a:pt x="349" y="164"/>
                </a:cubicBezTo>
                <a:cubicBezTo>
                  <a:pt x="342" y="164"/>
                  <a:pt x="333" y="164"/>
                  <a:pt x="325" y="164"/>
                </a:cubicBezTo>
                <a:cubicBezTo>
                  <a:pt x="206" y="164"/>
                  <a:pt x="206" y="164"/>
                  <a:pt x="206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13" y="164"/>
                  <a:pt x="57" y="164"/>
                  <a:pt x="3" y="164"/>
                </a:cubicBezTo>
                <a:cubicBezTo>
                  <a:pt x="3" y="162"/>
                  <a:pt x="3" y="160"/>
                  <a:pt x="5" y="160"/>
                </a:cubicBezTo>
                <a:cubicBezTo>
                  <a:pt x="39" y="160"/>
                  <a:pt x="73" y="160"/>
                  <a:pt x="107" y="159"/>
                </a:cubicBezTo>
                <a:cubicBezTo>
                  <a:pt x="120" y="160"/>
                  <a:pt x="133" y="160"/>
                  <a:pt x="146" y="159"/>
                </a:cubicBezTo>
                <a:cubicBezTo>
                  <a:pt x="146" y="155"/>
                  <a:pt x="151" y="154"/>
                  <a:pt x="152" y="151"/>
                </a:cubicBezTo>
                <a:cubicBezTo>
                  <a:pt x="163" y="137"/>
                  <a:pt x="164" y="117"/>
                  <a:pt x="158" y="101"/>
                </a:cubicBezTo>
                <a:cubicBezTo>
                  <a:pt x="151" y="88"/>
                  <a:pt x="139" y="74"/>
                  <a:pt x="123" y="74"/>
                </a:cubicBezTo>
                <a:cubicBezTo>
                  <a:pt x="116" y="72"/>
                  <a:pt x="111" y="75"/>
                  <a:pt x="105" y="79"/>
                </a:cubicBezTo>
                <a:cubicBezTo>
                  <a:pt x="100" y="84"/>
                  <a:pt x="99" y="92"/>
                  <a:pt x="99" y="98"/>
                </a:cubicBezTo>
                <a:cubicBezTo>
                  <a:pt x="103" y="108"/>
                  <a:pt x="115" y="100"/>
                  <a:pt x="122" y="105"/>
                </a:cubicBezTo>
                <a:cubicBezTo>
                  <a:pt x="121" y="109"/>
                  <a:pt x="121" y="109"/>
                  <a:pt x="121" y="109"/>
                </a:cubicBezTo>
                <a:cubicBezTo>
                  <a:pt x="111" y="121"/>
                  <a:pt x="97" y="133"/>
                  <a:pt x="79" y="130"/>
                </a:cubicBezTo>
                <a:cubicBezTo>
                  <a:pt x="75" y="129"/>
                  <a:pt x="70" y="128"/>
                  <a:pt x="68" y="123"/>
                </a:cubicBezTo>
                <a:cubicBezTo>
                  <a:pt x="61" y="109"/>
                  <a:pt x="72" y="97"/>
                  <a:pt x="74" y="84"/>
                </a:cubicBezTo>
                <a:cubicBezTo>
                  <a:pt x="77" y="68"/>
                  <a:pt x="69" y="52"/>
                  <a:pt x="59" y="40"/>
                </a:cubicBezTo>
                <a:cubicBezTo>
                  <a:pt x="51" y="31"/>
                  <a:pt x="36" y="30"/>
                  <a:pt x="25" y="34"/>
                </a:cubicBezTo>
                <a:cubicBezTo>
                  <a:pt x="17" y="38"/>
                  <a:pt x="7" y="44"/>
                  <a:pt x="4" y="54"/>
                </a:cubicBezTo>
                <a:cubicBezTo>
                  <a:pt x="4" y="37"/>
                  <a:pt x="4" y="37"/>
                  <a:pt x="4" y="37"/>
                </a:cubicBezTo>
                <a:cubicBezTo>
                  <a:pt x="7" y="37"/>
                  <a:pt x="10" y="36"/>
                  <a:pt x="11" y="34"/>
                </a:cubicBezTo>
                <a:cubicBezTo>
                  <a:pt x="11" y="30"/>
                  <a:pt x="7" y="31"/>
                  <a:pt x="5" y="30"/>
                </a:cubicBezTo>
                <a:cubicBezTo>
                  <a:pt x="4" y="28"/>
                  <a:pt x="4" y="26"/>
                  <a:pt x="4" y="24"/>
                </a:cubicBezTo>
                <a:cubicBezTo>
                  <a:pt x="15" y="30"/>
                  <a:pt x="28" y="25"/>
                  <a:pt x="40" y="25"/>
                </a:cubicBezTo>
                <a:cubicBezTo>
                  <a:pt x="48" y="27"/>
                  <a:pt x="57" y="22"/>
                  <a:pt x="65" y="18"/>
                </a:cubicBezTo>
                <a:cubicBezTo>
                  <a:pt x="67" y="14"/>
                  <a:pt x="73" y="13"/>
                  <a:pt x="73" y="8"/>
                </a:cubicBezTo>
                <a:cubicBezTo>
                  <a:pt x="68" y="6"/>
                  <a:pt x="63" y="7"/>
                  <a:pt x="58" y="8"/>
                </a:cubicBezTo>
                <a:cubicBezTo>
                  <a:pt x="44" y="22"/>
                  <a:pt x="23" y="20"/>
                  <a:pt x="5" y="19"/>
                </a:cubicBezTo>
                <a:cubicBezTo>
                  <a:pt x="3" y="17"/>
                  <a:pt x="5" y="15"/>
                  <a:pt x="4" y="12"/>
                </a:cubicBezTo>
                <a:cubicBezTo>
                  <a:pt x="19" y="17"/>
                  <a:pt x="35" y="18"/>
                  <a:pt x="47" y="8"/>
                </a:cubicBezTo>
                <a:cubicBezTo>
                  <a:pt x="47" y="6"/>
                  <a:pt x="43" y="7"/>
                  <a:pt x="40" y="7"/>
                </a:cubicBezTo>
                <a:cubicBezTo>
                  <a:pt x="28" y="5"/>
                  <a:pt x="16" y="7"/>
                  <a:pt x="5" y="7"/>
                </a:cubicBezTo>
                <a:cubicBezTo>
                  <a:pt x="4" y="6"/>
                  <a:pt x="4" y="3"/>
                  <a:pt x="5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4"/>
                  <a:pt x="68" y="4"/>
                  <a:pt x="68" y="4"/>
                </a:cubicBezTo>
                <a:cubicBezTo>
                  <a:pt x="72" y="0"/>
                  <a:pt x="80" y="2"/>
                  <a:pt x="86" y="2"/>
                </a:cubicBezTo>
                <a:cubicBezTo>
                  <a:pt x="155" y="0"/>
                  <a:pt x="225" y="3"/>
                  <a:pt x="295" y="2"/>
                </a:cubicBezTo>
                <a:close/>
                <a:moveTo>
                  <a:pt x="119" y="8"/>
                </a:moveTo>
                <a:cubicBezTo>
                  <a:pt x="115" y="7"/>
                  <a:pt x="111" y="7"/>
                  <a:pt x="106" y="8"/>
                </a:cubicBezTo>
                <a:cubicBezTo>
                  <a:pt x="96" y="20"/>
                  <a:pt x="82" y="33"/>
                  <a:pt x="67" y="39"/>
                </a:cubicBezTo>
                <a:cubicBezTo>
                  <a:pt x="69" y="42"/>
                  <a:pt x="70" y="46"/>
                  <a:pt x="74" y="47"/>
                </a:cubicBezTo>
                <a:cubicBezTo>
                  <a:pt x="84" y="43"/>
                  <a:pt x="92" y="35"/>
                  <a:pt x="101" y="29"/>
                </a:cubicBezTo>
                <a:cubicBezTo>
                  <a:pt x="109" y="23"/>
                  <a:pt x="115" y="16"/>
                  <a:pt x="119" y="8"/>
                </a:cubicBezTo>
                <a:close/>
                <a:moveTo>
                  <a:pt x="334" y="8"/>
                </a:moveTo>
                <a:cubicBezTo>
                  <a:pt x="312" y="7"/>
                  <a:pt x="291" y="9"/>
                  <a:pt x="271" y="7"/>
                </a:cubicBezTo>
                <a:cubicBezTo>
                  <a:pt x="250" y="8"/>
                  <a:pt x="230" y="7"/>
                  <a:pt x="209" y="7"/>
                </a:cubicBezTo>
                <a:cubicBezTo>
                  <a:pt x="206" y="8"/>
                  <a:pt x="206" y="8"/>
                  <a:pt x="206" y="8"/>
                </a:cubicBezTo>
                <a:cubicBezTo>
                  <a:pt x="210" y="16"/>
                  <a:pt x="221" y="17"/>
                  <a:pt x="225" y="26"/>
                </a:cubicBezTo>
                <a:cubicBezTo>
                  <a:pt x="228" y="32"/>
                  <a:pt x="226" y="37"/>
                  <a:pt x="224" y="43"/>
                </a:cubicBezTo>
                <a:cubicBezTo>
                  <a:pt x="217" y="51"/>
                  <a:pt x="209" y="64"/>
                  <a:pt x="196" y="62"/>
                </a:cubicBezTo>
                <a:cubicBezTo>
                  <a:pt x="183" y="61"/>
                  <a:pt x="196" y="51"/>
                  <a:pt x="192" y="45"/>
                </a:cubicBezTo>
                <a:cubicBezTo>
                  <a:pt x="190" y="41"/>
                  <a:pt x="185" y="43"/>
                  <a:pt x="181" y="42"/>
                </a:cubicBezTo>
                <a:cubicBezTo>
                  <a:pt x="177" y="44"/>
                  <a:pt x="172" y="47"/>
                  <a:pt x="170" y="52"/>
                </a:cubicBezTo>
                <a:cubicBezTo>
                  <a:pt x="169" y="61"/>
                  <a:pt x="170" y="71"/>
                  <a:pt x="176" y="79"/>
                </a:cubicBezTo>
                <a:cubicBezTo>
                  <a:pt x="179" y="82"/>
                  <a:pt x="184" y="81"/>
                  <a:pt x="188" y="82"/>
                </a:cubicBezTo>
                <a:cubicBezTo>
                  <a:pt x="194" y="83"/>
                  <a:pt x="200" y="82"/>
                  <a:pt x="205" y="79"/>
                </a:cubicBezTo>
                <a:cubicBezTo>
                  <a:pt x="215" y="72"/>
                  <a:pt x="224" y="64"/>
                  <a:pt x="235" y="62"/>
                </a:cubicBezTo>
                <a:cubicBezTo>
                  <a:pt x="244" y="61"/>
                  <a:pt x="251" y="66"/>
                  <a:pt x="256" y="72"/>
                </a:cubicBezTo>
                <a:cubicBezTo>
                  <a:pt x="255" y="74"/>
                  <a:pt x="259" y="76"/>
                  <a:pt x="256" y="77"/>
                </a:cubicBezTo>
                <a:cubicBezTo>
                  <a:pt x="258" y="83"/>
                  <a:pt x="258" y="83"/>
                  <a:pt x="258" y="83"/>
                </a:cubicBezTo>
                <a:cubicBezTo>
                  <a:pt x="260" y="91"/>
                  <a:pt x="257" y="99"/>
                  <a:pt x="254" y="106"/>
                </a:cubicBezTo>
                <a:cubicBezTo>
                  <a:pt x="251" y="113"/>
                  <a:pt x="245" y="115"/>
                  <a:pt x="239" y="118"/>
                </a:cubicBezTo>
                <a:cubicBezTo>
                  <a:pt x="236" y="120"/>
                  <a:pt x="232" y="118"/>
                  <a:pt x="230" y="116"/>
                </a:cubicBezTo>
                <a:cubicBezTo>
                  <a:pt x="228" y="113"/>
                  <a:pt x="232" y="111"/>
                  <a:pt x="234" y="109"/>
                </a:cubicBezTo>
                <a:cubicBezTo>
                  <a:pt x="236" y="101"/>
                  <a:pt x="235" y="94"/>
                  <a:pt x="229" y="89"/>
                </a:cubicBezTo>
                <a:cubicBezTo>
                  <a:pt x="224" y="87"/>
                  <a:pt x="221" y="91"/>
                  <a:pt x="217" y="93"/>
                </a:cubicBezTo>
                <a:cubicBezTo>
                  <a:pt x="210" y="100"/>
                  <a:pt x="207" y="112"/>
                  <a:pt x="210" y="123"/>
                </a:cubicBezTo>
                <a:cubicBezTo>
                  <a:pt x="214" y="130"/>
                  <a:pt x="217" y="138"/>
                  <a:pt x="224" y="143"/>
                </a:cubicBezTo>
                <a:cubicBezTo>
                  <a:pt x="238" y="146"/>
                  <a:pt x="238" y="146"/>
                  <a:pt x="238" y="146"/>
                </a:cubicBezTo>
                <a:cubicBezTo>
                  <a:pt x="242" y="145"/>
                  <a:pt x="246" y="143"/>
                  <a:pt x="251" y="143"/>
                </a:cubicBezTo>
                <a:cubicBezTo>
                  <a:pt x="261" y="141"/>
                  <a:pt x="269" y="134"/>
                  <a:pt x="275" y="127"/>
                </a:cubicBezTo>
                <a:cubicBezTo>
                  <a:pt x="278" y="126"/>
                  <a:pt x="280" y="125"/>
                  <a:pt x="282" y="122"/>
                </a:cubicBezTo>
                <a:cubicBezTo>
                  <a:pt x="280" y="119"/>
                  <a:pt x="284" y="116"/>
                  <a:pt x="284" y="113"/>
                </a:cubicBezTo>
                <a:cubicBezTo>
                  <a:pt x="289" y="108"/>
                  <a:pt x="287" y="100"/>
                  <a:pt x="288" y="93"/>
                </a:cubicBezTo>
                <a:cubicBezTo>
                  <a:pt x="284" y="89"/>
                  <a:pt x="285" y="82"/>
                  <a:pt x="282" y="77"/>
                </a:cubicBezTo>
                <a:cubicBezTo>
                  <a:pt x="278" y="67"/>
                  <a:pt x="262" y="63"/>
                  <a:pt x="266" y="50"/>
                </a:cubicBezTo>
                <a:cubicBezTo>
                  <a:pt x="270" y="40"/>
                  <a:pt x="280" y="32"/>
                  <a:pt x="290" y="29"/>
                </a:cubicBezTo>
                <a:cubicBezTo>
                  <a:pt x="298" y="28"/>
                  <a:pt x="306" y="27"/>
                  <a:pt x="314" y="27"/>
                </a:cubicBezTo>
                <a:cubicBezTo>
                  <a:pt x="322" y="28"/>
                  <a:pt x="331" y="34"/>
                  <a:pt x="332" y="43"/>
                </a:cubicBezTo>
                <a:cubicBezTo>
                  <a:pt x="328" y="51"/>
                  <a:pt x="328" y="51"/>
                  <a:pt x="328" y="51"/>
                </a:cubicBezTo>
                <a:cubicBezTo>
                  <a:pt x="323" y="51"/>
                  <a:pt x="320" y="55"/>
                  <a:pt x="317" y="57"/>
                </a:cubicBezTo>
                <a:cubicBezTo>
                  <a:pt x="313" y="62"/>
                  <a:pt x="310" y="68"/>
                  <a:pt x="313" y="74"/>
                </a:cubicBezTo>
                <a:cubicBezTo>
                  <a:pt x="314" y="77"/>
                  <a:pt x="311" y="81"/>
                  <a:pt x="315" y="83"/>
                </a:cubicBezTo>
                <a:cubicBezTo>
                  <a:pt x="319" y="88"/>
                  <a:pt x="325" y="83"/>
                  <a:pt x="329" y="83"/>
                </a:cubicBezTo>
                <a:cubicBezTo>
                  <a:pt x="344" y="75"/>
                  <a:pt x="353" y="59"/>
                  <a:pt x="355" y="42"/>
                </a:cubicBezTo>
                <a:cubicBezTo>
                  <a:pt x="356" y="33"/>
                  <a:pt x="355" y="21"/>
                  <a:pt x="345" y="16"/>
                </a:cubicBezTo>
                <a:cubicBezTo>
                  <a:pt x="340" y="14"/>
                  <a:pt x="335" y="13"/>
                  <a:pt x="334" y="8"/>
                </a:cubicBezTo>
                <a:close/>
                <a:moveTo>
                  <a:pt x="96" y="8"/>
                </a:moveTo>
                <a:cubicBezTo>
                  <a:pt x="93" y="6"/>
                  <a:pt x="87" y="8"/>
                  <a:pt x="84" y="8"/>
                </a:cubicBezTo>
                <a:cubicBezTo>
                  <a:pt x="72" y="18"/>
                  <a:pt x="72" y="18"/>
                  <a:pt x="72" y="18"/>
                </a:cubicBezTo>
                <a:cubicBezTo>
                  <a:pt x="68" y="24"/>
                  <a:pt x="60" y="24"/>
                  <a:pt x="58" y="30"/>
                </a:cubicBezTo>
                <a:cubicBezTo>
                  <a:pt x="60" y="32"/>
                  <a:pt x="62" y="34"/>
                  <a:pt x="65" y="36"/>
                </a:cubicBezTo>
                <a:cubicBezTo>
                  <a:pt x="68" y="33"/>
                  <a:pt x="68" y="33"/>
                  <a:pt x="68" y="33"/>
                </a:cubicBezTo>
                <a:cubicBezTo>
                  <a:pt x="77" y="29"/>
                  <a:pt x="85" y="21"/>
                  <a:pt x="93" y="15"/>
                </a:cubicBezTo>
                <a:cubicBezTo>
                  <a:pt x="94" y="13"/>
                  <a:pt x="96" y="11"/>
                  <a:pt x="96" y="8"/>
                </a:cubicBezTo>
                <a:close/>
                <a:moveTo>
                  <a:pt x="171" y="13"/>
                </a:moveTo>
                <a:cubicBezTo>
                  <a:pt x="172" y="8"/>
                  <a:pt x="172" y="8"/>
                  <a:pt x="172" y="8"/>
                </a:cubicBezTo>
                <a:cubicBezTo>
                  <a:pt x="164" y="8"/>
                  <a:pt x="152" y="7"/>
                  <a:pt x="143" y="8"/>
                </a:cubicBezTo>
                <a:cubicBezTo>
                  <a:pt x="142" y="16"/>
                  <a:pt x="139" y="22"/>
                  <a:pt x="135" y="28"/>
                </a:cubicBezTo>
                <a:cubicBezTo>
                  <a:pt x="123" y="44"/>
                  <a:pt x="106" y="61"/>
                  <a:pt x="89" y="69"/>
                </a:cubicBezTo>
                <a:cubicBezTo>
                  <a:pt x="86" y="71"/>
                  <a:pt x="83" y="69"/>
                  <a:pt x="81" y="73"/>
                </a:cubicBezTo>
                <a:cubicBezTo>
                  <a:pt x="82" y="79"/>
                  <a:pt x="80" y="86"/>
                  <a:pt x="81" y="92"/>
                </a:cubicBezTo>
                <a:cubicBezTo>
                  <a:pt x="94" y="93"/>
                  <a:pt x="92" y="78"/>
                  <a:pt x="102" y="73"/>
                </a:cubicBezTo>
                <a:cubicBezTo>
                  <a:pt x="111" y="67"/>
                  <a:pt x="122" y="65"/>
                  <a:pt x="132" y="67"/>
                </a:cubicBezTo>
                <a:cubicBezTo>
                  <a:pt x="153" y="55"/>
                  <a:pt x="159" y="32"/>
                  <a:pt x="171" y="13"/>
                </a:cubicBezTo>
                <a:close/>
                <a:moveTo>
                  <a:pt x="193" y="8"/>
                </a:moveTo>
                <a:cubicBezTo>
                  <a:pt x="189" y="7"/>
                  <a:pt x="185" y="7"/>
                  <a:pt x="181" y="8"/>
                </a:cubicBezTo>
                <a:cubicBezTo>
                  <a:pt x="180" y="12"/>
                  <a:pt x="177" y="16"/>
                  <a:pt x="177" y="20"/>
                </a:cubicBezTo>
                <a:cubicBezTo>
                  <a:pt x="186" y="29"/>
                  <a:pt x="198" y="34"/>
                  <a:pt x="211" y="38"/>
                </a:cubicBezTo>
                <a:cubicBezTo>
                  <a:pt x="213" y="38"/>
                  <a:pt x="216" y="39"/>
                  <a:pt x="218" y="36"/>
                </a:cubicBezTo>
                <a:cubicBezTo>
                  <a:pt x="218" y="34"/>
                  <a:pt x="219" y="31"/>
                  <a:pt x="217" y="30"/>
                </a:cubicBezTo>
                <a:cubicBezTo>
                  <a:pt x="205" y="25"/>
                  <a:pt x="193" y="23"/>
                  <a:pt x="183" y="17"/>
                </a:cubicBezTo>
                <a:cubicBezTo>
                  <a:pt x="182" y="14"/>
                  <a:pt x="182" y="14"/>
                  <a:pt x="182" y="14"/>
                </a:cubicBezTo>
                <a:cubicBezTo>
                  <a:pt x="182" y="13"/>
                  <a:pt x="183" y="12"/>
                  <a:pt x="184" y="12"/>
                </a:cubicBezTo>
                <a:cubicBezTo>
                  <a:pt x="190" y="14"/>
                  <a:pt x="196" y="18"/>
                  <a:pt x="202" y="19"/>
                </a:cubicBezTo>
                <a:cubicBezTo>
                  <a:pt x="203" y="18"/>
                  <a:pt x="203" y="18"/>
                  <a:pt x="203" y="18"/>
                </a:cubicBezTo>
                <a:cubicBezTo>
                  <a:pt x="199" y="15"/>
                  <a:pt x="196" y="11"/>
                  <a:pt x="193" y="8"/>
                </a:cubicBezTo>
                <a:close/>
                <a:moveTo>
                  <a:pt x="137" y="8"/>
                </a:moveTo>
                <a:cubicBezTo>
                  <a:pt x="126" y="3"/>
                  <a:pt x="123" y="18"/>
                  <a:pt x="115" y="22"/>
                </a:cubicBezTo>
                <a:cubicBezTo>
                  <a:pt x="103" y="35"/>
                  <a:pt x="91" y="44"/>
                  <a:pt x="77" y="53"/>
                </a:cubicBezTo>
                <a:cubicBezTo>
                  <a:pt x="81" y="65"/>
                  <a:pt x="81" y="65"/>
                  <a:pt x="81" y="65"/>
                </a:cubicBezTo>
                <a:cubicBezTo>
                  <a:pt x="90" y="64"/>
                  <a:pt x="98" y="57"/>
                  <a:pt x="106" y="51"/>
                </a:cubicBezTo>
                <a:cubicBezTo>
                  <a:pt x="108" y="49"/>
                  <a:pt x="109" y="47"/>
                  <a:pt x="112" y="46"/>
                </a:cubicBezTo>
                <a:cubicBezTo>
                  <a:pt x="121" y="34"/>
                  <a:pt x="136" y="24"/>
                  <a:pt x="137" y="8"/>
                </a:cubicBezTo>
                <a:close/>
                <a:moveTo>
                  <a:pt x="465" y="13"/>
                </a:moveTo>
                <a:cubicBezTo>
                  <a:pt x="462" y="7"/>
                  <a:pt x="453" y="8"/>
                  <a:pt x="447" y="8"/>
                </a:cubicBezTo>
                <a:cubicBezTo>
                  <a:pt x="445" y="8"/>
                  <a:pt x="441" y="7"/>
                  <a:pt x="440" y="9"/>
                </a:cubicBezTo>
                <a:cubicBezTo>
                  <a:pt x="452" y="21"/>
                  <a:pt x="466" y="27"/>
                  <a:pt x="479" y="34"/>
                </a:cubicBezTo>
                <a:cubicBezTo>
                  <a:pt x="491" y="25"/>
                  <a:pt x="507" y="22"/>
                  <a:pt x="523" y="27"/>
                </a:cubicBezTo>
                <a:cubicBezTo>
                  <a:pt x="532" y="24"/>
                  <a:pt x="541" y="19"/>
                  <a:pt x="546" y="9"/>
                </a:cubicBezTo>
                <a:cubicBezTo>
                  <a:pt x="543" y="7"/>
                  <a:pt x="537" y="9"/>
                  <a:pt x="533" y="8"/>
                </a:cubicBezTo>
                <a:cubicBezTo>
                  <a:pt x="524" y="15"/>
                  <a:pt x="513" y="18"/>
                  <a:pt x="502" y="21"/>
                </a:cubicBezTo>
                <a:cubicBezTo>
                  <a:pt x="488" y="23"/>
                  <a:pt x="477" y="18"/>
                  <a:pt x="465" y="13"/>
                </a:cubicBezTo>
                <a:close/>
                <a:moveTo>
                  <a:pt x="363" y="9"/>
                </a:moveTo>
                <a:cubicBezTo>
                  <a:pt x="359" y="9"/>
                  <a:pt x="353" y="6"/>
                  <a:pt x="350" y="9"/>
                </a:cubicBezTo>
                <a:cubicBezTo>
                  <a:pt x="355" y="16"/>
                  <a:pt x="362" y="22"/>
                  <a:pt x="363" y="31"/>
                </a:cubicBezTo>
                <a:cubicBezTo>
                  <a:pt x="365" y="37"/>
                  <a:pt x="361" y="44"/>
                  <a:pt x="361" y="51"/>
                </a:cubicBezTo>
                <a:cubicBezTo>
                  <a:pt x="361" y="54"/>
                  <a:pt x="365" y="56"/>
                  <a:pt x="367" y="57"/>
                </a:cubicBezTo>
                <a:cubicBezTo>
                  <a:pt x="380" y="82"/>
                  <a:pt x="408" y="95"/>
                  <a:pt x="432" y="106"/>
                </a:cubicBezTo>
                <a:cubicBezTo>
                  <a:pt x="446" y="99"/>
                  <a:pt x="446" y="99"/>
                  <a:pt x="446" y="99"/>
                </a:cubicBezTo>
                <a:cubicBezTo>
                  <a:pt x="458" y="97"/>
                  <a:pt x="458" y="97"/>
                  <a:pt x="458" y="97"/>
                </a:cubicBezTo>
                <a:cubicBezTo>
                  <a:pt x="472" y="95"/>
                  <a:pt x="484" y="105"/>
                  <a:pt x="496" y="96"/>
                </a:cubicBezTo>
                <a:cubicBezTo>
                  <a:pt x="501" y="93"/>
                  <a:pt x="507" y="89"/>
                  <a:pt x="506" y="84"/>
                </a:cubicBezTo>
                <a:cubicBezTo>
                  <a:pt x="487" y="88"/>
                  <a:pt x="467" y="86"/>
                  <a:pt x="449" y="78"/>
                </a:cubicBezTo>
                <a:cubicBezTo>
                  <a:pt x="440" y="75"/>
                  <a:pt x="431" y="71"/>
                  <a:pt x="422" y="65"/>
                </a:cubicBezTo>
                <a:cubicBezTo>
                  <a:pt x="413" y="56"/>
                  <a:pt x="399" y="49"/>
                  <a:pt x="390" y="39"/>
                </a:cubicBezTo>
                <a:cubicBezTo>
                  <a:pt x="386" y="33"/>
                  <a:pt x="380" y="26"/>
                  <a:pt x="373" y="21"/>
                </a:cubicBezTo>
                <a:cubicBezTo>
                  <a:pt x="370" y="17"/>
                  <a:pt x="367" y="13"/>
                  <a:pt x="363" y="9"/>
                </a:cubicBezTo>
                <a:close/>
                <a:moveTo>
                  <a:pt x="383" y="8"/>
                </a:moveTo>
                <a:cubicBezTo>
                  <a:pt x="380" y="8"/>
                  <a:pt x="376" y="8"/>
                  <a:pt x="374" y="9"/>
                </a:cubicBezTo>
                <a:cubicBezTo>
                  <a:pt x="374" y="11"/>
                  <a:pt x="374" y="12"/>
                  <a:pt x="375" y="13"/>
                </a:cubicBezTo>
                <a:cubicBezTo>
                  <a:pt x="387" y="25"/>
                  <a:pt x="396" y="40"/>
                  <a:pt x="411" y="50"/>
                </a:cubicBezTo>
                <a:cubicBezTo>
                  <a:pt x="426" y="62"/>
                  <a:pt x="443" y="71"/>
                  <a:pt x="461" y="78"/>
                </a:cubicBezTo>
                <a:cubicBezTo>
                  <a:pt x="467" y="78"/>
                  <a:pt x="472" y="80"/>
                  <a:pt x="479" y="80"/>
                </a:cubicBezTo>
                <a:cubicBezTo>
                  <a:pt x="475" y="75"/>
                  <a:pt x="469" y="72"/>
                  <a:pt x="467" y="65"/>
                </a:cubicBezTo>
                <a:cubicBezTo>
                  <a:pt x="453" y="60"/>
                  <a:pt x="439" y="53"/>
                  <a:pt x="425" y="47"/>
                </a:cubicBezTo>
                <a:cubicBezTo>
                  <a:pt x="409" y="37"/>
                  <a:pt x="393" y="24"/>
                  <a:pt x="383" y="8"/>
                </a:cubicBezTo>
                <a:close/>
                <a:moveTo>
                  <a:pt x="404" y="15"/>
                </a:moveTo>
                <a:cubicBezTo>
                  <a:pt x="401" y="13"/>
                  <a:pt x="401" y="8"/>
                  <a:pt x="397" y="8"/>
                </a:cubicBezTo>
                <a:cubicBezTo>
                  <a:pt x="395" y="9"/>
                  <a:pt x="391" y="8"/>
                  <a:pt x="392" y="10"/>
                </a:cubicBezTo>
                <a:cubicBezTo>
                  <a:pt x="396" y="15"/>
                  <a:pt x="400" y="22"/>
                  <a:pt x="405" y="26"/>
                </a:cubicBezTo>
                <a:cubicBezTo>
                  <a:pt x="422" y="41"/>
                  <a:pt x="443" y="49"/>
                  <a:pt x="464" y="58"/>
                </a:cubicBezTo>
                <a:cubicBezTo>
                  <a:pt x="466" y="57"/>
                  <a:pt x="466" y="57"/>
                  <a:pt x="466" y="57"/>
                </a:cubicBezTo>
                <a:cubicBezTo>
                  <a:pt x="466" y="55"/>
                  <a:pt x="467" y="53"/>
                  <a:pt x="465" y="51"/>
                </a:cubicBezTo>
                <a:cubicBezTo>
                  <a:pt x="443" y="43"/>
                  <a:pt x="422" y="32"/>
                  <a:pt x="404" y="15"/>
                </a:cubicBezTo>
                <a:close/>
                <a:moveTo>
                  <a:pt x="517" y="9"/>
                </a:moveTo>
                <a:cubicBezTo>
                  <a:pt x="501" y="7"/>
                  <a:pt x="486" y="8"/>
                  <a:pt x="471" y="9"/>
                </a:cubicBezTo>
                <a:cubicBezTo>
                  <a:pt x="476" y="14"/>
                  <a:pt x="484" y="14"/>
                  <a:pt x="491" y="16"/>
                </a:cubicBezTo>
                <a:cubicBezTo>
                  <a:pt x="500" y="16"/>
                  <a:pt x="509" y="14"/>
                  <a:pt x="517" y="9"/>
                </a:cubicBezTo>
                <a:close/>
                <a:moveTo>
                  <a:pt x="430" y="9"/>
                </a:moveTo>
                <a:cubicBezTo>
                  <a:pt x="423" y="9"/>
                  <a:pt x="415" y="7"/>
                  <a:pt x="409" y="10"/>
                </a:cubicBezTo>
                <a:cubicBezTo>
                  <a:pt x="415" y="20"/>
                  <a:pt x="427" y="27"/>
                  <a:pt x="438" y="33"/>
                </a:cubicBezTo>
                <a:cubicBezTo>
                  <a:pt x="448" y="37"/>
                  <a:pt x="457" y="46"/>
                  <a:pt x="469" y="45"/>
                </a:cubicBezTo>
                <a:cubicBezTo>
                  <a:pt x="470" y="42"/>
                  <a:pt x="475" y="40"/>
                  <a:pt x="474" y="37"/>
                </a:cubicBezTo>
                <a:cubicBezTo>
                  <a:pt x="458" y="32"/>
                  <a:pt x="444" y="20"/>
                  <a:pt x="430" y="9"/>
                </a:cubicBezTo>
                <a:close/>
                <a:moveTo>
                  <a:pt x="802" y="9"/>
                </a:moveTo>
                <a:cubicBezTo>
                  <a:pt x="785" y="8"/>
                  <a:pt x="771" y="11"/>
                  <a:pt x="755" y="8"/>
                </a:cubicBezTo>
                <a:cubicBezTo>
                  <a:pt x="748" y="10"/>
                  <a:pt x="740" y="9"/>
                  <a:pt x="734" y="9"/>
                </a:cubicBezTo>
                <a:cubicBezTo>
                  <a:pt x="722" y="10"/>
                  <a:pt x="709" y="8"/>
                  <a:pt x="698" y="9"/>
                </a:cubicBezTo>
                <a:cubicBezTo>
                  <a:pt x="693" y="12"/>
                  <a:pt x="699" y="16"/>
                  <a:pt x="698" y="20"/>
                </a:cubicBezTo>
                <a:cubicBezTo>
                  <a:pt x="698" y="32"/>
                  <a:pt x="698" y="45"/>
                  <a:pt x="685" y="51"/>
                </a:cubicBezTo>
                <a:cubicBezTo>
                  <a:pt x="679" y="55"/>
                  <a:pt x="669" y="58"/>
                  <a:pt x="663" y="52"/>
                </a:cubicBezTo>
                <a:cubicBezTo>
                  <a:pt x="663" y="51"/>
                  <a:pt x="663" y="49"/>
                  <a:pt x="664" y="48"/>
                </a:cubicBezTo>
                <a:cubicBezTo>
                  <a:pt x="667" y="43"/>
                  <a:pt x="666" y="37"/>
                  <a:pt x="662" y="34"/>
                </a:cubicBezTo>
                <a:cubicBezTo>
                  <a:pt x="658" y="32"/>
                  <a:pt x="653" y="33"/>
                  <a:pt x="649" y="34"/>
                </a:cubicBezTo>
                <a:cubicBezTo>
                  <a:pt x="641" y="41"/>
                  <a:pt x="641" y="52"/>
                  <a:pt x="643" y="61"/>
                </a:cubicBezTo>
                <a:cubicBezTo>
                  <a:pt x="645" y="68"/>
                  <a:pt x="652" y="72"/>
                  <a:pt x="658" y="75"/>
                </a:cubicBezTo>
                <a:cubicBezTo>
                  <a:pt x="676" y="82"/>
                  <a:pt x="688" y="62"/>
                  <a:pt x="705" y="63"/>
                </a:cubicBezTo>
                <a:cubicBezTo>
                  <a:pt x="715" y="65"/>
                  <a:pt x="723" y="69"/>
                  <a:pt x="729" y="77"/>
                </a:cubicBezTo>
                <a:cubicBezTo>
                  <a:pt x="737" y="86"/>
                  <a:pt x="734" y="99"/>
                  <a:pt x="732" y="109"/>
                </a:cubicBezTo>
                <a:cubicBezTo>
                  <a:pt x="728" y="117"/>
                  <a:pt x="720" y="124"/>
                  <a:pt x="710" y="123"/>
                </a:cubicBezTo>
                <a:cubicBezTo>
                  <a:pt x="707" y="122"/>
                  <a:pt x="703" y="122"/>
                  <a:pt x="703" y="118"/>
                </a:cubicBezTo>
                <a:cubicBezTo>
                  <a:pt x="705" y="113"/>
                  <a:pt x="708" y="106"/>
                  <a:pt x="706" y="100"/>
                </a:cubicBezTo>
                <a:cubicBezTo>
                  <a:pt x="704" y="97"/>
                  <a:pt x="700" y="96"/>
                  <a:pt x="697" y="95"/>
                </a:cubicBezTo>
                <a:cubicBezTo>
                  <a:pt x="693" y="96"/>
                  <a:pt x="688" y="93"/>
                  <a:pt x="686" y="99"/>
                </a:cubicBezTo>
                <a:cubicBezTo>
                  <a:pt x="679" y="108"/>
                  <a:pt x="682" y="122"/>
                  <a:pt x="688" y="131"/>
                </a:cubicBezTo>
                <a:cubicBezTo>
                  <a:pt x="693" y="142"/>
                  <a:pt x="704" y="146"/>
                  <a:pt x="715" y="147"/>
                </a:cubicBezTo>
                <a:cubicBezTo>
                  <a:pt x="734" y="147"/>
                  <a:pt x="752" y="138"/>
                  <a:pt x="762" y="121"/>
                </a:cubicBezTo>
                <a:cubicBezTo>
                  <a:pt x="762" y="115"/>
                  <a:pt x="764" y="110"/>
                  <a:pt x="763" y="104"/>
                </a:cubicBezTo>
                <a:cubicBezTo>
                  <a:pt x="760" y="84"/>
                  <a:pt x="738" y="69"/>
                  <a:pt x="742" y="47"/>
                </a:cubicBezTo>
                <a:cubicBezTo>
                  <a:pt x="743" y="39"/>
                  <a:pt x="750" y="32"/>
                  <a:pt x="757" y="30"/>
                </a:cubicBezTo>
                <a:cubicBezTo>
                  <a:pt x="762" y="27"/>
                  <a:pt x="767" y="27"/>
                  <a:pt x="772" y="26"/>
                </a:cubicBezTo>
                <a:cubicBezTo>
                  <a:pt x="780" y="23"/>
                  <a:pt x="788" y="27"/>
                  <a:pt x="794" y="31"/>
                </a:cubicBezTo>
                <a:cubicBezTo>
                  <a:pt x="802" y="35"/>
                  <a:pt x="802" y="43"/>
                  <a:pt x="803" y="48"/>
                </a:cubicBezTo>
                <a:cubicBezTo>
                  <a:pt x="804" y="52"/>
                  <a:pt x="804" y="58"/>
                  <a:pt x="800" y="61"/>
                </a:cubicBezTo>
                <a:cubicBezTo>
                  <a:pt x="795" y="65"/>
                  <a:pt x="795" y="58"/>
                  <a:pt x="792" y="56"/>
                </a:cubicBezTo>
                <a:cubicBezTo>
                  <a:pt x="787" y="53"/>
                  <a:pt x="782" y="56"/>
                  <a:pt x="779" y="58"/>
                </a:cubicBezTo>
                <a:cubicBezTo>
                  <a:pt x="777" y="63"/>
                  <a:pt x="776" y="68"/>
                  <a:pt x="777" y="74"/>
                </a:cubicBezTo>
                <a:cubicBezTo>
                  <a:pt x="779" y="82"/>
                  <a:pt x="787" y="87"/>
                  <a:pt x="795" y="89"/>
                </a:cubicBezTo>
                <a:cubicBezTo>
                  <a:pt x="808" y="89"/>
                  <a:pt x="820" y="80"/>
                  <a:pt x="824" y="69"/>
                </a:cubicBezTo>
                <a:cubicBezTo>
                  <a:pt x="827" y="61"/>
                  <a:pt x="829" y="53"/>
                  <a:pt x="828" y="45"/>
                </a:cubicBezTo>
                <a:cubicBezTo>
                  <a:pt x="825" y="32"/>
                  <a:pt x="816" y="24"/>
                  <a:pt x="806" y="16"/>
                </a:cubicBezTo>
                <a:cubicBezTo>
                  <a:pt x="805" y="14"/>
                  <a:pt x="804" y="10"/>
                  <a:pt x="802" y="9"/>
                </a:cubicBezTo>
                <a:close/>
                <a:moveTo>
                  <a:pt x="569" y="9"/>
                </a:moveTo>
                <a:cubicBezTo>
                  <a:pt x="565" y="8"/>
                  <a:pt x="559" y="8"/>
                  <a:pt x="555" y="9"/>
                </a:cubicBezTo>
                <a:cubicBezTo>
                  <a:pt x="548" y="17"/>
                  <a:pt x="540" y="25"/>
                  <a:pt x="532" y="31"/>
                </a:cubicBezTo>
                <a:cubicBezTo>
                  <a:pt x="532" y="33"/>
                  <a:pt x="533" y="35"/>
                  <a:pt x="536" y="34"/>
                </a:cubicBezTo>
                <a:cubicBezTo>
                  <a:pt x="558" y="22"/>
                  <a:pt x="558" y="22"/>
                  <a:pt x="558" y="22"/>
                </a:cubicBezTo>
                <a:cubicBezTo>
                  <a:pt x="562" y="19"/>
                  <a:pt x="568" y="15"/>
                  <a:pt x="569" y="9"/>
                </a:cubicBezTo>
                <a:close/>
                <a:moveTo>
                  <a:pt x="591" y="9"/>
                </a:moveTo>
                <a:cubicBezTo>
                  <a:pt x="591" y="9"/>
                  <a:pt x="591" y="9"/>
                  <a:pt x="591" y="9"/>
                </a:cubicBezTo>
                <a:cubicBezTo>
                  <a:pt x="586" y="8"/>
                  <a:pt x="582" y="9"/>
                  <a:pt x="577" y="10"/>
                </a:cubicBezTo>
                <a:cubicBezTo>
                  <a:pt x="569" y="23"/>
                  <a:pt x="554" y="30"/>
                  <a:pt x="542" y="38"/>
                </a:cubicBezTo>
                <a:cubicBezTo>
                  <a:pt x="538" y="41"/>
                  <a:pt x="545" y="44"/>
                  <a:pt x="545" y="47"/>
                </a:cubicBezTo>
                <a:cubicBezTo>
                  <a:pt x="547" y="49"/>
                  <a:pt x="550" y="47"/>
                  <a:pt x="553" y="46"/>
                </a:cubicBezTo>
                <a:cubicBezTo>
                  <a:pt x="568" y="37"/>
                  <a:pt x="581" y="23"/>
                  <a:pt x="591" y="9"/>
                </a:cubicBezTo>
                <a:close/>
                <a:moveTo>
                  <a:pt x="615" y="10"/>
                </a:moveTo>
                <a:cubicBezTo>
                  <a:pt x="610" y="8"/>
                  <a:pt x="603" y="9"/>
                  <a:pt x="598" y="10"/>
                </a:cubicBezTo>
                <a:cubicBezTo>
                  <a:pt x="597" y="15"/>
                  <a:pt x="592" y="17"/>
                  <a:pt x="591" y="21"/>
                </a:cubicBezTo>
                <a:cubicBezTo>
                  <a:pt x="577" y="33"/>
                  <a:pt x="565" y="48"/>
                  <a:pt x="548" y="55"/>
                </a:cubicBezTo>
                <a:cubicBezTo>
                  <a:pt x="547" y="58"/>
                  <a:pt x="546" y="63"/>
                  <a:pt x="549" y="66"/>
                </a:cubicBezTo>
                <a:cubicBezTo>
                  <a:pt x="563" y="61"/>
                  <a:pt x="563" y="61"/>
                  <a:pt x="563" y="61"/>
                </a:cubicBezTo>
                <a:cubicBezTo>
                  <a:pt x="576" y="51"/>
                  <a:pt x="590" y="41"/>
                  <a:pt x="602" y="29"/>
                </a:cubicBezTo>
                <a:cubicBezTo>
                  <a:pt x="604" y="27"/>
                  <a:pt x="605" y="22"/>
                  <a:pt x="608" y="24"/>
                </a:cubicBezTo>
                <a:cubicBezTo>
                  <a:pt x="609" y="19"/>
                  <a:pt x="614" y="16"/>
                  <a:pt x="615" y="10"/>
                </a:cubicBezTo>
                <a:close/>
                <a:moveTo>
                  <a:pt x="669" y="11"/>
                </a:moveTo>
                <a:cubicBezTo>
                  <a:pt x="668" y="9"/>
                  <a:pt x="668" y="9"/>
                  <a:pt x="668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3" y="8"/>
                  <a:pt x="624" y="12"/>
                  <a:pt x="621" y="14"/>
                </a:cubicBezTo>
                <a:cubicBezTo>
                  <a:pt x="609" y="33"/>
                  <a:pt x="591" y="47"/>
                  <a:pt x="572" y="61"/>
                </a:cubicBezTo>
                <a:cubicBezTo>
                  <a:pt x="565" y="67"/>
                  <a:pt x="556" y="69"/>
                  <a:pt x="548" y="74"/>
                </a:cubicBezTo>
                <a:cubicBezTo>
                  <a:pt x="547" y="83"/>
                  <a:pt x="541" y="91"/>
                  <a:pt x="542" y="101"/>
                </a:cubicBezTo>
                <a:cubicBezTo>
                  <a:pt x="543" y="103"/>
                  <a:pt x="544" y="106"/>
                  <a:pt x="546" y="105"/>
                </a:cubicBezTo>
                <a:cubicBezTo>
                  <a:pt x="554" y="103"/>
                  <a:pt x="561" y="102"/>
                  <a:pt x="568" y="100"/>
                </a:cubicBezTo>
                <a:cubicBezTo>
                  <a:pt x="574" y="98"/>
                  <a:pt x="570" y="91"/>
                  <a:pt x="574" y="87"/>
                </a:cubicBezTo>
                <a:cubicBezTo>
                  <a:pt x="581" y="72"/>
                  <a:pt x="597" y="70"/>
                  <a:pt x="611" y="70"/>
                </a:cubicBezTo>
                <a:cubicBezTo>
                  <a:pt x="620" y="64"/>
                  <a:pt x="627" y="53"/>
                  <a:pt x="635" y="45"/>
                </a:cubicBezTo>
                <a:cubicBezTo>
                  <a:pt x="636" y="38"/>
                  <a:pt x="639" y="33"/>
                  <a:pt x="645" y="28"/>
                </a:cubicBezTo>
                <a:cubicBezTo>
                  <a:pt x="650" y="26"/>
                  <a:pt x="655" y="26"/>
                  <a:pt x="660" y="24"/>
                </a:cubicBezTo>
                <a:cubicBezTo>
                  <a:pt x="669" y="11"/>
                  <a:pt x="669" y="11"/>
                  <a:pt x="669" y="11"/>
                </a:cubicBezTo>
                <a:close/>
                <a:moveTo>
                  <a:pt x="836" y="14"/>
                </a:moveTo>
                <a:cubicBezTo>
                  <a:pt x="833" y="7"/>
                  <a:pt x="824" y="11"/>
                  <a:pt x="818" y="9"/>
                </a:cubicBezTo>
                <a:cubicBezTo>
                  <a:pt x="816" y="10"/>
                  <a:pt x="813" y="9"/>
                  <a:pt x="813" y="12"/>
                </a:cubicBezTo>
                <a:cubicBezTo>
                  <a:pt x="823" y="23"/>
                  <a:pt x="838" y="34"/>
                  <a:pt x="835" y="52"/>
                </a:cubicBezTo>
                <a:cubicBezTo>
                  <a:pt x="844" y="65"/>
                  <a:pt x="855" y="75"/>
                  <a:pt x="867" y="84"/>
                </a:cubicBezTo>
                <a:cubicBezTo>
                  <a:pt x="878" y="89"/>
                  <a:pt x="888" y="98"/>
                  <a:pt x="900" y="101"/>
                </a:cubicBezTo>
                <a:cubicBezTo>
                  <a:pt x="909" y="95"/>
                  <a:pt x="919" y="92"/>
                  <a:pt x="930" y="93"/>
                </a:cubicBezTo>
                <a:cubicBezTo>
                  <a:pt x="939" y="95"/>
                  <a:pt x="947" y="100"/>
                  <a:pt x="956" y="99"/>
                </a:cubicBezTo>
                <a:cubicBezTo>
                  <a:pt x="963" y="96"/>
                  <a:pt x="972" y="93"/>
                  <a:pt x="975" y="86"/>
                </a:cubicBezTo>
                <a:cubicBezTo>
                  <a:pt x="961" y="87"/>
                  <a:pt x="948" y="86"/>
                  <a:pt x="934" y="84"/>
                </a:cubicBezTo>
                <a:cubicBezTo>
                  <a:pt x="930" y="83"/>
                  <a:pt x="927" y="80"/>
                  <a:pt x="923" y="80"/>
                </a:cubicBezTo>
                <a:cubicBezTo>
                  <a:pt x="913" y="75"/>
                  <a:pt x="902" y="71"/>
                  <a:pt x="892" y="65"/>
                </a:cubicBezTo>
                <a:cubicBezTo>
                  <a:pt x="878" y="54"/>
                  <a:pt x="862" y="45"/>
                  <a:pt x="849" y="32"/>
                </a:cubicBezTo>
                <a:cubicBezTo>
                  <a:pt x="846" y="26"/>
                  <a:pt x="840" y="20"/>
                  <a:pt x="836" y="14"/>
                </a:cubicBezTo>
                <a:close/>
                <a:moveTo>
                  <a:pt x="858" y="10"/>
                </a:moveTo>
                <a:cubicBezTo>
                  <a:pt x="844" y="9"/>
                  <a:pt x="844" y="9"/>
                  <a:pt x="844" y="9"/>
                </a:cubicBezTo>
                <a:cubicBezTo>
                  <a:pt x="843" y="10"/>
                  <a:pt x="841" y="9"/>
                  <a:pt x="841" y="11"/>
                </a:cubicBezTo>
                <a:cubicBezTo>
                  <a:pt x="850" y="28"/>
                  <a:pt x="866" y="41"/>
                  <a:pt x="883" y="52"/>
                </a:cubicBezTo>
                <a:cubicBezTo>
                  <a:pt x="897" y="65"/>
                  <a:pt x="915" y="69"/>
                  <a:pt x="931" y="78"/>
                </a:cubicBezTo>
                <a:cubicBezTo>
                  <a:pt x="940" y="79"/>
                  <a:pt x="940" y="79"/>
                  <a:pt x="940" y="79"/>
                </a:cubicBezTo>
                <a:cubicBezTo>
                  <a:pt x="937" y="73"/>
                  <a:pt x="932" y="67"/>
                  <a:pt x="931" y="60"/>
                </a:cubicBezTo>
                <a:cubicBezTo>
                  <a:pt x="918" y="53"/>
                  <a:pt x="903" y="50"/>
                  <a:pt x="891" y="40"/>
                </a:cubicBezTo>
                <a:cubicBezTo>
                  <a:pt x="879" y="32"/>
                  <a:pt x="867" y="22"/>
                  <a:pt x="858" y="10"/>
                </a:cubicBezTo>
                <a:close/>
                <a:moveTo>
                  <a:pt x="913" y="9"/>
                </a:moveTo>
                <a:cubicBezTo>
                  <a:pt x="903" y="9"/>
                  <a:pt x="903" y="9"/>
                  <a:pt x="903" y="9"/>
                </a:cubicBezTo>
                <a:cubicBezTo>
                  <a:pt x="899" y="10"/>
                  <a:pt x="896" y="8"/>
                  <a:pt x="892" y="10"/>
                </a:cubicBezTo>
                <a:cubicBezTo>
                  <a:pt x="897" y="21"/>
                  <a:pt x="910" y="23"/>
                  <a:pt x="918" y="32"/>
                </a:cubicBezTo>
                <a:cubicBezTo>
                  <a:pt x="926" y="33"/>
                  <a:pt x="937" y="44"/>
                  <a:pt x="943" y="34"/>
                </a:cubicBezTo>
                <a:cubicBezTo>
                  <a:pt x="944" y="33"/>
                  <a:pt x="945" y="31"/>
                  <a:pt x="944" y="30"/>
                </a:cubicBezTo>
                <a:cubicBezTo>
                  <a:pt x="933" y="25"/>
                  <a:pt x="922" y="20"/>
                  <a:pt x="913" y="9"/>
                </a:cubicBezTo>
                <a:close/>
                <a:moveTo>
                  <a:pt x="881" y="10"/>
                </a:moveTo>
                <a:cubicBezTo>
                  <a:pt x="877" y="11"/>
                  <a:pt x="863" y="6"/>
                  <a:pt x="869" y="15"/>
                </a:cubicBezTo>
                <a:cubicBezTo>
                  <a:pt x="885" y="29"/>
                  <a:pt x="900" y="42"/>
                  <a:pt x="918" y="50"/>
                </a:cubicBezTo>
                <a:cubicBezTo>
                  <a:pt x="923" y="51"/>
                  <a:pt x="927" y="55"/>
                  <a:pt x="932" y="53"/>
                </a:cubicBezTo>
                <a:cubicBezTo>
                  <a:pt x="933" y="50"/>
                  <a:pt x="937" y="45"/>
                  <a:pt x="933" y="43"/>
                </a:cubicBezTo>
                <a:cubicBezTo>
                  <a:pt x="912" y="38"/>
                  <a:pt x="897" y="23"/>
                  <a:pt x="881" y="10"/>
                </a:cubicBezTo>
                <a:close/>
                <a:moveTo>
                  <a:pt x="1011" y="9"/>
                </a:moveTo>
                <a:cubicBezTo>
                  <a:pt x="1000" y="10"/>
                  <a:pt x="988" y="10"/>
                  <a:pt x="977" y="9"/>
                </a:cubicBezTo>
                <a:cubicBezTo>
                  <a:pt x="960" y="10"/>
                  <a:pt x="941" y="9"/>
                  <a:pt x="925" y="10"/>
                </a:cubicBezTo>
                <a:cubicBezTo>
                  <a:pt x="925" y="11"/>
                  <a:pt x="925" y="11"/>
                  <a:pt x="925" y="11"/>
                </a:cubicBezTo>
                <a:cubicBezTo>
                  <a:pt x="931" y="19"/>
                  <a:pt x="941" y="23"/>
                  <a:pt x="951" y="26"/>
                </a:cubicBezTo>
                <a:cubicBezTo>
                  <a:pt x="959" y="29"/>
                  <a:pt x="964" y="19"/>
                  <a:pt x="973" y="22"/>
                </a:cubicBezTo>
                <a:cubicBezTo>
                  <a:pt x="978" y="21"/>
                  <a:pt x="982" y="22"/>
                  <a:pt x="987" y="23"/>
                </a:cubicBezTo>
                <a:cubicBezTo>
                  <a:pt x="994" y="20"/>
                  <a:pt x="1002" y="18"/>
                  <a:pt x="1009" y="15"/>
                </a:cubicBezTo>
                <a:cubicBezTo>
                  <a:pt x="1010" y="13"/>
                  <a:pt x="1013" y="12"/>
                  <a:pt x="1011" y="9"/>
                </a:cubicBezTo>
                <a:close/>
                <a:moveTo>
                  <a:pt x="1044" y="12"/>
                </a:moveTo>
                <a:cubicBezTo>
                  <a:pt x="1044" y="10"/>
                  <a:pt x="1044" y="10"/>
                  <a:pt x="1044" y="10"/>
                </a:cubicBezTo>
                <a:cubicBezTo>
                  <a:pt x="1037" y="10"/>
                  <a:pt x="1030" y="9"/>
                  <a:pt x="1023" y="10"/>
                </a:cubicBezTo>
                <a:cubicBezTo>
                  <a:pt x="1016" y="16"/>
                  <a:pt x="1009" y="21"/>
                  <a:pt x="1002" y="25"/>
                </a:cubicBezTo>
                <a:cubicBezTo>
                  <a:pt x="1002" y="29"/>
                  <a:pt x="1006" y="33"/>
                  <a:pt x="1010" y="34"/>
                </a:cubicBezTo>
                <a:cubicBezTo>
                  <a:pt x="1023" y="30"/>
                  <a:pt x="1032" y="20"/>
                  <a:pt x="1044" y="12"/>
                </a:cubicBezTo>
                <a:close/>
                <a:moveTo>
                  <a:pt x="1118" y="9"/>
                </a:moveTo>
                <a:cubicBezTo>
                  <a:pt x="1112" y="10"/>
                  <a:pt x="1112" y="10"/>
                  <a:pt x="1112" y="10"/>
                </a:cubicBezTo>
                <a:cubicBezTo>
                  <a:pt x="1105" y="10"/>
                  <a:pt x="1098" y="10"/>
                  <a:pt x="1092" y="10"/>
                </a:cubicBezTo>
                <a:cubicBezTo>
                  <a:pt x="1087" y="10"/>
                  <a:pt x="1091" y="16"/>
                  <a:pt x="1088" y="18"/>
                </a:cubicBezTo>
                <a:cubicBezTo>
                  <a:pt x="1076" y="34"/>
                  <a:pt x="1063" y="52"/>
                  <a:pt x="1046" y="64"/>
                </a:cubicBezTo>
                <a:cubicBezTo>
                  <a:pt x="1036" y="72"/>
                  <a:pt x="1025" y="74"/>
                  <a:pt x="1014" y="80"/>
                </a:cubicBezTo>
                <a:cubicBezTo>
                  <a:pt x="1013" y="88"/>
                  <a:pt x="1005" y="95"/>
                  <a:pt x="1007" y="103"/>
                </a:cubicBezTo>
                <a:cubicBezTo>
                  <a:pt x="1011" y="104"/>
                  <a:pt x="1013" y="101"/>
                  <a:pt x="1017" y="100"/>
                </a:cubicBezTo>
                <a:cubicBezTo>
                  <a:pt x="1021" y="100"/>
                  <a:pt x="1024" y="99"/>
                  <a:pt x="1026" y="95"/>
                </a:cubicBezTo>
                <a:cubicBezTo>
                  <a:pt x="1025" y="86"/>
                  <a:pt x="1032" y="80"/>
                  <a:pt x="1038" y="75"/>
                </a:cubicBezTo>
                <a:cubicBezTo>
                  <a:pt x="1048" y="67"/>
                  <a:pt x="1063" y="70"/>
                  <a:pt x="1074" y="74"/>
                </a:cubicBezTo>
                <a:cubicBezTo>
                  <a:pt x="1078" y="70"/>
                  <a:pt x="1085" y="68"/>
                  <a:pt x="1089" y="61"/>
                </a:cubicBezTo>
                <a:cubicBezTo>
                  <a:pt x="1100" y="47"/>
                  <a:pt x="1111" y="31"/>
                  <a:pt x="1119" y="15"/>
                </a:cubicBezTo>
                <a:cubicBezTo>
                  <a:pt x="1119" y="14"/>
                  <a:pt x="1121" y="10"/>
                  <a:pt x="1118" y="9"/>
                </a:cubicBezTo>
                <a:close/>
                <a:moveTo>
                  <a:pt x="687" y="15"/>
                </a:moveTo>
                <a:cubicBezTo>
                  <a:pt x="685" y="13"/>
                  <a:pt x="684" y="9"/>
                  <a:pt x="681" y="9"/>
                </a:cubicBezTo>
                <a:cubicBezTo>
                  <a:pt x="678" y="10"/>
                  <a:pt x="677" y="12"/>
                  <a:pt x="677" y="14"/>
                </a:cubicBezTo>
                <a:cubicBezTo>
                  <a:pt x="678" y="17"/>
                  <a:pt x="681" y="18"/>
                  <a:pt x="684" y="18"/>
                </a:cubicBezTo>
                <a:cubicBezTo>
                  <a:pt x="686" y="19"/>
                  <a:pt x="688" y="17"/>
                  <a:pt x="687" y="15"/>
                </a:cubicBezTo>
                <a:close/>
                <a:moveTo>
                  <a:pt x="1269" y="11"/>
                </a:moveTo>
                <a:cubicBezTo>
                  <a:pt x="1246" y="10"/>
                  <a:pt x="1219" y="10"/>
                  <a:pt x="1197" y="10"/>
                </a:cubicBezTo>
                <a:cubicBezTo>
                  <a:pt x="1174" y="10"/>
                  <a:pt x="1174" y="10"/>
                  <a:pt x="1174" y="10"/>
                </a:cubicBezTo>
                <a:cubicBezTo>
                  <a:pt x="1171" y="12"/>
                  <a:pt x="1165" y="7"/>
                  <a:pt x="1165" y="12"/>
                </a:cubicBezTo>
                <a:cubicBezTo>
                  <a:pt x="1172" y="20"/>
                  <a:pt x="1174" y="30"/>
                  <a:pt x="1174" y="41"/>
                </a:cubicBezTo>
                <a:cubicBezTo>
                  <a:pt x="1171" y="49"/>
                  <a:pt x="1166" y="61"/>
                  <a:pt x="1155" y="63"/>
                </a:cubicBezTo>
                <a:cubicBezTo>
                  <a:pt x="1151" y="64"/>
                  <a:pt x="1146" y="63"/>
                  <a:pt x="1142" y="60"/>
                </a:cubicBezTo>
                <a:cubicBezTo>
                  <a:pt x="1137" y="56"/>
                  <a:pt x="1143" y="51"/>
                  <a:pt x="1143" y="47"/>
                </a:cubicBezTo>
                <a:cubicBezTo>
                  <a:pt x="1143" y="42"/>
                  <a:pt x="1140" y="37"/>
                  <a:pt x="1136" y="35"/>
                </a:cubicBezTo>
                <a:cubicBezTo>
                  <a:pt x="1130" y="34"/>
                  <a:pt x="1125" y="38"/>
                  <a:pt x="1122" y="43"/>
                </a:cubicBezTo>
                <a:cubicBezTo>
                  <a:pt x="1120" y="52"/>
                  <a:pt x="1121" y="62"/>
                  <a:pt x="1128" y="69"/>
                </a:cubicBezTo>
                <a:cubicBezTo>
                  <a:pt x="1139" y="82"/>
                  <a:pt x="1157" y="73"/>
                  <a:pt x="1170" y="69"/>
                </a:cubicBezTo>
                <a:cubicBezTo>
                  <a:pt x="1174" y="66"/>
                  <a:pt x="1178" y="65"/>
                  <a:pt x="1184" y="65"/>
                </a:cubicBezTo>
                <a:cubicBezTo>
                  <a:pt x="1188" y="67"/>
                  <a:pt x="1194" y="69"/>
                  <a:pt x="1196" y="74"/>
                </a:cubicBezTo>
                <a:cubicBezTo>
                  <a:pt x="1200" y="88"/>
                  <a:pt x="1201" y="102"/>
                  <a:pt x="1196" y="115"/>
                </a:cubicBezTo>
                <a:cubicBezTo>
                  <a:pt x="1192" y="120"/>
                  <a:pt x="1190" y="126"/>
                  <a:pt x="1182" y="125"/>
                </a:cubicBezTo>
                <a:cubicBezTo>
                  <a:pt x="1173" y="122"/>
                  <a:pt x="1177" y="113"/>
                  <a:pt x="1178" y="107"/>
                </a:cubicBezTo>
                <a:cubicBezTo>
                  <a:pt x="1176" y="103"/>
                  <a:pt x="1176" y="97"/>
                  <a:pt x="1172" y="95"/>
                </a:cubicBezTo>
                <a:cubicBezTo>
                  <a:pt x="1168" y="96"/>
                  <a:pt x="1165" y="96"/>
                  <a:pt x="1162" y="98"/>
                </a:cubicBezTo>
                <a:cubicBezTo>
                  <a:pt x="1158" y="104"/>
                  <a:pt x="1159" y="111"/>
                  <a:pt x="1158" y="117"/>
                </a:cubicBezTo>
                <a:cubicBezTo>
                  <a:pt x="1156" y="130"/>
                  <a:pt x="1170" y="136"/>
                  <a:pt x="1178" y="141"/>
                </a:cubicBezTo>
                <a:cubicBezTo>
                  <a:pt x="1193" y="142"/>
                  <a:pt x="1193" y="142"/>
                  <a:pt x="1193" y="142"/>
                </a:cubicBezTo>
                <a:cubicBezTo>
                  <a:pt x="1206" y="140"/>
                  <a:pt x="1217" y="130"/>
                  <a:pt x="1223" y="118"/>
                </a:cubicBezTo>
                <a:cubicBezTo>
                  <a:pt x="1224" y="111"/>
                  <a:pt x="1225" y="101"/>
                  <a:pt x="1218" y="96"/>
                </a:cubicBezTo>
                <a:cubicBezTo>
                  <a:pt x="1216" y="94"/>
                  <a:pt x="1219" y="93"/>
                  <a:pt x="1220" y="91"/>
                </a:cubicBezTo>
                <a:cubicBezTo>
                  <a:pt x="1218" y="84"/>
                  <a:pt x="1214" y="78"/>
                  <a:pt x="1212" y="73"/>
                </a:cubicBezTo>
                <a:cubicBezTo>
                  <a:pt x="1212" y="69"/>
                  <a:pt x="1206" y="70"/>
                  <a:pt x="1209" y="67"/>
                </a:cubicBezTo>
                <a:cubicBezTo>
                  <a:pt x="1207" y="58"/>
                  <a:pt x="1208" y="47"/>
                  <a:pt x="1213" y="39"/>
                </a:cubicBezTo>
                <a:cubicBezTo>
                  <a:pt x="1220" y="26"/>
                  <a:pt x="1234" y="26"/>
                  <a:pt x="1247" y="25"/>
                </a:cubicBezTo>
                <a:cubicBezTo>
                  <a:pt x="1259" y="23"/>
                  <a:pt x="1269" y="32"/>
                  <a:pt x="1275" y="41"/>
                </a:cubicBezTo>
                <a:cubicBezTo>
                  <a:pt x="1275" y="47"/>
                  <a:pt x="1280" y="55"/>
                  <a:pt x="1272" y="60"/>
                </a:cubicBezTo>
                <a:cubicBezTo>
                  <a:pt x="1268" y="65"/>
                  <a:pt x="1265" y="58"/>
                  <a:pt x="1261" y="61"/>
                </a:cubicBezTo>
                <a:cubicBezTo>
                  <a:pt x="1256" y="63"/>
                  <a:pt x="1255" y="68"/>
                  <a:pt x="1255" y="72"/>
                </a:cubicBezTo>
                <a:cubicBezTo>
                  <a:pt x="1257" y="77"/>
                  <a:pt x="1260" y="80"/>
                  <a:pt x="1264" y="84"/>
                </a:cubicBezTo>
                <a:cubicBezTo>
                  <a:pt x="1268" y="88"/>
                  <a:pt x="1276" y="87"/>
                  <a:pt x="1281" y="86"/>
                </a:cubicBezTo>
                <a:cubicBezTo>
                  <a:pt x="1294" y="75"/>
                  <a:pt x="1294" y="75"/>
                  <a:pt x="1294" y="75"/>
                </a:cubicBezTo>
                <a:cubicBezTo>
                  <a:pt x="1300" y="64"/>
                  <a:pt x="1307" y="47"/>
                  <a:pt x="1297" y="35"/>
                </a:cubicBezTo>
                <a:cubicBezTo>
                  <a:pt x="1287" y="27"/>
                  <a:pt x="1277" y="21"/>
                  <a:pt x="1269" y="11"/>
                </a:cubicBezTo>
                <a:close/>
                <a:moveTo>
                  <a:pt x="1066" y="12"/>
                </a:moveTo>
                <a:cubicBezTo>
                  <a:pt x="1066" y="10"/>
                  <a:pt x="1066" y="10"/>
                  <a:pt x="1066" y="10"/>
                </a:cubicBezTo>
                <a:cubicBezTo>
                  <a:pt x="1062" y="9"/>
                  <a:pt x="1058" y="10"/>
                  <a:pt x="1054" y="10"/>
                </a:cubicBezTo>
                <a:cubicBezTo>
                  <a:pt x="1050" y="9"/>
                  <a:pt x="1050" y="13"/>
                  <a:pt x="1049" y="15"/>
                </a:cubicBezTo>
                <a:cubicBezTo>
                  <a:pt x="1025" y="33"/>
                  <a:pt x="1025" y="33"/>
                  <a:pt x="1025" y="33"/>
                </a:cubicBezTo>
                <a:cubicBezTo>
                  <a:pt x="1022" y="37"/>
                  <a:pt x="1015" y="36"/>
                  <a:pt x="1014" y="42"/>
                </a:cubicBezTo>
                <a:cubicBezTo>
                  <a:pt x="1015" y="44"/>
                  <a:pt x="1015" y="47"/>
                  <a:pt x="1017" y="47"/>
                </a:cubicBezTo>
                <a:cubicBezTo>
                  <a:pt x="1019" y="47"/>
                  <a:pt x="1022" y="45"/>
                  <a:pt x="1020" y="42"/>
                </a:cubicBezTo>
                <a:cubicBezTo>
                  <a:pt x="1028" y="41"/>
                  <a:pt x="1035" y="37"/>
                  <a:pt x="1041" y="32"/>
                </a:cubicBezTo>
                <a:cubicBezTo>
                  <a:pt x="1050" y="27"/>
                  <a:pt x="1058" y="21"/>
                  <a:pt x="1066" y="12"/>
                </a:cubicBezTo>
                <a:close/>
                <a:moveTo>
                  <a:pt x="1084" y="11"/>
                </a:moveTo>
                <a:cubicBezTo>
                  <a:pt x="1080" y="10"/>
                  <a:pt x="1072" y="8"/>
                  <a:pt x="1072" y="14"/>
                </a:cubicBezTo>
                <a:cubicBezTo>
                  <a:pt x="1063" y="20"/>
                  <a:pt x="1059" y="31"/>
                  <a:pt x="1048" y="34"/>
                </a:cubicBezTo>
                <a:cubicBezTo>
                  <a:pt x="1040" y="43"/>
                  <a:pt x="1027" y="47"/>
                  <a:pt x="1017" y="54"/>
                </a:cubicBezTo>
                <a:cubicBezTo>
                  <a:pt x="1017" y="59"/>
                  <a:pt x="1015" y="65"/>
                  <a:pt x="1017" y="71"/>
                </a:cubicBezTo>
                <a:cubicBezTo>
                  <a:pt x="1043" y="66"/>
                  <a:pt x="1061" y="43"/>
                  <a:pt x="1076" y="23"/>
                </a:cubicBezTo>
                <a:cubicBezTo>
                  <a:pt x="1080" y="20"/>
                  <a:pt x="1084" y="16"/>
                  <a:pt x="1084" y="11"/>
                </a:cubicBezTo>
                <a:close/>
                <a:moveTo>
                  <a:pt x="1151" y="10"/>
                </a:moveTo>
                <a:cubicBezTo>
                  <a:pt x="1147" y="10"/>
                  <a:pt x="1140" y="9"/>
                  <a:pt x="1137" y="11"/>
                </a:cubicBezTo>
                <a:cubicBezTo>
                  <a:pt x="1140" y="15"/>
                  <a:pt x="1144" y="15"/>
                  <a:pt x="1147" y="17"/>
                </a:cubicBezTo>
                <a:cubicBezTo>
                  <a:pt x="1151" y="17"/>
                  <a:pt x="1155" y="23"/>
                  <a:pt x="1160" y="19"/>
                </a:cubicBezTo>
                <a:cubicBezTo>
                  <a:pt x="1158" y="15"/>
                  <a:pt x="1154" y="12"/>
                  <a:pt x="1151" y="10"/>
                </a:cubicBezTo>
                <a:close/>
                <a:moveTo>
                  <a:pt x="1314" y="11"/>
                </a:moveTo>
                <a:cubicBezTo>
                  <a:pt x="1283" y="10"/>
                  <a:pt x="1283" y="10"/>
                  <a:pt x="1283" y="10"/>
                </a:cubicBezTo>
                <a:cubicBezTo>
                  <a:pt x="1281" y="12"/>
                  <a:pt x="1281" y="12"/>
                  <a:pt x="1281" y="12"/>
                </a:cubicBezTo>
                <a:cubicBezTo>
                  <a:pt x="1285" y="20"/>
                  <a:pt x="1294" y="23"/>
                  <a:pt x="1300" y="28"/>
                </a:cubicBezTo>
                <a:cubicBezTo>
                  <a:pt x="1308" y="36"/>
                  <a:pt x="1312" y="47"/>
                  <a:pt x="1309" y="57"/>
                </a:cubicBezTo>
                <a:cubicBezTo>
                  <a:pt x="1311" y="59"/>
                  <a:pt x="1311" y="59"/>
                  <a:pt x="1311" y="59"/>
                </a:cubicBezTo>
                <a:cubicBezTo>
                  <a:pt x="1315" y="71"/>
                  <a:pt x="1328" y="79"/>
                  <a:pt x="1336" y="88"/>
                </a:cubicBezTo>
                <a:cubicBezTo>
                  <a:pt x="1348" y="95"/>
                  <a:pt x="1359" y="103"/>
                  <a:pt x="1373" y="106"/>
                </a:cubicBezTo>
                <a:cubicBezTo>
                  <a:pt x="1383" y="99"/>
                  <a:pt x="1383" y="99"/>
                  <a:pt x="1383" y="99"/>
                </a:cubicBezTo>
                <a:cubicBezTo>
                  <a:pt x="1401" y="91"/>
                  <a:pt x="1420" y="103"/>
                  <a:pt x="1438" y="96"/>
                </a:cubicBezTo>
                <a:cubicBezTo>
                  <a:pt x="1442" y="94"/>
                  <a:pt x="1448" y="91"/>
                  <a:pt x="1449" y="87"/>
                </a:cubicBezTo>
                <a:cubicBezTo>
                  <a:pt x="1440" y="88"/>
                  <a:pt x="1431" y="87"/>
                  <a:pt x="1423" y="90"/>
                </a:cubicBezTo>
                <a:cubicBezTo>
                  <a:pt x="1417" y="88"/>
                  <a:pt x="1411" y="87"/>
                  <a:pt x="1407" y="82"/>
                </a:cubicBezTo>
                <a:cubicBezTo>
                  <a:pt x="1390" y="78"/>
                  <a:pt x="1377" y="69"/>
                  <a:pt x="1363" y="59"/>
                </a:cubicBezTo>
                <a:cubicBezTo>
                  <a:pt x="1345" y="45"/>
                  <a:pt x="1324" y="32"/>
                  <a:pt x="1314" y="11"/>
                </a:cubicBezTo>
                <a:close/>
                <a:moveTo>
                  <a:pt x="1342" y="11"/>
                </a:moveTo>
                <a:cubicBezTo>
                  <a:pt x="1336" y="10"/>
                  <a:pt x="1328" y="11"/>
                  <a:pt x="1321" y="12"/>
                </a:cubicBezTo>
                <a:cubicBezTo>
                  <a:pt x="1321" y="13"/>
                  <a:pt x="1322" y="14"/>
                  <a:pt x="1322" y="15"/>
                </a:cubicBezTo>
                <a:cubicBezTo>
                  <a:pt x="1333" y="29"/>
                  <a:pt x="1347" y="41"/>
                  <a:pt x="1362" y="52"/>
                </a:cubicBezTo>
                <a:cubicBezTo>
                  <a:pt x="1375" y="61"/>
                  <a:pt x="1387" y="71"/>
                  <a:pt x="1402" y="74"/>
                </a:cubicBezTo>
                <a:cubicBezTo>
                  <a:pt x="1402" y="60"/>
                  <a:pt x="1402" y="60"/>
                  <a:pt x="1402" y="60"/>
                </a:cubicBezTo>
                <a:cubicBezTo>
                  <a:pt x="1377" y="52"/>
                  <a:pt x="1358" y="32"/>
                  <a:pt x="1342" y="11"/>
                </a:cubicBezTo>
                <a:close/>
                <a:moveTo>
                  <a:pt x="1460" y="12"/>
                </a:moveTo>
                <a:cubicBezTo>
                  <a:pt x="1457" y="11"/>
                  <a:pt x="1453" y="11"/>
                  <a:pt x="1450" y="10"/>
                </a:cubicBezTo>
                <a:cubicBezTo>
                  <a:pt x="1436" y="12"/>
                  <a:pt x="1422" y="10"/>
                  <a:pt x="1408" y="12"/>
                </a:cubicBezTo>
                <a:cubicBezTo>
                  <a:pt x="1408" y="13"/>
                  <a:pt x="1408" y="13"/>
                  <a:pt x="1408" y="13"/>
                </a:cubicBezTo>
                <a:cubicBezTo>
                  <a:pt x="1413" y="17"/>
                  <a:pt x="1418" y="20"/>
                  <a:pt x="1424" y="21"/>
                </a:cubicBezTo>
                <a:cubicBezTo>
                  <a:pt x="1437" y="22"/>
                  <a:pt x="1452" y="22"/>
                  <a:pt x="1460" y="12"/>
                </a:cubicBezTo>
                <a:close/>
                <a:moveTo>
                  <a:pt x="1739" y="12"/>
                </a:moveTo>
                <a:cubicBezTo>
                  <a:pt x="1717" y="12"/>
                  <a:pt x="1717" y="12"/>
                  <a:pt x="1717" y="12"/>
                </a:cubicBezTo>
                <a:cubicBezTo>
                  <a:pt x="1680" y="12"/>
                  <a:pt x="1642" y="10"/>
                  <a:pt x="1606" y="12"/>
                </a:cubicBezTo>
                <a:cubicBezTo>
                  <a:pt x="1604" y="13"/>
                  <a:pt x="1606" y="15"/>
                  <a:pt x="1606" y="17"/>
                </a:cubicBezTo>
                <a:cubicBezTo>
                  <a:pt x="1609" y="26"/>
                  <a:pt x="1619" y="30"/>
                  <a:pt x="1626" y="36"/>
                </a:cubicBezTo>
                <a:cubicBezTo>
                  <a:pt x="1629" y="44"/>
                  <a:pt x="1624" y="50"/>
                  <a:pt x="1619" y="56"/>
                </a:cubicBezTo>
                <a:cubicBezTo>
                  <a:pt x="1612" y="62"/>
                  <a:pt x="1600" y="64"/>
                  <a:pt x="1591" y="60"/>
                </a:cubicBezTo>
                <a:cubicBezTo>
                  <a:pt x="1584" y="55"/>
                  <a:pt x="1593" y="47"/>
                  <a:pt x="1587" y="42"/>
                </a:cubicBezTo>
                <a:cubicBezTo>
                  <a:pt x="1585" y="41"/>
                  <a:pt x="1582" y="41"/>
                  <a:pt x="1580" y="43"/>
                </a:cubicBezTo>
                <a:cubicBezTo>
                  <a:pt x="1574" y="47"/>
                  <a:pt x="1571" y="53"/>
                  <a:pt x="1571" y="61"/>
                </a:cubicBezTo>
                <a:cubicBezTo>
                  <a:pt x="1574" y="66"/>
                  <a:pt x="1575" y="73"/>
                  <a:pt x="1581" y="75"/>
                </a:cubicBezTo>
                <a:cubicBezTo>
                  <a:pt x="1603" y="88"/>
                  <a:pt x="1621" y="65"/>
                  <a:pt x="1642" y="66"/>
                </a:cubicBezTo>
                <a:cubicBezTo>
                  <a:pt x="1651" y="66"/>
                  <a:pt x="1660" y="71"/>
                  <a:pt x="1662" y="80"/>
                </a:cubicBezTo>
                <a:cubicBezTo>
                  <a:pt x="1668" y="92"/>
                  <a:pt x="1665" y="108"/>
                  <a:pt x="1659" y="118"/>
                </a:cubicBezTo>
                <a:cubicBezTo>
                  <a:pt x="1655" y="123"/>
                  <a:pt x="1650" y="126"/>
                  <a:pt x="1644" y="125"/>
                </a:cubicBezTo>
                <a:cubicBezTo>
                  <a:pt x="1634" y="120"/>
                  <a:pt x="1650" y="113"/>
                  <a:pt x="1642" y="106"/>
                </a:cubicBezTo>
                <a:cubicBezTo>
                  <a:pt x="1640" y="104"/>
                  <a:pt x="1638" y="102"/>
                  <a:pt x="1635" y="103"/>
                </a:cubicBezTo>
                <a:cubicBezTo>
                  <a:pt x="1630" y="102"/>
                  <a:pt x="1626" y="106"/>
                  <a:pt x="1623" y="110"/>
                </a:cubicBezTo>
                <a:cubicBezTo>
                  <a:pt x="1621" y="118"/>
                  <a:pt x="1623" y="126"/>
                  <a:pt x="1626" y="134"/>
                </a:cubicBezTo>
                <a:cubicBezTo>
                  <a:pt x="1633" y="143"/>
                  <a:pt x="1644" y="148"/>
                  <a:pt x="1656" y="148"/>
                </a:cubicBezTo>
                <a:cubicBezTo>
                  <a:pt x="1671" y="147"/>
                  <a:pt x="1683" y="136"/>
                  <a:pt x="1690" y="123"/>
                </a:cubicBezTo>
                <a:cubicBezTo>
                  <a:pt x="1695" y="112"/>
                  <a:pt x="1691" y="97"/>
                  <a:pt x="1686" y="87"/>
                </a:cubicBezTo>
                <a:cubicBezTo>
                  <a:pt x="1682" y="78"/>
                  <a:pt x="1669" y="72"/>
                  <a:pt x="1671" y="60"/>
                </a:cubicBezTo>
                <a:cubicBezTo>
                  <a:pt x="1674" y="45"/>
                  <a:pt x="1688" y="39"/>
                  <a:pt x="1701" y="35"/>
                </a:cubicBezTo>
                <a:cubicBezTo>
                  <a:pt x="1710" y="34"/>
                  <a:pt x="1724" y="31"/>
                  <a:pt x="1731" y="38"/>
                </a:cubicBezTo>
                <a:cubicBezTo>
                  <a:pt x="1736" y="42"/>
                  <a:pt x="1738" y="48"/>
                  <a:pt x="1738" y="54"/>
                </a:cubicBezTo>
                <a:cubicBezTo>
                  <a:pt x="1735" y="61"/>
                  <a:pt x="1727" y="58"/>
                  <a:pt x="1723" y="63"/>
                </a:cubicBezTo>
                <a:cubicBezTo>
                  <a:pt x="1721" y="69"/>
                  <a:pt x="1717" y="74"/>
                  <a:pt x="1720" y="81"/>
                </a:cubicBezTo>
                <a:cubicBezTo>
                  <a:pt x="1723" y="85"/>
                  <a:pt x="1726" y="89"/>
                  <a:pt x="1731" y="89"/>
                </a:cubicBezTo>
                <a:cubicBezTo>
                  <a:pt x="1740" y="92"/>
                  <a:pt x="1748" y="86"/>
                  <a:pt x="1754" y="79"/>
                </a:cubicBezTo>
                <a:cubicBezTo>
                  <a:pt x="1756" y="73"/>
                  <a:pt x="1761" y="67"/>
                  <a:pt x="1758" y="60"/>
                </a:cubicBezTo>
                <a:cubicBezTo>
                  <a:pt x="1761" y="45"/>
                  <a:pt x="1745" y="36"/>
                  <a:pt x="1740" y="23"/>
                </a:cubicBezTo>
                <a:cubicBezTo>
                  <a:pt x="1739" y="20"/>
                  <a:pt x="1741" y="15"/>
                  <a:pt x="1739" y="12"/>
                </a:cubicBezTo>
                <a:close/>
                <a:moveTo>
                  <a:pt x="1373" y="11"/>
                </a:moveTo>
                <a:cubicBezTo>
                  <a:pt x="1352" y="11"/>
                  <a:pt x="1352" y="11"/>
                  <a:pt x="1352" y="11"/>
                </a:cubicBezTo>
                <a:cubicBezTo>
                  <a:pt x="1351" y="12"/>
                  <a:pt x="1351" y="12"/>
                  <a:pt x="1351" y="12"/>
                </a:cubicBezTo>
                <a:cubicBezTo>
                  <a:pt x="1363" y="31"/>
                  <a:pt x="1380" y="46"/>
                  <a:pt x="1401" y="54"/>
                </a:cubicBezTo>
                <a:cubicBezTo>
                  <a:pt x="1407" y="56"/>
                  <a:pt x="1408" y="47"/>
                  <a:pt x="1411" y="44"/>
                </a:cubicBezTo>
                <a:cubicBezTo>
                  <a:pt x="1396" y="38"/>
                  <a:pt x="1382" y="26"/>
                  <a:pt x="1373" y="11"/>
                </a:cubicBezTo>
                <a:close/>
                <a:moveTo>
                  <a:pt x="1545" y="14"/>
                </a:moveTo>
                <a:cubicBezTo>
                  <a:pt x="1544" y="11"/>
                  <a:pt x="1544" y="11"/>
                  <a:pt x="1544" y="11"/>
                </a:cubicBezTo>
                <a:cubicBezTo>
                  <a:pt x="1539" y="11"/>
                  <a:pt x="1532" y="11"/>
                  <a:pt x="1526" y="12"/>
                </a:cubicBezTo>
                <a:cubicBezTo>
                  <a:pt x="1519" y="21"/>
                  <a:pt x="1519" y="21"/>
                  <a:pt x="1519" y="21"/>
                </a:cubicBezTo>
                <a:cubicBezTo>
                  <a:pt x="1509" y="34"/>
                  <a:pt x="1493" y="40"/>
                  <a:pt x="1482" y="51"/>
                </a:cubicBezTo>
                <a:cubicBezTo>
                  <a:pt x="1489" y="62"/>
                  <a:pt x="1489" y="62"/>
                  <a:pt x="1489" y="62"/>
                </a:cubicBezTo>
                <a:cubicBezTo>
                  <a:pt x="1490" y="62"/>
                  <a:pt x="1490" y="62"/>
                  <a:pt x="1490" y="62"/>
                </a:cubicBezTo>
                <a:cubicBezTo>
                  <a:pt x="1506" y="55"/>
                  <a:pt x="1520" y="42"/>
                  <a:pt x="1532" y="28"/>
                </a:cubicBezTo>
                <a:cubicBezTo>
                  <a:pt x="1535" y="23"/>
                  <a:pt x="1542" y="21"/>
                  <a:pt x="1545" y="14"/>
                </a:cubicBezTo>
                <a:close/>
                <a:moveTo>
                  <a:pt x="1598" y="19"/>
                </a:moveTo>
                <a:cubicBezTo>
                  <a:pt x="1595" y="12"/>
                  <a:pt x="1595" y="12"/>
                  <a:pt x="1595" y="12"/>
                </a:cubicBezTo>
                <a:cubicBezTo>
                  <a:pt x="1581" y="12"/>
                  <a:pt x="1568" y="10"/>
                  <a:pt x="1554" y="12"/>
                </a:cubicBezTo>
                <a:cubicBezTo>
                  <a:pt x="1549" y="17"/>
                  <a:pt x="1545" y="25"/>
                  <a:pt x="1538" y="28"/>
                </a:cubicBezTo>
                <a:cubicBezTo>
                  <a:pt x="1525" y="46"/>
                  <a:pt x="1509" y="59"/>
                  <a:pt x="1490" y="69"/>
                </a:cubicBezTo>
                <a:cubicBezTo>
                  <a:pt x="1491" y="82"/>
                  <a:pt x="1491" y="82"/>
                  <a:pt x="1491" y="82"/>
                </a:cubicBezTo>
                <a:cubicBezTo>
                  <a:pt x="1491" y="93"/>
                  <a:pt x="1481" y="101"/>
                  <a:pt x="1483" y="113"/>
                </a:cubicBezTo>
                <a:cubicBezTo>
                  <a:pt x="1484" y="117"/>
                  <a:pt x="1486" y="122"/>
                  <a:pt x="1490" y="123"/>
                </a:cubicBezTo>
                <a:cubicBezTo>
                  <a:pt x="1497" y="125"/>
                  <a:pt x="1502" y="123"/>
                  <a:pt x="1508" y="122"/>
                </a:cubicBezTo>
                <a:cubicBezTo>
                  <a:pt x="1511" y="119"/>
                  <a:pt x="1519" y="118"/>
                  <a:pt x="1517" y="112"/>
                </a:cubicBezTo>
                <a:cubicBezTo>
                  <a:pt x="1511" y="110"/>
                  <a:pt x="1507" y="103"/>
                  <a:pt x="1505" y="98"/>
                </a:cubicBezTo>
                <a:cubicBezTo>
                  <a:pt x="1506" y="90"/>
                  <a:pt x="1508" y="82"/>
                  <a:pt x="1515" y="77"/>
                </a:cubicBezTo>
                <a:cubicBezTo>
                  <a:pt x="1526" y="69"/>
                  <a:pt x="1541" y="74"/>
                  <a:pt x="1551" y="80"/>
                </a:cubicBezTo>
                <a:cubicBezTo>
                  <a:pt x="1555" y="75"/>
                  <a:pt x="1559" y="70"/>
                  <a:pt x="1564" y="64"/>
                </a:cubicBezTo>
                <a:cubicBezTo>
                  <a:pt x="1565" y="50"/>
                  <a:pt x="1565" y="50"/>
                  <a:pt x="1565" y="50"/>
                </a:cubicBezTo>
                <a:cubicBezTo>
                  <a:pt x="1568" y="45"/>
                  <a:pt x="1572" y="38"/>
                  <a:pt x="1579" y="35"/>
                </a:cubicBezTo>
                <a:cubicBezTo>
                  <a:pt x="1584" y="33"/>
                  <a:pt x="1589" y="36"/>
                  <a:pt x="1594" y="39"/>
                </a:cubicBezTo>
                <a:cubicBezTo>
                  <a:pt x="1597" y="43"/>
                  <a:pt x="1595" y="49"/>
                  <a:pt x="1596" y="54"/>
                </a:cubicBezTo>
                <a:cubicBezTo>
                  <a:pt x="1602" y="55"/>
                  <a:pt x="1610" y="55"/>
                  <a:pt x="1615" y="50"/>
                </a:cubicBezTo>
                <a:cubicBezTo>
                  <a:pt x="1618" y="47"/>
                  <a:pt x="1620" y="44"/>
                  <a:pt x="1619" y="39"/>
                </a:cubicBezTo>
                <a:cubicBezTo>
                  <a:pt x="1610" y="35"/>
                  <a:pt x="1603" y="28"/>
                  <a:pt x="1598" y="19"/>
                </a:cubicBezTo>
                <a:close/>
                <a:moveTo>
                  <a:pt x="1399" y="11"/>
                </a:moveTo>
                <a:cubicBezTo>
                  <a:pt x="1385" y="11"/>
                  <a:pt x="1385" y="11"/>
                  <a:pt x="1385" y="11"/>
                </a:cubicBezTo>
                <a:cubicBezTo>
                  <a:pt x="1383" y="11"/>
                  <a:pt x="1382" y="13"/>
                  <a:pt x="1382" y="15"/>
                </a:cubicBezTo>
                <a:cubicBezTo>
                  <a:pt x="1391" y="25"/>
                  <a:pt x="1402" y="39"/>
                  <a:pt x="1417" y="40"/>
                </a:cubicBezTo>
                <a:cubicBezTo>
                  <a:pt x="1427" y="37"/>
                  <a:pt x="1437" y="32"/>
                  <a:pt x="1448" y="34"/>
                </a:cubicBezTo>
                <a:cubicBezTo>
                  <a:pt x="1464" y="40"/>
                  <a:pt x="1476" y="25"/>
                  <a:pt x="1488" y="17"/>
                </a:cubicBezTo>
                <a:cubicBezTo>
                  <a:pt x="1488" y="15"/>
                  <a:pt x="1491" y="12"/>
                  <a:pt x="1488" y="11"/>
                </a:cubicBezTo>
                <a:cubicBezTo>
                  <a:pt x="1471" y="11"/>
                  <a:pt x="1471" y="11"/>
                  <a:pt x="1471" y="11"/>
                </a:cubicBezTo>
                <a:cubicBezTo>
                  <a:pt x="1461" y="21"/>
                  <a:pt x="1449" y="26"/>
                  <a:pt x="1435" y="27"/>
                </a:cubicBezTo>
                <a:cubicBezTo>
                  <a:pt x="1421" y="27"/>
                  <a:pt x="1408" y="22"/>
                  <a:pt x="1399" y="11"/>
                </a:cubicBezTo>
                <a:close/>
                <a:moveTo>
                  <a:pt x="1517" y="12"/>
                </a:moveTo>
                <a:cubicBezTo>
                  <a:pt x="1498" y="11"/>
                  <a:pt x="1498" y="11"/>
                  <a:pt x="1498" y="11"/>
                </a:cubicBezTo>
                <a:cubicBezTo>
                  <a:pt x="1496" y="12"/>
                  <a:pt x="1496" y="12"/>
                  <a:pt x="1496" y="12"/>
                </a:cubicBezTo>
                <a:cubicBezTo>
                  <a:pt x="1492" y="23"/>
                  <a:pt x="1480" y="30"/>
                  <a:pt x="1470" y="36"/>
                </a:cubicBezTo>
                <a:cubicBezTo>
                  <a:pt x="1468" y="41"/>
                  <a:pt x="1475" y="42"/>
                  <a:pt x="1477" y="45"/>
                </a:cubicBezTo>
                <a:cubicBezTo>
                  <a:pt x="1489" y="38"/>
                  <a:pt x="1502" y="32"/>
                  <a:pt x="1511" y="21"/>
                </a:cubicBezTo>
                <a:cubicBezTo>
                  <a:pt x="1513" y="18"/>
                  <a:pt x="1518" y="16"/>
                  <a:pt x="1517" y="12"/>
                </a:cubicBezTo>
                <a:close/>
                <a:moveTo>
                  <a:pt x="1777" y="12"/>
                </a:moveTo>
                <a:cubicBezTo>
                  <a:pt x="1767" y="12"/>
                  <a:pt x="1758" y="12"/>
                  <a:pt x="1749" y="12"/>
                </a:cubicBezTo>
                <a:cubicBezTo>
                  <a:pt x="1746" y="14"/>
                  <a:pt x="1747" y="18"/>
                  <a:pt x="1747" y="21"/>
                </a:cubicBezTo>
                <a:cubicBezTo>
                  <a:pt x="1753" y="34"/>
                  <a:pt x="1767" y="46"/>
                  <a:pt x="1766" y="62"/>
                </a:cubicBezTo>
                <a:cubicBezTo>
                  <a:pt x="1778" y="82"/>
                  <a:pt x="1796" y="96"/>
                  <a:pt x="1814" y="109"/>
                </a:cubicBezTo>
                <a:cubicBezTo>
                  <a:pt x="1820" y="110"/>
                  <a:pt x="1824" y="118"/>
                  <a:pt x="1831" y="116"/>
                </a:cubicBezTo>
                <a:cubicBezTo>
                  <a:pt x="1832" y="109"/>
                  <a:pt x="1840" y="103"/>
                  <a:pt x="1845" y="99"/>
                </a:cubicBezTo>
                <a:cubicBezTo>
                  <a:pt x="1834" y="91"/>
                  <a:pt x="1823" y="81"/>
                  <a:pt x="1814" y="71"/>
                </a:cubicBezTo>
                <a:cubicBezTo>
                  <a:pt x="1800" y="59"/>
                  <a:pt x="1791" y="44"/>
                  <a:pt x="1782" y="27"/>
                </a:cubicBezTo>
                <a:cubicBezTo>
                  <a:pt x="1780" y="22"/>
                  <a:pt x="1780" y="16"/>
                  <a:pt x="1777" y="12"/>
                </a:cubicBezTo>
                <a:close/>
                <a:moveTo>
                  <a:pt x="1804" y="28"/>
                </a:moveTo>
                <a:cubicBezTo>
                  <a:pt x="1800" y="22"/>
                  <a:pt x="1800" y="10"/>
                  <a:pt x="1790" y="12"/>
                </a:cubicBezTo>
                <a:cubicBezTo>
                  <a:pt x="1788" y="13"/>
                  <a:pt x="1784" y="11"/>
                  <a:pt x="1784" y="13"/>
                </a:cubicBezTo>
                <a:cubicBezTo>
                  <a:pt x="1789" y="29"/>
                  <a:pt x="1797" y="42"/>
                  <a:pt x="1805" y="56"/>
                </a:cubicBezTo>
                <a:cubicBezTo>
                  <a:pt x="1818" y="69"/>
                  <a:pt x="1833" y="86"/>
                  <a:pt x="1849" y="94"/>
                </a:cubicBezTo>
                <a:cubicBezTo>
                  <a:pt x="1855" y="100"/>
                  <a:pt x="1865" y="96"/>
                  <a:pt x="1873" y="99"/>
                </a:cubicBezTo>
                <a:cubicBezTo>
                  <a:pt x="1881" y="99"/>
                  <a:pt x="1887" y="104"/>
                  <a:pt x="1895" y="102"/>
                </a:cubicBezTo>
                <a:cubicBezTo>
                  <a:pt x="1901" y="100"/>
                  <a:pt x="1909" y="100"/>
                  <a:pt x="1910" y="94"/>
                </a:cubicBezTo>
                <a:cubicBezTo>
                  <a:pt x="1903" y="95"/>
                  <a:pt x="1896" y="91"/>
                  <a:pt x="1890" y="89"/>
                </a:cubicBezTo>
                <a:cubicBezTo>
                  <a:pt x="1883" y="94"/>
                  <a:pt x="1874" y="95"/>
                  <a:pt x="1866" y="95"/>
                </a:cubicBezTo>
                <a:cubicBezTo>
                  <a:pt x="1857" y="92"/>
                  <a:pt x="1851" y="84"/>
                  <a:pt x="1850" y="76"/>
                </a:cubicBezTo>
                <a:cubicBezTo>
                  <a:pt x="1847" y="74"/>
                  <a:pt x="1844" y="71"/>
                  <a:pt x="1841" y="68"/>
                </a:cubicBezTo>
                <a:cubicBezTo>
                  <a:pt x="1827" y="56"/>
                  <a:pt x="1815" y="42"/>
                  <a:pt x="1804" y="28"/>
                </a:cubicBezTo>
                <a:close/>
                <a:moveTo>
                  <a:pt x="1813" y="21"/>
                </a:moveTo>
                <a:cubicBezTo>
                  <a:pt x="1809" y="19"/>
                  <a:pt x="1812" y="10"/>
                  <a:pt x="1804" y="12"/>
                </a:cubicBezTo>
                <a:cubicBezTo>
                  <a:pt x="1803" y="12"/>
                  <a:pt x="1803" y="13"/>
                  <a:pt x="1803" y="14"/>
                </a:cubicBezTo>
                <a:cubicBezTo>
                  <a:pt x="1814" y="32"/>
                  <a:pt x="1814" y="32"/>
                  <a:pt x="1814" y="32"/>
                </a:cubicBezTo>
                <a:cubicBezTo>
                  <a:pt x="1817" y="40"/>
                  <a:pt x="1826" y="44"/>
                  <a:pt x="1830" y="51"/>
                </a:cubicBezTo>
                <a:cubicBezTo>
                  <a:pt x="1836" y="56"/>
                  <a:pt x="1842" y="64"/>
                  <a:pt x="1850" y="67"/>
                </a:cubicBezTo>
                <a:cubicBezTo>
                  <a:pt x="1851" y="63"/>
                  <a:pt x="1852" y="60"/>
                  <a:pt x="1853" y="56"/>
                </a:cubicBezTo>
                <a:cubicBezTo>
                  <a:pt x="1837" y="47"/>
                  <a:pt x="1827" y="34"/>
                  <a:pt x="1813" y="21"/>
                </a:cubicBezTo>
                <a:close/>
                <a:moveTo>
                  <a:pt x="1829" y="12"/>
                </a:moveTo>
                <a:cubicBezTo>
                  <a:pt x="1824" y="13"/>
                  <a:pt x="1819" y="10"/>
                  <a:pt x="1815" y="13"/>
                </a:cubicBezTo>
                <a:cubicBezTo>
                  <a:pt x="1818" y="22"/>
                  <a:pt x="1828" y="27"/>
                  <a:pt x="1833" y="34"/>
                </a:cubicBezTo>
                <a:cubicBezTo>
                  <a:pt x="1840" y="40"/>
                  <a:pt x="1847" y="47"/>
                  <a:pt x="1856" y="51"/>
                </a:cubicBezTo>
                <a:cubicBezTo>
                  <a:pt x="1857" y="49"/>
                  <a:pt x="1860" y="48"/>
                  <a:pt x="1859" y="46"/>
                </a:cubicBezTo>
                <a:cubicBezTo>
                  <a:pt x="1846" y="38"/>
                  <a:pt x="1838" y="24"/>
                  <a:pt x="1829" y="12"/>
                </a:cubicBezTo>
                <a:close/>
                <a:moveTo>
                  <a:pt x="1856" y="22"/>
                </a:moveTo>
                <a:cubicBezTo>
                  <a:pt x="1852" y="18"/>
                  <a:pt x="1852" y="9"/>
                  <a:pt x="1843" y="12"/>
                </a:cubicBezTo>
                <a:cubicBezTo>
                  <a:pt x="1841" y="13"/>
                  <a:pt x="1836" y="11"/>
                  <a:pt x="1837" y="15"/>
                </a:cubicBezTo>
                <a:cubicBezTo>
                  <a:pt x="1845" y="24"/>
                  <a:pt x="1851" y="37"/>
                  <a:pt x="1864" y="42"/>
                </a:cubicBezTo>
                <a:cubicBezTo>
                  <a:pt x="1867" y="40"/>
                  <a:pt x="1870" y="40"/>
                  <a:pt x="1871" y="36"/>
                </a:cubicBezTo>
                <a:cubicBezTo>
                  <a:pt x="1866" y="32"/>
                  <a:pt x="1861" y="28"/>
                  <a:pt x="1856" y="22"/>
                </a:cubicBezTo>
                <a:close/>
                <a:moveTo>
                  <a:pt x="1882" y="13"/>
                </a:moveTo>
                <a:cubicBezTo>
                  <a:pt x="1860" y="12"/>
                  <a:pt x="1860" y="12"/>
                  <a:pt x="1860" y="12"/>
                </a:cubicBezTo>
                <a:cubicBezTo>
                  <a:pt x="1858" y="14"/>
                  <a:pt x="1858" y="14"/>
                  <a:pt x="1858" y="14"/>
                </a:cubicBezTo>
                <a:cubicBezTo>
                  <a:pt x="1860" y="21"/>
                  <a:pt x="1868" y="28"/>
                  <a:pt x="1875" y="32"/>
                </a:cubicBezTo>
                <a:cubicBezTo>
                  <a:pt x="1877" y="35"/>
                  <a:pt x="1881" y="30"/>
                  <a:pt x="1883" y="34"/>
                </a:cubicBezTo>
                <a:cubicBezTo>
                  <a:pt x="1899" y="30"/>
                  <a:pt x="1913" y="36"/>
                  <a:pt x="1926" y="42"/>
                </a:cubicBezTo>
                <a:cubicBezTo>
                  <a:pt x="1938" y="41"/>
                  <a:pt x="1948" y="33"/>
                  <a:pt x="1957" y="25"/>
                </a:cubicBezTo>
                <a:cubicBezTo>
                  <a:pt x="1960" y="20"/>
                  <a:pt x="1969" y="20"/>
                  <a:pt x="1968" y="13"/>
                </a:cubicBezTo>
                <a:cubicBezTo>
                  <a:pt x="1949" y="13"/>
                  <a:pt x="1949" y="13"/>
                  <a:pt x="1949" y="13"/>
                </a:cubicBezTo>
                <a:cubicBezTo>
                  <a:pt x="1939" y="25"/>
                  <a:pt x="1923" y="30"/>
                  <a:pt x="1908" y="28"/>
                </a:cubicBezTo>
                <a:cubicBezTo>
                  <a:pt x="1897" y="26"/>
                  <a:pt x="1890" y="19"/>
                  <a:pt x="1882" y="13"/>
                </a:cubicBezTo>
                <a:close/>
                <a:moveTo>
                  <a:pt x="1940" y="14"/>
                </a:moveTo>
                <a:cubicBezTo>
                  <a:pt x="1930" y="11"/>
                  <a:pt x="1921" y="13"/>
                  <a:pt x="1911" y="12"/>
                </a:cubicBezTo>
                <a:cubicBezTo>
                  <a:pt x="1904" y="14"/>
                  <a:pt x="1897" y="11"/>
                  <a:pt x="1892" y="13"/>
                </a:cubicBezTo>
                <a:cubicBezTo>
                  <a:pt x="1895" y="18"/>
                  <a:pt x="1902" y="21"/>
                  <a:pt x="1908" y="23"/>
                </a:cubicBezTo>
                <a:cubicBezTo>
                  <a:pt x="1920" y="25"/>
                  <a:pt x="1933" y="23"/>
                  <a:pt x="1940" y="14"/>
                </a:cubicBezTo>
                <a:close/>
                <a:moveTo>
                  <a:pt x="1162" y="25"/>
                </a:moveTo>
                <a:cubicBezTo>
                  <a:pt x="1149" y="25"/>
                  <a:pt x="1140" y="18"/>
                  <a:pt x="1128" y="14"/>
                </a:cubicBezTo>
                <a:cubicBezTo>
                  <a:pt x="1127" y="17"/>
                  <a:pt x="1124" y="19"/>
                  <a:pt x="1125" y="22"/>
                </a:cubicBezTo>
                <a:cubicBezTo>
                  <a:pt x="1130" y="27"/>
                  <a:pt x="1136" y="28"/>
                  <a:pt x="1142" y="31"/>
                </a:cubicBezTo>
                <a:cubicBezTo>
                  <a:pt x="1147" y="38"/>
                  <a:pt x="1157" y="39"/>
                  <a:pt x="1165" y="38"/>
                </a:cubicBezTo>
                <a:cubicBezTo>
                  <a:pt x="1166" y="34"/>
                  <a:pt x="1167" y="28"/>
                  <a:pt x="1162" y="25"/>
                </a:cubicBezTo>
                <a:close/>
                <a:moveTo>
                  <a:pt x="690" y="26"/>
                </a:moveTo>
                <a:cubicBezTo>
                  <a:pt x="686" y="21"/>
                  <a:pt x="678" y="24"/>
                  <a:pt x="672" y="22"/>
                </a:cubicBezTo>
                <a:cubicBezTo>
                  <a:pt x="670" y="23"/>
                  <a:pt x="668" y="26"/>
                  <a:pt x="669" y="28"/>
                </a:cubicBezTo>
                <a:cubicBezTo>
                  <a:pt x="674" y="33"/>
                  <a:pt x="681" y="33"/>
                  <a:pt x="687" y="34"/>
                </a:cubicBezTo>
                <a:cubicBezTo>
                  <a:pt x="690" y="33"/>
                  <a:pt x="690" y="29"/>
                  <a:pt x="690" y="26"/>
                </a:cubicBezTo>
                <a:close/>
                <a:moveTo>
                  <a:pt x="184" y="34"/>
                </a:moveTo>
                <a:cubicBezTo>
                  <a:pt x="181" y="30"/>
                  <a:pt x="177" y="28"/>
                  <a:pt x="173" y="27"/>
                </a:cubicBezTo>
                <a:cubicBezTo>
                  <a:pt x="170" y="28"/>
                  <a:pt x="170" y="31"/>
                  <a:pt x="169" y="33"/>
                </a:cubicBezTo>
                <a:cubicBezTo>
                  <a:pt x="168" y="34"/>
                  <a:pt x="166" y="38"/>
                  <a:pt x="169" y="38"/>
                </a:cubicBezTo>
                <a:cubicBezTo>
                  <a:pt x="174" y="37"/>
                  <a:pt x="178" y="35"/>
                  <a:pt x="184" y="34"/>
                </a:cubicBezTo>
                <a:close/>
                <a:moveTo>
                  <a:pt x="1122" y="29"/>
                </a:moveTo>
                <a:cubicBezTo>
                  <a:pt x="1120" y="29"/>
                  <a:pt x="1119" y="32"/>
                  <a:pt x="1118" y="34"/>
                </a:cubicBezTo>
                <a:cubicBezTo>
                  <a:pt x="1118" y="34"/>
                  <a:pt x="1120" y="34"/>
                  <a:pt x="1120" y="34"/>
                </a:cubicBezTo>
                <a:cubicBezTo>
                  <a:pt x="1121" y="32"/>
                  <a:pt x="1123" y="31"/>
                  <a:pt x="1122" y="29"/>
                </a:cubicBezTo>
                <a:close/>
                <a:moveTo>
                  <a:pt x="1005" y="44"/>
                </a:moveTo>
                <a:cubicBezTo>
                  <a:pt x="1002" y="39"/>
                  <a:pt x="998" y="33"/>
                  <a:pt x="992" y="31"/>
                </a:cubicBezTo>
                <a:cubicBezTo>
                  <a:pt x="984" y="31"/>
                  <a:pt x="976" y="28"/>
                  <a:pt x="967" y="30"/>
                </a:cubicBezTo>
                <a:cubicBezTo>
                  <a:pt x="956" y="34"/>
                  <a:pt x="943" y="39"/>
                  <a:pt x="940" y="53"/>
                </a:cubicBezTo>
                <a:cubicBezTo>
                  <a:pt x="940" y="58"/>
                  <a:pt x="939" y="65"/>
                  <a:pt x="944" y="69"/>
                </a:cubicBezTo>
                <a:cubicBezTo>
                  <a:pt x="946" y="72"/>
                  <a:pt x="950" y="74"/>
                  <a:pt x="954" y="73"/>
                </a:cubicBezTo>
                <a:cubicBezTo>
                  <a:pt x="965" y="69"/>
                  <a:pt x="958" y="58"/>
                  <a:pt x="965" y="52"/>
                </a:cubicBezTo>
                <a:cubicBezTo>
                  <a:pt x="970" y="51"/>
                  <a:pt x="974" y="49"/>
                  <a:pt x="978" y="51"/>
                </a:cubicBezTo>
                <a:cubicBezTo>
                  <a:pt x="985" y="53"/>
                  <a:pt x="988" y="59"/>
                  <a:pt x="990" y="64"/>
                </a:cubicBezTo>
                <a:cubicBezTo>
                  <a:pt x="993" y="75"/>
                  <a:pt x="988" y="84"/>
                  <a:pt x="981" y="91"/>
                </a:cubicBezTo>
                <a:cubicBezTo>
                  <a:pt x="972" y="100"/>
                  <a:pt x="960" y="110"/>
                  <a:pt x="946" y="106"/>
                </a:cubicBezTo>
                <a:cubicBezTo>
                  <a:pt x="933" y="102"/>
                  <a:pt x="915" y="96"/>
                  <a:pt x="905" y="109"/>
                </a:cubicBezTo>
                <a:cubicBezTo>
                  <a:pt x="899" y="114"/>
                  <a:pt x="898" y="121"/>
                  <a:pt x="899" y="128"/>
                </a:cubicBezTo>
                <a:cubicBezTo>
                  <a:pt x="901" y="132"/>
                  <a:pt x="903" y="138"/>
                  <a:pt x="909" y="139"/>
                </a:cubicBezTo>
                <a:cubicBezTo>
                  <a:pt x="913" y="141"/>
                  <a:pt x="917" y="140"/>
                  <a:pt x="919" y="136"/>
                </a:cubicBezTo>
                <a:cubicBezTo>
                  <a:pt x="921" y="133"/>
                  <a:pt x="922" y="129"/>
                  <a:pt x="921" y="126"/>
                </a:cubicBezTo>
                <a:cubicBezTo>
                  <a:pt x="916" y="122"/>
                  <a:pt x="921" y="116"/>
                  <a:pt x="922" y="112"/>
                </a:cubicBezTo>
                <a:cubicBezTo>
                  <a:pt x="927" y="109"/>
                  <a:pt x="935" y="110"/>
                  <a:pt x="941" y="110"/>
                </a:cubicBezTo>
                <a:cubicBezTo>
                  <a:pt x="949" y="115"/>
                  <a:pt x="955" y="125"/>
                  <a:pt x="953" y="135"/>
                </a:cubicBezTo>
                <a:cubicBezTo>
                  <a:pt x="952" y="144"/>
                  <a:pt x="944" y="151"/>
                  <a:pt x="939" y="158"/>
                </a:cubicBezTo>
                <a:cubicBezTo>
                  <a:pt x="939" y="158"/>
                  <a:pt x="939" y="158"/>
                  <a:pt x="939" y="158"/>
                </a:cubicBezTo>
                <a:cubicBezTo>
                  <a:pt x="977" y="159"/>
                  <a:pt x="1015" y="159"/>
                  <a:pt x="1053" y="159"/>
                </a:cubicBezTo>
                <a:cubicBezTo>
                  <a:pt x="1056" y="160"/>
                  <a:pt x="1056" y="156"/>
                  <a:pt x="1057" y="154"/>
                </a:cubicBezTo>
                <a:cubicBezTo>
                  <a:pt x="1073" y="150"/>
                  <a:pt x="1078" y="133"/>
                  <a:pt x="1083" y="120"/>
                </a:cubicBezTo>
                <a:cubicBezTo>
                  <a:pt x="1086" y="106"/>
                  <a:pt x="1083" y="90"/>
                  <a:pt x="1071" y="81"/>
                </a:cubicBezTo>
                <a:cubicBezTo>
                  <a:pt x="1063" y="78"/>
                  <a:pt x="1052" y="75"/>
                  <a:pt x="1044" y="80"/>
                </a:cubicBezTo>
                <a:cubicBezTo>
                  <a:pt x="1035" y="85"/>
                  <a:pt x="1033" y="95"/>
                  <a:pt x="1033" y="104"/>
                </a:cubicBezTo>
                <a:cubicBezTo>
                  <a:pt x="1039" y="116"/>
                  <a:pt x="1052" y="100"/>
                  <a:pt x="1057" y="111"/>
                </a:cubicBezTo>
                <a:cubicBezTo>
                  <a:pt x="1053" y="122"/>
                  <a:pt x="1041" y="129"/>
                  <a:pt x="1030" y="129"/>
                </a:cubicBezTo>
                <a:cubicBezTo>
                  <a:pt x="1022" y="133"/>
                  <a:pt x="1015" y="129"/>
                  <a:pt x="1008" y="126"/>
                </a:cubicBezTo>
                <a:cubicBezTo>
                  <a:pt x="1000" y="119"/>
                  <a:pt x="996" y="110"/>
                  <a:pt x="998" y="100"/>
                </a:cubicBezTo>
                <a:cubicBezTo>
                  <a:pt x="1004" y="87"/>
                  <a:pt x="1010" y="72"/>
                  <a:pt x="1008" y="56"/>
                </a:cubicBezTo>
                <a:cubicBezTo>
                  <a:pt x="1006" y="53"/>
                  <a:pt x="1009" y="47"/>
                  <a:pt x="1005" y="44"/>
                </a:cubicBezTo>
                <a:close/>
                <a:moveTo>
                  <a:pt x="538" y="50"/>
                </a:moveTo>
                <a:cubicBezTo>
                  <a:pt x="526" y="36"/>
                  <a:pt x="526" y="36"/>
                  <a:pt x="526" y="36"/>
                </a:cubicBezTo>
                <a:cubicBezTo>
                  <a:pt x="514" y="30"/>
                  <a:pt x="499" y="31"/>
                  <a:pt x="488" y="38"/>
                </a:cubicBezTo>
                <a:cubicBezTo>
                  <a:pt x="481" y="43"/>
                  <a:pt x="472" y="50"/>
                  <a:pt x="474" y="60"/>
                </a:cubicBezTo>
                <a:cubicBezTo>
                  <a:pt x="475" y="65"/>
                  <a:pt x="478" y="70"/>
                  <a:pt x="483" y="73"/>
                </a:cubicBezTo>
                <a:cubicBezTo>
                  <a:pt x="486" y="73"/>
                  <a:pt x="489" y="75"/>
                  <a:pt x="492" y="73"/>
                </a:cubicBezTo>
                <a:cubicBezTo>
                  <a:pt x="496" y="68"/>
                  <a:pt x="501" y="63"/>
                  <a:pt x="499" y="56"/>
                </a:cubicBezTo>
                <a:cubicBezTo>
                  <a:pt x="500" y="53"/>
                  <a:pt x="504" y="52"/>
                  <a:pt x="507" y="52"/>
                </a:cubicBezTo>
                <a:cubicBezTo>
                  <a:pt x="512" y="54"/>
                  <a:pt x="519" y="55"/>
                  <a:pt x="522" y="61"/>
                </a:cubicBezTo>
                <a:cubicBezTo>
                  <a:pt x="525" y="70"/>
                  <a:pt x="521" y="78"/>
                  <a:pt x="516" y="85"/>
                </a:cubicBezTo>
                <a:cubicBezTo>
                  <a:pt x="509" y="97"/>
                  <a:pt x="497" y="107"/>
                  <a:pt x="482" y="107"/>
                </a:cubicBezTo>
                <a:cubicBezTo>
                  <a:pt x="463" y="103"/>
                  <a:pt x="463" y="103"/>
                  <a:pt x="463" y="103"/>
                </a:cubicBezTo>
                <a:cubicBezTo>
                  <a:pt x="454" y="105"/>
                  <a:pt x="445" y="106"/>
                  <a:pt x="439" y="113"/>
                </a:cubicBezTo>
                <a:cubicBezTo>
                  <a:pt x="433" y="118"/>
                  <a:pt x="434" y="128"/>
                  <a:pt x="437" y="135"/>
                </a:cubicBezTo>
                <a:cubicBezTo>
                  <a:pt x="440" y="139"/>
                  <a:pt x="444" y="139"/>
                  <a:pt x="449" y="139"/>
                </a:cubicBezTo>
                <a:cubicBezTo>
                  <a:pt x="462" y="139"/>
                  <a:pt x="455" y="123"/>
                  <a:pt x="463" y="117"/>
                </a:cubicBezTo>
                <a:cubicBezTo>
                  <a:pt x="467" y="115"/>
                  <a:pt x="472" y="115"/>
                  <a:pt x="477" y="116"/>
                </a:cubicBezTo>
                <a:cubicBezTo>
                  <a:pt x="481" y="118"/>
                  <a:pt x="486" y="122"/>
                  <a:pt x="487" y="127"/>
                </a:cubicBezTo>
                <a:cubicBezTo>
                  <a:pt x="491" y="135"/>
                  <a:pt x="489" y="145"/>
                  <a:pt x="484" y="152"/>
                </a:cubicBezTo>
                <a:cubicBezTo>
                  <a:pt x="482" y="156"/>
                  <a:pt x="478" y="155"/>
                  <a:pt x="477" y="159"/>
                </a:cubicBezTo>
                <a:cubicBezTo>
                  <a:pt x="490" y="160"/>
                  <a:pt x="506" y="159"/>
                  <a:pt x="520" y="160"/>
                </a:cubicBezTo>
                <a:cubicBezTo>
                  <a:pt x="612" y="159"/>
                  <a:pt x="612" y="159"/>
                  <a:pt x="612" y="159"/>
                </a:cubicBezTo>
                <a:cubicBezTo>
                  <a:pt x="621" y="154"/>
                  <a:pt x="621" y="154"/>
                  <a:pt x="621" y="154"/>
                </a:cubicBezTo>
                <a:cubicBezTo>
                  <a:pt x="633" y="140"/>
                  <a:pt x="632" y="121"/>
                  <a:pt x="636" y="104"/>
                </a:cubicBezTo>
                <a:cubicBezTo>
                  <a:pt x="634" y="102"/>
                  <a:pt x="633" y="100"/>
                  <a:pt x="633" y="99"/>
                </a:cubicBezTo>
                <a:cubicBezTo>
                  <a:pt x="626" y="92"/>
                  <a:pt x="623" y="81"/>
                  <a:pt x="613" y="78"/>
                </a:cubicBezTo>
                <a:cubicBezTo>
                  <a:pt x="605" y="76"/>
                  <a:pt x="597" y="78"/>
                  <a:pt x="590" y="81"/>
                </a:cubicBezTo>
                <a:cubicBezTo>
                  <a:pt x="585" y="84"/>
                  <a:pt x="579" y="89"/>
                  <a:pt x="578" y="96"/>
                </a:cubicBezTo>
                <a:cubicBezTo>
                  <a:pt x="578" y="101"/>
                  <a:pt x="581" y="106"/>
                  <a:pt x="584" y="110"/>
                </a:cubicBezTo>
                <a:cubicBezTo>
                  <a:pt x="590" y="115"/>
                  <a:pt x="600" y="105"/>
                  <a:pt x="604" y="116"/>
                </a:cubicBezTo>
                <a:cubicBezTo>
                  <a:pt x="603" y="119"/>
                  <a:pt x="600" y="122"/>
                  <a:pt x="598" y="123"/>
                </a:cubicBezTo>
                <a:cubicBezTo>
                  <a:pt x="596" y="127"/>
                  <a:pt x="590" y="126"/>
                  <a:pt x="588" y="130"/>
                </a:cubicBezTo>
                <a:cubicBezTo>
                  <a:pt x="576" y="133"/>
                  <a:pt x="565" y="139"/>
                  <a:pt x="552" y="134"/>
                </a:cubicBezTo>
                <a:cubicBezTo>
                  <a:pt x="540" y="126"/>
                  <a:pt x="534" y="111"/>
                  <a:pt x="535" y="97"/>
                </a:cubicBezTo>
                <a:cubicBezTo>
                  <a:pt x="539" y="82"/>
                  <a:pt x="542" y="65"/>
                  <a:pt x="538" y="50"/>
                </a:cubicBezTo>
                <a:close/>
                <a:moveTo>
                  <a:pt x="1259" y="36"/>
                </a:moveTo>
                <a:cubicBezTo>
                  <a:pt x="1258" y="34"/>
                  <a:pt x="1258" y="34"/>
                  <a:pt x="1258" y="34"/>
                </a:cubicBezTo>
                <a:cubicBezTo>
                  <a:pt x="1246" y="31"/>
                  <a:pt x="1232" y="32"/>
                  <a:pt x="1223" y="39"/>
                </a:cubicBezTo>
                <a:cubicBezTo>
                  <a:pt x="1220" y="43"/>
                  <a:pt x="1216" y="47"/>
                  <a:pt x="1217" y="51"/>
                </a:cubicBezTo>
                <a:cubicBezTo>
                  <a:pt x="1222" y="51"/>
                  <a:pt x="1227" y="50"/>
                  <a:pt x="1232" y="49"/>
                </a:cubicBezTo>
                <a:cubicBezTo>
                  <a:pt x="1243" y="48"/>
                  <a:pt x="1251" y="41"/>
                  <a:pt x="1259" y="36"/>
                </a:cubicBezTo>
                <a:close/>
                <a:moveTo>
                  <a:pt x="773" y="34"/>
                </a:moveTo>
                <a:cubicBezTo>
                  <a:pt x="770" y="34"/>
                  <a:pt x="770" y="34"/>
                  <a:pt x="770" y="34"/>
                </a:cubicBezTo>
                <a:cubicBezTo>
                  <a:pt x="766" y="36"/>
                  <a:pt x="761" y="35"/>
                  <a:pt x="757" y="38"/>
                </a:cubicBezTo>
                <a:cubicBezTo>
                  <a:pt x="754" y="41"/>
                  <a:pt x="749" y="44"/>
                  <a:pt x="750" y="49"/>
                </a:cubicBezTo>
                <a:cubicBezTo>
                  <a:pt x="756" y="48"/>
                  <a:pt x="760" y="44"/>
                  <a:pt x="765" y="42"/>
                </a:cubicBezTo>
                <a:cubicBezTo>
                  <a:pt x="768" y="40"/>
                  <a:pt x="772" y="37"/>
                  <a:pt x="773" y="34"/>
                </a:cubicBezTo>
                <a:close/>
                <a:moveTo>
                  <a:pt x="316" y="36"/>
                </a:moveTo>
                <a:cubicBezTo>
                  <a:pt x="314" y="34"/>
                  <a:pt x="311" y="35"/>
                  <a:pt x="309" y="34"/>
                </a:cubicBezTo>
                <a:cubicBezTo>
                  <a:pt x="301" y="37"/>
                  <a:pt x="290" y="34"/>
                  <a:pt x="283" y="40"/>
                </a:cubicBezTo>
                <a:cubicBezTo>
                  <a:pt x="280" y="42"/>
                  <a:pt x="275" y="47"/>
                  <a:pt x="274" y="51"/>
                </a:cubicBezTo>
                <a:cubicBezTo>
                  <a:pt x="283" y="49"/>
                  <a:pt x="294" y="47"/>
                  <a:pt x="302" y="43"/>
                </a:cubicBezTo>
                <a:cubicBezTo>
                  <a:pt x="307" y="41"/>
                  <a:pt x="312" y="40"/>
                  <a:pt x="316" y="36"/>
                </a:cubicBezTo>
                <a:close/>
                <a:moveTo>
                  <a:pt x="794" y="45"/>
                </a:moveTo>
                <a:cubicBezTo>
                  <a:pt x="794" y="40"/>
                  <a:pt x="789" y="35"/>
                  <a:pt x="783" y="35"/>
                </a:cubicBezTo>
                <a:cubicBezTo>
                  <a:pt x="773" y="43"/>
                  <a:pt x="762" y="51"/>
                  <a:pt x="751" y="57"/>
                </a:cubicBezTo>
                <a:cubicBezTo>
                  <a:pt x="751" y="59"/>
                  <a:pt x="751" y="59"/>
                  <a:pt x="751" y="59"/>
                </a:cubicBezTo>
                <a:cubicBezTo>
                  <a:pt x="751" y="62"/>
                  <a:pt x="751" y="67"/>
                  <a:pt x="755" y="68"/>
                </a:cubicBezTo>
                <a:cubicBezTo>
                  <a:pt x="765" y="65"/>
                  <a:pt x="771" y="57"/>
                  <a:pt x="778" y="49"/>
                </a:cubicBezTo>
                <a:cubicBezTo>
                  <a:pt x="783" y="48"/>
                  <a:pt x="788" y="46"/>
                  <a:pt x="793" y="48"/>
                </a:cubicBezTo>
                <a:cubicBezTo>
                  <a:pt x="794" y="48"/>
                  <a:pt x="794" y="46"/>
                  <a:pt x="794" y="45"/>
                </a:cubicBezTo>
                <a:close/>
                <a:moveTo>
                  <a:pt x="685" y="40"/>
                </a:moveTo>
                <a:cubicBezTo>
                  <a:pt x="682" y="38"/>
                  <a:pt x="679" y="38"/>
                  <a:pt x="676" y="38"/>
                </a:cubicBezTo>
                <a:cubicBezTo>
                  <a:pt x="673" y="40"/>
                  <a:pt x="672" y="43"/>
                  <a:pt x="673" y="47"/>
                </a:cubicBezTo>
                <a:cubicBezTo>
                  <a:pt x="676" y="47"/>
                  <a:pt x="676" y="47"/>
                  <a:pt x="676" y="47"/>
                </a:cubicBezTo>
                <a:cubicBezTo>
                  <a:pt x="680" y="46"/>
                  <a:pt x="683" y="42"/>
                  <a:pt x="685" y="40"/>
                </a:cubicBezTo>
                <a:close/>
                <a:moveTo>
                  <a:pt x="211" y="44"/>
                </a:moveTo>
                <a:cubicBezTo>
                  <a:pt x="200" y="40"/>
                  <a:pt x="200" y="40"/>
                  <a:pt x="200" y="40"/>
                </a:cubicBezTo>
                <a:cubicBezTo>
                  <a:pt x="199" y="40"/>
                  <a:pt x="198" y="40"/>
                  <a:pt x="198" y="41"/>
                </a:cubicBezTo>
                <a:cubicBezTo>
                  <a:pt x="201" y="45"/>
                  <a:pt x="200" y="50"/>
                  <a:pt x="201" y="54"/>
                </a:cubicBezTo>
                <a:cubicBezTo>
                  <a:pt x="204" y="54"/>
                  <a:pt x="206" y="52"/>
                  <a:pt x="208" y="50"/>
                </a:cubicBezTo>
                <a:cubicBezTo>
                  <a:pt x="209" y="48"/>
                  <a:pt x="213" y="47"/>
                  <a:pt x="211" y="44"/>
                </a:cubicBezTo>
                <a:close/>
                <a:moveTo>
                  <a:pt x="324" y="42"/>
                </a:moveTo>
                <a:cubicBezTo>
                  <a:pt x="323" y="41"/>
                  <a:pt x="322" y="40"/>
                  <a:pt x="321" y="40"/>
                </a:cubicBezTo>
                <a:cubicBezTo>
                  <a:pt x="312" y="46"/>
                  <a:pt x="302" y="49"/>
                  <a:pt x="293" y="52"/>
                </a:cubicBezTo>
                <a:cubicBezTo>
                  <a:pt x="287" y="54"/>
                  <a:pt x="281" y="56"/>
                  <a:pt x="275" y="58"/>
                </a:cubicBezTo>
                <a:cubicBezTo>
                  <a:pt x="280" y="61"/>
                  <a:pt x="281" y="69"/>
                  <a:pt x="288" y="67"/>
                </a:cubicBezTo>
                <a:cubicBezTo>
                  <a:pt x="298" y="64"/>
                  <a:pt x="309" y="61"/>
                  <a:pt x="314" y="50"/>
                </a:cubicBezTo>
                <a:cubicBezTo>
                  <a:pt x="317" y="47"/>
                  <a:pt x="323" y="47"/>
                  <a:pt x="324" y="42"/>
                </a:cubicBezTo>
                <a:close/>
                <a:moveTo>
                  <a:pt x="1712" y="44"/>
                </a:moveTo>
                <a:cubicBezTo>
                  <a:pt x="1712" y="41"/>
                  <a:pt x="1712" y="41"/>
                  <a:pt x="1712" y="41"/>
                </a:cubicBezTo>
                <a:cubicBezTo>
                  <a:pt x="1708" y="40"/>
                  <a:pt x="1708" y="40"/>
                  <a:pt x="1708" y="40"/>
                </a:cubicBezTo>
                <a:cubicBezTo>
                  <a:pt x="1697" y="44"/>
                  <a:pt x="1684" y="47"/>
                  <a:pt x="1678" y="58"/>
                </a:cubicBezTo>
                <a:cubicBezTo>
                  <a:pt x="1678" y="60"/>
                  <a:pt x="1677" y="63"/>
                  <a:pt x="1679" y="64"/>
                </a:cubicBezTo>
                <a:cubicBezTo>
                  <a:pt x="1692" y="61"/>
                  <a:pt x="1701" y="52"/>
                  <a:pt x="1712" y="44"/>
                </a:cubicBezTo>
                <a:close/>
                <a:moveTo>
                  <a:pt x="1730" y="50"/>
                </a:moveTo>
                <a:cubicBezTo>
                  <a:pt x="1728" y="44"/>
                  <a:pt x="1728" y="44"/>
                  <a:pt x="1728" y="44"/>
                </a:cubicBezTo>
                <a:cubicBezTo>
                  <a:pt x="1726" y="43"/>
                  <a:pt x="1723" y="39"/>
                  <a:pt x="1720" y="41"/>
                </a:cubicBezTo>
                <a:cubicBezTo>
                  <a:pt x="1717" y="47"/>
                  <a:pt x="1710" y="51"/>
                  <a:pt x="1705" y="56"/>
                </a:cubicBezTo>
                <a:cubicBezTo>
                  <a:pt x="1699" y="60"/>
                  <a:pt x="1694" y="64"/>
                  <a:pt x="1688" y="65"/>
                </a:cubicBezTo>
                <a:cubicBezTo>
                  <a:pt x="1686" y="68"/>
                  <a:pt x="1682" y="68"/>
                  <a:pt x="1683" y="71"/>
                </a:cubicBezTo>
                <a:cubicBezTo>
                  <a:pt x="1684" y="73"/>
                  <a:pt x="1685" y="74"/>
                  <a:pt x="1687" y="74"/>
                </a:cubicBezTo>
                <a:cubicBezTo>
                  <a:pt x="1693" y="70"/>
                  <a:pt x="1701" y="72"/>
                  <a:pt x="1707" y="65"/>
                </a:cubicBezTo>
                <a:cubicBezTo>
                  <a:pt x="1714" y="64"/>
                  <a:pt x="1718" y="59"/>
                  <a:pt x="1723" y="54"/>
                </a:cubicBezTo>
                <a:cubicBezTo>
                  <a:pt x="1726" y="52"/>
                  <a:pt x="1731" y="54"/>
                  <a:pt x="1730" y="50"/>
                </a:cubicBezTo>
                <a:close/>
                <a:moveTo>
                  <a:pt x="1470" y="49"/>
                </a:moveTo>
                <a:cubicBezTo>
                  <a:pt x="1463" y="39"/>
                  <a:pt x="1453" y="44"/>
                  <a:pt x="1444" y="41"/>
                </a:cubicBezTo>
                <a:cubicBezTo>
                  <a:pt x="1431" y="41"/>
                  <a:pt x="1418" y="46"/>
                  <a:pt x="1411" y="58"/>
                </a:cubicBezTo>
                <a:cubicBezTo>
                  <a:pt x="1409" y="64"/>
                  <a:pt x="1407" y="73"/>
                  <a:pt x="1412" y="78"/>
                </a:cubicBezTo>
                <a:cubicBezTo>
                  <a:pt x="1416" y="81"/>
                  <a:pt x="1421" y="83"/>
                  <a:pt x="1425" y="82"/>
                </a:cubicBezTo>
                <a:cubicBezTo>
                  <a:pt x="1434" y="78"/>
                  <a:pt x="1431" y="69"/>
                  <a:pt x="1433" y="62"/>
                </a:cubicBezTo>
                <a:cubicBezTo>
                  <a:pt x="1435" y="57"/>
                  <a:pt x="1440" y="56"/>
                  <a:pt x="1444" y="54"/>
                </a:cubicBezTo>
                <a:cubicBezTo>
                  <a:pt x="1451" y="52"/>
                  <a:pt x="1456" y="60"/>
                  <a:pt x="1460" y="63"/>
                </a:cubicBezTo>
                <a:cubicBezTo>
                  <a:pt x="1461" y="69"/>
                  <a:pt x="1462" y="75"/>
                  <a:pt x="1460" y="82"/>
                </a:cubicBezTo>
                <a:cubicBezTo>
                  <a:pt x="1454" y="99"/>
                  <a:pt x="1437" y="107"/>
                  <a:pt x="1419" y="106"/>
                </a:cubicBezTo>
                <a:cubicBezTo>
                  <a:pt x="1406" y="105"/>
                  <a:pt x="1389" y="99"/>
                  <a:pt x="1380" y="112"/>
                </a:cubicBezTo>
                <a:cubicBezTo>
                  <a:pt x="1378" y="117"/>
                  <a:pt x="1376" y="125"/>
                  <a:pt x="1378" y="131"/>
                </a:cubicBezTo>
                <a:cubicBezTo>
                  <a:pt x="1380" y="134"/>
                  <a:pt x="1383" y="140"/>
                  <a:pt x="1388" y="139"/>
                </a:cubicBezTo>
                <a:cubicBezTo>
                  <a:pt x="1390" y="138"/>
                  <a:pt x="1393" y="137"/>
                  <a:pt x="1394" y="134"/>
                </a:cubicBezTo>
                <a:cubicBezTo>
                  <a:pt x="1396" y="131"/>
                  <a:pt x="1393" y="128"/>
                  <a:pt x="1391" y="126"/>
                </a:cubicBezTo>
                <a:cubicBezTo>
                  <a:pt x="1389" y="120"/>
                  <a:pt x="1397" y="116"/>
                  <a:pt x="1401" y="113"/>
                </a:cubicBezTo>
                <a:cubicBezTo>
                  <a:pt x="1407" y="110"/>
                  <a:pt x="1413" y="113"/>
                  <a:pt x="1418" y="114"/>
                </a:cubicBezTo>
                <a:cubicBezTo>
                  <a:pt x="1425" y="118"/>
                  <a:pt x="1425" y="126"/>
                  <a:pt x="1428" y="132"/>
                </a:cubicBezTo>
                <a:cubicBezTo>
                  <a:pt x="1430" y="142"/>
                  <a:pt x="1425" y="152"/>
                  <a:pt x="1418" y="158"/>
                </a:cubicBezTo>
                <a:cubicBezTo>
                  <a:pt x="1418" y="159"/>
                  <a:pt x="1419" y="159"/>
                  <a:pt x="1420" y="159"/>
                </a:cubicBezTo>
                <a:cubicBezTo>
                  <a:pt x="1444" y="158"/>
                  <a:pt x="1467" y="159"/>
                  <a:pt x="1490" y="159"/>
                </a:cubicBezTo>
                <a:cubicBezTo>
                  <a:pt x="1507" y="158"/>
                  <a:pt x="1524" y="159"/>
                  <a:pt x="1540" y="158"/>
                </a:cubicBezTo>
                <a:cubicBezTo>
                  <a:pt x="1550" y="153"/>
                  <a:pt x="1558" y="143"/>
                  <a:pt x="1562" y="132"/>
                </a:cubicBezTo>
                <a:cubicBezTo>
                  <a:pt x="1568" y="116"/>
                  <a:pt x="1564" y="99"/>
                  <a:pt x="1551" y="88"/>
                </a:cubicBezTo>
                <a:cubicBezTo>
                  <a:pt x="1542" y="84"/>
                  <a:pt x="1530" y="76"/>
                  <a:pt x="1519" y="83"/>
                </a:cubicBezTo>
                <a:cubicBezTo>
                  <a:pt x="1515" y="86"/>
                  <a:pt x="1513" y="90"/>
                  <a:pt x="1512" y="95"/>
                </a:cubicBezTo>
                <a:cubicBezTo>
                  <a:pt x="1513" y="102"/>
                  <a:pt x="1520" y="105"/>
                  <a:pt x="1525" y="109"/>
                </a:cubicBezTo>
                <a:cubicBezTo>
                  <a:pt x="1527" y="112"/>
                  <a:pt x="1525" y="115"/>
                  <a:pt x="1524" y="118"/>
                </a:cubicBezTo>
                <a:cubicBezTo>
                  <a:pt x="1516" y="128"/>
                  <a:pt x="1503" y="133"/>
                  <a:pt x="1490" y="131"/>
                </a:cubicBezTo>
                <a:cubicBezTo>
                  <a:pt x="1486" y="129"/>
                  <a:pt x="1482" y="126"/>
                  <a:pt x="1480" y="123"/>
                </a:cubicBezTo>
                <a:cubicBezTo>
                  <a:pt x="1474" y="118"/>
                  <a:pt x="1475" y="109"/>
                  <a:pt x="1476" y="103"/>
                </a:cubicBezTo>
                <a:cubicBezTo>
                  <a:pt x="1482" y="93"/>
                  <a:pt x="1487" y="79"/>
                  <a:pt x="1481" y="67"/>
                </a:cubicBezTo>
                <a:cubicBezTo>
                  <a:pt x="1481" y="60"/>
                  <a:pt x="1475" y="55"/>
                  <a:pt x="1470" y="49"/>
                </a:cubicBezTo>
                <a:close/>
                <a:moveTo>
                  <a:pt x="1113" y="41"/>
                </a:moveTo>
                <a:cubicBezTo>
                  <a:pt x="1112" y="43"/>
                  <a:pt x="1109" y="45"/>
                  <a:pt x="1109" y="48"/>
                </a:cubicBezTo>
                <a:cubicBezTo>
                  <a:pt x="1109" y="50"/>
                  <a:pt x="1110" y="51"/>
                  <a:pt x="1112" y="52"/>
                </a:cubicBezTo>
                <a:cubicBezTo>
                  <a:pt x="1113" y="48"/>
                  <a:pt x="1114" y="45"/>
                  <a:pt x="1113" y="41"/>
                </a:cubicBezTo>
                <a:close/>
                <a:moveTo>
                  <a:pt x="1162" y="44"/>
                </a:moveTo>
                <a:cubicBezTo>
                  <a:pt x="1159" y="44"/>
                  <a:pt x="1154" y="41"/>
                  <a:pt x="1150" y="42"/>
                </a:cubicBezTo>
                <a:cubicBezTo>
                  <a:pt x="1151" y="47"/>
                  <a:pt x="1148" y="52"/>
                  <a:pt x="1149" y="56"/>
                </a:cubicBezTo>
                <a:cubicBezTo>
                  <a:pt x="1155" y="59"/>
                  <a:pt x="1157" y="54"/>
                  <a:pt x="1161" y="51"/>
                </a:cubicBezTo>
                <a:cubicBezTo>
                  <a:pt x="1162" y="49"/>
                  <a:pt x="1164" y="47"/>
                  <a:pt x="1162" y="44"/>
                </a:cubicBezTo>
                <a:close/>
                <a:moveTo>
                  <a:pt x="1269" y="48"/>
                </a:moveTo>
                <a:cubicBezTo>
                  <a:pt x="1267" y="43"/>
                  <a:pt x="1267" y="43"/>
                  <a:pt x="1267" y="43"/>
                </a:cubicBezTo>
                <a:cubicBezTo>
                  <a:pt x="1265" y="41"/>
                  <a:pt x="1263" y="44"/>
                  <a:pt x="1261" y="43"/>
                </a:cubicBezTo>
                <a:cubicBezTo>
                  <a:pt x="1248" y="53"/>
                  <a:pt x="1231" y="54"/>
                  <a:pt x="1216" y="58"/>
                </a:cubicBezTo>
                <a:cubicBezTo>
                  <a:pt x="1215" y="62"/>
                  <a:pt x="1215" y="67"/>
                  <a:pt x="1219" y="70"/>
                </a:cubicBezTo>
                <a:cubicBezTo>
                  <a:pt x="1234" y="69"/>
                  <a:pt x="1247" y="64"/>
                  <a:pt x="1257" y="55"/>
                </a:cubicBezTo>
                <a:cubicBezTo>
                  <a:pt x="1261" y="51"/>
                  <a:pt x="1270" y="56"/>
                  <a:pt x="1269" y="48"/>
                </a:cubicBezTo>
                <a:close/>
                <a:moveTo>
                  <a:pt x="162" y="53"/>
                </a:moveTo>
                <a:cubicBezTo>
                  <a:pt x="163" y="51"/>
                  <a:pt x="163" y="48"/>
                  <a:pt x="163" y="46"/>
                </a:cubicBezTo>
                <a:cubicBezTo>
                  <a:pt x="159" y="51"/>
                  <a:pt x="159" y="51"/>
                  <a:pt x="159" y="51"/>
                </a:cubicBezTo>
                <a:cubicBezTo>
                  <a:pt x="160" y="52"/>
                  <a:pt x="160" y="53"/>
                  <a:pt x="162" y="53"/>
                </a:cubicBezTo>
                <a:close/>
                <a:moveTo>
                  <a:pt x="1113" y="62"/>
                </a:moveTo>
                <a:cubicBezTo>
                  <a:pt x="1110" y="60"/>
                  <a:pt x="1109" y="55"/>
                  <a:pt x="1105" y="54"/>
                </a:cubicBezTo>
                <a:cubicBezTo>
                  <a:pt x="1103" y="55"/>
                  <a:pt x="1102" y="57"/>
                  <a:pt x="1102" y="58"/>
                </a:cubicBezTo>
                <a:cubicBezTo>
                  <a:pt x="1105" y="67"/>
                  <a:pt x="1110" y="74"/>
                  <a:pt x="1119" y="79"/>
                </a:cubicBezTo>
                <a:cubicBezTo>
                  <a:pt x="1127" y="89"/>
                  <a:pt x="1139" y="94"/>
                  <a:pt x="1149" y="101"/>
                </a:cubicBezTo>
                <a:cubicBezTo>
                  <a:pt x="1153" y="103"/>
                  <a:pt x="1155" y="97"/>
                  <a:pt x="1157" y="94"/>
                </a:cubicBezTo>
                <a:cubicBezTo>
                  <a:pt x="1158" y="91"/>
                  <a:pt x="1162" y="92"/>
                  <a:pt x="1162" y="89"/>
                </a:cubicBezTo>
                <a:cubicBezTo>
                  <a:pt x="1153" y="84"/>
                  <a:pt x="1144" y="82"/>
                  <a:pt x="1134" y="81"/>
                </a:cubicBezTo>
                <a:cubicBezTo>
                  <a:pt x="1124" y="78"/>
                  <a:pt x="1120" y="68"/>
                  <a:pt x="1113" y="62"/>
                </a:cubicBezTo>
                <a:close/>
                <a:moveTo>
                  <a:pt x="43" y="61"/>
                </a:moveTo>
                <a:cubicBezTo>
                  <a:pt x="40" y="58"/>
                  <a:pt x="36" y="55"/>
                  <a:pt x="32" y="55"/>
                </a:cubicBezTo>
                <a:cubicBezTo>
                  <a:pt x="25" y="56"/>
                  <a:pt x="25" y="63"/>
                  <a:pt x="20" y="67"/>
                </a:cubicBezTo>
                <a:cubicBezTo>
                  <a:pt x="17" y="71"/>
                  <a:pt x="12" y="70"/>
                  <a:pt x="9" y="68"/>
                </a:cubicBezTo>
                <a:cubicBezTo>
                  <a:pt x="7" y="68"/>
                  <a:pt x="6" y="64"/>
                  <a:pt x="4" y="64"/>
                </a:cubicBezTo>
                <a:cubicBezTo>
                  <a:pt x="4" y="69"/>
                  <a:pt x="5" y="74"/>
                  <a:pt x="4" y="79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3"/>
                  <a:pt x="33" y="86"/>
                  <a:pt x="31" y="87"/>
                </a:cubicBezTo>
                <a:cubicBezTo>
                  <a:pt x="24" y="95"/>
                  <a:pt x="14" y="97"/>
                  <a:pt x="5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0" y="101"/>
                  <a:pt x="9" y="99"/>
                  <a:pt x="13" y="101"/>
                </a:cubicBezTo>
                <a:cubicBezTo>
                  <a:pt x="20" y="101"/>
                  <a:pt x="26" y="99"/>
                  <a:pt x="32" y="96"/>
                </a:cubicBezTo>
                <a:cubicBezTo>
                  <a:pt x="36" y="93"/>
                  <a:pt x="36" y="87"/>
                  <a:pt x="41" y="86"/>
                </a:cubicBezTo>
                <a:cubicBezTo>
                  <a:pt x="45" y="78"/>
                  <a:pt x="48" y="68"/>
                  <a:pt x="43" y="61"/>
                </a:cubicBezTo>
                <a:close/>
                <a:moveTo>
                  <a:pt x="163" y="67"/>
                </a:moveTo>
                <a:cubicBezTo>
                  <a:pt x="161" y="63"/>
                  <a:pt x="157" y="62"/>
                  <a:pt x="156" y="58"/>
                </a:cubicBezTo>
                <a:cubicBezTo>
                  <a:pt x="155" y="57"/>
                  <a:pt x="153" y="59"/>
                  <a:pt x="152" y="60"/>
                </a:cubicBezTo>
                <a:cubicBezTo>
                  <a:pt x="148" y="64"/>
                  <a:pt x="156" y="69"/>
                  <a:pt x="158" y="73"/>
                </a:cubicBezTo>
                <a:cubicBezTo>
                  <a:pt x="161" y="74"/>
                  <a:pt x="164" y="78"/>
                  <a:pt x="166" y="79"/>
                </a:cubicBezTo>
                <a:cubicBezTo>
                  <a:pt x="166" y="74"/>
                  <a:pt x="163" y="71"/>
                  <a:pt x="163" y="67"/>
                </a:cubicBezTo>
                <a:close/>
                <a:moveTo>
                  <a:pt x="982" y="70"/>
                </a:moveTo>
                <a:cubicBezTo>
                  <a:pt x="982" y="66"/>
                  <a:pt x="980" y="62"/>
                  <a:pt x="978" y="59"/>
                </a:cubicBezTo>
                <a:cubicBezTo>
                  <a:pt x="977" y="58"/>
                  <a:pt x="975" y="59"/>
                  <a:pt x="973" y="59"/>
                </a:cubicBezTo>
                <a:cubicBezTo>
                  <a:pt x="969" y="59"/>
                  <a:pt x="969" y="63"/>
                  <a:pt x="969" y="67"/>
                </a:cubicBezTo>
                <a:cubicBezTo>
                  <a:pt x="968" y="72"/>
                  <a:pt x="963" y="75"/>
                  <a:pt x="962" y="80"/>
                </a:cubicBezTo>
                <a:cubicBezTo>
                  <a:pt x="965" y="83"/>
                  <a:pt x="970" y="80"/>
                  <a:pt x="974" y="80"/>
                </a:cubicBezTo>
                <a:cubicBezTo>
                  <a:pt x="979" y="78"/>
                  <a:pt x="984" y="75"/>
                  <a:pt x="982" y="70"/>
                </a:cubicBezTo>
                <a:close/>
                <a:moveTo>
                  <a:pt x="516" y="68"/>
                </a:moveTo>
                <a:cubicBezTo>
                  <a:pt x="516" y="63"/>
                  <a:pt x="511" y="59"/>
                  <a:pt x="507" y="61"/>
                </a:cubicBezTo>
                <a:cubicBezTo>
                  <a:pt x="507" y="68"/>
                  <a:pt x="500" y="73"/>
                  <a:pt x="499" y="78"/>
                </a:cubicBezTo>
                <a:cubicBezTo>
                  <a:pt x="502" y="80"/>
                  <a:pt x="505" y="77"/>
                  <a:pt x="509" y="78"/>
                </a:cubicBezTo>
                <a:cubicBezTo>
                  <a:pt x="513" y="77"/>
                  <a:pt x="517" y="73"/>
                  <a:pt x="516" y="68"/>
                </a:cubicBezTo>
                <a:close/>
                <a:moveTo>
                  <a:pt x="637" y="68"/>
                </a:moveTo>
                <a:cubicBezTo>
                  <a:pt x="636" y="65"/>
                  <a:pt x="637" y="61"/>
                  <a:pt x="633" y="60"/>
                </a:cubicBezTo>
                <a:cubicBezTo>
                  <a:pt x="631" y="61"/>
                  <a:pt x="628" y="64"/>
                  <a:pt x="628" y="67"/>
                </a:cubicBezTo>
                <a:cubicBezTo>
                  <a:pt x="645" y="82"/>
                  <a:pt x="645" y="82"/>
                  <a:pt x="645" y="82"/>
                </a:cubicBezTo>
                <a:cubicBezTo>
                  <a:pt x="655" y="85"/>
                  <a:pt x="663" y="92"/>
                  <a:pt x="672" y="96"/>
                </a:cubicBezTo>
                <a:cubicBezTo>
                  <a:pt x="674" y="98"/>
                  <a:pt x="677" y="97"/>
                  <a:pt x="678" y="95"/>
                </a:cubicBezTo>
                <a:cubicBezTo>
                  <a:pt x="679" y="94"/>
                  <a:pt x="681" y="91"/>
                  <a:pt x="679" y="89"/>
                </a:cubicBezTo>
                <a:cubicBezTo>
                  <a:pt x="675" y="89"/>
                  <a:pt x="672" y="86"/>
                  <a:pt x="668" y="85"/>
                </a:cubicBezTo>
                <a:cubicBezTo>
                  <a:pt x="655" y="84"/>
                  <a:pt x="644" y="79"/>
                  <a:pt x="637" y="68"/>
                </a:cubicBezTo>
                <a:close/>
                <a:moveTo>
                  <a:pt x="1453" y="66"/>
                </a:moveTo>
                <a:cubicBezTo>
                  <a:pt x="1451" y="62"/>
                  <a:pt x="1448" y="61"/>
                  <a:pt x="1445" y="61"/>
                </a:cubicBezTo>
                <a:cubicBezTo>
                  <a:pt x="1437" y="62"/>
                  <a:pt x="1441" y="71"/>
                  <a:pt x="1438" y="76"/>
                </a:cubicBezTo>
                <a:cubicBezTo>
                  <a:pt x="1438" y="78"/>
                  <a:pt x="1436" y="80"/>
                  <a:pt x="1437" y="82"/>
                </a:cubicBezTo>
                <a:cubicBezTo>
                  <a:pt x="1442" y="83"/>
                  <a:pt x="1448" y="82"/>
                  <a:pt x="1452" y="79"/>
                </a:cubicBezTo>
                <a:cubicBezTo>
                  <a:pt x="1455" y="75"/>
                  <a:pt x="1454" y="70"/>
                  <a:pt x="1453" y="66"/>
                </a:cubicBezTo>
                <a:close/>
                <a:moveTo>
                  <a:pt x="360" y="62"/>
                </a:moveTo>
                <a:cubicBezTo>
                  <a:pt x="355" y="62"/>
                  <a:pt x="354" y="68"/>
                  <a:pt x="352" y="71"/>
                </a:cubicBezTo>
                <a:cubicBezTo>
                  <a:pt x="345" y="81"/>
                  <a:pt x="335" y="92"/>
                  <a:pt x="321" y="92"/>
                </a:cubicBezTo>
                <a:cubicBezTo>
                  <a:pt x="312" y="97"/>
                  <a:pt x="304" y="99"/>
                  <a:pt x="296" y="103"/>
                </a:cubicBezTo>
                <a:cubicBezTo>
                  <a:pt x="296" y="108"/>
                  <a:pt x="291" y="112"/>
                  <a:pt x="293" y="115"/>
                </a:cubicBezTo>
                <a:cubicBezTo>
                  <a:pt x="308" y="111"/>
                  <a:pt x="308" y="111"/>
                  <a:pt x="308" y="111"/>
                </a:cubicBezTo>
                <a:cubicBezTo>
                  <a:pt x="311" y="110"/>
                  <a:pt x="314" y="106"/>
                  <a:pt x="318" y="106"/>
                </a:cubicBezTo>
                <a:cubicBezTo>
                  <a:pt x="335" y="98"/>
                  <a:pt x="352" y="89"/>
                  <a:pt x="365" y="74"/>
                </a:cubicBezTo>
                <a:cubicBezTo>
                  <a:pt x="368" y="69"/>
                  <a:pt x="362" y="66"/>
                  <a:pt x="360" y="62"/>
                </a:cubicBezTo>
                <a:close/>
                <a:moveTo>
                  <a:pt x="39" y="68"/>
                </a:moveTo>
                <a:cubicBezTo>
                  <a:pt x="38" y="65"/>
                  <a:pt x="36" y="64"/>
                  <a:pt x="34" y="63"/>
                </a:cubicBezTo>
                <a:cubicBezTo>
                  <a:pt x="30" y="66"/>
                  <a:pt x="26" y="71"/>
                  <a:pt x="25" y="74"/>
                </a:cubicBezTo>
                <a:cubicBezTo>
                  <a:pt x="29" y="76"/>
                  <a:pt x="33" y="74"/>
                  <a:pt x="36" y="74"/>
                </a:cubicBezTo>
                <a:cubicBezTo>
                  <a:pt x="39" y="73"/>
                  <a:pt x="39" y="70"/>
                  <a:pt x="39" y="68"/>
                </a:cubicBezTo>
                <a:close/>
                <a:moveTo>
                  <a:pt x="838" y="68"/>
                </a:moveTo>
                <a:cubicBezTo>
                  <a:pt x="837" y="67"/>
                  <a:pt x="836" y="64"/>
                  <a:pt x="834" y="64"/>
                </a:cubicBezTo>
                <a:cubicBezTo>
                  <a:pt x="832" y="66"/>
                  <a:pt x="833" y="70"/>
                  <a:pt x="831" y="72"/>
                </a:cubicBezTo>
                <a:cubicBezTo>
                  <a:pt x="831" y="73"/>
                  <a:pt x="832" y="73"/>
                  <a:pt x="833" y="73"/>
                </a:cubicBezTo>
                <a:cubicBezTo>
                  <a:pt x="835" y="72"/>
                  <a:pt x="838" y="71"/>
                  <a:pt x="838" y="68"/>
                </a:cubicBezTo>
                <a:close/>
                <a:moveTo>
                  <a:pt x="1114" y="82"/>
                </a:moveTo>
                <a:cubicBezTo>
                  <a:pt x="1109" y="80"/>
                  <a:pt x="1106" y="74"/>
                  <a:pt x="1103" y="70"/>
                </a:cubicBezTo>
                <a:cubicBezTo>
                  <a:pt x="1099" y="70"/>
                  <a:pt x="1098" y="62"/>
                  <a:pt x="1095" y="66"/>
                </a:cubicBezTo>
                <a:cubicBezTo>
                  <a:pt x="1093" y="68"/>
                  <a:pt x="1095" y="70"/>
                  <a:pt x="1095" y="71"/>
                </a:cubicBezTo>
                <a:cubicBezTo>
                  <a:pt x="1105" y="86"/>
                  <a:pt x="1120" y="94"/>
                  <a:pt x="1133" y="105"/>
                </a:cubicBezTo>
                <a:cubicBezTo>
                  <a:pt x="1139" y="107"/>
                  <a:pt x="1144" y="112"/>
                  <a:pt x="1150" y="113"/>
                </a:cubicBezTo>
                <a:cubicBezTo>
                  <a:pt x="1151" y="112"/>
                  <a:pt x="1151" y="110"/>
                  <a:pt x="1150" y="108"/>
                </a:cubicBezTo>
                <a:cubicBezTo>
                  <a:pt x="1137" y="100"/>
                  <a:pt x="1124" y="92"/>
                  <a:pt x="1114" y="82"/>
                </a:cubicBezTo>
                <a:close/>
                <a:moveTo>
                  <a:pt x="769" y="73"/>
                </a:moveTo>
                <a:cubicBezTo>
                  <a:pt x="770" y="62"/>
                  <a:pt x="760" y="72"/>
                  <a:pt x="757" y="74"/>
                </a:cubicBezTo>
                <a:cubicBezTo>
                  <a:pt x="758" y="76"/>
                  <a:pt x="759" y="77"/>
                  <a:pt x="760" y="78"/>
                </a:cubicBezTo>
                <a:cubicBezTo>
                  <a:pt x="764" y="77"/>
                  <a:pt x="768" y="77"/>
                  <a:pt x="769" y="73"/>
                </a:cubicBezTo>
                <a:close/>
                <a:moveTo>
                  <a:pt x="1312" y="75"/>
                </a:moveTo>
                <a:cubicBezTo>
                  <a:pt x="1310" y="73"/>
                  <a:pt x="1309" y="67"/>
                  <a:pt x="1306" y="69"/>
                </a:cubicBezTo>
                <a:cubicBezTo>
                  <a:pt x="1304" y="74"/>
                  <a:pt x="1301" y="79"/>
                  <a:pt x="1297" y="83"/>
                </a:cubicBezTo>
                <a:cubicBezTo>
                  <a:pt x="1302" y="83"/>
                  <a:pt x="1307" y="78"/>
                  <a:pt x="1312" y="76"/>
                </a:cubicBezTo>
                <a:cubicBezTo>
                  <a:pt x="1312" y="75"/>
                  <a:pt x="1312" y="75"/>
                  <a:pt x="1312" y="75"/>
                </a:cubicBezTo>
                <a:close/>
                <a:moveTo>
                  <a:pt x="306" y="76"/>
                </a:moveTo>
                <a:cubicBezTo>
                  <a:pt x="304" y="74"/>
                  <a:pt x="305" y="71"/>
                  <a:pt x="303" y="68"/>
                </a:cubicBezTo>
                <a:cubicBezTo>
                  <a:pt x="297" y="68"/>
                  <a:pt x="294" y="73"/>
                  <a:pt x="289" y="73"/>
                </a:cubicBezTo>
                <a:cubicBezTo>
                  <a:pt x="288" y="77"/>
                  <a:pt x="294" y="81"/>
                  <a:pt x="289" y="84"/>
                </a:cubicBezTo>
                <a:cubicBezTo>
                  <a:pt x="296" y="83"/>
                  <a:pt x="302" y="81"/>
                  <a:pt x="306" y="76"/>
                </a:cubicBezTo>
                <a:close/>
                <a:moveTo>
                  <a:pt x="1712" y="68"/>
                </a:moveTo>
                <a:cubicBezTo>
                  <a:pt x="1709" y="69"/>
                  <a:pt x="1707" y="71"/>
                  <a:pt x="1705" y="73"/>
                </a:cubicBezTo>
                <a:cubicBezTo>
                  <a:pt x="1700" y="75"/>
                  <a:pt x="1693" y="74"/>
                  <a:pt x="1689" y="79"/>
                </a:cubicBezTo>
                <a:cubicBezTo>
                  <a:pt x="1691" y="81"/>
                  <a:pt x="1691" y="85"/>
                  <a:pt x="1694" y="86"/>
                </a:cubicBezTo>
                <a:cubicBezTo>
                  <a:pt x="1700" y="85"/>
                  <a:pt x="1706" y="82"/>
                  <a:pt x="1711" y="79"/>
                </a:cubicBezTo>
                <a:cubicBezTo>
                  <a:pt x="1712" y="76"/>
                  <a:pt x="1712" y="72"/>
                  <a:pt x="1712" y="68"/>
                </a:cubicBezTo>
                <a:close/>
                <a:moveTo>
                  <a:pt x="1248" y="69"/>
                </a:moveTo>
                <a:cubicBezTo>
                  <a:pt x="1240" y="70"/>
                  <a:pt x="1233" y="74"/>
                  <a:pt x="1224" y="74"/>
                </a:cubicBezTo>
                <a:cubicBezTo>
                  <a:pt x="1222" y="76"/>
                  <a:pt x="1222" y="76"/>
                  <a:pt x="1222" y="76"/>
                </a:cubicBezTo>
                <a:cubicBezTo>
                  <a:pt x="1225" y="79"/>
                  <a:pt x="1225" y="79"/>
                  <a:pt x="1225" y="79"/>
                </a:cubicBezTo>
                <a:cubicBezTo>
                  <a:pt x="1233" y="80"/>
                  <a:pt x="1240" y="78"/>
                  <a:pt x="1247" y="75"/>
                </a:cubicBezTo>
                <a:cubicBezTo>
                  <a:pt x="1249" y="73"/>
                  <a:pt x="1247" y="70"/>
                  <a:pt x="1248" y="69"/>
                </a:cubicBezTo>
                <a:close/>
                <a:moveTo>
                  <a:pt x="245" y="74"/>
                </a:moveTo>
                <a:cubicBezTo>
                  <a:pt x="244" y="69"/>
                  <a:pt x="237" y="70"/>
                  <a:pt x="232" y="70"/>
                </a:cubicBezTo>
                <a:cubicBezTo>
                  <a:pt x="231" y="70"/>
                  <a:pt x="228" y="72"/>
                  <a:pt x="229" y="74"/>
                </a:cubicBezTo>
                <a:cubicBezTo>
                  <a:pt x="234" y="77"/>
                  <a:pt x="241" y="75"/>
                  <a:pt x="245" y="74"/>
                </a:cubicBezTo>
                <a:close/>
                <a:moveTo>
                  <a:pt x="649" y="89"/>
                </a:moveTo>
                <a:cubicBezTo>
                  <a:pt x="637" y="87"/>
                  <a:pt x="632" y="76"/>
                  <a:pt x="623" y="71"/>
                </a:cubicBezTo>
                <a:cubicBezTo>
                  <a:pt x="622" y="72"/>
                  <a:pt x="620" y="72"/>
                  <a:pt x="621" y="74"/>
                </a:cubicBezTo>
                <a:cubicBezTo>
                  <a:pt x="628" y="78"/>
                  <a:pt x="631" y="87"/>
                  <a:pt x="637" y="92"/>
                </a:cubicBezTo>
                <a:cubicBezTo>
                  <a:pt x="641" y="107"/>
                  <a:pt x="659" y="110"/>
                  <a:pt x="672" y="114"/>
                </a:cubicBezTo>
                <a:cubicBezTo>
                  <a:pt x="675" y="112"/>
                  <a:pt x="675" y="107"/>
                  <a:pt x="675" y="103"/>
                </a:cubicBezTo>
                <a:cubicBezTo>
                  <a:pt x="666" y="98"/>
                  <a:pt x="657" y="94"/>
                  <a:pt x="649" y="89"/>
                </a:cubicBezTo>
                <a:close/>
                <a:moveTo>
                  <a:pt x="149" y="72"/>
                </a:moveTo>
                <a:cubicBezTo>
                  <a:pt x="143" y="71"/>
                  <a:pt x="143" y="71"/>
                  <a:pt x="143" y="71"/>
                </a:cubicBezTo>
                <a:cubicBezTo>
                  <a:pt x="143" y="73"/>
                  <a:pt x="146" y="76"/>
                  <a:pt x="149" y="77"/>
                </a:cubicBezTo>
                <a:cubicBezTo>
                  <a:pt x="155" y="85"/>
                  <a:pt x="163" y="92"/>
                  <a:pt x="166" y="102"/>
                </a:cubicBezTo>
                <a:cubicBezTo>
                  <a:pt x="179" y="113"/>
                  <a:pt x="179" y="113"/>
                  <a:pt x="179" y="113"/>
                </a:cubicBezTo>
                <a:cubicBezTo>
                  <a:pt x="187" y="116"/>
                  <a:pt x="192" y="125"/>
                  <a:pt x="201" y="123"/>
                </a:cubicBezTo>
                <a:cubicBezTo>
                  <a:pt x="202" y="119"/>
                  <a:pt x="204" y="115"/>
                  <a:pt x="201" y="112"/>
                </a:cubicBezTo>
                <a:cubicBezTo>
                  <a:pt x="190" y="105"/>
                  <a:pt x="178" y="97"/>
                  <a:pt x="167" y="90"/>
                </a:cubicBezTo>
                <a:cubicBezTo>
                  <a:pt x="161" y="84"/>
                  <a:pt x="157" y="77"/>
                  <a:pt x="149" y="72"/>
                </a:cubicBezTo>
                <a:close/>
                <a:moveTo>
                  <a:pt x="716" y="75"/>
                </a:moveTo>
                <a:cubicBezTo>
                  <a:pt x="713" y="73"/>
                  <a:pt x="708" y="72"/>
                  <a:pt x="704" y="71"/>
                </a:cubicBezTo>
                <a:cubicBezTo>
                  <a:pt x="703" y="72"/>
                  <a:pt x="700" y="72"/>
                  <a:pt x="701" y="74"/>
                </a:cubicBezTo>
                <a:cubicBezTo>
                  <a:pt x="704" y="77"/>
                  <a:pt x="712" y="77"/>
                  <a:pt x="716" y="75"/>
                </a:cubicBezTo>
                <a:close/>
                <a:moveTo>
                  <a:pt x="1089" y="73"/>
                </a:moveTo>
                <a:cubicBezTo>
                  <a:pt x="1086" y="73"/>
                  <a:pt x="1083" y="76"/>
                  <a:pt x="1081" y="79"/>
                </a:cubicBezTo>
                <a:cubicBezTo>
                  <a:pt x="1084" y="85"/>
                  <a:pt x="1089" y="91"/>
                  <a:pt x="1089" y="99"/>
                </a:cubicBezTo>
                <a:cubicBezTo>
                  <a:pt x="1094" y="107"/>
                  <a:pt x="1086" y="116"/>
                  <a:pt x="1095" y="124"/>
                </a:cubicBezTo>
                <a:cubicBezTo>
                  <a:pt x="1114" y="140"/>
                  <a:pt x="1137" y="149"/>
                  <a:pt x="1161" y="155"/>
                </a:cubicBezTo>
                <a:cubicBezTo>
                  <a:pt x="1162" y="162"/>
                  <a:pt x="1171" y="157"/>
                  <a:pt x="1175" y="159"/>
                </a:cubicBezTo>
                <a:cubicBezTo>
                  <a:pt x="1207" y="160"/>
                  <a:pt x="1242" y="159"/>
                  <a:pt x="1274" y="159"/>
                </a:cubicBezTo>
                <a:cubicBezTo>
                  <a:pt x="1280" y="153"/>
                  <a:pt x="1287" y="152"/>
                  <a:pt x="1294" y="150"/>
                </a:cubicBezTo>
                <a:cubicBezTo>
                  <a:pt x="1307" y="142"/>
                  <a:pt x="1319" y="132"/>
                  <a:pt x="1330" y="121"/>
                </a:cubicBezTo>
                <a:cubicBezTo>
                  <a:pt x="1336" y="116"/>
                  <a:pt x="1344" y="111"/>
                  <a:pt x="1346" y="103"/>
                </a:cubicBezTo>
                <a:cubicBezTo>
                  <a:pt x="1340" y="97"/>
                  <a:pt x="1332" y="94"/>
                  <a:pt x="1325" y="88"/>
                </a:cubicBezTo>
                <a:cubicBezTo>
                  <a:pt x="1309" y="100"/>
                  <a:pt x="1293" y="110"/>
                  <a:pt x="1276" y="119"/>
                </a:cubicBezTo>
                <a:cubicBezTo>
                  <a:pt x="1259" y="126"/>
                  <a:pt x="1242" y="133"/>
                  <a:pt x="1223" y="132"/>
                </a:cubicBezTo>
                <a:cubicBezTo>
                  <a:pt x="1214" y="138"/>
                  <a:pt x="1207" y="148"/>
                  <a:pt x="1195" y="149"/>
                </a:cubicBezTo>
                <a:cubicBezTo>
                  <a:pt x="1183" y="152"/>
                  <a:pt x="1173" y="145"/>
                  <a:pt x="1163" y="140"/>
                </a:cubicBezTo>
                <a:cubicBezTo>
                  <a:pt x="1156" y="136"/>
                  <a:pt x="1151" y="128"/>
                  <a:pt x="1149" y="120"/>
                </a:cubicBezTo>
                <a:cubicBezTo>
                  <a:pt x="1145" y="117"/>
                  <a:pt x="1141" y="115"/>
                  <a:pt x="1136" y="112"/>
                </a:cubicBezTo>
                <a:cubicBezTo>
                  <a:pt x="1118" y="103"/>
                  <a:pt x="1103" y="88"/>
                  <a:pt x="1089" y="73"/>
                </a:cubicBezTo>
                <a:close/>
                <a:moveTo>
                  <a:pt x="1187" y="75"/>
                </a:moveTo>
                <a:cubicBezTo>
                  <a:pt x="1186" y="74"/>
                  <a:pt x="1183" y="73"/>
                  <a:pt x="1180" y="73"/>
                </a:cubicBezTo>
                <a:cubicBezTo>
                  <a:pt x="1178" y="73"/>
                  <a:pt x="1176" y="74"/>
                  <a:pt x="1175" y="75"/>
                </a:cubicBezTo>
                <a:cubicBezTo>
                  <a:pt x="1177" y="77"/>
                  <a:pt x="1179" y="77"/>
                  <a:pt x="1181" y="77"/>
                </a:cubicBezTo>
                <a:cubicBezTo>
                  <a:pt x="1183" y="77"/>
                  <a:pt x="1187" y="78"/>
                  <a:pt x="1187" y="75"/>
                </a:cubicBezTo>
                <a:close/>
                <a:moveTo>
                  <a:pt x="1656" y="82"/>
                </a:moveTo>
                <a:cubicBezTo>
                  <a:pt x="1654" y="75"/>
                  <a:pt x="1646" y="73"/>
                  <a:pt x="1639" y="73"/>
                </a:cubicBezTo>
                <a:cubicBezTo>
                  <a:pt x="1635" y="74"/>
                  <a:pt x="1631" y="73"/>
                  <a:pt x="1629" y="77"/>
                </a:cubicBezTo>
                <a:cubicBezTo>
                  <a:pt x="1635" y="85"/>
                  <a:pt x="1647" y="86"/>
                  <a:pt x="1656" y="90"/>
                </a:cubicBezTo>
                <a:cubicBezTo>
                  <a:pt x="1659" y="89"/>
                  <a:pt x="1656" y="85"/>
                  <a:pt x="1656" y="82"/>
                </a:cubicBezTo>
                <a:close/>
                <a:moveTo>
                  <a:pt x="1593" y="99"/>
                </a:moveTo>
                <a:cubicBezTo>
                  <a:pt x="1582" y="93"/>
                  <a:pt x="1579" y="78"/>
                  <a:pt x="1567" y="73"/>
                </a:cubicBezTo>
                <a:cubicBezTo>
                  <a:pt x="1566" y="74"/>
                  <a:pt x="1563" y="75"/>
                  <a:pt x="1564" y="77"/>
                </a:cubicBezTo>
                <a:cubicBezTo>
                  <a:pt x="1568" y="87"/>
                  <a:pt x="1577" y="96"/>
                  <a:pt x="1584" y="104"/>
                </a:cubicBezTo>
                <a:cubicBezTo>
                  <a:pt x="1593" y="110"/>
                  <a:pt x="1600" y="119"/>
                  <a:pt x="1609" y="123"/>
                </a:cubicBezTo>
                <a:cubicBezTo>
                  <a:pt x="1611" y="125"/>
                  <a:pt x="1614" y="127"/>
                  <a:pt x="1616" y="126"/>
                </a:cubicBezTo>
                <a:cubicBezTo>
                  <a:pt x="1617" y="121"/>
                  <a:pt x="1615" y="118"/>
                  <a:pt x="1614" y="114"/>
                </a:cubicBezTo>
                <a:cubicBezTo>
                  <a:pt x="1607" y="110"/>
                  <a:pt x="1599" y="105"/>
                  <a:pt x="1593" y="99"/>
                </a:cubicBezTo>
                <a:close/>
                <a:moveTo>
                  <a:pt x="1767" y="76"/>
                </a:moveTo>
                <a:cubicBezTo>
                  <a:pt x="1766" y="75"/>
                  <a:pt x="1766" y="73"/>
                  <a:pt x="1764" y="73"/>
                </a:cubicBezTo>
                <a:cubicBezTo>
                  <a:pt x="1759" y="85"/>
                  <a:pt x="1759" y="85"/>
                  <a:pt x="1759" y="85"/>
                </a:cubicBezTo>
                <a:cubicBezTo>
                  <a:pt x="1751" y="92"/>
                  <a:pt x="1751" y="92"/>
                  <a:pt x="1751" y="92"/>
                </a:cubicBezTo>
                <a:cubicBezTo>
                  <a:pt x="1757" y="89"/>
                  <a:pt x="1765" y="83"/>
                  <a:pt x="1767" y="76"/>
                </a:cubicBezTo>
                <a:close/>
                <a:moveTo>
                  <a:pt x="1914" y="82"/>
                </a:moveTo>
                <a:cubicBezTo>
                  <a:pt x="1911" y="77"/>
                  <a:pt x="1907" y="74"/>
                  <a:pt x="1901" y="74"/>
                </a:cubicBezTo>
                <a:cubicBezTo>
                  <a:pt x="1898" y="76"/>
                  <a:pt x="1896" y="80"/>
                  <a:pt x="1895" y="85"/>
                </a:cubicBezTo>
                <a:cubicBezTo>
                  <a:pt x="1900" y="88"/>
                  <a:pt x="1908" y="89"/>
                  <a:pt x="1914" y="88"/>
                </a:cubicBezTo>
                <a:cubicBezTo>
                  <a:pt x="1915" y="87"/>
                  <a:pt x="1915" y="84"/>
                  <a:pt x="1914" y="82"/>
                </a:cubicBezTo>
                <a:close/>
                <a:moveTo>
                  <a:pt x="857" y="85"/>
                </a:moveTo>
                <a:cubicBezTo>
                  <a:pt x="846" y="75"/>
                  <a:pt x="846" y="75"/>
                  <a:pt x="846" y="75"/>
                </a:cubicBezTo>
                <a:cubicBezTo>
                  <a:pt x="837" y="73"/>
                  <a:pt x="833" y="83"/>
                  <a:pt x="825" y="83"/>
                </a:cubicBezTo>
                <a:cubicBezTo>
                  <a:pt x="818" y="91"/>
                  <a:pt x="807" y="93"/>
                  <a:pt x="800" y="103"/>
                </a:cubicBezTo>
                <a:cubicBezTo>
                  <a:pt x="790" y="109"/>
                  <a:pt x="781" y="118"/>
                  <a:pt x="770" y="121"/>
                </a:cubicBezTo>
                <a:cubicBezTo>
                  <a:pt x="766" y="127"/>
                  <a:pt x="766" y="127"/>
                  <a:pt x="766" y="127"/>
                </a:cubicBezTo>
                <a:cubicBezTo>
                  <a:pt x="762" y="137"/>
                  <a:pt x="752" y="141"/>
                  <a:pt x="744" y="147"/>
                </a:cubicBezTo>
                <a:cubicBezTo>
                  <a:pt x="731" y="152"/>
                  <a:pt x="713" y="157"/>
                  <a:pt x="699" y="151"/>
                </a:cubicBezTo>
                <a:cubicBezTo>
                  <a:pt x="686" y="146"/>
                  <a:pt x="680" y="132"/>
                  <a:pt x="675" y="121"/>
                </a:cubicBezTo>
                <a:cubicBezTo>
                  <a:pt x="666" y="117"/>
                  <a:pt x="655" y="116"/>
                  <a:pt x="647" y="111"/>
                </a:cubicBezTo>
                <a:cubicBezTo>
                  <a:pt x="637" y="104"/>
                  <a:pt x="644" y="119"/>
                  <a:pt x="637" y="121"/>
                </a:cubicBezTo>
                <a:cubicBezTo>
                  <a:pt x="643" y="126"/>
                  <a:pt x="636" y="132"/>
                  <a:pt x="639" y="138"/>
                </a:cubicBezTo>
                <a:cubicBezTo>
                  <a:pt x="646" y="143"/>
                  <a:pt x="654" y="147"/>
                  <a:pt x="663" y="151"/>
                </a:cubicBezTo>
                <a:cubicBezTo>
                  <a:pt x="668" y="152"/>
                  <a:pt x="675" y="153"/>
                  <a:pt x="677" y="159"/>
                </a:cubicBezTo>
                <a:cubicBezTo>
                  <a:pt x="777" y="159"/>
                  <a:pt x="777" y="159"/>
                  <a:pt x="777" y="159"/>
                </a:cubicBezTo>
                <a:cubicBezTo>
                  <a:pt x="803" y="151"/>
                  <a:pt x="825" y="136"/>
                  <a:pt x="847" y="119"/>
                </a:cubicBezTo>
                <a:cubicBezTo>
                  <a:pt x="854" y="111"/>
                  <a:pt x="867" y="105"/>
                  <a:pt x="870" y="94"/>
                </a:cubicBezTo>
                <a:cubicBezTo>
                  <a:pt x="857" y="85"/>
                  <a:pt x="857" y="85"/>
                  <a:pt x="857" y="85"/>
                </a:cubicBezTo>
                <a:close/>
                <a:moveTo>
                  <a:pt x="229" y="81"/>
                </a:moveTo>
                <a:cubicBezTo>
                  <a:pt x="227" y="80"/>
                  <a:pt x="224" y="78"/>
                  <a:pt x="224" y="76"/>
                </a:cubicBezTo>
                <a:cubicBezTo>
                  <a:pt x="223" y="76"/>
                  <a:pt x="222" y="77"/>
                  <a:pt x="220" y="77"/>
                </a:cubicBezTo>
                <a:cubicBezTo>
                  <a:pt x="215" y="82"/>
                  <a:pt x="208" y="86"/>
                  <a:pt x="203" y="89"/>
                </a:cubicBezTo>
                <a:cubicBezTo>
                  <a:pt x="204" y="91"/>
                  <a:pt x="206" y="92"/>
                  <a:pt x="207" y="93"/>
                </a:cubicBezTo>
                <a:cubicBezTo>
                  <a:pt x="213" y="87"/>
                  <a:pt x="220" y="82"/>
                  <a:pt x="229" y="81"/>
                </a:cubicBezTo>
                <a:close/>
                <a:moveTo>
                  <a:pt x="379" y="83"/>
                </a:moveTo>
                <a:cubicBezTo>
                  <a:pt x="376" y="81"/>
                  <a:pt x="374" y="77"/>
                  <a:pt x="370" y="77"/>
                </a:cubicBezTo>
                <a:cubicBezTo>
                  <a:pt x="362" y="87"/>
                  <a:pt x="350" y="94"/>
                  <a:pt x="339" y="101"/>
                </a:cubicBezTo>
                <a:cubicBezTo>
                  <a:pt x="328" y="106"/>
                  <a:pt x="318" y="114"/>
                  <a:pt x="305" y="114"/>
                </a:cubicBezTo>
                <a:cubicBezTo>
                  <a:pt x="300" y="115"/>
                  <a:pt x="296" y="119"/>
                  <a:pt x="290" y="120"/>
                </a:cubicBezTo>
                <a:cubicBezTo>
                  <a:pt x="295" y="120"/>
                  <a:pt x="295" y="120"/>
                  <a:pt x="295" y="120"/>
                </a:cubicBezTo>
                <a:cubicBezTo>
                  <a:pt x="293" y="125"/>
                  <a:pt x="288" y="123"/>
                  <a:pt x="285" y="126"/>
                </a:cubicBezTo>
                <a:cubicBezTo>
                  <a:pt x="279" y="135"/>
                  <a:pt x="279" y="135"/>
                  <a:pt x="279" y="135"/>
                </a:cubicBezTo>
                <a:cubicBezTo>
                  <a:pt x="293" y="132"/>
                  <a:pt x="307" y="127"/>
                  <a:pt x="320" y="122"/>
                </a:cubicBezTo>
                <a:cubicBezTo>
                  <a:pt x="341" y="113"/>
                  <a:pt x="359" y="100"/>
                  <a:pt x="378" y="86"/>
                </a:cubicBezTo>
                <a:cubicBezTo>
                  <a:pt x="379" y="83"/>
                  <a:pt x="379" y="83"/>
                  <a:pt x="379" y="83"/>
                </a:cubicBezTo>
                <a:close/>
                <a:moveTo>
                  <a:pt x="716" y="82"/>
                </a:moveTo>
                <a:cubicBezTo>
                  <a:pt x="705" y="84"/>
                  <a:pt x="697" y="80"/>
                  <a:pt x="687" y="77"/>
                </a:cubicBezTo>
                <a:cubicBezTo>
                  <a:pt x="684" y="79"/>
                  <a:pt x="681" y="80"/>
                  <a:pt x="679" y="82"/>
                </a:cubicBezTo>
                <a:cubicBezTo>
                  <a:pt x="684" y="88"/>
                  <a:pt x="692" y="86"/>
                  <a:pt x="699" y="86"/>
                </a:cubicBezTo>
                <a:cubicBezTo>
                  <a:pt x="707" y="91"/>
                  <a:pt x="716" y="95"/>
                  <a:pt x="726" y="93"/>
                </a:cubicBezTo>
                <a:cubicBezTo>
                  <a:pt x="727" y="91"/>
                  <a:pt x="726" y="88"/>
                  <a:pt x="725" y="87"/>
                </a:cubicBezTo>
                <a:cubicBezTo>
                  <a:pt x="725" y="83"/>
                  <a:pt x="720" y="81"/>
                  <a:pt x="716" y="82"/>
                </a:cubicBezTo>
                <a:close/>
                <a:moveTo>
                  <a:pt x="1188" y="83"/>
                </a:moveTo>
                <a:cubicBezTo>
                  <a:pt x="1181" y="81"/>
                  <a:pt x="1172" y="82"/>
                  <a:pt x="1165" y="78"/>
                </a:cubicBezTo>
                <a:cubicBezTo>
                  <a:pt x="1163" y="79"/>
                  <a:pt x="1161" y="80"/>
                  <a:pt x="1159" y="82"/>
                </a:cubicBezTo>
                <a:cubicBezTo>
                  <a:pt x="1163" y="83"/>
                  <a:pt x="1167" y="86"/>
                  <a:pt x="1171" y="86"/>
                </a:cubicBezTo>
                <a:cubicBezTo>
                  <a:pt x="1177" y="87"/>
                  <a:pt x="1184" y="89"/>
                  <a:pt x="1190" y="87"/>
                </a:cubicBezTo>
                <a:cubicBezTo>
                  <a:pt x="1191" y="86"/>
                  <a:pt x="1190" y="84"/>
                  <a:pt x="1188" y="83"/>
                </a:cubicBezTo>
                <a:close/>
                <a:moveTo>
                  <a:pt x="1255" y="86"/>
                </a:moveTo>
                <a:cubicBezTo>
                  <a:pt x="1254" y="77"/>
                  <a:pt x="1245" y="80"/>
                  <a:pt x="1240" y="83"/>
                </a:cubicBezTo>
                <a:cubicBezTo>
                  <a:pt x="1236" y="85"/>
                  <a:pt x="1230" y="83"/>
                  <a:pt x="1226" y="86"/>
                </a:cubicBezTo>
                <a:cubicBezTo>
                  <a:pt x="1227" y="88"/>
                  <a:pt x="1227" y="91"/>
                  <a:pt x="1228" y="93"/>
                </a:cubicBezTo>
                <a:cubicBezTo>
                  <a:pt x="1239" y="95"/>
                  <a:pt x="1248" y="90"/>
                  <a:pt x="1255" y="86"/>
                </a:cubicBezTo>
                <a:close/>
                <a:moveTo>
                  <a:pt x="250" y="80"/>
                </a:moveTo>
                <a:cubicBezTo>
                  <a:pt x="242" y="80"/>
                  <a:pt x="242" y="80"/>
                  <a:pt x="242" y="80"/>
                </a:cubicBezTo>
                <a:cubicBezTo>
                  <a:pt x="239" y="82"/>
                  <a:pt x="235" y="79"/>
                  <a:pt x="233" y="82"/>
                </a:cubicBezTo>
                <a:cubicBezTo>
                  <a:pt x="239" y="86"/>
                  <a:pt x="238" y="97"/>
                  <a:pt x="247" y="94"/>
                </a:cubicBezTo>
                <a:cubicBezTo>
                  <a:pt x="253" y="91"/>
                  <a:pt x="250" y="86"/>
                  <a:pt x="250" y="80"/>
                </a:cubicBezTo>
                <a:close/>
                <a:moveTo>
                  <a:pt x="1635" y="88"/>
                </a:moveTo>
                <a:cubicBezTo>
                  <a:pt x="1630" y="86"/>
                  <a:pt x="1626" y="81"/>
                  <a:pt x="1621" y="80"/>
                </a:cubicBezTo>
                <a:cubicBezTo>
                  <a:pt x="1619" y="81"/>
                  <a:pt x="1614" y="81"/>
                  <a:pt x="1615" y="85"/>
                </a:cubicBezTo>
                <a:cubicBezTo>
                  <a:pt x="1621" y="88"/>
                  <a:pt x="1626" y="93"/>
                  <a:pt x="1633" y="96"/>
                </a:cubicBezTo>
                <a:cubicBezTo>
                  <a:pt x="1643" y="92"/>
                  <a:pt x="1647" y="105"/>
                  <a:pt x="1657" y="101"/>
                </a:cubicBezTo>
                <a:cubicBezTo>
                  <a:pt x="1658" y="100"/>
                  <a:pt x="1659" y="96"/>
                  <a:pt x="1656" y="95"/>
                </a:cubicBezTo>
                <a:cubicBezTo>
                  <a:pt x="1648" y="94"/>
                  <a:pt x="1642" y="90"/>
                  <a:pt x="1635" y="88"/>
                </a:cubicBezTo>
                <a:close/>
                <a:moveTo>
                  <a:pt x="1319" y="83"/>
                </a:moveTo>
                <a:cubicBezTo>
                  <a:pt x="1319" y="82"/>
                  <a:pt x="1317" y="80"/>
                  <a:pt x="1315" y="80"/>
                </a:cubicBezTo>
                <a:cubicBezTo>
                  <a:pt x="1301" y="87"/>
                  <a:pt x="1301" y="87"/>
                  <a:pt x="1301" y="87"/>
                </a:cubicBezTo>
                <a:cubicBezTo>
                  <a:pt x="1286" y="97"/>
                  <a:pt x="1269" y="104"/>
                  <a:pt x="1252" y="111"/>
                </a:cubicBezTo>
                <a:cubicBezTo>
                  <a:pt x="1243" y="115"/>
                  <a:pt x="1227" y="112"/>
                  <a:pt x="1227" y="125"/>
                </a:cubicBezTo>
                <a:cubicBezTo>
                  <a:pt x="1227" y="126"/>
                  <a:pt x="1228" y="126"/>
                  <a:pt x="1229" y="127"/>
                </a:cubicBezTo>
                <a:cubicBezTo>
                  <a:pt x="1254" y="124"/>
                  <a:pt x="1277" y="115"/>
                  <a:pt x="1297" y="101"/>
                </a:cubicBezTo>
                <a:cubicBezTo>
                  <a:pt x="1305" y="96"/>
                  <a:pt x="1314" y="91"/>
                  <a:pt x="1319" y="83"/>
                </a:cubicBezTo>
                <a:close/>
                <a:moveTo>
                  <a:pt x="779" y="90"/>
                </a:moveTo>
                <a:cubicBezTo>
                  <a:pt x="776" y="87"/>
                  <a:pt x="773" y="81"/>
                  <a:pt x="768" y="82"/>
                </a:cubicBezTo>
                <a:cubicBezTo>
                  <a:pt x="760" y="84"/>
                  <a:pt x="768" y="91"/>
                  <a:pt x="768" y="95"/>
                </a:cubicBezTo>
                <a:cubicBezTo>
                  <a:pt x="770" y="96"/>
                  <a:pt x="770" y="96"/>
                  <a:pt x="770" y="96"/>
                </a:cubicBezTo>
                <a:cubicBezTo>
                  <a:pt x="773" y="94"/>
                  <a:pt x="777" y="93"/>
                  <a:pt x="779" y="90"/>
                </a:cubicBezTo>
                <a:close/>
                <a:moveTo>
                  <a:pt x="1778" y="88"/>
                </a:moveTo>
                <a:cubicBezTo>
                  <a:pt x="1777" y="86"/>
                  <a:pt x="1774" y="82"/>
                  <a:pt x="1771" y="82"/>
                </a:cubicBezTo>
                <a:cubicBezTo>
                  <a:pt x="1762" y="92"/>
                  <a:pt x="1752" y="99"/>
                  <a:pt x="1742" y="107"/>
                </a:cubicBezTo>
                <a:cubicBezTo>
                  <a:pt x="1728" y="115"/>
                  <a:pt x="1713" y="121"/>
                  <a:pt x="1697" y="124"/>
                </a:cubicBezTo>
                <a:cubicBezTo>
                  <a:pt x="1694" y="130"/>
                  <a:pt x="1690" y="136"/>
                  <a:pt x="1684" y="142"/>
                </a:cubicBezTo>
                <a:cubicBezTo>
                  <a:pt x="1674" y="152"/>
                  <a:pt x="1659" y="155"/>
                  <a:pt x="1645" y="154"/>
                </a:cubicBezTo>
                <a:cubicBezTo>
                  <a:pt x="1634" y="151"/>
                  <a:pt x="1622" y="143"/>
                  <a:pt x="1618" y="132"/>
                </a:cubicBezTo>
                <a:cubicBezTo>
                  <a:pt x="1608" y="131"/>
                  <a:pt x="1599" y="123"/>
                  <a:pt x="1591" y="116"/>
                </a:cubicBezTo>
                <a:cubicBezTo>
                  <a:pt x="1583" y="112"/>
                  <a:pt x="1577" y="103"/>
                  <a:pt x="1569" y="98"/>
                </a:cubicBezTo>
                <a:cubicBezTo>
                  <a:pt x="1568" y="96"/>
                  <a:pt x="1568" y="93"/>
                  <a:pt x="1566" y="93"/>
                </a:cubicBezTo>
                <a:cubicBezTo>
                  <a:pt x="1573" y="101"/>
                  <a:pt x="1572" y="113"/>
                  <a:pt x="1571" y="123"/>
                </a:cubicBezTo>
                <a:cubicBezTo>
                  <a:pt x="1571" y="128"/>
                  <a:pt x="1568" y="133"/>
                  <a:pt x="1568" y="138"/>
                </a:cubicBezTo>
                <a:cubicBezTo>
                  <a:pt x="1571" y="141"/>
                  <a:pt x="1574" y="145"/>
                  <a:pt x="1579" y="147"/>
                </a:cubicBezTo>
                <a:cubicBezTo>
                  <a:pt x="1584" y="153"/>
                  <a:pt x="1593" y="152"/>
                  <a:pt x="1597" y="159"/>
                </a:cubicBezTo>
                <a:cubicBezTo>
                  <a:pt x="1652" y="159"/>
                  <a:pt x="1708" y="159"/>
                  <a:pt x="1765" y="159"/>
                </a:cubicBezTo>
                <a:cubicBezTo>
                  <a:pt x="1767" y="155"/>
                  <a:pt x="1767" y="155"/>
                  <a:pt x="1767" y="155"/>
                </a:cubicBezTo>
                <a:cubicBezTo>
                  <a:pt x="1786" y="146"/>
                  <a:pt x="1798" y="130"/>
                  <a:pt x="1809" y="114"/>
                </a:cubicBezTo>
                <a:cubicBezTo>
                  <a:pt x="1802" y="106"/>
                  <a:pt x="1791" y="101"/>
                  <a:pt x="1783" y="94"/>
                </a:cubicBezTo>
                <a:cubicBezTo>
                  <a:pt x="1764" y="113"/>
                  <a:pt x="1741" y="130"/>
                  <a:pt x="1714" y="135"/>
                </a:cubicBezTo>
                <a:cubicBezTo>
                  <a:pt x="1708" y="135"/>
                  <a:pt x="1701" y="137"/>
                  <a:pt x="1696" y="135"/>
                </a:cubicBezTo>
                <a:cubicBezTo>
                  <a:pt x="1695" y="134"/>
                  <a:pt x="1696" y="132"/>
                  <a:pt x="1697" y="132"/>
                </a:cubicBezTo>
                <a:cubicBezTo>
                  <a:pt x="1712" y="130"/>
                  <a:pt x="1728" y="129"/>
                  <a:pt x="1740" y="120"/>
                </a:cubicBezTo>
                <a:cubicBezTo>
                  <a:pt x="1742" y="119"/>
                  <a:pt x="1744" y="119"/>
                  <a:pt x="1745" y="118"/>
                </a:cubicBezTo>
                <a:cubicBezTo>
                  <a:pt x="1758" y="111"/>
                  <a:pt x="1771" y="101"/>
                  <a:pt x="1778" y="88"/>
                </a:cubicBezTo>
                <a:close/>
                <a:moveTo>
                  <a:pt x="311" y="89"/>
                </a:moveTo>
                <a:cubicBezTo>
                  <a:pt x="310" y="87"/>
                  <a:pt x="309" y="83"/>
                  <a:pt x="306" y="83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4" y="91"/>
                  <a:pt x="295" y="94"/>
                  <a:pt x="296" y="96"/>
                </a:cubicBezTo>
                <a:cubicBezTo>
                  <a:pt x="301" y="95"/>
                  <a:pt x="308" y="94"/>
                  <a:pt x="311" y="89"/>
                </a:cubicBezTo>
                <a:close/>
                <a:moveTo>
                  <a:pt x="1720" y="92"/>
                </a:moveTo>
                <a:cubicBezTo>
                  <a:pt x="1718" y="89"/>
                  <a:pt x="1715" y="85"/>
                  <a:pt x="1711" y="85"/>
                </a:cubicBezTo>
                <a:cubicBezTo>
                  <a:pt x="1706" y="89"/>
                  <a:pt x="1700" y="88"/>
                  <a:pt x="1695" y="91"/>
                </a:cubicBezTo>
                <a:cubicBezTo>
                  <a:pt x="1698" y="99"/>
                  <a:pt x="1700" y="108"/>
                  <a:pt x="1700" y="116"/>
                </a:cubicBezTo>
                <a:cubicBezTo>
                  <a:pt x="1704" y="116"/>
                  <a:pt x="1704" y="116"/>
                  <a:pt x="1704" y="116"/>
                </a:cubicBezTo>
                <a:cubicBezTo>
                  <a:pt x="1722" y="113"/>
                  <a:pt x="1739" y="106"/>
                  <a:pt x="1751" y="92"/>
                </a:cubicBezTo>
                <a:cubicBezTo>
                  <a:pt x="1744" y="96"/>
                  <a:pt x="1735" y="97"/>
                  <a:pt x="1727" y="96"/>
                </a:cubicBezTo>
                <a:cubicBezTo>
                  <a:pt x="1720" y="101"/>
                  <a:pt x="1720" y="101"/>
                  <a:pt x="1720" y="101"/>
                </a:cubicBezTo>
                <a:cubicBezTo>
                  <a:pt x="1713" y="103"/>
                  <a:pt x="1707" y="107"/>
                  <a:pt x="1701" y="106"/>
                </a:cubicBezTo>
                <a:cubicBezTo>
                  <a:pt x="1700" y="100"/>
                  <a:pt x="1708" y="102"/>
                  <a:pt x="1712" y="100"/>
                </a:cubicBezTo>
                <a:cubicBezTo>
                  <a:pt x="1714" y="98"/>
                  <a:pt x="1720" y="98"/>
                  <a:pt x="1720" y="92"/>
                </a:cubicBezTo>
                <a:close/>
                <a:moveTo>
                  <a:pt x="1623" y="97"/>
                </a:moveTo>
                <a:cubicBezTo>
                  <a:pt x="1608" y="87"/>
                  <a:pt x="1608" y="87"/>
                  <a:pt x="1608" y="87"/>
                </a:cubicBezTo>
                <a:cubicBezTo>
                  <a:pt x="1605" y="85"/>
                  <a:pt x="1600" y="87"/>
                  <a:pt x="1596" y="86"/>
                </a:cubicBezTo>
                <a:cubicBezTo>
                  <a:pt x="1594" y="87"/>
                  <a:pt x="1591" y="86"/>
                  <a:pt x="1590" y="88"/>
                </a:cubicBezTo>
                <a:cubicBezTo>
                  <a:pt x="1598" y="97"/>
                  <a:pt x="1606" y="104"/>
                  <a:pt x="1616" y="109"/>
                </a:cubicBezTo>
                <a:cubicBezTo>
                  <a:pt x="1618" y="105"/>
                  <a:pt x="1623" y="101"/>
                  <a:pt x="1623" y="97"/>
                </a:cubicBezTo>
                <a:close/>
                <a:moveTo>
                  <a:pt x="392" y="92"/>
                </a:moveTo>
                <a:cubicBezTo>
                  <a:pt x="389" y="92"/>
                  <a:pt x="388" y="88"/>
                  <a:pt x="384" y="88"/>
                </a:cubicBezTo>
                <a:cubicBezTo>
                  <a:pt x="374" y="96"/>
                  <a:pt x="363" y="102"/>
                  <a:pt x="353" y="110"/>
                </a:cubicBezTo>
                <a:cubicBezTo>
                  <a:pt x="349" y="114"/>
                  <a:pt x="344" y="115"/>
                  <a:pt x="340" y="117"/>
                </a:cubicBezTo>
                <a:cubicBezTo>
                  <a:pt x="321" y="131"/>
                  <a:pt x="297" y="134"/>
                  <a:pt x="276" y="143"/>
                </a:cubicBezTo>
                <a:cubicBezTo>
                  <a:pt x="270" y="142"/>
                  <a:pt x="270" y="142"/>
                  <a:pt x="270" y="142"/>
                </a:cubicBezTo>
                <a:cubicBezTo>
                  <a:pt x="259" y="148"/>
                  <a:pt x="248" y="152"/>
                  <a:pt x="235" y="153"/>
                </a:cubicBezTo>
                <a:cubicBezTo>
                  <a:pt x="227" y="152"/>
                  <a:pt x="217" y="149"/>
                  <a:pt x="212" y="141"/>
                </a:cubicBezTo>
                <a:cubicBezTo>
                  <a:pt x="208" y="139"/>
                  <a:pt x="208" y="129"/>
                  <a:pt x="201" y="131"/>
                </a:cubicBezTo>
                <a:cubicBezTo>
                  <a:pt x="190" y="126"/>
                  <a:pt x="179" y="121"/>
                  <a:pt x="169" y="113"/>
                </a:cubicBezTo>
                <a:cubicBezTo>
                  <a:pt x="169" y="113"/>
                  <a:pt x="169" y="114"/>
                  <a:pt x="168" y="115"/>
                </a:cubicBezTo>
                <a:cubicBezTo>
                  <a:pt x="170" y="124"/>
                  <a:pt x="167" y="133"/>
                  <a:pt x="166" y="141"/>
                </a:cubicBezTo>
                <a:cubicBezTo>
                  <a:pt x="175" y="147"/>
                  <a:pt x="183" y="155"/>
                  <a:pt x="194" y="156"/>
                </a:cubicBezTo>
                <a:cubicBezTo>
                  <a:pt x="198" y="162"/>
                  <a:pt x="205" y="158"/>
                  <a:pt x="210" y="160"/>
                </a:cubicBezTo>
                <a:cubicBezTo>
                  <a:pt x="253" y="159"/>
                  <a:pt x="299" y="160"/>
                  <a:pt x="341" y="159"/>
                </a:cubicBezTo>
                <a:cubicBezTo>
                  <a:pt x="343" y="155"/>
                  <a:pt x="343" y="155"/>
                  <a:pt x="343" y="155"/>
                </a:cubicBezTo>
                <a:cubicBezTo>
                  <a:pt x="356" y="150"/>
                  <a:pt x="368" y="141"/>
                  <a:pt x="381" y="132"/>
                </a:cubicBezTo>
                <a:cubicBezTo>
                  <a:pt x="409" y="105"/>
                  <a:pt x="409" y="105"/>
                  <a:pt x="409" y="105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3" y="100"/>
                  <a:pt x="398" y="95"/>
                  <a:pt x="392" y="92"/>
                </a:cubicBezTo>
                <a:close/>
                <a:moveTo>
                  <a:pt x="196" y="92"/>
                </a:moveTo>
                <a:cubicBezTo>
                  <a:pt x="190" y="92"/>
                  <a:pt x="183" y="87"/>
                  <a:pt x="178" y="89"/>
                </a:cubicBezTo>
                <a:cubicBezTo>
                  <a:pt x="178" y="90"/>
                  <a:pt x="178" y="90"/>
                  <a:pt x="178" y="90"/>
                </a:cubicBezTo>
                <a:cubicBezTo>
                  <a:pt x="186" y="96"/>
                  <a:pt x="193" y="103"/>
                  <a:pt x="203" y="105"/>
                </a:cubicBezTo>
                <a:cubicBezTo>
                  <a:pt x="209" y="99"/>
                  <a:pt x="199" y="96"/>
                  <a:pt x="196" y="92"/>
                </a:cubicBezTo>
                <a:close/>
                <a:moveTo>
                  <a:pt x="1275" y="94"/>
                </a:moveTo>
                <a:cubicBezTo>
                  <a:pt x="1270" y="94"/>
                  <a:pt x="1265" y="92"/>
                  <a:pt x="1260" y="91"/>
                </a:cubicBezTo>
                <a:cubicBezTo>
                  <a:pt x="1254" y="92"/>
                  <a:pt x="1249" y="95"/>
                  <a:pt x="1244" y="97"/>
                </a:cubicBezTo>
                <a:cubicBezTo>
                  <a:pt x="1240" y="100"/>
                  <a:pt x="1233" y="96"/>
                  <a:pt x="1230" y="100"/>
                </a:cubicBezTo>
                <a:cubicBezTo>
                  <a:pt x="1230" y="103"/>
                  <a:pt x="1229" y="107"/>
                  <a:pt x="1231" y="110"/>
                </a:cubicBezTo>
                <a:cubicBezTo>
                  <a:pt x="1246" y="111"/>
                  <a:pt x="1257" y="101"/>
                  <a:pt x="1270" y="98"/>
                </a:cubicBezTo>
                <a:cubicBezTo>
                  <a:pt x="1272" y="98"/>
                  <a:pt x="1275" y="96"/>
                  <a:pt x="1275" y="94"/>
                </a:cubicBezTo>
                <a:close/>
                <a:moveTo>
                  <a:pt x="1192" y="96"/>
                </a:moveTo>
                <a:cubicBezTo>
                  <a:pt x="1191" y="92"/>
                  <a:pt x="1184" y="93"/>
                  <a:pt x="1181" y="93"/>
                </a:cubicBezTo>
                <a:cubicBezTo>
                  <a:pt x="1183" y="98"/>
                  <a:pt x="1183" y="104"/>
                  <a:pt x="1188" y="106"/>
                </a:cubicBezTo>
                <a:cubicBezTo>
                  <a:pt x="1193" y="106"/>
                  <a:pt x="1191" y="100"/>
                  <a:pt x="1192" y="96"/>
                </a:cubicBezTo>
                <a:close/>
                <a:moveTo>
                  <a:pt x="797" y="96"/>
                </a:moveTo>
                <a:cubicBezTo>
                  <a:pt x="793" y="95"/>
                  <a:pt x="790" y="95"/>
                  <a:pt x="786" y="94"/>
                </a:cubicBezTo>
                <a:cubicBezTo>
                  <a:pt x="781" y="99"/>
                  <a:pt x="775" y="99"/>
                  <a:pt x="770" y="104"/>
                </a:cubicBezTo>
                <a:cubicBezTo>
                  <a:pt x="771" y="107"/>
                  <a:pt x="768" y="112"/>
                  <a:pt x="772" y="113"/>
                </a:cubicBezTo>
                <a:cubicBezTo>
                  <a:pt x="781" y="111"/>
                  <a:pt x="788" y="104"/>
                  <a:pt x="795" y="99"/>
                </a:cubicBezTo>
                <a:cubicBezTo>
                  <a:pt x="797" y="96"/>
                  <a:pt x="797" y="96"/>
                  <a:pt x="797" y="96"/>
                </a:cubicBezTo>
                <a:close/>
                <a:moveTo>
                  <a:pt x="96" y="105"/>
                </a:moveTo>
                <a:cubicBezTo>
                  <a:pt x="91" y="96"/>
                  <a:pt x="91" y="96"/>
                  <a:pt x="91" y="96"/>
                </a:cubicBezTo>
                <a:cubicBezTo>
                  <a:pt x="86" y="96"/>
                  <a:pt x="82" y="100"/>
                  <a:pt x="77" y="100"/>
                </a:cubicBezTo>
                <a:cubicBezTo>
                  <a:pt x="74" y="106"/>
                  <a:pt x="70" y="113"/>
                  <a:pt x="73" y="119"/>
                </a:cubicBezTo>
                <a:cubicBezTo>
                  <a:pt x="75" y="125"/>
                  <a:pt x="81" y="124"/>
                  <a:pt x="85" y="124"/>
                </a:cubicBezTo>
                <a:cubicBezTo>
                  <a:pt x="92" y="123"/>
                  <a:pt x="99" y="123"/>
                  <a:pt x="104" y="116"/>
                </a:cubicBezTo>
                <a:cubicBezTo>
                  <a:pt x="106" y="114"/>
                  <a:pt x="111" y="113"/>
                  <a:pt x="109" y="110"/>
                </a:cubicBezTo>
                <a:cubicBezTo>
                  <a:pt x="103" y="112"/>
                  <a:pt x="100" y="108"/>
                  <a:pt x="96" y="105"/>
                </a:cubicBezTo>
                <a:close/>
                <a:moveTo>
                  <a:pt x="727" y="101"/>
                </a:moveTo>
                <a:cubicBezTo>
                  <a:pt x="727" y="95"/>
                  <a:pt x="718" y="99"/>
                  <a:pt x="714" y="99"/>
                </a:cubicBezTo>
                <a:cubicBezTo>
                  <a:pt x="714" y="114"/>
                  <a:pt x="714" y="114"/>
                  <a:pt x="714" y="114"/>
                </a:cubicBezTo>
                <a:cubicBezTo>
                  <a:pt x="715" y="115"/>
                  <a:pt x="717" y="114"/>
                  <a:pt x="718" y="114"/>
                </a:cubicBezTo>
                <a:cubicBezTo>
                  <a:pt x="723" y="112"/>
                  <a:pt x="725" y="106"/>
                  <a:pt x="727" y="101"/>
                </a:cubicBezTo>
                <a:close/>
                <a:moveTo>
                  <a:pt x="890" y="107"/>
                </a:moveTo>
                <a:cubicBezTo>
                  <a:pt x="888" y="105"/>
                  <a:pt x="886" y="102"/>
                  <a:pt x="883" y="100"/>
                </a:cubicBezTo>
                <a:cubicBezTo>
                  <a:pt x="881" y="100"/>
                  <a:pt x="877" y="99"/>
                  <a:pt x="875" y="101"/>
                </a:cubicBezTo>
                <a:cubicBezTo>
                  <a:pt x="861" y="117"/>
                  <a:pt x="846" y="132"/>
                  <a:pt x="827" y="143"/>
                </a:cubicBezTo>
                <a:cubicBezTo>
                  <a:pt x="819" y="148"/>
                  <a:pt x="810" y="152"/>
                  <a:pt x="803" y="158"/>
                </a:cubicBezTo>
                <a:cubicBezTo>
                  <a:pt x="810" y="160"/>
                  <a:pt x="818" y="158"/>
                  <a:pt x="825" y="159"/>
                </a:cubicBezTo>
                <a:cubicBezTo>
                  <a:pt x="836" y="152"/>
                  <a:pt x="847" y="145"/>
                  <a:pt x="858" y="138"/>
                </a:cubicBezTo>
                <a:cubicBezTo>
                  <a:pt x="869" y="127"/>
                  <a:pt x="883" y="121"/>
                  <a:pt x="890" y="107"/>
                </a:cubicBezTo>
                <a:close/>
                <a:moveTo>
                  <a:pt x="247" y="100"/>
                </a:moveTo>
                <a:cubicBezTo>
                  <a:pt x="244" y="99"/>
                  <a:pt x="242" y="103"/>
                  <a:pt x="243" y="106"/>
                </a:cubicBezTo>
                <a:cubicBezTo>
                  <a:pt x="244" y="106"/>
                  <a:pt x="244" y="106"/>
                  <a:pt x="244" y="106"/>
                </a:cubicBezTo>
                <a:cubicBezTo>
                  <a:pt x="246" y="105"/>
                  <a:pt x="248" y="102"/>
                  <a:pt x="247" y="100"/>
                </a:cubicBezTo>
                <a:close/>
                <a:moveTo>
                  <a:pt x="580" y="116"/>
                </a:moveTo>
                <a:cubicBezTo>
                  <a:pt x="572" y="106"/>
                  <a:pt x="572" y="106"/>
                  <a:pt x="572" y="106"/>
                </a:cubicBezTo>
                <a:cubicBezTo>
                  <a:pt x="564" y="108"/>
                  <a:pt x="555" y="110"/>
                  <a:pt x="546" y="112"/>
                </a:cubicBezTo>
                <a:cubicBezTo>
                  <a:pt x="545" y="114"/>
                  <a:pt x="545" y="114"/>
                  <a:pt x="545" y="114"/>
                </a:cubicBezTo>
                <a:cubicBezTo>
                  <a:pt x="547" y="121"/>
                  <a:pt x="553" y="127"/>
                  <a:pt x="560" y="129"/>
                </a:cubicBezTo>
                <a:cubicBezTo>
                  <a:pt x="570" y="127"/>
                  <a:pt x="582" y="129"/>
                  <a:pt x="587" y="120"/>
                </a:cubicBezTo>
                <a:cubicBezTo>
                  <a:pt x="585" y="118"/>
                  <a:pt x="582" y="118"/>
                  <a:pt x="580" y="116"/>
                </a:cubicBezTo>
                <a:close/>
                <a:moveTo>
                  <a:pt x="1034" y="115"/>
                </a:moveTo>
                <a:cubicBezTo>
                  <a:pt x="1026" y="107"/>
                  <a:pt x="1026" y="107"/>
                  <a:pt x="1026" y="107"/>
                </a:cubicBezTo>
                <a:cubicBezTo>
                  <a:pt x="1019" y="106"/>
                  <a:pt x="1015" y="111"/>
                  <a:pt x="1008" y="112"/>
                </a:cubicBezTo>
                <a:cubicBezTo>
                  <a:pt x="1007" y="115"/>
                  <a:pt x="1012" y="117"/>
                  <a:pt x="1013" y="120"/>
                </a:cubicBezTo>
                <a:cubicBezTo>
                  <a:pt x="1018" y="124"/>
                  <a:pt x="1026" y="124"/>
                  <a:pt x="1032" y="123"/>
                </a:cubicBezTo>
                <a:cubicBezTo>
                  <a:pt x="1035" y="122"/>
                  <a:pt x="1040" y="121"/>
                  <a:pt x="1041" y="117"/>
                </a:cubicBezTo>
                <a:cubicBezTo>
                  <a:pt x="1034" y="115"/>
                  <a:pt x="1034" y="115"/>
                  <a:pt x="1034" y="115"/>
                </a:cubicBezTo>
                <a:close/>
                <a:moveTo>
                  <a:pt x="1655" y="110"/>
                </a:moveTo>
                <a:cubicBezTo>
                  <a:pt x="1656" y="107"/>
                  <a:pt x="1653" y="107"/>
                  <a:pt x="1651" y="108"/>
                </a:cubicBezTo>
                <a:cubicBezTo>
                  <a:pt x="1651" y="110"/>
                  <a:pt x="1651" y="113"/>
                  <a:pt x="1652" y="114"/>
                </a:cubicBezTo>
                <a:cubicBezTo>
                  <a:pt x="1654" y="113"/>
                  <a:pt x="1655" y="111"/>
                  <a:pt x="1655" y="110"/>
                </a:cubicBezTo>
                <a:close/>
                <a:moveTo>
                  <a:pt x="1363" y="113"/>
                </a:moveTo>
                <a:cubicBezTo>
                  <a:pt x="1366" y="108"/>
                  <a:pt x="1357" y="110"/>
                  <a:pt x="1355" y="107"/>
                </a:cubicBezTo>
                <a:cubicBezTo>
                  <a:pt x="1350" y="111"/>
                  <a:pt x="1347" y="116"/>
                  <a:pt x="1343" y="119"/>
                </a:cubicBezTo>
                <a:cubicBezTo>
                  <a:pt x="1328" y="133"/>
                  <a:pt x="1312" y="149"/>
                  <a:pt x="1293" y="158"/>
                </a:cubicBezTo>
                <a:cubicBezTo>
                  <a:pt x="1293" y="159"/>
                  <a:pt x="1293" y="159"/>
                  <a:pt x="1293" y="159"/>
                </a:cubicBezTo>
                <a:cubicBezTo>
                  <a:pt x="1308" y="158"/>
                  <a:pt x="1308" y="158"/>
                  <a:pt x="1308" y="158"/>
                </a:cubicBezTo>
                <a:cubicBezTo>
                  <a:pt x="1308" y="156"/>
                  <a:pt x="1309" y="153"/>
                  <a:pt x="1312" y="152"/>
                </a:cubicBezTo>
                <a:cubicBezTo>
                  <a:pt x="1320" y="151"/>
                  <a:pt x="1327" y="144"/>
                  <a:pt x="1334" y="139"/>
                </a:cubicBezTo>
                <a:cubicBezTo>
                  <a:pt x="1343" y="131"/>
                  <a:pt x="1355" y="125"/>
                  <a:pt x="1363" y="113"/>
                </a:cubicBezTo>
                <a:close/>
                <a:moveTo>
                  <a:pt x="428" y="113"/>
                </a:moveTo>
                <a:cubicBezTo>
                  <a:pt x="426" y="110"/>
                  <a:pt x="422" y="108"/>
                  <a:pt x="418" y="108"/>
                </a:cubicBezTo>
                <a:cubicBezTo>
                  <a:pt x="404" y="118"/>
                  <a:pt x="394" y="135"/>
                  <a:pt x="377" y="143"/>
                </a:cubicBezTo>
                <a:cubicBezTo>
                  <a:pt x="371" y="149"/>
                  <a:pt x="362" y="153"/>
                  <a:pt x="357" y="158"/>
                </a:cubicBezTo>
                <a:cubicBezTo>
                  <a:pt x="368" y="159"/>
                  <a:pt x="368" y="159"/>
                  <a:pt x="368" y="159"/>
                </a:cubicBezTo>
                <a:cubicBezTo>
                  <a:pt x="373" y="158"/>
                  <a:pt x="376" y="161"/>
                  <a:pt x="381" y="159"/>
                </a:cubicBezTo>
                <a:cubicBezTo>
                  <a:pt x="382" y="154"/>
                  <a:pt x="382" y="154"/>
                  <a:pt x="382" y="154"/>
                </a:cubicBezTo>
                <a:cubicBezTo>
                  <a:pt x="396" y="147"/>
                  <a:pt x="408" y="136"/>
                  <a:pt x="419" y="125"/>
                </a:cubicBezTo>
                <a:cubicBezTo>
                  <a:pt x="423" y="121"/>
                  <a:pt x="425" y="116"/>
                  <a:pt x="428" y="113"/>
                </a:cubicBezTo>
                <a:close/>
                <a:moveTo>
                  <a:pt x="1188" y="112"/>
                </a:moveTo>
                <a:cubicBezTo>
                  <a:pt x="1187" y="111"/>
                  <a:pt x="1185" y="111"/>
                  <a:pt x="1184" y="112"/>
                </a:cubicBezTo>
                <a:cubicBezTo>
                  <a:pt x="1184" y="113"/>
                  <a:pt x="1183" y="116"/>
                  <a:pt x="1185" y="116"/>
                </a:cubicBezTo>
                <a:cubicBezTo>
                  <a:pt x="1187" y="115"/>
                  <a:pt x="1189" y="113"/>
                  <a:pt x="1188" y="112"/>
                </a:cubicBezTo>
                <a:close/>
                <a:moveTo>
                  <a:pt x="1371" y="130"/>
                </a:moveTo>
                <a:cubicBezTo>
                  <a:pt x="1370" y="126"/>
                  <a:pt x="1371" y="120"/>
                  <a:pt x="1369" y="116"/>
                </a:cubicBezTo>
                <a:cubicBezTo>
                  <a:pt x="1366" y="117"/>
                  <a:pt x="1364" y="120"/>
                  <a:pt x="1363" y="122"/>
                </a:cubicBezTo>
                <a:cubicBezTo>
                  <a:pt x="1350" y="133"/>
                  <a:pt x="1337" y="144"/>
                  <a:pt x="1323" y="153"/>
                </a:cubicBezTo>
                <a:cubicBezTo>
                  <a:pt x="1321" y="156"/>
                  <a:pt x="1316" y="154"/>
                  <a:pt x="1315" y="158"/>
                </a:cubicBezTo>
                <a:cubicBezTo>
                  <a:pt x="1321" y="159"/>
                  <a:pt x="1327" y="159"/>
                  <a:pt x="1334" y="159"/>
                </a:cubicBezTo>
                <a:cubicBezTo>
                  <a:pt x="1350" y="149"/>
                  <a:pt x="1350" y="149"/>
                  <a:pt x="1350" y="149"/>
                </a:cubicBezTo>
                <a:cubicBezTo>
                  <a:pt x="1357" y="142"/>
                  <a:pt x="1366" y="139"/>
                  <a:pt x="1371" y="130"/>
                </a:cubicBezTo>
                <a:close/>
                <a:moveTo>
                  <a:pt x="891" y="117"/>
                </a:moveTo>
                <a:cubicBezTo>
                  <a:pt x="890" y="117"/>
                  <a:pt x="890" y="117"/>
                  <a:pt x="890" y="117"/>
                </a:cubicBezTo>
                <a:cubicBezTo>
                  <a:pt x="874" y="135"/>
                  <a:pt x="855" y="145"/>
                  <a:pt x="837" y="158"/>
                </a:cubicBezTo>
                <a:cubicBezTo>
                  <a:pt x="845" y="161"/>
                  <a:pt x="853" y="159"/>
                  <a:pt x="861" y="159"/>
                </a:cubicBezTo>
                <a:cubicBezTo>
                  <a:pt x="863" y="160"/>
                  <a:pt x="865" y="157"/>
                  <a:pt x="865" y="155"/>
                </a:cubicBezTo>
                <a:cubicBezTo>
                  <a:pt x="871" y="147"/>
                  <a:pt x="879" y="144"/>
                  <a:pt x="886" y="136"/>
                </a:cubicBezTo>
                <a:cubicBezTo>
                  <a:pt x="894" y="133"/>
                  <a:pt x="890" y="124"/>
                  <a:pt x="891" y="117"/>
                </a:cubicBezTo>
                <a:close/>
                <a:moveTo>
                  <a:pt x="940" y="121"/>
                </a:moveTo>
                <a:cubicBezTo>
                  <a:pt x="938" y="116"/>
                  <a:pt x="930" y="116"/>
                  <a:pt x="928" y="120"/>
                </a:cubicBezTo>
                <a:cubicBezTo>
                  <a:pt x="929" y="123"/>
                  <a:pt x="928" y="128"/>
                  <a:pt x="931" y="131"/>
                </a:cubicBezTo>
                <a:cubicBezTo>
                  <a:pt x="936" y="130"/>
                  <a:pt x="937" y="124"/>
                  <a:pt x="940" y="121"/>
                </a:cubicBezTo>
                <a:close/>
                <a:moveTo>
                  <a:pt x="1822" y="121"/>
                </a:moveTo>
                <a:cubicBezTo>
                  <a:pt x="1819" y="121"/>
                  <a:pt x="1817" y="118"/>
                  <a:pt x="1815" y="118"/>
                </a:cubicBezTo>
                <a:cubicBezTo>
                  <a:pt x="1807" y="128"/>
                  <a:pt x="1800" y="140"/>
                  <a:pt x="1790" y="149"/>
                </a:cubicBezTo>
                <a:cubicBezTo>
                  <a:pt x="1786" y="151"/>
                  <a:pt x="1781" y="154"/>
                  <a:pt x="1778" y="158"/>
                </a:cubicBezTo>
                <a:cubicBezTo>
                  <a:pt x="1781" y="159"/>
                  <a:pt x="1783" y="159"/>
                  <a:pt x="1786" y="159"/>
                </a:cubicBezTo>
                <a:cubicBezTo>
                  <a:pt x="1796" y="151"/>
                  <a:pt x="1808" y="142"/>
                  <a:pt x="1817" y="134"/>
                </a:cubicBezTo>
                <a:cubicBezTo>
                  <a:pt x="1821" y="131"/>
                  <a:pt x="1820" y="125"/>
                  <a:pt x="1822" y="121"/>
                </a:cubicBezTo>
                <a:close/>
                <a:moveTo>
                  <a:pt x="1417" y="123"/>
                </a:moveTo>
                <a:cubicBezTo>
                  <a:pt x="1415" y="120"/>
                  <a:pt x="1411" y="119"/>
                  <a:pt x="1408" y="119"/>
                </a:cubicBezTo>
                <a:cubicBezTo>
                  <a:pt x="1404" y="118"/>
                  <a:pt x="1402" y="121"/>
                  <a:pt x="1400" y="125"/>
                </a:cubicBezTo>
                <a:cubicBezTo>
                  <a:pt x="1402" y="127"/>
                  <a:pt x="1402" y="131"/>
                  <a:pt x="1402" y="135"/>
                </a:cubicBezTo>
                <a:cubicBezTo>
                  <a:pt x="1399" y="140"/>
                  <a:pt x="1394" y="147"/>
                  <a:pt x="1386" y="147"/>
                </a:cubicBezTo>
                <a:cubicBezTo>
                  <a:pt x="1382" y="149"/>
                  <a:pt x="1377" y="153"/>
                  <a:pt x="1374" y="158"/>
                </a:cubicBezTo>
                <a:cubicBezTo>
                  <a:pt x="1382" y="163"/>
                  <a:pt x="1387" y="153"/>
                  <a:pt x="1393" y="150"/>
                </a:cubicBezTo>
                <a:cubicBezTo>
                  <a:pt x="1399" y="141"/>
                  <a:pt x="1414" y="135"/>
                  <a:pt x="1417" y="123"/>
                </a:cubicBezTo>
                <a:close/>
                <a:moveTo>
                  <a:pt x="284" y="121"/>
                </a:moveTo>
                <a:cubicBezTo>
                  <a:pt x="285" y="121"/>
                  <a:pt x="285" y="121"/>
                  <a:pt x="285" y="121"/>
                </a:cubicBezTo>
                <a:cubicBezTo>
                  <a:pt x="286" y="121"/>
                  <a:pt x="286" y="121"/>
                  <a:pt x="286" y="121"/>
                </a:cubicBezTo>
                <a:cubicBezTo>
                  <a:pt x="284" y="121"/>
                  <a:pt x="284" y="121"/>
                  <a:pt x="284" y="121"/>
                </a:cubicBezTo>
                <a:close/>
                <a:moveTo>
                  <a:pt x="7" y="145"/>
                </a:moveTo>
                <a:cubicBezTo>
                  <a:pt x="8" y="137"/>
                  <a:pt x="10" y="128"/>
                  <a:pt x="4" y="123"/>
                </a:cubicBezTo>
                <a:cubicBezTo>
                  <a:pt x="4" y="131"/>
                  <a:pt x="3" y="140"/>
                  <a:pt x="4" y="148"/>
                </a:cubicBezTo>
                <a:cubicBezTo>
                  <a:pt x="7" y="145"/>
                  <a:pt x="7" y="145"/>
                  <a:pt x="7" y="145"/>
                </a:cubicBezTo>
                <a:close/>
                <a:moveTo>
                  <a:pt x="475" y="125"/>
                </a:moveTo>
                <a:cubicBezTo>
                  <a:pt x="474" y="123"/>
                  <a:pt x="472" y="123"/>
                  <a:pt x="469" y="123"/>
                </a:cubicBezTo>
                <a:cubicBezTo>
                  <a:pt x="467" y="123"/>
                  <a:pt x="467" y="126"/>
                  <a:pt x="466" y="128"/>
                </a:cubicBezTo>
                <a:cubicBezTo>
                  <a:pt x="466" y="132"/>
                  <a:pt x="463" y="137"/>
                  <a:pt x="464" y="139"/>
                </a:cubicBezTo>
                <a:cubicBezTo>
                  <a:pt x="468" y="136"/>
                  <a:pt x="473" y="130"/>
                  <a:pt x="475" y="125"/>
                </a:cubicBezTo>
                <a:close/>
                <a:moveTo>
                  <a:pt x="428" y="135"/>
                </a:moveTo>
                <a:cubicBezTo>
                  <a:pt x="427" y="126"/>
                  <a:pt x="427" y="126"/>
                  <a:pt x="427" y="126"/>
                </a:cubicBezTo>
                <a:cubicBezTo>
                  <a:pt x="423" y="128"/>
                  <a:pt x="420" y="130"/>
                  <a:pt x="417" y="134"/>
                </a:cubicBezTo>
                <a:cubicBezTo>
                  <a:pt x="408" y="144"/>
                  <a:pt x="397" y="151"/>
                  <a:pt x="387" y="158"/>
                </a:cubicBezTo>
                <a:cubicBezTo>
                  <a:pt x="394" y="160"/>
                  <a:pt x="399" y="159"/>
                  <a:pt x="406" y="159"/>
                </a:cubicBezTo>
                <a:cubicBezTo>
                  <a:pt x="406" y="158"/>
                  <a:pt x="405" y="155"/>
                  <a:pt x="407" y="154"/>
                </a:cubicBezTo>
                <a:cubicBezTo>
                  <a:pt x="415" y="150"/>
                  <a:pt x="422" y="142"/>
                  <a:pt x="428" y="135"/>
                </a:cubicBezTo>
                <a:close/>
                <a:moveTo>
                  <a:pt x="944" y="138"/>
                </a:moveTo>
                <a:cubicBezTo>
                  <a:pt x="945" y="135"/>
                  <a:pt x="946" y="129"/>
                  <a:pt x="943" y="127"/>
                </a:cubicBezTo>
                <a:cubicBezTo>
                  <a:pt x="932" y="137"/>
                  <a:pt x="926" y="149"/>
                  <a:pt x="914" y="157"/>
                </a:cubicBezTo>
                <a:cubicBezTo>
                  <a:pt x="914" y="158"/>
                  <a:pt x="914" y="158"/>
                  <a:pt x="914" y="158"/>
                </a:cubicBezTo>
                <a:cubicBezTo>
                  <a:pt x="917" y="159"/>
                  <a:pt x="922" y="160"/>
                  <a:pt x="923" y="156"/>
                </a:cubicBezTo>
                <a:cubicBezTo>
                  <a:pt x="932" y="153"/>
                  <a:pt x="939" y="146"/>
                  <a:pt x="944" y="138"/>
                </a:cubicBezTo>
                <a:close/>
                <a:moveTo>
                  <a:pt x="1109" y="143"/>
                </a:moveTo>
                <a:cubicBezTo>
                  <a:pt x="1103" y="138"/>
                  <a:pt x="1095" y="133"/>
                  <a:pt x="1088" y="128"/>
                </a:cubicBezTo>
                <a:cubicBezTo>
                  <a:pt x="1086" y="131"/>
                  <a:pt x="1086" y="131"/>
                  <a:pt x="1086" y="131"/>
                </a:cubicBezTo>
                <a:cubicBezTo>
                  <a:pt x="1082" y="136"/>
                  <a:pt x="1088" y="139"/>
                  <a:pt x="1091" y="142"/>
                </a:cubicBezTo>
                <a:cubicBezTo>
                  <a:pt x="1100" y="149"/>
                  <a:pt x="1111" y="151"/>
                  <a:pt x="1118" y="159"/>
                </a:cubicBezTo>
                <a:cubicBezTo>
                  <a:pt x="1140" y="159"/>
                  <a:pt x="1140" y="159"/>
                  <a:pt x="1140" y="159"/>
                </a:cubicBezTo>
                <a:cubicBezTo>
                  <a:pt x="1142" y="158"/>
                  <a:pt x="1142" y="158"/>
                  <a:pt x="1142" y="158"/>
                </a:cubicBezTo>
                <a:cubicBezTo>
                  <a:pt x="1141" y="156"/>
                  <a:pt x="1141" y="156"/>
                  <a:pt x="1141" y="156"/>
                </a:cubicBezTo>
                <a:cubicBezTo>
                  <a:pt x="1129" y="154"/>
                  <a:pt x="1121" y="146"/>
                  <a:pt x="1109" y="143"/>
                </a:cubicBezTo>
                <a:close/>
                <a:moveTo>
                  <a:pt x="1830" y="128"/>
                </a:moveTo>
                <a:cubicBezTo>
                  <a:pt x="1829" y="128"/>
                  <a:pt x="1829" y="128"/>
                  <a:pt x="1829" y="128"/>
                </a:cubicBezTo>
                <a:cubicBezTo>
                  <a:pt x="1818" y="138"/>
                  <a:pt x="1808" y="150"/>
                  <a:pt x="1796" y="158"/>
                </a:cubicBezTo>
                <a:cubicBezTo>
                  <a:pt x="1801" y="159"/>
                  <a:pt x="1807" y="158"/>
                  <a:pt x="1813" y="159"/>
                </a:cubicBezTo>
                <a:cubicBezTo>
                  <a:pt x="1822" y="158"/>
                  <a:pt x="1827" y="149"/>
                  <a:pt x="1832" y="142"/>
                </a:cubicBezTo>
                <a:cubicBezTo>
                  <a:pt x="1835" y="138"/>
                  <a:pt x="1831" y="133"/>
                  <a:pt x="1830" y="128"/>
                </a:cubicBezTo>
                <a:close/>
                <a:moveTo>
                  <a:pt x="482" y="139"/>
                </a:moveTo>
                <a:cubicBezTo>
                  <a:pt x="483" y="135"/>
                  <a:pt x="480" y="126"/>
                  <a:pt x="476" y="134"/>
                </a:cubicBezTo>
                <a:cubicBezTo>
                  <a:pt x="470" y="143"/>
                  <a:pt x="461" y="150"/>
                  <a:pt x="457" y="158"/>
                </a:cubicBezTo>
                <a:cubicBezTo>
                  <a:pt x="461" y="161"/>
                  <a:pt x="467" y="159"/>
                  <a:pt x="471" y="159"/>
                </a:cubicBezTo>
                <a:cubicBezTo>
                  <a:pt x="472" y="158"/>
                  <a:pt x="471" y="156"/>
                  <a:pt x="471" y="155"/>
                </a:cubicBezTo>
                <a:cubicBezTo>
                  <a:pt x="471" y="152"/>
                  <a:pt x="475" y="152"/>
                  <a:pt x="477" y="150"/>
                </a:cubicBezTo>
                <a:cubicBezTo>
                  <a:pt x="480" y="147"/>
                  <a:pt x="483" y="143"/>
                  <a:pt x="482" y="139"/>
                </a:cubicBezTo>
                <a:close/>
                <a:moveTo>
                  <a:pt x="1420" y="145"/>
                </a:moveTo>
                <a:cubicBezTo>
                  <a:pt x="1420" y="141"/>
                  <a:pt x="1423" y="135"/>
                  <a:pt x="1419" y="132"/>
                </a:cubicBezTo>
                <a:cubicBezTo>
                  <a:pt x="1411" y="140"/>
                  <a:pt x="1401" y="150"/>
                  <a:pt x="1393" y="158"/>
                </a:cubicBezTo>
                <a:cubicBezTo>
                  <a:pt x="1396" y="159"/>
                  <a:pt x="1402" y="160"/>
                  <a:pt x="1406" y="158"/>
                </a:cubicBezTo>
                <a:cubicBezTo>
                  <a:pt x="1408" y="151"/>
                  <a:pt x="1417" y="151"/>
                  <a:pt x="1420" y="145"/>
                </a:cubicBezTo>
                <a:close/>
                <a:moveTo>
                  <a:pt x="1874" y="138"/>
                </a:moveTo>
                <a:cubicBezTo>
                  <a:pt x="1869" y="133"/>
                  <a:pt x="1863" y="138"/>
                  <a:pt x="1858" y="139"/>
                </a:cubicBezTo>
                <a:cubicBezTo>
                  <a:pt x="1855" y="143"/>
                  <a:pt x="1855" y="149"/>
                  <a:pt x="1851" y="152"/>
                </a:cubicBezTo>
                <a:cubicBezTo>
                  <a:pt x="1844" y="156"/>
                  <a:pt x="1842" y="149"/>
                  <a:pt x="1836" y="148"/>
                </a:cubicBezTo>
                <a:cubicBezTo>
                  <a:pt x="1827" y="158"/>
                  <a:pt x="1827" y="158"/>
                  <a:pt x="1827" y="158"/>
                </a:cubicBezTo>
                <a:cubicBezTo>
                  <a:pt x="1837" y="158"/>
                  <a:pt x="1847" y="160"/>
                  <a:pt x="1857" y="157"/>
                </a:cubicBezTo>
                <a:cubicBezTo>
                  <a:pt x="1873" y="139"/>
                  <a:pt x="1873" y="139"/>
                  <a:pt x="1873" y="139"/>
                </a:cubicBezTo>
                <a:cubicBezTo>
                  <a:pt x="1874" y="138"/>
                  <a:pt x="1874" y="138"/>
                  <a:pt x="1874" y="138"/>
                </a:cubicBezTo>
                <a:close/>
                <a:moveTo>
                  <a:pt x="899" y="142"/>
                </a:moveTo>
                <a:cubicBezTo>
                  <a:pt x="898" y="140"/>
                  <a:pt x="896" y="137"/>
                  <a:pt x="893" y="137"/>
                </a:cubicBezTo>
                <a:cubicBezTo>
                  <a:pt x="886" y="142"/>
                  <a:pt x="880" y="149"/>
                  <a:pt x="873" y="155"/>
                </a:cubicBezTo>
                <a:cubicBezTo>
                  <a:pt x="873" y="159"/>
                  <a:pt x="873" y="159"/>
                  <a:pt x="873" y="159"/>
                </a:cubicBezTo>
                <a:cubicBezTo>
                  <a:pt x="876" y="159"/>
                  <a:pt x="881" y="159"/>
                  <a:pt x="885" y="159"/>
                </a:cubicBezTo>
                <a:cubicBezTo>
                  <a:pt x="889" y="152"/>
                  <a:pt x="895" y="149"/>
                  <a:pt x="899" y="142"/>
                </a:cubicBezTo>
                <a:close/>
                <a:moveTo>
                  <a:pt x="1379" y="144"/>
                </a:moveTo>
                <a:cubicBezTo>
                  <a:pt x="1376" y="141"/>
                  <a:pt x="1375" y="139"/>
                  <a:pt x="1372" y="138"/>
                </a:cubicBezTo>
                <a:cubicBezTo>
                  <a:pt x="1364" y="144"/>
                  <a:pt x="1356" y="152"/>
                  <a:pt x="1348" y="158"/>
                </a:cubicBezTo>
                <a:cubicBezTo>
                  <a:pt x="1353" y="159"/>
                  <a:pt x="1360" y="161"/>
                  <a:pt x="1364" y="156"/>
                </a:cubicBezTo>
                <a:cubicBezTo>
                  <a:pt x="1369" y="152"/>
                  <a:pt x="1376" y="149"/>
                  <a:pt x="1379" y="144"/>
                </a:cubicBezTo>
                <a:close/>
                <a:moveTo>
                  <a:pt x="436" y="144"/>
                </a:moveTo>
                <a:cubicBezTo>
                  <a:pt x="434" y="141"/>
                  <a:pt x="434" y="141"/>
                  <a:pt x="434" y="141"/>
                </a:cubicBezTo>
                <a:cubicBezTo>
                  <a:pt x="430" y="138"/>
                  <a:pt x="429" y="143"/>
                  <a:pt x="426" y="145"/>
                </a:cubicBezTo>
                <a:cubicBezTo>
                  <a:pt x="422" y="150"/>
                  <a:pt x="415" y="153"/>
                  <a:pt x="413" y="158"/>
                </a:cubicBezTo>
                <a:cubicBezTo>
                  <a:pt x="422" y="159"/>
                  <a:pt x="433" y="160"/>
                  <a:pt x="443" y="159"/>
                </a:cubicBezTo>
                <a:cubicBezTo>
                  <a:pt x="449" y="155"/>
                  <a:pt x="456" y="151"/>
                  <a:pt x="460" y="143"/>
                </a:cubicBezTo>
                <a:cubicBezTo>
                  <a:pt x="454" y="146"/>
                  <a:pt x="449" y="148"/>
                  <a:pt x="443" y="147"/>
                </a:cubicBezTo>
                <a:cubicBezTo>
                  <a:pt x="438" y="149"/>
                  <a:pt x="435" y="156"/>
                  <a:pt x="429" y="158"/>
                </a:cubicBezTo>
                <a:cubicBezTo>
                  <a:pt x="423" y="152"/>
                  <a:pt x="435" y="150"/>
                  <a:pt x="436" y="144"/>
                </a:cubicBezTo>
                <a:close/>
                <a:moveTo>
                  <a:pt x="1883" y="152"/>
                </a:moveTo>
                <a:cubicBezTo>
                  <a:pt x="1882" y="149"/>
                  <a:pt x="1883" y="144"/>
                  <a:pt x="1879" y="142"/>
                </a:cubicBezTo>
                <a:cubicBezTo>
                  <a:pt x="1874" y="147"/>
                  <a:pt x="1870" y="152"/>
                  <a:pt x="1866" y="158"/>
                </a:cubicBezTo>
                <a:cubicBezTo>
                  <a:pt x="1876" y="159"/>
                  <a:pt x="1876" y="159"/>
                  <a:pt x="1876" y="159"/>
                </a:cubicBezTo>
                <a:cubicBezTo>
                  <a:pt x="1880" y="158"/>
                  <a:pt x="1882" y="154"/>
                  <a:pt x="1883" y="152"/>
                </a:cubicBezTo>
                <a:close/>
                <a:moveTo>
                  <a:pt x="1108" y="158"/>
                </a:moveTo>
                <a:cubicBezTo>
                  <a:pt x="1100" y="151"/>
                  <a:pt x="1090" y="149"/>
                  <a:pt x="1082" y="142"/>
                </a:cubicBezTo>
                <a:cubicBezTo>
                  <a:pt x="1073" y="151"/>
                  <a:pt x="1090" y="152"/>
                  <a:pt x="1091" y="159"/>
                </a:cubicBezTo>
                <a:cubicBezTo>
                  <a:pt x="1096" y="160"/>
                  <a:pt x="1102" y="159"/>
                  <a:pt x="1108" y="158"/>
                </a:cubicBezTo>
                <a:close/>
                <a:moveTo>
                  <a:pt x="653" y="153"/>
                </a:moveTo>
                <a:cubicBezTo>
                  <a:pt x="647" y="152"/>
                  <a:pt x="642" y="146"/>
                  <a:pt x="636" y="145"/>
                </a:cubicBezTo>
                <a:cubicBezTo>
                  <a:pt x="632" y="149"/>
                  <a:pt x="628" y="153"/>
                  <a:pt x="627" y="159"/>
                </a:cubicBezTo>
                <a:cubicBezTo>
                  <a:pt x="637" y="161"/>
                  <a:pt x="648" y="159"/>
                  <a:pt x="658" y="158"/>
                </a:cubicBezTo>
                <a:cubicBezTo>
                  <a:pt x="658" y="155"/>
                  <a:pt x="654" y="155"/>
                  <a:pt x="653" y="153"/>
                </a:cubicBezTo>
                <a:close/>
                <a:moveTo>
                  <a:pt x="1581" y="158"/>
                </a:moveTo>
                <a:cubicBezTo>
                  <a:pt x="1576" y="153"/>
                  <a:pt x="1570" y="149"/>
                  <a:pt x="1564" y="145"/>
                </a:cubicBezTo>
                <a:cubicBezTo>
                  <a:pt x="1561" y="150"/>
                  <a:pt x="1556" y="154"/>
                  <a:pt x="1554" y="158"/>
                </a:cubicBezTo>
                <a:cubicBezTo>
                  <a:pt x="1561" y="160"/>
                  <a:pt x="1571" y="158"/>
                  <a:pt x="1579" y="159"/>
                </a:cubicBezTo>
                <a:cubicBezTo>
                  <a:pt x="1581" y="158"/>
                  <a:pt x="1581" y="158"/>
                  <a:pt x="1581" y="158"/>
                </a:cubicBezTo>
                <a:close/>
                <a:moveTo>
                  <a:pt x="913" y="148"/>
                </a:moveTo>
                <a:cubicBezTo>
                  <a:pt x="904" y="146"/>
                  <a:pt x="904" y="146"/>
                  <a:pt x="904" y="146"/>
                </a:cubicBezTo>
                <a:cubicBezTo>
                  <a:pt x="896" y="155"/>
                  <a:pt x="896" y="155"/>
                  <a:pt x="896" y="155"/>
                </a:cubicBezTo>
                <a:cubicBezTo>
                  <a:pt x="896" y="156"/>
                  <a:pt x="894" y="158"/>
                  <a:pt x="896" y="159"/>
                </a:cubicBezTo>
                <a:cubicBezTo>
                  <a:pt x="902" y="157"/>
                  <a:pt x="910" y="154"/>
                  <a:pt x="913" y="148"/>
                </a:cubicBezTo>
                <a:close/>
                <a:moveTo>
                  <a:pt x="178" y="158"/>
                </a:moveTo>
                <a:cubicBezTo>
                  <a:pt x="174" y="153"/>
                  <a:pt x="168" y="151"/>
                  <a:pt x="162" y="148"/>
                </a:cubicBezTo>
                <a:cubicBezTo>
                  <a:pt x="160" y="152"/>
                  <a:pt x="156" y="154"/>
                  <a:pt x="155" y="158"/>
                </a:cubicBezTo>
                <a:cubicBezTo>
                  <a:pt x="163" y="160"/>
                  <a:pt x="171" y="160"/>
                  <a:pt x="178" y="158"/>
                </a:cubicBezTo>
                <a:close/>
                <a:moveTo>
                  <a:pt x="1081" y="158"/>
                </a:moveTo>
                <a:cubicBezTo>
                  <a:pt x="1080" y="156"/>
                  <a:pt x="1079" y="154"/>
                  <a:pt x="1077" y="153"/>
                </a:cubicBezTo>
                <a:cubicBezTo>
                  <a:pt x="1073" y="150"/>
                  <a:pt x="1070" y="154"/>
                  <a:pt x="1068" y="158"/>
                </a:cubicBezTo>
                <a:cubicBezTo>
                  <a:pt x="1072" y="159"/>
                  <a:pt x="1077" y="160"/>
                  <a:pt x="1081" y="158"/>
                </a:cubicBezTo>
                <a:close/>
                <a:moveTo>
                  <a:pt x="67" y="180"/>
                </a:moveTo>
                <a:cubicBezTo>
                  <a:pt x="69" y="180"/>
                  <a:pt x="67" y="185"/>
                  <a:pt x="70" y="182"/>
                </a:cubicBezTo>
                <a:cubicBezTo>
                  <a:pt x="70" y="181"/>
                  <a:pt x="70" y="181"/>
                  <a:pt x="70" y="181"/>
                </a:cubicBezTo>
                <a:cubicBezTo>
                  <a:pt x="85" y="180"/>
                  <a:pt x="101" y="180"/>
                  <a:pt x="117" y="180"/>
                </a:cubicBezTo>
                <a:cubicBezTo>
                  <a:pt x="141" y="181"/>
                  <a:pt x="165" y="180"/>
                  <a:pt x="191" y="181"/>
                </a:cubicBezTo>
                <a:cubicBezTo>
                  <a:pt x="326" y="179"/>
                  <a:pt x="462" y="183"/>
                  <a:pt x="597" y="181"/>
                </a:cubicBezTo>
                <a:cubicBezTo>
                  <a:pt x="755" y="181"/>
                  <a:pt x="755" y="181"/>
                  <a:pt x="755" y="181"/>
                </a:cubicBezTo>
                <a:cubicBezTo>
                  <a:pt x="820" y="181"/>
                  <a:pt x="885" y="181"/>
                  <a:pt x="949" y="181"/>
                </a:cubicBezTo>
                <a:cubicBezTo>
                  <a:pt x="1023" y="180"/>
                  <a:pt x="1098" y="181"/>
                  <a:pt x="1174" y="181"/>
                </a:cubicBezTo>
                <a:cubicBezTo>
                  <a:pt x="1226" y="181"/>
                  <a:pt x="1275" y="182"/>
                  <a:pt x="1327" y="181"/>
                </a:cubicBezTo>
                <a:cubicBezTo>
                  <a:pt x="1365" y="183"/>
                  <a:pt x="1400" y="179"/>
                  <a:pt x="1438" y="183"/>
                </a:cubicBezTo>
                <a:cubicBezTo>
                  <a:pt x="1447" y="180"/>
                  <a:pt x="1455" y="182"/>
                  <a:pt x="1464" y="182"/>
                </a:cubicBezTo>
                <a:cubicBezTo>
                  <a:pt x="1481" y="182"/>
                  <a:pt x="1497" y="182"/>
                  <a:pt x="1514" y="183"/>
                </a:cubicBezTo>
                <a:cubicBezTo>
                  <a:pt x="1517" y="182"/>
                  <a:pt x="1517" y="182"/>
                  <a:pt x="1517" y="182"/>
                </a:cubicBezTo>
                <a:cubicBezTo>
                  <a:pt x="1567" y="183"/>
                  <a:pt x="1621" y="181"/>
                  <a:pt x="1670" y="181"/>
                </a:cubicBezTo>
                <a:cubicBezTo>
                  <a:pt x="1682" y="180"/>
                  <a:pt x="1693" y="183"/>
                  <a:pt x="1705" y="181"/>
                </a:cubicBezTo>
                <a:cubicBezTo>
                  <a:pt x="1755" y="182"/>
                  <a:pt x="1801" y="181"/>
                  <a:pt x="1853" y="182"/>
                </a:cubicBezTo>
                <a:cubicBezTo>
                  <a:pt x="1875" y="181"/>
                  <a:pt x="1899" y="182"/>
                  <a:pt x="1923" y="181"/>
                </a:cubicBezTo>
                <a:cubicBezTo>
                  <a:pt x="1944" y="181"/>
                  <a:pt x="1963" y="182"/>
                  <a:pt x="1985" y="182"/>
                </a:cubicBezTo>
                <a:cubicBezTo>
                  <a:pt x="1986" y="183"/>
                  <a:pt x="1986" y="185"/>
                  <a:pt x="1986" y="186"/>
                </a:cubicBezTo>
                <a:cubicBezTo>
                  <a:pt x="1983" y="188"/>
                  <a:pt x="1983" y="188"/>
                  <a:pt x="1983" y="188"/>
                </a:cubicBezTo>
                <a:cubicBezTo>
                  <a:pt x="1898" y="188"/>
                  <a:pt x="1809" y="188"/>
                  <a:pt x="1722" y="187"/>
                </a:cubicBezTo>
                <a:cubicBezTo>
                  <a:pt x="1718" y="186"/>
                  <a:pt x="1713" y="186"/>
                  <a:pt x="1709" y="187"/>
                </a:cubicBezTo>
                <a:cubicBezTo>
                  <a:pt x="1686" y="188"/>
                  <a:pt x="1660" y="187"/>
                  <a:pt x="1636" y="187"/>
                </a:cubicBezTo>
                <a:cubicBezTo>
                  <a:pt x="1618" y="187"/>
                  <a:pt x="1600" y="187"/>
                  <a:pt x="1582" y="186"/>
                </a:cubicBezTo>
                <a:cubicBezTo>
                  <a:pt x="1567" y="189"/>
                  <a:pt x="1550" y="186"/>
                  <a:pt x="1533" y="187"/>
                </a:cubicBezTo>
                <a:cubicBezTo>
                  <a:pt x="1525" y="187"/>
                  <a:pt x="1516" y="188"/>
                  <a:pt x="1508" y="187"/>
                </a:cubicBezTo>
                <a:cubicBezTo>
                  <a:pt x="1505" y="187"/>
                  <a:pt x="1505" y="187"/>
                  <a:pt x="1505" y="187"/>
                </a:cubicBezTo>
                <a:cubicBezTo>
                  <a:pt x="1484" y="187"/>
                  <a:pt x="1484" y="187"/>
                  <a:pt x="1484" y="187"/>
                </a:cubicBezTo>
                <a:cubicBezTo>
                  <a:pt x="1479" y="187"/>
                  <a:pt x="1472" y="188"/>
                  <a:pt x="1467" y="187"/>
                </a:cubicBezTo>
                <a:cubicBezTo>
                  <a:pt x="1411" y="189"/>
                  <a:pt x="1357" y="186"/>
                  <a:pt x="1300" y="188"/>
                </a:cubicBezTo>
                <a:cubicBezTo>
                  <a:pt x="1226" y="188"/>
                  <a:pt x="1155" y="186"/>
                  <a:pt x="1083" y="187"/>
                </a:cubicBezTo>
                <a:cubicBezTo>
                  <a:pt x="1046" y="186"/>
                  <a:pt x="1010" y="188"/>
                  <a:pt x="972" y="187"/>
                </a:cubicBezTo>
                <a:cubicBezTo>
                  <a:pt x="930" y="186"/>
                  <a:pt x="891" y="187"/>
                  <a:pt x="850" y="187"/>
                </a:cubicBezTo>
                <a:cubicBezTo>
                  <a:pt x="819" y="187"/>
                  <a:pt x="787" y="186"/>
                  <a:pt x="755" y="187"/>
                </a:cubicBezTo>
                <a:cubicBezTo>
                  <a:pt x="706" y="186"/>
                  <a:pt x="654" y="187"/>
                  <a:pt x="604" y="187"/>
                </a:cubicBezTo>
                <a:cubicBezTo>
                  <a:pt x="577" y="186"/>
                  <a:pt x="547" y="188"/>
                  <a:pt x="520" y="186"/>
                </a:cubicBezTo>
                <a:cubicBezTo>
                  <a:pt x="489" y="187"/>
                  <a:pt x="458" y="186"/>
                  <a:pt x="425" y="187"/>
                </a:cubicBezTo>
                <a:cubicBezTo>
                  <a:pt x="326" y="185"/>
                  <a:pt x="231" y="186"/>
                  <a:pt x="131" y="186"/>
                </a:cubicBezTo>
                <a:cubicBezTo>
                  <a:pt x="88" y="186"/>
                  <a:pt x="46" y="186"/>
                  <a:pt x="3" y="185"/>
                </a:cubicBezTo>
                <a:cubicBezTo>
                  <a:pt x="4" y="181"/>
                  <a:pt x="4" y="181"/>
                  <a:pt x="4" y="181"/>
                </a:cubicBezTo>
                <a:cubicBezTo>
                  <a:pt x="25" y="179"/>
                  <a:pt x="45" y="181"/>
                  <a:pt x="67" y="180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sp>
        <p:nvSpPr>
          <p:cNvPr id="3" name="矩形: 圆顶角 2"/>
          <p:cNvSpPr/>
          <p:nvPr/>
        </p:nvSpPr>
        <p:spPr>
          <a:xfrm rot="5400000">
            <a:off x="3821317" y="232214"/>
            <a:ext cx="504827" cy="2705097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C4A0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/>
          </a:p>
        </p:txBody>
      </p:sp>
      <p:sp>
        <p:nvSpPr>
          <p:cNvPr id="4" name="Freeform 5"/>
          <p:cNvSpPr>
            <a:spLocks noEditPoints="1"/>
          </p:cNvSpPr>
          <p:nvPr/>
        </p:nvSpPr>
        <p:spPr bwMode="auto">
          <a:xfrm>
            <a:off x="2711660" y="2080261"/>
            <a:ext cx="5517365" cy="530860"/>
          </a:xfrm>
          <a:custGeom>
            <a:avLst/>
            <a:gdLst>
              <a:gd name="T0" fmla="*/ 1935 w 1993"/>
              <a:gd name="T1" fmla="*/ 45 h 189"/>
              <a:gd name="T2" fmla="*/ 1949 w 1993"/>
              <a:gd name="T3" fmla="*/ 132 h 189"/>
              <a:gd name="T4" fmla="*/ 1890 w 1993"/>
              <a:gd name="T5" fmla="*/ 154 h 189"/>
              <a:gd name="T6" fmla="*/ 146 w 1993"/>
              <a:gd name="T7" fmla="*/ 159 h 189"/>
              <a:gd name="T8" fmla="*/ 4 w 1993"/>
              <a:gd name="T9" fmla="*/ 12 h 189"/>
              <a:gd name="T10" fmla="*/ 181 w 1993"/>
              <a:gd name="T11" fmla="*/ 42 h 189"/>
              <a:gd name="T12" fmla="*/ 282 w 1993"/>
              <a:gd name="T13" fmla="*/ 77 h 189"/>
              <a:gd name="T14" fmla="*/ 143 w 1993"/>
              <a:gd name="T15" fmla="*/ 8 h 189"/>
              <a:gd name="T16" fmla="*/ 81 w 1993"/>
              <a:gd name="T17" fmla="*/ 65 h 189"/>
              <a:gd name="T18" fmla="*/ 449 w 1993"/>
              <a:gd name="T19" fmla="*/ 78 h 189"/>
              <a:gd name="T20" fmla="*/ 471 w 1993"/>
              <a:gd name="T21" fmla="*/ 9 h 189"/>
              <a:gd name="T22" fmla="*/ 732 w 1993"/>
              <a:gd name="T23" fmla="*/ 109 h 189"/>
              <a:gd name="T24" fmla="*/ 802 w 1993"/>
              <a:gd name="T25" fmla="*/ 9 h 189"/>
              <a:gd name="T26" fmla="*/ 669 w 1993"/>
              <a:gd name="T27" fmla="*/ 11 h 189"/>
              <a:gd name="T28" fmla="*/ 975 w 1993"/>
              <a:gd name="T29" fmla="*/ 86 h 189"/>
              <a:gd name="T30" fmla="*/ 869 w 1993"/>
              <a:gd name="T31" fmla="*/ 15 h 189"/>
              <a:gd name="T32" fmla="*/ 1088 w 1993"/>
              <a:gd name="T33" fmla="*/ 18 h 189"/>
              <a:gd name="T34" fmla="*/ 1143 w 1993"/>
              <a:gd name="T35" fmla="*/ 47 h 189"/>
              <a:gd name="T36" fmla="*/ 1272 w 1993"/>
              <a:gd name="T37" fmla="*/ 60 h 189"/>
              <a:gd name="T38" fmla="*/ 1076 w 1993"/>
              <a:gd name="T39" fmla="*/ 23 h 189"/>
              <a:gd name="T40" fmla="*/ 1321 w 1993"/>
              <a:gd name="T41" fmla="*/ 12 h 189"/>
              <a:gd name="T42" fmla="*/ 1642 w 1993"/>
              <a:gd name="T43" fmla="*/ 66 h 189"/>
              <a:gd name="T44" fmla="*/ 1352 w 1993"/>
              <a:gd name="T45" fmla="*/ 11 h 189"/>
              <a:gd name="T46" fmla="*/ 1517 w 1993"/>
              <a:gd name="T47" fmla="*/ 112 h 189"/>
              <a:gd name="T48" fmla="*/ 1498 w 1993"/>
              <a:gd name="T49" fmla="*/ 11 h 189"/>
              <a:gd name="T50" fmla="*/ 1910 w 1993"/>
              <a:gd name="T51" fmla="*/ 94 h 189"/>
              <a:gd name="T52" fmla="*/ 1864 w 1993"/>
              <a:gd name="T53" fmla="*/ 42 h 189"/>
              <a:gd name="T54" fmla="*/ 1165 w 1993"/>
              <a:gd name="T55" fmla="*/ 38 h 189"/>
              <a:gd name="T56" fmla="*/ 978 w 1993"/>
              <a:gd name="T57" fmla="*/ 51 h 189"/>
              <a:gd name="T58" fmla="*/ 998 w 1993"/>
              <a:gd name="T59" fmla="*/ 100 h 189"/>
              <a:gd name="T60" fmla="*/ 520 w 1993"/>
              <a:gd name="T61" fmla="*/ 160 h 189"/>
              <a:gd name="T62" fmla="*/ 757 w 1993"/>
              <a:gd name="T63" fmla="*/ 38 h 189"/>
              <a:gd name="T64" fmla="*/ 211 w 1993"/>
              <a:gd name="T65" fmla="*/ 44 h 189"/>
              <a:gd name="T66" fmla="*/ 1688 w 1993"/>
              <a:gd name="T67" fmla="*/ 65 h 189"/>
              <a:gd name="T68" fmla="*/ 1428 w 1993"/>
              <a:gd name="T69" fmla="*/ 132 h 189"/>
              <a:gd name="T70" fmla="*/ 1161 w 1993"/>
              <a:gd name="T71" fmla="*/ 51 h 189"/>
              <a:gd name="T72" fmla="*/ 32 w 1993"/>
              <a:gd name="T73" fmla="*/ 55 h 189"/>
              <a:gd name="T74" fmla="*/ 962 w 1993"/>
              <a:gd name="T75" fmla="*/ 80 h 189"/>
              <a:gd name="T76" fmla="*/ 360 w 1993"/>
              <a:gd name="T77" fmla="*/ 62 h 189"/>
              <a:gd name="T78" fmla="*/ 1133 w 1993"/>
              <a:gd name="T79" fmla="*/ 105 h 189"/>
              <a:gd name="T80" fmla="*/ 1712 w 1993"/>
              <a:gd name="T81" fmla="*/ 68 h 189"/>
              <a:gd name="T82" fmla="*/ 201 w 1993"/>
              <a:gd name="T83" fmla="*/ 123 h 189"/>
              <a:gd name="T84" fmla="*/ 1149 w 1993"/>
              <a:gd name="T85" fmla="*/ 120 h 189"/>
              <a:gd name="T86" fmla="*/ 1759 w 1993"/>
              <a:gd name="T87" fmla="*/ 85 h 189"/>
              <a:gd name="T88" fmla="*/ 847 w 1993"/>
              <a:gd name="T89" fmla="*/ 119 h 189"/>
              <a:gd name="T90" fmla="*/ 699 w 1993"/>
              <a:gd name="T91" fmla="*/ 86 h 189"/>
              <a:gd name="T92" fmla="*/ 1633 w 1993"/>
              <a:gd name="T93" fmla="*/ 96 h 189"/>
              <a:gd name="T94" fmla="*/ 1618 w 1993"/>
              <a:gd name="T95" fmla="*/ 132 h 189"/>
              <a:gd name="T96" fmla="*/ 1720 w 1993"/>
              <a:gd name="T97" fmla="*/ 92 h 189"/>
              <a:gd name="T98" fmla="*/ 235 w 1993"/>
              <a:gd name="T99" fmla="*/ 153 h 189"/>
              <a:gd name="T100" fmla="*/ 1231 w 1993"/>
              <a:gd name="T101" fmla="*/ 110 h 189"/>
              <a:gd name="T102" fmla="*/ 714 w 1993"/>
              <a:gd name="T103" fmla="*/ 114 h 189"/>
              <a:gd name="T104" fmla="*/ 1026 w 1993"/>
              <a:gd name="T105" fmla="*/ 107 h 189"/>
              <a:gd name="T106" fmla="*/ 368 w 1993"/>
              <a:gd name="T107" fmla="*/ 159 h 189"/>
              <a:gd name="T108" fmla="*/ 891 w 1993"/>
              <a:gd name="T109" fmla="*/ 117 h 189"/>
              <a:gd name="T110" fmla="*/ 284 w 1993"/>
              <a:gd name="T111" fmla="*/ 121 h 189"/>
              <a:gd name="T112" fmla="*/ 1109 w 1993"/>
              <a:gd name="T113" fmla="*/ 143 h 189"/>
              <a:gd name="T114" fmla="*/ 1419 w 1993"/>
              <a:gd name="T115" fmla="*/ 132 h 189"/>
              <a:gd name="T116" fmla="*/ 436 w 1993"/>
              <a:gd name="T117" fmla="*/ 144 h 189"/>
              <a:gd name="T118" fmla="*/ 1581 w 1993"/>
              <a:gd name="T119" fmla="*/ 158 h 189"/>
              <a:gd name="T120" fmla="*/ 597 w 1993"/>
              <a:gd name="T121" fmla="*/ 181 h 189"/>
              <a:gd name="T122" fmla="*/ 1484 w 1993"/>
              <a:gd name="T123" fmla="*/ 187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93" h="189">
                <a:moveTo>
                  <a:pt x="295" y="2"/>
                </a:moveTo>
                <a:cubicBezTo>
                  <a:pt x="311" y="2"/>
                  <a:pt x="311" y="2"/>
                  <a:pt x="311" y="2"/>
                </a:cubicBezTo>
                <a:cubicBezTo>
                  <a:pt x="428" y="3"/>
                  <a:pt x="428" y="3"/>
                  <a:pt x="428" y="3"/>
                </a:cubicBezTo>
                <a:cubicBezTo>
                  <a:pt x="431" y="1"/>
                  <a:pt x="436" y="4"/>
                  <a:pt x="440" y="3"/>
                </a:cubicBezTo>
                <a:cubicBezTo>
                  <a:pt x="476" y="2"/>
                  <a:pt x="476" y="2"/>
                  <a:pt x="476" y="2"/>
                </a:cubicBezTo>
                <a:cubicBezTo>
                  <a:pt x="492" y="3"/>
                  <a:pt x="509" y="2"/>
                  <a:pt x="526" y="3"/>
                </a:cubicBezTo>
                <a:cubicBezTo>
                  <a:pt x="552" y="4"/>
                  <a:pt x="576" y="3"/>
                  <a:pt x="602" y="4"/>
                </a:cubicBezTo>
                <a:cubicBezTo>
                  <a:pt x="674" y="2"/>
                  <a:pt x="747" y="4"/>
                  <a:pt x="819" y="4"/>
                </a:cubicBezTo>
                <a:cubicBezTo>
                  <a:pt x="856" y="4"/>
                  <a:pt x="856" y="4"/>
                  <a:pt x="856" y="4"/>
                </a:cubicBezTo>
                <a:cubicBezTo>
                  <a:pt x="1029" y="4"/>
                  <a:pt x="1029" y="4"/>
                  <a:pt x="1029" y="4"/>
                </a:cubicBezTo>
                <a:cubicBezTo>
                  <a:pt x="1036" y="4"/>
                  <a:pt x="1036" y="4"/>
                  <a:pt x="1036" y="4"/>
                </a:cubicBezTo>
                <a:cubicBezTo>
                  <a:pt x="1056" y="5"/>
                  <a:pt x="1076" y="5"/>
                  <a:pt x="1094" y="5"/>
                </a:cubicBezTo>
                <a:cubicBezTo>
                  <a:pt x="1159" y="5"/>
                  <a:pt x="1222" y="4"/>
                  <a:pt x="1289" y="5"/>
                </a:cubicBezTo>
                <a:cubicBezTo>
                  <a:pt x="1430" y="6"/>
                  <a:pt x="1566" y="5"/>
                  <a:pt x="1710" y="6"/>
                </a:cubicBezTo>
                <a:cubicBezTo>
                  <a:pt x="1717" y="8"/>
                  <a:pt x="1726" y="4"/>
                  <a:pt x="1733" y="7"/>
                </a:cubicBezTo>
                <a:cubicBezTo>
                  <a:pt x="1759" y="5"/>
                  <a:pt x="1783" y="8"/>
                  <a:pt x="1808" y="6"/>
                </a:cubicBezTo>
                <a:cubicBezTo>
                  <a:pt x="1837" y="6"/>
                  <a:pt x="1869" y="6"/>
                  <a:pt x="1900" y="7"/>
                </a:cubicBezTo>
                <a:cubicBezTo>
                  <a:pt x="1928" y="6"/>
                  <a:pt x="1961" y="8"/>
                  <a:pt x="1989" y="7"/>
                </a:cubicBezTo>
                <a:cubicBezTo>
                  <a:pt x="1990" y="7"/>
                  <a:pt x="1991" y="8"/>
                  <a:pt x="1992" y="9"/>
                </a:cubicBezTo>
                <a:cubicBezTo>
                  <a:pt x="1992" y="11"/>
                  <a:pt x="1990" y="12"/>
                  <a:pt x="1989" y="12"/>
                </a:cubicBezTo>
                <a:cubicBezTo>
                  <a:pt x="1975" y="13"/>
                  <a:pt x="1975" y="13"/>
                  <a:pt x="1975" y="13"/>
                </a:cubicBezTo>
                <a:cubicBezTo>
                  <a:pt x="1975" y="21"/>
                  <a:pt x="1966" y="21"/>
                  <a:pt x="1962" y="26"/>
                </a:cubicBezTo>
                <a:cubicBezTo>
                  <a:pt x="1955" y="34"/>
                  <a:pt x="1944" y="40"/>
                  <a:pt x="1935" y="45"/>
                </a:cubicBezTo>
                <a:cubicBezTo>
                  <a:pt x="1936" y="50"/>
                  <a:pt x="1941" y="53"/>
                  <a:pt x="1945" y="57"/>
                </a:cubicBezTo>
                <a:cubicBezTo>
                  <a:pt x="1948" y="54"/>
                  <a:pt x="1951" y="52"/>
                  <a:pt x="1955" y="52"/>
                </a:cubicBezTo>
                <a:cubicBezTo>
                  <a:pt x="1963" y="46"/>
                  <a:pt x="1972" y="41"/>
                  <a:pt x="1979" y="34"/>
                </a:cubicBezTo>
                <a:cubicBezTo>
                  <a:pt x="1983" y="30"/>
                  <a:pt x="1985" y="22"/>
                  <a:pt x="1991" y="22"/>
                </a:cubicBezTo>
                <a:cubicBezTo>
                  <a:pt x="1991" y="29"/>
                  <a:pt x="1985" y="34"/>
                  <a:pt x="1980" y="38"/>
                </a:cubicBezTo>
                <a:cubicBezTo>
                  <a:pt x="1970" y="47"/>
                  <a:pt x="1960" y="56"/>
                  <a:pt x="1948" y="60"/>
                </a:cubicBezTo>
                <a:cubicBezTo>
                  <a:pt x="1947" y="61"/>
                  <a:pt x="1947" y="61"/>
                  <a:pt x="1947" y="61"/>
                </a:cubicBezTo>
                <a:cubicBezTo>
                  <a:pt x="1950" y="64"/>
                  <a:pt x="1947" y="74"/>
                  <a:pt x="1954" y="72"/>
                </a:cubicBezTo>
                <a:cubicBezTo>
                  <a:pt x="1968" y="66"/>
                  <a:pt x="1978" y="56"/>
                  <a:pt x="1989" y="45"/>
                </a:cubicBezTo>
                <a:cubicBezTo>
                  <a:pt x="1991" y="45"/>
                  <a:pt x="1993" y="45"/>
                  <a:pt x="1993" y="47"/>
                </a:cubicBezTo>
                <a:cubicBezTo>
                  <a:pt x="1983" y="58"/>
                  <a:pt x="1971" y="70"/>
                  <a:pt x="1956" y="75"/>
                </a:cubicBezTo>
                <a:cubicBezTo>
                  <a:pt x="1955" y="78"/>
                  <a:pt x="1951" y="76"/>
                  <a:pt x="1950" y="79"/>
                </a:cubicBezTo>
                <a:cubicBezTo>
                  <a:pt x="1951" y="81"/>
                  <a:pt x="1950" y="85"/>
                  <a:pt x="1953" y="86"/>
                </a:cubicBezTo>
                <a:cubicBezTo>
                  <a:pt x="1966" y="83"/>
                  <a:pt x="1977" y="75"/>
                  <a:pt x="1988" y="68"/>
                </a:cubicBezTo>
                <a:cubicBezTo>
                  <a:pt x="1989" y="68"/>
                  <a:pt x="1991" y="69"/>
                  <a:pt x="1991" y="70"/>
                </a:cubicBezTo>
                <a:cubicBezTo>
                  <a:pt x="1980" y="81"/>
                  <a:pt x="1965" y="86"/>
                  <a:pt x="1951" y="91"/>
                </a:cubicBezTo>
                <a:cubicBezTo>
                  <a:pt x="1950" y="95"/>
                  <a:pt x="1949" y="100"/>
                  <a:pt x="1948" y="105"/>
                </a:cubicBezTo>
                <a:cubicBezTo>
                  <a:pt x="1952" y="108"/>
                  <a:pt x="1954" y="103"/>
                  <a:pt x="1957" y="103"/>
                </a:cubicBezTo>
                <a:cubicBezTo>
                  <a:pt x="1967" y="101"/>
                  <a:pt x="1976" y="95"/>
                  <a:pt x="1985" y="89"/>
                </a:cubicBezTo>
                <a:cubicBezTo>
                  <a:pt x="1987" y="89"/>
                  <a:pt x="1988" y="91"/>
                  <a:pt x="1988" y="93"/>
                </a:cubicBezTo>
                <a:cubicBezTo>
                  <a:pt x="1977" y="99"/>
                  <a:pt x="1966" y="107"/>
                  <a:pt x="1954" y="109"/>
                </a:cubicBezTo>
                <a:cubicBezTo>
                  <a:pt x="1947" y="109"/>
                  <a:pt x="1944" y="115"/>
                  <a:pt x="1944" y="121"/>
                </a:cubicBezTo>
                <a:cubicBezTo>
                  <a:pt x="1944" y="125"/>
                  <a:pt x="1945" y="130"/>
                  <a:pt x="1949" y="132"/>
                </a:cubicBezTo>
                <a:cubicBezTo>
                  <a:pt x="1961" y="135"/>
                  <a:pt x="1971" y="134"/>
                  <a:pt x="1982" y="130"/>
                </a:cubicBezTo>
                <a:cubicBezTo>
                  <a:pt x="1984" y="131"/>
                  <a:pt x="1985" y="130"/>
                  <a:pt x="1986" y="132"/>
                </a:cubicBezTo>
                <a:cubicBezTo>
                  <a:pt x="1985" y="138"/>
                  <a:pt x="1978" y="136"/>
                  <a:pt x="1975" y="139"/>
                </a:cubicBezTo>
                <a:cubicBezTo>
                  <a:pt x="1964" y="140"/>
                  <a:pt x="1952" y="143"/>
                  <a:pt x="1943" y="136"/>
                </a:cubicBezTo>
                <a:cubicBezTo>
                  <a:pt x="1931" y="124"/>
                  <a:pt x="1943" y="109"/>
                  <a:pt x="1945" y="95"/>
                </a:cubicBezTo>
                <a:cubicBezTo>
                  <a:pt x="1944" y="82"/>
                  <a:pt x="1947" y="66"/>
                  <a:pt x="1935" y="57"/>
                </a:cubicBezTo>
                <a:cubicBezTo>
                  <a:pt x="1926" y="47"/>
                  <a:pt x="1914" y="44"/>
                  <a:pt x="1902" y="40"/>
                </a:cubicBezTo>
                <a:cubicBezTo>
                  <a:pt x="1895" y="40"/>
                  <a:pt x="1886" y="39"/>
                  <a:pt x="1880" y="43"/>
                </a:cubicBezTo>
                <a:cubicBezTo>
                  <a:pt x="1870" y="44"/>
                  <a:pt x="1863" y="53"/>
                  <a:pt x="1858" y="61"/>
                </a:cubicBezTo>
                <a:cubicBezTo>
                  <a:pt x="1857" y="68"/>
                  <a:pt x="1855" y="77"/>
                  <a:pt x="1860" y="83"/>
                </a:cubicBezTo>
                <a:cubicBezTo>
                  <a:pt x="1863" y="87"/>
                  <a:pt x="1869" y="88"/>
                  <a:pt x="1874" y="88"/>
                </a:cubicBezTo>
                <a:cubicBezTo>
                  <a:pt x="1885" y="87"/>
                  <a:pt x="1891" y="76"/>
                  <a:pt x="1896" y="67"/>
                </a:cubicBezTo>
                <a:cubicBezTo>
                  <a:pt x="1903" y="66"/>
                  <a:pt x="1911" y="67"/>
                  <a:pt x="1916" y="73"/>
                </a:cubicBezTo>
                <a:cubicBezTo>
                  <a:pt x="1921" y="77"/>
                  <a:pt x="1922" y="83"/>
                  <a:pt x="1922" y="89"/>
                </a:cubicBezTo>
                <a:cubicBezTo>
                  <a:pt x="1924" y="92"/>
                  <a:pt x="1924" y="92"/>
                  <a:pt x="1924" y="92"/>
                </a:cubicBezTo>
                <a:cubicBezTo>
                  <a:pt x="1917" y="95"/>
                  <a:pt x="1916" y="105"/>
                  <a:pt x="1908" y="106"/>
                </a:cubicBezTo>
                <a:cubicBezTo>
                  <a:pt x="1900" y="108"/>
                  <a:pt x="1892" y="113"/>
                  <a:pt x="1884" y="108"/>
                </a:cubicBezTo>
                <a:cubicBezTo>
                  <a:pt x="1871" y="105"/>
                  <a:pt x="1853" y="100"/>
                  <a:pt x="1842" y="111"/>
                </a:cubicBezTo>
                <a:cubicBezTo>
                  <a:pt x="1838" y="116"/>
                  <a:pt x="1837" y="123"/>
                  <a:pt x="1837" y="129"/>
                </a:cubicBezTo>
                <a:cubicBezTo>
                  <a:pt x="1840" y="135"/>
                  <a:pt x="1840" y="140"/>
                  <a:pt x="1844" y="144"/>
                </a:cubicBezTo>
                <a:cubicBezTo>
                  <a:pt x="1850" y="144"/>
                  <a:pt x="1850" y="136"/>
                  <a:pt x="1855" y="133"/>
                </a:cubicBezTo>
                <a:cubicBezTo>
                  <a:pt x="1861" y="128"/>
                  <a:pt x="1871" y="126"/>
                  <a:pt x="1879" y="131"/>
                </a:cubicBezTo>
                <a:cubicBezTo>
                  <a:pt x="1886" y="136"/>
                  <a:pt x="1892" y="144"/>
                  <a:pt x="1890" y="154"/>
                </a:cubicBezTo>
                <a:cubicBezTo>
                  <a:pt x="1890" y="155"/>
                  <a:pt x="1888" y="157"/>
                  <a:pt x="1889" y="158"/>
                </a:cubicBezTo>
                <a:cubicBezTo>
                  <a:pt x="1984" y="160"/>
                  <a:pt x="1984" y="160"/>
                  <a:pt x="1984" y="160"/>
                </a:cubicBezTo>
                <a:cubicBezTo>
                  <a:pt x="1985" y="160"/>
                  <a:pt x="1986" y="161"/>
                  <a:pt x="1986" y="161"/>
                </a:cubicBezTo>
                <a:cubicBezTo>
                  <a:pt x="1984" y="163"/>
                  <a:pt x="1984" y="163"/>
                  <a:pt x="1984" y="163"/>
                </a:cubicBezTo>
                <a:cubicBezTo>
                  <a:pt x="1831" y="164"/>
                  <a:pt x="1831" y="164"/>
                  <a:pt x="1831" y="164"/>
                </a:cubicBezTo>
                <a:cubicBezTo>
                  <a:pt x="1813" y="165"/>
                  <a:pt x="1794" y="162"/>
                  <a:pt x="1775" y="164"/>
                </a:cubicBezTo>
                <a:cubicBezTo>
                  <a:pt x="1481" y="164"/>
                  <a:pt x="1481" y="164"/>
                  <a:pt x="1481" y="164"/>
                </a:cubicBezTo>
                <a:cubicBezTo>
                  <a:pt x="1463" y="164"/>
                  <a:pt x="1463" y="164"/>
                  <a:pt x="1463" y="164"/>
                </a:cubicBezTo>
                <a:cubicBezTo>
                  <a:pt x="1330" y="164"/>
                  <a:pt x="1330" y="164"/>
                  <a:pt x="1330" y="164"/>
                </a:cubicBezTo>
                <a:cubicBezTo>
                  <a:pt x="1304" y="163"/>
                  <a:pt x="1282" y="165"/>
                  <a:pt x="1255" y="164"/>
                </a:cubicBezTo>
                <a:cubicBezTo>
                  <a:pt x="1206" y="163"/>
                  <a:pt x="1206" y="163"/>
                  <a:pt x="1206" y="163"/>
                </a:cubicBezTo>
                <a:cubicBezTo>
                  <a:pt x="907" y="164"/>
                  <a:pt x="907" y="164"/>
                  <a:pt x="907" y="164"/>
                </a:cubicBezTo>
                <a:cubicBezTo>
                  <a:pt x="862" y="164"/>
                  <a:pt x="818" y="164"/>
                  <a:pt x="772" y="164"/>
                </a:cubicBezTo>
                <a:cubicBezTo>
                  <a:pt x="669" y="164"/>
                  <a:pt x="669" y="164"/>
                  <a:pt x="669" y="164"/>
                </a:cubicBezTo>
                <a:cubicBezTo>
                  <a:pt x="545" y="164"/>
                  <a:pt x="545" y="164"/>
                  <a:pt x="545" y="164"/>
                </a:cubicBezTo>
                <a:cubicBezTo>
                  <a:pt x="480" y="164"/>
                  <a:pt x="414" y="164"/>
                  <a:pt x="349" y="164"/>
                </a:cubicBezTo>
                <a:cubicBezTo>
                  <a:pt x="342" y="164"/>
                  <a:pt x="333" y="164"/>
                  <a:pt x="325" y="164"/>
                </a:cubicBezTo>
                <a:cubicBezTo>
                  <a:pt x="206" y="164"/>
                  <a:pt x="206" y="164"/>
                  <a:pt x="206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13" y="164"/>
                  <a:pt x="57" y="164"/>
                  <a:pt x="3" y="164"/>
                </a:cubicBezTo>
                <a:cubicBezTo>
                  <a:pt x="3" y="162"/>
                  <a:pt x="3" y="160"/>
                  <a:pt x="5" y="160"/>
                </a:cubicBezTo>
                <a:cubicBezTo>
                  <a:pt x="39" y="160"/>
                  <a:pt x="73" y="160"/>
                  <a:pt x="107" y="159"/>
                </a:cubicBezTo>
                <a:cubicBezTo>
                  <a:pt x="120" y="160"/>
                  <a:pt x="133" y="160"/>
                  <a:pt x="146" y="159"/>
                </a:cubicBezTo>
                <a:cubicBezTo>
                  <a:pt x="146" y="155"/>
                  <a:pt x="151" y="154"/>
                  <a:pt x="152" y="151"/>
                </a:cubicBezTo>
                <a:cubicBezTo>
                  <a:pt x="163" y="137"/>
                  <a:pt x="164" y="117"/>
                  <a:pt x="158" y="101"/>
                </a:cubicBezTo>
                <a:cubicBezTo>
                  <a:pt x="151" y="88"/>
                  <a:pt x="139" y="74"/>
                  <a:pt x="123" y="74"/>
                </a:cubicBezTo>
                <a:cubicBezTo>
                  <a:pt x="116" y="72"/>
                  <a:pt x="111" y="75"/>
                  <a:pt x="105" y="79"/>
                </a:cubicBezTo>
                <a:cubicBezTo>
                  <a:pt x="100" y="84"/>
                  <a:pt x="99" y="92"/>
                  <a:pt x="99" y="98"/>
                </a:cubicBezTo>
                <a:cubicBezTo>
                  <a:pt x="103" y="108"/>
                  <a:pt x="115" y="100"/>
                  <a:pt x="122" y="105"/>
                </a:cubicBezTo>
                <a:cubicBezTo>
                  <a:pt x="121" y="109"/>
                  <a:pt x="121" y="109"/>
                  <a:pt x="121" y="109"/>
                </a:cubicBezTo>
                <a:cubicBezTo>
                  <a:pt x="111" y="121"/>
                  <a:pt x="97" y="133"/>
                  <a:pt x="79" y="130"/>
                </a:cubicBezTo>
                <a:cubicBezTo>
                  <a:pt x="75" y="129"/>
                  <a:pt x="70" y="128"/>
                  <a:pt x="68" y="123"/>
                </a:cubicBezTo>
                <a:cubicBezTo>
                  <a:pt x="61" y="109"/>
                  <a:pt x="72" y="97"/>
                  <a:pt x="74" y="84"/>
                </a:cubicBezTo>
                <a:cubicBezTo>
                  <a:pt x="77" y="68"/>
                  <a:pt x="69" y="52"/>
                  <a:pt x="59" y="40"/>
                </a:cubicBezTo>
                <a:cubicBezTo>
                  <a:pt x="51" y="31"/>
                  <a:pt x="36" y="30"/>
                  <a:pt x="25" y="34"/>
                </a:cubicBezTo>
                <a:cubicBezTo>
                  <a:pt x="17" y="38"/>
                  <a:pt x="7" y="44"/>
                  <a:pt x="4" y="54"/>
                </a:cubicBezTo>
                <a:cubicBezTo>
                  <a:pt x="4" y="37"/>
                  <a:pt x="4" y="37"/>
                  <a:pt x="4" y="37"/>
                </a:cubicBezTo>
                <a:cubicBezTo>
                  <a:pt x="7" y="37"/>
                  <a:pt x="10" y="36"/>
                  <a:pt x="11" y="34"/>
                </a:cubicBezTo>
                <a:cubicBezTo>
                  <a:pt x="11" y="30"/>
                  <a:pt x="7" y="31"/>
                  <a:pt x="5" y="30"/>
                </a:cubicBezTo>
                <a:cubicBezTo>
                  <a:pt x="4" y="28"/>
                  <a:pt x="4" y="26"/>
                  <a:pt x="4" y="24"/>
                </a:cubicBezTo>
                <a:cubicBezTo>
                  <a:pt x="15" y="30"/>
                  <a:pt x="28" y="25"/>
                  <a:pt x="40" y="25"/>
                </a:cubicBezTo>
                <a:cubicBezTo>
                  <a:pt x="48" y="27"/>
                  <a:pt x="57" y="22"/>
                  <a:pt x="65" y="18"/>
                </a:cubicBezTo>
                <a:cubicBezTo>
                  <a:pt x="67" y="14"/>
                  <a:pt x="73" y="13"/>
                  <a:pt x="73" y="8"/>
                </a:cubicBezTo>
                <a:cubicBezTo>
                  <a:pt x="68" y="6"/>
                  <a:pt x="63" y="7"/>
                  <a:pt x="58" y="8"/>
                </a:cubicBezTo>
                <a:cubicBezTo>
                  <a:pt x="44" y="22"/>
                  <a:pt x="23" y="20"/>
                  <a:pt x="5" y="19"/>
                </a:cubicBezTo>
                <a:cubicBezTo>
                  <a:pt x="3" y="17"/>
                  <a:pt x="5" y="15"/>
                  <a:pt x="4" y="12"/>
                </a:cubicBezTo>
                <a:cubicBezTo>
                  <a:pt x="19" y="17"/>
                  <a:pt x="35" y="18"/>
                  <a:pt x="47" y="8"/>
                </a:cubicBezTo>
                <a:cubicBezTo>
                  <a:pt x="47" y="6"/>
                  <a:pt x="43" y="7"/>
                  <a:pt x="40" y="7"/>
                </a:cubicBezTo>
                <a:cubicBezTo>
                  <a:pt x="28" y="5"/>
                  <a:pt x="16" y="7"/>
                  <a:pt x="5" y="7"/>
                </a:cubicBezTo>
                <a:cubicBezTo>
                  <a:pt x="4" y="6"/>
                  <a:pt x="4" y="3"/>
                  <a:pt x="5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4"/>
                  <a:pt x="68" y="4"/>
                  <a:pt x="68" y="4"/>
                </a:cubicBezTo>
                <a:cubicBezTo>
                  <a:pt x="72" y="0"/>
                  <a:pt x="80" y="2"/>
                  <a:pt x="86" y="2"/>
                </a:cubicBezTo>
                <a:cubicBezTo>
                  <a:pt x="155" y="0"/>
                  <a:pt x="225" y="3"/>
                  <a:pt x="295" y="2"/>
                </a:cubicBezTo>
                <a:close/>
                <a:moveTo>
                  <a:pt x="119" y="8"/>
                </a:moveTo>
                <a:cubicBezTo>
                  <a:pt x="115" y="7"/>
                  <a:pt x="111" y="7"/>
                  <a:pt x="106" y="8"/>
                </a:cubicBezTo>
                <a:cubicBezTo>
                  <a:pt x="96" y="20"/>
                  <a:pt x="82" y="33"/>
                  <a:pt x="67" y="39"/>
                </a:cubicBezTo>
                <a:cubicBezTo>
                  <a:pt x="69" y="42"/>
                  <a:pt x="70" y="46"/>
                  <a:pt x="74" y="47"/>
                </a:cubicBezTo>
                <a:cubicBezTo>
                  <a:pt x="84" y="43"/>
                  <a:pt x="92" y="35"/>
                  <a:pt x="101" y="29"/>
                </a:cubicBezTo>
                <a:cubicBezTo>
                  <a:pt x="109" y="23"/>
                  <a:pt x="115" y="16"/>
                  <a:pt x="119" y="8"/>
                </a:cubicBezTo>
                <a:close/>
                <a:moveTo>
                  <a:pt x="334" y="8"/>
                </a:moveTo>
                <a:cubicBezTo>
                  <a:pt x="312" y="7"/>
                  <a:pt x="291" y="9"/>
                  <a:pt x="271" y="7"/>
                </a:cubicBezTo>
                <a:cubicBezTo>
                  <a:pt x="250" y="8"/>
                  <a:pt x="230" y="7"/>
                  <a:pt x="209" y="7"/>
                </a:cubicBezTo>
                <a:cubicBezTo>
                  <a:pt x="206" y="8"/>
                  <a:pt x="206" y="8"/>
                  <a:pt x="206" y="8"/>
                </a:cubicBezTo>
                <a:cubicBezTo>
                  <a:pt x="210" y="16"/>
                  <a:pt x="221" y="17"/>
                  <a:pt x="225" y="26"/>
                </a:cubicBezTo>
                <a:cubicBezTo>
                  <a:pt x="228" y="32"/>
                  <a:pt x="226" y="37"/>
                  <a:pt x="224" y="43"/>
                </a:cubicBezTo>
                <a:cubicBezTo>
                  <a:pt x="217" y="51"/>
                  <a:pt x="209" y="64"/>
                  <a:pt x="196" y="62"/>
                </a:cubicBezTo>
                <a:cubicBezTo>
                  <a:pt x="183" y="61"/>
                  <a:pt x="196" y="51"/>
                  <a:pt x="192" y="45"/>
                </a:cubicBezTo>
                <a:cubicBezTo>
                  <a:pt x="190" y="41"/>
                  <a:pt x="185" y="43"/>
                  <a:pt x="181" y="42"/>
                </a:cubicBezTo>
                <a:cubicBezTo>
                  <a:pt x="177" y="44"/>
                  <a:pt x="172" y="47"/>
                  <a:pt x="170" y="52"/>
                </a:cubicBezTo>
                <a:cubicBezTo>
                  <a:pt x="169" y="61"/>
                  <a:pt x="170" y="71"/>
                  <a:pt x="176" y="79"/>
                </a:cubicBezTo>
                <a:cubicBezTo>
                  <a:pt x="179" y="82"/>
                  <a:pt x="184" y="81"/>
                  <a:pt x="188" y="82"/>
                </a:cubicBezTo>
                <a:cubicBezTo>
                  <a:pt x="194" y="83"/>
                  <a:pt x="200" y="82"/>
                  <a:pt x="205" y="79"/>
                </a:cubicBezTo>
                <a:cubicBezTo>
                  <a:pt x="215" y="72"/>
                  <a:pt x="224" y="64"/>
                  <a:pt x="235" y="62"/>
                </a:cubicBezTo>
                <a:cubicBezTo>
                  <a:pt x="244" y="61"/>
                  <a:pt x="251" y="66"/>
                  <a:pt x="256" y="72"/>
                </a:cubicBezTo>
                <a:cubicBezTo>
                  <a:pt x="255" y="74"/>
                  <a:pt x="259" y="76"/>
                  <a:pt x="256" y="77"/>
                </a:cubicBezTo>
                <a:cubicBezTo>
                  <a:pt x="258" y="83"/>
                  <a:pt x="258" y="83"/>
                  <a:pt x="258" y="83"/>
                </a:cubicBezTo>
                <a:cubicBezTo>
                  <a:pt x="260" y="91"/>
                  <a:pt x="257" y="99"/>
                  <a:pt x="254" y="106"/>
                </a:cubicBezTo>
                <a:cubicBezTo>
                  <a:pt x="251" y="113"/>
                  <a:pt x="245" y="115"/>
                  <a:pt x="239" y="118"/>
                </a:cubicBezTo>
                <a:cubicBezTo>
                  <a:pt x="236" y="120"/>
                  <a:pt x="232" y="118"/>
                  <a:pt x="230" y="116"/>
                </a:cubicBezTo>
                <a:cubicBezTo>
                  <a:pt x="228" y="113"/>
                  <a:pt x="232" y="111"/>
                  <a:pt x="234" y="109"/>
                </a:cubicBezTo>
                <a:cubicBezTo>
                  <a:pt x="236" y="101"/>
                  <a:pt x="235" y="94"/>
                  <a:pt x="229" y="89"/>
                </a:cubicBezTo>
                <a:cubicBezTo>
                  <a:pt x="224" y="87"/>
                  <a:pt x="221" y="91"/>
                  <a:pt x="217" y="93"/>
                </a:cubicBezTo>
                <a:cubicBezTo>
                  <a:pt x="210" y="100"/>
                  <a:pt x="207" y="112"/>
                  <a:pt x="210" y="123"/>
                </a:cubicBezTo>
                <a:cubicBezTo>
                  <a:pt x="214" y="130"/>
                  <a:pt x="217" y="138"/>
                  <a:pt x="224" y="143"/>
                </a:cubicBezTo>
                <a:cubicBezTo>
                  <a:pt x="238" y="146"/>
                  <a:pt x="238" y="146"/>
                  <a:pt x="238" y="146"/>
                </a:cubicBezTo>
                <a:cubicBezTo>
                  <a:pt x="242" y="145"/>
                  <a:pt x="246" y="143"/>
                  <a:pt x="251" y="143"/>
                </a:cubicBezTo>
                <a:cubicBezTo>
                  <a:pt x="261" y="141"/>
                  <a:pt x="269" y="134"/>
                  <a:pt x="275" y="127"/>
                </a:cubicBezTo>
                <a:cubicBezTo>
                  <a:pt x="278" y="126"/>
                  <a:pt x="280" y="125"/>
                  <a:pt x="282" y="122"/>
                </a:cubicBezTo>
                <a:cubicBezTo>
                  <a:pt x="280" y="119"/>
                  <a:pt x="284" y="116"/>
                  <a:pt x="284" y="113"/>
                </a:cubicBezTo>
                <a:cubicBezTo>
                  <a:pt x="289" y="108"/>
                  <a:pt x="287" y="100"/>
                  <a:pt x="288" y="93"/>
                </a:cubicBezTo>
                <a:cubicBezTo>
                  <a:pt x="284" y="89"/>
                  <a:pt x="285" y="82"/>
                  <a:pt x="282" y="77"/>
                </a:cubicBezTo>
                <a:cubicBezTo>
                  <a:pt x="278" y="67"/>
                  <a:pt x="262" y="63"/>
                  <a:pt x="266" y="50"/>
                </a:cubicBezTo>
                <a:cubicBezTo>
                  <a:pt x="270" y="40"/>
                  <a:pt x="280" y="32"/>
                  <a:pt x="290" y="29"/>
                </a:cubicBezTo>
                <a:cubicBezTo>
                  <a:pt x="298" y="28"/>
                  <a:pt x="306" y="27"/>
                  <a:pt x="314" y="27"/>
                </a:cubicBezTo>
                <a:cubicBezTo>
                  <a:pt x="322" y="28"/>
                  <a:pt x="331" y="34"/>
                  <a:pt x="332" y="43"/>
                </a:cubicBezTo>
                <a:cubicBezTo>
                  <a:pt x="328" y="51"/>
                  <a:pt x="328" y="51"/>
                  <a:pt x="328" y="51"/>
                </a:cubicBezTo>
                <a:cubicBezTo>
                  <a:pt x="323" y="51"/>
                  <a:pt x="320" y="55"/>
                  <a:pt x="317" y="57"/>
                </a:cubicBezTo>
                <a:cubicBezTo>
                  <a:pt x="313" y="62"/>
                  <a:pt x="310" y="68"/>
                  <a:pt x="313" y="74"/>
                </a:cubicBezTo>
                <a:cubicBezTo>
                  <a:pt x="314" y="77"/>
                  <a:pt x="311" y="81"/>
                  <a:pt x="315" y="83"/>
                </a:cubicBezTo>
                <a:cubicBezTo>
                  <a:pt x="319" y="88"/>
                  <a:pt x="325" y="83"/>
                  <a:pt x="329" y="83"/>
                </a:cubicBezTo>
                <a:cubicBezTo>
                  <a:pt x="344" y="75"/>
                  <a:pt x="353" y="59"/>
                  <a:pt x="355" y="42"/>
                </a:cubicBezTo>
                <a:cubicBezTo>
                  <a:pt x="356" y="33"/>
                  <a:pt x="355" y="21"/>
                  <a:pt x="345" y="16"/>
                </a:cubicBezTo>
                <a:cubicBezTo>
                  <a:pt x="340" y="14"/>
                  <a:pt x="335" y="13"/>
                  <a:pt x="334" y="8"/>
                </a:cubicBezTo>
                <a:close/>
                <a:moveTo>
                  <a:pt x="96" y="8"/>
                </a:moveTo>
                <a:cubicBezTo>
                  <a:pt x="93" y="6"/>
                  <a:pt x="87" y="8"/>
                  <a:pt x="84" y="8"/>
                </a:cubicBezTo>
                <a:cubicBezTo>
                  <a:pt x="72" y="18"/>
                  <a:pt x="72" y="18"/>
                  <a:pt x="72" y="18"/>
                </a:cubicBezTo>
                <a:cubicBezTo>
                  <a:pt x="68" y="24"/>
                  <a:pt x="60" y="24"/>
                  <a:pt x="58" y="30"/>
                </a:cubicBezTo>
                <a:cubicBezTo>
                  <a:pt x="60" y="32"/>
                  <a:pt x="62" y="34"/>
                  <a:pt x="65" y="36"/>
                </a:cubicBezTo>
                <a:cubicBezTo>
                  <a:pt x="68" y="33"/>
                  <a:pt x="68" y="33"/>
                  <a:pt x="68" y="33"/>
                </a:cubicBezTo>
                <a:cubicBezTo>
                  <a:pt x="77" y="29"/>
                  <a:pt x="85" y="21"/>
                  <a:pt x="93" y="15"/>
                </a:cubicBezTo>
                <a:cubicBezTo>
                  <a:pt x="94" y="13"/>
                  <a:pt x="96" y="11"/>
                  <a:pt x="96" y="8"/>
                </a:cubicBezTo>
                <a:close/>
                <a:moveTo>
                  <a:pt x="171" y="13"/>
                </a:moveTo>
                <a:cubicBezTo>
                  <a:pt x="172" y="8"/>
                  <a:pt x="172" y="8"/>
                  <a:pt x="172" y="8"/>
                </a:cubicBezTo>
                <a:cubicBezTo>
                  <a:pt x="164" y="8"/>
                  <a:pt x="152" y="7"/>
                  <a:pt x="143" y="8"/>
                </a:cubicBezTo>
                <a:cubicBezTo>
                  <a:pt x="142" y="16"/>
                  <a:pt x="139" y="22"/>
                  <a:pt x="135" y="28"/>
                </a:cubicBezTo>
                <a:cubicBezTo>
                  <a:pt x="123" y="44"/>
                  <a:pt x="106" y="61"/>
                  <a:pt x="89" y="69"/>
                </a:cubicBezTo>
                <a:cubicBezTo>
                  <a:pt x="86" y="71"/>
                  <a:pt x="83" y="69"/>
                  <a:pt x="81" y="73"/>
                </a:cubicBezTo>
                <a:cubicBezTo>
                  <a:pt x="82" y="79"/>
                  <a:pt x="80" y="86"/>
                  <a:pt x="81" y="92"/>
                </a:cubicBezTo>
                <a:cubicBezTo>
                  <a:pt x="94" y="93"/>
                  <a:pt x="92" y="78"/>
                  <a:pt x="102" y="73"/>
                </a:cubicBezTo>
                <a:cubicBezTo>
                  <a:pt x="111" y="67"/>
                  <a:pt x="122" y="65"/>
                  <a:pt x="132" y="67"/>
                </a:cubicBezTo>
                <a:cubicBezTo>
                  <a:pt x="153" y="55"/>
                  <a:pt x="159" y="32"/>
                  <a:pt x="171" y="13"/>
                </a:cubicBezTo>
                <a:close/>
                <a:moveTo>
                  <a:pt x="193" y="8"/>
                </a:moveTo>
                <a:cubicBezTo>
                  <a:pt x="189" y="7"/>
                  <a:pt x="185" y="7"/>
                  <a:pt x="181" y="8"/>
                </a:cubicBezTo>
                <a:cubicBezTo>
                  <a:pt x="180" y="12"/>
                  <a:pt x="177" y="16"/>
                  <a:pt x="177" y="20"/>
                </a:cubicBezTo>
                <a:cubicBezTo>
                  <a:pt x="186" y="29"/>
                  <a:pt x="198" y="34"/>
                  <a:pt x="211" y="38"/>
                </a:cubicBezTo>
                <a:cubicBezTo>
                  <a:pt x="213" y="38"/>
                  <a:pt x="216" y="39"/>
                  <a:pt x="218" y="36"/>
                </a:cubicBezTo>
                <a:cubicBezTo>
                  <a:pt x="218" y="34"/>
                  <a:pt x="219" y="31"/>
                  <a:pt x="217" y="30"/>
                </a:cubicBezTo>
                <a:cubicBezTo>
                  <a:pt x="205" y="25"/>
                  <a:pt x="193" y="23"/>
                  <a:pt x="183" y="17"/>
                </a:cubicBezTo>
                <a:cubicBezTo>
                  <a:pt x="182" y="14"/>
                  <a:pt x="182" y="14"/>
                  <a:pt x="182" y="14"/>
                </a:cubicBezTo>
                <a:cubicBezTo>
                  <a:pt x="182" y="13"/>
                  <a:pt x="183" y="12"/>
                  <a:pt x="184" y="12"/>
                </a:cubicBezTo>
                <a:cubicBezTo>
                  <a:pt x="190" y="14"/>
                  <a:pt x="196" y="18"/>
                  <a:pt x="202" y="19"/>
                </a:cubicBezTo>
                <a:cubicBezTo>
                  <a:pt x="203" y="18"/>
                  <a:pt x="203" y="18"/>
                  <a:pt x="203" y="18"/>
                </a:cubicBezTo>
                <a:cubicBezTo>
                  <a:pt x="199" y="15"/>
                  <a:pt x="196" y="11"/>
                  <a:pt x="193" y="8"/>
                </a:cubicBezTo>
                <a:close/>
                <a:moveTo>
                  <a:pt x="137" y="8"/>
                </a:moveTo>
                <a:cubicBezTo>
                  <a:pt x="126" y="3"/>
                  <a:pt x="123" y="18"/>
                  <a:pt x="115" y="22"/>
                </a:cubicBezTo>
                <a:cubicBezTo>
                  <a:pt x="103" y="35"/>
                  <a:pt x="91" y="44"/>
                  <a:pt x="77" y="53"/>
                </a:cubicBezTo>
                <a:cubicBezTo>
                  <a:pt x="81" y="65"/>
                  <a:pt x="81" y="65"/>
                  <a:pt x="81" y="65"/>
                </a:cubicBezTo>
                <a:cubicBezTo>
                  <a:pt x="90" y="64"/>
                  <a:pt x="98" y="57"/>
                  <a:pt x="106" y="51"/>
                </a:cubicBezTo>
                <a:cubicBezTo>
                  <a:pt x="108" y="49"/>
                  <a:pt x="109" y="47"/>
                  <a:pt x="112" y="46"/>
                </a:cubicBezTo>
                <a:cubicBezTo>
                  <a:pt x="121" y="34"/>
                  <a:pt x="136" y="24"/>
                  <a:pt x="137" y="8"/>
                </a:cubicBezTo>
                <a:close/>
                <a:moveTo>
                  <a:pt x="465" y="13"/>
                </a:moveTo>
                <a:cubicBezTo>
                  <a:pt x="462" y="7"/>
                  <a:pt x="453" y="8"/>
                  <a:pt x="447" y="8"/>
                </a:cubicBezTo>
                <a:cubicBezTo>
                  <a:pt x="445" y="8"/>
                  <a:pt x="441" y="7"/>
                  <a:pt x="440" y="9"/>
                </a:cubicBezTo>
                <a:cubicBezTo>
                  <a:pt x="452" y="21"/>
                  <a:pt x="466" y="27"/>
                  <a:pt x="479" y="34"/>
                </a:cubicBezTo>
                <a:cubicBezTo>
                  <a:pt x="491" y="25"/>
                  <a:pt x="507" y="22"/>
                  <a:pt x="523" y="27"/>
                </a:cubicBezTo>
                <a:cubicBezTo>
                  <a:pt x="532" y="24"/>
                  <a:pt x="541" y="19"/>
                  <a:pt x="546" y="9"/>
                </a:cubicBezTo>
                <a:cubicBezTo>
                  <a:pt x="543" y="7"/>
                  <a:pt x="537" y="9"/>
                  <a:pt x="533" y="8"/>
                </a:cubicBezTo>
                <a:cubicBezTo>
                  <a:pt x="524" y="15"/>
                  <a:pt x="513" y="18"/>
                  <a:pt x="502" y="21"/>
                </a:cubicBezTo>
                <a:cubicBezTo>
                  <a:pt x="488" y="23"/>
                  <a:pt x="477" y="18"/>
                  <a:pt x="465" y="13"/>
                </a:cubicBezTo>
                <a:close/>
                <a:moveTo>
                  <a:pt x="363" y="9"/>
                </a:moveTo>
                <a:cubicBezTo>
                  <a:pt x="359" y="9"/>
                  <a:pt x="353" y="6"/>
                  <a:pt x="350" y="9"/>
                </a:cubicBezTo>
                <a:cubicBezTo>
                  <a:pt x="355" y="16"/>
                  <a:pt x="362" y="22"/>
                  <a:pt x="363" y="31"/>
                </a:cubicBezTo>
                <a:cubicBezTo>
                  <a:pt x="365" y="37"/>
                  <a:pt x="361" y="44"/>
                  <a:pt x="361" y="51"/>
                </a:cubicBezTo>
                <a:cubicBezTo>
                  <a:pt x="361" y="54"/>
                  <a:pt x="365" y="56"/>
                  <a:pt x="367" y="57"/>
                </a:cubicBezTo>
                <a:cubicBezTo>
                  <a:pt x="380" y="82"/>
                  <a:pt x="408" y="95"/>
                  <a:pt x="432" y="106"/>
                </a:cubicBezTo>
                <a:cubicBezTo>
                  <a:pt x="446" y="99"/>
                  <a:pt x="446" y="99"/>
                  <a:pt x="446" y="99"/>
                </a:cubicBezTo>
                <a:cubicBezTo>
                  <a:pt x="458" y="97"/>
                  <a:pt x="458" y="97"/>
                  <a:pt x="458" y="97"/>
                </a:cubicBezTo>
                <a:cubicBezTo>
                  <a:pt x="472" y="95"/>
                  <a:pt x="484" y="105"/>
                  <a:pt x="496" y="96"/>
                </a:cubicBezTo>
                <a:cubicBezTo>
                  <a:pt x="501" y="93"/>
                  <a:pt x="507" y="89"/>
                  <a:pt x="506" y="84"/>
                </a:cubicBezTo>
                <a:cubicBezTo>
                  <a:pt x="487" y="88"/>
                  <a:pt x="467" y="86"/>
                  <a:pt x="449" y="78"/>
                </a:cubicBezTo>
                <a:cubicBezTo>
                  <a:pt x="440" y="75"/>
                  <a:pt x="431" y="71"/>
                  <a:pt x="422" y="65"/>
                </a:cubicBezTo>
                <a:cubicBezTo>
                  <a:pt x="413" y="56"/>
                  <a:pt x="399" y="49"/>
                  <a:pt x="390" y="39"/>
                </a:cubicBezTo>
                <a:cubicBezTo>
                  <a:pt x="386" y="33"/>
                  <a:pt x="380" y="26"/>
                  <a:pt x="373" y="21"/>
                </a:cubicBezTo>
                <a:cubicBezTo>
                  <a:pt x="370" y="17"/>
                  <a:pt x="367" y="13"/>
                  <a:pt x="363" y="9"/>
                </a:cubicBezTo>
                <a:close/>
                <a:moveTo>
                  <a:pt x="383" y="8"/>
                </a:moveTo>
                <a:cubicBezTo>
                  <a:pt x="380" y="8"/>
                  <a:pt x="376" y="8"/>
                  <a:pt x="374" y="9"/>
                </a:cubicBezTo>
                <a:cubicBezTo>
                  <a:pt x="374" y="11"/>
                  <a:pt x="374" y="12"/>
                  <a:pt x="375" y="13"/>
                </a:cubicBezTo>
                <a:cubicBezTo>
                  <a:pt x="387" y="25"/>
                  <a:pt x="396" y="40"/>
                  <a:pt x="411" y="50"/>
                </a:cubicBezTo>
                <a:cubicBezTo>
                  <a:pt x="426" y="62"/>
                  <a:pt x="443" y="71"/>
                  <a:pt x="461" y="78"/>
                </a:cubicBezTo>
                <a:cubicBezTo>
                  <a:pt x="467" y="78"/>
                  <a:pt x="472" y="80"/>
                  <a:pt x="479" y="80"/>
                </a:cubicBezTo>
                <a:cubicBezTo>
                  <a:pt x="475" y="75"/>
                  <a:pt x="469" y="72"/>
                  <a:pt x="467" y="65"/>
                </a:cubicBezTo>
                <a:cubicBezTo>
                  <a:pt x="453" y="60"/>
                  <a:pt x="439" y="53"/>
                  <a:pt x="425" y="47"/>
                </a:cubicBezTo>
                <a:cubicBezTo>
                  <a:pt x="409" y="37"/>
                  <a:pt x="393" y="24"/>
                  <a:pt x="383" y="8"/>
                </a:cubicBezTo>
                <a:close/>
                <a:moveTo>
                  <a:pt x="404" y="15"/>
                </a:moveTo>
                <a:cubicBezTo>
                  <a:pt x="401" y="13"/>
                  <a:pt x="401" y="8"/>
                  <a:pt x="397" y="8"/>
                </a:cubicBezTo>
                <a:cubicBezTo>
                  <a:pt x="395" y="9"/>
                  <a:pt x="391" y="8"/>
                  <a:pt x="392" y="10"/>
                </a:cubicBezTo>
                <a:cubicBezTo>
                  <a:pt x="396" y="15"/>
                  <a:pt x="400" y="22"/>
                  <a:pt x="405" y="26"/>
                </a:cubicBezTo>
                <a:cubicBezTo>
                  <a:pt x="422" y="41"/>
                  <a:pt x="443" y="49"/>
                  <a:pt x="464" y="58"/>
                </a:cubicBezTo>
                <a:cubicBezTo>
                  <a:pt x="466" y="57"/>
                  <a:pt x="466" y="57"/>
                  <a:pt x="466" y="57"/>
                </a:cubicBezTo>
                <a:cubicBezTo>
                  <a:pt x="466" y="55"/>
                  <a:pt x="467" y="53"/>
                  <a:pt x="465" y="51"/>
                </a:cubicBezTo>
                <a:cubicBezTo>
                  <a:pt x="443" y="43"/>
                  <a:pt x="422" y="32"/>
                  <a:pt x="404" y="15"/>
                </a:cubicBezTo>
                <a:close/>
                <a:moveTo>
                  <a:pt x="517" y="9"/>
                </a:moveTo>
                <a:cubicBezTo>
                  <a:pt x="501" y="7"/>
                  <a:pt x="486" y="8"/>
                  <a:pt x="471" y="9"/>
                </a:cubicBezTo>
                <a:cubicBezTo>
                  <a:pt x="476" y="14"/>
                  <a:pt x="484" y="14"/>
                  <a:pt x="491" y="16"/>
                </a:cubicBezTo>
                <a:cubicBezTo>
                  <a:pt x="500" y="16"/>
                  <a:pt x="509" y="14"/>
                  <a:pt x="517" y="9"/>
                </a:cubicBezTo>
                <a:close/>
                <a:moveTo>
                  <a:pt x="430" y="9"/>
                </a:moveTo>
                <a:cubicBezTo>
                  <a:pt x="423" y="9"/>
                  <a:pt x="415" y="7"/>
                  <a:pt x="409" y="10"/>
                </a:cubicBezTo>
                <a:cubicBezTo>
                  <a:pt x="415" y="20"/>
                  <a:pt x="427" y="27"/>
                  <a:pt x="438" y="33"/>
                </a:cubicBezTo>
                <a:cubicBezTo>
                  <a:pt x="448" y="37"/>
                  <a:pt x="457" y="46"/>
                  <a:pt x="469" y="45"/>
                </a:cubicBezTo>
                <a:cubicBezTo>
                  <a:pt x="470" y="42"/>
                  <a:pt x="475" y="40"/>
                  <a:pt x="474" y="37"/>
                </a:cubicBezTo>
                <a:cubicBezTo>
                  <a:pt x="458" y="32"/>
                  <a:pt x="444" y="20"/>
                  <a:pt x="430" y="9"/>
                </a:cubicBezTo>
                <a:close/>
                <a:moveTo>
                  <a:pt x="802" y="9"/>
                </a:moveTo>
                <a:cubicBezTo>
                  <a:pt x="785" y="8"/>
                  <a:pt x="771" y="11"/>
                  <a:pt x="755" y="8"/>
                </a:cubicBezTo>
                <a:cubicBezTo>
                  <a:pt x="748" y="10"/>
                  <a:pt x="740" y="9"/>
                  <a:pt x="734" y="9"/>
                </a:cubicBezTo>
                <a:cubicBezTo>
                  <a:pt x="722" y="10"/>
                  <a:pt x="709" y="8"/>
                  <a:pt x="698" y="9"/>
                </a:cubicBezTo>
                <a:cubicBezTo>
                  <a:pt x="693" y="12"/>
                  <a:pt x="699" y="16"/>
                  <a:pt x="698" y="20"/>
                </a:cubicBezTo>
                <a:cubicBezTo>
                  <a:pt x="698" y="32"/>
                  <a:pt x="698" y="45"/>
                  <a:pt x="685" y="51"/>
                </a:cubicBezTo>
                <a:cubicBezTo>
                  <a:pt x="679" y="55"/>
                  <a:pt x="669" y="58"/>
                  <a:pt x="663" y="52"/>
                </a:cubicBezTo>
                <a:cubicBezTo>
                  <a:pt x="663" y="51"/>
                  <a:pt x="663" y="49"/>
                  <a:pt x="664" y="48"/>
                </a:cubicBezTo>
                <a:cubicBezTo>
                  <a:pt x="667" y="43"/>
                  <a:pt x="666" y="37"/>
                  <a:pt x="662" y="34"/>
                </a:cubicBezTo>
                <a:cubicBezTo>
                  <a:pt x="658" y="32"/>
                  <a:pt x="653" y="33"/>
                  <a:pt x="649" y="34"/>
                </a:cubicBezTo>
                <a:cubicBezTo>
                  <a:pt x="641" y="41"/>
                  <a:pt x="641" y="52"/>
                  <a:pt x="643" y="61"/>
                </a:cubicBezTo>
                <a:cubicBezTo>
                  <a:pt x="645" y="68"/>
                  <a:pt x="652" y="72"/>
                  <a:pt x="658" y="75"/>
                </a:cubicBezTo>
                <a:cubicBezTo>
                  <a:pt x="676" y="82"/>
                  <a:pt x="688" y="62"/>
                  <a:pt x="705" y="63"/>
                </a:cubicBezTo>
                <a:cubicBezTo>
                  <a:pt x="715" y="65"/>
                  <a:pt x="723" y="69"/>
                  <a:pt x="729" y="77"/>
                </a:cubicBezTo>
                <a:cubicBezTo>
                  <a:pt x="737" y="86"/>
                  <a:pt x="734" y="99"/>
                  <a:pt x="732" y="109"/>
                </a:cubicBezTo>
                <a:cubicBezTo>
                  <a:pt x="728" y="117"/>
                  <a:pt x="720" y="124"/>
                  <a:pt x="710" y="123"/>
                </a:cubicBezTo>
                <a:cubicBezTo>
                  <a:pt x="707" y="122"/>
                  <a:pt x="703" y="122"/>
                  <a:pt x="703" y="118"/>
                </a:cubicBezTo>
                <a:cubicBezTo>
                  <a:pt x="705" y="113"/>
                  <a:pt x="708" y="106"/>
                  <a:pt x="706" y="100"/>
                </a:cubicBezTo>
                <a:cubicBezTo>
                  <a:pt x="704" y="97"/>
                  <a:pt x="700" y="96"/>
                  <a:pt x="697" y="95"/>
                </a:cubicBezTo>
                <a:cubicBezTo>
                  <a:pt x="693" y="96"/>
                  <a:pt x="688" y="93"/>
                  <a:pt x="686" y="99"/>
                </a:cubicBezTo>
                <a:cubicBezTo>
                  <a:pt x="679" y="108"/>
                  <a:pt x="682" y="122"/>
                  <a:pt x="688" y="131"/>
                </a:cubicBezTo>
                <a:cubicBezTo>
                  <a:pt x="693" y="142"/>
                  <a:pt x="704" y="146"/>
                  <a:pt x="715" y="147"/>
                </a:cubicBezTo>
                <a:cubicBezTo>
                  <a:pt x="734" y="147"/>
                  <a:pt x="752" y="138"/>
                  <a:pt x="762" y="121"/>
                </a:cubicBezTo>
                <a:cubicBezTo>
                  <a:pt x="762" y="115"/>
                  <a:pt x="764" y="110"/>
                  <a:pt x="763" y="104"/>
                </a:cubicBezTo>
                <a:cubicBezTo>
                  <a:pt x="760" y="84"/>
                  <a:pt x="738" y="69"/>
                  <a:pt x="742" y="47"/>
                </a:cubicBezTo>
                <a:cubicBezTo>
                  <a:pt x="743" y="39"/>
                  <a:pt x="750" y="32"/>
                  <a:pt x="757" y="30"/>
                </a:cubicBezTo>
                <a:cubicBezTo>
                  <a:pt x="762" y="27"/>
                  <a:pt x="767" y="27"/>
                  <a:pt x="772" y="26"/>
                </a:cubicBezTo>
                <a:cubicBezTo>
                  <a:pt x="780" y="23"/>
                  <a:pt x="788" y="27"/>
                  <a:pt x="794" y="31"/>
                </a:cubicBezTo>
                <a:cubicBezTo>
                  <a:pt x="802" y="35"/>
                  <a:pt x="802" y="43"/>
                  <a:pt x="803" y="48"/>
                </a:cubicBezTo>
                <a:cubicBezTo>
                  <a:pt x="804" y="52"/>
                  <a:pt x="804" y="58"/>
                  <a:pt x="800" y="61"/>
                </a:cubicBezTo>
                <a:cubicBezTo>
                  <a:pt x="795" y="65"/>
                  <a:pt x="795" y="58"/>
                  <a:pt x="792" y="56"/>
                </a:cubicBezTo>
                <a:cubicBezTo>
                  <a:pt x="787" y="53"/>
                  <a:pt x="782" y="56"/>
                  <a:pt x="779" y="58"/>
                </a:cubicBezTo>
                <a:cubicBezTo>
                  <a:pt x="777" y="63"/>
                  <a:pt x="776" y="68"/>
                  <a:pt x="777" y="74"/>
                </a:cubicBezTo>
                <a:cubicBezTo>
                  <a:pt x="779" y="82"/>
                  <a:pt x="787" y="87"/>
                  <a:pt x="795" y="89"/>
                </a:cubicBezTo>
                <a:cubicBezTo>
                  <a:pt x="808" y="89"/>
                  <a:pt x="820" y="80"/>
                  <a:pt x="824" y="69"/>
                </a:cubicBezTo>
                <a:cubicBezTo>
                  <a:pt x="827" y="61"/>
                  <a:pt x="829" y="53"/>
                  <a:pt x="828" y="45"/>
                </a:cubicBezTo>
                <a:cubicBezTo>
                  <a:pt x="825" y="32"/>
                  <a:pt x="816" y="24"/>
                  <a:pt x="806" y="16"/>
                </a:cubicBezTo>
                <a:cubicBezTo>
                  <a:pt x="805" y="14"/>
                  <a:pt x="804" y="10"/>
                  <a:pt x="802" y="9"/>
                </a:cubicBezTo>
                <a:close/>
                <a:moveTo>
                  <a:pt x="569" y="9"/>
                </a:moveTo>
                <a:cubicBezTo>
                  <a:pt x="565" y="8"/>
                  <a:pt x="559" y="8"/>
                  <a:pt x="555" y="9"/>
                </a:cubicBezTo>
                <a:cubicBezTo>
                  <a:pt x="548" y="17"/>
                  <a:pt x="540" y="25"/>
                  <a:pt x="532" y="31"/>
                </a:cubicBezTo>
                <a:cubicBezTo>
                  <a:pt x="532" y="33"/>
                  <a:pt x="533" y="35"/>
                  <a:pt x="536" y="34"/>
                </a:cubicBezTo>
                <a:cubicBezTo>
                  <a:pt x="558" y="22"/>
                  <a:pt x="558" y="22"/>
                  <a:pt x="558" y="22"/>
                </a:cubicBezTo>
                <a:cubicBezTo>
                  <a:pt x="562" y="19"/>
                  <a:pt x="568" y="15"/>
                  <a:pt x="569" y="9"/>
                </a:cubicBezTo>
                <a:close/>
                <a:moveTo>
                  <a:pt x="591" y="9"/>
                </a:moveTo>
                <a:cubicBezTo>
                  <a:pt x="591" y="9"/>
                  <a:pt x="591" y="9"/>
                  <a:pt x="591" y="9"/>
                </a:cubicBezTo>
                <a:cubicBezTo>
                  <a:pt x="586" y="8"/>
                  <a:pt x="582" y="9"/>
                  <a:pt x="577" y="10"/>
                </a:cubicBezTo>
                <a:cubicBezTo>
                  <a:pt x="569" y="23"/>
                  <a:pt x="554" y="30"/>
                  <a:pt x="542" y="38"/>
                </a:cubicBezTo>
                <a:cubicBezTo>
                  <a:pt x="538" y="41"/>
                  <a:pt x="545" y="44"/>
                  <a:pt x="545" y="47"/>
                </a:cubicBezTo>
                <a:cubicBezTo>
                  <a:pt x="547" y="49"/>
                  <a:pt x="550" y="47"/>
                  <a:pt x="553" y="46"/>
                </a:cubicBezTo>
                <a:cubicBezTo>
                  <a:pt x="568" y="37"/>
                  <a:pt x="581" y="23"/>
                  <a:pt x="591" y="9"/>
                </a:cubicBezTo>
                <a:close/>
                <a:moveTo>
                  <a:pt x="615" y="10"/>
                </a:moveTo>
                <a:cubicBezTo>
                  <a:pt x="610" y="8"/>
                  <a:pt x="603" y="9"/>
                  <a:pt x="598" y="10"/>
                </a:cubicBezTo>
                <a:cubicBezTo>
                  <a:pt x="597" y="15"/>
                  <a:pt x="592" y="17"/>
                  <a:pt x="591" y="21"/>
                </a:cubicBezTo>
                <a:cubicBezTo>
                  <a:pt x="577" y="33"/>
                  <a:pt x="565" y="48"/>
                  <a:pt x="548" y="55"/>
                </a:cubicBezTo>
                <a:cubicBezTo>
                  <a:pt x="547" y="58"/>
                  <a:pt x="546" y="63"/>
                  <a:pt x="549" y="66"/>
                </a:cubicBezTo>
                <a:cubicBezTo>
                  <a:pt x="563" y="61"/>
                  <a:pt x="563" y="61"/>
                  <a:pt x="563" y="61"/>
                </a:cubicBezTo>
                <a:cubicBezTo>
                  <a:pt x="576" y="51"/>
                  <a:pt x="590" y="41"/>
                  <a:pt x="602" y="29"/>
                </a:cubicBezTo>
                <a:cubicBezTo>
                  <a:pt x="604" y="27"/>
                  <a:pt x="605" y="22"/>
                  <a:pt x="608" y="24"/>
                </a:cubicBezTo>
                <a:cubicBezTo>
                  <a:pt x="609" y="19"/>
                  <a:pt x="614" y="16"/>
                  <a:pt x="615" y="10"/>
                </a:cubicBezTo>
                <a:close/>
                <a:moveTo>
                  <a:pt x="669" y="11"/>
                </a:moveTo>
                <a:cubicBezTo>
                  <a:pt x="668" y="9"/>
                  <a:pt x="668" y="9"/>
                  <a:pt x="668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3" y="8"/>
                  <a:pt x="624" y="12"/>
                  <a:pt x="621" y="14"/>
                </a:cubicBezTo>
                <a:cubicBezTo>
                  <a:pt x="609" y="33"/>
                  <a:pt x="591" y="47"/>
                  <a:pt x="572" y="61"/>
                </a:cubicBezTo>
                <a:cubicBezTo>
                  <a:pt x="565" y="67"/>
                  <a:pt x="556" y="69"/>
                  <a:pt x="548" y="74"/>
                </a:cubicBezTo>
                <a:cubicBezTo>
                  <a:pt x="547" y="83"/>
                  <a:pt x="541" y="91"/>
                  <a:pt x="542" y="101"/>
                </a:cubicBezTo>
                <a:cubicBezTo>
                  <a:pt x="543" y="103"/>
                  <a:pt x="544" y="106"/>
                  <a:pt x="546" y="105"/>
                </a:cubicBezTo>
                <a:cubicBezTo>
                  <a:pt x="554" y="103"/>
                  <a:pt x="561" y="102"/>
                  <a:pt x="568" y="100"/>
                </a:cubicBezTo>
                <a:cubicBezTo>
                  <a:pt x="574" y="98"/>
                  <a:pt x="570" y="91"/>
                  <a:pt x="574" y="87"/>
                </a:cubicBezTo>
                <a:cubicBezTo>
                  <a:pt x="581" y="72"/>
                  <a:pt x="597" y="70"/>
                  <a:pt x="611" y="70"/>
                </a:cubicBezTo>
                <a:cubicBezTo>
                  <a:pt x="620" y="64"/>
                  <a:pt x="627" y="53"/>
                  <a:pt x="635" y="45"/>
                </a:cubicBezTo>
                <a:cubicBezTo>
                  <a:pt x="636" y="38"/>
                  <a:pt x="639" y="33"/>
                  <a:pt x="645" y="28"/>
                </a:cubicBezTo>
                <a:cubicBezTo>
                  <a:pt x="650" y="26"/>
                  <a:pt x="655" y="26"/>
                  <a:pt x="660" y="24"/>
                </a:cubicBezTo>
                <a:cubicBezTo>
                  <a:pt x="669" y="11"/>
                  <a:pt x="669" y="11"/>
                  <a:pt x="669" y="11"/>
                </a:cubicBezTo>
                <a:close/>
                <a:moveTo>
                  <a:pt x="836" y="14"/>
                </a:moveTo>
                <a:cubicBezTo>
                  <a:pt x="833" y="7"/>
                  <a:pt x="824" y="11"/>
                  <a:pt x="818" y="9"/>
                </a:cubicBezTo>
                <a:cubicBezTo>
                  <a:pt x="816" y="10"/>
                  <a:pt x="813" y="9"/>
                  <a:pt x="813" y="12"/>
                </a:cubicBezTo>
                <a:cubicBezTo>
                  <a:pt x="823" y="23"/>
                  <a:pt x="838" y="34"/>
                  <a:pt x="835" y="52"/>
                </a:cubicBezTo>
                <a:cubicBezTo>
                  <a:pt x="844" y="65"/>
                  <a:pt x="855" y="75"/>
                  <a:pt x="867" y="84"/>
                </a:cubicBezTo>
                <a:cubicBezTo>
                  <a:pt x="878" y="89"/>
                  <a:pt x="888" y="98"/>
                  <a:pt x="900" y="101"/>
                </a:cubicBezTo>
                <a:cubicBezTo>
                  <a:pt x="909" y="95"/>
                  <a:pt x="919" y="92"/>
                  <a:pt x="930" y="93"/>
                </a:cubicBezTo>
                <a:cubicBezTo>
                  <a:pt x="939" y="95"/>
                  <a:pt x="947" y="100"/>
                  <a:pt x="956" y="99"/>
                </a:cubicBezTo>
                <a:cubicBezTo>
                  <a:pt x="963" y="96"/>
                  <a:pt x="972" y="93"/>
                  <a:pt x="975" y="86"/>
                </a:cubicBezTo>
                <a:cubicBezTo>
                  <a:pt x="961" y="87"/>
                  <a:pt x="948" y="86"/>
                  <a:pt x="934" y="84"/>
                </a:cubicBezTo>
                <a:cubicBezTo>
                  <a:pt x="930" y="83"/>
                  <a:pt x="927" y="80"/>
                  <a:pt x="923" y="80"/>
                </a:cubicBezTo>
                <a:cubicBezTo>
                  <a:pt x="913" y="75"/>
                  <a:pt x="902" y="71"/>
                  <a:pt x="892" y="65"/>
                </a:cubicBezTo>
                <a:cubicBezTo>
                  <a:pt x="878" y="54"/>
                  <a:pt x="862" y="45"/>
                  <a:pt x="849" y="32"/>
                </a:cubicBezTo>
                <a:cubicBezTo>
                  <a:pt x="846" y="26"/>
                  <a:pt x="840" y="20"/>
                  <a:pt x="836" y="14"/>
                </a:cubicBezTo>
                <a:close/>
                <a:moveTo>
                  <a:pt x="858" y="10"/>
                </a:moveTo>
                <a:cubicBezTo>
                  <a:pt x="844" y="9"/>
                  <a:pt x="844" y="9"/>
                  <a:pt x="844" y="9"/>
                </a:cubicBezTo>
                <a:cubicBezTo>
                  <a:pt x="843" y="10"/>
                  <a:pt x="841" y="9"/>
                  <a:pt x="841" y="11"/>
                </a:cubicBezTo>
                <a:cubicBezTo>
                  <a:pt x="850" y="28"/>
                  <a:pt x="866" y="41"/>
                  <a:pt x="883" y="52"/>
                </a:cubicBezTo>
                <a:cubicBezTo>
                  <a:pt x="897" y="65"/>
                  <a:pt x="915" y="69"/>
                  <a:pt x="931" y="78"/>
                </a:cubicBezTo>
                <a:cubicBezTo>
                  <a:pt x="940" y="79"/>
                  <a:pt x="940" y="79"/>
                  <a:pt x="940" y="79"/>
                </a:cubicBezTo>
                <a:cubicBezTo>
                  <a:pt x="937" y="73"/>
                  <a:pt x="932" y="67"/>
                  <a:pt x="931" y="60"/>
                </a:cubicBezTo>
                <a:cubicBezTo>
                  <a:pt x="918" y="53"/>
                  <a:pt x="903" y="50"/>
                  <a:pt x="891" y="40"/>
                </a:cubicBezTo>
                <a:cubicBezTo>
                  <a:pt x="879" y="32"/>
                  <a:pt x="867" y="22"/>
                  <a:pt x="858" y="10"/>
                </a:cubicBezTo>
                <a:close/>
                <a:moveTo>
                  <a:pt x="913" y="9"/>
                </a:moveTo>
                <a:cubicBezTo>
                  <a:pt x="903" y="9"/>
                  <a:pt x="903" y="9"/>
                  <a:pt x="903" y="9"/>
                </a:cubicBezTo>
                <a:cubicBezTo>
                  <a:pt x="899" y="10"/>
                  <a:pt x="896" y="8"/>
                  <a:pt x="892" y="10"/>
                </a:cubicBezTo>
                <a:cubicBezTo>
                  <a:pt x="897" y="21"/>
                  <a:pt x="910" y="23"/>
                  <a:pt x="918" y="32"/>
                </a:cubicBezTo>
                <a:cubicBezTo>
                  <a:pt x="926" y="33"/>
                  <a:pt x="937" y="44"/>
                  <a:pt x="943" y="34"/>
                </a:cubicBezTo>
                <a:cubicBezTo>
                  <a:pt x="944" y="33"/>
                  <a:pt x="945" y="31"/>
                  <a:pt x="944" y="30"/>
                </a:cubicBezTo>
                <a:cubicBezTo>
                  <a:pt x="933" y="25"/>
                  <a:pt x="922" y="20"/>
                  <a:pt x="913" y="9"/>
                </a:cubicBezTo>
                <a:close/>
                <a:moveTo>
                  <a:pt x="881" y="10"/>
                </a:moveTo>
                <a:cubicBezTo>
                  <a:pt x="877" y="11"/>
                  <a:pt x="863" y="6"/>
                  <a:pt x="869" y="15"/>
                </a:cubicBezTo>
                <a:cubicBezTo>
                  <a:pt x="885" y="29"/>
                  <a:pt x="900" y="42"/>
                  <a:pt x="918" y="50"/>
                </a:cubicBezTo>
                <a:cubicBezTo>
                  <a:pt x="923" y="51"/>
                  <a:pt x="927" y="55"/>
                  <a:pt x="932" y="53"/>
                </a:cubicBezTo>
                <a:cubicBezTo>
                  <a:pt x="933" y="50"/>
                  <a:pt x="937" y="45"/>
                  <a:pt x="933" y="43"/>
                </a:cubicBezTo>
                <a:cubicBezTo>
                  <a:pt x="912" y="38"/>
                  <a:pt x="897" y="23"/>
                  <a:pt x="881" y="10"/>
                </a:cubicBezTo>
                <a:close/>
                <a:moveTo>
                  <a:pt x="1011" y="9"/>
                </a:moveTo>
                <a:cubicBezTo>
                  <a:pt x="1000" y="10"/>
                  <a:pt x="988" y="10"/>
                  <a:pt x="977" y="9"/>
                </a:cubicBezTo>
                <a:cubicBezTo>
                  <a:pt x="960" y="10"/>
                  <a:pt x="941" y="9"/>
                  <a:pt x="925" y="10"/>
                </a:cubicBezTo>
                <a:cubicBezTo>
                  <a:pt x="925" y="11"/>
                  <a:pt x="925" y="11"/>
                  <a:pt x="925" y="11"/>
                </a:cubicBezTo>
                <a:cubicBezTo>
                  <a:pt x="931" y="19"/>
                  <a:pt x="941" y="23"/>
                  <a:pt x="951" y="26"/>
                </a:cubicBezTo>
                <a:cubicBezTo>
                  <a:pt x="959" y="29"/>
                  <a:pt x="964" y="19"/>
                  <a:pt x="973" y="22"/>
                </a:cubicBezTo>
                <a:cubicBezTo>
                  <a:pt x="978" y="21"/>
                  <a:pt x="982" y="22"/>
                  <a:pt x="987" y="23"/>
                </a:cubicBezTo>
                <a:cubicBezTo>
                  <a:pt x="994" y="20"/>
                  <a:pt x="1002" y="18"/>
                  <a:pt x="1009" y="15"/>
                </a:cubicBezTo>
                <a:cubicBezTo>
                  <a:pt x="1010" y="13"/>
                  <a:pt x="1013" y="12"/>
                  <a:pt x="1011" y="9"/>
                </a:cubicBezTo>
                <a:close/>
                <a:moveTo>
                  <a:pt x="1044" y="12"/>
                </a:moveTo>
                <a:cubicBezTo>
                  <a:pt x="1044" y="10"/>
                  <a:pt x="1044" y="10"/>
                  <a:pt x="1044" y="10"/>
                </a:cubicBezTo>
                <a:cubicBezTo>
                  <a:pt x="1037" y="10"/>
                  <a:pt x="1030" y="9"/>
                  <a:pt x="1023" y="10"/>
                </a:cubicBezTo>
                <a:cubicBezTo>
                  <a:pt x="1016" y="16"/>
                  <a:pt x="1009" y="21"/>
                  <a:pt x="1002" y="25"/>
                </a:cubicBezTo>
                <a:cubicBezTo>
                  <a:pt x="1002" y="29"/>
                  <a:pt x="1006" y="33"/>
                  <a:pt x="1010" y="34"/>
                </a:cubicBezTo>
                <a:cubicBezTo>
                  <a:pt x="1023" y="30"/>
                  <a:pt x="1032" y="20"/>
                  <a:pt x="1044" y="12"/>
                </a:cubicBezTo>
                <a:close/>
                <a:moveTo>
                  <a:pt x="1118" y="9"/>
                </a:moveTo>
                <a:cubicBezTo>
                  <a:pt x="1112" y="10"/>
                  <a:pt x="1112" y="10"/>
                  <a:pt x="1112" y="10"/>
                </a:cubicBezTo>
                <a:cubicBezTo>
                  <a:pt x="1105" y="10"/>
                  <a:pt x="1098" y="10"/>
                  <a:pt x="1092" y="10"/>
                </a:cubicBezTo>
                <a:cubicBezTo>
                  <a:pt x="1087" y="10"/>
                  <a:pt x="1091" y="16"/>
                  <a:pt x="1088" y="18"/>
                </a:cubicBezTo>
                <a:cubicBezTo>
                  <a:pt x="1076" y="34"/>
                  <a:pt x="1063" y="52"/>
                  <a:pt x="1046" y="64"/>
                </a:cubicBezTo>
                <a:cubicBezTo>
                  <a:pt x="1036" y="72"/>
                  <a:pt x="1025" y="74"/>
                  <a:pt x="1014" y="80"/>
                </a:cubicBezTo>
                <a:cubicBezTo>
                  <a:pt x="1013" y="88"/>
                  <a:pt x="1005" y="95"/>
                  <a:pt x="1007" y="103"/>
                </a:cubicBezTo>
                <a:cubicBezTo>
                  <a:pt x="1011" y="104"/>
                  <a:pt x="1013" y="101"/>
                  <a:pt x="1017" y="100"/>
                </a:cubicBezTo>
                <a:cubicBezTo>
                  <a:pt x="1021" y="100"/>
                  <a:pt x="1024" y="99"/>
                  <a:pt x="1026" y="95"/>
                </a:cubicBezTo>
                <a:cubicBezTo>
                  <a:pt x="1025" y="86"/>
                  <a:pt x="1032" y="80"/>
                  <a:pt x="1038" y="75"/>
                </a:cubicBezTo>
                <a:cubicBezTo>
                  <a:pt x="1048" y="67"/>
                  <a:pt x="1063" y="70"/>
                  <a:pt x="1074" y="74"/>
                </a:cubicBezTo>
                <a:cubicBezTo>
                  <a:pt x="1078" y="70"/>
                  <a:pt x="1085" y="68"/>
                  <a:pt x="1089" y="61"/>
                </a:cubicBezTo>
                <a:cubicBezTo>
                  <a:pt x="1100" y="47"/>
                  <a:pt x="1111" y="31"/>
                  <a:pt x="1119" y="15"/>
                </a:cubicBezTo>
                <a:cubicBezTo>
                  <a:pt x="1119" y="14"/>
                  <a:pt x="1121" y="10"/>
                  <a:pt x="1118" y="9"/>
                </a:cubicBezTo>
                <a:close/>
                <a:moveTo>
                  <a:pt x="687" y="15"/>
                </a:moveTo>
                <a:cubicBezTo>
                  <a:pt x="685" y="13"/>
                  <a:pt x="684" y="9"/>
                  <a:pt x="681" y="9"/>
                </a:cubicBezTo>
                <a:cubicBezTo>
                  <a:pt x="678" y="10"/>
                  <a:pt x="677" y="12"/>
                  <a:pt x="677" y="14"/>
                </a:cubicBezTo>
                <a:cubicBezTo>
                  <a:pt x="678" y="17"/>
                  <a:pt x="681" y="18"/>
                  <a:pt x="684" y="18"/>
                </a:cubicBezTo>
                <a:cubicBezTo>
                  <a:pt x="686" y="19"/>
                  <a:pt x="688" y="17"/>
                  <a:pt x="687" y="15"/>
                </a:cubicBezTo>
                <a:close/>
                <a:moveTo>
                  <a:pt x="1269" y="11"/>
                </a:moveTo>
                <a:cubicBezTo>
                  <a:pt x="1246" y="10"/>
                  <a:pt x="1219" y="10"/>
                  <a:pt x="1197" y="10"/>
                </a:cubicBezTo>
                <a:cubicBezTo>
                  <a:pt x="1174" y="10"/>
                  <a:pt x="1174" y="10"/>
                  <a:pt x="1174" y="10"/>
                </a:cubicBezTo>
                <a:cubicBezTo>
                  <a:pt x="1171" y="12"/>
                  <a:pt x="1165" y="7"/>
                  <a:pt x="1165" y="12"/>
                </a:cubicBezTo>
                <a:cubicBezTo>
                  <a:pt x="1172" y="20"/>
                  <a:pt x="1174" y="30"/>
                  <a:pt x="1174" y="41"/>
                </a:cubicBezTo>
                <a:cubicBezTo>
                  <a:pt x="1171" y="49"/>
                  <a:pt x="1166" y="61"/>
                  <a:pt x="1155" y="63"/>
                </a:cubicBezTo>
                <a:cubicBezTo>
                  <a:pt x="1151" y="64"/>
                  <a:pt x="1146" y="63"/>
                  <a:pt x="1142" y="60"/>
                </a:cubicBezTo>
                <a:cubicBezTo>
                  <a:pt x="1137" y="56"/>
                  <a:pt x="1143" y="51"/>
                  <a:pt x="1143" y="47"/>
                </a:cubicBezTo>
                <a:cubicBezTo>
                  <a:pt x="1143" y="42"/>
                  <a:pt x="1140" y="37"/>
                  <a:pt x="1136" y="35"/>
                </a:cubicBezTo>
                <a:cubicBezTo>
                  <a:pt x="1130" y="34"/>
                  <a:pt x="1125" y="38"/>
                  <a:pt x="1122" y="43"/>
                </a:cubicBezTo>
                <a:cubicBezTo>
                  <a:pt x="1120" y="52"/>
                  <a:pt x="1121" y="62"/>
                  <a:pt x="1128" y="69"/>
                </a:cubicBezTo>
                <a:cubicBezTo>
                  <a:pt x="1139" y="82"/>
                  <a:pt x="1157" y="73"/>
                  <a:pt x="1170" y="69"/>
                </a:cubicBezTo>
                <a:cubicBezTo>
                  <a:pt x="1174" y="66"/>
                  <a:pt x="1178" y="65"/>
                  <a:pt x="1184" y="65"/>
                </a:cubicBezTo>
                <a:cubicBezTo>
                  <a:pt x="1188" y="67"/>
                  <a:pt x="1194" y="69"/>
                  <a:pt x="1196" y="74"/>
                </a:cubicBezTo>
                <a:cubicBezTo>
                  <a:pt x="1200" y="88"/>
                  <a:pt x="1201" y="102"/>
                  <a:pt x="1196" y="115"/>
                </a:cubicBezTo>
                <a:cubicBezTo>
                  <a:pt x="1192" y="120"/>
                  <a:pt x="1190" y="126"/>
                  <a:pt x="1182" y="125"/>
                </a:cubicBezTo>
                <a:cubicBezTo>
                  <a:pt x="1173" y="122"/>
                  <a:pt x="1177" y="113"/>
                  <a:pt x="1178" y="107"/>
                </a:cubicBezTo>
                <a:cubicBezTo>
                  <a:pt x="1176" y="103"/>
                  <a:pt x="1176" y="97"/>
                  <a:pt x="1172" y="95"/>
                </a:cubicBezTo>
                <a:cubicBezTo>
                  <a:pt x="1168" y="96"/>
                  <a:pt x="1165" y="96"/>
                  <a:pt x="1162" y="98"/>
                </a:cubicBezTo>
                <a:cubicBezTo>
                  <a:pt x="1158" y="104"/>
                  <a:pt x="1159" y="111"/>
                  <a:pt x="1158" y="117"/>
                </a:cubicBezTo>
                <a:cubicBezTo>
                  <a:pt x="1156" y="130"/>
                  <a:pt x="1170" y="136"/>
                  <a:pt x="1178" y="141"/>
                </a:cubicBezTo>
                <a:cubicBezTo>
                  <a:pt x="1193" y="142"/>
                  <a:pt x="1193" y="142"/>
                  <a:pt x="1193" y="142"/>
                </a:cubicBezTo>
                <a:cubicBezTo>
                  <a:pt x="1206" y="140"/>
                  <a:pt x="1217" y="130"/>
                  <a:pt x="1223" y="118"/>
                </a:cubicBezTo>
                <a:cubicBezTo>
                  <a:pt x="1224" y="111"/>
                  <a:pt x="1225" y="101"/>
                  <a:pt x="1218" y="96"/>
                </a:cubicBezTo>
                <a:cubicBezTo>
                  <a:pt x="1216" y="94"/>
                  <a:pt x="1219" y="93"/>
                  <a:pt x="1220" y="91"/>
                </a:cubicBezTo>
                <a:cubicBezTo>
                  <a:pt x="1218" y="84"/>
                  <a:pt x="1214" y="78"/>
                  <a:pt x="1212" y="73"/>
                </a:cubicBezTo>
                <a:cubicBezTo>
                  <a:pt x="1212" y="69"/>
                  <a:pt x="1206" y="70"/>
                  <a:pt x="1209" y="67"/>
                </a:cubicBezTo>
                <a:cubicBezTo>
                  <a:pt x="1207" y="58"/>
                  <a:pt x="1208" y="47"/>
                  <a:pt x="1213" y="39"/>
                </a:cubicBezTo>
                <a:cubicBezTo>
                  <a:pt x="1220" y="26"/>
                  <a:pt x="1234" y="26"/>
                  <a:pt x="1247" y="25"/>
                </a:cubicBezTo>
                <a:cubicBezTo>
                  <a:pt x="1259" y="23"/>
                  <a:pt x="1269" y="32"/>
                  <a:pt x="1275" y="41"/>
                </a:cubicBezTo>
                <a:cubicBezTo>
                  <a:pt x="1275" y="47"/>
                  <a:pt x="1280" y="55"/>
                  <a:pt x="1272" y="60"/>
                </a:cubicBezTo>
                <a:cubicBezTo>
                  <a:pt x="1268" y="65"/>
                  <a:pt x="1265" y="58"/>
                  <a:pt x="1261" y="61"/>
                </a:cubicBezTo>
                <a:cubicBezTo>
                  <a:pt x="1256" y="63"/>
                  <a:pt x="1255" y="68"/>
                  <a:pt x="1255" y="72"/>
                </a:cubicBezTo>
                <a:cubicBezTo>
                  <a:pt x="1257" y="77"/>
                  <a:pt x="1260" y="80"/>
                  <a:pt x="1264" y="84"/>
                </a:cubicBezTo>
                <a:cubicBezTo>
                  <a:pt x="1268" y="88"/>
                  <a:pt x="1276" y="87"/>
                  <a:pt x="1281" y="86"/>
                </a:cubicBezTo>
                <a:cubicBezTo>
                  <a:pt x="1294" y="75"/>
                  <a:pt x="1294" y="75"/>
                  <a:pt x="1294" y="75"/>
                </a:cubicBezTo>
                <a:cubicBezTo>
                  <a:pt x="1300" y="64"/>
                  <a:pt x="1307" y="47"/>
                  <a:pt x="1297" y="35"/>
                </a:cubicBezTo>
                <a:cubicBezTo>
                  <a:pt x="1287" y="27"/>
                  <a:pt x="1277" y="21"/>
                  <a:pt x="1269" y="11"/>
                </a:cubicBezTo>
                <a:close/>
                <a:moveTo>
                  <a:pt x="1066" y="12"/>
                </a:moveTo>
                <a:cubicBezTo>
                  <a:pt x="1066" y="10"/>
                  <a:pt x="1066" y="10"/>
                  <a:pt x="1066" y="10"/>
                </a:cubicBezTo>
                <a:cubicBezTo>
                  <a:pt x="1062" y="9"/>
                  <a:pt x="1058" y="10"/>
                  <a:pt x="1054" y="10"/>
                </a:cubicBezTo>
                <a:cubicBezTo>
                  <a:pt x="1050" y="9"/>
                  <a:pt x="1050" y="13"/>
                  <a:pt x="1049" y="15"/>
                </a:cubicBezTo>
                <a:cubicBezTo>
                  <a:pt x="1025" y="33"/>
                  <a:pt x="1025" y="33"/>
                  <a:pt x="1025" y="33"/>
                </a:cubicBezTo>
                <a:cubicBezTo>
                  <a:pt x="1022" y="37"/>
                  <a:pt x="1015" y="36"/>
                  <a:pt x="1014" y="42"/>
                </a:cubicBezTo>
                <a:cubicBezTo>
                  <a:pt x="1015" y="44"/>
                  <a:pt x="1015" y="47"/>
                  <a:pt x="1017" y="47"/>
                </a:cubicBezTo>
                <a:cubicBezTo>
                  <a:pt x="1019" y="47"/>
                  <a:pt x="1022" y="45"/>
                  <a:pt x="1020" y="42"/>
                </a:cubicBezTo>
                <a:cubicBezTo>
                  <a:pt x="1028" y="41"/>
                  <a:pt x="1035" y="37"/>
                  <a:pt x="1041" y="32"/>
                </a:cubicBezTo>
                <a:cubicBezTo>
                  <a:pt x="1050" y="27"/>
                  <a:pt x="1058" y="21"/>
                  <a:pt x="1066" y="12"/>
                </a:cubicBezTo>
                <a:close/>
                <a:moveTo>
                  <a:pt x="1084" y="11"/>
                </a:moveTo>
                <a:cubicBezTo>
                  <a:pt x="1080" y="10"/>
                  <a:pt x="1072" y="8"/>
                  <a:pt x="1072" y="14"/>
                </a:cubicBezTo>
                <a:cubicBezTo>
                  <a:pt x="1063" y="20"/>
                  <a:pt x="1059" y="31"/>
                  <a:pt x="1048" y="34"/>
                </a:cubicBezTo>
                <a:cubicBezTo>
                  <a:pt x="1040" y="43"/>
                  <a:pt x="1027" y="47"/>
                  <a:pt x="1017" y="54"/>
                </a:cubicBezTo>
                <a:cubicBezTo>
                  <a:pt x="1017" y="59"/>
                  <a:pt x="1015" y="65"/>
                  <a:pt x="1017" y="71"/>
                </a:cubicBezTo>
                <a:cubicBezTo>
                  <a:pt x="1043" y="66"/>
                  <a:pt x="1061" y="43"/>
                  <a:pt x="1076" y="23"/>
                </a:cubicBezTo>
                <a:cubicBezTo>
                  <a:pt x="1080" y="20"/>
                  <a:pt x="1084" y="16"/>
                  <a:pt x="1084" y="11"/>
                </a:cubicBezTo>
                <a:close/>
                <a:moveTo>
                  <a:pt x="1151" y="10"/>
                </a:moveTo>
                <a:cubicBezTo>
                  <a:pt x="1147" y="10"/>
                  <a:pt x="1140" y="9"/>
                  <a:pt x="1137" y="11"/>
                </a:cubicBezTo>
                <a:cubicBezTo>
                  <a:pt x="1140" y="15"/>
                  <a:pt x="1144" y="15"/>
                  <a:pt x="1147" y="17"/>
                </a:cubicBezTo>
                <a:cubicBezTo>
                  <a:pt x="1151" y="17"/>
                  <a:pt x="1155" y="23"/>
                  <a:pt x="1160" y="19"/>
                </a:cubicBezTo>
                <a:cubicBezTo>
                  <a:pt x="1158" y="15"/>
                  <a:pt x="1154" y="12"/>
                  <a:pt x="1151" y="10"/>
                </a:cubicBezTo>
                <a:close/>
                <a:moveTo>
                  <a:pt x="1314" y="11"/>
                </a:moveTo>
                <a:cubicBezTo>
                  <a:pt x="1283" y="10"/>
                  <a:pt x="1283" y="10"/>
                  <a:pt x="1283" y="10"/>
                </a:cubicBezTo>
                <a:cubicBezTo>
                  <a:pt x="1281" y="12"/>
                  <a:pt x="1281" y="12"/>
                  <a:pt x="1281" y="12"/>
                </a:cubicBezTo>
                <a:cubicBezTo>
                  <a:pt x="1285" y="20"/>
                  <a:pt x="1294" y="23"/>
                  <a:pt x="1300" y="28"/>
                </a:cubicBezTo>
                <a:cubicBezTo>
                  <a:pt x="1308" y="36"/>
                  <a:pt x="1312" y="47"/>
                  <a:pt x="1309" y="57"/>
                </a:cubicBezTo>
                <a:cubicBezTo>
                  <a:pt x="1311" y="59"/>
                  <a:pt x="1311" y="59"/>
                  <a:pt x="1311" y="59"/>
                </a:cubicBezTo>
                <a:cubicBezTo>
                  <a:pt x="1315" y="71"/>
                  <a:pt x="1328" y="79"/>
                  <a:pt x="1336" y="88"/>
                </a:cubicBezTo>
                <a:cubicBezTo>
                  <a:pt x="1348" y="95"/>
                  <a:pt x="1359" y="103"/>
                  <a:pt x="1373" y="106"/>
                </a:cubicBezTo>
                <a:cubicBezTo>
                  <a:pt x="1383" y="99"/>
                  <a:pt x="1383" y="99"/>
                  <a:pt x="1383" y="99"/>
                </a:cubicBezTo>
                <a:cubicBezTo>
                  <a:pt x="1401" y="91"/>
                  <a:pt x="1420" y="103"/>
                  <a:pt x="1438" y="96"/>
                </a:cubicBezTo>
                <a:cubicBezTo>
                  <a:pt x="1442" y="94"/>
                  <a:pt x="1448" y="91"/>
                  <a:pt x="1449" y="87"/>
                </a:cubicBezTo>
                <a:cubicBezTo>
                  <a:pt x="1440" y="88"/>
                  <a:pt x="1431" y="87"/>
                  <a:pt x="1423" y="90"/>
                </a:cubicBezTo>
                <a:cubicBezTo>
                  <a:pt x="1417" y="88"/>
                  <a:pt x="1411" y="87"/>
                  <a:pt x="1407" y="82"/>
                </a:cubicBezTo>
                <a:cubicBezTo>
                  <a:pt x="1390" y="78"/>
                  <a:pt x="1377" y="69"/>
                  <a:pt x="1363" y="59"/>
                </a:cubicBezTo>
                <a:cubicBezTo>
                  <a:pt x="1345" y="45"/>
                  <a:pt x="1324" y="32"/>
                  <a:pt x="1314" y="11"/>
                </a:cubicBezTo>
                <a:close/>
                <a:moveTo>
                  <a:pt x="1342" y="11"/>
                </a:moveTo>
                <a:cubicBezTo>
                  <a:pt x="1336" y="10"/>
                  <a:pt x="1328" y="11"/>
                  <a:pt x="1321" y="12"/>
                </a:cubicBezTo>
                <a:cubicBezTo>
                  <a:pt x="1321" y="13"/>
                  <a:pt x="1322" y="14"/>
                  <a:pt x="1322" y="15"/>
                </a:cubicBezTo>
                <a:cubicBezTo>
                  <a:pt x="1333" y="29"/>
                  <a:pt x="1347" y="41"/>
                  <a:pt x="1362" y="52"/>
                </a:cubicBezTo>
                <a:cubicBezTo>
                  <a:pt x="1375" y="61"/>
                  <a:pt x="1387" y="71"/>
                  <a:pt x="1402" y="74"/>
                </a:cubicBezTo>
                <a:cubicBezTo>
                  <a:pt x="1402" y="60"/>
                  <a:pt x="1402" y="60"/>
                  <a:pt x="1402" y="60"/>
                </a:cubicBezTo>
                <a:cubicBezTo>
                  <a:pt x="1377" y="52"/>
                  <a:pt x="1358" y="32"/>
                  <a:pt x="1342" y="11"/>
                </a:cubicBezTo>
                <a:close/>
                <a:moveTo>
                  <a:pt x="1460" y="12"/>
                </a:moveTo>
                <a:cubicBezTo>
                  <a:pt x="1457" y="11"/>
                  <a:pt x="1453" y="11"/>
                  <a:pt x="1450" y="10"/>
                </a:cubicBezTo>
                <a:cubicBezTo>
                  <a:pt x="1436" y="12"/>
                  <a:pt x="1422" y="10"/>
                  <a:pt x="1408" y="12"/>
                </a:cubicBezTo>
                <a:cubicBezTo>
                  <a:pt x="1408" y="13"/>
                  <a:pt x="1408" y="13"/>
                  <a:pt x="1408" y="13"/>
                </a:cubicBezTo>
                <a:cubicBezTo>
                  <a:pt x="1413" y="17"/>
                  <a:pt x="1418" y="20"/>
                  <a:pt x="1424" y="21"/>
                </a:cubicBezTo>
                <a:cubicBezTo>
                  <a:pt x="1437" y="22"/>
                  <a:pt x="1452" y="22"/>
                  <a:pt x="1460" y="12"/>
                </a:cubicBezTo>
                <a:close/>
                <a:moveTo>
                  <a:pt x="1739" y="12"/>
                </a:moveTo>
                <a:cubicBezTo>
                  <a:pt x="1717" y="12"/>
                  <a:pt x="1717" y="12"/>
                  <a:pt x="1717" y="12"/>
                </a:cubicBezTo>
                <a:cubicBezTo>
                  <a:pt x="1680" y="12"/>
                  <a:pt x="1642" y="10"/>
                  <a:pt x="1606" y="12"/>
                </a:cubicBezTo>
                <a:cubicBezTo>
                  <a:pt x="1604" y="13"/>
                  <a:pt x="1606" y="15"/>
                  <a:pt x="1606" y="17"/>
                </a:cubicBezTo>
                <a:cubicBezTo>
                  <a:pt x="1609" y="26"/>
                  <a:pt x="1619" y="30"/>
                  <a:pt x="1626" y="36"/>
                </a:cubicBezTo>
                <a:cubicBezTo>
                  <a:pt x="1629" y="44"/>
                  <a:pt x="1624" y="50"/>
                  <a:pt x="1619" y="56"/>
                </a:cubicBezTo>
                <a:cubicBezTo>
                  <a:pt x="1612" y="62"/>
                  <a:pt x="1600" y="64"/>
                  <a:pt x="1591" y="60"/>
                </a:cubicBezTo>
                <a:cubicBezTo>
                  <a:pt x="1584" y="55"/>
                  <a:pt x="1593" y="47"/>
                  <a:pt x="1587" y="42"/>
                </a:cubicBezTo>
                <a:cubicBezTo>
                  <a:pt x="1585" y="41"/>
                  <a:pt x="1582" y="41"/>
                  <a:pt x="1580" y="43"/>
                </a:cubicBezTo>
                <a:cubicBezTo>
                  <a:pt x="1574" y="47"/>
                  <a:pt x="1571" y="53"/>
                  <a:pt x="1571" y="61"/>
                </a:cubicBezTo>
                <a:cubicBezTo>
                  <a:pt x="1574" y="66"/>
                  <a:pt x="1575" y="73"/>
                  <a:pt x="1581" y="75"/>
                </a:cubicBezTo>
                <a:cubicBezTo>
                  <a:pt x="1603" y="88"/>
                  <a:pt x="1621" y="65"/>
                  <a:pt x="1642" y="66"/>
                </a:cubicBezTo>
                <a:cubicBezTo>
                  <a:pt x="1651" y="66"/>
                  <a:pt x="1660" y="71"/>
                  <a:pt x="1662" y="80"/>
                </a:cubicBezTo>
                <a:cubicBezTo>
                  <a:pt x="1668" y="92"/>
                  <a:pt x="1665" y="108"/>
                  <a:pt x="1659" y="118"/>
                </a:cubicBezTo>
                <a:cubicBezTo>
                  <a:pt x="1655" y="123"/>
                  <a:pt x="1650" y="126"/>
                  <a:pt x="1644" y="125"/>
                </a:cubicBezTo>
                <a:cubicBezTo>
                  <a:pt x="1634" y="120"/>
                  <a:pt x="1650" y="113"/>
                  <a:pt x="1642" y="106"/>
                </a:cubicBezTo>
                <a:cubicBezTo>
                  <a:pt x="1640" y="104"/>
                  <a:pt x="1638" y="102"/>
                  <a:pt x="1635" y="103"/>
                </a:cubicBezTo>
                <a:cubicBezTo>
                  <a:pt x="1630" y="102"/>
                  <a:pt x="1626" y="106"/>
                  <a:pt x="1623" y="110"/>
                </a:cubicBezTo>
                <a:cubicBezTo>
                  <a:pt x="1621" y="118"/>
                  <a:pt x="1623" y="126"/>
                  <a:pt x="1626" y="134"/>
                </a:cubicBezTo>
                <a:cubicBezTo>
                  <a:pt x="1633" y="143"/>
                  <a:pt x="1644" y="148"/>
                  <a:pt x="1656" y="148"/>
                </a:cubicBezTo>
                <a:cubicBezTo>
                  <a:pt x="1671" y="147"/>
                  <a:pt x="1683" y="136"/>
                  <a:pt x="1690" y="123"/>
                </a:cubicBezTo>
                <a:cubicBezTo>
                  <a:pt x="1695" y="112"/>
                  <a:pt x="1691" y="97"/>
                  <a:pt x="1686" y="87"/>
                </a:cubicBezTo>
                <a:cubicBezTo>
                  <a:pt x="1682" y="78"/>
                  <a:pt x="1669" y="72"/>
                  <a:pt x="1671" y="60"/>
                </a:cubicBezTo>
                <a:cubicBezTo>
                  <a:pt x="1674" y="45"/>
                  <a:pt x="1688" y="39"/>
                  <a:pt x="1701" y="35"/>
                </a:cubicBezTo>
                <a:cubicBezTo>
                  <a:pt x="1710" y="34"/>
                  <a:pt x="1724" y="31"/>
                  <a:pt x="1731" y="38"/>
                </a:cubicBezTo>
                <a:cubicBezTo>
                  <a:pt x="1736" y="42"/>
                  <a:pt x="1738" y="48"/>
                  <a:pt x="1738" y="54"/>
                </a:cubicBezTo>
                <a:cubicBezTo>
                  <a:pt x="1735" y="61"/>
                  <a:pt x="1727" y="58"/>
                  <a:pt x="1723" y="63"/>
                </a:cubicBezTo>
                <a:cubicBezTo>
                  <a:pt x="1721" y="69"/>
                  <a:pt x="1717" y="74"/>
                  <a:pt x="1720" y="81"/>
                </a:cubicBezTo>
                <a:cubicBezTo>
                  <a:pt x="1723" y="85"/>
                  <a:pt x="1726" y="89"/>
                  <a:pt x="1731" y="89"/>
                </a:cubicBezTo>
                <a:cubicBezTo>
                  <a:pt x="1740" y="92"/>
                  <a:pt x="1748" y="86"/>
                  <a:pt x="1754" y="79"/>
                </a:cubicBezTo>
                <a:cubicBezTo>
                  <a:pt x="1756" y="73"/>
                  <a:pt x="1761" y="67"/>
                  <a:pt x="1758" y="60"/>
                </a:cubicBezTo>
                <a:cubicBezTo>
                  <a:pt x="1761" y="45"/>
                  <a:pt x="1745" y="36"/>
                  <a:pt x="1740" y="23"/>
                </a:cubicBezTo>
                <a:cubicBezTo>
                  <a:pt x="1739" y="20"/>
                  <a:pt x="1741" y="15"/>
                  <a:pt x="1739" y="12"/>
                </a:cubicBezTo>
                <a:close/>
                <a:moveTo>
                  <a:pt x="1373" y="11"/>
                </a:moveTo>
                <a:cubicBezTo>
                  <a:pt x="1352" y="11"/>
                  <a:pt x="1352" y="11"/>
                  <a:pt x="1352" y="11"/>
                </a:cubicBezTo>
                <a:cubicBezTo>
                  <a:pt x="1351" y="12"/>
                  <a:pt x="1351" y="12"/>
                  <a:pt x="1351" y="12"/>
                </a:cubicBezTo>
                <a:cubicBezTo>
                  <a:pt x="1363" y="31"/>
                  <a:pt x="1380" y="46"/>
                  <a:pt x="1401" y="54"/>
                </a:cubicBezTo>
                <a:cubicBezTo>
                  <a:pt x="1407" y="56"/>
                  <a:pt x="1408" y="47"/>
                  <a:pt x="1411" y="44"/>
                </a:cubicBezTo>
                <a:cubicBezTo>
                  <a:pt x="1396" y="38"/>
                  <a:pt x="1382" y="26"/>
                  <a:pt x="1373" y="11"/>
                </a:cubicBezTo>
                <a:close/>
                <a:moveTo>
                  <a:pt x="1545" y="14"/>
                </a:moveTo>
                <a:cubicBezTo>
                  <a:pt x="1544" y="11"/>
                  <a:pt x="1544" y="11"/>
                  <a:pt x="1544" y="11"/>
                </a:cubicBezTo>
                <a:cubicBezTo>
                  <a:pt x="1539" y="11"/>
                  <a:pt x="1532" y="11"/>
                  <a:pt x="1526" y="12"/>
                </a:cubicBezTo>
                <a:cubicBezTo>
                  <a:pt x="1519" y="21"/>
                  <a:pt x="1519" y="21"/>
                  <a:pt x="1519" y="21"/>
                </a:cubicBezTo>
                <a:cubicBezTo>
                  <a:pt x="1509" y="34"/>
                  <a:pt x="1493" y="40"/>
                  <a:pt x="1482" y="51"/>
                </a:cubicBezTo>
                <a:cubicBezTo>
                  <a:pt x="1489" y="62"/>
                  <a:pt x="1489" y="62"/>
                  <a:pt x="1489" y="62"/>
                </a:cubicBezTo>
                <a:cubicBezTo>
                  <a:pt x="1490" y="62"/>
                  <a:pt x="1490" y="62"/>
                  <a:pt x="1490" y="62"/>
                </a:cubicBezTo>
                <a:cubicBezTo>
                  <a:pt x="1506" y="55"/>
                  <a:pt x="1520" y="42"/>
                  <a:pt x="1532" y="28"/>
                </a:cubicBezTo>
                <a:cubicBezTo>
                  <a:pt x="1535" y="23"/>
                  <a:pt x="1542" y="21"/>
                  <a:pt x="1545" y="14"/>
                </a:cubicBezTo>
                <a:close/>
                <a:moveTo>
                  <a:pt x="1598" y="19"/>
                </a:moveTo>
                <a:cubicBezTo>
                  <a:pt x="1595" y="12"/>
                  <a:pt x="1595" y="12"/>
                  <a:pt x="1595" y="12"/>
                </a:cubicBezTo>
                <a:cubicBezTo>
                  <a:pt x="1581" y="12"/>
                  <a:pt x="1568" y="10"/>
                  <a:pt x="1554" y="12"/>
                </a:cubicBezTo>
                <a:cubicBezTo>
                  <a:pt x="1549" y="17"/>
                  <a:pt x="1545" y="25"/>
                  <a:pt x="1538" y="28"/>
                </a:cubicBezTo>
                <a:cubicBezTo>
                  <a:pt x="1525" y="46"/>
                  <a:pt x="1509" y="59"/>
                  <a:pt x="1490" y="69"/>
                </a:cubicBezTo>
                <a:cubicBezTo>
                  <a:pt x="1491" y="82"/>
                  <a:pt x="1491" y="82"/>
                  <a:pt x="1491" y="82"/>
                </a:cubicBezTo>
                <a:cubicBezTo>
                  <a:pt x="1491" y="93"/>
                  <a:pt x="1481" y="101"/>
                  <a:pt x="1483" y="113"/>
                </a:cubicBezTo>
                <a:cubicBezTo>
                  <a:pt x="1484" y="117"/>
                  <a:pt x="1486" y="122"/>
                  <a:pt x="1490" y="123"/>
                </a:cubicBezTo>
                <a:cubicBezTo>
                  <a:pt x="1497" y="125"/>
                  <a:pt x="1502" y="123"/>
                  <a:pt x="1508" y="122"/>
                </a:cubicBezTo>
                <a:cubicBezTo>
                  <a:pt x="1511" y="119"/>
                  <a:pt x="1519" y="118"/>
                  <a:pt x="1517" y="112"/>
                </a:cubicBezTo>
                <a:cubicBezTo>
                  <a:pt x="1511" y="110"/>
                  <a:pt x="1507" y="103"/>
                  <a:pt x="1505" y="98"/>
                </a:cubicBezTo>
                <a:cubicBezTo>
                  <a:pt x="1506" y="90"/>
                  <a:pt x="1508" y="82"/>
                  <a:pt x="1515" y="77"/>
                </a:cubicBezTo>
                <a:cubicBezTo>
                  <a:pt x="1526" y="69"/>
                  <a:pt x="1541" y="74"/>
                  <a:pt x="1551" y="80"/>
                </a:cubicBezTo>
                <a:cubicBezTo>
                  <a:pt x="1555" y="75"/>
                  <a:pt x="1559" y="70"/>
                  <a:pt x="1564" y="64"/>
                </a:cubicBezTo>
                <a:cubicBezTo>
                  <a:pt x="1565" y="50"/>
                  <a:pt x="1565" y="50"/>
                  <a:pt x="1565" y="50"/>
                </a:cubicBezTo>
                <a:cubicBezTo>
                  <a:pt x="1568" y="45"/>
                  <a:pt x="1572" y="38"/>
                  <a:pt x="1579" y="35"/>
                </a:cubicBezTo>
                <a:cubicBezTo>
                  <a:pt x="1584" y="33"/>
                  <a:pt x="1589" y="36"/>
                  <a:pt x="1594" y="39"/>
                </a:cubicBezTo>
                <a:cubicBezTo>
                  <a:pt x="1597" y="43"/>
                  <a:pt x="1595" y="49"/>
                  <a:pt x="1596" y="54"/>
                </a:cubicBezTo>
                <a:cubicBezTo>
                  <a:pt x="1602" y="55"/>
                  <a:pt x="1610" y="55"/>
                  <a:pt x="1615" y="50"/>
                </a:cubicBezTo>
                <a:cubicBezTo>
                  <a:pt x="1618" y="47"/>
                  <a:pt x="1620" y="44"/>
                  <a:pt x="1619" y="39"/>
                </a:cubicBezTo>
                <a:cubicBezTo>
                  <a:pt x="1610" y="35"/>
                  <a:pt x="1603" y="28"/>
                  <a:pt x="1598" y="19"/>
                </a:cubicBezTo>
                <a:close/>
                <a:moveTo>
                  <a:pt x="1399" y="11"/>
                </a:moveTo>
                <a:cubicBezTo>
                  <a:pt x="1385" y="11"/>
                  <a:pt x="1385" y="11"/>
                  <a:pt x="1385" y="11"/>
                </a:cubicBezTo>
                <a:cubicBezTo>
                  <a:pt x="1383" y="11"/>
                  <a:pt x="1382" y="13"/>
                  <a:pt x="1382" y="15"/>
                </a:cubicBezTo>
                <a:cubicBezTo>
                  <a:pt x="1391" y="25"/>
                  <a:pt x="1402" y="39"/>
                  <a:pt x="1417" y="40"/>
                </a:cubicBezTo>
                <a:cubicBezTo>
                  <a:pt x="1427" y="37"/>
                  <a:pt x="1437" y="32"/>
                  <a:pt x="1448" y="34"/>
                </a:cubicBezTo>
                <a:cubicBezTo>
                  <a:pt x="1464" y="40"/>
                  <a:pt x="1476" y="25"/>
                  <a:pt x="1488" y="17"/>
                </a:cubicBezTo>
                <a:cubicBezTo>
                  <a:pt x="1488" y="15"/>
                  <a:pt x="1491" y="12"/>
                  <a:pt x="1488" y="11"/>
                </a:cubicBezTo>
                <a:cubicBezTo>
                  <a:pt x="1471" y="11"/>
                  <a:pt x="1471" y="11"/>
                  <a:pt x="1471" y="11"/>
                </a:cubicBezTo>
                <a:cubicBezTo>
                  <a:pt x="1461" y="21"/>
                  <a:pt x="1449" y="26"/>
                  <a:pt x="1435" y="27"/>
                </a:cubicBezTo>
                <a:cubicBezTo>
                  <a:pt x="1421" y="27"/>
                  <a:pt x="1408" y="22"/>
                  <a:pt x="1399" y="11"/>
                </a:cubicBezTo>
                <a:close/>
                <a:moveTo>
                  <a:pt x="1517" y="12"/>
                </a:moveTo>
                <a:cubicBezTo>
                  <a:pt x="1498" y="11"/>
                  <a:pt x="1498" y="11"/>
                  <a:pt x="1498" y="11"/>
                </a:cubicBezTo>
                <a:cubicBezTo>
                  <a:pt x="1496" y="12"/>
                  <a:pt x="1496" y="12"/>
                  <a:pt x="1496" y="12"/>
                </a:cubicBezTo>
                <a:cubicBezTo>
                  <a:pt x="1492" y="23"/>
                  <a:pt x="1480" y="30"/>
                  <a:pt x="1470" y="36"/>
                </a:cubicBezTo>
                <a:cubicBezTo>
                  <a:pt x="1468" y="41"/>
                  <a:pt x="1475" y="42"/>
                  <a:pt x="1477" y="45"/>
                </a:cubicBezTo>
                <a:cubicBezTo>
                  <a:pt x="1489" y="38"/>
                  <a:pt x="1502" y="32"/>
                  <a:pt x="1511" y="21"/>
                </a:cubicBezTo>
                <a:cubicBezTo>
                  <a:pt x="1513" y="18"/>
                  <a:pt x="1518" y="16"/>
                  <a:pt x="1517" y="12"/>
                </a:cubicBezTo>
                <a:close/>
                <a:moveTo>
                  <a:pt x="1777" y="12"/>
                </a:moveTo>
                <a:cubicBezTo>
                  <a:pt x="1767" y="12"/>
                  <a:pt x="1758" y="12"/>
                  <a:pt x="1749" y="12"/>
                </a:cubicBezTo>
                <a:cubicBezTo>
                  <a:pt x="1746" y="14"/>
                  <a:pt x="1747" y="18"/>
                  <a:pt x="1747" y="21"/>
                </a:cubicBezTo>
                <a:cubicBezTo>
                  <a:pt x="1753" y="34"/>
                  <a:pt x="1767" y="46"/>
                  <a:pt x="1766" y="62"/>
                </a:cubicBezTo>
                <a:cubicBezTo>
                  <a:pt x="1778" y="82"/>
                  <a:pt x="1796" y="96"/>
                  <a:pt x="1814" y="109"/>
                </a:cubicBezTo>
                <a:cubicBezTo>
                  <a:pt x="1820" y="110"/>
                  <a:pt x="1824" y="118"/>
                  <a:pt x="1831" y="116"/>
                </a:cubicBezTo>
                <a:cubicBezTo>
                  <a:pt x="1832" y="109"/>
                  <a:pt x="1840" y="103"/>
                  <a:pt x="1845" y="99"/>
                </a:cubicBezTo>
                <a:cubicBezTo>
                  <a:pt x="1834" y="91"/>
                  <a:pt x="1823" y="81"/>
                  <a:pt x="1814" y="71"/>
                </a:cubicBezTo>
                <a:cubicBezTo>
                  <a:pt x="1800" y="59"/>
                  <a:pt x="1791" y="44"/>
                  <a:pt x="1782" y="27"/>
                </a:cubicBezTo>
                <a:cubicBezTo>
                  <a:pt x="1780" y="22"/>
                  <a:pt x="1780" y="16"/>
                  <a:pt x="1777" y="12"/>
                </a:cubicBezTo>
                <a:close/>
                <a:moveTo>
                  <a:pt x="1804" y="28"/>
                </a:moveTo>
                <a:cubicBezTo>
                  <a:pt x="1800" y="22"/>
                  <a:pt x="1800" y="10"/>
                  <a:pt x="1790" y="12"/>
                </a:cubicBezTo>
                <a:cubicBezTo>
                  <a:pt x="1788" y="13"/>
                  <a:pt x="1784" y="11"/>
                  <a:pt x="1784" y="13"/>
                </a:cubicBezTo>
                <a:cubicBezTo>
                  <a:pt x="1789" y="29"/>
                  <a:pt x="1797" y="42"/>
                  <a:pt x="1805" y="56"/>
                </a:cubicBezTo>
                <a:cubicBezTo>
                  <a:pt x="1818" y="69"/>
                  <a:pt x="1833" y="86"/>
                  <a:pt x="1849" y="94"/>
                </a:cubicBezTo>
                <a:cubicBezTo>
                  <a:pt x="1855" y="100"/>
                  <a:pt x="1865" y="96"/>
                  <a:pt x="1873" y="99"/>
                </a:cubicBezTo>
                <a:cubicBezTo>
                  <a:pt x="1881" y="99"/>
                  <a:pt x="1887" y="104"/>
                  <a:pt x="1895" y="102"/>
                </a:cubicBezTo>
                <a:cubicBezTo>
                  <a:pt x="1901" y="100"/>
                  <a:pt x="1909" y="100"/>
                  <a:pt x="1910" y="94"/>
                </a:cubicBezTo>
                <a:cubicBezTo>
                  <a:pt x="1903" y="95"/>
                  <a:pt x="1896" y="91"/>
                  <a:pt x="1890" y="89"/>
                </a:cubicBezTo>
                <a:cubicBezTo>
                  <a:pt x="1883" y="94"/>
                  <a:pt x="1874" y="95"/>
                  <a:pt x="1866" y="95"/>
                </a:cubicBezTo>
                <a:cubicBezTo>
                  <a:pt x="1857" y="92"/>
                  <a:pt x="1851" y="84"/>
                  <a:pt x="1850" y="76"/>
                </a:cubicBezTo>
                <a:cubicBezTo>
                  <a:pt x="1847" y="74"/>
                  <a:pt x="1844" y="71"/>
                  <a:pt x="1841" y="68"/>
                </a:cubicBezTo>
                <a:cubicBezTo>
                  <a:pt x="1827" y="56"/>
                  <a:pt x="1815" y="42"/>
                  <a:pt x="1804" y="28"/>
                </a:cubicBezTo>
                <a:close/>
                <a:moveTo>
                  <a:pt x="1813" y="21"/>
                </a:moveTo>
                <a:cubicBezTo>
                  <a:pt x="1809" y="19"/>
                  <a:pt x="1812" y="10"/>
                  <a:pt x="1804" y="12"/>
                </a:cubicBezTo>
                <a:cubicBezTo>
                  <a:pt x="1803" y="12"/>
                  <a:pt x="1803" y="13"/>
                  <a:pt x="1803" y="14"/>
                </a:cubicBezTo>
                <a:cubicBezTo>
                  <a:pt x="1814" y="32"/>
                  <a:pt x="1814" y="32"/>
                  <a:pt x="1814" y="32"/>
                </a:cubicBezTo>
                <a:cubicBezTo>
                  <a:pt x="1817" y="40"/>
                  <a:pt x="1826" y="44"/>
                  <a:pt x="1830" y="51"/>
                </a:cubicBezTo>
                <a:cubicBezTo>
                  <a:pt x="1836" y="56"/>
                  <a:pt x="1842" y="64"/>
                  <a:pt x="1850" y="67"/>
                </a:cubicBezTo>
                <a:cubicBezTo>
                  <a:pt x="1851" y="63"/>
                  <a:pt x="1852" y="60"/>
                  <a:pt x="1853" y="56"/>
                </a:cubicBezTo>
                <a:cubicBezTo>
                  <a:pt x="1837" y="47"/>
                  <a:pt x="1827" y="34"/>
                  <a:pt x="1813" y="21"/>
                </a:cubicBezTo>
                <a:close/>
                <a:moveTo>
                  <a:pt x="1829" y="12"/>
                </a:moveTo>
                <a:cubicBezTo>
                  <a:pt x="1824" y="13"/>
                  <a:pt x="1819" y="10"/>
                  <a:pt x="1815" y="13"/>
                </a:cubicBezTo>
                <a:cubicBezTo>
                  <a:pt x="1818" y="22"/>
                  <a:pt x="1828" y="27"/>
                  <a:pt x="1833" y="34"/>
                </a:cubicBezTo>
                <a:cubicBezTo>
                  <a:pt x="1840" y="40"/>
                  <a:pt x="1847" y="47"/>
                  <a:pt x="1856" y="51"/>
                </a:cubicBezTo>
                <a:cubicBezTo>
                  <a:pt x="1857" y="49"/>
                  <a:pt x="1860" y="48"/>
                  <a:pt x="1859" y="46"/>
                </a:cubicBezTo>
                <a:cubicBezTo>
                  <a:pt x="1846" y="38"/>
                  <a:pt x="1838" y="24"/>
                  <a:pt x="1829" y="12"/>
                </a:cubicBezTo>
                <a:close/>
                <a:moveTo>
                  <a:pt x="1856" y="22"/>
                </a:moveTo>
                <a:cubicBezTo>
                  <a:pt x="1852" y="18"/>
                  <a:pt x="1852" y="9"/>
                  <a:pt x="1843" y="12"/>
                </a:cubicBezTo>
                <a:cubicBezTo>
                  <a:pt x="1841" y="13"/>
                  <a:pt x="1836" y="11"/>
                  <a:pt x="1837" y="15"/>
                </a:cubicBezTo>
                <a:cubicBezTo>
                  <a:pt x="1845" y="24"/>
                  <a:pt x="1851" y="37"/>
                  <a:pt x="1864" y="42"/>
                </a:cubicBezTo>
                <a:cubicBezTo>
                  <a:pt x="1867" y="40"/>
                  <a:pt x="1870" y="40"/>
                  <a:pt x="1871" y="36"/>
                </a:cubicBezTo>
                <a:cubicBezTo>
                  <a:pt x="1866" y="32"/>
                  <a:pt x="1861" y="28"/>
                  <a:pt x="1856" y="22"/>
                </a:cubicBezTo>
                <a:close/>
                <a:moveTo>
                  <a:pt x="1882" y="13"/>
                </a:moveTo>
                <a:cubicBezTo>
                  <a:pt x="1860" y="12"/>
                  <a:pt x="1860" y="12"/>
                  <a:pt x="1860" y="12"/>
                </a:cubicBezTo>
                <a:cubicBezTo>
                  <a:pt x="1858" y="14"/>
                  <a:pt x="1858" y="14"/>
                  <a:pt x="1858" y="14"/>
                </a:cubicBezTo>
                <a:cubicBezTo>
                  <a:pt x="1860" y="21"/>
                  <a:pt x="1868" y="28"/>
                  <a:pt x="1875" y="32"/>
                </a:cubicBezTo>
                <a:cubicBezTo>
                  <a:pt x="1877" y="35"/>
                  <a:pt x="1881" y="30"/>
                  <a:pt x="1883" y="34"/>
                </a:cubicBezTo>
                <a:cubicBezTo>
                  <a:pt x="1899" y="30"/>
                  <a:pt x="1913" y="36"/>
                  <a:pt x="1926" y="42"/>
                </a:cubicBezTo>
                <a:cubicBezTo>
                  <a:pt x="1938" y="41"/>
                  <a:pt x="1948" y="33"/>
                  <a:pt x="1957" y="25"/>
                </a:cubicBezTo>
                <a:cubicBezTo>
                  <a:pt x="1960" y="20"/>
                  <a:pt x="1969" y="20"/>
                  <a:pt x="1968" y="13"/>
                </a:cubicBezTo>
                <a:cubicBezTo>
                  <a:pt x="1949" y="13"/>
                  <a:pt x="1949" y="13"/>
                  <a:pt x="1949" y="13"/>
                </a:cubicBezTo>
                <a:cubicBezTo>
                  <a:pt x="1939" y="25"/>
                  <a:pt x="1923" y="30"/>
                  <a:pt x="1908" y="28"/>
                </a:cubicBezTo>
                <a:cubicBezTo>
                  <a:pt x="1897" y="26"/>
                  <a:pt x="1890" y="19"/>
                  <a:pt x="1882" y="13"/>
                </a:cubicBezTo>
                <a:close/>
                <a:moveTo>
                  <a:pt x="1940" y="14"/>
                </a:moveTo>
                <a:cubicBezTo>
                  <a:pt x="1930" y="11"/>
                  <a:pt x="1921" y="13"/>
                  <a:pt x="1911" y="12"/>
                </a:cubicBezTo>
                <a:cubicBezTo>
                  <a:pt x="1904" y="14"/>
                  <a:pt x="1897" y="11"/>
                  <a:pt x="1892" y="13"/>
                </a:cubicBezTo>
                <a:cubicBezTo>
                  <a:pt x="1895" y="18"/>
                  <a:pt x="1902" y="21"/>
                  <a:pt x="1908" y="23"/>
                </a:cubicBezTo>
                <a:cubicBezTo>
                  <a:pt x="1920" y="25"/>
                  <a:pt x="1933" y="23"/>
                  <a:pt x="1940" y="14"/>
                </a:cubicBezTo>
                <a:close/>
                <a:moveTo>
                  <a:pt x="1162" y="25"/>
                </a:moveTo>
                <a:cubicBezTo>
                  <a:pt x="1149" y="25"/>
                  <a:pt x="1140" y="18"/>
                  <a:pt x="1128" y="14"/>
                </a:cubicBezTo>
                <a:cubicBezTo>
                  <a:pt x="1127" y="17"/>
                  <a:pt x="1124" y="19"/>
                  <a:pt x="1125" y="22"/>
                </a:cubicBezTo>
                <a:cubicBezTo>
                  <a:pt x="1130" y="27"/>
                  <a:pt x="1136" y="28"/>
                  <a:pt x="1142" y="31"/>
                </a:cubicBezTo>
                <a:cubicBezTo>
                  <a:pt x="1147" y="38"/>
                  <a:pt x="1157" y="39"/>
                  <a:pt x="1165" y="38"/>
                </a:cubicBezTo>
                <a:cubicBezTo>
                  <a:pt x="1166" y="34"/>
                  <a:pt x="1167" y="28"/>
                  <a:pt x="1162" y="25"/>
                </a:cubicBezTo>
                <a:close/>
                <a:moveTo>
                  <a:pt x="690" y="26"/>
                </a:moveTo>
                <a:cubicBezTo>
                  <a:pt x="686" y="21"/>
                  <a:pt x="678" y="24"/>
                  <a:pt x="672" y="22"/>
                </a:cubicBezTo>
                <a:cubicBezTo>
                  <a:pt x="670" y="23"/>
                  <a:pt x="668" y="26"/>
                  <a:pt x="669" y="28"/>
                </a:cubicBezTo>
                <a:cubicBezTo>
                  <a:pt x="674" y="33"/>
                  <a:pt x="681" y="33"/>
                  <a:pt x="687" y="34"/>
                </a:cubicBezTo>
                <a:cubicBezTo>
                  <a:pt x="690" y="33"/>
                  <a:pt x="690" y="29"/>
                  <a:pt x="690" y="26"/>
                </a:cubicBezTo>
                <a:close/>
                <a:moveTo>
                  <a:pt x="184" y="34"/>
                </a:moveTo>
                <a:cubicBezTo>
                  <a:pt x="181" y="30"/>
                  <a:pt x="177" y="28"/>
                  <a:pt x="173" y="27"/>
                </a:cubicBezTo>
                <a:cubicBezTo>
                  <a:pt x="170" y="28"/>
                  <a:pt x="170" y="31"/>
                  <a:pt x="169" y="33"/>
                </a:cubicBezTo>
                <a:cubicBezTo>
                  <a:pt x="168" y="34"/>
                  <a:pt x="166" y="38"/>
                  <a:pt x="169" y="38"/>
                </a:cubicBezTo>
                <a:cubicBezTo>
                  <a:pt x="174" y="37"/>
                  <a:pt x="178" y="35"/>
                  <a:pt x="184" y="34"/>
                </a:cubicBezTo>
                <a:close/>
                <a:moveTo>
                  <a:pt x="1122" y="29"/>
                </a:moveTo>
                <a:cubicBezTo>
                  <a:pt x="1120" y="29"/>
                  <a:pt x="1119" y="32"/>
                  <a:pt x="1118" y="34"/>
                </a:cubicBezTo>
                <a:cubicBezTo>
                  <a:pt x="1118" y="34"/>
                  <a:pt x="1120" y="34"/>
                  <a:pt x="1120" y="34"/>
                </a:cubicBezTo>
                <a:cubicBezTo>
                  <a:pt x="1121" y="32"/>
                  <a:pt x="1123" y="31"/>
                  <a:pt x="1122" y="29"/>
                </a:cubicBezTo>
                <a:close/>
                <a:moveTo>
                  <a:pt x="1005" y="44"/>
                </a:moveTo>
                <a:cubicBezTo>
                  <a:pt x="1002" y="39"/>
                  <a:pt x="998" y="33"/>
                  <a:pt x="992" y="31"/>
                </a:cubicBezTo>
                <a:cubicBezTo>
                  <a:pt x="984" y="31"/>
                  <a:pt x="976" y="28"/>
                  <a:pt x="967" y="30"/>
                </a:cubicBezTo>
                <a:cubicBezTo>
                  <a:pt x="956" y="34"/>
                  <a:pt x="943" y="39"/>
                  <a:pt x="940" y="53"/>
                </a:cubicBezTo>
                <a:cubicBezTo>
                  <a:pt x="940" y="58"/>
                  <a:pt x="939" y="65"/>
                  <a:pt x="944" y="69"/>
                </a:cubicBezTo>
                <a:cubicBezTo>
                  <a:pt x="946" y="72"/>
                  <a:pt x="950" y="74"/>
                  <a:pt x="954" y="73"/>
                </a:cubicBezTo>
                <a:cubicBezTo>
                  <a:pt x="965" y="69"/>
                  <a:pt x="958" y="58"/>
                  <a:pt x="965" y="52"/>
                </a:cubicBezTo>
                <a:cubicBezTo>
                  <a:pt x="970" y="51"/>
                  <a:pt x="974" y="49"/>
                  <a:pt x="978" y="51"/>
                </a:cubicBezTo>
                <a:cubicBezTo>
                  <a:pt x="985" y="53"/>
                  <a:pt x="988" y="59"/>
                  <a:pt x="990" y="64"/>
                </a:cubicBezTo>
                <a:cubicBezTo>
                  <a:pt x="993" y="75"/>
                  <a:pt x="988" y="84"/>
                  <a:pt x="981" y="91"/>
                </a:cubicBezTo>
                <a:cubicBezTo>
                  <a:pt x="972" y="100"/>
                  <a:pt x="960" y="110"/>
                  <a:pt x="946" y="106"/>
                </a:cubicBezTo>
                <a:cubicBezTo>
                  <a:pt x="933" y="102"/>
                  <a:pt x="915" y="96"/>
                  <a:pt x="905" y="109"/>
                </a:cubicBezTo>
                <a:cubicBezTo>
                  <a:pt x="899" y="114"/>
                  <a:pt x="898" y="121"/>
                  <a:pt x="899" y="128"/>
                </a:cubicBezTo>
                <a:cubicBezTo>
                  <a:pt x="901" y="132"/>
                  <a:pt x="903" y="138"/>
                  <a:pt x="909" y="139"/>
                </a:cubicBezTo>
                <a:cubicBezTo>
                  <a:pt x="913" y="141"/>
                  <a:pt x="917" y="140"/>
                  <a:pt x="919" y="136"/>
                </a:cubicBezTo>
                <a:cubicBezTo>
                  <a:pt x="921" y="133"/>
                  <a:pt x="922" y="129"/>
                  <a:pt x="921" y="126"/>
                </a:cubicBezTo>
                <a:cubicBezTo>
                  <a:pt x="916" y="122"/>
                  <a:pt x="921" y="116"/>
                  <a:pt x="922" y="112"/>
                </a:cubicBezTo>
                <a:cubicBezTo>
                  <a:pt x="927" y="109"/>
                  <a:pt x="935" y="110"/>
                  <a:pt x="941" y="110"/>
                </a:cubicBezTo>
                <a:cubicBezTo>
                  <a:pt x="949" y="115"/>
                  <a:pt x="955" y="125"/>
                  <a:pt x="953" y="135"/>
                </a:cubicBezTo>
                <a:cubicBezTo>
                  <a:pt x="952" y="144"/>
                  <a:pt x="944" y="151"/>
                  <a:pt x="939" y="158"/>
                </a:cubicBezTo>
                <a:cubicBezTo>
                  <a:pt x="939" y="158"/>
                  <a:pt x="939" y="158"/>
                  <a:pt x="939" y="158"/>
                </a:cubicBezTo>
                <a:cubicBezTo>
                  <a:pt x="977" y="159"/>
                  <a:pt x="1015" y="159"/>
                  <a:pt x="1053" y="159"/>
                </a:cubicBezTo>
                <a:cubicBezTo>
                  <a:pt x="1056" y="160"/>
                  <a:pt x="1056" y="156"/>
                  <a:pt x="1057" y="154"/>
                </a:cubicBezTo>
                <a:cubicBezTo>
                  <a:pt x="1073" y="150"/>
                  <a:pt x="1078" y="133"/>
                  <a:pt x="1083" y="120"/>
                </a:cubicBezTo>
                <a:cubicBezTo>
                  <a:pt x="1086" y="106"/>
                  <a:pt x="1083" y="90"/>
                  <a:pt x="1071" y="81"/>
                </a:cubicBezTo>
                <a:cubicBezTo>
                  <a:pt x="1063" y="78"/>
                  <a:pt x="1052" y="75"/>
                  <a:pt x="1044" y="80"/>
                </a:cubicBezTo>
                <a:cubicBezTo>
                  <a:pt x="1035" y="85"/>
                  <a:pt x="1033" y="95"/>
                  <a:pt x="1033" y="104"/>
                </a:cubicBezTo>
                <a:cubicBezTo>
                  <a:pt x="1039" y="116"/>
                  <a:pt x="1052" y="100"/>
                  <a:pt x="1057" y="111"/>
                </a:cubicBezTo>
                <a:cubicBezTo>
                  <a:pt x="1053" y="122"/>
                  <a:pt x="1041" y="129"/>
                  <a:pt x="1030" y="129"/>
                </a:cubicBezTo>
                <a:cubicBezTo>
                  <a:pt x="1022" y="133"/>
                  <a:pt x="1015" y="129"/>
                  <a:pt x="1008" y="126"/>
                </a:cubicBezTo>
                <a:cubicBezTo>
                  <a:pt x="1000" y="119"/>
                  <a:pt x="996" y="110"/>
                  <a:pt x="998" y="100"/>
                </a:cubicBezTo>
                <a:cubicBezTo>
                  <a:pt x="1004" y="87"/>
                  <a:pt x="1010" y="72"/>
                  <a:pt x="1008" y="56"/>
                </a:cubicBezTo>
                <a:cubicBezTo>
                  <a:pt x="1006" y="53"/>
                  <a:pt x="1009" y="47"/>
                  <a:pt x="1005" y="44"/>
                </a:cubicBezTo>
                <a:close/>
                <a:moveTo>
                  <a:pt x="538" y="50"/>
                </a:moveTo>
                <a:cubicBezTo>
                  <a:pt x="526" y="36"/>
                  <a:pt x="526" y="36"/>
                  <a:pt x="526" y="36"/>
                </a:cubicBezTo>
                <a:cubicBezTo>
                  <a:pt x="514" y="30"/>
                  <a:pt x="499" y="31"/>
                  <a:pt x="488" y="38"/>
                </a:cubicBezTo>
                <a:cubicBezTo>
                  <a:pt x="481" y="43"/>
                  <a:pt x="472" y="50"/>
                  <a:pt x="474" y="60"/>
                </a:cubicBezTo>
                <a:cubicBezTo>
                  <a:pt x="475" y="65"/>
                  <a:pt x="478" y="70"/>
                  <a:pt x="483" y="73"/>
                </a:cubicBezTo>
                <a:cubicBezTo>
                  <a:pt x="486" y="73"/>
                  <a:pt x="489" y="75"/>
                  <a:pt x="492" y="73"/>
                </a:cubicBezTo>
                <a:cubicBezTo>
                  <a:pt x="496" y="68"/>
                  <a:pt x="501" y="63"/>
                  <a:pt x="499" y="56"/>
                </a:cubicBezTo>
                <a:cubicBezTo>
                  <a:pt x="500" y="53"/>
                  <a:pt x="504" y="52"/>
                  <a:pt x="507" y="52"/>
                </a:cubicBezTo>
                <a:cubicBezTo>
                  <a:pt x="512" y="54"/>
                  <a:pt x="519" y="55"/>
                  <a:pt x="522" y="61"/>
                </a:cubicBezTo>
                <a:cubicBezTo>
                  <a:pt x="525" y="70"/>
                  <a:pt x="521" y="78"/>
                  <a:pt x="516" y="85"/>
                </a:cubicBezTo>
                <a:cubicBezTo>
                  <a:pt x="509" y="97"/>
                  <a:pt x="497" y="107"/>
                  <a:pt x="482" y="107"/>
                </a:cubicBezTo>
                <a:cubicBezTo>
                  <a:pt x="463" y="103"/>
                  <a:pt x="463" y="103"/>
                  <a:pt x="463" y="103"/>
                </a:cubicBezTo>
                <a:cubicBezTo>
                  <a:pt x="454" y="105"/>
                  <a:pt x="445" y="106"/>
                  <a:pt x="439" y="113"/>
                </a:cubicBezTo>
                <a:cubicBezTo>
                  <a:pt x="433" y="118"/>
                  <a:pt x="434" y="128"/>
                  <a:pt x="437" y="135"/>
                </a:cubicBezTo>
                <a:cubicBezTo>
                  <a:pt x="440" y="139"/>
                  <a:pt x="444" y="139"/>
                  <a:pt x="449" y="139"/>
                </a:cubicBezTo>
                <a:cubicBezTo>
                  <a:pt x="462" y="139"/>
                  <a:pt x="455" y="123"/>
                  <a:pt x="463" y="117"/>
                </a:cubicBezTo>
                <a:cubicBezTo>
                  <a:pt x="467" y="115"/>
                  <a:pt x="472" y="115"/>
                  <a:pt x="477" y="116"/>
                </a:cubicBezTo>
                <a:cubicBezTo>
                  <a:pt x="481" y="118"/>
                  <a:pt x="486" y="122"/>
                  <a:pt x="487" y="127"/>
                </a:cubicBezTo>
                <a:cubicBezTo>
                  <a:pt x="491" y="135"/>
                  <a:pt x="489" y="145"/>
                  <a:pt x="484" y="152"/>
                </a:cubicBezTo>
                <a:cubicBezTo>
                  <a:pt x="482" y="156"/>
                  <a:pt x="478" y="155"/>
                  <a:pt x="477" y="159"/>
                </a:cubicBezTo>
                <a:cubicBezTo>
                  <a:pt x="490" y="160"/>
                  <a:pt x="506" y="159"/>
                  <a:pt x="520" y="160"/>
                </a:cubicBezTo>
                <a:cubicBezTo>
                  <a:pt x="612" y="159"/>
                  <a:pt x="612" y="159"/>
                  <a:pt x="612" y="159"/>
                </a:cubicBezTo>
                <a:cubicBezTo>
                  <a:pt x="621" y="154"/>
                  <a:pt x="621" y="154"/>
                  <a:pt x="621" y="154"/>
                </a:cubicBezTo>
                <a:cubicBezTo>
                  <a:pt x="633" y="140"/>
                  <a:pt x="632" y="121"/>
                  <a:pt x="636" y="104"/>
                </a:cubicBezTo>
                <a:cubicBezTo>
                  <a:pt x="634" y="102"/>
                  <a:pt x="633" y="100"/>
                  <a:pt x="633" y="99"/>
                </a:cubicBezTo>
                <a:cubicBezTo>
                  <a:pt x="626" y="92"/>
                  <a:pt x="623" y="81"/>
                  <a:pt x="613" y="78"/>
                </a:cubicBezTo>
                <a:cubicBezTo>
                  <a:pt x="605" y="76"/>
                  <a:pt x="597" y="78"/>
                  <a:pt x="590" y="81"/>
                </a:cubicBezTo>
                <a:cubicBezTo>
                  <a:pt x="585" y="84"/>
                  <a:pt x="579" y="89"/>
                  <a:pt x="578" y="96"/>
                </a:cubicBezTo>
                <a:cubicBezTo>
                  <a:pt x="578" y="101"/>
                  <a:pt x="581" y="106"/>
                  <a:pt x="584" y="110"/>
                </a:cubicBezTo>
                <a:cubicBezTo>
                  <a:pt x="590" y="115"/>
                  <a:pt x="600" y="105"/>
                  <a:pt x="604" y="116"/>
                </a:cubicBezTo>
                <a:cubicBezTo>
                  <a:pt x="603" y="119"/>
                  <a:pt x="600" y="122"/>
                  <a:pt x="598" y="123"/>
                </a:cubicBezTo>
                <a:cubicBezTo>
                  <a:pt x="596" y="127"/>
                  <a:pt x="590" y="126"/>
                  <a:pt x="588" y="130"/>
                </a:cubicBezTo>
                <a:cubicBezTo>
                  <a:pt x="576" y="133"/>
                  <a:pt x="565" y="139"/>
                  <a:pt x="552" y="134"/>
                </a:cubicBezTo>
                <a:cubicBezTo>
                  <a:pt x="540" y="126"/>
                  <a:pt x="534" y="111"/>
                  <a:pt x="535" y="97"/>
                </a:cubicBezTo>
                <a:cubicBezTo>
                  <a:pt x="539" y="82"/>
                  <a:pt x="542" y="65"/>
                  <a:pt x="538" y="50"/>
                </a:cubicBezTo>
                <a:close/>
                <a:moveTo>
                  <a:pt x="1259" y="36"/>
                </a:moveTo>
                <a:cubicBezTo>
                  <a:pt x="1258" y="34"/>
                  <a:pt x="1258" y="34"/>
                  <a:pt x="1258" y="34"/>
                </a:cubicBezTo>
                <a:cubicBezTo>
                  <a:pt x="1246" y="31"/>
                  <a:pt x="1232" y="32"/>
                  <a:pt x="1223" y="39"/>
                </a:cubicBezTo>
                <a:cubicBezTo>
                  <a:pt x="1220" y="43"/>
                  <a:pt x="1216" y="47"/>
                  <a:pt x="1217" y="51"/>
                </a:cubicBezTo>
                <a:cubicBezTo>
                  <a:pt x="1222" y="51"/>
                  <a:pt x="1227" y="50"/>
                  <a:pt x="1232" y="49"/>
                </a:cubicBezTo>
                <a:cubicBezTo>
                  <a:pt x="1243" y="48"/>
                  <a:pt x="1251" y="41"/>
                  <a:pt x="1259" y="36"/>
                </a:cubicBezTo>
                <a:close/>
                <a:moveTo>
                  <a:pt x="773" y="34"/>
                </a:moveTo>
                <a:cubicBezTo>
                  <a:pt x="770" y="34"/>
                  <a:pt x="770" y="34"/>
                  <a:pt x="770" y="34"/>
                </a:cubicBezTo>
                <a:cubicBezTo>
                  <a:pt x="766" y="36"/>
                  <a:pt x="761" y="35"/>
                  <a:pt x="757" y="38"/>
                </a:cubicBezTo>
                <a:cubicBezTo>
                  <a:pt x="754" y="41"/>
                  <a:pt x="749" y="44"/>
                  <a:pt x="750" y="49"/>
                </a:cubicBezTo>
                <a:cubicBezTo>
                  <a:pt x="756" y="48"/>
                  <a:pt x="760" y="44"/>
                  <a:pt x="765" y="42"/>
                </a:cubicBezTo>
                <a:cubicBezTo>
                  <a:pt x="768" y="40"/>
                  <a:pt x="772" y="37"/>
                  <a:pt x="773" y="34"/>
                </a:cubicBezTo>
                <a:close/>
                <a:moveTo>
                  <a:pt x="316" y="36"/>
                </a:moveTo>
                <a:cubicBezTo>
                  <a:pt x="314" y="34"/>
                  <a:pt x="311" y="35"/>
                  <a:pt x="309" y="34"/>
                </a:cubicBezTo>
                <a:cubicBezTo>
                  <a:pt x="301" y="37"/>
                  <a:pt x="290" y="34"/>
                  <a:pt x="283" y="40"/>
                </a:cubicBezTo>
                <a:cubicBezTo>
                  <a:pt x="280" y="42"/>
                  <a:pt x="275" y="47"/>
                  <a:pt x="274" y="51"/>
                </a:cubicBezTo>
                <a:cubicBezTo>
                  <a:pt x="283" y="49"/>
                  <a:pt x="294" y="47"/>
                  <a:pt x="302" y="43"/>
                </a:cubicBezTo>
                <a:cubicBezTo>
                  <a:pt x="307" y="41"/>
                  <a:pt x="312" y="40"/>
                  <a:pt x="316" y="36"/>
                </a:cubicBezTo>
                <a:close/>
                <a:moveTo>
                  <a:pt x="794" y="45"/>
                </a:moveTo>
                <a:cubicBezTo>
                  <a:pt x="794" y="40"/>
                  <a:pt x="789" y="35"/>
                  <a:pt x="783" y="35"/>
                </a:cubicBezTo>
                <a:cubicBezTo>
                  <a:pt x="773" y="43"/>
                  <a:pt x="762" y="51"/>
                  <a:pt x="751" y="57"/>
                </a:cubicBezTo>
                <a:cubicBezTo>
                  <a:pt x="751" y="59"/>
                  <a:pt x="751" y="59"/>
                  <a:pt x="751" y="59"/>
                </a:cubicBezTo>
                <a:cubicBezTo>
                  <a:pt x="751" y="62"/>
                  <a:pt x="751" y="67"/>
                  <a:pt x="755" y="68"/>
                </a:cubicBezTo>
                <a:cubicBezTo>
                  <a:pt x="765" y="65"/>
                  <a:pt x="771" y="57"/>
                  <a:pt x="778" y="49"/>
                </a:cubicBezTo>
                <a:cubicBezTo>
                  <a:pt x="783" y="48"/>
                  <a:pt x="788" y="46"/>
                  <a:pt x="793" y="48"/>
                </a:cubicBezTo>
                <a:cubicBezTo>
                  <a:pt x="794" y="48"/>
                  <a:pt x="794" y="46"/>
                  <a:pt x="794" y="45"/>
                </a:cubicBezTo>
                <a:close/>
                <a:moveTo>
                  <a:pt x="685" y="40"/>
                </a:moveTo>
                <a:cubicBezTo>
                  <a:pt x="682" y="38"/>
                  <a:pt x="679" y="38"/>
                  <a:pt x="676" y="38"/>
                </a:cubicBezTo>
                <a:cubicBezTo>
                  <a:pt x="673" y="40"/>
                  <a:pt x="672" y="43"/>
                  <a:pt x="673" y="47"/>
                </a:cubicBezTo>
                <a:cubicBezTo>
                  <a:pt x="676" y="47"/>
                  <a:pt x="676" y="47"/>
                  <a:pt x="676" y="47"/>
                </a:cubicBezTo>
                <a:cubicBezTo>
                  <a:pt x="680" y="46"/>
                  <a:pt x="683" y="42"/>
                  <a:pt x="685" y="40"/>
                </a:cubicBezTo>
                <a:close/>
                <a:moveTo>
                  <a:pt x="211" y="44"/>
                </a:moveTo>
                <a:cubicBezTo>
                  <a:pt x="200" y="40"/>
                  <a:pt x="200" y="40"/>
                  <a:pt x="200" y="40"/>
                </a:cubicBezTo>
                <a:cubicBezTo>
                  <a:pt x="199" y="40"/>
                  <a:pt x="198" y="40"/>
                  <a:pt x="198" y="41"/>
                </a:cubicBezTo>
                <a:cubicBezTo>
                  <a:pt x="201" y="45"/>
                  <a:pt x="200" y="50"/>
                  <a:pt x="201" y="54"/>
                </a:cubicBezTo>
                <a:cubicBezTo>
                  <a:pt x="204" y="54"/>
                  <a:pt x="206" y="52"/>
                  <a:pt x="208" y="50"/>
                </a:cubicBezTo>
                <a:cubicBezTo>
                  <a:pt x="209" y="48"/>
                  <a:pt x="213" y="47"/>
                  <a:pt x="211" y="44"/>
                </a:cubicBezTo>
                <a:close/>
                <a:moveTo>
                  <a:pt x="324" y="42"/>
                </a:moveTo>
                <a:cubicBezTo>
                  <a:pt x="323" y="41"/>
                  <a:pt x="322" y="40"/>
                  <a:pt x="321" y="40"/>
                </a:cubicBezTo>
                <a:cubicBezTo>
                  <a:pt x="312" y="46"/>
                  <a:pt x="302" y="49"/>
                  <a:pt x="293" y="52"/>
                </a:cubicBezTo>
                <a:cubicBezTo>
                  <a:pt x="287" y="54"/>
                  <a:pt x="281" y="56"/>
                  <a:pt x="275" y="58"/>
                </a:cubicBezTo>
                <a:cubicBezTo>
                  <a:pt x="280" y="61"/>
                  <a:pt x="281" y="69"/>
                  <a:pt x="288" y="67"/>
                </a:cubicBezTo>
                <a:cubicBezTo>
                  <a:pt x="298" y="64"/>
                  <a:pt x="309" y="61"/>
                  <a:pt x="314" y="50"/>
                </a:cubicBezTo>
                <a:cubicBezTo>
                  <a:pt x="317" y="47"/>
                  <a:pt x="323" y="47"/>
                  <a:pt x="324" y="42"/>
                </a:cubicBezTo>
                <a:close/>
                <a:moveTo>
                  <a:pt x="1712" y="44"/>
                </a:moveTo>
                <a:cubicBezTo>
                  <a:pt x="1712" y="41"/>
                  <a:pt x="1712" y="41"/>
                  <a:pt x="1712" y="41"/>
                </a:cubicBezTo>
                <a:cubicBezTo>
                  <a:pt x="1708" y="40"/>
                  <a:pt x="1708" y="40"/>
                  <a:pt x="1708" y="40"/>
                </a:cubicBezTo>
                <a:cubicBezTo>
                  <a:pt x="1697" y="44"/>
                  <a:pt x="1684" y="47"/>
                  <a:pt x="1678" y="58"/>
                </a:cubicBezTo>
                <a:cubicBezTo>
                  <a:pt x="1678" y="60"/>
                  <a:pt x="1677" y="63"/>
                  <a:pt x="1679" y="64"/>
                </a:cubicBezTo>
                <a:cubicBezTo>
                  <a:pt x="1692" y="61"/>
                  <a:pt x="1701" y="52"/>
                  <a:pt x="1712" y="44"/>
                </a:cubicBezTo>
                <a:close/>
                <a:moveTo>
                  <a:pt x="1730" y="50"/>
                </a:moveTo>
                <a:cubicBezTo>
                  <a:pt x="1728" y="44"/>
                  <a:pt x="1728" y="44"/>
                  <a:pt x="1728" y="44"/>
                </a:cubicBezTo>
                <a:cubicBezTo>
                  <a:pt x="1726" y="43"/>
                  <a:pt x="1723" y="39"/>
                  <a:pt x="1720" y="41"/>
                </a:cubicBezTo>
                <a:cubicBezTo>
                  <a:pt x="1717" y="47"/>
                  <a:pt x="1710" y="51"/>
                  <a:pt x="1705" y="56"/>
                </a:cubicBezTo>
                <a:cubicBezTo>
                  <a:pt x="1699" y="60"/>
                  <a:pt x="1694" y="64"/>
                  <a:pt x="1688" y="65"/>
                </a:cubicBezTo>
                <a:cubicBezTo>
                  <a:pt x="1686" y="68"/>
                  <a:pt x="1682" y="68"/>
                  <a:pt x="1683" y="71"/>
                </a:cubicBezTo>
                <a:cubicBezTo>
                  <a:pt x="1684" y="73"/>
                  <a:pt x="1685" y="74"/>
                  <a:pt x="1687" y="74"/>
                </a:cubicBezTo>
                <a:cubicBezTo>
                  <a:pt x="1693" y="70"/>
                  <a:pt x="1701" y="72"/>
                  <a:pt x="1707" y="65"/>
                </a:cubicBezTo>
                <a:cubicBezTo>
                  <a:pt x="1714" y="64"/>
                  <a:pt x="1718" y="59"/>
                  <a:pt x="1723" y="54"/>
                </a:cubicBezTo>
                <a:cubicBezTo>
                  <a:pt x="1726" y="52"/>
                  <a:pt x="1731" y="54"/>
                  <a:pt x="1730" y="50"/>
                </a:cubicBezTo>
                <a:close/>
                <a:moveTo>
                  <a:pt x="1470" y="49"/>
                </a:moveTo>
                <a:cubicBezTo>
                  <a:pt x="1463" y="39"/>
                  <a:pt x="1453" y="44"/>
                  <a:pt x="1444" y="41"/>
                </a:cubicBezTo>
                <a:cubicBezTo>
                  <a:pt x="1431" y="41"/>
                  <a:pt x="1418" y="46"/>
                  <a:pt x="1411" y="58"/>
                </a:cubicBezTo>
                <a:cubicBezTo>
                  <a:pt x="1409" y="64"/>
                  <a:pt x="1407" y="73"/>
                  <a:pt x="1412" y="78"/>
                </a:cubicBezTo>
                <a:cubicBezTo>
                  <a:pt x="1416" y="81"/>
                  <a:pt x="1421" y="83"/>
                  <a:pt x="1425" y="82"/>
                </a:cubicBezTo>
                <a:cubicBezTo>
                  <a:pt x="1434" y="78"/>
                  <a:pt x="1431" y="69"/>
                  <a:pt x="1433" y="62"/>
                </a:cubicBezTo>
                <a:cubicBezTo>
                  <a:pt x="1435" y="57"/>
                  <a:pt x="1440" y="56"/>
                  <a:pt x="1444" y="54"/>
                </a:cubicBezTo>
                <a:cubicBezTo>
                  <a:pt x="1451" y="52"/>
                  <a:pt x="1456" y="60"/>
                  <a:pt x="1460" y="63"/>
                </a:cubicBezTo>
                <a:cubicBezTo>
                  <a:pt x="1461" y="69"/>
                  <a:pt x="1462" y="75"/>
                  <a:pt x="1460" y="82"/>
                </a:cubicBezTo>
                <a:cubicBezTo>
                  <a:pt x="1454" y="99"/>
                  <a:pt x="1437" y="107"/>
                  <a:pt x="1419" y="106"/>
                </a:cubicBezTo>
                <a:cubicBezTo>
                  <a:pt x="1406" y="105"/>
                  <a:pt x="1389" y="99"/>
                  <a:pt x="1380" y="112"/>
                </a:cubicBezTo>
                <a:cubicBezTo>
                  <a:pt x="1378" y="117"/>
                  <a:pt x="1376" y="125"/>
                  <a:pt x="1378" y="131"/>
                </a:cubicBezTo>
                <a:cubicBezTo>
                  <a:pt x="1380" y="134"/>
                  <a:pt x="1383" y="140"/>
                  <a:pt x="1388" y="139"/>
                </a:cubicBezTo>
                <a:cubicBezTo>
                  <a:pt x="1390" y="138"/>
                  <a:pt x="1393" y="137"/>
                  <a:pt x="1394" y="134"/>
                </a:cubicBezTo>
                <a:cubicBezTo>
                  <a:pt x="1396" y="131"/>
                  <a:pt x="1393" y="128"/>
                  <a:pt x="1391" y="126"/>
                </a:cubicBezTo>
                <a:cubicBezTo>
                  <a:pt x="1389" y="120"/>
                  <a:pt x="1397" y="116"/>
                  <a:pt x="1401" y="113"/>
                </a:cubicBezTo>
                <a:cubicBezTo>
                  <a:pt x="1407" y="110"/>
                  <a:pt x="1413" y="113"/>
                  <a:pt x="1418" y="114"/>
                </a:cubicBezTo>
                <a:cubicBezTo>
                  <a:pt x="1425" y="118"/>
                  <a:pt x="1425" y="126"/>
                  <a:pt x="1428" y="132"/>
                </a:cubicBezTo>
                <a:cubicBezTo>
                  <a:pt x="1430" y="142"/>
                  <a:pt x="1425" y="152"/>
                  <a:pt x="1418" y="158"/>
                </a:cubicBezTo>
                <a:cubicBezTo>
                  <a:pt x="1418" y="159"/>
                  <a:pt x="1419" y="159"/>
                  <a:pt x="1420" y="159"/>
                </a:cubicBezTo>
                <a:cubicBezTo>
                  <a:pt x="1444" y="158"/>
                  <a:pt x="1467" y="159"/>
                  <a:pt x="1490" y="159"/>
                </a:cubicBezTo>
                <a:cubicBezTo>
                  <a:pt x="1507" y="158"/>
                  <a:pt x="1524" y="159"/>
                  <a:pt x="1540" y="158"/>
                </a:cubicBezTo>
                <a:cubicBezTo>
                  <a:pt x="1550" y="153"/>
                  <a:pt x="1558" y="143"/>
                  <a:pt x="1562" y="132"/>
                </a:cubicBezTo>
                <a:cubicBezTo>
                  <a:pt x="1568" y="116"/>
                  <a:pt x="1564" y="99"/>
                  <a:pt x="1551" y="88"/>
                </a:cubicBezTo>
                <a:cubicBezTo>
                  <a:pt x="1542" y="84"/>
                  <a:pt x="1530" y="76"/>
                  <a:pt x="1519" y="83"/>
                </a:cubicBezTo>
                <a:cubicBezTo>
                  <a:pt x="1515" y="86"/>
                  <a:pt x="1513" y="90"/>
                  <a:pt x="1512" y="95"/>
                </a:cubicBezTo>
                <a:cubicBezTo>
                  <a:pt x="1513" y="102"/>
                  <a:pt x="1520" y="105"/>
                  <a:pt x="1525" y="109"/>
                </a:cubicBezTo>
                <a:cubicBezTo>
                  <a:pt x="1527" y="112"/>
                  <a:pt x="1525" y="115"/>
                  <a:pt x="1524" y="118"/>
                </a:cubicBezTo>
                <a:cubicBezTo>
                  <a:pt x="1516" y="128"/>
                  <a:pt x="1503" y="133"/>
                  <a:pt x="1490" y="131"/>
                </a:cubicBezTo>
                <a:cubicBezTo>
                  <a:pt x="1486" y="129"/>
                  <a:pt x="1482" y="126"/>
                  <a:pt x="1480" y="123"/>
                </a:cubicBezTo>
                <a:cubicBezTo>
                  <a:pt x="1474" y="118"/>
                  <a:pt x="1475" y="109"/>
                  <a:pt x="1476" y="103"/>
                </a:cubicBezTo>
                <a:cubicBezTo>
                  <a:pt x="1482" y="93"/>
                  <a:pt x="1487" y="79"/>
                  <a:pt x="1481" y="67"/>
                </a:cubicBezTo>
                <a:cubicBezTo>
                  <a:pt x="1481" y="60"/>
                  <a:pt x="1475" y="55"/>
                  <a:pt x="1470" y="49"/>
                </a:cubicBezTo>
                <a:close/>
                <a:moveTo>
                  <a:pt x="1113" y="41"/>
                </a:moveTo>
                <a:cubicBezTo>
                  <a:pt x="1112" y="43"/>
                  <a:pt x="1109" y="45"/>
                  <a:pt x="1109" y="48"/>
                </a:cubicBezTo>
                <a:cubicBezTo>
                  <a:pt x="1109" y="50"/>
                  <a:pt x="1110" y="51"/>
                  <a:pt x="1112" y="52"/>
                </a:cubicBezTo>
                <a:cubicBezTo>
                  <a:pt x="1113" y="48"/>
                  <a:pt x="1114" y="45"/>
                  <a:pt x="1113" y="41"/>
                </a:cubicBezTo>
                <a:close/>
                <a:moveTo>
                  <a:pt x="1162" y="44"/>
                </a:moveTo>
                <a:cubicBezTo>
                  <a:pt x="1159" y="44"/>
                  <a:pt x="1154" y="41"/>
                  <a:pt x="1150" y="42"/>
                </a:cubicBezTo>
                <a:cubicBezTo>
                  <a:pt x="1151" y="47"/>
                  <a:pt x="1148" y="52"/>
                  <a:pt x="1149" y="56"/>
                </a:cubicBezTo>
                <a:cubicBezTo>
                  <a:pt x="1155" y="59"/>
                  <a:pt x="1157" y="54"/>
                  <a:pt x="1161" y="51"/>
                </a:cubicBezTo>
                <a:cubicBezTo>
                  <a:pt x="1162" y="49"/>
                  <a:pt x="1164" y="47"/>
                  <a:pt x="1162" y="44"/>
                </a:cubicBezTo>
                <a:close/>
                <a:moveTo>
                  <a:pt x="1269" y="48"/>
                </a:moveTo>
                <a:cubicBezTo>
                  <a:pt x="1267" y="43"/>
                  <a:pt x="1267" y="43"/>
                  <a:pt x="1267" y="43"/>
                </a:cubicBezTo>
                <a:cubicBezTo>
                  <a:pt x="1265" y="41"/>
                  <a:pt x="1263" y="44"/>
                  <a:pt x="1261" y="43"/>
                </a:cubicBezTo>
                <a:cubicBezTo>
                  <a:pt x="1248" y="53"/>
                  <a:pt x="1231" y="54"/>
                  <a:pt x="1216" y="58"/>
                </a:cubicBezTo>
                <a:cubicBezTo>
                  <a:pt x="1215" y="62"/>
                  <a:pt x="1215" y="67"/>
                  <a:pt x="1219" y="70"/>
                </a:cubicBezTo>
                <a:cubicBezTo>
                  <a:pt x="1234" y="69"/>
                  <a:pt x="1247" y="64"/>
                  <a:pt x="1257" y="55"/>
                </a:cubicBezTo>
                <a:cubicBezTo>
                  <a:pt x="1261" y="51"/>
                  <a:pt x="1270" y="56"/>
                  <a:pt x="1269" y="48"/>
                </a:cubicBezTo>
                <a:close/>
                <a:moveTo>
                  <a:pt x="162" y="53"/>
                </a:moveTo>
                <a:cubicBezTo>
                  <a:pt x="163" y="51"/>
                  <a:pt x="163" y="48"/>
                  <a:pt x="163" y="46"/>
                </a:cubicBezTo>
                <a:cubicBezTo>
                  <a:pt x="159" y="51"/>
                  <a:pt x="159" y="51"/>
                  <a:pt x="159" y="51"/>
                </a:cubicBezTo>
                <a:cubicBezTo>
                  <a:pt x="160" y="52"/>
                  <a:pt x="160" y="53"/>
                  <a:pt x="162" y="53"/>
                </a:cubicBezTo>
                <a:close/>
                <a:moveTo>
                  <a:pt x="1113" y="62"/>
                </a:moveTo>
                <a:cubicBezTo>
                  <a:pt x="1110" y="60"/>
                  <a:pt x="1109" y="55"/>
                  <a:pt x="1105" y="54"/>
                </a:cubicBezTo>
                <a:cubicBezTo>
                  <a:pt x="1103" y="55"/>
                  <a:pt x="1102" y="57"/>
                  <a:pt x="1102" y="58"/>
                </a:cubicBezTo>
                <a:cubicBezTo>
                  <a:pt x="1105" y="67"/>
                  <a:pt x="1110" y="74"/>
                  <a:pt x="1119" y="79"/>
                </a:cubicBezTo>
                <a:cubicBezTo>
                  <a:pt x="1127" y="89"/>
                  <a:pt x="1139" y="94"/>
                  <a:pt x="1149" y="101"/>
                </a:cubicBezTo>
                <a:cubicBezTo>
                  <a:pt x="1153" y="103"/>
                  <a:pt x="1155" y="97"/>
                  <a:pt x="1157" y="94"/>
                </a:cubicBezTo>
                <a:cubicBezTo>
                  <a:pt x="1158" y="91"/>
                  <a:pt x="1162" y="92"/>
                  <a:pt x="1162" y="89"/>
                </a:cubicBezTo>
                <a:cubicBezTo>
                  <a:pt x="1153" y="84"/>
                  <a:pt x="1144" y="82"/>
                  <a:pt x="1134" y="81"/>
                </a:cubicBezTo>
                <a:cubicBezTo>
                  <a:pt x="1124" y="78"/>
                  <a:pt x="1120" y="68"/>
                  <a:pt x="1113" y="62"/>
                </a:cubicBezTo>
                <a:close/>
                <a:moveTo>
                  <a:pt x="43" y="61"/>
                </a:moveTo>
                <a:cubicBezTo>
                  <a:pt x="40" y="58"/>
                  <a:pt x="36" y="55"/>
                  <a:pt x="32" y="55"/>
                </a:cubicBezTo>
                <a:cubicBezTo>
                  <a:pt x="25" y="56"/>
                  <a:pt x="25" y="63"/>
                  <a:pt x="20" y="67"/>
                </a:cubicBezTo>
                <a:cubicBezTo>
                  <a:pt x="17" y="71"/>
                  <a:pt x="12" y="70"/>
                  <a:pt x="9" y="68"/>
                </a:cubicBezTo>
                <a:cubicBezTo>
                  <a:pt x="7" y="68"/>
                  <a:pt x="6" y="64"/>
                  <a:pt x="4" y="64"/>
                </a:cubicBezTo>
                <a:cubicBezTo>
                  <a:pt x="4" y="69"/>
                  <a:pt x="5" y="74"/>
                  <a:pt x="4" y="79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3"/>
                  <a:pt x="33" y="86"/>
                  <a:pt x="31" y="87"/>
                </a:cubicBezTo>
                <a:cubicBezTo>
                  <a:pt x="24" y="95"/>
                  <a:pt x="14" y="97"/>
                  <a:pt x="5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0" y="101"/>
                  <a:pt x="9" y="99"/>
                  <a:pt x="13" y="101"/>
                </a:cubicBezTo>
                <a:cubicBezTo>
                  <a:pt x="20" y="101"/>
                  <a:pt x="26" y="99"/>
                  <a:pt x="32" y="96"/>
                </a:cubicBezTo>
                <a:cubicBezTo>
                  <a:pt x="36" y="93"/>
                  <a:pt x="36" y="87"/>
                  <a:pt x="41" y="86"/>
                </a:cubicBezTo>
                <a:cubicBezTo>
                  <a:pt x="45" y="78"/>
                  <a:pt x="48" y="68"/>
                  <a:pt x="43" y="61"/>
                </a:cubicBezTo>
                <a:close/>
                <a:moveTo>
                  <a:pt x="163" y="67"/>
                </a:moveTo>
                <a:cubicBezTo>
                  <a:pt x="161" y="63"/>
                  <a:pt x="157" y="62"/>
                  <a:pt x="156" y="58"/>
                </a:cubicBezTo>
                <a:cubicBezTo>
                  <a:pt x="155" y="57"/>
                  <a:pt x="153" y="59"/>
                  <a:pt x="152" y="60"/>
                </a:cubicBezTo>
                <a:cubicBezTo>
                  <a:pt x="148" y="64"/>
                  <a:pt x="156" y="69"/>
                  <a:pt x="158" y="73"/>
                </a:cubicBezTo>
                <a:cubicBezTo>
                  <a:pt x="161" y="74"/>
                  <a:pt x="164" y="78"/>
                  <a:pt x="166" y="79"/>
                </a:cubicBezTo>
                <a:cubicBezTo>
                  <a:pt x="166" y="74"/>
                  <a:pt x="163" y="71"/>
                  <a:pt x="163" y="67"/>
                </a:cubicBezTo>
                <a:close/>
                <a:moveTo>
                  <a:pt x="982" y="70"/>
                </a:moveTo>
                <a:cubicBezTo>
                  <a:pt x="982" y="66"/>
                  <a:pt x="980" y="62"/>
                  <a:pt x="978" y="59"/>
                </a:cubicBezTo>
                <a:cubicBezTo>
                  <a:pt x="977" y="58"/>
                  <a:pt x="975" y="59"/>
                  <a:pt x="973" y="59"/>
                </a:cubicBezTo>
                <a:cubicBezTo>
                  <a:pt x="969" y="59"/>
                  <a:pt x="969" y="63"/>
                  <a:pt x="969" y="67"/>
                </a:cubicBezTo>
                <a:cubicBezTo>
                  <a:pt x="968" y="72"/>
                  <a:pt x="963" y="75"/>
                  <a:pt x="962" y="80"/>
                </a:cubicBezTo>
                <a:cubicBezTo>
                  <a:pt x="965" y="83"/>
                  <a:pt x="970" y="80"/>
                  <a:pt x="974" y="80"/>
                </a:cubicBezTo>
                <a:cubicBezTo>
                  <a:pt x="979" y="78"/>
                  <a:pt x="984" y="75"/>
                  <a:pt x="982" y="70"/>
                </a:cubicBezTo>
                <a:close/>
                <a:moveTo>
                  <a:pt x="516" y="68"/>
                </a:moveTo>
                <a:cubicBezTo>
                  <a:pt x="516" y="63"/>
                  <a:pt x="511" y="59"/>
                  <a:pt x="507" y="61"/>
                </a:cubicBezTo>
                <a:cubicBezTo>
                  <a:pt x="507" y="68"/>
                  <a:pt x="500" y="73"/>
                  <a:pt x="499" y="78"/>
                </a:cubicBezTo>
                <a:cubicBezTo>
                  <a:pt x="502" y="80"/>
                  <a:pt x="505" y="77"/>
                  <a:pt x="509" y="78"/>
                </a:cubicBezTo>
                <a:cubicBezTo>
                  <a:pt x="513" y="77"/>
                  <a:pt x="517" y="73"/>
                  <a:pt x="516" y="68"/>
                </a:cubicBezTo>
                <a:close/>
                <a:moveTo>
                  <a:pt x="637" y="68"/>
                </a:moveTo>
                <a:cubicBezTo>
                  <a:pt x="636" y="65"/>
                  <a:pt x="637" y="61"/>
                  <a:pt x="633" y="60"/>
                </a:cubicBezTo>
                <a:cubicBezTo>
                  <a:pt x="631" y="61"/>
                  <a:pt x="628" y="64"/>
                  <a:pt x="628" y="67"/>
                </a:cubicBezTo>
                <a:cubicBezTo>
                  <a:pt x="645" y="82"/>
                  <a:pt x="645" y="82"/>
                  <a:pt x="645" y="82"/>
                </a:cubicBezTo>
                <a:cubicBezTo>
                  <a:pt x="655" y="85"/>
                  <a:pt x="663" y="92"/>
                  <a:pt x="672" y="96"/>
                </a:cubicBezTo>
                <a:cubicBezTo>
                  <a:pt x="674" y="98"/>
                  <a:pt x="677" y="97"/>
                  <a:pt x="678" y="95"/>
                </a:cubicBezTo>
                <a:cubicBezTo>
                  <a:pt x="679" y="94"/>
                  <a:pt x="681" y="91"/>
                  <a:pt x="679" y="89"/>
                </a:cubicBezTo>
                <a:cubicBezTo>
                  <a:pt x="675" y="89"/>
                  <a:pt x="672" y="86"/>
                  <a:pt x="668" y="85"/>
                </a:cubicBezTo>
                <a:cubicBezTo>
                  <a:pt x="655" y="84"/>
                  <a:pt x="644" y="79"/>
                  <a:pt x="637" y="68"/>
                </a:cubicBezTo>
                <a:close/>
                <a:moveTo>
                  <a:pt x="1453" y="66"/>
                </a:moveTo>
                <a:cubicBezTo>
                  <a:pt x="1451" y="62"/>
                  <a:pt x="1448" y="61"/>
                  <a:pt x="1445" y="61"/>
                </a:cubicBezTo>
                <a:cubicBezTo>
                  <a:pt x="1437" y="62"/>
                  <a:pt x="1441" y="71"/>
                  <a:pt x="1438" y="76"/>
                </a:cubicBezTo>
                <a:cubicBezTo>
                  <a:pt x="1438" y="78"/>
                  <a:pt x="1436" y="80"/>
                  <a:pt x="1437" y="82"/>
                </a:cubicBezTo>
                <a:cubicBezTo>
                  <a:pt x="1442" y="83"/>
                  <a:pt x="1448" y="82"/>
                  <a:pt x="1452" y="79"/>
                </a:cubicBezTo>
                <a:cubicBezTo>
                  <a:pt x="1455" y="75"/>
                  <a:pt x="1454" y="70"/>
                  <a:pt x="1453" y="66"/>
                </a:cubicBezTo>
                <a:close/>
                <a:moveTo>
                  <a:pt x="360" y="62"/>
                </a:moveTo>
                <a:cubicBezTo>
                  <a:pt x="355" y="62"/>
                  <a:pt x="354" y="68"/>
                  <a:pt x="352" y="71"/>
                </a:cubicBezTo>
                <a:cubicBezTo>
                  <a:pt x="345" y="81"/>
                  <a:pt x="335" y="92"/>
                  <a:pt x="321" y="92"/>
                </a:cubicBezTo>
                <a:cubicBezTo>
                  <a:pt x="312" y="97"/>
                  <a:pt x="304" y="99"/>
                  <a:pt x="296" y="103"/>
                </a:cubicBezTo>
                <a:cubicBezTo>
                  <a:pt x="296" y="108"/>
                  <a:pt x="291" y="112"/>
                  <a:pt x="293" y="115"/>
                </a:cubicBezTo>
                <a:cubicBezTo>
                  <a:pt x="308" y="111"/>
                  <a:pt x="308" y="111"/>
                  <a:pt x="308" y="111"/>
                </a:cubicBezTo>
                <a:cubicBezTo>
                  <a:pt x="311" y="110"/>
                  <a:pt x="314" y="106"/>
                  <a:pt x="318" y="106"/>
                </a:cubicBezTo>
                <a:cubicBezTo>
                  <a:pt x="335" y="98"/>
                  <a:pt x="352" y="89"/>
                  <a:pt x="365" y="74"/>
                </a:cubicBezTo>
                <a:cubicBezTo>
                  <a:pt x="368" y="69"/>
                  <a:pt x="362" y="66"/>
                  <a:pt x="360" y="62"/>
                </a:cubicBezTo>
                <a:close/>
                <a:moveTo>
                  <a:pt x="39" y="68"/>
                </a:moveTo>
                <a:cubicBezTo>
                  <a:pt x="38" y="65"/>
                  <a:pt x="36" y="64"/>
                  <a:pt x="34" y="63"/>
                </a:cubicBezTo>
                <a:cubicBezTo>
                  <a:pt x="30" y="66"/>
                  <a:pt x="26" y="71"/>
                  <a:pt x="25" y="74"/>
                </a:cubicBezTo>
                <a:cubicBezTo>
                  <a:pt x="29" y="76"/>
                  <a:pt x="33" y="74"/>
                  <a:pt x="36" y="74"/>
                </a:cubicBezTo>
                <a:cubicBezTo>
                  <a:pt x="39" y="73"/>
                  <a:pt x="39" y="70"/>
                  <a:pt x="39" y="68"/>
                </a:cubicBezTo>
                <a:close/>
                <a:moveTo>
                  <a:pt x="838" y="68"/>
                </a:moveTo>
                <a:cubicBezTo>
                  <a:pt x="837" y="67"/>
                  <a:pt x="836" y="64"/>
                  <a:pt x="834" y="64"/>
                </a:cubicBezTo>
                <a:cubicBezTo>
                  <a:pt x="832" y="66"/>
                  <a:pt x="833" y="70"/>
                  <a:pt x="831" y="72"/>
                </a:cubicBezTo>
                <a:cubicBezTo>
                  <a:pt x="831" y="73"/>
                  <a:pt x="832" y="73"/>
                  <a:pt x="833" y="73"/>
                </a:cubicBezTo>
                <a:cubicBezTo>
                  <a:pt x="835" y="72"/>
                  <a:pt x="838" y="71"/>
                  <a:pt x="838" y="68"/>
                </a:cubicBezTo>
                <a:close/>
                <a:moveTo>
                  <a:pt x="1114" y="82"/>
                </a:moveTo>
                <a:cubicBezTo>
                  <a:pt x="1109" y="80"/>
                  <a:pt x="1106" y="74"/>
                  <a:pt x="1103" y="70"/>
                </a:cubicBezTo>
                <a:cubicBezTo>
                  <a:pt x="1099" y="70"/>
                  <a:pt x="1098" y="62"/>
                  <a:pt x="1095" y="66"/>
                </a:cubicBezTo>
                <a:cubicBezTo>
                  <a:pt x="1093" y="68"/>
                  <a:pt x="1095" y="70"/>
                  <a:pt x="1095" y="71"/>
                </a:cubicBezTo>
                <a:cubicBezTo>
                  <a:pt x="1105" y="86"/>
                  <a:pt x="1120" y="94"/>
                  <a:pt x="1133" y="105"/>
                </a:cubicBezTo>
                <a:cubicBezTo>
                  <a:pt x="1139" y="107"/>
                  <a:pt x="1144" y="112"/>
                  <a:pt x="1150" y="113"/>
                </a:cubicBezTo>
                <a:cubicBezTo>
                  <a:pt x="1151" y="112"/>
                  <a:pt x="1151" y="110"/>
                  <a:pt x="1150" y="108"/>
                </a:cubicBezTo>
                <a:cubicBezTo>
                  <a:pt x="1137" y="100"/>
                  <a:pt x="1124" y="92"/>
                  <a:pt x="1114" y="82"/>
                </a:cubicBezTo>
                <a:close/>
                <a:moveTo>
                  <a:pt x="769" y="73"/>
                </a:moveTo>
                <a:cubicBezTo>
                  <a:pt x="770" y="62"/>
                  <a:pt x="760" y="72"/>
                  <a:pt x="757" y="74"/>
                </a:cubicBezTo>
                <a:cubicBezTo>
                  <a:pt x="758" y="76"/>
                  <a:pt x="759" y="77"/>
                  <a:pt x="760" y="78"/>
                </a:cubicBezTo>
                <a:cubicBezTo>
                  <a:pt x="764" y="77"/>
                  <a:pt x="768" y="77"/>
                  <a:pt x="769" y="73"/>
                </a:cubicBezTo>
                <a:close/>
                <a:moveTo>
                  <a:pt x="1312" y="75"/>
                </a:moveTo>
                <a:cubicBezTo>
                  <a:pt x="1310" y="73"/>
                  <a:pt x="1309" y="67"/>
                  <a:pt x="1306" y="69"/>
                </a:cubicBezTo>
                <a:cubicBezTo>
                  <a:pt x="1304" y="74"/>
                  <a:pt x="1301" y="79"/>
                  <a:pt x="1297" y="83"/>
                </a:cubicBezTo>
                <a:cubicBezTo>
                  <a:pt x="1302" y="83"/>
                  <a:pt x="1307" y="78"/>
                  <a:pt x="1312" y="76"/>
                </a:cubicBezTo>
                <a:cubicBezTo>
                  <a:pt x="1312" y="75"/>
                  <a:pt x="1312" y="75"/>
                  <a:pt x="1312" y="75"/>
                </a:cubicBezTo>
                <a:close/>
                <a:moveTo>
                  <a:pt x="306" y="76"/>
                </a:moveTo>
                <a:cubicBezTo>
                  <a:pt x="304" y="74"/>
                  <a:pt x="305" y="71"/>
                  <a:pt x="303" y="68"/>
                </a:cubicBezTo>
                <a:cubicBezTo>
                  <a:pt x="297" y="68"/>
                  <a:pt x="294" y="73"/>
                  <a:pt x="289" y="73"/>
                </a:cubicBezTo>
                <a:cubicBezTo>
                  <a:pt x="288" y="77"/>
                  <a:pt x="294" y="81"/>
                  <a:pt x="289" y="84"/>
                </a:cubicBezTo>
                <a:cubicBezTo>
                  <a:pt x="296" y="83"/>
                  <a:pt x="302" y="81"/>
                  <a:pt x="306" y="76"/>
                </a:cubicBezTo>
                <a:close/>
                <a:moveTo>
                  <a:pt x="1712" y="68"/>
                </a:moveTo>
                <a:cubicBezTo>
                  <a:pt x="1709" y="69"/>
                  <a:pt x="1707" y="71"/>
                  <a:pt x="1705" y="73"/>
                </a:cubicBezTo>
                <a:cubicBezTo>
                  <a:pt x="1700" y="75"/>
                  <a:pt x="1693" y="74"/>
                  <a:pt x="1689" y="79"/>
                </a:cubicBezTo>
                <a:cubicBezTo>
                  <a:pt x="1691" y="81"/>
                  <a:pt x="1691" y="85"/>
                  <a:pt x="1694" y="86"/>
                </a:cubicBezTo>
                <a:cubicBezTo>
                  <a:pt x="1700" y="85"/>
                  <a:pt x="1706" y="82"/>
                  <a:pt x="1711" y="79"/>
                </a:cubicBezTo>
                <a:cubicBezTo>
                  <a:pt x="1712" y="76"/>
                  <a:pt x="1712" y="72"/>
                  <a:pt x="1712" y="68"/>
                </a:cubicBezTo>
                <a:close/>
                <a:moveTo>
                  <a:pt x="1248" y="69"/>
                </a:moveTo>
                <a:cubicBezTo>
                  <a:pt x="1240" y="70"/>
                  <a:pt x="1233" y="74"/>
                  <a:pt x="1224" y="74"/>
                </a:cubicBezTo>
                <a:cubicBezTo>
                  <a:pt x="1222" y="76"/>
                  <a:pt x="1222" y="76"/>
                  <a:pt x="1222" y="76"/>
                </a:cubicBezTo>
                <a:cubicBezTo>
                  <a:pt x="1225" y="79"/>
                  <a:pt x="1225" y="79"/>
                  <a:pt x="1225" y="79"/>
                </a:cubicBezTo>
                <a:cubicBezTo>
                  <a:pt x="1233" y="80"/>
                  <a:pt x="1240" y="78"/>
                  <a:pt x="1247" y="75"/>
                </a:cubicBezTo>
                <a:cubicBezTo>
                  <a:pt x="1249" y="73"/>
                  <a:pt x="1247" y="70"/>
                  <a:pt x="1248" y="69"/>
                </a:cubicBezTo>
                <a:close/>
                <a:moveTo>
                  <a:pt x="245" y="74"/>
                </a:moveTo>
                <a:cubicBezTo>
                  <a:pt x="244" y="69"/>
                  <a:pt x="237" y="70"/>
                  <a:pt x="232" y="70"/>
                </a:cubicBezTo>
                <a:cubicBezTo>
                  <a:pt x="231" y="70"/>
                  <a:pt x="228" y="72"/>
                  <a:pt x="229" y="74"/>
                </a:cubicBezTo>
                <a:cubicBezTo>
                  <a:pt x="234" y="77"/>
                  <a:pt x="241" y="75"/>
                  <a:pt x="245" y="74"/>
                </a:cubicBezTo>
                <a:close/>
                <a:moveTo>
                  <a:pt x="649" y="89"/>
                </a:moveTo>
                <a:cubicBezTo>
                  <a:pt x="637" y="87"/>
                  <a:pt x="632" y="76"/>
                  <a:pt x="623" y="71"/>
                </a:cubicBezTo>
                <a:cubicBezTo>
                  <a:pt x="622" y="72"/>
                  <a:pt x="620" y="72"/>
                  <a:pt x="621" y="74"/>
                </a:cubicBezTo>
                <a:cubicBezTo>
                  <a:pt x="628" y="78"/>
                  <a:pt x="631" y="87"/>
                  <a:pt x="637" y="92"/>
                </a:cubicBezTo>
                <a:cubicBezTo>
                  <a:pt x="641" y="107"/>
                  <a:pt x="659" y="110"/>
                  <a:pt x="672" y="114"/>
                </a:cubicBezTo>
                <a:cubicBezTo>
                  <a:pt x="675" y="112"/>
                  <a:pt x="675" y="107"/>
                  <a:pt x="675" y="103"/>
                </a:cubicBezTo>
                <a:cubicBezTo>
                  <a:pt x="666" y="98"/>
                  <a:pt x="657" y="94"/>
                  <a:pt x="649" y="89"/>
                </a:cubicBezTo>
                <a:close/>
                <a:moveTo>
                  <a:pt x="149" y="72"/>
                </a:moveTo>
                <a:cubicBezTo>
                  <a:pt x="143" y="71"/>
                  <a:pt x="143" y="71"/>
                  <a:pt x="143" y="71"/>
                </a:cubicBezTo>
                <a:cubicBezTo>
                  <a:pt x="143" y="73"/>
                  <a:pt x="146" y="76"/>
                  <a:pt x="149" y="77"/>
                </a:cubicBezTo>
                <a:cubicBezTo>
                  <a:pt x="155" y="85"/>
                  <a:pt x="163" y="92"/>
                  <a:pt x="166" y="102"/>
                </a:cubicBezTo>
                <a:cubicBezTo>
                  <a:pt x="179" y="113"/>
                  <a:pt x="179" y="113"/>
                  <a:pt x="179" y="113"/>
                </a:cubicBezTo>
                <a:cubicBezTo>
                  <a:pt x="187" y="116"/>
                  <a:pt x="192" y="125"/>
                  <a:pt x="201" y="123"/>
                </a:cubicBezTo>
                <a:cubicBezTo>
                  <a:pt x="202" y="119"/>
                  <a:pt x="204" y="115"/>
                  <a:pt x="201" y="112"/>
                </a:cubicBezTo>
                <a:cubicBezTo>
                  <a:pt x="190" y="105"/>
                  <a:pt x="178" y="97"/>
                  <a:pt x="167" y="90"/>
                </a:cubicBezTo>
                <a:cubicBezTo>
                  <a:pt x="161" y="84"/>
                  <a:pt x="157" y="77"/>
                  <a:pt x="149" y="72"/>
                </a:cubicBezTo>
                <a:close/>
                <a:moveTo>
                  <a:pt x="716" y="75"/>
                </a:moveTo>
                <a:cubicBezTo>
                  <a:pt x="713" y="73"/>
                  <a:pt x="708" y="72"/>
                  <a:pt x="704" y="71"/>
                </a:cubicBezTo>
                <a:cubicBezTo>
                  <a:pt x="703" y="72"/>
                  <a:pt x="700" y="72"/>
                  <a:pt x="701" y="74"/>
                </a:cubicBezTo>
                <a:cubicBezTo>
                  <a:pt x="704" y="77"/>
                  <a:pt x="712" y="77"/>
                  <a:pt x="716" y="75"/>
                </a:cubicBezTo>
                <a:close/>
                <a:moveTo>
                  <a:pt x="1089" y="73"/>
                </a:moveTo>
                <a:cubicBezTo>
                  <a:pt x="1086" y="73"/>
                  <a:pt x="1083" y="76"/>
                  <a:pt x="1081" y="79"/>
                </a:cubicBezTo>
                <a:cubicBezTo>
                  <a:pt x="1084" y="85"/>
                  <a:pt x="1089" y="91"/>
                  <a:pt x="1089" y="99"/>
                </a:cubicBezTo>
                <a:cubicBezTo>
                  <a:pt x="1094" y="107"/>
                  <a:pt x="1086" y="116"/>
                  <a:pt x="1095" y="124"/>
                </a:cubicBezTo>
                <a:cubicBezTo>
                  <a:pt x="1114" y="140"/>
                  <a:pt x="1137" y="149"/>
                  <a:pt x="1161" y="155"/>
                </a:cubicBezTo>
                <a:cubicBezTo>
                  <a:pt x="1162" y="162"/>
                  <a:pt x="1171" y="157"/>
                  <a:pt x="1175" y="159"/>
                </a:cubicBezTo>
                <a:cubicBezTo>
                  <a:pt x="1207" y="160"/>
                  <a:pt x="1242" y="159"/>
                  <a:pt x="1274" y="159"/>
                </a:cubicBezTo>
                <a:cubicBezTo>
                  <a:pt x="1280" y="153"/>
                  <a:pt x="1287" y="152"/>
                  <a:pt x="1294" y="150"/>
                </a:cubicBezTo>
                <a:cubicBezTo>
                  <a:pt x="1307" y="142"/>
                  <a:pt x="1319" y="132"/>
                  <a:pt x="1330" y="121"/>
                </a:cubicBezTo>
                <a:cubicBezTo>
                  <a:pt x="1336" y="116"/>
                  <a:pt x="1344" y="111"/>
                  <a:pt x="1346" y="103"/>
                </a:cubicBezTo>
                <a:cubicBezTo>
                  <a:pt x="1340" y="97"/>
                  <a:pt x="1332" y="94"/>
                  <a:pt x="1325" y="88"/>
                </a:cubicBezTo>
                <a:cubicBezTo>
                  <a:pt x="1309" y="100"/>
                  <a:pt x="1293" y="110"/>
                  <a:pt x="1276" y="119"/>
                </a:cubicBezTo>
                <a:cubicBezTo>
                  <a:pt x="1259" y="126"/>
                  <a:pt x="1242" y="133"/>
                  <a:pt x="1223" y="132"/>
                </a:cubicBezTo>
                <a:cubicBezTo>
                  <a:pt x="1214" y="138"/>
                  <a:pt x="1207" y="148"/>
                  <a:pt x="1195" y="149"/>
                </a:cubicBezTo>
                <a:cubicBezTo>
                  <a:pt x="1183" y="152"/>
                  <a:pt x="1173" y="145"/>
                  <a:pt x="1163" y="140"/>
                </a:cubicBezTo>
                <a:cubicBezTo>
                  <a:pt x="1156" y="136"/>
                  <a:pt x="1151" y="128"/>
                  <a:pt x="1149" y="120"/>
                </a:cubicBezTo>
                <a:cubicBezTo>
                  <a:pt x="1145" y="117"/>
                  <a:pt x="1141" y="115"/>
                  <a:pt x="1136" y="112"/>
                </a:cubicBezTo>
                <a:cubicBezTo>
                  <a:pt x="1118" y="103"/>
                  <a:pt x="1103" y="88"/>
                  <a:pt x="1089" y="73"/>
                </a:cubicBezTo>
                <a:close/>
                <a:moveTo>
                  <a:pt x="1187" y="75"/>
                </a:moveTo>
                <a:cubicBezTo>
                  <a:pt x="1186" y="74"/>
                  <a:pt x="1183" y="73"/>
                  <a:pt x="1180" y="73"/>
                </a:cubicBezTo>
                <a:cubicBezTo>
                  <a:pt x="1178" y="73"/>
                  <a:pt x="1176" y="74"/>
                  <a:pt x="1175" y="75"/>
                </a:cubicBezTo>
                <a:cubicBezTo>
                  <a:pt x="1177" y="77"/>
                  <a:pt x="1179" y="77"/>
                  <a:pt x="1181" y="77"/>
                </a:cubicBezTo>
                <a:cubicBezTo>
                  <a:pt x="1183" y="77"/>
                  <a:pt x="1187" y="78"/>
                  <a:pt x="1187" y="75"/>
                </a:cubicBezTo>
                <a:close/>
                <a:moveTo>
                  <a:pt x="1656" y="82"/>
                </a:moveTo>
                <a:cubicBezTo>
                  <a:pt x="1654" y="75"/>
                  <a:pt x="1646" y="73"/>
                  <a:pt x="1639" y="73"/>
                </a:cubicBezTo>
                <a:cubicBezTo>
                  <a:pt x="1635" y="74"/>
                  <a:pt x="1631" y="73"/>
                  <a:pt x="1629" y="77"/>
                </a:cubicBezTo>
                <a:cubicBezTo>
                  <a:pt x="1635" y="85"/>
                  <a:pt x="1647" y="86"/>
                  <a:pt x="1656" y="90"/>
                </a:cubicBezTo>
                <a:cubicBezTo>
                  <a:pt x="1659" y="89"/>
                  <a:pt x="1656" y="85"/>
                  <a:pt x="1656" y="82"/>
                </a:cubicBezTo>
                <a:close/>
                <a:moveTo>
                  <a:pt x="1593" y="99"/>
                </a:moveTo>
                <a:cubicBezTo>
                  <a:pt x="1582" y="93"/>
                  <a:pt x="1579" y="78"/>
                  <a:pt x="1567" y="73"/>
                </a:cubicBezTo>
                <a:cubicBezTo>
                  <a:pt x="1566" y="74"/>
                  <a:pt x="1563" y="75"/>
                  <a:pt x="1564" y="77"/>
                </a:cubicBezTo>
                <a:cubicBezTo>
                  <a:pt x="1568" y="87"/>
                  <a:pt x="1577" y="96"/>
                  <a:pt x="1584" y="104"/>
                </a:cubicBezTo>
                <a:cubicBezTo>
                  <a:pt x="1593" y="110"/>
                  <a:pt x="1600" y="119"/>
                  <a:pt x="1609" y="123"/>
                </a:cubicBezTo>
                <a:cubicBezTo>
                  <a:pt x="1611" y="125"/>
                  <a:pt x="1614" y="127"/>
                  <a:pt x="1616" y="126"/>
                </a:cubicBezTo>
                <a:cubicBezTo>
                  <a:pt x="1617" y="121"/>
                  <a:pt x="1615" y="118"/>
                  <a:pt x="1614" y="114"/>
                </a:cubicBezTo>
                <a:cubicBezTo>
                  <a:pt x="1607" y="110"/>
                  <a:pt x="1599" y="105"/>
                  <a:pt x="1593" y="99"/>
                </a:cubicBezTo>
                <a:close/>
                <a:moveTo>
                  <a:pt x="1767" y="76"/>
                </a:moveTo>
                <a:cubicBezTo>
                  <a:pt x="1766" y="75"/>
                  <a:pt x="1766" y="73"/>
                  <a:pt x="1764" y="73"/>
                </a:cubicBezTo>
                <a:cubicBezTo>
                  <a:pt x="1759" y="85"/>
                  <a:pt x="1759" y="85"/>
                  <a:pt x="1759" y="85"/>
                </a:cubicBezTo>
                <a:cubicBezTo>
                  <a:pt x="1751" y="92"/>
                  <a:pt x="1751" y="92"/>
                  <a:pt x="1751" y="92"/>
                </a:cubicBezTo>
                <a:cubicBezTo>
                  <a:pt x="1757" y="89"/>
                  <a:pt x="1765" y="83"/>
                  <a:pt x="1767" y="76"/>
                </a:cubicBezTo>
                <a:close/>
                <a:moveTo>
                  <a:pt x="1914" y="82"/>
                </a:moveTo>
                <a:cubicBezTo>
                  <a:pt x="1911" y="77"/>
                  <a:pt x="1907" y="74"/>
                  <a:pt x="1901" y="74"/>
                </a:cubicBezTo>
                <a:cubicBezTo>
                  <a:pt x="1898" y="76"/>
                  <a:pt x="1896" y="80"/>
                  <a:pt x="1895" y="85"/>
                </a:cubicBezTo>
                <a:cubicBezTo>
                  <a:pt x="1900" y="88"/>
                  <a:pt x="1908" y="89"/>
                  <a:pt x="1914" y="88"/>
                </a:cubicBezTo>
                <a:cubicBezTo>
                  <a:pt x="1915" y="87"/>
                  <a:pt x="1915" y="84"/>
                  <a:pt x="1914" y="82"/>
                </a:cubicBezTo>
                <a:close/>
                <a:moveTo>
                  <a:pt x="857" y="85"/>
                </a:moveTo>
                <a:cubicBezTo>
                  <a:pt x="846" y="75"/>
                  <a:pt x="846" y="75"/>
                  <a:pt x="846" y="75"/>
                </a:cubicBezTo>
                <a:cubicBezTo>
                  <a:pt x="837" y="73"/>
                  <a:pt x="833" y="83"/>
                  <a:pt x="825" y="83"/>
                </a:cubicBezTo>
                <a:cubicBezTo>
                  <a:pt x="818" y="91"/>
                  <a:pt x="807" y="93"/>
                  <a:pt x="800" y="103"/>
                </a:cubicBezTo>
                <a:cubicBezTo>
                  <a:pt x="790" y="109"/>
                  <a:pt x="781" y="118"/>
                  <a:pt x="770" y="121"/>
                </a:cubicBezTo>
                <a:cubicBezTo>
                  <a:pt x="766" y="127"/>
                  <a:pt x="766" y="127"/>
                  <a:pt x="766" y="127"/>
                </a:cubicBezTo>
                <a:cubicBezTo>
                  <a:pt x="762" y="137"/>
                  <a:pt x="752" y="141"/>
                  <a:pt x="744" y="147"/>
                </a:cubicBezTo>
                <a:cubicBezTo>
                  <a:pt x="731" y="152"/>
                  <a:pt x="713" y="157"/>
                  <a:pt x="699" y="151"/>
                </a:cubicBezTo>
                <a:cubicBezTo>
                  <a:pt x="686" y="146"/>
                  <a:pt x="680" y="132"/>
                  <a:pt x="675" y="121"/>
                </a:cubicBezTo>
                <a:cubicBezTo>
                  <a:pt x="666" y="117"/>
                  <a:pt x="655" y="116"/>
                  <a:pt x="647" y="111"/>
                </a:cubicBezTo>
                <a:cubicBezTo>
                  <a:pt x="637" y="104"/>
                  <a:pt x="644" y="119"/>
                  <a:pt x="637" y="121"/>
                </a:cubicBezTo>
                <a:cubicBezTo>
                  <a:pt x="643" y="126"/>
                  <a:pt x="636" y="132"/>
                  <a:pt x="639" y="138"/>
                </a:cubicBezTo>
                <a:cubicBezTo>
                  <a:pt x="646" y="143"/>
                  <a:pt x="654" y="147"/>
                  <a:pt x="663" y="151"/>
                </a:cubicBezTo>
                <a:cubicBezTo>
                  <a:pt x="668" y="152"/>
                  <a:pt x="675" y="153"/>
                  <a:pt x="677" y="159"/>
                </a:cubicBezTo>
                <a:cubicBezTo>
                  <a:pt x="777" y="159"/>
                  <a:pt x="777" y="159"/>
                  <a:pt x="777" y="159"/>
                </a:cubicBezTo>
                <a:cubicBezTo>
                  <a:pt x="803" y="151"/>
                  <a:pt x="825" y="136"/>
                  <a:pt x="847" y="119"/>
                </a:cubicBezTo>
                <a:cubicBezTo>
                  <a:pt x="854" y="111"/>
                  <a:pt x="867" y="105"/>
                  <a:pt x="870" y="94"/>
                </a:cubicBezTo>
                <a:cubicBezTo>
                  <a:pt x="857" y="85"/>
                  <a:pt x="857" y="85"/>
                  <a:pt x="857" y="85"/>
                </a:cubicBezTo>
                <a:close/>
                <a:moveTo>
                  <a:pt x="229" y="81"/>
                </a:moveTo>
                <a:cubicBezTo>
                  <a:pt x="227" y="80"/>
                  <a:pt x="224" y="78"/>
                  <a:pt x="224" y="76"/>
                </a:cubicBezTo>
                <a:cubicBezTo>
                  <a:pt x="223" y="76"/>
                  <a:pt x="222" y="77"/>
                  <a:pt x="220" y="77"/>
                </a:cubicBezTo>
                <a:cubicBezTo>
                  <a:pt x="215" y="82"/>
                  <a:pt x="208" y="86"/>
                  <a:pt x="203" y="89"/>
                </a:cubicBezTo>
                <a:cubicBezTo>
                  <a:pt x="204" y="91"/>
                  <a:pt x="206" y="92"/>
                  <a:pt x="207" y="93"/>
                </a:cubicBezTo>
                <a:cubicBezTo>
                  <a:pt x="213" y="87"/>
                  <a:pt x="220" y="82"/>
                  <a:pt x="229" y="81"/>
                </a:cubicBezTo>
                <a:close/>
                <a:moveTo>
                  <a:pt x="379" y="83"/>
                </a:moveTo>
                <a:cubicBezTo>
                  <a:pt x="376" y="81"/>
                  <a:pt x="374" y="77"/>
                  <a:pt x="370" y="77"/>
                </a:cubicBezTo>
                <a:cubicBezTo>
                  <a:pt x="362" y="87"/>
                  <a:pt x="350" y="94"/>
                  <a:pt x="339" y="101"/>
                </a:cubicBezTo>
                <a:cubicBezTo>
                  <a:pt x="328" y="106"/>
                  <a:pt x="318" y="114"/>
                  <a:pt x="305" y="114"/>
                </a:cubicBezTo>
                <a:cubicBezTo>
                  <a:pt x="300" y="115"/>
                  <a:pt x="296" y="119"/>
                  <a:pt x="290" y="120"/>
                </a:cubicBezTo>
                <a:cubicBezTo>
                  <a:pt x="295" y="120"/>
                  <a:pt x="295" y="120"/>
                  <a:pt x="295" y="120"/>
                </a:cubicBezTo>
                <a:cubicBezTo>
                  <a:pt x="293" y="125"/>
                  <a:pt x="288" y="123"/>
                  <a:pt x="285" y="126"/>
                </a:cubicBezTo>
                <a:cubicBezTo>
                  <a:pt x="279" y="135"/>
                  <a:pt x="279" y="135"/>
                  <a:pt x="279" y="135"/>
                </a:cubicBezTo>
                <a:cubicBezTo>
                  <a:pt x="293" y="132"/>
                  <a:pt x="307" y="127"/>
                  <a:pt x="320" y="122"/>
                </a:cubicBezTo>
                <a:cubicBezTo>
                  <a:pt x="341" y="113"/>
                  <a:pt x="359" y="100"/>
                  <a:pt x="378" y="86"/>
                </a:cubicBezTo>
                <a:cubicBezTo>
                  <a:pt x="379" y="83"/>
                  <a:pt x="379" y="83"/>
                  <a:pt x="379" y="83"/>
                </a:cubicBezTo>
                <a:close/>
                <a:moveTo>
                  <a:pt x="716" y="82"/>
                </a:moveTo>
                <a:cubicBezTo>
                  <a:pt x="705" y="84"/>
                  <a:pt x="697" y="80"/>
                  <a:pt x="687" y="77"/>
                </a:cubicBezTo>
                <a:cubicBezTo>
                  <a:pt x="684" y="79"/>
                  <a:pt x="681" y="80"/>
                  <a:pt x="679" y="82"/>
                </a:cubicBezTo>
                <a:cubicBezTo>
                  <a:pt x="684" y="88"/>
                  <a:pt x="692" y="86"/>
                  <a:pt x="699" y="86"/>
                </a:cubicBezTo>
                <a:cubicBezTo>
                  <a:pt x="707" y="91"/>
                  <a:pt x="716" y="95"/>
                  <a:pt x="726" y="93"/>
                </a:cubicBezTo>
                <a:cubicBezTo>
                  <a:pt x="727" y="91"/>
                  <a:pt x="726" y="88"/>
                  <a:pt x="725" y="87"/>
                </a:cubicBezTo>
                <a:cubicBezTo>
                  <a:pt x="725" y="83"/>
                  <a:pt x="720" y="81"/>
                  <a:pt x="716" y="82"/>
                </a:cubicBezTo>
                <a:close/>
                <a:moveTo>
                  <a:pt x="1188" y="83"/>
                </a:moveTo>
                <a:cubicBezTo>
                  <a:pt x="1181" y="81"/>
                  <a:pt x="1172" y="82"/>
                  <a:pt x="1165" y="78"/>
                </a:cubicBezTo>
                <a:cubicBezTo>
                  <a:pt x="1163" y="79"/>
                  <a:pt x="1161" y="80"/>
                  <a:pt x="1159" y="82"/>
                </a:cubicBezTo>
                <a:cubicBezTo>
                  <a:pt x="1163" y="83"/>
                  <a:pt x="1167" y="86"/>
                  <a:pt x="1171" y="86"/>
                </a:cubicBezTo>
                <a:cubicBezTo>
                  <a:pt x="1177" y="87"/>
                  <a:pt x="1184" y="89"/>
                  <a:pt x="1190" y="87"/>
                </a:cubicBezTo>
                <a:cubicBezTo>
                  <a:pt x="1191" y="86"/>
                  <a:pt x="1190" y="84"/>
                  <a:pt x="1188" y="83"/>
                </a:cubicBezTo>
                <a:close/>
                <a:moveTo>
                  <a:pt x="1255" y="86"/>
                </a:moveTo>
                <a:cubicBezTo>
                  <a:pt x="1254" y="77"/>
                  <a:pt x="1245" y="80"/>
                  <a:pt x="1240" y="83"/>
                </a:cubicBezTo>
                <a:cubicBezTo>
                  <a:pt x="1236" y="85"/>
                  <a:pt x="1230" y="83"/>
                  <a:pt x="1226" y="86"/>
                </a:cubicBezTo>
                <a:cubicBezTo>
                  <a:pt x="1227" y="88"/>
                  <a:pt x="1227" y="91"/>
                  <a:pt x="1228" y="93"/>
                </a:cubicBezTo>
                <a:cubicBezTo>
                  <a:pt x="1239" y="95"/>
                  <a:pt x="1248" y="90"/>
                  <a:pt x="1255" y="86"/>
                </a:cubicBezTo>
                <a:close/>
                <a:moveTo>
                  <a:pt x="250" y="80"/>
                </a:moveTo>
                <a:cubicBezTo>
                  <a:pt x="242" y="80"/>
                  <a:pt x="242" y="80"/>
                  <a:pt x="242" y="80"/>
                </a:cubicBezTo>
                <a:cubicBezTo>
                  <a:pt x="239" y="82"/>
                  <a:pt x="235" y="79"/>
                  <a:pt x="233" y="82"/>
                </a:cubicBezTo>
                <a:cubicBezTo>
                  <a:pt x="239" y="86"/>
                  <a:pt x="238" y="97"/>
                  <a:pt x="247" y="94"/>
                </a:cubicBezTo>
                <a:cubicBezTo>
                  <a:pt x="253" y="91"/>
                  <a:pt x="250" y="86"/>
                  <a:pt x="250" y="80"/>
                </a:cubicBezTo>
                <a:close/>
                <a:moveTo>
                  <a:pt x="1635" y="88"/>
                </a:moveTo>
                <a:cubicBezTo>
                  <a:pt x="1630" y="86"/>
                  <a:pt x="1626" y="81"/>
                  <a:pt x="1621" y="80"/>
                </a:cubicBezTo>
                <a:cubicBezTo>
                  <a:pt x="1619" y="81"/>
                  <a:pt x="1614" y="81"/>
                  <a:pt x="1615" y="85"/>
                </a:cubicBezTo>
                <a:cubicBezTo>
                  <a:pt x="1621" y="88"/>
                  <a:pt x="1626" y="93"/>
                  <a:pt x="1633" y="96"/>
                </a:cubicBezTo>
                <a:cubicBezTo>
                  <a:pt x="1643" y="92"/>
                  <a:pt x="1647" y="105"/>
                  <a:pt x="1657" y="101"/>
                </a:cubicBezTo>
                <a:cubicBezTo>
                  <a:pt x="1658" y="100"/>
                  <a:pt x="1659" y="96"/>
                  <a:pt x="1656" y="95"/>
                </a:cubicBezTo>
                <a:cubicBezTo>
                  <a:pt x="1648" y="94"/>
                  <a:pt x="1642" y="90"/>
                  <a:pt x="1635" y="88"/>
                </a:cubicBezTo>
                <a:close/>
                <a:moveTo>
                  <a:pt x="1319" y="83"/>
                </a:moveTo>
                <a:cubicBezTo>
                  <a:pt x="1319" y="82"/>
                  <a:pt x="1317" y="80"/>
                  <a:pt x="1315" y="80"/>
                </a:cubicBezTo>
                <a:cubicBezTo>
                  <a:pt x="1301" y="87"/>
                  <a:pt x="1301" y="87"/>
                  <a:pt x="1301" y="87"/>
                </a:cubicBezTo>
                <a:cubicBezTo>
                  <a:pt x="1286" y="97"/>
                  <a:pt x="1269" y="104"/>
                  <a:pt x="1252" y="111"/>
                </a:cubicBezTo>
                <a:cubicBezTo>
                  <a:pt x="1243" y="115"/>
                  <a:pt x="1227" y="112"/>
                  <a:pt x="1227" y="125"/>
                </a:cubicBezTo>
                <a:cubicBezTo>
                  <a:pt x="1227" y="126"/>
                  <a:pt x="1228" y="126"/>
                  <a:pt x="1229" y="127"/>
                </a:cubicBezTo>
                <a:cubicBezTo>
                  <a:pt x="1254" y="124"/>
                  <a:pt x="1277" y="115"/>
                  <a:pt x="1297" y="101"/>
                </a:cubicBezTo>
                <a:cubicBezTo>
                  <a:pt x="1305" y="96"/>
                  <a:pt x="1314" y="91"/>
                  <a:pt x="1319" y="83"/>
                </a:cubicBezTo>
                <a:close/>
                <a:moveTo>
                  <a:pt x="779" y="90"/>
                </a:moveTo>
                <a:cubicBezTo>
                  <a:pt x="776" y="87"/>
                  <a:pt x="773" y="81"/>
                  <a:pt x="768" y="82"/>
                </a:cubicBezTo>
                <a:cubicBezTo>
                  <a:pt x="760" y="84"/>
                  <a:pt x="768" y="91"/>
                  <a:pt x="768" y="95"/>
                </a:cubicBezTo>
                <a:cubicBezTo>
                  <a:pt x="770" y="96"/>
                  <a:pt x="770" y="96"/>
                  <a:pt x="770" y="96"/>
                </a:cubicBezTo>
                <a:cubicBezTo>
                  <a:pt x="773" y="94"/>
                  <a:pt x="777" y="93"/>
                  <a:pt x="779" y="90"/>
                </a:cubicBezTo>
                <a:close/>
                <a:moveTo>
                  <a:pt x="1778" y="88"/>
                </a:moveTo>
                <a:cubicBezTo>
                  <a:pt x="1777" y="86"/>
                  <a:pt x="1774" y="82"/>
                  <a:pt x="1771" y="82"/>
                </a:cubicBezTo>
                <a:cubicBezTo>
                  <a:pt x="1762" y="92"/>
                  <a:pt x="1752" y="99"/>
                  <a:pt x="1742" y="107"/>
                </a:cubicBezTo>
                <a:cubicBezTo>
                  <a:pt x="1728" y="115"/>
                  <a:pt x="1713" y="121"/>
                  <a:pt x="1697" y="124"/>
                </a:cubicBezTo>
                <a:cubicBezTo>
                  <a:pt x="1694" y="130"/>
                  <a:pt x="1690" y="136"/>
                  <a:pt x="1684" y="142"/>
                </a:cubicBezTo>
                <a:cubicBezTo>
                  <a:pt x="1674" y="152"/>
                  <a:pt x="1659" y="155"/>
                  <a:pt x="1645" y="154"/>
                </a:cubicBezTo>
                <a:cubicBezTo>
                  <a:pt x="1634" y="151"/>
                  <a:pt x="1622" y="143"/>
                  <a:pt x="1618" y="132"/>
                </a:cubicBezTo>
                <a:cubicBezTo>
                  <a:pt x="1608" y="131"/>
                  <a:pt x="1599" y="123"/>
                  <a:pt x="1591" y="116"/>
                </a:cubicBezTo>
                <a:cubicBezTo>
                  <a:pt x="1583" y="112"/>
                  <a:pt x="1577" y="103"/>
                  <a:pt x="1569" y="98"/>
                </a:cubicBezTo>
                <a:cubicBezTo>
                  <a:pt x="1568" y="96"/>
                  <a:pt x="1568" y="93"/>
                  <a:pt x="1566" y="93"/>
                </a:cubicBezTo>
                <a:cubicBezTo>
                  <a:pt x="1573" y="101"/>
                  <a:pt x="1572" y="113"/>
                  <a:pt x="1571" y="123"/>
                </a:cubicBezTo>
                <a:cubicBezTo>
                  <a:pt x="1571" y="128"/>
                  <a:pt x="1568" y="133"/>
                  <a:pt x="1568" y="138"/>
                </a:cubicBezTo>
                <a:cubicBezTo>
                  <a:pt x="1571" y="141"/>
                  <a:pt x="1574" y="145"/>
                  <a:pt x="1579" y="147"/>
                </a:cubicBezTo>
                <a:cubicBezTo>
                  <a:pt x="1584" y="153"/>
                  <a:pt x="1593" y="152"/>
                  <a:pt x="1597" y="159"/>
                </a:cubicBezTo>
                <a:cubicBezTo>
                  <a:pt x="1652" y="159"/>
                  <a:pt x="1708" y="159"/>
                  <a:pt x="1765" y="159"/>
                </a:cubicBezTo>
                <a:cubicBezTo>
                  <a:pt x="1767" y="155"/>
                  <a:pt x="1767" y="155"/>
                  <a:pt x="1767" y="155"/>
                </a:cubicBezTo>
                <a:cubicBezTo>
                  <a:pt x="1786" y="146"/>
                  <a:pt x="1798" y="130"/>
                  <a:pt x="1809" y="114"/>
                </a:cubicBezTo>
                <a:cubicBezTo>
                  <a:pt x="1802" y="106"/>
                  <a:pt x="1791" y="101"/>
                  <a:pt x="1783" y="94"/>
                </a:cubicBezTo>
                <a:cubicBezTo>
                  <a:pt x="1764" y="113"/>
                  <a:pt x="1741" y="130"/>
                  <a:pt x="1714" y="135"/>
                </a:cubicBezTo>
                <a:cubicBezTo>
                  <a:pt x="1708" y="135"/>
                  <a:pt x="1701" y="137"/>
                  <a:pt x="1696" y="135"/>
                </a:cubicBezTo>
                <a:cubicBezTo>
                  <a:pt x="1695" y="134"/>
                  <a:pt x="1696" y="132"/>
                  <a:pt x="1697" y="132"/>
                </a:cubicBezTo>
                <a:cubicBezTo>
                  <a:pt x="1712" y="130"/>
                  <a:pt x="1728" y="129"/>
                  <a:pt x="1740" y="120"/>
                </a:cubicBezTo>
                <a:cubicBezTo>
                  <a:pt x="1742" y="119"/>
                  <a:pt x="1744" y="119"/>
                  <a:pt x="1745" y="118"/>
                </a:cubicBezTo>
                <a:cubicBezTo>
                  <a:pt x="1758" y="111"/>
                  <a:pt x="1771" y="101"/>
                  <a:pt x="1778" y="88"/>
                </a:cubicBezTo>
                <a:close/>
                <a:moveTo>
                  <a:pt x="311" y="89"/>
                </a:moveTo>
                <a:cubicBezTo>
                  <a:pt x="310" y="87"/>
                  <a:pt x="309" y="83"/>
                  <a:pt x="306" y="83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4" y="91"/>
                  <a:pt x="295" y="94"/>
                  <a:pt x="296" y="96"/>
                </a:cubicBezTo>
                <a:cubicBezTo>
                  <a:pt x="301" y="95"/>
                  <a:pt x="308" y="94"/>
                  <a:pt x="311" y="89"/>
                </a:cubicBezTo>
                <a:close/>
                <a:moveTo>
                  <a:pt x="1720" y="92"/>
                </a:moveTo>
                <a:cubicBezTo>
                  <a:pt x="1718" y="89"/>
                  <a:pt x="1715" y="85"/>
                  <a:pt x="1711" y="85"/>
                </a:cubicBezTo>
                <a:cubicBezTo>
                  <a:pt x="1706" y="89"/>
                  <a:pt x="1700" y="88"/>
                  <a:pt x="1695" y="91"/>
                </a:cubicBezTo>
                <a:cubicBezTo>
                  <a:pt x="1698" y="99"/>
                  <a:pt x="1700" y="108"/>
                  <a:pt x="1700" y="116"/>
                </a:cubicBezTo>
                <a:cubicBezTo>
                  <a:pt x="1704" y="116"/>
                  <a:pt x="1704" y="116"/>
                  <a:pt x="1704" y="116"/>
                </a:cubicBezTo>
                <a:cubicBezTo>
                  <a:pt x="1722" y="113"/>
                  <a:pt x="1739" y="106"/>
                  <a:pt x="1751" y="92"/>
                </a:cubicBezTo>
                <a:cubicBezTo>
                  <a:pt x="1744" y="96"/>
                  <a:pt x="1735" y="97"/>
                  <a:pt x="1727" y="96"/>
                </a:cubicBezTo>
                <a:cubicBezTo>
                  <a:pt x="1720" y="101"/>
                  <a:pt x="1720" y="101"/>
                  <a:pt x="1720" y="101"/>
                </a:cubicBezTo>
                <a:cubicBezTo>
                  <a:pt x="1713" y="103"/>
                  <a:pt x="1707" y="107"/>
                  <a:pt x="1701" y="106"/>
                </a:cubicBezTo>
                <a:cubicBezTo>
                  <a:pt x="1700" y="100"/>
                  <a:pt x="1708" y="102"/>
                  <a:pt x="1712" y="100"/>
                </a:cubicBezTo>
                <a:cubicBezTo>
                  <a:pt x="1714" y="98"/>
                  <a:pt x="1720" y="98"/>
                  <a:pt x="1720" y="92"/>
                </a:cubicBezTo>
                <a:close/>
                <a:moveTo>
                  <a:pt x="1623" y="97"/>
                </a:moveTo>
                <a:cubicBezTo>
                  <a:pt x="1608" y="87"/>
                  <a:pt x="1608" y="87"/>
                  <a:pt x="1608" y="87"/>
                </a:cubicBezTo>
                <a:cubicBezTo>
                  <a:pt x="1605" y="85"/>
                  <a:pt x="1600" y="87"/>
                  <a:pt x="1596" y="86"/>
                </a:cubicBezTo>
                <a:cubicBezTo>
                  <a:pt x="1594" y="87"/>
                  <a:pt x="1591" y="86"/>
                  <a:pt x="1590" y="88"/>
                </a:cubicBezTo>
                <a:cubicBezTo>
                  <a:pt x="1598" y="97"/>
                  <a:pt x="1606" y="104"/>
                  <a:pt x="1616" y="109"/>
                </a:cubicBezTo>
                <a:cubicBezTo>
                  <a:pt x="1618" y="105"/>
                  <a:pt x="1623" y="101"/>
                  <a:pt x="1623" y="97"/>
                </a:cubicBezTo>
                <a:close/>
                <a:moveTo>
                  <a:pt x="392" y="92"/>
                </a:moveTo>
                <a:cubicBezTo>
                  <a:pt x="389" y="92"/>
                  <a:pt x="388" y="88"/>
                  <a:pt x="384" y="88"/>
                </a:cubicBezTo>
                <a:cubicBezTo>
                  <a:pt x="374" y="96"/>
                  <a:pt x="363" y="102"/>
                  <a:pt x="353" y="110"/>
                </a:cubicBezTo>
                <a:cubicBezTo>
                  <a:pt x="349" y="114"/>
                  <a:pt x="344" y="115"/>
                  <a:pt x="340" y="117"/>
                </a:cubicBezTo>
                <a:cubicBezTo>
                  <a:pt x="321" y="131"/>
                  <a:pt x="297" y="134"/>
                  <a:pt x="276" y="143"/>
                </a:cubicBezTo>
                <a:cubicBezTo>
                  <a:pt x="270" y="142"/>
                  <a:pt x="270" y="142"/>
                  <a:pt x="270" y="142"/>
                </a:cubicBezTo>
                <a:cubicBezTo>
                  <a:pt x="259" y="148"/>
                  <a:pt x="248" y="152"/>
                  <a:pt x="235" y="153"/>
                </a:cubicBezTo>
                <a:cubicBezTo>
                  <a:pt x="227" y="152"/>
                  <a:pt x="217" y="149"/>
                  <a:pt x="212" y="141"/>
                </a:cubicBezTo>
                <a:cubicBezTo>
                  <a:pt x="208" y="139"/>
                  <a:pt x="208" y="129"/>
                  <a:pt x="201" y="131"/>
                </a:cubicBezTo>
                <a:cubicBezTo>
                  <a:pt x="190" y="126"/>
                  <a:pt x="179" y="121"/>
                  <a:pt x="169" y="113"/>
                </a:cubicBezTo>
                <a:cubicBezTo>
                  <a:pt x="169" y="113"/>
                  <a:pt x="169" y="114"/>
                  <a:pt x="168" y="115"/>
                </a:cubicBezTo>
                <a:cubicBezTo>
                  <a:pt x="170" y="124"/>
                  <a:pt x="167" y="133"/>
                  <a:pt x="166" y="141"/>
                </a:cubicBezTo>
                <a:cubicBezTo>
                  <a:pt x="175" y="147"/>
                  <a:pt x="183" y="155"/>
                  <a:pt x="194" y="156"/>
                </a:cubicBezTo>
                <a:cubicBezTo>
                  <a:pt x="198" y="162"/>
                  <a:pt x="205" y="158"/>
                  <a:pt x="210" y="160"/>
                </a:cubicBezTo>
                <a:cubicBezTo>
                  <a:pt x="253" y="159"/>
                  <a:pt x="299" y="160"/>
                  <a:pt x="341" y="159"/>
                </a:cubicBezTo>
                <a:cubicBezTo>
                  <a:pt x="343" y="155"/>
                  <a:pt x="343" y="155"/>
                  <a:pt x="343" y="155"/>
                </a:cubicBezTo>
                <a:cubicBezTo>
                  <a:pt x="356" y="150"/>
                  <a:pt x="368" y="141"/>
                  <a:pt x="381" y="132"/>
                </a:cubicBezTo>
                <a:cubicBezTo>
                  <a:pt x="409" y="105"/>
                  <a:pt x="409" y="105"/>
                  <a:pt x="409" y="105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3" y="100"/>
                  <a:pt x="398" y="95"/>
                  <a:pt x="392" y="92"/>
                </a:cubicBezTo>
                <a:close/>
                <a:moveTo>
                  <a:pt x="196" y="92"/>
                </a:moveTo>
                <a:cubicBezTo>
                  <a:pt x="190" y="92"/>
                  <a:pt x="183" y="87"/>
                  <a:pt x="178" y="89"/>
                </a:cubicBezTo>
                <a:cubicBezTo>
                  <a:pt x="178" y="90"/>
                  <a:pt x="178" y="90"/>
                  <a:pt x="178" y="90"/>
                </a:cubicBezTo>
                <a:cubicBezTo>
                  <a:pt x="186" y="96"/>
                  <a:pt x="193" y="103"/>
                  <a:pt x="203" y="105"/>
                </a:cubicBezTo>
                <a:cubicBezTo>
                  <a:pt x="209" y="99"/>
                  <a:pt x="199" y="96"/>
                  <a:pt x="196" y="92"/>
                </a:cubicBezTo>
                <a:close/>
                <a:moveTo>
                  <a:pt x="1275" y="94"/>
                </a:moveTo>
                <a:cubicBezTo>
                  <a:pt x="1270" y="94"/>
                  <a:pt x="1265" y="92"/>
                  <a:pt x="1260" y="91"/>
                </a:cubicBezTo>
                <a:cubicBezTo>
                  <a:pt x="1254" y="92"/>
                  <a:pt x="1249" y="95"/>
                  <a:pt x="1244" y="97"/>
                </a:cubicBezTo>
                <a:cubicBezTo>
                  <a:pt x="1240" y="100"/>
                  <a:pt x="1233" y="96"/>
                  <a:pt x="1230" y="100"/>
                </a:cubicBezTo>
                <a:cubicBezTo>
                  <a:pt x="1230" y="103"/>
                  <a:pt x="1229" y="107"/>
                  <a:pt x="1231" y="110"/>
                </a:cubicBezTo>
                <a:cubicBezTo>
                  <a:pt x="1246" y="111"/>
                  <a:pt x="1257" y="101"/>
                  <a:pt x="1270" y="98"/>
                </a:cubicBezTo>
                <a:cubicBezTo>
                  <a:pt x="1272" y="98"/>
                  <a:pt x="1275" y="96"/>
                  <a:pt x="1275" y="94"/>
                </a:cubicBezTo>
                <a:close/>
                <a:moveTo>
                  <a:pt x="1192" y="96"/>
                </a:moveTo>
                <a:cubicBezTo>
                  <a:pt x="1191" y="92"/>
                  <a:pt x="1184" y="93"/>
                  <a:pt x="1181" y="93"/>
                </a:cubicBezTo>
                <a:cubicBezTo>
                  <a:pt x="1183" y="98"/>
                  <a:pt x="1183" y="104"/>
                  <a:pt x="1188" y="106"/>
                </a:cubicBezTo>
                <a:cubicBezTo>
                  <a:pt x="1193" y="106"/>
                  <a:pt x="1191" y="100"/>
                  <a:pt x="1192" y="96"/>
                </a:cubicBezTo>
                <a:close/>
                <a:moveTo>
                  <a:pt x="797" y="96"/>
                </a:moveTo>
                <a:cubicBezTo>
                  <a:pt x="793" y="95"/>
                  <a:pt x="790" y="95"/>
                  <a:pt x="786" y="94"/>
                </a:cubicBezTo>
                <a:cubicBezTo>
                  <a:pt x="781" y="99"/>
                  <a:pt x="775" y="99"/>
                  <a:pt x="770" y="104"/>
                </a:cubicBezTo>
                <a:cubicBezTo>
                  <a:pt x="771" y="107"/>
                  <a:pt x="768" y="112"/>
                  <a:pt x="772" y="113"/>
                </a:cubicBezTo>
                <a:cubicBezTo>
                  <a:pt x="781" y="111"/>
                  <a:pt x="788" y="104"/>
                  <a:pt x="795" y="99"/>
                </a:cubicBezTo>
                <a:cubicBezTo>
                  <a:pt x="797" y="96"/>
                  <a:pt x="797" y="96"/>
                  <a:pt x="797" y="96"/>
                </a:cubicBezTo>
                <a:close/>
                <a:moveTo>
                  <a:pt x="96" y="105"/>
                </a:moveTo>
                <a:cubicBezTo>
                  <a:pt x="91" y="96"/>
                  <a:pt x="91" y="96"/>
                  <a:pt x="91" y="96"/>
                </a:cubicBezTo>
                <a:cubicBezTo>
                  <a:pt x="86" y="96"/>
                  <a:pt x="82" y="100"/>
                  <a:pt x="77" y="100"/>
                </a:cubicBezTo>
                <a:cubicBezTo>
                  <a:pt x="74" y="106"/>
                  <a:pt x="70" y="113"/>
                  <a:pt x="73" y="119"/>
                </a:cubicBezTo>
                <a:cubicBezTo>
                  <a:pt x="75" y="125"/>
                  <a:pt x="81" y="124"/>
                  <a:pt x="85" y="124"/>
                </a:cubicBezTo>
                <a:cubicBezTo>
                  <a:pt x="92" y="123"/>
                  <a:pt x="99" y="123"/>
                  <a:pt x="104" y="116"/>
                </a:cubicBezTo>
                <a:cubicBezTo>
                  <a:pt x="106" y="114"/>
                  <a:pt x="111" y="113"/>
                  <a:pt x="109" y="110"/>
                </a:cubicBezTo>
                <a:cubicBezTo>
                  <a:pt x="103" y="112"/>
                  <a:pt x="100" y="108"/>
                  <a:pt x="96" y="105"/>
                </a:cubicBezTo>
                <a:close/>
                <a:moveTo>
                  <a:pt x="727" y="101"/>
                </a:moveTo>
                <a:cubicBezTo>
                  <a:pt x="727" y="95"/>
                  <a:pt x="718" y="99"/>
                  <a:pt x="714" y="99"/>
                </a:cubicBezTo>
                <a:cubicBezTo>
                  <a:pt x="714" y="114"/>
                  <a:pt x="714" y="114"/>
                  <a:pt x="714" y="114"/>
                </a:cubicBezTo>
                <a:cubicBezTo>
                  <a:pt x="715" y="115"/>
                  <a:pt x="717" y="114"/>
                  <a:pt x="718" y="114"/>
                </a:cubicBezTo>
                <a:cubicBezTo>
                  <a:pt x="723" y="112"/>
                  <a:pt x="725" y="106"/>
                  <a:pt x="727" y="101"/>
                </a:cubicBezTo>
                <a:close/>
                <a:moveTo>
                  <a:pt x="890" y="107"/>
                </a:moveTo>
                <a:cubicBezTo>
                  <a:pt x="888" y="105"/>
                  <a:pt x="886" y="102"/>
                  <a:pt x="883" y="100"/>
                </a:cubicBezTo>
                <a:cubicBezTo>
                  <a:pt x="881" y="100"/>
                  <a:pt x="877" y="99"/>
                  <a:pt x="875" y="101"/>
                </a:cubicBezTo>
                <a:cubicBezTo>
                  <a:pt x="861" y="117"/>
                  <a:pt x="846" y="132"/>
                  <a:pt x="827" y="143"/>
                </a:cubicBezTo>
                <a:cubicBezTo>
                  <a:pt x="819" y="148"/>
                  <a:pt x="810" y="152"/>
                  <a:pt x="803" y="158"/>
                </a:cubicBezTo>
                <a:cubicBezTo>
                  <a:pt x="810" y="160"/>
                  <a:pt x="818" y="158"/>
                  <a:pt x="825" y="159"/>
                </a:cubicBezTo>
                <a:cubicBezTo>
                  <a:pt x="836" y="152"/>
                  <a:pt x="847" y="145"/>
                  <a:pt x="858" y="138"/>
                </a:cubicBezTo>
                <a:cubicBezTo>
                  <a:pt x="869" y="127"/>
                  <a:pt x="883" y="121"/>
                  <a:pt x="890" y="107"/>
                </a:cubicBezTo>
                <a:close/>
                <a:moveTo>
                  <a:pt x="247" y="100"/>
                </a:moveTo>
                <a:cubicBezTo>
                  <a:pt x="244" y="99"/>
                  <a:pt x="242" y="103"/>
                  <a:pt x="243" y="106"/>
                </a:cubicBezTo>
                <a:cubicBezTo>
                  <a:pt x="244" y="106"/>
                  <a:pt x="244" y="106"/>
                  <a:pt x="244" y="106"/>
                </a:cubicBezTo>
                <a:cubicBezTo>
                  <a:pt x="246" y="105"/>
                  <a:pt x="248" y="102"/>
                  <a:pt x="247" y="100"/>
                </a:cubicBezTo>
                <a:close/>
                <a:moveTo>
                  <a:pt x="580" y="116"/>
                </a:moveTo>
                <a:cubicBezTo>
                  <a:pt x="572" y="106"/>
                  <a:pt x="572" y="106"/>
                  <a:pt x="572" y="106"/>
                </a:cubicBezTo>
                <a:cubicBezTo>
                  <a:pt x="564" y="108"/>
                  <a:pt x="555" y="110"/>
                  <a:pt x="546" y="112"/>
                </a:cubicBezTo>
                <a:cubicBezTo>
                  <a:pt x="545" y="114"/>
                  <a:pt x="545" y="114"/>
                  <a:pt x="545" y="114"/>
                </a:cubicBezTo>
                <a:cubicBezTo>
                  <a:pt x="547" y="121"/>
                  <a:pt x="553" y="127"/>
                  <a:pt x="560" y="129"/>
                </a:cubicBezTo>
                <a:cubicBezTo>
                  <a:pt x="570" y="127"/>
                  <a:pt x="582" y="129"/>
                  <a:pt x="587" y="120"/>
                </a:cubicBezTo>
                <a:cubicBezTo>
                  <a:pt x="585" y="118"/>
                  <a:pt x="582" y="118"/>
                  <a:pt x="580" y="116"/>
                </a:cubicBezTo>
                <a:close/>
                <a:moveTo>
                  <a:pt x="1034" y="115"/>
                </a:moveTo>
                <a:cubicBezTo>
                  <a:pt x="1026" y="107"/>
                  <a:pt x="1026" y="107"/>
                  <a:pt x="1026" y="107"/>
                </a:cubicBezTo>
                <a:cubicBezTo>
                  <a:pt x="1019" y="106"/>
                  <a:pt x="1015" y="111"/>
                  <a:pt x="1008" y="112"/>
                </a:cubicBezTo>
                <a:cubicBezTo>
                  <a:pt x="1007" y="115"/>
                  <a:pt x="1012" y="117"/>
                  <a:pt x="1013" y="120"/>
                </a:cubicBezTo>
                <a:cubicBezTo>
                  <a:pt x="1018" y="124"/>
                  <a:pt x="1026" y="124"/>
                  <a:pt x="1032" y="123"/>
                </a:cubicBezTo>
                <a:cubicBezTo>
                  <a:pt x="1035" y="122"/>
                  <a:pt x="1040" y="121"/>
                  <a:pt x="1041" y="117"/>
                </a:cubicBezTo>
                <a:cubicBezTo>
                  <a:pt x="1034" y="115"/>
                  <a:pt x="1034" y="115"/>
                  <a:pt x="1034" y="115"/>
                </a:cubicBezTo>
                <a:close/>
                <a:moveTo>
                  <a:pt x="1655" y="110"/>
                </a:moveTo>
                <a:cubicBezTo>
                  <a:pt x="1656" y="107"/>
                  <a:pt x="1653" y="107"/>
                  <a:pt x="1651" y="108"/>
                </a:cubicBezTo>
                <a:cubicBezTo>
                  <a:pt x="1651" y="110"/>
                  <a:pt x="1651" y="113"/>
                  <a:pt x="1652" y="114"/>
                </a:cubicBezTo>
                <a:cubicBezTo>
                  <a:pt x="1654" y="113"/>
                  <a:pt x="1655" y="111"/>
                  <a:pt x="1655" y="110"/>
                </a:cubicBezTo>
                <a:close/>
                <a:moveTo>
                  <a:pt x="1363" y="113"/>
                </a:moveTo>
                <a:cubicBezTo>
                  <a:pt x="1366" y="108"/>
                  <a:pt x="1357" y="110"/>
                  <a:pt x="1355" y="107"/>
                </a:cubicBezTo>
                <a:cubicBezTo>
                  <a:pt x="1350" y="111"/>
                  <a:pt x="1347" y="116"/>
                  <a:pt x="1343" y="119"/>
                </a:cubicBezTo>
                <a:cubicBezTo>
                  <a:pt x="1328" y="133"/>
                  <a:pt x="1312" y="149"/>
                  <a:pt x="1293" y="158"/>
                </a:cubicBezTo>
                <a:cubicBezTo>
                  <a:pt x="1293" y="159"/>
                  <a:pt x="1293" y="159"/>
                  <a:pt x="1293" y="159"/>
                </a:cubicBezTo>
                <a:cubicBezTo>
                  <a:pt x="1308" y="158"/>
                  <a:pt x="1308" y="158"/>
                  <a:pt x="1308" y="158"/>
                </a:cubicBezTo>
                <a:cubicBezTo>
                  <a:pt x="1308" y="156"/>
                  <a:pt x="1309" y="153"/>
                  <a:pt x="1312" y="152"/>
                </a:cubicBezTo>
                <a:cubicBezTo>
                  <a:pt x="1320" y="151"/>
                  <a:pt x="1327" y="144"/>
                  <a:pt x="1334" y="139"/>
                </a:cubicBezTo>
                <a:cubicBezTo>
                  <a:pt x="1343" y="131"/>
                  <a:pt x="1355" y="125"/>
                  <a:pt x="1363" y="113"/>
                </a:cubicBezTo>
                <a:close/>
                <a:moveTo>
                  <a:pt x="428" y="113"/>
                </a:moveTo>
                <a:cubicBezTo>
                  <a:pt x="426" y="110"/>
                  <a:pt x="422" y="108"/>
                  <a:pt x="418" y="108"/>
                </a:cubicBezTo>
                <a:cubicBezTo>
                  <a:pt x="404" y="118"/>
                  <a:pt x="394" y="135"/>
                  <a:pt x="377" y="143"/>
                </a:cubicBezTo>
                <a:cubicBezTo>
                  <a:pt x="371" y="149"/>
                  <a:pt x="362" y="153"/>
                  <a:pt x="357" y="158"/>
                </a:cubicBezTo>
                <a:cubicBezTo>
                  <a:pt x="368" y="159"/>
                  <a:pt x="368" y="159"/>
                  <a:pt x="368" y="159"/>
                </a:cubicBezTo>
                <a:cubicBezTo>
                  <a:pt x="373" y="158"/>
                  <a:pt x="376" y="161"/>
                  <a:pt x="381" y="159"/>
                </a:cubicBezTo>
                <a:cubicBezTo>
                  <a:pt x="382" y="154"/>
                  <a:pt x="382" y="154"/>
                  <a:pt x="382" y="154"/>
                </a:cubicBezTo>
                <a:cubicBezTo>
                  <a:pt x="396" y="147"/>
                  <a:pt x="408" y="136"/>
                  <a:pt x="419" y="125"/>
                </a:cubicBezTo>
                <a:cubicBezTo>
                  <a:pt x="423" y="121"/>
                  <a:pt x="425" y="116"/>
                  <a:pt x="428" y="113"/>
                </a:cubicBezTo>
                <a:close/>
                <a:moveTo>
                  <a:pt x="1188" y="112"/>
                </a:moveTo>
                <a:cubicBezTo>
                  <a:pt x="1187" y="111"/>
                  <a:pt x="1185" y="111"/>
                  <a:pt x="1184" y="112"/>
                </a:cubicBezTo>
                <a:cubicBezTo>
                  <a:pt x="1184" y="113"/>
                  <a:pt x="1183" y="116"/>
                  <a:pt x="1185" y="116"/>
                </a:cubicBezTo>
                <a:cubicBezTo>
                  <a:pt x="1187" y="115"/>
                  <a:pt x="1189" y="113"/>
                  <a:pt x="1188" y="112"/>
                </a:cubicBezTo>
                <a:close/>
                <a:moveTo>
                  <a:pt x="1371" y="130"/>
                </a:moveTo>
                <a:cubicBezTo>
                  <a:pt x="1370" y="126"/>
                  <a:pt x="1371" y="120"/>
                  <a:pt x="1369" y="116"/>
                </a:cubicBezTo>
                <a:cubicBezTo>
                  <a:pt x="1366" y="117"/>
                  <a:pt x="1364" y="120"/>
                  <a:pt x="1363" y="122"/>
                </a:cubicBezTo>
                <a:cubicBezTo>
                  <a:pt x="1350" y="133"/>
                  <a:pt x="1337" y="144"/>
                  <a:pt x="1323" y="153"/>
                </a:cubicBezTo>
                <a:cubicBezTo>
                  <a:pt x="1321" y="156"/>
                  <a:pt x="1316" y="154"/>
                  <a:pt x="1315" y="158"/>
                </a:cubicBezTo>
                <a:cubicBezTo>
                  <a:pt x="1321" y="159"/>
                  <a:pt x="1327" y="159"/>
                  <a:pt x="1334" y="159"/>
                </a:cubicBezTo>
                <a:cubicBezTo>
                  <a:pt x="1350" y="149"/>
                  <a:pt x="1350" y="149"/>
                  <a:pt x="1350" y="149"/>
                </a:cubicBezTo>
                <a:cubicBezTo>
                  <a:pt x="1357" y="142"/>
                  <a:pt x="1366" y="139"/>
                  <a:pt x="1371" y="130"/>
                </a:cubicBezTo>
                <a:close/>
                <a:moveTo>
                  <a:pt x="891" y="117"/>
                </a:moveTo>
                <a:cubicBezTo>
                  <a:pt x="890" y="117"/>
                  <a:pt x="890" y="117"/>
                  <a:pt x="890" y="117"/>
                </a:cubicBezTo>
                <a:cubicBezTo>
                  <a:pt x="874" y="135"/>
                  <a:pt x="855" y="145"/>
                  <a:pt x="837" y="158"/>
                </a:cubicBezTo>
                <a:cubicBezTo>
                  <a:pt x="845" y="161"/>
                  <a:pt x="853" y="159"/>
                  <a:pt x="861" y="159"/>
                </a:cubicBezTo>
                <a:cubicBezTo>
                  <a:pt x="863" y="160"/>
                  <a:pt x="865" y="157"/>
                  <a:pt x="865" y="155"/>
                </a:cubicBezTo>
                <a:cubicBezTo>
                  <a:pt x="871" y="147"/>
                  <a:pt x="879" y="144"/>
                  <a:pt x="886" y="136"/>
                </a:cubicBezTo>
                <a:cubicBezTo>
                  <a:pt x="894" y="133"/>
                  <a:pt x="890" y="124"/>
                  <a:pt x="891" y="117"/>
                </a:cubicBezTo>
                <a:close/>
                <a:moveTo>
                  <a:pt x="940" y="121"/>
                </a:moveTo>
                <a:cubicBezTo>
                  <a:pt x="938" y="116"/>
                  <a:pt x="930" y="116"/>
                  <a:pt x="928" y="120"/>
                </a:cubicBezTo>
                <a:cubicBezTo>
                  <a:pt x="929" y="123"/>
                  <a:pt x="928" y="128"/>
                  <a:pt x="931" y="131"/>
                </a:cubicBezTo>
                <a:cubicBezTo>
                  <a:pt x="936" y="130"/>
                  <a:pt x="937" y="124"/>
                  <a:pt x="940" y="121"/>
                </a:cubicBezTo>
                <a:close/>
                <a:moveTo>
                  <a:pt x="1822" y="121"/>
                </a:moveTo>
                <a:cubicBezTo>
                  <a:pt x="1819" y="121"/>
                  <a:pt x="1817" y="118"/>
                  <a:pt x="1815" y="118"/>
                </a:cubicBezTo>
                <a:cubicBezTo>
                  <a:pt x="1807" y="128"/>
                  <a:pt x="1800" y="140"/>
                  <a:pt x="1790" y="149"/>
                </a:cubicBezTo>
                <a:cubicBezTo>
                  <a:pt x="1786" y="151"/>
                  <a:pt x="1781" y="154"/>
                  <a:pt x="1778" y="158"/>
                </a:cubicBezTo>
                <a:cubicBezTo>
                  <a:pt x="1781" y="159"/>
                  <a:pt x="1783" y="159"/>
                  <a:pt x="1786" y="159"/>
                </a:cubicBezTo>
                <a:cubicBezTo>
                  <a:pt x="1796" y="151"/>
                  <a:pt x="1808" y="142"/>
                  <a:pt x="1817" y="134"/>
                </a:cubicBezTo>
                <a:cubicBezTo>
                  <a:pt x="1821" y="131"/>
                  <a:pt x="1820" y="125"/>
                  <a:pt x="1822" y="121"/>
                </a:cubicBezTo>
                <a:close/>
                <a:moveTo>
                  <a:pt x="1417" y="123"/>
                </a:moveTo>
                <a:cubicBezTo>
                  <a:pt x="1415" y="120"/>
                  <a:pt x="1411" y="119"/>
                  <a:pt x="1408" y="119"/>
                </a:cubicBezTo>
                <a:cubicBezTo>
                  <a:pt x="1404" y="118"/>
                  <a:pt x="1402" y="121"/>
                  <a:pt x="1400" y="125"/>
                </a:cubicBezTo>
                <a:cubicBezTo>
                  <a:pt x="1402" y="127"/>
                  <a:pt x="1402" y="131"/>
                  <a:pt x="1402" y="135"/>
                </a:cubicBezTo>
                <a:cubicBezTo>
                  <a:pt x="1399" y="140"/>
                  <a:pt x="1394" y="147"/>
                  <a:pt x="1386" y="147"/>
                </a:cubicBezTo>
                <a:cubicBezTo>
                  <a:pt x="1382" y="149"/>
                  <a:pt x="1377" y="153"/>
                  <a:pt x="1374" y="158"/>
                </a:cubicBezTo>
                <a:cubicBezTo>
                  <a:pt x="1382" y="163"/>
                  <a:pt x="1387" y="153"/>
                  <a:pt x="1393" y="150"/>
                </a:cubicBezTo>
                <a:cubicBezTo>
                  <a:pt x="1399" y="141"/>
                  <a:pt x="1414" y="135"/>
                  <a:pt x="1417" y="123"/>
                </a:cubicBezTo>
                <a:close/>
                <a:moveTo>
                  <a:pt x="284" y="121"/>
                </a:moveTo>
                <a:cubicBezTo>
                  <a:pt x="285" y="121"/>
                  <a:pt x="285" y="121"/>
                  <a:pt x="285" y="121"/>
                </a:cubicBezTo>
                <a:cubicBezTo>
                  <a:pt x="286" y="121"/>
                  <a:pt x="286" y="121"/>
                  <a:pt x="286" y="121"/>
                </a:cubicBezTo>
                <a:cubicBezTo>
                  <a:pt x="284" y="121"/>
                  <a:pt x="284" y="121"/>
                  <a:pt x="284" y="121"/>
                </a:cubicBezTo>
                <a:close/>
                <a:moveTo>
                  <a:pt x="7" y="145"/>
                </a:moveTo>
                <a:cubicBezTo>
                  <a:pt x="8" y="137"/>
                  <a:pt x="10" y="128"/>
                  <a:pt x="4" y="123"/>
                </a:cubicBezTo>
                <a:cubicBezTo>
                  <a:pt x="4" y="131"/>
                  <a:pt x="3" y="140"/>
                  <a:pt x="4" y="148"/>
                </a:cubicBezTo>
                <a:cubicBezTo>
                  <a:pt x="7" y="145"/>
                  <a:pt x="7" y="145"/>
                  <a:pt x="7" y="145"/>
                </a:cubicBezTo>
                <a:close/>
                <a:moveTo>
                  <a:pt x="475" y="125"/>
                </a:moveTo>
                <a:cubicBezTo>
                  <a:pt x="474" y="123"/>
                  <a:pt x="472" y="123"/>
                  <a:pt x="469" y="123"/>
                </a:cubicBezTo>
                <a:cubicBezTo>
                  <a:pt x="467" y="123"/>
                  <a:pt x="467" y="126"/>
                  <a:pt x="466" y="128"/>
                </a:cubicBezTo>
                <a:cubicBezTo>
                  <a:pt x="466" y="132"/>
                  <a:pt x="463" y="137"/>
                  <a:pt x="464" y="139"/>
                </a:cubicBezTo>
                <a:cubicBezTo>
                  <a:pt x="468" y="136"/>
                  <a:pt x="473" y="130"/>
                  <a:pt x="475" y="125"/>
                </a:cubicBezTo>
                <a:close/>
                <a:moveTo>
                  <a:pt x="428" y="135"/>
                </a:moveTo>
                <a:cubicBezTo>
                  <a:pt x="427" y="126"/>
                  <a:pt x="427" y="126"/>
                  <a:pt x="427" y="126"/>
                </a:cubicBezTo>
                <a:cubicBezTo>
                  <a:pt x="423" y="128"/>
                  <a:pt x="420" y="130"/>
                  <a:pt x="417" y="134"/>
                </a:cubicBezTo>
                <a:cubicBezTo>
                  <a:pt x="408" y="144"/>
                  <a:pt x="397" y="151"/>
                  <a:pt x="387" y="158"/>
                </a:cubicBezTo>
                <a:cubicBezTo>
                  <a:pt x="394" y="160"/>
                  <a:pt x="399" y="159"/>
                  <a:pt x="406" y="159"/>
                </a:cubicBezTo>
                <a:cubicBezTo>
                  <a:pt x="406" y="158"/>
                  <a:pt x="405" y="155"/>
                  <a:pt x="407" y="154"/>
                </a:cubicBezTo>
                <a:cubicBezTo>
                  <a:pt x="415" y="150"/>
                  <a:pt x="422" y="142"/>
                  <a:pt x="428" y="135"/>
                </a:cubicBezTo>
                <a:close/>
                <a:moveTo>
                  <a:pt x="944" y="138"/>
                </a:moveTo>
                <a:cubicBezTo>
                  <a:pt x="945" y="135"/>
                  <a:pt x="946" y="129"/>
                  <a:pt x="943" y="127"/>
                </a:cubicBezTo>
                <a:cubicBezTo>
                  <a:pt x="932" y="137"/>
                  <a:pt x="926" y="149"/>
                  <a:pt x="914" y="157"/>
                </a:cubicBezTo>
                <a:cubicBezTo>
                  <a:pt x="914" y="158"/>
                  <a:pt x="914" y="158"/>
                  <a:pt x="914" y="158"/>
                </a:cubicBezTo>
                <a:cubicBezTo>
                  <a:pt x="917" y="159"/>
                  <a:pt x="922" y="160"/>
                  <a:pt x="923" y="156"/>
                </a:cubicBezTo>
                <a:cubicBezTo>
                  <a:pt x="932" y="153"/>
                  <a:pt x="939" y="146"/>
                  <a:pt x="944" y="138"/>
                </a:cubicBezTo>
                <a:close/>
                <a:moveTo>
                  <a:pt x="1109" y="143"/>
                </a:moveTo>
                <a:cubicBezTo>
                  <a:pt x="1103" y="138"/>
                  <a:pt x="1095" y="133"/>
                  <a:pt x="1088" y="128"/>
                </a:cubicBezTo>
                <a:cubicBezTo>
                  <a:pt x="1086" y="131"/>
                  <a:pt x="1086" y="131"/>
                  <a:pt x="1086" y="131"/>
                </a:cubicBezTo>
                <a:cubicBezTo>
                  <a:pt x="1082" y="136"/>
                  <a:pt x="1088" y="139"/>
                  <a:pt x="1091" y="142"/>
                </a:cubicBezTo>
                <a:cubicBezTo>
                  <a:pt x="1100" y="149"/>
                  <a:pt x="1111" y="151"/>
                  <a:pt x="1118" y="159"/>
                </a:cubicBezTo>
                <a:cubicBezTo>
                  <a:pt x="1140" y="159"/>
                  <a:pt x="1140" y="159"/>
                  <a:pt x="1140" y="159"/>
                </a:cubicBezTo>
                <a:cubicBezTo>
                  <a:pt x="1142" y="158"/>
                  <a:pt x="1142" y="158"/>
                  <a:pt x="1142" y="158"/>
                </a:cubicBezTo>
                <a:cubicBezTo>
                  <a:pt x="1141" y="156"/>
                  <a:pt x="1141" y="156"/>
                  <a:pt x="1141" y="156"/>
                </a:cubicBezTo>
                <a:cubicBezTo>
                  <a:pt x="1129" y="154"/>
                  <a:pt x="1121" y="146"/>
                  <a:pt x="1109" y="143"/>
                </a:cubicBezTo>
                <a:close/>
                <a:moveTo>
                  <a:pt x="1830" y="128"/>
                </a:moveTo>
                <a:cubicBezTo>
                  <a:pt x="1829" y="128"/>
                  <a:pt x="1829" y="128"/>
                  <a:pt x="1829" y="128"/>
                </a:cubicBezTo>
                <a:cubicBezTo>
                  <a:pt x="1818" y="138"/>
                  <a:pt x="1808" y="150"/>
                  <a:pt x="1796" y="158"/>
                </a:cubicBezTo>
                <a:cubicBezTo>
                  <a:pt x="1801" y="159"/>
                  <a:pt x="1807" y="158"/>
                  <a:pt x="1813" y="159"/>
                </a:cubicBezTo>
                <a:cubicBezTo>
                  <a:pt x="1822" y="158"/>
                  <a:pt x="1827" y="149"/>
                  <a:pt x="1832" y="142"/>
                </a:cubicBezTo>
                <a:cubicBezTo>
                  <a:pt x="1835" y="138"/>
                  <a:pt x="1831" y="133"/>
                  <a:pt x="1830" y="128"/>
                </a:cubicBezTo>
                <a:close/>
                <a:moveTo>
                  <a:pt x="482" y="139"/>
                </a:moveTo>
                <a:cubicBezTo>
                  <a:pt x="483" y="135"/>
                  <a:pt x="480" y="126"/>
                  <a:pt x="476" y="134"/>
                </a:cubicBezTo>
                <a:cubicBezTo>
                  <a:pt x="470" y="143"/>
                  <a:pt x="461" y="150"/>
                  <a:pt x="457" y="158"/>
                </a:cubicBezTo>
                <a:cubicBezTo>
                  <a:pt x="461" y="161"/>
                  <a:pt x="467" y="159"/>
                  <a:pt x="471" y="159"/>
                </a:cubicBezTo>
                <a:cubicBezTo>
                  <a:pt x="472" y="158"/>
                  <a:pt x="471" y="156"/>
                  <a:pt x="471" y="155"/>
                </a:cubicBezTo>
                <a:cubicBezTo>
                  <a:pt x="471" y="152"/>
                  <a:pt x="475" y="152"/>
                  <a:pt x="477" y="150"/>
                </a:cubicBezTo>
                <a:cubicBezTo>
                  <a:pt x="480" y="147"/>
                  <a:pt x="483" y="143"/>
                  <a:pt x="482" y="139"/>
                </a:cubicBezTo>
                <a:close/>
                <a:moveTo>
                  <a:pt x="1420" y="145"/>
                </a:moveTo>
                <a:cubicBezTo>
                  <a:pt x="1420" y="141"/>
                  <a:pt x="1423" y="135"/>
                  <a:pt x="1419" y="132"/>
                </a:cubicBezTo>
                <a:cubicBezTo>
                  <a:pt x="1411" y="140"/>
                  <a:pt x="1401" y="150"/>
                  <a:pt x="1393" y="158"/>
                </a:cubicBezTo>
                <a:cubicBezTo>
                  <a:pt x="1396" y="159"/>
                  <a:pt x="1402" y="160"/>
                  <a:pt x="1406" y="158"/>
                </a:cubicBezTo>
                <a:cubicBezTo>
                  <a:pt x="1408" y="151"/>
                  <a:pt x="1417" y="151"/>
                  <a:pt x="1420" y="145"/>
                </a:cubicBezTo>
                <a:close/>
                <a:moveTo>
                  <a:pt x="1874" y="138"/>
                </a:moveTo>
                <a:cubicBezTo>
                  <a:pt x="1869" y="133"/>
                  <a:pt x="1863" y="138"/>
                  <a:pt x="1858" y="139"/>
                </a:cubicBezTo>
                <a:cubicBezTo>
                  <a:pt x="1855" y="143"/>
                  <a:pt x="1855" y="149"/>
                  <a:pt x="1851" y="152"/>
                </a:cubicBezTo>
                <a:cubicBezTo>
                  <a:pt x="1844" y="156"/>
                  <a:pt x="1842" y="149"/>
                  <a:pt x="1836" y="148"/>
                </a:cubicBezTo>
                <a:cubicBezTo>
                  <a:pt x="1827" y="158"/>
                  <a:pt x="1827" y="158"/>
                  <a:pt x="1827" y="158"/>
                </a:cubicBezTo>
                <a:cubicBezTo>
                  <a:pt x="1837" y="158"/>
                  <a:pt x="1847" y="160"/>
                  <a:pt x="1857" y="157"/>
                </a:cubicBezTo>
                <a:cubicBezTo>
                  <a:pt x="1873" y="139"/>
                  <a:pt x="1873" y="139"/>
                  <a:pt x="1873" y="139"/>
                </a:cubicBezTo>
                <a:cubicBezTo>
                  <a:pt x="1874" y="138"/>
                  <a:pt x="1874" y="138"/>
                  <a:pt x="1874" y="138"/>
                </a:cubicBezTo>
                <a:close/>
                <a:moveTo>
                  <a:pt x="899" y="142"/>
                </a:moveTo>
                <a:cubicBezTo>
                  <a:pt x="898" y="140"/>
                  <a:pt x="896" y="137"/>
                  <a:pt x="893" y="137"/>
                </a:cubicBezTo>
                <a:cubicBezTo>
                  <a:pt x="886" y="142"/>
                  <a:pt x="880" y="149"/>
                  <a:pt x="873" y="155"/>
                </a:cubicBezTo>
                <a:cubicBezTo>
                  <a:pt x="873" y="159"/>
                  <a:pt x="873" y="159"/>
                  <a:pt x="873" y="159"/>
                </a:cubicBezTo>
                <a:cubicBezTo>
                  <a:pt x="876" y="159"/>
                  <a:pt x="881" y="159"/>
                  <a:pt x="885" y="159"/>
                </a:cubicBezTo>
                <a:cubicBezTo>
                  <a:pt x="889" y="152"/>
                  <a:pt x="895" y="149"/>
                  <a:pt x="899" y="142"/>
                </a:cubicBezTo>
                <a:close/>
                <a:moveTo>
                  <a:pt x="1379" y="144"/>
                </a:moveTo>
                <a:cubicBezTo>
                  <a:pt x="1376" y="141"/>
                  <a:pt x="1375" y="139"/>
                  <a:pt x="1372" y="138"/>
                </a:cubicBezTo>
                <a:cubicBezTo>
                  <a:pt x="1364" y="144"/>
                  <a:pt x="1356" y="152"/>
                  <a:pt x="1348" y="158"/>
                </a:cubicBezTo>
                <a:cubicBezTo>
                  <a:pt x="1353" y="159"/>
                  <a:pt x="1360" y="161"/>
                  <a:pt x="1364" y="156"/>
                </a:cubicBezTo>
                <a:cubicBezTo>
                  <a:pt x="1369" y="152"/>
                  <a:pt x="1376" y="149"/>
                  <a:pt x="1379" y="144"/>
                </a:cubicBezTo>
                <a:close/>
                <a:moveTo>
                  <a:pt x="436" y="144"/>
                </a:moveTo>
                <a:cubicBezTo>
                  <a:pt x="434" y="141"/>
                  <a:pt x="434" y="141"/>
                  <a:pt x="434" y="141"/>
                </a:cubicBezTo>
                <a:cubicBezTo>
                  <a:pt x="430" y="138"/>
                  <a:pt x="429" y="143"/>
                  <a:pt x="426" y="145"/>
                </a:cubicBezTo>
                <a:cubicBezTo>
                  <a:pt x="422" y="150"/>
                  <a:pt x="415" y="153"/>
                  <a:pt x="413" y="158"/>
                </a:cubicBezTo>
                <a:cubicBezTo>
                  <a:pt x="422" y="159"/>
                  <a:pt x="433" y="160"/>
                  <a:pt x="443" y="159"/>
                </a:cubicBezTo>
                <a:cubicBezTo>
                  <a:pt x="449" y="155"/>
                  <a:pt x="456" y="151"/>
                  <a:pt x="460" y="143"/>
                </a:cubicBezTo>
                <a:cubicBezTo>
                  <a:pt x="454" y="146"/>
                  <a:pt x="449" y="148"/>
                  <a:pt x="443" y="147"/>
                </a:cubicBezTo>
                <a:cubicBezTo>
                  <a:pt x="438" y="149"/>
                  <a:pt x="435" y="156"/>
                  <a:pt x="429" y="158"/>
                </a:cubicBezTo>
                <a:cubicBezTo>
                  <a:pt x="423" y="152"/>
                  <a:pt x="435" y="150"/>
                  <a:pt x="436" y="144"/>
                </a:cubicBezTo>
                <a:close/>
                <a:moveTo>
                  <a:pt x="1883" y="152"/>
                </a:moveTo>
                <a:cubicBezTo>
                  <a:pt x="1882" y="149"/>
                  <a:pt x="1883" y="144"/>
                  <a:pt x="1879" y="142"/>
                </a:cubicBezTo>
                <a:cubicBezTo>
                  <a:pt x="1874" y="147"/>
                  <a:pt x="1870" y="152"/>
                  <a:pt x="1866" y="158"/>
                </a:cubicBezTo>
                <a:cubicBezTo>
                  <a:pt x="1876" y="159"/>
                  <a:pt x="1876" y="159"/>
                  <a:pt x="1876" y="159"/>
                </a:cubicBezTo>
                <a:cubicBezTo>
                  <a:pt x="1880" y="158"/>
                  <a:pt x="1882" y="154"/>
                  <a:pt x="1883" y="152"/>
                </a:cubicBezTo>
                <a:close/>
                <a:moveTo>
                  <a:pt x="1108" y="158"/>
                </a:moveTo>
                <a:cubicBezTo>
                  <a:pt x="1100" y="151"/>
                  <a:pt x="1090" y="149"/>
                  <a:pt x="1082" y="142"/>
                </a:cubicBezTo>
                <a:cubicBezTo>
                  <a:pt x="1073" y="151"/>
                  <a:pt x="1090" y="152"/>
                  <a:pt x="1091" y="159"/>
                </a:cubicBezTo>
                <a:cubicBezTo>
                  <a:pt x="1096" y="160"/>
                  <a:pt x="1102" y="159"/>
                  <a:pt x="1108" y="158"/>
                </a:cubicBezTo>
                <a:close/>
                <a:moveTo>
                  <a:pt x="653" y="153"/>
                </a:moveTo>
                <a:cubicBezTo>
                  <a:pt x="647" y="152"/>
                  <a:pt x="642" y="146"/>
                  <a:pt x="636" y="145"/>
                </a:cubicBezTo>
                <a:cubicBezTo>
                  <a:pt x="632" y="149"/>
                  <a:pt x="628" y="153"/>
                  <a:pt x="627" y="159"/>
                </a:cubicBezTo>
                <a:cubicBezTo>
                  <a:pt x="637" y="161"/>
                  <a:pt x="648" y="159"/>
                  <a:pt x="658" y="158"/>
                </a:cubicBezTo>
                <a:cubicBezTo>
                  <a:pt x="658" y="155"/>
                  <a:pt x="654" y="155"/>
                  <a:pt x="653" y="153"/>
                </a:cubicBezTo>
                <a:close/>
                <a:moveTo>
                  <a:pt x="1581" y="158"/>
                </a:moveTo>
                <a:cubicBezTo>
                  <a:pt x="1576" y="153"/>
                  <a:pt x="1570" y="149"/>
                  <a:pt x="1564" y="145"/>
                </a:cubicBezTo>
                <a:cubicBezTo>
                  <a:pt x="1561" y="150"/>
                  <a:pt x="1556" y="154"/>
                  <a:pt x="1554" y="158"/>
                </a:cubicBezTo>
                <a:cubicBezTo>
                  <a:pt x="1561" y="160"/>
                  <a:pt x="1571" y="158"/>
                  <a:pt x="1579" y="159"/>
                </a:cubicBezTo>
                <a:cubicBezTo>
                  <a:pt x="1581" y="158"/>
                  <a:pt x="1581" y="158"/>
                  <a:pt x="1581" y="158"/>
                </a:cubicBezTo>
                <a:close/>
                <a:moveTo>
                  <a:pt x="913" y="148"/>
                </a:moveTo>
                <a:cubicBezTo>
                  <a:pt x="904" y="146"/>
                  <a:pt x="904" y="146"/>
                  <a:pt x="904" y="146"/>
                </a:cubicBezTo>
                <a:cubicBezTo>
                  <a:pt x="896" y="155"/>
                  <a:pt x="896" y="155"/>
                  <a:pt x="896" y="155"/>
                </a:cubicBezTo>
                <a:cubicBezTo>
                  <a:pt x="896" y="156"/>
                  <a:pt x="894" y="158"/>
                  <a:pt x="896" y="159"/>
                </a:cubicBezTo>
                <a:cubicBezTo>
                  <a:pt x="902" y="157"/>
                  <a:pt x="910" y="154"/>
                  <a:pt x="913" y="148"/>
                </a:cubicBezTo>
                <a:close/>
                <a:moveTo>
                  <a:pt x="178" y="158"/>
                </a:moveTo>
                <a:cubicBezTo>
                  <a:pt x="174" y="153"/>
                  <a:pt x="168" y="151"/>
                  <a:pt x="162" y="148"/>
                </a:cubicBezTo>
                <a:cubicBezTo>
                  <a:pt x="160" y="152"/>
                  <a:pt x="156" y="154"/>
                  <a:pt x="155" y="158"/>
                </a:cubicBezTo>
                <a:cubicBezTo>
                  <a:pt x="163" y="160"/>
                  <a:pt x="171" y="160"/>
                  <a:pt x="178" y="158"/>
                </a:cubicBezTo>
                <a:close/>
                <a:moveTo>
                  <a:pt x="1081" y="158"/>
                </a:moveTo>
                <a:cubicBezTo>
                  <a:pt x="1080" y="156"/>
                  <a:pt x="1079" y="154"/>
                  <a:pt x="1077" y="153"/>
                </a:cubicBezTo>
                <a:cubicBezTo>
                  <a:pt x="1073" y="150"/>
                  <a:pt x="1070" y="154"/>
                  <a:pt x="1068" y="158"/>
                </a:cubicBezTo>
                <a:cubicBezTo>
                  <a:pt x="1072" y="159"/>
                  <a:pt x="1077" y="160"/>
                  <a:pt x="1081" y="158"/>
                </a:cubicBezTo>
                <a:close/>
                <a:moveTo>
                  <a:pt x="67" y="180"/>
                </a:moveTo>
                <a:cubicBezTo>
                  <a:pt x="69" y="180"/>
                  <a:pt x="67" y="185"/>
                  <a:pt x="70" y="182"/>
                </a:cubicBezTo>
                <a:cubicBezTo>
                  <a:pt x="70" y="181"/>
                  <a:pt x="70" y="181"/>
                  <a:pt x="70" y="181"/>
                </a:cubicBezTo>
                <a:cubicBezTo>
                  <a:pt x="85" y="180"/>
                  <a:pt x="101" y="180"/>
                  <a:pt x="117" y="180"/>
                </a:cubicBezTo>
                <a:cubicBezTo>
                  <a:pt x="141" y="181"/>
                  <a:pt x="165" y="180"/>
                  <a:pt x="191" y="181"/>
                </a:cubicBezTo>
                <a:cubicBezTo>
                  <a:pt x="326" y="179"/>
                  <a:pt x="462" y="183"/>
                  <a:pt x="597" y="181"/>
                </a:cubicBezTo>
                <a:cubicBezTo>
                  <a:pt x="755" y="181"/>
                  <a:pt x="755" y="181"/>
                  <a:pt x="755" y="181"/>
                </a:cubicBezTo>
                <a:cubicBezTo>
                  <a:pt x="820" y="181"/>
                  <a:pt x="885" y="181"/>
                  <a:pt x="949" y="181"/>
                </a:cubicBezTo>
                <a:cubicBezTo>
                  <a:pt x="1023" y="180"/>
                  <a:pt x="1098" y="181"/>
                  <a:pt x="1174" y="181"/>
                </a:cubicBezTo>
                <a:cubicBezTo>
                  <a:pt x="1226" y="181"/>
                  <a:pt x="1275" y="182"/>
                  <a:pt x="1327" y="181"/>
                </a:cubicBezTo>
                <a:cubicBezTo>
                  <a:pt x="1365" y="183"/>
                  <a:pt x="1400" y="179"/>
                  <a:pt x="1438" y="183"/>
                </a:cubicBezTo>
                <a:cubicBezTo>
                  <a:pt x="1447" y="180"/>
                  <a:pt x="1455" y="182"/>
                  <a:pt x="1464" y="182"/>
                </a:cubicBezTo>
                <a:cubicBezTo>
                  <a:pt x="1481" y="182"/>
                  <a:pt x="1497" y="182"/>
                  <a:pt x="1514" y="183"/>
                </a:cubicBezTo>
                <a:cubicBezTo>
                  <a:pt x="1517" y="182"/>
                  <a:pt x="1517" y="182"/>
                  <a:pt x="1517" y="182"/>
                </a:cubicBezTo>
                <a:cubicBezTo>
                  <a:pt x="1567" y="183"/>
                  <a:pt x="1621" y="181"/>
                  <a:pt x="1670" y="181"/>
                </a:cubicBezTo>
                <a:cubicBezTo>
                  <a:pt x="1682" y="180"/>
                  <a:pt x="1693" y="183"/>
                  <a:pt x="1705" y="181"/>
                </a:cubicBezTo>
                <a:cubicBezTo>
                  <a:pt x="1755" y="182"/>
                  <a:pt x="1801" y="181"/>
                  <a:pt x="1853" y="182"/>
                </a:cubicBezTo>
                <a:cubicBezTo>
                  <a:pt x="1875" y="181"/>
                  <a:pt x="1899" y="182"/>
                  <a:pt x="1923" y="181"/>
                </a:cubicBezTo>
                <a:cubicBezTo>
                  <a:pt x="1944" y="181"/>
                  <a:pt x="1963" y="182"/>
                  <a:pt x="1985" y="182"/>
                </a:cubicBezTo>
                <a:cubicBezTo>
                  <a:pt x="1986" y="183"/>
                  <a:pt x="1986" y="185"/>
                  <a:pt x="1986" y="186"/>
                </a:cubicBezTo>
                <a:cubicBezTo>
                  <a:pt x="1983" y="188"/>
                  <a:pt x="1983" y="188"/>
                  <a:pt x="1983" y="188"/>
                </a:cubicBezTo>
                <a:cubicBezTo>
                  <a:pt x="1898" y="188"/>
                  <a:pt x="1809" y="188"/>
                  <a:pt x="1722" y="187"/>
                </a:cubicBezTo>
                <a:cubicBezTo>
                  <a:pt x="1718" y="186"/>
                  <a:pt x="1713" y="186"/>
                  <a:pt x="1709" y="187"/>
                </a:cubicBezTo>
                <a:cubicBezTo>
                  <a:pt x="1686" y="188"/>
                  <a:pt x="1660" y="187"/>
                  <a:pt x="1636" y="187"/>
                </a:cubicBezTo>
                <a:cubicBezTo>
                  <a:pt x="1618" y="187"/>
                  <a:pt x="1600" y="187"/>
                  <a:pt x="1582" y="186"/>
                </a:cubicBezTo>
                <a:cubicBezTo>
                  <a:pt x="1567" y="189"/>
                  <a:pt x="1550" y="186"/>
                  <a:pt x="1533" y="187"/>
                </a:cubicBezTo>
                <a:cubicBezTo>
                  <a:pt x="1525" y="187"/>
                  <a:pt x="1516" y="188"/>
                  <a:pt x="1508" y="187"/>
                </a:cubicBezTo>
                <a:cubicBezTo>
                  <a:pt x="1505" y="187"/>
                  <a:pt x="1505" y="187"/>
                  <a:pt x="1505" y="187"/>
                </a:cubicBezTo>
                <a:cubicBezTo>
                  <a:pt x="1484" y="187"/>
                  <a:pt x="1484" y="187"/>
                  <a:pt x="1484" y="187"/>
                </a:cubicBezTo>
                <a:cubicBezTo>
                  <a:pt x="1479" y="187"/>
                  <a:pt x="1472" y="188"/>
                  <a:pt x="1467" y="187"/>
                </a:cubicBezTo>
                <a:cubicBezTo>
                  <a:pt x="1411" y="189"/>
                  <a:pt x="1357" y="186"/>
                  <a:pt x="1300" y="188"/>
                </a:cubicBezTo>
                <a:cubicBezTo>
                  <a:pt x="1226" y="188"/>
                  <a:pt x="1155" y="186"/>
                  <a:pt x="1083" y="187"/>
                </a:cubicBezTo>
                <a:cubicBezTo>
                  <a:pt x="1046" y="186"/>
                  <a:pt x="1010" y="188"/>
                  <a:pt x="972" y="187"/>
                </a:cubicBezTo>
                <a:cubicBezTo>
                  <a:pt x="930" y="186"/>
                  <a:pt x="891" y="187"/>
                  <a:pt x="850" y="187"/>
                </a:cubicBezTo>
                <a:cubicBezTo>
                  <a:pt x="819" y="187"/>
                  <a:pt x="787" y="186"/>
                  <a:pt x="755" y="187"/>
                </a:cubicBezTo>
                <a:cubicBezTo>
                  <a:pt x="706" y="186"/>
                  <a:pt x="654" y="187"/>
                  <a:pt x="604" y="187"/>
                </a:cubicBezTo>
                <a:cubicBezTo>
                  <a:pt x="577" y="186"/>
                  <a:pt x="547" y="188"/>
                  <a:pt x="520" y="186"/>
                </a:cubicBezTo>
                <a:cubicBezTo>
                  <a:pt x="489" y="187"/>
                  <a:pt x="458" y="186"/>
                  <a:pt x="425" y="187"/>
                </a:cubicBezTo>
                <a:cubicBezTo>
                  <a:pt x="326" y="185"/>
                  <a:pt x="231" y="186"/>
                  <a:pt x="131" y="186"/>
                </a:cubicBezTo>
                <a:cubicBezTo>
                  <a:pt x="88" y="186"/>
                  <a:pt x="46" y="186"/>
                  <a:pt x="3" y="185"/>
                </a:cubicBezTo>
                <a:cubicBezTo>
                  <a:pt x="4" y="181"/>
                  <a:pt x="4" y="181"/>
                  <a:pt x="4" y="181"/>
                </a:cubicBezTo>
                <a:cubicBezTo>
                  <a:pt x="25" y="179"/>
                  <a:pt x="45" y="181"/>
                  <a:pt x="67" y="180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sp>
        <p:nvSpPr>
          <p:cNvPr id="5" name="矩形: 圆顶角 4"/>
          <p:cNvSpPr/>
          <p:nvPr/>
        </p:nvSpPr>
        <p:spPr>
          <a:xfrm rot="5400000">
            <a:off x="4537809" y="289667"/>
            <a:ext cx="504827" cy="4119036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C4A0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2721183" y="2832101"/>
            <a:ext cx="5517365" cy="530860"/>
          </a:xfrm>
          <a:custGeom>
            <a:avLst/>
            <a:gdLst>
              <a:gd name="T0" fmla="*/ 1935 w 1993"/>
              <a:gd name="T1" fmla="*/ 45 h 189"/>
              <a:gd name="T2" fmla="*/ 1949 w 1993"/>
              <a:gd name="T3" fmla="*/ 132 h 189"/>
              <a:gd name="T4" fmla="*/ 1890 w 1993"/>
              <a:gd name="T5" fmla="*/ 154 h 189"/>
              <a:gd name="T6" fmla="*/ 146 w 1993"/>
              <a:gd name="T7" fmla="*/ 159 h 189"/>
              <a:gd name="T8" fmla="*/ 4 w 1993"/>
              <a:gd name="T9" fmla="*/ 12 h 189"/>
              <a:gd name="T10" fmla="*/ 181 w 1993"/>
              <a:gd name="T11" fmla="*/ 42 h 189"/>
              <a:gd name="T12" fmla="*/ 282 w 1993"/>
              <a:gd name="T13" fmla="*/ 77 h 189"/>
              <a:gd name="T14" fmla="*/ 143 w 1993"/>
              <a:gd name="T15" fmla="*/ 8 h 189"/>
              <a:gd name="T16" fmla="*/ 81 w 1993"/>
              <a:gd name="T17" fmla="*/ 65 h 189"/>
              <a:gd name="T18" fmla="*/ 449 w 1993"/>
              <a:gd name="T19" fmla="*/ 78 h 189"/>
              <a:gd name="T20" fmla="*/ 471 w 1993"/>
              <a:gd name="T21" fmla="*/ 9 h 189"/>
              <a:gd name="T22" fmla="*/ 732 w 1993"/>
              <a:gd name="T23" fmla="*/ 109 h 189"/>
              <a:gd name="T24" fmla="*/ 802 w 1993"/>
              <a:gd name="T25" fmla="*/ 9 h 189"/>
              <a:gd name="T26" fmla="*/ 669 w 1993"/>
              <a:gd name="T27" fmla="*/ 11 h 189"/>
              <a:gd name="T28" fmla="*/ 975 w 1993"/>
              <a:gd name="T29" fmla="*/ 86 h 189"/>
              <a:gd name="T30" fmla="*/ 869 w 1993"/>
              <a:gd name="T31" fmla="*/ 15 h 189"/>
              <a:gd name="T32" fmla="*/ 1088 w 1993"/>
              <a:gd name="T33" fmla="*/ 18 h 189"/>
              <a:gd name="T34" fmla="*/ 1143 w 1993"/>
              <a:gd name="T35" fmla="*/ 47 h 189"/>
              <a:gd name="T36" fmla="*/ 1272 w 1993"/>
              <a:gd name="T37" fmla="*/ 60 h 189"/>
              <a:gd name="T38" fmla="*/ 1076 w 1993"/>
              <a:gd name="T39" fmla="*/ 23 h 189"/>
              <a:gd name="T40" fmla="*/ 1321 w 1993"/>
              <a:gd name="T41" fmla="*/ 12 h 189"/>
              <a:gd name="T42" fmla="*/ 1642 w 1993"/>
              <a:gd name="T43" fmla="*/ 66 h 189"/>
              <a:gd name="T44" fmla="*/ 1352 w 1993"/>
              <a:gd name="T45" fmla="*/ 11 h 189"/>
              <a:gd name="T46" fmla="*/ 1517 w 1993"/>
              <a:gd name="T47" fmla="*/ 112 h 189"/>
              <a:gd name="T48" fmla="*/ 1498 w 1993"/>
              <a:gd name="T49" fmla="*/ 11 h 189"/>
              <a:gd name="T50" fmla="*/ 1910 w 1993"/>
              <a:gd name="T51" fmla="*/ 94 h 189"/>
              <a:gd name="T52" fmla="*/ 1864 w 1993"/>
              <a:gd name="T53" fmla="*/ 42 h 189"/>
              <a:gd name="T54" fmla="*/ 1165 w 1993"/>
              <a:gd name="T55" fmla="*/ 38 h 189"/>
              <a:gd name="T56" fmla="*/ 978 w 1993"/>
              <a:gd name="T57" fmla="*/ 51 h 189"/>
              <a:gd name="T58" fmla="*/ 998 w 1993"/>
              <a:gd name="T59" fmla="*/ 100 h 189"/>
              <a:gd name="T60" fmla="*/ 520 w 1993"/>
              <a:gd name="T61" fmla="*/ 160 h 189"/>
              <a:gd name="T62" fmla="*/ 757 w 1993"/>
              <a:gd name="T63" fmla="*/ 38 h 189"/>
              <a:gd name="T64" fmla="*/ 211 w 1993"/>
              <a:gd name="T65" fmla="*/ 44 h 189"/>
              <a:gd name="T66" fmla="*/ 1688 w 1993"/>
              <a:gd name="T67" fmla="*/ 65 h 189"/>
              <a:gd name="T68" fmla="*/ 1428 w 1993"/>
              <a:gd name="T69" fmla="*/ 132 h 189"/>
              <a:gd name="T70" fmla="*/ 1161 w 1993"/>
              <a:gd name="T71" fmla="*/ 51 h 189"/>
              <a:gd name="T72" fmla="*/ 32 w 1993"/>
              <a:gd name="T73" fmla="*/ 55 h 189"/>
              <a:gd name="T74" fmla="*/ 962 w 1993"/>
              <a:gd name="T75" fmla="*/ 80 h 189"/>
              <a:gd name="T76" fmla="*/ 360 w 1993"/>
              <a:gd name="T77" fmla="*/ 62 h 189"/>
              <a:gd name="T78" fmla="*/ 1133 w 1993"/>
              <a:gd name="T79" fmla="*/ 105 h 189"/>
              <a:gd name="T80" fmla="*/ 1712 w 1993"/>
              <a:gd name="T81" fmla="*/ 68 h 189"/>
              <a:gd name="T82" fmla="*/ 201 w 1993"/>
              <a:gd name="T83" fmla="*/ 123 h 189"/>
              <a:gd name="T84" fmla="*/ 1149 w 1993"/>
              <a:gd name="T85" fmla="*/ 120 h 189"/>
              <a:gd name="T86" fmla="*/ 1759 w 1993"/>
              <a:gd name="T87" fmla="*/ 85 h 189"/>
              <a:gd name="T88" fmla="*/ 847 w 1993"/>
              <a:gd name="T89" fmla="*/ 119 h 189"/>
              <a:gd name="T90" fmla="*/ 699 w 1993"/>
              <a:gd name="T91" fmla="*/ 86 h 189"/>
              <a:gd name="T92" fmla="*/ 1633 w 1993"/>
              <a:gd name="T93" fmla="*/ 96 h 189"/>
              <a:gd name="T94" fmla="*/ 1618 w 1993"/>
              <a:gd name="T95" fmla="*/ 132 h 189"/>
              <a:gd name="T96" fmla="*/ 1720 w 1993"/>
              <a:gd name="T97" fmla="*/ 92 h 189"/>
              <a:gd name="T98" fmla="*/ 235 w 1993"/>
              <a:gd name="T99" fmla="*/ 153 h 189"/>
              <a:gd name="T100" fmla="*/ 1231 w 1993"/>
              <a:gd name="T101" fmla="*/ 110 h 189"/>
              <a:gd name="T102" fmla="*/ 714 w 1993"/>
              <a:gd name="T103" fmla="*/ 114 h 189"/>
              <a:gd name="T104" fmla="*/ 1026 w 1993"/>
              <a:gd name="T105" fmla="*/ 107 h 189"/>
              <a:gd name="T106" fmla="*/ 368 w 1993"/>
              <a:gd name="T107" fmla="*/ 159 h 189"/>
              <a:gd name="T108" fmla="*/ 891 w 1993"/>
              <a:gd name="T109" fmla="*/ 117 h 189"/>
              <a:gd name="T110" fmla="*/ 284 w 1993"/>
              <a:gd name="T111" fmla="*/ 121 h 189"/>
              <a:gd name="T112" fmla="*/ 1109 w 1993"/>
              <a:gd name="T113" fmla="*/ 143 h 189"/>
              <a:gd name="T114" fmla="*/ 1419 w 1993"/>
              <a:gd name="T115" fmla="*/ 132 h 189"/>
              <a:gd name="T116" fmla="*/ 436 w 1993"/>
              <a:gd name="T117" fmla="*/ 144 h 189"/>
              <a:gd name="T118" fmla="*/ 1581 w 1993"/>
              <a:gd name="T119" fmla="*/ 158 h 189"/>
              <a:gd name="T120" fmla="*/ 597 w 1993"/>
              <a:gd name="T121" fmla="*/ 181 h 189"/>
              <a:gd name="T122" fmla="*/ 1484 w 1993"/>
              <a:gd name="T123" fmla="*/ 187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93" h="189">
                <a:moveTo>
                  <a:pt x="295" y="2"/>
                </a:moveTo>
                <a:cubicBezTo>
                  <a:pt x="311" y="2"/>
                  <a:pt x="311" y="2"/>
                  <a:pt x="311" y="2"/>
                </a:cubicBezTo>
                <a:cubicBezTo>
                  <a:pt x="428" y="3"/>
                  <a:pt x="428" y="3"/>
                  <a:pt x="428" y="3"/>
                </a:cubicBezTo>
                <a:cubicBezTo>
                  <a:pt x="431" y="1"/>
                  <a:pt x="436" y="4"/>
                  <a:pt x="440" y="3"/>
                </a:cubicBezTo>
                <a:cubicBezTo>
                  <a:pt x="476" y="2"/>
                  <a:pt x="476" y="2"/>
                  <a:pt x="476" y="2"/>
                </a:cubicBezTo>
                <a:cubicBezTo>
                  <a:pt x="492" y="3"/>
                  <a:pt x="509" y="2"/>
                  <a:pt x="526" y="3"/>
                </a:cubicBezTo>
                <a:cubicBezTo>
                  <a:pt x="552" y="4"/>
                  <a:pt x="576" y="3"/>
                  <a:pt x="602" y="4"/>
                </a:cubicBezTo>
                <a:cubicBezTo>
                  <a:pt x="674" y="2"/>
                  <a:pt x="747" y="4"/>
                  <a:pt x="819" y="4"/>
                </a:cubicBezTo>
                <a:cubicBezTo>
                  <a:pt x="856" y="4"/>
                  <a:pt x="856" y="4"/>
                  <a:pt x="856" y="4"/>
                </a:cubicBezTo>
                <a:cubicBezTo>
                  <a:pt x="1029" y="4"/>
                  <a:pt x="1029" y="4"/>
                  <a:pt x="1029" y="4"/>
                </a:cubicBezTo>
                <a:cubicBezTo>
                  <a:pt x="1036" y="4"/>
                  <a:pt x="1036" y="4"/>
                  <a:pt x="1036" y="4"/>
                </a:cubicBezTo>
                <a:cubicBezTo>
                  <a:pt x="1056" y="5"/>
                  <a:pt x="1076" y="5"/>
                  <a:pt x="1094" y="5"/>
                </a:cubicBezTo>
                <a:cubicBezTo>
                  <a:pt x="1159" y="5"/>
                  <a:pt x="1222" y="4"/>
                  <a:pt x="1289" y="5"/>
                </a:cubicBezTo>
                <a:cubicBezTo>
                  <a:pt x="1430" y="6"/>
                  <a:pt x="1566" y="5"/>
                  <a:pt x="1710" y="6"/>
                </a:cubicBezTo>
                <a:cubicBezTo>
                  <a:pt x="1717" y="8"/>
                  <a:pt x="1726" y="4"/>
                  <a:pt x="1733" y="7"/>
                </a:cubicBezTo>
                <a:cubicBezTo>
                  <a:pt x="1759" y="5"/>
                  <a:pt x="1783" y="8"/>
                  <a:pt x="1808" y="6"/>
                </a:cubicBezTo>
                <a:cubicBezTo>
                  <a:pt x="1837" y="6"/>
                  <a:pt x="1869" y="6"/>
                  <a:pt x="1900" y="7"/>
                </a:cubicBezTo>
                <a:cubicBezTo>
                  <a:pt x="1928" y="6"/>
                  <a:pt x="1961" y="8"/>
                  <a:pt x="1989" y="7"/>
                </a:cubicBezTo>
                <a:cubicBezTo>
                  <a:pt x="1990" y="7"/>
                  <a:pt x="1991" y="8"/>
                  <a:pt x="1992" y="9"/>
                </a:cubicBezTo>
                <a:cubicBezTo>
                  <a:pt x="1992" y="11"/>
                  <a:pt x="1990" y="12"/>
                  <a:pt x="1989" y="12"/>
                </a:cubicBezTo>
                <a:cubicBezTo>
                  <a:pt x="1975" y="13"/>
                  <a:pt x="1975" y="13"/>
                  <a:pt x="1975" y="13"/>
                </a:cubicBezTo>
                <a:cubicBezTo>
                  <a:pt x="1975" y="21"/>
                  <a:pt x="1966" y="21"/>
                  <a:pt x="1962" y="26"/>
                </a:cubicBezTo>
                <a:cubicBezTo>
                  <a:pt x="1955" y="34"/>
                  <a:pt x="1944" y="40"/>
                  <a:pt x="1935" y="45"/>
                </a:cubicBezTo>
                <a:cubicBezTo>
                  <a:pt x="1936" y="50"/>
                  <a:pt x="1941" y="53"/>
                  <a:pt x="1945" y="57"/>
                </a:cubicBezTo>
                <a:cubicBezTo>
                  <a:pt x="1948" y="54"/>
                  <a:pt x="1951" y="52"/>
                  <a:pt x="1955" y="52"/>
                </a:cubicBezTo>
                <a:cubicBezTo>
                  <a:pt x="1963" y="46"/>
                  <a:pt x="1972" y="41"/>
                  <a:pt x="1979" y="34"/>
                </a:cubicBezTo>
                <a:cubicBezTo>
                  <a:pt x="1983" y="30"/>
                  <a:pt x="1985" y="22"/>
                  <a:pt x="1991" y="22"/>
                </a:cubicBezTo>
                <a:cubicBezTo>
                  <a:pt x="1991" y="29"/>
                  <a:pt x="1985" y="34"/>
                  <a:pt x="1980" y="38"/>
                </a:cubicBezTo>
                <a:cubicBezTo>
                  <a:pt x="1970" y="47"/>
                  <a:pt x="1960" y="56"/>
                  <a:pt x="1948" y="60"/>
                </a:cubicBezTo>
                <a:cubicBezTo>
                  <a:pt x="1947" y="61"/>
                  <a:pt x="1947" y="61"/>
                  <a:pt x="1947" y="61"/>
                </a:cubicBezTo>
                <a:cubicBezTo>
                  <a:pt x="1950" y="64"/>
                  <a:pt x="1947" y="74"/>
                  <a:pt x="1954" y="72"/>
                </a:cubicBezTo>
                <a:cubicBezTo>
                  <a:pt x="1968" y="66"/>
                  <a:pt x="1978" y="56"/>
                  <a:pt x="1989" y="45"/>
                </a:cubicBezTo>
                <a:cubicBezTo>
                  <a:pt x="1991" y="45"/>
                  <a:pt x="1993" y="45"/>
                  <a:pt x="1993" y="47"/>
                </a:cubicBezTo>
                <a:cubicBezTo>
                  <a:pt x="1983" y="58"/>
                  <a:pt x="1971" y="70"/>
                  <a:pt x="1956" y="75"/>
                </a:cubicBezTo>
                <a:cubicBezTo>
                  <a:pt x="1955" y="78"/>
                  <a:pt x="1951" y="76"/>
                  <a:pt x="1950" y="79"/>
                </a:cubicBezTo>
                <a:cubicBezTo>
                  <a:pt x="1951" y="81"/>
                  <a:pt x="1950" y="85"/>
                  <a:pt x="1953" y="86"/>
                </a:cubicBezTo>
                <a:cubicBezTo>
                  <a:pt x="1966" y="83"/>
                  <a:pt x="1977" y="75"/>
                  <a:pt x="1988" y="68"/>
                </a:cubicBezTo>
                <a:cubicBezTo>
                  <a:pt x="1989" y="68"/>
                  <a:pt x="1991" y="69"/>
                  <a:pt x="1991" y="70"/>
                </a:cubicBezTo>
                <a:cubicBezTo>
                  <a:pt x="1980" y="81"/>
                  <a:pt x="1965" y="86"/>
                  <a:pt x="1951" y="91"/>
                </a:cubicBezTo>
                <a:cubicBezTo>
                  <a:pt x="1950" y="95"/>
                  <a:pt x="1949" y="100"/>
                  <a:pt x="1948" y="105"/>
                </a:cubicBezTo>
                <a:cubicBezTo>
                  <a:pt x="1952" y="108"/>
                  <a:pt x="1954" y="103"/>
                  <a:pt x="1957" y="103"/>
                </a:cubicBezTo>
                <a:cubicBezTo>
                  <a:pt x="1967" y="101"/>
                  <a:pt x="1976" y="95"/>
                  <a:pt x="1985" y="89"/>
                </a:cubicBezTo>
                <a:cubicBezTo>
                  <a:pt x="1987" y="89"/>
                  <a:pt x="1988" y="91"/>
                  <a:pt x="1988" y="93"/>
                </a:cubicBezTo>
                <a:cubicBezTo>
                  <a:pt x="1977" y="99"/>
                  <a:pt x="1966" y="107"/>
                  <a:pt x="1954" y="109"/>
                </a:cubicBezTo>
                <a:cubicBezTo>
                  <a:pt x="1947" y="109"/>
                  <a:pt x="1944" y="115"/>
                  <a:pt x="1944" y="121"/>
                </a:cubicBezTo>
                <a:cubicBezTo>
                  <a:pt x="1944" y="125"/>
                  <a:pt x="1945" y="130"/>
                  <a:pt x="1949" y="132"/>
                </a:cubicBezTo>
                <a:cubicBezTo>
                  <a:pt x="1961" y="135"/>
                  <a:pt x="1971" y="134"/>
                  <a:pt x="1982" y="130"/>
                </a:cubicBezTo>
                <a:cubicBezTo>
                  <a:pt x="1984" y="131"/>
                  <a:pt x="1985" y="130"/>
                  <a:pt x="1986" y="132"/>
                </a:cubicBezTo>
                <a:cubicBezTo>
                  <a:pt x="1985" y="138"/>
                  <a:pt x="1978" y="136"/>
                  <a:pt x="1975" y="139"/>
                </a:cubicBezTo>
                <a:cubicBezTo>
                  <a:pt x="1964" y="140"/>
                  <a:pt x="1952" y="143"/>
                  <a:pt x="1943" y="136"/>
                </a:cubicBezTo>
                <a:cubicBezTo>
                  <a:pt x="1931" y="124"/>
                  <a:pt x="1943" y="109"/>
                  <a:pt x="1945" y="95"/>
                </a:cubicBezTo>
                <a:cubicBezTo>
                  <a:pt x="1944" y="82"/>
                  <a:pt x="1947" y="66"/>
                  <a:pt x="1935" y="57"/>
                </a:cubicBezTo>
                <a:cubicBezTo>
                  <a:pt x="1926" y="47"/>
                  <a:pt x="1914" y="44"/>
                  <a:pt x="1902" y="40"/>
                </a:cubicBezTo>
                <a:cubicBezTo>
                  <a:pt x="1895" y="40"/>
                  <a:pt x="1886" y="39"/>
                  <a:pt x="1880" y="43"/>
                </a:cubicBezTo>
                <a:cubicBezTo>
                  <a:pt x="1870" y="44"/>
                  <a:pt x="1863" y="53"/>
                  <a:pt x="1858" y="61"/>
                </a:cubicBezTo>
                <a:cubicBezTo>
                  <a:pt x="1857" y="68"/>
                  <a:pt x="1855" y="77"/>
                  <a:pt x="1860" y="83"/>
                </a:cubicBezTo>
                <a:cubicBezTo>
                  <a:pt x="1863" y="87"/>
                  <a:pt x="1869" y="88"/>
                  <a:pt x="1874" y="88"/>
                </a:cubicBezTo>
                <a:cubicBezTo>
                  <a:pt x="1885" y="87"/>
                  <a:pt x="1891" y="76"/>
                  <a:pt x="1896" y="67"/>
                </a:cubicBezTo>
                <a:cubicBezTo>
                  <a:pt x="1903" y="66"/>
                  <a:pt x="1911" y="67"/>
                  <a:pt x="1916" y="73"/>
                </a:cubicBezTo>
                <a:cubicBezTo>
                  <a:pt x="1921" y="77"/>
                  <a:pt x="1922" y="83"/>
                  <a:pt x="1922" y="89"/>
                </a:cubicBezTo>
                <a:cubicBezTo>
                  <a:pt x="1924" y="92"/>
                  <a:pt x="1924" y="92"/>
                  <a:pt x="1924" y="92"/>
                </a:cubicBezTo>
                <a:cubicBezTo>
                  <a:pt x="1917" y="95"/>
                  <a:pt x="1916" y="105"/>
                  <a:pt x="1908" y="106"/>
                </a:cubicBezTo>
                <a:cubicBezTo>
                  <a:pt x="1900" y="108"/>
                  <a:pt x="1892" y="113"/>
                  <a:pt x="1884" y="108"/>
                </a:cubicBezTo>
                <a:cubicBezTo>
                  <a:pt x="1871" y="105"/>
                  <a:pt x="1853" y="100"/>
                  <a:pt x="1842" y="111"/>
                </a:cubicBezTo>
                <a:cubicBezTo>
                  <a:pt x="1838" y="116"/>
                  <a:pt x="1837" y="123"/>
                  <a:pt x="1837" y="129"/>
                </a:cubicBezTo>
                <a:cubicBezTo>
                  <a:pt x="1840" y="135"/>
                  <a:pt x="1840" y="140"/>
                  <a:pt x="1844" y="144"/>
                </a:cubicBezTo>
                <a:cubicBezTo>
                  <a:pt x="1850" y="144"/>
                  <a:pt x="1850" y="136"/>
                  <a:pt x="1855" y="133"/>
                </a:cubicBezTo>
                <a:cubicBezTo>
                  <a:pt x="1861" y="128"/>
                  <a:pt x="1871" y="126"/>
                  <a:pt x="1879" y="131"/>
                </a:cubicBezTo>
                <a:cubicBezTo>
                  <a:pt x="1886" y="136"/>
                  <a:pt x="1892" y="144"/>
                  <a:pt x="1890" y="154"/>
                </a:cubicBezTo>
                <a:cubicBezTo>
                  <a:pt x="1890" y="155"/>
                  <a:pt x="1888" y="157"/>
                  <a:pt x="1889" y="158"/>
                </a:cubicBezTo>
                <a:cubicBezTo>
                  <a:pt x="1984" y="160"/>
                  <a:pt x="1984" y="160"/>
                  <a:pt x="1984" y="160"/>
                </a:cubicBezTo>
                <a:cubicBezTo>
                  <a:pt x="1985" y="160"/>
                  <a:pt x="1986" y="161"/>
                  <a:pt x="1986" y="161"/>
                </a:cubicBezTo>
                <a:cubicBezTo>
                  <a:pt x="1984" y="163"/>
                  <a:pt x="1984" y="163"/>
                  <a:pt x="1984" y="163"/>
                </a:cubicBezTo>
                <a:cubicBezTo>
                  <a:pt x="1831" y="164"/>
                  <a:pt x="1831" y="164"/>
                  <a:pt x="1831" y="164"/>
                </a:cubicBezTo>
                <a:cubicBezTo>
                  <a:pt x="1813" y="165"/>
                  <a:pt x="1794" y="162"/>
                  <a:pt x="1775" y="164"/>
                </a:cubicBezTo>
                <a:cubicBezTo>
                  <a:pt x="1481" y="164"/>
                  <a:pt x="1481" y="164"/>
                  <a:pt x="1481" y="164"/>
                </a:cubicBezTo>
                <a:cubicBezTo>
                  <a:pt x="1463" y="164"/>
                  <a:pt x="1463" y="164"/>
                  <a:pt x="1463" y="164"/>
                </a:cubicBezTo>
                <a:cubicBezTo>
                  <a:pt x="1330" y="164"/>
                  <a:pt x="1330" y="164"/>
                  <a:pt x="1330" y="164"/>
                </a:cubicBezTo>
                <a:cubicBezTo>
                  <a:pt x="1304" y="163"/>
                  <a:pt x="1282" y="165"/>
                  <a:pt x="1255" y="164"/>
                </a:cubicBezTo>
                <a:cubicBezTo>
                  <a:pt x="1206" y="163"/>
                  <a:pt x="1206" y="163"/>
                  <a:pt x="1206" y="163"/>
                </a:cubicBezTo>
                <a:cubicBezTo>
                  <a:pt x="907" y="164"/>
                  <a:pt x="907" y="164"/>
                  <a:pt x="907" y="164"/>
                </a:cubicBezTo>
                <a:cubicBezTo>
                  <a:pt x="862" y="164"/>
                  <a:pt x="818" y="164"/>
                  <a:pt x="772" y="164"/>
                </a:cubicBezTo>
                <a:cubicBezTo>
                  <a:pt x="669" y="164"/>
                  <a:pt x="669" y="164"/>
                  <a:pt x="669" y="164"/>
                </a:cubicBezTo>
                <a:cubicBezTo>
                  <a:pt x="545" y="164"/>
                  <a:pt x="545" y="164"/>
                  <a:pt x="545" y="164"/>
                </a:cubicBezTo>
                <a:cubicBezTo>
                  <a:pt x="480" y="164"/>
                  <a:pt x="414" y="164"/>
                  <a:pt x="349" y="164"/>
                </a:cubicBezTo>
                <a:cubicBezTo>
                  <a:pt x="342" y="164"/>
                  <a:pt x="333" y="164"/>
                  <a:pt x="325" y="164"/>
                </a:cubicBezTo>
                <a:cubicBezTo>
                  <a:pt x="206" y="164"/>
                  <a:pt x="206" y="164"/>
                  <a:pt x="206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13" y="164"/>
                  <a:pt x="57" y="164"/>
                  <a:pt x="3" y="164"/>
                </a:cubicBezTo>
                <a:cubicBezTo>
                  <a:pt x="3" y="162"/>
                  <a:pt x="3" y="160"/>
                  <a:pt x="5" y="160"/>
                </a:cubicBezTo>
                <a:cubicBezTo>
                  <a:pt x="39" y="160"/>
                  <a:pt x="73" y="160"/>
                  <a:pt x="107" y="159"/>
                </a:cubicBezTo>
                <a:cubicBezTo>
                  <a:pt x="120" y="160"/>
                  <a:pt x="133" y="160"/>
                  <a:pt x="146" y="159"/>
                </a:cubicBezTo>
                <a:cubicBezTo>
                  <a:pt x="146" y="155"/>
                  <a:pt x="151" y="154"/>
                  <a:pt x="152" y="151"/>
                </a:cubicBezTo>
                <a:cubicBezTo>
                  <a:pt x="163" y="137"/>
                  <a:pt x="164" y="117"/>
                  <a:pt x="158" y="101"/>
                </a:cubicBezTo>
                <a:cubicBezTo>
                  <a:pt x="151" y="88"/>
                  <a:pt x="139" y="74"/>
                  <a:pt x="123" y="74"/>
                </a:cubicBezTo>
                <a:cubicBezTo>
                  <a:pt x="116" y="72"/>
                  <a:pt x="111" y="75"/>
                  <a:pt x="105" y="79"/>
                </a:cubicBezTo>
                <a:cubicBezTo>
                  <a:pt x="100" y="84"/>
                  <a:pt x="99" y="92"/>
                  <a:pt x="99" y="98"/>
                </a:cubicBezTo>
                <a:cubicBezTo>
                  <a:pt x="103" y="108"/>
                  <a:pt x="115" y="100"/>
                  <a:pt x="122" y="105"/>
                </a:cubicBezTo>
                <a:cubicBezTo>
                  <a:pt x="121" y="109"/>
                  <a:pt x="121" y="109"/>
                  <a:pt x="121" y="109"/>
                </a:cubicBezTo>
                <a:cubicBezTo>
                  <a:pt x="111" y="121"/>
                  <a:pt x="97" y="133"/>
                  <a:pt x="79" y="130"/>
                </a:cubicBezTo>
                <a:cubicBezTo>
                  <a:pt x="75" y="129"/>
                  <a:pt x="70" y="128"/>
                  <a:pt x="68" y="123"/>
                </a:cubicBezTo>
                <a:cubicBezTo>
                  <a:pt x="61" y="109"/>
                  <a:pt x="72" y="97"/>
                  <a:pt x="74" y="84"/>
                </a:cubicBezTo>
                <a:cubicBezTo>
                  <a:pt x="77" y="68"/>
                  <a:pt x="69" y="52"/>
                  <a:pt x="59" y="40"/>
                </a:cubicBezTo>
                <a:cubicBezTo>
                  <a:pt x="51" y="31"/>
                  <a:pt x="36" y="30"/>
                  <a:pt x="25" y="34"/>
                </a:cubicBezTo>
                <a:cubicBezTo>
                  <a:pt x="17" y="38"/>
                  <a:pt x="7" y="44"/>
                  <a:pt x="4" y="54"/>
                </a:cubicBezTo>
                <a:cubicBezTo>
                  <a:pt x="4" y="37"/>
                  <a:pt x="4" y="37"/>
                  <a:pt x="4" y="37"/>
                </a:cubicBezTo>
                <a:cubicBezTo>
                  <a:pt x="7" y="37"/>
                  <a:pt x="10" y="36"/>
                  <a:pt x="11" y="34"/>
                </a:cubicBezTo>
                <a:cubicBezTo>
                  <a:pt x="11" y="30"/>
                  <a:pt x="7" y="31"/>
                  <a:pt x="5" y="30"/>
                </a:cubicBezTo>
                <a:cubicBezTo>
                  <a:pt x="4" y="28"/>
                  <a:pt x="4" y="26"/>
                  <a:pt x="4" y="24"/>
                </a:cubicBezTo>
                <a:cubicBezTo>
                  <a:pt x="15" y="30"/>
                  <a:pt x="28" y="25"/>
                  <a:pt x="40" y="25"/>
                </a:cubicBezTo>
                <a:cubicBezTo>
                  <a:pt x="48" y="27"/>
                  <a:pt x="57" y="22"/>
                  <a:pt x="65" y="18"/>
                </a:cubicBezTo>
                <a:cubicBezTo>
                  <a:pt x="67" y="14"/>
                  <a:pt x="73" y="13"/>
                  <a:pt x="73" y="8"/>
                </a:cubicBezTo>
                <a:cubicBezTo>
                  <a:pt x="68" y="6"/>
                  <a:pt x="63" y="7"/>
                  <a:pt x="58" y="8"/>
                </a:cubicBezTo>
                <a:cubicBezTo>
                  <a:pt x="44" y="22"/>
                  <a:pt x="23" y="20"/>
                  <a:pt x="5" y="19"/>
                </a:cubicBezTo>
                <a:cubicBezTo>
                  <a:pt x="3" y="17"/>
                  <a:pt x="5" y="15"/>
                  <a:pt x="4" y="12"/>
                </a:cubicBezTo>
                <a:cubicBezTo>
                  <a:pt x="19" y="17"/>
                  <a:pt x="35" y="18"/>
                  <a:pt x="47" y="8"/>
                </a:cubicBezTo>
                <a:cubicBezTo>
                  <a:pt x="47" y="6"/>
                  <a:pt x="43" y="7"/>
                  <a:pt x="40" y="7"/>
                </a:cubicBezTo>
                <a:cubicBezTo>
                  <a:pt x="28" y="5"/>
                  <a:pt x="16" y="7"/>
                  <a:pt x="5" y="7"/>
                </a:cubicBezTo>
                <a:cubicBezTo>
                  <a:pt x="4" y="6"/>
                  <a:pt x="4" y="3"/>
                  <a:pt x="5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4"/>
                  <a:pt x="68" y="4"/>
                  <a:pt x="68" y="4"/>
                </a:cubicBezTo>
                <a:cubicBezTo>
                  <a:pt x="72" y="0"/>
                  <a:pt x="80" y="2"/>
                  <a:pt x="86" y="2"/>
                </a:cubicBezTo>
                <a:cubicBezTo>
                  <a:pt x="155" y="0"/>
                  <a:pt x="225" y="3"/>
                  <a:pt x="295" y="2"/>
                </a:cubicBezTo>
                <a:close/>
                <a:moveTo>
                  <a:pt x="119" y="8"/>
                </a:moveTo>
                <a:cubicBezTo>
                  <a:pt x="115" y="7"/>
                  <a:pt x="111" y="7"/>
                  <a:pt x="106" y="8"/>
                </a:cubicBezTo>
                <a:cubicBezTo>
                  <a:pt x="96" y="20"/>
                  <a:pt x="82" y="33"/>
                  <a:pt x="67" y="39"/>
                </a:cubicBezTo>
                <a:cubicBezTo>
                  <a:pt x="69" y="42"/>
                  <a:pt x="70" y="46"/>
                  <a:pt x="74" y="47"/>
                </a:cubicBezTo>
                <a:cubicBezTo>
                  <a:pt x="84" y="43"/>
                  <a:pt x="92" y="35"/>
                  <a:pt x="101" y="29"/>
                </a:cubicBezTo>
                <a:cubicBezTo>
                  <a:pt x="109" y="23"/>
                  <a:pt x="115" y="16"/>
                  <a:pt x="119" y="8"/>
                </a:cubicBezTo>
                <a:close/>
                <a:moveTo>
                  <a:pt x="334" y="8"/>
                </a:moveTo>
                <a:cubicBezTo>
                  <a:pt x="312" y="7"/>
                  <a:pt x="291" y="9"/>
                  <a:pt x="271" y="7"/>
                </a:cubicBezTo>
                <a:cubicBezTo>
                  <a:pt x="250" y="8"/>
                  <a:pt x="230" y="7"/>
                  <a:pt x="209" y="7"/>
                </a:cubicBezTo>
                <a:cubicBezTo>
                  <a:pt x="206" y="8"/>
                  <a:pt x="206" y="8"/>
                  <a:pt x="206" y="8"/>
                </a:cubicBezTo>
                <a:cubicBezTo>
                  <a:pt x="210" y="16"/>
                  <a:pt x="221" y="17"/>
                  <a:pt x="225" y="26"/>
                </a:cubicBezTo>
                <a:cubicBezTo>
                  <a:pt x="228" y="32"/>
                  <a:pt x="226" y="37"/>
                  <a:pt x="224" y="43"/>
                </a:cubicBezTo>
                <a:cubicBezTo>
                  <a:pt x="217" y="51"/>
                  <a:pt x="209" y="64"/>
                  <a:pt x="196" y="62"/>
                </a:cubicBezTo>
                <a:cubicBezTo>
                  <a:pt x="183" y="61"/>
                  <a:pt x="196" y="51"/>
                  <a:pt x="192" y="45"/>
                </a:cubicBezTo>
                <a:cubicBezTo>
                  <a:pt x="190" y="41"/>
                  <a:pt x="185" y="43"/>
                  <a:pt x="181" y="42"/>
                </a:cubicBezTo>
                <a:cubicBezTo>
                  <a:pt x="177" y="44"/>
                  <a:pt x="172" y="47"/>
                  <a:pt x="170" y="52"/>
                </a:cubicBezTo>
                <a:cubicBezTo>
                  <a:pt x="169" y="61"/>
                  <a:pt x="170" y="71"/>
                  <a:pt x="176" y="79"/>
                </a:cubicBezTo>
                <a:cubicBezTo>
                  <a:pt x="179" y="82"/>
                  <a:pt x="184" y="81"/>
                  <a:pt x="188" y="82"/>
                </a:cubicBezTo>
                <a:cubicBezTo>
                  <a:pt x="194" y="83"/>
                  <a:pt x="200" y="82"/>
                  <a:pt x="205" y="79"/>
                </a:cubicBezTo>
                <a:cubicBezTo>
                  <a:pt x="215" y="72"/>
                  <a:pt x="224" y="64"/>
                  <a:pt x="235" y="62"/>
                </a:cubicBezTo>
                <a:cubicBezTo>
                  <a:pt x="244" y="61"/>
                  <a:pt x="251" y="66"/>
                  <a:pt x="256" y="72"/>
                </a:cubicBezTo>
                <a:cubicBezTo>
                  <a:pt x="255" y="74"/>
                  <a:pt x="259" y="76"/>
                  <a:pt x="256" y="77"/>
                </a:cubicBezTo>
                <a:cubicBezTo>
                  <a:pt x="258" y="83"/>
                  <a:pt x="258" y="83"/>
                  <a:pt x="258" y="83"/>
                </a:cubicBezTo>
                <a:cubicBezTo>
                  <a:pt x="260" y="91"/>
                  <a:pt x="257" y="99"/>
                  <a:pt x="254" y="106"/>
                </a:cubicBezTo>
                <a:cubicBezTo>
                  <a:pt x="251" y="113"/>
                  <a:pt x="245" y="115"/>
                  <a:pt x="239" y="118"/>
                </a:cubicBezTo>
                <a:cubicBezTo>
                  <a:pt x="236" y="120"/>
                  <a:pt x="232" y="118"/>
                  <a:pt x="230" y="116"/>
                </a:cubicBezTo>
                <a:cubicBezTo>
                  <a:pt x="228" y="113"/>
                  <a:pt x="232" y="111"/>
                  <a:pt x="234" y="109"/>
                </a:cubicBezTo>
                <a:cubicBezTo>
                  <a:pt x="236" y="101"/>
                  <a:pt x="235" y="94"/>
                  <a:pt x="229" y="89"/>
                </a:cubicBezTo>
                <a:cubicBezTo>
                  <a:pt x="224" y="87"/>
                  <a:pt x="221" y="91"/>
                  <a:pt x="217" y="93"/>
                </a:cubicBezTo>
                <a:cubicBezTo>
                  <a:pt x="210" y="100"/>
                  <a:pt x="207" y="112"/>
                  <a:pt x="210" y="123"/>
                </a:cubicBezTo>
                <a:cubicBezTo>
                  <a:pt x="214" y="130"/>
                  <a:pt x="217" y="138"/>
                  <a:pt x="224" y="143"/>
                </a:cubicBezTo>
                <a:cubicBezTo>
                  <a:pt x="238" y="146"/>
                  <a:pt x="238" y="146"/>
                  <a:pt x="238" y="146"/>
                </a:cubicBezTo>
                <a:cubicBezTo>
                  <a:pt x="242" y="145"/>
                  <a:pt x="246" y="143"/>
                  <a:pt x="251" y="143"/>
                </a:cubicBezTo>
                <a:cubicBezTo>
                  <a:pt x="261" y="141"/>
                  <a:pt x="269" y="134"/>
                  <a:pt x="275" y="127"/>
                </a:cubicBezTo>
                <a:cubicBezTo>
                  <a:pt x="278" y="126"/>
                  <a:pt x="280" y="125"/>
                  <a:pt x="282" y="122"/>
                </a:cubicBezTo>
                <a:cubicBezTo>
                  <a:pt x="280" y="119"/>
                  <a:pt x="284" y="116"/>
                  <a:pt x="284" y="113"/>
                </a:cubicBezTo>
                <a:cubicBezTo>
                  <a:pt x="289" y="108"/>
                  <a:pt x="287" y="100"/>
                  <a:pt x="288" y="93"/>
                </a:cubicBezTo>
                <a:cubicBezTo>
                  <a:pt x="284" y="89"/>
                  <a:pt x="285" y="82"/>
                  <a:pt x="282" y="77"/>
                </a:cubicBezTo>
                <a:cubicBezTo>
                  <a:pt x="278" y="67"/>
                  <a:pt x="262" y="63"/>
                  <a:pt x="266" y="50"/>
                </a:cubicBezTo>
                <a:cubicBezTo>
                  <a:pt x="270" y="40"/>
                  <a:pt x="280" y="32"/>
                  <a:pt x="290" y="29"/>
                </a:cubicBezTo>
                <a:cubicBezTo>
                  <a:pt x="298" y="28"/>
                  <a:pt x="306" y="27"/>
                  <a:pt x="314" y="27"/>
                </a:cubicBezTo>
                <a:cubicBezTo>
                  <a:pt x="322" y="28"/>
                  <a:pt x="331" y="34"/>
                  <a:pt x="332" y="43"/>
                </a:cubicBezTo>
                <a:cubicBezTo>
                  <a:pt x="328" y="51"/>
                  <a:pt x="328" y="51"/>
                  <a:pt x="328" y="51"/>
                </a:cubicBezTo>
                <a:cubicBezTo>
                  <a:pt x="323" y="51"/>
                  <a:pt x="320" y="55"/>
                  <a:pt x="317" y="57"/>
                </a:cubicBezTo>
                <a:cubicBezTo>
                  <a:pt x="313" y="62"/>
                  <a:pt x="310" y="68"/>
                  <a:pt x="313" y="74"/>
                </a:cubicBezTo>
                <a:cubicBezTo>
                  <a:pt x="314" y="77"/>
                  <a:pt x="311" y="81"/>
                  <a:pt x="315" y="83"/>
                </a:cubicBezTo>
                <a:cubicBezTo>
                  <a:pt x="319" y="88"/>
                  <a:pt x="325" y="83"/>
                  <a:pt x="329" y="83"/>
                </a:cubicBezTo>
                <a:cubicBezTo>
                  <a:pt x="344" y="75"/>
                  <a:pt x="353" y="59"/>
                  <a:pt x="355" y="42"/>
                </a:cubicBezTo>
                <a:cubicBezTo>
                  <a:pt x="356" y="33"/>
                  <a:pt x="355" y="21"/>
                  <a:pt x="345" y="16"/>
                </a:cubicBezTo>
                <a:cubicBezTo>
                  <a:pt x="340" y="14"/>
                  <a:pt x="335" y="13"/>
                  <a:pt x="334" y="8"/>
                </a:cubicBezTo>
                <a:close/>
                <a:moveTo>
                  <a:pt x="96" y="8"/>
                </a:moveTo>
                <a:cubicBezTo>
                  <a:pt x="93" y="6"/>
                  <a:pt x="87" y="8"/>
                  <a:pt x="84" y="8"/>
                </a:cubicBezTo>
                <a:cubicBezTo>
                  <a:pt x="72" y="18"/>
                  <a:pt x="72" y="18"/>
                  <a:pt x="72" y="18"/>
                </a:cubicBezTo>
                <a:cubicBezTo>
                  <a:pt x="68" y="24"/>
                  <a:pt x="60" y="24"/>
                  <a:pt x="58" y="30"/>
                </a:cubicBezTo>
                <a:cubicBezTo>
                  <a:pt x="60" y="32"/>
                  <a:pt x="62" y="34"/>
                  <a:pt x="65" y="36"/>
                </a:cubicBezTo>
                <a:cubicBezTo>
                  <a:pt x="68" y="33"/>
                  <a:pt x="68" y="33"/>
                  <a:pt x="68" y="33"/>
                </a:cubicBezTo>
                <a:cubicBezTo>
                  <a:pt x="77" y="29"/>
                  <a:pt x="85" y="21"/>
                  <a:pt x="93" y="15"/>
                </a:cubicBezTo>
                <a:cubicBezTo>
                  <a:pt x="94" y="13"/>
                  <a:pt x="96" y="11"/>
                  <a:pt x="96" y="8"/>
                </a:cubicBezTo>
                <a:close/>
                <a:moveTo>
                  <a:pt x="171" y="13"/>
                </a:moveTo>
                <a:cubicBezTo>
                  <a:pt x="172" y="8"/>
                  <a:pt x="172" y="8"/>
                  <a:pt x="172" y="8"/>
                </a:cubicBezTo>
                <a:cubicBezTo>
                  <a:pt x="164" y="8"/>
                  <a:pt x="152" y="7"/>
                  <a:pt x="143" y="8"/>
                </a:cubicBezTo>
                <a:cubicBezTo>
                  <a:pt x="142" y="16"/>
                  <a:pt x="139" y="22"/>
                  <a:pt x="135" y="28"/>
                </a:cubicBezTo>
                <a:cubicBezTo>
                  <a:pt x="123" y="44"/>
                  <a:pt x="106" y="61"/>
                  <a:pt x="89" y="69"/>
                </a:cubicBezTo>
                <a:cubicBezTo>
                  <a:pt x="86" y="71"/>
                  <a:pt x="83" y="69"/>
                  <a:pt x="81" y="73"/>
                </a:cubicBezTo>
                <a:cubicBezTo>
                  <a:pt x="82" y="79"/>
                  <a:pt x="80" y="86"/>
                  <a:pt x="81" y="92"/>
                </a:cubicBezTo>
                <a:cubicBezTo>
                  <a:pt x="94" y="93"/>
                  <a:pt x="92" y="78"/>
                  <a:pt x="102" y="73"/>
                </a:cubicBezTo>
                <a:cubicBezTo>
                  <a:pt x="111" y="67"/>
                  <a:pt x="122" y="65"/>
                  <a:pt x="132" y="67"/>
                </a:cubicBezTo>
                <a:cubicBezTo>
                  <a:pt x="153" y="55"/>
                  <a:pt x="159" y="32"/>
                  <a:pt x="171" y="13"/>
                </a:cubicBezTo>
                <a:close/>
                <a:moveTo>
                  <a:pt x="193" y="8"/>
                </a:moveTo>
                <a:cubicBezTo>
                  <a:pt x="189" y="7"/>
                  <a:pt x="185" y="7"/>
                  <a:pt x="181" y="8"/>
                </a:cubicBezTo>
                <a:cubicBezTo>
                  <a:pt x="180" y="12"/>
                  <a:pt x="177" y="16"/>
                  <a:pt x="177" y="20"/>
                </a:cubicBezTo>
                <a:cubicBezTo>
                  <a:pt x="186" y="29"/>
                  <a:pt x="198" y="34"/>
                  <a:pt x="211" y="38"/>
                </a:cubicBezTo>
                <a:cubicBezTo>
                  <a:pt x="213" y="38"/>
                  <a:pt x="216" y="39"/>
                  <a:pt x="218" y="36"/>
                </a:cubicBezTo>
                <a:cubicBezTo>
                  <a:pt x="218" y="34"/>
                  <a:pt x="219" y="31"/>
                  <a:pt x="217" y="30"/>
                </a:cubicBezTo>
                <a:cubicBezTo>
                  <a:pt x="205" y="25"/>
                  <a:pt x="193" y="23"/>
                  <a:pt x="183" y="17"/>
                </a:cubicBezTo>
                <a:cubicBezTo>
                  <a:pt x="182" y="14"/>
                  <a:pt x="182" y="14"/>
                  <a:pt x="182" y="14"/>
                </a:cubicBezTo>
                <a:cubicBezTo>
                  <a:pt x="182" y="13"/>
                  <a:pt x="183" y="12"/>
                  <a:pt x="184" y="12"/>
                </a:cubicBezTo>
                <a:cubicBezTo>
                  <a:pt x="190" y="14"/>
                  <a:pt x="196" y="18"/>
                  <a:pt x="202" y="19"/>
                </a:cubicBezTo>
                <a:cubicBezTo>
                  <a:pt x="203" y="18"/>
                  <a:pt x="203" y="18"/>
                  <a:pt x="203" y="18"/>
                </a:cubicBezTo>
                <a:cubicBezTo>
                  <a:pt x="199" y="15"/>
                  <a:pt x="196" y="11"/>
                  <a:pt x="193" y="8"/>
                </a:cubicBezTo>
                <a:close/>
                <a:moveTo>
                  <a:pt x="137" y="8"/>
                </a:moveTo>
                <a:cubicBezTo>
                  <a:pt x="126" y="3"/>
                  <a:pt x="123" y="18"/>
                  <a:pt x="115" y="22"/>
                </a:cubicBezTo>
                <a:cubicBezTo>
                  <a:pt x="103" y="35"/>
                  <a:pt x="91" y="44"/>
                  <a:pt x="77" y="53"/>
                </a:cubicBezTo>
                <a:cubicBezTo>
                  <a:pt x="81" y="65"/>
                  <a:pt x="81" y="65"/>
                  <a:pt x="81" y="65"/>
                </a:cubicBezTo>
                <a:cubicBezTo>
                  <a:pt x="90" y="64"/>
                  <a:pt x="98" y="57"/>
                  <a:pt x="106" y="51"/>
                </a:cubicBezTo>
                <a:cubicBezTo>
                  <a:pt x="108" y="49"/>
                  <a:pt x="109" y="47"/>
                  <a:pt x="112" y="46"/>
                </a:cubicBezTo>
                <a:cubicBezTo>
                  <a:pt x="121" y="34"/>
                  <a:pt x="136" y="24"/>
                  <a:pt x="137" y="8"/>
                </a:cubicBezTo>
                <a:close/>
                <a:moveTo>
                  <a:pt x="465" y="13"/>
                </a:moveTo>
                <a:cubicBezTo>
                  <a:pt x="462" y="7"/>
                  <a:pt x="453" y="8"/>
                  <a:pt x="447" y="8"/>
                </a:cubicBezTo>
                <a:cubicBezTo>
                  <a:pt x="445" y="8"/>
                  <a:pt x="441" y="7"/>
                  <a:pt x="440" y="9"/>
                </a:cubicBezTo>
                <a:cubicBezTo>
                  <a:pt x="452" y="21"/>
                  <a:pt x="466" y="27"/>
                  <a:pt x="479" y="34"/>
                </a:cubicBezTo>
                <a:cubicBezTo>
                  <a:pt x="491" y="25"/>
                  <a:pt x="507" y="22"/>
                  <a:pt x="523" y="27"/>
                </a:cubicBezTo>
                <a:cubicBezTo>
                  <a:pt x="532" y="24"/>
                  <a:pt x="541" y="19"/>
                  <a:pt x="546" y="9"/>
                </a:cubicBezTo>
                <a:cubicBezTo>
                  <a:pt x="543" y="7"/>
                  <a:pt x="537" y="9"/>
                  <a:pt x="533" y="8"/>
                </a:cubicBezTo>
                <a:cubicBezTo>
                  <a:pt x="524" y="15"/>
                  <a:pt x="513" y="18"/>
                  <a:pt x="502" y="21"/>
                </a:cubicBezTo>
                <a:cubicBezTo>
                  <a:pt x="488" y="23"/>
                  <a:pt x="477" y="18"/>
                  <a:pt x="465" y="13"/>
                </a:cubicBezTo>
                <a:close/>
                <a:moveTo>
                  <a:pt x="363" y="9"/>
                </a:moveTo>
                <a:cubicBezTo>
                  <a:pt x="359" y="9"/>
                  <a:pt x="353" y="6"/>
                  <a:pt x="350" y="9"/>
                </a:cubicBezTo>
                <a:cubicBezTo>
                  <a:pt x="355" y="16"/>
                  <a:pt x="362" y="22"/>
                  <a:pt x="363" y="31"/>
                </a:cubicBezTo>
                <a:cubicBezTo>
                  <a:pt x="365" y="37"/>
                  <a:pt x="361" y="44"/>
                  <a:pt x="361" y="51"/>
                </a:cubicBezTo>
                <a:cubicBezTo>
                  <a:pt x="361" y="54"/>
                  <a:pt x="365" y="56"/>
                  <a:pt x="367" y="57"/>
                </a:cubicBezTo>
                <a:cubicBezTo>
                  <a:pt x="380" y="82"/>
                  <a:pt x="408" y="95"/>
                  <a:pt x="432" y="106"/>
                </a:cubicBezTo>
                <a:cubicBezTo>
                  <a:pt x="446" y="99"/>
                  <a:pt x="446" y="99"/>
                  <a:pt x="446" y="99"/>
                </a:cubicBezTo>
                <a:cubicBezTo>
                  <a:pt x="458" y="97"/>
                  <a:pt x="458" y="97"/>
                  <a:pt x="458" y="97"/>
                </a:cubicBezTo>
                <a:cubicBezTo>
                  <a:pt x="472" y="95"/>
                  <a:pt x="484" y="105"/>
                  <a:pt x="496" y="96"/>
                </a:cubicBezTo>
                <a:cubicBezTo>
                  <a:pt x="501" y="93"/>
                  <a:pt x="507" y="89"/>
                  <a:pt x="506" y="84"/>
                </a:cubicBezTo>
                <a:cubicBezTo>
                  <a:pt x="487" y="88"/>
                  <a:pt x="467" y="86"/>
                  <a:pt x="449" y="78"/>
                </a:cubicBezTo>
                <a:cubicBezTo>
                  <a:pt x="440" y="75"/>
                  <a:pt x="431" y="71"/>
                  <a:pt x="422" y="65"/>
                </a:cubicBezTo>
                <a:cubicBezTo>
                  <a:pt x="413" y="56"/>
                  <a:pt x="399" y="49"/>
                  <a:pt x="390" y="39"/>
                </a:cubicBezTo>
                <a:cubicBezTo>
                  <a:pt x="386" y="33"/>
                  <a:pt x="380" y="26"/>
                  <a:pt x="373" y="21"/>
                </a:cubicBezTo>
                <a:cubicBezTo>
                  <a:pt x="370" y="17"/>
                  <a:pt x="367" y="13"/>
                  <a:pt x="363" y="9"/>
                </a:cubicBezTo>
                <a:close/>
                <a:moveTo>
                  <a:pt x="383" y="8"/>
                </a:moveTo>
                <a:cubicBezTo>
                  <a:pt x="380" y="8"/>
                  <a:pt x="376" y="8"/>
                  <a:pt x="374" y="9"/>
                </a:cubicBezTo>
                <a:cubicBezTo>
                  <a:pt x="374" y="11"/>
                  <a:pt x="374" y="12"/>
                  <a:pt x="375" y="13"/>
                </a:cubicBezTo>
                <a:cubicBezTo>
                  <a:pt x="387" y="25"/>
                  <a:pt x="396" y="40"/>
                  <a:pt x="411" y="50"/>
                </a:cubicBezTo>
                <a:cubicBezTo>
                  <a:pt x="426" y="62"/>
                  <a:pt x="443" y="71"/>
                  <a:pt x="461" y="78"/>
                </a:cubicBezTo>
                <a:cubicBezTo>
                  <a:pt x="467" y="78"/>
                  <a:pt x="472" y="80"/>
                  <a:pt x="479" y="80"/>
                </a:cubicBezTo>
                <a:cubicBezTo>
                  <a:pt x="475" y="75"/>
                  <a:pt x="469" y="72"/>
                  <a:pt x="467" y="65"/>
                </a:cubicBezTo>
                <a:cubicBezTo>
                  <a:pt x="453" y="60"/>
                  <a:pt x="439" y="53"/>
                  <a:pt x="425" y="47"/>
                </a:cubicBezTo>
                <a:cubicBezTo>
                  <a:pt x="409" y="37"/>
                  <a:pt x="393" y="24"/>
                  <a:pt x="383" y="8"/>
                </a:cubicBezTo>
                <a:close/>
                <a:moveTo>
                  <a:pt x="404" y="15"/>
                </a:moveTo>
                <a:cubicBezTo>
                  <a:pt x="401" y="13"/>
                  <a:pt x="401" y="8"/>
                  <a:pt x="397" y="8"/>
                </a:cubicBezTo>
                <a:cubicBezTo>
                  <a:pt x="395" y="9"/>
                  <a:pt x="391" y="8"/>
                  <a:pt x="392" y="10"/>
                </a:cubicBezTo>
                <a:cubicBezTo>
                  <a:pt x="396" y="15"/>
                  <a:pt x="400" y="22"/>
                  <a:pt x="405" y="26"/>
                </a:cubicBezTo>
                <a:cubicBezTo>
                  <a:pt x="422" y="41"/>
                  <a:pt x="443" y="49"/>
                  <a:pt x="464" y="58"/>
                </a:cubicBezTo>
                <a:cubicBezTo>
                  <a:pt x="466" y="57"/>
                  <a:pt x="466" y="57"/>
                  <a:pt x="466" y="57"/>
                </a:cubicBezTo>
                <a:cubicBezTo>
                  <a:pt x="466" y="55"/>
                  <a:pt x="467" y="53"/>
                  <a:pt x="465" y="51"/>
                </a:cubicBezTo>
                <a:cubicBezTo>
                  <a:pt x="443" y="43"/>
                  <a:pt x="422" y="32"/>
                  <a:pt x="404" y="15"/>
                </a:cubicBezTo>
                <a:close/>
                <a:moveTo>
                  <a:pt x="517" y="9"/>
                </a:moveTo>
                <a:cubicBezTo>
                  <a:pt x="501" y="7"/>
                  <a:pt x="486" y="8"/>
                  <a:pt x="471" y="9"/>
                </a:cubicBezTo>
                <a:cubicBezTo>
                  <a:pt x="476" y="14"/>
                  <a:pt x="484" y="14"/>
                  <a:pt x="491" y="16"/>
                </a:cubicBezTo>
                <a:cubicBezTo>
                  <a:pt x="500" y="16"/>
                  <a:pt x="509" y="14"/>
                  <a:pt x="517" y="9"/>
                </a:cubicBezTo>
                <a:close/>
                <a:moveTo>
                  <a:pt x="430" y="9"/>
                </a:moveTo>
                <a:cubicBezTo>
                  <a:pt x="423" y="9"/>
                  <a:pt x="415" y="7"/>
                  <a:pt x="409" y="10"/>
                </a:cubicBezTo>
                <a:cubicBezTo>
                  <a:pt x="415" y="20"/>
                  <a:pt x="427" y="27"/>
                  <a:pt x="438" y="33"/>
                </a:cubicBezTo>
                <a:cubicBezTo>
                  <a:pt x="448" y="37"/>
                  <a:pt x="457" y="46"/>
                  <a:pt x="469" y="45"/>
                </a:cubicBezTo>
                <a:cubicBezTo>
                  <a:pt x="470" y="42"/>
                  <a:pt x="475" y="40"/>
                  <a:pt x="474" y="37"/>
                </a:cubicBezTo>
                <a:cubicBezTo>
                  <a:pt x="458" y="32"/>
                  <a:pt x="444" y="20"/>
                  <a:pt x="430" y="9"/>
                </a:cubicBezTo>
                <a:close/>
                <a:moveTo>
                  <a:pt x="802" y="9"/>
                </a:moveTo>
                <a:cubicBezTo>
                  <a:pt x="785" y="8"/>
                  <a:pt x="771" y="11"/>
                  <a:pt x="755" y="8"/>
                </a:cubicBezTo>
                <a:cubicBezTo>
                  <a:pt x="748" y="10"/>
                  <a:pt x="740" y="9"/>
                  <a:pt x="734" y="9"/>
                </a:cubicBezTo>
                <a:cubicBezTo>
                  <a:pt x="722" y="10"/>
                  <a:pt x="709" y="8"/>
                  <a:pt x="698" y="9"/>
                </a:cubicBezTo>
                <a:cubicBezTo>
                  <a:pt x="693" y="12"/>
                  <a:pt x="699" y="16"/>
                  <a:pt x="698" y="20"/>
                </a:cubicBezTo>
                <a:cubicBezTo>
                  <a:pt x="698" y="32"/>
                  <a:pt x="698" y="45"/>
                  <a:pt x="685" y="51"/>
                </a:cubicBezTo>
                <a:cubicBezTo>
                  <a:pt x="679" y="55"/>
                  <a:pt x="669" y="58"/>
                  <a:pt x="663" y="52"/>
                </a:cubicBezTo>
                <a:cubicBezTo>
                  <a:pt x="663" y="51"/>
                  <a:pt x="663" y="49"/>
                  <a:pt x="664" y="48"/>
                </a:cubicBezTo>
                <a:cubicBezTo>
                  <a:pt x="667" y="43"/>
                  <a:pt x="666" y="37"/>
                  <a:pt x="662" y="34"/>
                </a:cubicBezTo>
                <a:cubicBezTo>
                  <a:pt x="658" y="32"/>
                  <a:pt x="653" y="33"/>
                  <a:pt x="649" y="34"/>
                </a:cubicBezTo>
                <a:cubicBezTo>
                  <a:pt x="641" y="41"/>
                  <a:pt x="641" y="52"/>
                  <a:pt x="643" y="61"/>
                </a:cubicBezTo>
                <a:cubicBezTo>
                  <a:pt x="645" y="68"/>
                  <a:pt x="652" y="72"/>
                  <a:pt x="658" y="75"/>
                </a:cubicBezTo>
                <a:cubicBezTo>
                  <a:pt x="676" y="82"/>
                  <a:pt x="688" y="62"/>
                  <a:pt x="705" y="63"/>
                </a:cubicBezTo>
                <a:cubicBezTo>
                  <a:pt x="715" y="65"/>
                  <a:pt x="723" y="69"/>
                  <a:pt x="729" y="77"/>
                </a:cubicBezTo>
                <a:cubicBezTo>
                  <a:pt x="737" y="86"/>
                  <a:pt x="734" y="99"/>
                  <a:pt x="732" y="109"/>
                </a:cubicBezTo>
                <a:cubicBezTo>
                  <a:pt x="728" y="117"/>
                  <a:pt x="720" y="124"/>
                  <a:pt x="710" y="123"/>
                </a:cubicBezTo>
                <a:cubicBezTo>
                  <a:pt x="707" y="122"/>
                  <a:pt x="703" y="122"/>
                  <a:pt x="703" y="118"/>
                </a:cubicBezTo>
                <a:cubicBezTo>
                  <a:pt x="705" y="113"/>
                  <a:pt x="708" y="106"/>
                  <a:pt x="706" y="100"/>
                </a:cubicBezTo>
                <a:cubicBezTo>
                  <a:pt x="704" y="97"/>
                  <a:pt x="700" y="96"/>
                  <a:pt x="697" y="95"/>
                </a:cubicBezTo>
                <a:cubicBezTo>
                  <a:pt x="693" y="96"/>
                  <a:pt x="688" y="93"/>
                  <a:pt x="686" y="99"/>
                </a:cubicBezTo>
                <a:cubicBezTo>
                  <a:pt x="679" y="108"/>
                  <a:pt x="682" y="122"/>
                  <a:pt x="688" y="131"/>
                </a:cubicBezTo>
                <a:cubicBezTo>
                  <a:pt x="693" y="142"/>
                  <a:pt x="704" y="146"/>
                  <a:pt x="715" y="147"/>
                </a:cubicBezTo>
                <a:cubicBezTo>
                  <a:pt x="734" y="147"/>
                  <a:pt x="752" y="138"/>
                  <a:pt x="762" y="121"/>
                </a:cubicBezTo>
                <a:cubicBezTo>
                  <a:pt x="762" y="115"/>
                  <a:pt x="764" y="110"/>
                  <a:pt x="763" y="104"/>
                </a:cubicBezTo>
                <a:cubicBezTo>
                  <a:pt x="760" y="84"/>
                  <a:pt x="738" y="69"/>
                  <a:pt x="742" y="47"/>
                </a:cubicBezTo>
                <a:cubicBezTo>
                  <a:pt x="743" y="39"/>
                  <a:pt x="750" y="32"/>
                  <a:pt x="757" y="30"/>
                </a:cubicBezTo>
                <a:cubicBezTo>
                  <a:pt x="762" y="27"/>
                  <a:pt x="767" y="27"/>
                  <a:pt x="772" y="26"/>
                </a:cubicBezTo>
                <a:cubicBezTo>
                  <a:pt x="780" y="23"/>
                  <a:pt x="788" y="27"/>
                  <a:pt x="794" y="31"/>
                </a:cubicBezTo>
                <a:cubicBezTo>
                  <a:pt x="802" y="35"/>
                  <a:pt x="802" y="43"/>
                  <a:pt x="803" y="48"/>
                </a:cubicBezTo>
                <a:cubicBezTo>
                  <a:pt x="804" y="52"/>
                  <a:pt x="804" y="58"/>
                  <a:pt x="800" y="61"/>
                </a:cubicBezTo>
                <a:cubicBezTo>
                  <a:pt x="795" y="65"/>
                  <a:pt x="795" y="58"/>
                  <a:pt x="792" y="56"/>
                </a:cubicBezTo>
                <a:cubicBezTo>
                  <a:pt x="787" y="53"/>
                  <a:pt x="782" y="56"/>
                  <a:pt x="779" y="58"/>
                </a:cubicBezTo>
                <a:cubicBezTo>
                  <a:pt x="777" y="63"/>
                  <a:pt x="776" y="68"/>
                  <a:pt x="777" y="74"/>
                </a:cubicBezTo>
                <a:cubicBezTo>
                  <a:pt x="779" y="82"/>
                  <a:pt x="787" y="87"/>
                  <a:pt x="795" y="89"/>
                </a:cubicBezTo>
                <a:cubicBezTo>
                  <a:pt x="808" y="89"/>
                  <a:pt x="820" y="80"/>
                  <a:pt x="824" y="69"/>
                </a:cubicBezTo>
                <a:cubicBezTo>
                  <a:pt x="827" y="61"/>
                  <a:pt x="829" y="53"/>
                  <a:pt x="828" y="45"/>
                </a:cubicBezTo>
                <a:cubicBezTo>
                  <a:pt x="825" y="32"/>
                  <a:pt x="816" y="24"/>
                  <a:pt x="806" y="16"/>
                </a:cubicBezTo>
                <a:cubicBezTo>
                  <a:pt x="805" y="14"/>
                  <a:pt x="804" y="10"/>
                  <a:pt x="802" y="9"/>
                </a:cubicBezTo>
                <a:close/>
                <a:moveTo>
                  <a:pt x="569" y="9"/>
                </a:moveTo>
                <a:cubicBezTo>
                  <a:pt x="565" y="8"/>
                  <a:pt x="559" y="8"/>
                  <a:pt x="555" y="9"/>
                </a:cubicBezTo>
                <a:cubicBezTo>
                  <a:pt x="548" y="17"/>
                  <a:pt x="540" y="25"/>
                  <a:pt x="532" y="31"/>
                </a:cubicBezTo>
                <a:cubicBezTo>
                  <a:pt x="532" y="33"/>
                  <a:pt x="533" y="35"/>
                  <a:pt x="536" y="34"/>
                </a:cubicBezTo>
                <a:cubicBezTo>
                  <a:pt x="558" y="22"/>
                  <a:pt x="558" y="22"/>
                  <a:pt x="558" y="22"/>
                </a:cubicBezTo>
                <a:cubicBezTo>
                  <a:pt x="562" y="19"/>
                  <a:pt x="568" y="15"/>
                  <a:pt x="569" y="9"/>
                </a:cubicBezTo>
                <a:close/>
                <a:moveTo>
                  <a:pt x="591" y="9"/>
                </a:moveTo>
                <a:cubicBezTo>
                  <a:pt x="591" y="9"/>
                  <a:pt x="591" y="9"/>
                  <a:pt x="591" y="9"/>
                </a:cubicBezTo>
                <a:cubicBezTo>
                  <a:pt x="586" y="8"/>
                  <a:pt x="582" y="9"/>
                  <a:pt x="577" y="10"/>
                </a:cubicBezTo>
                <a:cubicBezTo>
                  <a:pt x="569" y="23"/>
                  <a:pt x="554" y="30"/>
                  <a:pt x="542" y="38"/>
                </a:cubicBezTo>
                <a:cubicBezTo>
                  <a:pt x="538" y="41"/>
                  <a:pt x="545" y="44"/>
                  <a:pt x="545" y="47"/>
                </a:cubicBezTo>
                <a:cubicBezTo>
                  <a:pt x="547" y="49"/>
                  <a:pt x="550" y="47"/>
                  <a:pt x="553" y="46"/>
                </a:cubicBezTo>
                <a:cubicBezTo>
                  <a:pt x="568" y="37"/>
                  <a:pt x="581" y="23"/>
                  <a:pt x="591" y="9"/>
                </a:cubicBezTo>
                <a:close/>
                <a:moveTo>
                  <a:pt x="615" y="10"/>
                </a:moveTo>
                <a:cubicBezTo>
                  <a:pt x="610" y="8"/>
                  <a:pt x="603" y="9"/>
                  <a:pt x="598" y="10"/>
                </a:cubicBezTo>
                <a:cubicBezTo>
                  <a:pt x="597" y="15"/>
                  <a:pt x="592" y="17"/>
                  <a:pt x="591" y="21"/>
                </a:cubicBezTo>
                <a:cubicBezTo>
                  <a:pt x="577" y="33"/>
                  <a:pt x="565" y="48"/>
                  <a:pt x="548" y="55"/>
                </a:cubicBezTo>
                <a:cubicBezTo>
                  <a:pt x="547" y="58"/>
                  <a:pt x="546" y="63"/>
                  <a:pt x="549" y="66"/>
                </a:cubicBezTo>
                <a:cubicBezTo>
                  <a:pt x="563" y="61"/>
                  <a:pt x="563" y="61"/>
                  <a:pt x="563" y="61"/>
                </a:cubicBezTo>
                <a:cubicBezTo>
                  <a:pt x="576" y="51"/>
                  <a:pt x="590" y="41"/>
                  <a:pt x="602" y="29"/>
                </a:cubicBezTo>
                <a:cubicBezTo>
                  <a:pt x="604" y="27"/>
                  <a:pt x="605" y="22"/>
                  <a:pt x="608" y="24"/>
                </a:cubicBezTo>
                <a:cubicBezTo>
                  <a:pt x="609" y="19"/>
                  <a:pt x="614" y="16"/>
                  <a:pt x="615" y="10"/>
                </a:cubicBezTo>
                <a:close/>
                <a:moveTo>
                  <a:pt x="669" y="11"/>
                </a:moveTo>
                <a:cubicBezTo>
                  <a:pt x="668" y="9"/>
                  <a:pt x="668" y="9"/>
                  <a:pt x="668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3" y="8"/>
                  <a:pt x="624" y="12"/>
                  <a:pt x="621" y="14"/>
                </a:cubicBezTo>
                <a:cubicBezTo>
                  <a:pt x="609" y="33"/>
                  <a:pt x="591" y="47"/>
                  <a:pt x="572" y="61"/>
                </a:cubicBezTo>
                <a:cubicBezTo>
                  <a:pt x="565" y="67"/>
                  <a:pt x="556" y="69"/>
                  <a:pt x="548" y="74"/>
                </a:cubicBezTo>
                <a:cubicBezTo>
                  <a:pt x="547" y="83"/>
                  <a:pt x="541" y="91"/>
                  <a:pt x="542" y="101"/>
                </a:cubicBezTo>
                <a:cubicBezTo>
                  <a:pt x="543" y="103"/>
                  <a:pt x="544" y="106"/>
                  <a:pt x="546" y="105"/>
                </a:cubicBezTo>
                <a:cubicBezTo>
                  <a:pt x="554" y="103"/>
                  <a:pt x="561" y="102"/>
                  <a:pt x="568" y="100"/>
                </a:cubicBezTo>
                <a:cubicBezTo>
                  <a:pt x="574" y="98"/>
                  <a:pt x="570" y="91"/>
                  <a:pt x="574" y="87"/>
                </a:cubicBezTo>
                <a:cubicBezTo>
                  <a:pt x="581" y="72"/>
                  <a:pt x="597" y="70"/>
                  <a:pt x="611" y="70"/>
                </a:cubicBezTo>
                <a:cubicBezTo>
                  <a:pt x="620" y="64"/>
                  <a:pt x="627" y="53"/>
                  <a:pt x="635" y="45"/>
                </a:cubicBezTo>
                <a:cubicBezTo>
                  <a:pt x="636" y="38"/>
                  <a:pt x="639" y="33"/>
                  <a:pt x="645" y="28"/>
                </a:cubicBezTo>
                <a:cubicBezTo>
                  <a:pt x="650" y="26"/>
                  <a:pt x="655" y="26"/>
                  <a:pt x="660" y="24"/>
                </a:cubicBezTo>
                <a:cubicBezTo>
                  <a:pt x="669" y="11"/>
                  <a:pt x="669" y="11"/>
                  <a:pt x="669" y="11"/>
                </a:cubicBezTo>
                <a:close/>
                <a:moveTo>
                  <a:pt x="836" y="14"/>
                </a:moveTo>
                <a:cubicBezTo>
                  <a:pt x="833" y="7"/>
                  <a:pt x="824" y="11"/>
                  <a:pt x="818" y="9"/>
                </a:cubicBezTo>
                <a:cubicBezTo>
                  <a:pt x="816" y="10"/>
                  <a:pt x="813" y="9"/>
                  <a:pt x="813" y="12"/>
                </a:cubicBezTo>
                <a:cubicBezTo>
                  <a:pt x="823" y="23"/>
                  <a:pt x="838" y="34"/>
                  <a:pt x="835" y="52"/>
                </a:cubicBezTo>
                <a:cubicBezTo>
                  <a:pt x="844" y="65"/>
                  <a:pt x="855" y="75"/>
                  <a:pt x="867" y="84"/>
                </a:cubicBezTo>
                <a:cubicBezTo>
                  <a:pt x="878" y="89"/>
                  <a:pt x="888" y="98"/>
                  <a:pt x="900" y="101"/>
                </a:cubicBezTo>
                <a:cubicBezTo>
                  <a:pt x="909" y="95"/>
                  <a:pt x="919" y="92"/>
                  <a:pt x="930" y="93"/>
                </a:cubicBezTo>
                <a:cubicBezTo>
                  <a:pt x="939" y="95"/>
                  <a:pt x="947" y="100"/>
                  <a:pt x="956" y="99"/>
                </a:cubicBezTo>
                <a:cubicBezTo>
                  <a:pt x="963" y="96"/>
                  <a:pt x="972" y="93"/>
                  <a:pt x="975" y="86"/>
                </a:cubicBezTo>
                <a:cubicBezTo>
                  <a:pt x="961" y="87"/>
                  <a:pt x="948" y="86"/>
                  <a:pt x="934" y="84"/>
                </a:cubicBezTo>
                <a:cubicBezTo>
                  <a:pt x="930" y="83"/>
                  <a:pt x="927" y="80"/>
                  <a:pt x="923" y="80"/>
                </a:cubicBezTo>
                <a:cubicBezTo>
                  <a:pt x="913" y="75"/>
                  <a:pt x="902" y="71"/>
                  <a:pt x="892" y="65"/>
                </a:cubicBezTo>
                <a:cubicBezTo>
                  <a:pt x="878" y="54"/>
                  <a:pt x="862" y="45"/>
                  <a:pt x="849" y="32"/>
                </a:cubicBezTo>
                <a:cubicBezTo>
                  <a:pt x="846" y="26"/>
                  <a:pt x="840" y="20"/>
                  <a:pt x="836" y="14"/>
                </a:cubicBezTo>
                <a:close/>
                <a:moveTo>
                  <a:pt x="858" y="10"/>
                </a:moveTo>
                <a:cubicBezTo>
                  <a:pt x="844" y="9"/>
                  <a:pt x="844" y="9"/>
                  <a:pt x="844" y="9"/>
                </a:cubicBezTo>
                <a:cubicBezTo>
                  <a:pt x="843" y="10"/>
                  <a:pt x="841" y="9"/>
                  <a:pt x="841" y="11"/>
                </a:cubicBezTo>
                <a:cubicBezTo>
                  <a:pt x="850" y="28"/>
                  <a:pt x="866" y="41"/>
                  <a:pt x="883" y="52"/>
                </a:cubicBezTo>
                <a:cubicBezTo>
                  <a:pt x="897" y="65"/>
                  <a:pt x="915" y="69"/>
                  <a:pt x="931" y="78"/>
                </a:cubicBezTo>
                <a:cubicBezTo>
                  <a:pt x="940" y="79"/>
                  <a:pt x="940" y="79"/>
                  <a:pt x="940" y="79"/>
                </a:cubicBezTo>
                <a:cubicBezTo>
                  <a:pt x="937" y="73"/>
                  <a:pt x="932" y="67"/>
                  <a:pt x="931" y="60"/>
                </a:cubicBezTo>
                <a:cubicBezTo>
                  <a:pt x="918" y="53"/>
                  <a:pt x="903" y="50"/>
                  <a:pt x="891" y="40"/>
                </a:cubicBezTo>
                <a:cubicBezTo>
                  <a:pt x="879" y="32"/>
                  <a:pt x="867" y="22"/>
                  <a:pt x="858" y="10"/>
                </a:cubicBezTo>
                <a:close/>
                <a:moveTo>
                  <a:pt x="913" y="9"/>
                </a:moveTo>
                <a:cubicBezTo>
                  <a:pt x="903" y="9"/>
                  <a:pt x="903" y="9"/>
                  <a:pt x="903" y="9"/>
                </a:cubicBezTo>
                <a:cubicBezTo>
                  <a:pt x="899" y="10"/>
                  <a:pt x="896" y="8"/>
                  <a:pt x="892" y="10"/>
                </a:cubicBezTo>
                <a:cubicBezTo>
                  <a:pt x="897" y="21"/>
                  <a:pt x="910" y="23"/>
                  <a:pt x="918" y="32"/>
                </a:cubicBezTo>
                <a:cubicBezTo>
                  <a:pt x="926" y="33"/>
                  <a:pt x="937" y="44"/>
                  <a:pt x="943" y="34"/>
                </a:cubicBezTo>
                <a:cubicBezTo>
                  <a:pt x="944" y="33"/>
                  <a:pt x="945" y="31"/>
                  <a:pt x="944" y="30"/>
                </a:cubicBezTo>
                <a:cubicBezTo>
                  <a:pt x="933" y="25"/>
                  <a:pt x="922" y="20"/>
                  <a:pt x="913" y="9"/>
                </a:cubicBezTo>
                <a:close/>
                <a:moveTo>
                  <a:pt x="881" y="10"/>
                </a:moveTo>
                <a:cubicBezTo>
                  <a:pt x="877" y="11"/>
                  <a:pt x="863" y="6"/>
                  <a:pt x="869" y="15"/>
                </a:cubicBezTo>
                <a:cubicBezTo>
                  <a:pt x="885" y="29"/>
                  <a:pt x="900" y="42"/>
                  <a:pt x="918" y="50"/>
                </a:cubicBezTo>
                <a:cubicBezTo>
                  <a:pt x="923" y="51"/>
                  <a:pt x="927" y="55"/>
                  <a:pt x="932" y="53"/>
                </a:cubicBezTo>
                <a:cubicBezTo>
                  <a:pt x="933" y="50"/>
                  <a:pt x="937" y="45"/>
                  <a:pt x="933" y="43"/>
                </a:cubicBezTo>
                <a:cubicBezTo>
                  <a:pt x="912" y="38"/>
                  <a:pt x="897" y="23"/>
                  <a:pt x="881" y="10"/>
                </a:cubicBezTo>
                <a:close/>
                <a:moveTo>
                  <a:pt x="1011" y="9"/>
                </a:moveTo>
                <a:cubicBezTo>
                  <a:pt x="1000" y="10"/>
                  <a:pt x="988" y="10"/>
                  <a:pt x="977" y="9"/>
                </a:cubicBezTo>
                <a:cubicBezTo>
                  <a:pt x="960" y="10"/>
                  <a:pt x="941" y="9"/>
                  <a:pt x="925" y="10"/>
                </a:cubicBezTo>
                <a:cubicBezTo>
                  <a:pt x="925" y="11"/>
                  <a:pt x="925" y="11"/>
                  <a:pt x="925" y="11"/>
                </a:cubicBezTo>
                <a:cubicBezTo>
                  <a:pt x="931" y="19"/>
                  <a:pt x="941" y="23"/>
                  <a:pt x="951" y="26"/>
                </a:cubicBezTo>
                <a:cubicBezTo>
                  <a:pt x="959" y="29"/>
                  <a:pt x="964" y="19"/>
                  <a:pt x="973" y="22"/>
                </a:cubicBezTo>
                <a:cubicBezTo>
                  <a:pt x="978" y="21"/>
                  <a:pt x="982" y="22"/>
                  <a:pt x="987" y="23"/>
                </a:cubicBezTo>
                <a:cubicBezTo>
                  <a:pt x="994" y="20"/>
                  <a:pt x="1002" y="18"/>
                  <a:pt x="1009" y="15"/>
                </a:cubicBezTo>
                <a:cubicBezTo>
                  <a:pt x="1010" y="13"/>
                  <a:pt x="1013" y="12"/>
                  <a:pt x="1011" y="9"/>
                </a:cubicBezTo>
                <a:close/>
                <a:moveTo>
                  <a:pt x="1044" y="12"/>
                </a:moveTo>
                <a:cubicBezTo>
                  <a:pt x="1044" y="10"/>
                  <a:pt x="1044" y="10"/>
                  <a:pt x="1044" y="10"/>
                </a:cubicBezTo>
                <a:cubicBezTo>
                  <a:pt x="1037" y="10"/>
                  <a:pt x="1030" y="9"/>
                  <a:pt x="1023" y="10"/>
                </a:cubicBezTo>
                <a:cubicBezTo>
                  <a:pt x="1016" y="16"/>
                  <a:pt x="1009" y="21"/>
                  <a:pt x="1002" y="25"/>
                </a:cubicBezTo>
                <a:cubicBezTo>
                  <a:pt x="1002" y="29"/>
                  <a:pt x="1006" y="33"/>
                  <a:pt x="1010" y="34"/>
                </a:cubicBezTo>
                <a:cubicBezTo>
                  <a:pt x="1023" y="30"/>
                  <a:pt x="1032" y="20"/>
                  <a:pt x="1044" y="12"/>
                </a:cubicBezTo>
                <a:close/>
                <a:moveTo>
                  <a:pt x="1118" y="9"/>
                </a:moveTo>
                <a:cubicBezTo>
                  <a:pt x="1112" y="10"/>
                  <a:pt x="1112" y="10"/>
                  <a:pt x="1112" y="10"/>
                </a:cubicBezTo>
                <a:cubicBezTo>
                  <a:pt x="1105" y="10"/>
                  <a:pt x="1098" y="10"/>
                  <a:pt x="1092" y="10"/>
                </a:cubicBezTo>
                <a:cubicBezTo>
                  <a:pt x="1087" y="10"/>
                  <a:pt x="1091" y="16"/>
                  <a:pt x="1088" y="18"/>
                </a:cubicBezTo>
                <a:cubicBezTo>
                  <a:pt x="1076" y="34"/>
                  <a:pt x="1063" y="52"/>
                  <a:pt x="1046" y="64"/>
                </a:cubicBezTo>
                <a:cubicBezTo>
                  <a:pt x="1036" y="72"/>
                  <a:pt x="1025" y="74"/>
                  <a:pt x="1014" y="80"/>
                </a:cubicBezTo>
                <a:cubicBezTo>
                  <a:pt x="1013" y="88"/>
                  <a:pt x="1005" y="95"/>
                  <a:pt x="1007" y="103"/>
                </a:cubicBezTo>
                <a:cubicBezTo>
                  <a:pt x="1011" y="104"/>
                  <a:pt x="1013" y="101"/>
                  <a:pt x="1017" y="100"/>
                </a:cubicBezTo>
                <a:cubicBezTo>
                  <a:pt x="1021" y="100"/>
                  <a:pt x="1024" y="99"/>
                  <a:pt x="1026" y="95"/>
                </a:cubicBezTo>
                <a:cubicBezTo>
                  <a:pt x="1025" y="86"/>
                  <a:pt x="1032" y="80"/>
                  <a:pt x="1038" y="75"/>
                </a:cubicBezTo>
                <a:cubicBezTo>
                  <a:pt x="1048" y="67"/>
                  <a:pt x="1063" y="70"/>
                  <a:pt x="1074" y="74"/>
                </a:cubicBezTo>
                <a:cubicBezTo>
                  <a:pt x="1078" y="70"/>
                  <a:pt x="1085" y="68"/>
                  <a:pt x="1089" y="61"/>
                </a:cubicBezTo>
                <a:cubicBezTo>
                  <a:pt x="1100" y="47"/>
                  <a:pt x="1111" y="31"/>
                  <a:pt x="1119" y="15"/>
                </a:cubicBezTo>
                <a:cubicBezTo>
                  <a:pt x="1119" y="14"/>
                  <a:pt x="1121" y="10"/>
                  <a:pt x="1118" y="9"/>
                </a:cubicBezTo>
                <a:close/>
                <a:moveTo>
                  <a:pt x="687" y="15"/>
                </a:moveTo>
                <a:cubicBezTo>
                  <a:pt x="685" y="13"/>
                  <a:pt x="684" y="9"/>
                  <a:pt x="681" y="9"/>
                </a:cubicBezTo>
                <a:cubicBezTo>
                  <a:pt x="678" y="10"/>
                  <a:pt x="677" y="12"/>
                  <a:pt x="677" y="14"/>
                </a:cubicBezTo>
                <a:cubicBezTo>
                  <a:pt x="678" y="17"/>
                  <a:pt x="681" y="18"/>
                  <a:pt x="684" y="18"/>
                </a:cubicBezTo>
                <a:cubicBezTo>
                  <a:pt x="686" y="19"/>
                  <a:pt x="688" y="17"/>
                  <a:pt x="687" y="15"/>
                </a:cubicBezTo>
                <a:close/>
                <a:moveTo>
                  <a:pt x="1269" y="11"/>
                </a:moveTo>
                <a:cubicBezTo>
                  <a:pt x="1246" y="10"/>
                  <a:pt x="1219" y="10"/>
                  <a:pt x="1197" y="10"/>
                </a:cubicBezTo>
                <a:cubicBezTo>
                  <a:pt x="1174" y="10"/>
                  <a:pt x="1174" y="10"/>
                  <a:pt x="1174" y="10"/>
                </a:cubicBezTo>
                <a:cubicBezTo>
                  <a:pt x="1171" y="12"/>
                  <a:pt x="1165" y="7"/>
                  <a:pt x="1165" y="12"/>
                </a:cubicBezTo>
                <a:cubicBezTo>
                  <a:pt x="1172" y="20"/>
                  <a:pt x="1174" y="30"/>
                  <a:pt x="1174" y="41"/>
                </a:cubicBezTo>
                <a:cubicBezTo>
                  <a:pt x="1171" y="49"/>
                  <a:pt x="1166" y="61"/>
                  <a:pt x="1155" y="63"/>
                </a:cubicBezTo>
                <a:cubicBezTo>
                  <a:pt x="1151" y="64"/>
                  <a:pt x="1146" y="63"/>
                  <a:pt x="1142" y="60"/>
                </a:cubicBezTo>
                <a:cubicBezTo>
                  <a:pt x="1137" y="56"/>
                  <a:pt x="1143" y="51"/>
                  <a:pt x="1143" y="47"/>
                </a:cubicBezTo>
                <a:cubicBezTo>
                  <a:pt x="1143" y="42"/>
                  <a:pt x="1140" y="37"/>
                  <a:pt x="1136" y="35"/>
                </a:cubicBezTo>
                <a:cubicBezTo>
                  <a:pt x="1130" y="34"/>
                  <a:pt x="1125" y="38"/>
                  <a:pt x="1122" y="43"/>
                </a:cubicBezTo>
                <a:cubicBezTo>
                  <a:pt x="1120" y="52"/>
                  <a:pt x="1121" y="62"/>
                  <a:pt x="1128" y="69"/>
                </a:cubicBezTo>
                <a:cubicBezTo>
                  <a:pt x="1139" y="82"/>
                  <a:pt x="1157" y="73"/>
                  <a:pt x="1170" y="69"/>
                </a:cubicBezTo>
                <a:cubicBezTo>
                  <a:pt x="1174" y="66"/>
                  <a:pt x="1178" y="65"/>
                  <a:pt x="1184" y="65"/>
                </a:cubicBezTo>
                <a:cubicBezTo>
                  <a:pt x="1188" y="67"/>
                  <a:pt x="1194" y="69"/>
                  <a:pt x="1196" y="74"/>
                </a:cubicBezTo>
                <a:cubicBezTo>
                  <a:pt x="1200" y="88"/>
                  <a:pt x="1201" y="102"/>
                  <a:pt x="1196" y="115"/>
                </a:cubicBezTo>
                <a:cubicBezTo>
                  <a:pt x="1192" y="120"/>
                  <a:pt x="1190" y="126"/>
                  <a:pt x="1182" y="125"/>
                </a:cubicBezTo>
                <a:cubicBezTo>
                  <a:pt x="1173" y="122"/>
                  <a:pt x="1177" y="113"/>
                  <a:pt x="1178" y="107"/>
                </a:cubicBezTo>
                <a:cubicBezTo>
                  <a:pt x="1176" y="103"/>
                  <a:pt x="1176" y="97"/>
                  <a:pt x="1172" y="95"/>
                </a:cubicBezTo>
                <a:cubicBezTo>
                  <a:pt x="1168" y="96"/>
                  <a:pt x="1165" y="96"/>
                  <a:pt x="1162" y="98"/>
                </a:cubicBezTo>
                <a:cubicBezTo>
                  <a:pt x="1158" y="104"/>
                  <a:pt x="1159" y="111"/>
                  <a:pt x="1158" y="117"/>
                </a:cubicBezTo>
                <a:cubicBezTo>
                  <a:pt x="1156" y="130"/>
                  <a:pt x="1170" y="136"/>
                  <a:pt x="1178" y="141"/>
                </a:cubicBezTo>
                <a:cubicBezTo>
                  <a:pt x="1193" y="142"/>
                  <a:pt x="1193" y="142"/>
                  <a:pt x="1193" y="142"/>
                </a:cubicBezTo>
                <a:cubicBezTo>
                  <a:pt x="1206" y="140"/>
                  <a:pt x="1217" y="130"/>
                  <a:pt x="1223" y="118"/>
                </a:cubicBezTo>
                <a:cubicBezTo>
                  <a:pt x="1224" y="111"/>
                  <a:pt x="1225" y="101"/>
                  <a:pt x="1218" y="96"/>
                </a:cubicBezTo>
                <a:cubicBezTo>
                  <a:pt x="1216" y="94"/>
                  <a:pt x="1219" y="93"/>
                  <a:pt x="1220" y="91"/>
                </a:cubicBezTo>
                <a:cubicBezTo>
                  <a:pt x="1218" y="84"/>
                  <a:pt x="1214" y="78"/>
                  <a:pt x="1212" y="73"/>
                </a:cubicBezTo>
                <a:cubicBezTo>
                  <a:pt x="1212" y="69"/>
                  <a:pt x="1206" y="70"/>
                  <a:pt x="1209" y="67"/>
                </a:cubicBezTo>
                <a:cubicBezTo>
                  <a:pt x="1207" y="58"/>
                  <a:pt x="1208" y="47"/>
                  <a:pt x="1213" y="39"/>
                </a:cubicBezTo>
                <a:cubicBezTo>
                  <a:pt x="1220" y="26"/>
                  <a:pt x="1234" y="26"/>
                  <a:pt x="1247" y="25"/>
                </a:cubicBezTo>
                <a:cubicBezTo>
                  <a:pt x="1259" y="23"/>
                  <a:pt x="1269" y="32"/>
                  <a:pt x="1275" y="41"/>
                </a:cubicBezTo>
                <a:cubicBezTo>
                  <a:pt x="1275" y="47"/>
                  <a:pt x="1280" y="55"/>
                  <a:pt x="1272" y="60"/>
                </a:cubicBezTo>
                <a:cubicBezTo>
                  <a:pt x="1268" y="65"/>
                  <a:pt x="1265" y="58"/>
                  <a:pt x="1261" y="61"/>
                </a:cubicBezTo>
                <a:cubicBezTo>
                  <a:pt x="1256" y="63"/>
                  <a:pt x="1255" y="68"/>
                  <a:pt x="1255" y="72"/>
                </a:cubicBezTo>
                <a:cubicBezTo>
                  <a:pt x="1257" y="77"/>
                  <a:pt x="1260" y="80"/>
                  <a:pt x="1264" y="84"/>
                </a:cubicBezTo>
                <a:cubicBezTo>
                  <a:pt x="1268" y="88"/>
                  <a:pt x="1276" y="87"/>
                  <a:pt x="1281" y="86"/>
                </a:cubicBezTo>
                <a:cubicBezTo>
                  <a:pt x="1294" y="75"/>
                  <a:pt x="1294" y="75"/>
                  <a:pt x="1294" y="75"/>
                </a:cubicBezTo>
                <a:cubicBezTo>
                  <a:pt x="1300" y="64"/>
                  <a:pt x="1307" y="47"/>
                  <a:pt x="1297" y="35"/>
                </a:cubicBezTo>
                <a:cubicBezTo>
                  <a:pt x="1287" y="27"/>
                  <a:pt x="1277" y="21"/>
                  <a:pt x="1269" y="11"/>
                </a:cubicBezTo>
                <a:close/>
                <a:moveTo>
                  <a:pt x="1066" y="12"/>
                </a:moveTo>
                <a:cubicBezTo>
                  <a:pt x="1066" y="10"/>
                  <a:pt x="1066" y="10"/>
                  <a:pt x="1066" y="10"/>
                </a:cubicBezTo>
                <a:cubicBezTo>
                  <a:pt x="1062" y="9"/>
                  <a:pt x="1058" y="10"/>
                  <a:pt x="1054" y="10"/>
                </a:cubicBezTo>
                <a:cubicBezTo>
                  <a:pt x="1050" y="9"/>
                  <a:pt x="1050" y="13"/>
                  <a:pt x="1049" y="15"/>
                </a:cubicBezTo>
                <a:cubicBezTo>
                  <a:pt x="1025" y="33"/>
                  <a:pt x="1025" y="33"/>
                  <a:pt x="1025" y="33"/>
                </a:cubicBezTo>
                <a:cubicBezTo>
                  <a:pt x="1022" y="37"/>
                  <a:pt x="1015" y="36"/>
                  <a:pt x="1014" y="42"/>
                </a:cubicBezTo>
                <a:cubicBezTo>
                  <a:pt x="1015" y="44"/>
                  <a:pt x="1015" y="47"/>
                  <a:pt x="1017" y="47"/>
                </a:cubicBezTo>
                <a:cubicBezTo>
                  <a:pt x="1019" y="47"/>
                  <a:pt x="1022" y="45"/>
                  <a:pt x="1020" y="42"/>
                </a:cubicBezTo>
                <a:cubicBezTo>
                  <a:pt x="1028" y="41"/>
                  <a:pt x="1035" y="37"/>
                  <a:pt x="1041" y="32"/>
                </a:cubicBezTo>
                <a:cubicBezTo>
                  <a:pt x="1050" y="27"/>
                  <a:pt x="1058" y="21"/>
                  <a:pt x="1066" y="12"/>
                </a:cubicBezTo>
                <a:close/>
                <a:moveTo>
                  <a:pt x="1084" y="11"/>
                </a:moveTo>
                <a:cubicBezTo>
                  <a:pt x="1080" y="10"/>
                  <a:pt x="1072" y="8"/>
                  <a:pt x="1072" y="14"/>
                </a:cubicBezTo>
                <a:cubicBezTo>
                  <a:pt x="1063" y="20"/>
                  <a:pt x="1059" y="31"/>
                  <a:pt x="1048" y="34"/>
                </a:cubicBezTo>
                <a:cubicBezTo>
                  <a:pt x="1040" y="43"/>
                  <a:pt x="1027" y="47"/>
                  <a:pt x="1017" y="54"/>
                </a:cubicBezTo>
                <a:cubicBezTo>
                  <a:pt x="1017" y="59"/>
                  <a:pt x="1015" y="65"/>
                  <a:pt x="1017" y="71"/>
                </a:cubicBezTo>
                <a:cubicBezTo>
                  <a:pt x="1043" y="66"/>
                  <a:pt x="1061" y="43"/>
                  <a:pt x="1076" y="23"/>
                </a:cubicBezTo>
                <a:cubicBezTo>
                  <a:pt x="1080" y="20"/>
                  <a:pt x="1084" y="16"/>
                  <a:pt x="1084" y="11"/>
                </a:cubicBezTo>
                <a:close/>
                <a:moveTo>
                  <a:pt x="1151" y="10"/>
                </a:moveTo>
                <a:cubicBezTo>
                  <a:pt x="1147" y="10"/>
                  <a:pt x="1140" y="9"/>
                  <a:pt x="1137" y="11"/>
                </a:cubicBezTo>
                <a:cubicBezTo>
                  <a:pt x="1140" y="15"/>
                  <a:pt x="1144" y="15"/>
                  <a:pt x="1147" y="17"/>
                </a:cubicBezTo>
                <a:cubicBezTo>
                  <a:pt x="1151" y="17"/>
                  <a:pt x="1155" y="23"/>
                  <a:pt x="1160" y="19"/>
                </a:cubicBezTo>
                <a:cubicBezTo>
                  <a:pt x="1158" y="15"/>
                  <a:pt x="1154" y="12"/>
                  <a:pt x="1151" y="10"/>
                </a:cubicBezTo>
                <a:close/>
                <a:moveTo>
                  <a:pt x="1314" y="11"/>
                </a:moveTo>
                <a:cubicBezTo>
                  <a:pt x="1283" y="10"/>
                  <a:pt x="1283" y="10"/>
                  <a:pt x="1283" y="10"/>
                </a:cubicBezTo>
                <a:cubicBezTo>
                  <a:pt x="1281" y="12"/>
                  <a:pt x="1281" y="12"/>
                  <a:pt x="1281" y="12"/>
                </a:cubicBezTo>
                <a:cubicBezTo>
                  <a:pt x="1285" y="20"/>
                  <a:pt x="1294" y="23"/>
                  <a:pt x="1300" y="28"/>
                </a:cubicBezTo>
                <a:cubicBezTo>
                  <a:pt x="1308" y="36"/>
                  <a:pt x="1312" y="47"/>
                  <a:pt x="1309" y="57"/>
                </a:cubicBezTo>
                <a:cubicBezTo>
                  <a:pt x="1311" y="59"/>
                  <a:pt x="1311" y="59"/>
                  <a:pt x="1311" y="59"/>
                </a:cubicBezTo>
                <a:cubicBezTo>
                  <a:pt x="1315" y="71"/>
                  <a:pt x="1328" y="79"/>
                  <a:pt x="1336" y="88"/>
                </a:cubicBezTo>
                <a:cubicBezTo>
                  <a:pt x="1348" y="95"/>
                  <a:pt x="1359" y="103"/>
                  <a:pt x="1373" y="106"/>
                </a:cubicBezTo>
                <a:cubicBezTo>
                  <a:pt x="1383" y="99"/>
                  <a:pt x="1383" y="99"/>
                  <a:pt x="1383" y="99"/>
                </a:cubicBezTo>
                <a:cubicBezTo>
                  <a:pt x="1401" y="91"/>
                  <a:pt x="1420" y="103"/>
                  <a:pt x="1438" y="96"/>
                </a:cubicBezTo>
                <a:cubicBezTo>
                  <a:pt x="1442" y="94"/>
                  <a:pt x="1448" y="91"/>
                  <a:pt x="1449" y="87"/>
                </a:cubicBezTo>
                <a:cubicBezTo>
                  <a:pt x="1440" y="88"/>
                  <a:pt x="1431" y="87"/>
                  <a:pt x="1423" y="90"/>
                </a:cubicBezTo>
                <a:cubicBezTo>
                  <a:pt x="1417" y="88"/>
                  <a:pt x="1411" y="87"/>
                  <a:pt x="1407" y="82"/>
                </a:cubicBezTo>
                <a:cubicBezTo>
                  <a:pt x="1390" y="78"/>
                  <a:pt x="1377" y="69"/>
                  <a:pt x="1363" y="59"/>
                </a:cubicBezTo>
                <a:cubicBezTo>
                  <a:pt x="1345" y="45"/>
                  <a:pt x="1324" y="32"/>
                  <a:pt x="1314" y="11"/>
                </a:cubicBezTo>
                <a:close/>
                <a:moveTo>
                  <a:pt x="1342" y="11"/>
                </a:moveTo>
                <a:cubicBezTo>
                  <a:pt x="1336" y="10"/>
                  <a:pt x="1328" y="11"/>
                  <a:pt x="1321" y="12"/>
                </a:cubicBezTo>
                <a:cubicBezTo>
                  <a:pt x="1321" y="13"/>
                  <a:pt x="1322" y="14"/>
                  <a:pt x="1322" y="15"/>
                </a:cubicBezTo>
                <a:cubicBezTo>
                  <a:pt x="1333" y="29"/>
                  <a:pt x="1347" y="41"/>
                  <a:pt x="1362" y="52"/>
                </a:cubicBezTo>
                <a:cubicBezTo>
                  <a:pt x="1375" y="61"/>
                  <a:pt x="1387" y="71"/>
                  <a:pt x="1402" y="74"/>
                </a:cubicBezTo>
                <a:cubicBezTo>
                  <a:pt x="1402" y="60"/>
                  <a:pt x="1402" y="60"/>
                  <a:pt x="1402" y="60"/>
                </a:cubicBezTo>
                <a:cubicBezTo>
                  <a:pt x="1377" y="52"/>
                  <a:pt x="1358" y="32"/>
                  <a:pt x="1342" y="11"/>
                </a:cubicBezTo>
                <a:close/>
                <a:moveTo>
                  <a:pt x="1460" y="12"/>
                </a:moveTo>
                <a:cubicBezTo>
                  <a:pt x="1457" y="11"/>
                  <a:pt x="1453" y="11"/>
                  <a:pt x="1450" y="10"/>
                </a:cubicBezTo>
                <a:cubicBezTo>
                  <a:pt x="1436" y="12"/>
                  <a:pt x="1422" y="10"/>
                  <a:pt x="1408" y="12"/>
                </a:cubicBezTo>
                <a:cubicBezTo>
                  <a:pt x="1408" y="13"/>
                  <a:pt x="1408" y="13"/>
                  <a:pt x="1408" y="13"/>
                </a:cubicBezTo>
                <a:cubicBezTo>
                  <a:pt x="1413" y="17"/>
                  <a:pt x="1418" y="20"/>
                  <a:pt x="1424" y="21"/>
                </a:cubicBezTo>
                <a:cubicBezTo>
                  <a:pt x="1437" y="22"/>
                  <a:pt x="1452" y="22"/>
                  <a:pt x="1460" y="12"/>
                </a:cubicBezTo>
                <a:close/>
                <a:moveTo>
                  <a:pt x="1739" y="12"/>
                </a:moveTo>
                <a:cubicBezTo>
                  <a:pt x="1717" y="12"/>
                  <a:pt x="1717" y="12"/>
                  <a:pt x="1717" y="12"/>
                </a:cubicBezTo>
                <a:cubicBezTo>
                  <a:pt x="1680" y="12"/>
                  <a:pt x="1642" y="10"/>
                  <a:pt x="1606" y="12"/>
                </a:cubicBezTo>
                <a:cubicBezTo>
                  <a:pt x="1604" y="13"/>
                  <a:pt x="1606" y="15"/>
                  <a:pt x="1606" y="17"/>
                </a:cubicBezTo>
                <a:cubicBezTo>
                  <a:pt x="1609" y="26"/>
                  <a:pt x="1619" y="30"/>
                  <a:pt x="1626" y="36"/>
                </a:cubicBezTo>
                <a:cubicBezTo>
                  <a:pt x="1629" y="44"/>
                  <a:pt x="1624" y="50"/>
                  <a:pt x="1619" y="56"/>
                </a:cubicBezTo>
                <a:cubicBezTo>
                  <a:pt x="1612" y="62"/>
                  <a:pt x="1600" y="64"/>
                  <a:pt x="1591" y="60"/>
                </a:cubicBezTo>
                <a:cubicBezTo>
                  <a:pt x="1584" y="55"/>
                  <a:pt x="1593" y="47"/>
                  <a:pt x="1587" y="42"/>
                </a:cubicBezTo>
                <a:cubicBezTo>
                  <a:pt x="1585" y="41"/>
                  <a:pt x="1582" y="41"/>
                  <a:pt x="1580" y="43"/>
                </a:cubicBezTo>
                <a:cubicBezTo>
                  <a:pt x="1574" y="47"/>
                  <a:pt x="1571" y="53"/>
                  <a:pt x="1571" y="61"/>
                </a:cubicBezTo>
                <a:cubicBezTo>
                  <a:pt x="1574" y="66"/>
                  <a:pt x="1575" y="73"/>
                  <a:pt x="1581" y="75"/>
                </a:cubicBezTo>
                <a:cubicBezTo>
                  <a:pt x="1603" y="88"/>
                  <a:pt x="1621" y="65"/>
                  <a:pt x="1642" y="66"/>
                </a:cubicBezTo>
                <a:cubicBezTo>
                  <a:pt x="1651" y="66"/>
                  <a:pt x="1660" y="71"/>
                  <a:pt x="1662" y="80"/>
                </a:cubicBezTo>
                <a:cubicBezTo>
                  <a:pt x="1668" y="92"/>
                  <a:pt x="1665" y="108"/>
                  <a:pt x="1659" y="118"/>
                </a:cubicBezTo>
                <a:cubicBezTo>
                  <a:pt x="1655" y="123"/>
                  <a:pt x="1650" y="126"/>
                  <a:pt x="1644" y="125"/>
                </a:cubicBezTo>
                <a:cubicBezTo>
                  <a:pt x="1634" y="120"/>
                  <a:pt x="1650" y="113"/>
                  <a:pt x="1642" y="106"/>
                </a:cubicBezTo>
                <a:cubicBezTo>
                  <a:pt x="1640" y="104"/>
                  <a:pt x="1638" y="102"/>
                  <a:pt x="1635" y="103"/>
                </a:cubicBezTo>
                <a:cubicBezTo>
                  <a:pt x="1630" y="102"/>
                  <a:pt x="1626" y="106"/>
                  <a:pt x="1623" y="110"/>
                </a:cubicBezTo>
                <a:cubicBezTo>
                  <a:pt x="1621" y="118"/>
                  <a:pt x="1623" y="126"/>
                  <a:pt x="1626" y="134"/>
                </a:cubicBezTo>
                <a:cubicBezTo>
                  <a:pt x="1633" y="143"/>
                  <a:pt x="1644" y="148"/>
                  <a:pt x="1656" y="148"/>
                </a:cubicBezTo>
                <a:cubicBezTo>
                  <a:pt x="1671" y="147"/>
                  <a:pt x="1683" y="136"/>
                  <a:pt x="1690" y="123"/>
                </a:cubicBezTo>
                <a:cubicBezTo>
                  <a:pt x="1695" y="112"/>
                  <a:pt x="1691" y="97"/>
                  <a:pt x="1686" y="87"/>
                </a:cubicBezTo>
                <a:cubicBezTo>
                  <a:pt x="1682" y="78"/>
                  <a:pt x="1669" y="72"/>
                  <a:pt x="1671" y="60"/>
                </a:cubicBezTo>
                <a:cubicBezTo>
                  <a:pt x="1674" y="45"/>
                  <a:pt x="1688" y="39"/>
                  <a:pt x="1701" y="35"/>
                </a:cubicBezTo>
                <a:cubicBezTo>
                  <a:pt x="1710" y="34"/>
                  <a:pt x="1724" y="31"/>
                  <a:pt x="1731" y="38"/>
                </a:cubicBezTo>
                <a:cubicBezTo>
                  <a:pt x="1736" y="42"/>
                  <a:pt x="1738" y="48"/>
                  <a:pt x="1738" y="54"/>
                </a:cubicBezTo>
                <a:cubicBezTo>
                  <a:pt x="1735" y="61"/>
                  <a:pt x="1727" y="58"/>
                  <a:pt x="1723" y="63"/>
                </a:cubicBezTo>
                <a:cubicBezTo>
                  <a:pt x="1721" y="69"/>
                  <a:pt x="1717" y="74"/>
                  <a:pt x="1720" y="81"/>
                </a:cubicBezTo>
                <a:cubicBezTo>
                  <a:pt x="1723" y="85"/>
                  <a:pt x="1726" y="89"/>
                  <a:pt x="1731" y="89"/>
                </a:cubicBezTo>
                <a:cubicBezTo>
                  <a:pt x="1740" y="92"/>
                  <a:pt x="1748" y="86"/>
                  <a:pt x="1754" y="79"/>
                </a:cubicBezTo>
                <a:cubicBezTo>
                  <a:pt x="1756" y="73"/>
                  <a:pt x="1761" y="67"/>
                  <a:pt x="1758" y="60"/>
                </a:cubicBezTo>
                <a:cubicBezTo>
                  <a:pt x="1761" y="45"/>
                  <a:pt x="1745" y="36"/>
                  <a:pt x="1740" y="23"/>
                </a:cubicBezTo>
                <a:cubicBezTo>
                  <a:pt x="1739" y="20"/>
                  <a:pt x="1741" y="15"/>
                  <a:pt x="1739" y="12"/>
                </a:cubicBezTo>
                <a:close/>
                <a:moveTo>
                  <a:pt x="1373" y="11"/>
                </a:moveTo>
                <a:cubicBezTo>
                  <a:pt x="1352" y="11"/>
                  <a:pt x="1352" y="11"/>
                  <a:pt x="1352" y="11"/>
                </a:cubicBezTo>
                <a:cubicBezTo>
                  <a:pt x="1351" y="12"/>
                  <a:pt x="1351" y="12"/>
                  <a:pt x="1351" y="12"/>
                </a:cubicBezTo>
                <a:cubicBezTo>
                  <a:pt x="1363" y="31"/>
                  <a:pt x="1380" y="46"/>
                  <a:pt x="1401" y="54"/>
                </a:cubicBezTo>
                <a:cubicBezTo>
                  <a:pt x="1407" y="56"/>
                  <a:pt x="1408" y="47"/>
                  <a:pt x="1411" y="44"/>
                </a:cubicBezTo>
                <a:cubicBezTo>
                  <a:pt x="1396" y="38"/>
                  <a:pt x="1382" y="26"/>
                  <a:pt x="1373" y="11"/>
                </a:cubicBezTo>
                <a:close/>
                <a:moveTo>
                  <a:pt x="1545" y="14"/>
                </a:moveTo>
                <a:cubicBezTo>
                  <a:pt x="1544" y="11"/>
                  <a:pt x="1544" y="11"/>
                  <a:pt x="1544" y="11"/>
                </a:cubicBezTo>
                <a:cubicBezTo>
                  <a:pt x="1539" y="11"/>
                  <a:pt x="1532" y="11"/>
                  <a:pt x="1526" y="12"/>
                </a:cubicBezTo>
                <a:cubicBezTo>
                  <a:pt x="1519" y="21"/>
                  <a:pt x="1519" y="21"/>
                  <a:pt x="1519" y="21"/>
                </a:cubicBezTo>
                <a:cubicBezTo>
                  <a:pt x="1509" y="34"/>
                  <a:pt x="1493" y="40"/>
                  <a:pt x="1482" y="51"/>
                </a:cubicBezTo>
                <a:cubicBezTo>
                  <a:pt x="1489" y="62"/>
                  <a:pt x="1489" y="62"/>
                  <a:pt x="1489" y="62"/>
                </a:cubicBezTo>
                <a:cubicBezTo>
                  <a:pt x="1490" y="62"/>
                  <a:pt x="1490" y="62"/>
                  <a:pt x="1490" y="62"/>
                </a:cubicBezTo>
                <a:cubicBezTo>
                  <a:pt x="1506" y="55"/>
                  <a:pt x="1520" y="42"/>
                  <a:pt x="1532" y="28"/>
                </a:cubicBezTo>
                <a:cubicBezTo>
                  <a:pt x="1535" y="23"/>
                  <a:pt x="1542" y="21"/>
                  <a:pt x="1545" y="14"/>
                </a:cubicBezTo>
                <a:close/>
                <a:moveTo>
                  <a:pt x="1598" y="19"/>
                </a:moveTo>
                <a:cubicBezTo>
                  <a:pt x="1595" y="12"/>
                  <a:pt x="1595" y="12"/>
                  <a:pt x="1595" y="12"/>
                </a:cubicBezTo>
                <a:cubicBezTo>
                  <a:pt x="1581" y="12"/>
                  <a:pt x="1568" y="10"/>
                  <a:pt x="1554" y="12"/>
                </a:cubicBezTo>
                <a:cubicBezTo>
                  <a:pt x="1549" y="17"/>
                  <a:pt x="1545" y="25"/>
                  <a:pt x="1538" y="28"/>
                </a:cubicBezTo>
                <a:cubicBezTo>
                  <a:pt x="1525" y="46"/>
                  <a:pt x="1509" y="59"/>
                  <a:pt x="1490" y="69"/>
                </a:cubicBezTo>
                <a:cubicBezTo>
                  <a:pt x="1491" y="82"/>
                  <a:pt x="1491" y="82"/>
                  <a:pt x="1491" y="82"/>
                </a:cubicBezTo>
                <a:cubicBezTo>
                  <a:pt x="1491" y="93"/>
                  <a:pt x="1481" y="101"/>
                  <a:pt x="1483" y="113"/>
                </a:cubicBezTo>
                <a:cubicBezTo>
                  <a:pt x="1484" y="117"/>
                  <a:pt x="1486" y="122"/>
                  <a:pt x="1490" y="123"/>
                </a:cubicBezTo>
                <a:cubicBezTo>
                  <a:pt x="1497" y="125"/>
                  <a:pt x="1502" y="123"/>
                  <a:pt x="1508" y="122"/>
                </a:cubicBezTo>
                <a:cubicBezTo>
                  <a:pt x="1511" y="119"/>
                  <a:pt x="1519" y="118"/>
                  <a:pt x="1517" y="112"/>
                </a:cubicBezTo>
                <a:cubicBezTo>
                  <a:pt x="1511" y="110"/>
                  <a:pt x="1507" y="103"/>
                  <a:pt x="1505" y="98"/>
                </a:cubicBezTo>
                <a:cubicBezTo>
                  <a:pt x="1506" y="90"/>
                  <a:pt x="1508" y="82"/>
                  <a:pt x="1515" y="77"/>
                </a:cubicBezTo>
                <a:cubicBezTo>
                  <a:pt x="1526" y="69"/>
                  <a:pt x="1541" y="74"/>
                  <a:pt x="1551" y="80"/>
                </a:cubicBezTo>
                <a:cubicBezTo>
                  <a:pt x="1555" y="75"/>
                  <a:pt x="1559" y="70"/>
                  <a:pt x="1564" y="64"/>
                </a:cubicBezTo>
                <a:cubicBezTo>
                  <a:pt x="1565" y="50"/>
                  <a:pt x="1565" y="50"/>
                  <a:pt x="1565" y="50"/>
                </a:cubicBezTo>
                <a:cubicBezTo>
                  <a:pt x="1568" y="45"/>
                  <a:pt x="1572" y="38"/>
                  <a:pt x="1579" y="35"/>
                </a:cubicBezTo>
                <a:cubicBezTo>
                  <a:pt x="1584" y="33"/>
                  <a:pt x="1589" y="36"/>
                  <a:pt x="1594" y="39"/>
                </a:cubicBezTo>
                <a:cubicBezTo>
                  <a:pt x="1597" y="43"/>
                  <a:pt x="1595" y="49"/>
                  <a:pt x="1596" y="54"/>
                </a:cubicBezTo>
                <a:cubicBezTo>
                  <a:pt x="1602" y="55"/>
                  <a:pt x="1610" y="55"/>
                  <a:pt x="1615" y="50"/>
                </a:cubicBezTo>
                <a:cubicBezTo>
                  <a:pt x="1618" y="47"/>
                  <a:pt x="1620" y="44"/>
                  <a:pt x="1619" y="39"/>
                </a:cubicBezTo>
                <a:cubicBezTo>
                  <a:pt x="1610" y="35"/>
                  <a:pt x="1603" y="28"/>
                  <a:pt x="1598" y="19"/>
                </a:cubicBezTo>
                <a:close/>
                <a:moveTo>
                  <a:pt x="1399" y="11"/>
                </a:moveTo>
                <a:cubicBezTo>
                  <a:pt x="1385" y="11"/>
                  <a:pt x="1385" y="11"/>
                  <a:pt x="1385" y="11"/>
                </a:cubicBezTo>
                <a:cubicBezTo>
                  <a:pt x="1383" y="11"/>
                  <a:pt x="1382" y="13"/>
                  <a:pt x="1382" y="15"/>
                </a:cubicBezTo>
                <a:cubicBezTo>
                  <a:pt x="1391" y="25"/>
                  <a:pt x="1402" y="39"/>
                  <a:pt x="1417" y="40"/>
                </a:cubicBezTo>
                <a:cubicBezTo>
                  <a:pt x="1427" y="37"/>
                  <a:pt x="1437" y="32"/>
                  <a:pt x="1448" y="34"/>
                </a:cubicBezTo>
                <a:cubicBezTo>
                  <a:pt x="1464" y="40"/>
                  <a:pt x="1476" y="25"/>
                  <a:pt x="1488" y="17"/>
                </a:cubicBezTo>
                <a:cubicBezTo>
                  <a:pt x="1488" y="15"/>
                  <a:pt x="1491" y="12"/>
                  <a:pt x="1488" y="11"/>
                </a:cubicBezTo>
                <a:cubicBezTo>
                  <a:pt x="1471" y="11"/>
                  <a:pt x="1471" y="11"/>
                  <a:pt x="1471" y="11"/>
                </a:cubicBezTo>
                <a:cubicBezTo>
                  <a:pt x="1461" y="21"/>
                  <a:pt x="1449" y="26"/>
                  <a:pt x="1435" y="27"/>
                </a:cubicBezTo>
                <a:cubicBezTo>
                  <a:pt x="1421" y="27"/>
                  <a:pt x="1408" y="22"/>
                  <a:pt x="1399" y="11"/>
                </a:cubicBezTo>
                <a:close/>
                <a:moveTo>
                  <a:pt x="1517" y="12"/>
                </a:moveTo>
                <a:cubicBezTo>
                  <a:pt x="1498" y="11"/>
                  <a:pt x="1498" y="11"/>
                  <a:pt x="1498" y="11"/>
                </a:cubicBezTo>
                <a:cubicBezTo>
                  <a:pt x="1496" y="12"/>
                  <a:pt x="1496" y="12"/>
                  <a:pt x="1496" y="12"/>
                </a:cubicBezTo>
                <a:cubicBezTo>
                  <a:pt x="1492" y="23"/>
                  <a:pt x="1480" y="30"/>
                  <a:pt x="1470" y="36"/>
                </a:cubicBezTo>
                <a:cubicBezTo>
                  <a:pt x="1468" y="41"/>
                  <a:pt x="1475" y="42"/>
                  <a:pt x="1477" y="45"/>
                </a:cubicBezTo>
                <a:cubicBezTo>
                  <a:pt x="1489" y="38"/>
                  <a:pt x="1502" y="32"/>
                  <a:pt x="1511" y="21"/>
                </a:cubicBezTo>
                <a:cubicBezTo>
                  <a:pt x="1513" y="18"/>
                  <a:pt x="1518" y="16"/>
                  <a:pt x="1517" y="12"/>
                </a:cubicBezTo>
                <a:close/>
                <a:moveTo>
                  <a:pt x="1777" y="12"/>
                </a:moveTo>
                <a:cubicBezTo>
                  <a:pt x="1767" y="12"/>
                  <a:pt x="1758" y="12"/>
                  <a:pt x="1749" y="12"/>
                </a:cubicBezTo>
                <a:cubicBezTo>
                  <a:pt x="1746" y="14"/>
                  <a:pt x="1747" y="18"/>
                  <a:pt x="1747" y="21"/>
                </a:cubicBezTo>
                <a:cubicBezTo>
                  <a:pt x="1753" y="34"/>
                  <a:pt x="1767" y="46"/>
                  <a:pt x="1766" y="62"/>
                </a:cubicBezTo>
                <a:cubicBezTo>
                  <a:pt x="1778" y="82"/>
                  <a:pt x="1796" y="96"/>
                  <a:pt x="1814" y="109"/>
                </a:cubicBezTo>
                <a:cubicBezTo>
                  <a:pt x="1820" y="110"/>
                  <a:pt x="1824" y="118"/>
                  <a:pt x="1831" y="116"/>
                </a:cubicBezTo>
                <a:cubicBezTo>
                  <a:pt x="1832" y="109"/>
                  <a:pt x="1840" y="103"/>
                  <a:pt x="1845" y="99"/>
                </a:cubicBezTo>
                <a:cubicBezTo>
                  <a:pt x="1834" y="91"/>
                  <a:pt x="1823" y="81"/>
                  <a:pt x="1814" y="71"/>
                </a:cubicBezTo>
                <a:cubicBezTo>
                  <a:pt x="1800" y="59"/>
                  <a:pt x="1791" y="44"/>
                  <a:pt x="1782" y="27"/>
                </a:cubicBezTo>
                <a:cubicBezTo>
                  <a:pt x="1780" y="22"/>
                  <a:pt x="1780" y="16"/>
                  <a:pt x="1777" y="12"/>
                </a:cubicBezTo>
                <a:close/>
                <a:moveTo>
                  <a:pt x="1804" y="28"/>
                </a:moveTo>
                <a:cubicBezTo>
                  <a:pt x="1800" y="22"/>
                  <a:pt x="1800" y="10"/>
                  <a:pt x="1790" y="12"/>
                </a:cubicBezTo>
                <a:cubicBezTo>
                  <a:pt x="1788" y="13"/>
                  <a:pt x="1784" y="11"/>
                  <a:pt x="1784" y="13"/>
                </a:cubicBezTo>
                <a:cubicBezTo>
                  <a:pt x="1789" y="29"/>
                  <a:pt x="1797" y="42"/>
                  <a:pt x="1805" y="56"/>
                </a:cubicBezTo>
                <a:cubicBezTo>
                  <a:pt x="1818" y="69"/>
                  <a:pt x="1833" y="86"/>
                  <a:pt x="1849" y="94"/>
                </a:cubicBezTo>
                <a:cubicBezTo>
                  <a:pt x="1855" y="100"/>
                  <a:pt x="1865" y="96"/>
                  <a:pt x="1873" y="99"/>
                </a:cubicBezTo>
                <a:cubicBezTo>
                  <a:pt x="1881" y="99"/>
                  <a:pt x="1887" y="104"/>
                  <a:pt x="1895" y="102"/>
                </a:cubicBezTo>
                <a:cubicBezTo>
                  <a:pt x="1901" y="100"/>
                  <a:pt x="1909" y="100"/>
                  <a:pt x="1910" y="94"/>
                </a:cubicBezTo>
                <a:cubicBezTo>
                  <a:pt x="1903" y="95"/>
                  <a:pt x="1896" y="91"/>
                  <a:pt x="1890" y="89"/>
                </a:cubicBezTo>
                <a:cubicBezTo>
                  <a:pt x="1883" y="94"/>
                  <a:pt x="1874" y="95"/>
                  <a:pt x="1866" y="95"/>
                </a:cubicBezTo>
                <a:cubicBezTo>
                  <a:pt x="1857" y="92"/>
                  <a:pt x="1851" y="84"/>
                  <a:pt x="1850" y="76"/>
                </a:cubicBezTo>
                <a:cubicBezTo>
                  <a:pt x="1847" y="74"/>
                  <a:pt x="1844" y="71"/>
                  <a:pt x="1841" y="68"/>
                </a:cubicBezTo>
                <a:cubicBezTo>
                  <a:pt x="1827" y="56"/>
                  <a:pt x="1815" y="42"/>
                  <a:pt x="1804" y="28"/>
                </a:cubicBezTo>
                <a:close/>
                <a:moveTo>
                  <a:pt x="1813" y="21"/>
                </a:moveTo>
                <a:cubicBezTo>
                  <a:pt x="1809" y="19"/>
                  <a:pt x="1812" y="10"/>
                  <a:pt x="1804" y="12"/>
                </a:cubicBezTo>
                <a:cubicBezTo>
                  <a:pt x="1803" y="12"/>
                  <a:pt x="1803" y="13"/>
                  <a:pt x="1803" y="14"/>
                </a:cubicBezTo>
                <a:cubicBezTo>
                  <a:pt x="1814" y="32"/>
                  <a:pt x="1814" y="32"/>
                  <a:pt x="1814" y="32"/>
                </a:cubicBezTo>
                <a:cubicBezTo>
                  <a:pt x="1817" y="40"/>
                  <a:pt x="1826" y="44"/>
                  <a:pt x="1830" y="51"/>
                </a:cubicBezTo>
                <a:cubicBezTo>
                  <a:pt x="1836" y="56"/>
                  <a:pt x="1842" y="64"/>
                  <a:pt x="1850" y="67"/>
                </a:cubicBezTo>
                <a:cubicBezTo>
                  <a:pt x="1851" y="63"/>
                  <a:pt x="1852" y="60"/>
                  <a:pt x="1853" y="56"/>
                </a:cubicBezTo>
                <a:cubicBezTo>
                  <a:pt x="1837" y="47"/>
                  <a:pt x="1827" y="34"/>
                  <a:pt x="1813" y="21"/>
                </a:cubicBezTo>
                <a:close/>
                <a:moveTo>
                  <a:pt x="1829" y="12"/>
                </a:moveTo>
                <a:cubicBezTo>
                  <a:pt x="1824" y="13"/>
                  <a:pt x="1819" y="10"/>
                  <a:pt x="1815" y="13"/>
                </a:cubicBezTo>
                <a:cubicBezTo>
                  <a:pt x="1818" y="22"/>
                  <a:pt x="1828" y="27"/>
                  <a:pt x="1833" y="34"/>
                </a:cubicBezTo>
                <a:cubicBezTo>
                  <a:pt x="1840" y="40"/>
                  <a:pt x="1847" y="47"/>
                  <a:pt x="1856" y="51"/>
                </a:cubicBezTo>
                <a:cubicBezTo>
                  <a:pt x="1857" y="49"/>
                  <a:pt x="1860" y="48"/>
                  <a:pt x="1859" y="46"/>
                </a:cubicBezTo>
                <a:cubicBezTo>
                  <a:pt x="1846" y="38"/>
                  <a:pt x="1838" y="24"/>
                  <a:pt x="1829" y="12"/>
                </a:cubicBezTo>
                <a:close/>
                <a:moveTo>
                  <a:pt x="1856" y="22"/>
                </a:moveTo>
                <a:cubicBezTo>
                  <a:pt x="1852" y="18"/>
                  <a:pt x="1852" y="9"/>
                  <a:pt x="1843" y="12"/>
                </a:cubicBezTo>
                <a:cubicBezTo>
                  <a:pt x="1841" y="13"/>
                  <a:pt x="1836" y="11"/>
                  <a:pt x="1837" y="15"/>
                </a:cubicBezTo>
                <a:cubicBezTo>
                  <a:pt x="1845" y="24"/>
                  <a:pt x="1851" y="37"/>
                  <a:pt x="1864" y="42"/>
                </a:cubicBezTo>
                <a:cubicBezTo>
                  <a:pt x="1867" y="40"/>
                  <a:pt x="1870" y="40"/>
                  <a:pt x="1871" y="36"/>
                </a:cubicBezTo>
                <a:cubicBezTo>
                  <a:pt x="1866" y="32"/>
                  <a:pt x="1861" y="28"/>
                  <a:pt x="1856" y="22"/>
                </a:cubicBezTo>
                <a:close/>
                <a:moveTo>
                  <a:pt x="1882" y="13"/>
                </a:moveTo>
                <a:cubicBezTo>
                  <a:pt x="1860" y="12"/>
                  <a:pt x="1860" y="12"/>
                  <a:pt x="1860" y="12"/>
                </a:cubicBezTo>
                <a:cubicBezTo>
                  <a:pt x="1858" y="14"/>
                  <a:pt x="1858" y="14"/>
                  <a:pt x="1858" y="14"/>
                </a:cubicBezTo>
                <a:cubicBezTo>
                  <a:pt x="1860" y="21"/>
                  <a:pt x="1868" y="28"/>
                  <a:pt x="1875" y="32"/>
                </a:cubicBezTo>
                <a:cubicBezTo>
                  <a:pt x="1877" y="35"/>
                  <a:pt x="1881" y="30"/>
                  <a:pt x="1883" y="34"/>
                </a:cubicBezTo>
                <a:cubicBezTo>
                  <a:pt x="1899" y="30"/>
                  <a:pt x="1913" y="36"/>
                  <a:pt x="1926" y="42"/>
                </a:cubicBezTo>
                <a:cubicBezTo>
                  <a:pt x="1938" y="41"/>
                  <a:pt x="1948" y="33"/>
                  <a:pt x="1957" y="25"/>
                </a:cubicBezTo>
                <a:cubicBezTo>
                  <a:pt x="1960" y="20"/>
                  <a:pt x="1969" y="20"/>
                  <a:pt x="1968" y="13"/>
                </a:cubicBezTo>
                <a:cubicBezTo>
                  <a:pt x="1949" y="13"/>
                  <a:pt x="1949" y="13"/>
                  <a:pt x="1949" y="13"/>
                </a:cubicBezTo>
                <a:cubicBezTo>
                  <a:pt x="1939" y="25"/>
                  <a:pt x="1923" y="30"/>
                  <a:pt x="1908" y="28"/>
                </a:cubicBezTo>
                <a:cubicBezTo>
                  <a:pt x="1897" y="26"/>
                  <a:pt x="1890" y="19"/>
                  <a:pt x="1882" y="13"/>
                </a:cubicBezTo>
                <a:close/>
                <a:moveTo>
                  <a:pt x="1940" y="14"/>
                </a:moveTo>
                <a:cubicBezTo>
                  <a:pt x="1930" y="11"/>
                  <a:pt x="1921" y="13"/>
                  <a:pt x="1911" y="12"/>
                </a:cubicBezTo>
                <a:cubicBezTo>
                  <a:pt x="1904" y="14"/>
                  <a:pt x="1897" y="11"/>
                  <a:pt x="1892" y="13"/>
                </a:cubicBezTo>
                <a:cubicBezTo>
                  <a:pt x="1895" y="18"/>
                  <a:pt x="1902" y="21"/>
                  <a:pt x="1908" y="23"/>
                </a:cubicBezTo>
                <a:cubicBezTo>
                  <a:pt x="1920" y="25"/>
                  <a:pt x="1933" y="23"/>
                  <a:pt x="1940" y="14"/>
                </a:cubicBezTo>
                <a:close/>
                <a:moveTo>
                  <a:pt x="1162" y="25"/>
                </a:moveTo>
                <a:cubicBezTo>
                  <a:pt x="1149" y="25"/>
                  <a:pt x="1140" y="18"/>
                  <a:pt x="1128" y="14"/>
                </a:cubicBezTo>
                <a:cubicBezTo>
                  <a:pt x="1127" y="17"/>
                  <a:pt x="1124" y="19"/>
                  <a:pt x="1125" y="22"/>
                </a:cubicBezTo>
                <a:cubicBezTo>
                  <a:pt x="1130" y="27"/>
                  <a:pt x="1136" y="28"/>
                  <a:pt x="1142" y="31"/>
                </a:cubicBezTo>
                <a:cubicBezTo>
                  <a:pt x="1147" y="38"/>
                  <a:pt x="1157" y="39"/>
                  <a:pt x="1165" y="38"/>
                </a:cubicBezTo>
                <a:cubicBezTo>
                  <a:pt x="1166" y="34"/>
                  <a:pt x="1167" y="28"/>
                  <a:pt x="1162" y="25"/>
                </a:cubicBezTo>
                <a:close/>
                <a:moveTo>
                  <a:pt x="690" y="26"/>
                </a:moveTo>
                <a:cubicBezTo>
                  <a:pt x="686" y="21"/>
                  <a:pt x="678" y="24"/>
                  <a:pt x="672" y="22"/>
                </a:cubicBezTo>
                <a:cubicBezTo>
                  <a:pt x="670" y="23"/>
                  <a:pt x="668" y="26"/>
                  <a:pt x="669" y="28"/>
                </a:cubicBezTo>
                <a:cubicBezTo>
                  <a:pt x="674" y="33"/>
                  <a:pt x="681" y="33"/>
                  <a:pt x="687" y="34"/>
                </a:cubicBezTo>
                <a:cubicBezTo>
                  <a:pt x="690" y="33"/>
                  <a:pt x="690" y="29"/>
                  <a:pt x="690" y="26"/>
                </a:cubicBezTo>
                <a:close/>
                <a:moveTo>
                  <a:pt x="184" y="34"/>
                </a:moveTo>
                <a:cubicBezTo>
                  <a:pt x="181" y="30"/>
                  <a:pt x="177" y="28"/>
                  <a:pt x="173" y="27"/>
                </a:cubicBezTo>
                <a:cubicBezTo>
                  <a:pt x="170" y="28"/>
                  <a:pt x="170" y="31"/>
                  <a:pt x="169" y="33"/>
                </a:cubicBezTo>
                <a:cubicBezTo>
                  <a:pt x="168" y="34"/>
                  <a:pt x="166" y="38"/>
                  <a:pt x="169" y="38"/>
                </a:cubicBezTo>
                <a:cubicBezTo>
                  <a:pt x="174" y="37"/>
                  <a:pt x="178" y="35"/>
                  <a:pt x="184" y="34"/>
                </a:cubicBezTo>
                <a:close/>
                <a:moveTo>
                  <a:pt x="1122" y="29"/>
                </a:moveTo>
                <a:cubicBezTo>
                  <a:pt x="1120" y="29"/>
                  <a:pt x="1119" y="32"/>
                  <a:pt x="1118" y="34"/>
                </a:cubicBezTo>
                <a:cubicBezTo>
                  <a:pt x="1118" y="34"/>
                  <a:pt x="1120" y="34"/>
                  <a:pt x="1120" y="34"/>
                </a:cubicBezTo>
                <a:cubicBezTo>
                  <a:pt x="1121" y="32"/>
                  <a:pt x="1123" y="31"/>
                  <a:pt x="1122" y="29"/>
                </a:cubicBezTo>
                <a:close/>
                <a:moveTo>
                  <a:pt x="1005" y="44"/>
                </a:moveTo>
                <a:cubicBezTo>
                  <a:pt x="1002" y="39"/>
                  <a:pt x="998" y="33"/>
                  <a:pt x="992" y="31"/>
                </a:cubicBezTo>
                <a:cubicBezTo>
                  <a:pt x="984" y="31"/>
                  <a:pt x="976" y="28"/>
                  <a:pt x="967" y="30"/>
                </a:cubicBezTo>
                <a:cubicBezTo>
                  <a:pt x="956" y="34"/>
                  <a:pt x="943" y="39"/>
                  <a:pt x="940" y="53"/>
                </a:cubicBezTo>
                <a:cubicBezTo>
                  <a:pt x="940" y="58"/>
                  <a:pt x="939" y="65"/>
                  <a:pt x="944" y="69"/>
                </a:cubicBezTo>
                <a:cubicBezTo>
                  <a:pt x="946" y="72"/>
                  <a:pt x="950" y="74"/>
                  <a:pt x="954" y="73"/>
                </a:cubicBezTo>
                <a:cubicBezTo>
                  <a:pt x="965" y="69"/>
                  <a:pt x="958" y="58"/>
                  <a:pt x="965" y="52"/>
                </a:cubicBezTo>
                <a:cubicBezTo>
                  <a:pt x="970" y="51"/>
                  <a:pt x="974" y="49"/>
                  <a:pt x="978" y="51"/>
                </a:cubicBezTo>
                <a:cubicBezTo>
                  <a:pt x="985" y="53"/>
                  <a:pt x="988" y="59"/>
                  <a:pt x="990" y="64"/>
                </a:cubicBezTo>
                <a:cubicBezTo>
                  <a:pt x="993" y="75"/>
                  <a:pt x="988" y="84"/>
                  <a:pt x="981" y="91"/>
                </a:cubicBezTo>
                <a:cubicBezTo>
                  <a:pt x="972" y="100"/>
                  <a:pt x="960" y="110"/>
                  <a:pt x="946" y="106"/>
                </a:cubicBezTo>
                <a:cubicBezTo>
                  <a:pt x="933" y="102"/>
                  <a:pt x="915" y="96"/>
                  <a:pt x="905" y="109"/>
                </a:cubicBezTo>
                <a:cubicBezTo>
                  <a:pt x="899" y="114"/>
                  <a:pt x="898" y="121"/>
                  <a:pt x="899" y="128"/>
                </a:cubicBezTo>
                <a:cubicBezTo>
                  <a:pt x="901" y="132"/>
                  <a:pt x="903" y="138"/>
                  <a:pt x="909" y="139"/>
                </a:cubicBezTo>
                <a:cubicBezTo>
                  <a:pt x="913" y="141"/>
                  <a:pt x="917" y="140"/>
                  <a:pt x="919" y="136"/>
                </a:cubicBezTo>
                <a:cubicBezTo>
                  <a:pt x="921" y="133"/>
                  <a:pt x="922" y="129"/>
                  <a:pt x="921" y="126"/>
                </a:cubicBezTo>
                <a:cubicBezTo>
                  <a:pt x="916" y="122"/>
                  <a:pt x="921" y="116"/>
                  <a:pt x="922" y="112"/>
                </a:cubicBezTo>
                <a:cubicBezTo>
                  <a:pt x="927" y="109"/>
                  <a:pt x="935" y="110"/>
                  <a:pt x="941" y="110"/>
                </a:cubicBezTo>
                <a:cubicBezTo>
                  <a:pt x="949" y="115"/>
                  <a:pt x="955" y="125"/>
                  <a:pt x="953" y="135"/>
                </a:cubicBezTo>
                <a:cubicBezTo>
                  <a:pt x="952" y="144"/>
                  <a:pt x="944" y="151"/>
                  <a:pt x="939" y="158"/>
                </a:cubicBezTo>
                <a:cubicBezTo>
                  <a:pt x="939" y="158"/>
                  <a:pt x="939" y="158"/>
                  <a:pt x="939" y="158"/>
                </a:cubicBezTo>
                <a:cubicBezTo>
                  <a:pt x="977" y="159"/>
                  <a:pt x="1015" y="159"/>
                  <a:pt x="1053" y="159"/>
                </a:cubicBezTo>
                <a:cubicBezTo>
                  <a:pt x="1056" y="160"/>
                  <a:pt x="1056" y="156"/>
                  <a:pt x="1057" y="154"/>
                </a:cubicBezTo>
                <a:cubicBezTo>
                  <a:pt x="1073" y="150"/>
                  <a:pt x="1078" y="133"/>
                  <a:pt x="1083" y="120"/>
                </a:cubicBezTo>
                <a:cubicBezTo>
                  <a:pt x="1086" y="106"/>
                  <a:pt x="1083" y="90"/>
                  <a:pt x="1071" y="81"/>
                </a:cubicBezTo>
                <a:cubicBezTo>
                  <a:pt x="1063" y="78"/>
                  <a:pt x="1052" y="75"/>
                  <a:pt x="1044" y="80"/>
                </a:cubicBezTo>
                <a:cubicBezTo>
                  <a:pt x="1035" y="85"/>
                  <a:pt x="1033" y="95"/>
                  <a:pt x="1033" y="104"/>
                </a:cubicBezTo>
                <a:cubicBezTo>
                  <a:pt x="1039" y="116"/>
                  <a:pt x="1052" y="100"/>
                  <a:pt x="1057" y="111"/>
                </a:cubicBezTo>
                <a:cubicBezTo>
                  <a:pt x="1053" y="122"/>
                  <a:pt x="1041" y="129"/>
                  <a:pt x="1030" y="129"/>
                </a:cubicBezTo>
                <a:cubicBezTo>
                  <a:pt x="1022" y="133"/>
                  <a:pt x="1015" y="129"/>
                  <a:pt x="1008" y="126"/>
                </a:cubicBezTo>
                <a:cubicBezTo>
                  <a:pt x="1000" y="119"/>
                  <a:pt x="996" y="110"/>
                  <a:pt x="998" y="100"/>
                </a:cubicBezTo>
                <a:cubicBezTo>
                  <a:pt x="1004" y="87"/>
                  <a:pt x="1010" y="72"/>
                  <a:pt x="1008" y="56"/>
                </a:cubicBezTo>
                <a:cubicBezTo>
                  <a:pt x="1006" y="53"/>
                  <a:pt x="1009" y="47"/>
                  <a:pt x="1005" y="44"/>
                </a:cubicBezTo>
                <a:close/>
                <a:moveTo>
                  <a:pt x="538" y="50"/>
                </a:moveTo>
                <a:cubicBezTo>
                  <a:pt x="526" y="36"/>
                  <a:pt x="526" y="36"/>
                  <a:pt x="526" y="36"/>
                </a:cubicBezTo>
                <a:cubicBezTo>
                  <a:pt x="514" y="30"/>
                  <a:pt x="499" y="31"/>
                  <a:pt x="488" y="38"/>
                </a:cubicBezTo>
                <a:cubicBezTo>
                  <a:pt x="481" y="43"/>
                  <a:pt x="472" y="50"/>
                  <a:pt x="474" y="60"/>
                </a:cubicBezTo>
                <a:cubicBezTo>
                  <a:pt x="475" y="65"/>
                  <a:pt x="478" y="70"/>
                  <a:pt x="483" y="73"/>
                </a:cubicBezTo>
                <a:cubicBezTo>
                  <a:pt x="486" y="73"/>
                  <a:pt x="489" y="75"/>
                  <a:pt x="492" y="73"/>
                </a:cubicBezTo>
                <a:cubicBezTo>
                  <a:pt x="496" y="68"/>
                  <a:pt x="501" y="63"/>
                  <a:pt x="499" y="56"/>
                </a:cubicBezTo>
                <a:cubicBezTo>
                  <a:pt x="500" y="53"/>
                  <a:pt x="504" y="52"/>
                  <a:pt x="507" y="52"/>
                </a:cubicBezTo>
                <a:cubicBezTo>
                  <a:pt x="512" y="54"/>
                  <a:pt x="519" y="55"/>
                  <a:pt x="522" y="61"/>
                </a:cubicBezTo>
                <a:cubicBezTo>
                  <a:pt x="525" y="70"/>
                  <a:pt x="521" y="78"/>
                  <a:pt x="516" y="85"/>
                </a:cubicBezTo>
                <a:cubicBezTo>
                  <a:pt x="509" y="97"/>
                  <a:pt x="497" y="107"/>
                  <a:pt x="482" y="107"/>
                </a:cubicBezTo>
                <a:cubicBezTo>
                  <a:pt x="463" y="103"/>
                  <a:pt x="463" y="103"/>
                  <a:pt x="463" y="103"/>
                </a:cubicBezTo>
                <a:cubicBezTo>
                  <a:pt x="454" y="105"/>
                  <a:pt x="445" y="106"/>
                  <a:pt x="439" y="113"/>
                </a:cubicBezTo>
                <a:cubicBezTo>
                  <a:pt x="433" y="118"/>
                  <a:pt x="434" y="128"/>
                  <a:pt x="437" y="135"/>
                </a:cubicBezTo>
                <a:cubicBezTo>
                  <a:pt x="440" y="139"/>
                  <a:pt x="444" y="139"/>
                  <a:pt x="449" y="139"/>
                </a:cubicBezTo>
                <a:cubicBezTo>
                  <a:pt x="462" y="139"/>
                  <a:pt x="455" y="123"/>
                  <a:pt x="463" y="117"/>
                </a:cubicBezTo>
                <a:cubicBezTo>
                  <a:pt x="467" y="115"/>
                  <a:pt x="472" y="115"/>
                  <a:pt x="477" y="116"/>
                </a:cubicBezTo>
                <a:cubicBezTo>
                  <a:pt x="481" y="118"/>
                  <a:pt x="486" y="122"/>
                  <a:pt x="487" y="127"/>
                </a:cubicBezTo>
                <a:cubicBezTo>
                  <a:pt x="491" y="135"/>
                  <a:pt x="489" y="145"/>
                  <a:pt x="484" y="152"/>
                </a:cubicBezTo>
                <a:cubicBezTo>
                  <a:pt x="482" y="156"/>
                  <a:pt x="478" y="155"/>
                  <a:pt x="477" y="159"/>
                </a:cubicBezTo>
                <a:cubicBezTo>
                  <a:pt x="490" y="160"/>
                  <a:pt x="506" y="159"/>
                  <a:pt x="520" y="160"/>
                </a:cubicBezTo>
                <a:cubicBezTo>
                  <a:pt x="612" y="159"/>
                  <a:pt x="612" y="159"/>
                  <a:pt x="612" y="159"/>
                </a:cubicBezTo>
                <a:cubicBezTo>
                  <a:pt x="621" y="154"/>
                  <a:pt x="621" y="154"/>
                  <a:pt x="621" y="154"/>
                </a:cubicBezTo>
                <a:cubicBezTo>
                  <a:pt x="633" y="140"/>
                  <a:pt x="632" y="121"/>
                  <a:pt x="636" y="104"/>
                </a:cubicBezTo>
                <a:cubicBezTo>
                  <a:pt x="634" y="102"/>
                  <a:pt x="633" y="100"/>
                  <a:pt x="633" y="99"/>
                </a:cubicBezTo>
                <a:cubicBezTo>
                  <a:pt x="626" y="92"/>
                  <a:pt x="623" y="81"/>
                  <a:pt x="613" y="78"/>
                </a:cubicBezTo>
                <a:cubicBezTo>
                  <a:pt x="605" y="76"/>
                  <a:pt x="597" y="78"/>
                  <a:pt x="590" y="81"/>
                </a:cubicBezTo>
                <a:cubicBezTo>
                  <a:pt x="585" y="84"/>
                  <a:pt x="579" y="89"/>
                  <a:pt x="578" y="96"/>
                </a:cubicBezTo>
                <a:cubicBezTo>
                  <a:pt x="578" y="101"/>
                  <a:pt x="581" y="106"/>
                  <a:pt x="584" y="110"/>
                </a:cubicBezTo>
                <a:cubicBezTo>
                  <a:pt x="590" y="115"/>
                  <a:pt x="600" y="105"/>
                  <a:pt x="604" y="116"/>
                </a:cubicBezTo>
                <a:cubicBezTo>
                  <a:pt x="603" y="119"/>
                  <a:pt x="600" y="122"/>
                  <a:pt x="598" y="123"/>
                </a:cubicBezTo>
                <a:cubicBezTo>
                  <a:pt x="596" y="127"/>
                  <a:pt x="590" y="126"/>
                  <a:pt x="588" y="130"/>
                </a:cubicBezTo>
                <a:cubicBezTo>
                  <a:pt x="576" y="133"/>
                  <a:pt x="565" y="139"/>
                  <a:pt x="552" y="134"/>
                </a:cubicBezTo>
                <a:cubicBezTo>
                  <a:pt x="540" y="126"/>
                  <a:pt x="534" y="111"/>
                  <a:pt x="535" y="97"/>
                </a:cubicBezTo>
                <a:cubicBezTo>
                  <a:pt x="539" y="82"/>
                  <a:pt x="542" y="65"/>
                  <a:pt x="538" y="50"/>
                </a:cubicBezTo>
                <a:close/>
                <a:moveTo>
                  <a:pt x="1259" y="36"/>
                </a:moveTo>
                <a:cubicBezTo>
                  <a:pt x="1258" y="34"/>
                  <a:pt x="1258" y="34"/>
                  <a:pt x="1258" y="34"/>
                </a:cubicBezTo>
                <a:cubicBezTo>
                  <a:pt x="1246" y="31"/>
                  <a:pt x="1232" y="32"/>
                  <a:pt x="1223" y="39"/>
                </a:cubicBezTo>
                <a:cubicBezTo>
                  <a:pt x="1220" y="43"/>
                  <a:pt x="1216" y="47"/>
                  <a:pt x="1217" y="51"/>
                </a:cubicBezTo>
                <a:cubicBezTo>
                  <a:pt x="1222" y="51"/>
                  <a:pt x="1227" y="50"/>
                  <a:pt x="1232" y="49"/>
                </a:cubicBezTo>
                <a:cubicBezTo>
                  <a:pt x="1243" y="48"/>
                  <a:pt x="1251" y="41"/>
                  <a:pt x="1259" y="36"/>
                </a:cubicBezTo>
                <a:close/>
                <a:moveTo>
                  <a:pt x="773" y="34"/>
                </a:moveTo>
                <a:cubicBezTo>
                  <a:pt x="770" y="34"/>
                  <a:pt x="770" y="34"/>
                  <a:pt x="770" y="34"/>
                </a:cubicBezTo>
                <a:cubicBezTo>
                  <a:pt x="766" y="36"/>
                  <a:pt x="761" y="35"/>
                  <a:pt x="757" y="38"/>
                </a:cubicBezTo>
                <a:cubicBezTo>
                  <a:pt x="754" y="41"/>
                  <a:pt x="749" y="44"/>
                  <a:pt x="750" y="49"/>
                </a:cubicBezTo>
                <a:cubicBezTo>
                  <a:pt x="756" y="48"/>
                  <a:pt x="760" y="44"/>
                  <a:pt x="765" y="42"/>
                </a:cubicBezTo>
                <a:cubicBezTo>
                  <a:pt x="768" y="40"/>
                  <a:pt x="772" y="37"/>
                  <a:pt x="773" y="34"/>
                </a:cubicBezTo>
                <a:close/>
                <a:moveTo>
                  <a:pt x="316" y="36"/>
                </a:moveTo>
                <a:cubicBezTo>
                  <a:pt x="314" y="34"/>
                  <a:pt x="311" y="35"/>
                  <a:pt x="309" y="34"/>
                </a:cubicBezTo>
                <a:cubicBezTo>
                  <a:pt x="301" y="37"/>
                  <a:pt x="290" y="34"/>
                  <a:pt x="283" y="40"/>
                </a:cubicBezTo>
                <a:cubicBezTo>
                  <a:pt x="280" y="42"/>
                  <a:pt x="275" y="47"/>
                  <a:pt x="274" y="51"/>
                </a:cubicBezTo>
                <a:cubicBezTo>
                  <a:pt x="283" y="49"/>
                  <a:pt x="294" y="47"/>
                  <a:pt x="302" y="43"/>
                </a:cubicBezTo>
                <a:cubicBezTo>
                  <a:pt x="307" y="41"/>
                  <a:pt x="312" y="40"/>
                  <a:pt x="316" y="36"/>
                </a:cubicBezTo>
                <a:close/>
                <a:moveTo>
                  <a:pt x="794" y="45"/>
                </a:moveTo>
                <a:cubicBezTo>
                  <a:pt x="794" y="40"/>
                  <a:pt x="789" y="35"/>
                  <a:pt x="783" y="35"/>
                </a:cubicBezTo>
                <a:cubicBezTo>
                  <a:pt x="773" y="43"/>
                  <a:pt x="762" y="51"/>
                  <a:pt x="751" y="57"/>
                </a:cubicBezTo>
                <a:cubicBezTo>
                  <a:pt x="751" y="59"/>
                  <a:pt x="751" y="59"/>
                  <a:pt x="751" y="59"/>
                </a:cubicBezTo>
                <a:cubicBezTo>
                  <a:pt x="751" y="62"/>
                  <a:pt x="751" y="67"/>
                  <a:pt x="755" y="68"/>
                </a:cubicBezTo>
                <a:cubicBezTo>
                  <a:pt x="765" y="65"/>
                  <a:pt x="771" y="57"/>
                  <a:pt x="778" y="49"/>
                </a:cubicBezTo>
                <a:cubicBezTo>
                  <a:pt x="783" y="48"/>
                  <a:pt x="788" y="46"/>
                  <a:pt x="793" y="48"/>
                </a:cubicBezTo>
                <a:cubicBezTo>
                  <a:pt x="794" y="48"/>
                  <a:pt x="794" y="46"/>
                  <a:pt x="794" y="45"/>
                </a:cubicBezTo>
                <a:close/>
                <a:moveTo>
                  <a:pt x="685" y="40"/>
                </a:moveTo>
                <a:cubicBezTo>
                  <a:pt x="682" y="38"/>
                  <a:pt x="679" y="38"/>
                  <a:pt x="676" y="38"/>
                </a:cubicBezTo>
                <a:cubicBezTo>
                  <a:pt x="673" y="40"/>
                  <a:pt x="672" y="43"/>
                  <a:pt x="673" y="47"/>
                </a:cubicBezTo>
                <a:cubicBezTo>
                  <a:pt x="676" y="47"/>
                  <a:pt x="676" y="47"/>
                  <a:pt x="676" y="47"/>
                </a:cubicBezTo>
                <a:cubicBezTo>
                  <a:pt x="680" y="46"/>
                  <a:pt x="683" y="42"/>
                  <a:pt x="685" y="40"/>
                </a:cubicBezTo>
                <a:close/>
                <a:moveTo>
                  <a:pt x="211" y="44"/>
                </a:moveTo>
                <a:cubicBezTo>
                  <a:pt x="200" y="40"/>
                  <a:pt x="200" y="40"/>
                  <a:pt x="200" y="40"/>
                </a:cubicBezTo>
                <a:cubicBezTo>
                  <a:pt x="199" y="40"/>
                  <a:pt x="198" y="40"/>
                  <a:pt x="198" y="41"/>
                </a:cubicBezTo>
                <a:cubicBezTo>
                  <a:pt x="201" y="45"/>
                  <a:pt x="200" y="50"/>
                  <a:pt x="201" y="54"/>
                </a:cubicBezTo>
                <a:cubicBezTo>
                  <a:pt x="204" y="54"/>
                  <a:pt x="206" y="52"/>
                  <a:pt x="208" y="50"/>
                </a:cubicBezTo>
                <a:cubicBezTo>
                  <a:pt x="209" y="48"/>
                  <a:pt x="213" y="47"/>
                  <a:pt x="211" y="44"/>
                </a:cubicBezTo>
                <a:close/>
                <a:moveTo>
                  <a:pt x="324" y="42"/>
                </a:moveTo>
                <a:cubicBezTo>
                  <a:pt x="323" y="41"/>
                  <a:pt x="322" y="40"/>
                  <a:pt x="321" y="40"/>
                </a:cubicBezTo>
                <a:cubicBezTo>
                  <a:pt x="312" y="46"/>
                  <a:pt x="302" y="49"/>
                  <a:pt x="293" y="52"/>
                </a:cubicBezTo>
                <a:cubicBezTo>
                  <a:pt x="287" y="54"/>
                  <a:pt x="281" y="56"/>
                  <a:pt x="275" y="58"/>
                </a:cubicBezTo>
                <a:cubicBezTo>
                  <a:pt x="280" y="61"/>
                  <a:pt x="281" y="69"/>
                  <a:pt x="288" y="67"/>
                </a:cubicBezTo>
                <a:cubicBezTo>
                  <a:pt x="298" y="64"/>
                  <a:pt x="309" y="61"/>
                  <a:pt x="314" y="50"/>
                </a:cubicBezTo>
                <a:cubicBezTo>
                  <a:pt x="317" y="47"/>
                  <a:pt x="323" y="47"/>
                  <a:pt x="324" y="42"/>
                </a:cubicBezTo>
                <a:close/>
                <a:moveTo>
                  <a:pt x="1712" y="44"/>
                </a:moveTo>
                <a:cubicBezTo>
                  <a:pt x="1712" y="41"/>
                  <a:pt x="1712" y="41"/>
                  <a:pt x="1712" y="41"/>
                </a:cubicBezTo>
                <a:cubicBezTo>
                  <a:pt x="1708" y="40"/>
                  <a:pt x="1708" y="40"/>
                  <a:pt x="1708" y="40"/>
                </a:cubicBezTo>
                <a:cubicBezTo>
                  <a:pt x="1697" y="44"/>
                  <a:pt x="1684" y="47"/>
                  <a:pt x="1678" y="58"/>
                </a:cubicBezTo>
                <a:cubicBezTo>
                  <a:pt x="1678" y="60"/>
                  <a:pt x="1677" y="63"/>
                  <a:pt x="1679" y="64"/>
                </a:cubicBezTo>
                <a:cubicBezTo>
                  <a:pt x="1692" y="61"/>
                  <a:pt x="1701" y="52"/>
                  <a:pt x="1712" y="44"/>
                </a:cubicBezTo>
                <a:close/>
                <a:moveTo>
                  <a:pt x="1730" y="50"/>
                </a:moveTo>
                <a:cubicBezTo>
                  <a:pt x="1728" y="44"/>
                  <a:pt x="1728" y="44"/>
                  <a:pt x="1728" y="44"/>
                </a:cubicBezTo>
                <a:cubicBezTo>
                  <a:pt x="1726" y="43"/>
                  <a:pt x="1723" y="39"/>
                  <a:pt x="1720" y="41"/>
                </a:cubicBezTo>
                <a:cubicBezTo>
                  <a:pt x="1717" y="47"/>
                  <a:pt x="1710" y="51"/>
                  <a:pt x="1705" y="56"/>
                </a:cubicBezTo>
                <a:cubicBezTo>
                  <a:pt x="1699" y="60"/>
                  <a:pt x="1694" y="64"/>
                  <a:pt x="1688" y="65"/>
                </a:cubicBezTo>
                <a:cubicBezTo>
                  <a:pt x="1686" y="68"/>
                  <a:pt x="1682" y="68"/>
                  <a:pt x="1683" y="71"/>
                </a:cubicBezTo>
                <a:cubicBezTo>
                  <a:pt x="1684" y="73"/>
                  <a:pt x="1685" y="74"/>
                  <a:pt x="1687" y="74"/>
                </a:cubicBezTo>
                <a:cubicBezTo>
                  <a:pt x="1693" y="70"/>
                  <a:pt x="1701" y="72"/>
                  <a:pt x="1707" y="65"/>
                </a:cubicBezTo>
                <a:cubicBezTo>
                  <a:pt x="1714" y="64"/>
                  <a:pt x="1718" y="59"/>
                  <a:pt x="1723" y="54"/>
                </a:cubicBezTo>
                <a:cubicBezTo>
                  <a:pt x="1726" y="52"/>
                  <a:pt x="1731" y="54"/>
                  <a:pt x="1730" y="50"/>
                </a:cubicBezTo>
                <a:close/>
                <a:moveTo>
                  <a:pt x="1470" y="49"/>
                </a:moveTo>
                <a:cubicBezTo>
                  <a:pt x="1463" y="39"/>
                  <a:pt x="1453" y="44"/>
                  <a:pt x="1444" y="41"/>
                </a:cubicBezTo>
                <a:cubicBezTo>
                  <a:pt x="1431" y="41"/>
                  <a:pt x="1418" y="46"/>
                  <a:pt x="1411" y="58"/>
                </a:cubicBezTo>
                <a:cubicBezTo>
                  <a:pt x="1409" y="64"/>
                  <a:pt x="1407" y="73"/>
                  <a:pt x="1412" y="78"/>
                </a:cubicBezTo>
                <a:cubicBezTo>
                  <a:pt x="1416" y="81"/>
                  <a:pt x="1421" y="83"/>
                  <a:pt x="1425" y="82"/>
                </a:cubicBezTo>
                <a:cubicBezTo>
                  <a:pt x="1434" y="78"/>
                  <a:pt x="1431" y="69"/>
                  <a:pt x="1433" y="62"/>
                </a:cubicBezTo>
                <a:cubicBezTo>
                  <a:pt x="1435" y="57"/>
                  <a:pt x="1440" y="56"/>
                  <a:pt x="1444" y="54"/>
                </a:cubicBezTo>
                <a:cubicBezTo>
                  <a:pt x="1451" y="52"/>
                  <a:pt x="1456" y="60"/>
                  <a:pt x="1460" y="63"/>
                </a:cubicBezTo>
                <a:cubicBezTo>
                  <a:pt x="1461" y="69"/>
                  <a:pt x="1462" y="75"/>
                  <a:pt x="1460" y="82"/>
                </a:cubicBezTo>
                <a:cubicBezTo>
                  <a:pt x="1454" y="99"/>
                  <a:pt x="1437" y="107"/>
                  <a:pt x="1419" y="106"/>
                </a:cubicBezTo>
                <a:cubicBezTo>
                  <a:pt x="1406" y="105"/>
                  <a:pt x="1389" y="99"/>
                  <a:pt x="1380" y="112"/>
                </a:cubicBezTo>
                <a:cubicBezTo>
                  <a:pt x="1378" y="117"/>
                  <a:pt x="1376" y="125"/>
                  <a:pt x="1378" y="131"/>
                </a:cubicBezTo>
                <a:cubicBezTo>
                  <a:pt x="1380" y="134"/>
                  <a:pt x="1383" y="140"/>
                  <a:pt x="1388" y="139"/>
                </a:cubicBezTo>
                <a:cubicBezTo>
                  <a:pt x="1390" y="138"/>
                  <a:pt x="1393" y="137"/>
                  <a:pt x="1394" y="134"/>
                </a:cubicBezTo>
                <a:cubicBezTo>
                  <a:pt x="1396" y="131"/>
                  <a:pt x="1393" y="128"/>
                  <a:pt x="1391" y="126"/>
                </a:cubicBezTo>
                <a:cubicBezTo>
                  <a:pt x="1389" y="120"/>
                  <a:pt x="1397" y="116"/>
                  <a:pt x="1401" y="113"/>
                </a:cubicBezTo>
                <a:cubicBezTo>
                  <a:pt x="1407" y="110"/>
                  <a:pt x="1413" y="113"/>
                  <a:pt x="1418" y="114"/>
                </a:cubicBezTo>
                <a:cubicBezTo>
                  <a:pt x="1425" y="118"/>
                  <a:pt x="1425" y="126"/>
                  <a:pt x="1428" y="132"/>
                </a:cubicBezTo>
                <a:cubicBezTo>
                  <a:pt x="1430" y="142"/>
                  <a:pt x="1425" y="152"/>
                  <a:pt x="1418" y="158"/>
                </a:cubicBezTo>
                <a:cubicBezTo>
                  <a:pt x="1418" y="159"/>
                  <a:pt x="1419" y="159"/>
                  <a:pt x="1420" y="159"/>
                </a:cubicBezTo>
                <a:cubicBezTo>
                  <a:pt x="1444" y="158"/>
                  <a:pt x="1467" y="159"/>
                  <a:pt x="1490" y="159"/>
                </a:cubicBezTo>
                <a:cubicBezTo>
                  <a:pt x="1507" y="158"/>
                  <a:pt x="1524" y="159"/>
                  <a:pt x="1540" y="158"/>
                </a:cubicBezTo>
                <a:cubicBezTo>
                  <a:pt x="1550" y="153"/>
                  <a:pt x="1558" y="143"/>
                  <a:pt x="1562" y="132"/>
                </a:cubicBezTo>
                <a:cubicBezTo>
                  <a:pt x="1568" y="116"/>
                  <a:pt x="1564" y="99"/>
                  <a:pt x="1551" y="88"/>
                </a:cubicBezTo>
                <a:cubicBezTo>
                  <a:pt x="1542" y="84"/>
                  <a:pt x="1530" y="76"/>
                  <a:pt x="1519" y="83"/>
                </a:cubicBezTo>
                <a:cubicBezTo>
                  <a:pt x="1515" y="86"/>
                  <a:pt x="1513" y="90"/>
                  <a:pt x="1512" y="95"/>
                </a:cubicBezTo>
                <a:cubicBezTo>
                  <a:pt x="1513" y="102"/>
                  <a:pt x="1520" y="105"/>
                  <a:pt x="1525" y="109"/>
                </a:cubicBezTo>
                <a:cubicBezTo>
                  <a:pt x="1527" y="112"/>
                  <a:pt x="1525" y="115"/>
                  <a:pt x="1524" y="118"/>
                </a:cubicBezTo>
                <a:cubicBezTo>
                  <a:pt x="1516" y="128"/>
                  <a:pt x="1503" y="133"/>
                  <a:pt x="1490" y="131"/>
                </a:cubicBezTo>
                <a:cubicBezTo>
                  <a:pt x="1486" y="129"/>
                  <a:pt x="1482" y="126"/>
                  <a:pt x="1480" y="123"/>
                </a:cubicBezTo>
                <a:cubicBezTo>
                  <a:pt x="1474" y="118"/>
                  <a:pt x="1475" y="109"/>
                  <a:pt x="1476" y="103"/>
                </a:cubicBezTo>
                <a:cubicBezTo>
                  <a:pt x="1482" y="93"/>
                  <a:pt x="1487" y="79"/>
                  <a:pt x="1481" y="67"/>
                </a:cubicBezTo>
                <a:cubicBezTo>
                  <a:pt x="1481" y="60"/>
                  <a:pt x="1475" y="55"/>
                  <a:pt x="1470" y="49"/>
                </a:cubicBezTo>
                <a:close/>
                <a:moveTo>
                  <a:pt x="1113" y="41"/>
                </a:moveTo>
                <a:cubicBezTo>
                  <a:pt x="1112" y="43"/>
                  <a:pt x="1109" y="45"/>
                  <a:pt x="1109" y="48"/>
                </a:cubicBezTo>
                <a:cubicBezTo>
                  <a:pt x="1109" y="50"/>
                  <a:pt x="1110" y="51"/>
                  <a:pt x="1112" y="52"/>
                </a:cubicBezTo>
                <a:cubicBezTo>
                  <a:pt x="1113" y="48"/>
                  <a:pt x="1114" y="45"/>
                  <a:pt x="1113" y="41"/>
                </a:cubicBezTo>
                <a:close/>
                <a:moveTo>
                  <a:pt x="1162" y="44"/>
                </a:moveTo>
                <a:cubicBezTo>
                  <a:pt x="1159" y="44"/>
                  <a:pt x="1154" y="41"/>
                  <a:pt x="1150" y="42"/>
                </a:cubicBezTo>
                <a:cubicBezTo>
                  <a:pt x="1151" y="47"/>
                  <a:pt x="1148" y="52"/>
                  <a:pt x="1149" y="56"/>
                </a:cubicBezTo>
                <a:cubicBezTo>
                  <a:pt x="1155" y="59"/>
                  <a:pt x="1157" y="54"/>
                  <a:pt x="1161" y="51"/>
                </a:cubicBezTo>
                <a:cubicBezTo>
                  <a:pt x="1162" y="49"/>
                  <a:pt x="1164" y="47"/>
                  <a:pt x="1162" y="44"/>
                </a:cubicBezTo>
                <a:close/>
                <a:moveTo>
                  <a:pt x="1269" y="48"/>
                </a:moveTo>
                <a:cubicBezTo>
                  <a:pt x="1267" y="43"/>
                  <a:pt x="1267" y="43"/>
                  <a:pt x="1267" y="43"/>
                </a:cubicBezTo>
                <a:cubicBezTo>
                  <a:pt x="1265" y="41"/>
                  <a:pt x="1263" y="44"/>
                  <a:pt x="1261" y="43"/>
                </a:cubicBezTo>
                <a:cubicBezTo>
                  <a:pt x="1248" y="53"/>
                  <a:pt x="1231" y="54"/>
                  <a:pt x="1216" y="58"/>
                </a:cubicBezTo>
                <a:cubicBezTo>
                  <a:pt x="1215" y="62"/>
                  <a:pt x="1215" y="67"/>
                  <a:pt x="1219" y="70"/>
                </a:cubicBezTo>
                <a:cubicBezTo>
                  <a:pt x="1234" y="69"/>
                  <a:pt x="1247" y="64"/>
                  <a:pt x="1257" y="55"/>
                </a:cubicBezTo>
                <a:cubicBezTo>
                  <a:pt x="1261" y="51"/>
                  <a:pt x="1270" y="56"/>
                  <a:pt x="1269" y="48"/>
                </a:cubicBezTo>
                <a:close/>
                <a:moveTo>
                  <a:pt x="162" y="53"/>
                </a:moveTo>
                <a:cubicBezTo>
                  <a:pt x="163" y="51"/>
                  <a:pt x="163" y="48"/>
                  <a:pt x="163" y="46"/>
                </a:cubicBezTo>
                <a:cubicBezTo>
                  <a:pt x="159" y="51"/>
                  <a:pt x="159" y="51"/>
                  <a:pt x="159" y="51"/>
                </a:cubicBezTo>
                <a:cubicBezTo>
                  <a:pt x="160" y="52"/>
                  <a:pt x="160" y="53"/>
                  <a:pt x="162" y="53"/>
                </a:cubicBezTo>
                <a:close/>
                <a:moveTo>
                  <a:pt x="1113" y="62"/>
                </a:moveTo>
                <a:cubicBezTo>
                  <a:pt x="1110" y="60"/>
                  <a:pt x="1109" y="55"/>
                  <a:pt x="1105" y="54"/>
                </a:cubicBezTo>
                <a:cubicBezTo>
                  <a:pt x="1103" y="55"/>
                  <a:pt x="1102" y="57"/>
                  <a:pt x="1102" y="58"/>
                </a:cubicBezTo>
                <a:cubicBezTo>
                  <a:pt x="1105" y="67"/>
                  <a:pt x="1110" y="74"/>
                  <a:pt x="1119" y="79"/>
                </a:cubicBezTo>
                <a:cubicBezTo>
                  <a:pt x="1127" y="89"/>
                  <a:pt x="1139" y="94"/>
                  <a:pt x="1149" y="101"/>
                </a:cubicBezTo>
                <a:cubicBezTo>
                  <a:pt x="1153" y="103"/>
                  <a:pt x="1155" y="97"/>
                  <a:pt x="1157" y="94"/>
                </a:cubicBezTo>
                <a:cubicBezTo>
                  <a:pt x="1158" y="91"/>
                  <a:pt x="1162" y="92"/>
                  <a:pt x="1162" y="89"/>
                </a:cubicBezTo>
                <a:cubicBezTo>
                  <a:pt x="1153" y="84"/>
                  <a:pt x="1144" y="82"/>
                  <a:pt x="1134" y="81"/>
                </a:cubicBezTo>
                <a:cubicBezTo>
                  <a:pt x="1124" y="78"/>
                  <a:pt x="1120" y="68"/>
                  <a:pt x="1113" y="62"/>
                </a:cubicBezTo>
                <a:close/>
                <a:moveTo>
                  <a:pt x="43" y="61"/>
                </a:moveTo>
                <a:cubicBezTo>
                  <a:pt x="40" y="58"/>
                  <a:pt x="36" y="55"/>
                  <a:pt x="32" y="55"/>
                </a:cubicBezTo>
                <a:cubicBezTo>
                  <a:pt x="25" y="56"/>
                  <a:pt x="25" y="63"/>
                  <a:pt x="20" y="67"/>
                </a:cubicBezTo>
                <a:cubicBezTo>
                  <a:pt x="17" y="71"/>
                  <a:pt x="12" y="70"/>
                  <a:pt x="9" y="68"/>
                </a:cubicBezTo>
                <a:cubicBezTo>
                  <a:pt x="7" y="68"/>
                  <a:pt x="6" y="64"/>
                  <a:pt x="4" y="64"/>
                </a:cubicBezTo>
                <a:cubicBezTo>
                  <a:pt x="4" y="69"/>
                  <a:pt x="5" y="74"/>
                  <a:pt x="4" y="79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3"/>
                  <a:pt x="33" y="86"/>
                  <a:pt x="31" y="87"/>
                </a:cubicBezTo>
                <a:cubicBezTo>
                  <a:pt x="24" y="95"/>
                  <a:pt x="14" y="97"/>
                  <a:pt x="5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0" y="101"/>
                  <a:pt x="9" y="99"/>
                  <a:pt x="13" y="101"/>
                </a:cubicBezTo>
                <a:cubicBezTo>
                  <a:pt x="20" y="101"/>
                  <a:pt x="26" y="99"/>
                  <a:pt x="32" y="96"/>
                </a:cubicBezTo>
                <a:cubicBezTo>
                  <a:pt x="36" y="93"/>
                  <a:pt x="36" y="87"/>
                  <a:pt x="41" y="86"/>
                </a:cubicBezTo>
                <a:cubicBezTo>
                  <a:pt x="45" y="78"/>
                  <a:pt x="48" y="68"/>
                  <a:pt x="43" y="61"/>
                </a:cubicBezTo>
                <a:close/>
                <a:moveTo>
                  <a:pt x="163" y="67"/>
                </a:moveTo>
                <a:cubicBezTo>
                  <a:pt x="161" y="63"/>
                  <a:pt x="157" y="62"/>
                  <a:pt x="156" y="58"/>
                </a:cubicBezTo>
                <a:cubicBezTo>
                  <a:pt x="155" y="57"/>
                  <a:pt x="153" y="59"/>
                  <a:pt x="152" y="60"/>
                </a:cubicBezTo>
                <a:cubicBezTo>
                  <a:pt x="148" y="64"/>
                  <a:pt x="156" y="69"/>
                  <a:pt x="158" y="73"/>
                </a:cubicBezTo>
                <a:cubicBezTo>
                  <a:pt x="161" y="74"/>
                  <a:pt x="164" y="78"/>
                  <a:pt x="166" y="79"/>
                </a:cubicBezTo>
                <a:cubicBezTo>
                  <a:pt x="166" y="74"/>
                  <a:pt x="163" y="71"/>
                  <a:pt x="163" y="67"/>
                </a:cubicBezTo>
                <a:close/>
                <a:moveTo>
                  <a:pt x="982" y="70"/>
                </a:moveTo>
                <a:cubicBezTo>
                  <a:pt x="982" y="66"/>
                  <a:pt x="980" y="62"/>
                  <a:pt x="978" y="59"/>
                </a:cubicBezTo>
                <a:cubicBezTo>
                  <a:pt x="977" y="58"/>
                  <a:pt x="975" y="59"/>
                  <a:pt x="973" y="59"/>
                </a:cubicBezTo>
                <a:cubicBezTo>
                  <a:pt x="969" y="59"/>
                  <a:pt x="969" y="63"/>
                  <a:pt x="969" y="67"/>
                </a:cubicBezTo>
                <a:cubicBezTo>
                  <a:pt x="968" y="72"/>
                  <a:pt x="963" y="75"/>
                  <a:pt x="962" y="80"/>
                </a:cubicBezTo>
                <a:cubicBezTo>
                  <a:pt x="965" y="83"/>
                  <a:pt x="970" y="80"/>
                  <a:pt x="974" y="80"/>
                </a:cubicBezTo>
                <a:cubicBezTo>
                  <a:pt x="979" y="78"/>
                  <a:pt x="984" y="75"/>
                  <a:pt x="982" y="70"/>
                </a:cubicBezTo>
                <a:close/>
                <a:moveTo>
                  <a:pt x="516" y="68"/>
                </a:moveTo>
                <a:cubicBezTo>
                  <a:pt x="516" y="63"/>
                  <a:pt x="511" y="59"/>
                  <a:pt x="507" y="61"/>
                </a:cubicBezTo>
                <a:cubicBezTo>
                  <a:pt x="507" y="68"/>
                  <a:pt x="500" y="73"/>
                  <a:pt x="499" y="78"/>
                </a:cubicBezTo>
                <a:cubicBezTo>
                  <a:pt x="502" y="80"/>
                  <a:pt x="505" y="77"/>
                  <a:pt x="509" y="78"/>
                </a:cubicBezTo>
                <a:cubicBezTo>
                  <a:pt x="513" y="77"/>
                  <a:pt x="517" y="73"/>
                  <a:pt x="516" y="68"/>
                </a:cubicBezTo>
                <a:close/>
                <a:moveTo>
                  <a:pt x="637" y="68"/>
                </a:moveTo>
                <a:cubicBezTo>
                  <a:pt x="636" y="65"/>
                  <a:pt x="637" y="61"/>
                  <a:pt x="633" y="60"/>
                </a:cubicBezTo>
                <a:cubicBezTo>
                  <a:pt x="631" y="61"/>
                  <a:pt x="628" y="64"/>
                  <a:pt x="628" y="67"/>
                </a:cubicBezTo>
                <a:cubicBezTo>
                  <a:pt x="645" y="82"/>
                  <a:pt x="645" y="82"/>
                  <a:pt x="645" y="82"/>
                </a:cubicBezTo>
                <a:cubicBezTo>
                  <a:pt x="655" y="85"/>
                  <a:pt x="663" y="92"/>
                  <a:pt x="672" y="96"/>
                </a:cubicBezTo>
                <a:cubicBezTo>
                  <a:pt x="674" y="98"/>
                  <a:pt x="677" y="97"/>
                  <a:pt x="678" y="95"/>
                </a:cubicBezTo>
                <a:cubicBezTo>
                  <a:pt x="679" y="94"/>
                  <a:pt x="681" y="91"/>
                  <a:pt x="679" y="89"/>
                </a:cubicBezTo>
                <a:cubicBezTo>
                  <a:pt x="675" y="89"/>
                  <a:pt x="672" y="86"/>
                  <a:pt x="668" y="85"/>
                </a:cubicBezTo>
                <a:cubicBezTo>
                  <a:pt x="655" y="84"/>
                  <a:pt x="644" y="79"/>
                  <a:pt x="637" y="68"/>
                </a:cubicBezTo>
                <a:close/>
                <a:moveTo>
                  <a:pt x="1453" y="66"/>
                </a:moveTo>
                <a:cubicBezTo>
                  <a:pt x="1451" y="62"/>
                  <a:pt x="1448" y="61"/>
                  <a:pt x="1445" y="61"/>
                </a:cubicBezTo>
                <a:cubicBezTo>
                  <a:pt x="1437" y="62"/>
                  <a:pt x="1441" y="71"/>
                  <a:pt x="1438" y="76"/>
                </a:cubicBezTo>
                <a:cubicBezTo>
                  <a:pt x="1438" y="78"/>
                  <a:pt x="1436" y="80"/>
                  <a:pt x="1437" y="82"/>
                </a:cubicBezTo>
                <a:cubicBezTo>
                  <a:pt x="1442" y="83"/>
                  <a:pt x="1448" y="82"/>
                  <a:pt x="1452" y="79"/>
                </a:cubicBezTo>
                <a:cubicBezTo>
                  <a:pt x="1455" y="75"/>
                  <a:pt x="1454" y="70"/>
                  <a:pt x="1453" y="66"/>
                </a:cubicBezTo>
                <a:close/>
                <a:moveTo>
                  <a:pt x="360" y="62"/>
                </a:moveTo>
                <a:cubicBezTo>
                  <a:pt x="355" y="62"/>
                  <a:pt x="354" y="68"/>
                  <a:pt x="352" y="71"/>
                </a:cubicBezTo>
                <a:cubicBezTo>
                  <a:pt x="345" y="81"/>
                  <a:pt x="335" y="92"/>
                  <a:pt x="321" y="92"/>
                </a:cubicBezTo>
                <a:cubicBezTo>
                  <a:pt x="312" y="97"/>
                  <a:pt x="304" y="99"/>
                  <a:pt x="296" y="103"/>
                </a:cubicBezTo>
                <a:cubicBezTo>
                  <a:pt x="296" y="108"/>
                  <a:pt x="291" y="112"/>
                  <a:pt x="293" y="115"/>
                </a:cubicBezTo>
                <a:cubicBezTo>
                  <a:pt x="308" y="111"/>
                  <a:pt x="308" y="111"/>
                  <a:pt x="308" y="111"/>
                </a:cubicBezTo>
                <a:cubicBezTo>
                  <a:pt x="311" y="110"/>
                  <a:pt x="314" y="106"/>
                  <a:pt x="318" y="106"/>
                </a:cubicBezTo>
                <a:cubicBezTo>
                  <a:pt x="335" y="98"/>
                  <a:pt x="352" y="89"/>
                  <a:pt x="365" y="74"/>
                </a:cubicBezTo>
                <a:cubicBezTo>
                  <a:pt x="368" y="69"/>
                  <a:pt x="362" y="66"/>
                  <a:pt x="360" y="62"/>
                </a:cubicBezTo>
                <a:close/>
                <a:moveTo>
                  <a:pt x="39" y="68"/>
                </a:moveTo>
                <a:cubicBezTo>
                  <a:pt x="38" y="65"/>
                  <a:pt x="36" y="64"/>
                  <a:pt x="34" y="63"/>
                </a:cubicBezTo>
                <a:cubicBezTo>
                  <a:pt x="30" y="66"/>
                  <a:pt x="26" y="71"/>
                  <a:pt x="25" y="74"/>
                </a:cubicBezTo>
                <a:cubicBezTo>
                  <a:pt x="29" y="76"/>
                  <a:pt x="33" y="74"/>
                  <a:pt x="36" y="74"/>
                </a:cubicBezTo>
                <a:cubicBezTo>
                  <a:pt x="39" y="73"/>
                  <a:pt x="39" y="70"/>
                  <a:pt x="39" y="68"/>
                </a:cubicBezTo>
                <a:close/>
                <a:moveTo>
                  <a:pt x="838" y="68"/>
                </a:moveTo>
                <a:cubicBezTo>
                  <a:pt x="837" y="67"/>
                  <a:pt x="836" y="64"/>
                  <a:pt x="834" y="64"/>
                </a:cubicBezTo>
                <a:cubicBezTo>
                  <a:pt x="832" y="66"/>
                  <a:pt x="833" y="70"/>
                  <a:pt x="831" y="72"/>
                </a:cubicBezTo>
                <a:cubicBezTo>
                  <a:pt x="831" y="73"/>
                  <a:pt x="832" y="73"/>
                  <a:pt x="833" y="73"/>
                </a:cubicBezTo>
                <a:cubicBezTo>
                  <a:pt x="835" y="72"/>
                  <a:pt x="838" y="71"/>
                  <a:pt x="838" y="68"/>
                </a:cubicBezTo>
                <a:close/>
                <a:moveTo>
                  <a:pt x="1114" y="82"/>
                </a:moveTo>
                <a:cubicBezTo>
                  <a:pt x="1109" y="80"/>
                  <a:pt x="1106" y="74"/>
                  <a:pt x="1103" y="70"/>
                </a:cubicBezTo>
                <a:cubicBezTo>
                  <a:pt x="1099" y="70"/>
                  <a:pt x="1098" y="62"/>
                  <a:pt x="1095" y="66"/>
                </a:cubicBezTo>
                <a:cubicBezTo>
                  <a:pt x="1093" y="68"/>
                  <a:pt x="1095" y="70"/>
                  <a:pt x="1095" y="71"/>
                </a:cubicBezTo>
                <a:cubicBezTo>
                  <a:pt x="1105" y="86"/>
                  <a:pt x="1120" y="94"/>
                  <a:pt x="1133" y="105"/>
                </a:cubicBezTo>
                <a:cubicBezTo>
                  <a:pt x="1139" y="107"/>
                  <a:pt x="1144" y="112"/>
                  <a:pt x="1150" y="113"/>
                </a:cubicBezTo>
                <a:cubicBezTo>
                  <a:pt x="1151" y="112"/>
                  <a:pt x="1151" y="110"/>
                  <a:pt x="1150" y="108"/>
                </a:cubicBezTo>
                <a:cubicBezTo>
                  <a:pt x="1137" y="100"/>
                  <a:pt x="1124" y="92"/>
                  <a:pt x="1114" y="82"/>
                </a:cubicBezTo>
                <a:close/>
                <a:moveTo>
                  <a:pt x="769" y="73"/>
                </a:moveTo>
                <a:cubicBezTo>
                  <a:pt x="770" y="62"/>
                  <a:pt x="760" y="72"/>
                  <a:pt x="757" y="74"/>
                </a:cubicBezTo>
                <a:cubicBezTo>
                  <a:pt x="758" y="76"/>
                  <a:pt x="759" y="77"/>
                  <a:pt x="760" y="78"/>
                </a:cubicBezTo>
                <a:cubicBezTo>
                  <a:pt x="764" y="77"/>
                  <a:pt x="768" y="77"/>
                  <a:pt x="769" y="73"/>
                </a:cubicBezTo>
                <a:close/>
                <a:moveTo>
                  <a:pt x="1312" y="75"/>
                </a:moveTo>
                <a:cubicBezTo>
                  <a:pt x="1310" y="73"/>
                  <a:pt x="1309" y="67"/>
                  <a:pt x="1306" y="69"/>
                </a:cubicBezTo>
                <a:cubicBezTo>
                  <a:pt x="1304" y="74"/>
                  <a:pt x="1301" y="79"/>
                  <a:pt x="1297" y="83"/>
                </a:cubicBezTo>
                <a:cubicBezTo>
                  <a:pt x="1302" y="83"/>
                  <a:pt x="1307" y="78"/>
                  <a:pt x="1312" y="76"/>
                </a:cubicBezTo>
                <a:cubicBezTo>
                  <a:pt x="1312" y="75"/>
                  <a:pt x="1312" y="75"/>
                  <a:pt x="1312" y="75"/>
                </a:cubicBezTo>
                <a:close/>
                <a:moveTo>
                  <a:pt x="306" y="76"/>
                </a:moveTo>
                <a:cubicBezTo>
                  <a:pt x="304" y="74"/>
                  <a:pt x="305" y="71"/>
                  <a:pt x="303" y="68"/>
                </a:cubicBezTo>
                <a:cubicBezTo>
                  <a:pt x="297" y="68"/>
                  <a:pt x="294" y="73"/>
                  <a:pt x="289" y="73"/>
                </a:cubicBezTo>
                <a:cubicBezTo>
                  <a:pt x="288" y="77"/>
                  <a:pt x="294" y="81"/>
                  <a:pt x="289" y="84"/>
                </a:cubicBezTo>
                <a:cubicBezTo>
                  <a:pt x="296" y="83"/>
                  <a:pt x="302" y="81"/>
                  <a:pt x="306" y="76"/>
                </a:cubicBezTo>
                <a:close/>
                <a:moveTo>
                  <a:pt x="1712" y="68"/>
                </a:moveTo>
                <a:cubicBezTo>
                  <a:pt x="1709" y="69"/>
                  <a:pt x="1707" y="71"/>
                  <a:pt x="1705" y="73"/>
                </a:cubicBezTo>
                <a:cubicBezTo>
                  <a:pt x="1700" y="75"/>
                  <a:pt x="1693" y="74"/>
                  <a:pt x="1689" y="79"/>
                </a:cubicBezTo>
                <a:cubicBezTo>
                  <a:pt x="1691" y="81"/>
                  <a:pt x="1691" y="85"/>
                  <a:pt x="1694" y="86"/>
                </a:cubicBezTo>
                <a:cubicBezTo>
                  <a:pt x="1700" y="85"/>
                  <a:pt x="1706" y="82"/>
                  <a:pt x="1711" y="79"/>
                </a:cubicBezTo>
                <a:cubicBezTo>
                  <a:pt x="1712" y="76"/>
                  <a:pt x="1712" y="72"/>
                  <a:pt x="1712" y="68"/>
                </a:cubicBezTo>
                <a:close/>
                <a:moveTo>
                  <a:pt x="1248" y="69"/>
                </a:moveTo>
                <a:cubicBezTo>
                  <a:pt x="1240" y="70"/>
                  <a:pt x="1233" y="74"/>
                  <a:pt x="1224" y="74"/>
                </a:cubicBezTo>
                <a:cubicBezTo>
                  <a:pt x="1222" y="76"/>
                  <a:pt x="1222" y="76"/>
                  <a:pt x="1222" y="76"/>
                </a:cubicBezTo>
                <a:cubicBezTo>
                  <a:pt x="1225" y="79"/>
                  <a:pt x="1225" y="79"/>
                  <a:pt x="1225" y="79"/>
                </a:cubicBezTo>
                <a:cubicBezTo>
                  <a:pt x="1233" y="80"/>
                  <a:pt x="1240" y="78"/>
                  <a:pt x="1247" y="75"/>
                </a:cubicBezTo>
                <a:cubicBezTo>
                  <a:pt x="1249" y="73"/>
                  <a:pt x="1247" y="70"/>
                  <a:pt x="1248" y="69"/>
                </a:cubicBezTo>
                <a:close/>
                <a:moveTo>
                  <a:pt x="245" y="74"/>
                </a:moveTo>
                <a:cubicBezTo>
                  <a:pt x="244" y="69"/>
                  <a:pt x="237" y="70"/>
                  <a:pt x="232" y="70"/>
                </a:cubicBezTo>
                <a:cubicBezTo>
                  <a:pt x="231" y="70"/>
                  <a:pt x="228" y="72"/>
                  <a:pt x="229" y="74"/>
                </a:cubicBezTo>
                <a:cubicBezTo>
                  <a:pt x="234" y="77"/>
                  <a:pt x="241" y="75"/>
                  <a:pt x="245" y="74"/>
                </a:cubicBezTo>
                <a:close/>
                <a:moveTo>
                  <a:pt x="649" y="89"/>
                </a:moveTo>
                <a:cubicBezTo>
                  <a:pt x="637" y="87"/>
                  <a:pt x="632" y="76"/>
                  <a:pt x="623" y="71"/>
                </a:cubicBezTo>
                <a:cubicBezTo>
                  <a:pt x="622" y="72"/>
                  <a:pt x="620" y="72"/>
                  <a:pt x="621" y="74"/>
                </a:cubicBezTo>
                <a:cubicBezTo>
                  <a:pt x="628" y="78"/>
                  <a:pt x="631" y="87"/>
                  <a:pt x="637" y="92"/>
                </a:cubicBezTo>
                <a:cubicBezTo>
                  <a:pt x="641" y="107"/>
                  <a:pt x="659" y="110"/>
                  <a:pt x="672" y="114"/>
                </a:cubicBezTo>
                <a:cubicBezTo>
                  <a:pt x="675" y="112"/>
                  <a:pt x="675" y="107"/>
                  <a:pt x="675" y="103"/>
                </a:cubicBezTo>
                <a:cubicBezTo>
                  <a:pt x="666" y="98"/>
                  <a:pt x="657" y="94"/>
                  <a:pt x="649" y="89"/>
                </a:cubicBezTo>
                <a:close/>
                <a:moveTo>
                  <a:pt x="149" y="72"/>
                </a:moveTo>
                <a:cubicBezTo>
                  <a:pt x="143" y="71"/>
                  <a:pt x="143" y="71"/>
                  <a:pt x="143" y="71"/>
                </a:cubicBezTo>
                <a:cubicBezTo>
                  <a:pt x="143" y="73"/>
                  <a:pt x="146" y="76"/>
                  <a:pt x="149" y="77"/>
                </a:cubicBezTo>
                <a:cubicBezTo>
                  <a:pt x="155" y="85"/>
                  <a:pt x="163" y="92"/>
                  <a:pt x="166" y="102"/>
                </a:cubicBezTo>
                <a:cubicBezTo>
                  <a:pt x="179" y="113"/>
                  <a:pt x="179" y="113"/>
                  <a:pt x="179" y="113"/>
                </a:cubicBezTo>
                <a:cubicBezTo>
                  <a:pt x="187" y="116"/>
                  <a:pt x="192" y="125"/>
                  <a:pt x="201" y="123"/>
                </a:cubicBezTo>
                <a:cubicBezTo>
                  <a:pt x="202" y="119"/>
                  <a:pt x="204" y="115"/>
                  <a:pt x="201" y="112"/>
                </a:cubicBezTo>
                <a:cubicBezTo>
                  <a:pt x="190" y="105"/>
                  <a:pt x="178" y="97"/>
                  <a:pt x="167" y="90"/>
                </a:cubicBezTo>
                <a:cubicBezTo>
                  <a:pt x="161" y="84"/>
                  <a:pt x="157" y="77"/>
                  <a:pt x="149" y="72"/>
                </a:cubicBezTo>
                <a:close/>
                <a:moveTo>
                  <a:pt x="716" y="75"/>
                </a:moveTo>
                <a:cubicBezTo>
                  <a:pt x="713" y="73"/>
                  <a:pt x="708" y="72"/>
                  <a:pt x="704" y="71"/>
                </a:cubicBezTo>
                <a:cubicBezTo>
                  <a:pt x="703" y="72"/>
                  <a:pt x="700" y="72"/>
                  <a:pt x="701" y="74"/>
                </a:cubicBezTo>
                <a:cubicBezTo>
                  <a:pt x="704" y="77"/>
                  <a:pt x="712" y="77"/>
                  <a:pt x="716" y="75"/>
                </a:cubicBezTo>
                <a:close/>
                <a:moveTo>
                  <a:pt x="1089" y="73"/>
                </a:moveTo>
                <a:cubicBezTo>
                  <a:pt x="1086" y="73"/>
                  <a:pt x="1083" y="76"/>
                  <a:pt x="1081" y="79"/>
                </a:cubicBezTo>
                <a:cubicBezTo>
                  <a:pt x="1084" y="85"/>
                  <a:pt x="1089" y="91"/>
                  <a:pt x="1089" y="99"/>
                </a:cubicBezTo>
                <a:cubicBezTo>
                  <a:pt x="1094" y="107"/>
                  <a:pt x="1086" y="116"/>
                  <a:pt x="1095" y="124"/>
                </a:cubicBezTo>
                <a:cubicBezTo>
                  <a:pt x="1114" y="140"/>
                  <a:pt x="1137" y="149"/>
                  <a:pt x="1161" y="155"/>
                </a:cubicBezTo>
                <a:cubicBezTo>
                  <a:pt x="1162" y="162"/>
                  <a:pt x="1171" y="157"/>
                  <a:pt x="1175" y="159"/>
                </a:cubicBezTo>
                <a:cubicBezTo>
                  <a:pt x="1207" y="160"/>
                  <a:pt x="1242" y="159"/>
                  <a:pt x="1274" y="159"/>
                </a:cubicBezTo>
                <a:cubicBezTo>
                  <a:pt x="1280" y="153"/>
                  <a:pt x="1287" y="152"/>
                  <a:pt x="1294" y="150"/>
                </a:cubicBezTo>
                <a:cubicBezTo>
                  <a:pt x="1307" y="142"/>
                  <a:pt x="1319" y="132"/>
                  <a:pt x="1330" y="121"/>
                </a:cubicBezTo>
                <a:cubicBezTo>
                  <a:pt x="1336" y="116"/>
                  <a:pt x="1344" y="111"/>
                  <a:pt x="1346" y="103"/>
                </a:cubicBezTo>
                <a:cubicBezTo>
                  <a:pt x="1340" y="97"/>
                  <a:pt x="1332" y="94"/>
                  <a:pt x="1325" y="88"/>
                </a:cubicBezTo>
                <a:cubicBezTo>
                  <a:pt x="1309" y="100"/>
                  <a:pt x="1293" y="110"/>
                  <a:pt x="1276" y="119"/>
                </a:cubicBezTo>
                <a:cubicBezTo>
                  <a:pt x="1259" y="126"/>
                  <a:pt x="1242" y="133"/>
                  <a:pt x="1223" y="132"/>
                </a:cubicBezTo>
                <a:cubicBezTo>
                  <a:pt x="1214" y="138"/>
                  <a:pt x="1207" y="148"/>
                  <a:pt x="1195" y="149"/>
                </a:cubicBezTo>
                <a:cubicBezTo>
                  <a:pt x="1183" y="152"/>
                  <a:pt x="1173" y="145"/>
                  <a:pt x="1163" y="140"/>
                </a:cubicBezTo>
                <a:cubicBezTo>
                  <a:pt x="1156" y="136"/>
                  <a:pt x="1151" y="128"/>
                  <a:pt x="1149" y="120"/>
                </a:cubicBezTo>
                <a:cubicBezTo>
                  <a:pt x="1145" y="117"/>
                  <a:pt x="1141" y="115"/>
                  <a:pt x="1136" y="112"/>
                </a:cubicBezTo>
                <a:cubicBezTo>
                  <a:pt x="1118" y="103"/>
                  <a:pt x="1103" y="88"/>
                  <a:pt x="1089" y="73"/>
                </a:cubicBezTo>
                <a:close/>
                <a:moveTo>
                  <a:pt x="1187" y="75"/>
                </a:moveTo>
                <a:cubicBezTo>
                  <a:pt x="1186" y="74"/>
                  <a:pt x="1183" y="73"/>
                  <a:pt x="1180" y="73"/>
                </a:cubicBezTo>
                <a:cubicBezTo>
                  <a:pt x="1178" y="73"/>
                  <a:pt x="1176" y="74"/>
                  <a:pt x="1175" y="75"/>
                </a:cubicBezTo>
                <a:cubicBezTo>
                  <a:pt x="1177" y="77"/>
                  <a:pt x="1179" y="77"/>
                  <a:pt x="1181" y="77"/>
                </a:cubicBezTo>
                <a:cubicBezTo>
                  <a:pt x="1183" y="77"/>
                  <a:pt x="1187" y="78"/>
                  <a:pt x="1187" y="75"/>
                </a:cubicBezTo>
                <a:close/>
                <a:moveTo>
                  <a:pt x="1656" y="82"/>
                </a:moveTo>
                <a:cubicBezTo>
                  <a:pt x="1654" y="75"/>
                  <a:pt x="1646" y="73"/>
                  <a:pt x="1639" y="73"/>
                </a:cubicBezTo>
                <a:cubicBezTo>
                  <a:pt x="1635" y="74"/>
                  <a:pt x="1631" y="73"/>
                  <a:pt x="1629" y="77"/>
                </a:cubicBezTo>
                <a:cubicBezTo>
                  <a:pt x="1635" y="85"/>
                  <a:pt x="1647" y="86"/>
                  <a:pt x="1656" y="90"/>
                </a:cubicBezTo>
                <a:cubicBezTo>
                  <a:pt x="1659" y="89"/>
                  <a:pt x="1656" y="85"/>
                  <a:pt x="1656" y="82"/>
                </a:cubicBezTo>
                <a:close/>
                <a:moveTo>
                  <a:pt x="1593" y="99"/>
                </a:moveTo>
                <a:cubicBezTo>
                  <a:pt x="1582" y="93"/>
                  <a:pt x="1579" y="78"/>
                  <a:pt x="1567" y="73"/>
                </a:cubicBezTo>
                <a:cubicBezTo>
                  <a:pt x="1566" y="74"/>
                  <a:pt x="1563" y="75"/>
                  <a:pt x="1564" y="77"/>
                </a:cubicBezTo>
                <a:cubicBezTo>
                  <a:pt x="1568" y="87"/>
                  <a:pt x="1577" y="96"/>
                  <a:pt x="1584" y="104"/>
                </a:cubicBezTo>
                <a:cubicBezTo>
                  <a:pt x="1593" y="110"/>
                  <a:pt x="1600" y="119"/>
                  <a:pt x="1609" y="123"/>
                </a:cubicBezTo>
                <a:cubicBezTo>
                  <a:pt x="1611" y="125"/>
                  <a:pt x="1614" y="127"/>
                  <a:pt x="1616" y="126"/>
                </a:cubicBezTo>
                <a:cubicBezTo>
                  <a:pt x="1617" y="121"/>
                  <a:pt x="1615" y="118"/>
                  <a:pt x="1614" y="114"/>
                </a:cubicBezTo>
                <a:cubicBezTo>
                  <a:pt x="1607" y="110"/>
                  <a:pt x="1599" y="105"/>
                  <a:pt x="1593" y="99"/>
                </a:cubicBezTo>
                <a:close/>
                <a:moveTo>
                  <a:pt x="1767" y="76"/>
                </a:moveTo>
                <a:cubicBezTo>
                  <a:pt x="1766" y="75"/>
                  <a:pt x="1766" y="73"/>
                  <a:pt x="1764" y="73"/>
                </a:cubicBezTo>
                <a:cubicBezTo>
                  <a:pt x="1759" y="85"/>
                  <a:pt x="1759" y="85"/>
                  <a:pt x="1759" y="85"/>
                </a:cubicBezTo>
                <a:cubicBezTo>
                  <a:pt x="1751" y="92"/>
                  <a:pt x="1751" y="92"/>
                  <a:pt x="1751" y="92"/>
                </a:cubicBezTo>
                <a:cubicBezTo>
                  <a:pt x="1757" y="89"/>
                  <a:pt x="1765" y="83"/>
                  <a:pt x="1767" y="76"/>
                </a:cubicBezTo>
                <a:close/>
                <a:moveTo>
                  <a:pt x="1914" y="82"/>
                </a:moveTo>
                <a:cubicBezTo>
                  <a:pt x="1911" y="77"/>
                  <a:pt x="1907" y="74"/>
                  <a:pt x="1901" y="74"/>
                </a:cubicBezTo>
                <a:cubicBezTo>
                  <a:pt x="1898" y="76"/>
                  <a:pt x="1896" y="80"/>
                  <a:pt x="1895" y="85"/>
                </a:cubicBezTo>
                <a:cubicBezTo>
                  <a:pt x="1900" y="88"/>
                  <a:pt x="1908" y="89"/>
                  <a:pt x="1914" y="88"/>
                </a:cubicBezTo>
                <a:cubicBezTo>
                  <a:pt x="1915" y="87"/>
                  <a:pt x="1915" y="84"/>
                  <a:pt x="1914" y="82"/>
                </a:cubicBezTo>
                <a:close/>
                <a:moveTo>
                  <a:pt x="857" y="85"/>
                </a:moveTo>
                <a:cubicBezTo>
                  <a:pt x="846" y="75"/>
                  <a:pt x="846" y="75"/>
                  <a:pt x="846" y="75"/>
                </a:cubicBezTo>
                <a:cubicBezTo>
                  <a:pt x="837" y="73"/>
                  <a:pt x="833" y="83"/>
                  <a:pt x="825" y="83"/>
                </a:cubicBezTo>
                <a:cubicBezTo>
                  <a:pt x="818" y="91"/>
                  <a:pt x="807" y="93"/>
                  <a:pt x="800" y="103"/>
                </a:cubicBezTo>
                <a:cubicBezTo>
                  <a:pt x="790" y="109"/>
                  <a:pt x="781" y="118"/>
                  <a:pt x="770" y="121"/>
                </a:cubicBezTo>
                <a:cubicBezTo>
                  <a:pt x="766" y="127"/>
                  <a:pt x="766" y="127"/>
                  <a:pt x="766" y="127"/>
                </a:cubicBezTo>
                <a:cubicBezTo>
                  <a:pt x="762" y="137"/>
                  <a:pt x="752" y="141"/>
                  <a:pt x="744" y="147"/>
                </a:cubicBezTo>
                <a:cubicBezTo>
                  <a:pt x="731" y="152"/>
                  <a:pt x="713" y="157"/>
                  <a:pt x="699" y="151"/>
                </a:cubicBezTo>
                <a:cubicBezTo>
                  <a:pt x="686" y="146"/>
                  <a:pt x="680" y="132"/>
                  <a:pt x="675" y="121"/>
                </a:cubicBezTo>
                <a:cubicBezTo>
                  <a:pt x="666" y="117"/>
                  <a:pt x="655" y="116"/>
                  <a:pt x="647" y="111"/>
                </a:cubicBezTo>
                <a:cubicBezTo>
                  <a:pt x="637" y="104"/>
                  <a:pt x="644" y="119"/>
                  <a:pt x="637" y="121"/>
                </a:cubicBezTo>
                <a:cubicBezTo>
                  <a:pt x="643" y="126"/>
                  <a:pt x="636" y="132"/>
                  <a:pt x="639" y="138"/>
                </a:cubicBezTo>
                <a:cubicBezTo>
                  <a:pt x="646" y="143"/>
                  <a:pt x="654" y="147"/>
                  <a:pt x="663" y="151"/>
                </a:cubicBezTo>
                <a:cubicBezTo>
                  <a:pt x="668" y="152"/>
                  <a:pt x="675" y="153"/>
                  <a:pt x="677" y="159"/>
                </a:cubicBezTo>
                <a:cubicBezTo>
                  <a:pt x="777" y="159"/>
                  <a:pt x="777" y="159"/>
                  <a:pt x="777" y="159"/>
                </a:cubicBezTo>
                <a:cubicBezTo>
                  <a:pt x="803" y="151"/>
                  <a:pt x="825" y="136"/>
                  <a:pt x="847" y="119"/>
                </a:cubicBezTo>
                <a:cubicBezTo>
                  <a:pt x="854" y="111"/>
                  <a:pt x="867" y="105"/>
                  <a:pt x="870" y="94"/>
                </a:cubicBezTo>
                <a:cubicBezTo>
                  <a:pt x="857" y="85"/>
                  <a:pt x="857" y="85"/>
                  <a:pt x="857" y="85"/>
                </a:cubicBezTo>
                <a:close/>
                <a:moveTo>
                  <a:pt x="229" y="81"/>
                </a:moveTo>
                <a:cubicBezTo>
                  <a:pt x="227" y="80"/>
                  <a:pt x="224" y="78"/>
                  <a:pt x="224" y="76"/>
                </a:cubicBezTo>
                <a:cubicBezTo>
                  <a:pt x="223" y="76"/>
                  <a:pt x="222" y="77"/>
                  <a:pt x="220" y="77"/>
                </a:cubicBezTo>
                <a:cubicBezTo>
                  <a:pt x="215" y="82"/>
                  <a:pt x="208" y="86"/>
                  <a:pt x="203" y="89"/>
                </a:cubicBezTo>
                <a:cubicBezTo>
                  <a:pt x="204" y="91"/>
                  <a:pt x="206" y="92"/>
                  <a:pt x="207" y="93"/>
                </a:cubicBezTo>
                <a:cubicBezTo>
                  <a:pt x="213" y="87"/>
                  <a:pt x="220" y="82"/>
                  <a:pt x="229" y="81"/>
                </a:cubicBezTo>
                <a:close/>
                <a:moveTo>
                  <a:pt x="379" y="83"/>
                </a:moveTo>
                <a:cubicBezTo>
                  <a:pt x="376" y="81"/>
                  <a:pt x="374" y="77"/>
                  <a:pt x="370" y="77"/>
                </a:cubicBezTo>
                <a:cubicBezTo>
                  <a:pt x="362" y="87"/>
                  <a:pt x="350" y="94"/>
                  <a:pt x="339" y="101"/>
                </a:cubicBezTo>
                <a:cubicBezTo>
                  <a:pt x="328" y="106"/>
                  <a:pt x="318" y="114"/>
                  <a:pt x="305" y="114"/>
                </a:cubicBezTo>
                <a:cubicBezTo>
                  <a:pt x="300" y="115"/>
                  <a:pt x="296" y="119"/>
                  <a:pt x="290" y="120"/>
                </a:cubicBezTo>
                <a:cubicBezTo>
                  <a:pt x="295" y="120"/>
                  <a:pt x="295" y="120"/>
                  <a:pt x="295" y="120"/>
                </a:cubicBezTo>
                <a:cubicBezTo>
                  <a:pt x="293" y="125"/>
                  <a:pt x="288" y="123"/>
                  <a:pt x="285" y="126"/>
                </a:cubicBezTo>
                <a:cubicBezTo>
                  <a:pt x="279" y="135"/>
                  <a:pt x="279" y="135"/>
                  <a:pt x="279" y="135"/>
                </a:cubicBezTo>
                <a:cubicBezTo>
                  <a:pt x="293" y="132"/>
                  <a:pt x="307" y="127"/>
                  <a:pt x="320" y="122"/>
                </a:cubicBezTo>
                <a:cubicBezTo>
                  <a:pt x="341" y="113"/>
                  <a:pt x="359" y="100"/>
                  <a:pt x="378" y="86"/>
                </a:cubicBezTo>
                <a:cubicBezTo>
                  <a:pt x="379" y="83"/>
                  <a:pt x="379" y="83"/>
                  <a:pt x="379" y="83"/>
                </a:cubicBezTo>
                <a:close/>
                <a:moveTo>
                  <a:pt x="716" y="82"/>
                </a:moveTo>
                <a:cubicBezTo>
                  <a:pt x="705" y="84"/>
                  <a:pt x="697" y="80"/>
                  <a:pt x="687" y="77"/>
                </a:cubicBezTo>
                <a:cubicBezTo>
                  <a:pt x="684" y="79"/>
                  <a:pt x="681" y="80"/>
                  <a:pt x="679" y="82"/>
                </a:cubicBezTo>
                <a:cubicBezTo>
                  <a:pt x="684" y="88"/>
                  <a:pt x="692" y="86"/>
                  <a:pt x="699" y="86"/>
                </a:cubicBezTo>
                <a:cubicBezTo>
                  <a:pt x="707" y="91"/>
                  <a:pt x="716" y="95"/>
                  <a:pt x="726" y="93"/>
                </a:cubicBezTo>
                <a:cubicBezTo>
                  <a:pt x="727" y="91"/>
                  <a:pt x="726" y="88"/>
                  <a:pt x="725" y="87"/>
                </a:cubicBezTo>
                <a:cubicBezTo>
                  <a:pt x="725" y="83"/>
                  <a:pt x="720" y="81"/>
                  <a:pt x="716" y="82"/>
                </a:cubicBezTo>
                <a:close/>
                <a:moveTo>
                  <a:pt x="1188" y="83"/>
                </a:moveTo>
                <a:cubicBezTo>
                  <a:pt x="1181" y="81"/>
                  <a:pt x="1172" y="82"/>
                  <a:pt x="1165" y="78"/>
                </a:cubicBezTo>
                <a:cubicBezTo>
                  <a:pt x="1163" y="79"/>
                  <a:pt x="1161" y="80"/>
                  <a:pt x="1159" y="82"/>
                </a:cubicBezTo>
                <a:cubicBezTo>
                  <a:pt x="1163" y="83"/>
                  <a:pt x="1167" y="86"/>
                  <a:pt x="1171" y="86"/>
                </a:cubicBezTo>
                <a:cubicBezTo>
                  <a:pt x="1177" y="87"/>
                  <a:pt x="1184" y="89"/>
                  <a:pt x="1190" y="87"/>
                </a:cubicBezTo>
                <a:cubicBezTo>
                  <a:pt x="1191" y="86"/>
                  <a:pt x="1190" y="84"/>
                  <a:pt x="1188" y="83"/>
                </a:cubicBezTo>
                <a:close/>
                <a:moveTo>
                  <a:pt x="1255" y="86"/>
                </a:moveTo>
                <a:cubicBezTo>
                  <a:pt x="1254" y="77"/>
                  <a:pt x="1245" y="80"/>
                  <a:pt x="1240" y="83"/>
                </a:cubicBezTo>
                <a:cubicBezTo>
                  <a:pt x="1236" y="85"/>
                  <a:pt x="1230" y="83"/>
                  <a:pt x="1226" y="86"/>
                </a:cubicBezTo>
                <a:cubicBezTo>
                  <a:pt x="1227" y="88"/>
                  <a:pt x="1227" y="91"/>
                  <a:pt x="1228" y="93"/>
                </a:cubicBezTo>
                <a:cubicBezTo>
                  <a:pt x="1239" y="95"/>
                  <a:pt x="1248" y="90"/>
                  <a:pt x="1255" y="86"/>
                </a:cubicBezTo>
                <a:close/>
                <a:moveTo>
                  <a:pt x="250" y="80"/>
                </a:moveTo>
                <a:cubicBezTo>
                  <a:pt x="242" y="80"/>
                  <a:pt x="242" y="80"/>
                  <a:pt x="242" y="80"/>
                </a:cubicBezTo>
                <a:cubicBezTo>
                  <a:pt x="239" y="82"/>
                  <a:pt x="235" y="79"/>
                  <a:pt x="233" y="82"/>
                </a:cubicBezTo>
                <a:cubicBezTo>
                  <a:pt x="239" y="86"/>
                  <a:pt x="238" y="97"/>
                  <a:pt x="247" y="94"/>
                </a:cubicBezTo>
                <a:cubicBezTo>
                  <a:pt x="253" y="91"/>
                  <a:pt x="250" y="86"/>
                  <a:pt x="250" y="80"/>
                </a:cubicBezTo>
                <a:close/>
                <a:moveTo>
                  <a:pt x="1635" y="88"/>
                </a:moveTo>
                <a:cubicBezTo>
                  <a:pt x="1630" y="86"/>
                  <a:pt x="1626" y="81"/>
                  <a:pt x="1621" y="80"/>
                </a:cubicBezTo>
                <a:cubicBezTo>
                  <a:pt x="1619" y="81"/>
                  <a:pt x="1614" y="81"/>
                  <a:pt x="1615" y="85"/>
                </a:cubicBezTo>
                <a:cubicBezTo>
                  <a:pt x="1621" y="88"/>
                  <a:pt x="1626" y="93"/>
                  <a:pt x="1633" y="96"/>
                </a:cubicBezTo>
                <a:cubicBezTo>
                  <a:pt x="1643" y="92"/>
                  <a:pt x="1647" y="105"/>
                  <a:pt x="1657" y="101"/>
                </a:cubicBezTo>
                <a:cubicBezTo>
                  <a:pt x="1658" y="100"/>
                  <a:pt x="1659" y="96"/>
                  <a:pt x="1656" y="95"/>
                </a:cubicBezTo>
                <a:cubicBezTo>
                  <a:pt x="1648" y="94"/>
                  <a:pt x="1642" y="90"/>
                  <a:pt x="1635" y="88"/>
                </a:cubicBezTo>
                <a:close/>
                <a:moveTo>
                  <a:pt x="1319" y="83"/>
                </a:moveTo>
                <a:cubicBezTo>
                  <a:pt x="1319" y="82"/>
                  <a:pt x="1317" y="80"/>
                  <a:pt x="1315" y="80"/>
                </a:cubicBezTo>
                <a:cubicBezTo>
                  <a:pt x="1301" y="87"/>
                  <a:pt x="1301" y="87"/>
                  <a:pt x="1301" y="87"/>
                </a:cubicBezTo>
                <a:cubicBezTo>
                  <a:pt x="1286" y="97"/>
                  <a:pt x="1269" y="104"/>
                  <a:pt x="1252" y="111"/>
                </a:cubicBezTo>
                <a:cubicBezTo>
                  <a:pt x="1243" y="115"/>
                  <a:pt x="1227" y="112"/>
                  <a:pt x="1227" y="125"/>
                </a:cubicBezTo>
                <a:cubicBezTo>
                  <a:pt x="1227" y="126"/>
                  <a:pt x="1228" y="126"/>
                  <a:pt x="1229" y="127"/>
                </a:cubicBezTo>
                <a:cubicBezTo>
                  <a:pt x="1254" y="124"/>
                  <a:pt x="1277" y="115"/>
                  <a:pt x="1297" y="101"/>
                </a:cubicBezTo>
                <a:cubicBezTo>
                  <a:pt x="1305" y="96"/>
                  <a:pt x="1314" y="91"/>
                  <a:pt x="1319" y="83"/>
                </a:cubicBezTo>
                <a:close/>
                <a:moveTo>
                  <a:pt x="779" y="90"/>
                </a:moveTo>
                <a:cubicBezTo>
                  <a:pt x="776" y="87"/>
                  <a:pt x="773" y="81"/>
                  <a:pt x="768" y="82"/>
                </a:cubicBezTo>
                <a:cubicBezTo>
                  <a:pt x="760" y="84"/>
                  <a:pt x="768" y="91"/>
                  <a:pt x="768" y="95"/>
                </a:cubicBezTo>
                <a:cubicBezTo>
                  <a:pt x="770" y="96"/>
                  <a:pt x="770" y="96"/>
                  <a:pt x="770" y="96"/>
                </a:cubicBezTo>
                <a:cubicBezTo>
                  <a:pt x="773" y="94"/>
                  <a:pt x="777" y="93"/>
                  <a:pt x="779" y="90"/>
                </a:cubicBezTo>
                <a:close/>
                <a:moveTo>
                  <a:pt x="1778" y="88"/>
                </a:moveTo>
                <a:cubicBezTo>
                  <a:pt x="1777" y="86"/>
                  <a:pt x="1774" y="82"/>
                  <a:pt x="1771" y="82"/>
                </a:cubicBezTo>
                <a:cubicBezTo>
                  <a:pt x="1762" y="92"/>
                  <a:pt x="1752" y="99"/>
                  <a:pt x="1742" y="107"/>
                </a:cubicBezTo>
                <a:cubicBezTo>
                  <a:pt x="1728" y="115"/>
                  <a:pt x="1713" y="121"/>
                  <a:pt x="1697" y="124"/>
                </a:cubicBezTo>
                <a:cubicBezTo>
                  <a:pt x="1694" y="130"/>
                  <a:pt x="1690" y="136"/>
                  <a:pt x="1684" y="142"/>
                </a:cubicBezTo>
                <a:cubicBezTo>
                  <a:pt x="1674" y="152"/>
                  <a:pt x="1659" y="155"/>
                  <a:pt x="1645" y="154"/>
                </a:cubicBezTo>
                <a:cubicBezTo>
                  <a:pt x="1634" y="151"/>
                  <a:pt x="1622" y="143"/>
                  <a:pt x="1618" y="132"/>
                </a:cubicBezTo>
                <a:cubicBezTo>
                  <a:pt x="1608" y="131"/>
                  <a:pt x="1599" y="123"/>
                  <a:pt x="1591" y="116"/>
                </a:cubicBezTo>
                <a:cubicBezTo>
                  <a:pt x="1583" y="112"/>
                  <a:pt x="1577" y="103"/>
                  <a:pt x="1569" y="98"/>
                </a:cubicBezTo>
                <a:cubicBezTo>
                  <a:pt x="1568" y="96"/>
                  <a:pt x="1568" y="93"/>
                  <a:pt x="1566" y="93"/>
                </a:cubicBezTo>
                <a:cubicBezTo>
                  <a:pt x="1573" y="101"/>
                  <a:pt x="1572" y="113"/>
                  <a:pt x="1571" y="123"/>
                </a:cubicBezTo>
                <a:cubicBezTo>
                  <a:pt x="1571" y="128"/>
                  <a:pt x="1568" y="133"/>
                  <a:pt x="1568" y="138"/>
                </a:cubicBezTo>
                <a:cubicBezTo>
                  <a:pt x="1571" y="141"/>
                  <a:pt x="1574" y="145"/>
                  <a:pt x="1579" y="147"/>
                </a:cubicBezTo>
                <a:cubicBezTo>
                  <a:pt x="1584" y="153"/>
                  <a:pt x="1593" y="152"/>
                  <a:pt x="1597" y="159"/>
                </a:cubicBezTo>
                <a:cubicBezTo>
                  <a:pt x="1652" y="159"/>
                  <a:pt x="1708" y="159"/>
                  <a:pt x="1765" y="159"/>
                </a:cubicBezTo>
                <a:cubicBezTo>
                  <a:pt x="1767" y="155"/>
                  <a:pt x="1767" y="155"/>
                  <a:pt x="1767" y="155"/>
                </a:cubicBezTo>
                <a:cubicBezTo>
                  <a:pt x="1786" y="146"/>
                  <a:pt x="1798" y="130"/>
                  <a:pt x="1809" y="114"/>
                </a:cubicBezTo>
                <a:cubicBezTo>
                  <a:pt x="1802" y="106"/>
                  <a:pt x="1791" y="101"/>
                  <a:pt x="1783" y="94"/>
                </a:cubicBezTo>
                <a:cubicBezTo>
                  <a:pt x="1764" y="113"/>
                  <a:pt x="1741" y="130"/>
                  <a:pt x="1714" y="135"/>
                </a:cubicBezTo>
                <a:cubicBezTo>
                  <a:pt x="1708" y="135"/>
                  <a:pt x="1701" y="137"/>
                  <a:pt x="1696" y="135"/>
                </a:cubicBezTo>
                <a:cubicBezTo>
                  <a:pt x="1695" y="134"/>
                  <a:pt x="1696" y="132"/>
                  <a:pt x="1697" y="132"/>
                </a:cubicBezTo>
                <a:cubicBezTo>
                  <a:pt x="1712" y="130"/>
                  <a:pt x="1728" y="129"/>
                  <a:pt x="1740" y="120"/>
                </a:cubicBezTo>
                <a:cubicBezTo>
                  <a:pt x="1742" y="119"/>
                  <a:pt x="1744" y="119"/>
                  <a:pt x="1745" y="118"/>
                </a:cubicBezTo>
                <a:cubicBezTo>
                  <a:pt x="1758" y="111"/>
                  <a:pt x="1771" y="101"/>
                  <a:pt x="1778" y="88"/>
                </a:cubicBezTo>
                <a:close/>
                <a:moveTo>
                  <a:pt x="311" y="89"/>
                </a:moveTo>
                <a:cubicBezTo>
                  <a:pt x="310" y="87"/>
                  <a:pt x="309" y="83"/>
                  <a:pt x="306" y="83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4" y="91"/>
                  <a:pt x="295" y="94"/>
                  <a:pt x="296" y="96"/>
                </a:cubicBezTo>
                <a:cubicBezTo>
                  <a:pt x="301" y="95"/>
                  <a:pt x="308" y="94"/>
                  <a:pt x="311" y="89"/>
                </a:cubicBezTo>
                <a:close/>
                <a:moveTo>
                  <a:pt x="1720" y="92"/>
                </a:moveTo>
                <a:cubicBezTo>
                  <a:pt x="1718" y="89"/>
                  <a:pt x="1715" y="85"/>
                  <a:pt x="1711" y="85"/>
                </a:cubicBezTo>
                <a:cubicBezTo>
                  <a:pt x="1706" y="89"/>
                  <a:pt x="1700" y="88"/>
                  <a:pt x="1695" y="91"/>
                </a:cubicBezTo>
                <a:cubicBezTo>
                  <a:pt x="1698" y="99"/>
                  <a:pt x="1700" y="108"/>
                  <a:pt x="1700" y="116"/>
                </a:cubicBezTo>
                <a:cubicBezTo>
                  <a:pt x="1704" y="116"/>
                  <a:pt x="1704" y="116"/>
                  <a:pt x="1704" y="116"/>
                </a:cubicBezTo>
                <a:cubicBezTo>
                  <a:pt x="1722" y="113"/>
                  <a:pt x="1739" y="106"/>
                  <a:pt x="1751" y="92"/>
                </a:cubicBezTo>
                <a:cubicBezTo>
                  <a:pt x="1744" y="96"/>
                  <a:pt x="1735" y="97"/>
                  <a:pt x="1727" y="96"/>
                </a:cubicBezTo>
                <a:cubicBezTo>
                  <a:pt x="1720" y="101"/>
                  <a:pt x="1720" y="101"/>
                  <a:pt x="1720" y="101"/>
                </a:cubicBezTo>
                <a:cubicBezTo>
                  <a:pt x="1713" y="103"/>
                  <a:pt x="1707" y="107"/>
                  <a:pt x="1701" y="106"/>
                </a:cubicBezTo>
                <a:cubicBezTo>
                  <a:pt x="1700" y="100"/>
                  <a:pt x="1708" y="102"/>
                  <a:pt x="1712" y="100"/>
                </a:cubicBezTo>
                <a:cubicBezTo>
                  <a:pt x="1714" y="98"/>
                  <a:pt x="1720" y="98"/>
                  <a:pt x="1720" y="92"/>
                </a:cubicBezTo>
                <a:close/>
                <a:moveTo>
                  <a:pt x="1623" y="97"/>
                </a:moveTo>
                <a:cubicBezTo>
                  <a:pt x="1608" y="87"/>
                  <a:pt x="1608" y="87"/>
                  <a:pt x="1608" y="87"/>
                </a:cubicBezTo>
                <a:cubicBezTo>
                  <a:pt x="1605" y="85"/>
                  <a:pt x="1600" y="87"/>
                  <a:pt x="1596" y="86"/>
                </a:cubicBezTo>
                <a:cubicBezTo>
                  <a:pt x="1594" y="87"/>
                  <a:pt x="1591" y="86"/>
                  <a:pt x="1590" y="88"/>
                </a:cubicBezTo>
                <a:cubicBezTo>
                  <a:pt x="1598" y="97"/>
                  <a:pt x="1606" y="104"/>
                  <a:pt x="1616" y="109"/>
                </a:cubicBezTo>
                <a:cubicBezTo>
                  <a:pt x="1618" y="105"/>
                  <a:pt x="1623" y="101"/>
                  <a:pt x="1623" y="97"/>
                </a:cubicBezTo>
                <a:close/>
                <a:moveTo>
                  <a:pt x="392" y="92"/>
                </a:moveTo>
                <a:cubicBezTo>
                  <a:pt x="389" y="92"/>
                  <a:pt x="388" y="88"/>
                  <a:pt x="384" y="88"/>
                </a:cubicBezTo>
                <a:cubicBezTo>
                  <a:pt x="374" y="96"/>
                  <a:pt x="363" y="102"/>
                  <a:pt x="353" y="110"/>
                </a:cubicBezTo>
                <a:cubicBezTo>
                  <a:pt x="349" y="114"/>
                  <a:pt x="344" y="115"/>
                  <a:pt x="340" y="117"/>
                </a:cubicBezTo>
                <a:cubicBezTo>
                  <a:pt x="321" y="131"/>
                  <a:pt x="297" y="134"/>
                  <a:pt x="276" y="143"/>
                </a:cubicBezTo>
                <a:cubicBezTo>
                  <a:pt x="270" y="142"/>
                  <a:pt x="270" y="142"/>
                  <a:pt x="270" y="142"/>
                </a:cubicBezTo>
                <a:cubicBezTo>
                  <a:pt x="259" y="148"/>
                  <a:pt x="248" y="152"/>
                  <a:pt x="235" y="153"/>
                </a:cubicBezTo>
                <a:cubicBezTo>
                  <a:pt x="227" y="152"/>
                  <a:pt x="217" y="149"/>
                  <a:pt x="212" y="141"/>
                </a:cubicBezTo>
                <a:cubicBezTo>
                  <a:pt x="208" y="139"/>
                  <a:pt x="208" y="129"/>
                  <a:pt x="201" y="131"/>
                </a:cubicBezTo>
                <a:cubicBezTo>
                  <a:pt x="190" y="126"/>
                  <a:pt x="179" y="121"/>
                  <a:pt x="169" y="113"/>
                </a:cubicBezTo>
                <a:cubicBezTo>
                  <a:pt x="169" y="113"/>
                  <a:pt x="169" y="114"/>
                  <a:pt x="168" y="115"/>
                </a:cubicBezTo>
                <a:cubicBezTo>
                  <a:pt x="170" y="124"/>
                  <a:pt x="167" y="133"/>
                  <a:pt x="166" y="141"/>
                </a:cubicBezTo>
                <a:cubicBezTo>
                  <a:pt x="175" y="147"/>
                  <a:pt x="183" y="155"/>
                  <a:pt x="194" y="156"/>
                </a:cubicBezTo>
                <a:cubicBezTo>
                  <a:pt x="198" y="162"/>
                  <a:pt x="205" y="158"/>
                  <a:pt x="210" y="160"/>
                </a:cubicBezTo>
                <a:cubicBezTo>
                  <a:pt x="253" y="159"/>
                  <a:pt x="299" y="160"/>
                  <a:pt x="341" y="159"/>
                </a:cubicBezTo>
                <a:cubicBezTo>
                  <a:pt x="343" y="155"/>
                  <a:pt x="343" y="155"/>
                  <a:pt x="343" y="155"/>
                </a:cubicBezTo>
                <a:cubicBezTo>
                  <a:pt x="356" y="150"/>
                  <a:pt x="368" y="141"/>
                  <a:pt x="381" y="132"/>
                </a:cubicBezTo>
                <a:cubicBezTo>
                  <a:pt x="409" y="105"/>
                  <a:pt x="409" y="105"/>
                  <a:pt x="409" y="105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3" y="100"/>
                  <a:pt x="398" y="95"/>
                  <a:pt x="392" y="92"/>
                </a:cubicBezTo>
                <a:close/>
                <a:moveTo>
                  <a:pt x="196" y="92"/>
                </a:moveTo>
                <a:cubicBezTo>
                  <a:pt x="190" y="92"/>
                  <a:pt x="183" y="87"/>
                  <a:pt x="178" y="89"/>
                </a:cubicBezTo>
                <a:cubicBezTo>
                  <a:pt x="178" y="90"/>
                  <a:pt x="178" y="90"/>
                  <a:pt x="178" y="90"/>
                </a:cubicBezTo>
                <a:cubicBezTo>
                  <a:pt x="186" y="96"/>
                  <a:pt x="193" y="103"/>
                  <a:pt x="203" y="105"/>
                </a:cubicBezTo>
                <a:cubicBezTo>
                  <a:pt x="209" y="99"/>
                  <a:pt x="199" y="96"/>
                  <a:pt x="196" y="92"/>
                </a:cubicBezTo>
                <a:close/>
                <a:moveTo>
                  <a:pt x="1275" y="94"/>
                </a:moveTo>
                <a:cubicBezTo>
                  <a:pt x="1270" y="94"/>
                  <a:pt x="1265" y="92"/>
                  <a:pt x="1260" y="91"/>
                </a:cubicBezTo>
                <a:cubicBezTo>
                  <a:pt x="1254" y="92"/>
                  <a:pt x="1249" y="95"/>
                  <a:pt x="1244" y="97"/>
                </a:cubicBezTo>
                <a:cubicBezTo>
                  <a:pt x="1240" y="100"/>
                  <a:pt x="1233" y="96"/>
                  <a:pt x="1230" y="100"/>
                </a:cubicBezTo>
                <a:cubicBezTo>
                  <a:pt x="1230" y="103"/>
                  <a:pt x="1229" y="107"/>
                  <a:pt x="1231" y="110"/>
                </a:cubicBezTo>
                <a:cubicBezTo>
                  <a:pt x="1246" y="111"/>
                  <a:pt x="1257" y="101"/>
                  <a:pt x="1270" y="98"/>
                </a:cubicBezTo>
                <a:cubicBezTo>
                  <a:pt x="1272" y="98"/>
                  <a:pt x="1275" y="96"/>
                  <a:pt x="1275" y="94"/>
                </a:cubicBezTo>
                <a:close/>
                <a:moveTo>
                  <a:pt x="1192" y="96"/>
                </a:moveTo>
                <a:cubicBezTo>
                  <a:pt x="1191" y="92"/>
                  <a:pt x="1184" y="93"/>
                  <a:pt x="1181" y="93"/>
                </a:cubicBezTo>
                <a:cubicBezTo>
                  <a:pt x="1183" y="98"/>
                  <a:pt x="1183" y="104"/>
                  <a:pt x="1188" y="106"/>
                </a:cubicBezTo>
                <a:cubicBezTo>
                  <a:pt x="1193" y="106"/>
                  <a:pt x="1191" y="100"/>
                  <a:pt x="1192" y="96"/>
                </a:cubicBezTo>
                <a:close/>
                <a:moveTo>
                  <a:pt x="797" y="96"/>
                </a:moveTo>
                <a:cubicBezTo>
                  <a:pt x="793" y="95"/>
                  <a:pt x="790" y="95"/>
                  <a:pt x="786" y="94"/>
                </a:cubicBezTo>
                <a:cubicBezTo>
                  <a:pt x="781" y="99"/>
                  <a:pt x="775" y="99"/>
                  <a:pt x="770" y="104"/>
                </a:cubicBezTo>
                <a:cubicBezTo>
                  <a:pt x="771" y="107"/>
                  <a:pt x="768" y="112"/>
                  <a:pt x="772" y="113"/>
                </a:cubicBezTo>
                <a:cubicBezTo>
                  <a:pt x="781" y="111"/>
                  <a:pt x="788" y="104"/>
                  <a:pt x="795" y="99"/>
                </a:cubicBezTo>
                <a:cubicBezTo>
                  <a:pt x="797" y="96"/>
                  <a:pt x="797" y="96"/>
                  <a:pt x="797" y="96"/>
                </a:cubicBezTo>
                <a:close/>
                <a:moveTo>
                  <a:pt x="96" y="105"/>
                </a:moveTo>
                <a:cubicBezTo>
                  <a:pt x="91" y="96"/>
                  <a:pt x="91" y="96"/>
                  <a:pt x="91" y="96"/>
                </a:cubicBezTo>
                <a:cubicBezTo>
                  <a:pt x="86" y="96"/>
                  <a:pt x="82" y="100"/>
                  <a:pt x="77" y="100"/>
                </a:cubicBezTo>
                <a:cubicBezTo>
                  <a:pt x="74" y="106"/>
                  <a:pt x="70" y="113"/>
                  <a:pt x="73" y="119"/>
                </a:cubicBezTo>
                <a:cubicBezTo>
                  <a:pt x="75" y="125"/>
                  <a:pt x="81" y="124"/>
                  <a:pt x="85" y="124"/>
                </a:cubicBezTo>
                <a:cubicBezTo>
                  <a:pt x="92" y="123"/>
                  <a:pt x="99" y="123"/>
                  <a:pt x="104" y="116"/>
                </a:cubicBezTo>
                <a:cubicBezTo>
                  <a:pt x="106" y="114"/>
                  <a:pt x="111" y="113"/>
                  <a:pt x="109" y="110"/>
                </a:cubicBezTo>
                <a:cubicBezTo>
                  <a:pt x="103" y="112"/>
                  <a:pt x="100" y="108"/>
                  <a:pt x="96" y="105"/>
                </a:cubicBezTo>
                <a:close/>
                <a:moveTo>
                  <a:pt x="727" y="101"/>
                </a:moveTo>
                <a:cubicBezTo>
                  <a:pt x="727" y="95"/>
                  <a:pt x="718" y="99"/>
                  <a:pt x="714" y="99"/>
                </a:cubicBezTo>
                <a:cubicBezTo>
                  <a:pt x="714" y="114"/>
                  <a:pt x="714" y="114"/>
                  <a:pt x="714" y="114"/>
                </a:cubicBezTo>
                <a:cubicBezTo>
                  <a:pt x="715" y="115"/>
                  <a:pt x="717" y="114"/>
                  <a:pt x="718" y="114"/>
                </a:cubicBezTo>
                <a:cubicBezTo>
                  <a:pt x="723" y="112"/>
                  <a:pt x="725" y="106"/>
                  <a:pt x="727" y="101"/>
                </a:cubicBezTo>
                <a:close/>
                <a:moveTo>
                  <a:pt x="890" y="107"/>
                </a:moveTo>
                <a:cubicBezTo>
                  <a:pt x="888" y="105"/>
                  <a:pt x="886" y="102"/>
                  <a:pt x="883" y="100"/>
                </a:cubicBezTo>
                <a:cubicBezTo>
                  <a:pt x="881" y="100"/>
                  <a:pt x="877" y="99"/>
                  <a:pt x="875" y="101"/>
                </a:cubicBezTo>
                <a:cubicBezTo>
                  <a:pt x="861" y="117"/>
                  <a:pt x="846" y="132"/>
                  <a:pt x="827" y="143"/>
                </a:cubicBezTo>
                <a:cubicBezTo>
                  <a:pt x="819" y="148"/>
                  <a:pt x="810" y="152"/>
                  <a:pt x="803" y="158"/>
                </a:cubicBezTo>
                <a:cubicBezTo>
                  <a:pt x="810" y="160"/>
                  <a:pt x="818" y="158"/>
                  <a:pt x="825" y="159"/>
                </a:cubicBezTo>
                <a:cubicBezTo>
                  <a:pt x="836" y="152"/>
                  <a:pt x="847" y="145"/>
                  <a:pt x="858" y="138"/>
                </a:cubicBezTo>
                <a:cubicBezTo>
                  <a:pt x="869" y="127"/>
                  <a:pt x="883" y="121"/>
                  <a:pt x="890" y="107"/>
                </a:cubicBezTo>
                <a:close/>
                <a:moveTo>
                  <a:pt x="247" y="100"/>
                </a:moveTo>
                <a:cubicBezTo>
                  <a:pt x="244" y="99"/>
                  <a:pt x="242" y="103"/>
                  <a:pt x="243" y="106"/>
                </a:cubicBezTo>
                <a:cubicBezTo>
                  <a:pt x="244" y="106"/>
                  <a:pt x="244" y="106"/>
                  <a:pt x="244" y="106"/>
                </a:cubicBezTo>
                <a:cubicBezTo>
                  <a:pt x="246" y="105"/>
                  <a:pt x="248" y="102"/>
                  <a:pt x="247" y="100"/>
                </a:cubicBezTo>
                <a:close/>
                <a:moveTo>
                  <a:pt x="580" y="116"/>
                </a:moveTo>
                <a:cubicBezTo>
                  <a:pt x="572" y="106"/>
                  <a:pt x="572" y="106"/>
                  <a:pt x="572" y="106"/>
                </a:cubicBezTo>
                <a:cubicBezTo>
                  <a:pt x="564" y="108"/>
                  <a:pt x="555" y="110"/>
                  <a:pt x="546" y="112"/>
                </a:cubicBezTo>
                <a:cubicBezTo>
                  <a:pt x="545" y="114"/>
                  <a:pt x="545" y="114"/>
                  <a:pt x="545" y="114"/>
                </a:cubicBezTo>
                <a:cubicBezTo>
                  <a:pt x="547" y="121"/>
                  <a:pt x="553" y="127"/>
                  <a:pt x="560" y="129"/>
                </a:cubicBezTo>
                <a:cubicBezTo>
                  <a:pt x="570" y="127"/>
                  <a:pt x="582" y="129"/>
                  <a:pt x="587" y="120"/>
                </a:cubicBezTo>
                <a:cubicBezTo>
                  <a:pt x="585" y="118"/>
                  <a:pt x="582" y="118"/>
                  <a:pt x="580" y="116"/>
                </a:cubicBezTo>
                <a:close/>
                <a:moveTo>
                  <a:pt x="1034" y="115"/>
                </a:moveTo>
                <a:cubicBezTo>
                  <a:pt x="1026" y="107"/>
                  <a:pt x="1026" y="107"/>
                  <a:pt x="1026" y="107"/>
                </a:cubicBezTo>
                <a:cubicBezTo>
                  <a:pt x="1019" y="106"/>
                  <a:pt x="1015" y="111"/>
                  <a:pt x="1008" y="112"/>
                </a:cubicBezTo>
                <a:cubicBezTo>
                  <a:pt x="1007" y="115"/>
                  <a:pt x="1012" y="117"/>
                  <a:pt x="1013" y="120"/>
                </a:cubicBezTo>
                <a:cubicBezTo>
                  <a:pt x="1018" y="124"/>
                  <a:pt x="1026" y="124"/>
                  <a:pt x="1032" y="123"/>
                </a:cubicBezTo>
                <a:cubicBezTo>
                  <a:pt x="1035" y="122"/>
                  <a:pt x="1040" y="121"/>
                  <a:pt x="1041" y="117"/>
                </a:cubicBezTo>
                <a:cubicBezTo>
                  <a:pt x="1034" y="115"/>
                  <a:pt x="1034" y="115"/>
                  <a:pt x="1034" y="115"/>
                </a:cubicBezTo>
                <a:close/>
                <a:moveTo>
                  <a:pt x="1655" y="110"/>
                </a:moveTo>
                <a:cubicBezTo>
                  <a:pt x="1656" y="107"/>
                  <a:pt x="1653" y="107"/>
                  <a:pt x="1651" y="108"/>
                </a:cubicBezTo>
                <a:cubicBezTo>
                  <a:pt x="1651" y="110"/>
                  <a:pt x="1651" y="113"/>
                  <a:pt x="1652" y="114"/>
                </a:cubicBezTo>
                <a:cubicBezTo>
                  <a:pt x="1654" y="113"/>
                  <a:pt x="1655" y="111"/>
                  <a:pt x="1655" y="110"/>
                </a:cubicBezTo>
                <a:close/>
                <a:moveTo>
                  <a:pt x="1363" y="113"/>
                </a:moveTo>
                <a:cubicBezTo>
                  <a:pt x="1366" y="108"/>
                  <a:pt x="1357" y="110"/>
                  <a:pt x="1355" y="107"/>
                </a:cubicBezTo>
                <a:cubicBezTo>
                  <a:pt x="1350" y="111"/>
                  <a:pt x="1347" y="116"/>
                  <a:pt x="1343" y="119"/>
                </a:cubicBezTo>
                <a:cubicBezTo>
                  <a:pt x="1328" y="133"/>
                  <a:pt x="1312" y="149"/>
                  <a:pt x="1293" y="158"/>
                </a:cubicBezTo>
                <a:cubicBezTo>
                  <a:pt x="1293" y="159"/>
                  <a:pt x="1293" y="159"/>
                  <a:pt x="1293" y="159"/>
                </a:cubicBezTo>
                <a:cubicBezTo>
                  <a:pt x="1308" y="158"/>
                  <a:pt x="1308" y="158"/>
                  <a:pt x="1308" y="158"/>
                </a:cubicBezTo>
                <a:cubicBezTo>
                  <a:pt x="1308" y="156"/>
                  <a:pt x="1309" y="153"/>
                  <a:pt x="1312" y="152"/>
                </a:cubicBezTo>
                <a:cubicBezTo>
                  <a:pt x="1320" y="151"/>
                  <a:pt x="1327" y="144"/>
                  <a:pt x="1334" y="139"/>
                </a:cubicBezTo>
                <a:cubicBezTo>
                  <a:pt x="1343" y="131"/>
                  <a:pt x="1355" y="125"/>
                  <a:pt x="1363" y="113"/>
                </a:cubicBezTo>
                <a:close/>
                <a:moveTo>
                  <a:pt x="428" y="113"/>
                </a:moveTo>
                <a:cubicBezTo>
                  <a:pt x="426" y="110"/>
                  <a:pt x="422" y="108"/>
                  <a:pt x="418" y="108"/>
                </a:cubicBezTo>
                <a:cubicBezTo>
                  <a:pt x="404" y="118"/>
                  <a:pt x="394" y="135"/>
                  <a:pt x="377" y="143"/>
                </a:cubicBezTo>
                <a:cubicBezTo>
                  <a:pt x="371" y="149"/>
                  <a:pt x="362" y="153"/>
                  <a:pt x="357" y="158"/>
                </a:cubicBezTo>
                <a:cubicBezTo>
                  <a:pt x="368" y="159"/>
                  <a:pt x="368" y="159"/>
                  <a:pt x="368" y="159"/>
                </a:cubicBezTo>
                <a:cubicBezTo>
                  <a:pt x="373" y="158"/>
                  <a:pt x="376" y="161"/>
                  <a:pt x="381" y="159"/>
                </a:cubicBezTo>
                <a:cubicBezTo>
                  <a:pt x="382" y="154"/>
                  <a:pt x="382" y="154"/>
                  <a:pt x="382" y="154"/>
                </a:cubicBezTo>
                <a:cubicBezTo>
                  <a:pt x="396" y="147"/>
                  <a:pt x="408" y="136"/>
                  <a:pt x="419" y="125"/>
                </a:cubicBezTo>
                <a:cubicBezTo>
                  <a:pt x="423" y="121"/>
                  <a:pt x="425" y="116"/>
                  <a:pt x="428" y="113"/>
                </a:cubicBezTo>
                <a:close/>
                <a:moveTo>
                  <a:pt x="1188" y="112"/>
                </a:moveTo>
                <a:cubicBezTo>
                  <a:pt x="1187" y="111"/>
                  <a:pt x="1185" y="111"/>
                  <a:pt x="1184" y="112"/>
                </a:cubicBezTo>
                <a:cubicBezTo>
                  <a:pt x="1184" y="113"/>
                  <a:pt x="1183" y="116"/>
                  <a:pt x="1185" y="116"/>
                </a:cubicBezTo>
                <a:cubicBezTo>
                  <a:pt x="1187" y="115"/>
                  <a:pt x="1189" y="113"/>
                  <a:pt x="1188" y="112"/>
                </a:cubicBezTo>
                <a:close/>
                <a:moveTo>
                  <a:pt x="1371" y="130"/>
                </a:moveTo>
                <a:cubicBezTo>
                  <a:pt x="1370" y="126"/>
                  <a:pt x="1371" y="120"/>
                  <a:pt x="1369" y="116"/>
                </a:cubicBezTo>
                <a:cubicBezTo>
                  <a:pt x="1366" y="117"/>
                  <a:pt x="1364" y="120"/>
                  <a:pt x="1363" y="122"/>
                </a:cubicBezTo>
                <a:cubicBezTo>
                  <a:pt x="1350" y="133"/>
                  <a:pt x="1337" y="144"/>
                  <a:pt x="1323" y="153"/>
                </a:cubicBezTo>
                <a:cubicBezTo>
                  <a:pt x="1321" y="156"/>
                  <a:pt x="1316" y="154"/>
                  <a:pt x="1315" y="158"/>
                </a:cubicBezTo>
                <a:cubicBezTo>
                  <a:pt x="1321" y="159"/>
                  <a:pt x="1327" y="159"/>
                  <a:pt x="1334" y="159"/>
                </a:cubicBezTo>
                <a:cubicBezTo>
                  <a:pt x="1350" y="149"/>
                  <a:pt x="1350" y="149"/>
                  <a:pt x="1350" y="149"/>
                </a:cubicBezTo>
                <a:cubicBezTo>
                  <a:pt x="1357" y="142"/>
                  <a:pt x="1366" y="139"/>
                  <a:pt x="1371" y="130"/>
                </a:cubicBezTo>
                <a:close/>
                <a:moveTo>
                  <a:pt x="891" y="117"/>
                </a:moveTo>
                <a:cubicBezTo>
                  <a:pt x="890" y="117"/>
                  <a:pt x="890" y="117"/>
                  <a:pt x="890" y="117"/>
                </a:cubicBezTo>
                <a:cubicBezTo>
                  <a:pt x="874" y="135"/>
                  <a:pt x="855" y="145"/>
                  <a:pt x="837" y="158"/>
                </a:cubicBezTo>
                <a:cubicBezTo>
                  <a:pt x="845" y="161"/>
                  <a:pt x="853" y="159"/>
                  <a:pt x="861" y="159"/>
                </a:cubicBezTo>
                <a:cubicBezTo>
                  <a:pt x="863" y="160"/>
                  <a:pt x="865" y="157"/>
                  <a:pt x="865" y="155"/>
                </a:cubicBezTo>
                <a:cubicBezTo>
                  <a:pt x="871" y="147"/>
                  <a:pt x="879" y="144"/>
                  <a:pt x="886" y="136"/>
                </a:cubicBezTo>
                <a:cubicBezTo>
                  <a:pt x="894" y="133"/>
                  <a:pt x="890" y="124"/>
                  <a:pt x="891" y="117"/>
                </a:cubicBezTo>
                <a:close/>
                <a:moveTo>
                  <a:pt x="940" y="121"/>
                </a:moveTo>
                <a:cubicBezTo>
                  <a:pt x="938" y="116"/>
                  <a:pt x="930" y="116"/>
                  <a:pt x="928" y="120"/>
                </a:cubicBezTo>
                <a:cubicBezTo>
                  <a:pt x="929" y="123"/>
                  <a:pt x="928" y="128"/>
                  <a:pt x="931" y="131"/>
                </a:cubicBezTo>
                <a:cubicBezTo>
                  <a:pt x="936" y="130"/>
                  <a:pt x="937" y="124"/>
                  <a:pt x="940" y="121"/>
                </a:cubicBezTo>
                <a:close/>
                <a:moveTo>
                  <a:pt x="1822" y="121"/>
                </a:moveTo>
                <a:cubicBezTo>
                  <a:pt x="1819" y="121"/>
                  <a:pt x="1817" y="118"/>
                  <a:pt x="1815" y="118"/>
                </a:cubicBezTo>
                <a:cubicBezTo>
                  <a:pt x="1807" y="128"/>
                  <a:pt x="1800" y="140"/>
                  <a:pt x="1790" y="149"/>
                </a:cubicBezTo>
                <a:cubicBezTo>
                  <a:pt x="1786" y="151"/>
                  <a:pt x="1781" y="154"/>
                  <a:pt x="1778" y="158"/>
                </a:cubicBezTo>
                <a:cubicBezTo>
                  <a:pt x="1781" y="159"/>
                  <a:pt x="1783" y="159"/>
                  <a:pt x="1786" y="159"/>
                </a:cubicBezTo>
                <a:cubicBezTo>
                  <a:pt x="1796" y="151"/>
                  <a:pt x="1808" y="142"/>
                  <a:pt x="1817" y="134"/>
                </a:cubicBezTo>
                <a:cubicBezTo>
                  <a:pt x="1821" y="131"/>
                  <a:pt x="1820" y="125"/>
                  <a:pt x="1822" y="121"/>
                </a:cubicBezTo>
                <a:close/>
                <a:moveTo>
                  <a:pt x="1417" y="123"/>
                </a:moveTo>
                <a:cubicBezTo>
                  <a:pt x="1415" y="120"/>
                  <a:pt x="1411" y="119"/>
                  <a:pt x="1408" y="119"/>
                </a:cubicBezTo>
                <a:cubicBezTo>
                  <a:pt x="1404" y="118"/>
                  <a:pt x="1402" y="121"/>
                  <a:pt x="1400" y="125"/>
                </a:cubicBezTo>
                <a:cubicBezTo>
                  <a:pt x="1402" y="127"/>
                  <a:pt x="1402" y="131"/>
                  <a:pt x="1402" y="135"/>
                </a:cubicBezTo>
                <a:cubicBezTo>
                  <a:pt x="1399" y="140"/>
                  <a:pt x="1394" y="147"/>
                  <a:pt x="1386" y="147"/>
                </a:cubicBezTo>
                <a:cubicBezTo>
                  <a:pt x="1382" y="149"/>
                  <a:pt x="1377" y="153"/>
                  <a:pt x="1374" y="158"/>
                </a:cubicBezTo>
                <a:cubicBezTo>
                  <a:pt x="1382" y="163"/>
                  <a:pt x="1387" y="153"/>
                  <a:pt x="1393" y="150"/>
                </a:cubicBezTo>
                <a:cubicBezTo>
                  <a:pt x="1399" y="141"/>
                  <a:pt x="1414" y="135"/>
                  <a:pt x="1417" y="123"/>
                </a:cubicBezTo>
                <a:close/>
                <a:moveTo>
                  <a:pt x="284" y="121"/>
                </a:moveTo>
                <a:cubicBezTo>
                  <a:pt x="285" y="121"/>
                  <a:pt x="285" y="121"/>
                  <a:pt x="285" y="121"/>
                </a:cubicBezTo>
                <a:cubicBezTo>
                  <a:pt x="286" y="121"/>
                  <a:pt x="286" y="121"/>
                  <a:pt x="286" y="121"/>
                </a:cubicBezTo>
                <a:cubicBezTo>
                  <a:pt x="284" y="121"/>
                  <a:pt x="284" y="121"/>
                  <a:pt x="284" y="121"/>
                </a:cubicBezTo>
                <a:close/>
                <a:moveTo>
                  <a:pt x="7" y="145"/>
                </a:moveTo>
                <a:cubicBezTo>
                  <a:pt x="8" y="137"/>
                  <a:pt x="10" y="128"/>
                  <a:pt x="4" y="123"/>
                </a:cubicBezTo>
                <a:cubicBezTo>
                  <a:pt x="4" y="131"/>
                  <a:pt x="3" y="140"/>
                  <a:pt x="4" y="148"/>
                </a:cubicBezTo>
                <a:cubicBezTo>
                  <a:pt x="7" y="145"/>
                  <a:pt x="7" y="145"/>
                  <a:pt x="7" y="145"/>
                </a:cubicBezTo>
                <a:close/>
                <a:moveTo>
                  <a:pt x="475" y="125"/>
                </a:moveTo>
                <a:cubicBezTo>
                  <a:pt x="474" y="123"/>
                  <a:pt x="472" y="123"/>
                  <a:pt x="469" y="123"/>
                </a:cubicBezTo>
                <a:cubicBezTo>
                  <a:pt x="467" y="123"/>
                  <a:pt x="467" y="126"/>
                  <a:pt x="466" y="128"/>
                </a:cubicBezTo>
                <a:cubicBezTo>
                  <a:pt x="466" y="132"/>
                  <a:pt x="463" y="137"/>
                  <a:pt x="464" y="139"/>
                </a:cubicBezTo>
                <a:cubicBezTo>
                  <a:pt x="468" y="136"/>
                  <a:pt x="473" y="130"/>
                  <a:pt x="475" y="125"/>
                </a:cubicBezTo>
                <a:close/>
                <a:moveTo>
                  <a:pt x="428" y="135"/>
                </a:moveTo>
                <a:cubicBezTo>
                  <a:pt x="427" y="126"/>
                  <a:pt x="427" y="126"/>
                  <a:pt x="427" y="126"/>
                </a:cubicBezTo>
                <a:cubicBezTo>
                  <a:pt x="423" y="128"/>
                  <a:pt x="420" y="130"/>
                  <a:pt x="417" y="134"/>
                </a:cubicBezTo>
                <a:cubicBezTo>
                  <a:pt x="408" y="144"/>
                  <a:pt x="397" y="151"/>
                  <a:pt x="387" y="158"/>
                </a:cubicBezTo>
                <a:cubicBezTo>
                  <a:pt x="394" y="160"/>
                  <a:pt x="399" y="159"/>
                  <a:pt x="406" y="159"/>
                </a:cubicBezTo>
                <a:cubicBezTo>
                  <a:pt x="406" y="158"/>
                  <a:pt x="405" y="155"/>
                  <a:pt x="407" y="154"/>
                </a:cubicBezTo>
                <a:cubicBezTo>
                  <a:pt x="415" y="150"/>
                  <a:pt x="422" y="142"/>
                  <a:pt x="428" y="135"/>
                </a:cubicBezTo>
                <a:close/>
                <a:moveTo>
                  <a:pt x="944" y="138"/>
                </a:moveTo>
                <a:cubicBezTo>
                  <a:pt x="945" y="135"/>
                  <a:pt x="946" y="129"/>
                  <a:pt x="943" y="127"/>
                </a:cubicBezTo>
                <a:cubicBezTo>
                  <a:pt x="932" y="137"/>
                  <a:pt x="926" y="149"/>
                  <a:pt x="914" y="157"/>
                </a:cubicBezTo>
                <a:cubicBezTo>
                  <a:pt x="914" y="158"/>
                  <a:pt x="914" y="158"/>
                  <a:pt x="914" y="158"/>
                </a:cubicBezTo>
                <a:cubicBezTo>
                  <a:pt x="917" y="159"/>
                  <a:pt x="922" y="160"/>
                  <a:pt x="923" y="156"/>
                </a:cubicBezTo>
                <a:cubicBezTo>
                  <a:pt x="932" y="153"/>
                  <a:pt x="939" y="146"/>
                  <a:pt x="944" y="138"/>
                </a:cubicBezTo>
                <a:close/>
                <a:moveTo>
                  <a:pt x="1109" y="143"/>
                </a:moveTo>
                <a:cubicBezTo>
                  <a:pt x="1103" y="138"/>
                  <a:pt x="1095" y="133"/>
                  <a:pt x="1088" y="128"/>
                </a:cubicBezTo>
                <a:cubicBezTo>
                  <a:pt x="1086" y="131"/>
                  <a:pt x="1086" y="131"/>
                  <a:pt x="1086" y="131"/>
                </a:cubicBezTo>
                <a:cubicBezTo>
                  <a:pt x="1082" y="136"/>
                  <a:pt x="1088" y="139"/>
                  <a:pt x="1091" y="142"/>
                </a:cubicBezTo>
                <a:cubicBezTo>
                  <a:pt x="1100" y="149"/>
                  <a:pt x="1111" y="151"/>
                  <a:pt x="1118" y="159"/>
                </a:cubicBezTo>
                <a:cubicBezTo>
                  <a:pt x="1140" y="159"/>
                  <a:pt x="1140" y="159"/>
                  <a:pt x="1140" y="159"/>
                </a:cubicBezTo>
                <a:cubicBezTo>
                  <a:pt x="1142" y="158"/>
                  <a:pt x="1142" y="158"/>
                  <a:pt x="1142" y="158"/>
                </a:cubicBezTo>
                <a:cubicBezTo>
                  <a:pt x="1141" y="156"/>
                  <a:pt x="1141" y="156"/>
                  <a:pt x="1141" y="156"/>
                </a:cubicBezTo>
                <a:cubicBezTo>
                  <a:pt x="1129" y="154"/>
                  <a:pt x="1121" y="146"/>
                  <a:pt x="1109" y="143"/>
                </a:cubicBezTo>
                <a:close/>
                <a:moveTo>
                  <a:pt x="1830" y="128"/>
                </a:moveTo>
                <a:cubicBezTo>
                  <a:pt x="1829" y="128"/>
                  <a:pt x="1829" y="128"/>
                  <a:pt x="1829" y="128"/>
                </a:cubicBezTo>
                <a:cubicBezTo>
                  <a:pt x="1818" y="138"/>
                  <a:pt x="1808" y="150"/>
                  <a:pt x="1796" y="158"/>
                </a:cubicBezTo>
                <a:cubicBezTo>
                  <a:pt x="1801" y="159"/>
                  <a:pt x="1807" y="158"/>
                  <a:pt x="1813" y="159"/>
                </a:cubicBezTo>
                <a:cubicBezTo>
                  <a:pt x="1822" y="158"/>
                  <a:pt x="1827" y="149"/>
                  <a:pt x="1832" y="142"/>
                </a:cubicBezTo>
                <a:cubicBezTo>
                  <a:pt x="1835" y="138"/>
                  <a:pt x="1831" y="133"/>
                  <a:pt x="1830" y="128"/>
                </a:cubicBezTo>
                <a:close/>
                <a:moveTo>
                  <a:pt x="482" y="139"/>
                </a:moveTo>
                <a:cubicBezTo>
                  <a:pt x="483" y="135"/>
                  <a:pt x="480" y="126"/>
                  <a:pt x="476" y="134"/>
                </a:cubicBezTo>
                <a:cubicBezTo>
                  <a:pt x="470" y="143"/>
                  <a:pt x="461" y="150"/>
                  <a:pt x="457" y="158"/>
                </a:cubicBezTo>
                <a:cubicBezTo>
                  <a:pt x="461" y="161"/>
                  <a:pt x="467" y="159"/>
                  <a:pt x="471" y="159"/>
                </a:cubicBezTo>
                <a:cubicBezTo>
                  <a:pt x="472" y="158"/>
                  <a:pt x="471" y="156"/>
                  <a:pt x="471" y="155"/>
                </a:cubicBezTo>
                <a:cubicBezTo>
                  <a:pt x="471" y="152"/>
                  <a:pt x="475" y="152"/>
                  <a:pt x="477" y="150"/>
                </a:cubicBezTo>
                <a:cubicBezTo>
                  <a:pt x="480" y="147"/>
                  <a:pt x="483" y="143"/>
                  <a:pt x="482" y="139"/>
                </a:cubicBezTo>
                <a:close/>
                <a:moveTo>
                  <a:pt x="1420" y="145"/>
                </a:moveTo>
                <a:cubicBezTo>
                  <a:pt x="1420" y="141"/>
                  <a:pt x="1423" y="135"/>
                  <a:pt x="1419" y="132"/>
                </a:cubicBezTo>
                <a:cubicBezTo>
                  <a:pt x="1411" y="140"/>
                  <a:pt x="1401" y="150"/>
                  <a:pt x="1393" y="158"/>
                </a:cubicBezTo>
                <a:cubicBezTo>
                  <a:pt x="1396" y="159"/>
                  <a:pt x="1402" y="160"/>
                  <a:pt x="1406" y="158"/>
                </a:cubicBezTo>
                <a:cubicBezTo>
                  <a:pt x="1408" y="151"/>
                  <a:pt x="1417" y="151"/>
                  <a:pt x="1420" y="145"/>
                </a:cubicBezTo>
                <a:close/>
                <a:moveTo>
                  <a:pt x="1874" y="138"/>
                </a:moveTo>
                <a:cubicBezTo>
                  <a:pt x="1869" y="133"/>
                  <a:pt x="1863" y="138"/>
                  <a:pt x="1858" y="139"/>
                </a:cubicBezTo>
                <a:cubicBezTo>
                  <a:pt x="1855" y="143"/>
                  <a:pt x="1855" y="149"/>
                  <a:pt x="1851" y="152"/>
                </a:cubicBezTo>
                <a:cubicBezTo>
                  <a:pt x="1844" y="156"/>
                  <a:pt x="1842" y="149"/>
                  <a:pt x="1836" y="148"/>
                </a:cubicBezTo>
                <a:cubicBezTo>
                  <a:pt x="1827" y="158"/>
                  <a:pt x="1827" y="158"/>
                  <a:pt x="1827" y="158"/>
                </a:cubicBezTo>
                <a:cubicBezTo>
                  <a:pt x="1837" y="158"/>
                  <a:pt x="1847" y="160"/>
                  <a:pt x="1857" y="157"/>
                </a:cubicBezTo>
                <a:cubicBezTo>
                  <a:pt x="1873" y="139"/>
                  <a:pt x="1873" y="139"/>
                  <a:pt x="1873" y="139"/>
                </a:cubicBezTo>
                <a:cubicBezTo>
                  <a:pt x="1874" y="138"/>
                  <a:pt x="1874" y="138"/>
                  <a:pt x="1874" y="138"/>
                </a:cubicBezTo>
                <a:close/>
                <a:moveTo>
                  <a:pt x="899" y="142"/>
                </a:moveTo>
                <a:cubicBezTo>
                  <a:pt x="898" y="140"/>
                  <a:pt x="896" y="137"/>
                  <a:pt x="893" y="137"/>
                </a:cubicBezTo>
                <a:cubicBezTo>
                  <a:pt x="886" y="142"/>
                  <a:pt x="880" y="149"/>
                  <a:pt x="873" y="155"/>
                </a:cubicBezTo>
                <a:cubicBezTo>
                  <a:pt x="873" y="159"/>
                  <a:pt x="873" y="159"/>
                  <a:pt x="873" y="159"/>
                </a:cubicBezTo>
                <a:cubicBezTo>
                  <a:pt x="876" y="159"/>
                  <a:pt x="881" y="159"/>
                  <a:pt x="885" y="159"/>
                </a:cubicBezTo>
                <a:cubicBezTo>
                  <a:pt x="889" y="152"/>
                  <a:pt x="895" y="149"/>
                  <a:pt x="899" y="142"/>
                </a:cubicBezTo>
                <a:close/>
                <a:moveTo>
                  <a:pt x="1379" y="144"/>
                </a:moveTo>
                <a:cubicBezTo>
                  <a:pt x="1376" y="141"/>
                  <a:pt x="1375" y="139"/>
                  <a:pt x="1372" y="138"/>
                </a:cubicBezTo>
                <a:cubicBezTo>
                  <a:pt x="1364" y="144"/>
                  <a:pt x="1356" y="152"/>
                  <a:pt x="1348" y="158"/>
                </a:cubicBezTo>
                <a:cubicBezTo>
                  <a:pt x="1353" y="159"/>
                  <a:pt x="1360" y="161"/>
                  <a:pt x="1364" y="156"/>
                </a:cubicBezTo>
                <a:cubicBezTo>
                  <a:pt x="1369" y="152"/>
                  <a:pt x="1376" y="149"/>
                  <a:pt x="1379" y="144"/>
                </a:cubicBezTo>
                <a:close/>
                <a:moveTo>
                  <a:pt x="436" y="144"/>
                </a:moveTo>
                <a:cubicBezTo>
                  <a:pt x="434" y="141"/>
                  <a:pt x="434" y="141"/>
                  <a:pt x="434" y="141"/>
                </a:cubicBezTo>
                <a:cubicBezTo>
                  <a:pt x="430" y="138"/>
                  <a:pt x="429" y="143"/>
                  <a:pt x="426" y="145"/>
                </a:cubicBezTo>
                <a:cubicBezTo>
                  <a:pt x="422" y="150"/>
                  <a:pt x="415" y="153"/>
                  <a:pt x="413" y="158"/>
                </a:cubicBezTo>
                <a:cubicBezTo>
                  <a:pt x="422" y="159"/>
                  <a:pt x="433" y="160"/>
                  <a:pt x="443" y="159"/>
                </a:cubicBezTo>
                <a:cubicBezTo>
                  <a:pt x="449" y="155"/>
                  <a:pt x="456" y="151"/>
                  <a:pt x="460" y="143"/>
                </a:cubicBezTo>
                <a:cubicBezTo>
                  <a:pt x="454" y="146"/>
                  <a:pt x="449" y="148"/>
                  <a:pt x="443" y="147"/>
                </a:cubicBezTo>
                <a:cubicBezTo>
                  <a:pt x="438" y="149"/>
                  <a:pt x="435" y="156"/>
                  <a:pt x="429" y="158"/>
                </a:cubicBezTo>
                <a:cubicBezTo>
                  <a:pt x="423" y="152"/>
                  <a:pt x="435" y="150"/>
                  <a:pt x="436" y="144"/>
                </a:cubicBezTo>
                <a:close/>
                <a:moveTo>
                  <a:pt x="1883" y="152"/>
                </a:moveTo>
                <a:cubicBezTo>
                  <a:pt x="1882" y="149"/>
                  <a:pt x="1883" y="144"/>
                  <a:pt x="1879" y="142"/>
                </a:cubicBezTo>
                <a:cubicBezTo>
                  <a:pt x="1874" y="147"/>
                  <a:pt x="1870" y="152"/>
                  <a:pt x="1866" y="158"/>
                </a:cubicBezTo>
                <a:cubicBezTo>
                  <a:pt x="1876" y="159"/>
                  <a:pt x="1876" y="159"/>
                  <a:pt x="1876" y="159"/>
                </a:cubicBezTo>
                <a:cubicBezTo>
                  <a:pt x="1880" y="158"/>
                  <a:pt x="1882" y="154"/>
                  <a:pt x="1883" y="152"/>
                </a:cubicBezTo>
                <a:close/>
                <a:moveTo>
                  <a:pt x="1108" y="158"/>
                </a:moveTo>
                <a:cubicBezTo>
                  <a:pt x="1100" y="151"/>
                  <a:pt x="1090" y="149"/>
                  <a:pt x="1082" y="142"/>
                </a:cubicBezTo>
                <a:cubicBezTo>
                  <a:pt x="1073" y="151"/>
                  <a:pt x="1090" y="152"/>
                  <a:pt x="1091" y="159"/>
                </a:cubicBezTo>
                <a:cubicBezTo>
                  <a:pt x="1096" y="160"/>
                  <a:pt x="1102" y="159"/>
                  <a:pt x="1108" y="158"/>
                </a:cubicBezTo>
                <a:close/>
                <a:moveTo>
                  <a:pt x="653" y="153"/>
                </a:moveTo>
                <a:cubicBezTo>
                  <a:pt x="647" y="152"/>
                  <a:pt x="642" y="146"/>
                  <a:pt x="636" y="145"/>
                </a:cubicBezTo>
                <a:cubicBezTo>
                  <a:pt x="632" y="149"/>
                  <a:pt x="628" y="153"/>
                  <a:pt x="627" y="159"/>
                </a:cubicBezTo>
                <a:cubicBezTo>
                  <a:pt x="637" y="161"/>
                  <a:pt x="648" y="159"/>
                  <a:pt x="658" y="158"/>
                </a:cubicBezTo>
                <a:cubicBezTo>
                  <a:pt x="658" y="155"/>
                  <a:pt x="654" y="155"/>
                  <a:pt x="653" y="153"/>
                </a:cubicBezTo>
                <a:close/>
                <a:moveTo>
                  <a:pt x="1581" y="158"/>
                </a:moveTo>
                <a:cubicBezTo>
                  <a:pt x="1576" y="153"/>
                  <a:pt x="1570" y="149"/>
                  <a:pt x="1564" y="145"/>
                </a:cubicBezTo>
                <a:cubicBezTo>
                  <a:pt x="1561" y="150"/>
                  <a:pt x="1556" y="154"/>
                  <a:pt x="1554" y="158"/>
                </a:cubicBezTo>
                <a:cubicBezTo>
                  <a:pt x="1561" y="160"/>
                  <a:pt x="1571" y="158"/>
                  <a:pt x="1579" y="159"/>
                </a:cubicBezTo>
                <a:cubicBezTo>
                  <a:pt x="1581" y="158"/>
                  <a:pt x="1581" y="158"/>
                  <a:pt x="1581" y="158"/>
                </a:cubicBezTo>
                <a:close/>
                <a:moveTo>
                  <a:pt x="913" y="148"/>
                </a:moveTo>
                <a:cubicBezTo>
                  <a:pt x="904" y="146"/>
                  <a:pt x="904" y="146"/>
                  <a:pt x="904" y="146"/>
                </a:cubicBezTo>
                <a:cubicBezTo>
                  <a:pt x="896" y="155"/>
                  <a:pt x="896" y="155"/>
                  <a:pt x="896" y="155"/>
                </a:cubicBezTo>
                <a:cubicBezTo>
                  <a:pt x="896" y="156"/>
                  <a:pt x="894" y="158"/>
                  <a:pt x="896" y="159"/>
                </a:cubicBezTo>
                <a:cubicBezTo>
                  <a:pt x="902" y="157"/>
                  <a:pt x="910" y="154"/>
                  <a:pt x="913" y="148"/>
                </a:cubicBezTo>
                <a:close/>
                <a:moveTo>
                  <a:pt x="178" y="158"/>
                </a:moveTo>
                <a:cubicBezTo>
                  <a:pt x="174" y="153"/>
                  <a:pt x="168" y="151"/>
                  <a:pt x="162" y="148"/>
                </a:cubicBezTo>
                <a:cubicBezTo>
                  <a:pt x="160" y="152"/>
                  <a:pt x="156" y="154"/>
                  <a:pt x="155" y="158"/>
                </a:cubicBezTo>
                <a:cubicBezTo>
                  <a:pt x="163" y="160"/>
                  <a:pt x="171" y="160"/>
                  <a:pt x="178" y="158"/>
                </a:cubicBezTo>
                <a:close/>
                <a:moveTo>
                  <a:pt x="1081" y="158"/>
                </a:moveTo>
                <a:cubicBezTo>
                  <a:pt x="1080" y="156"/>
                  <a:pt x="1079" y="154"/>
                  <a:pt x="1077" y="153"/>
                </a:cubicBezTo>
                <a:cubicBezTo>
                  <a:pt x="1073" y="150"/>
                  <a:pt x="1070" y="154"/>
                  <a:pt x="1068" y="158"/>
                </a:cubicBezTo>
                <a:cubicBezTo>
                  <a:pt x="1072" y="159"/>
                  <a:pt x="1077" y="160"/>
                  <a:pt x="1081" y="158"/>
                </a:cubicBezTo>
                <a:close/>
                <a:moveTo>
                  <a:pt x="67" y="180"/>
                </a:moveTo>
                <a:cubicBezTo>
                  <a:pt x="69" y="180"/>
                  <a:pt x="67" y="185"/>
                  <a:pt x="70" y="182"/>
                </a:cubicBezTo>
                <a:cubicBezTo>
                  <a:pt x="70" y="181"/>
                  <a:pt x="70" y="181"/>
                  <a:pt x="70" y="181"/>
                </a:cubicBezTo>
                <a:cubicBezTo>
                  <a:pt x="85" y="180"/>
                  <a:pt x="101" y="180"/>
                  <a:pt x="117" y="180"/>
                </a:cubicBezTo>
                <a:cubicBezTo>
                  <a:pt x="141" y="181"/>
                  <a:pt x="165" y="180"/>
                  <a:pt x="191" y="181"/>
                </a:cubicBezTo>
                <a:cubicBezTo>
                  <a:pt x="326" y="179"/>
                  <a:pt x="462" y="183"/>
                  <a:pt x="597" y="181"/>
                </a:cubicBezTo>
                <a:cubicBezTo>
                  <a:pt x="755" y="181"/>
                  <a:pt x="755" y="181"/>
                  <a:pt x="755" y="181"/>
                </a:cubicBezTo>
                <a:cubicBezTo>
                  <a:pt x="820" y="181"/>
                  <a:pt x="885" y="181"/>
                  <a:pt x="949" y="181"/>
                </a:cubicBezTo>
                <a:cubicBezTo>
                  <a:pt x="1023" y="180"/>
                  <a:pt x="1098" y="181"/>
                  <a:pt x="1174" y="181"/>
                </a:cubicBezTo>
                <a:cubicBezTo>
                  <a:pt x="1226" y="181"/>
                  <a:pt x="1275" y="182"/>
                  <a:pt x="1327" y="181"/>
                </a:cubicBezTo>
                <a:cubicBezTo>
                  <a:pt x="1365" y="183"/>
                  <a:pt x="1400" y="179"/>
                  <a:pt x="1438" y="183"/>
                </a:cubicBezTo>
                <a:cubicBezTo>
                  <a:pt x="1447" y="180"/>
                  <a:pt x="1455" y="182"/>
                  <a:pt x="1464" y="182"/>
                </a:cubicBezTo>
                <a:cubicBezTo>
                  <a:pt x="1481" y="182"/>
                  <a:pt x="1497" y="182"/>
                  <a:pt x="1514" y="183"/>
                </a:cubicBezTo>
                <a:cubicBezTo>
                  <a:pt x="1517" y="182"/>
                  <a:pt x="1517" y="182"/>
                  <a:pt x="1517" y="182"/>
                </a:cubicBezTo>
                <a:cubicBezTo>
                  <a:pt x="1567" y="183"/>
                  <a:pt x="1621" y="181"/>
                  <a:pt x="1670" y="181"/>
                </a:cubicBezTo>
                <a:cubicBezTo>
                  <a:pt x="1682" y="180"/>
                  <a:pt x="1693" y="183"/>
                  <a:pt x="1705" y="181"/>
                </a:cubicBezTo>
                <a:cubicBezTo>
                  <a:pt x="1755" y="182"/>
                  <a:pt x="1801" y="181"/>
                  <a:pt x="1853" y="182"/>
                </a:cubicBezTo>
                <a:cubicBezTo>
                  <a:pt x="1875" y="181"/>
                  <a:pt x="1899" y="182"/>
                  <a:pt x="1923" y="181"/>
                </a:cubicBezTo>
                <a:cubicBezTo>
                  <a:pt x="1944" y="181"/>
                  <a:pt x="1963" y="182"/>
                  <a:pt x="1985" y="182"/>
                </a:cubicBezTo>
                <a:cubicBezTo>
                  <a:pt x="1986" y="183"/>
                  <a:pt x="1986" y="185"/>
                  <a:pt x="1986" y="186"/>
                </a:cubicBezTo>
                <a:cubicBezTo>
                  <a:pt x="1983" y="188"/>
                  <a:pt x="1983" y="188"/>
                  <a:pt x="1983" y="188"/>
                </a:cubicBezTo>
                <a:cubicBezTo>
                  <a:pt x="1898" y="188"/>
                  <a:pt x="1809" y="188"/>
                  <a:pt x="1722" y="187"/>
                </a:cubicBezTo>
                <a:cubicBezTo>
                  <a:pt x="1718" y="186"/>
                  <a:pt x="1713" y="186"/>
                  <a:pt x="1709" y="187"/>
                </a:cubicBezTo>
                <a:cubicBezTo>
                  <a:pt x="1686" y="188"/>
                  <a:pt x="1660" y="187"/>
                  <a:pt x="1636" y="187"/>
                </a:cubicBezTo>
                <a:cubicBezTo>
                  <a:pt x="1618" y="187"/>
                  <a:pt x="1600" y="187"/>
                  <a:pt x="1582" y="186"/>
                </a:cubicBezTo>
                <a:cubicBezTo>
                  <a:pt x="1567" y="189"/>
                  <a:pt x="1550" y="186"/>
                  <a:pt x="1533" y="187"/>
                </a:cubicBezTo>
                <a:cubicBezTo>
                  <a:pt x="1525" y="187"/>
                  <a:pt x="1516" y="188"/>
                  <a:pt x="1508" y="187"/>
                </a:cubicBezTo>
                <a:cubicBezTo>
                  <a:pt x="1505" y="187"/>
                  <a:pt x="1505" y="187"/>
                  <a:pt x="1505" y="187"/>
                </a:cubicBezTo>
                <a:cubicBezTo>
                  <a:pt x="1484" y="187"/>
                  <a:pt x="1484" y="187"/>
                  <a:pt x="1484" y="187"/>
                </a:cubicBezTo>
                <a:cubicBezTo>
                  <a:pt x="1479" y="187"/>
                  <a:pt x="1472" y="188"/>
                  <a:pt x="1467" y="187"/>
                </a:cubicBezTo>
                <a:cubicBezTo>
                  <a:pt x="1411" y="189"/>
                  <a:pt x="1357" y="186"/>
                  <a:pt x="1300" y="188"/>
                </a:cubicBezTo>
                <a:cubicBezTo>
                  <a:pt x="1226" y="188"/>
                  <a:pt x="1155" y="186"/>
                  <a:pt x="1083" y="187"/>
                </a:cubicBezTo>
                <a:cubicBezTo>
                  <a:pt x="1046" y="186"/>
                  <a:pt x="1010" y="188"/>
                  <a:pt x="972" y="187"/>
                </a:cubicBezTo>
                <a:cubicBezTo>
                  <a:pt x="930" y="186"/>
                  <a:pt x="891" y="187"/>
                  <a:pt x="850" y="187"/>
                </a:cubicBezTo>
                <a:cubicBezTo>
                  <a:pt x="819" y="187"/>
                  <a:pt x="787" y="186"/>
                  <a:pt x="755" y="187"/>
                </a:cubicBezTo>
                <a:cubicBezTo>
                  <a:pt x="706" y="186"/>
                  <a:pt x="654" y="187"/>
                  <a:pt x="604" y="187"/>
                </a:cubicBezTo>
                <a:cubicBezTo>
                  <a:pt x="577" y="186"/>
                  <a:pt x="547" y="188"/>
                  <a:pt x="520" y="186"/>
                </a:cubicBezTo>
                <a:cubicBezTo>
                  <a:pt x="489" y="187"/>
                  <a:pt x="458" y="186"/>
                  <a:pt x="425" y="187"/>
                </a:cubicBezTo>
                <a:cubicBezTo>
                  <a:pt x="326" y="185"/>
                  <a:pt x="231" y="186"/>
                  <a:pt x="131" y="186"/>
                </a:cubicBezTo>
                <a:cubicBezTo>
                  <a:pt x="88" y="186"/>
                  <a:pt x="46" y="186"/>
                  <a:pt x="3" y="185"/>
                </a:cubicBezTo>
                <a:cubicBezTo>
                  <a:pt x="4" y="181"/>
                  <a:pt x="4" y="181"/>
                  <a:pt x="4" y="181"/>
                </a:cubicBezTo>
                <a:cubicBezTo>
                  <a:pt x="25" y="179"/>
                  <a:pt x="45" y="181"/>
                  <a:pt x="67" y="180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sp>
        <p:nvSpPr>
          <p:cNvPr id="7" name="矩形: 圆顶角 6"/>
          <p:cNvSpPr/>
          <p:nvPr/>
        </p:nvSpPr>
        <p:spPr>
          <a:xfrm rot="5400000">
            <a:off x="3633251" y="1946066"/>
            <a:ext cx="504827" cy="2309916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C4A0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/>
          </a:p>
        </p:txBody>
      </p:sp>
      <p:sp>
        <p:nvSpPr>
          <p:cNvPr id="8" name="Freeform 5"/>
          <p:cNvSpPr>
            <a:spLocks noEditPoints="1"/>
          </p:cNvSpPr>
          <p:nvPr/>
        </p:nvSpPr>
        <p:spPr bwMode="auto">
          <a:xfrm>
            <a:off x="2730706" y="3583941"/>
            <a:ext cx="5517365" cy="530860"/>
          </a:xfrm>
          <a:custGeom>
            <a:avLst/>
            <a:gdLst>
              <a:gd name="T0" fmla="*/ 1935 w 1993"/>
              <a:gd name="T1" fmla="*/ 45 h 189"/>
              <a:gd name="T2" fmla="*/ 1949 w 1993"/>
              <a:gd name="T3" fmla="*/ 132 h 189"/>
              <a:gd name="T4" fmla="*/ 1890 w 1993"/>
              <a:gd name="T5" fmla="*/ 154 h 189"/>
              <a:gd name="T6" fmla="*/ 146 w 1993"/>
              <a:gd name="T7" fmla="*/ 159 h 189"/>
              <a:gd name="T8" fmla="*/ 4 w 1993"/>
              <a:gd name="T9" fmla="*/ 12 h 189"/>
              <a:gd name="T10" fmla="*/ 181 w 1993"/>
              <a:gd name="T11" fmla="*/ 42 h 189"/>
              <a:gd name="T12" fmla="*/ 282 w 1993"/>
              <a:gd name="T13" fmla="*/ 77 h 189"/>
              <a:gd name="T14" fmla="*/ 143 w 1993"/>
              <a:gd name="T15" fmla="*/ 8 h 189"/>
              <a:gd name="T16" fmla="*/ 81 w 1993"/>
              <a:gd name="T17" fmla="*/ 65 h 189"/>
              <a:gd name="T18" fmla="*/ 449 w 1993"/>
              <a:gd name="T19" fmla="*/ 78 h 189"/>
              <a:gd name="T20" fmla="*/ 471 w 1993"/>
              <a:gd name="T21" fmla="*/ 9 h 189"/>
              <a:gd name="T22" fmla="*/ 732 w 1993"/>
              <a:gd name="T23" fmla="*/ 109 h 189"/>
              <a:gd name="T24" fmla="*/ 802 w 1993"/>
              <a:gd name="T25" fmla="*/ 9 h 189"/>
              <a:gd name="T26" fmla="*/ 669 w 1993"/>
              <a:gd name="T27" fmla="*/ 11 h 189"/>
              <a:gd name="T28" fmla="*/ 975 w 1993"/>
              <a:gd name="T29" fmla="*/ 86 h 189"/>
              <a:gd name="T30" fmla="*/ 869 w 1993"/>
              <a:gd name="T31" fmla="*/ 15 h 189"/>
              <a:gd name="T32" fmla="*/ 1088 w 1993"/>
              <a:gd name="T33" fmla="*/ 18 h 189"/>
              <a:gd name="T34" fmla="*/ 1143 w 1993"/>
              <a:gd name="T35" fmla="*/ 47 h 189"/>
              <a:gd name="T36" fmla="*/ 1272 w 1993"/>
              <a:gd name="T37" fmla="*/ 60 h 189"/>
              <a:gd name="T38" fmla="*/ 1076 w 1993"/>
              <a:gd name="T39" fmla="*/ 23 h 189"/>
              <a:gd name="T40" fmla="*/ 1321 w 1993"/>
              <a:gd name="T41" fmla="*/ 12 h 189"/>
              <a:gd name="T42" fmla="*/ 1642 w 1993"/>
              <a:gd name="T43" fmla="*/ 66 h 189"/>
              <a:gd name="T44" fmla="*/ 1352 w 1993"/>
              <a:gd name="T45" fmla="*/ 11 h 189"/>
              <a:gd name="T46" fmla="*/ 1517 w 1993"/>
              <a:gd name="T47" fmla="*/ 112 h 189"/>
              <a:gd name="T48" fmla="*/ 1498 w 1993"/>
              <a:gd name="T49" fmla="*/ 11 h 189"/>
              <a:gd name="T50" fmla="*/ 1910 w 1993"/>
              <a:gd name="T51" fmla="*/ 94 h 189"/>
              <a:gd name="T52" fmla="*/ 1864 w 1993"/>
              <a:gd name="T53" fmla="*/ 42 h 189"/>
              <a:gd name="T54" fmla="*/ 1165 w 1993"/>
              <a:gd name="T55" fmla="*/ 38 h 189"/>
              <a:gd name="T56" fmla="*/ 978 w 1993"/>
              <a:gd name="T57" fmla="*/ 51 h 189"/>
              <a:gd name="T58" fmla="*/ 998 w 1993"/>
              <a:gd name="T59" fmla="*/ 100 h 189"/>
              <a:gd name="T60" fmla="*/ 520 w 1993"/>
              <a:gd name="T61" fmla="*/ 160 h 189"/>
              <a:gd name="T62" fmla="*/ 757 w 1993"/>
              <a:gd name="T63" fmla="*/ 38 h 189"/>
              <a:gd name="T64" fmla="*/ 211 w 1993"/>
              <a:gd name="T65" fmla="*/ 44 h 189"/>
              <a:gd name="T66" fmla="*/ 1688 w 1993"/>
              <a:gd name="T67" fmla="*/ 65 h 189"/>
              <a:gd name="T68" fmla="*/ 1428 w 1993"/>
              <a:gd name="T69" fmla="*/ 132 h 189"/>
              <a:gd name="T70" fmla="*/ 1161 w 1993"/>
              <a:gd name="T71" fmla="*/ 51 h 189"/>
              <a:gd name="T72" fmla="*/ 32 w 1993"/>
              <a:gd name="T73" fmla="*/ 55 h 189"/>
              <a:gd name="T74" fmla="*/ 962 w 1993"/>
              <a:gd name="T75" fmla="*/ 80 h 189"/>
              <a:gd name="T76" fmla="*/ 360 w 1993"/>
              <a:gd name="T77" fmla="*/ 62 h 189"/>
              <a:gd name="T78" fmla="*/ 1133 w 1993"/>
              <a:gd name="T79" fmla="*/ 105 h 189"/>
              <a:gd name="T80" fmla="*/ 1712 w 1993"/>
              <a:gd name="T81" fmla="*/ 68 h 189"/>
              <a:gd name="T82" fmla="*/ 201 w 1993"/>
              <a:gd name="T83" fmla="*/ 123 h 189"/>
              <a:gd name="T84" fmla="*/ 1149 w 1993"/>
              <a:gd name="T85" fmla="*/ 120 h 189"/>
              <a:gd name="T86" fmla="*/ 1759 w 1993"/>
              <a:gd name="T87" fmla="*/ 85 h 189"/>
              <a:gd name="T88" fmla="*/ 847 w 1993"/>
              <a:gd name="T89" fmla="*/ 119 h 189"/>
              <a:gd name="T90" fmla="*/ 699 w 1993"/>
              <a:gd name="T91" fmla="*/ 86 h 189"/>
              <a:gd name="T92" fmla="*/ 1633 w 1993"/>
              <a:gd name="T93" fmla="*/ 96 h 189"/>
              <a:gd name="T94" fmla="*/ 1618 w 1993"/>
              <a:gd name="T95" fmla="*/ 132 h 189"/>
              <a:gd name="T96" fmla="*/ 1720 w 1993"/>
              <a:gd name="T97" fmla="*/ 92 h 189"/>
              <a:gd name="T98" fmla="*/ 235 w 1993"/>
              <a:gd name="T99" fmla="*/ 153 h 189"/>
              <a:gd name="T100" fmla="*/ 1231 w 1993"/>
              <a:gd name="T101" fmla="*/ 110 h 189"/>
              <a:gd name="T102" fmla="*/ 714 w 1993"/>
              <a:gd name="T103" fmla="*/ 114 h 189"/>
              <a:gd name="T104" fmla="*/ 1026 w 1993"/>
              <a:gd name="T105" fmla="*/ 107 h 189"/>
              <a:gd name="T106" fmla="*/ 368 w 1993"/>
              <a:gd name="T107" fmla="*/ 159 h 189"/>
              <a:gd name="T108" fmla="*/ 891 w 1993"/>
              <a:gd name="T109" fmla="*/ 117 h 189"/>
              <a:gd name="T110" fmla="*/ 284 w 1993"/>
              <a:gd name="T111" fmla="*/ 121 h 189"/>
              <a:gd name="T112" fmla="*/ 1109 w 1993"/>
              <a:gd name="T113" fmla="*/ 143 h 189"/>
              <a:gd name="T114" fmla="*/ 1419 w 1993"/>
              <a:gd name="T115" fmla="*/ 132 h 189"/>
              <a:gd name="T116" fmla="*/ 436 w 1993"/>
              <a:gd name="T117" fmla="*/ 144 h 189"/>
              <a:gd name="T118" fmla="*/ 1581 w 1993"/>
              <a:gd name="T119" fmla="*/ 158 h 189"/>
              <a:gd name="T120" fmla="*/ 597 w 1993"/>
              <a:gd name="T121" fmla="*/ 181 h 189"/>
              <a:gd name="T122" fmla="*/ 1484 w 1993"/>
              <a:gd name="T123" fmla="*/ 187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93" h="189">
                <a:moveTo>
                  <a:pt x="295" y="2"/>
                </a:moveTo>
                <a:cubicBezTo>
                  <a:pt x="311" y="2"/>
                  <a:pt x="311" y="2"/>
                  <a:pt x="311" y="2"/>
                </a:cubicBezTo>
                <a:cubicBezTo>
                  <a:pt x="428" y="3"/>
                  <a:pt x="428" y="3"/>
                  <a:pt x="428" y="3"/>
                </a:cubicBezTo>
                <a:cubicBezTo>
                  <a:pt x="431" y="1"/>
                  <a:pt x="436" y="4"/>
                  <a:pt x="440" y="3"/>
                </a:cubicBezTo>
                <a:cubicBezTo>
                  <a:pt x="476" y="2"/>
                  <a:pt x="476" y="2"/>
                  <a:pt x="476" y="2"/>
                </a:cubicBezTo>
                <a:cubicBezTo>
                  <a:pt x="492" y="3"/>
                  <a:pt x="509" y="2"/>
                  <a:pt x="526" y="3"/>
                </a:cubicBezTo>
                <a:cubicBezTo>
                  <a:pt x="552" y="4"/>
                  <a:pt x="576" y="3"/>
                  <a:pt x="602" y="4"/>
                </a:cubicBezTo>
                <a:cubicBezTo>
                  <a:pt x="674" y="2"/>
                  <a:pt x="747" y="4"/>
                  <a:pt x="819" y="4"/>
                </a:cubicBezTo>
                <a:cubicBezTo>
                  <a:pt x="856" y="4"/>
                  <a:pt x="856" y="4"/>
                  <a:pt x="856" y="4"/>
                </a:cubicBezTo>
                <a:cubicBezTo>
                  <a:pt x="1029" y="4"/>
                  <a:pt x="1029" y="4"/>
                  <a:pt x="1029" y="4"/>
                </a:cubicBezTo>
                <a:cubicBezTo>
                  <a:pt x="1036" y="4"/>
                  <a:pt x="1036" y="4"/>
                  <a:pt x="1036" y="4"/>
                </a:cubicBezTo>
                <a:cubicBezTo>
                  <a:pt x="1056" y="5"/>
                  <a:pt x="1076" y="5"/>
                  <a:pt x="1094" y="5"/>
                </a:cubicBezTo>
                <a:cubicBezTo>
                  <a:pt x="1159" y="5"/>
                  <a:pt x="1222" y="4"/>
                  <a:pt x="1289" y="5"/>
                </a:cubicBezTo>
                <a:cubicBezTo>
                  <a:pt x="1430" y="6"/>
                  <a:pt x="1566" y="5"/>
                  <a:pt x="1710" y="6"/>
                </a:cubicBezTo>
                <a:cubicBezTo>
                  <a:pt x="1717" y="8"/>
                  <a:pt x="1726" y="4"/>
                  <a:pt x="1733" y="7"/>
                </a:cubicBezTo>
                <a:cubicBezTo>
                  <a:pt x="1759" y="5"/>
                  <a:pt x="1783" y="8"/>
                  <a:pt x="1808" y="6"/>
                </a:cubicBezTo>
                <a:cubicBezTo>
                  <a:pt x="1837" y="6"/>
                  <a:pt x="1869" y="6"/>
                  <a:pt x="1900" y="7"/>
                </a:cubicBezTo>
                <a:cubicBezTo>
                  <a:pt x="1928" y="6"/>
                  <a:pt x="1961" y="8"/>
                  <a:pt x="1989" y="7"/>
                </a:cubicBezTo>
                <a:cubicBezTo>
                  <a:pt x="1990" y="7"/>
                  <a:pt x="1991" y="8"/>
                  <a:pt x="1992" y="9"/>
                </a:cubicBezTo>
                <a:cubicBezTo>
                  <a:pt x="1992" y="11"/>
                  <a:pt x="1990" y="12"/>
                  <a:pt x="1989" y="12"/>
                </a:cubicBezTo>
                <a:cubicBezTo>
                  <a:pt x="1975" y="13"/>
                  <a:pt x="1975" y="13"/>
                  <a:pt x="1975" y="13"/>
                </a:cubicBezTo>
                <a:cubicBezTo>
                  <a:pt x="1975" y="21"/>
                  <a:pt x="1966" y="21"/>
                  <a:pt x="1962" y="26"/>
                </a:cubicBezTo>
                <a:cubicBezTo>
                  <a:pt x="1955" y="34"/>
                  <a:pt x="1944" y="40"/>
                  <a:pt x="1935" y="45"/>
                </a:cubicBezTo>
                <a:cubicBezTo>
                  <a:pt x="1936" y="50"/>
                  <a:pt x="1941" y="53"/>
                  <a:pt x="1945" y="57"/>
                </a:cubicBezTo>
                <a:cubicBezTo>
                  <a:pt x="1948" y="54"/>
                  <a:pt x="1951" y="52"/>
                  <a:pt x="1955" y="52"/>
                </a:cubicBezTo>
                <a:cubicBezTo>
                  <a:pt x="1963" y="46"/>
                  <a:pt x="1972" y="41"/>
                  <a:pt x="1979" y="34"/>
                </a:cubicBezTo>
                <a:cubicBezTo>
                  <a:pt x="1983" y="30"/>
                  <a:pt x="1985" y="22"/>
                  <a:pt x="1991" y="22"/>
                </a:cubicBezTo>
                <a:cubicBezTo>
                  <a:pt x="1991" y="29"/>
                  <a:pt x="1985" y="34"/>
                  <a:pt x="1980" y="38"/>
                </a:cubicBezTo>
                <a:cubicBezTo>
                  <a:pt x="1970" y="47"/>
                  <a:pt x="1960" y="56"/>
                  <a:pt x="1948" y="60"/>
                </a:cubicBezTo>
                <a:cubicBezTo>
                  <a:pt x="1947" y="61"/>
                  <a:pt x="1947" y="61"/>
                  <a:pt x="1947" y="61"/>
                </a:cubicBezTo>
                <a:cubicBezTo>
                  <a:pt x="1950" y="64"/>
                  <a:pt x="1947" y="74"/>
                  <a:pt x="1954" y="72"/>
                </a:cubicBezTo>
                <a:cubicBezTo>
                  <a:pt x="1968" y="66"/>
                  <a:pt x="1978" y="56"/>
                  <a:pt x="1989" y="45"/>
                </a:cubicBezTo>
                <a:cubicBezTo>
                  <a:pt x="1991" y="45"/>
                  <a:pt x="1993" y="45"/>
                  <a:pt x="1993" y="47"/>
                </a:cubicBezTo>
                <a:cubicBezTo>
                  <a:pt x="1983" y="58"/>
                  <a:pt x="1971" y="70"/>
                  <a:pt x="1956" y="75"/>
                </a:cubicBezTo>
                <a:cubicBezTo>
                  <a:pt x="1955" y="78"/>
                  <a:pt x="1951" y="76"/>
                  <a:pt x="1950" y="79"/>
                </a:cubicBezTo>
                <a:cubicBezTo>
                  <a:pt x="1951" y="81"/>
                  <a:pt x="1950" y="85"/>
                  <a:pt x="1953" y="86"/>
                </a:cubicBezTo>
                <a:cubicBezTo>
                  <a:pt x="1966" y="83"/>
                  <a:pt x="1977" y="75"/>
                  <a:pt x="1988" y="68"/>
                </a:cubicBezTo>
                <a:cubicBezTo>
                  <a:pt x="1989" y="68"/>
                  <a:pt x="1991" y="69"/>
                  <a:pt x="1991" y="70"/>
                </a:cubicBezTo>
                <a:cubicBezTo>
                  <a:pt x="1980" y="81"/>
                  <a:pt x="1965" y="86"/>
                  <a:pt x="1951" y="91"/>
                </a:cubicBezTo>
                <a:cubicBezTo>
                  <a:pt x="1950" y="95"/>
                  <a:pt x="1949" y="100"/>
                  <a:pt x="1948" y="105"/>
                </a:cubicBezTo>
                <a:cubicBezTo>
                  <a:pt x="1952" y="108"/>
                  <a:pt x="1954" y="103"/>
                  <a:pt x="1957" y="103"/>
                </a:cubicBezTo>
                <a:cubicBezTo>
                  <a:pt x="1967" y="101"/>
                  <a:pt x="1976" y="95"/>
                  <a:pt x="1985" y="89"/>
                </a:cubicBezTo>
                <a:cubicBezTo>
                  <a:pt x="1987" y="89"/>
                  <a:pt x="1988" y="91"/>
                  <a:pt x="1988" y="93"/>
                </a:cubicBezTo>
                <a:cubicBezTo>
                  <a:pt x="1977" y="99"/>
                  <a:pt x="1966" y="107"/>
                  <a:pt x="1954" y="109"/>
                </a:cubicBezTo>
                <a:cubicBezTo>
                  <a:pt x="1947" y="109"/>
                  <a:pt x="1944" y="115"/>
                  <a:pt x="1944" y="121"/>
                </a:cubicBezTo>
                <a:cubicBezTo>
                  <a:pt x="1944" y="125"/>
                  <a:pt x="1945" y="130"/>
                  <a:pt x="1949" y="132"/>
                </a:cubicBezTo>
                <a:cubicBezTo>
                  <a:pt x="1961" y="135"/>
                  <a:pt x="1971" y="134"/>
                  <a:pt x="1982" y="130"/>
                </a:cubicBezTo>
                <a:cubicBezTo>
                  <a:pt x="1984" y="131"/>
                  <a:pt x="1985" y="130"/>
                  <a:pt x="1986" y="132"/>
                </a:cubicBezTo>
                <a:cubicBezTo>
                  <a:pt x="1985" y="138"/>
                  <a:pt x="1978" y="136"/>
                  <a:pt x="1975" y="139"/>
                </a:cubicBezTo>
                <a:cubicBezTo>
                  <a:pt x="1964" y="140"/>
                  <a:pt x="1952" y="143"/>
                  <a:pt x="1943" y="136"/>
                </a:cubicBezTo>
                <a:cubicBezTo>
                  <a:pt x="1931" y="124"/>
                  <a:pt x="1943" y="109"/>
                  <a:pt x="1945" y="95"/>
                </a:cubicBezTo>
                <a:cubicBezTo>
                  <a:pt x="1944" y="82"/>
                  <a:pt x="1947" y="66"/>
                  <a:pt x="1935" y="57"/>
                </a:cubicBezTo>
                <a:cubicBezTo>
                  <a:pt x="1926" y="47"/>
                  <a:pt x="1914" y="44"/>
                  <a:pt x="1902" y="40"/>
                </a:cubicBezTo>
                <a:cubicBezTo>
                  <a:pt x="1895" y="40"/>
                  <a:pt x="1886" y="39"/>
                  <a:pt x="1880" y="43"/>
                </a:cubicBezTo>
                <a:cubicBezTo>
                  <a:pt x="1870" y="44"/>
                  <a:pt x="1863" y="53"/>
                  <a:pt x="1858" y="61"/>
                </a:cubicBezTo>
                <a:cubicBezTo>
                  <a:pt x="1857" y="68"/>
                  <a:pt x="1855" y="77"/>
                  <a:pt x="1860" y="83"/>
                </a:cubicBezTo>
                <a:cubicBezTo>
                  <a:pt x="1863" y="87"/>
                  <a:pt x="1869" y="88"/>
                  <a:pt x="1874" y="88"/>
                </a:cubicBezTo>
                <a:cubicBezTo>
                  <a:pt x="1885" y="87"/>
                  <a:pt x="1891" y="76"/>
                  <a:pt x="1896" y="67"/>
                </a:cubicBezTo>
                <a:cubicBezTo>
                  <a:pt x="1903" y="66"/>
                  <a:pt x="1911" y="67"/>
                  <a:pt x="1916" y="73"/>
                </a:cubicBezTo>
                <a:cubicBezTo>
                  <a:pt x="1921" y="77"/>
                  <a:pt x="1922" y="83"/>
                  <a:pt x="1922" y="89"/>
                </a:cubicBezTo>
                <a:cubicBezTo>
                  <a:pt x="1924" y="92"/>
                  <a:pt x="1924" y="92"/>
                  <a:pt x="1924" y="92"/>
                </a:cubicBezTo>
                <a:cubicBezTo>
                  <a:pt x="1917" y="95"/>
                  <a:pt x="1916" y="105"/>
                  <a:pt x="1908" y="106"/>
                </a:cubicBezTo>
                <a:cubicBezTo>
                  <a:pt x="1900" y="108"/>
                  <a:pt x="1892" y="113"/>
                  <a:pt x="1884" y="108"/>
                </a:cubicBezTo>
                <a:cubicBezTo>
                  <a:pt x="1871" y="105"/>
                  <a:pt x="1853" y="100"/>
                  <a:pt x="1842" y="111"/>
                </a:cubicBezTo>
                <a:cubicBezTo>
                  <a:pt x="1838" y="116"/>
                  <a:pt x="1837" y="123"/>
                  <a:pt x="1837" y="129"/>
                </a:cubicBezTo>
                <a:cubicBezTo>
                  <a:pt x="1840" y="135"/>
                  <a:pt x="1840" y="140"/>
                  <a:pt x="1844" y="144"/>
                </a:cubicBezTo>
                <a:cubicBezTo>
                  <a:pt x="1850" y="144"/>
                  <a:pt x="1850" y="136"/>
                  <a:pt x="1855" y="133"/>
                </a:cubicBezTo>
                <a:cubicBezTo>
                  <a:pt x="1861" y="128"/>
                  <a:pt x="1871" y="126"/>
                  <a:pt x="1879" y="131"/>
                </a:cubicBezTo>
                <a:cubicBezTo>
                  <a:pt x="1886" y="136"/>
                  <a:pt x="1892" y="144"/>
                  <a:pt x="1890" y="154"/>
                </a:cubicBezTo>
                <a:cubicBezTo>
                  <a:pt x="1890" y="155"/>
                  <a:pt x="1888" y="157"/>
                  <a:pt x="1889" y="158"/>
                </a:cubicBezTo>
                <a:cubicBezTo>
                  <a:pt x="1984" y="160"/>
                  <a:pt x="1984" y="160"/>
                  <a:pt x="1984" y="160"/>
                </a:cubicBezTo>
                <a:cubicBezTo>
                  <a:pt x="1985" y="160"/>
                  <a:pt x="1986" y="161"/>
                  <a:pt x="1986" y="161"/>
                </a:cubicBezTo>
                <a:cubicBezTo>
                  <a:pt x="1984" y="163"/>
                  <a:pt x="1984" y="163"/>
                  <a:pt x="1984" y="163"/>
                </a:cubicBezTo>
                <a:cubicBezTo>
                  <a:pt x="1831" y="164"/>
                  <a:pt x="1831" y="164"/>
                  <a:pt x="1831" y="164"/>
                </a:cubicBezTo>
                <a:cubicBezTo>
                  <a:pt x="1813" y="165"/>
                  <a:pt x="1794" y="162"/>
                  <a:pt x="1775" y="164"/>
                </a:cubicBezTo>
                <a:cubicBezTo>
                  <a:pt x="1481" y="164"/>
                  <a:pt x="1481" y="164"/>
                  <a:pt x="1481" y="164"/>
                </a:cubicBezTo>
                <a:cubicBezTo>
                  <a:pt x="1463" y="164"/>
                  <a:pt x="1463" y="164"/>
                  <a:pt x="1463" y="164"/>
                </a:cubicBezTo>
                <a:cubicBezTo>
                  <a:pt x="1330" y="164"/>
                  <a:pt x="1330" y="164"/>
                  <a:pt x="1330" y="164"/>
                </a:cubicBezTo>
                <a:cubicBezTo>
                  <a:pt x="1304" y="163"/>
                  <a:pt x="1282" y="165"/>
                  <a:pt x="1255" y="164"/>
                </a:cubicBezTo>
                <a:cubicBezTo>
                  <a:pt x="1206" y="163"/>
                  <a:pt x="1206" y="163"/>
                  <a:pt x="1206" y="163"/>
                </a:cubicBezTo>
                <a:cubicBezTo>
                  <a:pt x="907" y="164"/>
                  <a:pt x="907" y="164"/>
                  <a:pt x="907" y="164"/>
                </a:cubicBezTo>
                <a:cubicBezTo>
                  <a:pt x="862" y="164"/>
                  <a:pt x="818" y="164"/>
                  <a:pt x="772" y="164"/>
                </a:cubicBezTo>
                <a:cubicBezTo>
                  <a:pt x="669" y="164"/>
                  <a:pt x="669" y="164"/>
                  <a:pt x="669" y="164"/>
                </a:cubicBezTo>
                <a:cubicBezTo>
                  <a:pt x="545" y="164"/>
                  <a:pt x="545" y="164"/>
                  <a:pt x="545" y="164"/>
                </a:cubicBezTo>
                <a:cubicBezTo>
                  <a:pt x="480" y="164"/>
                  <a:pt x="414" y="164"/>
                  <a:pt x="349" y="164"/>
                </a:cubicBezTo>
                <a:cubicBezTo>
                  <a:pt x="342" y="164"/>
                  <a:pt x="333" y="164"/>
                  <a:pt x="325" y="164"/>
                </a:cubicBezTo>
                <a:cubicBezTo>
                  <a:pt x="206" y="164"/>
                  <a:pt x="206" y="164"/>
                  <a:pt x="206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13" y="164"/>
                  <a:pt x="57" y="164"/>
                  <a:pt x="3" y="164"/>
                </a:cubicBezTo>
                <a:cubicBezTo>
                  <a:pt x="3" y="162"/>
                  <a:pt x="3" y="160"/>
                  <a:pt x="5" y="160"/>
                </a:cubicBezTo>
                <a:cubicBezTo>
                  <a:pt x="39" y="160"/>
                  <a:pt x="73" y="160"/>
                  <a:pt x="107" y="159"/>
                </a:cubicBezTo>
                <a:cubicBezTo>
                  <a:pt x="120" y="160"/>
                  <a:pt x="133" y="160"/>
                  <a:pt x="146" y="159"/>
                </a:cubicBezTo>
                <a:cubicBezTo>
                  <a:pt x="146" y="155"/>
                  <a:pt x="151" y="154"/>
                  <a:pt x="152" y="151"/>
                </a:cubicBezTo>
                <a:cubicBezTo>
                  <a:pt x="163" y="137"/>
                  <a:pt x="164" y="117"/>
                  <a:pt x="158" y="101"/>
                </a:cubicBezTo>
                <a:cubicBezTo>
                  <a:pt x="151" y="88"/>
                  <a:pt x="139" y="74"/>
                  <a:pt x="123" y="74"/>
                </a:cubicBezTo>
                <a:cubicBezTo>
                  <a:pt x="116" y="72"/>
                  <a:pt x="111" y="75"/>
                  <a:pt x="105" y="79"/>
                </a:cubicBezTo>
                <a:cubicBezTo>
                  <a:pt x="100" y="84"/>
                  <a:pt x="99" y="92"/>
                  <a:pt x="99" y="98"/>
                </a:cubicBezTo>
                <a:cubicBezTo>
                  <a:pt x="103" y="108"/>
                  <a:pt x="115" y="100"/>
                  <a:pt x="122" y="105"/>
                </a:cubicBezTo>
                <a:cubicBezTo>
                  <a:pt x="121" y="109"/>
                  <a:pt x="121" y="109"/>
                  <a:pt x="121" y="109"/>
                </a:cubicBezTo>
                <a:cubicBezTo>
                  <a:pt x="111" y="121"/>
                  <a:pt x="97" y="133"/>
                  <a:pt x="79" y="130"/>
                </a:cubicBezTo>
                <a:cubicBezTo>
                  <a:pt x="75" y="129"/>
                  <a:pt x="70" y="128"/>
                  <a:pt x="68" y="123"/>
                </a:cubicBezTo>
                <a:cubicBezTo>
                  <a:pt x="61" y="109"/>
                  <a:pt x="72" y="97"/>
                  <a:pt x="74" y="84"/>
                </a:cubicBezTo>
                <a:cubicBezTo>
                  <a:pt x="77" y="68"/>
                  <a:pt x="69" y="52"/>
                  <a:pt x="59" y="40"/>
                </a:cubicBezTo>
                <a:cubicBezTo>
                  <a:pt x="51" y="31"/>
                  <a:pt x="36" y="30"/>
                  <a:pt x="25" y="34"/>
                </a:cubicBezTo>
                <a:cubicBezTo>
                  <a:pt x="17" y="38"/>
                  <a:pt x="7" y="44"/>
                  <a:pt x="4" y="54"/>
                </a:cubicBezTo>
                <a:cubicBezTo>
                  <a:pt x="4" y="37"/>
                  <a:pt x="4" y="37"/>
                  <a:pt x="4" y="37"/>
                </a:cubicBezTo>
                <a:cubicBezTo>
                  <a:pt x="7" y="37"/>
                  <a:pt x="10" y="36"/>
                  <a:pt x="11" y="34"/>
                </a:cubicBezTo>
                <a:cubicBezTo>
                  <a:pt x="11" y="30"/>
                  <a:pt x="7" y="31"/>
                  <a:pt x="5" y="30"/>
                </a:cubicBezTo>
                <a:cubicBezTo>
                  <a:pt x="4" y="28"/>
                  <a:pt x="4" y="26"/>
                  <a:pt x="4" y="24"/>
                </a:cubicBezTo>
                <a:cubicBezTo>
                  <a:pt x="15" y="30"/>
                  <a:pt x="28" y="25"/>
                  <a:pt x="40" y="25"/>
                </a:cubicBezTo>
                <a:cubicBezTo>
                  <a:pt x="48" y="27"/>
                  <a:pt x="57" y="22"/>
                  <a:pt x="65" y="18"/>
                </a:cubicBezTo>
                <a:cubicBezTo>
                  <a:pt x="67" y="14"/>
                  <a:pt x="73" y="13"/>
                  <a:pt x="73" y="8"/>
                </a:cubicBezTo>
                <a:cubicBezTo>
                  <a:pt x="68" y="6"/>
                  <a:pt x="63" y="7"/>
                  <a:pt x="58" y="8"/>
                </a:cubicBezTo>
                <a:cubicBezTo>
                  <a:pt x="44" y="22"/>
                  <a:pt x="23" y="20"/>
                  <a:pt x="5" y="19"/>
                </a:cubicBezTo>
                <a:cubicBezTo>
                  <a:pt x="3" y="17"/>
                  <a:pt x="5" y="15"/>
                  <a:pt x="4" y="12"/>
                </a:cubicBezTo>
                <a:cubicBezTo>
                  <a:pt x="19" y="17"/>
                  <a:pt x="35" y="18"/>
                  <a:pt x="47" y="8"/>
                </a:cubicBezTo>
                <a:cubicBezTo>
                  <a:pt x="47" y="6"/>
                  <a:pt x="43" y="7"/>
                  <a:pt x="40" y="7"/>
                </a:cubicBezTo>
                <a:cubicBezTo>
                  <a:pt x="28" y="5"/>
                  <a:pt x="16" y="7"/>
                  <a:pt x="5" y="7"/>
                </a:cubicBezTo>
                <a:cubicBezTo>
                  <a:pt x="4" y="6"/>
                  <a:pt x="4" y="3"/>
                  <a:pt x="5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4"/>
                  <a:pt x="68" y="4"/>
                  <a:pt x="68" y="4"/>
                </a:cubicBezTo>
                <a:cubicBezTo>
                  <a:pt x="72" y="0"/>
                  <a:pt x="80" y="2"/>
                  <a:pt x="86" y="2"/>
                </a:cubicBezTo>
                <a:cubicBezTo>
                  <a:pt x="155" y="0"/>
                  <a:pt x="225" y="3"/>
                  <a:pt x="295" y="2"/>
                </a:cubicBezTo>
                <a:close/>
                <a:moveTo>
                  <a:pt x="119" y="8"/>
                </a:moveTo>
                <a:cubicBezTo>
                  <a:pt x="115" y="7"/>
                  <a:pt x="111" y="7"/>
                  <a:pt x="106" y="8"/>
                </a:cubicBezTo>
                <a:cubicBezTo>
                  <a:pt x="96" y="20"/>
                  <a:pt x="82" y="33"/>
                  <a:pt x="67" y="39"/>
                </a:cubicBezTo>
                <a:cubicBezTo>
                  <a:pt x="69" y="42"/>
                  <a:pt x="70" y="46"/>
                  <a:pt x="74" y="47"/>
                </a:cubicBezTo>
                <a:cubicBezTo>
                  <a:pt x="84" y="43"/>
                  <a:pt x="92" y="35"/>
                  <a:pt x="101" y="29"/>
                </a:cubicBezTo>
                <a:cubicBezTo>
                  <a:pt x="109" y="23"/>
                  <a:pt x="115" y="16"/>
                  <a:pt x="119" y="8"/>
                </a:cubicBezTo>
                <a:close/>
                <a:moveTo>
                  <a:pt x="334" y="8"/>
                </a:moveTo>
                <a:cubicBezTo>
                  <a:pt x="312" y="7"/>
                  <a:pt x="291" y="9"/>
                  <a:pt x="271" y="7"/>
                </a:cubicBezTo>
                <a:cubicBezTo>
                  <a:pt x="250" y="8"/>
                  <a:pt x="230" y="7"/>
                  <a:pt x="209" y="7"/>
                </a:cubicBezTo>
                <a:cubicBezTo>
                  <a:pt x="206" y="8"/>
                  <a:pt x="206" y="8"/>
                  <a:pt x="206" y="8"/>
                </a:cubicBezTo>
                <a:cubicBezTo>
                  <a:pt x="210" y="16"/>
                  <a:pt x="221" y="17"/>
                  <a:pt x="225" y="26"/>
                </a:cubicBezTo>
                <a:cubicBezTo>
                  <a:pt x="228" y="32"/>
                  <a:pt x="226" y="37"/>
                  <a:pt x="224" y="43"/>
                </a:cubicBezTo>
                <a:cubicBezTo>
                  <a:pt x="217" y="51"/>
                  <a:pt x="209" y="64"/>
                  <a:pt x="196" y="62"/>
                </a:cubicBezTo>
                <a:cubicBezTo>
                  <a:pt x="183" y="61"/>
                  <a:pt x="196" y="51"/>
                  <a:pt x="192" y="45"/>
                </a:cubicBezTo>
                <a:cubicBezTo>
                  <a:pt x="190" y="41"/>
                  <a:pt x="185" y="43"/>
                  <a:pt x="181" y="42"/>
                </a:cubicBezTo>
                <a:cubicBezTo>
                  <a:pt x="177" y="44"/>
                  <a:pt x="172" y="47"/>
                  <a:pt x="170" y="52"/>
                </a:cubicBezTo>
                <a:cubicBezTo>
                  <a:pt x="169" y="61"/>
                  <a:pt x="170" y="71"/>
                  <a:pt x="176" y="79"/>
                </a:cubicBezTo>
                <a:cubicBezTo>
                  <a:pt x="179" y="82"/>
                  <a:pt x="184" y="81"/>
                  <a:pt x="188" y="82"/>
                </a:cubicBezTo>
                <a:cubicBezTo>
                  <a:pt x="194" y="83"/>
                  <a:pt x="200" y="82"/>
                  <a:pt x="205" y="79"/>
                </a:cubicBezTo>
                <a:cubicBezTo>
                  <a:pt x="215" y="72"/>
                  <a:pt x="224" y="64"/>
                  <a:pt x="235" y="62"/>
                </a:cubicBezTo>
                <a:cubicBezTo>
                  <a:pt x="244" y="61"/>
                  <a:pt x="251" y="66"/>
                  <a:pt x="256" y="72"/>
                </a:cubicBezTo>
                <a:cubicBezTo>
                  <a:pt x="255" y="74"/>
                  <a:pt x="259" y="76"/>
                  <a:pt x="256" y="77"/>
                </a:cubicBezTo>
                <a:cubicBezTo>
                  <a:pt x="258" y="83"/>
                  <a:pt x="258" y="83"/>
                  <a:pt x="258" y="83"/>
                </a:cubicBezTo>
                <a:cubicBezTo>
                  <a:pt x="260" y="91"/>
                  <a:pt x="257" y="99"/>
                  <a:pt x="254" y="106"/>
                </a:cubicBezTo>
                <a:cubicBezTo>
                  <a:pt x="251" y="113"/>
                  <a:pt x="245" y="115"/>
                  <a:pt x="239" y="118"/>
                </a:cubicBezTo>
                <a:cubicBezTo>
                  <a:pt x="236" y="120"/>
                  <a:pt x="232" y="118"/>
                  <a:pt x="230" y="116"/>
                </a:cubicBezTo>
                <a:cubicBezTo>
                  <a:pt x="228" y="113"/>
                  <a:pt x="232" y="111"/>
                  <a:pt x="234" y="109"/>
                </a:cubicBezTo>
                <a:cubicBezTo>
                  <a:pt x="236" y="101"/>
                  <a:pt x="235" y="94"/>
                  <a:pt x="229" y="89"/>
                </a:cubicBezTo>
                <a:cubicBezTo>
                  <a:pt x="224" y="87"/>
                  <a:pt x="221" y="91"/>
                  <a:pt x="217" y="93"/>
                </a:cubicBezTo>
                <a:cubicBezTo>
                  <a:pt x="210" y="100"/>
                  <a:pt x="207" y="112"/>
                  <a:pt x="210" y="123"/>
                </a:cubicBezTo>
                <a:cubicBezTo>
                  <a:pt x="214" y="130"/>
                  <a:pt x="217" y="138"/>
                  <a:pt x="224" y="143"/>
                </a:cubicBezTo>
                <a:cubicBezTo>
                  <a:pt x="238" y="146"/>
                  <a:pt x="238" y="146"/>
                  <a:pt x="238" y="146"/>
                </a:cubicBezTo>
                <a:cubicBezTo>
                  <a:pt x="242" y="145"/>
                  <a:pt x="246" y="143"/>
                  <a:pt x="251" y="143"/>
                </a:cubicBezTo>
                <a:cubicBezTo>
                  <a:pt x="261" y="141"/>
                  <a:pt x="269" y="134"/>
                  <a:pt x="275" y="127"/>
                </a:cubicBezTo>
                <a:cubicBezTo>
                  <a:pt x="278" y="126"/>
                  <a:pt x="280" y="125"/>
                  <a:pt x="282" y="122"/>
                </a:cubicBezTo>
                <a:cubicBezTo>
                  <a:pt x="280" y="119"/>
                  <a:pt x="284" y="116"/>
                  <a:pt x="284" y="113"/>
                </a:cubicBezTo>
                <a:cubicBezTo>
                  <a:pt x="289" y="108"/>
                  <a:pt x="287" y="100"/>
                  <a:pt x="288" y="93"/>
                </a:cubicBezTo>
                <a:cubicBezTo>
                  <a:pt x="284" y="89"/>
                  <a:pt x="285" y="82"/>
                  <a:pt x="282" y="77"/>
                </a:cubicBezTo>
                <a:cubicBezTo>
                  <a:pt x="278" y="67"/>
                  <a:pt x="262" y="63"/>
                  <a:pt x="266" y="50"/>
                </a:cubicBezTo>
                <a:cubicBezTo>
                  <a:pt x="270" y="40"/>
                  <a:pt x="280" y="32"/>
                  <a:pt x="290" y="29"/>
                </a:cubicBezTo>
                <a:cubicBezTo>
                  <a:pt x="298" y="28"/>
                  <a:pt x="306" y="27"/>
                  <a:pt x="314" y="27"/>
                </a:cubicBezTo>
                <a:cubicBezTo>
                  <a:pt x="322" y="28"/>
                  <a:pt x="331" y="34"/>
                  <a:pt x="332" y="43"/>
                </a:cubicBezTo>
                <a:cubicBezTo>
                  <a:pt x="328" y="51"/>
                  <a:pt x="328" y="51"/>
                  <a:pt x="328" y="51"/>
                </a:cubicBezTo>
                <a:cubicBezTo>
                  <a:pt x="323" y="51"/>
                  <a:pt x="320" y="55"/>
                  <a:pt x="317" y="57"/>
                </a:cubicBezTo>
                <a:cubicBezTo>
                  <a:pt x="313" y="62"/>
                  <a:pt x="310" y="68"/>
                  <a:pt x="313" y="74"/>
                </a:cubicBezTo>
                <a:cubicBezTo>
                  <a:pt x="314" y="77"/>
                  <a:pt x="311" y="81"/>
                  <a:pt x="315" y="83"/>
                </a:cubicBezTo>
                <a:cubicBezTo>
                  <a:pt x="319" y="88"/>
                  <a:pt x="325" y="83"/>
                  <a:pt x="329" y="83"/>
                </a:cubicBezTo>
                <a:cubicBezTo>
                  <a:pt x="344" y="75"/>
                  <a:pt x="353" y="59"/>
                  <a:pt x="355" y="42"/>
                </a:cubicBezTo>
                <a:cubicBezTo>
                  <a:pt x="356" y="33"/>
                  <a:pt x="355" y="21"/>
                  <a:pt x="345" y="16"/>
                </a:cubicBezTo>
                <a:cubicBezTo>
                  <a:pt x="340" y="14"/>
                  <a:pt x="335" y="13"/>
                  <a:pt x="334" y="8"/>
                </a:cubicBezTo>
                <a:close/>
                <a:moveTo>
                  <a:pt x="96" y="8"/>
                </a:moveTo>
                <a:cubicBezTo>
                  <a:pt x="93" y="6"/>
                  <a:pt x="87" y="8"/>
                  <a:pt x="84" y="8"/>
                </a:cubicBezTo>
                <a:cubicBezTo>
                  <a:pt x="72" y="18"/>
                  <a:pt x="72" y="18"/>
                  <a:pt x="72" y="18"/>
                </a:cubicBezTo>
                <a:cubicBezTo>
                  <a:pt x="68" y="24"/>
                  <a:pt x="60" y="24"/>
                  <a:pt x="58" y="30"/>
                </a:cubicBezTo>
                <a:cubicBezTo>
                  <a:pt x="60" y="32"/>
                  <a:pt x="62" y="34"/>
                  <a:pt x="65" y="36"/>
                </a:cubicBezTo>
                <a:cubicBezTo>
                  <a:pt x="68" y="33"/>
                  <a:pt x="68" y="33"/>
                  <a:pt x="68" y="33"/>
                </a:cubicBezTo>
                <a:cubicBezTo>
                  <a:pt x="77" y="29"/>
                  <a:pt x="85" y="21"/>
                  <a:pt x="93" y="15"/>
                </a:cubicBezTo>
                <a:cubicBezTo>
                  <a:pt x="94" y="13"/>
                  <a:pt x="96" y="11"/>
                  <a:pt x="96" y="8"/>
                </a:cubicBezTo>
                <a:close/>
                <a:moveTo>
                  <a:pt x="171" y="13"/>
                </a:moveTo>
                <a:cubicBezTo>
                  <a:pt x="172" y="8"/>
                  <a:pt x="172" y="8"/>
                  <a:pt x="172" y="8"/>
                </a:cubicBezTo>
                <a:cubicBezTo>
                  <a:pt x="164" y="8"/>
                  <a:pt x="152" y="7"/>
                  <a:pt x="143" y="8"/>
                </a:cubicBezTo>
                <a:cubicBezTo>
                  <a:pt x="142" y="16"/>
                  <a:pt x="139" y="22"/>
                  <a:pt x="135" y="28"/>
                </a:cubicBezTo>
                <a:cubicBezTo>
                  <a:pt x="123" y="44"/>
                  <a:pt x="106" y="61"/>
                  <a:pt x="89" y="69"/>
                </a:cubicBezTo>
                <a:cubicBezTo>
                  <a:pt x="86" y="71"/>
                  <a:pt x="83" y="69"/>
                  <a:pt x="81" y="73"/>
                </a:cubicBezTo>
                <a:cubicBezTo>
                  <a:pt x="82" y="79"/>
                  <a:pt x="80" y="86"/>
                  <a:pt x="81" y="92"/>
                </a:cubicBezTo>
                <a:cubicBezTo>
                  <a:pt x="94" y="93"/>
                  <a:pt x="92" y="78"/>
                  <a:pt x="102" y="73"/>
                </a:cubicBezTo>
                <a:cubicBezTo>
                  <a:pt x="111" y="67"/>
                  <a:pt x="122" y="65"/>
                  <a:pt x="132" y="67"/>
                </a:cubicBezTo>
                <a:cubicBezTo>
                  <a:pt x="153" y="55"/>
                  <a:pt x="159" y="32"/>
                  <a:pt x="171" y="13"/>
                </a:cubicBezTo>
                <a:close/>
                <a:moveTo>
                  <a:pt x="193" y="8"/>
                </a:moveTo>
                <a:cubicBezTo>
                  <a:pt x="189" y="7"/>
                  <a:pt x="185" y="7"/>
                  <a:pt x="181" y="8"/>
                </a:cubicBezTo>
                <a:cubicBezTo>
                  <a:pt x="180" y="12"/>
                  <a:pt x="177" y="16"/>
                  <a:pt x="177" y="20"/>
                </a:cubicBezTo>
                <a:cubicBezTo>
                  <a:pt x="186" y="29"/>
                  <a:pt x="198" y="34"/>
                  <a:pt x="211" y="38"/>
                </a:cubicBezTo>
                <a:cubicBezTo>
                  <a:pt x="213" y="38"/>
                  <a:pt x="216" y="39"/>
                  <a:pt x="218" y="36"/>
                </a:cubicBezTo>
                <a:cubicBezTo>
                  <a:pt x="218" y="34"/>
                  <a:pt x="219" y="31"/>
                  <a:pt x="217" y="30"/>
                </a:cubicBezTo>
                <a:cubicBezTo>
                  <a:pt x="205" y="25"/>
                  <a:pt x="193" y="23"/>
                  <a:pt x="183" y="17"/>
                </a:cubicBezTo>
                <a:cubicBezTo>
                  <a:pt x="182" y="14"/>
                  <a:pt x="182" y="14"/>
                  <a:pt x="182" y="14"/>
                </a:cubicBezTo>
                <a:cubicBezTo>
                  <a:pt x="182" y="13"/>
                  <a:pt x="183" y="12"/>
                  <a:pt x="184" y="12"/>
                </a:cubicBezTo>
                <a:cubicBezTo>
                  <a:pt x="190" y="14"/>
                  <a:pt x="196" y="18"/>
                  <a:pt x="202" y="19"/>
                </a:cubicBezTo>
                <a:cubicBezTo>
                  <a:pt x="203" y="18"/>
                  <a:pt x="203" y="18"/>
                  <a:pt x="203" y="18"/>
                </a:cubicBezTo>
                <a:cubicBezTo>
                  <a:pt x="199" y="15"/>
                  <a:pt x="196" y="11"/>
                  <a:pt x="193" y="8"/>
                </a:cubicBezTo>
                <a:close/>
                <a:moveTo>
                  <a:pt x="137" y="8"/>
                </a:moveTo>
                <a:cubicBezTo>
                  <a:pt x="126" y="3"/>
                  <a:pt x="123" y="18"/>
                  <a:pt x="115" y="22"/>
                </a:cubicBezTo>
                <a:cubicBezTo>
                  <a:pt x="103" y="35"/>
                  <a:pt x="91" y="44"/>
                  <a:pt x="77" y="53"/>
                </a:cubicBezTo>
                <a:cubicBezTo>
                  <a:pt x="81" y="65"/>
                  <a:pt x="81" y="65"/>
                  <a:pt x="81" y="65"/>
                </a:cubicBezTo>
                <a:cubicBezTo>
                  <a:pt x="90" y="64"/>
                  <a:pt x="98" y="57"/>
                  <a:pt x="106" y="51"/>
                </a:cubicBezTo>
                <a:cubicBezTo>
                  <a:pt x="108" y="49"/>
                  <a:pt x="109" y="47"/>
                  <a:pt x="112" y="46"/>
                </a:cubicBezTo>
                <a:cubicBezTo>
                  <a:pt x="121" y="34"/>
                  <a:pt x="136" y="24"/>
                  <a:pt x="137" y="8"/>
                </a:cubicBezTo>
                <a:close/>
                <a:moveTo>
                  <a:pt x="465" y="13"/>
                </a:moveTo>
                <a:cubicBezTo>
                  <a:pt x="462" y="7"/>
                  <a:pt x="453" y="8"/>
                  <a:pt x="447" y="8"/>
                </a:cubicBezTo>
                <a:cubicBezTo>
                  <a:pt x="445" y="8"/>
                  <a:pt x="441" y="7"/>
                  <a:pt x="440" y="9"/>
                </a:cubicBezTo>
                <a:cubicBezTo>
                  <a:pt x="452" y="21"/>
                  <a:pt x="466" y="27"/>
                  <a:pt x="479" y="34"/>
                </a:cubicBezTo>
                <a:cubicBezTo>
                  <a:pt x="491" y="25"/>
                  <a:pt x="507" y="22"/>
                  <a:pt x="523" y="27"/>
                </a:cubicBezTo>
                <a:cubicBezTo>
                  <a:pt x="532" y="24"/>
                  <a:pt x="541" y="19"/>
                  <a:pt x="546" y="9"/>
                </a:cubicBezTo>
                <a:cubicBezTo>
                  <a:pt x="543" y="7"/>
                  <a:pt x="537" y="9"/>
                  <a:pt x="533" y="8"/>
                </a:cubicBezTo>
                <a:cubicBezTo>
                  <a:pt x="524" y="15"/>
                  <a:pt x="513" y="18"/>
                  <a:pt x="502" y="21"/>
                </a:cubicBezTo>
                <a:cubicBezTo>
                  <a:pt x="488" y="23"/>
                  <a:pt x="477" y="18"/>
                  <a:pt x="465" y="13"/>
                </a:cubicBezTo>
                <a:close/>
                <a:moveTo>
                  <a:pt x="363" y="9"/>
                </a:moveTo>
                <a:cubicBezTo>
                  <a:pt x="359" y="9"/>
                  <a:pt x="353" y="6"/>
                  <a:pt x="350" y="9"/>
                </a:cubicBezTo>
                <a:cubicBezTo>
                  <a:pt x="355" y="16"/>
                  <a:pt x="362" y="22"/>
                  <a:pt x="363" y="31"/>
                </a:cubicBezTo>
                <a:cubicBezTo>
                  <a:pt x="365" y="37"/>
                  <a:pt x="361" y="44"/>
                  <a:pt x="361" y="51"/>
                </a:cubicBezTo>
                <a:cubicBezTo>
                  <a:pt x="361" y="54"/>
                  <a:pt x="365" y="56"/>
                  <a:pt x="367" y="57"/>
                </a:cubicBezTo>
                <a:cubicBezTo>
                  <a:pt x="380" y="82"/>
                  <a:pt x="408" y="95"/>
                  <a:pt x="432" y="106"/>
                </a:cubicBezTo>
                <a:cubicBezTo>
                  <a:pt x="446" y="99"/>
                  <a:pt x="446" y="99"/>
                  <a:pt x="446" y="99"/>
                </a:cubicBezTo>
                <a:cubicBezTo>
                  <a:pt x="458" y="97"/>
                  <a:pt x="458" y="97"/>
                  <a:pt x="458" y="97"/>
                </a:cubicBezTo>
                <a:cubicBezTo>
                  <a:pt x="472" y="95"/>
                  <a:pt x="484" y="105"/>
                  <a:pt x="496" y="96"/>
                </a:cubicBezTo>
                <a:cubicBezTo>
                  <a:pt x="501" y="93"/>
                  <a:pt x="507" y="89"/>
                  <a:pt x="506" y="84"/>
                </a:cubicBezTo>
                <a:cubicBezTo>
                  <a:pt x="487" y="88"/>
                  <a:pt x="467" y="86"/>
                  <a:pt x="449" y="78"/>
                </a:cubicBezTo>
                <a:cubicBezTo>
                  <a:pt x="440" y="75"/>
                  <a:pt x="431" y="71"/>
                  <a:pt x="422" y="65"/>
                </a:cubicBezTo>
                <a:cubicBezTo>
                  <a:pt x="413" y="56"/>
                  <a:pt x="399" y="49"/>
                  <a:pt x="390" y="39"/>
                </a:cubicBezTo>
                <a:cubicBezTo>
                  <a:pt x="386" y="33"/>
                  <a:pt x="380" y="26"/>
                  <a:pt x="373" y="21"/>
                </a:cubicBezTo>
                <a:cubicBezTo>
                  <a:pt x="370" y="17"/>
                  <a:pt x="367" y="13"/>
                  <a:pt x="363" y="9"/>
                </a:cubicBezTo>
                <a:close/>
                <a:moveTo>
                  <a:pt x="383" y="8"/>
                </a:moveTo>
                <a:cubicBezTo>
                  <a:pt x="380" y="8"/>
                  <a:pt x="376" y="8"/>
                  <a:pt x="374" y="9"/>
                </a:cubicBezTo>
                <a:cubicBezTo>
                  <a:pt x="374" y="11"/>
                  <a:pt x="374" y="12"/>
                  <a:pt x="375" y="13"/>
                </a:cubicBezTo>
                <a:cubicBezTo>
                  <a:pt x="387" y="25"/>
                  <a:pt x="396" y="40"/>
                  <a:pt x="411" y="50"/>
                </a:cubicBezTo>
                <a:cubicBezTo>
                  <a:pt x="426" y="62"/>
                  <a:pt x="443" y="71"/>
                  <a:pt x="461" y="78"/>
                </a:cubicBezTo>
                <a:cubicBezTo>
                  <a:pt x="467" y="78"/>
                  <a:pt x="472" y="80"/>
                  <a:pt x="479" y="80"/>
                </a:cubicBezTo>
                <a:cubicBezTo>
                  <a:pt x="475" y="75"/>
                  <a:pt x="469" y="72"/>
                  <a:pt x="467" y="65"/>
                </a:cubicBezTo>
                <a:cubicBezTo>
                  <a:pt x="453" y="60"/>
                  <a:pt x="439" y="53"/>
                  <a:pt x="425" y="47"/>
                </a:cubicBezTo>
                <a:cubicBezTo>
                  <a:pt x="409" y="37"/>
                  <a:pt x="393" y="24"/>
                  <a:pt x="383" y="8"/>
                </a:cubicBezTo>
                <a:close/>
                <a:moveTo>
                  <a:pt x="404" y="15"/>
                </a:moveTo>
                <a:cubicBezTo>
                  <a:pt x="401" y="13"/>
                  <a:pt x="401" y="8"/>
                  <a:pt x="397" y="8"/>
                </a:cubicBezTo>
                <a:cubicBezTo>
                  <a:pt x="395" y="9"/>
                  <a:pt x="391" y="8"/>
                  <a:pt x="392" y="10"/>
                </a:cubicBezTo>
                <a:cubicBezTo>
                  <a:pt x="396" y="15"/>
                  <a:pt x="400" y="22"/>
                  <a:pt x="405" y="26"/>
                </a:cubicBezTo>
                <a:cubicBezTo>
                  <a:pt x="422" y="41"/>
                  <a:pt x="443" y="49"/>
                  <a:pt x="464" y="58"/>
                </a:cubicBezTo>
                <a:cubicBezTo>
                  <a:pt x="466" y="57"/>
                  <a:pt x="466" y="57"/>
                  <a:pt x="466" y="57"/>
                </a:cubicBezTo>
                <a:cubicBezTo>
                  <a:pt x="466" y="55"/>
                  <a:pt x="467" y="53"/>
                  <a:pt x="465" y="51"/>
                </a:cubicBezTo>
                <a:cubicBezTo>
                  <a:pt x="443" y="43"/>
                  <a:pt x="422" y="32"/>
                  <a:pt x="404" y="15"/>
                </a:cubicBezTo>
                <a:close/>
                <a:moveTo>
                  <a:pt x="517" y="9"/>
                </a:moveTo>
                <a:cubicBezTo>
                  <a:pt x="501" y="7"/>
                  <a:pt x="486" y="8"/>
                  <a:pt x="471" y="9"/>
                </a:cubicBezTo>
                <a:cubicBezTo>
                  <a:pt x="476" y="14"/>
                  <a:pt x="484" y="14"/>
                  <a:pt x="491" y="16"/>
                </a:cubicBezTo>
                <a:cubicBezTo>
                  <a:pt x="500" y="16"/>
                  <a:pt x="509" y="14"/>
                  <a:pt x="517" y="9"/>
                </a:cubicBezTo>
                <a:close/>
                <a:moveTo>
                  <a:pt x="430" y="9"/>
                </a:moveTo>
                <a:cubicBezTo>
                  <a:pt x="423" y="9"/>
                  <a:pt x="415" y="7"/>
                  <a:pt x="409" y="10"/>
                </a:cubicBezTo>
                <a:cubicBezTo>
                  <a:pt x="415" y="20"/>
                  <a:pt x="427" y="27"/>
                  <a:pt x="438" y="33"/>
                </a:cubicBezTo>
                <a:cubicBezTo>
                  <a:pt x="448" y="37"/>
                  <a:pt x="457" y="46"/>
                  <a:pt x="469" y="45"/>
                </a:cubicBezTo>
                <a:cubicBezTo>
                  <a:pt x="470" y="42"/>
                  <a:pt x="475" y="40"/>
                  <a:pt x="474" y="37"/>
                </a:cubicBezTo>
                <a:cubicBezTo>
                  <a:pt x="458" y="32"/>
                  <a:pt x="444" y="20"/>
                  <a:pt x="430" y="9"/>
                </a:cubicBezTo>
                <a:close/>
                <a:moveTo>
                  <a:pt x="802" y="9"/>
                </a:moveTo>
                <a:cubicBezTo>
                  <a:pt x="785" y="8"/>
                  <a:pt x="771" y="11"/>
                  <a:pt x="755" y="8"/>
                </a:cubicBezTo>
                <a:cubicBezTo>
                  <a:pt x="748" y="10"/>
                  <a:pt x="740" y="9"/>
                  <a:pt x="734" y="9"/>
                </a:cubicBezTo>
                <a:cubicBezTo>
                  <a:pt x="722" y="10"/>
                  <a:pt x="709" y="8"/>
                  <a:pt x="698" y="9"/>
                </a:cubicBezTo>
                <a:cubicBezTo>
                  <a:pt x="693" y="12"/>
                  <a:pt x="699" y="16"/>
                  <a:pt x="698" y="20"/>
                </a:cubicBezTo>
                <a:cubicBezTo>
                  <a:pt x="698" y="32"/>
                  <a:pt x="698" y="45"/>
                  <a:pt x="685" y="51"/>
                </a:cubicBezTo>
                <a:cubicBezTo>
                  <a:pt x="679" y="55"/>
                  <a:pt x="669" y="58"/>
                  <a:pt x="663" y="52"/>
                </a:cubicBezTo>
                <a:cubicBezTo>
                  <a:pt x="663" y="51"/>
                  <a:pt x="663" y="49"/>
                  <a:pt x="664" y="48"/>
                </a:cubicBezTo>
                <a:cubicBezTo>
                  <a:pt x="667" y="43"/>
                  <a:pt x="666" y="37"/>
                  <a:pt x="662" y="34"/>
                </a:cubicBezTo>
                <a:cubicBezTo>
                  <a:pt x="658" y="32"/>
                  <a:pt x="653" y="33"/>
                  <a:pt x="649" y="34"/>
                </a:cubicBezTo>
                <a:cubicBezTo>
                  <a:pt x="641" y="41"/>
                  <a:pt x="641" y="52"/>
                  <a:pt x="643" y="61"/>
                </a:cubicBezTo>
                <a:cubicBezTo>
                  <a:pt x="645" y="68"/>
                  <a:pt x="652" y="72"/>
                  <a:pt x="658" y="75"/>
                </a:cubicBezTo>
                <a:cubicBezTo>
                  <a:pt x="676" y="82"/>
                  <a:pt x="688" y="62"/>
                  <a:pt x="705" y="63"/>
                </a:cubicBezTo>
                <a:cubicBezTo>
                  <a:pt x="715" y="65"/>
                  <a:pt x="723" y="69"/>
                  <a:pt x="729" y="77"/>
                </a:cubicBezTo>
                <a:cubicBezTo>
                  <a:pt x="737" y="86"/>
                  <a:pt x="734" y="99"/>
                  <a:pt x="732" y="109"/>
                </a:cubicBezTo>
                <a:cubicBezTo>
                  <a:pt x="728" y="117"/>
                  <a:pt x="720" y="124"/>
                  <a:pt x="710" y="123"/>
                </a:cubicBezTo>
                <a:cubicBezTo>
                  <a:pt x="707" y="122"/>
                  <a:pt x="703" y="122"/>
                  <a:pt x="703" y="118"/>
                </a:cubicBezTo>
                <a:cubicBezTo>
                  <a:pt x="705" y="113"/>
                  <a:pt x="708" y="106"/>
                  <a:pt x="706" y="100"/>
                </a:cubicBezTo>
                <a:cubicBezTo>
                  <a:pt x="704" y="97"/>
                  <a:pt x="700" y="96"/>
                  <a:pt x="697" y="95"/>
                </a:cubicBezTo>
                <a:cubicBezTo>
                  <a:pt x="693" y="96"/>
                  <a:pt x="688" y="93"/>
                  <a:pt x="686" y="99"/>
                </a:cubicBezTo>
                <a:cubicBezTo>
                  <a:pt x="679" y="108"/>
                  <a:pt x="682" y="122"/>
                  <a:pt x="688" y="131"/>
                </a:cubicBezTo>
                <a:cubicBezTo>
                  <a:pt x="693" y="142"/>
                  <a:pt x="704" y="146"/>
                  <a:pt x="715" y="147"/>
                </a:cubicBezTo>
                <a:cubicBezTo>
                  <a:pt x="734" y="147"/>
                  <a:pt x="752" y="138"/>
                  <a:pt x="762" y="121"/>
                </a:cubicBezTo>
                <a:cubicBezTo>
                  <a:pt x="762" y="115"/>
                  <a:pt x="764" y="110"/>
                  <a:pt x="763" y="104"/>
                </a:cubicBezTo>
                <a:cubicBezTo>
                  <a:pt x="760" y="84"/>
                  <a:pt x="738" y="69"/>
                  <a:pt x="742" y="47"/>
                </a:cubicBezTo>
                <a:cubicBezTo>
                  <a:pt x="743" y="39"/>
                  <a:pt x="750" y="32"/>
                  <a:pt x="757" y="30"/>
                </a:cubicBezTo>
                <a:cubicBezTo>
                  <a:pt x="762" y="27"/>
                  <a:pt x="767" y="27"/>
                  <a:pt x="772" y="26"/>
                </a:cubicBezTo>
                <a:cubicBezTo>
                  <a:pt x="780" y="23"/>
                  <a:pt x="788" y="27"/>
                  <a:pt x="794" y="31"/>
                </a:cubicBezTo>
                <a:cubicBezTo>
                  <a:pt x="802" y="35"/>
                  <a:pt x="802" y="43"/>
                  <a:pt x="803" y="48"/>
                </a:cubicBezTo>
                <a:cubicBezTo>
                  <a:pt x="804" y="52"/>
                  <a:pt x="804" y="58"/>
                  <a:pt x="800" y="61"/>
                </a:cubicBezTo>
                <a:cubicBezTo>
                  <a:pt x="795" y="65"/>
                  <a:pt x="795" y="58"/>
                  <a:pt x="792" y="56"/>
                </a:cubicBezTo>
                <a:cubicBezTo>
                  <a:pt x="787" y="53"/>
                  <a:pt x="782" y="56"/>
                  <a:pt x="779" y="58"/>
                </a:cubicBezTo>
                <a:cubicBezTo>
                  <a:pt x="777" y="63"/>
                  <a:pt x="776" y="68"/>
                  <a:pt x="777" y="74"/>
                </a:cubicBezTo>
                <a:cubicBezTo>
                  <a:pt x="779" y="82"/>
                  <a:pt x="787" y="87"/>
                  <a:pt x="795" y="89"/>
                </a:cubicBezTo>
                <a:cubicBezTo>
                  <a:pt x="808" y="89"/>
                  <a:pt x="820" y="80"/>
                  <a:pt x="824" y="69"/>
                </a:cubicBezTo>
                <a:cubicBezTo>
                  <a:pt x="827" y="61"/>
                  <a:pt x="829" y="53"/>
                  <a:pt x="828" y="45"/>
                </a:cubicBezTo>
                <a:cubicBezTo>
                  <a:pt x="825" y="32"/>
                  <a:pt x="816" y="24"/>
                  <a:pt x="806" y="16"/>
                </a:cubicBezTo>
                <a:cubicBezTo>
                  <a:pt x="805" y="14"/>
                  <a:pt x="804" y="10"/>
                  <a:pt x="802" y="9"/>
                </a:cubicBezTo>
                <a:close/>
                <a:moveTo>
                  <a:pt x="569" y="9"/>
                </a:moveTo>
                <a:cubicBezTo>
                  <a:pt x="565" y="8"/>
                  <a:pt x="559" y="8"/>
                  <a:pt x="555" y="9"/>
                </a:cubicBezTo>
                <a:cubicBezTo>
                  <a:pt x="548" y="17"/>
                  <a:pt x="540" y="25"/>
                  <a:pt x="532" y="31"/>
                </a:cubicBezTo>
                <a:cubicBezTo>
                  <a:pt x="532" y="33"/>
                  <a:pt x="533" y="35"/>
                  <a:pt x="536" y="34"/>
                </a:cubicBezTo>
                <a:cubicBezTo>
                  <a:pt x="558" y="22"/>
                  <a:pt x="558" y="22"/>
                  <a:pt x="558" y="22"/>
                </a:cubicBezTo>
                <a:cubicBezTo>
                  <a:pt x="562" y="19"/>
                  <a:pt x="568" y="15"/>
                  <a:pt x="569" y="9"/>
                </a:cubicBezTo>
                <a:close/>
                <a:moveTo>
                  <a:pt x="591" y="9"/>
                </a:moveTo>
                <a:cubicBezTo>
                  <a:pt x="591" y="9"/>
                  <a:pt x="591" y="9"/>
                  <a:pt x="591" y="9"/>
                </a:cubicBezTo>
                <a:cubicBezTo>
                  <a:pt x="586" y="8"/>
                  <a:pt x="582" y="9"/>
                  <a:pt x="577" y="10"/>
                </a:cubicBezTo>
                <a:cubicBezTo>
                  <a:pt x="569" y="23"/>
                  <a:pt x="554" y="30"/>
                  <a:pt x="542" y="38"/>
                </a:cubicBezTo>
                <a:cubicBezTo>
                  <a:pt x="538" y="41"/>
                  <a:pt x="545" y="44"/>
                  <a:pt x="545" y="47"/>
                </a:cubicBezTo>
                <a:cubicBezTo>
                  <a:pt x="547" y="49"/>
                  <a:pt x="550" y="47"/>
                  <a:pt x="553" y="46"/>
                </a:cubicBezTo>
                <a:cubicBezTo>
                  <a:pt x="568" y="37"/>
                  <a:pt x="581" y="23"/>
                  <a:pt x="591" y="9"/>
                </a:cubicBezTo>
                <a:close/>
                <a:moveTo>
                  <a:pt x="615" y="10"/>
                </a:moveTo>
                <a:cubicBezTo>
                  <a:pt x="610" y="8"/>
                  <a:pt x="603" y="9"/>
                  <a:pt x="598" y="10"/>
                </a:cubicBezTo>
                <a:cubicBezTo>
                  <a:pt x="597" y="15"/>
                  <a:pt x="592" y="17"/>
                  <a:pt x="591" y="21"/>
                </a:cubicBezTo>
                <a:cubicBezTo>
                  <a:pt x="577" y="33"/>
                  <a:pt x="565" y="48"/>
                  <a:pt x="548" y="55"/>
                </a:cubicBezTo>
                <a:cubicBezTo>
                  <a:pt x="547" y="58"/>
                  <a:pt x="546" y="63"/>
                  <a:pt x="549" y="66"/>
                </a:cubicBezTo>
                <a:cubicBezTo>
                  <a:pt x="563" y="61"/>
                  <a:pt x="563" y="61"/>
                  <a:pt x="563" y="61"/>
                </a:cubicBezTo>
                <a:cubicBezTo>
                  <a:pt x="576" y="51"/>
                  <a:pt x="590" y="41"/>
                  <a:pt x="602" y="29"/>
                </a:cubicBezTo>
                <a:cubicBezTo>
                  <a:pt x="604" y="27"/>
                  <a:pt x="605" y="22"/>
                  <a:pt x="608" y="24"/>
                </a:cubicBezTo>
                <a:cubicBezTo>
                  <a:pt x="609" y="19"/>
                  <a:pt x="614" y="16"/>
                  <a:pt x="615" y="10"/>
                </a:cubicBezTo>
                <a:close/>
                <a:moveTo>
                  <a:pt x="669" y="11"/>
                </a:moveTo>
                <a:cubicBezTo>
                  <a:pt x="668" y="9"/>
                  <a:pt x="668" y="9"/>
                  <a:pt x="668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3" y="8"/>
                  <a:pt x="624" y="12"/>
                  <a:pt x="621" y="14"/>
                </a:cubicBezTo>
                <a:cubicBezTo>
                  <a:pt x="609" y="33"/>
                  <a:pt x="591" y="47"/>
                  <a:pt x="572" y="61"/>
                </a:cubicBezTo>
                <a:cubicBezTo>
                  <a:pt x="565" y="67"/>
                  <a:pt x="556" y="69"/>
                  <a:pt x="548" y="74"/>
                </a:cubicBezTo>
                <a:cubicBezTo>
                  <a:pt x="547" y="83"/>
                  <a:pt x="541" y="91"/>
                  <a:pt x="542" y="101"/>
                </a:cubicBezTo>
                <a:cubicBezTo>
                  <a:pt x="543" y="103"/>
                  <a:pt x="544" y="106"/>
                  <a:pt x="546" y="105"/>
                </a:cubicBezTo>
                <a:cubicBezTo>
                  <a:pt x="554" y="103"/>
                  <a:pt x="561" y="102"/>
                  <a:pt x="568" y="100"/>
                </a:cubicBezTo>
                <a:cubicBezTo>
                  <a:pt x="574" y="98"/>
                  <a:pt x="570" y="91"/>
                  <a:pt x="574" y="87"/>
                </a:cubicBezTo>
                <a:cubicBezTo>
                  <a:pt x="581" y="72"/>
                  <a:pt x="597" y="70"/>
                  <a:pt x="611" y="70"/>
                </a:cubicBezTo>
                <a:cubicBezTo>
                  <a:pt x="620" y="64"/>
                  <a:pt x="627" y="53"/>
                  <a:pt x="635" y="45"/>
                </a:cubicBezTo>
                <a:cubicBezTo>
                  <a:pt x="636" y="38"/>
                  <a:pt x="639" y="33"/>
                  <a:pt x="645" y="28"/>
                </a:cubicBezTo>
                <a:cubicBezTo>
                  <a:pt x="650" y="26"/>
                  <a:pt x="655" y="26"/>
                  <a:pt x="660" y="24"/>
                </a:cubicBezTo>
                <a:cubicBezTo>
                  <a:pt x="669" y="11"/>
                  <a:pt x="669" y="11"/>
                  <a:pt x="669" y="11"/>
                </a:cubicBezTo>
                <a:close/>
                <a:moveTo>
                  <a:pt x="836" y="14"/>
                </a:moveTo>
                <a:cubicBezTo>
                  <a:pt x="833" y="7"/>
                  <a:pt x="824" y="11"/>
                  <a:pt x="818" y="9"/>
                </a:cubicBezTo>
                <a:cubicBezTo>
                  <a:pt x="816" y="10"/>
                  <a:pt x="813" y="9"/>
                  <a:pt x="813" y="12"/>
                </a:cubicBezTo>
                <a:cubicBezTo>
                  <a:pt x="823" y="23"/>
                  <a:pt x="838" y="34"/>
                  <a:pt x="835" y="52"/>
                </a:cubicBezTo>
                <a:cubicBezTo>
                  <a:pt x="844" y="65"/>
                  <a:pt x="855" y="75"/>
                  <a:pt x="867" y="84"/>
                </a:cubicBezTo>
                <a:cubicBezTo>
                  <a:pt x="878" y="89"/>
                  <a:pt x="888" y="98"/>
                  <a:pt x="900" y="101"/>
                </a:cubicBezTo>
                <a:cubicBezTo>
                  <a:pt x="909" y="95"/>
                  <a:pt x="919" y="92"/>
                  <a:pt x="930" y="93"/>
                </a:cubicBezTo>
                <a:cubicBezTo>
                  <a:pt x="939" y="95"/>
                  <a:pt x="947" y="100"/>
                  <a:pt x="956" y="99"/>
                </a:cubicBezTo>
                <a:cubicBezTo>
                  <a:pt x="963" y="96"/>
                  <a:pt x="972" y="93"/>
                  <a:pt x="975" y="86"/>
                </a:cubicBezTo>
                <a:cubicBezTo>
                  <a:pt x="961" y="87"/>
                  <a:pt x="948" y="86"/>
                  <a:pt x="934" y="84"/>
                </a:cubicBezTo>
                <a:cubicBezTo>
                  <a:pt x="930" y="83"/>
                  <a:pt x="927" y="80"/>
                  <a:pt x="923" y="80"/>
                </a:cubicBezTo>
                <a:cubicBezTo>
                  <a:pt x="913" y="75"/>
                  <a:pt x="902" y="71"/>
                  <a:pt x="892" y="65"/>
                </a:cubicBezTo>
                <a:cubicBezTo>
                  <a:pt x="878" y="54"/>
                  <a:pt x="862" y="45"/>
                  <a:pt x="849" y="32"/>
                </a:cubicBezTo>
                <a:cubicBezTo>
                  <a:pt x="846" y="26"/>
                  <a:pt x="840" y="20"/>
                  <a:pt x="836" y="14"/>
                </a:cubicBezTo>
                <a:close/>
                <a:moveTo>
                  <a:pt x="858" y="10"/>
                </a:moveTo>
                <a:cubicBezTo>
                  <a:pt x="844" y="9"/>
                  <a:pt x="844" y="9"/>
                  <a:pt x="844" y="9"/>
                </a:cubicBezTo>
                <a:cubicBezTo>
                  <a:pt x="843" y="10"/>
                  <a:pt x="841" y="9"/>
                  <a:pt x="841" y="11"/>
                </a:cubicBezTo>
                <a:cubicBezTo>
                  <a:pt x="850" y="28"/>
                  <a:pt x="866" y="41"/>
                  <a:pt x="883" y="52"/>
                </a:cubicBezTo>
                <a:cubicBezTo>
                  <a:pt x="897" y="65"/>
                  <a:pt x="915" y="69"/>
                  <a:pt x="931" y="78"/>
                </a:cubicBezTo>
                <a:cubicBezTo>
                  <a:pt x="940" y="79"/>
                  <a:pt x="940" y="79"/>
                  <a:pt x="940" y="79"/>
                </a:cubicBezTo>
                <a:cubicBezTo>
                  <a:pt x="937" y="73"/>
                  <a:pt x="932" y="67"/>
                  <a:pt x="931" y="60"/>
                </a:cubicBezTo>
                <a:cubicBezTo>
                  <a:pt x="918" y="53"/>
                  <a:pt x="903" y="50"/>
                  <a:pt x="891" y="40"/>
                </a:cubicBezTo>
                <a:cubicBezTo>
                  <a:pt x="879" y="32"/>
                  <a:pt x="867" y="22"/>
                  <a:pt x="858" y="10"/>
                </a:cubicBezTo>
                <a:close/>
                <a:moveTo>
                  <a:pt x="913" y="9"/>
                </a:moveTo>
                <a:cubicBezTo>
                  <a:pt x="903" y="9"/>
                  <a:pt x="903" y="9"/>
                  <a:pt x="903" y="9"/>
                </a:cubicBezTo>
                <a:cubicBezTo>
                  <a:pt x="899" y="10"/>
                  <a:pt x="896" y="8"/>
                  <a:pt x="892" y="10"/>
                </a:cubicBezTo>
                <a:cubicBezTo>
                  <a:pt x="897" y="21"/>
                  <a:pt x="910" y="23"/>
                  <a:pt x="918" y="32"/>
                </a:cubicBezTo>
                <a:cubicBezTo>
                  <a:pt x="926" y="33"/>
                  <a:pt x="937" y="44"/>
                  <a:pt x="943" y="34"/>
                </a:cubicBezTo>
                <a:cubicBezTo>
                  <a:pt x="944" y="33"/>
                  <a:pt x="945" y="31"/>
                  <a:pt x="944" y="30"/>
                </a:cubicBezTo>
                <a:cubicBezTo>
                  <a:pt x="933" y="25"/>
                  <a:pt x="922" y="20"/>
                  <a:pt x="913" y="9"/>
                </a:cubicBezTo>
                <a:close/>
                <a:moveTo>
                  <a:pt x="881" y="10"/>
                </a:moveTo>
                <a:cubicBezTo>
                  <a:pt x="877" y="11"/>
                  <a:pt x="863" y="6"/>
                  <a:pt x="869" y="15"/>
                </a:cubicBezTo>
                <a:cubicBezTo>
                  <a:pt x="885" y="29"/>
                  <a:pt x="900" y="42"/>
                  <a:pt x="918" y="50"/>
                </a:cubicBezTo>
                <a:cubicBezTo>
                  <a:pt x="923" y="51"/>
                  <a:pt x="927" y="55"/>
                  <a:pt x="932" y="53"/>
                </a:cubicBezTo>
                <a:cubicBezTo>
                  <a:pt x="933" y="50"/>
                  <a:pt x="937" y="45"/>
                  <a:pt x="933" y="43"/>
                </a:cubicBezTo>
                <a:cubicBezTo>
                  <a:pt x="912" y="38"/>
                  <a:pt x="897" y="23"/>
                  <a:pt x="881" y="10"/>
                </a:cubicBezTo>
                <a:close/>
                <a:moveTo>
                  <a:pt x="1011" y="9"/>
                </a:moveTo>
                <a:cubicBezTo>
                  <a:pt x="1000" y="10"/>
                  <a:pt x="988" y="10"/>
                  <a:pt x="977" y="9"/>
                </a:cubicBezTo>
                <a:cubicBezTo>
                  <a:pt x="960" y="10"/>
                  <a:pt x="941" y="9"/>
                  <a:pt x="925" y="10"/>
                </a:cubicBezTo>
                <a:cubicBezTo>
                  <a:pt x="925" y="11"/>
                  <a:pt x="925" y="11"/>
                  <a:pt x="925" y="11"/>
                </a:cubicBezTo>
                <a:cubicBezTo>
                  <a:pt x="931" y="19"/>
                  <a:pt x="941" y="23"/>
                  <a:pt x="951" y="26"/>
                </a:cubicBezTo>
                <a:cubicBezTo>
                  <a:pt x="959" y="29"/>
                  <a:pt x="964" y="19"/>
                  <a:pt x="973" y="22"/>
                </a:cubicBezTo>
                <a:cubicBezTo>
                  <a:pt x="978" y="21"/>
                  <a:pt x="982" y="22"/>
                  <a:pt x="987" y="23"/>
                </a:cubicBezTo>
                <a:cubicBezTo>
                  <a:pt x="994" y="20"/>
                  <a:pt x="1002" y="18"/>
                  <a:pt x="1009" y="15"/>
                </a:cubicBezTo>
                <a:cubicBezTo>
                  <a:pt x="1010" y="13"/>
                  <a:pt x="1013" y="12"/>
                  <a:pt x="1011" y="9"/>
                </a:cubicBezTo>
                <a:close/>
                <a:moveTo>
                  <a:pt x="1044" y="12"/>
                </a:moveTo>
                <a:cubicBezTo>
                  <a:pt x="1044" y="10"/>
                  <a:pt x="1044" y="10"/>
                  <a:pt x="1044" y="10"/>
                </a:cubicBezTo>
                <a:cubicBezTo>
                  <a:pt x="1037" y="10"/>
                  <a:pt x="1030" y="9"/>
                  <a:pt x="1023" y="10"/>
                </a:cubicBezTo>
                <a:cubicBezTo>
                  <a:pt x="1016" y="16"/>
                  <a:pt x="1009" y="21"/>
                  <a:pt x="1002" y="25"/>
                </a:cubicBezTo>
                <a:cubicBezTo>
                  <a:pt x="1002" y="29"/>
                  <a:pt x="1006" y="33"/>
                  <a:pt x="1010" y="34"/>
                </a:cubicBezTo>
                <a:cubicBezTo>
                  <a:pt x="1023" y="30"/>
                  <a:pt x="1032" y="20"/>
                  <a:pt x="1044" y="12"/>
                </a:cubicBezTo>
                <a:close/>
                <a:moveTo>
                  <a:pt x="1118" y="9"/>
                </a:moveTo>
                <a:cubicBezTo>
                  <a:pt x="1112" y="10"/>
                  <a:pt x="1112" y="10"/>
                  <a:pt x="1112" y="10"/>
                </a:cubicBezTo>
                <a:cubicBezTo>
                  <a:pt x="1105" y="10"/>
                  <a:pt x="1098" y="10"/>
                  <a:pt x="1092" y="10"/>
                </a:cubicBezTo>
                <a:cubicBezTo>
                  <a:pt x="1087" y="10"/>
                  <a:pt x="1091" y="16"/>
                  <a:pt x="1088" y="18"/>
                </a:cubicBezTo>
                <a:cubicBezTo>
                  <a:pt x="1076" y="34"/>
                  <a:pt x="1063" y="52"/>
                  <a:pt x="1046" y="64"/>
                </a:cubicBezTo>
                <a:cubicBezTo>
                  <a:pt x="1036" y="72"/>
                  <a:pt x="1025" y="74"/>
                  <a:pt x="1014" y="80"/>
                </a:cubicBezTo>
                <a:cubicBezTo>
                  <a:pt x="1013" y="88"/>
                  <a:pt x="1005" y="95"/>
                  <a:pt x="1007" y="103"/>
                </a:cubicBezTo>
                <a:cubicBezTo>
                  <a:pt x="1011" y="104"/>
                  <a:pt x="1013" y="101"/>
                  <a:pt x="1017" y="100"/>
                </a:cubicBezTo>
                <a:cubicBezTo>
                  <a:pt x="1021" y="100"/>
                  <a:pt x="1024" y="99"/>
                  <a:pt x="1026" y="95"/>
                </a:cubicBezTo>
                <a:cubicBezTo>
                  <a:pt x="1025" y="86"/>
                  <a:pt x="1032" y="80"/>
                  <a:pt x="1038" y="75"/>
                </a:cubicBezTo>
                <a:cubicBezTo>
                  <a:pt x="1048" y="67"/>
                  <a:pt x="1063" y="70"/>
                  <a:pt x="1074" y="74"/>
                </a:cubicBezTo>
                <a:cubicBezTo>
                  <a:pt x="1078" y="70"/>
                  <a:pt x="1085" y="68"/>
                  <a:pt x="1089" y="61"/>
                </a:cubicBezTo>
                <a:cubicBezTo>
                  <a:pt x="1100" y="47"/>
                  <a:pt x="1111" y="31"/>
                  <a:pt x="1119" y="15"/>
                </a:cubicBezTo>
                <a:cubicBezTo>
                  <a:pt x="1119" y="14"/>
                  <a:pt x="1121" y="10"/>
                  <a:pt x="1118" y="9"/>
                </a:cubicBezTo>
                <a:close/>
                <a:moveTo>
                  <a:pt x="687" y="15"/>
                </a:moveTo>
                <a:cubicBezTo>
                  <a:pt x="685" y="13"/>
                  <a:pt x="684" y="9"/>
                  <a:pt x="681" y="9"/>
                </a:cubicBezTo>
                <a:cubicBezTo>
                  <a:pt x="678" y="10"/>
                  <a:pt x="677" y="12"/>
                  <a:pt x="677" y="14"/>
                </a:cubicBezTo>
                <a:cubicBezTo>
                  <a:pt x="678" y="17"/>
                  <a:pt x="681" y="18"/>
                  <a:pt x="684" y="18"/>
                </a:cubicBezTo>
                <a:cubicBezTo>
                  <a:pt x="686" y="19"/>
                  <a:pt x="688" y="17"/>
                  <a:pt x="687" y="15"/>
                </a:cubicBezTo>
                <a:close/>
                <a:moveTo>
                  <a:pt x="1269" y="11"/>
                </a:moveTo>
                <a:cubicBezTo>
                  <a:pt x="1246" y="10"/>
                  <a:pt x="1219" y="10"/>
                  <a:pt x="1197" y="10"/>
                </a:cubicBezTo>
                <a:cubicBezTo>
                  <a:pt x="1174" y="10"/>
                  <a:pt x="1174" y="10"/>
                  <a:pt x="1174" y="10"/>
                </a:cubicBezTo>
                <a:cubicBezTo>
                  <a:pt x="1171" y="12"/>
                  <a:pt x="1165" y="7"/>
                  <a:pt x="1165" y="12"/>
                </a:cubicBezTo>
                <a:cubicBezTo>
                  <a:pt x="1172" y="20"/>
                  <a:pt x="1174" y="30"/>
                  <a:pt x="1174" y="41"/>
                </a:cubicBezTo>
                <a:cubicBezTo>
                  <a:pt x="1171" y="49"/>
                  <a:pt x="1166" y="61"/>
                  <a:pt x="1155" y="63"/>
                </a:cubicBezTo>
                <a:cubicBezTo>
                  <a:pt x="1151" y="64"/>
                  <a:pt x="1146" y="63"/>
                  <a:pt x="1142" y="60"/>
                </a:cubicBezTo>
                <a:cubicBezTo>
                  <a:pt x="1137" y="56"/>
                  <a:pt x="1143" y="51"/>
                  <a:pt x="1143" y="47"/>
                </a:cubicBezTo>
                <a:cubicBezTo>
                  <a:pt x="1143" y="42"/>
                  <a:pt x="1140" y="37"/>
                  <a:pt x="1136" y="35"/>
                </a:cubicBezTo>
                <a:cubicBezTo>
                  <a:pt x="1130" y="34"/>
                  <a:pt x="1125" y="38"/>
                  <a:pt x="1122" y="43"/>
                </a:cubicBezTo>
                <a:cubicBezTo>
                  <a:pt x="1120" y="52"/>
                  <a:pt x="1121" y="62"/>
                  <a:pt x="1128" y="69"/>
                </a:cubicBezTo>
                <a:cubicBezTo>
                  <a:pt x="1139" y="82"/>
                  <a:pt x="1157" y="73"/>
                  <a:pt x="1170" y="69"/>
                </a:cubicBezTo>
                <a:cubicBezTo>
                  <a:pt x="1174" y="66"/>
                  <a:pt x="1178" y="65"/>
                  <a:pt x="1184" y="65"/>
                </a:cubicBezTo>
                <a:cubicBezTo>
                  <a:pt x="1188" y="67"/>
                  <a:pt x="1194" y="69"/>
                  <a:pt x="1196" y="74"/>
                </a:cubicBezTo>
                <a:cubicBezTo>
                  <a:pt x="1200" y="88"/>
                  <a:pt x="1201" y="102"/>
                  <a:pt x="1196" y="115"/>
                </a:cubicBezTo>
                <a:cubicBezTo>
                  <a:pt x="1192" y="120"/>
                  <a:pt x="1190" y="126"/>
                  <a:pt x="1182" y="125"/>
                </a:cubicBezTo>
                <a:cubicBezTo>
                  <a:pt x="1173" y="122"/>
                  <a:pt x="1177" y="113"/>
                  <a:pt x="1178" y="107"/>
                </a:cubicBezTo>
                <a:cubicBezTo>
                  <a:pt x="1176" y="103"/>
                  <a:pt x="1176" y="97"/>
                  <a:pt x="1172" y="95"/>
                </a:cubicBezTo>
                <a:cubicBezTo>
                  <a:pt x="1168" y="96"/>
                  <a:pt x="1165" y="96"/>
                  <a:pt x="1162" y="98"/>
                </a:cubicBezTo>
                <a:cubicBezTo>
                  <a:pt x="1158" y="104"/>
                  <a:pt x="1159" y="111"/>
                  <a:pt x="1158" y="117"/>
                </a:cubicBezTo>
                <a:cubicBezTo>
                  <a:pt x="1156" y="130"/>
                  <a:pt x="1170" y="136"/>
                  <a:pt x="1178" y="141"/>
                </a:cubicBezTo>
                <a:cubicBezTo>
                  <a:pt x="1193" y="142"/>
                  <a:pt x="1193" y="142"/>
                  <a:pt x="1193" y="142"/>
                </a:cubicBezTo>
                <a:cubicBezTo>
                  <a:pt x="1206" y="140"/>
                  <a:pt x="1217" y="130"/>
                  <a:pt x="1223" y="118"/>
                </a:cubicBezTo>
                <a:cubicBezTo>
                  <a:pt x="1224" y="111"/>
                  <a:pt x="1225" y="101"/>
                  <a:pt x="1218" y="96"/>
                </a:cubicBezTo>
                <a:cubicBezTo>
                  <a:pt x="1216" y="94"/>
                  <a:pt x="1219" y="93"/>
                  <a:pt x="1220" y="91"/>
                </a:cubicBezTo>
                <a:cubicBezTo>
                  <a:pt x="1218" y="84"/>
                  <a:pt x="1214" y="78"/>
                  <a:pt x="1212" y="73"/>
                </a:cubicBezTo>
                <a:cubicBezTo>
                  <a:pt x="1212" y="69"/>
                  <a:pt x="1206" y="70"/>
                  <a:pt x="1209" y="67"/>
                </a:cubicBezTo>
                <a:cubicBezTo>
                  <a:pt x="1207" y="58"/>
                  <a:pt x="1208" y="47"/>
                  <a:pt x="1213" y="39"/>
                </a:cubicBezTo>
                <a:cubicBezTo>
                  <a:pt x="1220" y="26"/>
                  <a:pt x="1234" y="26"/>
                  <a:pt x="1247" y="25"/>
                </a:cubicBezTo>
                <a:cubicBezTo>
                  <a:pt x="1259" y="23"/>
                  <a:pt x="1269" y="32"/>
                  <a:pt x="1275" y="41"/>
                </a:cubicBezTo>
                <a:cubicBezTo>
                  <a:pt x="1275" y="47"/>
                  <a:pt x="1280" y="55"/>
                  <a:pt x="1272" y="60"/>
                </a:cubicBezTo>
                <a:cubicBezTo>
                  <a:pt x="1268" y="65"/>
                  <a:pt x="1265" y="58"/>
                  <a:pt x="1261" y="61"/>
                </a:cubicBezTo>
                <a:cubicBezTo>
                  <a:pt x="1256" y="63"/>
                  <a:pt x="1255" y="68"/>
                  <a:pt x="1255" y="72"/>
                </a:cubicBezTo>
                <a:cubicBezTo>
                  <a:pt x="1257" y="77"/>
                  <a:pt x="1260" y="80"/>
                  <a:pt x="1264" y="84"/>
                </a:cubicBezTo>
                <a:cubicBezTo>
                  <a:pt x="1268" y="88"/>
                  <a:pt x="1276" y="87"/>
                  <a:pt x="1281" y="86"/>
                </a:cubicBezTo>
                <a:cubicBezTo>
                  <a:pt x="1294" y="75"/>
                  <a:pt x="1294" y="75"/>
                  <a:pt x="1294" y="75"/>
                </a:cubicBezTo>
                <a:cubicBezTo>
                  <a:pt x="1300" y="64"/>
                  <a:pt x="1307" y="47"/>
                  <a:pt x="1297" y="35"/>
                </a:cubicBezTo>
                <a:cubicBezTo>
                  <a:pt x="1287" y="27"/>
                  <a:pt x="1277" y="21"/>
                  <a:pt x="1269" y="11"/>
                </a:cubicBezTo>
                <a:close/>
                <a:moveTo>
                  <a:pt x="1066" y="12"/>
                </a:moveTo>
                <a:cubicBezTo>
                  <a:pt x="1066" y="10"/>
                  <a:pt x="1066" y="10"/>
                  <a:pt x="1066" y="10"/>
                </a:cubicBezTo>
                <a:cubicBezTo>
                  <a:pt x="1062" y="9"/>
                  <a:pt x="1058" y="10"/>
                  <a:pt x="1054" y="10"/>
                </a:cubicBezTo>
                <a:cubicBezTo>
                  <a:pt x="1050" y="9"/>
                  <a:pt x="1050" y="13"/>
                  <a:pt x="1049" y="15"/>
                </a:cubicBezTo>
                <a:cubicBezTo>
                  <a:pt x="1025" y="33"/>
                  <a:pt x="1025" y="33"/>
                  <a:pt x="1025" y="33"/>
                </a:cubicBezTo>
                <a:cubicBezTo>
                  <a:pt x="1022" y="37"/>
                  <a:pt x="1015" y="36"/>
                  <a:pt x="1014" y="42"/>
                </a:cubicBezTo>
                <a:cubicBezTo>
                  <a:pt x="1015" y="44"/>
                  <a:pt x="1015" y="47"/>
                  <a:pt x="1017" y="47"/>
                </a:cubicBezTo>
                <a:cubicBezTo>
                  <a:pt x="1019" y="47"/>
                  <a:pt x="1022" y="45"/>
                  <a:pt x="1020" y="42"/>
                </a:cubicBezTo>
                <a:cubicBezTo>
                  <a:pt x="1028" y="41"/>
                  <a:pt x="1035" y="37"/>
                  <a:pt x="1041" y="32"/>
                </a:cubicBezTo>
                <a:cubicBezTo>
                  <a:pt x="1050" y="27"/>
                  <a:pt x="1058" y="21"/>
                  <a:pt x="1066" y="12"/>
                </a:cubicBezTo>
                <a:close/>
                <a:moveTo>
                  <a:pt x="1084" y="11"/>
                </a:moveTo>
                <a:cubicBezTo>
                  <a:pt x="1080" y="10"/>
                  <a:pt x="1072" y="8"/>
                  <a:pt x="1072" y="14"/>
                </a:cubicBezTo>
                <a:cubicBezTo>
                  <a:pt x="1063" y="20"/>
                  <a:pt x="1059" y="31"/>
                  <a:pt x="1048" y="34"/>
                </a:cubicBezTo>
                <a:cubicBezTo>
                  <a:pt x="1040" y="43"/>
                  <a:pt x="1027" y="47"/>
                  <a:pt x="1017" y="54"/>
                </a:cubicBezTo>
                <a:cubicBezTo>
                  <a:pt x="1017" y="59"/>
                  <a:pt x="1015" y="65"/>
                  <a:pt x="1017" y="71"/>
                </a:cubicBezTo>
                <a:cubicBezTo>
                  <a:pt x="1043" y="66"/>
                  <a:pt x="1061" y="43"/>
                  <a:pt x="1076" y="23"/>
                </a:cubicBezTo>
                <a:cubicBezTo>
                  <a:pt x="1080" y="20"/>
                  <a:pt x="1084" y="16"/>
                  <a:pt x="1084" y="11"/>
                </a:cubicBezTo>
                <a:close/>
                <a:moveTo>
                  <a:pt x="1151" y="10"/>
                </a:moveTo>
                <a:cubicBezTo>
                  <a:pt x="1147" y="10"/>
                  <a:pt x="1140" y="9"/>
                  <a:pt x="1137" y="11"/>
                </a:cubicBezTo>
                <a:cubicBezTo>
                  <a:pt x="1140" y="15"/>
                  <a:pt x="1144" y="15"/>
                  <a:pt x="1147" y="17"/>
                </a:cubicBezTo>
                <a:cubicBezTo>
                  <a:pt x="1151" y="17"/>
                  <a:pt x="1155" y="23"/>
                  <a:pt x="1160" y="19"/>
                </a:cubicBezTo>
                <a:cubicBezTo>
                  <a:pt x="1158" y="15"/>
                  <a:pt x="1154" y="12"/>
                  <a:pt x="1151" y="10"/>
                </a:cubicBezTo>
                <a:close/>
                <a:moveTo>
                  <a:pt x="1314" y="11"/>
                </a:moveTo>
                <a:cubicBezTo>
                  <a:pt x="1283" y="10"/>
                  <a:pt x="1283" y="10"/>
                  <a:pt x="1283" y="10"/>
                </a:cubicBezTo>
                <a:cubicBezTo>
                  <a:pt x="1281" y="12"/>
                  <a:pt x="1281" y="12"/>
                  <a:pt x="1281" y="12"/>
                </a:cubicBezTo>
                <a:cubicBezTo>
                  <a:pt x="1285" y="20"/>
                  <a:pt x="1294" y="23"/>
                  <a:pt x="1300" y="28"/>
                </a:cubicBezTo>
                <a:cubicBezTo>
                  <a:pt x="1308" y="36"/>
                  <a:pt x="1312" y="47"/>
                  <a:pt x="1309" y="57"/>
                </a:cubicBezTo>
                <a:cubicBezTo>
                  <a:pt x="1311" y="59"/>
                  <a:pt x="1311" y="59"/>
                  <a:pt x="1311" y="59"/>
                </a:cubicBezTo>
                <a:cubicBezTo>
                  <a:pt x="1315" y="71"/>
                  <a:pt x="1328" y="79"/>
                  <a:pt x="1336" y="88"/>
                </a:cubicBezTo>
                <a:cubicBezTo>
                  <a:pt x="1348" y="95"/>
                  <a:pt x="1359" y="103"/>
                  <a:pt x="1373" y="106"/>
                </a:cubicBezTo>
                <a:cubicBezTo>
                  <a:pt x="1383" y="99"/>
                  <a:pt x="1383" y="99"/>
                  <a:pt x="1383" y="99"/>
                </a:cubicBezTo>
                <a:cubicBezTo>
                  <a:pt x="1401" y="91"/>
                  <a:pt x="1420" y="103"/>
                  <a:pt x="1438" y="96"/>
                </a:cubicBezTo>
                <a:cubicBezTo>
                  <a:pt x="1442" y="94"/>
                  <a:pt x="1448" y="91"/>
                  <a:pt x="1449" y="87"/>
                </a:cubicBezTo>
                <a:cubicBezTo>
                  <a:pt x="1440" y="88"/>
                  <a:pt x="1431" y="87"/>
                  <a:pt x="1423" y="90"/>
                </a:cubicBezTo>
                <a:cubicBezTo>
                  <a:pt x="1417" y="88"/>
                  <a:pt x="1411" y="87"/>
                  <a:pt x="1407" y="82"/>
                </a:cubicBezTo>
                <a:cubicBezTo>
                  <a:pt x="1390" y="78"/>
                  <a:pt x="1377" y="69"/>
                  <a:pt x="1363" y="59"/>
                </a:cubicBezTo>
                <a:cubicBezTo>
                  <a:pt x="1345" y="45"/>
                  <a:pt x="1324" y="32"/>
                  <a:pt x="1314" y="11"/>
                </a:cubicBezTo>
                <a:close/>
                <a:moveTo>
                  <a:pt x="1342" y="11"/>
                </a:moveTo>
                <a:cubicBezTo>
                  <a:pt x="1336" y="10"/>
                  <a:pt x="1328" y="11"/>
                  <a:pt x="1321" y="12"/>
                </a:cubicBezTo>
                <a:cubicBezTo>
                  <a:pt x="1321" y="13"/>
                  <a:pt x="1322" y="14"/>
                  <a:pt x="1322" y="15"/>
                </a:cubicBezTo>
                <a:cubicBezTo>
                  <a:pt x="1333" y="29"/>
                  <a:pt x="1347" y="41"/>
                  <a:pt x="1362" y="52"/>
                </a:cubicBezTo>
                <a:cubicBezTo>
                  <a:pt x="1375" y="61"/>
                  <a:pt x="1387" y="71"/>
                  <a:pt x="1402" y="74"/>
                </a:cubicBezTo>
                <a:cubicBezTo>
                  <a:pt x="1402" y="60"/>
                  <a:pt x="1402" y="60"/>
                  <a:pt x="1402" y="60"/>
                </a:cubicBezTo>
                <a:cubicBezTo>
                  <a:pt x="1377" y="52"/>
                  <a:pt x="1358" y="32"/>
                  <a:pt x="1342" y="11"/>
                </a:cubicBezTo>
                <a:close/>
                <a:moveTo>
                  <a:pt x="1460" y="12"/>
                </a:moveTo>
                <a:cubicBezTo>
                  <a:pt x="1457" y="11"/>
                  <a:pt x="1453" y="11"/>
                  <a:pt x="1450" y="10"/>
                </a:cubicBezTo>
                <a:cubicBezTo>
                  <a:pt x="1436" y="12"/>
                  <a:pt x="1422" y="10"/>
                  <a:pt x="1408" y="12"/>
                </a:cubicBezTo>
                <a:cubicBezTo>
                  <a:pt x="1408" y="13"/>
                  <a:pt x="1408" y="13"/>
                  <a:pt x="1408" y="13"/>
                </a:cubicBezTo>
                <a:cubicBezTo>
                  <a:pt x="1413" y="17"/>
                  <a:pt x="1418" y="20"/>
                  <a:pt x="1424" y="21"/>
                </a:cubicBezTo>
                <a:cubicBezTo>
                  <a:pt x="1437" y="22"/>
                  <a:pt x="1452" y="22"/>
                  <a:pt x="1460" y="12"/>
                </a:cubicBezTo>
                <a:close/>
                <a:moveTo>
                  <a:pt x="1739" y="12"/>
                </a:moveTo>
                <a:cubicBezTo>
                  <a:pt x="1717" y="12"/>
                  <a:pt x="1717" y="12"/>
                  <a:pt x="1717" y="12"/>
                </a:cubicBezTo>
                <a:cubicBezTo>
                  <a:pt x="1680" y="12"/>
                  <a:pt x="1642" y="10"/>
                  <a:pt x="1606" y="12"/>
                </a:cubicBezTo>
                <a:cubicBezTo>
                  <a:pt x="1604" y="13"/>
                  <a:pt x="1606" y="15"/>
                  <a:pt x="1606" y="17"/>
                </a:cubicBezTo>
                <a:cubicBezTo>
                  <a:pt x="1609" y="26"/>
                  <a:pt x="1619" y="30"/>
                  <a:pt x="1626" y="36"/>
                </a:cubicBezTo>
                <a:cubicBezTo>
                  <a:pt x="1629" y="44"/>
                  <a:pt x="1624" y="50"/>
                  <a:pt x="1619" y="56"/>
                </a:cubicBezTo>
                <a:cubicBezTo>
                  <a:pt x="1612" y="62"/>
                  <a:pt x="1600" y="64"/>
                  <a:pt x="1591" y="60"/>
                </a:cubicBezTo>
                <a:cubicBezTo>
                  <a:pt x="1584" y="55"/>
                  <a:pt x="1593" y="47"/>
                  <a:pt x="1587" y="42"/>
                </a:cubicBezTo>
                <a:cubicBezTo>
                  <a:pt x="1585" y="41"/>
                  <a:pt x="1582" y="41"/>
                  <a:pt x="1580" y="43"/>
                </a:cubicBezTo>
                <a:cubicBezTo>
                  <a:pt x="1574" y="47"/>
                  <a:pt x="1571" y="53"/>
                  <a:pt x="1571" y="61"/>
                </a:cubicBezTo>
                <a:cubicBezTo>
                  <a:pt x="1574" y="66"/>
                  <a:pt x="1575" y="73"/>
                  <a:pt x="1581" y="75"/>
                </a:cubicBezTo>
                <a:cubicBezTo>
                  <a:pt x="1603" y="88"/>
                  <a:pt x="1621" y="65"/>
                  <a:pt x="1642" y="66"/>
                </a:cubicBezTo>
                <a:cubicBezTo>
                  <a:pt x="1651" y="66"/>
                  <a:pt x="1660" y="71"/>
                  <a:pt x="1662" y="80"/>
                </a:cubicBezTo>
                <a:cubicBezTo>
                  <a:pt x="1668" y="92"/>
                  <a:pt x="1665" y="108"/>
                  <a:pt x="1659" y="118"/>
                </a:cubicBezTo>
                <a:cubicBezTo>
                  <a:pt x="1655" y="123"/>
                  <a:pt x="1650" y="126"/>
                  <a:pt x="1644" y="125"/>
                </a:cubicBezTo>
                <a:cubicBezTo>
                  <a:pt x="1634" y="120"/>
                  <a:pt x="1650" y="113"/>
                  <a:pt x="1642" y="106"/>
                </a:cubicBezTo>
                <a:cubicBezTo>
                  <a:pt x="1640" y="104"/>
                  <a:pt x="1638" y="102"/>
                  <a:pt x="1635" y="103"/>
                </a:cubicBezTo>
                <a:cubicBezTo>
                  <a:pt x="1630" y="102"/>
                  <a:pt x="1626" y="106"/>
                  <a:pt x="1623" y="110"/>
                </a:cubicBezTo>
                <a:cubicBezTo>
                  <a:pt x="1621" y="118"/>
                  <a:pt x="1623" y="126"/>
                  <a:pt x="1626" y="134"/>
                </a:cubicBezTo>
                <a:cubicBezTo>
                  <a:pt x="1633" y="143"/>
                  <a:pt x="1644" y="148"/>
                  <a:pt x="1656" y="148"/>
                </a:cubicBezTo>
                <a:cubicBezTo>
                  <a:pt x="1671" y="147"/>
                  <a:pt x="1683" y="136"/>
                  <a:pt x="1690" y="123"/>
                </a:cubicBezTo>
                <a:cubicBezTo>
                  <a:pt x="1695" y="112"/>
                  <a:pt x="1691" y="97"/>
                  <a:pt x="1686" y="87"/>
                </a:cubicBezTo>
                <a:cubicBezTo>
                  <a:pt x="1682" y="78"/>
                  <a:pt x="1669" y="72"/>
                  <a:pt x="1671" y="60"/>
                </a:cubicBezTo>
                <a:cubicBezTo>
                  <a:pt x="1674" y="45"/>
                  <a:pt x="1688" y="39"/>
                  <a:pt x="1701" y="35"/>
                </a:cubicBezTo>
                <a:cubicBezTo>
                  <a:pt x="1710" y="34"/>
                  <a:pt x="1724" y="31"/>
                  <a:pt x="1731" y="38"/>
                </a:cubicBezTo>
                <a:cubicBezTo>
                  <a:pt x="1736" y="42"/>
                  <a:pt x="1738" y="48"/>
                  <a:pt x="1738" y="54"/>
                </a:cubicBezTo>
                <a:cubicBezTo>
                  <a:pt x="1735" y="61"/>
                  <a:pt x="1727" y="58"/>
                  <a:pt x="1723" y="63"/>
                </a:cubicBezTo>
                <a:cubicBezTo>
                  <a:pt x="1721" y="69"/>
                  <a:pt x="1717" y="74"/>
                  <a:pt x="1720" y="81"/>
                </a:cubicBezTo>
                <a:cubicBezTo>
                  <a:pt x="1723" y="85"/>
                  <a:pt x="1726" y="89"/>
                  <a:pt x="1731" y="89"/>
                </a:cubicBezTo>
                <a:cubicBezTo>
                  <a:pt x="1740" y="92"/>
                  <a:pt x="1748" y="86"/>
                  <a:pt x="1754" y="79"/>
                </a:cubicBezTo>
                <a:cubicBezTo>
                  <a:pt x="1756" y="73"/>
                  <a:pt x="1761" y="67"/>
                  <a:pt x="1758" y="60"/>
                </a:cubicBezTo>
                <a:cubicBezTo>
                  <a:pt x="1761" y="45"/>
                  <a:pt x="1745" y="36"/>
                  <a:pt x="1740" y="23"/>
                </a:cubicBezTo>
                <a:cubicBezTo>
                  <a:pt x="1739" y="20"/>
                  <a:pt x="1741" y="15"/>
                  <a:pt x="1739" y="12"/>
                </a:cubicBezTo>
                <a:close/>
                <a:moveTo>
                  <a:pt x="1373" y="11"/>
                </a:moveTo>
                <a:cubicBezTo>
                  <a:pt x="1352" y="11"/>
                  <a:pt x="1352" y="11"/>
                  <a:pt x="1352" y="11"/>
                </a:cubicBezTo>
                <a:cubicBezTo>
                  <a:pt x="1351" y="12"/>
                  <a:pt x="1351" y="12"/>
                  <a:pt x="1351" y="12"/>
                </a:cubicBezTo>
                <a:cubicBezTo>
                  <a:pt x="1363" y="31"/>
                  <a:pt x="1380" y="46"/>
                  <a:pt x="1401" y="54"/>
                </a:cubicBezTo>
                <a:cubicBezTo>
                  <a:pt x="1407" y="56"/>
                  <a:pt x="1408" y="47"/>
                  <a:pt x="1411" y="44"/>
                </a:cubicBezTo>
                <a:cubicBezTo>
                  <a:pt x="1396" y="38"/>
                  <a:pt x="1382" y="26"/>
                  <a:pt x="1373" y="11"/>
                </a:cubicBezTo>
                <a:close/>
                <a:moveTo>
                  <a:pt x="1545" y="14"/>
                </a:moveTo>
                <a:cubicBezTo>
                  <a:pt x="1544" y="11"/>
                  <a:pt x="1544" y="11"/>
                  <a:pt x="1544" y="11"/>
                </a:cubicBezTo>
                <a:cubicBezTo>
                  <a:pt x="1539" y="11"/>
                  <a:pt x="1532" y="11"/>
                  <a:pt x="1526" y="12"/>
                </a:cubicBezTo>
                <a:cubicBezTo>
                  <a:pt x="1519" y="21"/>
                  <a:pt x="1519" y="21"/>
                  <a:pt x="1519" y="21"/>
                </a:cubicBezTo>
                <a:cubicBezTo>
                  <a:pt x="1509" y="34"/>
                  <a:pt x="1493" y="40"/>
                  <a:pt x="1482" y="51"/>
                </a:cubicBezTo>
                <a:cubicBezTo>
                  <a:pt x="1489" y="62"/>
                  <a:pt x="1489" y="62"/>
                  <a:pt x="1489" y="62"/>
                </a:cubicBezTo>
                <a:cubicBezTo>
                  <a:pt x="1490" y="62"/>
                  <a:pt x="1490" y="62"/>
                  <a:pt x="1490" y="62"/>
                </a:cubicBezTo>
                <a:cubicBezTo>
                  <a:pt x="1506" y="55"/>
                  <a:pt x="1520" y="42"/>
                  <a:pt x="1532" y="28"/>
                </a:cubicBezTo>
                <a:cubicBezTo>
                  <a:pt x="1535" y="23"/>
                  <a:pt x="1542" y="21"/>
                  <a:pt x="1545" y="14"/>
                </a:cubicBezTo>
                <a:close/>
                <a:moveTo>
                  <a:pt x="1598" y="19"/>
                </a:moveTo>
                <a:cubicBezTo>
                  <a:pt x="1595" y="12"/>
                  <a:pt x="1595" y="12"/>
                  <a:pt x="1595" y="12"/>
                </a:cubicBezTo>
                <a:cubicBezTo>
                  <a:pt x="1581" y="12"/>
                  <a:pt x="1568" y="10"/>
                  <a:pt x="1554" y="12"/>
                </a:cubicBezTo>
                <a:cubicBezTo>
                  <a:pt x="1549" y="17"/>
                  <a:pt x="1545" y="25"/>
                  <a:pt x="1538" y="28"/>
                </a:cubicBezTo>
                <a:cubicBezTo>
                  <a:pt x="1525" y="46"/>
                  <a:pt x="1509" y="59"/>
                  <a:pt x="1490" y="69"/>
                </a:cubicBezTo>
                <a:cubicBezTo>
                  <a:pt x="1491" y="82"/>
                  <a:pt x="1491" y="82"/>
                  <a:pt x="1491" y="82"/>
                </a:cubicBezTo>
                <a:cubicBezTo>
                  <a:pt x="1491" y="93"/>
                  <a:pt x="1481" y="101"/>
                  <a:pt x="1483" y="113"/>
                </a:cubicBezTo>
                <a:cubicBezTo>
                  <a:pt x="1484" y="117"/>
                  <a:pt x="1486" y="122"/>
                  <a:pt x="1490" y="123"/>
                </a:cubicBezTo>
                <a:cubicBezTo>
                  <a:pt x="1497" y="125"/>
                  <a:pt x="1502" y="123"/>
                  <a:pt x="1508" y="122"/>
                </a:cubicBezTo>
                <a:cubicBezTo>
                  <a:pt x="1511" y="119"/>
                  <a:pt x="1519" y="118"/>
                  <a:pt x="1517" y="112"/>
                </a:cubicBezTo>
                <a:cubicBezTo>
                  <a:pt x="1511" y="110"/>
                  <a:pt x="1507" y="103"/>
                  <a:pt x="1505" y="98"/>
                </a:cubicBezTo>
                <a:cubicBezTo>
                  <a:pt x="1506" y="90"/>
                  <a:pt x="1508" y="82"/>
                  <a:pt x="1515" y="77"/>
                </a:cubicBezTo>
                <a:cubicBezTo>
                  <a:pt x="1526" y="69"/>
                  <a:pt x="1541" y="74"/>
                  <a:pt x="1551" y="80"/>
                </a:cubicBezTo>
                <a:cubicBezTo>
                  <a:pt x="1555" y="75"/>
                  <a:pt x="1559" y="70"/>
                  <a:pt x="1564" y="64"/>
                </a:cubicBezTo>
                <a:cubicBezTo>
                  <a:pt x="1565" y="50"/>
                  <a:pt x="1565" y="50"/>
                  <a:pt x="1565" y="50"/>
                </a:cubicBezTo>
                <a:cubicBezTo>
                  <a:pt x="1568" y="45"/>
                  <a:pt x="1572" y="38"/>
                  <a:pt x="1579" y="35"/>
                </a:cubicBezTo>
                <a:cubicBezTo>
                  <a:pt x="1584" y="33"/>
                  <a:pt x="1589" y="36"/>
                  <a:pt x="1594" y="39"/>
                </a:cubicBezTo>
                <a:cubicBezTo>
                  <a:pt x="1597" y="43"/>
                  <a:pt x="1595" y="49"/>
                  <a:pt x="1596" y="54"/>
                </a:cubicBezTo>
                <a:cubicBezTo>
                  <a:pt x="1602" y="55"/>
                  <a:pt x="1610" y="55"/>
                  <a:pt x="1615" y="50"/>
                </a:cubicBezTo>
                <a:cubicBezTo>
                  <a:pt x="1618" y="47"/>
                  <a:pt x="1620" y="44"/>
                  <a:pt x="1619" y="39"/>
                </a:cubicBezTo>
                <a:cubicBezTo>
                  <a:pt x="1610" y="35"/>
                  <a:pt x="1603" y="28"/>
                  <a:pt x="1598" y="19"/>
                </a:cubicBezTo>
                <a:close/>
                <a:moveTo>
                  <a:pt x="1399" y="11"/>
                </a:moveTo>
                <a:cubicBezTo>
                  <a:pt x="1385" y="11"/>
                  <a:pt x="1385" y="11"/>
                  <a:pt x="1385" y="11"/>
                </a:cubicBezTo>
                <a:cubicBezTo>
                  <a:pt x="1383" y="11"/>
                  <a:pt x="1382" y="13"/>
                  <a:pt x="1382" y="15"/>
                </a:cubicBezTo>
                <a:cubicBezTo>
                  <a:pt x="1391" y="25"/>
                  <a:pt x="1402" y="39"/>
                  <a:pt x="1417" y="40"/>
                </a:cubicBezTo>
                <a:cubicBezTo>
                  <a:pt x="1427" y="37"/>
                  <a:pt x="1437" y="32"/>
                  <a:pt x="1448" y="34"/>
                </a:cubicBezTo>
                <a:cubicBezTo>
                  <a:pt x="1464" y="40"/>
                  <a:pt x="1476" y="25"/>
                  <a:pt x="1488" y="17"/>
                </a:cubicBezTo>
                <a:cubicBezTo>
                  <a:pt x="1488" y="15"/>
                  <a:pt x="1491" y="12"/>
                  <a:pt x="1488" y="11"/>
                </a:cubicBezTo>
                <a:cubicBezTo>
                  <a:pt x="1471" y="11"/>
                  <a:pt x="1471" y="11"/>
                  <a:pt x="1471" y="11"/>
                </a:cubicBezTo>
                <a:cubicBezTo>
                  <a:pt x="1461" y="21"/>
                  <a:pt x="1449" y="26"/>
                  <a:pt x="1435" y="27"/>
                </a:cubicBezTo>
                <a:cubicBezTo>
                  <a:pt x="1421" y="27"/>
                  <a:pt x="1408" y="22"/>
                  <a:pt x="1399" y="11"/>
                </a:cubicBezTo>
                <a:close/>
                <a:moveTo>
                  <a:pt x="1517" y="12"/>
                </a:moveTo>
                <a:cubicBezTo>
                  <a:pt x="1498" y="11"/>
                  <a:pt x="1498" y="11"/>
                  <a:pt x="1498" y="11"/>
                </a:cubicBezTo>
                <a:cubicBezTo>
                  <a:pt x="1496" y="12"/>
                  <a:pt x="1496" y="12"/>
                  <a:pt x="1496" y="12"/>
                </a:cubicBezTo>
                <a:cubicBezTo>
                  <a:pt x="1492" y="23"/>
                  <a:pt x="1480" y="30"/>
                  <a:pt x="1470" y="36"/>
                </a:cubicBezTo>
                <a:cubicBezTo>
                  <a:pt x="1468" y="41"/>
                  <a:pt x="1475" y="42"/>
                  <a:pt x="1477" y="45"/>
                </a:cubicBezTo>
                <a:cubicBezTo>
                  <a:pt x="1489" y="38"/>
                  <a:pt x="1502" y="32"/>
                  <a:pt x="1511" y="21"/>
                </a:cubicBezTo>
                <a:cubicBezTo>
                  <a:pt x="1513" y="18"/>
                  <a:pt x="1518" y="16"/>
                  <a:pt x="1517" y="12"/>
                </a:cubicBezTo>
                <a:close/>
                <a:moveTo>
                  <a:pt x="1777" y="12"/>
                </a:moveTo>
                <a:cubicBezTo>
                  <a:pt x="1767" y="12"/>
                  <a:pt x="1758" y="12"/>
                  <a:pt x="1749" y="12"/>
                </a:cubicBezTo>
                <a:cubicBezTo>
                  <a:pt x="1746" y="14"/>
                  <a:pt x="1747" y="18"/>
                  <a:pt x="1747" y="21"/>
                </a:cubicBezTo>
                <a:cubicBezTo>
                  <a:pt x="1753" y="34"/>
                  <a:pt x="1767" y="46"/>
                  <a:pt x="1766" y="62"/>
                </a:cubicBezTo>
                <a:cubicBezTo>
                  <a:pt x="1778" y="82"/>
                  <a:pt x="1796" y="96"/>
                  <a:pt x="1814" y="109"/>
                </a:cubicBezTo>
                <a:cubicBezTo>
                  <a:pt x="1820" y="110"/>
                  <a:pt x="1824" y="118"/>
                  <a:pt x="1831" y="116"/>
                </a:cubicBezTo>
                <a:cubicBezTo>
                  <a:pt x="1832" y="109"/>
                  <a:pt x="1840" y="103"/>
                  <a:pt x="1845" y="99"/>
                </a:cubicBezTo>
                <a:cubicBezTo>
                  <a:pt x="1834" y="91"/>
                  <a:pt x="1823" y="81"/>
                  <a:pt x="1814" y="71"/>
                </a:cubicBezTo>
                <a:cubicBezTo>
                  <a:pt x="1800" y="59"/>
                  <a:pt x="1791" y="44"/>
                  <a:pt x="1782" y="27"/>
                </a:cubicBezTo>
                <a:cubicBezTo>
                  <a:pt x="1780" y="22"/>
                  <a:pt x="1780" y="16"/>
                  <a:pt x="1777" y="12"/>
                </a:cubicBezTo>
                <a:close/>
                <a:moveTo>
                  <a:pt x="1804" y="28"/>
                </a:moveTo>
                <a:cubicBezTo>
                  <a:pt x="1800" y="22"/>
                  <a:pt x="1800" y="10"/>
                  <a:pt x="1790" y="12"/>
                </a:cubicBezTo>
                <a:cubicBezTo>
                  <a:pt x="1788" y="13"/>
                  <a:pt x="1784" y="11"/>
                  <a:pt x="1784" y="13"/>
                </a:cubicBezTo>
                <a:cubicBezTo>
                  <a:pt x="1789" y="29"/>
                  <a:pt x="1797" y="42"/>
                  <a:pt x="1805" y="56"/>
                </a:cubicBezTo>
                <a:cubicBezTo>
                  <a:pt x="1818" y="69"/>
                  <a:pt x="1833" y="86"/>
                  <a:pt x="1849" y="94"/>
                </a:cubicBezTo>
                <a:cubicBezTo>
                  <a:pt x="1855" y="100"/>
                  <a:pt x="1865" y="96"/>
                  <a:pt x="1873" y="99"/>
                </a:cubicBezTo>
                <a:cubicBezTo>
                  <a:pt x="1881" y="99"/>
                  <a:pt x="1887" y="104"/>
                  <a:pt x="1895" y="102"/>
                </a:cubicBezTo>
                <a:cubicBezTo>
                  <a:pt x="1901" y="100"/>
                  <a:pt x="1909" y="100"/>
                  <a:pt x="1910" y="94"/>
                </a:cubicBezTo>
                <a:cubicBezTo>
                  <a:pt x="1903" y="95"/>
                  <a:pt x="1896" y="91"/>
                  <a:pt x="1890" y="89"/>
                </a:cubicBezTo>
                <a:cubicBezTo>
                  <a:pt x="1883" y="94"/>
                  <a:pt x="1874" y="95"/>
                  <a:pt x="1866" y="95"/>
                </a:cubicBezTo>
                <a:cubicBezTo>
                  <a:pt x="1857" y="92"/>
                  <a:pt x="1851" y="84"/>
                  <a:pt x="1850" y="76"/>
                </a:cubicBezTo>
                <a:cubicBezTo>
                  <a:pt x="1847" y="74"/>
                  <a:pt x="1844" y="71"/>
                  <a:pt x="1841" y="68"/>
                </a:cubicBezTo>
                <a:cubicBezTo>
                  <a:pt x="1827" y="56"/>
                  <a:pt x="1815" y="42"/>
                  <a:pt x="1804" y="28"/>
                </a:cubicBezTo>
                <a:close/>
                <a:moveTo>
                  <a:pt x="1813" y="21"/>
                </a:moveTo>
                <a:cubicBezTo>
                  <a:pt x="1809" y="19"/>
                  <a:pt x="1812" y="10"/>
                  <a:pt x="1804" y="12"/>
                </a:cubicBezTo>
                <a:cubicBezTo>
                  <a:pt x="1803" y="12"/>
                  <a:pt x="1803" y="13"/>
                  <a:pt x="1803" y="14"/>
                </a:cubicBezTo>
                <a:cubicBezTo>
                  <a:pt x="1814" y="32"/>
                  <a:pt x="1814" y="32"/>
                  <a:pt x="1814" y="32"/>
                </a:cubicBezTo>
                <a:cubicBezTo>
                  <a:pt x="1817" y="40"/>
                  <a:pt x="1826" y="44"/>
                  <a:pt x="1830" y="51"/>
                </a:cubicBezTo>
                <a:cubicBezTo>
                  <a:pt x="1836" y="56"/>
                  <a:pt x="1842" y="64"/>
                  <a:pt x="1850" y="67"/>
                </a:cubicBezTo>
                <a:cubicBezTo>
                  <a:pt x="1851" y="63"/>
                  <a:pt x="1852" y="60"/>
                  <a:pt x="1853" y="56"/>
                </a:cubicBezTo>
                <a:cubicBezTo>
                  <a:pt x="1837" y="47"/>
                  <a:pt x="1827" y="34"/>
                  <a:pt x="1813" y="21"/>
                </a:cubicBezTo>
                <a:close/>
                <a:moveTo>
                  <a:pt x="1829" y="12"/>
                </a:moveTo>
                <a:cubicBezTo>
                  <a:pt x="1824" y="13"/>
                  <a:pt x="1819" y="10"/>
                  <a:pt x="1815" y="13"/>
                </a:cubicBezTo>
                <a:cubicBezTo>
                  <a:pt x="1818" y="22"/>
                  <a:pt x="1828" y="27"/>
                  <a:pt x="1833" y="34"/>
                </a:cubicBezTo>
                <a:cubicBezTo>
                  <a:pt x="1840" y="40"/>
                  <a:pt x="1847" y="47"/>
                  <a:pt x="1856" y="51"/>
                </a:cubicBezTo>
                <a:cubicBezTo>
                  <a:pt x="1857" y="49"/>
                  <a:pt x="1860" y="48"/>
                  <a:pt x="1859" y="46"/>
                </a:cubicBezTo>
                <a:cubicBezTo>
                  <a:pt x="1846" y="38"/>
                  <a:pt x="1838" y="24"/>
                  <a:pt x="1829" y="12"/>
                </a:cubicBezTo>
                <a:close/>
                <a:moveTo>
                  <a:pt x="1856" y="22"/>
                </a:moveTo>
                <a:cubicBezTo>
                  <a:pt x="1852" y="18"/>
                  <a:pt x="1852" y="9"/>
                  <a:pt x="1843" y="12"/>
                </a:cubicBezTo>
                <a:cubicBezTo>
                  <a:pt x="1841" y="13"/>
                  <a:pt x="1836" y="11"/>
                  <a:pt x="1837" y="15"/>
                </a:cubicBezTo>
                <a:cubicBezTo>
                  <a:pt x="1845" y="24"/>
                  <a:pt x="1851" y="37"/>
                  <a:pt x="1864" y="42"/>
                </a:cubicBezTo>
                <a:cubicBezTo>
                  <a:pt x="1867" y="40"/>
                  <a:pt x="1870" y="40"/>
                  <a:pt x="1871" y="36"/>
                </a:cubicBezTo>
                <a:cubicBezTo>
                  <a:pt x="1866" y="32"/>
                  <a:pt x="1861" y="28"/>
                  <a:pt x="1856" y="22"/>
                </a:cubicBezTo>
                <a:close/>
                <a:moveTo>
                  <a:pt x="1882" y="13"/>
                </a:moveTo>
                <a:cubicBezTo>
                  <a:pt x="1860" y="12"/>
                  <a:pt x="1860" y="12"/>
                  <a:pt x="1860" y="12"/>
                </a:cubicBezTo>
                <a:cubicBezTo>
                  <a:pt x="1858" y="14"/>
                  <a:pt x="1858" y="14"/>
                  <a:pt x="1858" y="14"/>
                </a:cubicBezTo>
                <a:cubicBezTo>
                  <a:pt x="1860" y="21"/>
                  <a:pt x="1868" y="28"/>
                  <a:pt x="1875" y="32"/>
                </a:cubicBezTo>
                <a:cubicBezTo>
                  <a:pt x="1877" y="35"/>
                  <a:pt x="1881" y="30"/>
                  <a:pt x="1883" y="34"/>
                </a:cubicBezTo>
                <a:cubicBezTo>
                  <a:pt x="1899" y="30"/>
                  <a:pt x="1913" y="36"/>
                  <a:pt x="1926" y="42"/>
                </a:cubicBezTo>
                <a:cubicBezTo>
                  <a:pt x="1938" y="41"/>
                  <a:pt x="1948" y="33"/>
                  <a:pt x="1957" y="25"/>
                </a:cubicBezTo>
                <a:cubicBezTo>
                  <a:pt x="1960" y="20"/>
                  <a:pt x="1969" y="20"/>
                  <a:pt x="1968" y="13"/>
                </a:cubicBezTo>
                <a:cubicBezTo>
                  <a:pt x="1949" y="13"/>
                  <a:pt x="1949" y="13"/>
                  <a:pt x="1949" y="13"/>
                </a:cubicBezTo>
                <a:cubicBezTo>
                  <a:pt x="1939" y="25"/>
                  <a:pt x="1923" y="30"/>
                  <a:pt x="1908" y="28"/>
                </a:cubicBezTo>
                <a:cubicBezTo>
                  <a:pt x="1897" y="26"/>
                  <a:pt x="1890" y="19"/>
                  <a:pt x="1882" y="13"/>
                </a:cubicBezTo>
                <a:close/>
                <a:moveTo>
                  <a:pt x="1940" y="14"/>
                </a:moveTo>
                <a:cubicBezTo>
                  <a:pt x="1930" y="11"/>
                  <a:pt x="1921" y="13"/>
                  <a:pt x="1911" y="12"/>
                </a:cubicBezTo>
                <a:cubicBezTo>
                  <a:pt x="1904" y="14"/>
                  <a:pt x="1897" y="11"/>
                  <a:pt x="1892" y="13"/>
                </a:cubicBezTo>
                <a:cubicBezTo>
                  <a:pt x="1895" y="18"/>
                  <a:pt x="1902" y="21"/>
                  <a:pt x="1908" y="23"/>
                </a:cubicBezTo>
                <a:cubicBezTo>
                  <a:pt x="1920" y="25"/>
                  <a:pt x="1933" y="23"/>
                  <a:pt x="1940" y="14"/>
                </a:cubicBezTo>
                <a:close/>
                <a:moveTo>
                  <a:pt x="1162" y="25"/>
                </a:moveTo>
                <a:cubicBezTo>
                  <a:pt x="1149" y="25"/>
                  <a:pt x="1140" y="18"/>
                  <a:pt x="1128" y="14"/>
                </a:cubicBezTo>
                <a:cubicBezTo>
                  <a:pt x="1127" y="17"/>
                  <a:pt x="1124" y="19"/>
                  <a:pt x="1125" y="22"/>
                </a:cubicBezTo>
                <a:cubicBezTo>
                  <a:pt x="1130" y="27"/>
                  <a:pt x="1136" y="28"/>
                  <a:pt x="1142" y="31"/>
                </a:cubicBezTo>
                <a:cubicBezTo>
                  <a:pt x="1147" y="38"/>
                  <a:pt x="1157" y="39"/>
                  <a:pt x="1165" y="38"/>
                </a:cubicBezTo>
                <a:cubicBezTo>
                  <a:pt x="1166" y="34"/>
                  <a:pt x="1167" y="28"/>
                  <a:pt x="1162" y="25"/>
                </a:cubicBezTo>
                <a:close/>
                <a:moveTo>
                  <a:pt x="690" y="26"/>
                </a:moveTo>
                <a:cubicBezTo>
                  <a:pt x="686" y="21"/>
                  <a:pt x="678" y="24"/>
                  <a:pt x="672" y="22"/>
                </a:cubicBezTo>
                <a:cubicBezTo>
                  <a:pt x="670" y="23"/>
                  <a:pt x="668" y="26"/>
                  <a:pt x="669" y="28"/>
                </a:cubicBezTo>
                <a:cubicBezTo>
                  <a:pt x="674" y="33"/>
                  <a:pt x="681" y="33"/>
                  <a:pt x="687" y="34"/>
                </a:cubicBezTo>
                <a:cubicBezTo>
                  <a:pt x="690" y="33"/>
                  <a:pt x="690" y="29"/>
                  <a:pt x="690" y="26"/>
                </a:cubicBezTo>
                <a:close/>
                <a:moveTo>
                  <a:pt x="184" y="34"/>
                </a:moveTo>
                <a:cubicBezTo>
                  <a:pt x="181" y="30"/>
                  <a:pt x="177" y="28"/>
                  <a:pt x="173" y="27"/>
                </a:cubicBezTo>
                <a:cubicBezTo>
                  <a:pt x="170" y="28"/>
                  <a:pt x="170" y="31"/>
                  <a:pt x="169" y="33"/>
                </a:cubicBezTo>
                <a:cubicBezTo>
                  <a:pt x="168" y="34"/>
                  <a:pt x="166" y="38"/>
                  <a:pt x="169" y="38"/>
                </a:cubicBezTo>
                <a:cubicBezTo>
                  <a:pt x="174" y="37"/>
                  <a:pt x="178" y="35"/>
                  <a:pt x="184" y="34"/>
                </a:cubicBezTo>
                <a:close/>
                <a:moveTo>
                  <a:pt x="1122" y="29"/>
                </a:moveTo>
                <a:cubicBezTo>
                  <a:pt x="1120" y="29"/>
                  <a:pt x="1119" y="32"/>
                  <a:pt x="1118" y="34"/>
                </a:cubicBezTo>
                <a:cubicBezTo>
                  <a:pt x="1118" y="34"/>
                  <a:pt x="1120" y="34"/>
                  <a:pt x="1120" y="34"/>
                </a:cubicBezTo>
                <a:cubicBezTo>
                  <a:pt x="1121" y="32"/>
                  <a:pt x="1123" y="31"/>
                  <a:pt x="1122" y="29"/>
                </a:cubicBezTo>
                <a:close/>
                <a:moveTo>
                  <a:pt x="1005" y="44"/>
                </a:moveTo>
                <a:cubicBezTo>
                  <a:pt x="1002" y="39"/>
                  <a:pt x="998" y="33"/>
                  <a:pt x="992" y="31"/>
                </a:cubicBezTo>
                <a:cubicBezTo>
                  <a:pt x="984" y="31"/>
                  <a:pt x="976" y="28"/>
                  <a:pt x="967" y="30"/>
                </a:cubicBezTo>
                <a:cubicBezTo>
                  <a:pt x="956" y="34"/>
                  <a:pt x="943" y="39"/>
                  <a:pt x="940" y="53"/>
                </a:cubicBezTo>
                <a:cubicBezTo>
                  <a:pt x="940" y="58"/>
                  <a:pt x="939" y="65"/>
                  <a:pt x="944" y="69"/>
                </a:cubicBezTo>
                <a:cubicBezTo>
                  <a:pt x="946" y="72"/>
                  <a:pt x="950" y="74"/>
                  <a:pt x="954" y="73"/>
                </a:cubicBezTo>
                <a:cubicBezTo>
                  <a:pt x="965" y="69"/>
                  <a:pt x="958" y="58"/>
                  <a:pt x="965" y="52"/>
                </a:cubicBezTo>
                <a:cubicBezTo>
                  <a:pt x="970" y="51"/>
                  <a:pt x="974" y="49"/>
                  <a:pt x="978" y="51"/>
                </a:cubicBezTo>
                <a:cubicBezTo>
                  <a:pt x="985" y="53"/>
                  <a:pt x="988" y="59"/>
                  <a:pt x="990" y="64"/>
                </a:cubicBezTo>
                <a:cubicBezTo>
                  <a:pt x="993" y="75"/>
                  <a:pt x="988" y="84"/>
                  <a:pt x="981" y="91"/>
                </a:cubicBezTo>
                <a:cubicBezTo>
                  <a:pt x="972" y="100"/>
                  <a:pt x="960" y="110"/>
                  <a:pt x="946" y="106"/>
                </a:cubicBezTo>
                <a:cubicBezTo>
                  <a:pt x="933" y="102"/>
                  <a:pt x="915" y="96"/>
                  <a:pt x="905" y="109"/>
                </a:cubicBezTo>
                <a:cubicBezTo>
                  <a:pt x="899" y="114"/>
                  <a:pt x="898" y="121"/>
                  <a:pt x="899" y="128"/>
                </a:cubicBezTo>
                <a:cubicBezTo>
                  <a:pt x="901" y="132"/>
                  <a:pt x="903" y="138"/>
                  <a:pt x="909" y="139"/>
                </a:cubicBezTo>
                <a:cubicBezTo>
                  <a:pt x="913" y="141"/>
                  <a:pt x="917" y="140"/>
                  <a:pt x="919" y="136"/>
                </a:cubicBezTo>
                <a:cubicBezTo>
                  <a:pt x="921" y="133"/>
                  <a:pt x="922" y="129"/>
                  <a:pt x="921" y="126"/>
                </a:cubicBezTo>
                <a:cubicBezTo>
                  <a:pt x="916" y="122"/>
                  <a:pt x="921" y="116"/>
                  <a:pt x="922" y="112"/>
                </a:cubicBezTo>
                <a:cubicBezTo>
                  <a:pt x="927" y="109"/>
                  <a:pt x="935" y="110"/>
                  <a:pt x="941" y="110"/>
                </a:cubicBezTo>
                <a:cubicBezTo>
                  <a:pt x="949" y="115"/>
                  <a:pt x="955" y="125"/>
                  <a:pt x="953" y="135"/>
                </a:cubicBezTo>
                <a:cubicBezTo>
                  <a:pt x="952" y="144"/>
                  <a:pt x="944" y="151"/>
                  <a:pt x="939" y="158"/>
                </a:cubicBezTo>
                <a:cubicBezTo>
                  <a:pt x="939" y="158"/>
                  <a:pt x="939" y="158"/>
                  <a:pt x="939" y="158"/>
                </a:cubicBezTo>
                <a:cubicBezTo>
                  <a:pt x="977" y="159"/>
                  <a:pt x="1015" y="159"/>
                  <a:pt x="1053" y="159"/>
                </a:cubicBezTo>
                <a:cubicBezTo>
                  <a:pt x="1056" y="160"/>
                  <a:pt x="1056" y="156"/>
                  <a:pt x="1057" y="154"/>
                </a:cubicBezTo>
                <a:cubicBezTo>
                  <a:pt x="1073" y="150"/>
                  <a:pt x="1078" y="133"/>
                  <a:pt x="1083" y="120"/>
                </a:cubicBezTo>
                <a:cubicBezTo>
                  <a:pt x="1086" y="106"/>
                  <a:pt x="1083" y="90"/>
                  <a:pt x="1071" y="81"/>
                </a:cubicBezTo>
                <a:cubicBezTo>
                  <a:pt x="1063" y="78"/>
                  <a:pt x="1052" y="75"/>
                  <a:pt x="1044" y="80"/>
                </a:cubicBezTo>
                <a:cubicBezTo>
                  <a:pt x="1035" y="85"/>
                  <a:pt x="1033" y="95"/>
                  <a:pt x="1033" y="104"/>
                </a:cubicBezTo>
                <a:cubicBezTo>
                  <a:pt x="1039" y="116"/>
                  <a:pt x="1052" y="100"/>
                  <a:pt x="1057" y="111"/>
                </a:cubicBezTo>
                <a:cubicBezTo>
                  <a:pt x="1053" y="122"/>
                  <a:pt x="1041" y="129"/>
                  <a:pt x="1030" y="129"/>
                </a:cubicBezTo>
                <a:cubicBezTo>
                  <a:pt x="1022" y="133"/>
                  <a:pt x="1015" y="129"/>
                  <a:pt x="1008" y="126"/>
                </a:cubicBezTo>
                <a:cubicBezTo>
                  <a:pt x="1000" y="119"/>
                  <a:pt x="996" y="110"/>
                  <a:pt x="998" y="100"/>
                </a:cubicBezTo>
                <a:cubicBezTo>
                  <a:pt x="1004" y="87"/>
                  <a:pt x="1010" y="72"/>
                  <a:pt x="1008" y="56"/>
                </a:cubicBezTo>
                <a:cubicBezTo>
                  <a:pt x="1006" y="53"/>
                  <a:pt x="1009" y="47"/>
                  <a:pt x="1005" y="44"/>
                </a:cubicBezTo>
                <a:close/>
                <a:moveTo>
                  <a:pt x="538" y="50"/>
                </a:moveTo>
                <a:cubicBezTo>
                  <a:pt x="526" y="36"/>
                  <a:pt x="526" y="36"/>
                  <a:pt x="526" y="36"/>
                </a:cubicBezTo>
                <a:cubicBezTo>
                  <a:pt x="514" y="30"/>
                  <a:pt x="499" y="31"/>
                  <a:pt x="488" y="38"/>
                </a:cubicBezTo>
                <a:cubicBezTo>
                  <a:pt x="481" y="43"/>
                  <a:pt x="472" y="50"/>
                  <a:pt x="474" y="60"/>
                </a:cubicBezTo>
                <a:cubicBezTo>
                  <a:pt x="475" y="65"/>
                  <a:pt x="478" y="70"/>
                  <a:pt x="483" y="73"/>
                </a:cubicBezTo>
                <a:cubicBezTo>
                  <a:pt x="486" y="73"/>
                  <a:pt x="489" y="75"/>
                  <a:pt x="492" y="73"/>
                </a:cubicBezTo>
                <a:cubicBezTo>
                  <a:pt x="496" y="68"/>
                  <a:pt x="501" y="63"/>
                  <a:pt x="499" y="56"/>
                </a:cubicBezTo>
                <a:cubicBezTo>
                  <a:pt x="500" y="53"/>
                  <a:pt x="504" y="52"/>
                  <a:pt x="507" y="52"/>
                </a:cubicBezTo>
                <a:cubicBezTo>
                  <a:pt x="512" y="54"/>
                  <a:pt x="519" y="55"/>
                  <a:pt x="522" y="61"/>
                </a:cubicBezTo>
                <a:cubicBezTo>
                  <a:pt x="525" y="70"/>
                  <a:pt x="521" y="78"/>
                  <a:pt x="516" y="85"/>
                </a:cubicBezTo>
                <a:cubicBezTo>
                  <a:pt x="509" y="97"/>
                  <a:pt x="497" y="107"/>
                  <a:pt x="482" y="107"/>
                </a:cubicBezTo>
                <a:cubicBezTo>
                  <a:pt x="463" y="103"/>
                  <a:pt x="463" y="103"/>
                  <a:pt x="463" y="103"/>
                </a:cubicBezTo>
                <a:cubicBezTo>
                  <a:pt x="454" y="105"/>
                  <a:pt x="445" y="106"/>
                  <a:pt x="439" y="113"/>
                </a:cubicBezTo>
                <a:cubicBezTo>
                  <a:pt x="433" y="118"/>
                  <a:pt x="434" y="128"/>
                  <a:pt x="437" y="135"/>
                </a:cubicBezTo>
                <a:cubicBezTo>
                  <a:pt x="440" y="139"/>
                  <a:pt x="444" y="139"/>
                  <a:pt x="449" y="139"/>
                </a:cubicBezTo>
                <a:cubicBezTo>
                  <a:pt x="462" y="139"/>
                  <a:pt x="455" y="123"/>
                  <a:pt x="463" y="117"/>
                </a:cubicBezTo>
                <a:cubicBezTo>
                  <a:pt x="467" y="115"/>
                  <a:pt x="472" y="115"/>
                  <a:pt x="477" y="116"/>
                </a:cubicBezTo>
                <a:cubicBezTo>
                  <a:pt x="481" y="118"/>
                  <a:pt x="486" y="122"/>
                  <a:pt x="487" y="127"/>
                </a:cubicBezTo>
                <a:cubicBezTo>
                  <a:pt x="491" y="135"/>
                  <a:pt x="489" y="145"/>
                  <a:pt x="484" y="152"/>
                </a:cubicBezTo>
                <a:cubicBezTo>
                  <a:pt x="482" y="156"/>
                  <a:pt x="478" y="155"/>
                  <a:pt x="477" y="159"/>
                </a:cubicBezTo>
                <a:cubicBezTo>
                  <a:pt x="490" y="160"/>
                  <a:pt x="506" y="159"/>
                  <a:pt x="520" y="160"/>
                </a:cubicBezTo>
                <a:cubicBezTo>
                  <a:pt x="612" y="159"/>
                  <a:pt x="612" y="159"/>
                  <a:pt x="612" y="159"/>
                </a:cubicBezTo>
                <a:cubicBezTo>
                  <a:pt x="621" y="154"/>
                  <a:pt x="621" y="154"/>
                  <a:pt x="621" y="154"/>
                </a:cubicBezTo>
                <a:cubicBezTo>
                  <a:pt x="633" y="140"/>
                  <a:pt x="632" y="121"/>
                  <a:pt x="636" y="104"/>
                </a:cubicBezTo>
                <a:cubicBezTo>
                  <a:pt x="634" y="102"/>
                  <a:pt x="633" y="100"/>
                  <a:pt x="633" y="99"/>
                </a:cubicBezTo>
                <a:cubicBezTo>
                  <a:pt x="626" y="92"/>
                  <a:pt x="623" y="81"/>
                  <a:pt x="613" y="78"/>
                </a:cubicBezTo>
                <a:cubicBezTo>
                  <a:pt x="605" y="76"/>
                  <a:pt x="597" y="78"/>
                  <a:pt x="590" y="81"/>
                </a:cubicBezTo>
                <a:cubicBezTo>
                  <a:pt x="585" y="84"/>
                  <a:pt x="579" y="89"/>
                  <a:pt x="578" y="96"/>
                </a:cubicBezTo>
                <a:cubicBezTo>
                  <a:pt x="578" y="101"/>
                  <a:pt x="581" y="106"/>
                  <a:pt x="584" y="110"/>
                </a:cubicBezTo>
                <a:cubicBezTo>
                  <a:pt x="590" y="115"/>
                  <a:pt x="600" y="105"/>
                  <a:pt x="604" y="116"/>
                </a:cubicBezTo>
                <a:cubicBezTo>
                  <a:pt x="603" y="119"/>
                  <a:pt x="600" y="122"/>
                  <a:pt x="598" y="123"/>
                </a:cubicBezTo>
                <a:cubicBezTo>
                  <a:pt x="596" y="127"/>
                  <a:pt x="590" y="126"/>
                  <a:pt x="588" y="130"/>
                </a:cubicBezTo>
                <a:cubicBezTo>
                  <a:pt x="576" y="133"/>
                  <a:pt x="565" y="139"/>
                  <a:pt x="552" y="134"/>
                </a:cubicBezTo>
                <a:cubicBezTo>
                  <a:pt x="540" y="126"/>
                  <a:pt x="534" y="111"/>
                  <a:pt x="535" y="97"/>
                </a:cubicBezTo>
                <a:cubicBezTo>
                  <a:pt x="539" y="82"/>
                  <a:pt x="542" y="65"/>
                  <a:pt x="538" y="50"/>
                </a:cubicBezTo>
                <a:close/>
                <a:moveTo>
                  <a:pt x="1259" y="36"/>
                </a:moveTo>
                <a:cubicBezTo>
                  <a:pt x="1258" y="34"/>
                  <a:pt x="1258" y="34"/>
                  <a:pt x="1258" y="34"/>
                </a:cubicBezTo>
                <a:cubicBezTo>
                  <a:pt x="1246" y="31"/>
                  <a:pt x="1232" y="32"/>
                  <a:pt x="1223" y="39"/>
                </a:cubicBezTo>
                <a:cubicBezTo>
                  <a:pt x="1220" y="43"/>
                  <a:pt x="1216" y="47"/>
                  <a:pt x="1217" y="51"/>
                </a:cubicBezTo>
                <a:cubicBezTo>
                  <a:pt x="1222" y="51"/>
                  <a:pt x="1227" y="50"/>
                  <a:pt x="1232" y="49"/>
                </a:cubicBezTo>
                <a:cubicBezTo>
                  <a:pt x="1243" y="48"/>
                  <a:pt x="1251" y="41"/>
                  <a:pt x="1259" y="36"/>
                </a:cubicBezTo>
                <a:close/>
                <a:moveTo>
                  <a:pt x="773" y="34"/>
                </a:moveTo>
                <a:cubicBezTo>
                  <a:pt x="770" y="34"/>
                  <a:pt x="770" y="34"/>
                  <a:pt x="770" y="34"/>
                </a:cubicBezTo>
                <a:cubicBezTo>
                  <a:pt x="766" y="36"/>
                  <a:pt x="761" y="35"/>
                  <a:pt x="757" y="38"/>
                </a:cubicBezTo>
                <a:cubicBezTo>
                  <a:pt x="754" y="41"/>
                  <a:pt x="749" y="44"/>
                  <a:pt x="750" y="49"/>
                </a:cubicBezTo>
                <a:cubicBezTo>
                  <a:pt x="756" y="48"/>
                  <a:pt x="760" y="44"/>
                  <a:pt x="765" y="42"/>
                </a:cubicBezTo>
                <a:cubicBezTo>
                  <a:pt x="768" y="40"/>
                  <a:pt x="772" y="37"/>
                  <a:pt x="773" y="34"/>
                </a:cubicBezTo>
                <a:close/>
                <a:moveTo>
                  <a:pt x="316" y="36"/>
                </a:moveTo>
                <a:cubicBezTo>
                  <a:pt x="314" y="34"/>
                  <a:pt x="311" y="35"/>
                  <a:pt x="309" y="34"/>
                </a:cubicBezTo>
                <a:cubicBezTo>
                  <a:pt x="301" y="37"/>
                  <a:pt x="290" y="34"/>
                  <a:pt x="283" y="40"/>
                </a:cubicBezTo>
                <a:cubicBezTo>
                  <a:pt x="280" y="42"/>
                  <a:pt x="275" y="47"/>
                  <a:pt x="274" y="51"/>
                </a:cubicBezTo>
                <a:cubicBezTo>
                  <a:pt x="283" y="49"/>
                  <a:pt x="294" y="47"/>
                  <a:pt x="302" y="43"/>
                </a:cubicBezTo>
                <a:cubicBezTo>
                  <a:pt x="307" y="41"/>
                  <a:pt x="312" y="40"/>
                  <a:pt x="316" y="36"/>
                </a:cubicBezTo>
                <a:close/>
                <a:moveTo>
                  <a:pt x="794" y="45"/>
                </a:moveTo>
                <a:cubicBezTo>
                  <a:pt x="794" y="40"/>
                  <a:pt x="789" y="35"/>
                  <a:pt x="783" y="35"/>
                </a:cubicBezTo>
                <a:cubicBezTo>
                  <a:pt x="773" y="43"/>
                  <a:pt x="762" y="51"/>
                  <a:pt x="751" y="57"/>
                </a:cubicBezTo>
                <a:cubicBezTo>
                  <a:pt x="751" y="59"/>
                  <a:pt x="751" y="59"/>
                  <a:pt x="751" y="59"/>
                </a:cubicBezTo>
                <a:cubicBezTo>
                  <a:pt x="751" y="62"/>
                  <a:pt x="751" y="67"/>
                  <a:pt x="755" y="68"/>
                </a:cubicBezTo>
                <a:cubicBezTo>
                  <a:pt x="765" y="65"/>
                  <a:pt x="771" y="57"/>
                  <a:pt x="778" y="49"/>
                </a:cubicBezTo>
                <a:cubicBezTo>
                  <a:pt x="783" y="48"/>
                  <a:pt x="788" y="46"/>
                  <a:pt x="793" y="48"/>
                </a:cubicBezTo>
                <a:cubicBezTo>
                  <a:pt x="794" y="48"/>
                  <a:pt x="794" y="46"/>
                  <a:pt x="794" y="45"/>
                </a:cubicBezTo>
                <a:close/>
                <a:moveTo>
                  <a:pt x="685" y="40"/>
                </a:moveTo>
                <a:cubicBezTo>
                  <a:pt x="682" y="38"/>
                  <a:pt x="679" y="38"/>
                  <a:pt x="676" y="38"/>
                </a:cubicBezTo>
                <a:cubicBezTo>
                  <a:pt x="673" y="40"/>
                  <a:pt x="672" y="43"/>
                  <a:pt x="673" y="47"/>
                </a:cubicBezTo>
                <a:cubicBezTo>
                  <a:pt x="676" y="47"/>
                  <a:pt x="676" y="47"/>
                  <a:pt x="676" y="47"/>
                </a:cubicBezTo>
                <a:cubicBezTo>
                  <a:pt x="680" y="46"/>
                  <a:pt x="683" y="42"/>
                  <a:pt x="685" y="40"/>
                </a:cubicBezTo>
                <a:close/>
                <a:moveTo>
                  <a:pt x="211" y="44"/>
                </a:moveTo>
                <a:cubicBezTo>
                  <a:pt x="200" y="40"/>
                  <a:pt x="200" y="40"/>
                  <a:pt x="200" y="40"/>
                </a:cubicBezTo>
                <a:cubicBezTo>
                  <a:pt x="199" y="40"/>
                  <a:pt x="198" y="40"/>
                  <a:pt x="198" y="41"/>
                </a:cubicBezTo>
                <a:cubicBezTo>
                  <a:pt x="201" y="45"/>
                  <a:pt x="200" y="50"/>
                  <a:pt x="201" y="54"/>
                </a:cubicBezTo>
                <a:cubicBezTo>
                  <a:pt x="204" y="54"/>
                  <a:pt x="206" y="52"/>
                  <a:pt x="208" y="50"/>
                </a:cubicBezTo>
                <a:cubicBezTo>
                  <a:pt x="209" y="48"/>
                  <a:pt x="213" y="47"/>
                  <a:pt x="211" y="44"/>
                </a:cubicBezTo>
                <a:close/>
                <a:moveTo>
                  <a:pt x="324" y="42"/>
                </a:moveTo>
                <a:cubicBezTo>
                  <a:pt x="323" y="41"/>
                  <a:pt x="322" y="40"/>
                  <a:pt x="321" y="40"/>
                </a:cubicBezTo>
                <a:cubicBezTo>
                  <a:pt x="312" y="46"/>
                  <a:pt x="302" y="49"/>
                  <a:pt x="293" y="52"/>
                </a:cubicBezTo>
                <a:cubicBezTo>
                  <a:pt x="287" y="54"/>
                  <a:pt x="281" y="56"/>
                  <a:pt x="275" y="58"/>
                </a:cubicBezTo>
                <a:cubicBezTo>
                  <a:pt x="280" y="61"/>
                  <a:pt x="281" y="69"/>
                  <a:pt x="288" y="67"/>
                </a:cubicBezTo>
                <a:cubicBezTo>
                  <a:pt x="298" y="64"/>
                  <a:pt x="309" y="61"/>
                  <a:pt x="314" y="50"/>
                </a:cubicBezTo>
                <a:cubicBezTo>
                  <a:pt x="317" y="47"/>
                  <a:pt x="323" y="47"/>
                  <a:pt x="324" y="42"/>
                </a:cubicBezTo>
                <a:close/>
                <a:moveTo>
                  <a:pt x="1712" y="44"/>
                </a:moveTo>
                <a:cubicBezTo>
                  <a:pt x="1712" y="41"/>
                  <a:pt x="1712" y="41"/>
                  <a:pt x="1712" y="41"/>
                </a:cubicBezTo>
                <a:cubicBezTo>
                  <a:pt x="1708" y="40"/>
                  <a:pt x="1708" y="40"/>
                  <a:pt x="1708" y="40"/>
                </a:cubicBezTo>
                <a:cubicBezTo>
                  <a:pt x="1697" y="44"/>
                  <a:pt x="1684" y="47"/>
                  <a:pt x="1678" y="58"/>
                </a:cubicBezTo>
                <a:cubicBezTo>
                  <a:pt x="1678" y="60"/>
                  <a:pt x="1677" y="63"/>
                  <a:pt x="1679" y="64"/>
                </a:cubicBezTo>
                <a:cubicBezTo>
                  <a:pt x="1692" y="61"/>
                  <a:pt x="1701" y="52"/>
                  <a:pt x="1712" y="44"/>
                </a:cubicBezTo>
                <a:close/>
                <a:moveTo>
                  <a:pt x="1730" y="50"/>
                </a:moveTo>
                <a:cubicBezTo>
                  <a:pt x="1728" y="44"/>
                  <a:pt x="1728" y="44"/>
                  <a:pt x="1728" y="44"/>
                </a:cubicBezTo>
                <a:cubicBezTo>
                  <a:pt x="1726" y="43"/>
                  <a:pt x="1723" y="39"/>
                  <a:pt x="1720" y="41"/>
                </a:cubicBezTo>
                <a:cubicBezTo>
                  <a:pt x="1717" y="47"/>
                  <a:pt x="1710" y="51"/>
                  <a:pt x="1705" y="56"/>
                </a:cubicBezTo>
                <a:cubicBezTo>
                  <a:pt x="1699" y="60"/>
                  <a:pt x="1694" y="64"/>
                  <a:pt x="1688" y="65"/>
                </a:cubicBezTo>
                <a:cubicBezTo>
                  <a:pt x="1686" y="68"/>
                  <a:pt x="1682" y="68"/>
                  <a:pt x="1683" y="71"/>
                </a:cubicBezTo>
                <a:cubicBezTo>
                  <a:pt x="1684" y="73"/>
                  <a:pt x="1685" y="74"/>
                  <a:pt x="1687" y="74"/>
                </a:cubicBezTo>
                <a:cubicBezTo>
                  <a:pt x="1693" y="70"/>
                  <a:pt x="1701" y="72"/>
                  <a:pt x="1707" y="65"/>
                </a:cubicBezTo>
                <a:cubicBezTo>
                  <a:pt x="1714" y="64"/>
                  <a:pt x="1718" y="59"/>
                  <a:pt x="1723" y="54"/>
                </a:cubicBezTo>
                <a:cubicBezTo>
                  <a:pt x="1726" y="52"/>
                  <a:pt x="1731" y="54"/>
                  <a:pt x="1730" y="50"/>
                </a:cubicBezTo>
                <a:close/>
                <a:moveTo>
                  <a:pt x="1470" y="49"/>
                </a:moveTo>
                <a:cubicBezTo>
                  <a:pt x="1463" y="39"/>
                  <a:pt x="1453" y="44"/>
                  <a:pt x="1444" y="41"/>
                </a:cubicBezTo>
                <a:cubicBezTo>
                  <a:pt x="1431" y="41"/>
                  <a:pt x="1418" y="46"/>
                  <a:pt x="1411" y="58"/>
                </a:cubicBezTo>
                <a:cubicBezTo>
                  <a:pt x="1409" y="64"/>
                  <a:pt x="1407" y="73"/>
                  <a:pt x="1412" y="78"/>
                </a:cubicBezTo>
                <a:cubicBezTo>
                  <a:pt x="1416" y="81"/>
                  <a:pt x="1421" y="83"/>
                  <a:pt x="1425" y="82"/>
                </a:cubicBezTo>
                <a:cubicBezTo>
                  <a:pt x="1434" y="78"/>
                  <a:pt x="1431" y="69"/>
                  <a:pt x="1433" y="62"/>
                </a:cubicBezTo>
                <a:cubicBezTo>
                  <a:pt x="1435" y="57"/>
                  <a:pt x="1440" y="56"/>
                  <a:pt x="1444" y="54"/>
                </a:cubicBezTo>
                <a:cubicBezTo>
                  <a:pt x="1451" y="52"/>
                  <a:pt x="1456" y="60"/>
                  <a:pt x="1460" y="63"/>
                </a:cubicBezTo>
                <a:cubicBezTo>
                  <a:pt x="1461" y="69"/>
                  <a:pt x="1462" y="75"/>
                  <a:pt x="1460" y="82"/>
                </a:cubicBezTo>
                <a:cubicBezTo>
                  <a:pt x="1454" y="99"/>
                  <a:pt x="1437" y="107"/>
                  <a:pt x="1419" y="106"/>
                </a:cubicBezTo>
                <a:cubicBezTo>
                  <a:pt x="1406" y="105"/>
                  <a:pt x="1389" y="99"/>
                  <a:pt x="1380" y="112"/>
                </a:cubicBezTo>
                <a:cubicBezTo>
                  <a:pt x="1378" y="117"/>
                  <a:pt x="1376" y="125"/>
                  <a:pt x="1378" y="131"/>
                </a:cubicBezTo>
                <a:cubicBezTo>
                  <a:pt x="1380" y="134"/>
                  <a:pt x="1383" y="140"/>
                  <a:pt x="1388" y="139"/>
                </a:cubicBezTo>
                <a:cubicBezTo>
                  <a:pt x="1390" y="138"/>
                  <a:pt x="1393" y="137"/>
                  <a:pt x="1394" y="134"/>
                </a:cubicBezTo>
                <a:cubicBezTo>
                  <a:pt x="1396" y="131"/>
                  <a:pt x="1393" y="128"/>
                  <a:pt x="1391" y="126"/>
                </a:cubicBezTo>
                <a:cubicBezTo>
                  <a:pt x="1389" y="120"/>
                  <a:pt x="1397" y="116"/>
                  <a:pt x="1401" y="113"/>
                </a:cubicBezTo>
                <a:cubicBezTo>
                  <a:pt x="1407" y="110"/>
                  <a:pt x="1413" y="113"/>
                  <a:pt x="1418" y="114"/>
                </a:cubicBezTo>
                <a:cubicBezTo>
                  <a:pt x="1425" y="118"/>
                  <a:pt x="1425" y="126"/>
                  <a:pt x="1428" y="132"/>
                </a:cubicBezTo>
                <a:cubicBezTo>
                  <a:pt x="1430" y="142"/>
                  <a:pt x="1425" y="152"/>
                  <a:pt x="1418" y="158"/>
                </a:cubicBezTo>
                <a:cubicBezTo>
                  <a:pt x="1418" y="159"/>
                  <a:pt x="1419" y="159"/>
                  <a:pt x="1420" y="159"/>
                </a:cubicBezTo>
                <a:cubicBezTo>
                  <a:pt x="1444" y="158"/>
                  <a:pt x="1467" y="159"/>
                  <a:pt x="1490" y="159"/>
                </a:cubicBezTo>
                <a:cubicBezTo>
                  <a:pt x="1507" y="158"/>
                  <a:pt x="1524" y="159"/>
                  <a:pt x="1540" y="158"/>
                </a:cubicBezTo>
                <a:cubicBezTo>
                  <a:pt x="1550" y="153"/>
                  <a:pt x="1558" y="143"/>
                  <a:pt x="1562" y="132"/>
                </a:cubicBezTo>
                <a:cubicBezTo>
                  <a:pt x="1568" y="116"/>
                  <a:pt x="1564" y="99"/>
                  <a:pt x="1551" y="88"/>
                </a:cubicBezTo>
                <a:cubicBezTo>
                  <a:pt x="1542" y="84"/>
                  <a:pt x="1530" y="76"/>
                  <a:pt x="1519" y="83"/>
                </a:cubicBezTo>
                <a:cubicBezTo>
                  <a:pt x="1515" y="86"/>
                  <a:pt x="1513" y="90"/>
                  <a:pt x="1512" y="95"/>
                </a:cubicBezTo>
                <a:cubicBezTo>
                  <a:pt x="1513" y="102"/>
                  <a:pt x="1520" y="105"/>
                  <a:pt x="1525" y="109"/>
                </a:cubicBezTo>
                <a:cubicBezTo>
                  <a:pt x="1527" y="112"/>
                  <a:pt x="1525" y="115"/>
                  <a:pt x="1524" y="118"/>
                </a:cubicBezTo>
                <a:cubicBezTo>
                  <a:pt x="1516" y="128"/>
                  <a:pt x="1503" y="133"/>
                  <a:pt x="1490" y="131"/>
                </a:cubicBezTo>
                <a:cubicBezTo>
                  <a:pt x="1486" y="129"/>
                  <a:pt x="1482" y="126"/>
                  <a:pt x="1480" y="123"/>
                </a:cubicBezTo>
                <a:cubicBezTo>
                  <a:pt x="1474" y="118"/>
                  <a:pt x="1475" y="109"/>
                  <a:pt x="1476" y="103"/>
                </a:cubicBezTo>
                <a:cubicBezTo>
                  <a:pt x="1482" y="93"/>
                  <a:pt x="1487" y="79"/>
                  <a:pt x="1481" y="67"/>
                </a:cubicBezTo>
                <a:cubicBezTo>
                  <a:pt x="1481" y="60"/>
                  <a:pt x="1475" y="55"/>
                  <a:pt x="1470" y="49"/>
                </a:cubicBezTo>
                <a:close/>
                <a:moveTo>
                  <a:pt x="1113" y="41"/>
                </a:moveTo>
                <a:cubicBezTo>
                  <a:pt x="1112" y="43"/>
                  <a:pt x="1109" y="45"/>
                  <a:pt x="1109" y="48"/>
                </a:cubicBezTo>
                <a:cubicBezTo>
                  <a:pt x="1109" y="50"/>
                  <a:pt x="1110" y="51"/>
                  <a:pt x="1112" y="52"/>
                </a:cubicBezTo>
                <a:cubicBezTo>
                  <a:pt x="1113" y="48"/>
                  <a:pt x="1114" y="45"/>
                  <a:pt x="1113" y="41"/>
                </a:cubicBezTo>
                <a:close/>
                <a:moveTo>
                  <a:pt x="1162" y="44"/>
                </a:moveTo>
                <a:cubicBezTo>
                  <a:pt x="1159" y="44"/>
                  <a:pt x="1154" y="41"/>
                  <a:pt x="1150" y="42"/>
                </a:cubicBezTo>
                <a:cubicBezTo>
                  <a:pt x="1151" y="47"/>
                  <a:pt x="1148" y="52"/>
                  <a:pt x="1149" y="56"/>
                </a:cubicBezTo>
                <a:cubicBezTo>
                  <a:pt x="1155" y="59"/>
                  <a:pt x="1157" y="54"/>
                  <a:pt x="1161" y="51"/>
                </a:cubicBezTo>
                <a:cubicBezTo>
                  <a:pt x="1162" y="49"/>
                  <a:pt x="1164" y="47"/>
                  <a:pt x="1162" y="44"/>
                </a:cubicBezTo>
                <a:close/>
                <a:moveTo>
                  <a:pt x="1269" y="48"/>
                </a:moveTo>
                <a:cubicBezTo>
                  <a:pt x="1267" y="43"/>
                  <a:pt x="1267" y="43"/>
                  <a:pt x="1267" y="43"/>
                </a:cubicBezTo>
                <a:cubicBezTo>
                  <a:pt x="1265" y="41"/>
                  <a:pt x="1263" y="44"/>
                  <a:pt x="1261" y="43"/>
                </a:cubicBezTo>
                <a:cubicBezTo>
                  <a:pt x="1248" y="53"/>
                  <a:pt x="1231" y="54"/>
                  <a:pt x="1216" y="58"/>
                </a:cubicBezTo>
                <a:cubicBezTo>
                  <a:pt x="1215" y="62"/>
                  <a:pt x="1215" y="67"/>
                  <a:pt x="1219" y="70"/>
                </a:cubicBezTo>
                <a:cubicBezTo>
                  <a:pt x="1234" y="69"/>
                  <a:pt x="1247" y="64"/>
                  <a:pt x="1257" y="55"/>
                </a:cubicBezTo>
                <a:cubicBezTo>
                  <a:pt x="1261" y="51"/>
                  <a:pt x="1270" y="56"/>
                  <a:pt x="1269" y="48"/>
                </a:cubicBezTo>
                <a:close/>
                <a:moveTo>
                  <a:pt x="162" y="53"/>
                </a:moveTo>
                <a:cubicBezTo>
                  <a:pt x="163" y="51"/>
                  <a:pt x="163" y="48"/>
                  <a:pt x="163" y="46"/>
                </a:cubicBezTo>
                <a:cubicBezTo>
                  <a:pt x="159" y="51"/>
                  <a:pt x="159" y="51"/>
                  <a:pt x="159" y="51"/>
                </a:cubicBezTo>
                <a:cubicBezTo>
                  <a:pt x="160" y="52"/>
                  <a:pt x="160" y="53"/>
                  <a:pt x="162" y="53"/>
                </a:cubicBezTo>
                <a:close/>
                <a:moveTo>
                  <a:pt x="1113" y="62"/>
                </a:moveTo>
                <a:cubicBezTo>
                  <a:pt x="1110" y="60"/>
                  <a:pt x="1109" y="55"/>
                  <a:pt x="1105" y="54"/>
                </a:cubicBezTo>
                <a:cubicBezTo>
                  <a:pt x="1103" y="55"/>
                  <a:pt x="1102" y="57"/>
                  <a:pt x="1102" y="58"/>
                </a:cubicBezTo>
                <a:cubicBezTo>
                  <a:pt x="1105" y="67"/>
                  <a:pt x="1110" y="74"/>
                  <a:pt x="1119" y="79"/>
                </a:cubicBezTo>
                <a:cubicBezTo>
                  <a:pt x="1127" y="89"/>
                  <a:pt x="1139" y="94"/>
                  <a:pt x="1149" y="101"/>
                </a:cubicBezTo>
                <a:cubicBezTo>
                  <a:pt x="1153" y="103"/>
                  <a:pt x="1155" y="97"/>
                  <a:pt x="1157" y="94"/>
                </a:cubicBezTo>
                <a:cubicBezTo>
                  <a:pt x="1158" y="91"/>
                  <a:pt x="1162" y="92"/>
                  <a:pt x="1162" y="89"/>
                </a:cubicBezTo>
                <a:cubicBezTo>
                  <a:pt x="1153" y="84"/>
                  <a:pt x="1144" y="82"/>
                  <a:pt x="1134" y="81"/>
                </a:cubicBezTo>
                <a:cubicBezTo>
                  <a:pt x="1124" y="78"/>
                  <a:pt x="1120" y="68"/>
                  <a:pt x="1113" y="62"/>
                </a:cubicBezTo>
                <a:close/>
                <a:moveTo>
                  <a:pt x="43" y="61"/>
                </a:moveTo>
                <a:cubicBezTo>
                  <a:pt x="40" y="58"/>
                  <a:pt x="36" y="55"/>
                  <a:pt x="32" y="55"/>
                </a:cubicBezTo>
                <a:cubicBezTo>
                  <a:pt x="25" y="56"/>
                  <a:pt x="25" y="63"/>
                  <a:pt x="20" y="67"/>
                </a:cubicBezTo>
                <a:cubicBezTo>
                  <a:pt x="17" y="71"/>
                  <a:pt x="12" y="70"/>
                  <a:pt x="9" y="68"/>
                </a:cubicBezTo>
                <a:cubicBezTo>
                  <a:pt x="7" y="68"/>
                  <a:pt x="6" y="64"/>
                  <a:pt x="4" y="64"/>
                </a:cubicBezTo>
                <a:cubicBezTo>
                  <a:pt x="4" y="69"/>
                  <a:pt x="5" y="74"/>
                  <a:pt x="4" y="79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3"/>
                  <a:pt x="33" y="86"/>
                  <a:pt x="31" y="87"/>
                </a:cubicBezTo>
                <a:cubicBezTo>
                  <a:pt x="24" y="95"/>
                  <a:pt x="14" y="97"/>
                  <a:pt x="5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0" y="101"/>
                  <a:pt x="9" y="99"/>
                  <a:pt x="13" y="101"/>
                </a:cubicBezTo>
                <a:cubicBezTo>
                  <a:pt x="20" y="101"/>
                  <a:pt x="26" y="99"/>
                  <a:pt x="32" y="96"/>
                </a:cubicBezTo>
                <a:cubicBezTo>
                  <a:pt x="36" y="93"/>
                  <a:pt x="36" y="87"/>
                  <a:pt x="41" y="86"/>
                </a:cubicBezTo>
                <a:cubicBezTo>
                  <a:pt x="45" y="78"/>
                  <a:pt x="48" y="68"/>
                  <a:pt x="43" y="61"/>
                </a:cubicBezTo>
                <a:close/>
                <a:moveTo>
                  <a:pt x="163" y="67"/>
                </a:moveTo>
                <a:cubicBezTo>
                  <a:pt x="161" y="63"/>
                  <a:pt x="157" y="62"/>
                  <a:pt x="156" y="58"/>
                </a:cubicBezTo>
                <a:cubicBezTo>
                  <a:pt x="155" y="57"/>
                  <a:pt x="153" y="59"/>
                  <a:pt x="152" y="60"/>
                </a:cubicBezTo>
                <a:cubicBezTo>
                  <a:pt x="148" y="64"/>
                  <a:pt x="156" y="69"/>
                  <a:pt x="158" y="73"/>
                </a:cubicBezTo>
                <a:cubicBezTo>
                  <a:pt x="161" y="74"/>
                  <a:pt x="164" y="78"/>
                  <a:pt x="166" y="79"/>
                </a:cubicBezTo>
                <a:cubicBezTo>
                  <a:pt x="166" y="74"/>
                  <a:pt x="163" y="71"/>
                  <a:pt x="163" y="67"/>
                </a:cubicBezTo>
                <a:close/>
                <a:moveTo>
                  <a:pt x="982" y="70"/>
                </a:moveTo>
                <a:cubicBezTo>
                  <a:pt x="982" y="66"/>
                  <a:pt x="980" y="62"/>
                  <a:pt x="978" y="59"/>
                </a:cubicBezTo>
                <a:cubicBezTo>
                  <a:pt x="977" y="58"/>
                  <a:pt x="975" y="59"/>
                  <a:pt x="973" y="59"/>
                </a:cubicBezTo>
                <a:cubicBezTo>
                  <a:pt x="969" y="59"/>
                  <a:pt x="969" y="63"/>
                  <a:pt x="969" y="67"/>
                </a:cubicBezTo>
                <a:cubicBezTo>
                  <a:pt x="968" y="72"/>
                  <a:pt x="963" y="75"/>
                  <a:pt x="962" y="80"/>
                </a:cubicBezTo>
                <a:cubicBezTo>
                  <a:pt x="965" y="83"/>
                  <a:pt x="970" y="80"/>
                  <a:pt x="974" y="80"/>
                </a:cubicBezTo>
                <a:cubicBezTo>
                  <a:pt x="979" y="78"/>
                  <a:pt x="984" y="75"/>
                  <a:pt x="982" y="70"/>
                </a:cubicBezTo>
                <a:close/>
                <a:moveTo>
                  <a:pt x="516" y="68"/>
                </a:moveTo>
                <a:cubicBezTo>
                  <a:pt x="516" y="63"/>
                  <a:pt x="511" y="59"/>
                  <a:pt x="507" y="61"/>
                </a:cubicBezTo>
                <a:cubicBezTo>
                  <a:pt x="507" y="68"/>
                  <a:pt x="500" y="73"/>
                  <a:pt x="499" y="78"/>
                </a:cubicBezTo>
                <a:cubicBezTo>
                  <a:pt x="502" y="80"/>
                  <a:pt x="505" y="77"/>
                  <a:pt x="509" y="78"/>
                </a:cubicBezTo>
                <a:cubicBezTo>
                  <a:pt x="513" y="77"/>
                  <a:pt x="517" y="73"/>
                  <a:pt x="516" y="68"/>
                </a:cubicBezTo>
                <a:close/>
                <a:moveTo>
                  <a:pt x="637" y="68"/>
                </a:moveTo>
                <a:cubicBezTo>
                  <a:pt x="636" y="65"/>
                  <a:pt x="637" y="61"/>
                  <a:pt x="633" y="60"/>
                </a:cubicBezTo>
                <a:cubicBezTo>
                  <a:pt x="631" y="61"/>
                  <a:pt x="628" y="64"/>
                  <a:pt x="628" y="67"/>
                </a:cubicBezTo>
                <a:cubicBezTo>
                  <a:pt x="645" y="82"/>
                  <a:pt x="645" y="82"/>
                  <a:pt x="645" y="82"/>
                </a:cubicBezTo>
                <a:cubicBezTo>
                  <a:pt x="655" y="85"/>
                  <a:pt x="663" y="92"/>
                  <a:pt x="672" y="96"/>
                </a:cubicBezTo>
                <a:cubicBezTo>
                  <a:pt x="674" y="98"/>
                  <a:pt x="677" y="97"/>
                  <a:pt x="678" y="95"/>
                </a:cubicBezTo>
                <a:cubicBezTo>
                  <a:pt x="679" y="94"/>
                  <a:pt x="681" y="91"/>
                  <a:pt x="679" y="89"/>
                </a:cubicBezTo>
                <a:cubicBezTo>
                  <a:pt x="675" y="89"/>
                  <a:pt x="672" y="86"/>
                  <a:pt x="668" y="85"/>
                </a:cubicBezTo>
                <a:cubicBezTo>
                  <a:pt x="655" y="84"/>
                  <a:pt x="644" y="79"/>
                  <a:pt x="637" y="68"/>
                </a:cubicBezTo>
                <a:close/>
                <a:moveTo>
                  <a:pt x="1453" y="66"/>
                </a:moveTo>
                <a:cubicBezTo>
                  <a:pt x="1451" y="62"/>
                  <a:pt x="1448" y="61"/>
                  <a:pt x="1445" y="61"/>
                </a:cubicBezTo>
                <a:cubicBezTo>
                  <a:pt x="1437" y="62"/>
                  <a:pt x="1441" y="71"/>
                  <a:pt x="1438" y="76"/>
                </a:cubicBezTo>
                <a:cubicBezTo>
                  <a:pt x="1438" y="78"/>
                  <a:pt x="1436" y="80"/>
                  <a:pt x="1437" y="82"/>
                </a:cubicBezTo>
                <a:cubicBezTo>
                  <a:pt x="1442" y="83"/>
                  <a:pt x="1448" y="82"/>
                  <a:pt x="1452" y="79"/>
                </a:cubicBezTo>
                <a:cubicBezTo>
                  <a:pt x="1455" y="75"/>
                  <a:pt x="1454" y="70"/>
                  <a:pt x="1453" y="66"/>
                </a:cubicBezTo>
                <a:close/>
                <a:moveTo>
                  <a:pt x="360" y="62"/>
                </a:moveTo>
                <a:cubicBezTo>
                  <a:pt x="355" y="62"/>
                  <a:pt x="354" y="68"/>
                  <a:pt x="352" y="71"/>
                </a:cubicBezTo>
                <a:cubicBezTo>
                  <a:pt x="345" y="81"/>
                  <a:pt x="335" y="92"/>
                  <a:pt x="321" y="92"/>
                </a:cubicBezTo>
                <a:cubicBezTo>
                  <a:pt x="312" y="97"/>
                  <a:pt x="304" y="99"/>
                  <a:pt x="296" y="103"/>
                </a:cubicBezTo>
                <a:cubicBezTo>
                  <a:pt x="296" y="108"/>
                  <a:pt x="291" y="112"/>
                  <a:pt x="293" y="115"/>
                </a:cubicBezTo>
                <a:cubicBezTo>
                  <a:pt x="308" y="111"/>
                  <a:pt x="308" y="111"/>
                  <a:pt x="308" y="111"/>
                </a:cubicBezTo>
                <a:cubicBezTo>
                  <a:pt x="311" y="110"/>
                  <a:pt x="314" y="106"/>
                  <a:pt x="318" y="106"/>
                </a:cubicBezTo>
                <a:cubicBezTo>
                  <a:pt x="335" y="98"/>
                  <a:pt x="352" y="89"/>
                  <a:pt x="365" y="74"/>
                </a:cubicBezTo>
                <a:cubicBezTo>
                  <a:pt x="368" y="69"/>
                  <a:pt x="362" y="66"/>
                  <a:pt x="360" y="62"/>
                </a:cubicBezTo>
                <a:close/>
                <a:moveTo>
                  <a:pt x="39" y="68"/>
                </a:moveTo>
                <a:cubicBezTo>
                  <a:pt x="38" y="65"/>
                  <a:pt x="36" y="64"/>
                  <a:pt x="34" y="63"/>
                </a:cubicBezTo>
                <a:cubicBezTo>
                  <a:pt x="30" y="66"/>
                  <a:pt x="26" y="71"/>
                  <a:pt x="25" y="74"/>
                </a:cubicBezTo>
                <a:cubicBezTo>
                  <a:pt x="29" y="76"/>
                  <a:pt x="33" y="74"/>
                  <a:pt x="36" y="74"/>
                </a:cubicBezTo>
                <a:cubicBezTo>
                  <a:pt x="39" y="73"/>
                  <a:pt x="39" y="70"/>
                  <a:pt x="39" y="68"/>
                </a:cubicBezTo>
                <a:close/>
                <a:moveTo>
                  <a:pt x="838" y="68"/>
                </a:moveTo>
                <a:cubicBezTo>
                  <a:pt x="837" y="67"/>
                  <a:pt x="836" y="64"/>
                  <a:pt x="834" y="64"/>
                </a:cubicBezTo>
                <a:cubicBezTo>
                  <a:pt x="832" y="66"/>
                  <a:pt x="833" y="70"/>
                  <a:pt x="831" y="72"/>
                </a:cubicBezTo>
                <a:cubicBezTo>
                  <a:pt x="831" y="73"/>
                  <a:pt x="832" y="73"/>
                  <a:pt x="833" y="73"/>
                </a:cubicBezTo>
                <a:cubicBezTo>
                  <a:pt x="835" y="72"/>
                  <a:pt x="838" y="71"/>
                  <a:pt x="838" y="68"/>
                </a:cubicBezTo>
                <a:close/>
                <a:moveTo>
                  <a:pt x="1114" y="82"/>
                </a:moveTo>
                <a:cubicBezTo>
                  <a:pt x="1109" y="80"/>
                  <a:pt x="1106" y="74"/>
                  <a:pt x="1103" y="70"/>
                </a:cubicBezTo>
                <a:cubicBezTo>
                  <a:pt x="1099" y="70"/>
                  <a:pt x="1098" y="62"/>
                  <a:pt x="1095" y="66"/>
                </a:cubicBezTo>
                <a:cubicBezTo>
                  <a:pt x="1093" y="68"/>
                  <a:pt x="1095" y="70"/>
                  <a:pt x="1095" y="71"/>
                </a:cubicBezTo>
                <a:cubicBezTo>
                  <a:pt x="1105" y="86"/>
                  <a:pt x="1120" y="94"/>
                  <a:pt x="1133" y="105"/>
                </a:cubicBezTo>
                <a:cubicBezTo>
                  <a:pt x="1139" y="107"/>
                  <a:pt x="1144" y="112"/>
                  <a:pt x="1150" y="113"/>
                </a:cubicBezTo>
                <a:cubicBezTo>
                  <a:pt x="1151" y="112"/>
                  <a:pt x="1151" y="110"/>
                  <a:pt x="1150" y="108"/>
                </a:cubicBezTo>
                <a:cubicBezTo>
                  <a:pt x="1137" y="100"/>
                  <a:pt x="1124" y="92"/>
                  <a:pt x="1114" y="82"/>
                </a:cubicBezTo>
                <a:close/>
                <a:moveTo>
                  <a:pt x="769" y="73"/>
                </a:moveTo>
                <a:cubicBezTo>
                  <a:pt x="770" y="62"/>
                  <a:pt x="760" y="72"/>
                  <a:pt x="757" y="74"/>
                </a:cubicBezTo>
                <a:cubicBezTo>
                  <a:pt x="758" y="76"/>
                  <a:pt x="759" y="77"/>
                  <a:pt x="760" y="78"/>
                </a:cubicBezTo>
                <a:cubicBezTo>
                  <a:pt x="764" y="77"/>
                  <a:pt x="768" y="77"/>
                  <a:pt x="769" y="73"/>
                </a:cubicBezTo>
                <a:close/>
                <a:moveTo>
                  <a:pt x="1312" y="75"/>
                </a:moveTo>
                <a:cubicBezTo>
                  <a:pt x="1310" y="73"/>
                  <a:pt x="1309" y="67"/>
                  <a:pt x="1306" y="69"/>
                </a:cubicBezTo>
                <a:cubicBezTo>
                  <a:pt x="1304" y="74"/>
                  <a:pt x="1301" y="79"/>
                  <a:pt x="1297" y="83"/>
                </a:cubicBezTo>
                <a:cubicBezTo>
                  <a:pt x="1302" y="83"/>
                  <a:pt x="1307" y="78"/>
                  <a:pt x="1312" y="76"/>
                </a:cubicBezTo>
                <a:cubicBezTo>
                  <a:pt x="1312" y="75"/>
                  <a:pt x="1312" y="75"/>
                  <a:pt x="1312" y="75"/>
                </a:cubicBezTo>
                <a:close/>
                <a:moveTo>
                  <a:pt x="306" y="76"/>
                </a:moveTo>
                <a:cubicBezTo>
                  <a:pt x="304" y="74"/>
                  <a:pt x="305" y="71"/>
                  <a:pt x="303" y="68"/>
                </a:cubicBezTo>
                <a:cubicBezTo>
                  <a:pt x="297" y="68"/>
                  <a:pt x="294" y="73"/>
                  <a:pt x="289" y="73"/>
                </a:cubicBezTo>
                <a:cubicBezTo>
                  <a:pt x="288" y="77"/>
                  <a:pt x="294" y="81"/>
                  <a:pt x="289" y="84"/>
                </a:cubicBezTo>
                <a:cubicBezTo>
                  <a:pt x="296" y="83"/>
                  <a:pt x="302" y="81"/>
                  <a:pt x="306" y="76"/>
                </a:cubicBezTo>
                <a:close/>
                <a:moveTo>
                  <a:pt x="1712" y="68"/>
                </a:moveTo>
                <a:cubicBezTo>
                  <a:pt x="1709" y="69"/>
                  <a:pt x="1707" y="71"/>
                  <a:pt x="1705" y="73"/>
                </a:cubicBezTo>
                <a:cubicBezTo>
                  <a:pt x="1700" y="75"/>
                  <a:pt x="1693" y="74"/>
                  <a:pt x="1689" y="79"/>
                </a:cubicBezTo>
                <a:cubicBezTo>
                  <a:pt x="1691" y="81"/>
                  <a:pt x="1691" y="85"/>
                  <a:pt x="1694" y="86"/>
                </a:cubicBezTo>
                <a:cubicBezTo>
                  <a:pt x="1700" y="85"/>
                  <a:pt x="1706" y="82"/>
                  <a:pt x="1711" y="79"/>
                </a:cubicBezTo>
                <a:cubicBezTo>
                  <a:pt x="1712" y="76"/>
                  <a:pt x="1712" y="72"/>
                  <a:pt x="1712" y="68"/>
                </a:cubicBezTo>
                <a:close/>
                <a:moveTo>
                  <a:pt x="1248" y="69"/>
                </a:moveTo>
                <a:cubicBezTo>
                  <a:pt x="1240" y="70"/>
                  <a:pt x="1233" y="74"/>
                  <a:pt x="1224" y="74"/>
                </a:cubicBezTo>
                <a:cubicBezTo>
                  <a:pt x="1222" y="76"/>
                  <a:pt x="1222" y="76"/>
                  <a:pt x="1222" y="76"/>
                </a:cubicBezTo>
                <a:cubicBezTo>
                  <a:pt x="1225" y="79"/>
                  <a:pt x="1225" y="79"/>
                  <a:pt x="1225" y="79"/>
                </a:cubicBezTo>
                <a:cubicBezTo>
                  <a:pt x="1233" y="80"/>
                  <a:pt x="1240" y="78"/>
                  <a:pt x="1247" y="75"/>
                </a:cubicBezTo>
                <a:cubicBezTo>
                  <a:pt x="1249" y="73"/>
                  <a:pt x="1247" y="70"/>
                  <a:pt x="1248" y="69"/>
                </a:cubicBezTo>
                <a:close/>
                <a:moveTo>
                  <a:pt x="245" y="74"/>
                </a:moveTo>
                <a:cubicBezTo>
                  <a:pt x="244" y="69"/>
                  <a:pt x="237" y="70"/>
                  <a:pt x="232" y="70"/>
                </a:cubicBezTo>
                <a:cubicBezTo>
                  <a:pt x="231" y="70"/>
                  <a:pt x="228" y="72"/>
                  <a:pt x="229" y="74"/>
                </a:cubicBezTo>
                <a:cubicBezTo>
                  <a:pt x="234" y="77"/>
                  <a:pt x="241" y="75"/>
                  <a:pt x="245" y="74"/>
                </a:cubicBezTo>
                <a:close/>
                <a:moveTo>
                  <a:pt x="649" y="89"/>
                </a:moveTo>
                <a:cubicBezTo>
                  <a:pt x="637" y="87"/>
                  <a:pt x="632" y="76"/>
                  <a:pt x="623" y="71"/>
                </a:cubicBezTo>
                <a:cubicBezTo>
                  <a:pt x="622" y="72"/>
                  <a:pt x="620" y="72"/>
                  <a:pt x="621" y="74"/>
                </a:cubicBezTo>
                <a:cubicBezTo>
                  <a:pt x="628" y="78"/>
                  <a:pt x="631" y="87"/>
                  <a:pt x="637" y="92"/>
                </a:cubicBezTo>
                <a:cubicBezTo>
                  <a:pt x="641" y="107"/>
                  <a:pt x="659" y="110"/>
                  <a:pt x="672" y="114"/>
                </a:cubicBezTo>
                <a:cubicBezTo>
                  <a:pt x="675" y="112"/>
                  <a:pt x="675" y="107"/>
                  <a:pt x="675" y="103"/>
                </a:cubicBezTo>
                <a:cubicBezTo>
                  <a:pt x="666" y="98"/>
                  <a:pt x="657" y="94"/>
                  <a:pt x="649" y="89"/>
                </a:cubicBezTo>
                <a:close/>
                <a:moveTo>
                  <a:pt x="149" y="72"/>
                </a:moveTo>
                <a:cubicBezTo>
                  <a:pt x="143" y="71"/>
                  <a:pt x="143" y="71"/>
                  <a:pt x="143" y="71"/>
                </a:cubicBezTo>
                <a:cubicBezTo>
                  <a:pt x="143" y="73"/>
                  <a:pt x="146" y="76"/>
                  <a:pt x="149" y="77"/>
                </a:cubicBezTo>
                <a:cubicBezTo>
                  <a:pt x="155" y="85"/>
                  <a:pt x="163" y="92"/>
                  <a:pt x="166" y="102"/>
                </a:cubicBezTo>
                <a:cubicBezTo>
                  <a:pt x="179" y="113"/>
                  <a:pt x="179" y="113"/>
                  <a:pt x="179" y="113"/>
                </a:cubicBezTo>
                <a:cubicBezTo>
                  <a:pt x="187" y="116"/>
                  <a:pt x="192" y="125"/>
                  <a:pt x="201" y="123"/>
                </a:cubicBezTo>
                <a:cubicBezTo>
                  <a:pt x="202" y="119"/>
                  <a:pt x="204" y="115"/>
                  <a:pt x="201" y="112"/>
                </a:cubicBezTo>
                <a:cubicBezTo>
                  <a:pt x="190" y="105"/>
                  <a:pt x="178" y="97"/>
                  <a:pt x="167" y="90"/>
                </a:cubicBezTo>
                <a:cubicBezTo>
                  <a:pt x="161" y="84"/>
                  <a:pt x="157" y="77"/>
                  <a:pt x="149" y="72"/>
                </a:cubicBezTo>
                <a:close/>
                <a:moveTo>
                  <a:pt x="716" y="75"/>
                </a:moveTo>
                <a:cubicBezTo>
                  <a:pt x="713" y="73"/>
                  <a:pt x="708" y="72"/>
                  <a:pt x="704" y="71"/>
                </a:cubicBezTo>
                <a:cubicBezTo>
                  <a:pt x="703" y="72"/>
                  <a:pt x="700" y="72"/>
                  <a:pt x="701" y="74"/>
                </a:cubicBezTo>
                <a:cubicBezTo>
                  <a:pt x="704" y="77"/>
                  <a:pt x="712" y="77"/>
                  <a:pt x="716" y="75"/>
                </a:cubicBezTo>
                <a:close/>
                <a:moveTo>
                  <a:pt x="1089" y="73"/>
                </a:moveTo>
                <a:cubicBezTo>
                  <a:pt x="1086" y="73"/>
                  <a:pt x="1083" y="76"/>
                  <a:pt x="1081" y="79"/>
                </a:cubicBezTo>
                <a:cubicBezTo>
                  <a:pt x="1084" y="85"/>
                  <a:pt x="1089" y="91"/>
                  <a:pt x="1089" y="99"/>
                </a:cubicBezTo>
                <a:cubicBezTo>
                  <a:pt x="1094" y="107"/>
                  <a:pt x="1086" y="116"/>
                  <a:pt x="1095" y="124"/>
                </a:cubicBezTo>
                <a:cubicBezTo>
                  <a:pt x="1114" y="140"/>
                  <a:pt x="1137" y="149"/>
                  <a:pt x="1161" y="155"/>
                </a:cubicBezTo>
                <a:cubicBezTo>
                  <a:pt x="1162" y="162"/>
                  <a:pt x="1171" y="157"/>
                  <a:pt x="1175" y="159"/>
                </a:cubicBezTo>
                <a:cubicBezTo>
                  <a:pt x="1207" y="160"/>
                  <a:pt x="1242" y="159"/>
                  <a:pt x="1274" y="159"/>
                </a:cubicBezTo>
                <a:cubicBezTo>
                  <a:pt x="1280" y="153"/>
                  <a:pt x="1287" y="152"/>
                  <a:pt x="1294" y="150"/>
                </a:cubicBezTo>
                <a:cubicBezTo>
                  <a:pt x="1307" y="142"/>
                  <a:pt x="1319" y="132"/>
                  <a:pt x="1330" y="121"/>
                </a:cubicBezTo>
                <a:cubicBezTo>
                  <a:pt x="1336" y="116"/>
                  <a:pt x="1344" y="111"/>
                  <a:pt x="1346" y="103"/>
                </a:cubicBezTo>
                <a:cubicBezTo>
                  <a:pt x="1340" y="97"/>
                  <a:pt x="1332" y="94"/>
                  <a:pt x="1325" y="88"/>
                </a:cubicBezTo>
                <a:cubicBezTo>
                  <a:pt x="1309" y="100"/>
                  <a:pt x="1293" y="110"/>
                  <a:pt x="1276" y="119"/>
                </a:cubicBezTo>
                <a:cubicBezTo>
                  <a:pt x="1259" y="126"/>
                  <a:pt x="1242" y="133"/>
                  <a:pt x="1223" y="132"/>
                </a:cubicBezTo>
                <a:cubicBezTo>
                  <a:pt x="1214" y="138"/>
                  <a:pt x="1207" y="148"/>
                  <a:pt x="1195" y="149"/>
                </a:cubicBezTo>
                <a:cubicBezTo>
                  <a:pt x="1183" y="152"/>
                  <a:pt x="1173" y="145"/>
                  <a:pt x="1163" y="140"/>
                </a:cubicBezTo>
                <a:cubicBezTo>
                  <a:pt x="1156" y="136"/>
                  <a:pt x="1151" y="128"/>
                  <a:pt x="1149" y="120"/>
                </a:cubicBezTo>
                <a:cubicBezTo>
                  <a:pt x="1145" y="117"/>
                  <a:pt x="1141" y="115"/>
                  <a:pt x="1136" y="112"/>
                </a:cubicBezTo>
                <a:cubicBezTo>
                  <a:pt x="1118" y="103"/>
                  <a:pt x="1103" y="88"/>
                  <a:pt x="1089" y="73"/>
                </a:cubicBezTo>
                <a:close/>
                <a:moveTo>
                  <a:pt x="1187" y="75"/>
                </a:moveTo>
                <a:cubicBezTo>
                  <a:pt x="1186" y="74"/>
                  <a:pt x="1183" y="73"/>
                  <a:pt x="1180" y="73"/>
                </a:cubicBezTo>
                <a:cubicBezTo>
                  <a:pt x="1178" y="73"/>
                  <a:pt x="1176" y="74"/>
                  <a:pt x="1175" y="75"/>
                </a:cubicBezTo>
                <a:cubicBezTo>
                  <a:pt x="1177" y="77"/>
                  <a:pt x="1179" y="77"/>
                  <a:pt x="1181" y="77"/>
                </a:cubicBezTo>
                <a:cubicBezTo>
                  <a:pt x="1183" y="77"/>
                  <a:pt x="1187" y="78"/>
                  <a:pt x="1187" y="75"/>
                </a:cubicBezTo>
                <a:close/>
                <a:moveTo>
                  <a:pt x="1656" y="82"/>
                </a:moveTo>
                <a:cubicBezTo>
                  <a:pt x="1654" y="75"/>
                  <a:pt x="1646" y="73"/>
                  <a:pt x="1639" y="73"/>
                </a:cubicBezTo>
                <a:cubicBezTo>
                  <a:pt x="1635" y="74"/>
                  <a:pt x="1631" y="73"/>
                  <a:pt x="1629" y="77"/>
                </a:cubicBezTo>
                <a:cubicBezTo>
                  <a:pt x="1635" y="85"/>
                  <a:pt x="1647" y="86"/>
                  <a:pt x="1656" y="90"/>
                </a:cubicBezTo>
                <a:cubicBezTo>
                  <a:pt x="1659" y="89"/>
                  <a:pt x="1656" y="85"/>
                  <a:pt x="1656" y="82"/>
                </a:cubicBezTo>
                <a:close/>
                <a:moveTo>
                  <a:pt x="1593" y="99"/>
                </a:moveTo>
                <a:cubicBezTo>
                  <a:pt x="1582" y="93"/>
                  <a:pt x="1579" y="78"/>
                  <a:pt x="1567" y="73"/>
                </a:cubicBezTo>
                <a:cubicBezTo>
                  <a:pt x="1566" y="74"/>
                  <a:pt x="1563" y="75"/>
                  <a:pt x="1564" y="77"/>
                </a:cubicBezTo>
                <a:cubicBezTo>
                  <a:pt x="1568" y="87"/>
                  <a:pt x="1577" y="96"/>
                  <a:pt x="1584" y="104"/>
                </a:cubicBezTo>
                <a:cubicBezTo>
                  <a:pt x="1593" y="110"/>
                  <a:pt x="1600" y="119"/>
                  <a:pt x="1609" y="123"/>
                </a:cubicBezTo>
                <a:cubicBezTo>
                  <a:pt x="1611" y="125"/>
                  <a:pt x="1614" y="127"/>
                  <a:pt x="1616" y="126"/>
                </a:cubicBezTo>
                <a:cubicBezTo>
                  <a:pt x="1617" y="121"/>
                  <a:pt x="1615" y="118"/>
                  <a:pt x="1614" y="114"/>
                </a:cubicBezTo>
                <a:cubicBezTo>
                  <a:pt x="1607" y="110"/>
                  <a:pt x="1599" y="105"/>
                  <a:pt x="1593" y="99"/>
                </a:cubicBezTo>
                <a:close/>
                <a:moveTo>
                  <a:pt x="1767" y="76"/>
                </a:moveTo>
                <a:cubicBezTo>
                  <a:pt x="1766" y="75"/>
                  <a:pt x="1766" y="73"/>
                  <a:pt x="1764" y="73"/>
                </a:cubicBezTo>
                <a:cubicBezTo>
                  <a:pt x="1759" y="85"/>
                  <a:pt x="1759" y="85"/>
                  <a:pt x="1759" y="85"/>
                </a:cubicBezTo>
                <a:cubicBezTo>
                  <a:pt x="1751" y="92"/>
                  <a:pt x="1751" y="92"/>
                  <a:pt x="1751" y="92"/>
                </a:cubicBezTo>
                <a:cubicBezTo>
                  <a:pt x="1757" y="89"/>
                  <a:pt x="1765" y="83"/>
                  <a:pt x="1767" y="76"/>
                </a:cubicBezTo>
                <a:close/>
                <a:moveTo>
                  <a:pt x="1914" y="82"/>
                </a:moveTo>
                <a:cubicBezTo>
                  <a:pt x="1911" y="77"/>
                  <a:pt x="1907" y="74"/>
                  <a:pt x="1901" y="74"/>
                </a:cubicBezTo>
                <a:cubicBezTo>
                  <a:pt x="1898" y="76"/>
                  <a:pt x="1896" y="80"/>
                  <a:pt x="1895" y="85"/>
                </a:cubicBezTo>
                <a:cubicBezTo>
                  <a:pt x="1900" y="88"/>
                  <a:pt x="1908" y="89"/>
                  <a:pt x="1914" y="88"/>
                </a:cubicBezTo>
                <a:cubicBezTo>
                  <a:pt x="1915" y="87"/>
                  <a:pt x="1915" y="84"/>
                  <a:pt x="1914" y="82"/>
                </a:cubicBezTo>
                <a:close/>
                <a:moveTo>
                  <a:pt x="857" y="85"/>
                </a:moveTo>
                <a:cubicBezTo>
                  <a:pt x="846" y="75"/>
                  <a:pt x="846" y="75"/>
                  <a:pt x="846" y="75"/>
                </a:cubicBezTo>
                <a:cubicBezTo>
                  <a:pt x="837" y="73"/>
                  <a:pt x="833" y="83"/>
                  <a:pt x="825" y="83"/>
                </a:cubicBezTo>
                <a:cubicBezTo>
                  <a:pt x="818" y="91"/>
                  <a:pt x="807" y="93"/>
                  <a:pt x="800" y="103"/>
                </a:cubicBezTo>
                <a:cubicBezTo>
                  <a:pt x="790" y="109"/>
                  <a:pt x="781" y="118"/>
                  <a:pt x="770" y="121"/>
                </a:cubicBezTo>
                <a:cubicBezTo>
                  <a:pt x="766" y="127"/>
                  <a:pt x="766" y="127"/>
                  <a:pt x="766" y="127"/>
                </a:cubicBezTo>
                <a:cubicBezTo>
                  <a:pt x="762" y="137"/>
                  <a:pt x="752" y="141"/>
                  <a:pt x="744" y="147"/>
                </a:cubicBezTo>
                <a:cubicBezTo>
                  <a:pt x="731" y="152"/>
                  <a:pt x="713" y="157"/>
                  <a:pt x="699" y="151"/>
                </a:cubicBezTo>
                <a:cubicBezTo>
                  <a:pt x="686" y="146"/>
                  <a:pt x="680" y="132"/>
                  <a:pt x="675" y="121"/>
                </a:cubicBezTo>
                <a:cubicBezTo>
                  <a:pt x="666" y="117"/>
                  <a:pt x="655" y="116"/>
                  <a:pt x="647" y="111"/>
                </a:cubicBezTo>
                <a:cubicBezTo>
                  <a:pt x="637" y="104"/>
                  <a:pt x="644" y="119"/>
                  <a:pt x="637" y="121"/>
                </a:cubicBezTo>
                <a:cubicBezTo>
                  <a:pt x="643" y="126"/>
                  <a:pt x="636" y="132"/>
                  <a:pt x="639" y="138"/>
                </a:cubicBezTo>
                <a:cubicBezTo>
                  <a:pt x="646" y="143"/>
                  <a:pt x="654" y="147"/>
                  <a:pt x="663" y="151"/>
                </a:cubicBezTo>
                <a:cubicBezTo>
                  <a:pt x="668" y="152"/>
                  <a:pt x="675" y="153"/>
                  <a:pt x="677" y="159"/>
                </a:cubicBezTo>
                <a:cubicBezTo>
                  <a:pt x="777" y="159"/>
                  <a:pt x="777" y="159"/>
                  <a:pt x="777" y="159"/>
                </a:cubicBezTo>
                <a:cubicBezTo>
                  <a:pt x="803" y="151"/>
                  <a:pt x="825" y="136"/>
                  <a:pt x="847" y="119"/>
                </a:cubicBezTo>
                <a:cubicBezTo>
                  <a:pt x="854" y="111"/>
                  <a:pt x="867" y="105"/>
                  <a:pt x="870" y="94"/>
                </a:cubicBezTo>
                <a:cubicBezTo>
                  <a:pt x="857" y="85"/>
                  <a:pt x="857" y="85"/>
                  <a:pt x="857" y="85"/>
                </a:cubicBezTo>
                <a:close/>
                <a:moveTo>
                  <a:pt x="229" y="81"/>
                </a:moveTo>
                <a:cubicBezTo>
                  <a:pt x="227" y="80"/>
                  <a:pt x="224" y="78"/>
                  <a:pt x="224" y="76"/>
                </a:cubicBezTo>
                <a:cubicBezTo>
                  <a:pt x="223" y="76"/>
                  <a:pt x="222" y="77"/>
                  <a:pt x="220" y="77"/>
                </a:cubicBezTo>
                <a:cubicBezTo>
                  <a:pt x="215" y="82"/>
                  <a:pt x="208" y="86"/>
                  <a:pt x="203" y="89"/>
                </a:cubicBezTo>
                <a:cubicBezTo>
                  <a:pt x="204" y="91"/>
                  <a:pt x="206" y="92"/>
                  <a:pt x="207" y="93"/>
                </a:cubicBezTo>
                <a:cubicBezTo>
                  <a:pt x="213" y="87"/>
                  <a:pt x="220" y="82"/>
                  <a:pt x="229" y="81"/>
                </a:cubicBezTo>
                <a:close/>
                <a:moveTo>
                  <a:pt x="379" y="83"/>
                </a:moveTo>
                <a:cubicBezTo>
                  <a:pt x="376" y="81"/>
                  <a:pt x="374" y="77"/>
                  <a:pt x="370" y="77"/>
                </a:cubicBezTo>
                <a:cubicBezTo>
                  <a:pt x="362" y="87"/>
                  <a:pt x="350" y="94"/>
                  <a:pt x="339" y="101"/>
                </a:cubicBezTo>
                <a:cubicBezTo>
                  <a:pt x="328" y="106"/>
                  <a:pt x="318" y="114"/>
                  <a:pt x="305" y="114"/>
                </a:cubicBezTo>
                <a:cubicBezTo>
                  <a:pt x="300" y="115"/>
                  <a:pt x="296" y="119"/>
                  <a:pt x="290" y="120"/>
                </a:cubicBezTo>
                <a:cubicBezTo>
                  <a:pt x="295" y="120"/>
                  <a:pt x="295" y="120"/>
                  <a:pt x="295" y="120"/>
                </a:cubicBezTo>
                <a:cubicBezTo>
                  <a:pt x="293" y="125"/>
                  <a:pt x="288" y="123"/>
                  <a:pt x="285" y="126"/>
                </a:cubicBezTo>
                <a:cubicBezTo>
                  <a:pt x="279" y="135"/>
                  <a:pt x="279" y="135"/>
                  <a:pt x="279" y="135"/>
                </a:cubicBezTo>
                <a:cubicBezTo>
                  <a:pt x="293" y="132"/>
                  <a:pt x="307" y="127"/>
                  <a:pt x="320" y="122"/>
                </a:cubicBezTo>
                <a:cubicBezTo>
                  <a:pt x="341" y="113"/>
                  <a:pt x="359" y="100"/>
                  <a:pt x="378" y="86"/>
                </a:cubicBezTo>
                <a:cubicBezTo>
                  <a:pt x="379" y="83"/>
                  <a:pt x="379" y="83"/>
                  <a:pt x="379" y="83"/>
                </a:cubicBezTo>
                <a:close/>
                <a:moveTo>
                  <a:pt x="716" y="82"/>
                </a:moveTo>
                <a:cubicBezTo>
                  <a:pt x="705" y="84"/>
                  <a:pt x="697" y="80"/>
                  <a:pt x="687" y="77"/>
                </a:cubicBezTo>
                <a:cubicBezTo>
                  <a:pt x="684" y="79"/>
                  <a:pt x="681" y="80"/>
                  <a:pt x="679" y="82"/>
                </a:cubicBezTo>
                <a:cubicBezTo>
                  <a:pt x="684" y="88"/>
                  <a:pt x="692" y="86"/>
                  <a:pt x="699" y="86"/>
                </a:cubicBezTo>
                <a:cubicBezTo>
                  <a:pt x="707" y="91"/>
                  <a:pt x="716" y="95"/>
                  <a:pt x="726" y="93"/>
                </a:cubicBezTo>
                <a:cubicBezTo>
                  <a:pt x="727" y="91"/>
                  <a:pt x="726" y="88"/>
                  <a:pt x="725" y="87"/>
                </a:cubicBezTo>
                <a:cubicBezTo>
                  <a:pt x="725" y="83"/>
                  <a:pt x="720" y="81"/>
                  <a:pt x="716" y="82"/>
                </a:cubicBezTo>
                <a:close/>
                <a:moveTo>
                  <a:pt x="1188" y="83"/>
                </a:moveTo>
                <a:cubicBezTo>
                  <a:pt x="1181" y="81"/>
                  <a:pt x="1172" y="82"/>
                  <a:pt x="1165" y="78"/>
                </a:cubicBezTo>
                <a:cubicBezTo>
                  <a:pt x="1163" y="79"/>
                  <a:pt x="1161" y="80"/>
                  <a:pt x="1159" y="82"/>
                </a:cubicBezTo>
                <a:cubicBezTo>
                  <a:pt x="1163" y="83"/>
                  <a:pt x="1167" y="86"/>
                  <a:pt x="1171" y="86"/>
                </a:cubicBezTo>
                <a:cubicBezTo>
                  <a:pt x="1177" y="87"/>
                  <a:pt x="1184" y="89"/>
                  <a:pt x="1190" y="87"/>
                </a:cubicBezTo>
                <a:cubicBezTo>
                  <a:pt x="1191" y="86"/>
                  <a:pt x="1190" y="84"/>
                  <a:pt x="1188" y="83"/>
                </a:cubicBezTo>
                <a:close/>
                <a:moveTo>
                  <a:pt x="1255" y="86"/>
                </a:moveTo>
                <a:cubicBezTo>
                  <a:pt x="1254" y="77"/>
                  <a:pt x="1245" y="80"/>
                  <a:pt x="1240" y="83"/>
                </a:cubicBezTo>
                <a:cubicBezTo>
                  <a:pt x="1236" y="85"/>
                  <a:pt x="1230" y="83"/>
                  <a:pt x="1226" y="86"/>
                </a:cubicBezTo>
                <a:cubicBezTo>
                  <a:pt x="1227" y="88"/>
                  <a:pt x="1227" y="91"/>
                  <a:pt x="1228" y="93"/>
                </a:cubicBezTo>
                <a:cubicBezTo>
                  <a:pt x="1239" y="95"/>
                  <a:pt x="1248" y="90"/>
                  <a:pt x="1255" y="86"/>
                </a:cubicBezTo>
                <a:close/>
                <a:moveTo>
                  <a:pt x="250" y="80"/>
                </a:moveTo>
                <a:cubicBezTo>
                  <a:pt x="242" y="80"/>
                  <a:pt x="242" y="80"/>
                  <a:pt x="242" y="80"/>
                </a:cubicBezTo>
                <a:cubicBezTo>
                  <a:pt x="239" y="82"/>
                  <a:pt x="235" y="79"/>
                  <a:pt x="233" y="82"/>
                </a:cubicBezTo>
                <a:cubicBezTo>
                  <a:pt x="239" y="86"/>
                  <a:pt x="238" y="97"/>
                  <a:pt x="247" y="94"/>
                </a:cubicBezTo>
                <a:cubicBezTo>
                  <a:pt x="253" y="91"/>
                  <a:pt x="250" y="86"/>
                  <a:pt x="250" y="80"/>
                </a:cubicBezTo>
                <a:close/>
                <a:moveTo>
                  <a:pt x="1635" y="88"/>
                </a:moveTo>
                <a:cubicBezTo>
                  <a:pt x="1630" y="86"/>
                  <a:pt x="1626" y="81"/>
                  <a:pt x="1621" y="80"/>
                </a:cubicBezTo>
                <a:cubicBezTo>
                  <a:pt x="1619" y="81"/>
                  <a:pt x="1614" y="81"/>
                  <a:pt x="1615" y="85"/>
                </a:cubicBezTo>
                <a:cubicBezTo>
                  <a:pt x="1621" y="88"/>
                  <a:pt x="1626" y="93"/>
                  <a:pt x="1633" y="96"/>
                </a:cubicBezTo>
                <a:cubicBezTo>
                  <a:pt x="1643" y="92"/>
                  <a:pt x="1647" y="105"/>
                  <a:pt x="1657" y="101"/>
                </a:cubicBezTo>
                <a:cubicBezTo>
                  <a:pt x="1658" y="100"/>
                  <a:pt x="1659" y="96"/>
                  <a:pt x="1656" y="95"/>
                </a:cubicBezTo>
                <a:cubicBezTo>
                  <a:pt x="1648" y="94"/>
                  <a:pt x="1642" y="90"/>
                  <a:pt x="1635" y="88"/>
                </a:cubicBezTo>
                <a:close/>
                <a:moveTo>
                  <a:pt x="1319" y="83"/>
                </a:moveTo>
                <a:cubicBezTo>
                  <a:pt x="1319" y="82"/>
                  <a:pt x="1317" y="80"/>
                  <a:pt x="1315" y="80"/>
                </a:cubicBezTo>
                <a:cubicBezTo>
                  <a:pt x="1301" y="87"/>
                  <a:pt x="1301" y="87"/>
                  <a:pt x="1301" y="87"/>
                </a:cubicBezTo>
                <a:cubicBezTo>
                  <a:pt x="1286" y="97"/>
                  <a:pt x="1269" y="104"/>
                  <a:pt x="1252" y="111"/>
                </a:cubicBezTo>
                <a:cubicBezTo>
                  <a:pt x="1243" y="115"/>
                  <a:pt x="1227" y="112"/>
                  <a:pt x="1227" y="125"/>
                </a:cubicBezTo>
                <a:cubicBezTo>
                  <a:pt x="1227" y="126"/>
                  <a:pt x="1228" y="126"/>
                  <a:pt x="1229" y="127"/>
                </a:cubicBezTo>
                <a:cubicBezTo>
                  <a:pt x="1254" y="124"/>
                  <a:pt x="1277" y="115"/>
                  <a:pt x="1297" y="101"/>
                </a:cubicBezTo>
                <a:cubicBezTo>
                  <a:pt x="1305" y="96"/>
                  <a:pt x="1314" y="91"/>
                  <a:pt x="1319" y="83"/>
                </a:cubicBezTo>
                <a:close/>
                <a:moveTo>
                  <a:pt x="779" y="90"/>
                </a:moveTo>
                <a:cubicBezTo>
                  <a:pt x="776" y="87"/>
                  <a:pt x="773" y="81"/>
                  <a:pt x="768" y="82"/>
                </a:cubicBezTo>
                <a:cubicBezTo>
                  <a:pt x="760" y="84"/>
                  <a:pt x="768" y="91"/>
                  <a:pt x="768" y="95"/>
                </a:cubicBezTo>
                <a:cubicBezTo>
                  <a:pt x="770" y="96"/>
                  <a:pt x="770" y="96"/>
                  <a:pt x="770" y="96"/>
                </a:cubicBezTo>
                <a:cubicBezTo>
                  <a:pt x="773" y="94"/>
                  <a:pt x="777" y="93"/>
                  <a:pt x="779" y="90"/>
                </a:cubicBezTo>
                <a:close/>
                <a:moveTo>
                  <a:pt x="1778" y="88"/>
                </a:moveTo>
                <a:cubicBezTo>
                  <a:pt x="1777" y="86"/>
                  <a:pt x="1774" y="82"/>
                  <a:pt x="1771" y="82"/>
                </a:cubicBezTo>
                <a:cubicBezTo>
                  <a:pt x="1762" y="92"/>
                  <a:pt x="1752" y="99"/>
                  <a:pt x="1742" y="107"/>
                </a:cubicBezTo>
                <a:cubicBezTo>
                  <a:pt x="1728" y="115"/>
                  <a:pt x="1713" y="121"/>
                  <a:pt x="1697" y="124"/>
                </a:cubicBezTo>
                <a:cubicBezTo>
                  <a:pt x="1694" y="130"/>
                  <a:pt x="1690" y="136"/>
                  <a:pt x="1684" y="142"/>
                </a:cubicBezTo>
                <a:cubicBezTo>
                  <a:pt x="1674" y="152"/>
                  <a:pt x="1659" y="155"/>
                  <a:pt x="1645" y="154"/>
                </a:cubicBezTo>
                <a:cubicBezTo>
                  <a:pt x="1634" y="151"/>
                  <a:pt x="1622" y="143"/>
                  <a:pt x="1618" y="132"/>
                </a:cubicBezTo>
                <a:cubicBezTo>
                  <a:pt x="1608" y="131"/>
                  <a:pt x="1599" y="123"/>
                  <a:pt x="1591" y="116"/>
                </a:cubicBezTo>
                <a:cubicBezTo>
                  <a:pt x="1583" y="112"/>
                  <a:pt x="1577" y="103"/>
                  <a:pt x="1569" y="98"/>
                </a:cubicBezTo>
                <a:cubicBezTo>
                  <a:pt x="1568" y="96"/>
                  <a:pt x="1568" y="93"/>
                  <a:pt x="1566" y="93"/>
                </a:cubicBezTo>
                <a:cubicBezTo>
                  <a:pt x="1573" y="101"/>
                  <a:pt x="1572" y="113"/>
                  <a:pt x="1571" y="123"/>
                </a:cubicBezTo>
                <a:cubicBezTo>
                  <a:pt x="1571" y="128"/>
                  <a:pt x="1568" y="133"/>
                  <a:pt x="1568" y="138"/>
                </a:cubicBezTo>
                <a:cubicBezTo>
                  <a:pt x="1571" y="141"/>
                  <a:pt x="1574" y="145"/>
                  <a:pt x="1579" y="147"/>
                </a:cubicBezTo>
                <a:cubicBezTo>
                  <a:pt x="1584" y="153"/>
                  <a:pt x="1593" y="152"/>
                  <a:pt x="1597" y="159"/>
                </a:cubicBezTo>
                <a:cubicBezTo>
                  <a:pt x="1652" y="159"/>
                  <a:pt x="1708" y="159"/>
                  <a:pt x="1765" y="159"/>
                </a:cubicBezTo>
                <a:cubicBezTo>
                  <a:pt x="1767" y="155"/>
                  <a:pt x="1767" y="155"/>
                  <a:pt x="1767" y="155"/>
                </a:cubicBezTo>
                <a:cubicBezTo>
                  <a:pt x="1786" y="146"/>
                  <a:pt x="1798" y="130"/>
                  <a:pt x="1809" y="114"/>
                </a:cubicBezTo>
                <a:cubicBezTo>
                  <a:pt x="1802" y="106"/>
                  <a:pt x="1791" y="101"/>
                  <a:pt x="1783" y="94"/>
                </a:cubicBezTo>
                <a:cubicBezTo>
                  <a:pt x="1764" y="113"/>
                  <a:pt x="1741" y="130"/>
                  <a:pt x="1714" y="135"/>
                </a:cubicBezTo>
                <a:cubicBezTo>
                  <a:pt x="1708" y="135"/>
                  <a:pt x="1701" y="137"/>
                  <a:pt x="1696" y="135"/>
                </a:cubicBezTo>
                <a:cubicBezTo>
                  <a:pt x="1695" y="134"/>
                  <a:pt x="1696" y="132"/>
                  <a:pt x="1697" y="132"/>
                </a:cubicBezTo>
                <a:cubicBezTo>
                  <a:pt x="1712" y="130"/>
                  <a:pt x="1728" y="129"/>
                  <a:pt x="1740" y="120"/>
                </a:cubicBezTo>
                <a:cubicBezTo>
                  <a:pt x="1742" y="119"/>
                  <a:pt x="1744" y="119"/>
                  <a:pt x="1745" y="118"/>
                </a:cubicBezTo>
                <a:cubicBezTo>
                  <a:pt x="1758" y="111"/>
                  <a:pt x="1771" y="101"/>
                  <a:pt x="1778" y="88"/>
                </a:cubicBezTo>
                <a:close/>
                <a:moveTo>
                  <a:pt x="311" y="89"/>
                </a:moveTo>
                <a:cubicBezTo>
                  <a:pt x="310" y="87"/>
                  <a:pt x="309" y="83"/>
                  <a:pt x="306" y="83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4" y="91"/>
                  <a:pt x="295" y="94"/>
                  <a:pt x="296" y="96"/>
                </a:cubicBezTo>
                <a:cubicBezTo>
                  <a:pt x="301" y="95"/>
                  <a:pt x="308" y="94"/>
                  <a:pt x="311" y="89"/>
                </a:cubicBezTo>
                <a:close/>
                <a:moveTo>
                  <a:pt x="1720" y="92"/>
                </a:moveTo>
                <a:cubicBezTo>
                  <a:pt x="1718" y="89"/>
                  <a:pt x="1715" y="85"/>
                  <a:pt x="1711" y="85"/>
                </a:cubicBezTo>
                <a:cubicBezTo>
                  <a:pt x="1706" y="89"/>
                  <a:pt x="1700" y="88"/>
                  <a:pt x="1695" y="91"/>
                </a:cubicBezTo>
                <a:cubicBezTo>
                  <a:pt x="1698" y="99"/>
                  <a:pt x="1700" y="108"/>
                  <a:pt x="1700" y="116"/>
                </a:cubicBezTo>
                <a:cubicBezTo>
                  <a:pt x="1704" y="116"/>
                  <a:pt x="1704" y="116"/>
                  <a:pt x="1704" y="116"/>
                </a:cubicBezTo>
                <a:cubicBezTo>
                  <a:pt x="1722" y="113"/>
                  <a:pt x="1739" y="106"/>
                  <a:pt x="1751" y="92"/>
                </a:cubicBezTo>
                <a:cubicBezTo>
                  <a:pt x="1744" y="96"/>
                  <a:pt x="1735" y="97"/>
                  <a:pt x="1727" y="96"/>
                </a:cubicBezTo>
                <a:cubicBezTo>
                  <a:pt x="1720" y="101"/>
                  <a:pt x="1720" y="101"/>
                  <a:pt x="1720" y="101"/>
                </a:cubicBezTo>
                <a:cubicBezTo>
                  <a:pt x="1713" y="103"/>
                  <a:pt x="1707" y="107"/>
                  <a:pt x="1701" y="106"/>
                </a:cubicBezTo>
                <a:cubicBezTo>
                  <a:pt x="1700" y="100"/>
                  <a:pt x="1708" y="102"/>
                  <a:pt x="1712" y="100"/>
                </a:cubicBezTo>
                <a:cubicBezTo>
                  <a:pt x="1714" y="98"/>
                  <a:pt x="1720" y="98"/>
                  <a:pt x="1720" y="92"/>
                </a:cubicBezTo>
                <a:close/>
                <a:moveTo>
                  <a:pt x="1623" y="97"/>
                </a:moveTo>
                <a:cubicBezTo>
                  <a:pt x="1608" y="87"/>
                  <a:pt x="1608" y="87"/>
                  <a:pt x="1608" y="87"/>
                </a:cubicBezTo>
                <a:cubicBezTo>
                  <a:pt x="1605" y="85"/>
                  <a:pt x="1600" y="87"/>
                  <a:pt x="1596" y="86"/>
                </a:cubicBezTo>
                <a:cubicBezTo>
                  <a:pt x="1594" y="87"/>
                  <a:pt x="1591" y="86"/>
                  <a:pt x="1590" y="88"/>
                </a:cubicBezTo>
                <a:cubicBezTo>
                  <a:pt x="1598" y="97"/>
                  <a:pt x="1606" y="104"/>
                  <a:pt x="1616" y="109"/>
                </a:cubicBezTo>
                <a:cubicBezTo>
                  <a:pt x="1618" y="105"/>
                  <a:pt x="1623" y="101"/>
                  <a:pt x="1623" y="97"/>
                </a:cubicBezTo>
                <a:close/>
                <a:moveTo>
                  <a:pt x="392" y="92"/>
                </a:moveTo>
                <a:cubicBezTo>
                  <a:pt x="389" y="92"/>
                  <a:pt x="388" y="88"/>
                  <a:pt x="384" y="88"/>
                </a:cubicBezTo>
                <a:cubicBezTo>
                  <a:pt x="374" y="96"/>
                  <a:pt x="363" y="102"/>
                  <a:pt x="353" y="110"/>
                </a:cubicBezTo>
                <a:cubicBezTo>
                  <a:pt x="349" y="114"/>
                  <a:pt x="344" y="115"/>
                  <a:pt x="340" y="117"/>
                </a:cubicBezTo>
                <a:cubicBezTo>
                  <a:pt x="321" y="131"/>
                  <a:pt x="297" y="134"/>
                  <a:pt x="276" y="143"/>
                </a:cubicBezTo>
                <a:cubicBezTo>
                  <a:pt x="270" y="142"/>
                  <a:pt x="270" y="142"/>
                  <a:pt x="270" y="142"/>
                </a:cubicBezTo>
                <a:cubicBezTo>
                  <a:pt x="259" y="148"/>
                  <a:pt x="248" y="152"/>
                  <a:pt x="235" y="153"/>
                </a:cubicBezTo>
                <a:cubicBezTo>
                  <a:pt x="227" y="152"/>
                  <a:pt x="217" y="149"/>
                  <a:pt x="212" y="141"/>
                </a:cubicBezTo>
                <a:cubicBezTo>
                  <a:pt x="208" y="139"/>
                  <a:pt x="208" y="129"/>
                  <a:pt x="201" y="131"/>
                </a:cubicBezTo>
                <a:cubicBezTo>
                  <a:pt x="190" y="126"/>
                  <a:pt x="179" y="121"/>
                  <a:pt x="169" y="113"/>
                </a:cubicBezTo>
                <a:cubicBezTo>
                  <a:pt x="169" y="113"/>
                  <a:pt x="169" y="114"/>
                  <a:pt x="168" y="115"/>
                </a:cubicBezTo>
                <a:cubicBezTo>
                  <a:pt x="170" y="124"/>
                  <a:pt x="167" y="133"/>
                  <a:pt x="166" y="141"/>
                </a:cubicBezTo>
                <a:cubicBezTo>
                  <a:pt x="175" y="147"/>
                  <a:pt x="183" y="155"/>
                  <a:pt x="194" y="156"/>
                </a:cubicBezTo>
                <a:cubicBezTo>
                  <a:pt x="198" y="162"/>
                  <a:pt x="205" y="158"/>
                  <a:pt x="210" y="160"/>
                </a:cubicBezTo>
                <a:cubicBezTo>
                  <a:pt x="253" y="159"/>
                  <a:pt x="299" y="160"/>
                  <a:pt x="341" y="159"/>
                </a:cubicBezTo>
                <a:cubicBezTo>
                  <a:pt x="343" y="155"/>
                  <a:pt x="343" y="155"/>
                  <a:pt x="343" y="155"/>
                </a:cubicBezTo>
                <a:cubicBezTo>
                  <a:pt x="356" y="150"/>
                  <a:pt x="368" y="141"/>
                  <a:pt x="381" y="132"/>
                </a:cubicBezTo>
                <a:cubicBezTo>
                  <a:pt x="409" y="105"/>
                  <a:pt x="409" y="105"/>
                  <a:pt x="409" y="105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3" y="100"/>
                  <a:pt x="398" y="95"/>
                  <a:pt x="392" y="92"/>
                </a:cubicBezTo>
                <a:close/>
                <a:moveTo>
                  <a:pt x="196" y="92"/>
                </a:moveTo>
                <a:cubicBezTo>
                  <a:pt x="190" y="92"/>
                  <a:pt x="183" y="87"/>
                  <a:pt x="178" y="89"/>
                </a:cubicBezTo>
                <a:cubicBezTo>
                  <a:pt x="178" y="90"/>
                  <a:pt x="178" y="90"/>
                  <a:pt x="178" y="90"/>
                </a:cubicBezTo>
                <a:cubicBezTo>
                  <a:pt x="186" y="96"/>
                  <a:pt x="193" y="103"/>
                  <a:pt x="203" y="105"/>
                </a:cubicBezTo>
                <a:cubicBezTo>
                  <a:pt x="209" y="99"/>
                  <a:pt x="199" y="96"/>
                  <a:pt x="196" y="92"/>
                </a:cubicBezTo>
                <a:close/>
                <a:moveTo>
                  <a:pt x="1275" y="94"/>
                </a:moveTo>
                <a:cubicBezTo>
                  <a:pt x="1270" y="94"/>
                  <a:pt x="1265" y="92"/>
                  <a:pt x="1260" y="91"/>
                </a:cubicBezTo>
                <a:cubicBezTo>
                  <a:pt x="1254" y="92"/>
                  <a:pt x="1249" y="95"/>
                  <a:pt x="1244" y="97"/>
                </a:cubicBezTo>
                <a:cubicBezTo>
                  <a:pt x="1240" y="100"/>
                  <a:pt x="1233" y="96"/>
                  <a:pt x="1230" y="100"/>
                </a:cubicBezTo>
                <a:cubicBezTo>
                  <a:pt x="1230" y="103"/>
                  <a:pt x="1229" y="107"/>
                  <a:pt x="1231" y="110"/>
                </a:cubicBezTo>
                <a:cubicBezTo>
                  <a:pt x="1246" y="111"/>
                  <a:pt x="1257" y="101"/>
                  <a:pt x="1270" y="98"/>
                </a:cubicBezTo>
                <a:cubicBezTo>
                  <a:pt x="1272" y="98"/>
                  <a:pt x="1275" y="96"/>
                  <a:pt x="1275" y="94"/>
                </a:cubicBezTo>
                <a:close/>
                <a:moveTo>
                  <a:pt x="1192" y="96"/>
                </a:moveTo>
                <a:cubicBezTo>
                  <a:pt x="1191" y="92"/>
                  <a:pt x="1184" y="93"/>
                  <a:pt x="1181" y="93"/>
                </a:cubicBezTo>
                <a:cubicBezTo>
                  <a:pt x="1183" y="98"/>
                  <a:pt x="1183" y="104"/>
                  <a:pt x="1188" y="106"/>
                </a:cubicBezTo>
                <a:cubicBezTo>
                  <a:pt x="1193" y="106"/>
                  <a:pt x="1191" y="100"/>
                  <a:pt x="1192" y="96"/>
                </a:cubicBezTo>
                <a:close/>
                <a:moveTo>
                  <a:pt x="797" y="96"/>
                </a:moveTo>
                <a:cubicBezTo>
                  <a:pt x="793" y="95"/>
                  <a:pt x="790" y="95"/>
                  <a:pt x="786" y="94"/>
                </a:cubicBezTo>
                <a:cubicBezTo>
                  <a:pt x="781" y="99"/>
                  <a:pt x="775" y="99"/>
                  <a:pt x="770" y="104"/>
                </a:cubicBezTo>
                <a:cubicBezTo>
                  <a:pt x="771" y="107"/>
                  <a:pt x="768" y="112"/>
                  <a:pt x="772" y="113"/>
                </a:cubicBezTo>
                <a:cubicBezTo>
                  <a:pt x="781" y="111"/>
                  <a:pt x="788" y="104"/>
                  <a:pt x="795" y="99"/>
                </a:cubicBezTo>
                <a:cubicBezTo>
                  <a:pt x="797" y="96"/>
                  <a:pt x="797" y="96"/>
                  <a:pt x="797" y="96"/>
                </a:cubicBezTo>
                <a:close/>
                <a:moveTo>
                  <a:pt x="96" y="105"/>
                </a:moveTo>
                <a:cubicBezTo>
                  <a:pt x="91" y="96"/>
                  <a:pt x="91" y="96"/>
                  <a:pt x="91" y="96"/>
                </a:cubicBezTo>
                <a:cubicBezTo>
                  <a:pt x="86" y="96"/>
                  <a:pt x="82" y="100"/>
                  <a:pt x="77" y="100"/>
                </a:cubicBezTo>
                <a:cubicBezTo>
                  <a:pt x="74" y="106"/>
                  <a:pt x="70" y="113"/>
                  <a:pt x="73" y="119"/>
                </a:cubicBezTo>
                <a:cubicBezTo>
                  <a:pt x="75" y="125"/>
                  <a:pt x="81" y="124"/>
                  <a:pt x="85" y="124"/>
                </a:cubicBezTo>
                <a:cubicBezTo>
                  <a:pt x="92" y="123"/>
                  <a:pt x="99" y="123"/>
                  <a:pt x="104" y="116"/>
                </a:cubicBezTo>
                <a:cubicBezTo>
                  <a:pt x="106" y="114"/>
                  <a:pt x="111" y="113"/>
                  <a:pt x="109" y="110"/>
                </a:cubicBezTo>
                <a:cubicBezTo>
                  <a:pt x="103" y="112"/>
                  <a:pt x="100" y="108"/>
                  <a:pt x="96" y="105"/>
                </a:cubicBezTo>
                <a:close/>
                <a:moveTo>
                  <a:pt x="727" y="101"/>
                </a:moveTo>
                <a:cubicBezTo>
                  <a:pt x="727" y="95"/>
                  <a:pt x="718" y="99"/>
                  <a:pt x="714" y="99"/>
                </a:cubicBezTo>
                <a:cubicBezTo>
                  <a:pt x="714" y="114"/>
                  <a:pt x="714" y="114"/>
                  <a:pt x="714" y="114"/>
                </a:cubicBezTo>
                <a:cubicBezTo>
                  <a:pt x="715" y="115"/>
                  <a:pt x="717" y="114"/>
                  <a:pt x="718" y="114"/>
                </a:cubicBezTo>
                <a:cubicBezTo>
                  <a:pt x="723" y="112"/>
                  <a:pt x="725" y="106"/>
                  <a:pt x="727" y="101"/>
                </a:cubicBezTo>
                <a:close/>
                <a:moveTo>
                  <a:pt x="890" y="107"/>
                </a:moveTo>
                <a:cubicBezTo>
                  <a:pt x="888" y="105"/>
                  <a:pt x="886" y="102"/>
                  <a:pt x="883" y="100"/>
                </a:cubicBezTo>
                <a:cubicBezTo>
                  <a:pt x="881" y="100"/>
                  <a:pt x="877" y="99"/>
                  <a:pt x="875" y="101"/>
                </a:cubicBezTo>
                <a:cubicBezTo>
                  <a:pt x="861" y="117"/>
                  <a:pt x="846" y="132"/>
                  <a:pt x="827" y="143"/>
                </a:cubicBezTo>
                <a:cubicBezTo>
                  <a:pt x="819" y="148"/>
                  <a:pt x="810" y="152"/>
                  <a:pt x="803" y="158"/>
                </a:cubicBezTo>
                <a:cubicBezTo>
                  <a:pt x="810" y="160"/>
                  <a:pt x="818" y="158"/>
                  <a:pt x="825" y="159"/>
                </a:cubicBezTo>
                <a:cubicBezTo>
                  <a:pt x="836" y="152"/>
                  <a:pt x="847" y="145"/>
                  <a:pt x="858" y="138"/>
                </a:cubicBezTo>
                <a:cubicBezTo>
                  <a:pt x="869" y="127"/>
                  <a:pt x="883" y="121"/>
                  <a:pt x="890" y="107"/>
                </a:cubicBezTo>
                <a:close/>
                <a:moveTo>
                  <a:pt x="247" y="100"/>
                </a:moveTo>
                <a:cubicBezTo>
                  <a:pt x="244" y="99"/>
                  <a:pt x="242" y="103"/>
                  <a:pt x="243" y="106"/>
                </a:cubicBezTo>
                <a:cubicBezTo>
                  <a:pt x="244" y="106"/>
                  <a:pt x="244" y="106"/>
                  <a:pt x="244" y="106"/>
                </a:cubicBezTo>
                <a:cubicBezTo>
                  <a:pt x="246" y="105"/>
                  <a:pt x="248" y="102"/>
                  <a:pt x="247" y="100"/>
                </a:cubicBezTo>
                <a:close/>
                <a:moveTo>
                  <a:pt x="580" y="116"/>
                </a:moveTo>
                <a:cubicBezTo>
                  <a:pt x="572" y="106"/>
                  <a:pt x="572" y="106"/>
                  <a:pt x="572" y="106"/>
                </a:cubicBezTo>
                <a:cubicBezTo>
                  <a:pt x="564" y="108"/>
                  <a:pt x="555" y="110"/>
                  <a:pt x="546" y="112"/>
                </a:cubicBezTo>
                <a:cubicBezTo>
                  <a:pt x="545" y="114"/>
                  <a:pt x="545" y="114"/>
                  <a:pt x="545" y="114"/>
                </a:cubicBezTo>
                <a:cubicBezTo>
                  <a:pt x="547" y="121"/>
                  <a:pt x="553" y="127"/>
                  <a:pt x="560" y="129"/>
                </a:cubicBezTo>
                <a:cubicBezTo>
                  <a:pt x="570" y="127"/>
                  <a:pt x="582" y="129"/>
                  <a:pt x="587" y="120"/>
                </a:cubicBezTo>
                <a:cubicBezTo>
                  <a:pt x="585" y="118"/>
                  <a:pt x="582" y="118"/>
                  <a:pt x="580" y="116"/>
                </a:cubicBezTo>
                <a:close/>
                <a:moveTo>
                  <a:pt x="1034" y="115"/>
                </a:moveTo>
                <a:cubicBezTo>
                  <a:pt x="1026" y="107"/>
                  <a:pt x="1026" y="107"/>
                  <a:pt x="1026" y="107"/>
                </a:cubicBezTo>
                <a:cubicBezTo>
                  <a:pt x="1019" y="106"/>
                  <a:pt x="1015" y="111"/>
                  <a:pt x="1008" y="112"/>
                </a:cubicBezTo>
                <a:cubicBezTo>
                  <a:pt x="1007" y="115"/>
                  <a:pt x="1012" y="117"/>
                  <a:pt x="1013" y="120"/>
                </a:cubicBezTo>
                <a:cubicBezTo>
                  <a:pt x="1018" y="124"/>
                  <a:pt x="1026" y="124"/>
                  <a:pt x="1032" y="123"/>
                </a:cubicBezTo>
                <a:cubicBezTo>
                  <a:pt x="1035" y="122"/>
                  <a:pt x="1040" y="121"/>
                  <a:pt x="1041" y="117"/>
                </a:cubicBezTo>
                <a:cubicBezTo>
                  <a:pt x="1034" y="115"/>
                  <a:pt x="1034" y="115"/>
                  <a:pt x="1034" y="115"/>
                </a:cubicBezTo>
                <a:close/>
                <a:moveTo>
                  <a:pt x="1655" y="110"/>
                </a:moveTo>
                <a:cubicBezTo>
                  <a:pt x="1656" y="107"/>
                  <a:pt x="1653" y="107"/>
                  <a:pt x="1651" y="108"/>
                </a:cubicBezTo>
                <a:cubicBezTo>
                  <a:pt x="1651" y="110"/>
                  <a:pt x="1651" y="113"/>
                  <a:pt x="1652" y="114"/>
                </a:cubicBezTo>
                <a:cubicBezTo>
                  <a:pt x="1654" y="113"/>
                  <a:pt x="1655" y="111"/>
                  <a:pt x="1655" y="110"/>
                </a:cubicBezTo>
                <a:close/>
                <a:moveTo>
                  <a:pt x="1363" y="113"/>
                </a:moveTo>
                <a:cubicBezTo>
                  <a:pt x="1366" y="108"/>
                  <a:pt x="1357" y="110"/>
                  <a:pt x="1355" y="107"/>
                </a:cubicBezTo>
                <a:cubicBezTo>
                  <a:pt x="1350" y="111"/>
                  <a:pt x="1347" y="116"/>
                  <a:pt x="1343" y="119"/>
                </a:cubicBezTo>
                <a:cubicBezTo>
                  <a:pt x="1328" y="133"/>
                  <a:pt x="1312" y="149"/>
                  <a:pt x="1293" y="158"/>
                </a:cubicBezTo>
                <a:cubicBezTo>
                  <a:pt x="1293" y="159"/>
                  <a:pt x="1293" y="159"/>
                  <a:pt x="1293" y="159"/>
                </a:cubicBezTo>
                <a:cubicBezTo>
                  <a:pt x="1308" y="158"/>
                  <a:pt x="1308" y="158"/>
                  <a:pt x="1308" y="158"/>
                </a:cubicBezTo>
                <a:cubicBezTo>
                  <a:pt x="1308" y="156"/>
                  <a:pt x="1309" y="153"/>
                  <a:pt x="1312" y="152"/>
                </a:cubicBezTo>
                <a:cubicBezTo>
                  <a:pt x="1320" y="151"/>
                  <a:pt x="1327" y="144"/>
                  <a:pt x="1334" y="139"/>
                </a:cubicBezTo>
                <a:cubicBezTo>
                  <a:pt x="1343" y="131"/>
                  <a:pt x="1355" y="125"/>
                  <a:pt x="1363" y="113"/>
                </a:cubicBezTo>
                <a:close/>
                <a:moveTo>
                  <a:pt x="428" y="113"/>
                </a:moveTo>
                <a:cubicBezTo>
                  <a:pt x="426" y="110"/>
                  <a:pt x="422" y="108"/>
                  <a:pt x="418" y="108"/>
                </a:cubicBezTo>
                <a:cubicBezTo>
                  <a:pt x="404" y="118"/>
                  <a:pt x="394" y="135"/>
                  <a:pt x="377" y="143"/>
                </a:cubicBezTo>
                <a:cubicBezTo>
                  <a:pt x="371" y="149"/>
                  <a:pt x="362" y="153"/>
                  <a:pt x="357" y="158"/>
                </a:cubicBezTo>
                <a:cubicBezTo>
                  <a:pt x="368" y="159"/>
                  <a:pt x="368" y="159"/>
                  <a:pt x="368" y="159"/>
                </a:cubicBezTo>
                <a:cubicBezTo>
                  <a:pt x="373" y="158"/>
                  <a:pt x="376" y="161"/>
                  <a:pt x="381" y="159"/>
                </a:cubicBezTo>
                <a:cubicBezTo>
                  <a:pt x="382" y="154"/>
                  <a:pt x="382" y="154"/>
                  <a:pt x="382" y="154"/>
                </a:cubicBezTo>
                <a:cubicBezTo>
                  <a:pt x="396" y="147"/>
                  <a:pt x="408" y="136"/>
                  <a:pt x="419" y="125"/>
                </a:cubicBezTo>
                <a:cubicBezTo>
                  <a:pt x="423" y="121"/>
                  <a:pt x="425" y="116"/>
                  <a:pt x="428" y="113"/>
                </a:cubicBezTo>
                <a:close/>
                <a:moveTo>
                  <a:pt x="1188" y="112"/>
                </a:moveTo>
                <a:cubicBezTo>
                  <a:pt x="1187" y="111"/>
                  <a:pt x="1185" y="111"/>
                  <a:pt x="1184" y="112"/>
                </a:cubicBezTo>
                <a:cubicBezTo>
                  <a:pt x="1184" y="113"/>
                  <a:pt x="1183" y="116"/>
                  <a:pt x="1185" y="116"/>
                </a:cubicBezTo>
                <a:cubicBezTo>
                  <a:pt x="1187" y="115"/>
                  <a:pt x="1189" y="113"/>
                  <a:pt x="1188" y="112"/>
                </a:cubicBezTo>
                <a:close/>
                <a:moveTo>
                  <a:pt x="1371" y="130"/>
                </a:moveTo>
                <a:cubicBezTo>
                  <a:pt x="1370" y="126"/>
                  <a:pt x="1371" y="120"/>
                  <a:pt x="1369" y="116"/>
                </a:cubicBezTo>
                <a:cubicBezTo>
                  <a:pt x="1366" y="117"/>
                  <a:pt x="1364" y="120"/>
                  <a:pt x="1363" y="122"/>
                </a:cubicBezTo>
                <a:cubicBezTo>
                  <a:pt x="1350" y="133"/>
                  <a:pt x="1337" y="144"/>
                  <a:pt x="1323" y="153"/>
                </a:cubicBezTo>
                <a:cubicBezTo>
                  <a:pt x="1321" y="156"/>
                  <a:pt x="1316" y="154"/>
                  <a:pt x="1315" y="158"/>
                </a:cubicBezTo>
                <a:cubicBezTo>
                  <a:pt x="1321" y="159"/>
                  <a:pt x="1327" y="159"/>
                  <a:pt x="1334" y="159"/>
                </a:cubicBezTo>
                <a:cubicBezTo>
                  <a:pt x="1350" y="149"/>
                  <a:pt x="1350" y="149"/>
                  <a:pt x="1350" y="149"/>
                </a:cubicBezTo>
                <a:cubicBezTo>
                  <a:pt x="1357" y="142"/>
                  <a:pt x="1366" y="139"/>
                  <a:pt x="1371" y="130"/>
                </a:cubicBezTo>
                <a:close/>
                <a:moveTo>
                  <a:pt x="891" y="117"/>
                </a:moveTo>
                <a:cubicBezTo>
                  <a:pt x="890" y="117"/>
                  <a:pt x="890" y="117"/>
                  <a:pt x="890" y="117"/>
                </a:cubicBezTo>
                <a:cubicBezTo>
                  <a:pt x="874" y="135"/>
                  <a:pt x="855" y="145"/>
                  <a:pt x="837" y="158"/>
                </a:cubicBezTo>
                <a:cubicBezTo>
                  <a:pt x="845" y="161"/>
                  <a:pt x="853" y="159"/>
                  <a:pt x="861" y="159"/>
                </a:cubicBezTo>
                <a:cubicBezTo>
                  <a:pt x="863" y="160"/>
                  <a:pt x="865" y="157"/>
                  <a:pt x="865" y="155"/>
                </a:cubicBezTo>
                <a:cubicBezTo>
                  <a:pt x="871" y="147"/>
                  <a:pt x="879" y="144"/>
                  <a:pt x="886" y="136"/>
                </a:cubicBezTo>
                <a:cubicBezTo>
                  <a:pt x="894" y="133"/>
                  <a:pt x="890" y="124"/>
                  <a:pt x="891" y="117"/>
                </a:cubicBezTo>
                <a:close/>
                <a:moveTo>
                  <a:pt x="940" y="121"/>
                </a:moveTo>
                <a:cubicBezTo>
                  <a:pt x="938" y="116"/>
                  <a:pt x="930" y="116"/>
                  <a:pt x="928" y="120"/>
                </a:cubicBezTo>
                <a:cubicBezTo>
                  <a:pt x="929" y="123"/>
                  <a:pt x="928" y="128"/>
                  <a:pt x="931" y="131"/>
                </a:cubicBezTo>
                <a:cubicBezTo>
                  <a:pt x="936" y="130"/>
                  <a:pt x="937" y="124"/>
                  <a:pt x="940" y="121"/>
                </a:cubicBezTo>
                <a:close/>
                <a:moveTo>
                  <a:pt x="1822" y="121"/>
                </a:moveTo>
                <a:cubicBezTo>
                  <a:pt x="1819" y="121"/>
                  <a:pt x="1817" y="118"/>
                  <a:pt x="1815" y="118"/>
                </a:cubicBezTo>
                <a:cubicBezTo>
                  <a:pt x="1807" y="128"/>
                  <a:pt x="1800" y="140"/>
                  <a:pt x="1790" y="149"/>
                </a:cubicBezTo>
                <a:cubicBezTo>
                  <a:pt x="1786" y="151"/>
                  <a:pt x="1781" y="154"/>
                  <a:pt x="1778" y="158"/>
                </a:cubicBezTo>
                <a:cubicBezTo>
                  <a:pt x="1781" y="159"/>
                  <a:pt x="1783" y="159"/>
                  <a:pt x="1786" y="159"/>
                </a:cubicBezTo>
                <a:cubicBezTo>
                  <a:pt x="1796" y="151"/>
                  <a:pt x="1808" y="142"/>
                  <a:pt x="1817" y="134"/>
                </a:cubicBezTo>
                <a:cubicBezTo>
                  <a:pt x="1821" y="131"/>
                  <a:pt x="1820" y="125"/>
                  <a:pt x="1822" y="121"/>
                </a:cubicBezTo>
                <a:close/>
                <a:moveTo>
                  <a:pt x="1417" y="123"/>
                </a:moveTo>
                <a:cubicBezTo>
                  <a:pt x="1415" y="120"/>
                  <a:pt x="1411" y="119"/>
                  <a:pt x="1408" y="119"/>
                </a:cubicBezTo>
                <a:cubicBezTo>
                  <a:pt x="1404" y="118"/>
                  <a:pt x="1402" y="121"/>
                  <a:pt x="1400" y="125"/>
                </a:cubicBezTo>
                <a:cubicBezTo>
                  <a:pt x="1402" y="127"/>
                  <a:pt x="1402" y="131"/>
                  <a:pt x="1402" y="135"/>
                </a:cubicBezTo>
                <a:cubicBezTo>
                  <a:pt x="1399" y="140"/>
                  <a:pt x="1394" y="147"/>
                  <a:pt x="1386" y="147"/>
                </a:cubicBezTo>
                <a:cubicBezTo>
                  <a:pt x="1382" y="149"/>
                  <a:pt x="1377" y="153"/>
                  <a:pt x="1374" y="158"/>
                </a:cubicBezTo>
                <a:cubicBezTo>
                  <a:pt x="1382" y="163"/>
                  <a:pt x="1387" y="153"/>
                  <a:pt x="1393" y="150"/>
                </a:cubicBezTo>
                <a:cubicBezTo>
                  <a:pt x="1399" y="141"/>
                  <a:pt x="1414" y="135"/>
                  <a:pt x="1417" y="123"/>
                </a:cubicBezTo>
                <a:close/>
                <a:moveTo>
                  <a:pt x="284" y="121"/>
                </a:moveTo>
                <a:cubicBezTo>
                  <a:pt x="285" y="121"/>
                  <a:pt x="285" y="121"/>
                  <a:pt x="285" y="121"/>
                </a:cubicBezTo>
                <a:cubicBezTo>
                  <a:pt x="286" y="121"/>
                  <a:pt x="286" y="121"/>
                  <a:pt x="286" y="121"/>
                </a:cubicBezTo>
                <a:cubicBezTo>
                  <a:pt x="284" y="121"/>
                  <a:pt x="284" y="121"/>
                  <a:pt x="284" y="121"/>
                </a:cubicBezTo>
                <a:close/>
                <a:moveTo>
                  <a:pt x="7" y="145"/>
                </a:moveTo>
                <a:cubicBezTo>
                  <a:pt x="8" y="137"/>
                  <a:pt x="10" y="128"/>
                  <a:pt x="4" y="123"/>
                </a:cubicBezTo>
                <a:cubicBezTo>
                  <a:pt x="4" y="131"/>
                  <a:pt x="3" y="140"/>
                  <a:pt x="4" y="148"/>
                </a:cubicBezTo>
                <a:cubicBezTo>
                  <a:pt x="7" y="145"/>
                  <a:pt x="7" y="145"/>
                  <a:pt x="7" y="145"/>
                </a:cubicBezTo>
                <a:close/>
                <a:moveTo>
                  <a:pt x="475" y="125"/>
                </a:moveTo>
                <a:cubicBezTo>
                  <a:pt x="474" y="123"/>
                  <a:pt x="472" y="123"/>
                  <a:pt x="469" y="123"/>
                </a:cubicBezTo>
                <a:cubicBezTo>
                  <a:pt x="467" y="123"/>
                  <a:pt x="467" y="126"/>
                  <a:pt x="466" y="128"/>
                </a:cubicBezTo>
                <a:cubicBezTo>
                  <a:pt x="466" y="132"/>
                  <a:pt x="463" y="137"/>
                  <a:pt x="464" y="139"/>
                </a:cubicBezTo>
                <a:cubicBezTo>
                  <a:pt x="468" y="136"/>
                  <a:pt x="473" y="130"/>
                  <a:pt x="475" y="125"/>
                </a:cubicBezTo>
                <a:close/>
                <a:moveTo>
                  <a:pt x="428" y="135"/>
                </a:moveTo>
                <a:cubicBezTo>
                  <a:pt x="427" y="126"/>
                  <a:pt x="427" y="126"/>
                  <a:pt x="427" y="126"/>
                </a:cubicBezTo>
                <a:cubicBezTo>
                  <a:pt x="423" y="128"/>
                  <a:pt x="420" y="130"/>
                  <a:pt x="417" y="134"/>
                </a:cubicBezTo>
                <a:cubicBezTo>
                  <a:pt x="408" y="144"/>
                  <a:pt x="397" y="151"/>
                  <a:pt x="387" y="158"/>
                </a:cubicBezTo>
                <a:cubicBezTo>
                  <a:pt x="394" y="160"/>
                  <a:pt x="399" y="159"/>
                  <a:pt x="406" y="159"/>
                </a:cubicBezTo>
                <a:cubicBezTo>
                  <a:pt x="406" y="158"/>
                  <a:pt x="405" y="155"/>
                  <a:pt x="407" y="154"/>
                </a:cubicBezTo>
                <a:cubicBezTo>
                  <a:pt x="415" y="150"/>
                  <a:pt x="422" y="142"/>
                  <a:pt x="428" y="135"/>
                </a:cubicBezTo>
                <a:close/>
                <a:moveTo>
                  <a:pt x="944" y="138"/>
                </a:moveTo>
                <a:cubicBezTo>
                  <a:pt x="945" y="135"/>
                  <a:pt x="946" y="129"/>
                  <a:pt x="943" y="127"/>
                </a:cubicBezTo>
                <a:cubicBezTo>
                  <a:pt x="932" y="137"/>
                  <a:pt x="926" y="149"/>
                  <a:pt x="914" y="157"/>
                </a:cubicBezTo>
                <a:cubicBezTo>
                  <a:pt x="914" y="158"/>
                  <a:pt x="914" y="158"/>
                  <a:pt x="914" y="158"/>
                </a:cubicBezTo>
                <a:cubicBezTo>
                  <a:pt x="917" y="159"/>
                  <a:pt x="922" y="160"/>
                  <a:pt x="923" y="156"/>
                </a:cubicBezTo>
                <a:cubicBezTo>
                  <a:pt x="932" y="153"/>
                  <a:pt x="939" y="146"/>
                  <a:pt x="944" y="138"/>
                </a:cubicBezTo>
                <a:close/>
                <a:moveTo>
                  <a:pt x="1109" y="143"/>
                </a:moveTo>
                <a:cubicBezTo>
                  <a:pt x="1103" y="138"/>
                  <a:pt x="1095" y="133"/>
                  <a:pt x="1088" y="128"/>
                </a:cubicBezTo>
                <a:cubicBezTo>
                  <a:pt x="1086" y="131"/>
                  <a:pt x="1086" y="131"/>
                  <a:pt x="1086" y="131"/>
                </a:cubicBezTo>
                <a:cubicBezTo>
                  <a:pt x="1082" y="136"/>
                  <a:pt x="1088" y="139"/>
                  <a:pt x="1091" y="142"/>
                </a:cubicBezTo>
                <a:cubicBezTo>
                  <a:pt x="1100" y="149"/>
                  <a:pt x="1111" y="151"/>
                  <a:pt x="1118" y="159"/>
                </a:cubicBezTo>
                <a:cubicBezTo>
                  <a:pt x="1140" y="159"/>
                  <a:pt x="1140" y="159"/>
                  <a:pt x="1140" y="159"/>
                </a:cubicBezTo>
                <a:cubicBezTo>
                  <a:pt x="1142" y="158"/>
                  <a:pt x="1142" y="158"/>
                  <a:pt x="1142" y="158"/>
                </a:cubicBezTo>
                <a:cubicBezTo>
                  <a:pt x="1141" y="156"/>
                  <a:pt x="1141" y="156"/>
                  <a:pt x="1141" y="156"/>
                </a:cubicBezTo>
                <a:cubicBezTo>
                  <a:pt x="1129" y="154"/>
                  <a:pt x="1121" y="146"/>
                  <a:pt x="1109" y="143"/>
                </a:cubicBezTo>
                <a:close/>
                <a:moveTo>
                  <a:pt x="1830" y="128"/>
                </a:moveTo>
                <a:cubicBezTo>
                  <a:pt x="1829" y="128"/>
                  <a:pt x="1829" y="128"/>
                  <a:pt x="1829" y="128"/>
                </a:cubicBezTo>
                <a:cubicBezTo>
                  <a:pt x="1818" y="138"/>
                  <a:pt x="1808" y="150"/>
                  <a:pt x="1796" y="158"/>
                </a:cubicBezTo>
                <a:cubicBezTo>
                  <a:pt x="1801" y="159"/>
                  <a:pt x="1807" y="158"/>
                  <a:pt x="1813" y="159"/>
                </a:cubicBezTo>
                <a:cubicBezTo>
                  <a:pt x="1822" y="158"/>
                  <a:pt x="1827" y="149"/>
                  <a:pt x="1832" y="142"/>
                </a:cubicBezTo>
                <a:cubicBezTo>
                  <a:pt x="1835" y="138"/>
                  <a:pt x="1831" y="133"/>
                  <a:pt x="1830" y="128"/>
                </a:cubicBezTo>
                <a:close/>
                <a:moveTo>
                  <a:pt x="482" y="139"/>
                </a:moveTo>
                <a:cubicBezTo>
                  <a:pt x="483" y="135"/>
                  <a:pt x="480" y="126"/>
                  <a:pt x="476" y="134"/>
                </a:cubicBezTo>
                <a:cubicBezTo>
                  <a:pt x="470" y="143"/>
                  <a:pt x="461" y="150"/>
                  <a:pt x="457" y="158"/>
                </a:cubicBezTo>
                <a:cubicBezTo>
                  <a:pt x="461" y="161"/>
                  <a:pt x="467" y="159"/>
                  <a:pt x="471" y="159"/>
                </a:cubicBezTo>
                <a:cubicBezTo>
                  <a:pt x="472" y="158"/>
                  <a:pt x="471" y="156"/>
                  <a:pt x="471" y="155"/>
                </a:cubicBezTo>
                <a:cubicBezTo>
                  <a:pt x="471" y="152"/>
                  <a:pt x="475" y="152"/>
                  <a:pt x="477" y="150"/>
                </a:cubicBezTo>
                <a:cubicBezTo>
                  <a:pt x="480" y="147"/>
                  <a:pt x="483" y="143"/>
                  <a:pt x="482" y="139"/>
                </a:cubicBezTo>
                <a:close/>
                <a:moveTo>
                  <a:pt x="1420" y="145"/>
                </a:moveTo>
                <a:cubicBezTo>
                  <a:pt x="1420" y="141"/>
                  <a:pt x="1423" y="135"/>
                  <a:pt x="1419" y="132"/>
                </a:cubicBezTo>
                <a:cubicBezTo>
                  <a:pt x="1411" y="140"/>
                  <a:pt x="1401" y="150"/>
                  <a:pt x="1393" y="158"/>
                </a:cubicBezTo>
                <a:cubicBezTo>
                  <a:pt x="1396" y="159"/>
                  <a:pt x="1402" y="160"/>
                  <a:pt x="1406" y="158"/>
                </a:cubicBezTo>
                <a:cubicBezTo>
                  <a:pt x="1408" y="151"/>
                  <a:pt x="1417" y="151"/>
                  <a:pt x="1420" y="145"/>
                </a:cubicBezTo>
                <a:close/>
                <a:moveTo>
                  <a:pt x="1874" y="138"/>
                </a:moveTo>
                <a:cubicBezTo>
                  <a:pt x="1869" y="133"/>
                  <a:pt x="1863" y="138"/>
                  <a:pt x="1858" y="139"/>
                </a:cubicBezTo>
                <a:cubicBezTo>
                  <a:pt x="1855" y="143"/>
                  <a:pt x="1855" y="149"/>
                  <a:pt x="1851" y="152"/>
                </a:cubicBezTo>
                <a:cubicBezTo>
                  <a:pt x="1844" y="156"/>
                  <a:pt x="1842" y="149"/>
                  <a:pt x="1836" y="148"/>
                </a:cubicBezTo>
                <a:cubicBezTo>
                  <a:pt x="1827" y="158"/>
                  <a:pt x="1827" y="158"/>
                  <a:pt x="1827" y="158"/>
                </a:cubicBezTo>
                <a:cubicBezTo>
                  <a:pt x="1837" y="158"/>
                  <a:pt x="1847" y="160"/>
                  <a:pt x="1857" y="157"/>
                </a:cubicBezTo>
                <a:cubicBezTo>
                  <a:pt x="1873" y="139"/>
                  <a:pt x="1873" y="139"/>
                  <a:pt x="1873" y="139"/>
                </a:cubicBezTo>
                <a:cubicBezTo>
                  <a:pt x="1874" y="138"/>
                  <a:pt x="1874" y="138"/>
                  <a:pt x="1874" y="138"/>
                </a:cubicBezTo>
                <a:close/>
                <a:moveTo>
                  <a:pt x="899" y="142"/>
                </a:moveTo>
                <a:cubicBezTo>
                  <a:pt x="898" y="140"/>
                  <a:pt x="896" y="137"/>
                  <a:pt x="893" y="137"/>
                </a:cubicBezTo>
                <a:cubicBezTo>
                  <a:pt x="886" y="142"/>
                  <a:pt x="880" y="149"/>
                  <a:pt x="873" y="155"/>
                </a:cubicBezTo>
                <a:cubicBezTo>
                  <a:pt x="873" y="159"/>
                  <a:pt x="873" y="159"/>
                  <a:pt x="873" y="159"/>
                </a:cubicBezTo>
                <a:cubicBezTo>
                  <a:pt x="876" y="159"/>
                  <a:pt x="881" y="159"/>
                  <a:pt x="885" y="159"/>
                </a:cubicBezTo>
                <a:cubicBezTo>
                  <a:pt x="889" y="152"/>
                  <a:pt x="895" y="149"/>
                  <a:pt x="899" y="142"/>
                </a:cubicBezTo>
                <a:close/>
                <a:moveTo>
                  <a:pt x="1379" y="144"/>
                </a:moveTo>
                <a:cubicBezTo>
                  <a:pt x="1376" y="141"/>
                  <a:pt x="1375" y="139"/>
                  <a:pt x="1372" y="138"/>
                </a:cubicBezTo>
                <a:cubicBezTo>
                  <a:pt x="1364" y="144"/>
                  <a:pt x="1356" y="152"/>
                  <a:pt x="1348" y="158"/>
                </a:cubicBezTo>
                <a:cubicBezTo>
                  <a:pt x="1353" y="159"/>
                  <a:pt x="1360" y="161"/>
                  <a:pt x="1364" y="156"/>
                </a:cubicBezTo>
                <a:cubicBezTo>
                  <a:pt x="1369" y="152"/>
                  <a:pt x="1376" y="149"/>
                  <a:pt x="1379" y="144"/>
                </a:cubicBezTo>
                <a:close/>
                <a:moveTo>
                  <a:pt x="436" y="144"/>
                </a:moveTo>
                <a:cubicBezTo>
                  <a:pt x="434" y="141"/>
                  <a:pt x="434" y="141"/>
                  <a:pt x="434" y="141"/>
                </a:cubicBezTo>
                <a:cubicBezTo>
                  <a:pt x="430" y="138"/>
                  <a:pt x="429" y="143"/>
                  <a:pt x="426" y="145"/>
                </a:cubicBezTo>
                <a:cubicBezTo>
                  <a:pt x="422" y="150"/>
                  <a:pt x="415" y="153"/>
                  <a:pt x="413" y="158"/>
                </a:cubicBezTo>
                <a:cubicBezTo>
                  <a:pt x="422" y="159"/>
                  <a:pt x="433" y="160"/>
                  <a:pt x="443" y="159"/>
                </a:cubicBezTo>
                <a:cubicBezTo>
                  <a:pt x="449" y="155"/>
                  <a:pt x="456" y="151"/>
                  <a:pt x="460" y="143"/>
                </a:cubicBezTo>
                <a:cubicBezTo>
                  <a:pt x="454" y="146"/>
                  <a:pt x="449" y="148"/>
                  <a:pt x="443" y="147"/>
                </a:cubicBezTo>
                <a:cubicBezTo>
                  <a:pt x="438" y="149"/>
                  <a:pt x="435" y="156"/>
                  <a:pt x="429" y="158"/>
                </a:cubicBezTo>
                <a:cubicBezTo>
                  <a:pt x="423" y="152"/>
                  <a:pt x="435" y="150"/>
                  <a:pt x="436" y="144"/>
                </a:cubicBezTo>
                <a:close/>
                <a:moveTo>
                  <a:pt x="1883" y="152"/>
                </a:moveTo>
                <a:cubicBezTo>
                  <a:pt x="1882" y="149"/>
                  <a:pt x="1883" y="144"/>
                  <a:pt x="1879" y="142"/>
                </a:cubicBezTo>
                <a:cubicBezTo>
                  <a:pt x="1874" y="147"/>
                  <a:pt x="1870" y="152"/>
                  <a:pt x="1866" y="158"/>
                </a:cubicBezTo>
                <a:cubicBezTo>
                  <a:pt x="1876" y="159"/>
                  <a:pt x="1876" y="159"/>
                  <a:pt x="1876" y="159"/>
                </a:cubicBezTo>
                <a:cubicBezTo>
                  <a:pt x="1880" y="158"/>
                  <a:pt x="1882" y="154"/>
                  <a:pt x="1883" y="152"/>
                </a:cubicBezTo>
                <a:close/>
                <a:moveTo>
                  <a:pt x="1108" y="158"/>
                </a:moveTo>
                <a:cubicBezTo>
                  <a:pt x="1100" y="151"/>
                  <a:pt x="1090" y="149"/>
                  <a:pt x="1082" y="142"/>
                </a:cubicBezTo>
                <a:cubicBezTo>
                  <a:pt x="1073" y="151"/>
                  <a:pt x="1090" y="152"/>
                  <a:pt x="1091" y="159"/>
                </a:cubicBezTo>
                <a:cubicBezTo>
                  <a:pt x="1096" y="160"/>
                  <a:pt x="1102" y="159"/>
                  <a:pt x="1108" y="158"/>
                </a:cubicBezTo>
                <a:close/>
                <a:moveTo>
                  <a:pt x="653" y="153"/>
                </a:moveTo>
                <a:cubicBezTo>
                  <a:pt x="647" y="152"/>
                  <a:pt x="642" y="146"/>
                  <a:pt x="636" y="145"/>
                </a:cubicBezTo>
                <a:cubicBezTo>
                  <a:pt x="632" y="149"/>
                  <a:pt x="628" y="153"/>
                  <a:pt x="627" y="159"/>
                </a:cubicBezTo>
                <a:cubicBezTo>
                  <a:pt x="637" y="161"/>
                  <a:pt x="648" y="159"/>
                  <a:pt x="658" y="158"/>
                </a:cubicBezTo>
                <a:cubicBezTo>
                  <a:pt x="658" y="155"/>
                  <a:pt x="654" y="155"/>
                  <a:pt x="653" y="153"/>
                </a:cubicBezTo>
                <a:close/>
                <a:moveTo>
                  <a:pt x="1581" y="158"/>
                </a:moveTo>
                <a:cubicBezTo>
                  <a:pt x="1576" y="153"/>
                  <a:pt x="1570" y="149"/>
                  <a:pt x="1564" y="145"/>
                </a:cubicBezTo>
                <a:cubicBezTo>
                  <a:pt x="1561" y="150"/>
                  <a:pt x="1556" y="154"/>
                  <a:pt x="1554" y="158"/>
                </a:cubicBezTo>
                <a:cubicBezTo>
                  <a:pt x="1561" y="160"/>
                  <a:pt x="1571" y="158"/>
                  <a:pt x="1579" y="159"/>
                </a:cubicBezTo>
                <a:cubicBezTo>
                  <a:pt x="1581" y="158"/>
                  <a:pt x="1581" y="158"/>
                  <a:pt x="1581" y="158"/>
                </a:cubicBezTo>
                <a:close/>
                <a:moveTo>
                  <a:pt x="913" y="148"/>
                </a:moveTo>
                <a:cubicBezTo>
                  <a:pt x="904" y="146"/>
                  <a:pt x="904" y="146"/>
                  <a:pt x="904" y="146"/>
                </a:cubicBezTo>
                <a:cubicBezTo>
                  <a:pt x="896" y="155"/>
                  <a:pt x="896" y="155"/>
                  <a:pt x="896" y="155"/>
                </a:cubicBezTo>
                <a:cubicBezTo>
                  <a:pt x="896" y="156"/>
                  <a:pt x="894" y="158"/>
                  <a:pt x="896" y="159"/>
                </a:cubicBezTo>
                <a:cubicBezTo>
                  <a:pt x="902" y="157"/>
                  <a:pt x="910" y="154"/>
                  <a:pt x="913" y="148"/>
                </a:cubicBezTo>
                <a:close/>
                <a:moveTo>
                  <a:pt x="178" y="158"/>
                </a:moveTo>
                <a:cubicBezTo>
                  <a:pt x="174" y="153"/>
                  <a:pt x="168" y="151"/>
                  <a:pt x="162" y="148"/>
                </a:cubicBezTo>
                <a:cubicBezTo>
                  <a:pt x="160" y="152"/>
                  <a:pt x="156" y="154"/>
                  <a:pt x="155" y="158"/>
                </a:cubicBezTo>
                <a:cubicBezTo>
                  <a:pt x="163" y="160"/>
                  <a:pt x="171" y="160"/>
                  <a:pt x="178" y="158"/>
                </a:cubicBezTo>
                <a:close/>
                <a:moveTo>
                  <a:pt x="1081" y="158"/>
                </a:moveTo>
                <a:cubicBezTo>
                  <a:pt x="1080" y="156"/>
                  <a:pt x="1079" y="154"/>
                  <a:pt x="1077" y="153"/>
                </a:cubicBezTo>
                <a:cubicBezTo>
                  <a:pt x="1073" y="150"/>
                  <a:pt x="1070" y="154"/>
                  <a:pt x="1068" y="158"/>
                </a:cubicBezTo>
                <a:cubicBezTo>
                  <a:pt x="1072" y="159"/>
                  <a:pt x="1077" y="160"/>
                  <a:pt x="1081" y="158"/>
                </a:cubicBezTo>
                <a:close/>
                <a:moveTo>
                  <a:pt x="67" y="180"/>
                </a:moveTo>
                <a:cubicBezTo>
                  <a:pt x="69" y="180"/>
                  <a:pt x="67" y="185"/>
                  <a:pt x="70" y="182"/>
                </a:cubicBezTo>
                <a:cubicBezTo>
                  <a:pt x="70" y="181"/>
                  <a:pt x="70" y="181"/>
                  <a:pt x="70" y="181"/>
                </a:cubicBezTo>
                <a:cubicBezTo>
                  <a:pt x="85" y="180"/>
                  <a:pt x="101" y="180"/>
                  <a:pt x="117" y="180"/>
                </a:cubicBezTo>
                <a:cubicBezTo>
                  <a:pt x="141" y="181"/>
                  <a:pt x="165" y="180"/>
                  <a:pt x="191" y="181"/>
                </a:cubicBezTo>
                <a:cubicBezTo>
                  <a:pt x="326" y="179"/>
                  <a:pt x="462" y="183"/>
                  <a:pt x="597" y="181"/>
                </a:cubicBezTo>
                <a:cubicBezTo>
                  <a:pt x="755" y="181"/>
                  <a:pt x="755" y="181"/>
                  <a:pt x="755" y="181"/>
                </a:cubicBezTo>
                <a:cubicBezTo>
                  <a:pt x="820" y="181"/>
                  <a:pt x="885" y="181"/>
                  <a:pt x="949" y="181"/>
                </a:cubicBezTo>
                <a:cubicBezTo>
                  <a:pt x="1023" y="180"/>
                  <a:pt x="1098" y="181"/>
                  <a:pt x="1174" y="181"/>
                </a:cubicBezTo>
                <a:cubicBezTo>
                  <a:pt x="1226" y="181"/>
                  <a:pt x="1275" y="182"/>
                  <a:pt x="1327" y="181"/>
                </a:cubicBezTo>
                <a:cubicBezTo>
                  <a:pt x="1365" y="183"/>
                  <a:pt x="1400" y="179"/>
                  <a:pt x="1438" y="183"/>
                </a:cubicBezTo>
                <a:cubicBezTo>
                  <a:pt x="1447" y="180"/>
                  <a:pt x="1455" y="182"/>
                  <a:pt x="1464" y="182"/>
                </a:cubicBezTo>
                <a:cubicBezTo>
                  <a:pt x="1481" y="182"/>
                  <a:pt x="1497" y="182"/>
                  <a:pt x="1514" y="183"/>
                </a:cubicBezTo>
                <a:cubicBezTo>
                  <a:pt x="1517" y="182"/>
                  <a:pt x="1517" y="182"/>
                  <a:pt x="1517" y="182"/>
                </a:cubicBezTo>
                <a:cubicBezTo>
                  <a:pt x="1567" y="183"/>
                  <a:pt x="1621" y="181"/>
                  <a:pt x="1670" y="181"/>
                </a:cubicBezTo>
                <a:cubicBezTo>
                  <a:pt x="1682" y="180"/>
                  <a:pt x="1693" y="183"/>
                  <a:pt x="1705" y="181"/>
                </a:cubicBezTo>
                <a:cubicBezTo>
                  <a:pt x="1755" y="182"/>
                  <a:pt x="1801" y="181"/>
                  <a:pt x="1853" y="182"/>
                </a:cubicBezTo>
                <a:cubicBezTo>
                  <a:pt x="1875" y="181"/>
                  <a:pt x="1899" y="182"/>
                  <a:pt x="1923" y="181"/>
                </a:cubicBezTo>
                <a:cubicBezTo>
                  <a:pt x="1944" y="181"/>
                  <a:pt x="1963" y="182"/>
                  <a:pt x="1985" y="182"/>
                </a:cubicBezTo>
                <a:cubicBezTo>
                  <a:pt x="1986" y="183"/>
                  <a:pt x="1986" y="185"/>
                  <a:pt x="1986" y="186"/>
                </a:cubicBezTo>
                <a:cubicBezTo>
                  <a:pt x="1983" y="188"/>
                  <a:pt x="1983" y="188"/>
                  <a:pt x="1983" y="188"/>
                </a:cubicBezTo>
                <a:cubicBezTo>
                  <a:pt x="1898" y="188"/>
                  <a:pt x="1809" y="188"/>
                  <a:pt x="1722" y="187"/>
                </a:cubicBezTo>
                <a:cubicBezTo>
                  <a:pt x="1718" y="186"/>
                  <a:pt x="1713" y="186"/>
                  <a:pt x="1709" y="187"/>
                </a:cubicBezTo>
                <a:cubicBezTo>
                  <a:pt x="1686" y="188"/>
                  <a:pt x="1660" y="187"/>
                  <a:pt x="1636" y="187"/>
                </a:cubicBezTo>
                <a:cubicBezTo>
                  <a:pt x="1618" y="187"/>
                  <a:pt x="1600" y="187"/>
                  <a:pt x="1582" y="186"/>
                </a:cubicBezTo>
                <a:cubicBezTo>
                  <a:pt x="1567" y="189"/>
                  <a:pt x="1550" y="186"/>
                  <a:pt x="1533" y="187"/>
                </a:cubicBezTo>
                <a:cubicBezTo>
                  <a:pt x="1525" y="187"/>
                  <a:pt x="1516" y="188"/>
                  <a:pt x="1508" y="187"/>
                </a:cubicBezTo>
                <a:cubicBezTo>
                  <a:pt x="1505" y="187"/>
                  <a:pt x="1505" y="187"/>
                  <a:pt x="1505" y="187"/>
                </a:cubicBezTo>
                <a:cubicBezTo>
                  <a:pt x="1484" y="187"/>
                  <a:pt x="1484" y="187"/>
                  <a:pt x="1484" y="187"/>
                </a:cubicBezTo>
                <a:cubicBezTo>
                  <a:pt x="1479" y="187"/>
                  <a:pt x="1472" y="188"/>
                  <a:pt x="1467" y="187"/>
                </a:cubicBezTo>
                <a:cubicBezTo>
                  <a:pt x="1411" y="189"/>
                  <a:pt x="1357" y="186"/>
                  <a:pt x="1300" y="188"/>
                </a:cubicBezTo>
                <a:cubicBezTo>
                  <a:pt x="1226" y="188"/>
                  <a:pt x="1155" y="186"/>
                  <a:pt x="1083" y="187"/>
                </a:cubicBezTo>
                <a:cubicBezTo>
                  <a:pt x="1046" y="186"/>
                  <a:pt x="1010" y="188"/>
                  <a:pt x="972" y="187"/>
                </a:cubicBezTo>
                <a:cubicBezTo>
                  <a:pt x="930" y="186"/>
                  <a:pt x="891" y="187"/>
                  <a:pt x="850" y="187"/>
                </a:cubicBezTo>
                <a:cubicBezTo>
                  <a:pt x="819" y="187"/>
                  <a:pt x="787" y="186"/>
                  <a:pt x="755" y="187"/>
                </a:cubicBezTo>
                <a:cubicBezTo>
                  <a:pt x="706" y="186"/>
                  <a:pt x="654" y="187"/>
                  <a:pt x="604" y="187"/>
                </a:cubicBezTo>
                <a:cubicBezTo>
                  <a:pt x="577" y="186"/>
                  <a:pt x="547" y="188"/>
                  <a:pt x="520" y="186"/>
                </a:cubicBezTo>
                <a:cubicBezTo>
                  <a:pt x="489" y="187"/>
                  <a:pt x="458" y="186"/>
                  <a:pt x="425" y="187"/>
                </a:cubicBezTo>
                <a:cubicBezTo>
                  <a:pt x="326" y="185"/>
                  <a:pt x="231" y="186"/>
                  <a:pt x="131" y="186"/>
                </a:cubicBezTo>
                <a:cubicBezTo>
                  <a:pt x="88" y="186"/>
                  <a:pt x="46" y="186"/>
                  <a:pt x="3" y="185"/>
                </a:cubicBezTo>
                <a:cubicBezTo>
                  <a:pt x="4" y="181"/>
                  <a:pt x="4" y="181"/>
                  <a:pt x="4" y="181"/>
                </a:cubicBezTo>
                <a:cubicBezTo>
                  <a:pt x="25" y="179"/>
                  <a:pt x="45" y="181"/>
                  <a:pt x="67" y="180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sp>
        <p:nvSpPr>
          <p:cNvPr id="9" name="矩形: 圆顶角 8"/>
          <p:cNvSpPr/>
          <p:nvPr/>
        </p:nvSpPr>
        <p:spPr>
          <a:xfrm rot="5400000">
            <a:off x="4155853" y="2184827"/>
            <a:ext cx="504827" cy="3336077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C4A0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/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2740228" y="4335781"/>
            <a:ext cx="5517365" cy="530860"/>
          </a:xfrm>
          <a:custGeom>
            <a:avLst/>
            <a:gdLst>
              <a:gd name="T0" fmla="*/ 1935 w 1993"/>
              <a:gd name="T1" fmla="*/ 45 h 189"/>
              <a:gd name="T2" fmla="*/ 1949 w 1993"/>
              <a:gd name="T3" fmla="*/ 132 h 189"/>
              <a:gd name="T4" fmla="*/ 1890 w 1993"/>
              <a:gd name="T5" fmla="*/ 154 h 189"/>
              <a:gd name="T6" fmla="*/ 146 w 1993"/>
              <a:gd name="T7" fmla="*/ 159 h 189"/>
              <a:gd name="T8" fmla="*/ 4 w 1993"/>
              <a:gd name="T9" fmla="*/ 12 h 189"/>
              <a:gd name="T10" fmla="*/ 181 w 1993"/>
              <a:gd name="T11" fmla="*/ 42 h 189"/>
              <a:gd name="T12" fmla="*/ 282 w 1993"/>
              <a:gd name="T13" fmla="*/ 77 h 189"/>
              <a:gd name="T14" fmla="*/ 143 w 1993"/>
              <a:gd name="T15" fmla="*/ 8 h 189"/>
              <a:gd name="T16" fmla="*/ 81 w 1993"/>
              <a:gd name="T17" fmla="*/ 65 h 189"/>
              <a:gd name="T18" fmla="*/ 449 w 1993"/>
              <a:gd name="T19" fmla="*/ 78 h 189"/>
              <a:gd name="T20" fmla="*/ 471 w 1993"/>
              <a:gd name="T21" fmla="*/ 9 h 189"/>
              <a:gd name="T22" fmla="*/ 732 w 1993"/>
              <a:gd name="T23" fmla="*/ 109 h 189"/>
              <a:gd name="T24" fmla="*/ 802 w 1993"/>
              <a:gd name="T25" fmla="*/ 9 h 189"/>
              <a:gd name="T26" fmla="*/ 669 w 1993"/>
              <a:gd name="T27" fmla="*/ 11 h 189"/>
              <a:gd name="T28" fmla="*/ 975 w 1993"/>
              <a:gd name="T29" fmla="*/ 86 h 189"/>
              <a:gd name="T30" fmla="*/ 869 w 1993"/>
              <a:gd name="T31" fmla="*/ 15 h 189"/>
              <a:gd name="T32" fmla="*/ 1088 w 1993"/>
              <a:gd name="T33" fmla="*/ 18 h 189"/>
              <a:gd name="T34" fmla="*/ 1143 w 1993"/>
              <a:gd name="T35" fmla="*/ 47 h 189"/>
              <a:gd name="T36" fmla="*/ 1272 w 1993"/>
              <a:gd name="T37" fmla="*/ 60 h 189"/>
              <a:gd name="T38" fmla="*/ 1076 w 1993"/>
              <a:gd name="T39" fmla="*/ 23 h 189"/>
              <a:gd name="T40" fmla="*/ 1321 w 1993"/>
              <a:gd name="T41" fmla="*/ 12 h 189"/>
              <a:gd name="T42" fmla="*/ 1642 w 1993"/>
              <a:gd name="T43" fmla="*/ 66 h 189"/>
              <a:gd name="T44" fmla="*/ 1352 w 1993"/>
              <a:gd name="T45" fmla="*/ 11 h 189"/>
              <a:gd name="T46" fmla="*/ 1517 w 1993"/>
              <a:gd name="T47" fmla="*/ 112 h 189"/>
              <a:gd name="T48" fmla="*/ 1498 w 1993"/>
              <a:gd name="T49" fmla="*/ 11 h 189"/>
              <a:gd name="T50" fmla="*/ 1910 w 1993"/>
              <a:gd name="T51" fmla="*/ 94 h 189"/>
              <a:gd name="T52" fmla="*/ 1864 w 1993"/>
              <a:gd name="T53" fmla="*/ 42 h 189"/>
              <a:gd name="T54" fmla="*/ 1165 w 1993"/>
              <a:gd name="T55" fmla="*/ 38 h 189"/>
              <a:gd name="T56" fmla="*/ 978 w 1993"/>
              <a:gd name="T57" fmla="*/ 51 h 189"/>
              <a:gd name="T58" fmla="*/ 998 w 1993"/>
              <a:gd name="T59" fmla="*/ 100 h 189"/>
              <a:gd name="T60" fmla="*/ 520 w 1993"/>
              <a:gd name="T61" fmla="*/ 160 h 189"/>
              <a:gd name="T62" fmla="*/ 757 w 1993"/>
              <a:gd name="T63" fmla="*/ 38 h 189"/>
              <a:gd name="T64" fmla="*/ 211 w 1993"/>
              <a:gd name="T65" fmla="*/ 44 h 189"/>
              <a:gd name="T66" fmla="*/ 1688 w 1993"/>
              <a:gd name="T67" fmla="*/ 65 h 189"/>
              <a:gd name="T68" fmla="*/ 1428 w 1993"/>
              <a:gd name="T69" fmla="*/ 132 h 189"/>
              <a:gd name="T70" fmla="*/ 1161 w 1993"/>
              <a:gd name="T71" fmla="*/ 51 h 189"/>
              <a:gd name="T72" fmla="*/ 32 w 1993"/>
              <a:gd name="T73" fmla="*/ 55 h 189"/>
              <a:gd name="T74" fmla="*/ 962 w 1993"/>
              <a:gd name="T75" fmla="*/ 80 h 189"/>
              <a:gd name="T76" fmla="*/ 360 w 1993"/>
              <a:gd name="T77" fmla="*/ 62 h 189"/>
              <a:gd name="T78" fmla="*/ 1133 w 1993"/>
              <a:gd name="T79" fmla="*/ 105 h 189"/>
              <a:gd name="T80" fmla="*/ 1712 w 1993"/>
              <a:gd name="T81" fmla="*/ 68 h 189"/>
              <a:gd name="T82" fmla="*/ 201 w 1993"/>
              <a:gd name="T83" fmla="*/ 123 h 189"/>
              <a:gd name="T84" fmla="*/ 1149 w 1993"/>
              <a:gd name="T85" fmla="*/ 120 h 189"/>
              <a:gd name="T86" fmla="*/ 1759 w 1993"/>
              <a:gd name="T87" fmla="*/ 85 h 189"/>
              <a:gd name="T88" fmla="*/ 847 w 1993"/>
              <a:gd name="T89" fmla="*/ 119 h 189"/>
              <a:gd name="T90" fmla="*/ 699 w 1993"/>
              <a:gd name="T91" fmla="*/ 86 h 189"/>
              <a:gd name="T92" fmla="*/ 1633 w 1993"/>
              <a:gd name="T93" fmla="*/ 96 h 189"/>
              <a:gd name="T94" fmla="*/ 1618 w 1993"/>
              <a:gd name="T95" fmla="*/ 132 h 189"/>
              <a:gd name="T96" fmla="*/ 1720 w 1993"/>
              <a:gd name="T97" fmla="*/ 92 h 189"/>
              <a:gd name="T98" fmla="*/ 235 w 1993"/>
              <a:gd name="T99" fmla="*/ 153 h 189"/>
              <a:gd name="T100" fmla="*/ 1231 w 1993"/>
              <a:gd name="T101" fmla="*/ 110 h 189"/>
              <a:gd name="T102" fmla="*/ 714 w 1993"/>
              <a:gd name="T103" fmla="*/ 114 h 189"/>
              <a:gd name="T104" fmla="*/ 1026 w 1993"/>
              <a:gd name="T105" fmla="*/ 107 h 189"/>
              <a:gd name="T106" fmla="*/ 368 w 1993"/>
              <a:gd name="T107" fmla="*/ 159 h 189"/>
              <a:gd name="T108" fmla="*/ 891 w 1993"/>
              <a:gd name="T109" fmla="*/ 117 h 189"/>
              <a:gd name="T110" fmla="*/ 284 w 1993"/>
              <a:gd name="T111" fmla="*/ 121 h 189"/>
              <a:gd name="T112" fmla="*/ 1109 w 1993"/>
              <a:gd name="T113" fmla="*/ 143 h 189"/>
              <a:gd name="T114" fmla="*/ 1419 w 1993"/>
              <a:gd name="T115" fmla="*/ 132 h 189"/>
              <a:gd name="T116" fmla="*/ 436 w 1993"/>
              <a:gd name="T117" fmla="*/ 144 h 189"/>
              <a:gd name="T118" fmla="*/ 1581 w 1993"/>
              <a:gd name="T119" fmla="*/ 158 h 189"/>
              <a:gd name="T120" fmla="*/ 597 w 1993"/>
              <a:gd name="T121" fmla="*/ 181 h 189"/>
              <a:gd name="T122" fmla="*/ 1484 w 1993"/>
              <a:gd name="T123" fmla="*/ 187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93" h="189">
                <a:moveTo>
                  <a:pt x="295" y="2"/>
                </a:moveTo>
                <a:cubicBezTo>
                  <a:pt x="311" y="2"/>
                  <a:pt x="311" y="2"/>
                  <a:pt x="311" y="2"/>
                </a:cubicBezTo>
                <a:cubicBezTo>
                  <a:pt x="428" y="3"/>
                  <a:pt x="428" y="3"/>
                  <a:pt x="428" y="3"/>
                </a:cubicBezTo>
                <a:cubicBezTo>
                  <a:pt x="431" y="1"/>
                  <a:pt x="436" y="4"/>
                  <a:pt x="440" y="3"/>
                </a:cubicBezTo>
                <a:cubicBezTo>
                  <a:pt x="476" y="2"/>
                  <a:pt x="476" y="2"/>
                  <a:pt x="476" y="2"/>
                </a:cubicBezTo>
                <a:cubicBezTo>
                  <a:pt x="492" y="3"/>
                  <a:pt x="509" y="2"/>
                  <a:pt x="526" y="3"/>
                </a:cubicBezTo>
                <a:cubicBezTo>
                  <a:pt x="552" y="4"/>
                  <a:pt x="576" y="3"/>
                  <a:pt x="602" y="4"/>
                </a:cubicBezTo>
                <a:cubicBezTo>
                  <a:pt x="674" y="2"/>
                  <a:pt x="747" y="4"/>
                  <a:pt x="819" y="4"/>
                </a:cubicBezTo>
                <a:cubicBezTo>
                  <a:pt x="856" y="4"/>
                  <a:pt x="856" y="4"/>
                  <a:pt x="856" y="4"/>
                </a:cubicBezTo>
                <a:cubicBezTo>
                  <a:pt x="1029" y="4"/>
                  <a:pt x="1029" y="4"/>
                  <a:pt x="1029" y="4"/>
                </a:cubicBezTo>
                <a:cubicBezTo>
                  <a:pt x="1036" y="4"/>
                  <a:pt x="1036" y="4"/>
                  <a:pt x="1036" y="4"/>
                </a:cubicBezTo>
                <a:cubicBezTo>
                  <a:pt x="1056" y="5"/>
                  <a:pt x="1076" y="5"/>
                  <a:pt x="1094" y="5"/>
                </a:cubicBezTo>
                <a:cubicBezTo>
                  <a:pt x="1159" y="5"/>
                  <a:pt x="1222" y="4"/>
                  <a:pt x="1289" y="5"/>
                </a:cubicBezTo>
                <a:cubicBezTo>
                  <a:pt x="1430" y="6"/>
                  <a:pt x="1566" y="5"/>
                  <a:pt x="1710" y="6"/>
                </a:cubicBezTo>
                <a:cubicBezTo>
                  <a:pt x="1717" y="8"/>
                  <a:pt x="1726" y="4"/>
                  <a:pt x="1733" y="7"/>
                </a:cubicBezTo>
                <a:cubicBezTo>
                  <a:pt x="1759" y="5"/>
                  <a:pt x="1783" y="8"/>
                  <a:pt x="1808" y="6"/>
                </a:cubicBezTo>
                <a:cubicBezTo>
                  <a:pt x="1837" y="6"/>
                  <a:pt x="1869" y="6"/>
                  <a:pt x="1900" y="7"/>
                </a:cubicBezTo>
                <a:cubicBezTo>
                  <a:pt x="1928" y="6"/>
                  <a:pt x="1961" y="8"/>
                  <a:pt x="1989" y="7"/>
                </a:cubicBezTo>
                <a:cubicBezTo>
                  <a:pt x="1990" y="7"/>
                  <a:pt x="1991" y="8"/>
                  <a:pt x="1992" y="9"/>
                </a:cubicBezTo>
                <a:cubicBezTo>
                  <a:pt x="1992" y="11"/>
                  <a:pt x="1990" y="12"/>
                  <a:pt x="1989" y="12"/>
                </a:cubicBezTo>
                <a:cubicBezTo>
                  <a:pt x="1975" y="13"/>
                  <a:pt x="1975" y="13"/>
                  <a:pt x="1975" y="13"/>
                </a:cubicBezTo>
                <a:cubicBezTo>
                  <a:pt x="1975" y="21"/>
                  <a:pt x="1966" y="21"/>
                  <a:pt x="1962" y="26"/>
                </a:cubicBezTo>
                <a:cubicBezTo>
                  <a:pt x="1955" y="34"/>
                  <a:pt x="1944" y="40"/>
                  <a:pt x="1935" y="45"/>
                </a:cubicBezTo>
                <a:cubicBezTo>
                  <a:pt x="1936" y="50"/>
                  <a:pt x="1941" y="53"/>
                  <a:pt x="1945" y="57"/>
                </a:cubicBezTo>
                <a:cubicBezTo>
                  <a:pt x="1948" y="54"/>
                  <a:pt x="1951" y="52"/>
                  <a:pt x="1955" y="52"/>
                </a:cubicBezTo>
                <a:cubicBezTo>
                  <a:pt x="1963" y="46"/>
                  <a:pt x="1972" y="41"/>
                  <a:pt x="1979" y="34"/>
                </a:cubicBezTo>
                <a:cubicBezTo>
                  <a:pt x="1983" y="30"/>
                  <a:pt x="1985" y="22"/>
                  <a:pt x="1991" y="22"/>
                </a:cubicBezTo>
                <a:cubicBezTo>
                  <a:pt x="1991" y="29"/>
                  <a:pt x="1985" y="34"/>
                  <a:pt x="1980" y="38"/>
                </a:cubicBezTo>
                <a:cubicBezTo>
                  <a:pt x="1970" y="47"/>
                  <a:pt x="1960" y="56"/>
                  <a:pt x="1948" y="60"/>
                </a:cubicBezTo>
                <a:cubicBezTo>
                  <a:pt x="1947" y="61"/>
                  <a:pt x="1947" y="61"/>
                  <a:pt x="1947" y="61"/>
                </a:cubicBezTo>
                <a:cubicBezTo>
                  <a:pt x="1950" y="64"/>
                  <a:pt x="1947" y="74"/>
                  <a:pt x="1954" y="72"/>
                </a:cubicBezTo>
                <a:cubicBezTo>
                  <a:pt x="1968" y="66"/>
                  <a:pt x="1978" y="56"/>
                  <a:pt x="1989" y="45"/>
                </a:cubicBezTo>
                <a:cubicBezTo>
                  <a:pt x="1991" y="45"/>
                  <a:pt x="1993" y="45"/>
                  <a:pt x="1993" y="47"/>
                </a:cubicBezTo>
                <a:cubicBezTo>
                  <a:pt x="1983" y="58"/>
                  <a:pt x="1971" y="70"/>
                  <a:pt x="1956" y="75"/>
                </a:cubicBezTo>
                <a:cubicBezTo>
                  <a:pt x="1955" y="78"/>
                  <a:pt x="1951" y="76"/>
                  <a:pt x="1950" y="79"/>
                </a:cubicBezTo>
                <a:cubicBezTo>
                  <a:pt x="1951" y="81"/>
                  <a:pt x="1950" y="85"/>
                  <a:pt x="1953" y="86"/>
                </a:cubicBezTo>
                <a:cubicBezTo>
                  <a:pt x="1966" y="83"/>
                  <a:pt x="1977" y="75"/>
                  <a:pt x="1988" y="68"/>
                </a:cubicBezTo>
                <a:cubicBezTo>
                  <a:pt x="1989" y="68"/>
                  <a:pt x="1991" y="69"/>
                  <a:pt x="1991" y="70"/>
                </a:cubicBezTo>
                <a:cubicBezTo>
                  <a:pt x="1980" y="81"/>
                  <a:pt x="1965" y="86"/>
                  <a:pt x="1951" y="91"/>
                </a:cubicBezTo>
                <a:cubicBezTo>
                  <a:pt x="1950" y="95"/>
                  <a:pt x="1949" y="100"/>
                  <a:pt x="1948" y="105"/>
                </a:cubicBezTo>
                <a:cubicBezTo>
                  <a:pt x="1952" y="108"/>
                  <a:pt x="1954" y="103"/>
                  <a:pt x="1957" y="103"/>
                </a:cubicBezTo>
                <a:cubicBezTo>
                  <a:pt x="1967" y="101"/>
                  <a:pt x="1976" y="95"/>
                  <a:pt x="1985" y="89"/>
                </a:cubicBezTo>
                <a:cubicBezTo>
                  <a:pt x="1987" y="89"/>
                  <a:pt x="1988" y="91"/>
                  <a:pt x="1988" y="93"/>
                </a:cubicBezTo>
                <a:cubicBezTo>
                  <a:pt x="1977" y="99"/>
                  <a:pt x="1966" y="107"/>
                  <a:pt x="1954" y="109"/>
                </a:cubicBezTo>
                <a:cubicBezTo>
                  <a:pt x="1947" y="109"/>
                  <a:pt x="1944" y="115"/>
                  <a:pt x="1944" y="121"/>
                </a:cubicBezTo>
                <a:cubicBezTo>
                  <a:pt x="1944" y="125"/>
                  <a:pt x="1945" y="130"/>
                  <a:pt x="1949" y="132"/>
                </a:cubicBezTo>
                <a:cubicBezTo>
                  <a:pt x="1961" y="135"/>
                  <a:pt x="1971" y="134"/>
                  <a:pt x="1982" y="130"/>
                </a:cubicBezTo>
                <a:cubicBezTo>
                  <a:pt x="1984" y="131"/>
                  <a:pt x="1985" y="130"/>
                  <a:pt x="1986" y="132"/>
                </a:cubicBezTo>
                <a:cubicBezTo>
                  <a:pt x="1985" y="138"/>
                  <a:pt x="1978" y="136"/>
                  <a:pt x="1975" y="139"/>
                </a:cubicBezTo>
                <a:cubicBezTo>
                  <a:pt x="1964" y="140"/>
                  <a:pt x="1952" y="143"/>
                  <a:pt x="1943" y="136"/>
                </a:cubicBezTo>
                <a:cubicBezTo>
                  <a:pt x="1931" y="124"/>
                  <a:pt x="1943" y="109"/>
                  <a:pt x="1945" y="95"/>
                </a:cubicBezTo>
                <a:cubicBezTo>
                  <a:pt x="1944" y="82"/>
                  <a:pt x="1947" y="66"/>
                  <a:pt x="1935" y="57"/>
                </a:cubicBezTo>
                <a:cubicBezTo>
                  <a:pt x="1926" y="47"/>
                  <a:pt x="1914" y="44"/>
                  <a:pt x="1902" y="40"/>
                </a:cubicBezTo>
                <a:cubicBezTo>
                  <a:pt x="1895" y="40"/>
                  <a:pt x="1886" y="39"/>
                  <a:pt x="1880" y="43"/>
                </a:cubicBezTo>
                <a:cubicBezTo>
                  <a:pt x="1870" y="44"/>
                  <a:pt x="1863" y="53"/>
                  <a:pt x="1858" y="61"/>
                </a:cubicBezTo>
                <a:cubicBezTo>
                  <a:pt x="1857" y="68"/>
                  <a:pt x="1855" y="77"/>
                  <a:pt x="1860" y="83"/>
                </a:cubicBezTo>
                <a:cubicBezTo>
                  <a:pt x="1863" y="87"/>
                  <a:pt x="1869" y="88"/>
                  <a:pt x="1874" y="88"/>
                </a:cubicBezTo>
                <a:cubicBezTo>
                  <a:pt x="1885" y="87"/>
                  <a:pt x="1891" y="76"/>
                  <a:pt x="1896" y="67"/>
                </a:cubicBezTo>
                <a:cubicBezTo>
                  <a:pt x="1903" y="66"/>
                  <a:pt x="1911" y="67"/>
                  <a:pt x="1916" y="73"/>
                </a:cubicBezTo>
                <a:cubicBezTo>
                  <a:pt x="1921" y="77"/>
                  <a:pt x="1922" y="83"/>
                  <a:pt x="1922" y="89"/>
                </a:cubicBezTo>
                <a:cubicBezTo>
                  <a:pt x="1924" y="92"/>
                  <a:pt x="1924" y="92"/>
                  <a:pt x="1924" y="92"/>
                </a:cubicBezTo>
                <a:cubicBezTo>
                  <a:pt x="1917" y="95"/>
                  <a:pt x="1916" y="105"/>
                  <a:pt x="1908" y="106"/>
                </a:cubicBezTo>
                <a:cubicBezTo>
                  <a:pt x="1900" y="108"/>
                  <a:pt x="1892" y="113"/>
                  <a:pt x="1884" y="108"/>
                </a:cubicBezTo>
                <a:cubicBezTo>
                  <a:pt x="1871" y="105"/>
                  <a:pt x="1853" y="100"/>
                  <a:pt x="1842" y="111"/>
                </a:cubicBezTo>
                <a:cubicBezTo>
                  <a:pt x="1838" y="116"/>
                  <a:pt x="1837" y="123"/>
                  <a:pt x="1837" y="129"/>
                </a:cubicBezTo>
                <a:cubicBezTo>
                  <a:pt x="1840" y="135"/>
                  <a:pt x="1840" y="140"/>
                  <a:pt x="1844" y="144"/>
                </a:cubicBezTo>
                <a:cubicBezTo>
                  <a:pt x="1850" y="144"/>
                  <a:pt x="1850" y="136"/>
                  <a:pt x="1855" y="133"/>
                </a:cubicBezTo>
                <a:cubicBezTo>
                  <a:pt x="1861" y="128"/>
                  <a:pt x="1871" y="126"/>
                  <a:pt x="1879" y="131"/>
                </a:cubicBezTo>
                <a:cubicBezTo>
                  <a:pt x="1886" y="136"/>
                  <a:pt x="1892" y="144"/>
                  <a:pt x="1890" y="154"/>
                </a:cubicBezTo>
                <a:cubicBezTo>
                  <a:pt x="1890" y="155"/>
                  <a:pt x="1888" y="157"/>
                  <a:pt x="1889" y="158"/>
                </a:cubicBezTo>
                <a:cubicBezTo>
                  <a:pt x="1984" y="160"/>
                  <a:pt x="1984" y="160"/>
                  <a:pt x="1984" y="160"/>
                </a:cubicBezTo>
                <a:cubicBezTo>
                  <a:pt x="1985" y="160"/>
                  <a:pt x="1986" y="161"/>
                  <a:pt x="1986" y="161"/>
                </a:cubicBezTo>
                <a:cubicBezTo>
                  <a:pt x="1984" y="163"/>
                  <a:pt x="1984" y="163"/>
                  <a:pt x="1984" y="163"/>
                </a:cubicBezTo>
                <a:cubicBezTo>
                  <a:pt x="1831" y="164"/>
                  <a:pt x="1831" y="164"/>
                  <a:pt x="1831" y="164"/>
                </a:cubicBezTo>
                <a:cubicBezTo>
                  <a:pt x="1813" y="165"/>
                  <a:pt x="1794" y="162"/>
                  <a:pt x="1775" y="164"/>
                </a:cubicBezTo>
                <a:cubicBezTo>
                  <a:pt x="1481" y="164"/>
                  <a:pt x="1481" y="164"/>
                  <a:pt x="1481" y="164"/>
                </a:cubicBezTo>
                <a:cubicBezTo>
                  <a:pt x="1463" y="164"/>
                  <a:pt x="1463" y="164"/>
                  <a:pt x="1463" y="164"/>
                </a:cubicBezTo>
                <a:cubicBezTo>
                  <a:pt x="1330" y="164"/>
                  <a:pt x="1330" y="164"/>
                  <a:pt x="1330" y="164"/>
                </a:cubicBezTo>
                <a:cubicBezTo>
                  <a:pt x="1304" y="163"/>
                  <a:pt x="1282" y="165"/>
                  <a:pt x="1255" y="164"/>
                </a:cubicBezTo>
                <a:cubicBezTo>
                  <a:pt x="1206" y="163"/>
                  <a:pt x="1206" y="163"/>
                  <a:pt x="1206" y="163"/>
                </a:cubicBezTo>
                <a:cubicBezTo>
                  <a:pt x="907" y="164"/>
                  <a:pt x="907" y="164"/>
                  <a:pt x="907" y="164"/>
                </a:cubicBezTo>
                <a:cubicBezTo>
                  <a:pt x="862" y="164"/>
                  <a:pt x="818" y="164"/>
                  <a:pt x="772" y="164"/>
                </a:cubicBezTo>
                <a:cubicBezTo>
                  <a:pt x="669" y="164"/>
                  <a:pt x="669" y="164"/>
                  <a:pt x="669" y="164"/>
                </a:cubicBezTo>
                <a:cubicBezTo>
                  <a:pt x="545" y="164"/>
                  <a:pt x="545" y="164"/>
                  <a:pt x="545" y="164"/>
                </a:cubicBezTo>
                <a:cubicBezTo>
                  <a:pt x="480" y="164"/>
                  <a:pt x="414" y="164"/>
                  <a:pt x="349" y="164"/>
                </a:cubicBezTo>
                <a:cubicBezTo>
                  <a:pt x="342" y="164"/>
                  <a:pt x="333" y="164"/>
                  <a:pt x="325" y="164"/>
                </a:cubicBezTo>
                <a:cubicBezTo>
                  <a:pt x="206" y="164"/>
                  <a:pt x="206" y="164"/>
                  <a:pt x="206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13" y="164"/>
                  <a:pt x="57" y="164"/>
                  <a:pt x="3" y="164"/>
                </a:cubicBezTo>
                <a:cubicBezTo>
                  <a:pt x="3" y="162"/>
                  <a:pt x="3" y="160"/>
                  <a:pt x="5" y="160"/>
                </a:cubicBezTo>
                <a:cubicBezTo>
                  <a:pt x="39" y="160"/>
                  <a:pt x="73" y="160"/>
                  <a:pt x="107" y="159"/>
                </a:cubicBezTo>
                <a:cubicBezTo>
                  <a:pt x="120" y="160"/>
                  <a:pt x="133" y="160"/>
                  <a:pt x="146" y="159"/>
                </a:cubicBezTo>
                <a:cubicBezTo>
                  <a:pt x="146" y="155"/>
                  <a:pt x="151" y="154"/>
                  <a:pt x="152" y="151"/>
                </a:cubicBezTo>
                <a:cubicBezTo>
                  <a:pt x="163" y="137"/>
                  <a:pt x="164" y="117"/>
                  <a:pt x="158" y="101"/>
                </a:cubicBezTo>
                <a:cubicBezTo>
                  <a:pt x="151" y="88"/>
                  <a:pt x="139" y="74"/>
                  <a:pt x="123" y="74"/>
                </a:cubicBezTo>
                <a:cubicBezTo>
                  <a:pt x="116" y="72"/>
                  <a:pt x="111" y="75"/>
                  <a:pt x="105" y="79"/>
                </a:cubicBezTo>
                <a:cubicBezTo>
                  <a:pt x="100" y="84"/>
                  <a:pt x="99" y="92"/>
                  <a:pt x="99" y="98"/>
                </a:cubicBezTo>
                <a:cubicBezTo>
                  <a:pt x="103" y="108"/>
                  <a:pt x="115" y="100"/>
                  <a:pt x="122" y="105"/>
                </a:cubicBezTo>
                <a:cubicBezTo>
                  <a:pt x="121" y="109"/>
                  <a:pt x="121" y="109"/>
                  <a:pt x="121" y="109"/>
                </a:cubicBezTo>
                <a:cubicBezTo>
                  <a:pt x="111" y="121"/>
                  <a:pt x="97" y="133"/>
                  <a:pt x="79" y="130"/>
                </a:cubicBezTo>
                <a:cubicBezTo>
                  <a:pt x="75" y="129"/>
                  <a:pt x="70" y="128"/>
                  <a:pt x="68" y="123"/>
                </a:cubicBezTo>
                <a:cubicBezTo>
                  <a:pt x="61" y="109"/>
                  <a:pt x="72" y="97"/>
                  <a:pt x="74" y="84"/>
                </a:cubicBezTo>
                <a:cubicBezTo>
                  <a:pt x="77" y="68"/>
                  <a:pt x="69" y="52"/>
                  <a:pt x="59" y="40"/>
                </a:cubicBezTo>
                <a:cubicBezTo>
                  <a:pt x="51" y="31"/>
                  <a:pt x="36" y="30"/>
                  <a:pt x="25" y="34"/>
                </a:cubicBezTo>
                <a:cubicBezTo>
                  <a:pt x="17" y="38"/>
                  <a:pt x="7" y="44"/>
                  <a:pt x="4" y="54"/>
                </a:cubicBezTo>
                <a:cubicBezTo>
                  <a:pt x="4" y="37"/>
                  <a:pt x="4" y="37"/>
                  <a:pt x="4" y="37"/>
                </a:cubicBezTo>
                <a:cubicBezTo>
                  <a:pt x="7" y="37"/>
                  <a:pt x="10" y="36"/>
                  <a:pt x="11" y="34"/>
                </a:cubicBezTo>
                <a:cubicBezTo>
                  <a:pt x="11" y="30"/>
                  <a:pt x="7" y="31"/>
                  <a:pt x="5" y="30"/>
                </a:cubicBezTo>
                <a:cubicBezTo>
                  <a:pt x="4" y="28"/>
                  <a:pt x="4" y="26"/>
                  <a:pt x="4" y="24"/>
                </a:cubicBezTo>
                <a:cubicBezTo>
                  <a:pt x="15" y="30"/>
                  <a:pt x="28" y="25"/>
                  <a:pt x="40" y="25"/>
                </a:cubicBezTo>
                <a:cubicBezTo>
                  <a:pt x="48" y="27"/>
                  <a:pt x="57" y="22"/>
                  <a:pt x="65" y="18"/>
                </a:cubicBezTo>
                <a:cubicBezTo>
                  <a:pt x="67" y="14"/>
                  <a:pt x="73" y="13"/>
                  <a:pt x="73" y="8"/>
                </a:cubicBezTo>
                <a:cubicBezTo>
                  <a:pt x="68" y="6"/>
                  <a:pt x="63" y="7"/>
                  <a:pt x="58" y="8"/>
                </a:cubicBezTo>
                <a:cubicBezTo>
                  <a:pt x="44" y="22"/>
                  <a:pt x="23" y="20"/>
                  <a:pt x="5" y="19"/>
                </a:cubicBezTo>
                <a:cubicBezTo>
                  <a:pt x="3" y="17"/>
                  <a:pt x="5" y="15"/>
                  <a:pt x="4" y="12"/>
                </a:cubicBezTo>
                <a:cubicBezTo>
                  <a:pt x="19" y="17"/>
                  <a:pt x="35" y="18"/>
                  <a:pt x="47" y="8"/>
                </a:cubicBezTo>
                <a:cubicBezTo>
                  <a:pt x="47" y="6"/>
                  <a:pt x="43" y="7"/>
                  <a:pt x="40" y="7"/>
                </a:cubicBezTo>
                <a:cubicBezTo>
                  <a:pt x="28" y="5"/>
                  <a:pt x="16" y="7"/>
                  <a:pt x="5" y="7"/>
                </a:cubicBezTo>
                <a:cubicBezTo>
                  <a:pt x="4" y="6"/>
                  <a:pt x="4" y="3"/>
                  <a:pt x="5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4"/>
                  <a:pt x="68" y="4"/>
                  <a:pt x="68" y="4"/>
                </a:cubicBezTo>
                <a:cubicBezTo>
                  <a:pt x="72" y="0"/>
                  <a:pt x="80" y="2"/>
                  <a:pt x="86" y="2"/>
                </a:cubicBezTo>
                <a:cubicBezTo>
                  <a:pt x="155" y="0"/>
                  <a:pt x="225" y="3"/>
                  <a:pt x="295" y="2"/>
                </a:cubicBezTo>
                <a:close/>
                <a:moveTo>
                  <a:pt x="119" y="8"/>
                </a:moveTo>
                <a:cubicBezTo>
                  <a:pt x="115" y="7"/>
                  <a:pt x="111" y="7"/>
                  <a:pt x="106" y="8"/>
                </a:cubicBezTo>
                <a:cubicBezTo>
                  <a:pt x="96" y="20"/>
                  <a:pt x="82" y="33"/>
                  <a:pt x="67" y="39"/>
                </a:cubicBezTo>
                <a:cubicBezTo>
                  <a:pt x="69" y="42"/>
                  <a:pt x="70" y="46"/>
                  <a:pt x="74" y="47"/>
                </a:cubicBezTo>
                <a:cubicBezTo>
                  <a:pt x="84" y="43"/>
                  <a:pt x="92" y="35"/>
                  <a:pt x="101" y="29"/>
                </a:cubicBezTo>
                <a:cubicBezTo>
                  <a:pt x="109" y="23"/>
                  <a:pt x="115" y="16"/>
                  <a:pt x="119" y="8"/>
                </a:cubicBezTo>
                <a:close/>
                <a:moveTo>
                  <a:pt x="334" y="8"/>
                </a:moveTo>
                <a:cubicBezTo>
                  <a:pt x="312" y="7"/>
                  <a:pt x="291" y="9"/>
                  <a:pt x="271" y="7"/>
                </a:cubicBezTo>
                <a:cubicBezTo>
                  <a:pt x="250" y="8"/>
                  <a:pt x="230" y="7"/>
                  <a:pt x="209" y="7"/>
                </a:cubicBezTo>
                <a:cubicBezTo>
                  <a:pt x="206" y="8"/>
                  <a:pt x="206" y="8"/>
                  <a:pt x="206" y="8"/>
                </a:cubicBezTo>
                <a:cubicBezTo>
                  <a:pt x="210" y="16"/>
                  <a:pt x="221" y="17"/>
                  <a:pt x="225" y="26"/>
                </a:cubicBezTo>
                <a:cubicBezTo>
                  <a:pt x="228" y="32"/>
                  <a:pt x="226" y="37"/>
                  <a:pt x="224" y="43"/>
                </a:cubicBezTo>
                <a:cubicBezTo>
                  <a:pt x="217" y="51"/>
                  <a:pt x="209" y="64"/>
                  <a:pt x="196" y="62"/>
                </a:cubicBezTo>
                <a:cubicBezTo>
                  <a:pt x="183" y="61"/>
                  <a:pt x="196" y="51"/>
                  <a:pt x="192" y="45"/>
                </a:cubicBezTo>
                <a:cubicBezTo>
                  <a:pt x="190" y="41"/>
                  <a:pt x="185" y="43"/>
                  <a:pt x="181" y="42"/>
                </a:cubicBezTo>
                <a:cubicBezTo>
                  <a:pt x="177" y="44"/>
                  <a:pt x="172" y="47"/>
                  <a:pt x="170" y="52"/>
                </a:cubicBezTo>
                <a:cubicBezTo>
                  <a:pt x="169" y="61"/>
                  <a:pt x="170" y="71"/>
                  <a:pt x="176" y="79"/>
                </a:cubicBezTo>
                <a:cubicBezTo>
                  <a:pt x="179" y="82"/>
                  <a:pt x="184" y="81"/>
                  <a:pt x="188" y="82"/>
                </a:cubicBezTo>
                <a:cubicBezTo>
                  <a:pt x="194" y="83"/>
                  <a:pt x="200" y="82"/>
                  <a:pt x="205" y="79"/>
                </a:cubicBezTo>
                <a:cubicBezTo>
                  <a:pt x="215" y="72"/>
                  <a:pt x="224" y="64"/>
                  <a:pt x="235" y="62"/>
                </a:cubicBezTo>
                <a:cubicBezTo>
                  <a:pt x="244" y="61"/>
                  <a:pt x="251" y="66"/>
                  <a:pt x="256" y="72"/>
                </a:cubicBezTo>
                <a:cubicBezTo>
                  <a:pt x="255" y="74"/>
                  <a:pt x="259" y="76"/>
                  <a:pt x="256" y="77"/>
                </a:cubicBezTo>
                <a:cubicBezTo>
                  <a:pt x="258" y="83"/>
                  <a:pt x="258" y="83"/>
                  <a:pt x="258" y="83"/>
                </a:cubicBezTo>
                <a:cubicBezTo>
                  <a:pt x="260" y="91"/>
                  <a:pt x="257" y="99"/>
                  <a:pt x="254" y="106"/>
                </a:cubicBezTo>
                <a:cubicBezTo>
                  <a:pt x="251" y="113"/>
                  <a:pt x="245" y="115"/>
                  <a:pt x="239" y="118"/>
                </a:cubicBezTo>
                <a:cubicBezTo>
                  <a:pt x="236" y="120"/>
                  <a:pt x="232" y="118"/>
                  <a:pt x="230" y="116"/>
                </a:cubicBezTo>
                <a:cubicBezTo>
                  <a:pt x="228" y="113"/>
                  <a:pt x="232" y="111"/>
                  <a:pt x="234" y="109"/>
                </a:cubicBezTo>
                <a:cubicBezTo>
                  <a:pt x="236" y="101"/>
                  <a:pt x="235" y="94"/>
                  <a:pt x="229" y="89"/>
                </a:cubicBezTo>
                <a:cubicBezTo>
                  <a:pt x="224" y="87"/>
                  <a:pt x="221" y="91"/>
                  <a:pt x="217" y="93"/>
                </a:cubicBezTo>
                <a:cubicBezTo>
                  <a:pt x="210" y="100"/>
                  <a:pt x="207" y="112"/>
                  <a:pt x="210" y="123"/>
                </a:cubicBezTo>
                <a:cubicBezTo>
                  <a:pt x="214" y="130"/>
                  <a:pt x="217" y="138"/>
                  <a:pt x="224" y="143"/>
                </a:cubicBezTo>
                <a:cubicBezTo>
                  <a:pt x="238" y="146"/>
                  <a:pt x="238" y="146"/>
                  <a:pt x="238" y="146"/>
                </a:cubicBezTo>
                <a:cubicBezTo>
                  <a:pt x="242" y="145"/>
                  <a:pt x="246" y="143"/>
                  <a:pt x="251" y="143"/>
                </a:cubicBezTo>
                <a:cubicBezTo>
                  <a:pt x="261" y="141"/>
                  <a:pt x="269" y="134"/>
                  <a:pt x="275" y="127"/>
                </a:cubicBezTo>
                <a:cubicBezTo>
                  <a:pt x="278" y="126"/>
                  <a:pt x="280" y="125"/>
                  <a:pt x="282" y="122"/>
                </a:cubicBezTo>
                <a:cubicBezTo>
                  <a:pt x="280" y="119"/>
                  <a:pt x="284" y="116"/>
                  <a:pt x="284" y="113"/>
                </a:cubicBezTo>
                <a:cubicBezTo>
                  <a:pt x="289" y="108"/>
                  <a:pt x="287" y="100"/>
                  <a:pt x="288" y="93"/>
                </a:cubicBezTo>
                <a:cubicBezTo>
                  <a:pt x="284" y="89"/>
                  <a:pt x="285" y="82"/>
                  <a:pt x="282" y="77"/>
                </a:cubicBezTo>
                <a:cubicBezTo>
                  <a:pt x="278" y="67"/>
                  <a:pt x="262" y="63"/>
                  <a:pt x="266" y="50"/>
                </a:cubicBezTo>
                <a:cubicBezTo>
                  <a:pt x="270" y="40"/>
                  <a:pt x="280" y="32"/>
                  <a:pt x="290" y="29"/>
                </a:cubicBezTo>
                <a:cubicBezTo>
                  <a:pt x="298" y="28"/>
                  <a:pt x="306" y="27"/>
                  <a:pt x="314" y="27"/>
                </a:cubicBezTo>
                <a:cubicBezTo>
                  <a:pt x="322" y="28"/>
                  <a:pt x="331" y="34"/>
                  <a:pt x="332" y="43"/>
                </a:cubicBezTo>
                <a:cubicBezTo>
                  <a:pt x="328" y="51"/>
                  <a:pt x="328" y="51"/>
                  <a:pt x="328" y="51"/>
                </a:cubicBezTo>
                <a:cubicBezTo>
                  <a:pt x="323" y="51"/>
                  <a:pt x="320" y="55"/>
                  <a:pt x="317" y="57"/>
                </a:cubicBezTo>
                <a:cubicBezTo>
                  <a:pt x="313" y="62"/>
                  <a:pt x="310" y="68"/>
                  <a:pt x="313" y="74"/>
                </a:cubicBezTo>
                <a:cubicBezTo>
                  <a:pt x="314" y="77"/>
                  <a:pt x="311" y="81"/>
                  <a:pt x="315" y="83"/>
                </a:cubicBezTo>
                <a:cubicBezTo>
                  <a:pt x="319" y="88"/>
                  <a:pt x="325" y="83"/>
                  <a:pt x="329" y="83"/>
                </a:cubicBezTo>
                <a:cubicBezTo>
                  <a:pt x="344" y="75"/>
                  <a:pt x="353" y="59"/>
                  <a:pt x="355" y="42"/>
                </a:cubicBezTo>
                <a:cubicBezTo>
                  <a:pt x="356" y="33"/>
                  <a:pt x="355" y="21"/>
                  <a:pt x="345" y="16"/>
                </a:cubicBezTo>
                <a:cubicBezTo>
                  <a:pt x="340" y="14"/>
                  <a:pt x="335" y="13"/>
                  <a:pt x="334" y="8"/>
                </a:cubicBezTo>
                <a:close/>
                <a:moveTo>
                  <a:pt x="96" y="8"/>
                </a:moveTo>
                <a:cubicBezTo>
                  <a:pt x="93" y="6"/>
                  <a:pt x="87" y="8"/>
                  <a:pt x="84" y="8"/>
                </a:cubicBezTo>
                <a:cubicBezTo>
                  <a:pt x="72" y="18"/>
                  <a:pt x="72" y="18"/>
                  <a:pt x="72" y="18"/>
                </a:cubicBezTo>
                <a:cubicBezTo>
                  <a:pt x="68" y="24"/>
                  <a:pt x="60" y="24"/>
                  <a:pt x="58" y="30"/>
                </a:cubicBezTo>
                <a:cubicBezTo>
                  <a:pt x="60" y="32"/>
                  <a:pt x="62" y="34"/>
                  <a:pt x="65" y="36"/>
                </a:cubicBezTo>
                <a:cubicBezTo>
                  <a:pt x="68" y="33"/>
                  <a:pt x="68" y="33"/>
                  <a:pt x="68" y="33"/>
                </a:cubicBezTo>
                <a:cubicBezTo>
                  <a:pt x="77" y="29"/>
                  <a:pt x="85" y="21"/>
                  <a:pt x="93" y="15"/>
                </a:cubicBezTo>
                <a:cubicBezTo>
                  <a:pt x="94" y="13"/>
                  <a:pt x="96" y="11"/>
                  <a:pt x="96" y="8"/>
                </a:cubicBezTo>
                <a:close/>
                <a:moveTo>
                  <a:pt x="171" y="13"/>
                </a:moveTo>
                <a:cubicBezTo>
                  <a:pt x="172" y="8"/>
                  <a:pt x="172" y="8"/>
                  <a:pt x="172" y="8"/>
                </a:cubicBezTo>
                <a:cubicBezTo>
                  <a:pt x="164" y="8"/>
                  <a:pt x="152" y="7"/>
                  <a:pt x="143" y="8"/>
                </a:cubicBezTo>
                <a:cubicBezTo>
                  <a:pt x="142" y="16"/>
                  <a:pt x="139" y="22"/>
                  <a:pt x="135" y="28"/>
                </a:cubicBezTo>
                <a:cubicBezTo>
                  <a:pt x="123" y="44"/>
                  <a:pt x="106" y="61"/>
                  <a:pt x="89" y="69"/>
                </a:cubicBezTo>
                <a:cubicBezTo>
                  <a:pt x="86" y="71"/>
                  <a:pt x="83" y="69"/>
                  <a:pt x="81" y="73"/>
                </a:cubicBezTo>
                <a:cubicBezTo>
                  <a:pt x="82" y="79"/>
                  <a:pt x="80" y="86"/>
                  <a:pt x="81" y="92"/>
                </a:cubicBezTo>
                <a:cubicBezTo>
                  <a:pt x="94" y="93"/>
                  <a:pt x="92" y="78"/>
                  <a:pt x="102" y="73"/>
                </a:cubicBezTo>
                <a:cubicBezTo>
                  <a:pt x="111" y="67"/>
                  <a:pt x="122" y="65"/>
                  <a:pt x="132" y="67"/>
                </a:cubicBezTo>
                <a:cubicBezTo>
                  <a:pt x="153" y="55"/>
                  <a:pt x="159" y="32"/>
                  <a:pt x="171" y="13"/>
                </a:cubicBezTo>
                <a:close/>
                <a:moveTo>
                  <a:pt x="193" y="8"/>
                </a:moveTo>
                <a:cubicBezTo>
                  <a:pt x="189" y="7"/>
                  <a:pt x="185" y="7"/>
                  <a:pt x="181" y="8"/>
                </a:cubicBezTo>
                <a:cubicBezTo>
                  <a:pt x="180" y="12"/>
                  <a:pt x="177" y="16"/>
                  <a:pt x="177" y="20"/>
                </a:cubicBezTo>
                <a:cubicBezTo>
                  <a:pt x="186" y="29"/>
                  <a:pt x="198" y="34"/>
                  <a:pt x="211" y="38"/>
                </a:cubicBezTo>
                <a:cubicBezTo>
                  <a:pt x="213" y="38"/>
                  <a:pt x="216" y="39"/>
                  <a:pt x="218" y="36"/>
                </a:cubicBezTo>
                <a:cubicBezTo>
                  <a:pt x="218" y="34"/>
                  <a:pt x="219" y="31"/>
                  <a:pt x="217" y="30"/>
                </a:cubicBezTo>
                <a:cubicBezTo>
                  <a:pt x="205" y="25"/>
                  <a:pt x="193" y="23"/>
                  <a:pt x="183" y="17"/>
                </a:cubicBezTo>
                <a:cubicBezTo>
                  <a:pt x="182" y="14"/>
                  <a:pt x="182" y="14"/>
                  <a:pt x="182" y="14"/>
                </a:cubicBezTo>
                <a:cubicBezTo>
                  <a:pt x="182" y="13"/>
                  <a:pt x="183" y="12"/>
                  <a:pt x="184" y="12"/>
                </a:cubicBezTo>
                <a:cubicBezTo>
                  <a:pt x="190" y="14"/>
                  <a:pt x="196" y="18"/>
                  <a:pt x="202" y="19"/>
                </a:cubicBezTo>
                <a:cubicBezTo>
                  <a:pt x="203" y="18"/>
                  <a:pt x="203" y="18"/>
                  <a:pt x="203" y="18"/>
                </a:cubicBezTo>
                <a:cubicBezTo>
                  <a:pt x="199" y="15"/>
                  <a:pt x="196" y="11"/>
                  <a:pt x="193" y="8"/>
                </a:cubicBezTo>
                <a:close/>
                <a:moveTo>
                  <a:pt x="137" y="8"/>
                </a:moveTo>
                <a:cubicBezTo>
                  <a:pt x="126" y="3"/>
                  <a:pt x="123" y="18"/>
                  <a:pt x="115" y="22"/>
                </a:cubicBezTo>
                <a:cubicBezTo>
                  <a:pt x="103" y="35"/>
                  <a:pt x="91" y="44"/>
                  <a:pt x="77" y="53"/>
                </a:cubicBezTo>
                <a:cubicBezTo>
                  <a:pt x="81" y="65"/>
                  <a:pt x="81" y="65"/>
                  <a:pt x="81" y="65"/>
                </a:cubicBezTo>
                <a:cubicBezTo>
                  <a:pt x="90" y="64"/>
                  <a:pt x="98" y="57"/>
                  <a:pt x="106" y="51"/>
                </a:cubicBezTo>
                <a:cubicBezTo>
                  <a:pt x="108" y="49"/>
                  <a:pt x="109" y="47"/>
                  <a:pt x="112" y="46"/>
                </a:cubicBezTo>
                <a:cubicBezTo>
                  <a:pt x="121" y="34"/>
                  <a:pt x="136" y="24"/>
                  <a:pt x="137" y="8"/>
                </a:cubicBezTo>
                <a:close/>
                <a:moveTo>
                  <a:pt x="465" y="13"/>
                </a:moveTo>
                <a:cubicBezTo>
                  <a:pt x="462" y="7"/>
                  <a:pt x="453" y="8"/>
                  <a:pt x="447" y="8"/>
                </a:cubicBezTo>
                <a:cubicBezTo>
                  <a:pt x="445" y="8"/>
                  <a:pt x="441" y="7"/>
                  <a:pt x="440" y="9"/>
                </a:cubicBezTo>
                <a:cubicBezTo>
                  <a:pt x="452" y="21"/>
                  <a:pt x="466" y="27"/>
                  <a:pt x="479" y="34"/>
                </a:cubicBezTo>
                <a:cubicBezTo>
                  <a:pt x="491" y="25"/>
                  <a:pt x="507" y="22"/>
                  <a:pt x="523" y="27"/>
                </a:cubicBezTo>
                <a:cubicBezTo>
                  <a:pt x="532" y="24"/>
                  <a:pt x="541" y="19"/>
                  <a:pt x="546" y="9"/>
                </a:cubicBezTo>
                <a:cubicBezTo>
                  <a:pt x="543" y="7"/>
                  <a:pt x="537" y="9"/>
                  <a:pt x="533" y="8"/>
                </a:cubicBezTo>
                <a:cubicBezTo>
                  <a:pt x="524" y="15"/>
                  <a:pt x="513" y="18"/>
                  <a:pt x="502" y="21"/>
                </a:cubicBezTo>
                <a:cubicBezTo>
                  <a:pt x="488" y="23"/>
                  <a:pt x="477" y="18"/>
                  <a:pt x="465" y="13"/>
                </a:cubicBezTo>
                <a:close/>
                <a:moveTo>
                  <a:pt x="363" y="9"/>
                </a:moveTo>
                <a:cubicBezTo>
                  <a:pt x="359" y="9"/>
                  <a:pt x="353" y="6"/>
                  <a:pt x="350" y="9"/>
                </a:cubicBezTo>
                <a:cubicBezTo>
                  <a:pt x="355" y="16"/>
                  <a:pt x="362" y="22"/>
                  <a:pt x="363" y="31"/>
                </a:cubicBezTo>
                <a:cubicBezTo>
                  <a:pt x="365" y="37"/>
                  <a:pt x="361" y="44"/>
                  <a:pt x="361" y="51"/>
                </a:cubicBezTo>
                <a:cubicBezTo>
                  <a:pt x="361" y="54"/>
                  <a:pt x="365" y="56"/>
                  <a:pt x="367" y="57"/>
                </a:cubicBezTo>
                <a:cubicBezTo>
                  <a:pt x="380" y="82"/>
                  <a:pt x="408" y="95"/>
                  <a:pt x="432" y="106"/>
                </a:cubicBezTo>
                <a:cubicBezTo>
                  <a:pt x="446" y="99"/>
                  <a:pt x="446" y="99"/>
                  <a:pt x="446" y="99"/>
                </a:cubicBezTo>
                <a:cubicBezTo>
                  <a:pt x="458" y="97"/>
                  <a:pt x="458" y="97"/>
                  <a:pt x="458" y="97"/>
                </a:cubicBezTo>
                <a:cubicBezTo>
                  <a:pt x="472" y="95"/>
                  <a:pt x="484" y="105"/>
                  <a:pt x="496" y="96"/>
                </a:cubicBezTo>
                <a:cubicBezTo>
                  <a:pt x="501" y="93"/>
                  <a:pt x="507" y="89"/>
                  <a:pt x="506" y="84"/>
                </a:cubicBezTo>
                <a:cubicBezTo>
                  <a:pt x="487" y="88"/>
                  <a:pt x="467" y="86"/>
                  <a:pt x="449" y="78"/>
                </a:cubicBezTo>
                <a:cubicBezTo>
                  <a:pt x="440" y="75"/>
                  <a:pt x="431" y="71"/>
                  <a:pt x="422" y="65"/>
                </a:cubicBezTo>
                <a:cubicBezTo>
                  <a:pt x="413" y="56"/>
                  <a:pt x="399" y="49"/>
                  <a:pt x="390" y="39"/>
                </a:cubicBezTo>
                <a:cubicBezTo>
                  <a:pt x="386" y="33"/>
                  <a:pt x="380" y="26"/>
                  <a:pt x="373" y="21"/>
                </a:cubicBezTo>
                <a:cubicBezTo>
                  <a:pt x="370" y="17"/>
                  <a:pt x="367" y="13"/>
                  <a:pt x="363" y="9"/>
                </a:cubicBezTo>
                <a:close/>
                <a:moveTo>
                  <a:pt x="383" y="8"/>
                </a:moveTo>
                <a:cubicBezTo>
                  <a:pt x="380" y="8"/>
                  <a:pt x="376" y="8"/>
                  <a:pt x="374" y="9"/>
                </a:cubicBezTo>
                <a:cubicBezTo>
                  <a:pt x="374" y="11"/>
                  <a:pt x="374" y="12"/>
                  <a:pt x="375" y="13"/>
                </a:cubicBezTo>
                <a:cubicBezTo>
                  <a:pt x="387" y="25"/>
                  <a:pt x="396" y="40"/>
                  <a:pt x="411" y="50"/>
                </a:cubicBezTo>
                <a:cubicBezTo>
                  <a:pt x="426" y="62"/>
                  <a:pt x="443" y="71"/>
                  <a:pt x="461" y="78"/>
                </a:cubicBezTo>
                <a:cubicBezTo>
                  <a:pt x="467" y="78"/>
                  <a:pt x="472" y="80"/>
                  <a:pt x="479" y="80"/>
                </a:cubicBezTo>
                <a:cubicBezTo>
                  <a:pt x="475" y="75"/>
                  <a:pt x="469" y="72"/>
                  <a:pt x="467" y="65"/>
                </a:cubicBezTo>
                <a:cubicBezTo>
                  <a:pt x="453" y="60"/>
                  <a:pt x="439" y="53"/>
                  <a:pt x="425" y="47"/>
                </a:cubicBezTo>
                <a:cubicBezTo>
                  <a:pt x="409" y="37"/>
                  <a:pt x="393" y="24"/>
                  <a:pt x="383" y="8"/>
                </a:cubicBezTo>
                <a:close/>
                <a:moveTo>
                  <a:pt x="404" y="15"/>
                </a:moveTo>
                <a:cubicBezTo>
                  <a:pt x="401" y="13"/>
                  <a:pt x="401" y="8"/>
                  <a:pt x="397" y="8"/>
                </a:cubicBezTo>
                <a:cubicBezTo>
                  <a:pt x="395" y="9"/>
                  <a:pt x="391" y="8"/>
                  <a:pt x="392" y="10"/>
                </a:cubicBezTo>
                <a:cubicBezTo>
                  <a:pt x="396" y="15"/>
                  <a:pt x="400" y="22"/>
                  <a:pt x="405" y="26"/>
                </a:cubicBezTo>
                <a:cubicBezTo>
                  <a:pt x="422" y="41"/>
                  <a:pt x="443" y="49"/>
                  <a:pt x="464" y="58"/>
                </a:cubicBezTo>
                <a:cubicBezTo>
                  <a:pt x="466" y="57"/>
                  <a:pt x="466" y="57"/>
                  <a:pt x="466" y="57"/>
                </a:cubicBezTo>
                <a:cubicBezTo>
                  <a:pt x="466" y="55"/>
                  <a:pt x="467" y="53"/>
                  <a:pt x="465" y="51"/>
                </a:cubicBezTo>
                <a:cubicBezTo>
                  <a:pt x="443" y="43"/>
                  <a:pt x="422" y="32"/>
                  <a:pt x="404" y="15"/>
                </a:cubicBezTo>
                <a:close/>
                <a:moveTo>
                  <a:pt x="517" y="9"/>
                </a:moveTo>
                <a:cubicBezTo>
                  <a:pt x="501" y="7"/>
                  <a:pt x="486" y="8"/>
                  <a:pt x="471" y="9"/>
                </a:cubicBezTo>
                <a:cubicBezTo>
                  <a:pt x="476" y="14"/>
                  <a:pt x="484" y="14"/>
                  <a:pt x="491" y="16"/>
                </a:cubicBezTo>
                <a:cubicBezTo>
                  <a:pt x="500" y="16"/>
                  <a:pt x="509" y="14"/>
                  <a:pt x="517" y="9"/>
                </a:cubicBezTo>
                <a:close/>
                <a:moveTo>
                  <a:pt x="430" y="9"/>
                </a:moveTo>
                <a:cubicBezTo>
                  <a:pt x="423" y="9"/>
                  <a:pt x="415" y="7"/>
                  <a:pt x="409" y="10"/>
                </a:cubicBezTo>
                <a:cubicBezTo>
                  <a:pt x="415" y="20"/>
                  <a:pt x="427" y="27"/>
                  <a:pt x="438" y="33"/>
                </a:cubicBezTo>
                <a:cubicBezTo>
                  <a:pt x="448" y="37"/>
                  <a:pt x="457" y="46"/>
                  <a:pt x="469" y="45"/>
                </a:cubicBezTo>
                <a:cubicBezTo>
                  <a:pt x="470" y="42"/>
                  <a:pt x="475" y="40"/>
                  <a:pt x="474" y="37"/>
                </a:cubicBezTo>
                <a:cubicBezTo>
                  <a:pt x="458" y="32"/>
                  <a:pt x="444" y="20"/>
                  <a:pt x="430" y="9"/>
                </a:cubicBezTo>
                <a:close/>
                <a:moveTo>
                  <a:pt x="802" y="9"/>
                </a:moveTo>
                <a:cubicBezTo>
                  <a:pt x="785" y="8"/>
                  <a:pt x="771" y="11"/>
                  <a:pt x="755" y="8"/>
                </a:cubicBezTo>
                <a:cubicBezTo>
                  <a:pt x="748" y="10"/>
                  <a:pt x="740" y="9"/>
                  <a:pt x="734" y="9"/>
                </a:cubicBezTo>
                <a:cubicBezTo>
                  <a:pt x="722" y="10"/>
                  <a:pt x="709" y="8"/>
                  <a:pt x="698" y="9"/>
                </a:cubicBezTo>
                <a:cubicBezTo>
                  <a:pt x="693" y="12"/>
                  <a:pt x="699" y="16"/>
                  <a:pt x="698" y="20"/>
                </a:cubicBezTo>
                <a:cubicBezTo>
                  <a:pt x="698" y="32"/>
                  <a:pt x="698" y="45"/>
                  <a:pt x="685" y="51"/>
                </a:cubicBezTo>
                <a:cubicBezTo>
                  <a:pt x="679" y="55"/>
                  <a:pt x="669" y="58"/>
                  <a:pt x="663" y="52"/>
                </a:cubicBezTo>
                <a:cubicBezTo>
                  <a:pt x="663" y="51"/>
                  <a:pt x="663" y="49"/>
                  <a:pt x="664" y="48"/>
                </a:cubicBezTo>
                <a:cubicBezTo>
                  <a:pt x="667" y="43"/>
                  <a:pt x="666" y="37"/>
                  <a:pt x="662" y="34"/>
                </a:cubicBezTo>
                <a:cubicBezTo>
                  <a:pt x="658" y="32"/>
                  <a:pt x="653" y="33"/>
                  <a:pt x="649" y="34"/>
                </a:cubicBezTo>
                <a:cubicBezTo>
                  <a:pt x="641" y="41"/>
                  <a:pt x="641" y="52"/>
                  <a:pt x="643" y="61"/>
                </a:cubicBezTo>
                <a:cubicBezTo>
                  <a:pt x="645" y="68"/>
                  <a:pt x="652" y="72"/>
                  <a:pt x="658" y="75"/>
                </a:cubicBezTo>
                <a:cubicBezTo>
                  <a:pt x="676" y="82"/>
                  <a:pt x="688" y="62"/>
                  <a:pt x="705" y="63"/>
                </a:cubicBezTo>
                <a:cubicBezTo>
                  <a:pt x="715" y="65"/>
                  <a:pt x="723" y="69"/>
                  <a:pt x="729" y="77"/>
                </a:cubicBezTo>
                <a:cubicBezTo>
                  <a:pt x="737" y="86"/>
                  <a:pt x="734" y="99"/>
                  <a:pt x="732" y="109"/>
                </a:cubicBezTo>
                <a:cubicBezTo>
                  <a:pt x="728" y="117"/>
                  <a:pt x="720" y="124"/>
                  <a:pt x="710" y="123"/>
                </a:cubicBezTo>
                <a:cubicBezTo>
                  <a:pt x="707" y="122"/>
                  <a:pt x="703" y="122"/>
                  <a:pt x="703" y="118"/>
                </a:cubicBezTo>
                <a:cubicBezTo>
                  <a:pt x="705" y="113"/>
                  <a:pt x="708" y="106"/>
                  <a:pt x="706" y="100"/>
                </a:cubicBezTo>
                <a:cubicBezTo>
                  <a:pt x="704" y="97"/>
                  <a:pt x="700" y="96"/>
                  <a:pt x="697" y="95"/>
                </a:cubicBezTo>
                <a:cubicBezTo>
                  <a:pt x="693" y="96"/>
                  <a:pt x="688" y="93"/>
                  <a:pt x="686" y="99"/>
                </a:cubicBezTo>
                <a:cubicBezTo>
                  <a:pt x="679" y="108"/>
                  <a:pt x="682" y="122"/>
                  <a:pt x="688" y="131"/>
                </a:cubicBezTo>
                <a:cubicBezTo>
                  <a:pt x="693" y="142"/>
                  <a:pt x="704" y="146"/>
                  <a:pt x="715" y="147"/>
                </a:cubicBezTo>
                <a:cubicBezTo>
                  <a:pt x="734" y="147"/>
                  <a:pt x="752" y="138"/>
                  <a:pt x="762" y="121"/>
                </a:cubicBezTo>
                <a:cubicBezTo>
                  <a:pt x="762" y="115"/>
                  <a:pt x="764" y="110"/>
                  <a:pt x="763" y="104"/>
                </a:cubicBezTo>
                <a:cubicBezTo>
                  <a:pt x="760" y="84"/>
                  <a:pt x="738" y="69"/>
                  <a:pt x="742" y="47"/>
                </a:cubicBezTo>
                <a:cubicBezTo>
                  <a:pt x="743" y="39"/>
                  <a:pt x="750" y="32"/>
                  <a:pt x="757" y="30"/>
                </a:cubicBezTo>
                <a:cubicBezTo>
                  <a:pt x="762" y="27"/>
                  <a:pt x="767" y="27"/>
                  <a:pt x="772" y="26"/>
                </a:cubicBezTo>
                <a:cubicBezTo>
                  <a:pt x="780" y="23"/>
                  <a:pt x="788" y="27"/>
                  <a:pt x="794" y="31"/>
                </a:cubicBezTo>
                <a:cubicBezTo>
                  <a:pt x="802" y="35"/>
                  <a:pt x="802" y="43"/>
                  <a:pt x="803" y="48"/>
                </a:cubicBezTo>
                <a:cubicBezTo>
                  <a:pt x="804" y="52"/>
                  <a:pt x="804" y="58"/>
                  <a:pt x="800" y="61"/>
                </a:cubicBezTo>
                <a:cubicBezTo>
                  <a:pt x="795" y="65"/>
                  <a:pt x="795" y="58"/>
                  <a:pt x="792" y="56"/>
                </a:cubicBezTo>
                <a:cubicBezTo>
                  <a:pt x="787" y="53"/>
                  <a:pt x="782" y="56"/>
                  <a:pt x="779" y="58"/>
                </a:cubicBezTo>
                <a:cubicBezTo>
                  <a:pt x="777" y="63"/>
                  <a:pt x="776" y="68"/>
                  <a:pt x="777" y="74"/>
                </a:cubicBezTo>
                <a:cubicBezTo>
                  <a:pt x="779" y="82"/>
                  <a:pt x="787" y="87"/>
                  <a:pt x="795" y="89"/>
                </a:cubicBezTo>
                <a:cubicBezTo>
                  <a:pt x="808" y="89"/>
                  <a:pt x="820" y="80"/>
                  <a:pt x="824" y="69"/>
                </a:cubicBezTo>
                <a:cubicBezTo>
                  <a:pt x="827" y="61"/>
                  <a:pt x="829" y="53"/>
                  <a:pt x="828" y="45"/>
                </a:cubicBezTo>
                <a:cubicBezTo>
                  <a:pt x="825" y="32"/>
                  <a:pt x="816" y="24"/>
                  <a:pt x="806" y="16"/>
                </a:cubicBezTo>
                <a:cubicBezTo>
                  <a:pt x="805" y="14"/>
                  <a:pt x="804" y="10"/>
                  <a:pt x="802" y="9"/>
                </a:cubicBezTo>
                <a:close/>
                <a:moveTo>
                  <a:pt x="569" y="9"/>
                </a:moveTo>
                <a:cubicBezTo>
                  <a:pt x="565" y="8"/>
                  <a:pt x="559" y="8"/>
                  <a:pt x="555" y="9"/>
                </a:cubicBezTo>
                <a:cubicBezTo>
                  <a:pt x="548" y="17"/>
                  <a:pt x="540" y="25"/>
                  <a:pt x="532" y="31"/>
                </a:cubicBezTo>
                <a:cubicBezTo>
                  <a:pt x="532" y="33"/>
                  <a:pt x="533" y="35"/>
                  <a:pt x="536" y="34"/>
                </a:cubicBezTo>
                <a:cubicBezTo>
                  <a:pt x="558" y="22"/>
                  <a:pt x="558" y="22"/>
                  <a:pt x="558" y="22"/>
                </a:cubicBezTo>
                <a:cubicBezTo>
                  <a:pt x="562" y="19"/>
                  <a:pt x="568" y="15"/>
                  <a:pt x="569" y="9"/>
                </a:cubicBezTo>
                <a:close/>
                <a:moveTo>
                  <a:pt x="591" y="9"/>
                </a:moveTo>
                <a:cubicBezTo>
                  <a:pt x="591" y="9"/>
                  <a:pt x="591" y="9"/>
                  <a:pt x="591" y="9"/>
                </a:cubicBezTo>
                <a:cubicBezTo>
                  <a:pt x="586" y="8"/>
                  <a:pt x="582" y="9"/>
                  <a:pt x="577" y="10"/>
                </a:cubicBezTo>
                <a:cubicBezTo>
                  <a:pt x="569" y="23"/>
                  <a:pt x="554" y="30"/>
                  <a:pt x="542" y="38"/>
                </a:cubicBezTo>
                <a:cubicBezTo>
                  <a:pt x="538" y="41"/>
                  <a:pt x="545" y="44"/>
                  <a:pt x="545" y="47"/>
                </a:cubicBezTo>
                <a:cubicBezTo>
                  <a:pt x="547" y="49"/>
                  <a:pt x="550" y="47"/>
                  <a:pt x="553" y="46"/>
                </a:cubicBezTo>
                <a:cubicBezTo>
                  <a:pt x="568" y="37"/>
                  <a:pt x="581" y="23"/>
                  <a:pt x="591" y="9"/>
                </a:cubicBezTo>
                <a:close/>
                <a:moveTo>
                  <a:pt x="615" y="10"/>
                </a:moveTo>
                <a:cubicBezTo>
                  <a:pt x="610" y="8"/>
                  <a:pt x="603" y="9"/>
                  <a:pt x="598" y="10"/>
                </a:cubicBezTo>
                <a:cubicBezTo>
                  <a:pt x="597" y="15"/>
                  <a:pt x="592" y="17"/>
                  <a:pt x="591" y="21"/>
                </a:cubicBezTo>
                <a:cubicBezTo>
                  <a:pt x="577" y="33"/>
                  <a:pt x="565" y="48"/>
                  <a:pt x="548" y="55"/>
                </a:cubicBezTo>
                <a:cubicBezTo>
                  <a:pt x="547" y="58"/>
                  <a:pt x="546" y="63"/>
                  <a:pt x="549" y="66"/>
                </a:cubicBezTo>
                <a:cubicBezTo>
                  <a:pt x="563" y="61"/>
                  <a:pt x="563" y="61"/>
                  <a:pt x="563" y="61"/>
                </a:cubicBezTo>
                <a:cubicBezTo>
                  <a:pt x="576" y="51"/>
                  <a:pt x="590" y="41"/>
                  <a:pt x="602" y="29"/>
                </a:cubicBezTo>
                <a:cubicBezTo>
                  <a:pt x="604" y="27"/>
                  <a:pt x="605" y="22"/>
                  <a:pt x="608" y="24"/>
                </a:cubicBezTo>
                <a:cubicBezTo>
                  <a:pt x="609" y="19"/>
                  <a:pt x="614" y="16"/>
                  <a:pt x="615" y="10"/>
                </a:cubicBezTo>
                <a:close/>
                <a:moveTo>
                  <a:pt x="669" y="11"/>
                </a:moveTo>
                <a:cubicBezTo>
                  <a:pt x="668" y="9"/>
                  <a:pt x="668" y="9"/>
                  <a:pt x="668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3" y="8"/>
                  <a:pt x="624" y="12"/>
                  <a:pt x="621" y="14"/>
                </a:cubicBezTo>
                <a:cubicBezTo>
                  <a:pt x="609" y="33"/>
                  <a:pt x="591" y="47"/>
                  <a:pt x="572" y="61"/>
                </a:cubicBezTo>
                <a:cubicBezTo>
                  <a:pt x="565" y="67"/>
                  <a:pt x="556" y="69"/>
                  <a:pt x="548" y="74"/>
                </a:cubicBezTo>
                <a:cubicBezTo>
                  <a:pt x="547" y="83"/>
                  <a:pt x="541" y="91"/>
                  <a:pt x="542" y="101"/>
                </a:cubicBezTo>
                <a:cubicBezTo>
                  <a:pt x="543" y="103"/>
                  <a:pt x="544" y="106"/>
                  <a:pt x="546" y="105"/>
                </a:cubicBezTo>
                <a:cubicBezTo>
                  <a:pt x="554" y="103"/>
                  <a:pt x="561" y="102"/>
                  <a:pt x="568" y="100"/>
                </a:cubicBezTo>
                <a:cubicBezTo>
                  <a:pt x="574" y="98"/>
                  <a:pt x="570" y="91"/>
                  <a:pt x="574" y="87"/>
                </a:cubicBezTo>
                <a:cubicBezTo>
                  <a:pt x="581" y="72"/>
                  <a:pt x="597" y="70"/>
                  <a:pt x="611" y="70"/>
                </a:cubicBezTo>
                <a:cubicBezTo>
                  <a:pt x="620" y="64"/>
                  <a:pt x="627" y="53"/>
                  <a:pt x="635" y="45"/>
                </a:cubicBezTo>
                <a:cubicBezTo>
                  <a:pt x="636" y="38"/>
                  <a:pt x="639" y="33"/>
                  <a:pt x="645" y="28"/>
                </a:cubicBezTo>
                <a:cubicBezTo>
                  <a:pt x="650" y="26"/>
                  <a:pt x="655" y="26"/>
                  <a:pt x="660" y="24"/>
                </a:cubicBezTo>
                <a:cubicBezTo>
                  <a:pt x="669" y="11"/>
                  <a:pt x="669" y="11"/>
                  <a:pt x="669" y="11"/>
                </a:cubicBezTo>
                <a:close/>
                <a:moveTo>
                  <a:pt x="836" y="14"/>
                </a:moveTo>
                <a:cubicBezTo>
                  <a:pt x="833" y="7"/>
                  <a:pt x="824" y="11"/>
                  <a:pt x="818" y="9"/>
                </a:cubicBezTo>
                <a:cubicBezTo>
                  <a:pt x="816" y="10"/>
                  <a:pt x="813" y="9"/>
                  <a:pt x="813" y="12"/>
                </a:cubicBezTo>
                <a:cubicBezTo>
                  <a:pt x="823" y="23"/>
                  <a:pt x="838" y="34"/>
                  <a:pt x="835" y="52"/>
                </a:cubicBezTo>
                <a:cubicBezTo>
                  <a:pt x="844" y="65"/>
                  <a:pt x="855" y="75"/>
                  <a:pt x="867" y="84"/>
                </a:cubicBezTo>
                <a:cubicBezTo>
                  <a:pt x="878" y="89"/>
                  <a:pt x="888" y="98"/>
                  <a:pt x="900" y="101"/>
                </a:cubicBezTo>
                <a:cubicBezTo>
                  <a:pt x="909" y="95"/>
                  <a:pt x="919" y="92"/>
                  <a:pt x="930" y="93"/>
                </a:cubicBezTo>
                <a:cubicBezTo>
                  <a:pt x="939" y="95"/>
                  <a:pt x="947" y="100"/>
                  <a:pt x="956" y="99"/>
                </a:cubicBezTo>
                <a:cubicBezTo>
                  <a:pt x="963" y="96"/>
                  <a:pt x="972" y="93"/>
                  <a:pt x="975" y="86"/>
                </a:cubicBezTo>
                <a:cubicBezTo>
                  <a:pt x="961" y="87"/>
                  <a:pt x="948" y="86"/>
                  <a:pt x="934" y="84"/>
                </a:cubicBezTo>
                <a:cubicBezTo>
                  <a:pt x="930" y="83"/>
                  <a:pt x="927" y="80"/>
                  <a:pt x="923" y="80"/>
                </a:cubicBezTo>
                <a:cubicBezTo>
                  <a:pt x="913" y="75"/>
                  <a:pt x="902" y="71"/>
                  <a:pt x="892" y="65"/>
                </a:cubicBezTo>
                <a:cubicBezTo>
                  <a:pt x="878" y="54"/>
                  <a:pt x="862" y="45"/>
                  <a:pt x="849" y="32"/>
                </a:cubicBezTo>
                <a:cubicBezTo>
                  <a:pt x="846" y="26"/>
                  <a:pt x="840" y="20"/>
                  <a:pt x="836" y="14"/>
                </a:cubicBezTo>
                <a:close/>
                <a:moveTo>
                  <a:pt x="858" y="10"/>
                </a:moveTo>
                <a:cubicBezTo>
                  <a:pt x="844" y="9"/>
                  <a:pt x="844" y="9"/>
                  <a:pt x="844" y="9"/>
                </a:cubicBezTo>
                <a:cubicBezTo>
                  <a:pt x="843" y="10"/>
                  <a:pt x="841" y="9"/>
                  <a:pt x="841" y="11"/>
                </a:cubicBezTo>
                <a:cubicBezTo>
                  <a:pt x="850" y="28"/>
                  <a:pt x="866" y="41"/>
                  <a:pt x="883" y="52"/>
                </a:cubicBezTo>
                <a:cubicBezTo>
                  <a:pt x="897" y="65"/>
                  <a:pt x="915" y="69"/>
                  <a:pt x="931" y="78"/>
                </a:cubicBezTo>
                <a:cubicBezTo>
                  <a:pt x="940" y="79"/>
                  <a:pt x="940" y="79"/>
                  <a:pt x="940" y="79"/>
                </a:cubicBezTo>
                <a:cubicBezTo>
                  <a:pt x="937" y="73"/>
                  <a:pt x="932" y="67"/>
                  <a:pt x="931" y="60"/>
                </a:cubicBezTo>
                <a:cubicBezTo>
                  <a:pt x="918" y="53"/>
                  <a:pt x="903" y="50"/>
                  <a:pt x="891" y="40"/>
                </a:cubicBezTo>
                <a:cubicBezTo>
                  <a:pt x="879" y="32"/>
                  <a:pt x="867" y="22"/>
                  <a:pt x="858" y="10"/>
                </a:cubicBezTo>
                <a:close/>
                <a:moveTo>
                  <a:pt x="913" y="9"/>
                </a:moveTo>
                <a:cubicBezTo>
                  <a:pt x="903" y="9"/>
                  <a:pt x="903" y="9"/>
                  <a:pt x="903" y="9"/>
                </a:cubicBezTo>
                <a:cubicBezTo>
                  <a:pt x="899" y="10"/>
                  <a:pt x="896" y="8"/>
                  <a:pt x="892" y="10"/>
                </a:cubicBezTo>
                <a:cubicBezTo>
                  <a:pt x="897" y="21"/>
                  <a:pt x="910" y="23"/>
                  <a:pt x="918" y="32"/>
                </a:cubicBezTo>
                <a:cubicBezTo>
                  <a:pt x="926" y="33"/>
                  <a:pt x="937" y="44"/>
                  <a:pt x="943" y="34"/>
                </a:cubicBezTo>
                <a:cubicBezTo>
                  <a:pt x="944" y="33"/>
                  <a:pt x="945" y="31"/>
                  <a:pt x="944" y="30"/>
                </a:cubicBezTo>
                <a:cubicBezTo>
                  <a:pt x="933" y="25"/>
                  <a:pt x="922" y="20"/>
                  <a:pt x="913" y="9"/>
                </a:cubicBezTo>
                <a:close/>
                <a:moveTo>
                  <a:pt x="881" y="10"/>
                </a:moveTo>
                <a:cubicBezTo>
                  <a:pt x="877" y="11"/>
                  <a:pt x="863" y="6"/>
                  <a:pt x="869" y="15"/>
                </a:cubicBezTo>
                <a:cubicBezTo>
                  <a:pt x="885" y="29"/>
                  <a:pt x="900" y="42"/>
                  <a:pt x="918" y="50"/>
                </a:cubicBezTo>
                <a:cubicBezTo>
                  <a:pt x="923" y="51"/>
                  <a:pt x="927" y="55"/>
                  <a:pt x="932" y="53"/>
                </a:cubicBezTo>
                <a:cubicBezTo>
                  <a:pt x="933" y="50"/>
                  <a:pt x="937" y="45"/>
                  <a:pt x="933" y="43"/>
                </a:cubicBezTo>
                <a:cubicBezTo>
                  <a:pt x="912" y="38"/>
                  <a:pt x="897" y="23"/>
                  <a:pt x="881" y="10"/>
                </a:cubicBezTo>
                <a:close/>
                <a:moveTo>
                  <a:pt x="1011" y="9"/>
                </a:moveTo>
                <a:cubicBezTo>
                  <a:pt x="1000" y="10"/>
                  <a:pt x="988" y="10"/>
                  <a:pt x="977" y="9"/>
                </a:cubicBezTo>
                <a:cubicBezTo>
                  <a:pt x="960" y="10"/>
                  <a:pt x="941" y="9"/>
                  <a:pt x="925" y="10"/>
                </a:cubicBezTo>
                <a:cubicBezTo>
                  <a:pt x="925" y="11"/>
                  <a:pt x="925" y="11"/>
                  <a:pt x="925" y="11"/>
                </a:cubicBezTo>
                <a:cubicBezTo>
                  <a:pt x="931" y="19"/>
                  <a:pt x="941" y="23"/>
                  <a:pt x="951" y="26"/>
                </a:cubicBezTo>
                <a:cubicBezTo>
                  <a:pt x="959" y="29"/>
                  <a:pt x="964" y="19"/>
                  <a:pt x="973" y="22"/>
                </a:cubicBezTo>
                <a:cubicBezTo>
                  <a:pt x="978" y="21"/>
                  <a:pt x="982" y="22"/>
                  <a:pt x="987" y="23"/>
                </a:cubicBezTo>
                <a:cubicBezTo>
                  <a:pt x="994" y="20"/>
                  <a:pt x="1002" y="18"/>
                  <a:pt x="1009" y="15"/>
                </a:cubicBezTo>
                <a:cubicBezTo>
                  <a:pt x="1010" y="13"/>
                  <a:pt x="1013" y="12"/>
                  <a:pt x="1011" y="9"/>
                </a:cubicBezTo>
                <a:close/>
                <a:moveTo>
                  <a:pt x="1044" y="12"/>
                </a:moveTo>
                <a:cubicBezTo>
                  <a:pt x="1044" y="10"/>
                  <a:pt x="1044" y="10"/>
                  <a:pt x="1044" y="10"/>
                </a:cubicBezTo>
                <a:cubicBezTo>
                  <a:pt x="1037" y="10"/>
                  <a:pt x="1030" y="9"/>
                  <a:pt x="1023" y="10"/>
                </a:cubicBezTo>
                <a:cubicBezTo>
                  <a:pt x="1016" y="16"/>
                  <a:pt x="1009" y="21"/>
                  <a:pt x="1002" y="25"/>
                </a:cubicBezTo>
                <a:cubicBezTo>
                  <a:pt x="1002" y="29"/>
                  <a:pt x="1006" y="33"/>
                  <a:pt x="1010" y="34"/>
                </a:cubicBezTo>
                <a:cubicBezTo>
                  <a:pt x="1023" y="30"/>
                  <a:pt x="1032" y="20"/>
                  <a:pt x="1044" y="12"/>
                </a:cubicBezTo>
                <a:close/>
                <a:moveTo>
                  <a:pt x="1118" y="9"/>
                </a:moveTo>
                <a:cubicBezTo>
                  <a:pt x="1112" y="10"/>
                  <a:pt x="1112" y="10"/>
                  <a:pt x="1112" y="10"/>
                </a:cubicBezTo>
                <a:cubicBezTo>
                  <a:pt x="1105" y="10"/>
                  <a:pt x="1098" y="10"/>
                  <a:pt x="1092" y="10"/>
                </a:cubicBezTo>
                <a:cubicBezTo>
                  <a:pt x="1087" y="10"/>
                  <a:pt x="1091" y="16"/>
                  <a:pt x="1088" y="18"/>
                </a:cubicBezTo>
                <a:cubicBezTo>
                  <a:pt x="1076" y="34"/>
                  <a:pt x="1063" y="52"/>
                  <a:pt x="1046" y="64"/>
                </a:cubicBezTo>
                <a:cubicBezTo>
                  <a:pt x="1036" y="72"/>
                  <a:pt x="1025" y="74"/>
                  <a:pt x="1014" y="80"/>
                </a:cubicBezTo>
                <a:cubicBezTo>
                  <a:pt x="1013" y="88"/>
                  <a:pt x="1005" y="95"/>
                  <a:pt x="1007" y="103"/>
                </a:cubicBezTo>
                <a:cubicBezTo>
                  <a:pt x="1011" y="104"/>
                  <a:pt x="1013" y="101"/>
                  <a:pt x="1017" y="100"/>
                </a:cubicBezTo>
                <a:cubicBezTo>
                  <a:pt x="1021" y="100"/>
                  <a:pt x="1024" y="99"/>
                  <a:pt x="1026" y="95"/>
                </a:cubicBezTo>
                <a:cubicBezTo>
                  <a:pt x="1025" y="86"/>
                  <a:pt x="1032" y="80"/>
                  <a:pt x="1038" y="75"/>
                </a:cubicBezTo>
                <a:cubicBezTo>
                  <a:pt x="1048" y="67"/>
                  <a:pt x="1063" y="70"/>
                  <a:pt x="1074" y="74"/>
                </a:cubicBezTo>
                <a:cubicBezTo>
                  <a:pt x="1078" y="70"/>
                  <a:pt x="1085" y="68"/>
                  <a:pt x="1089" y="61"/>
                </a:cubicBezTo>
                <a:cubicBezTo>
                  <a:pt x="1100" y="47"/>
                  <a:pt x="1111" y="31"/>
                  <a:pt x="1119" y="15"/>
                </a:cubicBezTo>
                <a:cubicBezTo>
                  <a:pt x="1119" y="14"/>
                  <a:pt x="1121" y="10"/>
                  <a:pt x="1118" y="9"/>
                </a:cubicBezTo>
                <a:close/>
                <a:moveTo>
                  <a:pt x="687" y="15"/>
                </a:moveTo>
                <a:cubicBezTo>
                  <a:pt x="685" y="13"/>
                  <a:pt x="684" y="9"/>
                  <a:pt x="681" y="9"/>
                </a:cubicBezTo>
                <a:cubicBezTo>
                  <a:pt x="678" y="10"/>
                  <a:pt x="677" y="12"/>
                  <a:pt x="677" y="14"/>
                </a:cubicBezTo>
                <a:cubicBezTo>
                  <a:pt x="678" y="17"/>
                  <a:pt x="681" y="18"/>
                  <a:pt x="684" y="18"/>
                </a:cubicBezTo>
                <a:cubicBezTo>
                  <a:pt x="686" y="19"/>
                  <a:pt x="688" y="17"/>
                  <a:pt x="687" y="15"/>
                </a:cubicBezTo>
                <a:close/>
                <a:moveTo>
                  <a:pt x="1269" y="11"/>
                </a:moveTo>
                <a:cubicBezTo>
                  <a:pt x="1246" y="10"/>
                  <a:pt x="1219" y="10"/>
                  <a:pt x="1197" y="10"/>
                </a:cubicBezTo>
                <a:cubicBezTo>
                  <a:pt x="1174" y="10"/>
                  <a:pt x="1174" y="10"/>
                  <a:pt x="1174" y="10"/>
                </a:cubicBezTo>
                <a:cubicBezTo>
                  <a:pt x="1171" y="12"/>
                  <a:pt x="1165" y="7"/>
                  <a:pt x="1165" y="12"/>
                </a:cubicBezTo>
                <a:cubicBezTo>
                  <a:pt x="1172" y="20"/>
                  <a:pt x="1174" y="30"/>
                  <a:pt x="1174" y="41"/>
                </a:cubicBezTo>
                <a:cubicBezTo>
                  <a:pt x="1171" y="49"/>
                  <a:pt x="1166" y="61"/>
                  <a:pt x="1155" y="63"/>
                </a:cubicBezTo>
                <a:cubicBezTo>
                  <a:pt x="1151" y="64"/>
                  <a:pt x="1146" y="63"/>
                  <a:pt x="1142" y="60"/>
                </a:cubicBezTo>
                <a:cubicBezTo>
                  <a:pt x="1137" y="56"/>
                  <a:pt x="1143" y="51"/>
                  <a:pt x="1143" y="47"/>
                </a:cubicBezTo>
                <a:cubicBezTo>
                  <a:pt x="1143" y="42"/>
                  <a:pt x="1140" y="37"/>
                  <a:pt x="1136" y="35"/>
                </a:cubicBezTo>
                <a:cubicBezTo>
                  <a:pt x="1130" y="34"/>
                  <a:pt x="1125" y="38"/>
                  <a:pt x="1122" y="43"/>
                </a:cubicBezTo>
                <a:cubicBezTo>
                  <a:pt x="1120" y="52"/>
                  <a:pt x="1121" y="62"/>
                  <a:pt x="1128" y="69"/>
                </a:cubicBezTo>
                <a:cubicBezTo>
                  <a:pt x="1139" y="82"/>
                  <a:pt x="1157" y="73"/>
                  <a:pt x="1170" y="69"/>
                </a:cubicBezTo>
                <a:cubicBezTo>
                  <a:pt x="1174" y="66"/>
                  <a:pt x="1178" y="65"/>
                  <a:pt x="1184" y="65"/>
                </a:cubicBezTo>
                <a:cubicBezTo>
                  <a:pt x="1188" y="67"/>
                  <a:pt x="1194" y="69"/>
                  <a:pt x="1196" y="74"/>
                </a:cubicBezTo>
                <a:cubicBezTo>
                  <a:pt x="1200" y="88"/>
                  <a:pt x="1201" y="102"/>
                  <a:pt x="1196" y="115"/>
                </a:cubicBezTo>
                <a:cubicBezTo>
                  <a:pt x="1192" y="120"/>
                  <a:pt x="1190" y="126"/>
                  <a:pt x="1182" y="125"/>
                </a:cubicBezTo>
                <a:cubicBezTo>
                  <a:pt x="1173" y="122"/>
                  <a:pt x="1177" y="113"/>
                  <a:pt x="1178" y="107"/>
                </a:cubicBezTo>
                <a:cubicBezTo>
                  <a:pt x="1176" y="103"/>
                  <a:pt x="1176" y="97"/>
                  <a:pt x="1172" y="95"/>
                </a:cubicBezTo>
                <a:cubicBezTo>
                  <a:pt x="1168" y="96"/>
                  <a:pt x="1165" y="96"/>
                  <a:pt x="1162" y="98"/>
                </a:cubicBezTo>
                <a:cubicBezTo>
                  <a:pt x="1158" y="104"/>
                  <a:pt x="1159" y="111"/>
                  <a:pt x="1158" y="117"/>
                </a:cubicBezTo>
                <a:cubicBezTo>
                  <a:pt x="1156" y="130"/>
                  <a:pt x="1170" y="136"/>
                  <a:pt x="1178" y="141"/>
                </a:cubicBezTo>
                <a:cubicBezTo>
                  <a:pt x="1193" y="142"/>
                  <a:pt x="1193" y="142"/>
                  <a:pt x="1193" y="142"/>
                </a:cubicBezTo>
                <a:cubicBezTo>
                  <a:pt x="1206" y="140"/>
                  <a:pt x="1217" y="130"/>
                  <a:pt x="1223" y="118"/>
                </a:cubicBezTo>
                <a:cubicBezTo>
                  <a:pt x="1224" y="111"/>
                  <a:pt x="1225" y="101"/>
                  <a:pt x="1218" y="96"/>
                </a:cubicBezTo>
                <a:cubicBezTo>
                  <a:pt x="1216" y="94"/>
                  <a:pt x="1219" y="93"/>
                  <a:pt x="1220" y="91"/>
                </a:cubicBezTo>
                <a:cubicBezTo>
                  <a:pt x="1218" y="84"/>
                  <a:pt x="1214" y="78"/>
                  <a:pt x="1212" y="73"/>
                </a:cubicBezTo>
                <a:cubicBezTo>
                  <a:pt x="1212" y="69"/>
                  <a:pt x="1206" y="70"/>
                  <a:pt x="1209" y="67"/>
                </a:cubicBezTo>
                <a:cubicBezTo>
                  <a:pt x="1207" y="58"/>
                  <a:pt x="1208" y="47"/>
                  <a:pt x="1213" y="39"/>
                </a:cubicBezTo>
                <a:cubicBezTo>
                  <a:pt x="1220" y="26"/>
                  <a:pt x="1234" y="26"/>
                  <a:pt x="1247" y="25"/>
                </a:cubicBezTo>
                <a:cubicBezTo>
                  <a:pt x="1259" y="23"/>
                  <a:pt x="1269" y="32"/>
                  <a:pt x="1275" y="41"/>
                </a:cubicBezTo>
                <a:cubicBezTo>
                  <a:pt x="1275" y="47"/>
                  <a:pt x="1280" y="55"/>
                  <a:pt x="1272" y="60"/>
                </a:cubicBezTo>
                <a:cubicBezTo>
                  <a:pt x="1268" y="65"/>
                  <a:pt x="1265" y="58"/>
                  <a:pt x="1261" y="61"/>
                </a:cubicBezTo>
                <a:cubicBezTo>
                  <a:pt x="1256" y="63"/>
                  <a:pt x="1255" y="68"/>
                  <a:pt x="1255" y="72"/>
                </a:cubicBezTo>
                <a:cubicBezTo>
                  <a:pt x="1257" y="77"/>
                  <a:pt x="1260" y="80"/>
                  <a:pt x="1264" y="84"/>
                </a:cubicBezTo>
                <a:cubicBezTo>
                  <a:pt x="1268" y="88"/>
                  <a:pt x="1276" y="87"/>
                  <a:pt x="1281" y="86"/>
                </a:cubicBezTo>
                <a:cubicBezTo>
                  <a:pt x="1294" y="75"/>
                  <a:pt x="1294" y="75"/>
                  <a:pt x="1294" y="75"/>
                </a:cubicBezTo>
                <a:cubicBezTo>
                  <a:pt x="1300" y="64"/>
                  <a:pt x="1307" y="47"/>
                  <a:pt x="1297" y="35"/>
                </a:cubicBezTo>
                <a:cubicBezTo>
                  <a:pt x="1287" y="27"/>
                  <a:pt x="1277" y="21"/>
                  <a:pt x="1269" y="11"/>
                </a:cubicBezTo>
                <a:close/>
                <a:moveTo>
                  <a:pt x="1066" y="12"/>
                </a:moveTo>
                <a:cubicBezTo>
                  <a:pt x="1066" y="10"/>
                  <a:pt x="1066" y="10"/>
                  <a:pt x="1066" y="10"/>
                </a:cubicBezTo>
                <a:cubicBezTo>
                  <a:pt x="1062" y="9"/>
                  <a:pt x="1058" y="10"/>
                  <a:pt x="1054" y="10"/>
                </a:cubicBezTo>
                <a:cubicBezTo>
                  <a:pt x="1050" y="9"/>
                  <a:pt x="1050" y="13"/>
                  <a:pt x="1049" y="15"/>
                </a:cubicBezTo>
                <a:cubicBezTo>
                  <a:pt x="1025" y="33"/>
                  <a:pt x="1025" y="33"/>
                  <a:pt x="1025" y="33"/>
                </a:cubicBezTo>
                <a:cubicBezTo>
                  <a:pt x="1022" y="37"/>
                  <a:pt x="1015" y="36"/>
                  <a:pt x="1014" y="42"/>
                </a:cubicBezTo>
                <a:cubicBezTo>
                  <a:pt x="1015" y="44"/>
                  <a:pt x="1015" y="47"/>
                  <a:pt x="1017" y="47"/>
                </a:cubicBezTo>
                <a:cubicBezTo>
                  <a:pt x="1019" y="47"/>
                  <a:pt x="1022" y="45"/>
                  <a:pt x="1020" y="42"/>
                </a:cubicBezTo>
                <a:cubicBezTo>
                  <a:pt x="1028" y="41"/>
                  <a:pt x="1035" y="37"/>
                  <a:pt x="1041" y="32"/>
                </a:cubicBezTo>
                <a:cubicBezTo>
                  <a:pt x="1050" y="27"/>
                  <a:pt x="1058" y="21"/>
                  <a:pt x="1066" y="12"/>
                </a:cubicBezTo>
                <a:close/>
                <a:moveTo>
                  <a:pt x="1084" y="11"/>
                </a:moveTo>
                <a:cubicBezTo>
                  <a:pt x="1080" y="10"/>
                  <a:pt x="1072" y="8"/>
                  <a:pt x="1072" y="14"/>
                </a:cubicBezTo>
                <a:cubicBezTo>
                  <a:pt x="1063" y="20"/>
                  <a:pt x="1059" y="31"/>
                  <a:pt x="1048" y="34"/>
                </a:cubicBezTo>
                <a:cubicBezTo>
                  <a:pt x="1040" y="43"/>
                  <a:pt x="1027" y="47"/>
                  <a:pt x="1017" y="54"/>
                </a:cubicBezTo>
                <a:cubicBezTo>
                  <a:pt x="1017" y="59"/>
                  <a:pt x="1015" y="65"/>
                  <a:pt x="1017" y="71"/>
                </a:cubicBezTo>
                <a:cubicBezTo>
                  <a:pt x="1043" y="66"/>
                  <a:pt x="1061" y="43"/>
                  <a:pt x="1076" y="23"/>
                </a:cubicBezTo>
                <a:cubicBezTo>
                  <a:pt x="1080" y="20"/>
                  <a:pt x="1084" y="16"/>
                  <a:pt x="1084" y="11"/>
                </a:cubicBezTo>
                <a:close/>
                <a:moveTo>
                  <a:pt x="1151" y="10"/>
                </a:moveTo>
                <a:cubicBezTo>
                  <a:pt x="1147" y="10"/>
                  <a:pt x="1140" y="9"/>
                  <a:pt x="1137" y="11"/>
                </a:cubicBezTo>
                <a:cubicBezTo>
                  <a:pt x="1140" y="15"/>
                  <a:pt x="1144" y="15"/>
                  <a:pt x="1147" y="17"/>
                </a:cubicBezTo>
                <a:cubicBezTo>
                  <a:pt x="1151" y="17"/>
                  <a:pt x="1155" y="23"/>
                  <a:pt x="1160" y="19"/>
                </a:cubicBezTo>
                <a:cubicBezTo>
                  <a:pt x="1158" y="15"/>
                  <a:pt x="1154" y="12"/>
                  <a:pt x="1151" y="10"/>
                </a:cubicBezTo>
                <a:close/>
                <a:moveTo>
                  <a:pt x="1314" y="11"/>
                </a:moveTo>
                <a:cubicBezTo>
                  <a:pt x="1283" y="10"/>
                  <a:pt x="1283" y="10"/>
                  <a:pt x="1283" y="10"/>
                </a:cubicBezTo>
                <a:cubicBezTo>
                  <a:pt x="1281" y="12"/>
                  <a:pt x="1281" y="12"/>
                  <a:pt x="1281" y="12"/>
                </a:cubicBezTo>
                <a:cubicBezTo>
                  <a:pt x="1285" y="20"/>
                  <a:pt x="1294" y="23"/>
                  <a:pt x="1300" y="28"/>
                </a:cubicBezTo>
                <a:cubicBezTo>
                  <a:pt x="1308" y="36"/>
                  <a:pt x="1312" y="47"/>
                  <a:pt x="1309" y="57"/>
                </a:cubicBezTo>
                <a:cubicBezTo>
                  <a:pt x="1311" y="59"/>
                  <a:pt x="1311" y="59"/>
                  <a:pt x="1311" y="59"/>
                </a:cubicBezTo>
                <a:cubicBezTo>
                  <a:pt x="1315" y="71"/>
                  <a:pt x="1328" y="79"/>
                  <a:pt x="1336" y="88"/>
                </a:cubicBezTo>
                <a:cubicBezTo>
                  <a:pt x="1348" y="95"/>
                  <a:pt x="1359" y="103"/>
                  <a:pt x="1373" y="106"/>
                </a:cubicBezTo>
                <a:cubicBezTo>
                  <a:pt x="1383" y="99"/>
                  <a:pt x="1383" y="99"/>
                  <a:pt x="1383" y="99"/>
                </a:cubicBezTo>
                <a:cubicBezTo>
                  <a:pt x="1401" y="91"/>
                  <a:pt x="1420" y="103"/>
                  <a:pt x="1438" y="96"/>
                </a:cubicBezTo>
                <a:cubicBezTo>
                  <a:pt x="1442" y="94"/>
                  <a:pt x="1448" y="91"/>
                  <a:pt x="1449" y="87"/>
                </a:cubicBezTo>
                <a:cubicBezTo>
                  <a:pt x="1440" y="88"/>
                  <a:pt x="1431" y="87"/>
                  <a:pt x="1423" y="90"/>
                </a:cubicBezTo>
                <a:cubicBezTo>
                  <a:pt x="1417" y="88"/>
                  <a:pt x="1411" y="87"/>
                  <a:pt x="1407" y="82"/>
                </a:cubicBezTo>
                <a:cubicBezTo>
                  <a:pt x="1390" y="78"/>
                  <a:pt x="1377" y="69"/>
                  <a:pt x="1363" y="59"/>
                </a:cubicBezTo>
                <a:cubicBezTo>
                  <a:pt x="1345" y="45"/>
                  <a:pt x="1324" y="32"/>
                  <a:pt x="1314" y="11"/>
                </a:cubicBezTo>
                <a:close/>
                <a:moveTo>
                  <a:pt x="1342" y="11"/>
                </a:moveTo>
                <a:cubicBezTo>
                  <a:pt x="1336" y="10"/>
                  <a:pt x="1328" y="11"/>
                  <a:pt x="1321" y="12"/>
                </a:cubicBezTo>
                <a:cubicBezTo>
                  <a:pt x="1321" y="13"/>
                  <a:pt x="1322" y="14"/>
                  <a:pt x="1322" y="15"/>
                </a:cubicBezTo>
                <a:cubicBezTo>
                  <a:pt x="1333" y="29"/>
                  <a:pt x="1347" y="41"/>
                  <a:pt x="1362" y="52"/>
                </a:cubicBezTo>
                <a:cubicBezTo>
                  <a:pt x="1375" y="61"/>
                  <a:pt x="1387" y="71"/>
                  <a:pt x="1402" y="74"/>
                </a:cubicBezTo>
                <a:cubicBezTo>
                  <a:pt x="1402" y="60"/>
                  <a:pt x="1402" y="60"/>
                  <a:pt x="1402" y="60"/>
                </a:cubicBezTo>
                <a:cubicBezTo>
                  <a:pt x="1377" y="52"/>
                  <a:pt x="1358" y="32"/>
                  <a:pt x="1342" y="11"/>
                </a:cubicBezTo>
                <a:close/>
                <a:moveTo>
                  <a:pt x="1460" y="12"/>
                </a:moveTo>
                <a:cubicBezTo>
                  <a:pt x="1457" y="11"/>
                  <a:pt x="1453" y="11"/>
                  <a:pt x="1450" y="10"/>
                </a:cubicBezTo>
                <a:cubicBezTo>
                  <a:pt x="1436" y="12"/>
                  <a:pt x="1422" y="10"/>
                  <a:pt x="1408" y="12"/>
                </a:cubicBezTo>
                <a:cubicBezTo>
                  <a:pt x="1408" y="13"/>
                  <a:pt x="1408" y="13"/>
                  <a:pt x="1408" y="13"/>
                </a:cubicBezTo>
                <a:cubicBezTo>
                  <a:pt x="1413" y="17"/>
                  <a:pt x="1418" y="20"/>
                  <a:pt x="1424" y="21"/>
                </a:cubicBezTo>
                <a:cubicBezTo>
                  <a:pt x="1437" y="22"/>
                  <a:pt x="1452" y="22"/>
                  <a:pt x="1460" y="12"/>
                </a:cubicBezTo>
                <a:close/>
                <a:moveTo>
                  <a:pt x="1739" y="12"/>
                </a:moveTo>
                <a:cubicBezTo>
                  <a:pt x="1717" y="12"/>
                  <a:pt x="1717" y="12"/>
                  <a:pt x="1717" y="12"/>
                </a:cubicBezTo>
                <a:cubicBezTo>
                  <a:pt x="1680" y="12"/>
                  <a:pt x="1642" y="10"/>
                  <a:pt x="1606" y="12"/>
                </a:cubicBezTo>
                <a:cubicBezTo>
                  <a:pt x="1604" y="13"/>
                  <a:pt x="1606" y="15"/>
                  <a:pt x="1606" y="17"/>
                </a:cubicBezTo>
                <a:cubicBezTo>
                  <a:pt x="1609" y="26"/>
                  <a:pt x="1619" y="30"/>
                  <a:pt x="1626" y="36"/>
                </a:cubicBezTo>
                <a:cubicBezTo>
                  <a:pt x="1629" y="44"/>
                  <a:pt x="1624" y="50"/>
                  <a:pt x="1619" y="56"/>
                </a:cubicBezTo>
                <a:cubicBezTo>
                  <a:pt x="1612" y="62"/>
                  <a:pt x="1600" y="64"/>
                  <a:pt x="1591" y="60"/>
                </a:cubicBezTo>
                <a:cubicBezTo>
                  <a:pt x="1584" y="55"/>
                  <a:pt x="1593" y="47"/>
                  <a:pt x="1587" y="42"/>
                </a:cubicBezTo>
                <a:cubicBezTo>
                  <a:pt x="1585" y="41"/>
                  <a:pt x="1582" y="41"/>
                  <a:pt x="1580" y="43"/>
                </a:cubicBezTo>
                <a:cubicBezTo>
                  <a:pt x="1574" y="47"/>
                  <a:pt x="1571" y="53"/>
                  <a:pt x="1571" y="61"/>
                </a:cubicBezTo>
                <a:cubicBezTo>
                  <a:pt x="1574" y="66"/>
                  <a:pt x="1575" y="73"/>
                  <a:pt x="1581" y="75"/>
                </a:cubicBezTo>
                <a:cubicBezTo>
                  <a:pt x="1603" y="88"/>
                  <a:pt x="1621" y="65"/>
                  <a:pt x="1642" y="66"/>
                </a:cubicBezTo>
                <a:cubicBezTo>
                  <a:pt x="1651" y="66"/>
                  <a:pt x="1660" y="71"/>
                  <a:pt x="1662" y="80"/>
                </a:cubicBezTo>
                <a:cubicBezTo>
                  <a:pt x="1668" y="92"/>
                  <a:pt x="1665" y="108"/>
                  <a:pt x="1659" y="118"/>
                </a:cubicBezTo>
                <a:cubicBezTo>
                  <a:pt x="1655" y="123"/>
                  <a:pt x="1650" y="126"/>
                  <a:pt x="1644" y="125"/>
                </a:cubicBezTo>
                <a:cubicBezTo>
                  <a:pt x="1634" y="120"/>
                  <a:pt x="1650" y="113"/>
                  <a:pt x="1642" y="106"/>
                </a:cubicBezTo>
                <a:cubicBezTo>
                  <a:pt x="1640" y="104"/>
                  <a:pt x="1638" y="102"/>
                  <a:pt x="1635" y="103"/>
                </a:cubicBezTo>
                <a:cubicBezTo>
                  <a:pt x="1630" y="102"/>
                  <a:pt x="1626" y="106"/>
                  <a:pt x="1623" y="110"/>
                </a:cubicBezTo>
                <a:cubicBezTo>
                  <a:pt x="1621" y="118"/>
                  <a:pt x="1623" y="126"/>
                  <a:pt x="1626" y="134"/>
                </a:cubicBezTo>
                <a:cubicBezTo>
                  <a:pt x="1633" y="143"/>
                  <a:pt x="1644" y="148"/>
                  <a:pt x="1656" y="148"/>
                </a:cubicBezTo>
                <a:cubicBezTo>
                  <a:pt x="1671" y="147"/>
                  <a:pt x="1683" y="136"/>
                  <a:pt x="1690" y="123"/>
                </a:cubicBezTo>
                <a:cubicBezTo>
                  <a:pt x="1695" y="112"/>
                  <a:pt x="1691" y="97"/>
                  <a:pt x="1686" y="87"/>
                </a:cubicBezTo>
                <a:cubicBezTo>
                  <a:pt x="1682" y="78"/>
                  <a:pt x="1669" y="72"/>
                  <a:pt x="1671" y="60"/>
                </a:cubicBezTo>
                <a:cubicBezTo>
                  <a:pt x="1674" y="45"/>
                  <a:pt x="1688" y="39"/>
                  <a:pt x="1701" y="35"/>
                </a:cubicBezTo>
                <a:cubicBezTo>
                  <a:pt x="1710" y="34"/>
                  <a:pt x="1724" y="31"/>
                  <a:pt x="1731" y="38"/>
                </a:cubicBezTo>
                <a:cubicBezTo>
                  <a:pt x="1736" y="42"/>
                  <a:pt x="1738" y="48"/>
                  <a:pt x="1738" y="54"/>
                </a:cubicBezTo>
                <a:cubicBezTo>
                  <a:pt x="1735" y="61"/>
                  <a:pt x="1727" y="58"/>
                  <a:pt x="1723" y="63"/>
                </a:cubicBezTo>
                <a:cubicBezTo>
                  <a:pt x="1721" y="69"/>
                  <a:pt x="1717" y="74"/>
                  <a:pt x="1720" y="81"/>
                </a:cubicBezTo>
                <a:cubicBezTo>
                  <a:pt x="1723" y="85"/>
                  <a:pt x="1726" y="89"/>
                  <a:pt x="1731" y="89"/>
                </a:cubicBezTo>
                <a:cubicBezTo>
                  <a:pt x="1740" y="92"/>
                  <a:pt x="1748" y="86"/>
                  <a:pt x="1754" y="79"/>
                </a:cubicBezTo>
                <a:cubicBezTo>
                  <a:pt x="1756" y="73"/>
                  <a:pt x="1761" y="67"/>
                  <a:pt x="1758" y="60"/>
                </a:cubicBezTo>
                <a:cubicBezTo>
                  <a:pt x="1761" y="45"/>
                  <a:pt x="1745" y="36"/>
                  <a:pt x="1740" y="23"/>
                </a:cubicBezTo>
                <a:cubicBezTo>
                  <a:pt x="1739" y="20"/>
                  <a:pt x="1741" y="15"/>
                  <a:pt x="1739" y="12"/>
                </a:cubicBezTo>
                <a:close/>
                <a:moveTo>
                  <a:pt x="1373" y="11"/>
                </a:moveTo>
                <a:cubicBezTo>
                  <a:pt x="1352" y="11"/>
                  <a:pt x="1352" y="11"/>
                  <a:pt x="1352" y="11"/>
                </a:cubicBezTo>
                <a:cubicBezTo>
                  <a:pt x="1351" y="12"/>
                  <a:pt x="1351" y="12"/>
                  <a:pt x="1351" y="12"/>
                </a:cubicBezTo>
                <a:cubicBezTo>
                  <a:pt x="1363" y="31"/>
                  <a:pt x="1380" y="46"/>
                  <a:pt x="1401" y="54"/>
                </a:cubicBezTo>
                <a:cubicBezTo>
                  <a:pt x="1407" y="56"/>
                  <a:pt x="1408" y="47"/>
                  <a:pt x="1411" y="44"/>
                </a:cubicBezTo>
                <a:cubicBezTo>
                  <a:pt x="1396" y="38"/>
                  <a:pt x="1382" y="26"/>
                  <a:pt x="1373" y="11"/>
                </a:cubicBezTo>
                <a:close/>
                <a:moveTo>
                  <a:pt x="1545" y="14"/>
                </a:moveTo>
                <a:cubicBezTo>
                  <a:pt x="1544" y="11"/>
                  <a:pt x="1544" y="11"/>
                  <a:pt x="1544" y="11"/>
                </a:cubicBezTo>
                <a:cubicBezTo>
                  <a:pt x="1539" y="11"/>
                  <a:pt x="1532" y="11"/>
                  <a:pt x="1526" y="12"/>
                </a:cubicBezTo>
                <a:cubicBezTo>
                  <a:pt x="1519" y="21"/>
                  <a:pt x="1519" y="21"/>
                  <a:pt x="1519" y="21"/>
                </a:cubicBezTo>
                <a:cubicBezTo>
                  <a:pt x="1509" y="34"/>
                  <a:pt x="1493" y="40"/>
                  <a:pt x="1482" y="51"/>
                </a:cubicBezTo>
                <a:cubicBezTo>
                  <a:pt x="1489" y="62"/>
                  <a:pt x="1489" y="62"/>
                  <a:pt x="1489" y="62"/>
                </a:cubicBezTo>
                <a:cubicBezTo>
                  <a:pt x="1490" y="62"/>
                  <a:pt x="1490" y="62"/>
                  <a:pt x="1490" y="62"/>
                </a:cubicBezTo>
                <a:cubicBezTo>
                  <a:pt x="1506" y="55"/>
                  <a:pt x="1520" y="42"/>
                  <a:pt x="1532" y="28"/>
                </a:cubicBezTo>
                <a:cubicBezTo>
                  <a:pt x="1535" y="23"/>
                  <a:pt x="1542" y="21"/>
                  <a:pt x="1545" y="14"/>
                </a:cubicBezTo>
                <a:close/>
                <a:moveTo>
                  <a:pt x="1598" y="19"/>
                </a:moveTo>
                <a:cubicBezTo>
                  <a:pt x="1595" y="12"/>
                  <a:pt x="1595" y="12"/>
                  <a:pt x="1595" y="12"/>
                </a:cubicBezTo>
                <a:cubicBezTo>
                  <a:pt x="1581" y="12"/>
                  <a:pt x="1568" y="10"/>
                  <a:pt x="1554" y="12"/>
                </a:cubicBezTo>
                <a:cubicBezTo>
                  <a:pt x="1549" y="17"/>
                  <a:pt x="1545" y="25"/>
                  <a:pt x="1538" y="28"/>
                </a:cubicBezTo>
                <a:cubicBezTo>
                  <a:pt x="1525" y="46"/>
                  <a:pt x="1509" y="59"/>
                  <a:pt x="1490" y="69"/>
                </a:cubicBezTo>
                <a:cubicBezTo>
                  <a:pt x="1491" y="82"/>
                  <a:pt x="1491" y="82"/>
                  <a:pt x="1491" y="82"/>
                </a:cubicBezTo>
                <a:cubicBezTo>
                  <a:pt x="1491" y="93"/>
                  <a:pt x="1481" y="101"/>
                  <a:pt x="1483" y="113"/>
                </a:cubicBezTo>
                <a:cubicBezTo>
                  <a:pt x="1484" y="117"/>
                  <a:pt x="1486" y="122"/>
                  <a:pt x="1490" y="123"/>
                </a:cubicBezTo>
                <a:cubicBezTo>
                  <a:pt x="1497" y="125"/>
                  <a:pt x="1502" y="123"/>
                  <a:pt x="1508" y="122"/>
                </a:cubicBezTo>
                <a:cubicBezTo>
                  <a:pt x="1511" y="119"/>
                  <a:pt x="1519" y="118"/>
                  <a:pt x="1517" y="112"/>
                </a:cubicBezTo>
                <a:cubicBezTo>
                  <a:pt x="1511" y="110"/>
                  <a:pt x="1507" y="103"/>
                  <a:pt x="1505" y="98"/>
                </a:cubicBezTo>
                <a:cubicBezTo>
                  <a:pt x="1506" y="90"/>
                  <a:pt x="1508" y="82"/>
                  <a:pt x="1515" y="77"/>
                </a:cubicBezTo>
                <a:cubicBezTo>
                  <a:pt x="1526" y="69"/>
                  <a:pt x="1541" y="74"/>
                  <a:pt x="1551" y="80"/>
                </a:cubicBezTo>
                <a:cubicBezTo>
                  <a:pt x="1555" y="75"/>
                  <a:pt x="1559" y="70"/>
                  <a:pt x="1564" y="64"/>
                </a:cubicBezTo>
                <a:cubicBezTo>
                  <a:pt x="1565" y="50"/>
                  <a:pt x="1565" y="50"/>
                  <a:pt x="1565" y="50"/>
                </a:cubicBezTo>
                <a:cubicBezTo>
                  <a:pt x="1568" y="45"/>
                  <a:pt x="1572" y="38"/>
                  <a:pt x="1579" y="35"/>
                </a:cubicBezTo>
                <a:cubicBezTo>
                  <a:pt x="1584" y="33"/>
                  <a:pt x="1589" y="36"/>
                  <a:pt x="1594" y="39"/>
                </a:cubicBezTo>
                <a:cubicBezTo>
                  <a:pt x="1597" y="43"/>
                  <a:pt x="1595" y="49"/>
                  <a:pt x="1596" y="54"/>
                </a:cubicBezTo>
                <a:cubicBezTo>
                  <a:pt x="1602" y="55"/>
                  <a:pt x="1610" y="55"/>
                  <a:pt x="1615" y="50"/>
                </a:cubicBezTo>
                <a:cubicBezTo>
                  <a:pt x="1618" y="47"/>
                  <a:pt x="1620" y="44"/>
                  <a:pt x="1619" y="39"/>
                </a:cubicBezTo>
                <a:cubicBezTo>
                  <a:pt x="1610" y="35"/>
                  <a:pt x="1603" y="28"/>
                  <a:pt x="1598" y="19"/>
                </a:cubicBezTo>
                <a:close/>
                <a:moveTo>
                  <a:pt x="1399" y="11"/>
                </a:moveTo>
                <a:cubicBezTo>
                  <a:pt x="1385" y="11"/>
                  <a:pt x="1385" y="11"/>
                  <a:pt x="1385" y="11"/>
                </a:cubicBezTo>
                <a:cubicBezTo>
                  <a:pt x="1383" y="11"/>
                  <a:pt x="1382" y="13"/>
                  <a:pt x="1382" y="15"/>
                </a:cubicBezTo>
                <a:cubicBezTo>
                  <a:pt x="1391" y="25"/>
                  <a:pt x="1402" y="39"/>
                  <a:pt x="1417" y="40"/>
                </a:cubicBezTo>
                <a:cubicBezTo>
                  <a:pt x="1427" y="37"/>
                  <a:pt x="1437" y="32"/>
                  <a:pt x="1448" y="34"/>
                </a:cubicBezTo>
                <a:cubicBezTo>
                  <a:pt x="1464" y="40"/>
                  <a:pt x="1476" y="25"/>
                  <a:pt x="1488" y="17"/>
                </a:cubicBezTo>
                <a:cubicBezTo>
                  <a:pt x="1488" y="15"/>
                  <a:pt x="1491" y="12"/>
                  <a:pt x="1488" y="11"/>
                </a:cubicBezTo>
                <a:cubicBezTo>
                  <a:pt x="1471" y="11"/>
                  <a:pt x="1471" y="11"/>
                  <a:pt x="1471" y="11"/>
                </a:cubicBezTo>
                <a:cubicBezTo>
                  <a:pt x="1461" y="21"/>
                  <a:pt x="1449" y="26"/>
                  <a:pt x="1435" y="27"/>
                </a:cubicBezTo>
                <a:cubicBezTo>
                  <a:pt x="1421" y="27"/>
                  <a:pt x="1408" y="22"/>
                  <a:pt x="1399" y="11"/>
                </a:cubicBezTo>
                <a:close/>
                <a:moveTo>
                  <a:pt x="1517" y="12"/>
                </a:moveTo>
                <a:cubicBezTo>
                  <a:pt x="1498" y="11"/>
                  <a:pt x="1498" y="11"/>
                  <a:pt x="1498" y="11"/>
                </a:cubicBezTo>
                <a:cubicBezTo>
                  <a:pt x="1496" y="12"/>
                  <a:pt x="1496" y="12"/>
                  <a:pt x="1496" y="12"/>
                </a:cubicBezTo>
                <a:cubicBezTo>
                  <a:pt x="1492" y="23"/>
                  <a:pt x="1480" y="30"/>
                  <a:pt x="1470" y="36"/>
                </a:cubicBezTo>
                <a:cubicBezTo>
                  <a:pt x="1468" y="41"/>
                  <a:pt x="1475" y="42"/>
                  <a:pt x="1477" y="45"/>
                </a:cubicBezTo>
                <a:cubicBezTo>
                  <a:pt x="1489" y="38"/>
                  <a:pt x="1502" y="32"/>
                  <a:pt x="1511" y="21"/>
                </a:cubicBezTo>
                <a:cubicBezTo>
                  <a:pt x="1513" y="18"/>
                  <a:pt x="1518" y="16"/>
                  <a:pt x="1517" y="12"/>
                </a:cubicBezTo>
                <a:close/>
                <a:moveTo>
                  <a:pt x="1777" y="12"/>
                </a:moveTo>
                <a:cubicBezTo>
                  <a:pt x="1767" y="12"/>
                  <a:pt x="1758" y="12"/>
                  <a:pt x="1749" y="12"/>
                </a:cubicBezTo>
                <a:cubicBezTo>
                  <a:pt x="1746" y="14"/>
                  <a:pt x="1747" y="18"/>
                  <a:pt x="1747" y="21"/>
                </a:cubicBezTo>
                <a:cubicBezTo>
                  <a:pt x="1753" y="34"/>
                  <a:pt x="1767" y="46"/>
                  <a:pt x="1766" y="62"/>
                </a:cubicBezTo>
                <a:cubicBezTo>
                  <a:pt x="1778" y="82"/>
                  <a:pt x="1796" y="96"/>
                  <a:pt x="1814" y="109"/>
                </a:cubicBezTo>
                <a:cubicBezTo>
                  <a:pt x="1820" y="110"/>
                  <a:pt x="1824" y="118"/>
                  <a:pt x="1831" y="116"/>
                </a:cubicBezTo>
                <a:cubicBezTo>
                  <a:pt x="1832" y="109"/>
                  <a:pt x="1840" y="103"/>
                  <a:pt x="1845" y="99"/>
                </a:cubicBezTo>
                <a:cubicBezTo>
                  <a:pt x="1834" y="91"/>
                  <a:pt x="1823" y="81"/>
                  <a:pt x="1814" y="71"/>
                </a:cubicBezTo>
                <a:cubicBezTo>
                  <a:pt x="1800" y="59"/>
                  <a:pt x="1791" y="44"/>
                  <a:pt x="1782" y="27"/>
                </a:cubicBezTo>
                <a:cubicBezTo>
                  <a:pt x="1780" y="22"/>
                  <a:pt x="1780" y="16"/>
                  <a:pt x="1777" y="12"/>
                </a:cubicBezTo>
                <a:close/>
                <a:moveTo>
                  <a:pt x="1804" y="28"/>
                </a:moveTo>
                <a:cubicBezTo>
                  <a:pt x="1800" y="22"/>
                  <a:pt x="1800" y="10"/>
                  <a:pt x="1790" y="12"/>
                </a:cubicBezTo>
                <a:cubicBezTo>
                  <a:pt x="1788" y="13"/>
                  <a:pt x="1784" y="11"/>
                  <a:pt x="1784" y="13"/>
                </a:cubicBezTo>
                <a:cubicBezTo>
                  <a:pt x="1789" y="29"/>
                  <a:pt x="1797" y="42"/>
                  <a:pt x="1805" y="56"/>
                </a:cubicBezTo>
                <a:cubicBezTo>
                  <a:pt x="1818" y="69"/>
                  <a:pt x="1833" y="86"/>
                  <a:pt x="1849" y="94"/>
                </a:cubicBezTo>
                <a:cubicBezTo>
                  <a:pt x="1855" y="100"/>
                  <a:pt x="1865" y="96"/>
                  <a:pt x="1873" y="99"/>
                </a:cubicBezTo>
                <a:cubicBezTo>
                  <a:pt x="1881" y="99"/>
                  <a:pt x="1887" y="104"/>
                  <a:pt x="1895" y="102"/>
                </a:cubicBezTo>
                <a:cubicBezTo>
                  <a:pt x="1901" y="100"/>
                  <a:pt x="1909" y="100"/>
                  <a:pt x="1910" y="94"/>
                </a:cubicBezTo>
                <a:cubicBezTo>
                  <a:pt x="1903" y="95"/>
                  <a:pt x="1896" y="91"/>
                  <a:pt x="1890" y="89"/>
                </a:cubicBezTo>
                <a:cubicBezTo>
                  <a:pt x="1883" y="94"/>
                  <a:pt x="1874" y="95"/>
                  <a:pt x="1866" y="95"/>
                </a:cubicBezTo>
                <a:cubicBezTo>
                  <a:pt x="1857" y="92"/>
                  <a:pt x="1851" y="84"/>
                  <a:pt x="1850" y="76"/>
                </a:cubicBezTo>
                <a:cubicBezTo>
                  <a:pt x="1847" y="74"/>
                  <a:pt x="1844" y="71"/>
                  <a:pt x="1841" y="68"/>
                </a:cubicBezTo>
                <a:cubicBezTo>
                  <a:pt x="1827" y="56"/>
                  <a:pt x="1815" y="42"/>
                  <a:pt x="1804" y="28"/>
                </a:cubicBezTo>
                <a:close/>
                <a:moveTo>
                  <a:pt x="1813" y="21"/>
                </a:moveTo>
                <a:cubicBezTo>
                  <a:pt x="1809" y="19"/>
                  <a:pt x="1812" y="10"/>
                  <a:pt x="1804" y="12"/>
                </a:cubicBezTo>
                <a:cubicBezTo>
                  <a:pt x="1803" y="12"/>
                  <a:pt x="1803" y="13"/>
                  <a:pt x="1803" y="14"/>
                </a:cubicBezTo>
                <a:cubicBezTo>
                  <a:pt x="1814" y="32"/>
                  <a:pt x="1814" y="32"/>
                  <a:pt x="1814" y="32"/>
                </a:cubicBezTo>
                <a:cubicBezTo>
                  <a:pt x="1817" y="40"/>
                  <a:pt x="1826" y="44"/>
                  <a:pt x="1830" y="51"/>
                </a:cubicBezTo>
                <a:cubicBezTo>
                  <a:pt x="1836" y="56"/>
                  <a:pt x="1842" y="64"/>
                  <a:pt x="1850" y="67"/>
                </a:cubicBezTo>
                <a:cubicBezTo>
                  <a:pt x="1851" y="63"/>
                  <a:pt x="1852" y="60"/>
                  <a:pt x="1853" y="56"/>
                </a:cubicBezTo>
                <a:cubicBezTo>
                  <a:pt x="1837" y="47"/>
                  <a:pt x="1827" y="34"/>
                  <a:pt x="1813" y="21"/>
                </a:cubicBezTo>
                <a:close/>
                <a:moveTo>
                  <a:pt x="1829" y="12"/>
                </a:moveTo>
                <a:cubicBezTo>
                  <a:pt x="1824" y="13"/>
                  <a:pt x="1819" y="10"/>
                  <a:pt x="1815" y="13"/>
                </a:cubicBezTo>
                <a:cubicBezTo>
                  <a:pt x="1818" y="22"/>
                  <a:pt x="1828" y="27"/>
                  <a:pt x="1833" y="34"/>
                </a:cubicBezTo>
                <a:cubicBezTo>
                  <a:pt x="1840" y="40"/>
                  <a:pt x="1847" y="47"/>
                  <a:pt x="1856" y="51"/>
                </a:cubicBezTo>
                <a:cubicBezTo>
                  <a:pt x="1857" y="49"/>
                  <a:pt x="1860" y="48"/>
                  <a:pt x="1859" y="46"/>
                </a:cubicBezTo>
                <a:cubicBezTo>
                  <a:pt x="1846" y="38"/>
                  <a:pt x="1838" y="24"/>
                  <a:pt x="1829" y="12"/>
                </a:cubicBezTo>
                <a:close/>
                <a:moveTo>
                  <a:pt x="1856" y="22"/>
                </a:moveTo>
                <a:cubicBezTo>
                  <a:pt x="1852" y="18"/>
                  <a:pt x="1852" y="9"/>
                  <a:pt x="1843" y="12"/>
                </a:cubicBezTo>
                <a:cubicBezTo>
                  <a:pt x="1841" y="13"/>
                  <a:pt x="1836" y="11"/>
                  <a:pt x="1837" y="15"/>
                </a:cubicBezTo>
                <a:cubicBezTo>
                  <a:pt x="1845" y="24"/>
                  <a:pt x="1851" y="37"/>
                  <a:pt x="1864" y="42"/>
                </a:cubicBezTo>
                <a:cubicBezTo>
                  <a:pt x="1867" y="40"/>
                  <a:pt x="1870" y="40"/>
                  <a:pt x="1871" y="36"/>
                </a:cubicBezTo>
                <a:cubicBezTo>
                  <a:pt x="1866" y="32"/>
                  <a:pt x="1861" y="28"/>
                  <a:pt x="1856" y="22"/>
                </a:cubicBezTo>
                <a:close/>
                <a:moveTo>
                  <a:pt x="1882" y="13"/>
                </a:moveTo>
                <a:cubicBezTo>
                  <a:pt x="1860" y="12"/>
                  <a:pt x="1860" y="12"/>
                  <a:pt x="1860" y="12"/>
                </a:cubicBezTo>
                <a:cubicBezTo>
                  <a:pt x="1858" y="14"/>
                  <a:pt x="1858" y="14"/>
                  <a:pt x="1858" y="14"/>
                </a:cubicBezTo>
                <a:cubicBezTo>
                  <a:pt x="1860" y="21"/>
                  <a:pt x="1868" y="28"/>
                  <a:pt x="1875" y="32"/>
                </a:cubicBezTo>
                <a:cubicBezTo>
                  <a:pt x="1877" y="35"/>
                  <a:pt x="1881" y="30"/>
                  <a:pt x="1883" y="34"/>
                </a:cubicBezTo>
                <a:cubicBezTo>
                  <a:pt x="1899" y="30"/>
                  <a:pt x="1913" y="36"/>
                  <a:pt x="1926" y="42"/>
                </a:cubicBezTo>
                <a:cubicBezTo>
                  <a:pt x="1938" y="41"/>
                  <a:pt x="1948" y="33"/>
                  <a:pt x="1957" y="25"/>
                </a:cubicBezTo>
                <a:cubicBezTo>
                  <a:pt x="1960" y="20"/>
                  <a:pt x="1969" y="20"/>
                  <a:pt x="1968" y="13"/>
                </a:cubicBezTo>
                <a:cubicBezTo>
                  <a:pt x="1949" y="13"/>
                  <a:pt x="1949" y="13"/>
                  <a:pt x="1949" y="13"/>
                </a:cubicBezTo>
                <a:cubicBezTo>
                  <a:pt x="1939" y="25"/>
                  <a:pt x="1923" y="30"/>
                  <a:pt x="1908" y="28"/>
                </a:cubicBezTo>
                <a:cubicBezTo>
                  <a:pt x="1897" y="26"/>
                  <a:pt x="1890" y="19"/>
                  <a:pt x="1882" y="13"/>
                </a:cubicBezTo>
                <a:close/>
                <a:moveTo>
                  <a:pt x="1940" y="14"/>
                </a:moveTo>
                <a:cubicBezTo>
                  <a:pt x="1930" y="11"/>
                  <a:pt x="1921" y="13"/>
                  <a:pt x="1911" y="12"/>
                </a:cubicBezTo>
                <a:cubicBezTo>
                  <a:pt x="1904" y="14"/>
                  <a:pt x="1897" y="11"/>
                  <a:pt x="1892" y="13"/>
                </a:cubicBezTo>
                <a:cubicBezTo>
                  <a:pt x="1895" y="18"/>
                  <a:pt x="1902" y="21"/>
                  <a:pt x="1908" y="23"/>
                </a:cubicBezTo>
                <a:cubicBezTo>
                  <a:pt x="1920" y="25"/>
                  <a:pt x="1933" y="23"/>
                  <a:pt x="1940" y="14"/>
                </a:cubicBezTo>
                <a:close/>
                <a:moveTo>
                  <a:pt x="1162" y="25"/>
                </a:moveTo>
                <a:cubicBezTo>
                  <a:pt x="1149" y="25"/>
                  <a:pt x="1140" y="18"/>
                  <a:pt x="1128" y="14"/>
                </a:cubicBezTo>
                <a:cubicBezTo>
                  <a:pt x="1127" y="17"/>
                  <a:pt x="1124" y="19"/>
                  <a:pt x="1125" y="22"/>
                </a:cubicBezTo>
                <a:cubicBezTo>
                  <a:pt x="1130" y="27"/>
                  <a:pt x="1136" y="28"/>
                  <a:pt x="1142" y="31"/>
                </a:cubicBezTo>
                <a:cubicBezTo>
                  <a:pt x="1147" y="38"/>
                  <a:pt x="1157" y="39"/>
                  <a:pt x="1165" y="38"/>
                </a:cubicBezTo>
                <a:cubicBezTo>
                  <a:pt x="1166" y="34"/>
                  <a:pt x="1167" y="28"/>
                  <a:pt x="1162" y="25"/>
                </a:cubicBezTo>
                <a:close/>
                <a:moveTo>
                  <a:pt x="690" y="26"/>
                </a:moveTo>
                <a:cubicBezTo>
                  <a:pt x="686" y="21"/>
                  <a:pt x="678" y="24"/>
                  <a:pt x="672" y="22"/>
                </a:cubicBezTo>
                <a:cubicBezTo>
                  <a:pt x="670" y="23"/>
                  <a:pt x="668" y="26"/>
                  <a:pt x="669" y="28"/>
                </a:cubicBezTo>
                <a:cubicBezTo>
                  <a:pt x="674" y="33"/>
                  <a:pt x="681" y="33"/>
                  <a:pt x="687" y="34"/>
                </a:cubicBezTo>
                <a:cubicBezTo>
                  <a:pt x="690" y="33"/>
                  <a:pt x="690" y="29"/>
                  <a:pt x="690" y="26"/>
                </a:cubicBezTo>
                <a:close/>
                <a:moveTo>
                  <a:pt x="184" y="34"/>
                </a:moveTo>
                <a:cubicBezTo>
                  <a:pt x="181" y="30"/>
                  <a:pt x="177" y="28"/>
                  <a:pt x="173" y="27"/>
                </a:cubicBezTo>
                <a:cubicBezTo>
                  <a:pt x="170" y="28"/>
                  <a:pt x="170" y="31"/>
                  <a:pt x="169" y="33"/>
                </a:cubicBezTo>
                <a:cubicBezTo>
                  <a:pt x="168" y="34"/>
                  <a:pt x="166" y="38"/>
                  <a:pt x="169" y="38"/>
                </a:cubicBezTo>
                <a:cubicBezTo>
                  <a:pt x="174" y="37"/>
                  <a:pt x="178" y="35"/>
                  <a:pt x="184" y="34"/>
                </a:cubicBezTo>
                <a:close/>
                <a:moveTo>
                  <a:pt x="1122" y="29"/>
                </a:moveTo>
                <a:cubicBezTo>
                  <a:pt x="1120" y="29"/>
                  <a:pt x="1119" y="32"/>
                  <a:pt x="1118" y="34"/>
                </a:cubicBezTo>
                <a:cubicBezTo>
                  <a:pt x="1118" y="34"/>
                  <a:pt x="1120" y="34"/>
                  <a:pt x="1120" y="34"/>
                </a:cubicBezTo>
                <a:cubicBezTo>
                  <a:pt x="1121" y="32"/>
                  <a:pt x="1123" y="31"/>
                  <a:pt x="1122" y="29"/>
                </a:cubicBezTo>
                <a:close/>
                <a:moveTo>
                  <a:pt x="1005" y="44"/>
                </a:moveTo>
                <a:cubicBezTo>
                  <a:pt x="1002" y="39"/>
                  <a:pt x="998" y="33"/>
                  <a:pt x="992" y="31"/>
                </a:cubicBezTo>
                <a:cubicBezTo>
                  <a:pt x="984" y="31"/>
                  <a:pt x="976" y="28"/>
                  <a:pt x="967" y="30"/>
                </a:cubicBezTo>
                <a:cubicBezTo>
                  <a:pt x="956" y="34"/>
                  <a:pt x="943" y="39"/>
                  <a:pt x="940" y="53"/>
                </a:cubicBezTo>
                <a:cubicBezTo>
                  <a:pt x="940" y="58"/>
                  <a:pt x="939" y="65"/>
                  <a:pt x="944" y="69"/>
                </a:cubicBezTo>
                <a:cubicBezTo>
                  <a:pt x="946" y="72"/>
                  <a:pt x="950" y="74"/>
                  <a:pt x="954" y="73"/>
                </a:cubicBezTo>
                <a:cubicBezTo>
                  <a:pt x="965" y="69"/>
                  <a:pt x="958" y="58"/>
                  <a:pt x="965" y="52"/>
                </a:cubicBezTo>
                <a:cubicBezTo>
                  <a:pt x="970" y="51"/>
                  <a:pt x="974" y="49"/>
                  <a:pt x="978" y="51"/>
                </a:cubicBezTo>
                <a:cubicBezTo>
                  <a:pt x="985" y="53"/>
                  <a:pt x="988" y="59"/>
                  <a:pt x="990" y="64"/>
                </a:cubicBezTo>
                <a:cubicBezTo>
                  <a:pt x="993" y="75"/>
                  <a:pt x="988" y="84"/>
                  <a:pt x="981" y="91"/>
                </a:cubicBezTo>
                <a:cubicBezTo>
                  <a:pt x="972" y="100"/>
                  <a:pt x="960" y="110"/>
                  <a:pt x="946" y="106"/>
                </a:cubicBezTo>
                <a:cubicBezTo>
                  <a:pt x="933" y="102"/>
                  <a:pt x="915" y="96"/>
                  <a:pt x="905" y="109"/>
                </a:cubicBezTo>
                <a:cubicBezTo>
                  <a:pt x="899" y="114"/>
                  <a:pt x="898" y="121"/>
                  <a:pt x="899" y="128"/>
                </a:cubicBezTo>
                <a:cubicBezTo>
                  <a:pt x="901" y="132"/>
                  <a:pt x="903" y="138"/>
                  <a:pt x="909" y="139"/>
                </a:cubicBezTo>
                <a:cubicBezTo>
                  <a:pt x="913" y="141"/>
                  <a:pt x="917" y="140"/>
                  <a:pt x="919" y="136"/>
                </a:cubicBezTo>
                <a:cubicBezTo>
                  <a:pt x="921" y="133"/>
                  <a:pt x="922" y="129"/>
                  <a:pt x="921" y="126"/>
                </a:cubicBezTo>
                <a:cubicBezTo>
                  <a:pt x="916" y="122"/>
                  <a:pt x="921" y="116"/>
                  <a:pt x="922" y="112"/>
                </a:cubicBezTo>
                <a:cubicBezTo>
                  <a:pt x="927" y="109"/>
                  <a:pt x="935" y="110"/>
                  <a:pt x="941" y="110"/>
                </a:cubicBezTo>
                <a:cubicBezTo>
                  <a:pt x="949" y="115"/>
                  <a:pt x="955" y="125"/>
                  <a:pt x="953" y="135"/>
                </a:cubicBezTo>
                <a:cubicBezTo>
                  <a:pt x="952" y="144"/>
                  <a:pt x="944" y="151"/>
                  <a:pt x="939" y="158"/>
                </a:cubicBezTo>
                <a:cubicBezTo>
                  <a:pt x="939" y="158"/>
                  <a:pt x="939" y="158"/>
                  <a:pt x="939" y="158"/>
                </a:cubicBezTo>
                <a:cubicBezTo>
                  <a:pt x="977" y="159"/>
                  <a:pt x="1015" y="159"/>
                  <a:pt x="1053" y="159"/>
                </a:cubicBezTo>
                <a:cubicBezTo>
                  <a:pt x="1056" y="160"/>
                  <a:pt x="1056" y="156"/>
                  <a:pt x="1057" y="154"/>
                </a:cubicBezTo>
                <a:cubicBezTo>
                  <a:pt x="1073" y="150"/>
                  <a:pt x="1078" y="133"/>
                  <a:pt x="1083" y="120"/>
                </a:cubicBezTo>
                <a:cubicBezTo>
                  <a:pt x="1086" y="106"/>
                  <a:pt x="1083" y="90"/>
                  <a:pt x="1071" y="81"/>
                </a:cubicBezTo>
                <a:cubicBezTo>
                  <a:pt x="1063" y="78"/>
                  <a:pt x="1052" y="75"/>
                  <a:pt x="1044" y="80"/>
                </a:cubicBezTo>
                <a:cubicBezTo>
                  <a:pt x="1035" y="85"/>
                  <a:pt x="1033" y="95"/>
                  <a:pt x="1033" y="104"/>
                </a:cubicBezTo>
                <a:cubicBezTo>
                  <a:pt x="1039" y="116"/>
                  <a:pt x="1052" y="100"/>
                  <a:pt x="1057" y="111"/>
                </a:cubicBezTo>
                <a:cubicBezTo>
                  <a:pt x="1053" y="122"/>
                  <a:pt x="1041" y="129"/>
                  <a:pt x="1030" y="129"/>
                </a:cubicBezTo>
                <a:cubicBezTo>
                  <a:pt x="1022" y="133"/>
                  <a:pt x="1015" y="129"/>
                  <a:pt x="1008" y="126"/>
                </a:cubicBezTo>
                <a:cubicBezTo>
                  <a:pt x="1000" y="119"/>
                  <a:pt x="996" y="110"/>
                  <a:pt x="998" y="100"/>
                </a:cubicBezTo>
                <a:cubicBezTo>
                  <a:pt x="1004" y="87"/>
                  <a:pt x="1010" y="72"/>
                  <a:pt x="1008" y="56"/>
                </a:cubicBezTo>
                <a:cubicBezTo>
                  <a:pt x="1006" y="53"/>
                  <a:pt x="1009" y="47"/>
                  <a:pt x="1005" y="44"/>
                </a:cubicBezTo>
                <a:close/>
                <a:moveTo>
                  <a:pt x="538" y="50"/>
                </a:moveTo>
                <a:cubicBezTo>
                  <a:pt x="526" y="36"/>
                  <a:pt x="526" y="36"/>
                  <a:pt x="526" y="36"/>
                </a:cubicBezTo>
                <a:cubicBezTo>
                  <a:pt x="514" y="30"/>
                  <a:pt x="499" y="31"/>
                  <a:pt x="488" y="38"/>
                </a:cubicBezTo>
                <a:cubicBezTo>
                  <a:pt x="481" y="43"/>
                  <a:pt x="472" y="50"/>
                  <a:pt x="474" y="60"/>
                </a:cubicBezTo>
                <a:cubicBezTo>
                  <a:pt x="475" y="65"/>
                  <a:pt x="478" y="70"/>
                  <a:pt x="483" y="73"/>
                </a:cubicBezTo>
                <a:cubicBezTo>
                  <a:pt x="486" y="73"/>
                  <a:pt x="489" y="75"/>
                  <a:pt x="492" y="73"/>
                </a:cubicBezTo>
                <a:cubicBezTo>
                  <a:pt x="496" y="68"/>
                  <a:pt x="501" y="63"/>
                  <a:pt x="499" y="56"/>
                </a:cubicBezTo>
                <a:cubicBezTo>
                  <a:pt x="500" y="53"/>
                  <a:pt x="504" y="52"/>
                  <a:pt x="507" y="52"/>
                </a:cubicBezTo>
                <a:cubicBezTo>
                  <a:pt x="512" y="54"/>
                  <a:pt x="519" y="55"/>
                  <a:pt x="522" y="61"/>
                </a:cubicBezTo>
                <a:cubicBezTo>
                  <a:pt x="525" y="70"/>
                  <a:pt x="521" y="78"/>
                  <a:pt x="516" y="85"/>
                </a:cubicBezTo>
                <a:cubicBezTo>
                  <a:pt x="509" y="97"/>
                  <a:pt x="497" y="107"/>
                  <a:pt x="482" y="107"/>
                </a:cubicBezTo>
                <a:cubicBezTo>
                  <a:pt x="463" y="103"/>
                  <a:pt x="463" y="103"/>
                  <a:pt x="463" y="103"/>
                </a:cubicBezTo>
                <a:cubicBezTo>
                  <a:pt x="454" y="105"/>
                  <a:pt x="445" y="106"/>
                  <a:pt x="439" y="113"/>
                </a:cubicBezTo>
                <a:cubicBezTo>
                  <a:pt x="433" y="118"/>
                  <a:pt x="434" y="128"/>
                  <a:pt x="437" y="135"/>
                </a:cubicBezTo>
                <a:cubicBezTo>
                  <a:pt x="440" y="139"/>
                  <a:pt x="444" y="139"/>
                  <a:pt x="449" y="139"/>
                </a:cubicBezTo>
                <a:cubicBezTo>
                  <a:pt x="462" y="139"/>
                  <a:pt x="455" y="123"/>
                  <a:pt x="463" y="117"/>
                </a:cubicBezTo>
                <a:cubicBezTo>
                  <a:pt x="467" y="115"/>
                  <a:pt x="472" y="115"/>
                  <a:pt x="477" y="116"/>
                </a:cubicBezTo>
                <a:cubicBezTo>
                  <a:pt x="481" y="118"/>
                  <a:pt x="486" y="122"/>
                  <a:pt x="487" y="127"/>
                </a:cubicBezTo>
                <a:cubicBezTo>
                  <a:pt x="491" y="135"/>
                  <a:pt x="489" y="145"/>
                  <a:pt x="484" y="152"/>
                </a:cubicBezTo>
                <a:cubicBezTo>
                  <a:pt x="482" y="156"/>
                  <a:pt x="478" y="155"/>
                  <a:pt x="477" y="159"/>
                </a:cubicBezTo>
                <a:cubicBezTo>
                  <a:pt x="490" y="160"/>
                  <a:pt x="506" y="159"/>
                  <a:pt x="520" y="160"/>
                </a:cubicBezTo>
                <a:cubicBezTo>
                  <a:pt x="612" y="159"/>
                  <a:pt x="612" y="159"/>
                  <a:pt x="612" y="159"/>
                </a:cubicBezTo>
                <a:cubicBezTo>
                  <a:pt x="621" y="154"/>
                  <a:pt x="621" y="154"/>
                  <a:pt x="621" y="154"/>
                </a:cubicBezTo>
                <a:cubicBezTo>
                  <a:pt x="633" y="140"/>
                  <a:pt x="632" y="121"/>
                  <a:pt x="636" y="104"/>
                </a:cubicBezTo>
                <a:cubicBezTo>
                  <a:pt x="634" y="102"/>
                  <a:pt x="633" y="100"/>
                  <a:pt x="633" y="99"/>
                </a:cubicBezTo>
                <a:cubicBezTo>
                  <a:pt x="626" y="92"/>
                  <a:pt x="623" y="81"/>
                  <a:pt x="613" y="78"/>
                </a:cubicBezTo>
                <a:cubicBezTo>
                  <a:pt x="605" y="76"/>
                  <a:pt x="597" y="78"/>
                  <a:pt x="590" y="81"/>
                </a:cubicBezTo>
                <a:cubicBezTo>
                  <a:pt x="585" y="84"/>
                  <a:pt x="579" y="89"/>
                  <a:pt x="578" y="96"/>
                </a:cubicBezTo>
                <a:cubicBezTo>
                  <a:pt x="578" y="101"/>
                  <a:pt x="581" y="106"/>
                  <a:pt x="584" y="110"/>
                </a:cubicBezTo>
                <a:cubicBezTo>
                  <a:pt x="590" y="115"/>
                  <a:pt x="600" y="105"/>
                  <a:pt x="604" y="116"/>
                </a:cubicBezTo>
                <a:cubicBezTo>
                  <a:pt x="603" y="119"/>
                  <a:pt x="600" y="122"/>
                  <a:pt x="598" y="123"/>
                </a:cubicBezTo>
                <a:cubicBezTo>
                  <a:pt x="596" y="127"/>
                  <a:pt x="590" y="126"/>
                  <a:pt x="588" y="130"/>
                </a:cubicBezTo>
                <a:cubicBezTo>
                  <a:pt x="576" y="133"/>
                  <a:pt x="565" y="139"/>
                  <a:pt x="552" y="134"/>
                </a:cubicBezTo>
                <a:cubicBezTo>
                  <a:pt x="540" y="126"/>
                  <a:pt x="534" y="111"/>
                  <a:pt x="535" y="97"/>
                </a:cubicBezTo>
                <a:cubicBezTo>
                  <a:pt x="539" y="82"/>
                  <a:pt x="542" y="65"/>
                  <a:pt x="538" y="50"/>
                </a:cubicBezTo>
                <a:close/>
                <a:moveTo>
                  <a:pt x="1259" y="36"/>
                </a:moveTo>
                <a:cubicBezTo>
                  <a:pt x="1258" y="34"/>
                  <a:pt x="1258" y="34"/>
                  <a:pt x="1258" y="34"/>
                </a:cubicBezTo>
                <a:cubicBezTo>
                  <a:pt x="1246" y="31"/>
                  <a:pt x="1232" y="32"/>
                  <a:pt x="1223" y="39"/>
                </a:cubicBezTo>
                <a:cubicBezTo>
                  <a:pt x="1220" y="43"/>
                  <a:pt x="1216" y="47"/>
                  <a:pt x="1217" y="51"/>
                </a:cubicBezTo>
                <a:cubicBezTo>
                  <a:pt x="1222" y="51"/>
                  <a:pt x="1227" y="50"/>
                  <a:pt x="1232" y="49"/>
                </a:cubicBezTo>
                <a:cubicBezTo>
                  <a:pt x="1243" y="48"/>
                  <a:pt x="1251" y="41"/>
                  <a:pt x="1259" y="36"/>
                </a:cubicBezTo>
                <a:close/>
                <a:moveTo>
                  <a:pt x="773" y="34"/>
                </a:moveTo>
                <a:cubicBezTo>
                  <a:pt x="770" y="34"/>
                  <a:pt x="770" y="34"/>
                  <a:pt x="770" y="34"/>
                </a:cubicBezTo>
                <a:cubicBezTo>
                  <a:pt x="766" y="36"/>
                  <a:pt x="761" y="35"/>
                  <a:pt x="757" y="38"/>
                </a:cubicBezTo>
                <a:cubicBezTo>
                  <a:pt x="754" y="41"/>
                  <a:pt x="749" y="44"/>
                  <a:pt x="750" y="49"/>
                </a:cubicBezTo>
                <a:cubicBezTo>
                  <a:pt x="756" y="48"/>
                  <a:pt x="760" y="44"/>
                  <a:pt x="765" y="42"/>
                </a:cubicBezTo>
                <a:cubicBezTo>
                  <a:pt x="768" y="40"/>
                  <a:pt x="772" y="37"/>
                  <a:pt x="773" y="34"/>
                </a:cubicBezTo>
                <a:close/>
                <a:moveTo>
                  <a:pt x="316" y="36"/>
                </a:moveTo>
                <a:cubicBezTo>
                  <a:pt x="314" y="34"/>
                  <a:pt x="311" y="35"/>
                  <a:pt x="309" y="34"/>
                </a:cubicBezTo>
                <a:cubicBezTo>
                  <a:pt x="301" y="37"/>
                  <a:pt x="290" y="34"/>
                  <a:pt x="283" y="40"/>
                </a:cubicBezTo>
                <a:cubicBezTo>
                  <a:pt x="280" y="42"/>
                  <a:pt x="275" y="47"/>
                  <a:pt x="274" y="51"/>
                </a:cubicBezTo>
                <a:cubicBezTo>
                  <a:pt x="283" y="49"/>
                  <a:pt x="294" y="47"/>
                  <a:pt x="302" y="43"/>
                </a:cubicBezTo>
                <a:cubicBezTo>
                  <a:pt x="307" y="41"/>
                  <a:pt x="312" y="40"/>
                  <a:pt x="316" y="36"/>
                </a:cubicBezTo>
                <a:close/>
                <a:moveTo>
                  <a:pt x="794" y="45"/>
                </a:moveTo>
                <a:cubicBezTo>
                  <a:pt x="794" y="40"/>
                  <a:pt x="789" y="35"/>
                  <a:pt x="783" y="35"/>
                </a:cubicBezTo>
                <a:cubicBezTo>
                  <a:pt x="773" y="43"/>
                  <a:pt x="762" y="51"/>
                  <a:pt x="751" y="57"/>
                </a:cubicBezTo>
                <a:cubicBezTo>
                  <a:pt x="751" y="59"/>
                  <a:pt x="751" y="59"/>
                  <a:pt x="751" y="59"/>
                </a:cubicBezTo>
                <a:cubicBezTo>
                  <a:pt x="751" y="62"/>
                  <a:pt x="751" y="67"/>
                  <a:pt x="755" y="68"/>
                </a:cubicBezTo>
                <a:cubicBezTo>
                  <a:pt x="765" y="65"/>
                  <a:pt x="771" y="57"/>
                  <a:pt x="778" y="49"/>
                </a:cubicBezTo>
                <a:cubicBezTo>
                  <a:pt x="783" y="48"/>
                  <a:pt x="788" y="46"/>
                  <a:pt x="793" y="48"/>
                </a:cubicBezTo>
                <a:cubicBezTo>
                  <a:pt x="794" y="48"/>
                  <a:pt x="794" y="46"/>
                  <a:pt x="794" y="45"/>
                </a:cubicBezTo>
                <a:close/>
                <a:moveTo>
                  <a:pt x="685" y="40"/>
                </a:moveTo>
                <a:cubicBezTo>
                  <a:pt x="682" y="38"/>
                  <a:pt x="679" y="38"/>
                  <a:pt x="676" y="38"/>
                </a:cubicBezTo>
                <a:cubicBezTo>
                  <a:pt x="673" y="40"/>
                  <a:pt x="672" y="43"/>
                  <a:pt x="673" y="47"/>
                </a:cubicBezTo>
                <a:cubicBezTo>
                  <a:pt x="676" y="47"/>
                  <a:pt x="676" y="47"/>
                  <a:pt x="676" y="47"/>
                </a:cubicBezTo>
                <a:cubicBezTo>
                  <a:pt x="680" y="46"/>
                  <a:pt x="683" y="42"/>
                  <a:pt x="685" y="40"/>
                </a:cubicBezTo>
                <a:close/>
                <a:moveTo>
                  <a:pt x="211" y="44"/>
                </a:moveTo>
                <a:cubicBezTo>
                  <a:pt x="200" y="40"/>
                  <a:pt x="200" y="40"/>
                  <a:pt x="200" y="40"/>
                </a:cubicBezTo>
                <a:cubicBezTo>
                  <a:pt x="199" y="40"/>
                  <a:pt x="198" y="40"/>
                  <a:pt x="198" y="41"/>
                </a:cubicBezTo>
                <a:cubicBezTo>
                  <a:pt x="201" y="45"/>
                  <a:pt x="200" y="50"/>
                  <a:pt x="201" y="54"/>
                </a:cubicBezTo>
                <a:cubicBezTo>
                  <a:pt x="204" y="54"/>
                  <a:pt x="206" y="52"/>
                  <a:pt x="208" y="50"/>
                </a:cubicBezTo>
                <a:cubicBezTo>
                  <a:pt x="209" y="48"/>
                  <a:pt x="213" y="47"/>
                  <a:pt x="211" y="44"/>
                </a:cubicBezTo>
                <a:close/>
                <a:moveTo>
                  <a:pt x="324" y="42"/>
                </a:moveTo>
                <a:cubicBezTo>
                  <a:pt x="323" y="41"/>
                  <a:pt x="322" y="40"/>
                  <a:pt x="321" y="40"/>
                </a:cubicBezTo>
                <a:cubicBezTo>
                  <a:pt x="312" y="46"/>
                  <a:pt x="302" y="49"/>
                  <a:pt x="293" y="52"/>
                </a:cubicBezTo>
                <a:cubicBezTo>
                  <a:pt x="287" y="54"/>
                  <a:pt x="281" y="56"/>
                  <a:pt x="275" y="58"/>
                </a:cubicBezTo>
                <a:cubicBezTo>
                  <a:pt x="280" y="61"/>
                  <a:pt x="281" y="69"/>
                  <a:pt x="288" y="67"/>
                </a:cubicBezTo>
                <a:cubicBezTo>
                  <a:pt x="298" y="64"/>
                  <a:pt x="309" y="61"/>
                  <a:pt x="314" y="50"/>
                </a:cubicBezTo>
                <a:cubicBezTo>
                  <a:pt x="317" y="47"/>
                  <a:pt x="323" y="47"/>
                  <a:pt x="324" y="42"/>
                </a:cubicBezTo>
                <a:close/>
                <a:moveTo>
                  <a:pt x="1712" y="44"/>
                </a:moveTo>
                <a:cubicBezTo>
                  <a:pt x="1712" y="41"/>
                  <a:pt x="1712" y="41"/>
                  <a:pt x="1712" y="41"/>
                </a:cubicBezTo>
                <a:cubicBezTo>
                  <a:pt x="1708" y="40"/>
                  <a:pt x="1708" y="40"/>
                  <a:pt x="1708" y="40"/>
                </a:cubicBezTo>
                <a:cubicBezTo>
                  <a:pt x="1697" y="44"/>
                  <a:pt x="1684" y="47"/>
                  <a:pt x="1678" y="58"/>
                </a:cubicBezTo>
                <a:cubicBezTo>
                  <a:pt x="1678" y="60"/>
                  <a:pt x="1677" y="63"/>
                  <a:pt x="1679" y="64"/>
                </a:cubicBezTo>
                <a:cubicBezTo>
                  <a:pt x="1692" y="61"/>
                  <a:pt x="1701" y="52"/>
                  <a:pt x="1712" y="44"/>
                </a:cubicBezTo>
                <a:close/>
                <a:moveTo>
                  <a:pt x="1730" y="50"/>
                </a:moveTo>
                <a:cubicBezTo>
                  <a:pt x="1728" y="44"/>
                  <a:pt x="1728" y="44"/>
                  <a:pt x="1728" y="44"/>
                </a:cubicBezTo>
                <a:cubicBezTo>
                  <a:pt x="1726" y="43"/>
                  <a:pt x="1723" y="39"/>
                  <a:pt x="1720" y="41"/>
                </a:cubicBezTo>
                <a:cubicBezTo>
                  <a:pt x="1717" y="47"/>
                  <a:pt x="1710" y="51"/>
                  <a:pt x="1705" y="56"/>
                </a:cubicBezTo>
                <a:cubicBezTo>
                  <a:pt x="1699" y="60"/>
                  <a:pt x="1694" y="64"/>
                  <a:pt x="1688" y="65"/>
                </a:cubicBezTo>
                <a:cubicBezTo>
                  <a:pt x="1686" y="68"/>
                  <a:pt x="1682" y="68"/>
                  <a:pt x="1683" y="71"/>
                </a:cubicBezTo>
                <a:cubicBezTo>
                  <a:pt x="1684" y="73"/>
                  <a:pt x="1685" y="74"/>
                  <a:pt x="1687" y="74"/>
                </a:cubicBezTo>
                <a:cubicBezTo>
                  <a:pt x="1693" y="70"/>
                  <a:pt x="1701" y="72"/>
                  <a:pt x="1707" y="65"/>
                </a:cubicBezTo>
                <a:cubicBezTo>
                  <a:pt x="1714" y="64"/>
                  <a:pt x="1718" y="59"/>
                  <a:pt x="1723" y="54"/>
                </a:cubicBezTo>
                <a:cubicBezTo>
                  <a:pt x="1726" y="52"/>
                  <a:pt x="1731" y="54"/>
                  <a:pt x="1730" y="50"/>
                </a:cubicBezTo>
                <a:close/>
                <a:moveTo>
                  <a:pt x="1470" y="49"/>
                </a:moveTo>
                <a:cubicBezTo>
                  <a:pt x="1463" y="39"/>
                  <a:pt x="1453" y="44"/>
                  <a:pt x="1444" y="41"/>
                </a:cubicBezTo>
                <a:cubicBezTo>
                  <a:pt x="1431" y="41"/>
                  <a:pt x="1418" y="46"/>
                  <a:pt x="1411" y="58"/>
                </a:cubicBezTo>
                <a:cubicBezTo>
                  <a:pt x="1409" y="64"/>
                  <a:pt x="1407" y="73"/>
                  <a:pt x="1412" y="78"/>
                </a:cubicBezTo>
                <a:cubicBezTo>
                  <a:pt x="1416" y="81"/>
                  <a:pt x="1421" y="83"/>
                  <a:pt x="1425" y="82"/>
                </a:cubicBezTo>
                <a:cubicBezTo>
                  <a:pt x="1434" y="78"/>
                  <a:pt x="1431" y="69"/>
                  <a:pt x="1433" y="62"/>
                </a:cubicBezTo>
                <a:cubicBezTo>
                  <a:pt x="1435" y="57"/>
                  <a:pt x="1440" y="56"/>
                  <a:pt x="1444" y="54"/>
                </a:cubicBezTo>
                <a:cubicBezTo>
                  <a:pt x="1451" y="52"/>
                  <a:pt x="1456" y="60"/>
                  <a:pt x="1460" y="63"/>
                </a:cubicBezTo>
                <a:cubicBezTo>
                  <a:pt x="1461" y="69"/>
                  <a:pt x="1462" y="75"/>
                  <a:pt x="1460" y="82"/>
                </a:cubicBezTo>
                <a:cubicBezTo>
                  <a:pt x="1454" y="99"/>
                  <a:pt x="1437" y="107"/>
                  <a:pt x="1419" y="106"/>
                </a:cubicBezTo>
                <a:cubicBezTo>
                  <a:pt x="1406" y="105"/>
                  <a:pt x="1389" y="99"/>
                  <a:pt x="1380" y="112"/>
                </a:cubicBezTo>
                <a:cubicBezTo>
                  <a:pt x="1378" y="117"/>
                  <a:pt x="1376" y="125"/>
                  <a:pt x="1378" y="131"/>
                </a:cubicBezTo>
                <a:cubicBezTo>
                  <a:pt x="1380" y="134"/>
                  <a:pt x="1383" y="140"/>
                  <a:pt x="1388" y="139"/>
                </a:cubicBezTo>
                <a:cubicBezTo>
                  <a:pt x="1390" y="138"/>
                  <a:pt x="1393" y="137"/>
                  <a:pt x="1394" y="134"/>
                </a:cubicBezTo>
                <a:cubicBezTo>
                  <a:pt x="1396" y="131"/>
                  <a:pt x="1393" y="128"/>
                  <a:pt x="1391" y="126"/>
                </a:cubicBezTo>
                <a:cubicBezTo>
                  <a:pt x="1389" y="120"/>
                  <a:pt x="1397" y="116"/>
                  <a:pt x="1401" y="113"/>
                </a:cubicBezTo>
                <a:cubicBezTo>
                  <a:pt x="1407" y="110"/>
                  <a:pt x="1413" y="113"/>
                  <a:pt x="1418" y="114"/>
                </a:cubicBezTo>
                <a:cubicBezTo>
                  <a:pt x="1425" y="118"/>
                  <a:pt x="1425" y="126"/>
                  <a:pt x="1428" y="132"/>
                </a:cubicBezTo>
                <a:cubicBezTo>
                  <a:pt x="1430" y="142"/>
                  <a:pt x="1425" y="152"/>
                  <a:pt x="1418" y="158"/>
                </a:cubicBezTo>
                <a:cubicBezTo>
                  <a:pt x="1418" y="159"/>
                  <a:pt x="1419" y="159"/>
                  <a:pt x="1420" y="159"/>
                </a:cubicBezTo>
                <a:cubicBezTo>
                  <a:pt x="1444" y="158"/>
                  <a:pt x="1467" y="159"/>
                  <a:pt x="1490" y="159"/>
                </a:cubicBezTo>
                <a:cubicBezTo>
                  <a:pt x="1507" y="158"/>
                  <a:pt x="1524" y="159"/>
                  <a:pt x="1540" y="158"/>
                </a:cubicBezTo>
                <a:cubicBezTo>
                  <a:pt x="1550" y="153"/>
                  <a:pt x="1558" y="143"/>
                  <a:pt x="1562" y="132"/>
                </a:cubicBezTo>
                <a:cubicBezTo>
                  <a:pt x="1568" y="116"/>
                  <a:pt x="1564" y="99"/>
                  <a:pt x="1551" y="88"/>
                </a:cubicBezTo>
                <a:cubicBezTo>
                  <a:pt x="1542" y="84"/>
                  <a:pt x="1530" y="76"/>
                  <a:pt x="1519" y="83"/>
                </a:cubicBezTo>
                <a:cubicBezTo>
                  <a:pt x="1515" y="86"/>
                  <a:pt x="1513" y="90"/>
                  <a:pt x="1512" y="95"/>
                </a:cubicBezTo>
                <a:cubicBezTo>
                  <a:pt x="1513" y="102"/>
                  <a:pt x="1520" y="105"/>
                  <a:pt x="1525" y="109"/>
                </a:cubicBezTo>
                <a:cubicBezTo>
                  <a:pt x="1527" y="112"/>
                  <a:pt x="1525" y="115"/>
                  <a:pt x="1524" y="118"/>
                </a:cubicBezTo>
                <a:cubicBezTo>
                  <a:pt x="1516" y="128"/>
                  <a:pt x="1503" y="133"/>
                  <a:pt x="1490" y="131"/>
                </a:cubicBezTo>
                <a:cubicBezTo>
                  <a:pt x="1486" y="129"/>
                  <a:pt x="1482" y="126"/>
                  <a:pt x="1480" y="123"/>
                </a:cubicBezTo>
                <a:cubicBezTo>
                  <a:pt x="1474" y="118"/>
                  <a:pt x="1475" y="109"/>
                  <a:pt x="1476" y="103"/>
                </a:cubicBezTo>
                <a:cubicBezTo>
                  <a:pt x="1482" y="93"/>
                  <a:pt x="1487" y="79"/>
                  <a:pt x="1481" y="67"/>
                </a:cubicBezTo>
                <a:cubicBezTo>
                  <a:pt x="1481" y="60"/>
                  <a:pt x="1475" y="55"/>
                  <a:pt x="1470" y="49"/>
                </a:cubicBezTo>
                <a:close/>
                <a:moveTo>
                  <a:pt x="1113" y="41"/>
                </a:moveTo>
                <a:cubicBezTo>
                  <a:pt x="1112" y="43"/>
                  <a:pt x="1109" y="45"/>
                  <a:pt x="1109" y="48"/>
                </a:cubicBezTo>
                <a:cubicBezTo>
                  <a:pt x="1109" y="50"/>
                  <a:pt x="1110" y="51"/>
                  <a:pt x="1112" y="52"/>
                </a:cubicBezTo>
                <a:cubicBezTo>
                  <a:pt x="1113" y="48"/>
                  <a:pt x="1114" y="45"/>
                  <a:pt x="1113" y="41"/>
                </a:cubicBezTo>
                <a:close/>
                <a:moveTo>
                  <a:pt x="1162" y="44"/>
                </a:moveTo>
                <a:cubicBezTo>
                  <a:pt x="1159" y="44"/>
                  <a:pt x="1154" y="41"/>
                  <a:pt x="1150" y="42"/>
                </a:cubicBezTo>
                <a:cubicBezTo>
                  <a:pt x="1151" y="47"/>
                  <a:pt x="1148" y="52"/>
                  <a:pt x="1149" y="56"/>
                </a:cubicBezTo>
                <a:cubicBezTo>
                  <a:pt x="1155" y="59"/>
                  <a:pt x="1157" y="54"/>
                  <a:pt x="1161" y="51"/>
                </a:cubicBezTo>
                <a:cubicBezTo>
                  <a:pt x="1162" y="49"/>
                  <a:pt x="1164" y="47"/>
                  <a:pt x="1162" y="44"/>
                </a:cubicBezTo>
                <a:close/>
                <a:moveTo>
                  <a:pt x="1269" y="48"/>
                </a:moveTo>
                <a:cubicBezTo>
                  <a:pt x="1267" y="43"/>
                  <a:pt x="1267" y="43"/>
                  <a:pt x="1267" y="43"/>
                </a:cubicBezTo>
                <a:cubicBezTo>
                  <a:pt x="1265" y="41"/>
                  <a:pt x="1263" y="44"/>
                  <a:pt x="1261" y="43"/>
                </a:cubicBezTo>
                <a:cubicBezTo>
                  <a:pt x="1248" y="53"/>
                  <a:pt x="1231" y="54"/>
                  <a:pt x="1216" y="58"/>
                </a:cubicBezTo>
                <a:cubicBezTo>
                  <a:pt x="1215" y="62"/>
                  <a:pt x="1215" y="67"/>
                  <a:pt x="1219" y="70"/>
                </a:cubicBezTo>
                <a:cubicBezTo>
                  <a:pt x="1234" y="69"/>
                  <a:pt x="1247" y="64"/>
                  <a:pt x="1257" y="55"/>
                </a:cubicBezTo>
                <a:cubicBezTo>
                  <a:pt x="1261" y="51"/>
                  <a:pt x="1270" y="56"/>
                  <a:pt x="1269" y="48"/>
                </a:cubicBezTo>
                <a:close/>
                <a:moveTo>
                  <a:pt x="162" y="53"/>
                </a:moveTo>
                <a:cubicBezTo>
                  <a:pt x="163" y="51"/>
                  <a:pt x="163" y="48"/>
                  <a:pt x="163" y="46"/>
                </a:cubicBezTo>
                <a:cubicBezTo>
                  <a:pt x="159" y="51"/>
                  <a:pt x="159" y="51"/>
                  <a:pt x="159" y="51"/>
                </a:cubicBezTo>
                <a:cubicBezTo>
                  <a:pt x="160" y="52"/>
                  <a:pt x="160" y="53"/>
                  <a:pt x="162" y="53"/>
                </a:cubicBezTo>
                <a:close/>
                <a:moveTo>
                  <a:pt x="1113" y="62"/>
                </a:moveTo>
                <a:cubicBezTo>
                  <a:pt x="1110" y="60"/>
                  <a:pt x="1109" y="55"/>
                  <a:pt x="1105" y="54"/>
                </a:cubicBezTo>
                <a:cubicBezTo>
                  <a:pt x="1103" y="55"/>
                  <a:pt x="1102" y="57"/>
                  <a:pt x="1102" y="58"/>
                </a:cubicBezTo>
                <a:cubicBezTo>
                  <a:pt x="1105" y="67"/>
                  <a:pt x="1110" y="74"/>
                  <a:pt x="1119" y="79"/>
                </a:cubicBezTo>
                <a:cubicBezTo>
                  <a:pt x="1127" y="89"/>
                  <a:pt x="1139" y="94"/>
                  <a:pt x="1149" y="101"/>
                </a:cubicBezTo>
                <a:cubicBezTo>
                  <a:pt x="1153" y="103"/>
                  <a:pt x="1155" y="97"/>
                  <a:pt x="1157" y="94"/>
                </a:cubicBezTo>
                <a:cubicBezTo>
                  <a:pt x="1158" y="91"/>
                  <a:pt x="1162" y="92"/>
                  <a:pt x="1162" y="89"/>
                </a:cubicBezTo>
                <a:cubicBezTo>
                  <a:pt x="1153" y="84"/>
                  <a:pt x="1144" y="82"/>
                  <a:pt x="1134" y="81"/>
                </a:cubicBezTo>
                <a:cubicBezTo>
                  <a:pt x="1124" y="78"/>
                  <a:pt x="1120" y="68"/>
                  <a:pt x="1113" y="62"/>
                </a:cubicBezTo>
                <a:close/>
                <a:moveTo>
                  <a:pt x="43" y="61"/>
                </a:moveTo>
                <a:cubicBezTo>
                  <a:pt x="40" y="58"/>
                  <a:pt x="36" y="55"/>
                  <a:pt x="32" y="55"/>
                </a:cubicBezTo>
                <a:cubicBezTo>
                  <a:pt x="25" y="56"/>
                  <a:pt x="25" y="63"/>
                  <a:pt x="20" y="67"/>
                </a:cubicBezTo>
                <a:cubicBezTo>
                  <a:pt x="17" y="71"/>
                  <a:pt x="12" y="70"/>
                  <a:pt x="9" y="68"/>
                </a:cubicBezTo>
                <a:cubicBezTo>
                  <a:pt x="7" y="68"/>
                  <a:pt x="6" y="64"/>
                  <a:pt x="4" y="64"/>
                </a:cubicBezTo>
                <a:cubicBezTo>
                  <a:pt x="4" y="69"/>
                  <a:pt x="5" y="74"/>
                  <a:pt x="4" y="79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3"/>
                  <a:pt x="33" y="86"/>
                  <a:pt x="31" y="87"/>
                </a:cubicBezTo>
                <a:cubicBezTo>
                  <a:pt x="24" y="95"/>
                  <a:pt x="14" y="97"/>
                  <a:pt x="5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0" y="101"/>
                  <a:pt x="9" y="99"/>
                  <a:pt x="13" y="101"/>
                </a:cubicBezTo>
                <a:cubicBezTo>
                  <a:pt x="20" y="101"/>
                  <a:pt x="26" y="99"/>
                  <a:pt x="32" y="96"/>
                </a:cubicBezTo>
                <a:cubicBezTo>
                  <a:pt x="36" y="93"/>
                  <a:pt x="36" y="87"/>
                  <a:pt x="41" y="86"/>
                </a:cubicBezTo>
                <a:cubicBezTo>
                  <a:pt x="45" y="78"/>
                  <a:pt x="48" y="68"/>
                  <a:pt x="43" y="61"/>
                </a:cubicBezTo>
                <a:close/>
                <a:moveTo>
                  <a:pt x="163" y="67"/>
                </a:moveTo>
                <a:cubicBezTo>
                  <a:pt x="161" y="63"/>
                  <a:pt x="157" y="62"/>
                  <a:pt x="156" y="58"/>
                </a:cubicBezTo>
                <a:cubicBezTo>
                  <a:pt x="155" y="57"/>
                  <a:pt x="153" y="59"/>
                  <a:pt x="152" y="60"/>
                </a:cubicBezTo>
                <a:cubicBezTo>
                  <a:pt x="148" y="64"/>
                  <a:pt x="156" y="69"/>
                  <a:pt x="158" y="73"/>
                </a:cubicBezTo>
                <a:cubicBezTo>
                  <a:pt x="161" y="74"/>
                  <a:pt x="164" y="78"/>
                  <a:pt x="166" y="79"/>
                </a:cubicBezTo>
                <a:cubicBezTo>
                  <a:pt x="166" y="74"/>
                  <a:pt x="163" y="71"/>
                  <a:pt x="163" y="67"/>
                </a:cubicBezTo>
                <a:close/>
                <a:moveTo>
                  <a:pt x="982" y="70"/>
                </a:moveTo>
                <a:cubicBezTo>
                  <a:pt x="982" y="66"/>
                  <a:pt x="980" y="62"/>
                  <a:pt x="978" y="59"/>
                </a:cubicBezTo>
                <a:cubicBezTo>
                  <a:pt x="977" y="58"/>
                  <a:pt x="975" y="59"/>
                  <a:pt x="973" y="59"/>
                </a:cubicBezTo>
                <a:cubicBezTo>
                  <a:pt x="969" y="59"/>
                  <a:pt x="969" y="63"/>
                  <a:pt x="969" y="67"/>
                </a:cubicBezTo>
                <a:cubicBezTo>
                  <a:pt x="968" y="72"/>
                  <a:pt x="963" y="75"/>
                  <a:pt x="962" y="80"/>
                </a:cubicBezTo>
                <a:cubicBezTo>
                  <a:pt x="965" y="83"/>
                  <a:pt x="970" y="80"/>
                  <a:pt x="974" y="80"/>
                </a:cubicBezTo>
                <a:cubicBezTo>
                  <a:pt x="979" y="78"/>
                  <a:pt x="984" y="75"/>
                  <a:pt x="982" y="70"/>
                </a:cubicBezTo>
                <a:close/>
                <a:moveTo>
                  <a:pt x="516" y="68"/>
                </a:moveTo>
                <a:cubicBezTo>
                  <a:pt x="516" y="63"/>
                  <a:pt x="511" y="59"/>
                  <a:pt x="507" y="61"/>
                </a:cubicBezTo>
                <a:cubicBezTo>
                  <a:pt x="507" y="68"/>
                  <a:pt x="500" y="73"/>
                  <a:pt x="499" y="78"/>
                </a:cubicBezTo>
                <a:cubicBezTo>
                  <a:pt x="502" y="80"/>
                  <a:pt x="505" y="77"/>
                  <a:pt x="509" y="78"/>
                </a:cubicBezTo>
                <a:cubicBezTo>
                  <a:pt x="513" y="77"/>
                  <a:pt x="517" y="73"/>
                  <a:pt x="516" y="68"/>
                </a:cubicBezTo>
                <a:close/>
                <a:moveTo>
                  <a:pt x="637" y="68"/>
                </a:moveTo>
                <a:cubicBezTo>
                  <a:pt x="636" y="65"/>
                  <a:pt x="637" y="61"/>
                  <a:pt x="633" y="60"/>
                </a:cubicBezTo>
                <a:cubicBezTo>
                  <a:pt x="631" y="61"/>
                  <a:pt x="628" y="64"/>
                  <a:pt x="628" y="67"/>
                </a:cubicBezTo>
                <a:cubicBezTo>
                  <a:pt x="645" y="82"/>
                  <a:pt x="645" y="82"/>
                  <a:pt x="645" y="82"/>
                </a:cubicBezTo>
                <a:cubicBezTo>
                  <a:pt x="655" y="85"/>
                  <a:pt x="663" y="92"/>
                  <a:pt x="672" y="96"/>
                </a:cubicBezTo>
                <a:cubicBezTo>
                  <a:pt x="674" y="98"/>
                  <a:pt x="677" y="97"/>
                  <a:pt x="678" y="95"/>
                </a:cubicBezTo>
                <a:cubicBezTo>
                  <a:pt x="679" y="94"/>
                  <a:pt x="681" y="91"/>
                  <a:pt x="679" y="89"/>
                </a:cubicBezTo>
                <a:cubicBezTo>
                  <a:pt x="675" y="89"/>
                  <a:pt x="672" y="86"/>
                  <a:pt x="668" y="85"/>
                </a:cubicBezTo>
                <a:cubicBezTo>
                  <a:pt x="655" y="84"/>
                  <a:pt x="644" y="79"/>
                  <a:pt x="637" y="68"/>
                </a:cubicBezTo>
                <a:close/>
                <a:moveTo>
                  <a:pt x="1453" y="66"/>
                </a:moveTo>
                <a:cubicBezTo>
                  <a:pt x="1451" y="62"/>
                  <a:pt x="1448" y="61"/>
                  <a:pt x="1445" y="61"/>
                </a:cubicBezTo>
                <a:cubicBezTo>
                  <a:pt x="1437" y="62"/>
                  <a:pt x="1441" y="71"/>
                  <a:pt x="1438" y="76"/>
                </a:cubicBezTo>
                <a:cubicBezTo>
                  <a:pt x="1438" y="78"/>
                  <a:pt x="1436" y="80"/>
                  <a:pt x="1437" y="82"/>
                </a:cubicBezTo>
                <a:cubicBezTo>
                  <a:pt x="1442" y="83"/>
                  <a:pt x="1448" y="82"/>
                  <a:pt x="1452" y="79"/>
                </a:cubicBezTo>
                <a:cubicBezTo>
                  <a:pt x="1455" y="75"/>
                  <a:pt x="1454" y="70"/>
                  <a:pt x="1453" y="66"/>
                </a:cubicBezTo>
                <a:close/>
                <a:moveTo>
                  <a:pt x="360" y="62"/>
                </a:moveTo>
                <a:cubicBezTo>
                  <a:pt x="355" y="62"/>
                  <a:pt x="354" y="68"/>
                  <a:pt x="352" y="71"/>
                </a:cubicBezTo>
                <a:cubicBezTo>
                  <a:pt x="345" y="81"/>
                  <a:pt x="335" y="92"/>
                  <a:pt x="321" y="92"/>
                </a:cubicBezTo>
                <a:cubicBezTo>
                  <a:pt x="312" y="97"/>
                  <a:pt x="304" y="99"/>
                  <a:pt x="296" y="103"/>
                </a:cubicBezTo>
                <a:cubicBezTo>
                  <a:pt x="296" y="108"/>
                  <a:pt x="291" y="112"/>
                  <a:pt x="293" y="115"/>
                </a:cubicBezTo>
                <a:cubicBezTo>
                  <a:pt x="308" y="111"/>
                  <a:pt x="308" y="111"/>
                  <a:pt x="308" y="111"/>
                </a:cubicBezTo>
                <a:cubicBezTo>
                  <a:pt x="311" y="110"/>
                  <a:pt x="314" y="106"/>
                  <a:pt x="318" y="106"/>
                </a:cubicBezTo>
                <a:cubicBezTo>
                  <a:pt x="335" y="98"/>
                  <a:pt x="352" y="89"/>
                  <a:pt x="365" y="74"/>
                </a:cubicBezTo>
                <a:cubicBezTo>
                  <a:pt x="368" y="69"/>
                  <a:pt x="362" y="66"/>
                  <a:pt x="360" y="62"/>
                </a:cubicBezTo>
                <a:close/>
                <a:moveTo>
                  <a:pt x="39" y="68"/>
                </a:moveTo>
                <a:cubicBezTo>
                  <a:pt x="38" y="65"/>
                  <a:pt x="36" y="64"/>
                  <a:pt x="34" y="63"/>
                </a:cubicBezTo>
                <a:cubicBezTo>
                  <a:pt x="30" y="66"/>
                  <a:pt x="26" y="71"/>
                  <a:pt x="25" y="74"/>
                </a:cubicBezTo>
                <a:cubicBezTo>
                  <a:pt x="29" y="76"/>
                  <a:pt x="33" y="74"/>
                  <a:pt x="36" y="74"/>
                </a:cubicBezTo>
                <a:cubicBezTo>
                  <a:pt x="39" y="73"/>
                  <a:pt x="39" y="70"/>
                  <a:pt x="39" y="68"/>
                </a:cubicBezTo>
                <a:close/>
                <a:moveTo>
                  <a:pt x="838" y="68"/>
                </a:moveTo>
                <a:cubicBezTo>
                  <a:pt x="837" y="67"/>
                  <a:pt x="836" y="64"/>
                  <a:pt x="834" y="64"/>
                </a:cubicBezTo>
                <a:cubicBezTo>
                  <a:pt x="832" y="66"/>
                  <a:pt x="833" y="70"/>
                  <a:pt x="831" y="72"/>
                </a:cubicBezTo>
                <a:cubicBezTo>
                  <a:pt x="831" y="73"/>
                  <a:pt x="832" y="73"/>
                  <a:pt x="833" y="73"/>
                </a:cubicBezTo>
                <a:cubicBezTo>
                  <a:pt x="835" y="72"/>
                  <a:pt x="838" y="71"/>
                  <a:pt x="838" y="68"/>
                </a:cubicBezTo>
                <a:close/>
                <a:moveTo>
                  <a:pt x="1114" y="82"/>
                </a:moveTo>
                <a:cubicBezTo>
                  <a:pt x="1109" y="80"/>
                  <a:pt x="1106" y="74"/>
                  <a:pt x="1103" y="70"/>
                </a:cubicBezTo>
                <a:cubicBezTo>
                  <a:pt x="1099" y="70"/>
                  <a:pt x="1098" y="62"/>
                  <a:pt x="1095" y="66"/>
                </a:cubicBezTo>
                <a:cubicBezTo>
                  <a:pt x="1093" y="68"/>
                  <a:pt x="1095" y="70"/>
                  <a:pt x="1095" y="71"/>
                </a:cubicBezTo>
                <a:cubicBezTo>
                  <a:pt x="1105" y="86"/>
                  <a:pt x="1120" y="94"/>
                  <a:pt x="1133" y="105"/>
                </a:cubicBezTo>
                <a:cubicBezTo>
                  <a:pt x="1139" y="107"/>
                  <a:pt x="1144" y="112"/>
                  <a:pt x="1150" y="113"/>
                </a:cubicBezTo>
                <a:cubicBezTo>
                  <a:pt x="1151" y="112"/>
                  <a:pt x="1151" y="110"/>
                  <a:pt x="1150" y="108"/>
                </a:cubicBezTo>
                <a:cubicBezTo>
                  <a:pt x="1137" y="100"/>
                  <a:pt x="1124" y="92"/>
                  <a:pt x="1114" y="82"/>
                </a:cubicBezTo>
                <a:close/>
                <a:moveTo>
                  <a:pt x="769" y="73"/>
                </a:moveTo>
                <a:cubicBezTo>
                  <a:pt x="770" y="62"/>
                  <a:pt x="760" y="72"/>
                  <a:pt x="757" y="74"/>
                </a:cubicBezTo>
                <a:cubicBezTo>
                  <a:pt x="758" y="76"/>
                  <a:pt x="759" y="77"/>
                  <a:pt x="760" y="78"/>
                </a:cubicBezTo>
                <a:cubicBezTo>
                  <a:pt x="764" y="77"/>
                  <a:pt x="768" y="77"/>
                  <a:pt x="769" y="73"/>
                </a:cubicBezTo>
                <a:close/>
                <a:moveTo>
                  <a:pt x="1312" y="75"/>
                </a:moveTo>
                <a:cubicBezTo>
                  <a:pt x="1310" y="73"/>
                  <a:pt x="1309" y="67"/>
                  <a:pt x="1306" y="69"/>
                </a:cubicBezTo>
                <a:cubicBezTo>
                  <a:pt x="1304" y="74"/>
                  <a:pt x="1301" y="79"/>
                  <a:pt x="1297" y="83"/>
                </a:cubicBezTo>
                <a:cubicBezTo>
                  <a:pt x="1302" y="83"/>
                  <a:pt x="1307" y="78"/>
                  <a:pt x="1312" y="76"/>
                </a:cubicBezTo>
                <a:cubicBezTo>
                  <a:pt x="1312" y="75"/>
                  <a:pt x="1312" y="75"/>
                  <a:pt x="1312" y="75"/>
                </a:cubicBezTo>
                <a:close/>
                <a:moveTo>
                  <a:pt x="306" y="76"/>
                </a:moveTo>
                <a:cubicBezTo>
                  <a:pt x="304" y="74"/>
                  <a:pt x="305" y="71"/>
                  <a:pt x="303" y="68"/>
                </a:cubicBezTo>
                <a:cubicBezTo>
                  <a:pt x="297" y="68"/>
                  <a:pt x="294" y="73"/>
                  <a:pt x="289" y="73"/>
                </a:cubicBezTo>
                <a:cubicBezTo>
                  <a:pt x="288" y="77"/>
                  <a:pt x="294" y="81"/>
                  <a:pt x="289" y="84"/>
                </a:cubicBezTo>
                <a:cubicBezTo>
                  <a:pt x="296" y="83"/>
                  <a:pt x="302" y="81"/>
                  <a:pt x="306" y="76"/>
                </a:cubicBezTo>
                <a:close/>
                <a:moveTo>
                  <a:pt x="1712" y="68"/>
                </a:moveTo>
                <a:cubicBezTo>
                  <a:pt x="1709" y="69"/>
                  <a:pt x="1707" y="71"/>
                  <a:pt x="1705" y="73"/>
                </a:cubicBezTo>
                <a:cubicBezTo>
                  <a:pt x="1700" y="75"/>
                  <a:pt x="1693" y="74"/>
                  <a:pt x="1689" y="79"/>
                </a:cubicBezTo>
                <a:cubicBezTo>
                  <a:pt x="1691" y="81"/>
                  <a:pt x="1691" y="85"/>
                  <a:pt x="1694" y="86"/>
                </a:cubicBezTo>
                <a:cubicBezTo>
                  <a:pt x="1700" y="85"/>
                  <a:pt x="1706" y="82"/>
                  <a:pt x="1711" y="79"/>
                </a:cubicBezTo>
                <a:cubicBezTo>
                  <a:pt x="1712" y="76"/>
                  <a:pt x="1712" y="72"/>
                  <a:pt x="1712" y="68"/>
                </a:cubicBezTo>
                <a:close/>
                <a:moveTo>
                  <a:pt x="1248" y="69"/>
                </a:moveTo>
                <a:cubicBezTo>
                  <a:pt x="1240" y="70"/>
                  <a:pt x="1233" y="74"/>
                  <a:pt x="1224" y="74"/>
                </a:cubicBezTo>
                <a:cubicBezTo>
                  <a:pt x="1222" y="76"/>
                  <a:pt x="1222" y="76"/>
                  <a:pt x="1222" y="76"/>
                </a:cubicBezTo>
                <a:cubicBezTo>
                  <a:pt x="1225" y="79"/>
                  <a:pt x="1225" y="79"/>
                  <a:pt x="1225" y="79"/>
                </a:cubicBezTo>
                <a:cubicBezTo>
                  <a:pt x="1233" y="80"/>
                  <a:pt x="1240" y="78"/>
                  <a:pt x="1247" y="75"/>
                </a:cubicBezTo>
                <a:cubicBezTo>
                  <a:pt x="1249" y="73"/>
                  <a:pt x="1247" y="70"/>
                  <a:pt x="1248" y="69"/>
                </a:cubicBezTo>
                <a:close/>
                <a:moveTo>
                  <a:pt x="245" y="74"/>
                </a:moveTo>
                <a:cubicBezTo>
                  <a:pt x="244" y="69"/>
                  <a:pt x="237" y="70"/>
                  <a:pt x="232" y="70"/>
                </a:cubicBezTo>
                <a:cubicBezTo>
                  <a:pt x="231" y="70"/>
                  <a:pt x="228" y="72"/>
                  <a:pt x="229" y="74"/>
                </a:cubicBezTo>
                <a:cubicBezTo>
                  <a:pt x="234" y="77"/>
                  <a:pt x="241" y="75"/>
                  <a:pt x="245" y="74"/>
                </a:cubicBezTo>
                <a:close/>
                <a:moveTo>
                  <a:pt x="649" y="89"/>
                </a:moveTo>
                <a:cubicBezTo>
                  <a:pt x="637" y="87"/>
                  <a:pt x="632" y="76"/>
                  <a:pt x="623" y="71"/>
                </a:cubicBezTo>
                <a:cubicBezTo>
                  <a:pt x="622" y="72"/>
                  <a:pt x="620" y="72"/>
                  <a:pt x="621" y="74"/>
                </a:cubicBezTo>
                <a:cubicBezTo>
                  <a:pt x="628" y="78"/>
                  <a:pt x="631" y="87"/>
                  <a:pt x="637" y="92"/>
                </a:cubicBezTo>
                <a:cubicBezTo>
                  <a:pt x="641" y="107"/>
                  <a:pt x="659" y="110"/>
                  <a:pt x="672" y="114"/>
                </a:cubicBezTo>
                <a:cubicBezTo>
                  <a:pt x="675" y="112"/>
                  <a:pt x="675" y="107"/>
                  <a:pt x="675" y="103"/>
                </a:cubicBezTo>
                <a:cubicBezTo>
                  <a:pt x="666" y="98"/>
                  <a:pt x="657" y="94"/>
                  <a:pt x="649" y="89"/>
                </a:cubicBezTo>
                <a:close/>
                <a:moveTo>
                  <a:pt x="149" y="72"/>
                </a:moveTo>
                <a:cubicBezTo>
                  <a:pt x="143" y="71"/>
                  <a:pt x="143" y="71"/>
                  <a:pt x="143" y="71"/>
                </a:cubicBezTo>
                <a:cubicBezTo>
                  <a:pt x="143" y="73"/>
                  <a:pt x="146" y="76"/>
                  <a:pt x="149" y="77"/>
                </a:cubicBezTo>
                <a:cubicBezTo>
                  <a:pt x="155" y="85"/>
                  <a:pt x="163" y="92"/>
                  <a:pt x="166" y="102"/>
                </a:cubicBezTo>
                <a:cubicBezTo>
                  <a:pt x="179" y="113"/>
                  <a:pt x="179" y="113"/>
                  <a:pt x="179" y="113"/>
                </a:cubicBezTo>
                <a:cubicBezTo>
                  <a:pt x="187" y="116"/>
                  <a:pt x="192" y="125"/>
                  <a:pt x="201" y="123"/>
                </a:cubicBezTo>
                <a:cubicBezTo>
                  <a:pt x="202" y="119"/>
                  <a:pt x="204" y="115"/>
                  <a:pt x="201" y="112"/>
                </a:cubicBezTo>
                <a:cubicBezTo>
                  <a:pt x="190" y="105"/>
                  <a:pt x="178" y="97"/>
                  <a:pt x="167" y="90"/>
                </a:cubicBezTo>
                <a:cubicBezTo>
                  <a:pt x="161" y="84"/>
                  <a:pt x="157" y="77"/>
                  <a:pt x="149" y="72"/>
                </a:cubicBezTo>
                <a:close/>
                <a:moveTo>
                  <a:pt x="716" y="75"/>
                </a:moveTo>
                <a:cubicBezTo>
                  <a:pt x="713" y="73"/>
                  <a:pt x="708" y="72"/>
                  <a:pt x="704" y="71"/>
                </a:cubicBezTo>
                <a:cubicBezTo>
                  <a:pt x="703" y="72"/>
                  <a:pt x="700" y="72"/>
                  <a:pt x="701" y="74"/>
                </a:cubicBezTo>
                <a:cubicBezTo>
                  <a:pt x="704" y="77"/>
                  <a:pt x="712" y="77"/>
                  <a:pt x="716" y="75"/>
                </a:cubicBezTo>
                <a:close/>
                <a:moveTo>
                  <a:pt x="1089" y="73"/>
                </a:moveTo>
                <a:cubicBezTo>
                  <a:pt x="1086" y="73"/>
                  <a:pt x="1083" y="76"/>
                  <a:pt x="1081" y="79"/>
                </a:cubicBezTo>
                <a:cubicBezTo>
                  <a:pt x="1084" y="85"/>
                  <a:pt x="1089" y="91"/>
                  <a:pt x="1089" y="99"/>
                </a:cubicBezTo>
                <a:cubicBezTo>
                  <a:pt x="1094" y="107"/>
                  <a:pt x="1086" y="116"/>
                  <a:pt x="1095" y="124"/>
                </a:cubicBezTo>
                <a:cubicBezTo>
                  <a:pt x="1114" y="140"/>
                  <a:pt x="1137" y="149"/>
                  <a:pt x="1161" y="155"/>
                </a:cubicBezTo>
                <a:cubicBezTo>
                  <a:pt x="1162" y="162"/>
                  <a:pt x="1171" y="157"/>
                  <a:pt x="1175" y="159"/>
                </a:cubicBezTo>
                <a:cubicBezTo>
                  <a:pt x="1207" y="160"/>
                  <a:pt x="1242" y="159"/>
                  <a:pt x="1274" y="159"/>
                </a:cubicBezTo>
                <a:cubicBezTo>
                  <a:pt x="1280" y="153"/>
                  <a:pt x="1287" y="152"/>
                  <a:pt x="1294" y="150"/>
                </a:cubicBezTo>
                <a:cubicBezTo>
                  <a:pt x="1307" y="142"/>
                  <a:pt x="1319" y="132"/>
                  <a:pt x="1330" y="121"/>
                </a:cubicBezTo>
                <a:cubicBezTo>
                  <a:pt x="1336" y="116"/>
                  <a:pt x="1344" y="111"/>
                  <a:pt x="1346" y="103"/>
                </a:cubicBezTo>
                <a:cubicBezTo>
                  <a:pt x="1340" y="97"/>
                  <a:pt x="1332" y="94"/>
                  <a:pt x="1325" y="88"/>
                </a:cubicBezTo>
                <a:cubicBezTo>
                  <a:pt x="1309" y="100"/>
                  <a:pt x="1293" y="110"/>
                  <a:pt x="1276" y="119"/>
                </a:cubicBezTo>
                <a:cubicBezTo>
                  <a:pt x="1259" y="126"/>
                  <a:pt x="1242" y="133"/>
                  <a:pt x="1223" y="132"/>
                </a:cubicBezTo>
                <a:cubicBezTo>
                  <a:pt x="1214" y="138"/>
                  <a:pt x="1207" y="148"/>
                  <a:pt x="1195" y="149"/>
                </a:cubicBezTo>
                <a:cubicBezTo>
                  <a:pt x="1183" y="152"/>
                  <a:pt x="1173" y="145"/>
                  <a:pt x="1163" y="140"/>
                </a:cubicBezTo>
                <a:cubicBezTo>
                  <a:pt x="1156" y="136"/>
                  <a:pt x="1151" y="128"/>
                  <a:pt x="1149" y="120"/>
                </a:cubicBezTo>
                <a:cubicBezTo>
                  <a:pt x="1145" y="117"/>
                  <a:pt x="1141" y="115"/>
                  <a:pt x="1136" y="112"/>
                </a:cubicBezTo>
                <a:cubicBezTo>
                  <a:pt x="1118" y="103"/>
                  <a:pt x="1103" y="88"/>
                  <a:pt x="1089" y="73"/>
                </a:cubicBezTo>
                <a:close/>
                <a:moveTo>
                  <a:pt x="1187" y="75"/>
                </a:moveTo>
                <a:cubicBezTo>
                  <a:pt x="1186" y="74"/>
                  <a:pt x="1183" y="73"/>
                  <a:pt x="1180" y="73"/>
                </a:cubicBezTo>
                <a:cubicBezTo>
                  <a:pt x="1178" y="73"/>
                  <a:pt x="1176" y="74"/>
                  <a:pt x="1175" y="75"/>
                </a:cubicBezTo>
                <a:cubicBezTo>
                  <a:pt x="1177" y="77"/>
                  <a:pt x="1179" y="77"/>
                  <a:pt x="1181" y="77"/>
                </a:cubicBezTo>
                <a:cubicBezTo>
                  <a:pt x="1183" y="77"/>
                  <a:pt x="1187" y="78"/>
                  <a:pt x="1187" y="75"/>
                </a:cubicBezTo>
                <a:close/>
                <a:moveTo>
                  <a:pt x="1656" y="82"/>
                </a:moveTo>
                <a:cubicBezTo>
                  <a:pt x="1654" y="75"/>
                  <a:pt x="1646" y="73"/>
                  <a:pt x="1639" y="73"/>
                </a:cubicBezTo>
                <a:cubicBezTo>
                  <a:pt x="1635" y="74"/>
                  <a:pt x="1631" y="73"/>
                  <a:pt x="1629" y="77"/>
                </a:cubicBezTo>
                <a:cubicBezTo>
                  <a:pt x="1635" y="85"/>
                  <a:pt x="1647" y="86"/>
                  <a:pt x="1656" y="90"/>
                </a:cubicBezTo>
                <a:cubicBezTo>
                  <a:pt x="1659" y="89"/>
                  <a:pt x="1656" y="85"/>
                  <a:pt x="1656" y="82"/>
                </a:cubicBezTo>
                <a:close/>
                <a:moveTo>
                  <a:pt x="1593" y="99"/>
                </a:moveTo>
                <a:cubicBezTo>
                  <a:pt x="1582" y="93"/>
                  <a:pt x="1579" y="78"/>
                  <a:pt x="1567" y="73"/>
                </a:cubicBezTo>
                <a:cubicBezTo>
                  <a:pt x="1566" y="74"/>
                  <a:pt x="1563" y="75"/>
                  <a:pt x="1564" y="77"/>
                </a:cubicBezTo>
                <a:cubicBezTo>
                  <a:pt x="1568" y="87"/>
                  <a:pt x="1577" y="96"/>
                  <a:pt x="1584" y="104"/>
                </a:cubicBezTo>
                <a:cubicBezTo>
                  <a:pt x="1593" y="110"/>
                  <a:pt x="1600" y="119"/>
                  <a:pt x="1609" y="123"/>
                </a:cubicBezTo>
                <a:cubicBezTo>
                  <a:pt x="1611" y="125"/>
                  <a:pt x="1614" y="127"/>
                  <a:pt x="1616" y="126"/>
                </a:cubicBezTo>
                <a:cubicBezTo>
                  <a:pt x="1617" y="121"/>
                  <a:pt x="1615" y="118"/>
                  <a:pt x="1614" y="114"/>
                </a:cubicBezTo>
                <a:cubicBezTo>
                  <a:pt x="1607" y="110"/>
                  <a:pt x="1599" y="105"/>
                  <a:pt x="1593" y="99"/>
                </a:cubicBezTo>
                <a:close/>
                <a:moveTo>
                  <a:pt x="1767" y="76"/>
                </a:moveTo>
                <a:cubicBezTo>
                  <a:pt x="1766" y="75"/>
                  <a:pt x="1766" y="73"/>
                  <a:pt x="1764" y="73"/>
                </a:cubicBezTo>
                <a:cubicBezTo>
                  <a:pt x="1759" y="85"/>
                  <a:pt x="1759" y="85"/>
                  <a:pt x="1759" y="85"/>
                </a:cubicBezTo>
                <a:cubicBezTo>
                  <a:pt x="1751" y="92"/>
                  <a:pt x="1751" y="92"/>
                  <a:pt x="1751" y="92"/>
                </a:cubicBezTo>
                <a:cubicBezTo>
                  <a:pt x="1757" y="89"/>
                  <a:pt x="1765" y="83"/>
                  <a:pt x="1767" y="76"/>
                </a:cubicBezTo>
                <a:close/>
                <a:moveTo>
                  <a:pt x="1914" y="82"/>
                </a:moveTo>
                <a:cubicBezTo>
                  <a:pt x="1911" y="77"/>
                  <a:pt x="1907" y="74"/>
                  <a:pt x="1901" y="74"/>
                </a:cubicBezTo>
                <a:cubicBezTo>
                  <a:pt x="1898" y="76"/>
                  <a:pt x="1896" y="80"/>
                  <a:pt x="1895" y="85"/>
                </a:cubicBezTo>
                <a:cubicBezTo>
                  <a:pt x="1900" y="88"/>
                  <a:pt x="1908" y="89"/>
                  <a:pt x="1914" y="88"/>
                </a:cubicBezTo>
                <a:cubicBezTo>
                  <a:pt x="1915" y="87"/>
                  <a:pt x="1915" y="84"/>
                  <a:pt x="1914" y="82"/>
                </a:cubicBezTo>
                <a:close/>
                <a:moveTo>
                  <a:pt x="857" y="85"/>
                </a:moveTo>
                <a:cubicBezTo>
                  <a:pt x="846" y="75"/>
                  <a:pt x="846" y="75"/>
                  <a:pt x="846" y="75"/>
                </a:cubicBezTo>
                <a:cubicBezTo>
                  <a:pt x="837" y="73"/>
                  <a:pt x="833" y="83"/>
                  <a:pt x="825" y="83"/>
                </a:cubicBezTo>
                <a:cubicBezTo>
                  <a:pt x="818" y="91"/>
                  <a:pt x="807" y="93"/>
                  <a:pt x="800" y="103"/>
                </a:cubicBezTo>
                <a:cubicBezTo>
                  <a:pt x="790" y="109"/>
                  <a:pt x="781" y="118"/>
                  <a:pt x="770" y="121"/>
                </a:cubicBezTo>
                <a:cubicBezTo>
                  <a:pt x="766" y="127"/>
                  <a:pt x="766" y="127"/>
                  <a:pt x="766" y="127"/>
                </a:cubicBezTo>
                <a:cubicBezTo>
                  <a:pt x="762" y="137"/>
                  <a:pt x="752" y="141"/>
                  <a:pt x="744" y="147"/>
                </a:cubicBezTo>
                <a:cubicBezTo>
                  <a:pt x="731" y="152"/>
                  <a:pt x="713" y="157"/>
                  <a:pt x="699" y="151"/>
                </a:cubicBezTo>
                <a:cubicBezTo>
                  <a:pt x="686" y="146"/>
                  <a:pt x="680" y="132"/>
                  <a:pt x="675" y="121"/>
                </a:cubicBezTo>
                <a:cubicBezTo>
                  <a:pt x="666" y="117"/>
                  <a:pt x="655" y="116"/>
                  <a:pt x="647" y="111"/>
                </a:cubicBezTo>
                <a:cubicBezTo>
                  <a:pt x="637" y="104"/>
                  <a:pt x="644" y="119"/>
                  <a:pt x="637" y="121"/>
                </a:cubicBezTo>
                <a:cubicBezTo>
                  <a:pt x="643" y="126"/>
                  <a:pt x="636" y="132"/>
                  <a:pt x="639" y="138"/>
                </a:cubicBezTo>
                <a:cubicBezTo>
                  <a:pt x="646" y="143"/>
                  <a:pt x="654" y="147"/>
                  <a:pt x="663" y="151"/>
                </a:cubicBezTo>
                <a:cubicBezTo>
                  <a:pt x="668" y="152"/>
                  <a:pt x="675" y="153"/>
                  <a:pt x="677" y="159"/>
                </a:cubicBezTo>
                <a:cubicBezTo>
                  <a:pt x="777" y="159"/>
                  <a:pt x="777" y="159"/>
                  <a:pt x="777" y="159"/>
                </a:cubicBezTo>
                <a:cubicBezTo>
                  <a:pt x="803" y="151"/>
                  <a:pt x="825" y="136"/>
                  <a:pt x="847" y="119"/>
                </a:cubicBezTo>
                <a:cubicBezTo>
                  <a:pt x="854" y="111"/>
                  <a:pt x="867" y="105"/>
                  <a:pt x="870" y="94"/>
                </a:cubicBezTo>
                <a:cubicBezTo>
                  <a:pt x="857" y="85"/>
                  <a:pt x="857" y="85"/>
                  <a:pt x="857" y="85"/>
                </a:cubicBezTo>
                <a:close/>
                <a:moveTo>
                  <a:pt x="229" y="81"/>
                </a:moveTo>
                <a:cubicBezTo>
                  <a:pt x="227" y="80"/>
                  <a:pt x="224" y="78"/>
                  <a:pt x="224" y="76"/>
                </a:cubicBezTo>
                <a:cubicBezTo>
                  <a:pt x="223" y="76"/>
                  <a:pt x="222" y="77"/>
                  <a:pt x="220" y="77"/>
                </a:cubicBezTo>
                <a:cubicBezTo>
                  <a:pt x="215" y="82"/>
                  <a:pt x="208" y="86"/>
                  <a:pt x="203" y="89"/>
                </a:cubicBezTo>
                <a:cubicBezTo>
                  <a:pt x="204" y="91"/>
                  <a:pt x="206" y="92"/>
                  <a:pt x="207" y="93"/>
                </a:cubicBezTo>
                <a:cubicBezTo>
                  <a:pt x="213" y="87"/>
                  <a:pt x="220" y="82"/>
                  <a:pt x="229" y="81"/>
                </a:cubicBezTo>
                <a:close/>
                <a:moveTo>
                  <a:pt x="379" y="83"/>
                </a:moveTo>
                <a:cubicBezTo>
                  <a:pt x="376" y="81"/>
                  <a:pt x="374" y="77"/>
                  <a:pt x="370" y="77"/>
                </a:cubicBezTo>
                <a:cubicBezTo>
                  <a:pt x="362" y="87"/>
                  <a:pt x="350" y="94"/>
                  <a:pt x="339" y="101"/>
                </a:cubicBezTo>
                <a:cubicBezTo>
                  <a:pt x="328" y="106"/>
                  <a:pt x="318" y="114"/>
                  <a:pt x="305" y="114"/>
                </a:cubicBezTo>
                <a:cubicBezTo>
                  <a:pt x="300" y="115"/>
                  <a:pt x="296" y="119"/>
                  <a:pt x="290" y="120"/>
                </a:cubicBezTo>
                <a:cubicBezTo>
                  <a:pt x="295" y="120"/>
                  <a:pt x="295" y="120"/>
                  <a:pt x="295" y="120"/>
                </a:cubicBezTo>
                <a:cubicBezTo>
                  <a:pt x="293" y="125"/>
                  <a:pt x="288" y="123"/>
                  <a:pt x="285" y="126"/>
                </a:cubicBezTo>
                <a:cubicBezTo>
                  <a:pt x="279" y="135"/>
                  <a:pt x="279" y="135"/>
                  <a:pt x="279" y="135"/>
                </a:cubicBezTo>
                <a:cubicBezTo>
                  <a:pt x="293" y="132"/>
                  <a:pt x="307" y="127"/>
                  <a:pt x="320" y="122"/>
                </a:cubicBezTo>
                <a:cubicBezTo>
                  <a:pt x="341" y="113"/>
                  <a:pt x="359" y="100"/>
                  <a:pt x="378" y="86"/>
                </a:cubicBezTo>
                <a:cubicBezTo>
                  <a:pt x="379" y="83"/>
                  <a:pt x="379" y="83"/>
                  <a:pt x="379" y="83"/>
                </a:cubicBezTo>
                <a:close/>
                <a:moveTo>
                  <a:pt x="716" y="82"/>
                </a:moveTo>
                <a:cubicBezTo>
                  <a:pt x="705" y="84"/>
                  <a:pt x="697" y="80"/>
                  <a:pt x="687" y="77"/>
                </a:cubicBezTo>
                <a:cubicBezTo>
                  <a:pt x="684" y="79"/>
                  <a:pt x="681" y="80"/>
                  <a:pt x="679" y="82"/>
                </a:cubicBezTo>
                <a:cubicBezTo>
                  <a:pt x="684" y="88"/>
                  <a:pt x="692" y="86"/>
                  <a:pt x="699" y="86"/>
                </a:cubicBezTo>
                <a:cubicBezTo>
                  <a:pt x="707" y="91"/>
                  <a:pt x="716" y="95"/>
                  <a:pt x="726" y="93"/>
                </a:cubicBezTo>
                <a:cubicBezTo>
                  <a:pt x="727" y="91"/>
                  <a:pt x="726" y="88"/>
                  <a:pt x="725" y="87"/>
                </a:cubicBezTo>
                <a:cubicBezTo>
                  <a:pt x="725" y="83"/>
                  <a:pt x="720" y="81"/>
                  <a:pt x="716" y="82"/>
                </a:cubicBezTo>
                <a:close/>
                <a:moveTo>
                  <a:pt x="1188" y="83"/>
                </a:moveTo>
                <a:cubicBezTo>
                  <a:pt x="1181" y="81"/>
                  <a:pt x="1172" y="82"/>
                  <a:pt x="1165" y="78"/>
                </a:cubicBezTo>
                <a:cubicBezTo>
                  <a:pt x="1163" y="79"/>
                  <a:pt x="1161" y="80"/>
                  <a:pt x="1159" y="82"/>
                </a:cubicBezTo>
                <a:cubicBezTo>
                  <a:pt x="1163" y="83"/>
                  <a:pt x="1167" y="86"/>
                  <a:pt x="1171" y="86"/>
                </a:cubicBezTo>
                <a:cubicBezTo>
                  <a:pt x="1177" y="87"/>
                  <a:pt x="1184" y="89"/>
                  <a:pt x="1190" y="87"/>
                </a:cubicBezTo>
                <a:cubicBezTo>
                  <a:pt x="1191" y="86"/>
                  <a:pt x="1190" y="84"/>
                  <a:pt x="1188" y="83"/>
                </a:cubicBezTo>
                <a:close/>
                <a:moveTo>
                  <a:pt x="1255" y="86"/>
                </a:moveTo>
                <a:cubicBezTo>
                  <a:pt x="1254" y="77"/>
                  <a:pt x="1245" y="80"/>
                  <a:pt x="1240" y="83"/>
                </a:cubicBezTo>
                <a:cubicBezTo>
                  <a:pt x="1236" y="85"/>
                  <a:pt x="1230" y="83"/>
                  <a:pt x="1226" y="86"/>
                </a:cubicBezTo>
                <a:cubicBezTo>
                  <a:pt x="1227" y="88"/>
                  <a:pt x="1227" y="91"/>
                  <a:pt x="1228" y="93"/>
                </a:cubicBezTo>
                <a:cubicBezTo>
                  <a:pt x="1239" y="95"/>
                  <a:pt x="1248" y="90"/>
                  <a:pt x="1255" y="86"/>
                </a:cubicBezTo>
                <a:close/>
                <a:moveTo>
                  <a:pt x="250" y="80"/>
                </a:moveTo>
                <a:cubicBezTo>
                  <a:pt x="242" y="80"/>
                  <a:pt x="242" y="80"/>
                  <a:pt x="242" y="80"/>
                </a:cubicBezTo>
                <a:cubicBezTo>
                  <a:pt x="239" y="82"/>
                  <a:pt x="235" y="79"/>
                  <a:pt x="233" y="82"/>
                </a:cubicBezTo>
                <a:cubicBezTo>
                  <a:pt x="239" y="86"/>
                  <a:pt x="238" y="97"/>
                  <a:pt x="247" y="94"/>
                </a:cubicBezTo>
                <a:cubicBezTo>
                  <a:pt x="253" y="91"/>
                  <a:pt x="250" y="86"/>
                  <a:pt x="250" y="80"/>
                </a:cubicBezTo>
                <a:close/>
                <a:moveTo>
                  <a:pt x="1635" y="88"/>
                </a:moveTo>
                <a:cubicBezTo>
                  <a:pt x="1630" y="86"/>
                  <a:pt x="1626" y="81"/>
                  <a:pt x="1621" y="80"/>
                </a:cubicBezTo>
                <a:cubicBezTo>
                  <a:pt x="1619" y="81"/>
                  <a:pt x="1614" y="81"/>
                  <a:pt x="1615" y="85"/>
                </a:cubicBezTo>
                <a:cubicBezTo>
                  <a:pt x="1621" y="88"/>
                  <a:pt x="1626" y="93"/>
                  <a:pt x="1633" y="96"/>
                </a:cubicBezTo>
                <a:cubicBezTo>
                  <a:pt x="1643" y="92"/>
                  <a:pt x="1647" y="105"/>
                  <a:pt x="1657" y="101"/>
                </a:cubicBezTo>
                <a:cubicBezTo>
                  <a:pt x="1658" y="100"/>
                  <a:pt x="1659" y="96"/>
                  <a:pt x="1656" y="95"/>
                </a:cubicBezTo>
                <a:cubicBezTo>
                  <a:pt x="1648" y="94"/>
                  <a:pt x="1642" y="90"/>
                  <a:pt x="1635" y="88"/>
                </a:cubicBezTo>
                <a:close/>
                <a:moveTo>
                  <a:pt x="1319" y="83"/>
                </a:moveTo>
                <a:cubicBezTo>
                  <a:pt x="1319" y="82"/>
                  <a:pt x="1317" y="80"/>
                  <a:pt x="1315" y="80"/>
                </a:cubicBezTo>
                <a:cubicBezTo>
                  <a:pt x="1301" y="87"/>
                  <a:pt x="1301" y="87"/>
                  <a:pt x="1301" y="87"/>
                </a:cubicBezTo>
                <a:cubicBezTo>
                  <a:pt x="1286" y="97"/>
                  <a:pt x="1269" y="104"/>
                  <a:pt x="1252" y="111"/>
                </a:cubicBezTo>
                <a:cubicBezTo>
                  <a:pt x="1243" y="115"/>
                  <a:pt x="1227" y="112"/>
                  <a:pt x="1227" y="125"/>
                </a:cubicBezTo>
                <a:cubicBezTo>
                  <a:pt x="1227" y="126"/>
                  <a:pt x="1228" y="126"/>
                  <a:pt x="1229" y="127"/>
                </a:cubicBezTo>
                <a:cubicBezTo>
                  <a:pt x="1254" y="124"/>
                  <a:pt x="1277" y="115"/>
                  <a:pt x="1297" y="101"/>
                </a:cubicBezTo>
                <a:cubicBezTo>
                  <a:pt x="1305" y="96"/>
                  <a:pt x="1314" y="91"/>
                  <a:pt x="1319" y="83"/>
                </a:cubicBezTo>
                <a:close/>
                <a:moveTo>
                  <a:pt x="779" y="90"/>
                </a:moveTo>
                <a:cubicBezTo>
                  <a:pt x="776" y="87"/>
                  <a:pt x="773" y="81"/>
                  <a:pt x="768" y="82"/>
                </a:cubicBezTo>
                <a:cubicBezTo>
                  <a:pt x="760" y="84"/>
                  <a:pt x="768" y="91"/>
                  <a:pt x="768" y="95"/>
                </a:cubicBezTo>
                <a:cubicBezTo>
                  <a:pt x="770" y="96"/>
                  <a:pt x="770" y="96"/>
                  <a:pt x="770" y="96"/>
                </a:cubicBezTo>
                <a:cubicBezTo>
                  <a:pt x="773" y="94"/>
                  <a:pt x="777" y="93"/>
                  <a:pt x="779" y="90"/>
                </a:cubicBezTo>
                <a:close/>
                <a:moveTo>
                  <a:pt x="1778" y="88"/>
                </a:moveTo>
                <a:cubicBezTo>
                  <a:pt x="1777" y="86"/>
                  <a:pt x="1774" y="82"/>
                  <a:pt x="1771" y="82"/>
                </a:cubicBezTo>
                <a:cubicBezTo>
                  <a:pt x="1762" y="92"/>
                  <a:pt x="1752" y="99"/>
                  <a:pt x="1742" y="107"/>
                </a:cubicBezTo>
                <a:cubicBezTo>
                  <a:pt x="1728" y="115"/>
                  <a:pt x="1713" y="121"/>
                  <a:pt x="1697" y="124"/>
                </a:cubicBezTo>
                <a:cubicBezTo>
                  <a:pt x="1694" y="130"/>
                  <a:pt x="1690" y="136"/>
                  <a:pt x="1684" y="142"/>
                </a:cubicBezTo>
                <a:cubicBezTo>
                  <a:pt x="1674" y="152"/>
                  <a:pt x="1659" y="155"/>
                  <a:pt x="1645" y="154"/>
                </a:cubicBezTo>
                <a:cubicBezTo>
                  <a:pt x="1634" y="151"/>
                  <a:pt x="1622" y="143"/>
                  <a:pt x="1618" y="132"/>
                </a:cubicBezTo>
                <a:cubicBezTo>
                  <a:pt x="1608" y="131"/>
                  <a:pt x="1599" y="123"/>
                  <a:pt x="1591" y="116"/>
                </a:cubicBezTo>
                <a:cubicBezTo>
                  <a:pt x="1583" y="112"/>
                  <a:pt x="1577" y="103"/>
                  <a:pt x="1569" y="98"/>
                </a:cubicBezTo>
                <a:cubicBezTo>
                  <a:pt x="1568" y="96"/>
                  <a:pt x="1568" y="93"/>
                  <a:pt x="1566" y="93"/>
                </a:cubicBezTo>
                <a:cubicBezTo>
                  <a:pt x="1573" y="101"/>
                  <a:pt x="1572" y="113"/>
                  <a:pt x="1571" y="123"/>
                </a:cubicBezTo>
                <a:cubicBezTo>
                  <a:pt x="1571" y="128"/>
                  <a:pt x="1568" y="133"/>
                  <a:pt x="1568" y="138"/>
                </a:cubicBezTo>
                <a:cubicBezTo>
                  <a:pt x="1571" y="141"/>
                  <a:pt x="1574" y="145"/>
                  <a:pt x="1579" y="147"/>
                </a:cubicBezTo>
                <a:cubicBezTo>
                  <a:pt x="1584" y="153"/>
                  <a:pt x="1593" y="152"/>
                  <a:pt x="1597" y="159"/>
                </a:cubicBezTo>
                <a:cubicBezTo>
                  <a:pt x="1652" y="159"/>
                  <a:pt x="1708" y="159"/>
                  <a:pt x="1765" y="159"/>
                </a:cubicBezTo>
                <a:cubicBezTo>
                  <a:pt x="1767" y="155"/>
                  <a:pt x="1767" y="155"/>
                  <a:pt x="1767" y="155"/>
                </a:cubicBezTo>
                <a:cubicBezTo>
                  <a:pt x="1786" y="146"/>
                  <a:pt x="1798" y="130"/>
                  <a:pt x="1809" y="114"/>
                </a:cubicBezTo>
                <a:cubicBezTo>
                  <a:pt x="1802" y="106"/>
                  <a:pt x="1791" y="101"/>
                  <a:pt x="1783" y="94"/>
                </a:cubicBezTo>
                <a:cubicBezTo>
                  <a:pt x="1764" y="113"/>
                  <a:pt x="1741" y="130"/>
                  <a:pt x="1714" y="135"/>
                </a:cubicBezTo>
                <a:cubicBezTo>
                  <a:pt x="1708" y="135"/>
                  <a:pt x="1701" y="137"/>
                  <a:pt x="1696" y="135"/>
                </a:cubicBezTo>
                <a:cubicBezTo>
                  <a:pt x="1695" y="134"/>
                  <a:pt x="1696" y="132"/>
                  <a:pt x="1697" y="132"/>
                </a:cubicBezTo>
                <a:cubicBezTo>
                  <a:pt x="1712" y="130"/>
                  <a:pt x="1728" y="129"/>
                  <a:pt x="1740" y="120"/>
                </a:cubicBezTo>
                <a:cubicBezTo>
                  <a:pt x="1742" y="119"/>
                  <a:pt x="1744" y="119"/>
                  <a:pt x="1745" y="118"/>
                </a:cubicBezTo>
                <a:cubicBezTo>
                  <a:pt x="1758" y="111"/>
                  <a:pt x="1771" y="101"/>
                  <a:pt x="1778" y="88"/>
                </a:cubicBezTo>
                <a:close/>
                <a:moveTo>
                  <a:pt x="311" y="89"/>
                </a:moveTo>
                <a:cubicBezTo>
                  <a:pt x="310" y="87"/>
                  <a:pt x="309" y="83"/>
                  <a:pt x="306" y="83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4" y="91"/>
                  <a:pt x="295" y="94"/>
                  <a:pt x="296" y="96"/>
                </a:cubicBezTo>
                <a:cubicBezTo>
                  <a:pt x="301" y="95"/>
                  <a:pt x="308" y="94"/>
                  <a:pt x="311" y="89"/>
                </a:cubicBezTo>
                <a:close/>
                <a:moveTo>
                  <a:pt x="1720" y="92"/>
                </a:moveTo>
                <a:cubicBezTo>
                  <a:pt x="1718" y="89"/>
                  <a:pt x="1715" y="85"/>
                  <a:pt x="1711" y="85"/>
                </a:cubicBezTo>
                <a:cubicBezTo>
                  <a:pt x="1706" y="89"/>
                  <a:pt x="1700" y="88"/>
                  <a:pt x="1695" y="91"/>
                </a:cubicBezTo>
                <a:cubicBezTo>
                  <a:pt x="1698" y="99"/>
                  <a:pt x="1700" y="108"/>
                  <a:pt x="1700" y="116"/>
                </a:cubicBezTo>
                <a:cubicBezTo>
                  <a:pt x="1704" y="116"/>
                  <a:pt x="1704" y="116"/>
                  <a:pt x="1704" y="116"/>
                </a:cubicBezTo>
                <a:cubicBezTo>
                  <a:pt x="1722" y="113"/>
                  <a:pt x="1739" y="106"/>
                  <a:pt x="1751" y="92"/>
                </a:cubicBezTo>
                <a:cubicBezTo>
                  <a:pt x="1744" y="96"/>
                  <a:pt x="1735" y="97"/>
                  <a:pt x="1727" y="96"/>
                </a:cubicBezTo>
                <a:cubicBezTo>
                  <a:pt x="1720" y="101"/>
                  <a:pt x="1720" y="101"/>
                  <a:pt x="1720" y="101"/>
                </a:cubicBezTo>
                <a:cubicBezTo>
                  <a:pt x="1713" y="103"/>
                  <a:pt x="1707" y="107"/>
                  <a:pt x="1701" y="106"/>
                </a:cubicBezTo>
                <a:cubicBezTo>
                  <a:pt x="1700" y="100"/>
                  <a:pt x="1708" y="102"/>
                  <a:pt x="1712" y="100"/>
                </a:cubicBezTo>
                <a:cubicBezTo>
                  <a:pt x="1714" y="98"/>
                  <a:pt x="1720" y="98"/>
                  <a:pt x="1720" y="92"/>
                </a:cubicBezTo>
                <a:close/>
                <a:moveTo>
                  <a:pt x="1623" y="97"/>
                </a:moveTo>
                <a:cubicBezTo>
                  <a:pt x="1608" y="87"/>
                  <a:pt x="1608" y="87"/>
                  <a:pt x="1608" y="87"/>
                </a:cubicBezTo>
                <a:cubicBezTo>
                  <a:pt x="1605" y="85"/>
                  <a:pt x="1600" y="87"/>
                  <a:pt x="1596" y="86"/>
                </a:cubicBezTo>
                <a:cubicBezTo>
                  <a:pt x="1594" y="87"/>
                  <a:pt x="1591" y="86"/>
                  <a:pt x="1590" y="88"/>
                </a:cubicBezTo>
                <a:cubicBezTo>
                  <a:pt x="1598" y="97"/>
                  <a:pt x="1606" y="104"/>
                  <a:pt x="1616" y="109"/>
                </a:cubicBezTo>
                <a:cubicBezTo>
                  <a:pt x="1618" y="105"/>
                  <a:pt x="1623" y="101"/>
                  <a:pt x="1623" y="97"/>
                </a:cubicBezTo>
                <a:close/>
                <a:moveTo>
                  <a:pt x="392" y="92"/>
                </a:moveTo>
                <a:cubicBezTo>
                  <a:pt x="389" y="92"/>
                  <a:pt x="388" y="88"/>
                  <a:pt x="384" y="88"/>
                </a:cubicBezTo>
                <a:cubicBezTo>
                  <a:pt x="374" y="96"/>
                  <a:pt x="363" y="102"/>
                  <a:pt x="353" y="110"/>
                </a:cubicBezTo>
                <a:cubicBezTo>
                  <a:pt x="349" y="114"/>
                  <a:pt x="344" y="115"/>
                  <a:pt x="340" y="117"/>
                </a:cubicBezTo>
                <a:cubicBezTo>
                  <a:pt x="321" y="131"/>
                  <a:pt x="297" y="134"/>
                  <a:pt x="276" y="143"/>
                </a:cubicBezTo>
                <a:cubicBezTo>
                  <a:pt x="270" y="142"/>
                  <a:pt x="270" y="142"/>
                  <a:pt x="270" y="142"/>
                </a:cubicBezTo>
                <a:cubicBezTo>
                  <a:pt x="259" y="148"/>
                  <a:pt x="248" y="152"/>
                  <a:pt x="235" y="153"/>
                </a:cubicBezTo>
                <a:cubicBezTo>
                  <a:pt x="227" y="152"/>
                  <a:pt x="217" y="149"/>
                  <a:pt x="212" y="141"/>
                </a:cubicBezTo>
                <a:cubicBezTo>
                  <a:pt x="208" y="139"/>
                  <a:pt x="208" y="129"/>
                  <a:pt x="201" y="131"/>
                </a:cubicBezTo>
                <a:cubicBezTo>
                  <a:pt x="190" y="126"/>
                  <a:pt x="179" y="121"/>
                  <a:pt x="169" y="113"/>
                </a:cubicBezTo>
                <a:cubicBezTo>
                  <a:pt x="169" y="113"/>
                  <a:pt x="169" y="114"/>
                  <a:pt x="168" y="115"/>
                </a:cubicBezTo>
                <a:cubicBezTo>
                  <a:pt x="170" y="124"/>
                  <a:pt x="167" y="133"/>
                  <a:pt x="166" y="141"/>
                </a:cubicBezTo>
                <a:cubicBezTo>
                  <a:pt x="175" y="147"/>
                  <a:pt x="183" y="155"/>
                  <a:pt x="194" y="156"/>
                </a:cubicBezTo>
                <a:cubicBezTo>
                  <a:pt x="198" y="162"/>
                  <a:pt x="205" y="158"/>
                  <a:pt x="210" y="160"/>
                </a:cubicBezTo>
                <a:cubicBezTo>
                  <a:pt x="253" y="159"/>
                  <a:pt x="299" y="160"/>
                  <a:pt x="341" y="159"/>
                </a:cubicBezTo>
                <a:cubicBezTo>
                  <a:pt x="343" y="155"/>
                  <a:pt x="343" y="155"/>
                  <a:pt x="343" y="155"/>
                </a:cubicBezTo>
                <a:cubicBezTo>
                  <a:pt x="356" y="150"/>
                  <a:pt x="368" y="141"/>
                  <a:pt x="381" y="132"/>
                </a:cubicBezTo>
                <a:cubicBezTo>
                  <a:pt x="409" y="105"/>
                  <a:pt x="409" y="105"/>
                  <a:pt x="409" y="105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3" y="100"/>
                  <a:pt x="398" y="95"/>
                  <a:pt x="392" y="92"/>
                </a:cubicBezTo>
                <a:close/>
                <a:moveTo>
                  <a:pt x="196" y="92"/>
                </a:moveTo>
                <a:cubicBezTo>
                  <a:pt x="190" y="92"/>
                  <a:pt x="183" y="87"/>
                  <a:pt x="178" y="89"/>
                </a:cubicBezTo>
                <a:cubicBezTo>
                  <a:pt x="178" y="90"/>
                  <a:pt x="178" y="90"/>
                  <a:pt x="178" y="90"/>
                </a:cubicBezTo>
                <a:cubicBezTo>
                  <a:pt x="186" y="96"/>
                  <a:pt x="193" y="103"/>
                  <a:pt x="203" y="105"/>
                </a:cubicBezTo>
                <a:cubicBezTo>
                  <a:pt x="209" y="99"/>
                  <a:pt x="199" y="96"/>
                  <a:pt x="196" y="92"/>
                </a:cubicBezTo>
                <a:close/>
                <a:moveTo>
                  <a:pt x="1275" y="94"/>
                </a:moveTo>
                <a:cubicBezTo>
                  <a:pt x="1270" y="94"/>
                  <a:pt x="1265" y="92"/>
                  <a:pt x="1260" y="91"/>
                </a:cubicBezTo>
                <a:cubicBezTo>
                  <a:pt x="1254" y="92"/>
                  <a:pt x="1249" y="95"/>
                  <a:pt x="1244" y="97"/>
                </a:cubicBezTo>
                <a:cubicBezTo>
                  <a:pt x="1240" y="100"/>
                  <a:pt x="1233" y="96"/>
                  <a:pt x="1230" y="100"/>
                </a:cubicBezTo>
                <a:cubicBezTo>
                  <a:pt x="1230" y="103"/>
                  <a:pt x="1229" y="107"/>
                  <a:pt x="1231" y="110"/>
                </a:cubicBezTo>
                <a:cubicBezTo>
                  <a:pt x="1246" y="111"/>
                  <a:pt x="1257" y="101"/>
                  <a:pt x="1270" y="98"/>
                </a:cubicBezTo>
                <a:cubicBezTo>
                  <a:pt x="1272" y="98"/>
                  <a:pt x="1275" y="96"/>
                  <a:pt x="1275" y="94"/>
                </a:cubicBezTo>
                <a:close/>
                <a:moveTo>
                  <a:pt x="1192" y="96"/>
                </a:moveTo>
                <a:cubicBezTo>
                  <a:pt x="1191" y="92"/>
                  <a:pt x="1184" y="93"/>
                  <a:pt x="1181" y="93"/>
                </a:cubicBezTo>
                <a:cubicBezTo>
                  <a:pt x="1183" y="98"/>
                  <a:pt x="1183" y="104"/>
                  <a:pt x="1188" y="106"/>
                </a:cubicBezTo>
                <a:cubicBezTo>
                  <a:pt x="1193" y="106"/>
                  <a:pt x="1191" y="100"/>
                  <a:pt x="1192" y="96"/>
                </a:cubicBezTo>
                <a:close/>
                <a:moveTo>
                  <a:pt x="797" y="96"/>
                </a:moveTo>
                <a:cubicBezTo>
                  <a:pt x="793" y="95"/>
                  <a:pt x="790" y="95"/>
                  <a:pt x="786" y="94"/>
                </a:cubicBezTo>
                <a:cubicBezTo>
                  <a:pt x="781" y="99"/>
                  <a:pt x="775" y="99"/>
                  <a:pt x="770" y="104"/>
                </a:cubicBezTo>
                <a:cubicBezTo>
                  <a:pt x="771" y="107"/>
                  <a:pt x="768" y="112"/>
                  <a:pt x="772" y="113"/>
                </a:cubicBezTo>
                <a:cubicBezTo>
                  <a:pt x="781" y="111"/>
                  <a:pt x="788" y="104"/>
                  <a:pt x="795" y="99"/>
                </a:cubicBezTo>
                <a:cubicBezTo>
                  <a:pt x="797" y="96"/>
                  <a:pt x="797" y="96"/>
                  <a:pt x="797" y="96"/>
                </a:cubicBezTo>
                <a:close/>
                <a:moveTo>
                  <a:pt x="96" y="105"/>
                </a:moveTo>
                <a:cubicBezTo>
                  <a:pt x="91" y="96"/>
                  <a:pt x="91" y="96"/>
                  <a:pt x="91" y="96"/>
                </a:cubicBezTo>
                <a:cubicBezTo>
                  <a:pt x="86" y="96"/>
                  <a:pt x="82" y="100"/>
                  <a:pt x="77" y="100"/>
                </a:cubicBezTo>
                <a:cubicBezTo>
                  <a:pt x="74" y="106"/>
                  <a:pt x="70" y="113"/>
                  <a:pt x="73" y="119"/>
                </a:cubicBezTo>
                <a:cubicBezTo>
                  <a:pt x="75" y="125"/>
                  <a:pt x="81" y="124"/>
                  <a:pt x="85" y="124"/>
                </a:cubicBezTo>
                <a:cubicBezTo>
                  <a:pt x="92" y="123"/>
                  <a:pt x="99" y="123"/>
                  <a:pt x="104" y="116"/>
                </a:cubicBezTo>
                <a:cubicBezTo>
                  <a:pt x="106" y="114"/>
                  <a:pt x="111" y="113"/>
                  <a:pt x="109" y="110"/>
                </a:cubicBezTo>
                <a:cubicBezTo>
                  <a:pt x="103" y="112"/>
                  <a:pt x="100" y="108"/>
                  <a:pt x="96" y="105"/>
                </a:cubicBezTo>
                <a:close/>
                <a:moveTo>
                  <a:pt x="727" y="101"/>
                </a:moveTo>
                <a:cubicBezTo>
                  <a:pt x="727" y="95"/>
                  <a:pt x="718" y="99"/>
                  <a:pt x="714" y="99"/>
                </a:cubicBezTo>
                <a:cubicBezTo>
                  <a:pt x="714" y="114"/>
                  <a:pt x="714" y="114"/>
                  <a:pt x="714" y="114"/>
                </a:cubicBezTo>
                <a:cubicBezTo>
                  <a:pt x="715" y="115"/>
                  <a:pt x="717" y="114"/>
                  <a:pt x="718" y="114"/>
                </a:cubicBezTo>
                <a:cubicBezTo>
                  <a:pt x="723" y="112"/>
                  <a:pt x="725" y="106"/>
                  <a:pt x="727" y="101"/>
                </a:cubicBezTo>
                <a:close/>
                <a:moveTo>
                  <a:pt x="890" y="107"/>
                </a:moveTo>
                <a:cubicBezTo>
                  <a:pt x="888" y="105"/>
                  <a:pt x="886" y="102"/>
                  <a:pt x="883" y="100"/>
                </a:cubicBezTo>
                <a:cubicBezTo>
                  <a:pt x="881" y="100"/>
                  <a:pt x="877" y="99"/>
                  <a:pt x="875" y="101"/>
                </a:cubicBezTo>
                <a:cubicBezTo>
                  <a:pt x="861" y="117"/>
                  <a:pt x="846" y="132"/>
                  <a:pt x="827" y="143"/>
                </a:cubicBezTo>
                <a:cubicBezTo>
                  <a:pt x="819" y="148"/>
                  <a:pt x="810" y="152"/>
                  <a:pt x="803" y="158"/>
                </a:cubicBezTo>
                <a:cubicBezTo>
                  <a:pt x="810" y="160"/>
                  <a:pt x="818" y="158"/>
                  <a:pt x="825" y="159"/>
                </a:cubicBezTo>
                <a:cubicBezTo>
                  <a:pt x="836" y="152"/>
                  <a:pt x="847" y="145"/>
                  <a:pt x="858" y="138"/>
                </a:cubicBezTo>
                <a:cubicBezTo>
                  <a:pt x="869" y="127"/>
                  <a:pt x="883" y="121"/>
                  <a:pt x="890" y="107"/>
                </a:cubicBezTo>
                <a:close/>
                <a:moveTo>
                  <a:pt x="247" y="100"/>
                </a:moveTo>
                <a:cubicBezTo>
                  <a:pt x="244" y="99"/>
                  <a:pt x="242" y="103"/>
                  <a:pt x="243" y="106"/>
                </a:cubicBezTo>
                <a:cubicBezTo>
                  <a:pt x="244" y="106"/>
                  <a:pt x="244" y="106"/>
                  <a:pt x="244" y="106"/>
                </a:cubicBezTo>
                <a:cubicBezTo>
                  <a:pt x="246" y="105"/>
                  <a:pt x="248" y="102"/>
                  <a:pt x="247" y="100"/>
                </a:cubicBezTo>
                <a:close/>
                <a:moveTo>
                  <a:pt x="580" y="116"/>
                </a:moveTo>
                <a:cubicBezTo>
                  <a:pt x="572" y="106"/>
                  <a:pt x="572" y="106"/>
                  <a:pt x="572" y="106"/>
                </a:cubicBezTo>
                <a:cubicBezTo>
                  <a:pt x="564" y="108"/>
                  <a:pt x="555" y="110"/>
                  <a:pt x="546" y="112"/>
                </a:cubicBezTo>
                <a:cubicBezTo>
                  <a:pt x="545" y="114"/>
                  <a:pt x="545" y="114"/>
                  <a:pt x="545" y="114"/>
                </a:cubicBezTo>
                <a:cubicBezTo>
                  <a:pt x="547" y="121"/>
                  <a:pt x="553" y="127"/>
                  <a:pt x="560" y="129"/>
                </a:cubicBezTo>
                <a:cubicBezTo>
                  <a:pt x="570" y="127"/>
                  <a:pt x="582" y="129"/>
                  <a:pt x="587" y="120"/>
                </a:cubicBezTo>
                <a:cubicBezTo>
                  <a:pt x="585" y="118"/>
                  <a:pt x="582" y="118"/>
                  <a:pt x="580" y="116"/>
                </a:cubicBezTo>
                <a:close/>
                <a:moveTo>
                  <a:pt x="1034" y="115"/>
                </a:moveTo>
                <a:cubicBezTo>
                  <a:pt x="1026" y="107"/>
                  <a:pt x="1026" y="107"/>
                  <a:pt x="1026" y="107"/>
                </a:cubicBezTo>
                <a:cubicBezTo>
                  <a:pt x="1019" y="106"/>
                  <a:pt x="1015" y="111"/>
                  <a:pt x="1008" y="112"/>
                </a:cubicBezTo>
                <a:cubicBezTo>
                  <a:pt x="1007" y="115"/>
                  <a:pt x="1012" y="117"/>
                  <a:pt x="1013" y="120"/>
                </a:cubicBezTo>
                <a:cubicBezTo>
                  <a:pt x="1018" y="124"/>
                  <a:pt x="1026" y="124"/>
                  <a:pt x="1032" y="123"/>
                </a:cubicBezTo>
                <a:cubicBezTo>
                  <a:pt x="1035" y="122"/>
                  <a:pt x="1040" y="121"/>
                  <a:pt x="1041" y="117"/>
                </a:cubicBezTo>
                <a:cubicBezTo>
                  <a:pt x="1034" y="115"/>
                  <a:pt x="1034" y="115"/>
                  <a:pt x="1034" y="115"/>
                </a:cubicBezTo>
                <a:close/>
                <a:moveTo>
                  <a:pt x="1655" y="110"/>
                </a:moveTo>
                <a:cubicBezTo>
                  <a:pt x="1656" y="107"/>
                  <a:pt x="1653" y="107"/>
                  <a:pt x="1651" y="108"/>
                </a:cubicBezTo>
                <a:cubicBezTo>
                  <a:pt x="1651" y="110"/>
                  <a:pt x="1651" y="113"/>
                  <a:pt x="1652" y="114"/>
                </a:cubicBezTo>
                <a:cubicBezTo>
                  <a:pt x="1654" y="113"/>
                  <a:pt x="1655" y="111"/>
                  <a:pt x="1655" y="110"/>
                </a:cubicBezTo>
                <a:close/>
                <a:moveTo>
                  <a:pt x="1363" y="113"/>
                </a:moveTo>
                <a:cubicBezTo>
                  <a:pt x="1366" y="108"/>
                  <a:pt x="1357" y="110"/>
                  <a:pt x="1355" y="107"/>
                </a:cubicBezTo>
                <a:cubicBezTo>
                  <a:pt x="1350" y="111"/>
                  <a:pt x="1347" y="116"/>
                  <a:pt x="1343" y="119"/>
                </a:cubicBezTo>
                <a:cubicBezTo>
                  <a:pt x="1328" y="133"/>
                  <a:pt x="1312" y="149"/>
                  <a:pt x="1293" y="158"/>
                </a:cubicBezTo>
                <a:cubicBezTo>
                  <a:pt x="1293" y="159"/>
                  <a:pt x="1293" y="159"/>
                  <a:pt x="1293" y="159"/>
                </a:cubicBezTo>
                <a:cubicBezTo>
                  <a:pt x="1308" y="158"/>
                  <a:pt x="1308" y="158"/>
                  <a:pt x="1308" y="158"/>
                </a:cubicBezTo>
                <a:cubicBezTo>
                  <a:pt x="1308" y="156"/>
                  <a:pt x="1309" y="153"/>
                  <a:pt x="1312" y="152"/>
                </a:cubicBezTo>
                <a:cubicBezTo>
                  <a:pt x="1320" y="151"/>
                  <a:pt x="1327" y="144"/>
                  <a:pt x="1334" y="139"/>
                </a:cubicBezTo>
                <a:cubicBezTo>
                  <a:pt x="1343" y="131"/>
                  <a:pt x="1355" y="125"/>
                  <a:pt x="1363" y="113"/>
                </a:cubicBezTo>
                <a:close/>
                <a:moveTo>
                  <a:pt x="428" y="113"/>
                </a:moveTo>
                <a:cubicBezTo>
                  <a:pt x="426" y="110"/>
                  <a:pt x="422" y="108"/>
                  <a:pt x="418" y="108"/>
                </a:cubicBezTo>
                <a:cubicBezTo>
                  <a:pt x="404" y="118"/>
                  <a:pt x="394" y="135"/>
                  <a:pt x="377" y="143"/>
                </a:cubicBezTo>
                <a:cubicBezTo>
                  <a:pt x="371" y="149"/>
                  <a:pt x="362" y="153"/>
                  <a:pt x="357" y="158"/>
                </a:cubicBezTo>
                <a:cubicBezTo>
                  <a:pt x="368" y="159"/>
                  <a:pt x="368" y="159"/>
                  <a:pt x="368" y="159"/>
                </a:cubicBezTo>
                <a:cubicBezTo>
                  <a:pt x="373" y="158"/>
                  <a:pt x="376" y="161"/>
                  <a:pt x="381" y="159"/>
                </a:cubicBezTo>
                <a:cubicBezTo>
                  <a:pt x="382" y="154"/>
                  <a:pt x="382" y="154"/>
                  <a:pt x="382" y="154"/>
                </a:cubicBezTo>
                <a:cubicBezTo>
                  <a:pt x="396" y="147"/>
                  <a:pt x="408" y="136"/>
                  <a:pt x="419" y="125"/>
                </a:cubicBezTo>
                <a:cubicBezTo>
                  <a:pt x="423" y="121"/>
                  <a:pt x="425" y="116"/>
                  <a:pt x="428" y="113"/>
                </a:cubicBezTo>
                <a:close/>
                <a:moveTo>
                  <a:pt x="1188" y="112"/>
                </a:moveTo>
                <a:cubicBezTo>
                  <a:pt x="1187" y="111"/>
                  <a:pt x="1185" y="111"/>
                  <a:pt x="1184" y="112"/>
                </a:cubicBezTo>
                <a:cubicBezTo>
                  <a:pt x="1184" y="113"/>
                  <a:pt x="1183" y="116"/>
                  <a:pt x="1185" y="116"/>
                </a:cubicBezTo>
                <a:cubicBezTo>
                  <a:pt x="1187" y="115"/>
                  <a:pt x="1189" y="113"/>
                  <a:pt x="1188" y="112"/>
                </a:cubicBezTo>
                <a:close/>
                <a:moveTo>
                  <a:pt x="1371" y="130"/>
                </a:moveTo>
                <a:cubicBezTo>
                  <a:pt x="1370" y="126"/>
                  <a:pt x="1371" y="120"/>
                  <a:pt x="1369" y="116"/>
                </a:cubicBezTo>
                <a:cubicBezTo>
                  <a:pt x="1366" y="117"/>
                  <a:pt x="1364" y="120"/>
                  <a:pt x="1363" y="122"/>
                </a:cubicBezTo>
                <a:cubicBezTo>
                  <a:pt x="1350" y="133"/>
                  <a:pt x="1337" y="144"/>
                  <a:pt x="1323" y="153"/>
                </a:cubicBezTo>
                <a:cubicBezTo>
                  <a:pt x="1321" y="156"/>
                  <a:pt x="1316" y="154"/>
                  <a:pt x="1315" y="158"/>
                </a:cubicBezTo>
                <a:cubicBezTo>
                  <a:pt x="1321" y="159"/>
                  <a:pt x="1327" y="159"/>
                  <a:pt x="1334" y="159"/>
                </a:cubicBezTo>
                <a:cubicBezTo>
                  <a:pt x="1350" y="149"/>
                  <a:pt x="1350" y="149"/>
                  <a:pt x="1350" y="149"/>
                </a:cubicBezTo>
                <a:cubicBezTo>
                  <a:pt x="1357" y="142"/>
                  <a:pt x="1366" y="139"/>
                  <a:pt x="1371" y="130"/>
                </a:cubicBezTo>
                <a:close/>
                <a:moveTo>
                  <a:pt x="891" y="117"/>
                </a:moveTo>
                <a:cubicBezTo>
                  <a:pt x="890" y="117"/>
                  <a:pt x="890" y="117"/>
                  <a:pt x="890" y="117"/>
                </a:cubicBezTo>
                <a:cubicBezTo>
                  <a:pt x="874" y="135"/>
                  <a:pt x="855" y="145"/>
                  <a:pt x="837" y="158"/>
                </a:cubicBezTo>
                <a:cubicBezTo>
                  <a:pt x="845" y="161"/>
                  <a:pt x="853" y="159"/>
                  <a:pt x="861" y="159"/>
                </a:cubicBezTo>
                <a:cubicBezTo>
                  <a:pt x="863" y="160"/>
                  <a:pt x="865" y="157"/>
                  <a:pt x="865" y="155"/>
                </a:cubicBezTo>
                <a:cubicBezTo>
                  <a:pt x="871" y="147"/>
                  <a:pt x="879" y="144"/>
                  <a:pt x="886" y="136"/>
                </a:cubicBezTo>
                <a:cubicBezTo>
                  <a:pt x="894" y="133"/>
                  <a:pt x="890" y="124"/>
                  <a:pt x="891" y="117"/>
                </a:cubicBezTo>
                <a:close/>
                <a:moveTo>
                  <a:pt x="940" y="121"/>
                </a:moveTo>
                <a:cubicBezTo>
                  <a:pt x="938" y="116"/>
                  <a:pt x="930" y="116"/>
                  <a:pt x="928" y="120"/>
                </a:cubicBezTo>
                <a:cubicBezTo>
                  <a:pt x="929" y="123"/>
                  <a:pt x="928" y="128"/>
                  <a:pt x="931" y="131"/>
                </a:cubicBezTo>
                <a:cubicBezTo>
                  <a:pt x="936" y="130"/>
                  <a:pt x="937" y="124"/>
                  <a:pt x="940" y="121"/>
                </a:cubicBezTo>
                <a:close/>
                <a:moveTo>
                  <a:pt x="1822" y="121"/>
                </a:moveTo>
                <a:cubicBezTo>
                  <a:pt x="1819" y="121"/>
                  <a:pt x="1817" y="118"/>
                  <a:pt x="1815" y="118"/>
                </a:cubicBezTo>
                <a:cubicBezTo>
                  <a:pt x="1807" y="128"/>
                  <a:pt x="1800" y="140"/>
                  <a:pt x="1790" y="149"/>
                </a:cubicBezTo>
                <a:cubicBezTo>
                  <a:pt x="1786" y="151"/>
                  <a:pt x="1781" y="154"/>
                  <a:pt x="1778" y="158"/>
                </a:cubicBezTo>
                <a:cubicBezTo>
                  <a:pt x="1781" y="159"/>
                  <a:pt x="1783" y="159"/>
                  <a:pt x="1786" y="159"/>
                </a:cubicBezTo>
                <a:cubicBezTo>
                  <a:pt x="1796" y="151"/>
                  <a:pt x="1808" y="142"/>
                  <a:pt x="1817" y="134"/>
                </a:cubicBezTo>
                <a:cubicBezTo>
                  <a:pt x="1821" y="131"/>
                  <a:pt x="1820" y="125"/>
                  <a:pt x="1822" y="121"/>
                </a:cubicBezTo>
                <a:close/>
                <a:moveTo>
                  <a:pt x="1417" y="123"/>
                </a:moveTo>
                <a:cubicBezTo>
                  <a:pt x="1415" y="120"/>
                  <a:pt x="1411" y="119"/>
                  <a:pt x="1408" y="119"/>
                </a:cubicBezTo>
                <a:cubicBezTo>
                  <a:pt x="1404" y="118"/>
                  <a:pt x="1402" y="121"/>
                  <a:pt x="1400" y="125"/>
                </a:cubicBezTo>
                <a:cubicBezTo>
                  <a:pt x="1402" y="127"/>
                  <a:pt x="1402" y="131"/>
                  <a:pt x="1402" y="135"/>
                </a:cubicBezTo>
                <a:cubicBezTo>
                  <a:pt x="1399" y="140"/>
                  <a:pt x="1394" y="147"/>
                  <a:pt x="1386" y="147"/>
                </a:cubicBezTo>
                <a:cubicBezTo>
                  <a:pt x="1382" y="149"/>
                  <a:pt x="1377" y="153"/>
                  <a:pt x="1374" y="158"/>
                </a:cubicBezTo>
                <a:cubicBezTo>
                  <a:pt x="1382" y="163"/>
                  <a:pt x="1387" y="153"/>
                  <a:pt x="1393" y="150"/>
                </a:cubicBezTo>
                <a:cubicBezTo>
                  <a:pt x="1399" y="141"/>
                  <a:pt x="1414" y="135"/>
                  <a:pt x="1417" y="123"/>
                </a:cubicBezTo>
                <a:close/>
                <a:moveTo>
                  <a:pt x="284" y="121"/>
                </a:moveTo>
                <a:cubicBezTo>
                  <a:pt x="285" y="121"/>
                  <a:pt x="285" y="121"/>
                  <a:pt x="285" y="121"/>
                </a:cubicBezTo>
                <a:cubicBezTo>
                  <a:pt x="286" y="121"/>
                  <a:pt x="286" y="121"/>
                  <a:pt x="286" y="121"/>
                </a:cubicBezTo>
                <a:cubicBezTo>
                  <a:pt x="284" y="121"/>
                  <a:pt x="284" y="121"/>
                  <a:pt x="284" y="121"/>
                </a:cubicBezTo>
                <a:close/>
                <a:moveTo>
                  <a:pt x="7" y="145"/>
                </a:moveTo>
                <a:cubicBezTo>
                  <a:pt x="8" y="137"/>
                  <a:pt x="10" y="128"/>
                  <a:pt x="4" y="123"/>
                </a:cubicBezTo>
                <a:cubicBezTo>
                  <a:pt x="4" y="131"/>
                  <a:pt x="3" y="140"/>
                  <a:pt x="4" y="148"/>
                </a:cubicBezTo>
                <a:cubicBezTo>
                  <a:pt x="7" y="145"/>
                  <a:pt x="7" y="145"/>
                  <a:pt x="7" y="145"/>
                </a:cubicBezTo>
                <a:close/>
                <a:moveTo>
                  <a:pt x="475" y="125"/>
                </a:moveTo>
                <a:cubicBezTo>
                  <a:pt x="474" y="123"/>
                  <a:pt x="472" y="123"/>
                  <a:pt x="469" y="123"/>
                </a:cubicBezTo>
                <a:cubicBezTo>
                  <a:pt x="467" y="123"/>
                  <a:pt x="467" y="126"/>
                  <a:pt x="466" y="128"/>
                </a:cubicBezTo>
                <a:cubicBezTo>
                  <a:pt x="466" y="132"/>
                  <a:pt x="463" y="137"/>
                  <a:pt x="464" y="139"/>
                </a:cubicBezTo>
                <a:cubicBezTo>
                  <a:pt x="468" y="136"/>
                  <a:pt x="473" y="130"/>
                  <a:pt x="475" y="125"/>
                </a:cubicBezTo>
                <a:close/>
                <a:moveTo>
                  <a:pt x="428" y="135"/>
                </a:moveTo>
                <a:cubicBezTo>
                  <a:pt x="427" y="126"/>
                  <a:pt x="427" y="126"/>
                  <a:pt x="427" y="126"/>
                </a:cubicBezTo>
                <a:cubicBezTo>
                  <a:pt x="423" y="128"/>
                  <a:pt x="420" y="130"/>
                  <a:pt x="417" y="134"/>
                </a:cubicBezTo>
                <a:cubicBezTo>
                  <a:pt x="408" y="144"/>
                  <a:pt x="397" y="151"/>
                  <a:pt x="387" y="158"/>
                </a:cubicBezTo>
                <a:cubicBezTo>
                  <a:pt x="394" y="160"/>
                  <a:pt x="399" y="159"/>
                  <a:pt x="406" y="159"/>
                </a:cubicBezTo>
                <a:cubicBezTo>
                  <a:pt x="406" y="158"/>
                  <a:pt x="405" y="155"/>
                  <a:pt x="407" y="154"/>
                </a:cubicBezTo>
                <a:cubicBezTo>
                  <a:pt x="415" y="150"/>
                  <a:pt x="422" y="142"/>
                  <a:pt x="428" y="135"/>
                </a:cubicBezTo>
                <a:close/>
                <a:moveTo>
                  <a:pt x="944" y="138"/>
                </a:moveTo>
                <a:cubicBezTo>
                  <a:pt x="945" y="135"/>
                  <a:pt x="946" y="129"/>
                  <a:pt x="943" y="127"/>
                </a:cubicBezTo>
                <a:cubicBezTo>
                  <a:pt x="932" y="137"/>
                  <a:pt x="926" y="149"/>
                  <a:pt x="914" y="157"/>
                </a:cubicBezTo>
                <a:cubicBezTo>
                  <a:pt x="914" y="158"/>
                  <a:pt x="914" y="158"/>
                  <a:pt x="914" y="158"/>
                </a:cubicBezTo>
                <a:cubicBezTo>
                  <a:pt x="917" y="159"/>
                  <a:pt x="922" y="160"/>
                  <a:pt x="923" y="156"/>
                </a:cubicBezTo>
                <a:cubicBezTo>
                  <a:pt x="932" y="153"/>
                  <a:pt x="939" y="146"/>
                  <a:pt x="944" y="138"/>
                </a:cubicBezTo>
                <a:close/>
                <a:moveTo>
                  <a:pt x="1109" y="143"/>
                </a:moveTo>
                <a:cubicBezTo>
                  <a:pt x="1103" y="138"/>
                  <a:pt x="1095" y="133"/>
                  <a:pt x="1088" y="128"/>
                </a:cubicBezTo>
                <a:cubicBezTo>
                  <a:pt x="1086" y="131"/>
                  <a:pt x="1086" y="131"/>
                  <a:pt x="1086" y="131"/>
                </a:cubicBezTo>
                <a:cubicBezTo>
                  <a:pt x="1082" y="136"/>
                  <a:pt x="1088" y="139"/>
                  <a:pt x="1091" y="142"/>
                </a:cubicBezTo>
                <a:cubicBezTo>
                  <a:pt x="1100" y="149"/>
                  <a:pt x="1111" y="151"/>
                  <a:pt x="1118" y="159"/>
                </a:cubicBezTo>
                <a:cubicBezTo>
                  <a:pt x="1140" y="159"/>
                  <a:pt x="1140" y="159"/>
                  <a:pt x="1140" y="159"/>
                </a:cubicBezTo>
                <a:cubicBezTo>
                  <a:pt x="1142" y="158"/>
                  <a:pt x="1142" y="158"/>
                  <a:pt x="1142" y="158"/>
                </a:cubicBezTo>
                <a:cubicBezTo>
                  <a:pt x="1141" y="156"/>
                  <a:pt x="1141" y="156"/>
                  <a:pt x="1141" y="156"/>
                </a:cubicBezTo>
                <a:cubicBezTo>
                  <a:pt x="1129" y="154"/>
                  <a:pt x="1121" y="146"/>
                  <a:pt x="1109" y="143"/>
                </a:cubicBezTo>
                <a:close/>
                <a:moveTo>
                  <a:pt x="1830" y="128"/>
                </a:moveTo>
                <a:cubicBezTo>
                  <a:pt x="1829" y="128"/>
                  <a:pt x="1829" y="128"/>
                  <a:pt x="1829" y="128"/>
                </a:cubicBezTo>
                <a:cubicBezTo>
                  <a:pt x="1818" y="138"/>
                  <a:pt x="1808" y="150"/>
                  <a:pt x="1796" y="158"/>
                </a:cubicBezTo>
                <a:cubicBezTo>
                  <a:pt x="1801" y="159"/>
                  <a:pt x="1807" y="158"/>
                  <a:pt x="1813" y="159"/>
                </a:cubicBezTo>
                <a:cubicBezTo>
                  <a:pt x="1822" y="158"/>
                  <a:pt x="1827" y="149"/>
                  <a:pt x="1832" y="142"/>
                </a:cubicBezTo>
                <a:cubicBezTo>
                  <a:pt x="1835" y="138"/>
                  <a:pt x="1831" y="133"/>
                  <a:pt x="1830" y="128"/>
                </a:cubicBezTo>
                <a:close/>
                <a:moveTo>
                  <a:pt x="482" y="139"/>
                </a:moveTo>
                <a:cubicBezTo>
                  <a:pt x="483" y="135"/>
                  <a:pt x="480" y="126"/>
                  <a:pt x="476" y="134"/>
                </a:cubicBezTo>
                <a:cubicBezTo>
                  <a:pt x="470" y="143"/>
                  <a:pt x="461" y="150"/>
                  <a:pt x="457" y="158"/>
                </a:cubicBezTo>
                <a:cubicBezTo>
                  <a:pt x="461" y="161"/>
                  <a:pt x="467" y="159"/>
                  <a:pt x="471" y="159"/>
                </a:cubicBezTo>
                <a:cubicBezTo>
                  <a:pt x="472" y="158"/>
                  <a:pt x="471" y="156"/>
                  <a:pt x="471" y="155"/>
                </a:cubicBezTo>
                <a:cubicBezTo>
                  <a:pt x="471" y="152"/>
                  <a:pt x="475" y="152"/>
                  <a:pt x="477" y="150"/>
                </a:cubicBezTo>
                <a:cubicBezTo>
                  <a:pt x="480" y="147"/>
                  <a:pt x="483" y="143"/>
                  <a:pt x="482" y="139"/>
                </a:cubicBezTo>
                <a:close/>
                <a:moveTo>
                  <a:pt x="1420" y="145"/>
                </a:moveTo>
                <a:cubicBezTo>
                  <a:pt x="1420" y="141"/>
                  <a:pt x="1423" y="135"/>
                  <a:pt x="1419" y="132"/>
                </a:cubicBezTo>
                <a:cubicBezTo>
                  <a:pt x="1411" y="140"/>
                  <a:pt x="1401" y="150"/>
                  <a:pt x="1393" y="158"/>
                </a:cubicBezTo>
                <a:cubicBezTo>
                  <a:pt x="1396" y="159"/>
                  <a:pt x="1402" y="160"/>
                  <a:pt x="1406" y="158"/>
                </a:cubicBezTo>
                <a:cubicBezTo>
                  <a:pt x="1408" y="151"/>
                  <a:pt x="1417" y="151"/>
                  <a:pt x="1420" y="145"/>
                </a:cubicBezTo>
                <a:close/>
                <a:moveTo>
                  <a:pt x="1874" y="138"/>
                </a:moveTo>
                <a:cubicBezTo>
                  <a:pt x="1869" y="133"/>
                  <a:pt x="1863" y="138"/>
                  <a:pt x="1858" y="139"/>
                </a:cubicBezTo>
                <a:cubicBezTo>
                  <a:pt x="1855" y="143"/>
                  <a:pt x="1855" y="149"/>
                  <a:pt x="1851" y="152"/>
                </a:cubicBezTo>
                <a:cubicBezTo>
                  <a:pt x="1844" y="156"/>
                  <a:pt x="1842" y="149"/>
                  <a:pt x="1836" y="148"/>
                </a:cubicBezTo>
                <a:cubicBezTo>
                  <a:pt x="1827" y="158"/>
                  <a:pt x="1827" y="158"/>
                  <a:pt x="1827" y="158"/>
                </a:cubicBezTo>
                <a:cubicBezTo>
                  <a:pt x="1837" y="158"/>
                  <a:pt x="1847" y="160"/>
                  <a:pt x="1857" y="157"/>
                </a:cubicBezTo>
                <a:cubicBezTo>
                  <a:pt x="1873" y="139"/>
                  <a:pt x="1873" y="139"/>
                  <a:pt x="1873" y="139"/>
                </a:cubicBezTo>
                <a:cubicBezTo>
                  <a:pt x="1874" y="138"/>
                  <a:pt x="1874" y="138"/>
                  <a:pt x="1874" y="138"/>
                </a:cubicBezTo>
                <a:close/>
                <a:moveTo>
                  <a:pt x="899" y="142"/>
                </a:moveTo>
                <a:cubicBezTo>
                  <a:pt x="898" y="140"/>
                  <a:pt x="896" y="137"/>
                  <a:pt x="893" y="137"/>
                </a:cubicBezTo>
                <a:cubicBezTo>
                  <a:pt x="886" y="142"/>
                  <a:pt x="880" y="149"/>
                  <a:pt x="873" y="155"/>
                </a:cubicBezTo>
                <a:cubicBezTo>
                  <a:pt x="873" y="159"/>
                  <a:pt x="873" y="159"/>
                  <a:pt x="873" y="159"/>
                </a:cubicBezTo>
                <a:cubicBezTo>
                  <a:pt x="876" y="159"/>
                  <a:pt x="881" y="159"/>
                  <a:pt x="885" y="159"/>
                </a:cubicBezTo>
                <a:cubicBezTo>
                  <a:pt x="889" y="152"/>
                  <a:pt x="895" y="149"/>
                  <a:pt x="899" y="142"/>
                </a:cubicBezTo>
                <a:close/>
                <a:moveTo>
                  <a:pt x="1379" y="144"/>
                </a:moveTo>
                <a:cubicBezTo>
                  <a:pt x="1376" y="141"/>
                  <a:pt x="1375" y="139"/>
                  <a:pt x="1372" y="138"/>
                </a:cubicBezTo>
                <a:cubicBezTo>
                  <a:pt x="1364" y="144"/>
                  <a:pt x="1356" y="152"/>
                  <a:pt x="1348" y="158"/>
                </a:cubicBezTo>
                <a:cubicBezTo>
                  <a:pt x="1353" y="159"/>
                  <a:pt x="1360" y="161"/>
                  <a:pt x="1364" y="156"/>
                </a:cubicBezTo>
                <a:cubicBezTo>
                  <a:pt x="1369" y="152"/>
                  <a:pt x="1376" y="149"/>
                  <a:pt x="1379" y="144"/>
                </a:cubicBezTo>
                <a:close/>
                <a:moveTo>
                  <a:pt x="436" y="144"/>
                </a:moveTo>
                <a:cubicBezTo>
                  <a:pt x="434" y="141"/>
                  <a:pt x="434" y="141"/>
                  <a:pt x="434" y="141"/>
                </a:cubicBezTo>
                <a:cubicBezTo>
                  <a:pt x="430" y="138"/>
                  <a:pt x="429" y="143"/>
                  <a:pt x="426" y="145"/>
                </a:cubicBezTo>
                <a:cubicBezTo>
                  <a:pt x="422" y="150"/>
                  <a:pt x="415" y="153"/>
                  <a:pt x="413" y="158"/>
                </a:cubicBezTo>
                <a:cubicBezTo>
                  <a:pt x="422" y="159"/>
                  <a:pt x="433" y="160"/>
                  <a:pt x="443" y="159"/>
                </a:cubicBezTo>
                <a:cubicBezTo>
                  <a:pt x="449" y="155"/>
                  <a:pt x="456" y="151"/>
                  <a:pt x="460" y="143"/>
                </a:cubicBezTo>
                <a:cubicBezTo>
                  <a:pt x="454" y="146"/>
                  <a:pt x="449" y="148"/>
                  <a:pt x="443" y="147"/>
                </a:cubicBezTo>
                <a:cubicBezTo>
                  <a:pt x="438" y="149"/>
                  <a:pt x="435" y="156"/>
                  <a:pt x="429" y="158"/>
                </a:cubicBezTo>
                <a:cubicBezTo>
                  <a:pt x="423" y="152"/>
                  <a:pt x="435" y="150"/>
                  <a:pt x="436" y="144"/>
                </a:cubicBezTo>
                <a:close/>
                <a:moveTo>
                  <a:pt x="1883" y="152"/>
                </a:moveTo>
                <a:cubicBezTo>
                  <a:pt x="1882" y="149"/>
                  <a:pt x="1883" y="144"/>
                  <a:pt x="1879" y="142"/>
                </a:cubicBezTo>
                <a:cubicBezTo>
                  <a:pt x="1874" y="147"/>
                  <a:pt x="1870" y="152"/>
                  <a:pt x="1866" y="158"/>
                </a:cubicBezTo>
                <a:cubicBezTo>
                  <a:pt x="1876" y="159"/>
                  <a:pt x="1876" y="159"/>
                  <a:pt x="1876" y="159"/>
                </a:cubicBezTo>
                <a:cubicBezTo>
                  <a:pt x="1880" y="158"/>
                  <a:pt x="1882" y="154"/>
                  <a:pt x="1883" y="152"/>
                </a:cubicBezTo>
                <a:close/>
                <a:moveTo>
                  <a:pt x="1108" y="158"/>
                </a:moveTo>
                <a:cubicBezTo>
                  <a:pt x="1100" y="151"/>
                  <a:pt x="1090" y="149"/>
                  <a:pt x="1082" y="142"/>
                </a:cubicBezTo>
                <a:cubicBezTo>
                  <a:pt x="1073" y="151"/>
                  <a:pt x="1090" y="152"/>
                  <a:pt x="1091" y="159"/>
                </a:cubicBezTo>
                <a:cubicBezTo>
                  <a:pt x="1096" y="160"/>
                  <a:pt x="1102" y="159"/>
                  <a:pt x="1108" y="158"/>
                </a:cubicBezTo>
                <a:close/>
                <a:moveTo>
                  <a:pt x="653" y="153"/>
                </a:moveTo>
                <a:cubicBezTo>
                  <a:pt x="647" y="152"/>
                  <a:pt x="642" y="146"/>
                  <a:pt x="636" y="145"/>
                </a:cubicBezTo>
                <a:cubicBezTo>
                  <a:pt x="632" y="149"/>
                  <a:pt x="628" y="153"/>
                  <a:pt x="627" y="159"/>
                </a:cubicBezTo>
                <a:cubicBezTo>
                  <a:pt x="637" y="161"/>
                  <a:pt x="648" y="159"/>
                  <a:pt x="658" y="158"/>
                </a:cubicBezTo>
                <a:cubicBezTo>
                  <a:pt x="658" y="155"/>
                  <a:pt x="654" y="155"/>
                  <a:pt x="653" y="153"/>
                </a:cubicBezTo>
                <a:close/>
                <a:moveTo>
                  <a:pt x="1581" y="158"/>
                </a:moveTo>
                <a:cubicBezTo>
                  <a:pt x="1576" y="153"/>
                  <a:pt x="1570" y="149"/>
                  <a:pt x="1564" y="145"/>
                </a:cubicBezTo>
                <a:cubicBezTo>
                  <a:pt x="1561" y="150"/>
                  <a:pt x="1556" y="154"/>
                  <a:pt x="1554" y="158"/>
                </a:cubicBezTo>
                <a:cubicBezTo>
                  <a:pt x="1561" y="160"/>
                  <a:pt x="1571" y="158"/>
                  <a:pt x="1579" y="159"/>
                </a:cubicBezTo>
                <a:cubicBezTo>
                  <a:pt x="1581" y="158"/>
                  <a:pt x="1581" y="158"/>
                  <a:pt x="1581" y="158"/>
                </a:cubicBezTo>
                <a:close/>
                <a:moveTo>
                  <a:pt x="913" y="148"/>
                </a:moveTo>
                <a:cubicBezTo>
                  <a:pt x="904" y="146"/>
                  <a:pt x="904" y="146"/>
                  <a:pt x="904" y="146"/>
                </a:cubicBezTo>
                <a:cubicBezTo>
                  <a:pt x="896" y="155"/>
                  <a:pt x="896" y="155"/>
                  <a:pt x="896" y="155"/>
                </a:cubicBezTo>
                <a:cubicBezTo>
                  <a:pt x="896" y="156"/>
                  <a:pt x="894" y="158"/>
                  <a:pt x="896" y="159"/>
                </a:cubicBezTo>
                <a:cubicBezTo>
                  <a:pt x="902" y="157"/>
                  <a:pt x="910" y="154"/>
                  <a:pt x="913" y="148"/>
                </a:cubicBezTo>
                <a:close/>
                <a:moveTo>
                  <a:pt x="178" y="158"/>
                </a:moveTo>
                <a:cubicBezTo>
                  <a:pt x="174" y="153"/>
                  <a:pt x="168" y="151"/>
                  <a:pt x="162" y="148"/>
                </a:cubicBezTo>
                <a:cubicBezTo>
                  <a:pt x="160" y="152"/>
                  <a:pt x="156" y="154"/>
                  <a:pt x="155" y="158"/>
                </a:cubicBezTo>
                <a:cubicBezTo>
                  <a:pt x="163" y="160"/>
                  <a:pt x="171" y="160"/>
                  <a:pt x="178" y="158"/>
                </a:cubicBezTo>
                <a:close/>
                <a:moveTo>
                  <a:pt x="1081" y="158"/>
                </a:moveTo>
                <a:cubicBezTo>
                  <a:pt x="1080" y="156"/>
                  <a:pt x="1079" y="154"/>
                  <a:pt x="1077" y="153"/>
                </a:cubicBezTo>
                <a:cubicBezTo>
                  <a:pt x="1073" y="150"/>
                  <a:pt x="1070" y="154"/>
                  <a:pt x="1068" y="158"/>
                </a:cubicBezTo>
                <a:cubicBezTo>
                  <a:pt x="1072" y="159"/>
                  <a:pt x="1077" y="160"/>
                  <a:pt x="1081" y="158"/>
                </a:cubicBezTo>
                <a:close/>
                <a:moveTo>
                  <a:pt x="67" y="180"/>
                </a:moveTo>
                <a:cubicBezTo>
                  <a:pt x="69" y="180"/>
                  <a:pt x="67" y="185"/>
                  <a:pt x="70" y="182"/>
                </a:cubicBezTo>
                <a:cubicBezTo>
                  <a:pt x="70" y="181"/>
                  <a:pt x="70" y="181"/>
                  <a:pt x="70" y="181"/>
                </a:cubicBezTo>
                <a:cubicBezTo>
                  <a:pt x="85" y="180"/>
                  <a:pt x="101" y="180"/>
                  <a:pt x="117" y="180"/>
                </a:cubicBezTo>
                <a:cubicBezTo>
                  <a:pt x="141" y="181"/>
                  <a:pt x="165" y="180"/>
                  <a:pt x="191" y="181"/>
                </a:cubicBezTo>
                <a:cubicBezTo>
                  <a:pt x="326" y="179"/>
                  <a:pt x="462" y="183"/>
                  <a:pt x="597" y="181"/>
                </a:cubicBezTo>
                <a:cubicBezTo>
                  <a:pt x="755" y="181"/>
                  <a:pt x="755" y="181"/>
                  <a:pt x="755" y="181"/>
                </a:cubicBezTo>
                <a:cubicBezTo>
                  <a:pt x="820" y="181"/>
                  <a:pt x="885" y="181"/>
                  <a:pt x="949" y="181"/>
                </a:cubicBezTo>
                <a:cubicBezTo>
                  <a:pt x="1023" y="180"/>
                  <a:pt x="1098" y="181"/>
                  <a:pt x="1174" y="181"/>
                </a:cubicBezTo>
                <a:cubicBezTo>
                  <a:pt x="1226" y="181"/>
                  <a:pt x="1275" y="182"/>
                  <a:pt x="1327" y="181"/>
                </a:cubicBezTo>
                <a:cubicBezTo>
                  <a:pt x="1365" y="183"/>
                  <a:pt x="1400" y="179"/>
                  <a:pt x="1438" y="183"/>
                </a:cubicBezTo>
                <a:cubicBezTo>
                  <a:pt x="1447" y="180"/>
                  <a:pt x="1455" y="182"/>
                  <a:pt x="1464" y="182"/>
                </a:cubicBezTo>
                <a:cubicBezTo>
                  <a:pt x="1481" y="182"/>
                  <a:pt x="1497" y="182"/>
                  <a:pt x="1514" y="183"/>
                </a:cubicBezTo>
                <a:cubicBezTo>
                  <a:pt x="1517" y="182"/>
                  <a:pt x="1517" y="182"/>
                  <a:pt x="1517" y="182"/>
                </a:cubicBezTo>
                <a:cubicBezTo>
                  <a:pt x="1567" y="183"/>
                  <a:pt x="1621" y="181"/>
                  <a:pt x="1670" y="181"/>
                </a:cubicBezTo>
                <a:cubicBezTo>
                  <a:pt x="1682" y="180"/>
                  <a:pt x="1693" y="183"/>
                  <a:pt x="1705" y="181"/>
                </a:cubicBezTo>
                <a:cubicBezTo>
                  <a:pt x="1755" y="182"/>
                  <a:pt x="1801" y="181"/>
                  <a:pt x="1853" y="182"/>
                </a:cubicBezTo>
                <a:cubicBezTo>
                  <a:pt x="1875" y="181"/>
                  <a:pt x="1899" y="182"/>
                  <a:pt x="1923" y="181"/>
                </a:cubicBezTo>
                <a:cubicBezTo>
                  <a:pt x="1944" y="181"/>
                  <a:pt x="1963" y="182"/>
                  <a:pt x="1985" y="182"/>
                </a:cubicBezTo>
                <a:cubicBezTo>
                  <a:pt x="1986" y="183"/>
                  <a:pt x="1986" y="185"/>
                  <a:pt x="1986" y="186"/>
                </a:cubicBezTo>
                <a:cubicBezTo>
                  <a:pt x="1983" y="188"/>
                  <a:pt x="1983" y="188"/>
                  <a:pt x="1983" y="188"/>
                </a:cubicBezTo>
                <a:cubicBezTo>
                  <a:pt x="1898" y="188"/>
                  <a:pt x="1809" y="188"/>
                  <a:pt x="1722" y="187"/>
                </a:cubicBezTo>
                <a:cubicBezTo>
                  <a:pt x="1718" y="186"/>
                  <a:pt x="1713" y="186"/>
                  <a:pt x="1709" y="187"/>
                </a:cubicBezTo>
                <a:cubicBezTo>
                  <a:pt x="1686" y="188"/>
                  <a:pt x="1660" y="187"/>
                  <a:pt x="1636" y="187"/>
                </a:cubicBezTo>
                <a:cubicBezTo>
                  <a:pt x="1618" y="187"/>
                  <a:pt x="1600" y="187"/>
                  <a:pt x="1582" y="186"/>
                </a:cubicBezTo>
                <a:cubicBezTo>
                  <a:pt x="1567" y="189"/>
                  <a:pt x="1550" y="186"/>
                  <a:pt x="1533" y="187"/>
                </a:cubicBezTo>
                <a:cubicBezTo>
                  <a:pt x="1525" y="187"/>
                  <a:pt x="1516" y="188"/>
                  <a:pt x="1508" y="187"/>
                </a:cubicBezTo>
                <a:cubicBezTo>
                  <a:pt x="1505" y="187"/>
                  <a:pt x="1505" y="187"/>
                  <a:pt x="1505" y="187"/>
                </a:cubicBezTo>
                <a:cubicBezTo>
                  <a:pt x="1484" y="187"/>
                  <a:pt x="1484" y="187"/>
                  <a:pt x="1484" y="187"/>
                </a:cubicBezTo>
                <a:cubicBezTo>
                  <a:pt x="1479" y="187"/>
                  <a:pt x="1472" y="188"/>
                  <a:pt x="1467" y="187"/>
                </a:cubicBezTo>
                <a:cubicBezTo>
                  <a:pt x="1411" y="189"/>
                  <a:pt x="1357" y="186"/>
                  <a:pt x="1300" y="188"/>
                </a:cubicBezTo>
                <a:cubicBezTo>
                  <a:pt x="1226" y="188"/>
                  <a:pt x="1155" y="186"/>
                  <a:pt x="1083" y="187"/>
                </a:cubicBezTo>
                <a:cubicBezTo>
                  <a:pt x="1046" y="186"/>
                  <a:pt x="1010" y="188"/>
                  <a:pt x="972" y="187"/>
                </a:cubicBezTo>
                <a:cubicBezTo>
                  <a:pt x="930" y="186"/>
                  <a:pt x="891" y="187"/>
                  <a:pt x="850" y="187"/>
                </a:cubicBezTo>
                <a:cubicBezTo>
                  <a:pt x="819" y="187"/>
                  <a:pt x="787" y="186"/>
                  <a:pt x="755" y="187"/>
                </a:cubicBezTo>
                <a:cubicBezTo>
                  <a:pt x="706" y="186"/>
                  <a:pt x="654" y="187"/>
                  <a:pt x="604" y="187"/>
                </a:cubicBezTo>
                <a:cubicBezTo>
                  <a:pt x="577" y="186"/>
                  <a:pt x="547" y="188"/>
                  <a:pt x="520" y="186"/>
                </a:cubicBezTo>
                <a:cubicBezTo>
                  <a:pt x="489" y="187"/>
                  <a:pt x="458" y="186"/>
                  <a:pt x="425" y="187"/>
                </a:cubicBezTo>
                <a:cubicBezTo>
                  <a:pt x="326" y="185"/>
                  <a:pt x="231" y="186"/>
                  <a:pt x="131" y="186"/>
                </a:cubicBezTo>
                <a:cubicBezTo>
                  <a:pt x="88" y="186"/>
                  <a:pt x="46" y="186"/>
                  <a:pt x="3" y="185"/>
                </a:cubicBezTo>
                <a:cubicBezTo>
                  <a:pt x="4" y="181"/>
                  <a:pt x="4" y="181"/>
                  <a:pt x="4" y="181"/>
                </a:cubicBezTo>
                <a:cubicBezTo>
                  <a:pt x="25" y="179"/>
                  <a:pt x="45" y="181"/>
                  <a:pt x="67" y="180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sp>
        <p:nvSpPr>
          <p:cNvPr id="11" name="矩形: 圆顶角 10"/>
          <p:cNvSpPr/>
          <p:nvPr/>
        </p:nvSpPr>
        <p:spPr>
          <a:xfrm rot="5400000">
            <a:off x="4973741" y="2118779"/>
            <a:ext cx="504827" cy="4971853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C4A0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/>
          </a:p>
        </p:txBody>
      </p:sp>
      <p:sp>
        <p:nvSpPr>
          <p:cNvPr id="12" name="文本框 11"/>
          <p:cNvSpPr txBox="1"/>
          <p:nvPr/>
        </p:nvSpPr>
        <p:spPr>
          <a:xfrm>
            <a:off x="3063454" y="1388664"/>
            <a:ext cx="1617751" cy="379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865" dirty="0">
                <a:solidFill>
                  <a:schemeClr val="bg1"/>
                </a:solidFill>
              </a:rPr>
              <a:t>输入你的标题</a:t>
            </a:r>
            <a:endParaRPr lang="zh-CN" altLang="en-US" sz="1865" dirty="0">
              <a:solidFill>
                <a:schemeClr val="bg1"/>
              </a:solidFill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3063454" y="2140504"/>
            <a:ext cx="1617751" cy="379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865" dirty="0">
                <a:solidFill>
                  <a:schemeClr val="bg1"/>
                </a:solidFill>
              </a:rPr>
              <a:t>输入你的标题</a:t>
            </a:r>
            <a:endParaRPr lang="zh-CN" altLang="en-US" sz="1865" dirty="0">
              <a:solidFill>
                <a:schemeClr val="bg1"/>
              </a:solidFill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3064062" y="2903613"/>
            <a:ext cx="1617751" cy="379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865" dirty="0">
                <a:solidFill>
                  <a:schemeClr val="bg1"/>
                </a:solidFill>
              </a:rPr>
              <a:t>输入你的标题</a:t>
            </a:r>
            <a:endParaRPr lang="zh-CN" altLang="en-US" sz="1865" dirty="0">
              <a:solidFill>
                <a:schemeClr val="bg1"/>
              </a:solidFill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3053932" y="3644184"/>
            <a:ext cx="1617751" cy="379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865" dirty="0">
                <a:solidFill>
                  <a:schemeClr val="bg1"/>
                </a:solidFill>
              </a:rPr>
              <a:t>输入你的标题</a:t>
            </a:r>
            <a:endParaRPr lang="zh-CN" altLang="en-US" sz="1865" dirty="0">
              <a:solidFill>
                <a:schemeClr val="bg1"/>
              </a:solidFill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3044409" y="4361177"/>
            <a:ext cx="1617751" cy="379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865" dirty="0">
                <a:solidFill>
                  <a:schemeClr val="bg1"/>
                </a:solidFill>
              </a:rPr>
              <a:t>输入你的标题</a:t>
            </a:r>
            <a:endParaRPr lang="zh-CN" altLang="en-US" sz="1865" dirty="0">
              <a:solidFill>
                <a:schemeClr val="bg1"/>
              </a:solidFill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8351520" y="1306591"/>
            <a:ext cx="107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50%</a:t>
            </a:r>
            <a:endParaRPr lang="zh-CN" altLang="en-US" sz="3200" b="1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8370448" y="2903614"/>
            <a:ext cx="107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45%</a:t>
            </a:r>
            <a:endParaRPr lang="zh-CN" altLang="en-US" sz="3200" b="1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8351519" y="2058431"/>
            <a:ext cx="107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75%</a:t>
            </a:r>
            <a:endParaRPr lang="zh-CN" altLang="en-US" sz="3200" b="1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8351517" y="3612838"/>
            <a:ext cx="107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62%</a:t>
            </a:r>
            <a:endParaRPr lang="zh-CN" altLang="en-US" sz="3200" b="1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8370447" y="4350551"/>
            <a:ext cx="107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93%</a:t>
            </a:r>
            <a:endParaRPr lang="zh-CN" altLang="en-US" sz="3200" b="1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3533198" y="5507611"/>
            <a:ext cx="4178884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5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5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42137"/>
            <a:ext cx="12192000" cy="2150108"/>
          </a:xfrm>
          <a:prstGeom prst="rect">
            <a:avLst/>
          </a:prstGeom>
        </p:spPr>
      </p:pic>
      <p:pic>
        <p:nvPicPr>
          <p:cNvPr id="27" name="图片 26" descr="图片包含 事情, 物体&#10;&#10;已生成极高可信度的说明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486738" y="3155683"/>
            <a:ext cx="2743200" cy="1257300"/>
          </a:xfrm>
          <a:prstGeom prst="rect">
            <a:avLst/>
          </a:prstGeom>
        </p:spPr>
      </p:pic>
      <p:sp>
        <p:nvSpPr>
          <p:cNvPr id="28" name="矩形 27"/>
          <p:cNvSpPr/>
          <p:nvPr/>
        </p:nvSpPr>
        <p:spPr>
          <a:xfrm>
            <a:off x="5914974" y="1569125"/>
            <a:ext cx="2123658" cy="2657785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C4A07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请在此处添加详细描述文本，尽量与标题文本语言风格相符合，语言描述尽量简洁生动。请在此处添加详细描述文本，尽量与标题文本语言风格相符合，语言描述尽量简洁生动。</a:t>
            </a:r>
            <a:endParaRPr lang="zh-CN" altLang="en-US" sz="1400" dirty="0">
              <a:solidFill>
                <a:srgbClr val="C4A077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4359199" y="1435100"/>
            <a:ext cx="1844411" cy="3266197"/>
            <a:chOff x="4359199" y="1435100"/>
            <a:chExt cx="1844411" cy="3266197"/>
          </a:xfrm>
        </p:grpSpPr>
        <p:pic>
          <p:nvPicPr>
            <p:cNvPr id="24" name="图片 2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9199" y="1435100"/>
              <a:ext cx="1166428" cy="3142066"/>
            </a:xfrm>
            <a:prstGeom prst="rect">
              <a:avLst/>
            </a:prstGeom>
          </p:spPr>
        </p:pic>
        <p:sp>
          <p:nvSpPr>
            <p:cNvPr id="25" name="文本框 24"/>
            <p:cNvSpPr txBox="1"/>
            <p:nvPr/>
          </p:nvSpPr>
          <p:spPr>
            <a:xfrm>
              <a:off x="4370149" y="1715621"/>
              <a:ext cx="1107996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72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书</a:t>
              </a:r>
              <a:endParaRPr lang="zh-CN" altLang="en-US" sz="7200" dirty="0">
                <a:solidFill>
                  <a:srgbClr val="C4A077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108" name="组合 107"/>
            <p:cNvGrpSpPr/>
            <p:nvPr/>
          </p:nvGrpSpPr>
          <p:grpSpPr>
            <a:xfrm>
              <a:off x="4619285" y="3523372"/>
              <a:ext cx="1584325" cy="1177925"/>
              <a:chOff x="6497638" y="3581400"/>
              <a:chExt cx="1584325" cy="1177925"/>
            </a:xfrm>
            <a:solidFill>
              <a:srgbClr val="C4A077"/>
            </a:solidFill>
          </p:grpSpPr>
          <p:sp>
            <p:nvSpPr>
              <p:cNvPr id="109" name="Freeform 109"/>
              <p:cNvSpPr/>
              <p:nvPr/>
            </p:nvSpPr>
            <p:spPr bwMode="auto">
              <a:xfrm>
                <a:off x="7159625" y="4481513"/>
                <a:ext cx="57150" cy="57150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22 h 36"/>
                  <a:gd name="T4" fmla="*/ 18 w 36"/>
                  <a:gd name="T5" fmla="*/ 29 h 36"/>
                  <a:gd name="T6" fmla="*/ 36 w 36"/>
                  <a:gd name="T7" fmla="*/ 36 h 36"/>
                  <a:gd name="T8" fmla="*/ 36 w 36"/>
                  <a:gd name="T9" fmla="*/ 12 h 36"/>
                  <a:gd name="T10" fmla="*/ 18 w 36"/>
                  <a:gd name="T11" fmla="*/ 7 h 36"/>
                  <a:gd name="T12" fmla="*/ 0 w 36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6">
                    <a:moveTo>
                      <a:pt x="0" y="0"/>
                    </a:moveTo>
                    <a:lnTo>
                      <a:pt x="0" y="22"/>
                    </a:lnTo>
                    <a:lnTo>
                      <a:pt x="18" y="29"/>
                    </a:lnTo>
                    <a:lnTo>
                      <a:pt x="36" y="36"/>
                    </a:lnTo>
                    <a:lnTo>
                      <a:pt x="36" y="12"/>
                    </a:lnTo>
                    <a:lnTo>
                      <a:pt x="18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10"/>
              <p:cNvSpPr/>
              <p:nvPr/>
            </p:nvSpPr>
            <p:spPr bwMode="auto">
              <a:xfrm>
                <a:off x="7156450" y="4527550"/>
                <a:ext cx="60325" cy="52388"/>
              </a:xfrm>
              <a:custGeom>
                <a:avLst/>
                <a:gdLst>
                  <a:gd name="T0" fmla="*/ 14 w 27"/>
                  <a:gd name="T1" fmla="*/ 4 h 24"/>
                  <a:gd name="T2" fmla="*/ 0 w 27"/>
                  <a:gd name="T3" fmla="*/ 0 h 24"/>
                  <a:gd name="T4" fmla="*/ 0 w 27"/>
                  <a:gd name="T5" fmla="*/ 15 h 24"/>
                  <a:gd name="T6" fmla="*/ 14 w 27"/>
                  <a:gd name="T7" fmla="*/ 20 h 24"/>
                  <a:gd name="T8" fmla="*/ 26 w 27"/>
                  <a:gd name="T9" fmla="*/ 24 h 24"/>
                  <a:gd name="T10" fmla="*/ 27 w 27"/>
                  <a:gd name="T11" fmla="*/ 9 h 24"/>
                  <a:gd name="T12" fmla="*/ 26 w 27"/>
                  <a:gd name="T13" fmla="*/ 9 h 24"/>
                  <a:gd name="T14" fmla="*/ 14 w 27"/>
                  <a:gd name="T15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4">
                    <a:moveTo>
                      <a:pt x="1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5" y="17"/>
                      <a:pt x="9" y="18"/>
                      <a:pt x="14" y="20"/>
                    </a:cubicBezTo>
                    <a:cubicBezTo>
                      <a:pt x="18" y="21"/>
                      <a:pt x="22" y="23"/>
                      <a:pt x="26" y="24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6" y="9"/>
                      <a:pt x="26" y="9"/>
                    </a:cubicBezTo>
                    <a:lnTo>
                      <a:pt x="1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11"/>
              <p:cNvSpPr/>
              <p:nvPr/>
            </p:nvSpPr>
            <p:spPr bwMode="auto">
              <a:xfrm>
                <a:off x="6816725" y="4360863"/>
                <a:ext cx="333375" cy="153988"/>
              </a:xfrm>
              <a:custGeom>
                <a:avLst/>
                <a:gdLst>
                  <a:gd name="T0" fmla="*/ 95 w 151"/>
                  <a:gd name="T1" fmla="*/ 33 h 69"/>
                  <a:gd name="T2" fmla="*/ 1 w 151"/>
                  <a:gd name="T3" fmla="*/ 0 h 69"/>
                  <a:gd name="T4" fmla="*/ 0 w 151"/>
                  <a:gd name="T5" fmla="*/ 16 h 69"/>
                  <a:gd name="T6" fmla="*/ 95 w 151"/>
                  <a:gd name="T7" fmla="*/ 50 h 69"/>
                  <a:gd name="T8" fmla="*/ 126 w 151"/>
                  <a:gd name="T9" fmla="*/ 60 h 69"/>
                  <a:gd name="T10" fmla="*/ 150 w 151"/>
                  <a:gd name="T11" fmla="*/ 69 h 69"/>
                  <a:gd name="T12" fmla="*/ 151 w 151"/>
                  <a:gd name="T13" fmla="*/ 53 h 69"/>
                  <a:gd name="T14" fmla="*/ 126 w 151"/>
                  <a:gd name="T15" fmla="*/ 44 h 69"/>
                  <a:gd name="T16" fmla="*/ 95 w 151"/>
                  <a:gd name="T17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69">
                    <a:moveTo>
                      <a:pt x="95" y="3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1" y="53"/>
                      <a:pt x="151" y="53"/>
                      <a:pt x="151" y="53"/>
                    </a:cubicBezTo>
                    <a:cubicBezTo>
                      <a:pt x="126" y="44"/>
                      <a:pt x="126" y="44"/>
                      <a:pt x="126" y="44"/>
                    </a:cubicBezTo>
                    <a:lnTo>
                      <a:pt x="95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12"/>
              <p:cNvSpPr/>
              <p:nvPr/>
            </p:nvSpPr>
            <p:spPr bwMode="auto">
              <a:xfrm>
                <a:off x="6823075" y="4268788"/>
                <a:ext cx="327025" cy="147638"/>
              </a:xfrm>
              <a:custGeom>
                <a:avLst/>
                <a:gdLst>
                  <a:gd name="T0" fmla="*/ 92 w 148"/>
                  <a:gd name="T1" fmla="*/ 32 h 67"/>
                  <a:gd name="T2" fmla="*/ 1 w 148"/>
                  <a:gd name="T3" fmla="*/ 0 h 67"/>
                  <a:gd name="T4" fmla="*/ 0 w 148"/>
                  <a:gd name="T5" fmla="*/ 15 h 67"/>
                  <a:gd name="T6" fmla="*/ 92 w 148"/>
                  <a:gd name="T7" fmla="*/ 47 h 67"/>
                  <a:gd name="T8" fmla="*/ 123 w 148"/>
                  <a:gd name="T9" fmla="*/ 58 h 67"/>
                  <a:gd name="T10" fmla="*/ 148 w 148"/>
                  <a:gd name="T11" fmla="*/ 67 h 67"/>
                  <a:gd name="T12" fmla="*/ 148 w 148"/>
                  <a:gd name="T13" fmla="*/ 52 h 67"/>
                  <a:gd name="T14" fmla="*/ 123 w 148"/>
                  <a:gd name="T15" fmla="*/ 43 h 67"/>
                  <a:gd name="T16" fmla="*/ 92 w 148"/>
                  <a:gd name="T17" fmla="*/ 3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67">
                    <a:moveTo>
                      <a:pt x="92" y="3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10"/>
                      <a:pt x="0" y="15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123" y="58"/>
                      <a:pt x="123" y="58"/>
                      <a:pt x="123" y="58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23" y="43"/>
                      <a:pt x="123" y="43"/>
                      <a:pt x="123" y="43"/>
                    </a:cubicBezTo>
                    <a:lnTo>
                      <a:pt x="92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13"/>
              <p:cNvSpPr/>
              <p:nvPr/>
            </p:nvSpPr>
            <p:spPr bwMode="auto">
              <a:xfrm>
                <a:off x="6818313" y="4310063"/>
                <a:ext cx="331787" cy="157163"/>
              </a:xfrm>
              <a:custGeom>
                <a:avLst/>
                <a:gdLst>
                  <a:gd name="T0" fmla="*/ 94 w 150"/>
                  <a:gd name="T1" fmla="*/ 33 h 71"/>
                  <a:gd name="T2" fmla="*/ 1 w 150"/>
                  <a:gd name="T3" fmla="*/ 0 h 71"/>
                  <a:gd name="T4" fmla="*/ 0 w 150"/>
                  <a:gd name="T5" fmla="*/ 19 h 71"/>
                  <a:gd name="T6" fmla="*/ 94 w 150"/>
                  <a:gd name="T7" fmla="*/ 52 h 71"/>
                  <a:gd name="T8" fmla="*/ 125 w 150"/>
                  <a:gd name="T9" fmla="*/ 63 h 71"/>
                  <a:gd name="T10" fmla="*/ 150 w 150"/>
                  <a:gd name="T11" fmla="*/ 71 h 71"/>
                  <a:gd name="T12" fmla="*/ 150 w 150"/>
                  <a:gd name="T13" fmla="*/ 52 h 71"/>
                  <a:gd name="T14" fmla="*/ 125 w 150"/>
                  <a:gd name="T15" fmla="*/ 44 h 71"/>
                  <a:gd name="T16" fmla="*/ 94 w 150"/>
                  <a:gd name="T17" fmla="*/ 3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0" h="71">
                    <a:moveTo>
                      <a:pt x="94" y="3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7"/>
                      <a:pt x="1" y="13"/>
                      <a:pt x="0" y="19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125" y="63"/>
                      <a:pt x="125" y="63"/>
                      <a:pt x="125" y="63"/>
                    </a:cubicBezTo>
                    <a:cubicBezTo>
                      <a:pt x="150" y="71"/>
                      <a:pt x="150" y="71"/>
                      <a:pt x="150" y="71"/>
                    </a:cubicBezTo>
                    <a:cubicBezTo>
                      <a:pt x="150" y="52"/>
                      <a:pt x="150" y="52"/>
                      <a:pt x="150" y="52"/>
                    </a:cubicBezTo>
                    <a:cubicBezTo>
                      <a:pt x="125" y="44"/>
                      <a:pt x="125" y="44"/>
                      <a:pt x="125" y="44"/>
                    </a:cubicBezTo>
                    <a:lnTo>
                      <a:pt x="94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14"/>
              <p:cNvSpPr/>
              <p:nvPr/>
            </p:nvSpPr>
            <p:spPr bwMode="auto">
              <a:xfrm>
                <a:off x="7159625" y="4387850"/>
                <a:ext cx="57150" cy="50800"/>
              </a:xfrm>
              <a:custGeom>
                <a:avLst/>
                <a:gdLst>
                  <a:gd name="T0" fmla="*/ 1 w 36"/>
                  <a:gd name="T1" fmla="*/ 0 h 32"/>
                  <a:gd name="T2" fmla="*/ 0 w 36"/>
                  <a:gd name="T3" fmla="*/ 20 h 32"/>
                  <a:gd name="T4" fmla="*/ 18 w 36"/>
                  <a:gd name="T5" fmla="*/ 27 h 32"/>
                  <a:gd name="T6" fmla="*/ 36 w 36"/>
                  <a:gd name="T7" fmla="*/ 32 h 32"/>
                  <a:gd name="T8" fmla="*/ 36 w 36"/>
                  <a:gd name="T9" fmla="*/ 13 h 32"/>
                  <a:gd name="T10" fmla="*/ 18 w 36"/>
                  <a:gd name="T11" fmla="*/ 6 h 32"/>
                  <a:gd name="T12" fmla="*/ 1 w 36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2">
                    <a:moveTo>
                      <a:pt x="1" y="0"/>
                    </a:moveTo>
                    <a:lnTo>
                      <a:pt x="0" y="20"/>
                    </a:lnTo>
                    <a:lnTo>
                      <a:pt x="18" y="27"/>
                    </a:lnTo>
                    <a:lnTo>
                      <a:pt x="36" y="32"/>
                    </a:lnTo>
                    <a:lnTo>
                      <a:pt x="36" y="13"/>
                    </a:lnTo>
                    <a:lnTo>
                      <a:pt x="18" y="6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15"/>
              <p:cNvSpPr/>
              <p:nvPr/>
            </p:nvSpPr>
            <p:spPr bwMode="auto">
              <a:xfrm>
                <a:off x="7159625" y="4430713"/>
                <a:ext cx="57150" cy="61913"/>
              </a:xfrm>
              <a:custGeom>
                <a:avLst/>
                <a:gdLst>
                  <a:gd name="T0" fmla="*/ 0 w 36"/>
                  <a:gd name="T1" fmla="*/ 0 h 39"/>
                  <a:gd name="T2" fmla="*/ 0 w 36"/>
                  <a:gd name="T3" fmla="*/ 26 h 39"/>
                  <a:gd name="T4" fmla="*/ 18 w 36"/>
                  <a:gd name="T5" fmla="*/ 32 h 39"/>
                  <a:gd name="T6" fmla="*/ 36 w 36"/>
                  <a:gd name="T7" fmla="*/ 39 h 39"/>
                  <a:gd name="T8" fmla="*/ 36 w 36"/>
                  <a:gd name="T9" fmla="*/ 12 h 39"/>
                  <a:gd name="T10" fmla="*/ 18 w 36"/>
                  <a:gd name="T11" fmla="*/ 5 h 39"/>
                  <a:gd name="T12" fmla="*/ 0 w 36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9">
                    <a:moveTo>
                      <a:pt x="0" y="0"/>
                    </a:moveTo>
                    <a:lnTo>
                      <a:pt x="0" y="26"/>
                    </a:lnTo>
                    <a:lnTo>
                      <a:pt x="18" y="32"/>
                    </a:lnTo>
                    <a:lnTo>
                      <a:pt x="36" y="39"/>
                    </a:lnTo>
                    <a:lnTo>
                      <a:pt x="36" y="12"/>
                    </a:lnTo>
                    <a:lnTo>
                      <a:pt x="18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16"/>
              <p:cNvSpPr/>
              <p:nvPr/>
            </p:nvSpPr>
            <p:spPr bwMode="auto">
              <a:xfrm>
                <a:off x="7280275" y="4400550"/>
                <a:ext cx="31750" cy="44450"/>
              </a:xfrm>
              <a:custGeom>
                <a:avLst/>
                <a:gdLst>
                  <a:gd name="T0" fmla="*/ 20 w 20"/>
                  <a:gd name="T1" fmla="*/ 10 h 28"/>
                  <a:gd name="T2" fmla="*/ 20 w 20"/>
                  <a:gd name="T3" fmla="*/ 0 h 28"/>
                  <a:gd name="T4" fmla="*/ 10 w 20"/>
                  <a:gd name="T5" fmla="*/ 9 h 28"/>
                  <a:gd name="T6" fmla="*/ 0 w 20"/>
                  <a:gd name="T7" fmla="*/ 17 h 28"/>
                  <a:gd name="T8" fmla="*/ 0 w 20"/>
                  <a:gd name="T9" fmla="*/ 28 h 28"/>
                  <a:gd name="T10" fmla="*/ 10 w 20"/>
                  <a:gd name="T11" fmla="*/ 19 h 28"/>
                  <a:gd name="T12" fmla="*/ 20 w 20"/>
                  <a:gd name="T1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8">
                    <a:moveTo>
                      <a:pt x="20" y="10"/>
                    </a:moveTo>
                    <a:lnTo>
                      <a:pt x="20" y="0"/>
                    </a:lnTo>
                    <a:lnTo>
                      <a:pt x="10" y="9"/>
                    </a:lnTo>
                    <a:lnTo>
                      <a:pt x="0" y="17"/>
                    </a:lnTo>
                    <a:lnTo>
                      <a:pt x="0" y="28"/>
                    </a:lnTo>
                    <a:lnTo>
                      <a:pt x="10" y="19"/>
                    </a:lnTo>
                    <a:lnTo>
                      <a:pt x="2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17"/>
              <p:cNvSpPr>
                <a:spLocks noEditPoints="1"/>
              </p:cNvSpPr>
              <p:nvPr/>
            </p:nvSpPr>
            <p:spPr bwMode="auto">
              <a:xfrm>
                <a:off x="7224713" y="4229100"/>
                <a:ext cx="211137" cy="347663"/>
              </a:xfrm>
              <a:custGeom>
                <a:avLst/>
                <a:gdLst>
                  <a:gd name="T0" fmla="*/ 46 w 95"/>
                  <a:gd name="T1" fmla="*/ 111 h 157"/>
                  <a:gd name="T2" fmla="*/ 95 w 95"/>
                  <a:gd name="T3" fmla="*/ 60 h 157"/>
                  <a:gd name="T4" fmla="*/ 88 w 95"/>
                  <a:gd name="T5" fmla="*/ 17 h 157"/>
                  <a:gd name="T6" fmla="*/ 81 w 95"/>
                  <a:gd name="T7" fmla="*/ 0 h 157"/>
                  <a:gd name="T8" fmla="*/ 46 w 95"/>
                  <a:gd name="T9" fmla="*/ 35 h 157"/>
                  <a:gd name="T10" fmla="*/ 32 w 95"/>
                  <a:gd name="T11" fmla="*/ 48 h 157"/>
                  <a:gd name="T12" fmla="*/ 16 w 95"/>
                  <a:gd name="T13" fmla="*/ 65 h 157"/>
                  <a:gd name="T14" fmla="*/ 1 w 95"/>
                  <a:gd name="T15" fmla="*/ 80 h 157"/>
                  <a:gd name="T16" fmla="*/ 0 w 95"/>
                  <a:gd name="T17" fmla="*/ 157 h 157"/>
                  <a:gd name="T18" fmla="*/ 16 w 95"/>
                  <a:gd name="T19" fmla="*/ 141 h 157"/>
                  <a:gd name="T20" fmla="*/ 32 w 95"/>
                  <a:gd name="T21" fmla="*/ 124 h 157"/>
                  <a:gd name="T22" fmla="*/ 46 w 95"/>
                  <a:gd name="T23" fmla="*/ 111 h 157"/>
                  <a:gd name="T24" fmla="*/ 21 w 95"/>
                  <a:gd name="T25" fmla="*/ 113 h 157"/>
                  <a:gd name="T26" fmla="*/ 21 w 95"/>
                  <a:gd name="T27" fmla="*/ 107 h 157"/>
                  <a:gd name="T28" fmla="*/ 16 w 95"/>
                  <a:gd name="T29" fmla="*/ 111 h 157"/>
                  <a:gd name="T30" fmla="*/ 11 w 95"/>
                  <a:gd name="T31" fmla="*/ 116 h 157"/>
                  <a:gd name="T32" fmla="*/ 7 w 95"/>
                  <a:gd name="T33" fmla="*/ 114 h 157"/>
                  <a:gd name="T34" fmla="*/ 7 w 95"/>
                  <a:gd name="T35" fmla="*/ 102 h 157"/>
                  <a:gd name="T36" fmla="*/ 8 w 95"/>
                  <a:gd name="T37" fmla="*/ 100 h 157"/>
                  <a:gd name="T38" fmla="*/ 16 w 95"/>
                  <a:gd name="T39" fmla="*/ 93 h 157"/>
                  <a:gd name="T40" fmla="*/ 21 w 95"/>
                  <a:gd name="T41" fmla="*/ 89 h 157"/>
                  <a:gd name="T42" fmla="*/ 21 w 95"/>
                  <a:gd name="T43" fmla="*/ 78 h 157"/>
                  <a:gd name="T44" fmla="*/ 22 w 95"/>
                  <a:gd name="T45" fmla="*/ 76 h 157"/>
                  <a:gd name="T46" fmla="*/ 32 w 95"/>
                  <a:gd name="T47" fmla="*/ 67 h 157"/>
                  <a:gd name="T48" fmla="*/ 40 w 95"/>
                  <a:gd name="T49" fmla="*/ 61 h 157"/>
                  <a:gd name="T50" fmla="*/ 43 w 95"/>
                  <a:gd name="T51" fmla="*/ 62 h 157"/>
                  <a:gd name="T52" fmla="*/ 43 w 95"/>
                  <a:gd name="T53" fmla="*/ 69 h 157"/>
                  <a:gd name="T54" fmla="*/ 46 w 95"/>
                  <a:gd name="T55" fmla="*/ 67 h 157"/>
                  <a:gd name="T56" fmla="*/ 47 w 95"/>
                  <a:gd name="T57" fmla="*/ 65 h 157"/>
                  <a:gd name="T58" fmla="*/ 51 w 95"/>
                  <a:gd name="T59" fmla="*/ 67 h 157"/>
                  <a:gd name="T60" fmla="*/ 52 w 95"/>
                  <a:gd name="T61" fmla="*/ 79 h 157"/>
                  <a:gd name="T62" fmla="*/ 51 w 95"/>
                  <a:gd name="T63" fmla="*/ 81 h 157"/>
                  <a:gd name="T64" fmla="*/ 46 w 95"/>
                  <a:gd name="T65" fmla="*/ 85 h 157"/>
                  <a:gd name="T66" fmla="*/ 44 w 95"/>
                  <a:gd name="T67" fmla="*/ 87 h 157"/>
                  <a:gd name="T68" fmla="*/ 44 w 95"/>
                  <a:gd name="T69" fmla="*/ 96 h 157"/>
                  <a:gd name="T70" fmla="*/ 43 w 95"/>
                  <a:gd name="T71" fmla="*/ 97 h 157"/>
                  <a:gd name="T72" fmla="*/ 32 w 95"/>
                  <a:gd name="T73" fmla="*/ 108 h 157"/>
                  <a:gd name="T74" fmla="*/ 25 w 95"/>
                  <a:gd name="T75" fmla="*/ 115 h 157"/>
                  <a:gd name="T76" fmla="*/ 21 w 95"/>
                  <a:gd name="T77" fmla="*/ 113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5" h="157">
                    <a:moveTo>
                      <a:pt x="46" y="111"/>
                    </a:moveTo>
                    <a:cubicBezTo>
                      <a:pt x="62" y="94"/>
                      <a:pt x="78" y="77"/>
                      <a:pt x="95" y="60"/>
                    </a:cubicBezTo>
                    <a:cubicBezTo>
                      <a:pt x="95" y="45"/>
                      <a:pt x="93" y="30"/>
                      <a:pt x="88" y="17"/>
                    </a:cubicBezTo>
                    <a:cubicBezTo>
                      <a:pt x="86" y="11"/>
                      <a:pt x="84" y="5"/>
                      <a:pt x="81" y="0"/>
                    </a:cubicBezTo>
                    <a:cubicBezTo>
                      <a:pt x="46" y="35"/>
                      <a:pt x="46" y="35"/>
                      <a:pt x="46" y="35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5" y="152"/>
                      <a:pt x="11" y="146"/>
                      <a:pt x="16" y="141"/>
                    </a:cubicBezTo>
                    <a:cubicBezTo>
                      <a:pt x="22" y="135"/>
                      <a:pt x="27" y="130"/>
                      <a:pt x="32" y="124"/>
                    </a:cubicBezTo>
                    <a:cubicBezTo>
                      <a:pt x="37" y="120"/>
                      <a:pt x="41" y="115"/>
                      <a:pt x="46" y="111"/>
                    </a:cubicBezTo>
                    <a:close/>
                    <a:moveTo>
                      <a:pt x="21" y="113"/>
                    </a:moveTo>
                    <a:cubicBezTo>
                      <a:pt x="21" y="107"/>
                      <a:pt x="21" y="107"/>
                      <a:pt x="21" y="107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0" y="117"/>
                      <a:pt x="7" y="116"/>
                      <a:pt x="7" y="114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7" y="101"/>
                      <a:pt x="7" y="100"/>
                      <a:pt x="8" y="100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7"/>
                      <a:pt x="21" y="76"/>
                      <a:pt x="22" y="76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1" y="60"/>
                      <a:pt x="43" y="61"/>
                      <a:pt x="43" y="62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9" y="64"/>
                      <a:pt x="51" y="65"/>
                      <a:pt x="51" y="67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2" y="79"/>
                      <a:pt x="51" y="80"/>
                      <a:pt x="51" y="81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4" y="96"/>
                      <a:pt x="43" y="97"/>
                      <a:pt x="43" y="97"/>
                    </a:cubicBezTo>
                    <a:cubicBezTo>
                      <a:pt x="32" y="108"/>
                      <a:pt x="32" y="108"/>
                      <a:pt x="32" y="108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4" y="116"/>
                      <a:pt x="21" y="115"/>
                      <a:pt x="21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18"/>
              <p:cNvSpPr/>
              <p:nvPr/>
            </p:nvSpPr>
            <p:spPr bwMode="auto">
              <a:xfrm>
                <a:off x="7250113" y="4437063"/>
                <a:ext cx="22225" cy="34925"/>
              </a:xfrm>
              <a:custGeom>
                <a:avLst/>
                <a:gdLst>
                  <a:gd name="T0" fmla="*/ 7 w 14"/>
                  <a:gd name="T1" fmla="*/ 5 h 22"/>
                  <a:gd name="T2" fmla="*/ 0 w 14"/>
                  <a:gd name="T3" fmla="*/ 12 h 22"/>
                  <a:gd name="T4" fmla="*/ 1 w 14"/>
                  <a:gd name="T5" fmla="*/ 22 h 22"/>
                  <a:gd name="T6" fmla="*/ 7 w 14"/>
                  <a:gd name="T7" fmla="*/ 16 h 22"/>
                  <a:gd name="T8" fmla="*/ 14 w 14"/>
                  <a:gd name="T9" fmla="*/ 10 h 22"/>
                  <a:gd name="T10" fmla="*/ 14 w 14"/>
                  <a:gd name="T11" fmla="*/ 0 h 22"/>
                  <a:gd name="T12" fmla="*/ 7 w 14"/>
                  <a:gd name="T13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2">
                    <a:moveTo>
                      <a:pt x="7" y="5"/>
                    </a:moveTo>
                    <a:lnTo>
                      <a:pt x="0" y="12"/>
                    </a:lnTo>
                    <a:lnTo>
                      <a:pt x="1" y="22"/>
                    </a:lnTo>
                    <a:lnTo>
                      <a:pt x="7" y="16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19"/>
              <p:cNvSpPr/>
              <p:nvPr/>
            </p:nvSpPr>
            <p:spPr bwMode="auto">
              <a:xfrm>
                <a:off x="7323138" y="4386263"/>
                <a:ext cx="6350" cy="23813"/>
              </a:xfrm>
              <a:custGeom>
                <a:avLst/>
                <a:gdLst>
                  <a:gd name="T0" fmla="*/ 2 w 4"/>
                  <a:gd name="T1" fmla="*/ 12 h 15"/>
                  <a:gd name="T2" fmla="*/ 4 w 4"/>
                  <a:gd name="T3" fmla="*/ 9 h 15"/>
                  <a:gd name="T4" fmla="*/ 4 w 4"/>
                  <a:gd name="T5" fmla="*/ 0 h 15"/>
                  <a:gd name="T6" fmla="*/ 2 w 4"/>
                  <a:gd name="T7" fmla="*/ 2 h 15"/>
                  <a:gd name="T8" fmla="*/ 0 w 4"/>
                  <a:gd name="T9" fmla="*/ 4 h 15"/>
                  <a:gd name="T10" fmla="*/ 0 w 4"/>
                  <a:gd name="T11" fmla="*/ 15 h 15"/>
                  <a:gd name="T12" fmla="*/ 2 w 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5">
                    <a:moveTo>
                      <a:pt x="2" y="12"/>
                    </a:moveTo>
                    <a:lnTo>
                      <a:pt x="4" y="9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15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20"/>
              <p:cNvSpPr/>
              <p:nvPr/>
            </p:nvSpPr>
            <p:spPr bwMode="auto">
              <a:xfrm>
                <a:off x="7646988" y="4046538"/>
                <a:ext cx="7937" cy="17463"/>
              </a:xfrm>
              <a:custGeom>
                <a:avLst/>
                <a:gdLst>
                  <a:gd name="T0" fmla="*/ 0 w 5"/>
                  <a:gd name="T1" fmla="*/ 3 h 11"/>
                  <a:gd name="T2" fmla="*/ 0 w 5"/>
                  <a:gd name="T3" fmla="*/ 11 h 11"/>
                  <a:gd name="T4" fmla="*/ 3 w 5"/>
                  <a:gd name="T5" fmla="*/ 10 h 11"/>
                  <a:gd name="T6" fmla="*/ 5 w 5"/>
                  <a:gd name="T7" fmla="*/ 7 h 11"/>
                  <a:gd name="T8" fmla="*/ 5 w 5"/>
                  <a:gd name="T9" fmla="*/ 0 h 11"/>
                  <a:gd name="T10" fmla="*/ 3 w 5"/>
                  <a:gd name="T11" fmla="*/ 2 h 11"/>
                  <a:gd name="T12" fmla="*/ 0 w 5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0" y="3"/>
                    </a:moveTo>
                    <a:lnTo>
                      <a:pt x="0" y="11"/>
                    </a:lnTo>
                    <a:lnTo>
                      <a:pt x="3" y="10"/>
                    </a:lnTo>
                    <a:lnTo>
                      <a:pt x="5" y="7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21"/>
              <p:cNvSpPr/>
              <p:nvPr/>
            </p:nvSpPr>
            <p:spPr bwMode="auto">
              <a:xfrm>
                <a:off x="6907213" y="4100513"/>
                <a:ext cx="236537" cy="169863"/>
              </a:xfrm>
              <a:custGeom>
                <a:avLst/>
                <a:gdLst>
                  <a:gd name="T0" fmla="*/ 100 w 149"/>
                  <a:gd name="T1" fmla="*/ 0 h 107"/>
                  <a:gd name="T2" fmla="*/ 75 w 149"/>
                  <a:gd name="T3" fmla="*/ 23 h 107"/>
                  <a:gd name="T4" fmla="*/ 0 w 149"/>
                  <a:gd name="T5" fmla="*/ 92 h 107"/>
                  <a:gd name="T6" fmla="*/ 50 w 149"/>
                  <a:gd name="T7" fmla="*/ 107 h 107"/>
                  <a:gd name="T8" fmla="*/ 75 w 149"/>
                  <a:gd name="T9" fmla="*/ 85 h 107"/>
                  <a:gd name="T10" fmla="*/ 118 w 149"/>
                  <a:gd name="T11" fmla="*/ 44 h 107"/>
                  <a:gd name="T12" fmla="*/ 149 w 149"/>
                  <a:gd name="T13" fmla="*/ 16 h 107"/>
                  <a:gd name="T14" fmla="*/ 118 w 149"/>
                  <a:gd name="T15" fmla="*/ 7 h 107"/>
                  <a:gd name="T16" fmla="*/ 100 w 149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07">
                    <a:moveTo>
                      <a:pt x="100" y="0"/>
                    </a:moveTo>
                    <a:lnTo>
                      <a:pt x="75" y="23"/>
                    </a:lnTo>
                    <a:lnTo>
                      <a:pt x="0" y="92"/>
                    </a:lnTo>
                    <a:lnTo>
                      <a:pt x="50" y="107"/>
                    </a:lnTo>
                    <a:lnTo>
                      <a:pt x="75" y="85"/>
                    </a:lnTo>
                    <a:lnTo>
                      <a:pt x="118" y="44"/>
                    </a:lnTo>
                    <a:lnTo>
                      <a:pt x="149" y="16"/>
                    </a:lnTo>
                    <a:lnTo>
                      <a:pt x="118" y="7"/>
                    </a:lnTo>
                    <a:lnTo>
                      <a:pt x="10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22"/>
              <p:cNvSpPr>
                <a:spLocks noEditPoints="1"/>
              </p:cNvSpPr>
              <p:nvPr/>
            </p:nvSpPr>
            <p:spPr bwMode="auto">
              <a:xfrm>
                <a:off x="6829425" y="4056063"/>
                <a:ext cx="568325" cy="342900"/>
              </a:xfrm>
              <a:custGeom>
                <a:avLst/>
                <a:gdLst>
                  <a:gd name="T0" fmla="*/ 211 w 257"/>
                  <a:gd name="T1" fmla="*/ 120 h 155"/>
                  <a:gd name="T2" fmla="*/ 225 w 257"/>
                  <a:gd name="T3" fmla="*/ 107 h 155"/>
                  <a:gd name="T4" fmla="*/ 257 w 257"/>
                  <a:gd name="T5" fmla="*/ 74 h 155"/>
                  <a:gd name="T6" fmla="*/ 225 w 257"/>
                  <a:gd name="T7" fmla="*/ 36 h 155"/>
                  <a:gd name="T8" fmla="*/ 214 w 257"/>
                  <a:gd name="T9" fmla="*/ 27 h 155"/>
                  <a:gd name="T10" fmla="*/ 211 w 257"/>
                  <a:gd name="T11" fmla="*/ 26 h 155"/>
                  <a:gd name="T12" fmla="*/ 195 w 257"/>
                  <a:gd name="T13" fmla="*/ 17 h 155"/>
                  <a:gd name="T14" fmla="*/ 162 w 257"/>
                  <a:gd name="T15" fmla="*/ 4 h 155"/>
                  <a:gd name="T16" fmla="*/ 134 w 257"/>
                  <a:gd name="T17" fmla="*/ 0 h 155"/>
                  <a:gd name="T18" fmla="*/ 120 w 257"/>
                  <a:gd name="T19" fmla="*/ 1 h 155"/>
                  <a:gd name="T20" fmla="*/ 95 w 257"/>
                  <a:gd name="T21" fmla="*/ 6 h 155"/>
                  <a:gd name="T22" fmla="*/ 94 w 257"/>
                  <a:gd name="T23" fmla="*/ 6 h 155"/>
                  <a:gd name="T24" fmla="*/ 89 w 257"/>
                  <a:gd name="T25" fmla="*/ 11 h 155"/>
                  <a:gd name="T26" fmla="*/ 0 w 257"/>
                  <a:gd name="T27" fmla="*/ 92 h 155"/>
                  <a:gd name="T28" fmla="*/ 89 w 257"/>
                  <a:gd name="T29" fmla="*/ 124 h 155"/>
                  <a:gd name="T30" fmla="*/ 120 w 257"/>
                  <a:gd name="T31" fmla="*/ 135 h 155"/>
                  <a:gd name="T32" fmla="*/ 162 w 257"/>
                  <a:gd name="T33" fmla="*/ 149 h 155"/>
                  <a:gd name="T34" fmla="*/ 177 w 257"/>
                  <a:gd name="T35" fmla="*/ 155 h 155"/>
                  <a:gd name="T36" fmla="*/ 177 w 257"/>
                  <a:gd name="T37" fmla="*/ 155 h 155"/>
                  <a:gd name="T38" fmla="*/ 195 w 257"/>
                  <a:gd name="T39" fmla="*/ 137 h 155"/>
                  <a:gd name="T40" fmla="*/ 211 w 257"/>
                  <a:gd name="T41" fmla="*/ 120 h 155"/>
                  <a:gd name="T42" fmla="*/ 148 w 257"/>
                  <a:gd name="T43" fmla="*/ 33 h 155"/>
                  <a:gd name="T44" fmla="*/ 120 w 257"/>
                  <a:gd name="T45" fmla="*/ 58 h 155"/>
                  <a:gd name="T46" fmla="*/ 89 w 257"/>
                  <a:gd name="T47" fmla="*/ 87 h 155"/>
                  <a:gd name="T48" fmla="*/ 73 w 257"/>
                  <a:gd name="T49" fmla="*/ 101 h 155"/>
                  <a:gd name="T50" fmla="*/ 71 w 257"/>
                  <a:gd name="T51" fmla="*/ 102 h 155"/>
                  <a:gd name="T52" fmla="*/ 31 w 257"/>
                  <a:gd name="T53" fmla="*/ 89 h 155"/>
                  <a:gd name="T54" fmla="*/ 30 w 257"/>
                  <a:gd name="T55" fmla="*/ 85 h 155"/>
                  <a:gd name="T56" fmla="*/ 89 w 257"/>
                  <a:gd name="T57" fmla="*/ 31 h 155"/>
                  <a:gd name="T58" fmla="*/ 105 w 257"/>
                  <a:gd name="T59" fmla="*/ 17 h 155"/>
                  <a:gd name="T60" fmla="*/ 107 w 257"/>
                  <a:gd name="T61" fmla="*/ 16 h 155"/>
                  <a:gd name="T62" fmla="*/ 120 w 257"/>
                  <a:gd name="T63" fmla="*/ 20 h 155"/>
                  <a:gd name="T64" fmla="*/ 147 w 257"/>
                  <a:gd name="T65" fmla="*/ 29 h 155"/>
                  <a:gd name="T66" fmla="*/ 148 w 257"/>
                  <a:gd name="T67" fmla="*/ 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7" h="155">
                    <a:moveTo>
                      <a:pt x="211" y="120"/>
                    </a:moveTo>
                    <a:cubicBezTo>
                      <a:pt x="225" y="107"/>
                      <a:pt x="225" y="107"/>
                      <a:pt x="225" y="107"/>
                    </a:cubicBezTo>
                    <a:cubicBezTo>
                      <a:pt x="257" y="74"/>
                      <a:pt x="257" y="74"/>
                      <a:pt x="257" y="74"/>
                    </a:cubicBezTo>
                    <a:cubicBezTo>
                      <a:pt x="249" y="59"/>
                      <a:pt x="238" y="46"/>
                      <a:pt x="225" y="36"/>
                    </a:cubicBezTo>
                    <a:cubicBezTo>
                      <a:pt x="221" y="33"/>
                      <a:pt x="217" y="30"/>
                      <a:pt x="214" y="27"/>
                    </a:cubicBezTo>
                    <a:cubicBezTo>
                      <a:pt x="213" y="27"/>
                      <a:pt x="212" y="26"/>
                      <a:pt x="211" y="26"/>
                    </a:cubicBezTo>
                    <a:cubicBezTo>
                      <a:pt x="206" y="23"/>
                      <a:pt x="201" y="19"/>
                      <a:pt x="195" y="17"/>
                    </a:cubicBezTo>
                    <a:cubicBezTo>
                      <a:pt x="184" y="11"/>
                      <a:pt x="173" y="7"/>
                      <a:pt x="162" y="4"/>
                    </a:cubicBezTo>
                    <a:cubicBezTo>
                      <a:pt x="153" y="2"/>
                      <a:pt x="143" y="1"/>
                      <a:pt x="134" y="0"/>
                    </a:cubicBezTo>
                    <a:cubicBezTo>
                      <a:pt x="130" y="0"/>
                      <a:pt x="125" y="0"/>
                      <a:pt x="120" y="1"/>
                    </a:cubicBezTo>
                    <a:cubicBezTo>
                      <a:pt x="111" y="1"/>
                      <a:pt x="103" y="3"/>
                      <a:pt x="95" y="6"/>
                    </a:cubicBezTo>
                    <a:cubicBezTo>
                      <a:pt x="95" y="6"/>
                      <a:pt x="94" y="6"/>
                      <a:pt x="94" y="6"/>
                    </a:cubicBezTo>
                    <a:cubicBezTo>
                      <a:pt x="93" y="8"/>
                      <a:pt x="91" y="9"/>
                      <a:pt x="89" y="11"/>
                    </a:cubicBezTo>
                    <a:cubicBezTo>
                      <a:pt x="59" y="38"/>
                      <a:pt x="29" y="65"/>
                      <a:pt x="0" y="92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62" y="149"/>
                      <a:pt x="162" y="149"/>
                      <a:pt x="162" y="149"/>
                    </a:cubicBezTo>
                    <a:cubicBezTo>
                      <a:pt x="177" y="155"/>
                      <a:pt x="177" y="155"/>
                      <a:pt x="177" y="155"/>
                    </a:cubicBezTo>
                    <a:cubicBezTo>
                      <a:pt x="177" y="155"/>
                      <a:pt x="177" y="155"/>
                      <a:pt x="177" y="155"/>
                    </a:cubicBezTo>
                    <a:cubicBezTo>
                      <a:pt x="195" y="137"/>
                      <a:pt x="195" y="137"/>
                      <a:pt x="195" y="137"/>
                    </a:cubicBezTo>
                    <a:lnTo>
                      <a:pt x="211" y="120"/>
                    </a:lnTo>
                    <a:close/>
                    <a:moveTo>
                      <a:pt x="148" y="33"/>
                    </a:moveTo>
                    <a:cubicBezTo>
                      <a:pt x="120" y="58"/>
                      <a:pt x="120" y="58"/>
                      <a:pt x="120" y="58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73" y="101"/>
                      <a:pt x="73" y="101"/>
                      <a:pt x="73" y="101"/>
                    </a:cubicBezTo>
                    <a:cubicBezTo>
                      <a:pt x="73" y="101"/>
                      <a:pt x="72" y="102"/>
                      <a:pt x="71" y="102"/>
                    </a:cubicBezTo>
                    <a:cubicBezTo>
                      <a:pt x="31" y="89"/>
                      <a:pt x="31" y="89"/>
                      <a:pt x="31" y="89"/>
                    </a:cubicBezTo>
                    <a:cubicBezTo>
                      <a:pt x="29" y="88"/>
                      <a:pt x="29" y="86"/>
                      <a:pt x="30" y="85"/>
                    </a:cubicBezTo>
                    <a:cubicBezTo>
                      <a:pt x="89" y="31"/>
                      <a:pt x="89" y="31"/>
                      <a:pt x="89" y="31"/>
                    </a:cubicBezTo>
                    <a:cubicBezTo>
                      <a:pt x="105" y="17"/>
                      <a:pt x="105" y="17"/>
                      <a:pt x="105" y="17"/>
                    </a:cubicBezTo>
                    <a:cubicBezTo>
                      <a:pt x="105" y="16"/>
                      <a:pt x="106" y="16"/>
                      <a:pt x="107" y="16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48" y="29"/>
                      <a:pt x="149" y="32"/>
                      <a:pt x="14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23"/>
              <p:cNvSpPr/>
              <p:nvPr/>
            </p:nvSpPr>
            <p:spPr bwMode="auto">
              <a:xfrm>
                <a:off x="7046913" y="3979863"/>
                <a:ext cx="474662" cy="379413"/>
              </a:xfrm>
              <a:custGeom>
                <a:avLst/>
                <a:gdLst>
                  <a:gd name="T0" fmla="*/ 22 w 215"/>
                  <a:gd name="T1" fmla="*/ 30 h 171"/>
                  <a:gd name="T2" fmla="*/ 37 w 215"/>
                  <a:gd name="T3" fmla="*/ 30 h 171"/>
                  <a:gd name="T4" fmla="*/ 64 w 215"/>
                  <a:gd name="T5" fmla="*/ 34 h 171"/>
                  <a:gd name="T6" fmla="*/ 97 w 215"/>
                  <a:gd name="T7" fmla="*/ 46 h 171"/>
                  <a:gd name="T8" fmla="*/ 113 w 215"/>
                  <a:gd name="T9" fmla="*/ 55 h 171"/>
                  <a:gd name="T10" fmla="*/ 118 w 215"/>
                  <a:gd name="T11" fmla="*/ 58 h 171"/>
                  <a:gd name="T12" fmla="*/ 127 w 215"/>
                  <a:gd name="T13" fmla="*/ 64 h 171"/>
                  <a:gd name="T14" fmla="*/ 173 w 215"/>
                  <a:gd name="T15" fmla="*/ 128 h 171"/>
                  <a:gd name="T16" fmla="*/ 180 w 215"/>
                  <a:gd name="T17" fmla="*/ 171 h 171"/>
                  <a:gd name="T18" fmla="*/ 204 w 215"/>
                  <a:gd name="T19" fmla="*/ 158 h 171"/>
                  <a:gd name="T20" fmla="*/ 204 w 215"/>
                  <a:gd name="T21" fmla="*/ 100 h 171"/>
                  <a:gd name="T22" fmla="*/ 204 w 215"/>
                  <a:gd name="T23" fmla="*/ 98 h 171"/>
                  <a:gd name="T24" fmla="*/ 188 w 215"/>
                  <a:gd name="T25" fmla="*/ 68 h 171"/>
                  <a:gd name="T26" fmla="*/ 127 w 215"/>
                  <a:gd name="T27" fmla="*/ 18 h 171"/>
                  <a:gd name="T28" fmla="*/ 113 w 215"/>
                  <a:gd name="T29" fmla="*/ 12 h 171"/>
                  <a:gd name="T30" fmla="*/ 97 w 215"/>
                  <a:gd name="T31" fmla="*/ 7 h 171"/>
                  <a:gd name="T32" fmla="*/ 73 w 215"/>
                  <a:gd name="T33" fmla="*/ 2 h 171"/>
                  <a:gd name="T34" fmla="*/ 64 w 215"/>
                  <a:gd name="T35" fmla="*/ 1 h 171"/>
                  <a:gd name="T36" fmla="*/ 22 w 215"/>
                  <a:gd name="T37" fmla="*/ 5 h 171"/>
                  <a:gd name="T38" fmla="*/ 0 w 215"/>
                  <a:gd name="T39" fmla="*/ 34 h 171"/>
                  <a:gd name="T40" fmla="*/ 22 w 215"/>
                  <a:gd name="T41" fmla="*/ 3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5" h="171">
                    <a:moveTo>
                      <a:pt x="22" y="30"/>
                    </a:moveTo>
                    <a:cubicBezTo>
                      <a:pt x="27" y="30"/>
                      <a:pt x="32" y="30"/>
                      <a:pt x="37" y="30"/>
                    </a:cubicBezTo>
                    <a:cubicBezTo>
                      <a:pt x="46" y="31"/>
                      <a:pt x="55" y="32"/>
                      <a:pt x="64" y="34"/>
                    </a:cubicBezTo>
                    <a:cubicBezTo>
                      <a:pt x="75" y="37"/>
                      <a:pt x="86" y="41"/>
                      <a:pt x="97" y="46"/>
                    </a:cubicBezTo>
                    <a:cubicBezTo>
                      <a:pt x="103" y="49"/>
                      <a:pt x="108" y="52"/>
                      <a:pt x="113" y="55"/>
                    </a:cubicBezTo>
                    <a:cubicBezTo>
                      <a:pt x="115" y="56"/>
                      <a:pt x="116" y="57"/>
                      <a:pt x="118" y="58"/>
                    </a:cubicBezTo>
                    <a:cubicBezTo>
                      <a:pt x="121" y="60"/>
                      <a:pt x="124" y="62"/>
                      <a:pt x="127" y="64"/>
                    </a:cubicBezTo>
                    <a:cubicBezTo>
                      <a:pt x="147" y="81"/>
                      <a:pt x="164" y="102"/>
                      <a:pt x="173" y="128"/>
                    </a:cubicBezTo>
                    <a:cubicBezTo>
                      <a:pt x="178" y="141"/>
                      <a:pt x="180" y="155"/>
                      <a:pt x="180" y="171"/>
                    </a:cubicBezTo>
                    <a:cubicBezTo>
                      <a:pt x="192" y="170"/>
                      <a:pt x="200" y="165"/>
                      <a:pt x="204" y="158"/>
                    </a:cubicBezTo>
                    <a:cubicBezTo>
                      <a:pt x="215" y="143"/>
                      <a:pt x="211" y="117"/>
                      <a:pt x="204" y="100"/>
                    </a:cubicBezTo>
                    <a:cubicBezTo>
                      <a:pt x="204" y="99"/>
                      <a:pt x="204" y="99"/>
                      <a:pt x="204" y="98"/>
                    </a:cubicBezTo>
                    <a:cubicBezTo>
                      <a:pt x="200" y="87"/>
                      <a:pt x="194" y="77"/>
                      <a:pt x="188" y="68"/>
                    </a:cubicBezTo>
                    <a:cubicBezTo>
                      <a:pt x="172" y="45"/>
                      <a:pt x="151" y="29"/>
                      <a:pt x="127" y="18"/>
                    </a:cubicBezTo>
                    <a:cubicBezTo>
                      <a:pt x="122" y="16"/>
                      <a:pt x="118" y="14"/>
                      <a:pt x="113" y="12"/>
                    </a:cubicBezTo>
                    <a:cubicBezTo>
                      <a:pt x="108" y="10"/>
                      <a:pt x="103" y="9"/>
                      <a:pt x="97" y="7"/>
                    </a:cubicBezTo>
                    <a:cubicBezTo>
                      <a:pt x="89" y="5"/>
                      <a:pt x="81" y="3"/>
                      <a:pt x="73" y="2"/>
                    </a:cubicBezTo>
                    <a:cubicBezTo>
                      <a:pt x="70" y="2"/>
                      <a:pt x="67" y="1"/>
                      <a:pt x="64" y="1"/>
                    </a:cubicBezTo>
                    <a:cubicBezTo>
                      <a:pt x="50" y="0"/>
                      <a:pt x="34" y="0"/>
                      <a:pt x="22" y="5"/>
                    </a:cubicBezTo>
                    <a:cubicBezTo>
                      <a:pt x="10" y="10"/>
                      <a:pt x="1" y="19"/>
                      <a:pt x="0" y="34"/>
                    </a:cubicBezTo>
                    <a:cubicBezTo>
                      <a:pt x="7" y="32"/>
                      <a:pt x="14" y="31"/>
                      <a:pt x="2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24"/>
              <p:cNvSpPr>
                <a:spLocks noEditPoints="1"/>
              </p:cNvSpPr>
              <p:nvPr/>
            </p:nvSpPr>
            <p:spPr bwMode="auto">
              <a:xfrm>
                <a:off x="7483475" y="3938588"/>
                <a:ext cx="211137" cy="327025"/>
              </a:xfrm>
              <a:custGeom>
                <a:avLst/>
                <a:gdLst>
                  <a:gd name="T0" fmla="*/ 60 w 95"/>
                  <a:gd name="T1" fmla="*/ 34 h 148"/>
                  <a:gd name="T2" fmla="*/ 47 w 95"/>
                  <a:gd name="T3" fmla="*/ 47 h 148"/>
                  <a:gd name="T4" fmla="*/ 6 w 95"/>
                  <a:gd name="T5" fmla="*/ 88 h 148"/>
                  <a:gd name="T6" fmla="*/ 0 w 95"/>
                  <a:gd name="T7" fmla="*/ 95 h 148"/>
                  <a:gd name="T8" fmla="*/ 6 w 95"/>
                  <a:gd name="T9" fmla="*/ 107 h 148"/>
                  <a:gd name="T10" fmla="*/ 10 w 95"/>
                  <a:gd name="T11" fmla="*/ 116 h 148"/>
                  <a:gd name="T12" fmla="*/ 18 w 95"/>
                  <a:gd name="T13" fmla="*/ 148 h 148"/>
                  <a:gd name="T14" fmla="*/ 47 w 95"/>
                  <a:gd name="T15" fmla="*/ 116 h 148"/>
                  <a:gd name="T16" fmla="*/ 60 w 95"/>
                  <a:gd name="T17" fmla="*/ 102 h 148"/>
                  <a:gd name="T18" fmla="*/ 76 w 95"/>
                  <a:gd name="T19" fmla="*/ 85 h 148"/>
                  <a:gd name="T20" fmla="*/ 95 w 95"/>
                  <a:gd name="T21" fmla="*/ 63 h 148"/>
                  <a:gd name="T22" fmla="*/ 93 w 95"/>
                  <a:gd name="T23" fmla="*/ 0 h 148"/>
                  <a:gd name="T24" fmla="*/ 76 w 95"/>
                  <a:gd name="T25" fmla="*/ 18 h 148"/>
                  <a:gd name="T26" fmla="*/ 60 w 95"/>
                  <a:gd name="T27" fmla="*/ 34 h 148"/>
                  <a:gd name="T28" fmla="*/ 81 w 95"/>
                  <a:gd name="T29" fmla="*/ 44 h 148"/>
                  <a:gd name="T30" fmla="*/ 81 w 95"/>
                  <a:gd name="T31" fmla="*/ 55 h 148"/>
                  <a:gd name="T32" fmla="*/ 81 w 95"/>
                  <a:gd name="T33" fmla="*/ 57 h 148"/>
                  <a:gd name="T34" fmla="*/ 76 w 95"/>
                  <a:gd name="T35" fmla="*/ 61 h 148"/>
                  <a:gd name="T36" fmla="*/ 75 w 95"/>
                  <a:gd name="T37" fmla="*/ 62 h 148"/>
                  <a:gd name="T38" fmla="*/ 76 w 95"/>
                  <a:gd name="T39" fmla="*/ 68 h 148"/>
                  <a:gd name="T40" fmla="*/ 76 w 95"/>
                  <a:gd name="T41" fmla="*/ 71 h 148"/>
                  <a:gd name="T42" fmla="*/ 76 w 95"/>
                  <a:gd name="T43" fmla="*/ 72 h 148"/>
                  <a:gd name="T44" fmla="*/ 75 w 95"/>
                  <a:gd name="T45" fmla="*/ 72 h 148"/>
                  <a:gd name="T46" fmla="*/ 60 w 95"/>
                  <a:gd name="T47" fmla="*/ 88 h 148"/>
                  <a:gd name="T48" fmla="*/ 57 w 95"/>
                  <a:gd name="T49" fmla="*/ 90 h 148"/>
                  <a:gd name="T50" fmla="*/ 54 w 95"/>
                  <a:gd name="T51" fmla="*/ 89 h 148"/>
                  <a:gd name="T52" fmla="*/ 53 w 95"/>
                  <a:gd name="T53" fmla="*/ 83 h 148"/>
                  <a:gd name="T54" fmla="*/ 47 w 95"/>
                  <a:gd name="T55" fmla="*/ 88 h 148"/>
                  <a:gd name="T56" fmla="*/ 43 w 95"/>
                  <a:gd name="T57" fmla="*/ 92 h 148"/>
                  <a:gd name="T58" fmla="*/ 40 w 95"/>
                  <a:gd name="T59" fmla="*/ 91 h 148"/>
                  <a:gd name="T60" fmla="*/ 38 w 95"/>
                  <a:gd name="T61" fmla="*/ 80 h 148"/>
                  <a:gd name="T62" fmla="*/ 38 w 95"/>
                  <a:gd name="T63" fmla="*/ 78 h 148"/>
                  <a:gd name="T64" fmla="*/ 47 w 95"/>
                  <a:gd name="T65" fmla="*/ 70 h 148"/>
                  <a:gd name="T66" fmla="*/ 51 w 95"/>
                  <a:gd name="T67" fmla="*/ 67 h 148"/>
                  <a:gd name="T68" fmla="*/ 50 w 95"/>
                  <a:gd name="T69" fmla="*/ 60 h 148"/>
                  <a:gd name="T70" fmla="*/ 50 w 95"/>
                  <a:gd name="T71" fmla="*/ 58 h 148"/>
                  <a:gd name="T72" fmla="*/ 60 w 95"/>
                  <a:gd name="T73" fmla="*/ 50 h 148"/>
                  <a:gd name="T74" fmla="*/ 69 w 95"/>
                  <a:gd name="T75" fmla="*/ 40 h 148"/>
                  <a:gd name="T76" fmla="*/ 73 w 95"/>
                  <a:gd name="T77" fmla="*/ 41 h 148"/>
                  <a:gd name="T78" fmla="*/ 73 w 95"/>
                  <a:gd name="T79" fmla="*/ 46 h 148"/>
                  <a:gd name="T80" fmla="*/ 76 w 95"/>
                  <a:gd name="T81" fmla="*/ 44 h 148"/>
                  <a:gd name="T82" fmla="*/ 77 w 95"/>
                  <a:gd name="T83" fmla="*/ 43 h 148"/>
                  <a:gd name="T84" fmla="*/ 81 w 95"/>
                  <a:gd name="T85" fmla="*/ 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5" h="148">
                    <a:moveTo>
                      <a:pt x="60" y="34"/>
                    </a:moveTo>
                    <a:cubicBezTo>
                      <a:pt x="47" y="47"/>
                      <a:pt x="47" y="47"/>
                      <a:pt x="47" y="47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2" y="99"/>
                      <a:pt x="4" y="103"/>
                      <a:pt x="6" y="107"/>
                    </a:cubicBezTo>
                    <a:cubicBezTo>
                      <a:pt x="8" y="110"/>
                      <a:pt x="9" y="113"/>
                      <a:pt x="10" y="116"/>
                    </a:cubicBezTo>
                    <a:cubicBezTo>
                      <a:pt x="13" y="126"/>
                      <a:pt x="16" y="136"/>
                      <a:pt x="18" y="148"/>
                    </a:cubicBezTo>
                    <a:cubicBezTo>
                      <a:pt x="28" y="137"/>
                      <a:pt x="37" y="127"/>
                      <a:pt x="47" y="116"/>
                    </a:cubicBezTo>
                    <a:cubicBezTo>
                      <a:pt x="51" y="112"/>
                      <a:pt x="55" y="107"/>
                      <a:pt x="60" y="102"/>
                    </a:cubicBezTo>
                    <a:cubicBezTo>
                      <a:pt x="65" y="96"/>
                      <a:pt x="70" y="91"/>
                      <a:pt x="76" y="85"/>
                    </a:cubicBezTo>
                    <a:cubicBezTo>
                      <a:pt x="82" y="77"/>
                      <a:pt x="89" y="70"/>
                      <a:pt x="95" y="63"/>
                    </a:cubicBezTo>
                    <a:cubicBezTo>
                      <a:pt x="95" y="42"/>
                      <a:pt x="94" y="21"/>
                      <a:pt x="93" y="0"/>
                    </a:cubicBezTo>
                    <a:cubicBezTo>
                      <a:pt x="76" y="18"/>
                      <a:pt x="76" y="18"/>
                      <a:pt x="76" y="18"/>
                    </a:cubicBezTo>
                    <a:lnTo>
                      <a:pt x="60" y="34"/>
                    </a:lnTo>
                    <a:close/>
                    <a:moveTo>
                      <a:pt x="81" y="44"/>
                    </a:move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5"/>
                      <a:pt x="81" y="56"/>
                      <a:pt x="81" y="57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71"/>
                      <a:pt x="76" y="71"/>
                      <a:pt x="76" y="71"/>
                    </a:cubicBezTo>
                    <a:cubicBezTo>
                      <a:pt x="76" y="71"/>
                      <a:pt x="76" y="71"/>
                      <a:pt x="76" y="72"/>
                    </a:cubicBezTo>
                    <a:cubicBezTo>
                      <a:pt x="75" y="72"/>
                      <a:pt x="75" y="72"/>
                      <a:pt x="75" y="72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6" y="91"/>
                      <a:pt x="54" y="91"/>
                      <a:pt x="54" y="89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3"/>
                      <a:pt x="40" y="92"/>
                      <a:pt x="40" y="91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8" y="80"/>
                      <a:pt x="38" y="79"/>
                      <a:pt x="38" y="78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0" y="60"/>
                      <a:pt x="50" y="60"/>
                      <a:pt x="50" y="60"/>
                    </a:cubicBezTo>
                    <a:cubicBezTo>
                      <a:pt x="50" y="60"/>
                      <a:pt x="50" y="59"/>
                      <a:pt x="50" y="58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71" y="39"/>
                      <a:pt x="73" y="39"/>
                      <a:pt x="73" y="41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8" y="42"/>
                      <a:pt x="81" y="42"/>
                      <a:pt x="81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25"/>
              <p:cNvSpPr/>
              <p:nvPr/>
            </p:nvSpPr>
            <p:spPr bwMode="auto">
              <a:xfrm>
                <a:off x="6813550" y="4408488"/>
                <a:ext cx="334962" cy="149225"/>
              </a:xfrm>
              <a:custGeom>
                <a:avLst/>
                <a:gdLst>
                  <a:gd name="T0" fmla="*/ 96 w 151"/>
                  <a:gd name="T1" fmla="*/ 33 h 68"/>
                  <a:gd name="T2" fmla="*/ 1 w 151"/>
                  <a:gd name="T3" fmla="*/ 0 h 68"/>
                  <a:gd name="T4" fmla="*/ 0 w 151"/>
                  <a:gd name="T5" fmla="*/ 16 h 68"/>
                  <a:gd name="T6" fmla="*/ 96 w 151"/>
                  <a:gd name="T7" fmla="*/ 49 h 68"/>
                  <a:gd name="T8" fmla="*/ 127 w 151"/>
                  <a:gd name="T9" fmla="*/ 59 h 68"/>
                  <a:gd name="T10" fmla="*/ 151 w 151"/>
                  <a:gd name="T11" fmla="*/ 68 h 68"/>
                  <a:gd name="T12" fmla="*/ 151 w 151"/>
                  <a:gd name="T13" fmla="*/ 52 h 68"/>
                  <a:gd name="T14" fmla="*/ 127 w 151"/>
                  <a:gd name="T15" fmla="*/ 44 h 68"/>
                  <a:gd name="T16" fmla="*/ 96 w 151"/>
                  <a:gd name="T17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68">
                    <a:moveTo>
                      <a:pt x="96" y="3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5"/>
                      <a:pt x="0" y="10"/>
                      <a:pt x="0" y="16"/>
                    </a:cubicBezTo>
                    <a:cubicBezTo>
                      <a:pt x="32" y="27"/>
                      <a:pt x="64" y="38"/>
                      <a:pt x="96" y="49"/>
                    </a:cubicBezTo>
                    <a:cubicBezTo>
                      <a:pt x="106" y="52"/>
                      <a:pt x="117" y="56"/>
                      <a:pt x="127" y="59"/>
                    </a:cubicBezTo>
                    <a:cubicBezTo>
                      <a:pt x="135" y="62"/>
                      <a:pt x="143" y="65"/>
                      <a:pt x="151" y="68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27" y="44"/>
                      <a:pt x="127" y="44"/>
                      <a:pt x="127" y="44"/>
                    </a:cubicBezTo>
                    <a:lnTo>
                      <a:pt x="96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26"/>
              <p:cNvSpPr/>
              <p:nvPr/>
            </p:nvSpPr>
            <p:spPr bwMode="auto">
              <a:xfrm>
                <a:off x="7159625" y="3816350"/>
                <a:ext cx="525462" cy="323850"/>
              </a:xfrm>
              <a:custGeom>
                <a:avLst/>
                <a:gdLst>
                  <a:gd name="T0" fmla="*/ 76 w 238"/>
                  <a:gd name="T1" fmla="*/ 8 h 146"/>
                  <a:gd name="T2" fmla="*/ 62 w 238"/>
                  <a:gd name="T3" fmla="*/ 19 h 146"/>
                  <a:gd name="T4" fmla="*/ 46 w 238"/>
                  <a:gd name="T5" fmla="*/ 32 h 146"/>
                  <a:gd name="T6" fmla="*/ 13 w 238"/>
                  <a:gd name="T7" fmla="*/ 59 h 146"/>
                  <a:gd name="T8" fmla="*/ 0 w 238"/>
                  <a:gd name="T9" fmla="*/ 70 h 146"/>
                  <a:gd name="T10" fmla="*/ 13 w 238"/>
                  <a:gd name="T11" fmla="*/ 71 h 146"/>
                  <a:gd name="T12" fmla="*/ 46 w 238"/>
                  <a:gd name="T13" fmla="*/ 77 h 146"/>
                  <a:gd name="T14" fmla="*/ 62 w 238"/>
                  <a:gd name="T15" fmla="*/ 82 h 146"/>
                  <a:gd name="T16" fmla="*/ 76 w 238"/>
                  <a:gd name="T17" fmla="*/ 87 h 146"/>
                  <a:gd name="T18" fmla="*/ 140 w 238"/>
                  <a:gd name="T19" fmla="*/ 139 h 146"/>
                  <a:gd name="T20" fmla="*/ 145 w 238"/>
                  <a:gd name="T21" fmla="*/ 146 h 146"/>
                  <a:gd name="T22" fmla="*/ 153 w 238"/>
                  <a:gd name="T23" fmla="*/ 137 h 146"/>
                  <a:gd name="T24" fmla="*/ 194 w 238"/>
                  <a:gd name="T25" fmla="*/ 96 h 146"/>
                  <a:gd name="T26" fmla="*/ 207 w 238"/>
                  <a:gd name="T27" fmla="*/ 83 h 146"/>
                  <a:gd name="T28" fmla="*/ 223 w 238"/>
                  <a:gd name="T29" fmla="*/ 67 h 146"/>
                  <a:gd name="T30" fmla="*/ 238 w 238"/>
                  <a:gd name="T31" fmla="*/ 51 h 146"/>
                  <a:gd name="T32" fmla="*/ 223 w 238"/>
                  <a:gd name="T33" fmla="*/ 46 h 146"/>
                  <a:gd name="T34" fmla="*/ 207 w 238"/>
                  <a:gd name="T35" fmla="*/ 41 h 146"/>
                  <a:gd name="T36" fmla="*/ 194 w 238"/>
                  <a:gd name="T37" fmla="*/ 36 h 146"/>
                  <a:gd name="T38" fmla="*/ 153 w 238"/>
                  <a:gd name="T39" fmla="*/ 23 h 146"/>
                  <a:gd name="T40" fmla="*/ 85 w 238"/>
                  <a:gd name="T41" fmla="*/ 0 h 146"/>
                  <a:gd name="T42" fmla="*/ 76 w 238"/>
                  <a:gd name="T43" fmla="*/ 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8" h="146">
                    <a:moveTo>
                      <a:pt x="76" y="8"/>
                    </a:moveTo>
                    <a:cubicBezTo>
                      <a:pt x="71" y="11"/>
                      <a:pt x="67" y="15"/>
                      <a:pt x="62" y="19"/>
                    </a:cubicBezTo>
                    <a:cubicBezTo>
                      <a:pt x="57" y="23"/>
                      <a:pt x="52" y="27"/>
                      <a:pt x="46" y="32"/>
                    </a:cubicBezTo>
                    <a:cubicBezTo>
                      <a:pt x="35" y="41"/>
                      <a:pt x="24" y="50"/>
                      <a:pt x="13" y="59"/>
                    </a:cubicBezTo>
                    <a:cubicBezTo>
                      <a:pt x="8" y="63"/>
                      <a:pt x="4" y="66"/>
                      <a:pt x="0" y="70"/>
                    </a:cubicBezTo>
                    <a:cubicBezTo>
                      <a:pt x="4" y="70"/>
                      <a:pt x="8" y="70"/>
                      <a:pt x="13" y="71"/>
                    </a:cubicBezTo>
                    <a:cubicBezTo>
                      <a:pt x="24" y="72"/>
                      <a:pt x="35" y="74"/>
                      <a:pt x="46" y="77"/>
                    </a:cubicBezTo>
                    <a:cubicBezTo>
                      <a:pt x="52" y="78"/>
                      <a:pt x="57" y="80"/>
                      <a:pt x="62" y="82"/>
                    </a:cubicBezTo>
                    <a:cubicBezTo>
                      <a:pt x="67" y="83"/>
                      <a:pt x="71" y="85"/>
                      <a:pt x="76" y="87"/>
                    </a:cubicBezTo>
                    <a:cubicBezTo>
                      <a:pt x="101" y="98"/>
                      <a:pt x="124" y="116"/>
                      <a:pt x="140" y="139"/>
                    </a:cubicBezTo>
                    <a:cubicBezTo>
                      <a:pt x="142" y="142"/>
                      <a:pt x="143" y="144"/>
                      <a:pt x="145" y="146"/>
                    </a:cubicBez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94" y="96"/>
                      <a:pt x="194" y="96"/>
                      <a:pt x="194" y="96"/>
                    </a:cubicBezTo>
                    <a:cubicBezTo>
                      <a:pt x="207" y="83"/>
                      <a:pt x="207" y="83"/>
                      <a:pt x="207" y="83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38" y="51"/>
                      <a:pt x="238" y="51"/>
                      <a:pt x="238" y="51"/>
                    </a:cubicBezTo>
                    <a:cubicBezTo>
                      <a:pt x="233" y="50"/>
                      <a:pt x="228" y="48"/>
                      <a:pt x="223" y="46"/>
                    </a:cubicBezTo>
                    <a:cubicBezTo>
                      <a:pt x="217" y="44"/>
                      <a:pt x="212" y="43"/>
                      <a:pt x="207" y="41"/>
                    </a:cubicBezTo>
                    <a:cubicBezTo>
                      <a:pt x="202" y="39"/>
                      <a:pt x="198" y="38"/>
                      <a:pt x="194" y="36"/>
                    </a:cubicBezTo>
                    <a:cubicBezTo>
                      <a:pt x="180" y="32"/>
                      <a:pt x="167" y="27"/>
                      <a:pt x="153" y="23"/>
                    </a:cubicBezTo>
                    <a:cubicBezTo>
                      <a:pt x="131" y="15"/>
                      <a:pt x="108" y="7"/>
                      <a:pt x="85" y="0"/>
                    </a:cubicBezTo>
                    <a:cubicBezTo>
                      <a:pt x="82" y="2"/>
                      <a:pt x="79" y="5"/>
                      <a:pt x="7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27"/>
              <p:cNvSpPr/>
              <p:nvPr/>
            </p:nvSpPr>
            <p:spPr bwMode="auto">
              <a:xfrm>
                <a:off x="7605713" y="4060825"/>
                <a:ext cx="34925" cy="41275"/>
              </a:xfrm>
              <a:custGeom>
                <a:avLst/>
                <a:gdLst>
                  <a:gd name="T0" fmla="*/ 7 w 22"/>
                  <a:gd name="T1" fmla="*/ 14 h 26"/>
                  <a:gd name="T2" fmla="*/ 0 w 22"/>
                  <a:gd name="T3" fmla="*/ 19 h 26"/>
                  <a:gd name="T4" fmla="*/ 1 w 22"/>
                  <a:gd name="T5" fmla="*/ 26 h 26"/>
                  <a:gd name="T6" fmla="*/ 7 w 22"/>
                  <a:gd name="T7" fmla="*/ 22 h 26"/>
                  <a:gd name="T8" fmla="*/ 22 w 22"/>
                  <a:gd name="T9" fmla="*/ 7 h 26"/>
                  <a:gd name="T10" fmla="*/ 21 w 22"/>
                  <a:gd name="T11" fmla="*/ 0 h 26"/>
                  <a:gd name="T12" fmla="*/ 7 w 22"/>
                  <a:gd name="T13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6">
                    <a:moveTo>
                      <a:pt x="7" y="14"/>
                    </a:moveTo>
                    <a:lnTo>
                      <a:pt x="0" y="19"/>
                    </a:lnTo>
                    <a:lnTo>
                      <a:pt x="1" y="26"/>
                    </a:lnTo>
                    <a:lnTo>
                      <a:pt x="7" y="22"/>
                    </a:lnTo>
                    <a:lnTo>
                      <a:pt x="22" y="7"/>
                    </a:lnTo>
                    <a:lnTo>
                      <a:pt x="21" y="0"/>
                    </a:lnTo>
                    <a:lnTo>
                      <a:pt x="7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28"/>
              <p:cNvSpPr/>
              <p:nvPr/>
            </p:nvSpPr>
            <p:spPr bwMode="auto">
              <a:xfrm>
                <a:off x="7577138" y="4097338"/>
                <a:ext cx="22225" cy="31750"/>
              </a:xfrm>
              <a:custGeom>
                <a:avLst/>
                <a:gdLst>
                  <a:gd name="T0" fmla="*/ 7 w 14"/>
                  <a:gd name="T1" fmla="*/ 6 h 20"/>
                  <a:gd name="T2" fmla="*/ 0 w 14"/>
                  <a:gd name="T3" fmla="*/ 13 h 20"/>
                  <a:gd name="T4" fmla="*/ 1 w 14"/>
                  <a:gd name="T5" fmla="*/ 20 h 20"/>
                  <a:gd name="T6" fmla="*/ 7 w 14"/>
                  <a:gd name="T7" fmla="*/ 14 h 20"/>
                  <a:gd name="T8" fmla="*/ 14 w 14"/>
                  <a:gd name="T9" fmla="*/ 9 h 20"/>
                  <a:gd name="T10" fmla="*/ 12 w 14"/>
                  <a:gd name="T11" fmla="*/ 0 h 20"/>
                  <a:gd name="T12" fmla="*/ 7 w 14"/>
                  <a:gd name="T1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lnTo>
                      <a:pt x="0" y="13"/>
                    </a:lnTo>
                    <a:lnTo>
                      <a:pt x="1" y="20"/>
                    </a:lnTo>
                    <a:lnTo>
                      <a:pt x="7" y="14"/>
                    </a:lnTo>
                    <a:lnTo>
                      <a:pt x="14" y="9"/>
                    </a:lnTo>
                    <a:lnTo>
                      <a:pt x="12" y="0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29"/>
              <p:cNvSpPr/>
              <p:nvPr/>
            </p:nvSpPr>
            <p:spPr bwMode="auto">
              <a:xfrm>
                <a:off x="7643813" y="4375150"/>
                <a:ext cx="438150" cy="292100"/>
              </a:xfrm>
              <a:custGeom>
                <a:avLst/>
                <a:gdLst>
                  <a:gd name="T0" fmla="*/ 132 w 198"/>
                  <a:gd name="T1" fmla="*/ 30 h 132"/>
                  <a:gd name="T2" fmla="*/ 73 w 198"/>
                  <a:gd name="T3" fmla="*/ 57 h 132"/>
                  <a:gd name="T4" fmla="*/ 63 w 198"/>
                  <a:gd name="T5" fmla="*/ 7 h 132"/>
                  <a:gd name="T6" fmla="*/ 48 w 198"/>
                  <a:gd name="T7" fmla="*/ 19 h 132"/>
                  <a:gd name="T8" fmla="*/ 44 w 198"/>
                  <a:gd name="T9" fmla="*/ 119 h 132"/>
                  <a:gd name="T10" fmla="*/ 48 w 198"/>
                  <a:gd name="T11" fmla="*/ 120 h 132"/>
                  <a:gd name="T12" fmla="*/ 129 w 198"/>
                  <a:gd name="T13" fmla="*/ 73 h 132"/>
                  <a:gd name="T14" fmla="*/ 198 w 198"/>
                  <a:gd name="T15" fmla="*/ 13 h 132"/>
                  <a:gd name="T16" fmla="*/ 132 w 198"/>
                  <a:gd name="T17" fmla="*/ 3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8" h="132">
                    <a:moveTo>
                      <a:pt x="132" y="30"/>
                    </a:moveTo>
                    <a:cubicBezTo>
                      <a:pt x="111" y="51"/>
                      <a:pt x="89" y="67"/>
                      <a:pt x="73" y="57"/>
                    </a:cubicBezTo>
                    <a:cubicBezTo>
                      <a:pt x="51" y="43"/>
                      <a:pt x="55" y="24"/>
                      <a:pt x="63" y="7"/>
                    </a:cubicBezTo>
                    <a:cubicBezTo>
                      <a:pt x="58" y="11"/>
                      <a:pt x="53" y="15"/>
                      <a:pt x="48" y="19"/>
                    </a:cubicBezTo>
                    <a:cubicBezTo>
                      <a:pt x="15" y="50"/>
                      <a:pt x="0" y="96"/>
                      <a:pt x="44" y="119"/>
                    </a:cubicBezTo>
                    <a:cubicBezTo>
                      <a:pt x="46" y="119"/>
                      <a:pt x="47" y="120"/>
                      <a:pt x="48" y="120"/>
                    </a:cubicBezTo>
                    <a:cubicBezTo>
                      <a:pt x="77" y="132"/>
                      <a:pt x="110" y="107"/>
                      <a:pt x="129" y="73"/>
                    </a:cubicBezTo>
                    <a:cubicBezTo>
                      <a:pt x="143" y="47"/>
                      <a:pt x="158" y="23"/>
                      <a:pt x="198" y="13"/>
                    </a:cubicBezTo>
                    <a:cubicBezTo>
                      <a:pt x="170" y="0"/>
                      <a:pt x="150" y="10"/>
                      <a:pt x="13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30"/>
              <p:cNvSpPr/>
              <p:nvPr/>
            </p:nvSpPr>
            <p:spPr bwMode="auto">
              <a:xfrm>
                <a:off x="7275513" y="4368800"/>
                <a:ext cx="266700" cy="390525"/>
              </a:xfrm>
              <a:custGeom>
                <a:avLst/>
                <a:gdLst>
                  <a:gd name="T0" fmla="*/ 86 w 120"/>
                  <a:gd name="T1" fmla="*/ 0 h 177"/>
                  <a:gd name="T2" fmla="*/ 76 w 120"/>
                  <a:gd name="T3" fmla="*/ 1 h 177"/>
                  <a:gd name="T4" fmla="*/ 39 w 120"/>
                  <a:gd name="T5" fmla="*/ 42 h 177"/>
                  <a:gd name="T6" fmla="*/ 15 w 120"/>
                  <a:gd name="T7" fmla="*/ 66 h 177"/>
                  <a:gd name="T8" fmla="*/ 70 w 120"/>
                  <a:gd name="T9" fmla="*/ 171 h 177"/>
                  <a:gd name="T10" fmla="*/ 114 w 120"/>
                  <a:gd name="T11" fmla="*/ 128 h 177"/>
                  <a:gd name="T12" fmla="*/ 114 w 120"/>
                  <a:gd name="T13" fmla="*/ 70 h 177"/>
                  <a:gd name="T14" fmla="*/ 86 w 120"/>
                  <a:gd name="T15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77">
                    <a:moveTo>
                      <a:pt x="86" y="0"/>
                    </a:moveTo>
                    <a:cubicBezTo>
                      <a:pt x="83" y="1"/>
                      <a:pt x="79" y="1"/>
                      <a:pt x="76" y="1"/>
                    </a:cubicBezTo>
                    <a:cubicBezTo>
                      <a:pt x="120" y="86"/>
                      <a:pt x="46" y="139"/>
                      <a:pt x="39" y="42"/>
                    </a:cubicBezTo>
                    <a:cubicBezTo>
                      <a:pt x="31" y="50"/>
                      <a:pt x="23" y="58"/>
                      <a:pt x="15" y="66"/>
                    </a:cubicBezTo>
                    <a:cubicBezTo>
                      <a:pt x="0" y="108"/>
                      <a:pt x="10" y="177"/>
                      <a:pt x="70" y="171"/>
                    </a:cubicBezTo>
                    <a:cubicBezTo>
                      <a:pt x="95" y="169"/>
                      <a:pt x="109" y="151"/>
                      <a:pt x="114" y="128"/>
                    </a:cubicBezTo>
                    <a:cubicBezTo>
                      <a:pt x="118" y="111"/>
                      <a:pt x="118" y="90"/>
                      <a:pt x="114" y="70"/>
                    </a:cubicBezTo>
                    <a:cubicBezTo>
                      <a:pt x="110" y="45"/>
                      <a:pt x="100" y="20"/>
                      <a:pt x="8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31"/>
              <p:cNvSpPr/>
              <p:nvPr/>
            </p:nvSpPr>
            <p:spPr bwMode="auto">
              <a:xfrm>
                <a:off x="7523163" y="4152900"/>
                <a:ext cx="320675" cy="273050"/>
              </a:xfrm>
              <a:custGeom>
                <a:avLst/>
                <a:gdLst>
                  <a:gd name="T0" fmla="*/ 89 w 145"/>
                  <a:gd name="T1" fmla="*/ 123 h 123"/>
                  <a:gd name="T2" fmla="*/ 102 w 145"/>
                  <a:gd name="T3" fmla="*/ 112 h 123"/>
                  <a:gd name="T4" fmla="*/ 123 w 145"/>
                  <a:gd name="T5" fmla="*/ 33 h 123"/>
                  <a:gd name="T6" fmla="*/ 102 w 145"/>
                  <a:gd name="T7" fmla="*/ 17 h 123"/>
                  <a:gd name="T8" fmla="*/ 2 w 145"/>
                  <a:gd name="T9" fmla="*/ 55 h 123"/>
                  <a:gd name="T10" fmla="*/ 1 w 145"/>
                  <a:gd name="T11" fmla="*/ 56 h 123"/>
                  <a:gd name="T12" fmla="*/ 0 w 145"/>
                  <a:gd name="T13" fmla="*/ 66 h 123"/>
                  <a:gd name="T14" fmla="*/ 2 w 145"/>
                  <a:gd name="T15" fmla="*/ 63 h 123"/>
                  <a:gd name="T16" fmla="*/ 89 w 145"/>
                  <a:gd name="T17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5" h="123">
                    <a:moveTo>
                      <a:pt x="89" y="123"/>
                    </a:moveTo>
                    <a:cubicBezTo>
                      <a:pt x="94" y="119"/>
                      <a:pt x="98" y="115"/>
                      <a:pt x="102" y="112"/>
                    </a:cubicBezTo>
                    <a:cubicBezTo>
                      <a:pt x="130" y="86"/>
                      <a:pt x="145" y="58"/>
                      <a:pt x="123" y="33"/>
                    </a:cubicBezTo>
                    <a:cubicBezTo>
                      <a:pt x="116" y="26"/>
                      <a:pt x="109" y="21"/>
                      <a:pt x="102" y="17"/>
                    </a:cubicBezTo>
                    <a:cubicBezTo>
                      <a:pt x="69" y="0"/>
                      <a:pt x="34" y="20"/>
                      <a:pt x="2" y="55"/>
                    </a:cubicBezTo>
                    <a:cubicBezTo>
                      <a:pt x="2" y="55"/>
                      <a:pt x="2" y="56"/>
                      <a:pt x="1" y="56"/>
                    </a:cubicBezTo>
                    <a:cubicBezTo>
                      <a:pt x="1" y="59"/>
                      <a:pt x="1" y="63"/>
                      <a:pt x="0" y="66"/>
                    </a:cubicBezTo>
                    <a:cubicBezTo>
                      <a:pt x="0" y="65"/>
                      <a:pt x="1" y="64"/>
                      <a:pt x="2" y="63"/>
                    </a:cubicBezTo>
                    <a:cubicBezTo>
                      <a:pt x="46" y="29"/>
                      <a:pt x="100" y="52"/>
                      <a:pt x="89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32"/>
              <p:cNvSpPr/>
              <p:nvPr/>
            </p:nvSpPr>
            <p:spPr bwMode="auto">
              <a:xfrm>
                <a:off x="6681788" y="4005263"/>
                <a:ext cx="204787" cy="192088"/>
              </a:xfrm>
              <a:custGeom>
                <a:avLst/>
                <a:gdLst>
                  <a:gd name="T0" fmla="*/ 76 w 93"/>
                  <a:gd name="T1" fmla="*/ 71 h 87"/>
                  <a:gd name="T2" fmla="*/ 44 w 93"/>
                  <a:gd name="T3" fmla="*/ 0 h 87"/>
                  <a:gd name="T4" fmla="*/ 44 w 93"/>
                  <a:gd name="T5" fmla="*/ 0 h 87"/>
                  <a:gd name="T6" fmla="*/ 44 w 93"/>
                  <a:gd name="T7" fmla="*/ 1 h 87"/>
                  <a:gd name="T8" fmla="*/ 44 w 93"/>
                  <a:gd name="T9" fmla="*/ 38 h 87"/>
                  <a:gd name="T10" fmla="*/ 3 w 93"/>
                  <a:gd name="T11" fmla="*/ 75 h 87"/>
                  <a:gd name="T12" fmla="*/ 0 w 93"/>
                  <a:gd name="T13" fmla="*/ 76 h 87"/>
                  <a:gd name="T14" fmla="*/ 3 w 93"/>
                  <a:gd name="T15" fmla="*/ 77 h 87"/>
                  <a:gd name="T16" fmla="*/ 44 w 93"/>
                  <a:gd name="T17" fmla="*/ 87 h 87"/>
                  <a:gd name="T18" fmla="*/ 76 w 93"/>
                  <a:gd name="T19" fmla="*/ 7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87">
                    <a:moveTo>
                      <a:pt x="76" y="71"/>
                    </a:moveTo>
                    <a:cubicBezTo>
                      <a:pt x="93" y="44"/>
                      <a:pt x="69" y="2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1"/>
                      <a:pt x="44" y="1"/>
                    </a:cubicBezTo>
                    <a:cubicBezTo>
                      <a:pt x="48" y="15"/>
                      <a:pt x="48" y="27"/>
                      <a:pt x="44" y="38"/>
                    </a:cubicBezTo>
                    <a:cubicBezTo>
                      <a:pt x="39" y="54"/>
                      <a:pt x="26" y="67"/>
                      <a:pt x="3" y="75"/>
                    </a:cubicBezTo>
                    <a:cubicBezTo>
                      <a:pt x="2" y="75"/>
                      <a:pt x="1" y="76"/>
                      <a:pt x="0" y="76"/>
                    </a:cubicBezTo>
                    <a:cubicBezTo>
                      <a:pt x="1" y="76"/>
                      <a:pt x="2" y="77"/>
                      <a:pt x="3" y="77"/>
                    </a:cubicBezTo>
                    <a:cubicBezTo>
                      <a:pt x="17" y="83"/>
                      <a:pt x="32" y="87"/>
                      <a:pt x="44" y="87"/>
                    </a:cubicBezTo>
                    <a:cubicBezTo>
                      <a:pt x="57" y="87"/>
                      <a:pt x="69" y="83"/>
                      <a:pt x="76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33"/>
              <p:cNvSpPr/>
              <p:nvPr/>
            </p:nvSpPr>
            <p:spPr bwMode="auto">
              <a:xfrm>
                <a:off x="7104063" y="3581400"/>
                <a:ext cx="295275" cy="395288"/>
              </a:xfrm>
              <a:custGeom>
                <a:avLst/>
                <a:gdLst>
                  <a:gd name="T0" fmla="*/ 7 w 134"/>
                  <a:gd name="T1" fmla="*/ 178 h 178"/>
                  <a:gd name="T2" fmla="*/ 21 w 134"/>
                  <a:gd name="T3" fmla="*/ 177 h 178"/>
                  <a:gd name="T4" fmla="*/ 40 w 134"/>
                  <a:gd name="T5" fmla="*/ 93 h 178"/>
                  <a:gd name="T6" fmla="*/ 64 w 134"/>
                  <a:gd name="T7" fmla="*/ 68 h 178"/>
                  <a:gd name="T8" fmla="*/ 82 w 134"/>
                  <a:gd name="T9" fmla="*/ 124 h 178"/>
                  <a:gd name="T10" fmla="*/ 109 w 134"/>
                  <a:gd name="T11" fmla="*/ 101 h 178"/>
                  <a:gd name="T12" fmla="*/ 53 w 134"/>
                  <a:gd name="T13" fmla="*/ 7 h 178"/>
                  <a:gd name="T14" fmla="*/ 4 w 134"/>
                  <a:gd name="T15" fmla="*/ 58 h 178"/>
                  <a:gd name="T16" fmla="*/ 9 w 134"/>
                  <a:gd name="T17" fmla="*/ 123 h 178"/>
                  <a:gd name="T18" fmla="*/ 7 w 134"/>
                  <a:gd name="T19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4" h="178">
                    <a:moveTo>
                      <a:pt x="7" y="178"/>
                    </a:moveTo>
                    <a:cubicBezTo>
                      <a:pt x="11" y="178"/>
                      <a:pt x="17" y="177"/>
                      <a:pt x="21" y="177"/>
                    </a:cubicBezTo>
                    <a:cubicBezTo>
                      <a:pt x="34" y="149"/>
                      <a:pt x="38" y="121"/>
                      <a:pt x="40" y="93"/>
                    </a:cubicBezTo>
                    <a:cubicBezTo>
                      <a:pt x="41" y="78"/>
                      <a:pt x="50" y="70"/>
                      <a:pt x="64" y="68"/>
                    </a:cubicBezTo>
                    <a:cubicBezTo>
                      <a:pt x="87" y="66"/>
                      <a:pt x="84" y="96"/>
                      <a:pt x="82" y="124"/>
                    </a:cubicBezTo>
                    <a:cubicBezTo>
                      <a:pt x="91" y="116"/>
                      <a:pt x="100" y="109"/>
                      <a:pt x="109" y="101"/>
                    </a:cubicBezTo>
                    <a:cubicBezTo>
                      <a:pt x="134" y="47"/>
                      <a:pt x="101" y="0"/>
                      <a:pt x="53" y="7"/>
                    </a:cubicBezTo>
                    <a:cubicBezTo>
                      <a:pt x="20" y="13"/>
                      <a:pt x="10" y="32"/>
                      <a:pt x="4" y="58"/>
                    </a:cubicBezTo>
                    <a:cubicBezTo>
                      <a:pt x="0" y="80"/>
                      <a:pt x="2" y="101"/>
                      <a:pt x="9" y="123"/>
                    </a:cubicBezTo>
                    <a:cubicBezTo>
                      <a:pt x="15" y="141"/>
                      <a:pt x="14" y="160"/>
                      <a:pt x="7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34"/>
              <p:cNvSpPr/>
              <p:nvPr/>
            </p:nvSpPr>
            <p:spPr bwMode="auto">
              <a:xfrm>
                <a:off x="6497638" y="4159250"/>
                <a:ext cx="195262" cy="303213"/>
              </a:xfrm>
              <a:custGeom>
                <a:avLst/>
                <a:gdLst>
                  <a:gd name="T0" fmla="*/ 1 w 88"/>
                  <a:gd name="T1" fmla="*/ 50 h 137"/>
                  <a:gd name="T2" fmla="*/ 0 w 88"/>
                  <a:gd name="T3" fmla="*/ 56 h 137"/>
                  <a:gd name="T4" fmla="*/ 0 w 88"/>
                  <a:gd name="T5" fmla="*/ 58 h 137"/>
                  <a:gd name="T6" fmla="*/ 34 w 88"/>
                  <a:gd name="T7" fmla="*/ 103 h 137"/>
                  <a:gd name="T8" fmla="*/ 75 w 88"/>
                  <a:gd name="T9" fmla="*/ 137 h 137"/>
                  <a:gd name="T10" fmla="*/ 59 w 88"/>
                  <a:gd name="T11" fmla="*/ 83 h 137"/>
                  <a:gd name="T12" fmla="*/ 86 w 88"/>
                  <a:gd name="T13" fmla="*/ 17 h 137"/>
                  <a:gd name="T14" fmla="*/ 88 w 88"/>
                  <a:gd name="T15" fmla="*/ 16 h 137"/>
                  <a:gd name="T16" fmla="*/ 86 w 88"/>
                  <a:gd name="T17" fmla="*/ 15 h 137"/>
                  <a:gd name="T18" fmla="*/ 1 w 88"/>
                  <a:gd name="T19" fmla="*/ 5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" h="137">
                    <a:moveTo>
                      <a:pt x="1" y="50"/>
                    </a:moveTo>
                    <a:cubicBezTo>
                      <a:pt x="0" y="52"/>
                      <a:pt x="0" y="54"/>
                      <a:pt x="0" y="56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79"/>
                      <a:pt x="13" y="96"/>
                      <a:pt x="34" y="103"/>
                    </a:cubicBezTo>
                    <a:cubicBezTo>
                      <a:pt x="56" y="111"/>
                      <a:pt x="70" y="122"/>
                      <a:pt x="75" y="137"/>
                    </a:cubicBezTo>
                    <a:cubicBezTo>
                      <a:pt x="81" y="117"/>
                      <a:pt x="73" y="102"/>
                      <a:pt x="59" y="83"/>
                    </a:cubicBezTo>
                    <a:cubicBezTo>
                      <a:pt x="38" y="56"/>
                      <a:pt x="53" y="32"/>
                      <a:pt x="86" y="17"/>
                    </a:cubicBezTo>
                    <a:cubicBezTo>
                      <a:pt x="87" y="17"/>
                      <a:pt x="87" y="17"/>
                      <a:pt x="88" y="16"/>
                    </a:cubicBezTo>
                    <a:cubicBezTo>
                      <a:pt x="87" y="16"/>
                      <a:pt x="87" y="16"/>
                      <a:pt x="86" y="15"/>
                    </a:cubicBezTo>
                    <a:cubicBezTo>
                      <a:pt x="46" y="1"/>
                      <a:pt x="7" y="0"/>
                      <a:pt x="1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35"/>
              <p:cNvSpPr/>
              <p:nvPr/>
            </p:nvSpPr>
            <p:spPr bwMode="auto">
              <a:xfrm>
                <a:off x="6678613" y="3730625"/>
                <a:ext cx="381000" cy="314325"/>
              </a:xfrm>
              <a:custGeom>
                <a:avLst/>
                <a:gdLst>
                  <a:gd name="T0" fmla="*/ 31 w 172"/>
                  <a:gd name="T1" fmla="*/ 104 h 142"/>
                  <a:gd name="T2" fmla="*/ 45 w 172"/>
                  <a:gd name="T3" fmla="*/ 116 h 142"/>
                  <a:gd name="T4" fmla="*/ 65 w 172"/>
                  <a:gd name="T5" fmla="*/ 132 h 142"/>
                  <a:gd name="T6" fmla="*/ 105 w 172"/>
                  <a:gd name="T7" fmla="*/ 68 h 142"/>
                  <a:gd name="T8" fmla="*/ 163 w 172"/>
                  <a:gd name="T9" fmla="*/ 142 h 142"/>
                  <a:gd name="T10" fmla="*/ 111 w 172"/>
                  <a:gd name="T11" fmla="*/ 15 h 142"/>
                  <a:gd name="T12" fmla="*/ 45 w 172"/>
                  <a:gd name="T13" fmla="*/ 10 h 142"/>
                  <a:gd name="T14" fmla="*/ 23 w 172"/>
                  <a:gd name="T15" fmla="*/ 27 h 142"/>
                  <a:gd name="T16" fmla="*/ 31 w 172"/>
                  <a:gd name="T17" fmla="*/ 10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2" h="142">
                    <a:moveTo>
                      <a:pt x="31" y="104"/>
                    </a:moveTo>
                    <a:cubicBezTo>
                      <a:pt x="36" y="108"/>
                      <a:pt x="40" y="112"/>
                      <a:pt x="45" y="116"/>
                    </a:cubicBezTo>
                    <a:cubicBezTo>
                      <a:pt x="52" y="121"/>
                      <a:pt x="59" y="126"/>
                      <a:pt x="65" y="132"/>
                    </a:cubicBezTo>
                    <a:cubicBezTo>
                      <a:pt x="62" y="100"/>
                      <a:pt x="70" y="70"/>
                      <a:pt x="105" y="68"/>
                    </a:cubicBezTo>
                    <a:cubicBezTo>
                      <a:pt x="137" y="67"/>
                      <a:pt x="157" y="95"/>
                      <a:pt x="163" y="142"/>
                    </a:cubicBezTo>
                    <a:cubicBezTo>
                      <a:pt x="172" y="98"/>
                      <a:pt x="164" y="52"/>
                      <a:pt x="111" y="15"/>
                    </a:cubicBezTo>
                    <a:cubicBezTo>
                      <a:pt x="88" y="0"/>
                      <a:pt x="65" y="0"/>
                      <a:pt x="45" y="10"/>
                    </a:cubicBezTo>
                    <a:cubicBezTo>
                      <a:pt x="37" y="14"/>
                      <a:pt x="29" y="20"/>
                      <a:pt x="23" y="27"/>
                    </a:cubicBezTo>
                    <a:cubicBezTo>
                      <a:pt x="0" y="52"/>
                      <a:pt x="4" y="78"/>
                      <a:pt x="31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4"/>
          <p:cNvSpPr>
            <a:spLocks noEditPoints="1"/>
          </p:cNvSpPr>
          <p:nvPr/>
        </p:nvSpPr>
        <p:spPr bwMode="auto">
          <a:xfrm>
            <a:off x="3486150" y="1377952"/>
            <a:ext cx="1593852" cy="1631417"/>
          </a:xfrm>
          <a:custGeom>
            <a:avLst/>
            <a:gdLst>
              <a:gd name="T0" fmla="*/ 319 w 331"/>
              <a:gd name="T1" fmla="*/ 172 h 339"/>
              <a:gd name="T2" fmla="*/ 321 w 331"/>
              <a:gd name="T3" fmla="*/ 159 h 339"/>
              <a:gd name="T4" fmla="*/ 308 w 331"/>
              <a:gd name="T5" fmla="*/ 133 h 339"/>
              <a:gd name="T6" fmla="*/ 296 w 331"/>
              <a:gd name="T7" fmla="*/ 111 h 339"/>
              <a:gd name="T8" fmla="*/ 284 w 331"/>
              <a:gd name="T9" fmla="*/ 99 h 339"/>
              <a:gd name="T10" fmla="*/ 284 w 331"/>
              <a:gd name="T11" fmla="*/ 81 h 339"/>
              <a:gd name="T12" fmla="*/ 279 w 331"/>
              <a:gd name="T13" fmla="*/ 73 h 339"/>
              <a:gd name="T14" fmla="*/ 278 w 331"/>
              <a:gd name="T15" fmla="*/ 58 h 339"/>
              <a:gd name="T16" fmla="*/ 266 w 331"/>
              <a:gd name="T17" fmla="*/ 38 h 339"/>
              <a:gd name="T18" fmla="*/ 238 w 331"/>
              <a:gd name="T19" fmla="*/ 31 h 339"/>
              <a:gd name="T20" fmla="*/ 205 w 331"/>
              <a:gd name="T21" fmla="*/ 27 h 339"/>
              <a:gd name="T22" fmla="*/ 184 w 331"/>
              <a:gd name="T23" fmla="*/ 9 h 339"/>
              <a:gd name="T24" fmla="*/ 165 w 331"/>
              <a:gd name="T25" fmla="*/ 3 h 339"/>
              <a:gd name="T26" fmla="*/ 153 w 331"/>
              <a:gd name="T27" fmla="*/ 25 h 339"/>
              <a:gd name="T28" fmla="*/ 139 w 331"/>
              <a:gd name="T29" fmla="*/ 22 h 339"/>
              <a:gd name="T30" fmla="*/ 132 w 331"/>
              <a:gd name="T31" fmla="*/ 37 h 339"/>
              <a:gd name="T32" fmla="*/ 116 w 331"/>
              <a:gd name="T33" fmla="*/ 44 h 339"/>
              <a:gd name="T34" fmla="*/ 92 w 331"/>
              <a:gd name="T35" fmla="*/ 36 h 339"/>
              <a:gd name="T36" fmla="*/ 81 w 331"/>
              <a:gd name="T37" fmla="*/ 54 h 339"/>
              <a:gd name="T38" fmla="*/ 64 w 331"/>
              <a:gd name="T39" fmla="*/ 91 h 339"/>
              <a:gd name="T40" fmla="*/ 59 w 331"/>
              <a:gd name="T41" fmla="*/ 116 h 339"/>
              <a:gd name="T42" fmla="*/ 83 w 331"/>
              <a:gd name="T43" fmla="*/ 148 h 339"/>
              <a:gd name="T44" fmla="*/ 62 w 331"/>
              <a:gd name="T45" fmla="*/ 160 h 339"/>
              <a:gd name="T46" fmla="*/ 57 w 331"/>
              <a:gd name="T47" fmla="*/ 166 h 339"/>
              <a:gd name="T48" fmla="*/ 42 w 331"/>
              <a:gd name="T49" fmla="*/ 179 h 339"/>
              <a:gd name="T50" fmla="*/ 18 w 331"/>
              <a:gd name="T51" fmla="*/ 185 h 339"/>
              <a:gd name="T52" fmla="*/ 1 w 331"/>
              <a:gd name="T53" fmla="*/ 194 h 339"/>
              <a:gd name="T54" fmla="*/ 17 w 331"/>
              <a:gd name="T55" fmla="*/ 216 h 339"/>
              <a:gd name="T56" fmla="*/ 13 w 331"/>
              <a:gd name="T57" fmla="*/ 247 h 339"/>
              <a:gd name="T58" fmla="*/ 29 w 331"/>
              <a:gd name="T59" fmla="*/ 261 h 339"/>
              <a:gd name="T60" fmla="*/ 55 w 331"/>
              <a:gd name="T61" fmla="*/ 283 h 339"/>
              <a:gd name="T62" fmla="*/ 58 w 331"/>
              <a:gd name="T63" fmla="*/ 302 h 339"/>
              <a:gd name="T64" fmla="*/ 91 w 331"/>
              <a:gd name="T65" fmla="*/ 306 h 339"/>
              <a:gd name="T66" fmla="*/ 110 w 331"/>
              <a:gd name="T67" fmla="*/ 297 h 339"/>
              <a:gd name="T68" fmla="*/ 113 w 331"/>
              <a:gd name="T69" fmla="*/ 297 h 339"/>
              <a:gd name="T70" fmla="*/ 122 w 331"/>
              <a:gd name="T71" fmla="*/ 323 h 339"/>
              <a:gd name="T72" fmla="*/ 144 w 331"/>
              <a:gd name="T73" fmla="*/ 316 h 339"/>
              <a:gd name="T74" fmla="*/ 143 w 331"/>
              <a:gd name="T75" fmla="*/ 331 h 339"/>
              <a:gd name="T76" fmla="*/ 153 w 331"/>
              <a:gd name="T77" fmla="*/ 317 h 339"/>
              <a:gd name="T78" fmla="*/ 171 w 331"/>
              <a:gd name="T79" fmla="*/ 331 h 339"/>
              <a:gd name="T80" fmla="*/ 197 w 331"/>
              <a:gd name="T81" fmla="*/ 329 h 339"/>
              <a:gd name="T82" fmla="*/ 205 w 331"/>
              <a:gd name="T83" fmla="*/ 336 h 339"/>
              <a:gd name="T84" fmla="*/ 221 w 331"/>
              <a:gd name="T85" fmla="*/ 330 h 339"/>
              <a:gd name="T86" fmla="*/ 231 w 331"/>
              <a:gd name="T87" fmla="*/ 327 h 339"/>
              <a:gd name="T88" fmla="*/ 251 w 331"/>
              <a:gd name="T89" fmla="*/ 337 h 339"/>
              <a:gd name="T90" fmla="*/ 257 w 331"/>
              <a:gd name="T91" fmla="*/ 314 h 339"/>
              <a:gd name="T92" fmla="*/ 275 w 331"/>
              <a:gd name="T93" fmla="*/ 323 h 339"/>
              <a:gd name="T94" fmla="*/ 294 w 331"/>
              <a:gd name="T95" fmla="*/ 306 h 339"/>
              <a:gd name="T96" fmla="*/ 294 w 331"/>
              <a:gd name="T97" fmla="*/ 286 h 339"/>
              <a:gd name="T98" fmla="*/ 295 w 331"/>
              <a:gd name="T99" fmla="*/ 271 h 339"/>
              <a:gd name="T100" fmla="*/ 309 w 331"/>
              <a:gd name="T101" fmla="*/ 263 h 339"/>
              <a:gd name="T102" fmla="*/ 322 w 331"/>
              <a:gd name="T103" fmla="*/ 256 h 339"/>
              <a:gd name="T104" fmla="*/ 328 w 331"/>
              <a:gd name="T105" fmla="*/ 234 h 339"/>
              <a:gd name="T106" fmla="*/ 317 w 331"/>
              <a:gd name="T107" fmla="*/ 214 h 339"/>
              <a:gd name="T108" fmla="*/ 131 w 331"/>
              <a:gd name="T109" fmla="*/ 49 h 339"/>
              <a:gd name="T110" fmla="*/ 140 w 331"/>
              <a:gd name="T111" fmla="*/ 36 h 339"/>
              <a:gd name="T112" fmla="*/ 146 w 331"/>
              <a:gd name="T113" fmla="*/ 324 h 339"/>
              <a:gd name="T114" fmla="*/ 211 w 331"/>
              <a:gd name="T115" fmla="*/ 328 h 339"/>
              <a:gd name="T116" fmla="*/ 237 w 331"/>
              <a:gd name="T117" fmla="*/ 322 h 339"/>
              <a:gd name="T118" fmla="*/ 248 w 331"/>
              <a:gd name="T119" fmla="*/ 324 h 339"/>
              <a:gd name="T120" fmla="*/ 302 w 331"/>
              <a:gd name="T121" fmla="*/ 136 h 339"/>
              <a:gd name="T122" fmla="*/ 325 w 331"/>
              <a:gd name="T123" fmla="*/ 23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1" h="339">
                <a:moveTo>
                  <a:pt x="325" y="204"/>
                </a:moveTo>
                <a:cubicBezTo>
                  <a:pt x="326" y="203"/>
                  <a:pt x="326" y="203"/>
                  <a:pt x="326" y="203"/>
                </a:cubicBezTo>
                <a:cubicBezTo>
                  <a:pt x="326" y="203"/>
                  <a:pt x="325" y="203"/>
                  <a:pt x="325" y="203"/>
                </a:cubicBezTo>
                <a:cubicBezTo>
                  <a:pt x="325" y="201"/>
                  <a:pt x="324" y="200"/>
                  <a:pt x="325" y="198"/>
                </a:cubicBezTo>
                <a:cubicBezTo>
                  <a:pt x="325" y="199"/>
                  <a:pt x="326" y="199"/>
                  <a:pt x="326" y="199"/>
                </a:cubicBezTo>
                <a:cubicBezTo>
                  <a:pt x="327" y="198"/>
                  <a:pt x="327" y="197"/>
                  <a:pt x="327" y="196"/>
                </a:cubicBezTo>
                <a:cubicBezTo>
                  <a:pt x="327" y="195"/>
                  <a:pt x="327" y="193"/>
                  <a:pt x="327" y="192"/>
                </a:cubicBezTo>
                <a:cubicBezTo>
                  <a:pt x="326" y="191"/>
                  <a:pt x="326" y="188"/>
                  <a:pt x="327" y="187"/>
                </a:cubicBezTo>
                <a:cubicBezTo>
                  <a:pt x="326" y="186"/>
                  <a:pt x="326" y="186"/>
                  <a:pt x="326" y="186"/>
                </a:cubicBezTo>
                <a:cubicBezTo>
                  <a:pt x="326" y="186"/>
                  <a:pt x="326" y="186"/>
                  <a:pt x="326" y="186"/>
                </a:cubicBezTo>
                <a:cubicBezTo>
                  <a:pt x="325" y="186"/>
                  <a:pt x="325" y="185"/>
                  <a:pt x="324" y="185"/>
                </a:cubicBezTo>
                <a:cubicBezTo>
                  <a:pt x="324" y="182"/>
                  <a:pt x="320" y="184"/>
                  <a:pt x="320" y="181"/>
                </a:cubicBezTo>
                <a:cubicBezTo>
                  <a:pt x="321" y="181"/>
                  <a:pt x="321" y="181"/>
                  <a:pt x="321" y="181"/>
                </a:cubicBezTo>
                <a:cubicBezTo>
                  <a:pt x="319" y="180"/>
                  <a:pt x="321" y="179"/>
                  <a:pt x="320" y="178"/>
                </a:cubicBezTo>
                <a:cubicBezTo>
                  <a:pt x="320" y="178"/>
                  <a:pt x="321" y="178"/>
                  <a:pt x="321" y="178"/>
                </a:cubicBezTo>
                <a:cubicBezTo>
                  <a:pt x="320" y="177"/>
                  <a:pt x="321" y="176"/>
                  <a:pt x="320" y="176"/>
                </a:cubicBezTo>
                <a:cubicBezTo>
                  <a:pt x="321" y="174"/>
                  <a:pt x="319" y="173"/>
                  <a:pt x="319" y="172"/>
                </a:cubicBezTo>
                <a:cubicBezTo>
                  <a:pt x="319" y="173"/>
                  <a:pt x="319" y="173"/>
                  <a:pt x="319" y="173"/>
                </a:cubicBezTo>
                <a:cubicBezTo>
                  <a:pt x="319" y="172"/>
                  <a:pt x="319" y="172"/>
                  <a:pt x="319" y="172"/>
                </a:cubicBezTo>
                <a:cubicBezTo>
                  <a:pt x="319" y="172"/>
                  <a:pt x="319" y="171"/>
                  <a:pt x="319" y="172"/>
                </a:cubicBezTo>
                <a:cubicBezTo>
                  <a:pt x="319" y="171"/>
                  <a:pt x="319" y="171"/>
                  <a:pt x="319" y="171"/>
                </a:cubicBezTo>
                <a:cubicBezTo>
                  <a:pt x="318" y="170"/>
                  <a:pt x="319" y="169"/>
                  <a:pt x="318" y="168"/>
                </a:cubicBezTo>
                <a:cubicBezTo>
                  <a:pt x="318" y="168"/>
                  <a:pt x="318" y="168"/>
                  <a:pt x="318" y="168"/>
                </a:cubicBezTo>
                <a:cubicBezTo>
                  <a:pt x="317" y="168"/>
                  <a:pt x="317" y="168"/>
                  <a:pt x="317" y="168"/>
                </a:cubicBezTo>
                <a:cubicBezTo>
                  <a:pt x="316" y="170"/>
                  <a:pt x="315" y="168"/>
                  <a:pt x="314" y="168"/>
                </a:cubicBezTo>
                <a:cubicBezTo>
                  <a:pt x="313" y="167"/>
                  <a:pt x="311" y="166"/>
                  <a:pt x="313" y="164"/>
                </a:cubicBezTo>
                <a:cubicBezTo>
                  <a:pt x="314" y="164"/>
                  <a:pt x="316" y="166"/>
                  <a:pt x="318" y="166"/>
                </a:cubicBezTo>
                <a:cubicBezTo>
                  <a:pt x="318" y="166"/>
                  <a:pt x="319" y="166"/>
                  <a:pt x="319" y="165"/>
                </a:cubicBezTo>
                <a:cubicBezTo>
                  <a:pt x="317" y="163"/>
                  <a:pt x="317" y="163"/>
                  <a:pt x="317" y="163"/>
                </a:cubicBezTo>
                <a:cubicBezTo>
                  <a:pt x="318" y="161"/>
                  <a:pt x="319" y="163"/>
                  <a:pt x="320" y="163"/>
                </a:cubicBezTo>
                <a:cubicBezTo>
                  <a:pt x="320" y="163"/>
                  <a:pt x="319" y="162"/>
                  <a:pt x="319" y="162"/>
                </a:cubicBezTo>
                <a:cubicBezTo>
                  <a:pt x="320" y="162"/>
                  <a:pt x="321" y="162"/>
                  <a:pt x="321" y="161"/>
                </a:cubicBezTo>
                <a:cubicBezTo>
                  <a:pt x="321" y="160"/>
                  <a:pt x="321" y="160"/>
                  <a:pt x="321" y="160"/>
                </a:cubicBezTo>
                <a:cubicBezTo>
                  <a:pt x="321" y="160"/>
                  <a:pt x="321" y="159"/>
                  <a:pt x="321" y="159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1" y="157"/>
                  <a:pt x="320" y="157"/>
                  <a:pt x="321" y="156"/>
                </a:cubicBezTo>
                <a:cubicBezTo>
                  <a:pt x="320" y="156"/>
                  <a:pt x="320" y="156"/>
                  <a:pt x="320" y="156"/>
                </a:cubicBezTo>
                <a:cubicBezTo>
                  <a:pt x="317" y="156"/>
                  <a:pt x="317" y="154"/>
                  <a:pt x="316" y="153"/>
                </a:cubicBezTo>
                <a:cubicBezTo>
                  <a:pt x="317" y="152"/>
                  <a:pt x="314" y="150"/>
                  <a:pt x="316" y="150"/>
                </a:cubicBezTo>
                <a:cubicBezTo>
                  <a:pt x="314" y="149"/>
                  <a:pt x="316" y="147"/>
                  <a:pt x="314" y="146"/>
                </a:cubicBezTo>
                <a:cubicBezTo>
                  <a:pt x="313" y="147"/>
                  <a:pt x="313" y="145"/>
                  <a:pt x="312" y="146"/>
                </a:cubicBezTo>
                <a:cubicBezTo>
                  <a:pt x="310" y="146"/>
                  <a:pt x="310" y="144"/>
                  <a:pt x="308" y="143"/>
                </a:cubicBezTo>
                <a:cubicBezTo>
                  <a:pt x="308" y="142"/>
                  <a:pt x="309" y="143"/>
                  <a:pt x="309" y="142"/>
                </a:cubicBezTo>
                <a:cubicBezTo>
                  <a:pt x="310" y="142"/>
                  <a:pt x="310" y="142"/>
                  <a:pt x="310" y="142"/>
                </a:cubicBezTo>
                <a:cubicBezTo>
                  <a:pt x="310" y="141"/>
                  <a:pt x="311" y="139"/>
                  <a:pt x="312" y="138"/>
                </a:cubicBezTo>
                <a:cubicBezTo>
                  <a:pt x="312" y="136"/>
                  <a:pt x="313" y="135"/>
                  <a:pt x="311" y="134"/>
                </a:cubicBezTo>
                <a:cubicBezTo>
                  <a:pt x="311" y="134"/>
                  <a:pt x="311" y="134"/>
                  <a:pt x="311" y="134"/>
                </a:cubicBezTo>
                <a:cubicBezTo>
                  <a:pt x="310" y="134"/>
                  <a:pt x="310" y="133"/>
                  <a:pt x="309" y="134"/>
                </a:cubicBezTo>
                <a:cubicBezTo>
                  <a:pt x="309" y="133"/>
                  <a:pt x="309" y="133"/>
                  <a:pt x="309" y="133"/>
                </a:cubicBezTo>
                <a:cubicBezTo>
                  <a:pt x="308" y="133"/>
                  <a:pt x="308" y="133"/>
                  <a:pt x="308" y="134"/>
                </a:cubicBezTo>
                <a:cubicBezTo>
                  <a:pt x="308" y="133"/>
                  <a:pt x="307" y="133"/>
                  <a:pt x="308" y="133"/>
                </a:cubicBezTo>
                <a:cubicBezTo>
                  <a:pt x="306" y="132"/>
                  <a:pt x="304" y="133"/>
                  <a:pt x="304" y="131"/>
                </a:cubicBezTo>
                <a:cubicBezTo>
                  <a:pt x="304" y="130"/>
                  <a:pt x="303" y="129"/>
                  <a:pt x="304" y="129"/>
                </a:cubicBezTo>
                <a:cubicBezTo>
                  <a:pt x="305" y="129"/>
                  <a:pt x="306" y="129"/>
                  <a:pt x="306" y="130"/>
                </a:cubicBezTo>
                <a:cubicBezTo>
                  <a:pt x="309" y="128"/>
                  <a:pt x="304" y="126"/>
                  <a:pt x="307" y="125"/>
                </a:cubicBezTo>
                <a:cubicBezTo>
                  <a:pt x="306" y="124"/>
                  <a:pt x="305" y="125"/>
                  <a:pt x="305" y="126"/>
                </a:cubicBezTo>
                <a:cubicBezTo>
                  <a:pt x="304" y="126"/>
                  <a:pt x="304" y="125"/>
                  <a:pt x="304" y="124"/>
                </a:cubicBezTo>
                <a:cubicBezTo>
                  <a:pt x="304" y="124"/>
                  <a:pt x="305" y="124"/>
                  <a:pt x="305" y="124"/>
                </a:cubicBezTo>
                <a:cubicBezTo>
                  <a:pt x="305" y="123"/>
                  <a:pt x="304" y="123"/>
                  <a:pt x="303" y="122"/>
                </a:cubicBezTo>
                <a:cubicBezTo>
                  <a:pt x="304" y="123"/>
                  <a:pt x="304" y="123"/>
                  <a:pt x="304" y="123"/>
                </a:cubicBezTo>
                <a:cubicBezTo>
                  <a:pt x="304" y="124"/>
                  <a:pt x="304" y="124"/>
                  <a:pt x="304" y="124"/>
                </a:cubicBezTo>
                <a:cubicBezTo>
                  <a:pt x="301" y="123"/>
                  <a:pt x="300" y="121"/>
                  <a:pt x="300" y="119"/>
                </a:cubicBezTo>
                <a:cubicBezTo>
                  <a:pt x="299" y="119"/>
                  <a:pt x="299" y="120"/>
                  <a:pt x="299" y="120"/>
                </a:cubicBezTo>
                <a:cubicBezTo>
                  <a:pt x="298" y="119"/>
                  <a:pt x="298" y="118"/>
                  <a:pt x="299" y="118"/>
                </a:cubicBezTo>
                <a:cubicBezTo>
                  <a:pt x="298" y="118"/>
                  <a:pt x="297" y="117"/>
                  <a:pt x="296" y="117"/>
                </a:cubicBezTo>
                <a:cubicBezTo>
                  <a:pt x="296" y="116"/>
                  <a:pt x="297" y="115"/>
                  <a:pt x="297" y="114"/>
                </a:cubicBezTo>
                <a:cubicBezTo>
                  <a:pt x="297" y="114"/>
                  <a:pt x="297" y="114"/>
                  <a:pt x="297" y="114"/>
                </a:cubicBezTo>
                <a:cubicBezTo>
                  <a:pt x="297" y="113"/>
                  <a:pt x="295" y="112"/>
                  <a:pt x="296" y="111"/>
                </a:cubicBezTo>
                <a:cubicBezTo>
                  <a:pt x="296" y="111"/>
                  <a:pt x="296" y="110"/>
                  <a:pt x="296" y="110"/>
                </a:cubicBezTo>
                <a:cubicBezTo>
                  <a:pt x="295" y="110"/>
                  <a:pt x="294" y="110"/>
                  <a:pt x="294" y="110"/>
                </a:cubicBezTo>
                <a:cubicBezTo>
                  <a:pt x="294" y="110"/>
                  <a:pt x="294" y="110"/>
                  <a:pt x="294" y="110"/>
                </a:cubicBezTo>
                <a:cubicBezTo>
                  <a:pt x="294" y="110"/>
                  <a:pt x="294" y="111"/>
                  <a:pt x="294" y="111"/>
                </a:cubicBezTo>
                <a:cubicBezTo>
                  <a:pt x="294" y="111"/>
                  <a:pt x="293" y="111"/>
                  <a:pt x="293" y="111"/>
                </a:cubicBezTo>
                <a:cubicBezTo>
                  <a:pt x="293" y="110"/>
                  <a:pt x="293" y="109"/>
                  <a:pt x="293" y="109"/>
                </a:cubicBezTo>
                <a:cubicBezTo>
                  <a:pt x="293" y="108"/>
                  <a:pt x="292" y="110"/>
                  <a:pt x="291" y="108"/>
                </a:cubicBezTo>
                <a:cubicBezTo>
                  <a:pt x="291" y="108"/>
                  <a:pt x="290" y="106"/>
                  <a:pt x="292" y="106"/>
                </a:cubicBezTo>
                <a:cubicBezTo>
                  <a:pt x="291" y="105"/>
                  <a:pt x="291" y="105"/>
                  <a:pt x="291" y="105"/>
                </a:cubicBezTo>
                <a:cubicBezTo>
                  <a:pt x="292" y="104"/>
                  <a:pt x="290" y="103"/>
                  <a:pt x="290" y="102"/>
                </a:cubicBezTo>
                <a:cubicBezTo>
                  <a:pt x="290" y="102"/>
                  <a:pt x="289" y="102"/>
                  <a:pt x="288" y="103"/>
                </a:cubicBezTo>
                <a:cubicBezTo>
                  <a:pt x="289" y="103"/>
                  <a:pt x="289" y="103"/>
                  <a:pt x="289" y="103"/>
                </a:cubicBezTo>
                <a:cubicBezTo>
                  <a:pt x="289" y="103"/>
                  <a:pt x="289" y="103"/>
                  <a:pt x="288" y="104"/>
                </a:cubicBezTo>
                <a:cubicBezTo>
                  <a:pt x="287" y="103"/>
                  <a:pt x="285" y="101"/>
                  <a:pt x="285" y="99"/>
                </a:cubicBezTo>
                <a:cubicBezTo>
                  <a:pt x="285" y="99"/>
                  <a:pt x="285" y="99"/>
                  <a:pt x="285" y="99"/>
                </a:cubicBezTo>
                <a:cubicBezTo>
                  <a:pt x="284" y="99"/>
                  <a:pt x="284" y="98"/>
                  <a:pt x="284" y="98"/>
                </a:cubicBezTo>
                <a:cubicBezTo>
                  <a:pt x="284" y="99"/>
                  <a:pt x="284" y="99"/>
                  <a:pt x="284" y="99"/>
                </a:cubicBezTo>
                <a:cubicBezTo>
                  <a:pt x="283" y="98"/>
                  <a:pt x="283" y="98"/>
                  <a:pt x="283" y="98"/>
                </a:cubicBezTo>
                <a:cubicBezTo>
                  <a:pt x="283" y="98"/>
                  <a:pt x="283" y="98"/>
                  <a:pt x="283" y="98"/>
                </a:cubicBezTo>
                <a:cubicBezTo>
                  <a:pt x="282" y="98"/>
                  <a:pt x="282" y="97"/>
                  <a:pt x="282" y="97"/>
                </a:cubicBezTo>
                <a:cubicBezTo>
                  <a:pt x="282" y="97"/>
                  <a:pt x="282" y="96"/>
                  <a:pt x="282" y="96"/>
                </a:cubicBezTo>
                <a:cubicBezTo>
                  <a:pt x="280" y="94"/>
                  <a:pt x="278" y="96"/>
                  <a:pt x="276" y="95"/>
                </a:cubicBezTo>
                <a:cubicBezTo>
                  <a:pt x="277" y="95"/>
                  <a:pt x="276" y="95"/>
                  <a:pt x="276" y="96"/>
                </a:cubicBezTo>
                <a:cubicBezTo>
                  <a:pt x="275" y="95"/>
                  <a:pt x="275" y="95"/>
                  <a:pt x="275" y="95"/>
                </a:cubicBezTo>
                <a:cubicBezTo>
                  <a:pt x="276" y="93"/>
                  <a:pt x="274" y="93"/>
                  <a:pt x="274" y="92"/>
                </a:cubicBezTo>
                <a:cubicBezTo>
                  <a:pt x="273" y="92"/>
                  <a:pt x="273" y="92"/>
                  <a:pt x="273" y="92"/>
                </a:cubicBezTo>
                <a:cubicBezTo>
                  <a:pt x="272" y="91"/>
                  <a:pt x="273" y="90"/>
                  <a:pt x="273" y="88"/>
                </a:cubicBezTo>
                <a:cubicBezTo>
                  <a:pt x="273" y="86"/>
                  <a:pt x="276" y="86"/>
                  <a:pt x="275" y="84"/>
                </a:cubicBezTo>
                <a:cubicBezTo>
                  <a:pt x="276" y="82"/>
                  <a:pt x="279" y="85"/>
                  <a:pt x="280" y="83"/>
                </a:cubicBezTo>
                <a:cubicBezTo>
                  <a:pt x="280" y="83"/>
                  <a:pt x="280" y="83"/>
                  <a:pt x="280" y="83"/>
                </a:cubicBezTo>
                <a:cubicBezTo>
                  <a:pt x="281" y="82"/>
                  <a:pt x="281" y="82"/>
                  <a:pt x="281" y="82"/>
                </a:cubicBezTo>
                <a:cubicBezTo>
                  <a:pt x="281" y="82"/>
                  <a:pt x="282" y="82"/>
                  <a:pt x="282" y="82"/>
                </a:cubicBezTo>
                <a:cubicBezTo>
                  <a:pt x="281" y="81"/>
                  <a:pt x="283" y="81"/>
                  <a:pt x="283" y="80"/>
                </a:cubicBezTo>
                <a:cubicBezTo>
                  <a:pt x="284" y="81"/>
                  <a:pt x="284" y="81"/>
                  <a:pt x="284" y="81"/>
                </a:cubicBezTo>
                <a:cubicBezTo>
                  <a:pt x="283" y="81"/>
                  <a:pt x="283" y="81"/>
                  <a:pt x="283" y="81"/>
                </a:cubicBezTo>
                <a:cubicBezTo>
                  <a:pt x="284" y="82"/>
                  <a:pt x="284" y="82"/>
                  <a:pt x="284" y="82"/>
                </a:cubicBezTo>
                <a:cubicBezTo>
                  <a:pt x="284" y="81"/>
                  <a:pt x="284" y="81"/>
                  <a:pt x="284" y="81"/>
                </a:cubicBezTo>
                <a:cubicBezTo>
                  <a:pt x="285" y="82"/>
                  <a:pt x="286" y="81"/>
                  <a:pt x="287" y="82"/>
                </a:cubicBezTo>
                <a:cubicBezTo>
                  <a:pt x="287" y="81"/>
                  <a:pt x="286" y="81"/>
                  <a:pt x="286" y="81"/>
                </a:cubicBezTo>
                <a:cubicBezTo>
                  <a:pt x="286" y="81"/>
                  <a:pt x="286" y="81"/>
                  <a:pt x="286" y="81"/>
                </a:cubicBezTo>
                <a:cubicBezTo>
                  <a:pt x="286" y="79"/>
                  <a:pt x="285" y="78"/>
                  <a:pt x="285" y="77"/>
                </a:cubicBezTo>
                <a:cubicBezTo>
                  <a:pt x="284" y="77"/>
                  <a:pt x="284" y="77"/>
                  <a:pt x="284" y="77"/>
                </a:cubicBezTo>
                <a:cubicBezTo>
                  <a:pt x="284" y="77"/>
                  <a:pt x="284" y="77"/>
                  <a:pt x="284" y="77"/>
                </a:cubicBezTo>
                <a:cubicBezTo>
                  <a:pt x="284" y="77"/>
                  <a:pt x="284" y="77"/>
                  <a:pt x="283" y="77"/>
                </a:cubicBezTo>
                <a:cubicBezTo>
                  <a:pt x="283" y="77"/>
                  <a:pt x="283" y="77"/>
                  <a:pt x="283" y="77"/>
                </a:cubicBezTo>
                <a:cubicBezTo>
                  <a:pt x="283" y="77"/>
                  <a:pt x="283" y="76"/>
                  <a:pt x="283" y="76"/>
                </a:cubicBezTo>
                <a:cubicBezTo>
                  <a:pt x="283" y="76"/>
                  <a:pt x="283" y="76"/>
                  <a:pt x="283" y="76"/>
                </a:cubicBezTo>
                <a:cubicBezTo>
                  <a:pt x="283" y="76"/>
                  <a:pt x="283" y="76"/>
                  <a:pt x="283" y="75"/>
                </a:cubicBezTo>
                <a:cubicBezTo>
                  <a:pt x="283" y="75"/>
                  <a:pt x="283" y="75"/>
                  <a:pt x="283" y="75"/>
                </a:cubicBezTo>
                <a:cubicBezTo>
                  <a:pt x="282" y="71"/>
                  <a:pt x="282" y="71"/>
                  <a:pt x="282" y="71"/>
                </a:cubicBezTo>
                <a:cubicBezTo>
                  <a:pt x="281" y="73"/>
                  <a:pt x="280" y="72"/>
                  <a:pt x="279" y="73"/>
                </a:cubicBezTo>
                <a:cubicBezTo>
                  <a:pt x="279" y="73"/>
                  <a:pt x="279" y="73"/>
                  <a:pt x="279" y="73"/>
                </a:cubicBezTo>
                <a:cubicBezTo>
                  <a:pt x="279" y="72"/>
                  <a:pt x="279" y="72"/>
                  <a:pt x="279" y="72"/>
                </a:cubicBezTo>
                <a:cubicBezTo>
                  <a:pt x="279" y="72"/>
                  <a:pt x="279" y="71"/>
                  <a:pt x="279" y="71"/>
                </a:cubicBezTo>
                <a:cubicBezTo>
                  <a:pt x="279" y="70"/>
                  <a:pt x="279" y="70"/>
                  <a:pt x="279" y="70"/>
                </a:cubicBezTo>
                <a:cubicBezTo>
                  <a:pt x="279" y="70"/>
                  <a:pt x="279" y="70"/>
                  <a:pt x="279" y="70"/>
                </a:cubicBezTo>
                <a:cubicBezTo>
                  <a:pt x="279" y="69"/>
                  <a:pt x="279" y="69"/>
                  <a:pt x="280" y="69"/>
                </a:cubicBezTo>
                <a:cubicBezTo>
                  <a:pt x="280" y="69"/>
                  <a:pt x="280" y="68"/>
                  <a:pt x="281" y="68"/>
                </a:cubicBezTo>
                <a:cubicBezTo>
                  <a:pt x="281" y="68"/>
                  <a:pt x="281" y="68"/>
                  <a:pt x="281" y="69"/>
                </a:cubicBezTo>
                <a:cubicBezTo>
                  <a:pt x="282" y="68"/>
                  <a:pt x="283" y="68"/>
                  <a:pt x="282" y="67"/>
                </a:cubicBezTo>
                <a:cubicBezTo>
                  <a:pt x="282" y="67"/>
                  <a:pt x="282" y="67"/>
                  <a:pt x="282" y="67"/>
                </a:cubicBezTo>
                <a:cubicBezTo>
                  <a:pt x="283" y="66"/>
                  <a:pt x="283" y="65"/>
                  <a:pt x="284" y="64"/>
                </a:cubicBezTo>
                <a:cubicBezTo>
                  <a:pt x="284" y="64"/>
                  <a:pt x="283" y="64"/>
                  <a:pt x="283" y="64"/>
                </a:cubicBezTo>
                <a:cubicBezTo>
                  <a:pt x="283" y="63"/>
                  <a:pt x="283" y="63"/>
                  <a:pt x="284" y="63"/>
                </a:cubicBezTo>
                <a:cubicBezTo>
                  <a:pt x="283" y="63"/>
                  <a:pt x="283" y="63"/>
                  <a:pt x="283" y="63"/>
                </a:cubicBezTo>
                <a:cubicBezTo>
                  <a:pt x="283" y="63"/>
                  <a:pt x="283" y="63"/>
                  <a:pt x="283" y="63"/>
                </a:cubicBezTo>
                <a:cubicBezTo>
                  <a:pt x="279" y="67"/>
                  <a:pt x="280" y="60"/>
                  <a:pt x="277" y="59"/>
                </a:cubicBezTo>
                <a:cubicBezTo>
                  <a:pt x="277" y="58"/>
                  <a:pt x="278" y="58"/>
                  <a:pt x="278" y="58"/>
                </a:cubicBezTo>
                <a:cubicBezTo>
                  <a:pt x="277" y="58"/>
                  <a:pt x="277" y="58"/>
                  <a:pt x="277" y="57"/>
                </a:cubicBezTo>
                <a:cubicBezTo>
                  <a:pt x="277" y="57"/>
                  <a:pt x="277" y="57"/>
                  <a:pt x="278" y="57"/>
                </a:cubicBezTo>
                <a:cubicBezTo>
                  <a:pt x="275" y="55"/>
                  <a:pt x="275" y="55"/>
                  <a:pt x="275" y="55"/>
                </a:cubicBezTo>
                <a:cubicBezTo>
                  <a:pt x="277" y="53"/>
                  <a:pt x="274" y="53"/>
                  <a:pt x="275" y="51"/>
                </a:cubicBezTo>
                <a:cubicBezTo>
                  <a:pt x="274" y="52"/>
                  <a:pt x="273" y="51"/>
                  <a:pt x="273" y="51"/>
                </a:cubicBezTo>
                <a:cubicBezTo>
                  <a:pt x="271" y="50"/>
                  <a:pt x="272" y="48"/>
                  <a:pt x="272" y="48"/>
                </a:cubicBezTo>
                <a:cubicBezTo>
                  <a:pt x="272" y="48"/>
                  <a:pt x="272" y="48"/>
                  <a:pt x="272" y="48"/>
                </a:cubicBezTo>
                <a:cubicBezTo>
                  <a:pt x="271" y="48"/>
                  <a:pt x="271" y="47"/>
                  <a:pt x="271" y="47"/>
                </a:cubicBezTo>
                <a:cubicBezTo>
                  <a:pt x="270" y="47"/>
                  <a:pt x="269" y="47"/>
                  <a:pt x="268" y="45"/>
                </a:cubicBezTo>
                <a:cubicBezTo>
                  <a:pt x="268" y="45"/>
                  <a:pt x="269" y="45"/>
                  <a:pt x="269" y="45"/>
                </a:cubicBezTo>
                <a:cubicBezTo>
                  <a:pt x="269" y="44"/>
                  <a:pt x="269" y="44"/>
                  <a:pt x="269" y="44"/>
                </a:cubicBezTo>
                <a:cubicBezTo>
                  <a:pt x="268" y="45"/>
                  <a:pt x="268" y="45"/>
                  <a:pt x="268" y="45"/>
                </a:cubicBezTo>
                <a:cubicBezTo>
                  <a:pt x="267" y="43"/>
                  <a:pt x="270" y="43"/>
                  <a:pt x="270" y="41"/>
                </a:cubicBezTo>
                <a:cubicBezTo>
                  <a:pt x="270" y="41"/>
                  <a:pt x="269" y="41"/>
                  <a:pt x="269" y="40"/>
                </a:cubicBezTo>
                <a:cubicBezTo>
                  <a:pt x="269" y="40"/>
                  <a:pt x="269" y="40"/>
                  <a:pt x="269" y="40"/>
                </a:cubicBezTo>
                <a:cubicBezTo>
                  <a:pt x="268" y="39"/>
                  <a:pt x="268" y="40"/>
                  <a:pt x="267" y="40"/>
                </a:cubicBezTo>
                <a:cubicBezTo>
                  <a:pt x="266" y="40"/>
                  <a:pt x="266" y="39"/>
                  <a:pt x="266" y="38"/>
                </a:cubicBezTo>
                <a:cubicBezTo>
                  <a:pt x="266" y="38"/>
                  <a:pt x="266" y="38"/>
                  <a:pt x="266" y="38"/>
                </a:cubicBezTo>
                <a:cubicBezTo>
                  <a:pt x="265" y="37"/>
                  <a:pt x="267" y="35"/>
                  <a:pt x="267" y="34"/>
                </a:cubicBezTo>
                <a:cubicBezTo>
                  <a:pt x="266" y="34"/>
                  <a:pt x="265" y="35"/>
                  <a:pt x="264" y="35"/>
                </a:cubicBezTo>
                <a:cubicBezTo>
                  <a:pt x="264" y="34"/>
                  <a:pt x="264" y="33"/>
                  <a:pt x="264" y="33"/>
                </a:cubicBezTo>
                <a:cubicBezTo>
                  <a:pt x="263" y="32"/>
                  <a:pt x="263" y="30"/>
                  <a:pt x="261" y="31"/>
                </a:cubicBezTo>
                <a:cubicBezTo>
                  <a:pt x="259" y="31"/>
                  <a:pt x="260" y="29"/>
                  <a:pt x="259" y="27"/>
                </a:cubicBezTo>
                <a:cubicBezTo>
                  <a:pt x="259" y="27"/>
                  <a:pt x="259" y="27"/>
                  <a:pt x="260" y="27"/>
                </a:cubicBezTo>
                <a:cubicBezTo>
                  <a:pt x="259" y="27"/>
                  <a:pt x="259" y="27"/>
                  <a:pt x="259" y="27"/>
                </a:cubicBezTo>
                <a:cubicBezTo>
                  <a:pt x="259" y="27"/>
                  <a:pt x="258" y="27"/>
                  <a:pt x="258" y="28"/>
                </a:cubicBezTo>
                <a:cubicBezTo>
                  <a:pt x="257" y="29"/>
                  <a:pt x="255" y="27"/>
                  <a:pt x="253" y="27"/>
                </a:cubicBezTo>
                <a:cubicBezTo>
                  <a:pt x="252" y="27"/>
                  <a:pt x="251" y="28"/>
                  <a:pt x="250" y="29"/>
                </a:cubicBezTo>
                <a:cubicBezTo>
                  <a:pt x="248" y="28"/>
                  <a:pt x="249" y="31"/>
                  <a:pt x="247" y="31"/>
                </a:cubicBezTo>
                <a:cubicBezTo>
                  <a:pt x="246" y="31"/>
                  <a:pt x="244" y="30"/>
                  <a:pt x="244" y="31"/>
                </a:cubicBezTo>
                <a:cubicBezTo>
                  <a:pt x="244" y="31"/>
                  <a:pt x="245" y="31"/>
                  <a:pt x="245" y="32"/>
                </a:cubicBezTo>
                <a:cubicBezTo>
                  <a:pt x="244" y="32"/>
                  <a:pt x="244" y="33"/>
                  <a:pt x="243" y="33"/>
                </a:cubicBezTo>
                <a:cubicBezTo>
                  <a:pt x="242" y="33"/>
                  <a:pt x="241" y="31"/>
                  <a:pt x="240" y="30"/>
                </a:cubicBezTo>
                <a:cubicBezTo>
                  <a:pt x="240" y="30"/>
                  <a:pt x="238" y="30"/>
                  <a:pt x="238" y="31"/>
                </a:cubicBezTo>
                <a:cubicBezTo>
                  <a:pt x="236" y="31"/>
                  <a:pt x="236" y="33"/>
                  <a:pt x="236" y="34"/>
                </a:cubicBezTo>
                <a:cubicBezTo>
                  <a:pt x="235" y="33"/>
                  <a:pt x="235" y="33"/>
                  <a:pt x="235" y="33"/>
                </a:cubicBezTo>
                <a:cubicBezTo>
                  <a:pt x="233" y="29"/>
                  <a:pt x="229" y="33"/>
                  <a:pt x="227" y="30"/>
                </a:cubicBezTo>
                <a:cubicBezTo>
                  <a:pt x="227" y="29"/>
                  <a:pt x="227" y="29"/>
                  <a:pt x="228" y="28"/>
                </a:cubicBezTo>
                <a:cubicBezTo>
                  <a:pt x="226" y="27"/>
                  <a:pt x="228" y="22"/>
                  <a:pt x="224" y="23"/>
                </a:cubicBezTo>
                <a:cubicBezTo>
                  <a:pt x="225" y="23"/>
                  <a:pt x="224" y="24"/>
                  <a:pt x="224" y="24"/>
                </a:cubicBezTo>
                <a:cubicBezTo>
                  <a:pt x="222" y="23"/>
                  <a:pt x="220" y="26"/>
                  <a:pt x="219" y="23"/>
                </a:cubicBezTo>
                <a:cubicBezTo>
                  <a:pt x="214" y="25"/>
                  <a:pt x="215" y="18"/>
                  <a:pt x="210" y="19"/>
                </a:cubicBezTo>
                <a:cubicBezTo>
                  <a:pt x="210" y="21"/>
                  <a:pt x="208" y="21"/>
                  <a:pt x="206" y="20"/>
                </a:cubicBezTo>
                <a:cubicBezTo>
                  <a:pt x="204" y="20"/>
                  <a:pt x="206" y="18"/>
                  <a:pt x="204" y="17"/>
                </a:cubicBezTo>
                <a:cubicBezTo>
                  <a:pt x="203" y="16"/>
                  <a:pt x="203" y="18"/>
                  <a:pt x="202" y="18"/>
                </a:cubicBezTo>
                <a:cubicBezTo>
                  <a:pt x="202" y="18"/>
                  <a:pt x="202" y="18"/>
                  <a:pt x="202" y="18"/>
                </a:cubicBezTo>
                <a:cubicBezTo>
                  <a:pt x="203" y="21"/>
                  <a:pt x="202" y="24"/>
                  <a:pt x="205" y="26"/>
                </a:cubicBezTo>
                <a:cubicBezTo>
                  <a:pt x="205" y="25"/>
                  <a:pt x="205" y="25"/>
                  <a:pt x="205" y="25"/>
                </a:cubicBezTo>
                <a:cubicBezTo>
                  <a:pt x="205" y="26"/>
                  <a:pt x="205" y="26"/>
                  <a:pt x="205" y="26"/>
                </a:cubicBezTo>
                <a:cubicBezTo>
                  <a:pt x="206" y="26"/>
                  <a:pt x="206" y="27"/>
                  <a:pt x="206" y="27"/>
                </a:cubicBezTo>
                <a:cubicBezTo>
                  <a:pt x="205" y="28"/>
                  <a:pt x="205" y="27"/>
                  <a:pt x="205" y="27"/>
                </a:cubicBezTo>
                <a:cubicBezTo>
                  <a:pt x="204" y="29"/>
                  <a:pt x="204" y="29"/>
                  <a:pt x="204" y="29"/>
                </a:cubicBezTo>
                <a:cubicBezTo>
                  <a:pt x="206" y="29"/>
                  <a:pt x="203" y="30"/>
                  <a:pt x="205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4" y="30"/>
                  <a:pt x="202" y="30"/>
                  <a:pt x="202" y="29"/>
                </a:cubicBezTo>
                <a:cubicBezTo>
                  <a:pt x="201" y="29"/>
                  <a:pt x="201" y="27"/>
                  <a:pt x="200" y="27"/>
                </a:cubicBezTo>
                <a:cubicBezTo>
                  <a:pt x="201" y="25"/>
                  <a:pt x="198" y="24"/>
                  <a:pt x="198" y="22"/>
                </a:cubicBezTo>
                <a:cubicBezTo>
                  <a:pt x="198" y="22"/>
                  <a:pt x="198" y="23"/>
                  <a:pt x="198" y="23"/>
                </a:cubicBezTo>
                <a:cubicBezTo>
                  <a:pt x="197" y="21"/>
                  <a:pt x="194" y="20"/>
                  <a:pt x="195" y="18"/>
                </a:cubicBezTo>
                <a:cubicBezTo>
                  <a:pt x="194" y="17"/>
                  <a:pt x="195" y="16"/>
                  <a:pt x="196" y="14"/>
                </a:cubicBezTo>
                <a:cubicBezTo>
                  <a:pt x="195" y="12"/>
                  <a:pt x="193" y="13"/>
                  <a:pt x="192" y="13"/>
                </a:cubicBezTo>
                <a:cubicBezTo>
                  <a:pt x="192" y="15"/>
                  <a:pt x="191" y="16"/>
                  <a:pt x="191" y="16"/>
                </a:cubicBezTo>
                <a:cubicBezTo>
                  <a:pt x="189" y="16"/>
                  <a:pt x="187" y="15"/>
                  <a:pt x="187" y="13"/>
                </a:cubicBezTo>
                <a:cubicBezTo>
                  <a:pt x="186" y="13"/>
                  <a:pt x="185" y="11"/>
                  <a:pt x="184" y="11"/>
                </a:cubicBezTo>
                <a:cubicBezTo>
                  <a:pt x="184" y="11"/>
                  <a:pt x="184" y="11"/>
                  <a:pt x="184" y="10"/>
                </a:cubicBezTo>
                <a:cubicBezTo>
                  <a:pt x="184" y="10"/>
                  <a:pt x="184" y="10"/>
                  <a:pt x="184" y="10"/>
                </a:cubicBezTo>
                <a:cubicBezTo>
                  <a:pt x="183" y="10"/>
                  <a:pt x="183" y="10"/>
                  <a:pt x="183" y="10"/>
                </a:cubicBezTo>
                <a:cubicBezTo>
                  <a:pt x="183" y="10"/>
                  <a:pt x="183" y="9"/>
                  <a:pt x="184" y="9"/>
                </a:cubicBezTo>
                <a:cubicBezTo>
                  <a:pt x="182" y="7"/>
                  <a:pt x="182" y="7"/>
                  <a:pt x="182" y="7"/>
                </a:cubicBezTo>
                <a:cubicBezTo>
                  <a:pt x="182" y="6"/>
                  <a:pt x="180" y="6"/>
                  <a:pt x="180" y="5"/>
                </a:cubicBezTo>
                <a:cubicBezTo>
                  <a:pt x="180" y="5"/>
                  <a:pt x="180" y="5"/>
                  <a:pt x="180" y="5"/>
                </a:cubicBezTo>
                <a:cubicBezTo>
                  <a:pt x="179" y="5"/>
                  <a:pt x="180" y="4"/>
                  <a:pt x="180" y="4"/>
                </a:cubicBezTo>
                <a:cubicBezTo>
                  <a:pt x="178" y="3"/>
                  <a:pt x="176" y="4"/>
                  <a:pt x="174" y="3"/>
                </a:cubicBezTo>
                <a:cubicBezTo>
                  <a:pt x="174" y="3"/>
                  <a:pt x="175" y="3"/>
                  <a:pt x="175" y="2"/>
                </a:cubicBezTo>
                <a:cubicBezTo>
                  <a:pt x="174" y="2"/>
                  <a:pt x="174" y="2"/>
                  <a:pt x="174" y="2"/>
                </a:cubicBezTo>
                <a:cubicBezTo>
                  <a:pt x="173" y="1"/>
                  <a:pt x="171" y="1"/>
                  <a:pt x="171" y="1"/>
                </a:cubicBezTo>
                <a:cubicBezTo>
                  <a:pt x="170" y="1"/>
                  <a:pt x="170" y="0"/>
                  <a:pt x="170" y="0"/>
                </a:cubicBezTo>
                <a:cubicBezTo>
                  <a:pt x="170" y="1"/>
                  <a:pt x="170" y="1"/>
                  <a:pt x="170" y="1"/>
                </a:cubicBezTo>
                <a:cubicBezTo>
                  <a:pt x="169" y="0"/>
                  <a:pt x="169" y="0"/>
                  <a:pt x="169" y="0"/>
                </a:cubicBezTo>
                <a:cubicBezTo>
                  <a:pt x="168" y="1"/>
                  <a:pt x="168" y="1"/>
                  <a:pt x="168" y="1"/>
                </a:cubicBezTo>
                <a:cubicBezTo>
                  <a:pt x="169" y="1"/>
                  <a:pt x="169" y="1"/>
                  <a:pt x="169" y="1"/>
                </a:cubicBezTo>
                <a:cubicBezTo>
                  <a:pt x="168" y="1"/>
                  <a:pt x="167" y="2"/>
                  <a:pt x="167" y="2"/>
                </a:cubicBezTo>
                <a:cubicBezTo>
                  <a:pt x="167" y="3"/>
                  <a:pt x="167" y="3"/>
                  <a:pt x="167" y="3"/>
                </a:cubicBezTo>
                <a:cubicBezTo>
                  <a:pt x="167" y="3"/>
                  <a:pt x="167" y="3"/>
                  <a:pt x="167" y="3"/>
                </a:cubicBezTo>
                <a:cubicBezTo>
                  <a:pt x="166" y="3"/>
                  <a:pt x="165" y="3"/>
                  <a:pt x="165" y="3"/>
                </a:cubicBezTo>
                <a:cubicBezTo>
                  <a:pt x="165" y="3"/>
                  <a:pt x="165" y="3"/>
                  <a:pt x="165" y="3"/>
                </a:cubicBezTo>
                <a:cubicBezTo>
                  <a:pt x="164" y="3"/>
                  <a:pt x="163" y="4"/>
                  <a:pt x="163" y="3"/>
                </a:cubicBezTo>
                <a:cubicBezTo>
                  <a:pt x="162" y="5"/>
                  <a:pt x="161" y="7"/>
                  <a:pt x="159" y="9"/>
                </a:cubicBezTo>
                <a:cubicBezTo>
                  <a:pt x="159" y="10"/>
                  <a:pt x="160" y="12"/>
                  <a:pt x="158" y="12"/>
                </a:cubicBezTo>
                <a:cubicBezTo>
                  <a:pt x="158" y="13"/>
                  <a:pt x="158" y="13"/>
                  <a:pt x="158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7" y="18"/>
                  <a:pt x="157" y="18"/>
                  <a:pt x="157" y="18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57" y="20"/>
                  <a:pt x="157" y="21"/>
                  <a:pt x="157" y="22"/>
                </a:cubicBezTo>
                <a:cubicBezTo>
                  <a:pt x="157" y="22"/>
                  <a:pt x="157" y="22"/>
                  <a:pt x="157" y="22"/>
                </a:cubicBezTo>
                <a:cubicBezTo>
                  <a:pt x="157" y="25"/>
                  <a:pt x="157" y="25"/>
                  <a:pt x="157" y="25"/>
                </a:cubicBezTo>
                <a:cubicBezTo>
                  <a:pt x="154" y="27"/>
                  <a:pt x="157" y="21"/>
                  <a:pt x="153" y="22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3" y="24"/>
                  <a:pt x="153" y="24"/>
                  <a:pt x="153" y="24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1" y="27"/>
                  <a:pt x="152" y="29"/>
                  <a:pt x="151" y="29"/>
                </a:cubicBezTo>
                <a:cubicBezTo>
                  <a:pt x="151" y="29"/>
                  <a:pt x="151" y="30"/>
                  <a:pt x="152" y="30"/>
                </a:cubicBezTo>
                <a:cubicBezTo>
                  <a:pt x="151" y="32"/>
                  <a:pt x="150" y="33"/>
                  <a:pt x="149" y="34"/>
                </a:cubicBezTo>
                <a:cubicBezTo>
                  <a:pt x="147" y="34"/>
                  <a:pt x="149" y="30"/>
                  <a:pt x="146" y="30"/>
                </a:cubicBezTo>
                <a:cubicBezTo>
                  <a:pt x="147" y="30"/>
                  <a:pt x="146" y="29"/>
                  <a:pt x="146" y="29"/>
                </a:cubicBezTo>
                <a:cubicBezTo>
                  <a:pt x="146" y="29"/>
                  <a:pt x="146" y="29"/>
                  <a:pt x="145" y="29"/>
                </a:cubicBezTo>
                <a:cubicBezTo>
                  <a:pt x="146" y="27"/>
                  <a:pt x="144" y="25"/>
                  <a:pt x="145" y="24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3" y="27"/>
                  <a:pt x="141" y="24"/>
                  <a:pt x="141" y="26"/>
                </a:cubicBezTo>
                <a:cubicBezTo>
                  <a:pt x="140" y="26"/>
                  <a:pt x="140" y="26"/>
                  <a:pt x="140" y="26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24"/>
                  <a:pt x="138" y="23"/>
                  <a:pt x="139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8" y="22"/>
                  <a:pt x="138" y="22"/>
                  <a:pt x="138" y="22"/>
                </a:cubicBezTo>
                <a:cubicBezTo>
                  <a:pt x="137" y="22"/>
                  <a:pt x="137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7"/>
                  <a:pt x="134" y="25"/>
                  <a:pt x="133" y="26"/>
                </a:cubicBezTo>
                <a:cubicBezTo>
                  <a:pt x="134" y="26"/>
                  <a:pt x="134" y="25"/>
                  <a:pt x="135" y="26"/>
                </a:cubicBezTo>
                <a:cubicBezTo>
                  <a:pt x="134" y="27"/>
                  <a:pt x="134" y="27"/>
                  <a:pt x="134" y="27"/>
                </a:cubicBezTo>
                <a:cubicBezTo>
                  <a:pt x="135" y="28"/>
                  <a:pt x="137" y="28"/>
                  <a:pt x="139" y="29"/>
                </a:cubicBezTo>
                <a:cubicBezTo>
                  <a:pt x="139" y="29"/>
                  <a:pt x="140" y="30"/>
                  <a:pt x="139" y="31"/>
                </a:cubicBezTo>
                <a:cubicBezTo>
                  <a:pt x="139" y="31"/>
                  <a:pt x="138" y="31"/>
                  <a:pt x="138" y="31"/>
                </a:cubicBezTo>
                <a:cubicBezTo>
                  <a:pt x="138" y="31"/>
                  <a:pt x="137" y="32"/>
                  <a:pt x="137" y="32"/>
                </a:cubicBezTo>
                <a:cubicBezTo>
                  <a:pt x="137" y="32"/>
                  <a:pt x="136" y="32"/>
                  <a:pt x="136" y="31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32"/>
                  <a:pt x="136" y="32"/>
                  <a:pt x="135" y="31"/>
                </a:cubicBezTo>
                <a:cubicBezTo>
                  <a:pt x="135" y="33"/>
                  <a:pt x="136" y="35"/>
                  <a:pt x="135" y="36"/>
                </a:cubicBezTo>
                <a:cubicBezTo>
                  <a:pt x="134" y="36"/>
                  <a:pt x="133" y="37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33" y="35"/>
                  <a:pt x="132" y="37"/>
                </a:cubicBezTo>
                <a:cubicBezTo>
                  <a:pt x="132" y="37"/>
                  <a:pt x="132" y="38"/>
                  <a:pt x="131" y="38"/>
                </a:cubicBezTo>
                <a:cubicBezTo>
                  <a:pt x="131" y="37"/>
                  <a:pt x="131" y="37"/>
                  <a:pt x="131" y="37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8"/>
                  <a:pt x="130" y="39"/>
                  <a:pt x="130" y="39"/>
                </a:cubicBezTo>
                <a:cubicBezTo>
                  <a:pt x="128" y="40"/>
                  <a:pt x="128" y="43"/>
                  <a:pt x="126" y="42"/>
                </a:cubicBezTo>
                <a:cubicBezTo>
                  <a:pt x="126" y="43"/>
                  <a:pt x="125" y="44"/>
                  <a:pt x="124" y="44"/>
                </a:cubicBezTo>
                <a:cubicBezTo>
                  <a:pt x="124" y="44"/>
                  <a:pt x="125" y="44"/>
                  <a:pt x="125" y="44"/>
                </a:cubicBezTo>
                <a:cubicBezTo>
                  <a:pt x="125" y="45"/>
                  <a:pt x="125" y="46"/>
                  <a:pt x="124" y="46"/>
                </a:cubicBezTo>
                <a:cubicBezTo>
                  <a:pt x="124" y="46"/>
                  <a:pt x="123" y="46"/>
                  <a:pt x="123" y="45"/>
                </a:cubicBezTo>
                <a:cubicBezTo>
                  <a:pt x="122" y="45"/>
                  <a:pt x="122" y="43"/>
                  <a:pt x="123" y="43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3"/>
                  <a:pt x="121" y="43"/>
                </a:cubicBezTo>
                <a:cubicBezTo>
                  <a:pt x="121" y="43"/>
                  <a:pt x="121" y="42"/>
                  <a:pt x="121" y="42"/>
                </a:cubicBezTo>
                <a:cubicBezTo>
                  <a:pt x="120" y="43"/>
                  <a:pt x="119" y="45"/>
                  <a:pt x="118" y="46"/>
                </a:cubicBezTo>
                <a:cubicBezTo>
                  <a:pt x="118" y="45"/>
                  <a:pt x="118" y="45"/>
                  <a:pt x="118" y="45"/>
                </a:cubicBezTo>
                <a:cubicBezTo>
                  <a:pt x="117" y="46"/>
                  <a:pt x="117" y="45"/>
                  <a:pt x="117" y="46"/>
                </a:cubicBezTo>
                <a:cubicBezTo>
                  <a:pt x="116" y="45"/>
                  <a:pt x="116" y="44"/>
                  <a:pt x="116" y="44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14" y="43"/>
                  <a:pt x="115" y="43"/>
                  <a:pt x="115" y="42"/>
                </a:cubicBezTo>
                <a:cubicBezTo>
                  <a:pt x="115" y="42"/>
                  <a:pt x="115" y="40"/>
                  <a:pt x="114" y="41"/>
                </a:cubicBezTo>
                <a:cubicBezTo>
                  <a:pt x="113" y="41"/>
                  <a:pt x="113" y="40"/>
                  <a:pt x="113" y="40"/>
                </a:cubicBezTo>
                <a:cubicBezTo>
                  <a:pt x="113" y="40"/>
                  <a:pt x="113" y="40"/>
                  <a:pt x="113" y="40"/>
                </a:cubicBezTo>
                <a:cubicBezTo>
                  <a:pt x="112" y="40"/>
                  <a:pt x="112" y="39"/>
                  <a:pt x="112" y="39"/>
                </a:cubicBezTo>
                <a:cubicBezTo>
                  <a:pt x="111" y="40"/>
                  <a:pt x="111" y="40"/>
                  <a:pt x="111" y="40"/>
                </a:cubicBezTo>
                <a:cubicBezTo>
                  <a:pt x="111" y="39"/>
                  <a:pt x="110" y="40"/>
                  <a:pt x="110" y="40"/>
                </a:cubicBezTo>
                <a:cubicBezTo>
                  <a:pt x="108" y="41"/>
                  <a:pt x="107" y="39"/>
                  <a:pt x="106" y="41"/>
                </a:cubicBezTo>
                <a:cubicBezTo>
                  <a:pt x="106" y="39"/>
                  <a:pt x="103" y="41"/>
                  <a:pt x="103" y="38"/>
                </a:cubicBezTo>
                <a:cubicBezTo>
                  <a:pt x="103" y="39"/>
                  <a:pt x="103" y="39"/>
                  <a:pt x="103" y="39"/>
                </a:cubicBezTo>
                <a:cubicBezTo>
                  <a:pt x="102" y="39"/>
                  <a:pt x="102" y="38"/>
                  <a:pt x="102" y="38"/>
                </a:cubicBezTo>
                <a:cubicBezTo>
                  <a:pt x="102" y="38"/>
                  <a:pt x="102" y="38"/>
                  <a:pt x="102" y="38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99" y="37"/>
                  <a:pt x="97" y="35"/>
                  <a:pt x="97" y="35"/>
                </a:cubicBezTo>
                <a:cubicBezTo>
                  <a:pt x="97" y="36"/>
                  <a:pt x="98" y="36"/>
                  <a:pt x="98" y="36"/>
                </a:cubicBezTo>
                <a:cubicBezTo>
                  <a:pt x="96" y="39"/>
                  <a:pt x="94" y="37"/>
                  <a:pt x="92" y="36"/>
                </a:cubicBezTo>
                <a:cubicBezTo>
                  <a:pt x="91" y="36"/>
                  <a:pt x="90" y="37"/>
                  <a:pt x="90" y="36"/>
                </a:cubicBezTo>
                <a:cubicBezTo>
                  <a:pt x="89" y="37"/>
                  <a:pt x="88" y="36"/>
                  <a:pt x="88" y="36"/>
                </a:cubicBezTo>
                <a:cubicBezTo>
                  <a:pt x="86" y="36"/>
                  <a:pt x="85" y="35"/>
                  <a:pt x="83" y="35"/>
                </a:cubicBezTo>
                <a:cubicBezTo>
                  <a:pt x="83" y="37"/>
                  <a:pt x="83" y="37"/>
                  <a:pt x="83" y="37"/>
                </a:cubicBezTo>
                <a:cubicBezTo>
                  <a:pt x="84" y="38"/>
                  <a:pt x="85" y="39"/>
                  <a:pt x="86" y="39"/>
                </a:cubicBezTo>
                <a:cubicBezTo>
                  <a:pt x="86" y="39"/>
                  <a:pt x="86" y="39"/>
                  <a:pt x="86" y="39"/>
                </a:cubicBezTo>
                <a:cubicBezTo>
                  <a:pt x="86" y="41"/>
                  <a:pt x="88" y="41"/>
                  <a:pt x="88" y="42"/>
                </a:cubicBezTo>
                <a:cubicBezTo>
                  <a:pt x="88" y="44"/>
                  <a:pt x="91" y="45"/>
                  <a:pt x="90" y="47"/>
                </a:cubicBezTo>
                <a:cubicBezTo>
                  <a:pt x="89" y="45"/>
                  <a:pt x="86" y="44"/>
                  <a:pt x="86" y="41"/>
                </a:cubicBezTo>
                <a:cubicBezTo>
                  <a:pt x="85" y="42"/>
                  <a:pt x="85" y="42"/>
                  <a:pt x="85" y="42"/>
                </a:cubicBezTo>
                <a:cubicBezTo>
                  <a:pt x="83" y="38"/>
                  <a:pt x="82" y="43"/>
                  <a:pt x="80" y="43"/>
                </a:cubicBezTo>
                <a:cubicBezTo>
                  <a:pt x="82" y="46"/>
                  <a:pt x="76" y="46"/>
                  <a:pt x="79" y="48"/>
                </a:cubicBezTo>
                <a:cubicBezTo>
                  <a:pt x="79" y="48"/>
                  <a:pt x="79" y="49"/>
                  <a:pt x="79" y="48"/>
                </a:cubicBezTo>
                <a:cubicBezTo>
                  <a:pt x="79" y="49"/>
                  <a:pt x="79" y="49"/>
                  <a:pt x="78" y="49"/>
                </a:cubicBezTo>
                <a:cubicBezTo>
                  <a:pt x="79" y="50"/>
                  <a:pt x="79" y="52"/>
                  <a:pt x="8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1" y="54"/>
                  <a:pt x="81" y="54"/>
                  <a:pt x="81" y="54"/>
                </a:cubicBezTo>
                <a:cubicBezTo>
                  <a:pt x="81" y="54"/>
                  <a:pt x="80" y="55"/>
                  <a:pt x="80" y="56"/>
                </a:cubicBezTo>
                <a:cubicBezTo>
                  <a:pt x="80" y="57"/>
                  <a:pt x="82" y="57"/>
                  <a:pt x="83" y="57"/>
                </a:cubicBezTo>
                <a:cubicBezTo>
                  <a:pt x="84" y="57"/>
                  <a:pt x="82" y="56"/>
                  <a:pt x="83" y="55"/>
                </a:cubicBezTo>
                <a:cubicBezTo>
                  <a:pt x="84" y="55"/>
                  <a:pt x="85" y="56"/>
                  <a:pt x="85" y="56"/>
                </a:cubicBezTo>
                <a:cubicBezTo>
                  <a:pt x="87" y="59"/>
                  <a:pt x="83" y="59"/>
                  <a:pt x="83" y="61"/>
                </a:cubicBezTo>
                <a:cubicBezTo>
                  <a:pt x="83" y="62"/>
                  <a:pt x="82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2"/>
                  <a:pt x="81" y="63"/>
                  <a:pt x="81" y="62"/>
                </a:cubicBezTo>
                <a:cubicBezTo>
                  <a:pt x="81" y="63"/>
                  <a:pt x="80" y="64"/>
                  <a:pt x="81" y="64"/>
                </a:cubicBezTo>
                <a:cubicBezTo>
                  <a:pt x="81" y="65"/>
                  <a:pt x="81" y="66"/>
                  <a:pt x="81" y="67"/>
                </a:cubicBezTo>
                <a:cubicBezTo>
                  <a:pt x="79" y="67"/>
                  <a:pt x="78" y="70"/>
                  <a:pt x="75" y="70"/>
                </a:cubicBezTo>
                <a:cubicBezTo>
                  <a:pt x="74" y="70"/>
                  <a:pt x="74" y="71"/>
                  <a:pt x="74" y="72"/>
                </a:cubicBezTo>
                <a:cubicBezTo>
                  <a:pt x="75" y="73"/>
                  <a:pt x="75" y="73"/>
                  <a:pt x="76" y="73"/>
                </a:cubicBezTo>
                <a:cubicBezTo>
                  <a:pt x="78" y="75"/>
                  <a:pt x="76" y="78"/>
                  <a:pt x="76" y="80"/>
                </a:cubicBezTo>
                <a:cubicBezTo>
                  <a:pt x="79" y="83"/>
                  <a:pt x="73" y="86"/>
                  <a:pt x="76" y="89"/>
                </a:cubicBezTo>
                <a:cubicBezTo>
                  <a:pt x="74" y="90"/>
                  <a:pt x="72" y="88"/>
                  <a:pt x="70" y="88"/>
                </a:cubicBezTo>
                <a:cubicBezTo>
                  <a:pt x="69" y="91"/>
                  <a:pt x="66" y="90"/>
                  <a:pt x="64" y="91"/>
                </a:cubicBezTo>
                <a:cubicBezTo>
                  <a:pt x="66" y="92"/>
                  <a:pt x="64" y="92"/>
                  <a:pt x="64" y="93"/>
                </a:cubicBezTo>
                <a:cubicBezTo>
                  <a:pt x="65" y="93"/>
                  <a:pt x="65" y="93"/>
                  <a:pt x="65" y="93"/>
                </a:cubicBezTo>
                <a:cubicBezTo>
                  <a:pt x="66" y="94"/>
                  <a:pt x="67" y="95"/>
                  <a:pt x="67" y="96"/>
                </a:cubicBezTo>
                <a:cubicBezTo>
                  <a:pt x="67" y="97"/>
                  <a:pt x="67" y="97"/>
                  <a:pt x="67" y="97"/>
                </a:cubicBezTo>
                <a:cubicBezTo>
                  <a:pt x="66" y="97"/>
                  <a:pt x="65" y="96"/>
                  <a:pt x="65" y="95"/>
                </a:cubicBezTo>
                <a:cubicBezTo>
                  <a:pt x="63" y="97"/>
                  <a:pt x="63" y="97"/>
                  <a:pt x="63" y="97"/>
                </a:cubicBezTo>
                <a:cubicBezTo>
                  <a:pt x="64" y="100"/>
                  <a:pt x="60" y="101"/>
                  <a:pt x="60" y="103"/>
                </a:cubicBezTo>
                <a:cubicBezTo>
                  <a:pt x="59" y="103"/>
                  <a:pt x="57" y="103"/>
                  <a:pt x="56" y="102"/>
                </a:cubicBezTo>
                <a:cubicBezTo>
                  <a:pt x="54" y="102"/>
                  <a:pt x="52" y="104"/>
                  <a:pt x="50" y="103"/>
                </a:cubicBezTo>
                <a:cubicBezTo>
                  <a:pt x="51" y="103"/>
                  <a:pt x="51" y="104"/>
                  <a:pt x="50" y="104"/>
                </a:cubicBezTo>
                <a:cubicBezTo>
                  <a:pt x="49" y="103"/>
                  <a:pt x="48" y="106"/>
                  <a:pt x="47" y="105"/>
                </a:cubicBezTo>
                <a:cubicBezTo>
                  <a:pt x="47" y="107"/>
                  <a:pt x="49" y="107"/>
                  <a:pt x="50" y="109"/>
                </a:cubicBezTo>
                <a:cubicBezTo>
                  <a:pt x="50" y="110"/>
                  <a:pt x="50" y="110"/>
                  <a:pt x="50" y="110"/>
                </a:cubicBezTo>
                <a:cubicBezTo>
                  <a:pt x="50" y="110"/>
                  <a:pt x="50" y="110"/>
                  <a:pt x="50" y="111"/>
                </a:cubicBezTo>
                <a:cubicBezTo>
                  <a:pt x="51" y="110"/>
                  <a:pt x="51" y="110"/>
                  <a:pt x="51" y="110"/>
                </a:cubicBezTo>
                <a:cubicBezTo>
                  <a:pt x="52" y="111"/>
                  <a:pt x="53" y="113"/>
                  <a:pt x="55" y="113"/>
                </a:cubicBezTo>
                <a:cubicBezTo>
                  <a:pt x="56" y="115"/>
                  <a:pt x="58" y="115"/>
                  <a:pt x="59" y="116"/>
                </a:cubicBezTo>
                <a:cubicBezTo>
                  <a:pt x="61" y="119"/>
                  <a:pt x="64" y="120"/>
                  <a:pt x="67" y="121"/>
                </a:cubicBezTo>
                <a:cubicBezTo>
                  <a:pt x="69" y="123"/>
                  <a:pt x="70" y="123"/>
                  <a:pt x="72" y="124"/>
                </a:cubicBezTo>
                <a:cubicBezTo>
                  <a:pt x="74" y="127"/>
                  <a:pt x="76" y="130"/>
                  <a:pt x="79" y="132"/>
                </a:cubicBezTo>
                <a:cubicBezTo>
                  <a:pt x="80" y="134"/>
                  <a:pt x="80" y="135"/>
                  <a:pt x="82" y="137"/>
                </a:cubicBezTo>
                <a:cubicBezTo>
                  <a:pt x="82" y="137"/>
                  <a:pt x="82" y="138"/>
                  <a:pt x="81" y="138"/>
                </a:cubicBezTo>
                <a:cubicBezTo>
                  <a:pt x="81" y="139"/>
                  <a:pt x="82" y="140"/>
                  <a:pt x="82" y="141"/>
                </a:cubicBezTo>
                <a:cubicBezTo>
                  <a:pt x="83" y="143"/>
                  <a:pt x="85" y="140"/>
                  <a:pt x="86" y="141"/>
                </a:cubicBezTo>
                <a:cubicBezTo>
                  <a:pt x="86" y="141"/>
                  <a:pt x="86" y="142"/>
                  <a:pt x="86" y="142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6" y="143"/>
                  <a:pt x="86" y="143"/>
                  <a:pt x="86" y="143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45"/>
                  <a:pt x="86" y="145"/>
                  <a:pt x="87" y="146"/>
                </a:cubicBezTo>
                <a:cubicBezTo>
                  <a:pt x="86" y="146"/>
                  <a:pt x="86" y="146"/>
                  <a:pt x="85" y="146"/>
                </a:cubicBezTo>
                <a:cubicBezTo>
                  <a:pt x="85" y="146"/>
                  <a:pt x="86" y="147"/>
                  <a:pt x="85" y="147"/>
                </a:cubicBezTo>
                <a:cubicBezTo>
                  <a:pt x="85" y="147"/>
                  <a:pt x="85" y="147"/>
                  <a:pt x="85" y="147"/>
                </a:cubicBezTo>
                <a:cubicBezTo>
                  <a:pt x="84" y="147"/>
                  <a:pt x="84" y="148"/>
                  <a:pt x="83" y="148"/>
                </a:cubicBezTo>
                <a:cubicBezTo>
                  <a:pt x="83" y="147"/>
                  <a:pt x="81" y="148"/>
                  <a:pt x="82" y="147"/>
                </a:cubicBezTo>
                <a:cubicBezTo>
                  <a:pt x="79" y="145"/>
                  <a:pt x="79" y="145"/>
                  <a:pt x="79" y="145"/>
                </a:cubicBezTo>
                <a:cubicBezTo>
                  <a:pt x="79" y="146"/>
                  <a:pt x="79" y="146"/>
                  <a:pt x="79" y="146"/>
                </a:cubicBezTo>
                <a:cubicBezTo>
                  <a:pt x="77" y="147"/>
                  <a:pt x="80" y="147"/>
                  <a:pt x="80" y="148"/>
                </a:cubicBezTo>
                <a:cubicBezTo>
                  <a:pt x="81" y="149"/>
                  <a:pt x="81" y="150"/>
                  <a:pt x="80" y="150"/>
                </a:cubicBezTo>
                <a:cubicBezTo>
                  <a:pt x="80" y="151"/>
                  <a:pt x="81" y="151"/>
                  <a:pt x="81" y="152"/>
                </a:cubicBezTo>
                <a:cubicBezTo>
                  <a:pt x="81" y="152"/>
                  <a:pt x="80" y="152"/>
                  <a:pt x="80" y="152"/>
                </a:cubicBezTo>
                <a:cubicBezTo>
                  <a:pt x="80" y="152"/>
                  <a:pt x="80" y="153"/>
                  <a:pt x="80" y="153"/>
                </a:cubicBezTo>
                <a:cubicBezTo>
                  <a:pt x="81" y="154"/>
                  <a:pt x="82" y="156"/>
                  <a:pt x="83" y="156"/>
                </a:cubicBezTo>
                <a:cubicBezTo>
                  <a:pt x="83" y="157"/>
                  <a:pt x="82" y="159"/>
                  <a:pt x="80" y="160"/>
                </a:cubicBezTo>
                <a:cubicBezTo>
                  <a:pt x="77" y="161"/>
                  <a:pt x="78" y="157"/>
                  <a:pt x="76" y="156"/>
                </a:cubicBezTo>
                <a:cubicBezTo>
                  <a:pt x="76" y="156"/>
                  <a:pt x="76" y="156"/>
                  <a:pt x="75" y="156"/>
                </a:cubicBezTo>
                <a:cubicBezTo>
                  <a:pt x="75" y="156"/>
                  <a:pt x="74" y="156"/>
                  <a:pt x="75" y="155"/>
                </a:cubicBezTo>
                <a:cubicBezTo>
                  <a:pt x="73" y="155"/>
                  <a:pt x="73" y="155"/>
                  <a:pt x="73" y="155"/>
                </a:cubicBezTo>
                <a:cubicBezTo>
                  <a:pt x="71" y="157"/>
                  <a:pt x="69" y="153"/>
                  <a:pt x="68" y="156"/>
                </a:cubicBezTo>
                <a:cubicBezTo>
                  <a:pt x="69" y="158"/>
                  <a:pt x="66" y="159"/>
                  <a:pt x="65" y="159"/>
                </a:cubicBezTo>
                <a:cubicBezTo>
                  <a:pt x="64" y="160"/>
                  <a:pt x="63" y="160"/>
                  <a:pt x="62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1" y="162"/>
                  <a:pt x="60" y="163"/>
                  <a:pt x="58" y="163"/>
                </a:cubicBezTo>
                <a:cubicBezTo>
                  <a:pt x="59" y="163"/>
                  <a:pt x="59" y="164"/>
                  <a:pt x="59" y="165"/>
                </a:cubicBezTo>
                <a:cubicBezTo>
                  <a:pt x="58" y="165"/>
                  <a:pt x="58" y="165"/>
                  <a:pt x="58" y="165"/>
                </a:cubicBezTo>
                <a:cubicBezTo>
                  <a:pt x="58" y="165"/>
                  <a:pt x="58" y="165"/>
                  <a:pt x="58" y="165"/>
                </a:cubicBezTo>
                <a:cubicBezTo>
                  <a:pt x="59" y="165"/>
                  <a:pt x="59" y="166"/>
                  <a:pt x="60" y="166"/>
                </a:cubicBezTo>
                <a:cubicBezTo>
                  <a:pt x="61" y="166"/>
                  <a:pt x="61" y="166"/>
                  <a:pt x="61" y="166"/>
                </a:cubicBezTo>
                <a:cubicBezTo>
                  <a:pt x="61" y="167"/>
                  <a:pt x="61" y="167"/>
                  <a:pt x="61" y="167"/>
                </a:cubicBezTo>
                <a:cubicBezTo>
                  <a:pt x="61" y="168"/>
                  <a:pt x="60" y="167"/>
                  <a:pt x="60" y="167"/>
                </a:cubicBezTo>
                <a:cubicBezTo>
                  <a:pt x="60" y="168"/>
                  <a:pt x="60" y="168"/>
                  <a:pt x="59" y="168"/>
                </a:cubicBezTo>
                <a:cubicBezTo>
                  <a:pt x="58" y="167"/>
                  <a:pt x="58" y="167"/>
                  <a:pt x="58" y="167"/>
                </a:cubicBezTo>
                <a:cubicBezTo>
                  <a:pt x="59" y="167"/>
                  <a:pt x="59" y="167"/>
                  <a:pt x="59" y="167"/>
                </a:cubicBezTo>
                <a:cubicBezTo>
                  <a:pt x="59" y="167"/>
                  <a:pt x="58" y="166"/>
                  <a:pt x="58" y="166"/>
                </a:cubicBezTo>
                <a:cubicBezTo>
                  <a:pt x="58" y="166"/>
                  <a:pt x="57" y="166"/>
                  <a:pt x="57" y="166"/>
                </a:cubicBezTo>
                <a:cubicBezTo>
                  <a:pt x="57" y="166"/>
                  <a:pt x="57" y="165"/>
                  <a:pt x="57" y="165"/>
                </a:cubicBezTo>
                <a:cubicBezTo>
                  <a:pt x="57" y="165"/>
                  <a:pt x="56" y="165"/>
                  <a:pt x="56" y="165"/>
                </a:cubicBezTo>
                <a:cubicBezTo>
                  <a:pt x="56" y="166"/>
                  <a:pt x="56" y="166"/>
                  <a:pt x="57" y="166"/>
                </a:cubicBezTo>
                <a:cubicBezTo>
                  <a:pt x="56" y="167"/>
                  <a:pt x="55" y="166"/>
                  <a:pt x="54" y="168"/>
                </a:cubicBezTo>
                <a:cubicBezTo>
                  <a:pt x="54" y="168"/>
                  <a:pt x="55" y="168"/>
                  <a:pt x="55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4" y="170"/>
                  <a:pt x="54" y="170"/>
                  <a:pt x="54" y="170"/>
                </a:cubicBezTo>
                <a:cubicBezTo>
                  <a:pt x="54" y="170"/>
                  <a:pt x="54" y="170"/>
                  <a:pt x="53" y="169"/>
                </a:cubicBezTo>
                <a:cubicBezTo>
                  <a:pt x="53" y="170"/>
                  <a:pt x="53" y="170"/>
                  <a:pt x="53" y="170"/>
                </a:cubicBezTo>
                <a:cubicBezTo>
                  <a:pt x="51" y="170"/>
                  <a:pt x="50" y="173"/>
                  <a:pt x="49" y="173"/>
                </a:cubicBezTo>
                <a:cubicBezTo>
                  <a:pt x="50" y="175"/>
                  <a:pt x="48" y="175"/>
                  <a:pt x="48" y="176"/>
                </a:cubicBezTo>
                <a:cubicBezTo>
                  <a:pt x="48" y="176"/>
                  <a:pt x="47" y="176"/>
                  <a:pt x="48" y="177"/>
                </a:cubicBezTo>
                <a:cubicBezTo>
                  <a:pt x="48" y="177"/>
                  <a:pt x="48" y="177"/>
                  <a:pt x="48" y="177"/>
                </a:cubicBezTo>
                <a:cubicBezTo>
                  <a:pt x="47" y="177"/>
                  <a:pt x="47" y="177"/>
                  <a:pt x="47" y="177"/>
                </a:cubicBezTo>
                <a:cubicBezTo>
                  <a:pt x="47" y="177"/>
                  <a:pt x="46" y="177"/>
                  <a:pt x="46" y="177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9"/>
                  <a:pt x="45" y="178"/>
                  <a:pt x="44" y="178"/>
                </a:cubicBezTo>
                <a:cubicBezTo>
                  <a:pt x="44" y="179"/>
                  <a:pt x="45" y="179"/>
                  <a:pt x="45" y="179"/>
                </a:cubicBezTo>
                <a:cubicBezTo>
                  <a:pt x="44" y="180"/>
                  <a:pt x="43" y="181"/>
                  <a:pt x="42" y="179"/>
                </a:cubicBezTo>
                <a:cubicBezTo>
                  <a:pt x="40" y="181"/>
                  <a:pt x="39" y="180"/>
                  <a:pt x="38" y="181"/>
                </a:cubicBezTo>
                <a:cubicBezTo>
                  <a:pt x="37" y="181"/>
                  <a:pt x="35" y="181"/>
                  <a:pt x="35" y="180"/>
                </a:cubicBezTo>
                <a:cubicBezTo>
                  <a:pt x="35" y="180"/>
                  <a:pt x="35" y="180"/>
                  <a:pt x="35" y="180"/>
                </a:cubicBezTo>
                <a:cubicBezTo>
                  <a:pt x="34" y="181"/>
                  <a:pt x="34" y="180"/>
                  <a:pt x="33" y="180"/>
                </a:cubicBezTo>
                <a:cubicBezTo>
                  <a:pt x="32" y="181"/>
                  <a:pt x="31" y="179"/>
                  <a:pt x="29" y="181"/>
                </a:cubicBezTo>
                <a:cubicBezTo>
                  <a:pt x="29" y="181"/>
                  <a:pt x="30" y="182"/>
                  <a:pt x="30" y="182"/>
                </a:cubicBezTo>
                <a:cubicBezTo>
                  <a:pt x="29" y="183"/>
                  <a:pt x="29" y="182"/>
                  <a:pt x="28" y="182"/>
                </a:cubicBezTo>
                <a:cubicBezTo>
                  <a:pt x="27" y="184"/>
                  <a:pt x="27" y="181"/>
                  <a:pt x="26" y="181"/>
                </a:cubicBezTo>
                <a:cubicBezTo>
                  <a:pt x="25" y="181"/>
                  <a:pt x="25" y="182"/>
                  <a:pt x="24" y="181"/>
                </a:cubicBezTo>
                <a:cubicBezTo>
                  <a:pt x="24" y="182"/>
                  <a:pt x="23" y="181"/>
                  <a:pt x="23" y="183"/>
                </a:cubicBezTo>
                <a:cubicBezTo>
                  <a:pt x="23" y="182"/>
                  <a:pt x="23" y="182"/>
                  <a:pt x="23" y="182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25" y="182"/>
                  <a:pt x="25" y="185"/>
                  <a:pt x="27" y="185"/>
                </a:cubicBezTo>
                <a:cubicBezTo>
                  <a:pt x="26" y="186"/>
                  <a:pt x="27" y="187"/>
                  <a:pt x="26" y="188"/>
                </a:cubicBezTo>
                <a:cubicBezTo>
                  <a:pt x="25" y="188"/>
                  <a:pt x="23" y="188"/>
                  <a:pt x="22" y="186"/>
                </a:cubicBezTo>
                <a:cubicBezTo>
                  <a:pt x="22" y="187"/>
                  <a:pt x="21" y="187"/>
                  <a:pt x="21" y="187"/>
                </a:cubicBezTo>
                <a:cubicBezTo>
                  <a:pt x="20" y="186"/>
                  <a:pt x="18" y="187"/>
                  <a:pt x="18" y="185"/>
                </a:cubicBezTo>
                <a:cubicBezTo>
                  <a:pt x="18" y="185"/>
                  <a:pt x="18" y="185"/>
                  <a:pt x="18" y="185"/>
                </a:cubicBezTo>
                <a:cubicBezTo>
                  <a:pt x="17" y="187"/>
                  <a:pt x="15" y="186"/>
                  <a:pt x="14" y="187"/>
                </a:cubicBezTo>
                <a:cubicBezTo>
                  <a:pt x="13" y="186"/>
                  <a:pt x="13" y="186"/>
                  <a:pt x="13" y="186"/>
                </a:cubicBezTo>
                <a:cubicBezTo>
                  <a:pt x="12" y="186"/>
                  <a:pt x="12" y="186"/>
                  <a:pt x="12" y="186"/>
                </a:cubicBezTo>
                <a:cubicBezTo>
                  <a:pt x="12" y="186"/>
                  <a:pt x="11" y="187"/>
                  <a:pt x="11" y="186"/>
                </a:cubicBezTo>
                <a:cubicBezTo>
                  <a:pt x="11" y="186"/>
                  <a:pt x="11" y="186"/>
                  <a:pt x="11" y="186"/>
                </a:cubicBezTo>
                <a:cubicBezTo>
                  <a:pt x="11" y="187"/>
                  <a:pt x="10" y="187"/>
                  <a:pt x="9" y="187"/>
                </a:cubicBezTo>
                <a:cubicBezTo>
                  <a:pt x="10" y="188"/>
                  <a:pt x="10" y="188"/>
                  <a:pt x="10" y="188"/>
                </a:cubicBezTo>
                <a:cubicBezTo>
                  <a:pt x="10" y="188"/>
                  <a:pt x="10" y="189"/>
                  <a:pt x="9" y="189"/>
                </a:cubicBezTo>
                <a:cubicBezTo>
                  <a:pt x="9" y="188"/>
                  <a:pt x="8" y="188"/>
                  <a:pt x="9" y="187"/>
                </a:cubicBezTo>
                <a:cubicBezTo>
                  <a:pt x="8" y="188"/>
                  <a:pt x="8" y="188"/>
                  <a:pt x="8" y="188"/>
                </a:cubicBezTo>
                <a:cubicBezTo>
                  <a:pt x="7" y="188"/>
                  <a:pt x="7" y="188"/>
                  <a:pt x="6" y="187"/>
                </a:cubicBezTo>
                <a:cubicBezTo>
                  <a:pt x="5" y="189"/>
                  <a:pt x="3" y="187"/>
                  <a:pt x="2" y="189"/>
                </a:cubicBezTo>
                <a:cubicBezTo>
                  <a:pt x="2" y="189"/>
                  <a:pt x="4" y="189"/>
                  <a:pt x="3" y="190"/>
                </a:cubicBezTo>
                <a:cubicBezTo>
                  <a:pt x="2" y="190"/>
                  <a:pt x="2" y="189"/>
                  <a:pt x="2" y="189"/>
                </a:cubicBezTo>
                <a:cubicBezTo>
                  <a:pt x="2" y="190"/>
                  <a:pt x="0" y="191"/>
                  <a:pt x="0" y="192"/>
                </a:cubicBezTo>
                <a:cubicBezTo>
                  <a:pt x="0" y="192"/>
                  <a:pt x="1" y="193"/>
                  <a:pt x="1" y="194"/>
                </a:cubicBezTo>
                <a:cubicBezTo>
                  <a:pt x="3" y="194"/>
                  <a:pt x="4" y="194"/>
                  <a:pt x="5" y="193"/>
                </a:cubicBezTo>
                <a:cubicBezTo>
                  <a:pt x="6" y="193"/>
                  <a:pt x="6" y="195"/>
                  <a:pt x="7" y="194"/>
                </a:cubicBezTo>
                <a:cubicBezTo>
                  <a:pt x="8" y="195"/>
                  <a:pt x="9" y="194"/>
                  <a:pt x="9" y="196"/>
                </a:cubicBezTo>
                <a:cubicBezTo>
                  <a:pt x="8" y="196"/>
                  <a:pt x="8" y="198"/>
                  <a:pt x="7" y="198"/>
                </a:cubicBezTo>
                <a:cubicBezTo>
                  <a:pt x="7" y="198"/>
                  <a:pt x="8" y="198"/>
                  <a:pt x="8" y="199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200"/>
                  <a:pt x="10" y="200"/>
                  <a:pt x="11" y="201"/>
                </a:cubicBezTo>
                <a:cubicBezTo>
                  <a:pt x="8" y="203"/>
                  <a:pt x="8" y="203"/>
                  <a:pt x="8" y="203"/>
                </a:cubicBezTo>
                <a:cubicBezTo>
                  <a:pt x="10" y="205"/>
                  <a:pt x="11" y="207"/>
                  <a:pt x="13" y="209"/>
                </a:cubicBezTo>
                <a:cubicBezTo>
                  <a:pt x="13" y="210"/>
                  <a:pt x="14" y="210"/>
                  <a:pt x="14" y="211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6" y="212"/>
                  <a:pt x="16" y="212"/>
                  <a:pt x="16" y="212"/>
                </a:cubicBezTo>
                <a:cubicBezTo>
                  <a:pt x="15" y="213"/>
                  <a:pt x="16" y="214"/>
                  <a:pt x="15" y="215"/>
                </a:cubicBezTo>
                <a:cubicBezTo>
                  <a:pt x="15" y="215"/>
                  <a:pt x="15" y="215"/>
                  <a:pt x="15" y="215"/>
                </a:cubicBezTo>
                <a:cubicBezTo>
                  <a:pt x="15" y="215"/>
                  <a:pt x="16" y="215"/>
                  <a:pt x="16" y="215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17" y="216"/>
                  <a:pt x="17" y="216"/>
                  <a:pt x="16" y="216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17" y="216"/>
                  <a:pt x="17" y="216"/>
                  <a:pt x="18" y="216"/>
                </a:cubicBezTo>
                <a:cubicBezTo>
                  <a:pt x="18" y="216"/>
                  <a:pt x="18" y="216"/>
                  <a:pt x="18" y="216"/>
                </a:cubicBezTo>
                <a:cubicBezTo>
                  <a:pt x="16" y="220"/>
                  <a:pt x="21" y="219"/>
                  <a:pt x="21" y="222"/>
                </a:cubicBezTo>
                <a:cubicBezTo>
                  <a:pt x="20" y="225"/>
                  <a:pt x="19" y="223"/>
                  <a:pt x="18" y="224"/>
                </a:cubicBezTo>
                <a:cubicBezTo>
                  <a:pt x="18" y="224"/>
                  <a:pt x="19" y="225"/>
                  <a:pt x="19" y="226"/>
                </a:cubicBezTo>
                <a:cubicBezTo>
                  <a:pt x="18" y="226"/>
                  <a:pt x="17" y="227"/>
                  <a:pt x="15" y="228"/>
                </a:cubicBezTo>
                <a:cubicBezTo>
                  <a:pt x="15" y="229"/>
                  <a:pt x="16" y="230"/>
                  <a:pt x="15" y="231"/>
                </a:cubicBezTo>
                <a:cubicBezTo>
                  <a:pt x="16" y="231"/>
                  <a:pt x="16" y="231"/>
                  <a:pt x="16" y="231"/>
                </a:cubicBezTo>
                <a:cubicBezTo>
                  <a:pt x="15" y="232"/>
                  <a:pt x="14" y="232"/>
                  <a:pt x="13" y="233"/>
                </a:cubicBezTo>
                <a:cubicBezTo>
                  <a:pt x="14" y="234"/>
                  <a:pt x="13" y="235"/>
                  <a:pt x="12" y="236"/>
                </a:cubicBezTo>
                <a:cubicBezTo>
                  <a:pt x="15" y="237"/>
                  <a:pt x="15" y="237"/>
                  <a:pt x="15" y="237"/>
                </a:cubicBezTo>
                <a:cubicBezTo>
                  <a:pt x="15" y="238"/>
                  <a:pt x="15" y="239"/>
                  <a:pt x="14" y="240"/>
                </a:cubicBezTo>
                <a:cubicBezTo>
                  <a:pt x="15" y="240"/>
                  <a:pt x="15" y="240"/>
                  <a:pt x="15" y="241"/>
                </a:cubicBezTo>
                <a:cubicBezTo>
                  <a:pt x="16" y="241"/>
                  <a:pt x="17" y="242"/>
                  <a:pt x="15" y="242"/>
                </a:cubicBezTo>
                <a:cubicBezTo>
                  <a:pt x="16" y="244"/>
                  <a:pt x="14" y="246"/>
                  <a:pt x="13" y="247"/>
                </a:cubicBezTo>
                <a:cubicBezTo>
                  <a:pt x="13" y="249"/>
                  <a:pt x="14" y="249"/>
                  <a:pt x="14" y="250"/>
                </a:cubicBezTo>
                <a:cubicBezTo>
                  <a:pt x="15" y="250"/>
                  <a:pt x="15" y="251"/>
                  <a:pt x="16" y="250"/>
                </a:cubicBezTo>
                <a:cubicBezTo>
                  <a:pt x="16" y="250"/>
                  <a:pt x="16" y="250"/>
                  <a:pt x="16" y="250"/>
                </a:cubicBezTo>
                <a:cubicBezTo>
                  <a:pt x="18" y="249"/>
                  <a:pt x="18" y="249"/>
                  <a:pt x="18" y="249"/>
                </a:cubicBezTo>
                <a:cubicBezTo>
                  <a:pt x="18" y="249"/>
                  <a:pt x="19" y="250"/>
                  <a:pt x="19" y="251"/>
                </a:cubicBezTo>
                <a:cubicBezTo>
                  <a:pt x="18" y="251"/>
                  <a:pt x="18" y="252"/>
                  <a:pt x="17" y="252"/>
                </a:cubicBezTo>
                <a:cubicBezTo>
                  <a:pt x="17" y="253"/>
                  <a:pt x="16" y="254"/>
                  <a:pt x="16" y="256"/>
                </a:cubicBezTo>
                <a:cubicBezTo>
                  <a:pt x="16" y="257"/>
                  <a:pt x="17" y="256"/>
                  <a:pt x="18" y="256"/>
                </a:cubicBezTo>
                <a:cubicBezTo>
                  <a:pt x="18" y="256"/>
                  <a:pt x="18" y="256"/>
                  <a:pt x="18" y="256"/>
                </a:cubicBezTo>
                <a:cubicBezTo>
                  <a:pt x="18" y="256"/>
                  <a:pt x="20" y="256"/>
                  <a:pt x="20" y="255"/>
                </a:cubicBezTo>
                <a:cubicBezTo>
                  <a:pt x="21" y="256"/>
                  <a:pt x="20" y="257"/>
                  <a:pt x="20" y="258"/>
                </a:cubicBezTo>
                <a:cubicBezTo>
                  <a:pt x="21" y="259"/>
                  <a:pt x="23" y="259"/>
                  <a:pt x="23" y="260"/>
                </a:cubicBezTo>
                <a:cubicBezTo>
                  <a:pt x="23" y="259"/>
                  <a:pt x="23" y="259"/>
                  <a:pt x="24" y="259"/>
                </a:cubicBezTo>
                <a:cubicBezTo>
                  <a:pt x="24" y="260"/>
                  <a:pt x="24" y="260"/>
                  <a:pt x="24" y="260"/>
                </a:cubicBezTo>
                <a:cubicBezTo>
                  <a:pt x="24" y="260"/>
                  <a:pt x="25" y="259"/>
                  <a:pt x="25" y="259"/>
                </a:cubicBezTo>
                <a:cubicBezTo>
                  <a:pt x="26" y="261"/>
                  <a:pt x="28" y="258"/>
                  <a:pt x="29" y="260"/>
                </a:cubicBezTo>
                <a:cubicBezTo>
                  <a:pt x="29" y="260"/>
                  <a:pt x="29" y="261"/>
                  <a:pt x="29" y="261"/>
                </a:cubicBezTo>
                <a:cubicBezTo>
                  <a:pt x="31" y="262"/>
                  <a:pt x="32" y="264"/>
                  <a:pt x="33" y="265"/>
                </a:cubicBezTo>
                <a:cubicBezTo>
                  <a:pt x="34" y="265"/>
                  <a:pt x="35" y="263"/>
                  <a:pt x="36" y="265"/>
                </a:cubicBezTo>
                <a:cubicBezTo>
                  <a:pt x="36" y="265"/>
                  <a:pt x="36" y="266"/>
                  <a:pt x="36" y="267"/>
                </a:cubicBezTo>
                <a:cubicBezTo>
                  <a:pt x="36" y="268"/>
                  <a:pt x="36" y="269"/>
                  <a:pt x="36" y="271"/>
                </a:cubicBezTo>
                <a:cubicBezTo>
                  <a:pt x="36" y="272"/>
                  <a:pt x="36" y="273"/>
                  <a:pt x="34" y="273"/>
                </a:cubicBezTo>
                <a:cubicBezTo>
                  <a:pt x="35" y="274"/>
                  <a:pt x="35" y="275"/>
                  <a:pt x="36" y="275"/>
                </a:cubicBezTo>
                <a:cubicBezTo>
                  <a:pt x="35" y="279"/>
                  <a:pt x="39" y="279"/>
                  <a:pt x="39" y="282"/>
                </a:cubicBezTo>
                <a:cubicBezTo>
                  <a:pt x="40" y="281"/>
                  <a:pt x="40" y="281"/>
                  <a:pt x="41" y="281"/>
                </a:cubicBezTo>
                <a:cubicBezTo>
                  <a:pt x="40" y="278"/>
                  <a:pt x="43" y="275"/>
                  <a:pt x="45" y="274"/>
                </a:cubicBezTo>
                <a:cubicBezTo>
                  <a:pt x="48" y="274"/>
                  <a:pt x="44" y="275"/>
                  <a:pt x="47" y="275"/>
                </a:cubicBezTo>
                <a:cubicBezTo>
                  <a:pt x="47" y="274"/>
                  <a:pt x="47" y="274"/>
                  <a:pt x="47" y="274"/>
                </a:cubicBezTo>
                <a:cubicBezTo>
                  <a:pt x="48" y="274"/>
                  <a:pt x="48" y="273"/>
                  <a:pt x="49" y="274"/>
                </a:cubicBezTo>
                <a:cubicBezTo>
                  <a:pt x="50" y="272"/>
                  <a:pt x="51" y="274"/>
                  <a:pt x="53" y="274"/>
                </a:cubicBezTo>
                <a:cubicBezTo>
                  <a:pt x="51" y="275"/>
                  <a:pt x="53" y="276"/>
                  <a:pt x="52" y="277"/>
                </a:cubicBezTo>
                <a:cubicBezTo>
                  <a:pt x="53" y="278"/>
                  <a:pt x="54" y="279"/>
                  <a:pt x="54" y="279"/>
                </a:cubicBezTo>
                <a:cubicBezTo>
                  <a:pt x="54" y="280"/>
                  <a:pt x="55" y="282"/>
                  <a:pt x="54" y="282"/>
                </a:cubicBezTo>
                <a:cubicBezTo>
                  <a:pt x="55" y="283"/>
                  <a:pt x="55" y="283"/>
                  <a:pt x="55" y="283"/>
                </a:cubicBezTo>
                <a:cubicBezTo>
                  <a:pt x="55" y="284"/>
                  <a:pt x="54" y="285"/>
                  <a:pt x="54" y="285"/>
                </a:cubicBezTo>
                <a:cubicBezTo>
                  <a:pt x="54" y="287"/>
                  <a:pt x="54" y="288"/>
                  <a:pt x="55" y="289"/>
                </a:cubicBezTo>
                <a:cubicBezTo>
                  <a:pt x="55" y="289"/>
                  <a:pt x="55" y="289"/>
                  <a:pt x="55" y="289"/>
                </a:cubicBezTo>
                <a:cubicBezTo>
                  <a:pt x="56" y="289"/>
                  <a:pt x="56" y="290"/>
                  <a:pt x="56" y="290"/>
                </a:cubicBezTo>
                <a:cubicBezTo>
                  <a:pt x="56" y="292"/>
                  <a:pt x="54" y="291"/>
                  <a:pt x="54" y="293"/>
                </a:cubicBezTo>
                <a:cubicBezTo>
                  <a:pt x="53" y="293"/>
                  <a:pt x="53" y="293"/>
                  <a:pt x="53" y="293"/>
                </a:cubicBezTo>
                <a:cubicBezTo>
                  <a:pt x="53" y="294"/>
                  <a:pt x="53" y="294"/>
                  <a:pt x="53" y="294"/>
                </a:cubicBezTo>
                <a:cubicBezTo>
                  <a:pt x="53" y="294"/>
                  <a:pt x="53" y="294"/>
                  <a:pt x="52" y="294"/>
                </a:cubicBezTo>
                <a:cubicBezTo>
                  <a:pt x="52" y="295"/>
                  <a:pt x="52" y="295"/>
                  <a:pt x="52" y="295"/>
                </a:cubicBezTo>
                <a:cubicBezTo>
                  <a:pt x="53" y="295"/>
                  <a:pt x="53" y="295"/>
                  <a:pt x="53" y="295"/>
                </a:cubicBezTo>
                <a:cubicBezTo>
                  <a:pt x="52" y="296"/>
                  <a:pt x="53" y="298"/>
                  <a:pt x="53" y="299"/>
                </a:cubicBezTo>
                <a:cubicBezTo>
                  <a:pt x="53" y="299"/>
                  <a:pt x="54" y="298"/>
                  <a:pt x="54" y="299"/>
                </a:cubicBezTo>
                <a:cubicBezTo>
                  <a:pt x="57" y="296"/>
                  <a:pt x="57" y="296"/>
                  <a:pt x="57" y="296"/>
                </a:cubicBezTo>
                <a:cubicBezTo>
                  <a:pt x="57" y="296"/>
                  <a:pt x="57" y="296"/>
                  <a:pt x="57" y="297"/>
                </a:cubicBezTo>
                <a:cubicBezTo>
                  <a:pt x="58" y="297"/>
                  <a:pt x="58" y="297"/>
                  <a:pt x="58" y="297"/>
                </a:cubicBezTo>
                <a:cubicBezTo>
                  <a:pt x="59" y="299"/>
                  <a:pt x="58" y="301"/>
                  <a:pt x="58" y="302"/>
                </a:cubicBezTo>
                <a:cubicBezTo>
                  <a:pt x="58" y="302"/>
                  <a:pt x="58" y="302"/>
                  <a:pt x="58" y="302"/>
                </a:cubicBezTo>
                <a:cubicBezTo>
                  <a:pt x="59" y="301"/>
                  <a:pt x="59" y="302"/>
                  <a:pt x="60" y="302"/>
                </a:cubicBezTo>
                <a:cubicBezTo>
                  <a:pt x="60" y="303"/>
                  <a:pt x="62" y="303"/>
                  <a:pt x="61" y="304"/>
                </a:cubicBezTo>
                <a:cubicBezTo>
                  <a:pt x="61" y="305"/>
                  <a:pt x="61" y="305"/>
                  <a:pt x="61" y="305"/>
                </a:cubicBezTo>
                <a:cubicBezTo>
                  <a:pt x="61" y="306"/>
                  <a:pt x="61" y="306"/>
                  <a:pt x="61" y="306"/>
                </a:cubicBezTo>
                <a:cubicBezTo>
                  <a:pt x="61" y="306"/>
                  <a:pt x="61" y="305"/>
                  <a:pt x="61" y="305"/>
                </a:cubicBezTo>
                <a:cubicBezTo>
                  <a:pt x="63" y="303"/>
                  <a:pt x="63" y="307"/>
                  <a:pt x="64" y="307"/>
                </a:cubicBezTo>
                <a:cubicBezTo>
                  <a:pt x="64" y="306"/>
                  <a:pt x="64" y="306"/>
                  <a:pt x="64" y="306"/>
                </a:cubicBezTo>
                <a:cubicBezTo>
                  <a:pt x="66" y="306"/>
                  <a:pt x="68" y="306"/>
                  <a:pt x="69" y="304"/>
                </a:cubicBezTo>
                <a:cubicBezTo>
                  <a:pt x="71" y="304"/>
                  <a:pt x="73" y="304"/>
                  <a:pt x="73" y="306"/>
                </a:cubicBezTo>
                <a:cubicBezTo>
                  <a:pt x="74" y="306"/>
                  <a:pt x="74" y="306"/>
                  <a:pt x="74" y="306"/>
                </a:cubicBezTo>
                <a:cubicBezTo>
                  <a:pt x="75" y="305"/>
                  <a:pt x="74" y="307"/>
                  <a:pt x="75" y="307"/>
                </a:cubicBezTo>
                <a:cubicBezTo>
                  <a:pt x="75" y="307"/>
                  <a:pt x="74" y="307"/>
                  <a:pt x="75" y="308"/>
                </a:cubicBezTo>
                <a:cubicBezTo>
                  <a:pt x="76" y="308"/>
                  <a:pt x="76" y="310"/>
                  <a:pt x="77" y="309"/>
                </a:cubicBezTo>
                <a:cubicBezTo>
                  <a:pt x="78" y="310"/>
                  <a:pt x="79" y="309"/>
                  <a:pt x="79" y="310"/>
                </a:cubicBezTo>
                <a:cubicBezTo>
                  <a:pt x="80" y="308"/>
                  <a:pt x="82" y="307"/>
                  <a:pt x="84" y="308"/>
                </a:cubicBezTo>
                <a:cubicBezTo>
                  <a:pt x="86" y="307"/>
                  <a:pt x="87" y="310"/>
                  <a:pt x="89" y="310"/>
                </a:cubicBezTo>
                <a:cubicBezTo>
                  <a:pt x="90" y="309"/>
                  <a:pt x="91" y="307"/>
                  <a:pt x="91" y="306"/>
                </a:cubicBezTo>
                <a:cubicBezTo>
                  <a:pt x="92" y="307"/>
                  <a:pt x="93" y="308"/>
                  <a:pt x="94" y="308"/>
                </a:cubicBezTo>
                <a:cubicBezTo>
                  <a:pt x="94" y="307"/>
                  <a:pt x="94" y="307"/>
                  <a:pt x="94" y="307"/>
                </a:cubicBezTo>
                <a:cubicBezTo>
                  <a:pt x="94" y="307"/>
                  <a:pt x="94" y="307"/>
                  <a:pt x="94" y="307"/>
                </a:cubicBezTo>
                <a:cubicBezTo>
                  <a:pt x="95" y="306"/>
                  <a:pt x="94" y="306"/>
                  <a:pt x="95" y="306"/>
                </a:cubicBezTo>
                <a:cubicBezTo>
                  <a:pt x="96" y="307"/>
                  <a:pt x="98" y="305"/>
                  <a:pt x="100" y="306"/>
                </a:cubicBezTo>
                <a:cubicBezTo>
                  <a:pt x="100" y="305"/>
                  <a:pt x="100" y="305"/>
                  <a:pt x="101" y="305"/>
                </a:cubicBezTo>
                <a:cubicBezTo>
                  <a:pt x="101" y="303"/>
                  <a:pt x="103" y="301"/>
                  <a:pt x="105" y="300"/>
                </a:cubicBezTo>
                <a:cubicBezTo>
                  <a:pt x="105" y="299"/>
                  <a:pt x="105" y="299"/>
                  <a:pt x="105" y="299"/>
                </a:cubicBezTo>
                <a:cubicBezTo>
                  <a:pt x="105" y="299"/>
                  <a:pt x="105" y="299"/>
                  <a:pt x="105" y="299"/>
                </a:cubicBezTo>
                <a:cubicBezTo>
                  <a:pt x="105" y="298"/>
                  <a:pt x="105" y="298"/>
                  <a:pt x="105" y="298"/>
                </a:cubicBezTo>
                <a:cubicBezTo>
                  <a:pt x="105" y="297"/>
                  <a:pt x="105" y="297"/>
                  <a:pt x="105" y="297"/>
                </a:cubicBezTo>
                <a:cubicBezTo>
                  <a:pt x="105" y="296"/>
                  <a:pt x="102" y="295"/>
                  <a:pt x="104" y="294"/>
                </a:cubicBezTo>
                <a:cubicBezTo>
                  <a:pt x="105" y="294"/>
                  <a:pt x="105" y="294"/>
                  <a:pt x="106" y="294"/>
                </a:cubicBezTo>
                <a:cubicBezTo>
                  <a:pt x="106" y="294"/>
                  <a:pt x="106" y="293"/>
                  <a:pt x="106" y="293"/>
                </a:cubicBezTo>
                <a:cubicBezTo>
                  <a:pt x="107" y="293"/>
                  <a:pt x="108" y="295"/>
                  <a:pt x="109" y="294"/>
                </a:cubicBezTo>
                <a:cubicBezTo>
                  <a:pt x="110" y="295"/>
                  <a:pt x="110" y="295"/>
                  <a:pt x="110" y="295"/>
                </a:cubicBezTo>
                <a:cubicBezTo>
                  <a:pt x="110" y="296"/>
                  <a:pt x="111" y="297"/>
                  <a:pt x="110" y="297"/>
                </a:cubicBezTo>
                <a:cubicBezTo>
                  <a:pt x="110" y="296"/>
                  <a:pt x="109" y="296"/>
                  <a:pt x="109" y="296"/>
                </a:cubicBezTo>
                <a:cubicBezTo>
                  <a:pt x="109" y="297"/>
                  <a:pt x="108" y="297"/>
                  <a:pt x="109" y="298"/>
                </a:cubicBezTo>
                <a:cubicBezTo>
                  <a:pt x="109" y="298"/>
                  <a:pt x="109" y="298"/>
                  <a:pt x="109" y="298"/>
                </a:cubicBezTo>
                <a:cubicBezTo>
                  <a:pt x="108" y="298"/>
                  <a:pt x="108" y="298"/>
                  <a:pt x="108" y="298"/>
                </a:cubicBezTo>
                <a:cubicBezTo>
                  <a:pt x="108" y="298"/>
                  <a:pt x="108" y="298"/>
                  <a:pt x="108" y="298"/>
                </a:cubicBezTo>
                <a:cubicBezTo>
                  <a:pt x="108" y="298"/>
                  <a:pt x="108" y="299"/>
                  <a:pt x="107" y="299"/>
                </a:cubicBezTo>
                <a:cubicBezTo>
                  <a:pt x="108" y="299"/>
                  <a:pt x="108" y="299"/>
                  <a:pt x="108" y="299"/>
                </a:cubicBezTo>
                <a:cubicBezTo>
                  <a:pt x="108" y="299"/>
                  <a:pt x="109" y="299"/>
                  <a:pt x="109" y="300"/>
                </a:cubicBezTo>
                <a:cubicBezTo>
                  <a:pt x="109" y="300"/>
                  <a:pt x="109" y="300"/>
                  <a:pt x="110" y="300"/>
                </a:cubicBezTo>
                <a:cubicBezTo>
                  <a:pt x="110" y="300"/>
                  <a:pt x="109" y="301"/>
                  <a:pt x="109" y="301"/>
                </a:cubicBezTo>
                <a:cubicBezTo>
                  <a:pt x="109" y="302"/>
                  <a:pt x="109" y="303"/>
                  <a:pt x="110" y="303"/>
                </a:cubicBezTo>
                <a:cubicBezTo>
                  <a:pt x="111" y="303"/>
                  <a:pt x="111" y="303"/>
                  <a:pt x="111" y="304"/>
                </a:cubicBezTo>
                <a:cubicBezTo>
                  <a:pt x="111" y="304"/>
                  <a:pt x="111" y="304"/>
                  <a:pt x="111" y="304"/>
                </a:cubicBezTo>
                <a:cubicBezTo>
                  <a:pt x="111" y="303"/>
                  <a:pt x="111" y="303"/>
                  <a:pt x="111" y="303"/>
                </a:cubicBezTo>
                <a:cubicBezTo>
                  <a:pt x="111" y="303"/>
                  <a:pt x="111" y="302"/>
                  <a:pt x="112" y="302"/>
                </a:cubicBezTo>
                <a:cubicBezTo>
                  <a:pt x="114" y="301"/>
                  <a:pt x="111" y="298"/>
                  <a:pt x="113" y="297"/>
                </a:cubicBezTo>
                <a:cubicBezTo>
                  <a:pt x="113" y="296"/>
                  <a:pt x="113" y="297"/>
                  <a:pt x="113" y="297"/>
                </a:cubicBezTo>
                <a:cubicBezTo>
                  <a:pt x="116" y="296"/>
                  <a:pt x="116" y="293"/>
                  <a:pt x="117" y="290"/>
                </a:cubicBezTo>
                <a:cubicBezTo>
                  <a:pt x="119" y="290"/>
                  <a:pt x="119" y="287"/>
                  <a:pt x="122" y="288"/>
                </a:cubicBezTo>
                <a:cubicBezTo>
                  <a:pt x="124" y="290"/>
                  <a:pt x="121" y="292"/>
                  <a:pt x="122" y="294"/>
                </a:cubicBezTo>
                <a:cubicBezTo>
                  <a:pt x="122" y="296"/>
                  <a:pt x="121" y="297"/>
                  <a:pt x="120" y="299"/>
                </a:cubicBezTo>
                <a:cubicBezTo>
                  <a:pt x="122" y="300"/>
                  <a:pt x="118" y="301"/>
                  <a:pt x="119" y="303"/>
                </a:cubicBezTo>
                <a:cubicBezTo>
                  <a:pt x="119" y="305"/>
                  <a:pt x="119" y="308"/>
                  <a:pt x="117" y="309"/>
                </a:cubicBezTo>
                <a:cubicBezTo>
                  <a:pt x="115" y="311"/>
                  <a:pt x="120" y="313"/>
                  <a:pt x="116" y="315"/>
                </a:cubicBezTo>
                <a:cubicBezTo>
                  <a:pt x="117" y="315"/>
                  <a:pt x="117" y="315"/>
                  <a:pt x="117" y="315"/>
                </a:cubicBezTo>
                <a:cubicBezTo>
                  <a:pt x="116" y="315"/>
                  <a:pt x="117" y="316"/>
                  <a:pt x="116" y="316"/>
                </a:cubicBezTo>
                <a:cubicBezTo>
                  <a:pt x="118" y="317"/>
                  <a:pt x="118" y="317"/>
                  <a:pt x="118" y="317"/>
                </a:cubicBezTo>
                <a:cubicBezTo>
                  <a:pt x="117" y="318"/>
                  <a:pt x="117" y="318"/>
                  <a:pt x="117" y="318"/>
                </a:cubicBezTo>
                <a:cubicBezTo>
                  <a:pt x="118" y="319"/>
                  <a:pt x="118" y="319"/>
                  <a:pt x="118" y="319"/>
                </a:cubicBezTo>
                <a:cubicBezTo>
                  <a:pt x="117" y="319"/>
                  <a:pt x="117" y="319"/>
                  <a:pt x="117" y="319"/>
                </a:cubicBezTo>
                <a:cubicBezTo>
                  <a:pt x="118" y="319"/>
                  <a:pt x="118" y="319"/>
                  <a:pt x="118" y="320"/>
                </a:cubicBezTo>
                <a:cubicBezTo>
                  <a:pt x="118" y="319"/>
                  <a:pt x="118" y="319"/>
                  <a:pt x="118" y="319"/>
                </a:cubicBezTo>
                <a:cubicBezTo>
                  <a:pt x="119" y="319"/>
                  <a:pt x="121" y="319"/>
                  <a:pt x="122" y="320"/>
                </a:cubicBezTo>
                <a:cubicBezTo>
                  <a:pt x="122" y="321"/>
                  <a:pt x="123" y="322"/>
                  <a:pt x="122" y="323"/>
                </a:cubicBezTo>
                <a:cubicBezTo>
                  <a:pt x="122" y="323"/>
                  <a:pt x="122" y="323"/>
                  <a:pt x="122" y="323"/>
                </a:cubicBezTo>
                <a:cubicBezTo>
                  <a:pt x="123" y="323"/>
                  <a:pt x="123" y="323"/>
                  <a:pt x="123" y="323"/>
                </a:cubicBezTo>
                <a:cubicBezTo>
                  <a:pt x="123" y="323"/>
                  <a:pt x="123" y="322"/>
                  <a:pt x="122" y="322"/>
                </a:cubicBezTo>
                <a:cubicBezTo>
                  <a:pt x="123" y="321"/>
                  <a:pt x="124" y="323"/>
                  <a:pt x="124" y="321"/>
                </a:cubicBezTo>
                <a:cubicBezTo>
                  <a:pt x="127" y="323"/>
                  <a:pt x="127" y="323"/>
                  <a:pt x="127" y="323"/>
                </a:cubicBezTo>
                <a:cubicBezTo>
                  <a:pt x="127" y="322"/>
                  <a:pt x="128" y="322"/>
                  <a:pt x="129" y="321"/>
                </a:cubicBezTo>
                <a:cubicBezTo>
                  <a:pt x="128" y="321"/>
                  <a:pt x="128" y="321"/>
                  <a:pt x="128" y="321"/>
                </a:cubicBezTo>
                <a:cubicBezTo>
                  <a:pt x="129" y="321"/>
                  <a:pt x="129" y="321"/>
                  <a:pt x="130" y="321"/>
                </a:cubicBezTo>
                <a:cubicBezTo>
                  <a:pt x="130" y="320"/>
                  <a:pt x="130" y="320"/>
                  <a:pt x="130" y="320"/>
                </a:cubicBezTo>
                <a:cubicBezTo>
                  <a:pt x="130" y="320"/>
                  <a:pt x="130" y="320"/>
                  <a:pt x="130" y="320"/>
                </a:cubicBezTo>
                <a:cubicBezTo>
                  <a:pt x="130" y="319"/>
                  <a:pt x="130" y="319"/>
                  <a:pt x="130" y="319"/>
                </a:cubicBezTo>
                <a:cubicBezTo>
                  <a:pt x="130" y="319"/>
                  <a:pt x="130" y="319"/>
                  <a:pt x="131" y="318"/>
                </a:cubicBezTo>
                <a:cubicBezTo>
                  <a:pt x="133" y="319"/>
                  <a:pt x="134" y="316"/>
                  <a:pt x="137" y="317"/>
                </a:cubicBezTo>
                <a:cubicBezTo>
                  <a:pt x="138" y="315"/>
                  <a:pt x="140" y="315"/>
                  <a:pt x="142" y="315"/>
                </a:cubicBezTo>
                <a:cubicBezTo>
                  <a:pt x="142" y="315"/>
                  <a:pt x="142" y="315"/>
                  <a:pt x="142" y="315"/>
                </a:cubicBezTo>
                <a:cubicBezTo>
                  <a:pt x="142" y="315"/>
                  <a:pt x="142" y="315"/>
                  <a:pt x="142" y="315"/>
                </a:cubicBezTo>
                <a:cubicBezTo>
                  <a:pt x="143" y="315"/>
                  <a:pt x="143" y="316"/>
                  <a:pt x="144" y="316"/>
                </a:cubicBezTo>
                <a:cubicBezTo>
                  <a:pt x="144" y="316"/>
                  <a:pt x="144" y="317"/>
                  <a:pt x="144" y="317"/>
                </a:cubicBezTo>
                <a:cubicBezTo>
                  <a:pt x="142" y="318"/>
                  <a:pt x="140" y="320"/>
                  <a:pt x="140" y="322"/>
                </a:cubicBezTo>
                <a:cubicBezTo>
                  <a:pt x="138" y="322"/>
                  <a:pt x="138" y="324"/>
                  <a:pt x="136" y="324"/>
                </a:cubicBezTo>
                <a:cubicBezTo>
                  <a:pt x="136" y="325"/>
                  <a:pt x="135" y="325"/>
                  <a:pt x="135" y="325"/>
                </a:cubicBezTo>
                <a:cubicBezTo>
                  <a:pt x="136" y="325"/>
                  <a:pt x="136" y="325"/>
                  <a:pt x="136" y="325"/>
                </a:cubicBezTo>
                <a:cubicBezTo>
                  <a:pt x="137" y="325"/>
                  <a:pt x="136" y="326"/>
                  <a:pt x="136" y="326"/>
                </a:cubicBezTo>
                <a:cubicBezTo>
                  <a:pt x="136" y="326"/>
                  <a:pt x="136" y="326"/>
                  <a:pt x="136" y="326"/>
                </a:cubicBezTo>
                <a:cubicBezTo>
                  <a:pt x="138" y="327"/>
                  <a:pt x="139" y="324"/>
                  <a:pt x="140" y="323"/>
                </a:cubicBezTo>
                <a:cubicBezTo>
                  <a:pt x="143" y="327"/>
                  <a:pt x="143" y="327"/>
                  <a:pt x="143" y="327"/>
                </a:cubicBezTo>
                <a:cubicBezTo>
                  <a:pt x="143" y="326"/>
                  <a:pt x="143" y="326"/>
                  <a:pt x="143" y="326"/>
                </a:cubicBezTo>
                <a:cubicBezTo>
                  <a:pt x="143" y="327"/>
                  <a:pt x="143" y="327"/>
                  <a:pt x="143" y="327"/>
                </a:cubicBezTo>
                <a:cubicBezTo>
                  <a:pt x="143" y="327"/>
                  <a:pt x="143" y="328"/>
                  <a:pt x="143" y="328"/>
                </a:cubicBezTo>
                <a:cubicBezTo>
                  <a:pt x="144" y="329"/>
                  <a:pt x="144" y="329"/>
                  <a:pt x="144" y="329"/>
                </a:cubicBezTo>
                <a:cubicBezTo>
                  <a:pt x="144" y="330"/>
                  <a:pt x="144" y="330"/>
                  <a:pt x="144" y="330"/>
                </a:cubicBezTo>
                <a:cubicBezTo>
                  <a:pt x="143" y="330"/>
                  <a:pt x="143" y="329"/>
                  <a:pt x="143" y="329"/>
                </a:cubicBezTo>
                <a:cubicBezTo>
                  <a:pt x="144" y="330"/>
                  <a:pt x="144" y="330"/>
                  <a:pt x="144" y="330"/>
                </a:cubicBezTo>
                <a:cubicBezTo>
                  <a:pt x="143" y="331"/>
                  <a:pt x="143" y="331"/>
                  <a:pt x="143" y="331"/>
                </a:cubicBezTo>
                <a:cubicBezTo>
                  <a:pt x="143" y="331"/>
                  <a:pt x="143" y="331"/>
                  <a:pt x="143" y="331"/>
                </a:cubicBezTo>
                <a:cubicBezTo>
                  <a:pt x="143" y="332"/>
                  <a:pt x="142" y="332"/>
                  <a:pt x="142" y="333"/>
                </a:cubicBezTo>
                <a:cubicBezTo>
                  <a:pt x="143" y="333"/>
                  <a:pt x="144" y="333"/>
                  <a:pt x="144" y="332"/>
                </a:cubicBezTo>
                <a:cubicBezTo>
                  <a:pt x="144" y="331"/>
                  <a:pt x="145" y="330"/>
                  <a:pt x="144" y="330"/>
                </a:cubicBezTo>
                <a:cubicBezTo>
                  <a:pt x="144" y="330"/>
                  <a:pt x="144" y="330"/>
                  <a:pt x="145" y="329"/>
                </a:cubicBezTo>
                <a:cubicBezTo>
                  <a:pt x="145" y="330"/>
                  <a:pt x="145" y="330"/>
                  <a:pt x="145" y="330"/>
                </a:cubicBezTo>
                <a:cubicBezTo>
                  <a:pt x="145" y="329"/>
                  <a:pt x="145" y="329"/>
                  <a:pt x="144" y="329"/>
                </a:cubicBezTo>
                <a:cubicBezTo>
                  <a:pt x="145" y="327"/>
                  <a:pt x="147" y="326"/>
                  <a:pt x="146" y="325"/>
                </a:cubicBezTo>
                <a:cubicBezTo>
                  <a:pt x="146" y="324"/>
                  <a:pt x="147" y="323"/>
                  <a:pt x="148" y="323"/>
                </a:cubicBezTo>
                <a:cubicBezTo>
                  <a:pt x="147" y="323"/>
                  <a:pt x="147" y="323"/>
                  <a:pt x="147" y="323"/>
                </a:cubicBezTo>
                <a:cubicBezTo>
                  <a:pt x="147" y="322"/>
                  <a:pt x="148" y="322"/>
                  <a:pt x="148" y="322"/>
                </a:cubicBezTo>
                <a:cubicBezTo>
                  <a:pt x="148" y="321"/>
                  <a:pt x="148" y="321"/>
                  <a:pt x="149" y="321"/>
                </a:cubicBezTo>
                <a:cubicBezTo>
                  <a:pt x="149" y="321"/>
                  <a:pt x="149" y="321"/>
                  <a:pt x="149" y="321"/>
                </a:cubicBezTo>
                <a:cubicBezTo>
                  <a:pt x="150" y="321"/>
                  <a:pt x="150" y="321"/>
                  <a:pt x="150" y="321"/>
                </a:cubicBezTo>
                <a:cubicBezTo>
                  <a:pt x="149" y="321"/>
                  <a:pt x="149" y="321"/>
                  <a:pt x="149" y="321"/>
                </a:cubicBezTo>
                <a:cubicBezTo>
                  <a:pt x="152" y="320"/>
                  <a:pt x="149" y="317"/>
                  <a:pt x="152" y="316"/>
                </a:cubicBezTo>
                <a:cubicBezTo>
                  <a:pt x="153" y="317"/>
                  <a:pt x="153" y="317"/>
                  <a:pt x="153" y="317"/>
                </a:cubicBezTo>
                <a:cubicBezTo>
                  <a:pt x="153" y="317"/>
                  <a:pt x="153" y="317"/>
                  <a:pt x="154" y="316"/>
                </a:cubicBezTo>
                <a:cubicBezTo>
                  <a:pt x="155" y="317"/>
                  <a:pt x="154" y="317"/>
                  <a:pt x="154" y="318"/>
                </a:cubicBezTo>
                <a:cubicBezTo>
                  <a:pt x="155" y="317"/>
                  <a:pt x="154" y="316"/>
                  <a:pt x="156" y="315"/>
                </a:cubicBezTo>
                <a:cubicBezTo>
                  <a:pt x="158" y="316"/>
                  <a:pt x="157" y="317"/>
                  <a:pt x="157" y="319"/>
                </a:cubicBezTo>
                <a:cubicBezTo>
                  <a:pt x="158" y="318"/>
                  <a:pt x="159" y="318"/>
                  <a:pt x="159" y="316"/>
                </a:cubicBezTo>
                <a:cubicBezTo>
                  <a:pt x="160" y="316"/>
                  <a:pt x="160" y="317"/>
                  <a:pt x="160" y="317"/>
                </a:cubicBezTo>
                <a:cubicBezTo>
                  <a:pt x="161" y="316"/>
                  <a:pt x="161" y="316"/>
                  <a:pt x="161" y="316"/>
                </a:cubicBezTo>
                <a:cubicBezTo>
                  <a:pt x="161" y="316"/>
                  <a:pt x="162" y="316"/>
                  <a:pt x="162" y="316"/>
                </a:cubicBezTo>
                <a:cubicBezTo>
                  <a:pt x="162" y="317"/>
                  <a:pt x="162" y="317"/>
                  <a:pt x="161" y="317"/>
                </a:cubicBezTo>
                <a:cubicBezTo>
                  <a:pt x="162" y="317"/>
                  <a:pt x="162" y="317"/>
                  <a:pt x="162" y="317"/>
                </a:cubicBezTo>
                <a:cubicBezTo>
                  <a:pt x="160" y="320"/>
                  <a:pt x="163" y="322"/>
                  <a:pt x="163" y="324"/>
                </a:cubicBezTo>
                <a:cubicBezTo>
                  <a:pt x="163" y="325"/>
                  <a:pt x="162" y="326"/>
                  <a:pt x="161" y="326"/>
                </a:cubicBezTo>
                <a:cubicBezTo>
                  <a:pt x="161" y="326"/>
                  <a:pt x="161" y="326"/>
                  <a:pt x="162" y="326"/>
                </a:cubicBezTo>
                <a:cubicBezTo>
                  <a:pt x="161" y="327"/>
                  <a:pt x="161" y="327"/>
                  <a:pt x="161" y="327"/>
                </a:cubicBezTo>
                <a:cubicBezTo>
                  <a:pt x="161" y="328"/>
                  <a:pt x="161" y="329"/>
                  <a:pt x="162" y="328"/>
                </a:cubicBezTo>
                <a:cubicBezTo>
                  <a:pt x="162" y="330"/>
                  <a:pt x="165" y="329"/>
                  <a:pt x="166" y="330"/>
                </a:cubicBezTo>
                <a:cubicBezTo>
                  <a:pt x="167" y="332"/>
                  <a:pt x="169" y="331"/>
                  <a:pt x="171" y="331"/>
                </a:cubicBezTo>
                <a:cubicBezTo>
                  <a:pt x="170" y="332"/>
                  <a:pt x="170" y="332"/>
                  <a:pt x="170" y="332"/>
                </a:cubicBezTo>
                <a:cubicBezTo>
                  <a:pt x="172" y="332"/>
                  <a:pt x="172" y="332"/>
                  <a:pt x="172" y="332"/>
                </a:cubicBezTo>
                <a:cubicBezTo>
                  <a:pt x="172" y="331"/>
                  <a:pt x="173" y="332"/>
                  <a:pt x="172" y="332"/>
                </a:cubicBezTo>
                <a:cubicBezTo>
                  <a:pt x="173" y="332"/>
                  <a:pt x="173" y="332"/>
                  <a:pt x="173" y="332"/>
                </a:cubicBezTo>
                <a:cubicBezTo>
                  <a:pt x="174" y="332"/>
                  <a:pt x="174" y="333"/>
                  <a:pt x="174" y="333"/>
                </a:cubicBezTo>
                <a:cubicBezTo>
                  <a:pt x="175" y="334"/>
                  <a:pt x="175" y="333"/>
                  <a:pt x="176" y="332"/>
                </a:cubicBezTo>
                <a:cubicBezTo>
                  <a:pt x="176" y="333"/>
                  <a:pt x="176" y="333"/>
                  <a:pt x="176" y="333"/>
                </a:cubicBezTo>
                <a:cubicBezTo>
                  <a:pt x="177" y="332"/>
                  <a:pt x="177" y="332"/>
                  <a:pt x="177" y="332"/>
                </a:cubicBezTo>
                <a:cubicBezTo>
                  <a:pt x="178" y="332"/>
                  <a:pt x="180" y="329"/>
                  <a:pt x="181" y="332"/>
                </a:cubicBezTo>
                <a:cubicBezTo>
                  <a:pt x="182" y="331"/>
                  <a:pt x="182" y="331"/>
                  <a:pt x="182" y="331"/>
                </a:cubicBezTo>
                <a:cubicBezTo>
                  <a:pt x="182" y="333"/>
                  <a:pt x="185" y="331"/>
                  <a:pt x="186" y="332"/>
                </a:cubicBezTo>
                <a:cubicBezTo>
                  <a:pt x="185" y="331"/>
                  <a:pt x="185" y="331"/>
                  <a:pt x="185" y="331"/>
                </a:cubicBezTo>
                <a:cubicBezTo>
                  <a:pt x="186" y="330"/>
                  <a:pt x="185" y="329"/>
                  <a:pt x="187" y="329"/>
                </a:cubicBezTo>
                <a:cubicBezTo>
                  <a:pt x="187" y="330"/>
                  <a:pt x="187" y="330"/>
                  <a:pt x="187" y="330"/>
                </a:cubicBezTo>
                <a:cubicBezTo>
                  <a:pt x="188" y="329"/>
                  <a:pt x="189" y="329"/>
                  <a:pt x="190" y="329"/>
                </a:cubicBezTo>
                <a:cubicBezTo>
                  <a:pt x="192" y="329"/>
                  <a:pt x="193" y="331"/>
                  <a:pt x="194" y="332"/>
                </a:cubicBezTo>
                <a:cubicBezTo>
                  <a:pt x="197" y="329"/>
                  <a:pt x="197" y="329"/>
                  <a:pt x="197" y="329"/>
                </a:cubicBezTo>
                <a:cubicBezTo>
                  <a:pt x="197" y="329"/>
                  <a:pt x="197" y="329"/>
                  <a:pt x="197" y="329"/>
                </a:cubicBezTo>
                <a:cubicBezTo>
                  <a:pt x="197" y="329"/>
                  <a:pt x="197" y="329"/>
                  <a:pt x="198" y="329"/>
                </a:cubicBezTo>
                <a:cubicBezTo>
                  <a:pt x="198" y="329"/>
                  <a:pt x="198" y="329"/>
                  <a:pt x="198" y="329"/>
                </a:cubicBezTo>
                <a:cubicBezTo>
                  <a:pt x="203" y="325"/>
                  <a:pt x="203" y="325"/>
                  <a:pt x="203" y="325"/>
                </a:cubicBezTo>
                <a:cubicBezTo>
                  <a:pt x="203" y="325"/>
                  <a:pt x="203" y="325"/>
                  <a:pt x="203" y="325"/>
                </a:cubicBezTo>
                <a:cubicBezTo>
                  <a:pt x="204" y="325"/>
                  <a:pt x="204" y="324"/>
                  <a:pt x="204" y="324"/>
                </a:cubicBezTo>
                <a:cubicBezTo>
                  <a:pt x="205" y="325"/>
                  <a:pt x="205" y="326"/>
                  <a:pt x="205" y="326"/>
                </a:cubicBezTo>
                <a:cubicBezTo>
                  <a:pt x="206" y="328"/>
                  <a:pt x="204" y="328"/>
                  <a:pt x="204" y="329"/>
                </a:cubicBezTo>
                <a:cubicBezTo>
                  <a:pt x="203" y="328"/>
                  <a:pt x="202" y="330"/>
                  <a:pt x="201" y="330"/>
                </a:cubicBezTo>
                <a:cubicBezTo>
                  <a:pt x="202" y="330"/>
                  <a:pt x="202" y="330"/>
                  <a:pt x="202" y="330"/>
                </a:cubicBezTo>
                <a:cubicBezTo>
                  <a:pt x="201" y="331"/>
                  <a:pt x="201" y="331"/>
                  <a:pt x="201" y="331"/>
                </a:cubicBezTo>
                <a:cubicBezTo>
                  <a:pt x="201" y="333"/>
                  <a:pt x="198" y="335"/>
                  <a:pt x="198" y="336"/>
                </a:cubicBezTo>
                <a:cubicBezTo>
                  <a:pt x="199" y="337"/>
                  <a:pt x="198" y="337"/>
                  <a:pt x="198" y="337"/>
                </a:cubicBezTo>
                <a:cubicBezTo>
                  <a:pt x="200" y="339"/>
                  <a:pt x="201" y="336"/>
                  <a:pt x="203" y="335"/>
                </a:cubicBezTo>
                <a:cubicBezTo>
                  <a:pt x="204" y="335"/>
                  <a:pt x="204" y="335"/>
                  <a:pt x="204" y="335"/>
                </a:cubicBezTo>
                <a:cubicBezTo>
                  <a:pt x="204" y="335"/>
                  <a:pt x="204" y="335"/>
                  <a:pt x="204" y="335"/>
                </a:cubicBezTo>
                <a:cubicBezTo>
                  <a:pt x="205" y="336"/>
                  <a:pt x="205" y="336"/>
                  <a:pt x="205" y="336"/>
                </a:cubicBezTo>
                <a:cubicBezTo>
                  <a:pt x="205" y="335"/>
                  <a:pt x="205" y="336"/>
                  <a:pt x="206" y="335"/>
                </a:cubicBezTo>
                <a:cubicBezTo>
                  <a:pt x="206" y="336"/>
                  <a:pt x="206" y="336"/>
                  <a:pt x="206" y="336"/>
                </a:cubicBezTo>
                <a:cubicBezTo>
                  <a:pt x="206" y="336"/>
                  <a:pt x="207" y="335"/>
                  <a:pt x="207" y="335"/>
                </a:cubicBezTo>
                <a:cubicBezTo>
                  <a:pt x="206" y="335"/>
                  <a:pt x="206" y="334"/>
                  <a:pt x="206" y="334"/>
                </a:cubicBezTo>
                <a:cubicBezTo>
                  <a:pt x="207" y="334"/>
                  <a:pt x="207" y="333"/>
                  <a:pt x="208" y="333"/>
                </a:cubicBezTo>
                <a:cubicBezTo>
                  <a:pt x="207" y="333"/>
                  <a:pt x="207" y="333"/>
                  <a:pt x="207" y="333"/>
                </a:cubicBezTo>
                <a:cubicBezTo>
                  <a:pt x="208" y="333"/>
                  <a:pt x="209" y="332"/>
                  <a:pt x="210" y="332"/>
                </a:cubicBezTo>
                <a:cubicBezTo>
                  <a:pt x="209" y="332"/>
                  <a:pt x="209" y="332"/>
                  <a:pt x="209" y="332"/>
                </a:cubicBezTo>
                <a:cubicBezTo>
                  <a:pt x="209" y="331"/>
                  <a:pt x="209" y="331"/>
                  <a:pt x="210" y="330"/>
                </a:cubicBezTo>
                <a:cubicBezTo>
                  <a:pt x="210" y="330"/>
                  <a:pt x="211" y="330"/>
                  <a:pt x="212" y="331"/>
                </a:cubicBezTo>
                <a:cubicBezTo>
                  <a:pt x="212" y="331"/>
                  <a:pt x="212" y="331"/>
                  <a:pt x="211" y="332"/>
                </a:cubicBezTo>
                <a:cubicBezTo>
                  <a:pt x="212" y="332"/>
                  <a:pt x="212" y="334"/>
                  <a:pt x="213" y="334"/>
                </a:cubicBezTo>
                <a:cubicBezTo>
                  <a:pt x="213" y="334"/>
                  <a:pt x="213" y="334"/>
                  <a:pt x="213" y="335"/>
                </a:cubicBezTo>
                <a:cubicBezTo>
                  <a:pt x="214" y="335"/>
                  <a:pt x="215" y="334"/>
                  <a:pt x="215" y="333"/>
                </a:cubicBezTo>
                <a:cubicBezTo>
                  <a:pt x="214" y="332"/>
                  <a:pt x="217" y="331"/>
                  <a:pt x="216" y="330"/>
                </a:cubicBezTo>
                <a:cubicBezTo>
                  <a:pt x="217" y="330"/>
                  <a:pt x="219" y="328"/>
                  <a:pt x="220" y="330"/>
                </a:cubicBezTo>
                <a:cubicBezTo>
                  <a:pt x="221" y="330"/>
                  <a:pt x="221" y="330"/>
                  <a:pt x="221" y="330"/>
                </a:cubicBezTo>
                <a:cubicBezTo>
                  <a:pt x="222" y="330"/>
                  <a:pt x="223" y="331"/>
                  <a:pt x="223" y="333"/>
                </a:cubicBezTo>
                <a:cubicBezTo>
                  <a:pt x="223" y="333"/>
                  <a:pt x="224" y="333"/>
                  <a:pt x="224" y="333"/>
                </a:cubicBezTo>
                <a:cubicBezTo>
                  <a:pt x="224" y="333"/>
                  <a:pt x="224" y="333"/>
                  <a:pt x="224" y="333"/>
                </a:cubicBezTo>
                <a:cubicBezTo>
                  <a:pt x="224" y="334"/>
                  <a:pt x="225" y="336"/>
                  <a:pt x="223" y="336"/>
                </a:cubicBezTo>
                <a:cubicBezTo>
                  <a:pt x="224" y="336"/>
                  <a:pt x="224" y="336"/>
                  <a:pt x="224" y="336"/>
                </a:cubicBezTo>
                <a:cubicBezTo>
                  <a:pt x="225" y="336"/>
                  <a:pt x="225" y="337"/>
                  <a:pt x="225" y="337"/>
                </a:cubicBezTo>
                <a:cubicBezTo>
                  <a:pt x="226" y="337"/>
                  <a:pt x="226" y="337"/>
                  <a:pt x="226" y="337"/>
                </a:cubicBezTo>
                <a:cubicBezTo>
                  <a:pt x="226" y="337"/>
                  <a:pt x="226" y="337"/>
                  <a:pt x="226" y="337"/>
                </a:cubicBezTo>
                <a:cubicBezTo>
                  <a:pt x="225" y="338"/>
                  <a:pt x="225" y="338"/>
                  <a:pt x="225" y="338"/>
                </a:cubicBezTo>
                <a:cubicBezTo>
                  <a:pt x="227" y="339"/>
                  <a:pt x="226" y="337"/>
                  <a:pt x="227" y="337"/>
                </a:cubicBezTo>
                <a:cubicBezTo>
                  <a:pt x="227" y="337"/>
                  <a:pt x="227" y="337"/>
                  <a:pt x="227" y="337"/>
                </a:cubicBezTo>
                <a:cubicBezTo>
                  <a:pt x="227" y="336"/>
                  <a:pt x="228" y="336"/>
                  <a:pt x="228" y="336"/>
                </a:cubicBezTo>
                <a:cubicBezTo>
                  <a:pt x="228" y="336"/>
                  <a:pt x="227" y="335"/>
                  <a:pt x="228" y="335"/>
                </a:cubicBezTo>
                <a:cubicBezTo>
                  <a:pt x="227" y="334"/>
                  <a:pt x="228" y="334"/>
                  <a:pt x="228" y="333"/>
                </a:cubicBezTo>
                <a:cubicBezTo>
                  <a:pt x="230" y="332"/>
                  <a:pt x="227" y="329"/>
                  <a:pt x="228" y="328"/>
                </a:cubicBezTo>
                <a:cubicBezTo>
                  <a:pt x="229" y="327"/>
                  <a:pt x="230" y="327"/>
                  <a:pt x="231" y="328"/>
                </a:cubicBezTo>
                <a:cubicBezTo>
                  <a:pt x="231" y="327"/>
                  <a:pt x="231" y="327"/>
                  <a:pt x="231" y="327"/>
                </a:cubicBezTo>
                <a:cubicBezTo>
                  <a:pt x="232" y="327"/>
                  <a:pt x="232" y="328"/>
                  <a:pt x="232" y="328"/>
                </a:cubicBezTo>
                <a:cubicBezTo>
                  <a:pt x="233" y="328"/>
                  <a:pt x="233" y="328"/>
                  <a:pt x="233" y="328"/>
                </a:cubicBezTo>
                <a:cubicBezTo>
                  <a:pt x="233" y="328"/>
                  <a:pt x="233" y="328"/>
                  <a:pt x="233" y="328"/>
                </a:cubicBezTo>
                <a:cubicBezTo>
                  <a:pt x="232" y="327"/>
                  <a:pt x="233" y="326"/>
                  <a:pt x="233" y="326"/>
                </a:cubicBezTo>
                <a:cubicBezTo>
                  <a:pt x="235" y="327"/>
                  <a:pt x="237" y="328"/>
                  <a:pt x="236" y="330"/>
                </a:cubicBezTo>
                <a:cubicBezTo>
                  <a:pt x="237" y="331"/>
                  <a:pt x="237" y="332"/>
                  <a:pt x="238" y="333"/>
                </a:cubicBezTo>
                <a:cubicBezTo>
                  <a:pt x="237" y="334"/>
                  <a:pt x="239" y="336"/>
                  <a:pt x="239" y="338"/>
                </a:cubicBezTo>
                <a:cubicBezTo>
                  <a:pt x="239" y="338"/>
                  <a:pt x="239" y="338"/>
                  <a:pt x="239" y="338"/>
                </a:cubicBezTo>
                <a:cubicBezTo>
                  <a:pt x="241" y="339"/>
                  <a:pt x="241" y="339"/>
                  <a:pt x="241" y="339"/>
                </a:cubicBezTo>
                <a:cubicBezTo>
                  <a:pt x="241" y="338"/>
                  <a:pt x="242" y="338"/>
                  <a:pt x="241" y="338"/>
                </a:cubicBezTo>
                <a:cubicBezTo>
                  <a:pt x="241" y="338"/>
                  <a:pt x="241" y="338"/>
                  <a:pt x="241" y="337"/>
                </a:cubicBezTo>
                <a:cubicBezTo>
                  <a:pt x="241" y="337"/>
                  <a:pt x="241" y="336"/>
                  <a:pt x="241" y="336"/>
                </a:cubicBezTo>
                <a:cubicBezTo>
                  <a:pt x="243" y="338"/>
                  <a:pt x="244" y="335"/>
                  <a:pt x="246" y="336"/>
                </a:cubicBezTo>
                <a:cubicBezTo>
                  <a:pt x="246" y="336"/>
                  <a:pt x="246" y="336"/>
                  <a:pt x="247" y="336"/>
                </a:cubicBezTo>
                <a:cubicBezTo>
                  <a:pt x="247" y="336"/>
                  <a:pt x="247" y="336"/>
                  <a:pt x="247" y="336"/>
                </a:cubicBezTo>
                <a:cubicBezTo>
                  <a:pt x="247" y="337"/>
                  <a:pt x="247" y="337"/>
                  <a:pt x="247" y="337"/>
                </a:cubicBezTo>
                <a:cubicBezTo>
                  <a:pt x="248" y="338"/>
                  <a:pt x="250" y="338"/>
                  <a:pt x="251" y="337"/>
                </a:cubicBezTo>
                <a:cubicBezTo>
                  <a:pt x="250" y="336"/>
                  <a:pt x="250" y="336"/>
                  <a:pt x="250" y="336"/>
                </a:cubicBezTo>
                <a:cubicBezTo>
                  <a:pt x="251" y="336"/>
                  <a:pt x="252" y="335"/>
                  <a:pt x="251" y="334"/>
                </a:cubicBezTo>
                <a:cubicBezTo>
                  <a:pt x="250" y="333"/>
                  <a:pt x="250" y="331"/>
                  <a:pt x="248" y="330"/>
                </a:cubicBezTo>
                <a:cubicBezTo>
                  <a:pt x="250" y="329"/>
                  <a:pt x="247" y="328"/>
                  <a:pt x="249" y="327"/>
                </a:cubicBezTo>
                <a:cubicBezTo>
                  <a:pt x="250" y="327"/>
                  <a:pt x="251" y="327"/>
                  <a:pt x="252" y="328"/>
                </a:cubicBezTo>
                <a:cubicBezTo>
                  <a:pt x="251" y="328"/>
                  <a:pt x="251" y="328"/>
                  <a:pt x="251" y="328"/>
                </a:cubicBezTo>
                <a:cubicBezTo>
                  <a:pt x="254" y="328"/>
                  <a:pt x="253" y="332"/>
                  <a:pt x="255" y="333"/>
                </a:cubicBezTo>
                <a:cubicBezTo>
                  <a:pt x="255" y="333"/>
                  <a:pt x="256" y="333"/>
                  <a:pt x="256" y="333"/>
                </a:cubicBezTo>
                <a:cubicBezTo>
                  <a:pt x="256" y="333"/>
                  <a:pt x="256" y="333"/>
                  <a:pt x="256" y="334"/>
                </a:cubicBezTo>
                <a:cubicBezTo>
                  <a:pt x="257" y="334"/>
                  <a:pt x="258" y="333"/>
                  <a:pt x="258" y="333"/>
                </a:cubicBezTo>
                <a:cubicBezTo>
                  <a:pt x="258" y="333"/>
                  <a:pt x="258" y="332"/>
                  <a:pt x="258" y="332"/>
                </a:cubicBezTo>
                <a:cubicBezTo>
                  <a:pt x="260" y="332"/>
                  <a:pt x="257" y="330"/>
                  <a:pt x="257" y="329"/>
                </a:cubicBezTo>
                <a:cubicBezTo>
                  <a:pt x="258" y="327"/>
                  <a:pt x="256" y="324"/>
                  <a:pt x="257" y="322"/>
                </a:cubicBezTo>
                <a:cubicBezTo>
                  <a:pt x="259" y="321"/>
                  <a:pt x="256" y="320"/>
                  <a:pt x="258" y="318"/>
                </a:cubicBezTo>
                <a:cubicBezTo>
                  <a:pt x="257" y="317"/>
                  <a:pt x="258" y="316"/>
                  <a:pt x="257" y="315"/>
                </a:cubicBezTo>
                <a:cubicBezTo>
                  <a:pt x="257" y="315"/>
                  <a:pt x="257" y="315"/>
                  <a:pt x="257" y="315"/>
                </a:cubicBezTo>
                <a:cubicBezTo>
                  <a:pt x="257" y="314"/>
                  <a:pt x="257" y="314"/>
                  <a:pt x="257" y="314"/>
                </a:cubicBezTo>
                <a:cubicBezTo>
                  <a:pt x="255" y="314"/>
                  <a:pt x="256" y="313"/>
                  <a:pt x="257" y="312"/>
                </a:cubicBezTo>
                <a:cubicBezTo>
                  <a:pt x="257" y="312"/>
                  <a:pt x="257" y="312"/>
                  <a:pt x="257" y="312"/>
                </a:cubicBezTo>
                <a:cubicBezTo>
                  <a:pt x="258" y="313"/>
                  <a:pt x="259" y="311"/>
                  <a:pt x="260" y="313"/>
                </a:cubicBezTo>
                <a:cubicBezTo>
                  <a:pt x="259" y="314"/>
                  <a:pt x="262" y="314"/>
                  <a:pt x="260" y="316"/>
                </a:cubicBezTo>
                <a:cubicBezTo>
                  <a:pt x="261" y="317"/>
                  <a:pt x="261" y="317"/>
                  <a:pt x="261" y="317"/>
                </a:cubicBezTo>
                <a:cubicBezTo>
                  <a:pt x="261" y="317"/>
                  <a:pt x="261" y="317"/>
                  <a:pt x="261" y="317"/>
                </a:cubicBezTo>
                <a:cubicBezTo>
                  <a:pt x="261" y="318"/>
                  <a:pt x="261" y="318"/>
                  <a:pt x="261" y="318"/>
                </a:cubicBezTo>
                <a:cubicBezTo>
                  <a:pt x="261" y="318"/>
                  <a:pt x="261" y="318"/>
                  <a:pt x="261" y="319"/>
                </a:cubicBezTo>
                <a:cubicBezTo>
                  <a:pt x="261" y="318"/>
                  <a:pt x="261" y="319"/>
                  <a:pt x="261" y="319"/>
                </a:cubicBezTo>
                <a:cubicBezTo>
                  <a:pt x="261" y="319"/>
                  <a:pt x="261" y="320"/>
                  <a:pt x="261" y="320"/>
                </a:cubicBezTo>
                <a:cubicBezTo>
                  <a:pt x="261" y="321"/>
                  <a:pt x="262" y="321"/>
                  <a:pt x="261" y="322"/>
                </a:cubicBezTo>
                <a:cubicBezTo>
                  <a:pt x="261" y="321"/>
                  <a:pt x="261" y="321"/>
                  <a:pt x="261" y="321"/>
                </a:cubicBezTo>
                <a:cubicBezTo>
                  <a:pt x="259" y="322"/>
                  <a:pt x="261" y="323"/>
                  <a:pt x="261" y="325"/>
                </a:cubicBezTo>
                <a:cubicBezTo>
                  <a:pt x="264" y="326"/>
                  <a:pt x="264" y="329"/>
                  <a:pt x="266" y="331"/>
                </a:cubicBezTo>
                <a:cubicBezTo>
                  <a:pt x="266" y="331"/>
                  <a:pt x="267" y="332"/>
                  <a:pt x="268" y="332"/>
                </a:cubicBezTo>
                <a:cubicBezTo>
                  <a:pt x="269" y="333"/>
                  <a:pt x="270" y="331"/>
                  <a:pt x="271" y="330"/>
                </a:cubicBezTo>
                <a:cubicBezTo>
                  <a:pt x="274" y="328"/>
                  <a:pt x="271" y="324"/>
                  <a:pt x="275" y="323"/>
                </a:cubicBezTo>
                <a:cubicBezTo>
                  <a:pt x="276" y="320"/>
                  <a:pt x="274" y="319"/>
                  <a:pt x="274" y="317"/>
                </a:cubicBezTo>
                <a:cubicBezTo>
                  <a:pt x="274" y="317"/>
                  <a:pt x="274" y="317"/>
                  <a:pt x="274" y="317"/>
                </a:cubicBezTo>
                <a:cubicBezTo>
                  <a:pt x="274" y="316"/>
                  <a:pt x="274" y="316"/>
                  <a:pt x="274" y="316"/>
                </a:cubicBezTo>
                <a:cubicBezTo>
                  <a:pt x="275" y="316"/>
                  <a:pt x="276" y="315"/>
                  <a:pt x="276" y="316"/>
                </a:cubicBezTo>
                <a:cubicBezTo>
                  <a:pt x="277" y="316"/>
                  <a:pt x="277" y="316"/>
                  <a:pt x="277" y="316"/>
                </a:cubicBezTo>
                <a:cubicBezTo>
                  <a:pt x="277" y="316"/>
                  <a:pt x="277" y="316"/>
                  <a:pt x="277" y="316"/>
                </a:cubicBezTo>
                <a:cubicBezTo>
                  <a:pt x="277" y="314"/>
                  <a:pt x="277" y="314"/>
                  <a:pt x="277" y="314"/>
                </a:cubicBezTo>
                <a:cubicBezTo>
                  <a:pt x="277" y="314"/>
                  <a:pt x="277" y="314"/>
                  <a:pt x="277" y="314"/>
                </a:cubicBezTo>
                <a:cubicBezTo>
                  <a:pt x="277" y="312"/>
                  <a:pt x="278" y="313"/>
                  <a:pt x="278" y="313"/>
                </a:cubicBezTo>
                <a:cubicBezTo>
                  <a:pt x="280" y="311"/>
                  <a:pt x="283" y="312"/>
                  <a:pt x="284" y="309"/>
                </a:cubicBezTo>
                <a:cubicBezTo>
                  <a:pt x="283" y="309"/>
                  <a:pt x="283" y="309"/>
                  <a:pt x="283" y="309"/>
                </a:cubicBezTo>
                <a:cubicBezTo>
                  <a:pt x="283" y="309"/>
                  <a:pt x="283" y="309"/>
                  <a:pt x="283" y="308"/>
                </a:cubicBezTo>
                <a:cubicBezTo>
                  <a:pt x="284" y="309"/>
                  <a:pt x="285" y="308"/>
                  <a:pt x="286" y="308"/>
                </a:cubicBezTo>
                <a:cubicBezTo>
                  <a:pt x="287" y="307"/>
                  <a:pt x="288" y="310"/>
                  <a:pt x="290" y="309"/>
                </a:cubicBezTo>
                <a:cubicBezTo>
                  <a:pt x="290" y="308"/>
                  <a:pt x="293" y="309"/>
                  <a:pt x="292" y="307"/>
                </a:cubicBezTo>
                <a:cubicBezTo>
                  <a:pt x="293" y="307"/>
                  <a:pt x="294" y="306"/>
                  <a:pt x="295" y="306"/>
                </a:cubicBezTo>
                <a:cubicBezTo>
                  <a:pt x="295" y="306"/>
                  <a:pt x="294" y="306"/>
                  <a:pt x="294" y="306"/>
                </a:cubicBezTo>
                <a:cubicBezTo>
                  <a:pt x="295" y="304"/>
                  <a:pt x="294" y="303"/>
                  <a:pt x="294" y="302"/>
                </a:cubicBezTo>
                <a:cubicBezTo>
                  <a:pt x="295" y="299"/>
                  <a:pt x="292" y="298"/>
                  <a:pt x="291" y="297"/>
                </a:cubicBezTo>
                <a:cubicBezTo>
                  <a:pt x="291" y="297"/>
                  <a:pt x="291" y="297"/>
                  <a:pt x="291" y="297"/>
                </a:cubicBezTo>
                <a:cubicBezTo>
                  <a:pt x="290" y="297"/>
                  <a:pt x="290" y="297"/>
                  <a:pt x="290" y="296"/>
                </a:cubicBezTo>
                <a:cubicBezTo>
                  <a:pt x="290" y="297"/>
                  <a:pt x="290" y="297"/>
                  <a:pt x="290" y="297"/>
                </a:cubicBezTo>
                <a:cubicBezTo>
                  <a:pt x="290" y="296"/>
                  <a:pt x="289" y="296"/>
                  <a:pt x="290" y="296"/>
                </a:cubicBezTo>
                <a:cubicBezTo>
                  <a:pt x="290" y="296"/>
                  <a:pt x="290" y="295"/>
                  <a:pt x="290" y="295"/>
                </a:cubicBezTo>
                <a:cubicBezTo>
                  <a:pt x="290" y="295"/>
                  <a:pt x="290" y="295"/>
                  <a:pt x="290" y="294"/>
                </a:cubicBezTo>
                <a:cubicBezTo>
                  <a:pt x="290" y="294"/>
                  <a:pt x="290" y="294"/>
                  <a:pt x="290" y="294"/>
                </a:cubicBezTo>
                <a:cubicBezTo>
                  <a:pt x="290" y="294"/>
                  <a:pt x="290" y="293"/>
                  <a:pt x="290" y="293"/>
                </a:cubicBezTo>
                <a:cubicBezTo>
                  <a:pt x="290" y="293"/>
                  <a:pt x="290" y="293"/>
                  <a:pt x="290" y="293"/>
                </a:cubicBezTo>
                <a:cubicBezTo>
                  <a:pt x="290" y="292"/>
                  <a:pt x="290" y="291"/>
                  <a:pt x="289" y="291"/>
                </a:cubicBezTo>
                <a:cubicBezTo>
                  <a:pt x="289" y="290"/>
                  <a:pt x="290" y="289"/>
                  <a:pt x="290" y="289"/>
                </a:cubicBezTo>
                <a:cubicBezTo>
                  <a:pt x="290" y="287"/>
                  <a:pt x="292" y="288"/>
                  <a:pt x="292" y="286"/>
                </a:cubicBezTo>
                <a:cubicBezTo>
                  <a:pt x="292" y="286"/>
                  <a:pt x="293" y="286"/>
                  <a:pt x="293" y="286"/>
                </a:cubicBezTo>
                <a:cubicBezTo>
                  <a:pt x="293" y="286"/>
                  <a:pt x="293" y="286"/>
                  <a:pt x="293" y="286"/>
                </a:cubicBezTo>
                <a:cubicBezTo>
                  <a:pt x="294" y="286"/>
                  <a:pt x="294" y="287"/>
                  <a:pt x="294" y="286"/>
                </a:cubicBezTo>
                <a:cubicBezTo>
                  <a:pt x="294" y="286"/>
                  <a:pt x="294" y="286"/>
                  <a:pt x="294" y="286"/>
                </a:cubicBezTo>
                <a:cubicBezTo>
                  <a:pt x="294" y="286"/>
                  <a:pt x="294" y="286"/>
                  <a:pt x="294" y="285"/>
                </a:cubicBezTo>
                <a:cubicBezTo>
                  <a:pt x="295" y="286"/>
                  <a:pt x="295" y="286"/>
                  <a:pt x="295" y="286"/>
                </a:cubicBezTo>
                <a:cubicBezTo>
                  <a:pt x="295" y="285"/>
                  <a:pt x="295" y="285"/>
                  <a:pt x="295" y="285"/>
                </a:cubicBezTo>
                <a:cubicBezTo>
                  <a:pt x="294" y="284"/>
                  <a:pt x="294" y="284"/>
                  <a:pt x="294" y="284"/>
                </a:cubicBezTo>
                <a:cubicBezTo>
                  <a:pt x="295" y="284"/>
                  <a:pt x="295" y="284"/>
                  <a:pt x="295" y="284"/>
                </a:cubicBezTo>
                <a:cubicBezTo>
                  <a:pt x="294" y="284"/>
                  <a:pt x="294" y="283"/>
                  <a:pt x="294" y="283"/>
                </a:cubicBezTo>
                <a:cubicBezTo>
                  <a:pt x="294" y="283"/>
                  <a:pt x="294" y="282"/>
                  <a:pt x="295" y="282"/>
                </a:cubicBezTo>
                <a:cubicBezTo>
                  <a:pt x="295" y="282"/>
                  <a:pt x="295" y="282"/>
                  <a:pt x="295" y="282"/>
                </a:cubicBezTo>
                <a:cubicBezTo>
                  <a:pt x="294" y="281"/>
                  <a:pt x="295" y="279"/>
                  <a:pt x="296" y="278"/>
                </a:cubicBezTo>
                <a:cubicBezTo>
                  <a:pt x="295" y="277"/>
                  <a:pt x="295" y="277"/>
                  <a:pt x="295" y="277"/>
                </a:cubicBezTo>
                <a:cubicBezTo>
                  <a:pt x="296" y="276"/>
                  <a:pt x="296" y="276"/>
                  <a:pt x="296" y="276"/>
                </a:cubicBezTo>
                <a:cubicBezTo>
                  <a:pt x="296" y="276"/>
                  <a:pt x="295" y="275"/>
                  <a:pt x="296" y="275"/>
                </a:cubicBezTo>
                <a:cubicBezTo>
                  <a:pt x="296" y="275"/>
                  <a:pt x="295" y="274"/>
                  <a:pt x="295" y="274"/>
                </a:cubicBezTo>
                <a:cubicBezTo>
                  <a:pt x="295" y="274"/>
                  <a:pt x="296" y="274"/>
                  <a:pt x="296" y="273"/>
                </a:cubicBezTo>
                <a:cubicBezTo>
                  <a:pt x="295" y="273"/>
                  <a:pt x="295" y="274"/>
                  <a:pt x="295" y="274"/>
                </a:cubicBezTo>
                <a:cubicBezTo>
                  <a:pt x="294" y="273"/>
                  <a:pt x="296" y="272"/>
                  <a:pt x="295" y="271"/>
                </a:cubicBezTo>
                <a:cubicBezTo>
                  <a:pt x="296" y="271"/>
                  <a:pt x="296" y="271"/>
                  <a:pt x="296" y="271"/>
                </a:cubicBezTo>
                <a:cubicBezTo>
                  <a:pt x="296" y="271"/>
                  <a:pt x="296" y="271"/>
                  <a:pt x="296" y="271"/>
                </a:cubicBezTo>
                <a:cubicBezTo>
                  <a:pt x="298" y="270"/>
                  <a:pt x="299" y="271"/>
                  <a:pt x="301" y="271"/>
                </a:cubicBezTo>
                <a:cubicBezTo>
                  <a:pt x="302" y="269"/>
                  <a:pt x="303" y="271"/>
                  <a:pt x="304" y="271"/>
                </a:cubicBezTo>
                <a:cubicBezTo>
                  <a:pt x="303" y="271"/>
                  <a:pt x="303" y="271"/>
                  <a:pt x="303" y="271"/>
                </a:cubicBezTo>
                <a:cubicBezTo>
                  <a:pt x="303" y="270"/>
                  <a:pt x="303" y="270"/>
                  <a:pt x="303" y="270"/>
                </a:cubicBezTo>
                <a:cubicBezTo>
                  <a:pt x="303" y="270"/>
                  <a:pt x="303" y="269"/>
                  <a:pt x="304" y="269"/>
                </a:cubicBezTo>
                <a:cubicBezTo>
                  <a:pt x="304" y="269"/>
                  <a:pt x="304" y="268"/>
                  <a:pt x="304" y="268"/>
                </a:cubicBezTo>
                <a:cubicBezTo>
                  <a:pt x="305" y="268"/>
                  <a:pt x="305" y="268"/>
                  <a:pt x="305" y="268"/>
                </a:cubicBezTo>
                <a:cubicBezTo>
                  <a:pt x="305" y="268"/>
                  <a:pt x="305" y="267"/>
                  <a:pt x="305" y="267"/>
                </a:cubicBezTo>
                <a:cubicBezTo>
                  <a:pt x="306" y="267"/>
                  <a:pt x="307" y="268"/>
                  <a:pt x="307" y="268"/>
                </a:cubicBezTo>
                <a:cubicBezTo>
                  <a:pt x="307" y="267"/>
                  <a:pt x="306" y="265"/>
                  <a:pt x="308" y="265"/>
                </a:cubicBezTo>
                <a:cubicBezTo>
                  <a:pt x="308" y="264"/>
                  <a:pt x="309" y="264"/>
                  <a:pt x="310" y="263"/>
                </a:cubicBezTo>
                <a:cubicBezTo>
                  <a:pt x="309" y="263"/>
                  <a:pt x="309" y="263"/>
                  <a:pt x="309" y="262"/>
                </a:cubicBezTo>
                <a:cubicBezTo>
                  <a:pt x="309" y="262"/>
                  <a:pt x="309" y="262"/>
                  <a:pt x="309" y="262"/>
                </a:cubicBezTo>
                <a:cubicBezTo>
                  <a:pt x="309" y="263"/>
                  <a:pt x="309" y="263"/>
                  <a:pt x="309" y="263"/>
                </a:cubicBezTo>
                <a:cubicBezTo>
                  <a:pt x="309" y="263"/>
                  <a:pt x="309" y="263"/>
                  <a:pt x="309" y="263"/>
                </a:cubicBezTo>
                <a:cubicBezTo>
                  <a:pt x="308" y="264"/>
                  <a:pt x="307" y="262"/>
                  <a:pt x="306" y="262"/>
                </a:cubicBezTo>
                <a:cubicBezTo>
                  <a:pt x="305" y="262"/>
                  <a:pt x="304" y="261"/>
                  <a:pt x="305" y="260"/>
                </a:cubicBezTo>
                <a:cubicBezTo>
                  <a:pt x="305" y="259"/>
                  <a:pt x="306" y="259"/>
                  <a:pt x="307" y="259"/>
                </a:cubicBezTo>
                <a:cubicBezTo>
                  <a:pt x="308" y="260"/>
                  <a:pt x="309" y="260"/>
                  <a:pt x="310" y="261"/>
                </a:cubicBezTo>
                <a:cubicBezTo>
                  <a:pt x="311" y="262"/>
                  <a:pt x="312" y="262"/>
                  <a:pt x="313" y="261"/>
                </a:cubicBezTo>
                <a:cubicBezTo>
                  <a:pt x="313" y="261"/>
                  <a:pt x="312" y="262"/>
                  <a:pt x="312" y="261"/>
                </a:cubicBezTo>
                <a:cubicBezTo>
                  <a:pt x="312" y="261"/>
                  <a:pt x="312" y="261"/>
                  <a:pt x="312" y="261"/>
                </a:cubicBezTo>
                <a:cubicBezTo>
                  <a:pt x="315" y="260"/>
                  <a:pt x="318" y="260"/>
                  <a:pt x="321" y="263"/>
                </a:cubicBezTo>
                <a:cubicBezTo>
                  <a:pt x="320" y="264"/>
                  <a:pt x="322" y="263"/>
                  <a:pt x="322" y="265"/>
                </a:cubicBezTo>
                <a:cubicBezTo>
                  <a:pt x="323" y="265"/>
                  <a:pt x="323" y="265"/>
                  <a:pt x="323" y="264"/>
                </a:cubicBezTo>
                <a:cubicBezTo>
                  <a:pt x="324" y="264"/>
                  <a:pt x="323" y="264"/>
                  <a:pt x="323" y="264"/>
                </a:cubicBezTo>
                <a:cubicBezTo>
                  <a:pt x="323" y="263"/>
                  <a:pt x="323" y="263"/>
                  <a:pt x="323" y="263"/>
                </a:cubicBezTo>
                <a:cubicBezTo>
                  <a:pt x="322" y="262"/>
                  <a:pt x="322" y="262"/>
                  <a:pt x="322" y="262"/>
                </a:cubicBezTo>
                <a:cubicBezTo>
                  <a:pt x="323" y="261"/>
                  <a:pt x="323" y="261"/>
                  <a:pt x="323" y="260"/>
                </a:cubicBezTo>
                <a:cubicBezTo>
                  <a:pt x="323" y="260"/>
                  <a:pt x="323" y="260"/>
                  <a:pt x="322" y="260"/>
                </a:cubicBezTo>
                <a:cubicBezTo>
                  <a:pt x="322" y="259"/>
                  <a:pt x="323" y="260"/>
                  <a:pt x="323" y="259"/>
                </a:cubicBezTo>
                <a:cubicBezTo>
                  <a:pt x="322" y="259"/>
                  <a:pt x="324" y="256"/>
                  <a:pt x="322" y="256"/>
                </a:cubicBezTo>
                <a:cubicBezTo>
                  <a:pt x="321" y="255"/>
                  <a:pt x="321" y="254"/>
                  <a:pt x="322" y="252"/>
                </a:cubicBezTo>
                <a:cubicBezTo>
                  <a:pt x="323" y="252"/>
                  <a:pt x="323" y="252"/>
                  <a:pt x="323" y="252"/>
                </a:cubicBezTo>
                <a:cubicBezTo>
                  <a:pt x="324" y="252"/>
                  <a:pt x="324" y="252"/>
                  <a:pt x="324" y="253"/>
                </a:cubicBezTo>
                <a:cubicBezTo>
                  <a:pt x="324" y="253"/>
                  <a:pt x="324" y="252"/>
                  <a:pt x="324" y="252"/>
                </a:cubicBezTo>
                <a:cubicBezTo>
                  <a:pt x="324" y="252"/>
                  <a:pt x="324" y="252"/>
                  <a:pt x="324" y="252"/>
                </a:cubicBezTo>
                <a:cubicBezTo>
                  <a:pt x="324" y="249"/>
                  <a:pt x="320" y="248"/>
                  <a:pt x="323" y="246"/>
                </a:cubicBezTo>
                <a:cubicBezTo>
                  <a:pt x="323" y="246"/>
                  <a:pt x="324" y="246"/>
                  <a:pt x="323" y="246"/>
                </a:cubicBezTo>
                <a:cubicBezTo>
                  <a:pt x="325" y="246"/>
                  <a:pt x="325" y="246"/>
                  <a:pt x="325" y="246"/>
                </a:cubicBezTo>
                <a:cubicBezTo>
                  <a:pt x="326" y="246"/>
                  <a:pt x="326" y="246"/>
                  <a:pt x="326" y="245"/>
                </a:cubicBezTo>
                <a:cubicBezTo>
                  <a:pt x="325" y="244"/>
                  <a:pt x="325" y="244"/>
                  <a:pt x="324" y="244"/>
                </a:cubicBezTo>
                <a:cubicBezTo>
                  <a:pt x="325" y="243"/>
                  <a:pt x="325" y="243"/>
                  <a:pt x="325" y="243"/>
                </a:cubicBezTo>
                <a:cubicBezTo>
                  <a:pt x="325" y="243"/>
                  <a:pt x="325" y="243"/>
                  <a:pt x="325" y="243"/>
                </a:cubicBezTo>
                <a:cubicBezTo>
                  <a:pt x="324" y="243"/>
                  <a:pt x="324" y="243"/>
                  <a:pt x="324" y="243"/>
                </a:cubicBezTo>
                <a:cubicBezTo>
                  <a:pt x="321" y="241"/>
                  <a:pt x="321" y="241"/>
                  <a:pt x="321" y="241"/>
                </a:cubicBezTo>
                <a:cubicBezTo>
                  <a:pt x="321" y="238"/>
                  <a:pt x="324" y="238"/>
                  <a:pt x="325" y="235"/>
                </a:cubicBezTo>
                <a:cubicBezTo>
                  <a:pt x="326" y="236"/>
                  <a:pt x="327" y="234"/>
                  <a:pt x="328" y="235"/>
                </a:cubicBezTo>
                <a:cubicBezTo>
                  <a:pt x="328" y="234"/>
                  <a:pt x="328" y="234"/>
                  <a:pt x="328" y="234"/>
                </a:cubicBezTo>
                <a:cubicBezTo>
                  <a:pt x="327" y="234"/>
                  <a:pt x="328" y="233"/>
                  <a:pt x="328" y="232"/>
                </a:cubicBezTo>
                <a:cubicBezTo>
                  <a:pt x="328" y="232"/>
                  <a:pt x="329" y="232"/>
                  <a:pt x="329" y="233"/>
                </a:cubicBezTo>
                <a:cubicBezTo>
                  <a:pt x="329" y="232"/>
                  <a:pt x="329" y="232"/>
                  <a:pt x="329" y="232"/>
                </a:cubicBezTo>
                <a:cubicBezTo>
                  <a:pt x="329" y="231"/>
                  <a:pt x="328" y="231"/>
                  <a:pt x="327" y="231"/>
                </a:cubicBezTo>
                <a:cubicBezTo>
                  <a:pt x="329" y="230"/>
                  <a:pt x="328" y="229"/>
                  <a:pt x="329" y="228"/>
                </a:cubicBezTo>
                <a:cubicBezTo>
                  <a:pt x="329" y="228"/>
                  <a:pt x="328" y="228"/>
                  <a:pt x="328" y="228"/>
                </a:cubicBezTo>
                <a:cubicBezTo>
                  <a:pt x="328" y="228"/>
                  <a:pt x="328" y="228"/>
                  <a:pt x="328" y="227"/>
                </a:cubicBezTo>
                <a:cubicBezTo>
                  <a:pt x="327" y="228"/>
                  <a:pt x="327" y="228"/>
                  <a:pt x="327" y="228"/>
                </a:cubicBezTo>
                <a:cubicBezTo>
                  <a:pt x="327" y="227"/>
                  <a:pt x="327" y="227"/>
                  <a:pt x="327" y="227"/>
                </a:cubicBezTo>
                <a:cubicBezTo>
                  <a:pt x="327" y="227"/>
                  <a:pt x="327" y="227"/>
                  <a:pt x="326" y="228"/>
                </a:cubicBezTo>
                <a:cubicBezTo>
                  <a:pt x="326" y="227"/>
                  <a:pt x="325" y="227"/>
                  <a:pt x="325" y="226"/>
                </a:cubicBezTo>
                <a:cubicBezTo>
                  <a:pt x="324" y="226"/>
                  <a:pt x="324" y="226"/>
                  <a:pt x="324" y="226"/>
                </a:cubicBezTo>
                <a:cubicBezTo>
                  <a:pt x="323" y="224"/>
                  <a:pt x="320" y="222"/>
                  <a:pt x="318" y="220"/>
                </a:cubicBezTo>
                <a:cubicBezTo>
                  <a:pt x="320" y="220"/>
                  <a:pt x="317" y="218"/>
                  <a:pt x="319" y="217"/>
                </a:cubicBezTo>
                <a:cubicBezTo>
                  <a:pt x="318" y="217"/>
                  <a:pt x="318" y="216"/>
                  <a:pt x="318" y="216"/>
                </a:cubicBezTo>
                <a:cubicBezTo>
                  <a:pt x="318" y="215"/>
                  <a:pt x="318" y="215"/>
                  <a:pt x="318" y="215"/>
                </a:cubicBezTo>
                <a:cubicBezTo>
                  <a:pt x="317" y="214"/>
                  <a:pt x="317" y="214"/>
                  <a:pt x="317" y="214"/>
                </a:cubicBezTo>
                <a:cubicBezTo>
                  <a:pt x="318" y="214"/>
                  <a:pt x="319" y="214"/>
                  <a:pt x="319" y="213"/>
                </a:cubicBezTo>
                <a:cubicBezTo>
                  <a:pt x="319" y="214"/>
                  <a:pt x="320" y="214"/>
                  <a:pt x="320" y="215"/>
                </a:cubicBezTo>
                <a:cubicBezTo>
                  <a:pt x="321" y="215"/>
                  <a:pt x="322" y="215"/>
                  <a:pt x="322" y="215"/>
                </a:cubicBezTo>
                <a:cubicBezTo>
                  <a:pt x="324" y="215"/>
                  <a:pt x="325" y="216"/>
                  <a:pt x="327" y="216"/>
                </a:cubicBezTo>
                <a:cubicBezTo>
                  <a:pt x="328" y="216"/>
                  <a:pt x="330" y="217"/>
                  <a:pt x="331" y="216"/>
                </a:cubicBezTo>
                <a:cubicBezTo>
                  <a:pt x="327" y="212"/>
                  <a:pt x="329" y="207"/>
                  <a:pt x="325" y="204"/>
                </a:cubicBezTo>
                <a:close/>
                <a:moveTo>
                  <a:pt x="60" y="261"/>
                </a:moveTo>
                <a:cubicBezTo>
                  <a:pt x="59" y="259"/>
                  <a:pt x="59" y="259"/>
                  <a:pt x="59" y="259"/>
                </a:cubicBezTo>
                <a:cubicBezTo>
                  <a:pt x="60" y="259"/>
                  <a:pt x="60" y="260"/>
                  <a:pt x="62" y="260"/>
                </a:cubicBezTo>
                <a:cubicBezTo>
                  <a:pt x="61" y="261"/>
                  <a:pt x="60" y="261"/>
                  <a:pt x="60" y="261"/>
                </a:cubicBezTo>
                <a:close/>
                <a:moveTo>
                  <a:pt x="93" y="40"/>
                </a:moveTo>
                <a:cubicBezTo>
                  <a:pt x="92" y="39"/>
                  <a:pt x="92" y="39"/>
                  <a:pt x="92" y="39"/>
                </a:cubicBezTo>
                <a:cubicBezTo>
                  <a:pt x="93" y="39"/>
                  <a:pt x="93" y="39"/>
                  <a:pt x="93" y="39"/>
                </a:cubicBezTo>
                <a:lnTo>
                  <a:pt x="93" y="40"/>
                </a:lnTo>
                <a:close/>
                <a:moveTo>
                  <a:pt x="131" y="47"/>
                </a:moveTo>
                <a:cubicBezTo>
                  <a:pt x="131" y="49"/>
                  <a:pt x="131" y="49"/>
                  <a:pt x="131" y="49"/>
                </a:cubicBezTo>
                <a:cubicBezTo>
                  <a:pt x="131" y="49"/>
                  <a:pt x="131" y="49"/>
                  <a:pt x="131" y="49"/>
                </a:cubicBezTo>
                <a:lnTo>
                  <a:pt x="131" y="47"/>
                </a:lnTo>
                <a:close/>
                <a:moveTo>
                  <a:pt x="130" y="52"/>
                </a:moveTo>
                <a:cubicBezTo>
                  <a:pt x="130" y="52"/>
                  <a:pt x="130" y="51"/>
                  <a:pt x="131" y="51"/>
                </a:cubicBezTo>
                <a:cubicBezTo>
                  <a:pt x="130" y="51"/>
                  <a:pt x="130" y="50"/>
                  <a:pt x="131" y="50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131" y="51"/>
                  <a:pt x="133" y="51"/>
                  <a:pt x="133" y="52"/>
                </a:cubicBezTo>
                <a:cubicBezTo>
                  <a:pt x="132" y="51"/>
                  <a:pt x="131" y="53"/>
                  <a:pt x="130" y="52"/>
                </a:cubicBezTo>
                <a:close/>
                <a:moveTo>
                  <a:pt x="134" y="42"/>
                </a:moveTo>
                <a:cubicBezTo>
                  <a:pt x="134" y="42"/>
                  <a:pt x="135" y="42"/>
                  <a:pt x="135" y="42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3"/>
                  <a:pt x="134" y="44"/>
                  <a:pt x="135" y="44"/>
                </a:cubicBezTo>
                <a:cubicBezTo>
                  <a:pt x="133" y="45"/>
                  <a:pt x="133" y="43"/>
                  <a:pt x="132" y="43"/>
                </a:cubicBezTo>
                <a:cubicBezTo>
                  <a:pt x="135" y="40"/>
                  <a:pt x="135" y="40"/>
                  <a:pt x="135" y="40"/>
                </a:cubicBezTo>
                <a:cubicBezTo>
                  <a:pt x="135" y="40"/>
                  <a:pt x="135" y="40"/>
                  <a:pt x="135" y="40"/>
                </a:cubicBezTo>
                <a:cubicBezTo>
                  <a:pt x="136" y="41"/>
                  <a:pt x="135" y="41"/>
                  <a:pt x="134" y="42"/>
                </a:cubicBezTo>
                <a:close/>
                <a:moveTo>
                  <a:pt x="140" y="36"/>
                </a:moveTo>
                <a:cubicBezTo>
                  <a:pt x="140" y="35"/>
                  <a:pt x="140" y="35"/>
                  <a:pt x="140" y="35"/>
                </a:cubicBezTo>
                <a:cubicBezTo>
                  <a:pt x="139" y="36"/>
                  <a:pt x="138" y="35"/>
                  <a:pt x="137" y="35"/>
                </a:cubicBezTo>
                <a:cubicBezTo>
                  <a:pt x="137" y="35"/>
                  <a:pt x="137" y="34"/>
                  <a:pt x="136" y="34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33"/>
                  <a:pt x="136" y="33"/>
                  <a:pt x="136" y="34"/>
                </a:cubicBezTo>
                <a:cubicBezTo>
                  <a:pt x="136" y="34"/>
                  <a:pt x="137" y="33"/>
                  <a:pt x="137" y="33"/>
                </a:cubicBezTo>
                <a:cubicBezTo>
                  <a:pt x="137" y="33"/>
                  <a:pt x="137" y="33"/>
                  <a:pt x="137" y="33"/>
                </a:cubicBezTo>
                <a:cubicBezTo>
                  <a:pt x="138" y="33"/>
                  <a:pt x="138" y="34"/>
                  <a:pt x="139" y="34"/>
                </a:cubicBezTo>
                <a:cubicBezTo>
                  <a:pt x="139" y="34"/>
                  <a:pt x="139" y="34"/>
                  <a:pt x="139" y="33"/>
                </a:cubicBezTo>
                <a:cubicBezTo>
                  <a:pt x="139" y="34"/>
                  <a:pt x="140" y="34"/>
                  <a:pt x="141" y="34"/>
                </a:cubicBezTo>
                <a:lnTo>
                  <a:pt x="140" y="36"/>
                </a:lnTo>
                <a:close/>
                <a:moveTo>
                  <a:pt x="145" y="325"/>
                </a:moveTo>
                <a:cubicBezTo>
                  <a:pt x="145" y="325"/>
                  <a:pt x="144" y="325"/>
                  <a:pt x="144" y="325"/>
                </a:cubicBezTo>
                <a:cubicBezTo>
                  <a:pt x="144" y="323"/>
                  <a:pt x="144" y="323"/>
                  <a:pt x="144" y="323"/>
                </a:cubicBezTo>
                <a:cubicBezTo>
                  <a:pt x="145" y="323"/>
                  <a:pt x="145" y="324"/>
                  <a:pt x="146" y="324"/>
                </a:cubicBezTo>
                <a:cubicBezTo>
                  <a:pt x="146" y="325"/>
                  <a:pt x="146" y="325"/>
                  <a:pt x="145" y="325"/>
                </a:cubicBezTo>
                <a:close/>
                <a:moveTo>
                  <a:pt x="160" y="310"/>
                </a:moveTo>
                <a:cubicBezTo>
                  <a:pt x="160" y="310"/>
                  <a:pt x="160" y="309"/>
                  <a:pt x="161" y="309"/>
                </a:cubicBezTo>
                <a:cubicBezTo>
                  <a:pt x="161" y="310"/>
                  <a:pt x="161" y="310"/>
                  <a:pt x="160" y="310"/>
                </a:cubicBezTo>
                <a:close/>
                <a:moveTo>
                  <a:pt x="162" y="271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2" y="271"/>
                  <a:pt x="162" y="271"/>
                  <a:pt x="162" y="271"/>
                </a:cubicBezTo>
                <a:close/>
                <a:moveTo>
                  <a:pt x="208" y="321"/>
                </a:moveTo>
                <a:cubicBezTo>
                  <a:pt x="207" y="322"/>
                  <a:pt x="207" y="322"/>
                  <a:pt x="206" y="322"/>
                </a:cubicBezTo>
                <a:cubicBezTo>
                  <a:pt x="207" y="323"/>
                  <a:pt x="207" y="323"/>
                  <a:pt x="207" y="323"/>
                </a:cubicBezTo>
                <a:cubicBezTo>
                  <a:pt x="206" y="322"/>
                  <a:pt x="205" y="323"/>
                  <a:pt x="205" y="323"/>
                </a:cubicBezTo>
                <a:cubicBezTo>
                  <a:pt x="204" y="321"/>
                  <a:pt x="207" y="322"/>
                  <a:pt x="206" y="320"/>
                </a:cubicBezTo>
                <a:cubicBezTo>
                  <a:pt x="207" y="319"/>
                  <a:pt x="207" y="319"/>
                  <a:pt x="207" y="319"/>
                </a:cubicBezTo>
                <a:cubicBezTo>
                  <a:pt x="206" y="319"/>
                  <a:pt x="206" y="319"/>
                  <a:pt x="206" y="319"/>
                </a:cubicBezTo>
                <a:cubicBezTo>
                  <a:pt x="208" y="317"/>
                  <a:pt x="208" y="317"/>
                  <a:pt x="208" y="317"/>
                </a:cubicBezTo>
                <a:cubicBezTo>
                  <a:pt x="210" y="318"/>
                  <a:pt x="207" y="320"/>
                  <a:pt x="208" y="321"/>
                </a:cubicBezTo>
                <a:close/>
                <a:moveTo>
                  <a:pt x="211" y="328"/>
                </a:moveTo>
                <a:cubicBezTo>
                  <a:pt x="210" y="328"/>
                  <a:pt x="210" y="328"/>
                  <a:pt x="210" y="328"/>
                </a:cubicBezTo>
                <a:cubicBezTo>
                  <a:pt x="210" y="327"/>
                  <a:pt x="211" y="327"/>
                  <a:pt x="210" y="327"/>
                </a:cubicBezTo>
                <a:cubicBezTo>
                  <a:pt x="210" y="327"/>
                  <a:pt x="210" y="326"/>
                  <a:pt x="210" y="326"/>
                </a:cubicBezTo>
                <a:cubicBezTo>
                  <a:pt x="209" y="327"/>
                  <a:pt x="209" y="327"/>
                  <a:pt x="209" y="327"/>
                </a:cubicBezTo>
                <a:cubicBezTo>
                  <a:pt x="209" y="326"/>
                  <a:pt x="209" y="326"/>
                  <a:pt x="209" y="326"/>
                </a:cubicBezTo>
                <a:cubicBezTo>
                  <a:pt x="210" y="326"/>
                  <a:pt x="210" y="326"/>
                  <a:pt x="210" y="326"/>
                </a:cubicBezTo>
                <a:cubicBezTo>
                  <a:pt x="210" y="326"/>
                  <a:pt x="210" y="326"/>
                  <a:pt x="210" y="326"/>
                </a:cubicBezTo>
                <a:cubicBezTo>
                  <a:pt x="210" y="327"/>
                  <a:pt x="212" y="327"/>
                  <a:pt x="211" y="328"/>
                </a:cubicBezTo>
                <a:close/>
                <a:moveTo>
                  <a:pt x="236" y="36"/>
                </a:moveTo>
                <a:cubicBezTo>
                  <a:pt x="236" y="35"/>
                  <a:pt x="236" y="35"/>
                  <a:pt x="236" y="35"/>
                </a:cubicBezTo>
                <a:cubicBezTo>
                  <a:pt x="237" y="35"/>
                  <a:pt x="237" y="36"/>
                  <a:pt x="237" y="36"/>
                </a:cubicBezTo>
                <a:lnTo>
                  <a:pt x="236" y="36"/>
                </a:lnTo>
                <a:close/>
                <a:moveTo>
                  <a:pt x="239" y="325"/>
                </a:moveTo>
                <a:cubicBezTo>
                  <a:pt x="238" y="324"/>
                  <a:pt x="237" y="324"/>
                  <a:pt x="237" y="323"/>
                </a:cubicBezTo>
                <a:cubicBezTo>
                  <a:pt x="237" y="323"/>
                  <a:pt x="237" y="323"/>
                  <a:pt x="237" y="323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1"/>
                  <a:pt x="237" y="321"/>
                  <a:pt x="237" y="321"/>
                </a:cubicBezTo>
                <a:cubicBezTo>
                  <a:pt x="237" y="321"/>
                  <a:pt x="237" y="322"/>
                  <a:pt x="237" y="322"/>
                </a:cubicBezTo>
                <a:cubicBezTo>
                  <a:pt x="238" y="322"/>
                  <a:pt x="238" y="322"/>
                  <a:pt x="237" y="322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2"/>
                  <a:pt x="237" y="322"/>
                  <a:pt x="237" y="323"/>
                </a:cubicBezTo>
                <a:cubicBezTo>
                  <a:pt x="239" y="323"/>
                  <a:pt x="238" y="324"/>
                  <a:pt x="239" y="325"/>
                </a:cubicBezTo>
                <a:cubicBezTo>
                  <a:pt x="239" y="325"/>
                  <a:pt x="239" y="325"/>
                  <a:pt x="239" y="325"/>
                </a:cubicBezTo>
                <a:cubicBezTo>
                  <a:pt x="239" y="325"/>
                  <a:pt x="239" y="325"/>
                  <a:pt x="239" y="325"/>
                </a:cubicBezTo>
                <a:close/>
                <a:moveTo>
                  <a:pt x="248" y="324"/>
                </a:moveTo>
                <a:cubicBezTo>
                  <a:pt x="248" y="324"/>
                  <a:pt x="248" y="324"/>
                  <a:pt x="248" y="324"/>
                </a:cubicBezTo>
                <a:cubicBezTo>
                  <a:pt x="248" y="324"/>
                  <a:pt x="247" y="324"/>
                  <a:pt x="247" y="325"/>
                </a:cubicBezTo>
                <a:cubicBezTo>
                  <a:pt x="246" y="323"/>
                  <a:pt x="246" y="323"/>
                  <a:pt x="246" y="323"/>
                </a:cubicBezTo>
                <a:cubicBezTo>
                  <a:pt x="244" y="325"/>
                  <a:pt x="244" y="322"/>
                  <a:pt x="243" y="321"/>
                </a:cubicBezTo>
                <a:cubicBezTo>
                  <a:pt x="244" y="320"/>
                  <a:pt x="244" y="320"/>
                  <a:pt x="244" y="320"/>
                </a:cubicBezTo>
                <a:cubicBezTo>
                  <a:pt x="246" y="321"/>
                  <a:pt x="247" y="322"/>
                  <a:pt x="248" y="324"/>
                </a:cubicBezTo>
                <a:cubicBezTo>
                  <a:pt x="248" y="324"/>
                  <a:pt x="248" y="324"/>
                  <a:pt x="248" y="324"/>
                </a:cubicBezTo>
                <a:close/>
                <a:moveTo>
                  <a:pt x="269" y="51"/>
                </a:moveTo>
                <a:cubicBezTo>
                  <a:pt x="267" y="51"/>
                  <a:pt x="267" y="51"/>
                  <a:pt x="267" y="51"/>
                </a:cubicBezTo>
                <a:cubicBezTo>
                  <a:pt x="268" y="50"/>
                  <a:pt x="268" y="50"/>
                  <a:pt x="268" y="50"/>
                </a:cubicBezTo>
                <a:cubicBezTo>
                  <a:pt x="268" y="49"/>
                  <a:pt x="268" y="49"/>
                  <a:pt x="268" y="49"/>
                </a:cubicBezTo>
                <a:cubicBezTo>
                  <a:pt x="268" y="49"/>
                  <a:pt x="269" y="50"/>
                  <a:pt x="269" y="50"/>
                </a:cubicBezTo>
                <a:lnTo>
                  <a:pt x="269" y="51"/>
                </a:lnTo>
                <a:close/>
                <a:moveTo>
                  <a:pt x="288" y="305"/>
                </a:moveTo>
                <a:cubicBezTo>
                  <a:pt x="288" y="305"/>
                  <a:pt x="288" y="305"/>
                  <a:pt x="287" y="305"/>
                </a:cubicBezTo>
                <a:cubicBezTo>
                  <a:pt x="287" y="303"/>
                  <a:pt x="287" y="303"/>
                  <a:pt x="287" y="303"/>
                </a:cubicBezTo>
                <a:cubicBezTo>
                  <a:pt x="288" y="304"/>
                  <a:pt x="288" y="304"/>
                  <a:pt x="288" y="304"/>
                </a:cubicBezTo>
                <a:lnTo>
                  <a:pt x="288" y="305"/>
                </a:lnTo>
                <a:close/>
                <a:moveTo>
                  <a:pt x="303" y="259"/>
                </a:moveTo>
                <a:cubicBezTo>
                  <a:pt x="302" y="258"/>
                  <a:pt x="300" y="258"/>
                  <a:pt x="301" y="256"/>
                </a:cubicBezTo>
                <a:cubicBezTo>
                  <a:pt x="302" y="256"/>
                  <a:pt x="302" y="258"/>
                  <a:pt x="303" y="258"/>
                </a:cubicBezTo>
                <a:lnTo>
                  <a:pt x="303" y="259"/>
                </a:lnTo>
                <a:close/>
                <a:moveTo>
                  <a:pt x="303" y="137"/>
                </a:moveTo>
                <a:cubicBezTo>
                  <a:pt x="303" y="137"/>
                  <a:pt x="302" y="137"/>
                  <a:pt x="302" y="136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4" y="136"/>
                  <a:pt x="303" y="137"/>
                  <a:pt x="304" y="137"/>
                </a:cubicBezTo>
                <a:cubicBezTo>
                  <a:pt x="304" y="138"/>
                  <a:pt x="303" y="137"/>
                  <a:pt x="303" y="137"/>
                </a:cubicBezTo>
                <a:close/>
                <a:moveTo>
                  <a:pt x="305" y="192"/>
                </a:moveTo>
                <a:cubicBezTo>
                  <a:pt x="304" y="193"/>
                  <a:pt x="303" y="191"/>
                  <a:pt x="303" y="190"/>
                </a:cubicBezTo>
                <a:cubicBezTo>
                  <a:pt x="304" y="190"/>
                  <a:pt x="305" y="191"/>
                  <a:pt x="305" y="192"/>
                </a:cubicBezTo>
                <a:close/>
                <a:moveTo>
                  <a:pt x="312" y="254"/>
                </a:moveTo>
                <a:cubicBezTo>
                  <a:pt x="312" y="254"/>
                  <a:pt x="312" y="254"/>
                  <a:pt x="312" y="254"/>
                </a:cubicBezTo>
                <a:cubicBezTo>
                  <a:pt x="311" y="253"/>
                  <a:pt x="310" y="253"/>
                  <a:pt x="310" y="251"/>
                </a:cubicBezTo>
                <a:cubicBezTo>
                  <a:pt x="310" y="251"/>
                  <a:pt x="311" y="251"/>
                  <a:pt x="311" y="252"/>
                </a:cubicBezTo>
                <a:cubicBezTo>
                  <a:pt x="310" y="253"/>
                  <a:pt x="312" y="252"/>
                  <a:pt x="312" y="254"/>
                </a:cubicBezTo>
                <a:close/>
                <a:moveTo>
                  <a:pt x="325" y="230"/>
                </a:moveTo>
                <a:cubicBezTo>
                  <a:pt x="325" y="230"/>
                  <a:pt x="325" y="230"/>
                  <a:pt x="325" y="230"/>
                </a:cubicBezTo>
                <a:cubicBezTo>
                  <a:pt x="326" y="230"/>
                  <a:pt x="326" y="230"/>
                  <a:pt x="326" y="230"/>
                </a:cubicBezTo>
                <a:cubicBezTo>
                  <a:pt x="326" y="230"/>
                  <a:pt x="327" y="231"/>
                  <a:pt x="327" y="232"/>
                </a:cubicBezTo>
                <a:cubicBezTo>
                  <a:pt x="326" y="233"/>
                  <a:pt x="325" y="231"/>
                  <a:pt x="324" y="231"/>
                </a:cubicBezTo>
                <a:lnTo>
                  <a:pt x="325" y="230"/>
                </a:lnTo>
                <a:close/>
              </a:path>
            </a:pathLst>
          </a:custGeom>
          <a:blipFill dpi="0" rotWithShape="1">
            <a:blip r:embed="rId1"/>
            <a:srcRect/>
            <a:stretch>
              <a:fillRect t="-1" b="-8156"/>
            </a:stretch>
          </a:blip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sp>
        <p:nvSpPr>
          <p:cNvPr id="3" name="Freeform 24"/>
          <p:cNvSpPr>
            <a:spLocks noEditPoints="1"/>
          </p:cNvSpPr>
          <p:nvPr/>
        </p:nvSpPr>
        <p:spPr bwMode="auto">
          <a:xfrm>
            <a:off x="3486150" y="3536952"/>
            <a:ext cx="1593852" cy="1631417"/>
          </a:xfrm>
          <a:custGeom>
            <a:avLst/>
            <a:gdLst>
              <a:gd name="T0" fmla="*/ 319 w 331"/>
              <a:gd name="T1" fmla="*/ 172 h 339"/>
              <a:gd name="T2" fmla="*/ 321 w 331"/>
              <a:gd name="T3" fmla="*/ 159 h 339"/>
              <a:gd name="T4" fmla="*/ 308 w 331"/>
              <a:gd name="T5" fmla="*/ 133 h 339"/>
              <a:gd name="T6" fmla="*/ 296 w 331"/>
              <a:gd name="T7" fmla="*/ 111 h 339"/>
              <a:gd name="T8" fmla="*/ 284 w 331"/>
              <a:gd name="T9" fmla="*/ 99 h 339"/>
              <a:gd name="T10" fmla="*/ 284 w 331"/>
              <a:gd name="T11" fmla="*/ 81 h 339"/>
              <a:gd name="T12" fmla="*/ 279 w 331"/>
              <a:gd name="T13" fmla="*/ 73 h 339"/>
              <a:gd name="T14" fmla="*/ 278 w 331"/>
              <a:gd name="T15" fmla="*/ 58 h 339"/>
              <a:gd name="T16" fmla="*/ 266 w 331"/>
              <a:gd name="T17" fmla="*/ 38 h 339"/>
              <a:gd name="T18" fmla="*/ 238 w 331"/>
              <a:gd name="T19" fmla="*/ 31 h 339"/>
              <a:gd name="T20" fmla="*/ 205 w 331"/>
              <a:gd name="T21" fmla="*/ 27 h 339"/>
              <a:gd name="T22" fmla="*/ 184 w 331"/>
              <a:gd name="T23" fmla="*/ 9 h 339"/>
              <a:gd name="T24" fmla="*/ 165 w 331"/>
              <a:gd name="T25" fmla="*/ 3 h 339"/>
              <a:gd name="T26" fmla="*/ 153 w 331"/>
              <a:gd name="T27" fmla="*/ 25 h 339"/>
              <a:gd name="T28" fmla="*/ 139 w 331"/>
              <a:gd name="T29" fmla="*/ 22 h 339"/>
              <a:gd name="T30" fmla="*/ 132 w 331"/>
              <a:gd name="T31" fmla="*/ 37 h 339"/>
              <a:gd name="T32" fmla="*/ 116 w 331"/>
              <a:gd name="T33" fmla="*/ 44 h 339"/>
              <a:gd name="T34" fmla="*/ 92 w 331"/>
              <a:gd name="T35" fmla="*/ 36 h 339"/>
              <a:gd name="T36" fmla="*/ 81 w 331"/>
              <a:gd name="T37" fmla="*/ 54 h 339"/>
              <a:gd name="T38" fmla="*/ 64 w 331"/>
              <a:gd name="T39" fmla="*/ 91 h 339"/>
              <a:gd name="T40" fmla="*/ 59 w 331"/>
              <a:gd name="T41" fmla="*/ 116 h 339"/>
              <a:gd name="T42" fmla="*/ 83 w 331"/>
              <a:gd name="T43" fmla="*/ 148 h 339"/>
              <a:gd name="T44" fmla="*/ 62 w 331"/>
              <a:gd name="T45" fmla="*/ 160 h 339"/>
              <a:gd name="T46" fmla="*/ 57 w 331"/>
              <a:gd name="T47" fmla="*/ 166 h 339"/>
              <a:gd name="T48" fmla="*/ 42 w 331"/>
              <a:gd name="T49" fmla="*/ 179 h 339"/>
              <a:gd name="T50" fmla="*/ 18 w 331"/>
              <a:gd name="T51" fmla="*/ 185 h 339"/>
              <a:gd name="T52" fmla="*/ 1 w 331"/>
              <a:gd name="T53" fmla="*/ 194 h 339"/>
              <a:gd name="T54" fmla="*/ 17 w 331"/>
              <a:gd name="T55" fmla="*/ 216 h 339"/>
              <a:gd name="T56" fmla="*/ 13 w 331"/>
              <a:gd name="T57" fmla="*/ 247 h 339"/>
              <a:gd name="T58" fmla="*/ 29 w 331"/>
              <a:gd name="T59" fmla="*/ 261 h 339"/>
              <a:gd name="T60" fmla="*/ 55 w 331"/>
              <a:gd name="T61" fmla="*/ 283 h 339"/>
              <a:gd name="T62" fmla="*/ 58 w 331"/>
              <a:gd name="T63" fmla="*/ 302 h 339"/>
              <a:gd name="T64" fmla="*/ 91 w 331"/>
              <a:gd name="T65" fmla="*/ 306 h 339"/>
              <a:gd name="T66" fmla="*/ 110 w 331"/>
              <a:gd name="T67" fmla="*/ 297 h 339"/>
              <a:gd name="T68" fmla="*/ 113 w 331"/>
              <a:gd name="T69" fmla="*/ 297 h 339"/>
              <a:gd name="T70" fmla="*/ 122 w 331"/>
              <a:gd name="T71" fmla="*/ 323 h 339"/>
              <a:gd name="T72" fmla="*/ 144 w 331"/>
              <a:gd name="T73" fmla="*/ 316 h 339"/>
              <a:gd name="T74" fmla="*/ 143 w 331"/>
              <a:gd name="T75" fmla="*/ 331 h 339"/>
              <a:gd name="T76" fmla="*/ 153 w 331"/>
              <a:gd name="T77" fmla="*/ 317 h 339"/>
              <a:gd name="T78" fmla="*/ 171 w 331"/>
              <a:gd name="T79" fmla="*/ 331 h 339"/>
              <a:gd name="T80" fmla="*/ 197 w 331"/>
              <a:gd name="T81" fmla="*/ 329 h 339"/>
              <a:gd name="T82" fmla="*/ 205 w 331"/>
              <a:gd name="T83" fmla="*/ 336 h 339"/>
              <a:gd name="T84" fmla="*/ 221 w 331"/>
              <a:gd name="T85" fmla="*/ 330 h 339"/>
              <a:gd name="T86" fmla="*/ 231 w 331"/>
              <a:gd name="T87" fmla="*/ 327 h 339"/>
              <a:gd name="T88" fmla="*/ 251 w 331"/>
              <a:gd name="T89" fmla="*/ 337 h 339"/>
              <a:gd name="T90" fmla="*/ 257 w 331"/>
              <a:gd name="T91" fmla="*/ 314 h 339"/>
              <a:gd name="T92" fmla="*/ 275 w 331"/>
              <a:gd name="T93" fmla="*/ 323 h 339"/>
              <a:gd name="T94" fmla="*/ 294 w 331"/>
              <a:gd name="T95" fmla="*/ 306 h 339"/>
              <a:gd name="T96" fmla="*/ 294 w 331"/>
              <a:gd name="T97" fmla="*/ 286 h 339"/>
              <a:gd name="T98" fmla="*/ 295 w 331"/>
              <a:gd name="T99" fmla="*/ 271 h 339"/>
              <a:gd name="T100" fmla="*/ 309 w 331"/>
              <a:gd name="T101" fmla="*/ 263 h 339"/>
              <a:gd name="T102" fmla="*/ 322 w 331"/>
              <a:gd name="T103" fmla="*/ 256 h 339"/>
              <a:gd name="T104" fmla="*/ 328 w 331"/>
              <a:gd name="T105" fmla="*/ 234 h 339"/>
              <a:gd name="T106" fmla="*/ 317 w 331"/>
              <a:gd name="T107" fmla="*/ 214 h 339"/>
              <a:gd name="T108" fmla="*/ 131 w 331"/>
              <a:gd name="T109" fmla="*/ 49 h 339"/>
              <a:gd name="T110" fmla="*/ 140 w 331"/>
              <a:gd name="T111" fmla="*/ 36 h 339"/>
              <a:gd name="T112" fmla="*/ 146 w 331"/>
              <a:gd name="T113" fmla="*/ 324 h 339"/>
              <a:gd name="T114" fmla="*/ 211 w 331"/>
              <a:gd name="T115" fmla="*/ 328 h 339"/>
              <a:gd name="T116" fmla="*/ 237 w 331"/>
              <a:gd name="T117" fmla="*/ 322 h 339"/>
              <a:gd name="T118" fmla="*/ 248 w 331"/>
              <a:gd name="T119" fmla="*/ 324 h 339"/>
              <a:gd name="T120" fmla="*/ 302 w 331"/>
              <a:gd name="T121" fmla="*/ 136 h 339"/>
              <a:gd name="T122" fmla="*/ 325 w 331"/>
              <a:gd name="T123" fmla="*/ 23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1" h="339">
                <a:moveTo>
                  <a:pt x="325" y="204"/>
                </a:moveTo>
                <a:cubicBezTo>
                  <a:pt x="326" y="203"/>
                  <a:pt x="326" y="203"/>
                  <a:pt x="326" y="203"/>
                </a:cubicBezTo>
                <a:cubicBezTo>
                  <a:pt x="326" y="203"/>
                  <a:pt x="325" y="203"/>
                  <a:pt x="325" y="203"/>
                </a:cubicBezTo>
                <a:cubicBezTo>
                  <a:pt x="325" y="201"/>
                  <a:pt x="324" y="200"/>
                  <a:pt x="325" y="198"/>
                </a:cubicBezTo>
                <a:cubicBezTo>
                  <a:pt x="325" y="199"/>
                  <a:pt x="326" y="199"/>
                  <a:pt x="326" y="199"/>
                </a:cubicBezTo>
                <a:cubicBezTo>
                  <a:pt x="327" y="198"/>
                  <a:pt x="327" y="197"/>
                  <a:pt x="327" y="196"/>
                </a:cubicBezTo>
                <a:cubicBezTo>
                  <a:pt x="327" y="195"/>
                  <a:pt x="327" y="193"/>
                  <a:pt x="327" y="192"/>
                </a:cubicBezTo>
                <a:cubicBezTo>
                  <a:pt x="326" y="191"/>
                  <a:pt x="326" y="188"/>
                  <a:pt x="327" y="187"/>
                </a:cubicBezTo>
                <a:cubicBezTo>
                  <a:pt x="326" y="186"/>
                  <a:pt x="326" y="186"/>
                  <a:pt x="326" y="186"/>
                </a:cubicBezTo>
                <a:cubicBezTo>
                  <a:pt x="326" y="186"/>
                  <a:pt x="326" y="186"/>
                  <a:pt x="326" y="186"/>
                </a:cubicBezTo>
                <a:cubicBezTo>
                  <a:pt x="325" y="186"/>
                  <a:pt x="325" y="185"/>
                  <a:pt x="324" y="185"/>
                </a:cubicBezTo>
                <a:cubicBezTo>
                  <a:pt x="324" y="182"/>
                  <a:pt x="320" y="184"/>
                  <a:pt x="320" y="181"/>
                </a:cubicBezTo>
                <a:cubicBezTo>
                  <a:pt x="321" y="181"/>
                  <a:pt x="321" y="181"/>
                  <a:pt x="321" y="181"/>
                </a:cubicBezTo>
                <a:cubicBezTo>
                  <a:pt x="319" y="180"/>
                  <a:pt x="321" y="179"/>
                  <a:pt x="320" y="178"/>
                </a:cubicBezTo>
                <a:cubicBezTo>
                  <a:pt x="320" y="178"/>
                  <a:pt x="321" y="178"/>
                  <a:pt x="321" y="178"/>
                </a:cubicBezTo>
                <a:cubicBezTo>
                  <a:pt x="320" y="177"/>
                  <a:pt x="321" y="176"/>
                  <a:pt x="320" y="176"/>
                </a:cubicBezTo>
                <a:cubicBezTo>
                  <a:pt x="321" y="174"/>
                  <a:pt x="319" y="173"/>
                  <a:pt x="319" y="172"/>
                </a:cubicBezTo>
                <a:cubicBezTo>
                  <a:pt x="319" y="173"/>
                  <a:pt x="319" y="173"/>
                  <a:pt x="319" y="173"/>
                </a:cubicBezTo>
                <a:cubicBezTo>
                  <a:pt x="319" y="172"/>
                  <a:pt x="319" y="172"/>
                  <a:pt x="319" y="172"/>
                </a:cubicBezTo>
                <a:cubicBezTo>
                  <a:pt x="319" y="172"/>
                  <a:pt x="319" y="171"/>
                  <a:pt x="319" y="172"/>
                </a:cubicBezTo>
                <a:cubicBezTo>
                  <a:pt x="319" y="171"/>
                  <a:pt x="319" y="171"/>
                  <a:pt x="319" y="171"/>
                </a:cubicBezTo>
                <a:cubicBezTo>
                  <a:pt x="318" y="170"/>
                  <a:pt x="319" y="169"/>
                  <a:pt x="318" y="168"/>
                </a:cubicBezTo>
                <a:cubicBezTo>
                  <a:pt x="318" y="168"/>
                  <a:pt x="318" y="168"/>
                  <a:pt x="318" y="168"/>
                </a:cubicBezTo>
                <a:cubicBezTo>
                  <a:pt x="317" y="168"/>
                  <a:pt x="317" y="168"/>
                  <a:pt x="317" y="168"/>
                </a:cubicBezTo>
                <a:cubicBezTo>
                  <a:pt x="316" y="170"/>
                  <a:pt x="315" y="168"/>
                  <a:pt x="314" y="168"/>
                </a:cubicBezTo>
                <a:cubicBezTo>
                  <a:pt x="313" y="167"/>
                  <a:pt x="311" y="166"/>
                  <a:pt x="313" y="164"/>
                </a:cubicBezTo>
                <a:cubicBezTo>
                  <a:pt x="314" y="164"/>
                  <a:pt x="316" y="166"/>
                  <a:pt x="318" y="166"/>
                </a:cubicBezTo>
                <a:cubicBezTo>
                  <a:pt x="318" y="166"/>
                  <a:pt x="319" y="166"/>
                  <a:pt x="319" y="165"/>
                </a:cubicBezTo>
                <a:cubicBezTo>
                  <a:pt x="317" y="163"/>
                  <a:pt x="317" y="163"/>
                  <a:pt x="317" y="163"/>
                </a:cubicBezTo>
                <a:cubicBezTo>
                  <a:pt x="318" y="161"/>
                  <a:pt x="319" y="163"/>
                  <a:pt x="320" y="163"/>
                </a:cubicBezTo>
                <a:cubicBezTo>
                  <a:pt x="320" y="163"/>
                  <a:pt x="319" y="162"/>
                  <a:pt x="319" y="162"/>
                </a:cubicBezTo>
                <a:cubicBezTo>
                  <a:pt x="320" y="162"/>
                  <a:pt x="321" y="162"/>
                  <a:pt x="321" y="161"/>
                </a:cubicBezTo>
                <a:cubicBezTo>
                  <a:pt x="321" y="160"/>
                  <a:pt x="321" y="160"/>
                  <a:pt x="321" y="160"/>
                </a:cubicBezTo>
                <a:cubicBezTo>
                  <a:pt x="321" y="160"/>
                  <a:pt x="321" y="159"/>
                  <a:pt x="321" y="159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1" y="157"/>
                  <a:pt x="320" y="157"/>
                  <a:pt x="321" y="156"/>
                </a:cubicBezTo>
                <a:cubicBezTo>
                  <a:pt x="320" y="156"/>
                  <a:pt x="320" y="156"/>
                  <a:pt x="320" y="156"/>
                </a:cubicBezTo>
                <a:cubicBezTo>
                  <a:pt x="317" y="156"/>
                  <a:pt x="317" y="154"/>
                  <a:pt x="316" y="153"/>
                </a:cubicBezTo>
                <a:cubicBezTo>
                  <a:pt x="317" y="152"/>
                  <a:pt x="314" y="150"/>
                  <a:pt x="316" y="150"/>
                </a:cubicBezTo>
                <a:cubicBezTo>
                  <a:pt x="314" y="149"/>
                  <a:pt x="316" y="147"/>
                  <a:pt x="314" y="146"/>
                </a:cubicBezTo>
                <a:cubicBezTo>
                  <a:pt x="313" y="147"/>
                  <a:pt x="313" y="145"/>
                  <a:pt x="312" y="146"/>
                </a:cubicBezTo>
                <a:cubicBezTo>
                  <a:pt x="310" y="146"/>
                  <a:pt x="310" y="144"/>
                  <a:pt x="308" y="143"/>
                </a:cubicBezTo>
                <a:cubicBezTo>
                  <a:pt x="308" y="142"/>
                  <a:pt x="309" y="143"/>
                  <a:pt x="309" y="142"/>
                </a:cubicBezTo>
                <a:cubicBezTo>
                  <a:pt x="310" y="142"/>
                  <a:pt x="310" y="142"/>
                  <a:pt x="310" y="142"/>
                </a:cubicBezTo>
                <a:cubicBezTo>
                  <a:pt x="310" y="141"/>
                  <a:pt x="311" y="139"/>
                  <a:pt x="312" y="138"/>
                </a:cubicBezTo>
                <a:cubicBezTo>
                  <a:pt x="312" y="136"/>
                  <a:pt x="313" y="135"/>
                  <a:pt x="311" y="134"/>
                </a:cubicBezTo>
                <a:cubicBezTo>
                  <a:pt x="311" y="134"/>
                  <a:pt x="311" y="134"/>
                  <a:pt x="311" y="134"/>
                </a:cubicBezTo>
                <a:cubicBezTo>
                  <a:pt x="310" y="134"/>
                  <a:pt x="310" y="133"/>
                  <a:pt x="309" y="134"/>
                </a:cubicBezTo>
                <a:cubicBezTo>
                  <a:pt x="309" y="133"/>
                  <a:pt x="309" y="133"/>
                  <a:pt x="309" y="133"/>
                </a:cubicBezTo>
                <a:cubicBezTo>
                  <a:pt x="308" y="133"/>
                  <a:pt x="308" y="133"/>
                  <a:pt x="308" y="134"/>
                </a:cubicBezTo>
                <a:cubicBezTo>
                  <a:pt x="308" y="133"/>
                  <a:pt x="307" y="133"/>
                  <a:pt x="308" y="133"/>
                </a:cubicBezTo>
                <a:cubicBezTo>
                  <a:pt x="306" y="132"/>
                  <a:pt x="304" y="133"/>
                  <a:pt x="304" y="131"/>
                </a:cubicBezTo>
                <a:cubicBezTo>
                  <a:pt x="304" y="130"/>
                  <a:pt x="303" y="129"/>
                  <a:pt x="304" y="129"/>
                </a:cubicBezTo>
                <a:cubicBezTo>
                  <a:pt x="305" y="129"/>
                  <a:pt x="306" y="129"/>
                  <a:pt x="306" y="130"/>
                </a:cubicBezTo>
                <a:cubicBezTo>
                  <a:pt x="309" y="128"/>
                  <a:pt x="304" y="126"/>
                  <a:pt x="307" y="125"/>
                </a:cubicBezTo>
                <a:cubicBezTo>
                  <a:pt x="306" y="124"/>
                  <a:pt x="305" y="125"/>
                  <a:pt x="305" y="126"/>
                </a:cubicBezTo>
                <a:cubicBezTo>
                  <a:pt x="304" y="126"/>
                  <a:pt x="304" y="125"/>
                  <a:pt x="304" y="124"/>
                </a:cubicBezTo>
                <a:cubicBezTo>
                  <a:pt x="304" y="124"/>
                  <a:pt x="305" y="124"/>
                  <a:pt x="305" y="124"/>
                </a:cubicBezTo>
                <a:cubicBezTo>
                  <a:pt x="305" y="123"/>
                  <a:pt x="304" y="123"/>
                  <a:pt x="303" y="122"/>
                </a:cubicBezTo>
                <a:cubicBezTo>
                  <a:pt x="304" y="123"/>
                  <a:pt x="304" y="123"/>
                  <a:pt x="304" y="123"/>
                </a:cubicBezTo>
                <a:cubicBezTo>
                  <a:pt x="304" y="124"/>
                  <a:pt x="304" y="124"/>
                  <a:pt x="304" y="124"/>
                </a:cubicBezTo>
                <a:cubicBezTo>
                  <a:pt x="301" y="123"/>
                  <a:pt x="300" y="121"/>
                  <a:pt x="300" y="119"/>
                </a:cubicBezTo>
                <a:cubicBezTo>
                  <a:pt x="299" y="119"/>
                  <a:pt x="299" y="120"/>
                  <a:pt x="299" y="120"/>
                </a:cubicBezTo>
                <a:cubicBezTo>
                  <a:pt x="298" y="119"/>
                  <a:pt x="298" y="118"/>
                  <a:pt x="299" y="118"/>
                </a:cubicBezTo>
                <a:cubicBezTo>
                  <a:pt x="298" y="118"/>
                  <a:pt x="297" y="117"/>
                  <a:pt x="296" y="117"/>
                </a:cubicBezTo>
                <a:cubicBezTo>
                  <a:pt x="296" y="116"/>
                  <a:pt x="297" y="115"/>
                  <a:pt x="297" y="114"/>
                </a:cubicBezTo>
                <a:cubicBezTo>
                  <a:pt x="297" y="114"/>
                  <a:pt x="297" y="114"/>
                  <a:pt x="297" y="114"/>
                </a:cubicBezTo>
                <a:cubicBezTo>
                  <a:pt x="297" y="113"/>
                  <a:pt x="295" y="112"/>
                  <a:pt x="296" y="111"/>
                </a:cubicBezTo>
                <a:cubicBezTo>
                  <a:pt x="296" y="111"/>
                  <a:pt x="296" y="110"/>
                  <a:pt x="296" y="110"/>
                </a:cubicBezTo>
                <a:cubicBezTo>
                  <a:pt x="295" y="110"/>
                  <a:pt x="294" y="110"/>
                  <a:pt x="294" y="110"/>
                </a:cubicBezTo>
                <a:cubicBezTo>
                  <a:pt x="294" y="110"/>
                  <a:pt x="294" y="110"/>
                  <a:pt x="294" y="110"/>
                </a:cubicBezTo>
                <a:cubicBezTo>
                  <a:pt x="294" y="110"/>
                  <a:pt x="294" y="111"/>
                  <a:pt x="294" y="111"/>
                </a:cubicBezTo>
                <a:cubicBezTo>
                  <a:pt x="294" y="111"/>
                  <a:pt x="293" y="111"/>
                  <a:pt x="293" y="111"/>
                </a:cubicBezTo>
                <a:cubicBezTo>
                  <a:pt x="293" y="110"/>
                  <a:pt x="293" y="109"/>
                  <a:pt x="293" y="109"/>
                </a:cubicBezTo>
                <a:cubicBezTo>
                  <a:pt x="293" y="108"/>
                  <a:pt x="292" y="110"/>
                  <a:pt x="291" y="108"/>
                </a:cubicBezTo>
                <a:cubicBezTo>
                  <a:pt x="291" y="108"/>
                  <a:pt x="290" y="106"/>
                  <a:pt x="292" y="106"/>
                </a:cubicBezTo>
                <a:cubicBezTo>
                  <a:pt x="291" y="105"/>
                  <a:pt x="291" y="105"/>
                  <a:pt x="291" y="105"/>
                </a:cubicBezTo>
                <a:cubicBezTo>
                  <a:pt x="292" y="104"/>
                  <a:pt x="290" y="103"/>
                  <a:pt x="290" y="102"/>
                </a:cubicBezTo>
                <a:cubicBezTo>
                  <a:pt x="290" y="102"/>
                  <a:pt x="289" y="102"/>
                  <a:pt x="288" y="103"/>
                </a:cubicBezTo>
                <a:cubicBezTo>
                  <a:pt x="289" y="103"/>
                  <a:pt x="289" y="103"/>
                  <a:pt x="289" y="103"/>
                </a:cubicBezTo>
                <a:cubicBezTo>
                  <a:pt x="289" y="103"/>
                  <a:pt x="289" y="103"/>
                  <a:pt x="288" y="104"/>
                </a:cubicBezTo>
                <a:cubicBezTo>
                  <a:pt x="287" y="103"/>
                  <a:pt x="285" y="101"/>
                  <a:pt x="285" y="99"/>
                </a:cubicBezTo>
                <a:cubicBezTo>
                  <a:pt x="285" y="99"/>
                  <a:pt x="285" y="99"/>
                  <a:pt x="285" y="99"/>
                </a:cubicBezTo>
                <a:cubicBezTo>
                  <a:pt x="284" y="99"/>
                  <a:pt x="284" y="98"/>
                  <a:pt x="284" y="98"/>
                </a:cubicBezTo>
                <a:cubicBezTo>
                  <a:pt x="284" y="99"/>
                  <a:pt x="284" y="99"/>
                  <a:pt x="284" y="99"/>
                </a:cubicBezTo>
                <a:cubicBezTo>
                  <a:pt x="283" y="98"/>
                  <a:pt x="283" y="98"/>
                  <a:pt x="283" y="98"/>
                </a:cubicBezTo>
                <a:cubicBezTo>
                  <a:pt x="283" y="98"/>
                  <a:pt x="283" y="98"/>
                  <a:pt x="283" y="98"/>
                </a:cubicBezTo>
                <a:cubicBezTo>
                  <a:pt x="282" y="98"/>
                  <a:pt x="282" y="97"/>
                  <a:pt x="282" y="97"/>
                </a:cubicBezTo>
                <a:cubicBezTo>
                  <a:pt x="282" y="97"/>
                  <a:pt x="282" y="96"/>
                  <a:pt x="282" y="96"/>
                </a:cubicBezTo>
                <a:cubicBezTo>
                  <a:pt x="280" y="94"/>
                  <a:pt x="278" y="96"/>
                  <a:pt x="276" y="95"/>
                </a:cubicBezTo>
                <a:cubicBezTo>
                  <a:pt x="277" y="95"/>
                  <a:pt x="276" y="95"/>
                  <a:pt x="276" y="96"/>
                </a:cubicBezTo>
                <a:cubicBezTo>
                  <a:pt x="275" y="95"/>
                  <a:pt x="275" y="95"/>
                  <a:pt x="275" y="95"/>
                </a:cubicBezTo>
                <a:cubicBezTo>
                  <a:pt x="276" y="93"/>
                  <a:pt x="274" y="93"/>
                  <a:pt x="274" y="92"/>
                </a:cubicBezTo>
                <a:cubicBezTo>
                  <a:pt x="273" y="92"/>
                  <a:pt x="273" y="92"/>
                  <a:pt x="273" y="92"/>
                </a:cubicBezTo>
                <a:cubicBezTo>
                  <a:pt x="272" y="91"/>
                  <a:pt x="273" y="90"/>
                  <a:pt x="273" y="88"/>
                </a:cubicBezTo>
                <a:cubicBezTo>
                  <a:pt x="273" y="86"/>
                  <a:pt x="276" y="86"/>
                  <a:pt x="275" y="84"/>
                </a:cubicBezTo>
                <a:cubicBezTo>
                  <a:pt x="276" y="82"/>
                  <a:pt x="279" y="85"/>
                  <a:pt x="280" y="83"/>
                </a:cubicBezTo>
                <a:cubicBezTo>
                  <a:pt x="280" y="83"/>
                  <a:pt x="280" y="83"/>
                  <a:pt x="280" y="83"/>
                </a:cubicBezTo>
                <a:cubicBezTo>
                  <a:pt x="281" y="82"/>
                  <a:pt x="281" y="82"/>
                  <a:pt x="281" y="82"/>
                </a:cubicBezTo>
                <a:cubicBezTo>
                  <a:pt x="281" y="82"/>
                  <a:pt x="282" y="82"/>
                  <a:pt x="282" y="82"/>
                </a:cubicBezTo>
                <a:cubicBezTo>
                  <a:pt x="281" y="81"/>
                  <a:pt x="283" y="81"/>
                  <a:pt x="283" y="80"/>
                </a:cubicBezTo>
                <a:cubicBezTo>
                  <a:pt x="284" y="81"/>
                  <a:pt x="284" y="81"/>
                  <a:pt x="284" y="81"/>
                </a:cubicBezTo>
                <a:cubicBezTo>
                  <a:pt x="283" y="81"/>
                  <a:pt x="283" y="81"/>
                  <a:pt x="283" y="81"/>
                </a:cubicBezTo>
                <a:cubicBezTo>
                  <a:pt x="284" y="82"/>
                  <a:pt x="284" y="82"/>
                  <a:pt x="284" y="82"/>
                </a:cubicBezTo>
                <a:cubicBezTo>
                  <a:pt x="284" y="81"/>
                  <a:pt x="284" y="81"/>
                  <a:pt x="284" y="81"/>
                </a:cubicBezTo>
                <a:cubicBezTo>
                  <a:pt x="285" y="82"/>
                  <a:pt x="286" y="81"/>
                  <a:pt x="287" y="82"/>
                </a:cubicBezTo>
                <a:cubicBezTo>
                  <a:pt x="287" y="81"/>
                  <a:pt x="286" y="81"/>
                  <a:pt x="286" y="81"/>
                </a:cubicBezTo>
                <a:cubicBezTo>
                  <a:pt x="286" y="81"/>
                  <a:pt x="286" y="81"/>
                  <a:pt x="286" y="81"/>
                </a:cubicBezTo>
                <a:cubicBezTo>
                  <a:pt x="286" y="79"/>
                  <a:pt x="285" y="78"/>
                  <a:pt x="285" y="77"/>
                </a:cubicBezTo>
                <a:cubicBezTo>
                  <a:pt x="284" y="77"/>
                  <a:pt x="284" y="77"/>
                  <a:pt x="284" y="77"/>
                </a:cubicBezTo>
                <a:cubicBezTo>
                  <a:pt x="284" y="77"/>
                  <a:pt x="284" y="77"/>
                  <a:pt x="284" y="77"/>
                </a:cubicBezTo>
                <a:cubicBezTo>
                  <a:pt x="284" y="77"/>
                  <a:pt x="284" y="77"/>
                  <a:pt x="283" y="77"/>
                </a:cubicBezTo>
                <a:cubicBezTo>
                  <a:pt x="283" y="77"/>
                  <a:pt x="283" y="77"/>
                  <a:pt x="283" y="77"/>
                </a:cubicBezTo>
                <a:cubicBezTo>
                  <a:pt x="283" y="77"/>
                  <a:pt x="283" y="76"/>
                  <a:pt x="283" y="76"/>
                </a:cubicBezTo>
                <a:cubicBezTo>
                  <a:pt x="283" y="76"/>
                  <a:pt x="283" y="76"/>
                  <a:pt x="283" y="76"/>
                </a:cubicBezTo>
                <a:cubicBezTo>
                  <a:pt x="283" y="76"/>
                  <a:pt x="283" y="76"/>
                  <a:pt x="283" y="75"/>
                </a:cubicBezTo>
                <a:cubicBezTo>
                  <a:pt x="283" y="75"/>
                  <a:pt x="283" y="75"/>
                  <a:pt x="283" y="75"/>
                </a:cubicBezTo>
                <a:cubicBezTo>
                  <a:pt x="282" y="71"/>
                  <a:pt x="282" y="71"/>
                  <a:pt x="282" y="71"/>
                </a:cubicBezTo>
                <a:cubicBezTo>
                  <a:pt x="281" y="73"/>
                  <a:pt x="280" y="72"/>
                  <a:pt x="279" y="73"/>
                </a:cubicBezTo>
                <a:cubicBezTo>
                  <a:pt x="279" y="73"/>
                  <a:pt x="279" y="73"/>
                  <a:pt x="279" y="73"/>
                </a:cubicBezTo>
                <a:cubicBezTo>
                  <a:pt x="279" y="72"/>
                  <a:pt x="279" y="72"/>
                  <a:pt x="279" y="72"/>
                </a:cubicBezTo>
                <a:cubicBezTo>
                  <a:pt x="279" y="72"/>
                  <a:pt x="279" y="71"/>
                  <a:pt x="279" y="71"/>
                </a:cubicBezTo>
                <a:cubicBezTo>
                  <a:pt x="279" y="70"/>
                  <a:pt x="279" y="70"/>
                  <a:pt x="279" y="70"/>
                </a:cubicBezTo>
                <a:cubicBezTo>
                  <a:pt x="279" y="70"/>
                  <a:pt x="279" y="70"/>
                  <a:pt x="279" y="70"/>
                </a:cubicBezTo>
                <a:cubicBezTo>
                  <a:pt x="279" y="69"/>
                  <a:pt x="279" y="69"/>
                  <a:pt x="280" y="69"/>
                </a:cubicBezTo>
                <a:cubicBezTo>
                  <a:pt x="280" y="69"/>
                  <a:pt x="280" y="68"/>
                  <a:pt x="281" y="68"/>
                </a:cubicBezTo>
                <a:cubicBezTo>
                  <a:pt x="281" y="68"/>
                  <a:pt x="281" y="68"/>
                  <a:pt x="281" y="69"/>
                </a:cubicBezTo>
                <a:cubicBezTo>
                  <a:pt x="282" y="68"/>
                  <a:pt x="283" y="68"/>
                  <a:pt x="282" y="67"/>
                </a:cubicBezTo>
                <a:cubicBezTo>
                  <a:pt x="282" y="67"/>
                  <a:pt x="282" y="67"/>
                  <a:pt x="282" y="67"/>
                </a:cubicBezTo>
                <a:cubicBezTo>
                  <a:pt x="283" y="66"/>
                  <a:pt x="283" y="65"/>
                  <a:pt x="284" y="64"/>
                </a:cubicBezTo>
                <a:cubicBezTo>
                  <a:pt x="284" y="64"/>
                  <a:pt x="283" y="64"/>
                  <a:pt x="283" y="64"/>
                </a:cubicBezTo>
                <a:cubicBezTo>
                  <a:pt x="283" y="63"/>
                  <a:pt x="283" y="63"/>
                  <a:pt x="284" y="63"/>
                </a:cubicBezTo>
                <a:cubicBezTo>
                  <a:pt x="283" y="63"/>
                  <a:pt x="283" y="63"/>
                  <a:pt x="283" y="63"/>
                </a:cubicBezTo>
                <a:cubicBezTo>
                  <a:pt x="283" y="63"/>
                  <a:pt x="283" y="63"/>
                  <a:pt x="283" y="63"/>
                </a:cubicBezTo>
                <a:cubicBezTo>
                  <a:pt x="279" y="67"/>
                  <a:pt x="280" y="60"/>
                  <a:pt x="277" y="59"/>
                </a:cubicBezTo>
                <a:cubicBezTo>
                  <a:pt x="277" y="58"/>
                  <a:pt x="278" y="58"/>
                  <a:pt x="278" y="58"/>
                </a:cubicBezTo>
                <a:cubicBezTo>
                  <a:pt x="277" y="58"/>
                  <a:pt x="277" y="58"/>
                  <a:pt x="277" y="57"/>
                </a:cubicBezTo>
                <a:cubicBezTo>
                  <a:pt x="277" y="57"/>
                  <a:pt x="277" y="57"/>
                  <a:pt x="278" y="57"/>
                </a:cubicBezTo>
                <a:cubicBezTo>
                  <a:pt x="275" y="55"/>
                  <a:pt x="275" y="55"/>
                  <a:pt x="275" y="55"/>
                </a:cubicBezTo>
                <a:cubicBezTo>
                  <a:pt x="277" y="53"/>
                  <a:pt x="274" y="53"/>
                  <a:pt x="275" y="51"/>
                </a:cubicBezTo>
                <a:cubicBezTo>
                  <a:pt x="274" y="52"/>
                  <a:pt x="273" y="51"/>
                  <a:pt x="273" y="51"/>
                </a:cubicBezTo>
                <a:cubicBezTo>
                  <a:pt x="271" y="50"/>
                  <a:pt x="272" y="48"/>
                  <a:pt x="272" y="48"/>
                </a:cubicBezTo>
                <a:cubicBezTo>
                  <a:pt x="272" y="48"/>
                  <a:pt x="272" y="48"/>
                  <a:pt x="272" y="48"/>
                </a:cubicBezTo>
                <a:cubicBezTo>
                  <a:pt x="271" y="48"/>
                  <a:pt x="271" y="47"/>
                  <a:pt x="271" y="47"/>
                </a:cubicBezTo>
                <a:cubicBezTo>
                  <a:pt x="270" y="47"/>
                  <a:pt x="269" y="47"/>
                  <a:pt x="268" y="45"/>
                </a:cubicBezTo>
                <a:cubicBezTo>
                  <a:pt x="268" y="45"/>
                  <a:pt x="269" y="45"/>
                  <a:pt x="269" y="45"/>
                </a:cubicBezTo>
                <a:cubicBezTo>
                  <a:pt x="269" y="44"/>
                  <a:pt x="269" y="44"/>
                  <a:pt x="269" y="44"/>
                </a:cubicBezTo>
                <a:cubicBezTo>
                  <a:pt x="268" y="45"/>
                  <a:pt x="268" y="45"/>
                  <a:pt x="268" y="45"/>
                </a:cubicBezTo>
                <a:cubicBezTo>
                  <a:pt x="267" y="43"/>
                  <a:pt x="270" y="43"/>
                  <a:pt x="270" y="41"/>
                </a:cubicBezTo>
                <a:cubicBezTo>
                  <a:pt x="270" y="41"/>
                  <a:pt x="269" y="41"/>
                  <a:pt x="269" y="40"/>
                </a:cubicBezTo>
                <a:cubicBezTo>
                  <a:pt x="269" y="40"/>
                  <a:pt x="269" y="40"/>
                  <a:pt x="269" y="40"/>
                </a:cubicBezTo>
                <a:cubicBezTo>
                  <a:pt x="268" y="39"/>
                  <a:pt x="268" y="40"/>
                  <a:pt x="267" y="40"/>
                </a:cubicBezTo>
                <a:cubicBezTo>
                  <a:pt x="266" y="40"/>
                  <a:pt x="266" y="39"/>
                  <a:pt x="266" y="38"/>
                </a:cubicBezTo>
                <a:cubicBezTo>
                  <a:pt x="266" y="38"/>
                  <a:pt x="266" y="38"/>
                  <a:pt x="266" y="38"/>
                </a:cubicBezTo>
                <a:cubicBezTo>
                  <a:pt x="265" y="37"/>
                  <a:pt x="267" y="35"/>
                  <a:pt x="267" y="34"/>
                </a:cubicBezTo>
                <a:cubicBezTo>
                  <a:pt x="266" y="34"/>
                  <a:pt x="265" y="35"/>
                  <a:pt x="264" y="35"/>
                </a:cubicBezTo>
                <a:cubicBezTo>
                  <a:pt x="264" y="34"/>
                  <a:pt x="264" y="33"/>
                  <a:pt x="264" y="33"/>
                </a:cubicBezTo>
                <a:cubicBezTo>
                  <a:pt x="263" y="32"/>
                  <a:pt x="263" y="30"/>
                  <a:pt x="261" y="31"/>
                </a:cubicBezTo>
                <a:cubicBezTo>
                  <a:pt x="259" y="31"/>
                  <a:pt x="260" y="29"/>
                  <a:pt x="259" y="27"/>
                </a:cubicBezTo>
                <a:cubicBezTo>
                  <a:pt x="259" y="27"/>
                  <a:pt x="259" y="27"/>
                  <a:pt x="260" y="27"/>
                </a:cubicBezTo>
                <a:cubicBezTo>
                  <a:pt x="259" y="27"/>
                  <a:pt x="259" y="27"/>
                  <a:pt x="259" y="27"/>
                </a:cubicBezTo>
                <a:cubicBezTo>
                  <a:pt x="259" y="27"/>
                  <a:pt x="258" y="27"/>
                  <a:pt x="258" y="28"/>
                </a:cubicBezTo>
                <a:cubicBezTo>
                  <a:pt x="257" y="29"/>
                  <a:pt x="255" y="27"/>
                  <a:pt x="253" y="27"/>
                </a:cubicBezTo>
                <a:cubicBezTo>
                  <a:pt x="252" y="27"/>
                  <a:pt x="251" y="28"/>
                  <a:pt x="250" y="29"/>
                </a:cubicBezTo>
                <a:cubicBezTo>
                  <a:pt x="248" y="28"/>
                  <a:pt x="249" y="31"/>
                  <a:pt x="247" y="31"/>
                </a:cubicBezTo>
                <a:cubicBezTo>
                  <a:pt x="246" y="31"/>
                  <a:pt x="244" y="30"/>
                  <a:pt x="244" y="31"/>
                </a:cubicBezTo>
                <a:cubicBezTo>
                  <a:pt x="244" y="31"/>
                  <a:pt x="245" y="31"/>
                  <a:pt x="245" y="32"/>
                </a:cubicBezTo>
                <a:cubicBezTo>
                  <a:pt x="244" y="32"/>
                  <a:pt x="244" y="33"/>
                  <a:pt x="243" y="33"/>
                </a:cubicBezTo>
                <a:cubicBezTo>
                  <a:pt x="242" y="33"/>
                  <a:pt x="241" y="31"/>
                  <a:pt x="240" y="30"/>
                </a:cubicBezTo>
                <a:cubicBezTo>
                  <a:pt x="240" y="30"/>
                  <a:pt x="238" y="30"/>
                  <a:pt x="238" y="31"/>
                </a:cubicBezTo>
                <a:cubicBezTo>
                  <a:pt x="236" y="31"/>
                  <a:pt x="236" y="33"/>
                  <a:pt x="236" y="34"/>
                </a:cubicBezTo>
                <a:cubicBezTo>
                  <a:pt x="235" y="33"/>
                  <a:pt x="235" y="33"/>
                  <a:pt x="235" y="33"/>
                </a:cubicBezTo>
                <a:cubicBezTo>
                  <a:pt x="233" y="29"/>
                  <a:pt x="229" y="33"/>
                  <a:pt x="227" y="30"/>
                </a:cubicBezTo>
                <a:cubicBezTo>
                  <a:pt x="227" y="29"/>
                  <a:pt x="227" y="29"/>
                  <a:pt x="228" y="28"/>
                </a:cubicBezTo>
                <a:cubicBezTo>
                  <a:pt x="226" y="27"/>
                  <a:pt x="228" y="22"/>
                  <a:pt x="224" y="23"/>
                </a:cubicBezTo>
                <a:cubicBezTo>
                  <a:pt x="225" y="23"/>
                  <a:pt x="224" y="24"/>
                  <a:pt x="224" y="24"/>
                </a:cubicBezTo>
                <a:cubicBezTo>
                  <a:pt x="222" y="23"/>
                  <a:pt x="220" y="26"/>
                  <a:pt x="219" y="23"/>
                </a:cubicBezTo>
                <a:cubicBezTo>
                  <a:pt x="214" y="25"/>
                  <a:pt x="215" y="18"/>
                  <a:pt x="210" y="19"/>
                </a:cubicBezTo>
                <a:cubicBezTo>
                  <a:pt x="210" y="21"/>
                  <a:pt x="208" y="21"/>
                  <a:pt x="206" y="20"/>
                </a:cubicBezTo>
                <a:cubicBezTo>
                  <a:pt x="204" y="20"/>
                  <a:pt x="206" y="18"/>
                  <a:pt x="204" y="17"/>
                </a:cubicBezTo>
                <a:cubicBezTo>
                  <a:pt x="203" y="16"/>
                  <a:pt x="203" y="18"/>
                  <a:pt x="202" y="18"/>
                </a:cubicBezTo>
                <a:cubicBezTo>
                  <a:pt x="202" y="18"/>
                  <a:pt x="202" y="18"/>
                  <a:pt x="202" y="18"/>
                </a:cubicBezTo>
                <a:cubicBezTo>
                  <a:pt x="203" y="21"/>
                  <a:pt x="202" y="24"/>
                  <a:pt x="205" y="26"/>
                </a:cubicBezTo>
                <a:cubicBezTo>
                  <a:pt x="205" y="25"/>
                  <a:pt x="205" y="25"/>
                  <a:pt x="205" y="25"/>
                </a:cubicBezTo>
                <a:cubicBezTo>
                  <a:pt x="205" y="26"/>
                  <a:pt x="205" y="26"/>
                  <a:pt x="205" y="26"/>
                </a:cubicBezTo>
                <a:cubicBezTo>
                  <a:pt x="206" y="26"/>
                  <a:pt x="206" y="27"/>
                  <a:pt x="206" y="27"/>
                </a:cubicBezTo>
                <a:cubicBezTo>
                  <a:pt x="205" y="28"/>
                  <a:pt x="205" y="27"/>
                  <a:pt x="205" y="27"/>
                </a:cubicBezTo>
                <a:cubicBezTo>
                  <a:pt x="204" y="29"/>
                  <a:pt x="204" y="29"/>
                  <a:pt x="204" y="29"/>
                </a:cubicBezTo>
                <a:cubicBezTo>
                  <a:pt x="206" y="29"/>
                  <a:pt x="203" y="30"/>
                  <a:pt x="205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4" y="30"/>
                  <a:pt x="202" y="30"/>
                  <a:pt x="202" y="29"/>
                </a:cubicBezTo>
                <a:cubicBezTo>
                  <a:pt x="201" y="29"/>
                  <a:pt x="201" y="27"/>
                  <a:pt x="200" y="27"/>
                </a:cubicBezTo>
                <a:cubicBezTo>
                  <a:pt x="201" y="25"/>
                  <a:pt x="198" y="24"/>
                  <a:pt x="198" y="22"/>
                </a:cubicBezTo>
                <a:cubicBezTo>
                  <a:pt x="198" y="22"/>
                  <a:pt x="198" y="23"/>
                  <a:pt x="198" y="23"/>
                </a:cubicBezTo>
                <a:cubicBezTo>
                  <a:pt x="197" y="21"/>
                  <a:pt x="194" y="20"/>
                  <a:pt x="195" y="18"/>
                </a:cubicBezTo>
                <a:cubicBezTo>
                  <a:pt x="194" y="17"/>
                  <a:pt x="195" y="16"/>
                  <a:pt x="196" y="14"/>
                </a:cubicBezTo>
                <a:cubicBezTo>
                  <a:pt x="195" y="12"/>
                  <a:pt x="193" y="13"/>
                  <a:pt x="192" y="13"/>
                </a:cubicBezTo>
                <a:cubicBezTo>
                  <a:pt x="192" y="15"/>
                  <a:pt x="191" y="16"/>
                  <a:pt x="191" y="16"/>
                </a:cubicBezTo>
                <a:cubicBezTo>
                  <a:pt x="189" y="16"/>
                  <a:pt x="187" y="15"/>
                  <a:pt x="187" y="13"/>
                </a:cubicBezTo>
                <a:cubicBezTo>
                  <a:pt x="186" y="13"/>
                  <a:pt x="185" y="11"/>
                  <a:pt x="184" y="11"/>
                </a:cubicBezTo>
                <a:cubicBezTo>
                  <a:pt x="184" y="11"/>
                  <a:pt x="184" y="11"/>
                  <a:pt x="184" y="10"/>
                </a:cubicBezTo>
                <a:cubicBezTo>
                  <a:pt x="184" y="10"/>
                  <a:pt x="184" y="10"/>
                  <a:pt x="184" y="10"/>
                </a:cubicBezTo>
                <a:cubicBezTo>
                  <a:pt x="183" y="10"/>
                  <a:pt x="183" y="10"/>
                  <a:pt x="183" y="10"/>
                </a:cubicBezTo>
                <a:cubicBezTo>
                  <a:pt x="183" y="10"/>
                  <a:pt x="183" y="9"/>
                  <a:pt x="184" y="9"/>
                </a:cubicBezTo>
                <a:cubicBezTo>
                  <a:pt x="182" y="7"/>
                  <a:pt x="182" y="7"/>
                  <a:pt x="182" y="7"/>
                </a:cubicBezTo>
                <a:cubicBezTo>
                  <a:pt x="182" y="6"/>
                  <a:pt x="180" y="6"/>
                  <a:pt x="180" y="5"/>
                </a:cubicBezTo>
                <a:cubicBezTo>
                  <a:pt x="180" y="5"/>
                  <a:pt x="180" y="5"/>
                  <a:pt x="180" y="5"/>
                </a:cubicBezTo>
                <a:cubicBezTo>
                  <a:pt x="179" y="5"/>
                  <a:pt x="180" y="4"/>
                  <a:pt x="180" y="4"/>
                </a:cubicBezTo>
                <a:cubicBezTo>
                  <a:pt x="178" y="3"/>
                  <a:pt x="176" y="4"/>
                  <a:pt x="174" y="3"/>
                </a:cubicBezTo>
                <a:cubicBezTo>
                  <a:pt x="174" y="3"/>
                  <a:pt x="175" y="3"/>
                  <a:pt x="175" y="2"/>
                </a:cubicBezTo>
                <a:cubicBezTo>
                  <a:pt x="174" y="2"/>
                  <a:pt x="174" y="2"/>
                  <a:pt x="174" y="2"/>
                </a:cubicBezTo>
                <a:cubicBezTo>
                  <a:pt x="173" y="1"/>
                  <a:pt x="171" y="1"/>
                  <a:pt x="171" y="1"/>
                </a:cubicBezTo>
                <a:cubicBezTo>
                  <a:pt x="170" y="1"/>
                  <a:pt x="170" y="0"/>
                  <a:pt x="170" y="0"/>
                </a:cubicBezTo>
                <a:cubicBezTo>
                  <a:pt x="170" y="1"/>
                  <a:pt x="170" y="1"/>
                  <a:pt x="170" y="1"/>
                </a:cubicBezTo>
                <a:cubicBezTo>
                  <a:pt x="169" y="0"/>
                  <a:pt x="169" y="0"/>
                  <a:pt x="169" y="0"/>
                </a:cubicBezTo>
                <a:cubicBezTo>
                  <a:pt x="168" y="1"/>
                  <a:pt x="168" y="1"/>
                  <a:pt x="168" y="1"/>
                </a:cubicBezTo>
                <a:cubicBezTo>
                  <a:pt x="169" y="1"/>
                  <a:pt x="169" y="1"/>
                  <a:pt x="169" y="1"/>
                </a:cubicBezTo>
                <a:cubicBezTo>
                  <a:pt x="168" y="1"/>
                  <a:pt x="167" y="2"/>
                  <a:pt x="167" y="2"/>
                </a:cubicBezTo>
                <a:cubicBezTo>
                  <a:pt x="167" y="3"/>
                  <a:pt x="167" y="3"/>
                  <a:pt x="167" y="3"/>
                </a:cubicBezTo>
                <a:cubicBezTo>
                  <a:pt x="167" y="3"/>
                  <a:pt x="167" y="3"/>
                  <a:pt x="167" y="3"/>
                </a:cubicBezTo>
                <a:cubicBezTo>
                  <a:pt x="166" y="3"/>
                  <a:pt x="165" y="3"/>
                  <a:pt x="165" y="3"/>
                </a:cubicBezTo>
                <a:cubicBezTo>
                  <a:pt x="165" y="3"/>
                  <a:pt x="165" y="3"/>
                  <a:pt x="165" y="3"/>
                </a:cubicBezTo>
                <a:cubicBezTo>
                  <a:pt x="164" y="3"/>
                  <a:pt x="163" y="4"/>
                  <a:pt x="163" y="3"/>
                </a:cubicBezTo>
                <a:cubicBezTo>
                  <a:pt x="162" y="5"/>
                  <a:pt x="161" y="7"/>
                  <a:pt x="159" y="9"/>
                </a:cubicBezTo>
                <a:cubicBezTo>
                  <a:pt x="159" y="10"/>
                  <a:pt x="160" y="12"/>
                  <a:pt x="158" y="12"/>
                </a:cubicBezTo>
                <a:cubicBezTo>
                  <a:pt x="158" y="13"/>
                  <a:pt x="158" y="13"/>
                  <a:pt x="158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7" y="18"/>
                  <a:pt x="157" y="18"/>
                  <a:pt x="157" y="18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57" y="20"/>
                  <a:pt x="157" y="21"/>
                  <a:pt x="157" y="22"/>
                </a:cubicBezTo>
                <a:cubicBezTo>
                  <a:pt x="157" y="22"/>
                  <a:pt x="157" y="22"/>
                  <a:pt x="157" y="22"/>
                </a:cubicBezTo>
                <a:cubicBezTo>
                  <a:pt x="157" y="25"/>
                  <a:pt x="157" y="25"/>
                  <a:pt x="157" y="25"/>
                </a:cubicBezTo>
                <a:cubicBezTo>
                  <a:pt x="154" y="27"/>
                  <a:pt x="157" y="21"/>
                  <a:pt x="153" y="22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3" y="24"/>
                  <a:pt x="153" y="24"/>
                  <a:pt x="153" y="24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1" y="27"/>
                  <a:pt x="152" y="29"/>
                  <a:pt x="151" y="29"/>
                </a:cubicBezTo>
                <a:cubicBezTo>
                  <a:pt x="151" y="29"/>
                  <a:pt x="151" y="30"/>
                  <a:pt x="152" y="30"/>
                </a:cubicBezTo>
                <a:cubicBezTo>
                  <a:pt x="151" y="32"/>
                  <a:pt x="150" y="33"/>
                  <a:pt x="149" y="34"/>
                </a:cubicBezTo>
                <a:cubicBezTo>
                  <a:pt x="147" y="34"/>
                  <a:pt x="149" y="30"/>
                  <a:pt x="146" y="30"/>
                </a:cubicBezTo>
                <a:cubicBezTo>
                  <a:pt x="147" y="30"/>
                  <a:pt x="146" y="29"/>
                  <a:pt x="146" y="29"/>
                </a:cubicBezTo>
                <a:cubicBezTo>
                  <a:pt x="146" y="29"/>
                  <a:pt x="146" y="29"/>
                  <a:pt x="145" y="29"/>
                </a:cubicBezTo>
                <a:cubicBezTo>
                  <a:pt x="146" y="27"/>
                  <a:pt x="144" y="25"/>
                  <a:pt x="145" y="24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3" y="27"/>
                  <a:pt x="141" y="24"/>
                  <a:pt x="141" y="26"/>
                </a:cubicBezTo>
                <a:cubicBezTo>
                  <a:pt x="140" y="26"/>
                  <a:pt x="140" y="26"/>
                  <a:pt x="140" y="26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24"/>
                  <a:pt x="138" y="23"/>
                  <a:pt x="139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8" y="22"/>
                  <a:pt x="138" y="22"/>
                  <a:pt x="138" y="22"/>
                </a:cubicBezTo>
                <a:cubicBezTo>
                  <a:pt x="137" y="22"/>
                  <a:pt x="137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7"/>
                  <a:pt x="134" y="25"/>
                  <a:pt x="133" y="26"/>
                </a:cubicBezTo>
                <a:cubicBezTo>
                  <a:pt x="134" y="26"/>
                  <a:pt x="134" y="25"/>
                  <a:pt x="135" y="26"/>
                </a:cubicBezTo>
                <a:cubicBezTo>
                  <a:pt x="134" y="27"/>
                  <a:pt x="134" y="27"/>
                  <a:pt x="134" y="27"/>
                </a:cubicBezTo>
                <a:cubicBezTo>
                  <a:pt x="135" y="28"/>
                  <a:pt x="137" y="28"/>
                  <a:pt x="139" y="29"/>
                </a:cubicBezTo>
                <a:cubicBezTo>
                  <a:pt x="139" y="29"/>
                  <a:pt x="140" y="30"/>
                  <a:pt x="139" y="31"/>
                </a:cubicBezTo>
                <a:cubicBezTo>
                  <a:pt x="139" y="31"/>
                  <a:pt x="138" y="31"/>
                  <a:pt x="138" y="31"/>
                </a:cubicBezTo>
                <a:cubicBezTo>
                  <a:pt x="138" y="31"/>
                  <a:pt x="137" y="32"/>
                  <a:pt x="137" y="32"/>
                </a:cubicBezTo>
                <a:cubicBezTo>
                  <a:pt x="137" y="32"/>
                  <a:pt x="136" y="32"/>
                  <a:pt x="136" y="31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32"/>
                  <a:pt x="136" y="32"/>
                  <a:pt x="135" y="31"/>
                </a:cubicBezTo>
                <a:cubicBezTo>
                  <a:pt x="135" y="33"/>
                  <a:pt x="136" y="35"/>
                  <a:pt x="135" y="36"/>
                </a:cubicBezTo>
                <a:cubicBezTo>
                  <a:pt x="134" y="36"/>
                  <a:pt x="133" y="37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33" y="35"/>
                  <a:pt x="132" y="37"/>
                </a:cubicBezTo>
                <a:cubicBezTo>
                  <a:pt x="132" y="37"/>
                  <a:pt x="132" y="38"/>
                  <a:pt x="131" y="38"/>
                </a:cubicBezTo>
                <a:cubicBezTo>
                  <a:pt x="131" y="37"/>
                  <a:pt x="131" y="37"/>
                  <a:pt x="131" y="37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8"/>
                  <a:pt x="130" y="39"/>
                  <a:pt x="130" y="39"/>
                </a:cubicBezTo>
                <a:cubicBezTo>
                  <a:pt x="128" y="40"/>
                  <a:pt x="128" y="43"/>
                  <a:pt x="126" y="42"/>
                </a:cubicBezTo>
                <a:cubicBezTo>
                  <a:pt x="126" y="43"/>
                  <a:pt x="125" y="44"/>
                  <a:pt x="124" y="44"/>
                </a:cubicBezTo>
                <a:cubicBezTo>
                  <a:pt x="124" y="44"/>
                  <a:pt x="125" y="44"/>
                  <a:pt x="125" y="44"/>
                </a:cubicBezTo>
                <a:cubicBezTo>
                  <a:pt x="125" y="45"/>
                  <a:pt x="125" y="46"/>
                  <a:pt x="124" y="46"/>
                </a:cubicBezTo>
                <a:cubicBezTo>
                  <a:pt x="124" y="46"/>
                  <a:pt x="123" y="46"/>
                  <a:pt x="123" y="45"/>
                </a:cubicBezTo>
                <a:cubicBezTo>
                  <a:pt x="122" y="45"/>
                  <a:pt x="122" y="43"/>
                  <a:pt x="123" y="43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3"/>
                  <a:pt x="121" y="43"/>
                </a:cubicBezTo>
                <a:cubicBezTo>
                  <a:pt x="121" y="43"/>
                  <a:pt x="121" y="42"/>
                  <a:pt x="121" y="42"/>
                </a:cubicBezTo>
                <a:cubicBezTo>
                  <a:pt x="120" y="43"/>
                  <a:pt x="119" y="45"/>
                  <a:pt x="118" y="46"/>
                </a:cubicBezTo>
                <a:cubicBezTo>
                  <a:pt x="118" y="45"/>
                  <a:pt x="118" y="45"/>
                  <a:pt x="118" y="45"/>
                </a:cubicBezTo>
                <a:cubicBezTo>
                  <a:pt x="117" y="46"/>
                  <a:pt x="117" y="45"/>
                  <a:pt x="117" y="46"/>
                </a:cubicBezTo>
                <a:cubicBezTo>
                  <a:pt x="116" y="45"/>
                  <a:pt x="116" y="44"/>
                  <a:pt x="116" y="44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14" y="43"/>
                  <a:pt x="115" y="43"/>
                  <a:pt x="115" y="42"/>
                </a:cubicBezTo>
                <a:cubicBezTo>
                  <a:pt x="115" y="42"/>
                  <a:pt x="115" y="40"/>
                  <a:pt x="114" y="41"/>
                </a:cubicBezTo>
                <a:cubicBezTo>
                  <a:pt x="113" y="41"/>
                  <a:pt x="113" y="40"/>
                  <a:pt x="113" y="40"/>
                </a:cubicBezTo>
                <a:cubicBezTo>
                  <a:pt x="113" y="40"/>
                  <a:pt x="113" y="40"/>
                  <a:pt x="113" y="40"/>
                </a:cubicBezTo>
                <a:cubicBezTo>
                  <a:pt x="112" y="40"/>
                  <a:pt x="112" y="39"/>
                  <a:pt x="112" y="39"/>
                </a:cubicBezTo>
                <a:cubicBezTo>
                  <a:pt x="111" y="40"/>
                  <a:pt x="111" y="40"/>
                  <a:pt x="111" y="40"/>
                </a:cubicBezTo>
                <a:cubicBezTo>
                  <a:pt x="111" y="39"/>
                  <a:pt x="110" y="40"/>
                  <a:pt x="110" y="40"/>
                </a:cubicBezTo>
                <a:cubicBezTo>
                  <a:pt x="108" y="41"/>
                  <a:pt x="107" y="39"/>
                  <a:pt x="106" y="41"/>
                </a:cubicBezTo>
                <a:cubicBezTo>
                  <a:pt x="106" y="39"/>
                  <a:pt x="103" y="41"/>
                  <a:pt x="103" y="38"/>
                </a:cubicBezTo>
                <a:cubicBezTo>
                  <a:pt x="103" y="39"/>
                  <a:pt x="103" y="39"/>
                  <a:pt x="103" y="39"/>
                </a:cubicBezTo>
                <a:cubicBezTo>
                  <a:pt x="102" y="39"/>
                  <a:pt x="102" y="38"/>
                  <a:pt x="102" y="38"/>
                </a:cubicBezTo>
                <a:cubicBezTo>
                  <a:pt x="102" y="38"/>
                  <a:pt x="102" y="38"/>
                  <a:pt x="102" y="38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99" y="37"/>
                  <a:pt x="97" y="35"/>
                  <a:pt x="97" y="35"/>
                </a:cubicBezTo>
                <a:cubicBezTo>
                  <a:pt x="97" y="36"/>
                  <a:pt x="98" y="36"/>
                  <a:pt x="98" y="36"/>
                </a:cubicBezTo>
                <a:cubicBezTo>
                  <a:pt x="96" y="39"/>
                  <a:pt x="94" y="37"/>
                  <a:pt x="92" y="36"/>
                </a:cubicBezTo>
                <a:cubicBezTo>
                  <a:pt x="91" y="36"/>
                  <a:pt x="90" y="37"/>
                  <a:pt x="90" y="36"/>
                </a:cubicBezTo>
                <a:cubicBezTo>
                  <a:pt x="89" y="37"/>
                  <a:pt x="88" y="36"/>
                  <a:pt x="88" y="36"/>
                </a:cubicBezTo>
                <a:cubicBezTo>
                  <a:pt x="86" y="36"/>
                  <a:pt x="85" y="35"/>
                  <a:pt x="83" y="35"/>
                </a:cubicBezTo>
                <a:cubicBezTo>
                  <a:pt x="83" y="37"/>
                  <a:pt x="83" y="37"/>
                  <a:pt x="83" y="37"/>
                </a:cubicBezTo>
                <a:cubicBezTo>
                  <a:pt x="84" y="38"/>
                  <a:pt x="85" y="39"/>
                  <a:pt x="86" y="39"/>
                </a:cubicBezTo>
                <a:cubicBezTo>
                  <a:pt x="86" y="39"/>
                  <a:pt x="86" y="39"/>
                  <a:pt x="86" y="39"/>
                </a:cubicBezTo>
                <a:cubicBezTo>
                  <a:pt x="86" y="41"/>
                  <a:pt x="88" y="41"/>
                  <a:pt x="88" y="42"/>
                </a:cubicBezTo>
                <a:cubicBezTo>
                  <a:pt x="88" y="44"/>
                  <a:pt x="91" y="45"/>
                  <a:pt x="90" y="47"/>
                </a:cubicBezTo>
                <a:cubicBezTo>
                  <a:pt x="89" y="45"/>
                  <a:pt x="86" y="44"/>
                  <a:pt x="86" y="41"/>
                </a:cubicBezTo>
                <a:cubicBezTo>
                  <a:pt x="85" y="42"/>
                  <a:pt x="85" y="42"/>
                  <a:pt x="85" y="42"/>
                </a:cubicBezTo>
                <a:cubicBezTo>
                  <a:pt x="83" y="38"/>
                  <a:pt x="82" y="43"/>
                  <a:pt x="80" y="43"/>
                </a:cubicBezTo>
                <a:cubicBezTo>
                  <a:pt x="82" y="46"/>
                  <a:pt x="76" y="46"/>
                  <a:pt x="79" y="48"/>
                </a:cubicBezTo>
                <a:cubicBezTo>
                  <a:pt x="79" y="48"/>
                  <a:pt x="79" y="49"/>
                  <a:pt x="79" y="48"/>
                </a:cubicBezTo>
                <a:cubicBezTo>
                  <a:pt x="79" y="49"/>
                  <a:pt x="79" y="49"/>
                  <a:pt x="78" y="49"/>
                </a:cubicBezTo>
                <a:cubicBezTo>
                  <a:pt x="79" y="50"/>
                  <a:pt x="79" y="52"/>
                  <a:pt x="8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1" y="54"/>
                  <a:pt x="81" y="54"/>
                  <a:pt x="81" y="54"/>
                </a:cubicBezTo>
                <a:cubicBezTo>
                  <a:pt x="81" y="54"/>
                  <a:pt x="80" y="55"/>
                  <a:pt x="80" y="56"/>
                </a:cubicBezTo>
                <a:cubicBezTo>
                  <a:pt x="80" y="57"/>
                  <a:pt x="82" y="57"/>
                  <a:pt x="83" y="57"/>
                </a:cubicBezTo>
                <a:cubicBezTo>
                  <a:pt x="84" y="57"/>
                  <a:pt x="82" y="56"/>
                  <a:pt x="83" y="55"/>
                </a:cubicBezTo>
                <a:cubicBezTo>
                  <a:pt x="84" y="55"/>
                  <a:pt x="85" y="56"/>
                  <a:pt x="85" y="56"/>
                </a:cubicBezTo>
                <a:cubicBezTo>
                  <a:pt x="87" y="59"/>
                  <a:pt x="83" y="59"/>
                  <a:pt x="83" y="61"/>
                </a:cubicBezTo>
                <a:cubicBezTo>
                  <a:pt x="83" y="62"/>
                  <a:pt x="82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2"/>
                  <a:pt x="81" y="63"/>
                  <a:pt x="81" y="62"/>
                </a:cubicBezTo>
                <a:cubicBezTo>
                  <a:pt x="81" y="63"/>
                  <a:pt x="80" y="64"/>
                  <a:pt x="81" y="64"/>
                </a:cubicBezTo>
                <a:cubicBezTo>
                  <a:pt x="81" y="65"/>
                  <a:pt x="81" y="66"/>
                  <a:pt x="81" y="67"/>
                </a:cubicBezTo>
                <a:cubicBezTo>
                  <a:pt x="79" y="67"/>
                  <a:pt x="78" y="70"/>
                  <a:pt x="75" y="70"/>
                </a:cubicBezTo>
                <a:cubicBezTo>
                  <a:pt x="74" y="70"/>
                  <a:pt x="74" y="71"/>
                  <a:pt x="74" y="72"/>
                </a:cubicBezTo>
                <a:cubicBezTo>
                  <a:pt x="75" y="73"/>
                  <a:pt x="75" y="73"/>
                  <a:pt x="76" y="73"/>
                </a:cubicBezTo>
                <a:cubicBezTo>
                  <a:pt x="78" y="75"/>
                  <a:pt x="76" y="78"/>
                  <a:pt x="76" y="80"/>
                </a:cubicBezTo>
                <a:cubicBezTo>
                  <a:pt x="79" y="83"/>
                  <a:pt x="73" y="86"/>
                  <a:pt x="76" y="89"/>
                </a:cubicBezTo>
                <a:cubicBezTo>
                  <a:pt x="74" y="90"/>
                  <a:pt x="72" y="88"/>
                  <a:pt x="70" y="88"/>
                </a:cubicBezTo>
                <a:cubicBezTo>
                  <a:pt x="69" y="91"/>
                  <a:pt x="66" y="90"/>
                  <a:pt x="64" y="91"/>
                </a:cubicBezTo>
                <a:cubicBezTo>
                  <a:pt x="66" y="92"/>
                  <a:pt x="64" y="92"/>
                  <a:pt x="64" y="93"/>
                </a:cubicBezTo>
                <a:cubicBezTo>
                  <a:pt x="65" y="93"/>
                  <a:pt x="65" y="93"/>
                  <a:pt x="65" y="93"/>
                </a:cubicBezTo>
                <a:cubicBezTo>
                  <a:pt x="66" y="94"/>
                  <a:pt x="67" y="95"/>
                  <a:pt x="67" y="96"/>
                </a:cubicBezTo>
                <a:cubicBezTo>
                  <a:pt x="67" y="97"/>
                  <a:pt x="67" y="97"/>
                  <a:pt x="67" y="97"/>
                </a:cubicBezTo>
                <a:cubicBezTo>
                  <a:pt x="66" y="97"/>
                  <a:pt x="65" y="96"/>
                  <a:pt x="65" y="95"/>
                </a:cubicBezTo>
                <a:cubicBezTo>
                  <a:pt x="63" y="97"/>
                  <a:pt x="63" y="97"/>
                  <a:pt x="63" y="97"/>
                </a:cubicBezTo>
                <a:cubicBezTo>
                  <a:pt x="64" y="100"/>
                  <a:pt x="60" y="101"/>
                  <a:pt x="60" y="103"/>
                </a:cubicBezTo>
                <a:cubicBezTo>
                  <a:pt x="59" y="103"/>
                  <a:pt x="57" y="103"/>
                  <a:pt x="56" y="102"/>
                </a:cubicBezTo>
                <a:cubicBezTo>
                  <a:pt x="54" y="102"/>
                  <a:pt x="52" y="104"/>
                  <a:pt x="50" y="103"/>
                </a:cubicBezTo>
                <a:cubicBezTo>
                  <a:pt x="51" y="103"/>
                  <a:pt x="51" y="104"/>
                  <a:pt x="50" y="104"/>
                </a:cubicBezTo>
                <a:cubicBezTo>
                  <a:pt x="49" y="103"/>
                  <a:pt x="48" y="106"/>
                  <a:pt x="47" y="105"/>
                </a:cubicBezTo>
                <a:cubicBezTo>
                  <a:pt x="47" y="107"/>
                  <a:pt x="49" y="107"/>
                  <a:pt x="50" y="109"/>
                </a:cubicBezTo>
                <a:cubicBezTo>
                  <a:pt x="50" y="110"/>
                  <a:pt x="50" y="110"/>
                  <a:pt x="50" y="110"/>
                </a:cubicBezTo>
                <a:cubicBezTo>
                  <a:pt x="50" y="110"/>
                  <a:pt x="50" y="110"/>
                  <a:pt x="50" y="111"/>
                </a:cubicBezTo>
                <a:cubicBezTo>
                  <a:pt x="51" y="110"/>
                  <a:pt x="51" y="110"/>
                  <a:pt x="51" y="110"/>
                </a:cubicBezTo>
                <a:cubicBezTo>
                  <a:pt x="52" y="111"/>
                  <a:pt x="53" y="113"/>
                  <a:pt x="55" y="113"/>
                </a:cubicBezTo>
                <a:cubicBezTo>
                  <a:pt x="56" y="115"/>
                  <a:pt x="58" y="115"/>
                  <a:pt x="59" y="116"/>
                </a:cubicBezTo>
                <a:cubicBezTo>
                  <a:pt x="61" y="119"/>
                  <a:pt x="64" y="120"/>
                  <a:pt x="67" y="121"/>
                </a:cubicBezTo>
                <a:cubicBezTo>
                  <a:pt x="69" y="123"/>
                  <a:pt x="70" y="123"/>
                  <a:pt x="72" y="124"/>
                </a:cubicBezTo>
                <a:cubicBezTo>
                  <a:pt x="74" y="127"/>
                  <a:pt x="76" y="130"/>
                  <a:pt x="79" y="132"/>
                </a:cubicBezTo>
                <a:cubicBezTo>
                  <a:pt x="80" y="134"/>
                  <a:pt x="80" y="135"/>
                  <a:pt x="82" y="137"/>
                </a:cubicBezTo>
                <a:cubicBezTo>
                  <a:pt x="82" y="137"/>
                  <a:pt x="82" y="138"/>
                  <a:pt x="81" y="138"/>
                </a:cubicBezTo>
                <a:cubicBezTo>
                  <a:pt x="81" y="139"/>
                  <a:pt x="82" y="140"/>
                  <a:pt x="82" y="141"/>
                </a:cubicBezTo>
                <a:cubicBezTo>
                  <a:pt x="83" y="143"/>
                  <a:pt x="85" y="140"/>
                  <a:pt x="86" y="141"/>
                </a:cubicBezTo>
                <a:cubicBezTo>
                  <a:pt x="86" y="141"/>
                  <a:pt x="86" y="142"/>
                  <a:pt x="86" y="142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6" y="143"/>
                  <a:pt x="86" y="143"/>
                  <a:pt x="86" y="143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45"/>
                  <a:pt x="86" y="145"/>
                  <a:pt x="87" y="146"/>
                </a:cubicBezTo>
                <a:cubicBezTo>
                  <a:pt x="86" y="146"/>
                  <a:pt x="86" y="146"/>
                  <a:pt x="85" y="146"/>
                </a:cubicBezTo>
                <a:cubicBezTo>
                  <a:pt x="85" y="146"/>
                  <a:pt x="86" y="147"/>
                  <a:pt x="85" y="147"/>
                </a:cubicBezTo>
                <a:cubicBezTo>
                  <a:pt x="85" y="147"/>
                  <a:pt x="85" y="147"/>
                  <a:pt x="85" y="147"/>
                </a:cubicBezTo>
                <a:cubicBezTo>
                  <a:pt x="84" y="147"/>
                  <a:pt x="84" y="148"/>
                  <a:pt x="83" y="148"/>
                </a:cubicBezTo>
                <a:cubicBezTo>
                  <a:pt x="83" y="147"/>
                  <a:pt x="81" y="148"/>
                  <a:pt x="82" y="147"/>
                </a:cubicBezTo>
                <a:cubicBezTo>
                  <a:pt x="79" y="145"/>
                  <a:pt x="79" y="145"/>
                  <a:pt x="79" y="145"/>
                </a:cubicBezTo>
                <a:cubicBezTo>
                  <a:pt x="79" y="146"/>
                  <a:pt x="79" y="146"/>
                  <a:pt x="79" y="146"/>
                </a:cubicBezTo>
                <a:cubicBezTo>
                  <a:pt x="77" y="147"/>
                  <a:pt x="80" y="147"/>
                  <a:pt x="80" y="148"/>
                </a:cubicBezTo>
                <a:cubicBezTo>
                  <a:pt x="81" y="149"/>
                  <a:pt x="81" y="150"/>
                  <a:pt x="80" y="150"/>
                </a:cubicBezTo>
                <a:cubicBezTo>
                  <a:pt x="80" y="151"/>
                  <a:pt x="81" y="151"/>
                  <a:pt x="81" y="152"/>
                </a:cubicBezTo>
                <a:cubicBezTo>
                  <a:pt x="81" y="152"/>
                  <a:pt x="80" y="152"/>
                  <a:pt x="80" y="152"/>
                </a:cubicBezTo>
                <a:cubicBezTo>
                  <a:pt x="80" y="152"/>
                  <a:pt x="80" y="153"/>
                  <a:pt x="80" y="153"/>
                </a:cubicBezTo>
                <a:cubicBezTo>
                  <a:pt x="81" y="154"/>
                  <a:pt x="82" y="156"/>
                  <a:pt x="83" y="156"/>
                </a:cubicBezTo>
                <a:cubicBezTo>
                  <a:pt x="83" y="157"/>
                  <a:pt x="82" y="159"/>
                  <a:pt x="80" y="160"/>
                </a:cubicBezTo>
                <a:cubicBezTo>
                  <a:pt x="77" y="161"/>
                  <a:pt x="78" y="157"/>
                  <a:pt x="76" y="156"/>
                </a:cubicBezTo>
                <a:cubicBezTo>
                  <a:pt x="76" y="156"/>
                  <a:pt x="76" y="156"/>
                  <a:pt x="75" y="156"/>
                </a:cubicBezTo>
                <a:cubicBezTo>
                  <a:pt x="75" y="156"/>
                  <a:pt x="74" y="156"/>
                  <a:pt x="75" y="155"/>
                </a:cubicBezTo>
                <a:cubicBezTo>
                  <a:pt x="73" y="155"/>
                  <a:pt x="73" y="155"/>
                  <a:pt x="73" y="155"/>
                </a:cubicBezTo>
                <a:cubicBezTo>
                  <a:pt x="71" y="157"/>
                  <a:pt x="69" y="153"/>
                  <a:pt x="68" y="156"/>
                </a:cubicBezTo>
                <a:cubicBezTo>
                  <a:pt x="69" y="158"/>
                  <a:pt x="66" y="159"/>
                  <a:pt x="65" y="159"/>
                </a:cubicBezTo>
                <a:cubicBezTo>
                  <a:pt x="64" y="160"/>
                  <a:pt x="63" y="160"/>
                  <a:pt x="62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1" y="162"/>
                  <a:pt x="60" y="163"/>
                  <a:pt x="58" y="163"/>
                </a:cubicBezTo>
                <a:cubicBezTo>
                  <a:pt x="59" y="163"/>
                  <a:pt x="59" y="164"/>
                  <a:pt x="59" y="165"/>
                </a:cubicBezTo>
                <a:cubicBezTo>
                  <a:pt x="58" y="165"/>
                  <a:pt x="58" y="165"/>
                  <a:pt x="58" y="165"/>
                </a:cubicBezTo>
                <a:cubicBezTo>
                  <a:pt x="58" y="165"/>
                  <a:pt x="58" y="165"/>
                  <a:pt x="58" y="165"/>
                </a:cubicBezTo>
                <a:cubicBezTo>
                  <a:pt x="59" y="165"/>
                  <a:pt x="59" y="166"/>
                  <a:pt x="60" y="166"/>
                </a:cubicBezTo>
                <a:cubicBezTo>
                  <a:pt x="61" y="166"/>
                  <a:pt x="61" y="166"/>
                  <a:pt x="61" y="166"/>
                </a:cubicBezTo>
                <a:cubicBezTo>
                  <a:pt x="61" y="167"/>
                  <a:pt x="61" y="167"/>
                  <a:pt x="61" y="167"/>
                </a:cubicBezTo>
                <a:cubicBezTo>
                  <a:pt x="61" y="168"/>
                  <a:pt x="60" y="167"/>
                  <a:pt x="60" y="167"/>
                </a:cubicBezTo>
                <a:cubicBezTo>
                  <a:pt x="60" y="168"/>
                  <a:pt x="60" y="168"/>
                  <a:pt x="59" y="168"/>
                </a:cubicBezTo>
                <a:cubicBezTo>
                  <a:pt x="58" y="167"/>
                  <a:pt x="58" y="167"/>
                  <a:pt x="58" y="167"/>
                </a:cubicBezTo>
                <a:cubicBezTo>
                  <a:pt x="59" y="167"/>
                  <a:pt x="59" y="167"/>
                  <a:pt x="59" y="167"/>
                </a:cubicBezTo>
                <a:cubicBezTo>
                  <a:pt x="59" y="167"/>
                  <a:pt x="58" y="166"/>
                  <a:pt x="58" y="166"/>
                </a:cubicBezTo>
                <a:cubicBezTo>
                  <a:pt x="58" y="166"/>
                  <a:pt x="57" y="166"/>
                  <a:pt x="57" y="166"/>
                </a:cubicBezTo>
                <a:cubicBezTo>
                  <a:pt x="57" y="166"/>
                  <a:pt x="57" y="165"/>
                  <a:pt x="57" y="165"/>
                </a:cubicBezTo>
                <a:cubicBezTo>
                  <a:pt x="57" y="165"/>
                  <a:pt x="56" y="165"/>
                  <a:pt x="56" y="165"/>
                </a:cubicBezTo>
                <a:cubicBezTo>
                  <a:pt x="56" y="166"/>
                  <a:pt x="56" y="166"/>
                  <a:pt x="57" y="166"/>
                </a:cubicBezTo>
                <a:cubicBezTo>
                  <a:pt x="56" y="167"/>
                  <a:pt x="55" y="166"/>
                  <a:pt x="54" y="168"/>
                </a:cubicBezTo>
                <a:cubicBezTo>
                  <a:pt x="54" y="168"/>
                  <a:pt x="55" y="168"/>
                  <a:pt x="55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4" y="170"/>
                  <a:pt x="54" y="170"/>
                  <a:pt x="54" y="170"/>
                </a:cubicBezTo>
                <a:cubicBezTo>
                  <a:pt x="54" y="170"/>
                  <a:pt x="54" y="170"/>
                  <a:pt x="53" y="169"/>
                </a:cubicBezTo>
                <a:cubicBezTo>
                  <a:pt x="53" y="170"/>
                  <a:pt x="53" y="170"/>
                  <a:pt x="53" y="170"/>
                </a:cubicBezTo>
                <a:cubicBezTo>
                  <a:pt x="51" y="170"/>
                  <a:pt x="50" y="173"/>
                  <a:pt x="49" y="173"/>
                </a:cubicBezTo>
                <a:cubicBezTo>
                  <a:pt x="50" y="175"/>
                  <a:pt x="48" y="175"/>
                  <a:pt x="48" y="176"/>
                </a:cubicBezTo>
                <a:cubicBezTo>
                  <a:pt x="48" y="176"/>
                  <a:pt x="47" y="176"/>
                  <a:pt x="48" y="177"/>
                </a:cubicBezTo>
                <a:cubicBezTo>
                  <a:pt x="48" y="177"/>
                  <a:pt x="48" y="177"/>
                  <a:pt x="48" y="177"/>
                </a:cubicBezTo>
                <a:cubicBezTo>
                  <a:pt x="47" y="177"/>
                  <a:pt x="47" y="177"/>
                  <a:pt x="47" y="177"/>
                </a:cubicBezTo>
                <a:cubicBezTo>
                  <a:pt x="47" y="177"/>
                  <a:pt x="46" y="177"/>
                  <a:pt x="46" y="177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9"/>
                  <a:pt x="45" y="178"/>
                  <a:pt x="44" y="178"/>
                </a:cubicBezTo>
                <a:cubicBezTo>
                  <a:pt x="44" y="179"/>
                  <a:pt x="45" y="179"/>
                  <a:pt x="45" y="179"/>
                </a:cubicBezTo>
                <a:cubicBezTo>
                  <a:pt x="44" y="180"/>
                  <a:pt x="43" y="181"/>
                  <a:pt x="42" y="179"/>
                </a:cubicBezTo>
                <a:cubicBezTo>
                  <a:pt x="40" y="181"/>
                  <a:pt x="39" y="180"/>
                  <a:pt x="38" y="181"/>
                </a:cubicBezTo>
                <a:cubicBezTo>
                  <a:pt x="37" y="181"/>
                  <a:pt x="35" y="181"/>
                  <a:pt x="35" y="180"/>
                </a:cubicBezTo>
                <a:cubicBezTo>
                  <a:pt x="35" y="180"/>
                  <a:pt x="35" y="180"/>
                  <a:pt x="35" y="180"/>
                </a:cubicBezTo>
                <a:cubicBezTo>
                  <a:pt x="34" y="181"/>
                  <a:pt x="34" y="180"/>
                  <a:pt x="33" y="180"/>
                </a:cubicBezTo>
                <a:cubicBezTo>
                  <a:pt x="32" y="181"/>
                  <a:pt x="31" y="179"/>
                  <a:pt x="29" y="181"/>
                </a:cubicBezTo>
                <a:cubicBezTo>
                  <a:pt x="29" y="181"/>
                  <a:pt x="30" y="182"/>
                  <a:pt x="30" y="182"/>
                </a:cubicBezTo>
                <a:cubicBezTo>
                  <a:pt x="29" y="183"/>
                  <a:pt x="29" y="182"/>
                  <a:pt x="28" y="182"/>
                </a:cubicBezTo>
                <a:cubicBezTo>
                  <a:pt x="27" y="184"/>
                  <a:pt x="27" y="181"/>
                  <a:pt x="26" y="181"/>
                </a:cubicBezTo>
                <a:cubicBezTo>
                  <a:pt x="25" y="181"/>
                  <a:pt x="25" y="182"/>
                  <a:pt x="24" y="181"/>
                </a:cubicBezTo>
                <a:cubicBezTo>
                  <a:pt x="24" y="182"/>
                  <a:pt x="23" y="181"/>
                  <a:pt x="23" y="183"/>
                </a:cubicBezTo>
                <a:cubicBezTo>
                  <a:pt x="23" y="182"/>
                  <a:pt x="23" y="182"/>
                  <a:pt x="23" y="182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25" y="182"/>
                  <a:pt x="25" y="185"/>
                  <a:pt x="27" y="185"/>
                </a:cubicBezTo>
                <a:cubicBezTo>
                  <a:pt x="26" y="186"/>
                  <a:pt x="27" y="187"/>
                  <a:pt x="26" y="188"/>
                </a:cubicBezTo>
                <a:cubicBezTo>
                  <a:pt x="25" y="188"/>
                  <a:pt x="23" y="188"/>
                  <a:pt x="22" y="186"/>
                </a:cubicBezTo>
                <a:cubicBezTo>
                  <a:pt x="22" y="187"/>
                  <a:pt x="21" y="187"/>
                  <a:pt x="21" y="187"/>
                </a:cubicBezTo>
                <a:cubicBezTo>
                  <a:pt x="20" y="186"/>
                  <a:pt x="18" y="187"/>
                  <a:pt x="18" y="185"/>
                </a:cubicBezTo>
                <a:cubicBezTo>
                  <a:pt x="18" y="185"/>
                  <a:pt x="18" y="185"/>
                  <a:pt x="18" y="185"/>
                </a:cubicBezTo>
                <a:cubicBezTo>
                  <a:pt x="17" y="187"/>
                  <a:pt x="15" y="186"/>
                  <a:pt x="14" y="187"/>
                </a:cubicBezTo>
                <a:cubicBezTo>
                  <a:pt x="13" y="186"/>
                  <a:pt x="13" y="186"/>
                  <a:pt x="13" y="186"/>
                </a:cubicBezTo>
                <a:cubicBezTo>
                  <a:pt x="12" y="186"/>
                  <a:pt x="12" y="186"/>
                  <a:pt x="12" y="186"/>
                </a:cubicBezTo>
                <a:cubicBezTo>
                  <a:pt x="12" y="186"/>
                  <a:pt x="11" y="187"/>
                  <a:pt x="11" y="186"/>
                </a:cubicBezTo>
                <a:cubicBezTo>
                  <a:pt x="11" y="186"/>
                  <a:pt x="11" y="186"/>
                  <a:pt x="11" y="186"/>
                </a:cubicBezTo>
                <a:cubicBezTo>
                  <a:pt x="11" y="187"/>
                  <a:pt x="10" y="187"/>
                  <a:pt x="9" y="187"/>
                </a:cubicBezTo>
                <a:cubicBezTo>
                  <a:pt x="10" y="188"/>
                  <a:pt x="10" y="188"/>
                  <a:pt x="10" y="188"/>
                </a:cubicBezTo>
                <a:cubicBezTo>
                  <a:pt x="10" y="188"/>
                  <a:pt x="10" y="189"/>
                  <a:pt x="9" y="189"/>
                </a:cubicBezTo>
                <a:cubicBezTo>
                  <a:pt x="9" y="188"/>
                  <a:pt x="8" y="188"/>
                  <a:pt x="9" y="187"/>
                </a:cubicBezTo>
                <a:cubicBezTo>
                  <a:pt x="8" y="188"/>
                  <a:pt x="8" y="188"/>
                  <a:pt x="8" y="188"/>
                </a:cubicBezTo>
                <a:cubicBezTo>
                  <a:pt x="7" y="188"/>
                  <a:pt x="7" y="188"/>
                  <a:pt x="6" y="187"/>
                </a:cubicBezTo>
                <a:cubicBezTo>
                  <a:pt x="5" y="189"/>
                  <a:pt x="3" y="187"/>
                  <a:pt x="2" y="189"/>
                </a:cubicBezTo>
                <a:cubicBezTo>
                  <a:pt x="2" y="189"/>
                  <a:pt x="4" y="189"/>
                  <a:pt x="3" y="190"/>
                </a:cubicBezTo>
                <a:cubicBezTo>
                  <a:pt x="2" y="190"/>
                  <a:pt x="2" y="189"/>
                  <a:pt x="2" y="189"/>
                </a:cubicBezTo>
                <a:cubicBezTo>
                  <a:pt x="2" y="190"/>
                  <a:pt x="0" y="191"/>
                  <a:pt x="0" y="192"/>
                </a:cubicBezTo>
                <a:cubicBezTo>
                  <a:pt x="0" y="192"/>
                  <a:pt x="1" y="193"/>
                  <a:pt x="1" y="194"/>
                </a:cubicBezTo>
                <a:cubicBezTo>
                  <a:pt x="3" y="194"/>
                  <a:pt x="4" y="194"/>
                  <a:pt x="5" y="193"/>
                </a:cubicBezTo>
                <a:cubicBezTo>
                  <a:pt x="6" y="193"/>
                  <a:pt x="6" y="195"/>
                  <a:pt x="7" y="194"/>
                </a:cubicBezTo>
                <a:cubicBezTo>
                  <a:pt x="8" y="195"/>
                  <a:pt x="9" y="194"/>
                  <a:pt x="9" y="196"/>
                </a:cubicBezTo>
                <a:cubicBezTo>
                  <a:pt x="8" y="196"/>
                  <a:pt x="8" y="198"/>
                  <a:pt x="7" y="198"/>
                </a:cubicBezTo>
                <a:cubicBezTo>
                  <a:pt x="7" y="198"/>
                  <a:pt x="8" y="198"/>
                  <a:pt x="8" y="199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200"/>
                  <a:pt x="10" y="200"/>
                  <a:pt x="11" y="201"/>
                </a:cubicBezTo>
                <a:cubicBezTo>
                  <a:pt x="8" y="203"/>
                  <a:pt x="8" y="203"/>
                  <a:pt x="8" y="203"/>
                </a:cubicBezTo>
                <a:cubicBezTo>
                  <a:pt x="10" y="205"/>
                  <a:pt x="11" y="207"/>
                  <a:pt x="13" y="209"/>
                </a:cubicBezTo>
                <a:cubicBezTo>
                  <a:pt x="13" y="210"/>
                  <a:pt x="14" y="210"/>
                  <a:pt x="14" y="211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6" y="212"/>
                  <a:pt x="16" y="212"/>
                  <a:pt x="16" y="212"/>
                </a:cubicBezTo>
                <a:cubicBezTo>
                  <a:pt x="15" y="213"/>
                  <a:pt x="16" y="214"/>
                  <a:pt x="15" y="215"/>
                </a:cubicBezTo>
                <a:cubicBezTo>
                  <a:pt x="15" y="215"/>
                  <a:pt x="15" y="215"/>
                  <a:pt x="15" y="215"/>
                </a:cubicBezTo>
                <a:cubicBezTo>
                  <a:pt x="15" y="215"/>
                  <a:pt x="16" y="215"/>
                  <a:pt x="16" y="215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17" y="216"/>
                  <a:pt x="17" y="216"/>
                  <a:pt x="16" y="216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17" y="216"/>
                  <a:pt x="17" y="216"/>
                  <a:pt x="18" y="216"/>
                </a:cubicBezTo>
                <a:cubicBezTo>
                  <a:pt x="18" y="216"/>
                  <a:pt x="18" y="216"/>
                  <a:pt x="18" y="216"/>
                </a:cubicBezTo>
                <a:cubicBezTo>
                  <a:pt x="16" y="220"/>
                  <a:pt x="21" y="219"/>
                  <a:pt x="21" y="222"/>
                </a:cubicBezTo>
                <a:cubicBezTo>
                  <a:pt x="20" y="225"/>
                  <a:pt x="19" y="223"/>
                  <a:pt x="18" y="224"/>
                </a:cubicBezTo>
                <a:cubicBezTo>
                  <a:pt x="18" y="224"/>
                  <a:pt x="19" y="225"/>
                  <a:pt x="19" y="226"/>
                </a:cubicBezTo>
                <a:cubicBezTo>
                  <a:pt x="18" y="226"/>
                  <a:pt x="17" y="227"/>
                  <a:pt x="15" y="228"/>
                </a:cubicBezTo>
                <a:cubicBezTo>
                  <a:pt x="15" y="229"/>
                  <a:pt x="16" y="230"/>
                  <a:pt x="15" y="231"/>
                </a:cubicBezTo>
                <a:cubicBezTo>
                  <a:pt x="16" y="231"/>
                  <a:pt x="16" y="231"/>
                  <a:pt x="16" y="231"/>
                </a:cubicBezTo>
                <a:cubicBezTo>
                  <a:pt x="15" y="232"/>
                  <a:pt x="14" y="232"/>
                  <a:pt x="13" y="233"/>
                </a:cubicBezTo>
                <a:cubicBezTo>
                  <a:pt x="14" y="234"/>
                  <a:pt x="13" y="235"/>
                  <a:pt x="12" y="236"/>
                </a:cubicBezTo>
                <a:cubicBezTo>
                  <a:pt x="15" y="237"/>
                  <a:pt x="15" y="237"/>
                  <a:pt x="15" y="237"/>
                </a:cubicBezTo>
                <a:cubicBezTo>
                  <a:pt x="15" y="238"/>
                  <a:pt x="15" y="239"/>
                  <a:pt x="14" y="240"/>
                </a:cubicBezTo>
                <a:cubicBezTo>
                  <a:pt x="15" y="240"/>
                  <a:pt x="15" y="240"/>
                  <a:pt x="15" y="241"/>
                </a:cubicBezTo>
                <a:cubicBezTo>
                  <a:pt x="16" y="241"/>
                  <a:pt x="17" y="242"/>
                  <a:pt x="15" y="242"/>
                </a:cubicBezTo>
                <a:cubicBezTo>
                  <a:pt x="16" y="244"/>
                  <a:pt x="14" y="246"/>
                  <a:pt x="13" y="247"/>
                </a:cubicBezTo>
                <a:cubicBezTo>
                  <a:pt x="13" y="249"/>
                  <a:pt x="14" y="249"/>
                  <a:pt x="14" y="250"/>
                </a:cubicBezTo>
                <a:cubicBezTo>
                  <a:pt x="15" y="250"/>
                  <a:pt x="15" y="251"/>
                  <a:pt x="16" y="250"/>
                </a:cubicBezTo>
                <a:cubicBezTo>
                  <a:pt x="16" y="250"/>
                  <a:pt x="16" y="250"/>
                  <a:pt x="16" y="250"/>
                </a:cubicBezTo>
                <a:cubicBezTo>
                  <a:pt x="18" y="249"/>
                  <a:pt x="18" y="249"/>
                  <a:pt x="18" y="249"/>
                </a:cubicBezTo>
                <a:cubicBezTo>
                  <a:pt x="18" y="249"/>
                  <a:pt x="19" y="250"/>
                  <a:pt x="19" y="251"/>
                </a:cubicBezTo>
                <a:cubicBezTo>
                  <a:pt x="18" y="251"/>
                  <a:pt x="18" y="252"/>
                  <a:pt x="17" y="252"/>
                </a:cubicBezTo>
                <a:cubicBezTo>
                  <a:pt x="17" y="253"/>
                  <a:pt x="16" y="254"/>
                  <a:pt x="16" y="256"/>
                </a:cubicBezTo>
                <a:cubicBezTo>
                  <a:pt x="16" y="257"/>
                  <a:pt x="17" y="256"/>
                  <a:pt x="18" y="256"/>
                </a:cubicBezTo>
                <a:cubicBezTo>
                  <a:pt x="18" y="256"/>
                  <a:pt x="18" y="256"/>
                  <a:pt x="18" y="256"/>
                </a:cubicBezTo>
                <a:cubicBezTo>
                  <a:pt x="18" y="256"/>
                  <a:pt x="20" y="256"/>
                  <a:pt x="20" y="255"/>
                </a:cubicBezTo>
                <a:cubicBezTo>
                  <a:pt x="21" y="256"/>
                  <a:pt x="20" y="257"/>
                  <a:pt x="20" y="258"/>
                </a:cubicBezTo>
                <a:cubicBezTo>
                  <a:pt x="21" y="259"/>
                  <a:pt x="23" y="259"/>
                  <a:pt x="23" y="260"/>
                </a:cubicBezTo>
                <a:cubicBezTo>
                  <a:pt x="23" y="259"/>
                  <a:pt x="23" y="259"/>
                  <a:pt x="24" y="259"/>
                </a:cubicBezTo>
                <a:cubicBezTo>
                  <a:pt x="24" y="260"/>
                  <a:pt x="24" y="260"/>
                  <a:pt x="24" y="260"/>
                </a:cubicBezTo>
                <a:cubicBezTo>
                  <a:pt x="24" y="260"/>
                  <a:pt x="25" y="259"/>
                  <a:pt x="25" y="259"/>
                </a:cubicBezTo>
                <a:cubicBezTo>
                  <a:pt x="26" y="261"/>
                  <a:pt x="28" y="258"/>
                  <a:pt x="29" y="260"/>
                </a:cubicBezTo>
                <a:cubicBezTo>
                  <a:pt x="29" y="260"/>
                  <a:pt x="29" y="261"/>
                  <a:pt x="29" y="261"/>
                </a:cubicBezTo>
                <a:cubicBezTo>
                  <a:pt x="31" y="262"/>
                  <a:pt x="32" y="264"/>
                  <a:pt x="33" y="265"/>
                </a:cubicBezTo>
                <a:cubicBezTo>
                  <a:pt x="34" y="265"/>
                  <a:pt x="35" y="263"/>
                  <a:pt x="36" y="265"/>
                </a:cubicBezTo>
                <a:cubicBezTo>
                  <a:pt x="36" y="265"/>
                  <a:pt x="36" y="266"/>
                  <a:pt x="36" y="267"/>
                </a:cubicBezTo>
                <a:cubicBezTo>
                  <a:pt x="36" y="268"/>
                  <a:pt x="36" y="269"/>
                  <a:pt x="36" y="271"/>
                </a:cubicBezTo>
                <a:cubicBezTo>
                  <a:pt x="36" y="272"/>
                  <a:pt x="36" y="273"/>
                  <a:pt x="34" y="273"/>
                </a:cubicBezTo>
                <a:cubicBezTo>
                  <a:pt x="35" y="274"/>
                  <a:pt x="35" y="275"/>
                  <a:pt x="36" y="275"/>
                </a:cubicBezTo>
                <a:cubicBezTo>
                  <a:pt x="35" y="279"/>
                  <a:pt x="39" y="279"/>
                  <a:pt x="39" y="282"/>
                </a:cubicBezTo>
                <a:cubicBezTo>
                  <a:pt x="40" y="281"/>
                  <a:pt x="40" y="281"/>
                  <a:pt x="41" y="281"/>
                </a:cubicBezTo>
                <a:cubicBezTo>
                  <a:pt x="40" y="278"/>
                  <a:pt x="43" y="275"/>
                  <a:pt x="45" y="274"/>
                </a:cubicBezTo>
                <a:cubicBezTo>
                  <a:pt x="48" y="274"/>
                  <a:pt x="44" y="275"/>
                  <a:pt x="47" y="275"/>
                </a:cubicBezTo>
                <a:cubicBezTo>
                  <a:pt x="47" y="274"/>
                  <a:pt x="47" y="274"/>
                  <a:pt x="47" y="274"/>
                </a:cubicBezTo>
                <a:cubicBezTo>
                  <a:pt x="48" y="274"/>
                  <a:pt x="48" y="273"/>
                  <a:pt x="49" y="274"/>
                </a:cubicBezTo>
                <a:cubicBezTo>
                  <a:pt x="50" y="272"/>
                  <a:pt x="51" y="274"/>
                  <a:pt x="53" y="274"/>
                </a:cubicBezTo>
                <a:cubicBezTo>
                  <a:pt x="51" y="275"/>
                  <a:pt x="53" y="276"/>
                  <a:pt x="52" y="277"/>
                </a:cubicBezTo>
                <a:cubicBezTo>
                  <a:pt x="53" y="278"/>
                  <a:pt x="54" y="279"/>
                  <a:pt x="54" y="279"/>
                </a:cubicBezTo>
                <a:cubicBezTo>
                  <a:pt x="54" y="280"/>
                  <a:pt x="55" y="282"/>
                  <a:pt x="54" y="282"/>
                </a:cubicBezTo>
                <a:cubicBezTo>
                  <a:pt x="55" y="283"/>
                  <a:pt x="55" y="283"/>
                  <a:pt x="55" y="283"/>
                </a:cubicBezTo>
                <a:cubicBezTo>
                  <a:pt x="55" y="284"/>
                  <a:pt x="54" y="285"/>
                  <a:pt x="54" y="285"/>
                </a:cubicBezTo>
                <a:cubicBezTo>
                  <a:pt x="54" y="287"/>
                  <a:pt x="54" y="288"/>
                  <a:pt x="55" y="289"/>
                </a:cubicBezTo>
                <a:cubicBezTo>
                  <a:pt x="55" y="289"/>
                  <a:pt x="55" y="289"/>
                  <a:pt x="55" y="289"/>
                </a:cubicBezTo>
                <a:cubicBezTo>
                  <a:pt x="56" y="289"/>
                  <a:pt x="56" y="290"/>
                  <a:pt x="56" y="290"/>
                </a:cubicBezTo>
                <a:cubicBezTo>
                  <a:pt x="56" y="292"/>
                  <a:pt x="54" y="291"/>
                  <a:pt x="54" y="293"/>
                </a:cubicBezTo>
                <a:cubicBezTo>
                  <a:pt x="53" y="293"/>
                  <a:pt x="53" y="293"/>
                  <a:pt x="53" y="293"/>
                </a:cubicBezTo>
                <a:cubicBezTo>
                  <a:pt x="53" y="294"/>
                  <a:pt x="53" y="294"/>
                  <a:pt x="53" y="294"/>
                </a:cubicBezTo>
                <a:cubicBezTo>
                  <a:pt x="53" y="294"/>
                  <a:pt x="53" y="294"/>
                  <a:pt x="52" y="294"/>
                </a:cubicBezTo>
                <a:cubicBezTo>
                  <a:pt x="52" y="295"/>
                  <a:pt x="52" y="295"/>
                  <a:pt x="52" y="295"/>
                </a:cubicBezTo>
                <a:cubicBezTo>
                  <a:pt x="53" y="295"/>
                  <a:pt x="53" y="295"/>
                  <a:pt x="53" y="295"/>
                </a:cubicBezTo>
                <a:cubicBezTo>
                  <a:pt x="52" y="296"/>
                  <a:pt x="53" y="298"/>
                  <a:pt x="53" y="299"/>
                </a:cubicBezTo>
                <a:cubicBezTo>
                  <a:pt x="53" y="299"/>
                  <a:pt x="54" y="298"/>
                  <a:pt x="54" y="299"/>
                </a:cubicBezTo>
                <a:cubicBezTo>
                  <a:pt x="57" y="296"/>
                  <a:pt x="57" y="296"/>
                  <a:pt x="57" y="296"/>
                </a:cubicBezTo>
                <a:cubicBezTo>
                  <a:pt x="57" y="296"/>
                  <a:pt x="57" y="296"/>
                  <a:pt x="57" y="297"/>
                </a:cubicBezTo>
                <a:cubicBezTo>
                  <a:pt x="58" y="297"/>
                  <a:pt x="58" y="297"/>
                  <a:pt x="58" y="297"/>
                </a:cubicBezTo>
                <a:cubicBezTo>
                  <a:pt x="59" y="299"/>
                  <a:pt x="58" y="301"/>
                  <a:pt x="58" y="302"/>
                </a:cubicBezTo>
                <a:cubicBezTo>
                  <a:pt x="58" y="302"/>
                  <a:pt x="58" y="302"/>
                  <a:pt x="58" y="302"/>
                </a:cubicBezTo>
                <a:cubicBezTo>
                  <a:pt x="59" y="301"/>
                  <a:pt x="59" y="302"/>
                  <a:pt x="60" y="302"/>
                </a:cubicBezTo>
                <a:cubicBezTo>
                  <a:pt x="60" y="303"/>
                  <a:pt x="62" y="303"/>
                  <a:pt x="61" y="304"/>
                </a:cubicBezTo>
                <a:cubicBezTo>
                  <a:pt x="61" y="305"/>
                  <a:pt x="61" y="305"/>
                  <a:pt x="61" y="305"/>
                </a:cubicBezTo>
                <a:cubicBezTo>
                  <a:pt x="61" y="306"/>
                  <a:pt x="61" y="306"/>
                  <a:pt x="61" y="306"/>
                </a:cubicBezTo>
                <a:cubicBezTo>
                  <a:pt x="61" y="306"/>
                  <a:pt x="61" y="305"/>
                  <a:pt x="61" y="305"/>
                </a:cubicBezTo>
                <a:cubicBezTo>
                  <a:pt x="63" y="303"/>
                  <a:pt x="63" y="307"/>
                  <a:pt x="64" y="307"/>
                </a:cubicBezTo>
                <a:cubicBezTo>
                  <a:pt x="64" y="306"/>
                  <a:pt x="64" y="306"/>
                  <a:pt x="64" y="306"/>
                </a:cubicBezTo>
                <a:cubicBezTo>
                  <a:pt x="66" y="306"/>
                  <a:pt x="68" y="306"/>
                  <a:pt x="69" y="304"/>
                </a:cubicBezTo>
                <a:cubicBezTo>
                  <a:pt x="71" y="304"/>
                  <a:pt x="73" y="304"/>
                  <a:pt x="73" y="306"/>
                </a:cubicBezTo>
                <a:cubicBezTo>
                  <a:pt x="74" y="306"/>
                  <a:pt x="74" y="306"/>
                  <a:pt x="74" y="306"/>
                </a:cubicBezTo>
                <a:cubicBezTo>
                  <a:pt x="75" y="305"/>
                  <a:pt x="74" y="307"/>
                  <a:pt x="75" y="307"/>
                </a:cubicBezTo>
                <a:cubicBezTo>
                  <a:pt x="75" y="307"/>
                  <a:pt x="74" y="307"/>
                  <a:pt x="75" y="308"/>
                </a:cubicBezTo>
                <a:cubicBezTo>
                  <a:pt x="76" y="308"/>
                  <a:pt x="76" y="310"/>
                  <a:pt x="77" y="309"/>
                </a:cubicBezTo>
                <a:cubicBezTo>
                  <a:pt x="78" y="310"/>
                  <a:pt x="79" y="309"/>
                  <a:pt x="79" y="310"/>
                </a:cubicBezTo>
                <a:cubicBezTo>
                  <a:pt x="80" y="308"/>
                  <a:pt x="82" y="307"/>
                  <a:pt x="84" y="308"/>
                </a:cubicBezTo>
                <a:cubicBezTo>
                  <a:pt x="86" y="307"/>
                  <a:pt x="87" y="310"/>
                  <a:pt x="89" y="310"/>
                </a:cubicBezTo>
                <a:cubicBezTo>
                  <a:pt x="90" y="309"/>
                  <a:pt x="91" y="307"/>
                  <a:pt x="91" y="306"/>
                </a:cubicBezTo>
                <a:cubicBezTo>
                  <a:pt x="92" y="307"/>
                  <a:pt x="93" y="308"/>
                  <a:pt x="94" y="308"/>
                </a:cubicBezTo>
                <a:cubicBezTo>
                  <a:pt x="94" y="307"/>
                  <a:pt x="94" y="307"/>
                  <a:pt x="94" y="307"/>
                </a:cubicBezTo>
                <a:cubicBezTo>
                  <a:pt x="94" y="307"/>
                  <a:pt x="94" y="307"/>
                  <a:pt x="94" y="307"/>
                </a:cubicBezTo>
                <a:cubicBezTo>
                  <a:pt x="95" y="306"/>
                  <a:pt x="94" y="306"/>
                  <a:pt x="95" y="306"/>
                </a:cubicBezTo>
                <a:cubicBezTo>
                  <a:pt x="96" y="307"/>
                  <a:pt x="98" y="305"/>
                  <a:pt x="100" y="306"/>
                </a:cubicBezTo>
                <a:cubicBezTo>
                  <a:pt x="100" y="305"/>
                  <a:pt x="100" y="305"/>
                  <a:pt x="101" y="305"/>
                </a:cubicBezTo>
                <a:cubicBezTo>
                  <a:pt x="101" y="303"/>
                  <a:pt x="103" y="301"/>
                  <a:pt x="105" y="300"/>
                </a:cubicBezTo>
                <a:cubicBezTo>
                  <a:pt x="105" y="299"/>
                  <a:pt x="105" y="299"/>
                  <a:pt x="105" y="299"/>
                </a:cubicBezTo>
                <a:cubicBezTo>
                  <a:pt x="105" y="299"/>
                  <a:pt x="105" y="299"/>
                  <a:pt x="105" y="299"/>
                </a:cubicBezTo>
                <a:cubicBezTo>
                  <a:pt x="105" y="298"/>
                  <a:pt x="105" y="298"/>
                  <a:pt x="105" y="298"/>
                </a:cubicBezTo>
                <a:cubicBezTo>
                  <a:pt x="105" y="297"/>
                  <a:pt x="105" y="297"/>
                  <a:pt x="105" y="297"/>
                </a:cubicBezTo>
                <a:cubicBezTo>
                  <a:pt x="105" y="296"/>
                  <a:pt x="102" y="295"/>
                  <a:pt x="104" y="294"/>
                </a:cubicBezTo>
                <a:cubicBezTo>
                  <a:pt x="105" y="294"/>
                  <a:pt x="105" y="294"/>
                  <a:pt x="106" y="294"/>
                </a:cubicBezTo>
                <a:cubicBezTo>
                  <a:pt x="106" y="294"/>
                  <a:pt x="106" y="293"/>
                  <a:pt x="106" y="293"/>
                </a:cubicBezTo>
                <a:cubicBezTo>
                  <a:pt x="107" y="293"/>
                  <a:pt x="108" y="295"/>
                  <a:pt x="109" y="294"/>
                </a:cubicBezTo>
                <a:cubicBezTo>
                  <a:pt x="110" y="295"/>
                  <a:pt x="110" y="295"/>
                  <a:pt x="110" y="295"/>
                </a:cubicBezTo>
                <a:cubicBezTo>
                  <a:pt x="110" y="296"/>
                  <a:pt x="111" y="297"/>
                  <a:pt x="110" y="297"/>
                </a:cubicBezTo>
                <a:cubicBezTo>
                  <a:pt x="110" y="296"/>
                  <a:pt x="109" y="296"/>
                  <a:pt x="109" y="296"/>
                </a:cubicBezTo>
                <a:cubicBezTo>
                  <a:pt x="109" y="297"/>
                  <a:pt x="108" y="297"/>
                  <a:pt x="109" y="298"/>
                </a:cubicBezTo>
                <a:cubicBezTo>
                  <a:pt x="109" y="298"/>
                  <a:pt x="109" y="298"/>
                  <a:pt x="109" y="298"/>
                </a:cubicBezTo>
                <a:cubicBezTo>
                  <a:pt x="108" y="298"/>
                  <a:pt x="108" y="298"/>
                  <a:pt x="108" y="298"/>
                </a:cubicBezTo>
                <a:cubicBezTo>
                  <a:pt x="108" y="298"/>
                  <a:pt x="108" y="298"/>
                  <a:pt x="108" y="298"/>
                </a:cubicBezTo>
                <a:cubicBezTo>
                  <a:pt x="108" y="298"/>
                  <a:pt x="108" y="299"/>
                  <a:pt x="107" y="299"/>
                </a:cubicBezTo>
                <a:cubicBezTo>
                  <a:pt x="108" y="299"/>
                  <a:pt x="108" y="299"/>
                  <a:pt x="108" y="299"/>
                </a:cubicBezTo>
                <a:cubicBezTo>
                  <a:pt x="108" y="299"/>
                  <a:pt x="109" y="299"/>
                  <a:pt x="109" y="300"/>
                </a:cubicBezTo>
                <a:cubicBezTo>
                  <a:pt x="109" y="300"/>
                  <a:pt x="109" y="300"/>
                  <a:pt x="110" y="300"/>
                </a:cubicBezTo>
                <a:cubicBezTo>
                  <a:pt x="110" y="300"/>
                  <a:pt x="109" y="301"/>
                  <a:pt x="109" y="301"/>
                </a:cubicBezTo>
                <a:cubicBezTo>
                  <a:pt x="109" y="302"/>
                  <a:pt x="109" y="303"/>
                  <a:pt x="110" y="303"/>
                </a:cubicBezTo>
                <a:cubicBezTo>
                  <a:pt x="111" y="303"/>
                  <a:pt x="111" y="303"/>
                  <a:pt x="111" y="304"/>
                </a:cubicBezTo>
                <a:cubicBezTo>
                  <a:pt x="111" y="304"/>
                  <a:pt x="111" y="304"/>
                  <a:pt x="111" y="304"/>
                </a:cubicBezTo>
                <a:cubicBezTo>
                  <a:pt x="111" y="303"/>
                  <a:pt x="111" y="303"/>
                  <a:pt x="111" y="303"/>
                </a:cubicBezTo>
                <a:cubicBezTo>
                  <a:pt x="111" y="303"/>
                  <a:pt x="111" y="302"/>
                  <a:pt x="112" y="302"/>
                </a:cubicBezTo>
                <a:cubicBezTo>
                  <a:pt x="114" y="301"/>
                  <a:pt x="111" y="298"/>
                  <a:pt x="113" y="297"/>
                </a:cubicBezTo>
                <a:cubicBezTo>
                  <a:pt x="113" y="296"/>
                  <a:pt x="113" y="297"/>
                  <a:pt x="113" y="297"/>
                </a:cubicBezTo>
                <a:cubicBezTo>
                  <a:pt x="116" y="296"/>
                  <a:pt x="116" y="293"/>
                  <a:pt x="117" y="290"/>
                </a:cubicBezTo>
                <a:cubicBezTo>
                  <a:pt x="119" y="290"/>
                  <a:pt x="119" y="287"/>
                  <a:pt x="122" y="288"/>
                </a:cubicBezTo>
                <a:cubicBezTo>
                  <a:pt x="124" y="290"/>
                  <a:pt x="121" y="292"/>
                  <a:pt x="122" y="294"/>
                </a:cubicBezTo>
                <a:cubicBezTo>
                  <a:pt x="122" y="296"/>
                  <a:pt x="121" y="297"/>
                  <a:pt x="120" y="299"/>
                </a:cubicBezTo>
                <a:cubicBezTo>
                  <a:pt x="122" y="300"/>
                  <a:pt x="118" y="301"/>
                  <a:pt x="119" y="303"/>
                </a:cubicBezTo>
                <a:cubicBezTo>
                  <a:pt x="119" y="305"/>
                  <a:pt x="119" y="308"/>
                  <a:pt x="117" y="309"/>
                </a:cubicBezTo>
                <a:cubicBezTo>
                  <a:pt x="115" y="311"/>
                  <a:pt x="120" y="313"/>
                  <a:pt x="116" y="315"/>
                </a:cubicBezTo>
                <a:cubicBezTo>
                  <a:pt x="117" y="315"/>
                  <a:pt x="117" y="315"/>
                  <a:pt x="117" y="315"/>
                </a:cubicBezTo>
                <a:cubicBezTo>
                  <a:pt x="116" y="315"/>
                  <a:pt x="117" y="316"/>
                  <a:pt x="116" y="316"/>
                </a:cubicBezTo>
                <a:cubicBezTo>
                  <a:pt x="118" y="317"/>
                  <a:pt x="118" y="317"/>
                  <a:pt x="118" y="317"/>
                </a:cubicBezTo>
                <a:cubicBezTo>
                  <a:pt x="117" y="318"/>
                  <a:pt x="117" y="318"/>
                  <a:pt x="117" y="318"/>
                </a:cubicBezTo>
                <a:cubicBezTo>
                  <a:pt x="118" y="319"/>
                  <a:pt x="118" y="319"/>
                  <a:pt x="118" y="319"/>
                </a:cubicBezTo>
                <a:cubicBezTo>
                  <a:pt x="117" y="319"/>
                  <a:pt x="117" y="319"/>
                  <a:pt x="117" y="319"/>
                </a:cubicBezTo>
                <a:cubicBezTo>
                  <a:pt x="118" y="319"/>
                  <a:pt x="118" y="319"/>
                  <a:pt x="118" y="320"/>
                </a:cubicBezTo>
                <a:cubicBezTo>
                  <a:pt x="118" y="319"/>
                  <a:pt x="118" y="319"/>
                  <a:pt x="118" y="319"/>
                </a:cubicBezTo>
                <a:cubicBezTo>
                  <a:pt x="119" y="319"/>
                  <a:pt x="121" y="319"/>
                  <a:pt x="122" y="320"/>
                </a:cubicBezTo>
                <a:cubicBezTo>
                  <a:pt x="122" y="321"/>
                  <a:pt x="123" y="322"/>
                  <a:pt x="122" y="323"/>
                </a:cubicBezTo>
                <a:cubicBezTo>
                  <a:pt x="122" y="323"/>
                  <a:pt x="122" y="323"/>
                  <a:pt x="122" y="323"/>
                </a:cubicBezTo>
                <a:cubicBezTo>
                  <a:pt x="123" y="323"/>
                  <a:pt x="123" y="323"/>
                  <a:pt x="123" y="323"/>
                </a:cubicBezTo>
                <a:cubicBezTo>
                  <a:pt x="123" y="323"/>
                  <a:pt x="123" y="322"/>
                  <a:pt x="122" y="322"/>
                </a:cubicBezTo>
                <a:cubicBezTo>
                  <a:pt x="123" y="321"/>
                  <a:pt x="124" y="323"/>
                  <a:pt x="124" y="321"/>
                </a:cubicBezTo>
                <a:cubicBezTo>
                  <a:pt x="127" y="323"/>
                  <a:pt x="127" y="323"/>
                  <a:pt x="127" y="323"/>
                </a:cubicBezTo>
                <a:cubicBezTo>
                  <a:pt x="127" y="322"/>
                  <a:pt x="128" y="322"/>
                  <a:pt x="129" y="321"/>
                </a:cubicBezTo>
                <a:cubicBezTo>
                  <a:pt x="128" y="321"/>
                  <a:pt x="128" y="321"/>
                  <a:pt x="128" y="321"/>
                </a:cubicBezTo>
                <a:cubicBezTo>
                  <a:pt x="129" y="321"/>
                  <a:pt x="129" y="321"/>
                  <a:pt x="130" y="321"/>
                </a:cubicBezTo>
                <a:cubicBezTo>
                  <a:pt x="130" y="320"/>
                  <a:pt x="130" y="320"/>
                  <a:pt x="130" y="320"/>
                </a:cubicBezTo>
                <a:cubicBezTo>
                  <a:pt x="130" y="320"/>
                  <a:pt x="130" y="320"/>
                  <a:pt x="130" y="320"/>
                </a:cubicBezTo>
                <a:cubicBezTo>
                  <a:pt x="130" y="319"/>
                  <a:pt x="130" y="319"/>
                  <a:pt x="130" y="319"/>
                </a:cubicBezTo>
                <a:cubicBezTo>
                  <a:pt x="130" y="319"/>
                  <a:pt x="130" y="319"/>
                  <a:pt x="131" y="318"/>
                </a:cubicBezTo>
                <a:cubicBezTo>
                  <a:pt x="133" y="319"/>
                  <a:pt x="134" y="316"/>
                  <a:pt x="137" y="317"/>
                </a:cubicBezTo>
                <a:cubicBezTo>
                  <a:pt x="138" y="315"/>
                  <a:pt x="140" y="315"/>
                  <a:pt x="142" y="315"/>
                </a:cubicBezTo>
                <a:cubicBezTo>
                  <a:pt x="142" y="315"/>
                  <a:pt x="142" y="315"/>
                  <a:pt x="142" y="315"/>
                </a:cubicBezTo>
                <a:cubicBezTo>
                  <a:pt x="142" y="315"/>
                  <a:pt x="142" y="315"/>
                  <a:pt x="142" y="315"/>
                </a:cubicBezTo>
                <a:cubicBezTo>
                  <a:pt x="143" y="315"/>
                  <a:pt x="143" y="316"/>
                  <a:pt x="144" y="316"/>
                </a:cubicBezTo>
                <a:cubicBezTo>
                  <a:pt x="144" y="316"/>
                  <a:pt x="144" y="317"/>
                  <a:pt x="144" y="317"/>
                </a:cubicBezTo>
                <a:cubicBezTo>
                  <a:pt x="142" y="318"/>
                  <a:pt x="140" y="320"/>
                  <a:pt x="140" y="322"/>
                </a:cubicBezTo>
                <a:cubicBezTo>
                  <a:pt x="138" y="322"/>
                  <a:pt x="138" y="324"/>
                  <a:pt x="136" y="324"/>
                </a:cubicBezTo>
                <a:cubicBezTo>
                  <a:pt x="136" y="325"/>
                  <a:pt x="135" y="325"/>
                  <a:pt x="135" y="325"/>
                </a:cubicBezTo>
                <a:cubicBezTo>
                  <a:pt x="136" y="325"/>
                  <a:pt x="136" y="325"/>
                  <a:pt x="136" y="325"/>
                </a:cubicBezTo>
                <a:cubicBezTo>
                  <a:pt x="137" y="325"/>
                  <a:pt x="136" y="326"/>
                  <a:pt x="136" y="326"/>
                </a:cubicBezTo>
                <a:cubicBezTo>
                  <a:pt x="136" y="326"/>
                  <a:pt x="136" y="326"/>
                  <a:pt x="136" y="326"/>
                </a:cubicBezTo>
                <a:cubicBezTo>
                  <a:pt x="138" y="327"/>
                  <a:pt x="139" y="324"/>
                  <a:pt x="140" y="323"/>
                </a:cubicBezTo>
                <a:cubicBezTo>
                  <a:pt x="143" y="327"/>
                  <a:pt x="143" y="327"/>
                  <a:pt x="143" y="327"/>
                </a:cubicBezTo>
                <a:cubicBezTo>
                  <a:pt x="143" y="326"/>
                  <a:pt x="143" y="326"/>
                  <a:pt x="143" y="326"/>
                </a:cubicBezTo>
                <a:cubicBezTo>
                  <a:pt x="143" y="327"/>
                  <a:pt x="143" y="327"/>
                  <a:pt x="143" y="327"/>
                </a:cubicBezTo>
                <a:cubicBezTo>
                  <a:pt x="143" y="327"/>
                  <a:pt x="143" y="328"/>
                  <a:pt x="143" y="328"/>
                </a:cubicBezTo>
                <a:cubicBezTo>
                  <a:pt x="144" y="329"/>
                  <a:pt x="144" y="329"/>
                  <a:pt x="144" y="329"/>
                </a:cubicBezTo>
                <a:cubicBezTo>
                  <a:pt x="144" y="330"/>
                  <a:pt x="144" y="330"/>
                  <a:pt x="144" y="330"/>
                </a:cubicBezTo>
                <a:cubicBezTo>
                  <a:pt x="143" y="330"/>
                  <a:pt x="143" y="329"/>
                  <a:pt x="143" y="329"/>
                </a:cubicBezTo>
                <a:cubicBezTo>
                  <a:pt x="144" y="330"/>
                  <a:pt x="144" y="330"/>
                  <a:pt x="144" y="330"/>
                </a:cubicBezTo>
                <a:cubicBezTo>
                  <a:pt x="143" y="331"/>
                  <a:pt x="143" y="331"/>
                  <a:pt x="143" y="331"/>
                </a:cubicBezTo>
                <a:cubicBezTo>
                  <a:pt x="143" y="331"/>
                  <a:pt x="143" y="331"/>
                  <a:pt x="143" y="331"/>
                </a:cubicBezTo>
                <a:cubicBezTo>
                  <a:pt x="143" y="332"/>
                  <a:pt x="142" y="332"/>
                  <a:pt x="142" y="333"/>
                </a:cubicBezTo>
                <a:cubicBezTo>
                  <a:pt x="143" y="333"/>
                  <a:pt x="144" y="333"/>
                  <a:pt x="144" y="332"/>
                </a:cubicBezTo>
                <a:cubicBezTo>
                  <a:pt x="144" y="331"/>
                  <a:pt x="145" y="330"/>
                  <a:pt x="144" y="330"/>
                </a:cubicBezTo>
                <a:cubicBezTo>
                  <a:pt x="144" y="330"/>
                  <a:pt x="144" y="330"/>
                  <a:pt x="145" y="329"/>
                </a:cubicBezTo>
                <a:cubicBezTo>
                  <a:pt x="145" y="330"/>
                  <a:pt x="145" y="330"/>
                  <a:pt x="145" y="330"/>
                </a:cubicBezTo>
                <a:cubicBezTo>
                  <a:pt x="145" y="329"/>
                  <a:pt x="145" y="329"/>
                  <a:pt x="144" y="329"/>
                </a:cubicBezTo>
                <a:cubicBezTo>
                  <a:pt x="145" y="327"/>
                  <a:pt x="147" y="326"/>
                  <a:pt x="146" y="325"/>
                </a:cubicBezTo>
                <a:cubicBezTo>
                  <a:pt x="146" y="324"/>
                  <a:pt x="147" y="323"/>
                  <a:pt x="148" y="323"/>
                </a:cubicBezTo>
                <a:cubicBezTo>
                  <a:pt x="147" y="323"/>
                  <a:pt x="147" y="323"/>
                  <a:pt x="147" y="323"/>
                </a:cubicBezTo>
                <a:cubicBezTo>
                  <a:pt x="147" y="322"/>
                  <a:pt x="148" y="322"/>
                  <a:pt x="148" y="322"/>
                </a:cubicBezTo>
                <a:cubicBezTo>
                  <a:pt x="148" y="321"/>
                  <a:pt x="148" y="321"/>
                  <a:pt x="149" y="321"/>
                </a:cubicBezTo>
                <a:cubicBezTo>
                  <a:pt x="149" y="321"/>
                  <a:pt x="149" y="321"/>
                  <a:pt x="149" y="321"/>
                </a:cubicBezTo>
                <a:cubicBezTo>
                  <a:pt x="150" y="321"/>
                  <a:pt x="150" y="321"/>
                  <a:pt x="150" y="321"/>
                </a:cubicBezTo>
                <a:cubicBezTo>
                  <a:pt x="149" y="321"/>
                  <a:pt x="149" y="321"/>
                  <a:pt x="149" y="321"/>
                </a:cubicBezTo>
                <a:cubicBezTo>
                  <a:pt x="152" y="320"/>
                  <a:pt x="149" y="317"/>
                  <a:pt x="152" y="316"/>
                </a:cubicBezTo>
                <a:cubicBezTo>
                  <a:pt x="153" y="317"/>
                  <a:pt x="153" y="317"/>
                  <a:pt x="153" y="317"/>
                </a:cubicBezTo>
                <a:cubicBezTo>
                  <a:pt x="153" y="317"/>
                  <a:pt x="153" y="317"/>
                  <a:pt x="154" y="316"/>
                </a:cubicBezTo>
                <a:cubicBezTo>
                  <a:pt x="155" y="317"/>
                  <a:pt x="154" y="317"/>
                  <a:pt x="154" y="318"/>
                </a:cubicBezTo>
                <a:cubicBezTo>
                  <a:pt x="155" y="317"/>
                  <a:pt x="154" y="316"/>
                  <a:pt x="156" y="315"/>
                </a:cubicBezTo>
                <a:cubicBezTo>
                  <a:pt x="158" y="316"/>
                  <a:pt x="157" y="317"/>
                  <a:pt x="157" y="319"/>
                </a:cubicBezTo>
                <a:cubicBezTo>
                  <a:pt x="158" y="318"/>
                  <a:pt x="159" y="318"/>
                  <a:pt x="159" y="316"/>
                </a:cubicBezTo>
                <a:cubicBezTo>
                  <a:pt x="160" y="316"/>
                  <a:pt x="160" y="317"/>
                  <a:pt x="160" y="317"/>
                </a:cubicBezTo>
                <a:cubicBezTo>
                  <a:pt x="161" y="316"/>
                  <a:pt x="161" y="316"/>
                  <a:pt x="161" y="316"/>
                </a:cubicBezTo>
                <a:cubicBezTo>
                  <a:pt x="161" y="316"/>
                  <a:pt x="162" y="316"/>
                  <a:pt x="162" y="316"/>
                </a:cubicBezTo>
                <a:cubicBezTo>
                  <a:pt x="162" y="317"/>
                  <a:pt x="162" y="317"/>
                  <a:pt x="161" y="317"/>
                </a:cubicBezTo>
                <a:cubicBezTo>
                  <a:pt x="162" y="317"/>
                  <a:pt x="162" y="317"/>
                  <a:pt x="162" y="317"/>
                </a:cubicBezTo>
                <a:cubicBezTo>
                  <a:pt x="160" y="320"/>
                  <a:pt x="163" y="322"/>
                  <a:pt x="163" y="324"/>
                </a:cubicBezTo>
                <a:cubicBezTo>
                  <a:pt x="163" y="325"/>
                  <a:pt x="162" y="326"/>
                  <a:pt x="161" y="326"/>
                </a:cubicBezTo>
                <a:cubicBezTo>
                  <a:pt x="161" y="326"/>
                  <a:pt x="161" y="326"/>
                  <a:pt x="162" y="326"/>
                </a:cubicBezTo>
                <a:cubicBezTo>
                  <a:pt x="161" y="327"/>
                  <a:pt x="161" y="327"/>
                  <a:pt x="161" y="327"/>
                </a:cubicBezTo>
                <a:cubicBezTo>
                  <a:pt x="161" y="328"/>
                  <a:pt x="161" y="329"/>
                  <a:pt x="162" y="328"/>
                </a:cubicBezTo>
                <a:cubicBezTo>
                  <a:pt x="162" y="330"/>
                  <a:pt x="165" y="329"/>
                  <a:pt x="166" y="330"/>
                </a:cubicBezTo>
                <a:cubicBezTo>
                  <a:pt x="167" y="332"/>
                  <a:pt x="169" y="331"/>
                  <a:pt x="171" y="331"/>
                </a:cubicBezTo>
                <a:cubicBezTo>
                  <a:pt x="170" y="332"/>
                  <a:pt x="170" y="332"/>
                  <a:pt x="170" y="332"/>
                </a:cubicBezTo>
                <a:cubicBezTo>
                  <a:pt x="172" y="332"/>
                  <a:pt x="172" y="332"/>
                  <a:pt x="172" y="332"/>
                </a:cubicBezTo>
                <a:cubicBezTo>
                  <a:pt x="172" y="331"/>
                  <a:pt x="173" y="332"/>
                  <a:pt x="172" y="332"/>
                </a:cubicBezTo>
                <a:cubicBezTo>
                  <a:pt x="173" y="332"/>
                  <a:pt x="173" y="332"/>
                  <a:pt x="173" y="332"/>
                </a:cubicBezTo>
                <a:cubicBezTo>
                  <a:pt x="174" y="332"/>
                  <a:pt x="174" y="333"/>
                  <a:pt x="174" y="333"/>
                </a:cubicBezTo>
                <a:cubicBezTo>
                  <a:pt x="175" y="334"/>
                  <a:pt x="175" y="333"/>
                  <a:pt x="176" y="332"/>
                </a:cubicBezTo>
                <a:cubicBezTo>
                  <a:pt x="176" y="333"/>
                  <a:pt x="176" y="333"/>
                  <a:pt x="176" y="333"/>
                </a:cubicBezTo>
                <a:cubicBezTo>
                  <a:pt x="177" y="332"/>
                  <a:pt x="177" y="332"/>
                  <a:pt x="177" y="332"/>
                </a:cubicBezTo>
                <a:cubicBezTo>
                  <a:pt x="178" y="332"/>
                  <a:pt x="180" y="329"/>
                  <a:pt x="181" y="332"/>
                </a:cubicBezTo>
                <a:cubicBezTo>
                  <a:pt x="182" y="331"/>
                  <a:pt x="182" y="331"/>
                  <a:pt x="182" y="331"/>
                </a:cubicBezTo>
                <a:cubicBezTo>
                  <a:pt x="182" y="333"/>
                  <a:pt x="185" y="331"/>
                  <a:pt x="186" y="332"/>
                </a:cubicBezTo>
                <a:cubicBezTo>
                  <a:pt x="185" y="331"/>
                  <a:pt x="185" y="331"/>
                  <a:pt x="185" y="331"/>
                </a:cubicBezTo>
                <a:cubicBezTo>
                  <a:pt x="186" y="330"/>
                  <a:pt x="185" y="329"/>
                  <a:pt x="187" y="329"/>
                </a:cubicBezTo>
                <a:cubicBezTo>
                  <a:pt x="187" y="330"/>
                  <a:pt x="187" y="330"/>
                  <a:pt x="187" y="330"/>
                </a:cubicBezTo>
                <a:cubicBezTo>
                  <a:pt x="188" y="329"/>
                  <a:pt x="189" y="329"/>
                  <a:pt x="190" y="329"/>
                </a:cubicBezTo>
                <a:cubicBezTo>
                  <a:pt x="192" y="329"/>
                  <a:pt x="193" y="331"/>
                  <a:pt x="194" y="332"/>
                </a:cubicBezTo>
                <a:cubicBezTo>
                  <a:pt x="197" y="329"/>
                  <a:pt x="197" y="329"/>
                  <a:pt x="197" y="329"/>
                </a:cubicBezTo>
                <a:cubicBezTo>
                  <a:pt x="197" y="329"/>
                  <a:pt x="197" y="329"/>
                  <a:pt x="197" y="329"/>
                </a:cubicBezTo>
                <a:cubicBezTo>
                  <a:pt x="197" y="329"/>
                  <a:pt x="197" y="329"/>
                  <a:pt x="198" y="329"/>
                </a:cubicBezTo>
                <a:cubicBezTo>
                  <a:pt x="198" y="329"/>
                  <a:pt x="198" y="329"/>
                  <a:pt x="198" y="329"/>
                </a:cubicBezTo>
                <a:cubicBezTo>
                  <a:pt x="203" y="325"/>
                  <a:pt x="203" y="325"/>
                  <a:pt x="203" y="325"/>
                </a:cubicBezTo>
                <a:cubicBezTo>
                  <a:pt x="203" y="325"/>
                  <a:pt x="203" y="325"/>
                  <a:pt x="203" y="325"/>
                </a:cubicBezTo>
                <a:cubicBezTo>
                  <a:pt x="204" y="325"/>
                  <a:pt x="204" y="324"/>
                  <a:pt x="204" y="324"/>
                </a:cubicBezTo>
                <a:cubicBezTo>
                  <a:pt x="205" y="325"/>
                  <a:pt x="205" y="326"/>
                  <a:pt x="205" y="326"/>
                </a:cubicBezTo>
                <a:cubicBezTo>
                  <a:pt x="206" y="328"/>
                  <a:pt x="204" y="328"/>
                  <a:pt x="204" y="329"/>
                </a:cubicBezTo>
                <a:cubicBezTo>
                  <a:pt x="203" y="328"/>
                  <a:pt x="202" y="330"/>
                  <a:pt x="201" y="330"/>
                </a:cubicBezTo>
                <a:cubicBezTo>
                  <a:pt x="202" y="330"/>
                  <a:pt x="202" y="330"/>
                  <a:pt x="202" y="330"/>
                </a:cubicBezTo>
                <a:cubicBezTo>
                  <a:pt x="201" y="331"/>
                  <a:pt x="201" y="331"/>
                  <a:pt x="201" y="331"/>
                </a:cubicBezTo>
                <a:cubicBezTo>
                  <a:pt x="201" y="333"/>
                  <a:pt x="198" y="335"/>
                  <a:pt x="198" y="336"/>
                </a:cubicBezTo>
                <a:cubicBezTo>
                  <a:pt x="199" y="337"/>
                  <a:pt x="198" y="337"/>
                  <a:pt x="198" y="337"/>
                </a:cubicBezTo>
                <a:cubicBezTo>
                  <a:pt x="200" y="339"/>
                  <a:pt x="201" y="336"/>
                  <a:pt x="203" y="335"/>
                </a:cubicBezTo>
                <a:cubicBezTo>
                  <a:pt x="204" y="335"/>
                  <a:pt x="204" y="335"/>
                  <a:pt x="204" y="335"/>
                </a:cubicBezTo>
                <a:cubicBezTo>
                  <a:pt x="204" y="335"/>
                  <a:pt x="204" y="335"/>
                  <a:pt x="204" y="335"/>
                </a:cubicBezTo>
                <a:cubicBezTo>
                  <a:pt x="205" y="336"/>
                  <a:pt x="205" y="336"/>
                  <a:pt x="205" y="336"/>
                </a:cubicBezTo>
                <a:cubicBezTo>
                  <a:pt x="205" y="335"/>
                  <a:pt x="205" y="336"/>
                  <a:pt x="206" y="335"/>
                </a:cubicBezTo>
                <a:cubicBezTo>
                  <a:pt x="206" y="336"/>
                  <a:pt x="206" y="336"/>
                  <a:pt x="206" y="336"/>
                </a:cubicBezTo>
                <a:cubicBezTo>
                  <a:pt x="206" y="336"/>
                  <a:pt x="207" y="335"/>
                  <a:pt x="207" y="335"/>
                </a:cubicBezTo>
                <a:cubicBezTo>
                  <a:pt x="206" y="335"/>
                  <a:pt x="206" y="334"/>
                  <a:pt x="206" y="334"/>
                </a:cubicBezTo>
                <a:cubicBezTo>
                  <a:pt x="207" y="334"/>
                  <a:pt x="207" y="333"/>
                  <a:pt x="208" y="333"/>
                </a:cubicBezTo>
                <a:cubicBezTo>
                  <a:pt x="207" y="333"/>
                  <a:pt x="207" y="333"/>
                  <a:pt x="207" y="333"/>
                </a:cubicBezTo>
                <a:cubicBezTo>
                  <a:pt x="208" y="333"/>
                  <a:pt x="209" y="332"/>
                  <a:pt x="210" y="332"/>
                </a:cubicBezTo>
                <a:cubicBezTo>
                  <a:pt x="209" y="332"/>
                  <a:pt x="209" y="332"/>
                  <a:pt x="209" y="332"/>
                </a:cubicBezTo>
                <a:cubicBezTo>
                  <a:pt x="209" y="331"/>
                  <a:pt x="209" y="331"/>
                  <a:pt x="210" y="330"/>
                </a:cubicBezTo>
                <a:cubicBezTo>
                  <a:pt x="210" y="330"/>
                  <a:pt x="211" y="330"/>
                  <a:pt x="212" y="331"/>
                </a:cubicBezTo>
                <a:cubicBezTo>
                  <a:pt x="212" y="331"/>
                  <a:pt x="212" y="331"/>
                  <a:pt x="211" y="332"/>
                </a:cubicBezTo>
                <a:cubicBezTo>
                  <a:pt x="212" y="332"/>
                  <a:pt x="212" y="334"/>
                  <a:pt x="213" y="334"/>
                </a:cubicBezTo>
                <a:cubicBezTo>
                  <a:pt x="213" y="334"/>
                  <a:pt x="213" y="334"/>
                  <a:pt x="213" y="335"/>
                </a:cubicBezTo>
                <a:cubicBezTo>
                  <a:pt x="214" y="335"/>
                  <a:pt x="215" y="334"/>
                  <a:pt x="215" y="333"/>
                </a:cubicBezTo>
                <a:cubicBezTo>
                  <a:pt x="214" y="332"/>
                  <a:pt x="217" y="331"/>
                  <a:pt x="216" y="330"/>
                </a:cubicBezTo>
                <a:cubicBezTo>
                  <a:pt x="217" y="330"/>
                  <a:pt x="219" y="328"/>
                  <a:pt x="220" y="330"/>
                </a:cubicBezTo>
                <a:cubicBezTo>
                  <a:pt x="221" y="330"/>
                  <a:pt x="221" y="330"/>
                  <a:pt x="221" y="330"/>
                </a:cubicBezTo>
                <a:cubicBezTo>
                  <a:pt x="222" y="330"/>
                  <a:pt x="223" y="331"/>
                  <a:pt x="223" y="333"/>
                </a:cubicBezTo>
                <a:cubicBezTo>
                  <a:pt x="223" y="333"/>
                  <a:pt x="224" y="333"/>
                  <a:pt x="224" y="333"/>
                </a:cubicBezTo>
                <a:cubicBezTo>
                  <a:pt x="224" y="333"/>
                  <a:pt x="224" y="333"/>
                  <a:pt x="224" y="333"/>
                </a:cubicBezTo>
                <a:cubicBezTo>
                  <a:pt x="224" y="334"/>
                  <a:pt x="225" y="336"/>
                  <a:pt x="223" y="336"/>
                </a:cubicBezTo>
                <a:cubicBezTo>
                  <a:pt x="224" y="336"/>
                  <a:pt x="224" y="336"/>
                  <a:pt x="224" y="336"/>
                </a:cubicBezTo>
                <a:cubicBezTo>
                  <a:pt x="225" y="336"/>
                  <a:pt x="225" y="337"/>
                  <a:pt x="225" y="337"/>
                </a:cubicBezTo>
                <a:cubicBezTo>
                  <a:pt x="226" y="337"/>
                  <a:pt x="226" y="337"/>
                  <a:pt x="226" y="337"/>
                </a:cubicBezTo>
                <a:cubicBezTo>
                  <a:pt x="226" y="337"/>
                  <a:pt x="226" y="337"/>
                  <a:pt x="226" y="337"/>
                </a:cubicBezTo>
                <a:cubicBezTo>
                  <a:pt x="225" y="338"/>
                  <a:pt x="225" y="338"/>
                  <a:pt x="225" y="338"/>
                </a:cubicBezTo>
                <a:cubicBezTo>
                  <a:pt x="227" y="339"/>
                  <a:pt x="226" y="337"/>
                  <a:pt x="227" y="337"/>
                </a:cubicBezTo>
                <a:cubicBezTo>
                  <a:pt x="227" y="337"/>
                  <a:pt x="227" y="337"/>
                  <a:pt x="227" y="337"/>
                </a:cubicBezTo>
                <a:cubicBezTo>
                  <a:pt x="227" y="336"/>
                  <a:pt x="228" y="336"/>
                  <a:pt x="228" y="336"/>
                </a:cubicBezTo>
                <a:cubicBezTo>
                  <a:pt x="228" y="336"/>
                  <a:pt x="227" y="335"/>
                  <a:pt x="228" y="335"/>
                </a:cubicBezTo>
                <a:cubicBezTo>
                  <a:pt x="227" y="334"/>
                  <a:pt x="228" y="334"/>
                  <a:pt x="228" y="333"/>
                </a:cubicBezTo>
                <a:cubicBezTo>
                  <a:pt x="230" y="332"/>
                  <a:pt x="227" y="329"/>
                  <a:pt x="228" y="328"/>
                </a:cubicBezTo>
                <a:cubicBezTo>
                  <a:pt x="229" y="327"/>
                  <a:pt x="230" y="327"/>
                  <a:pt x="231" y="328"/>
                </a:cubicBezTo>
                <a:cubicBezTo>
                  <a:pt x="231" y="327"/>
                  <a:pt x="231" y="327"/>
                  <a:pt x="231" y="327"/>
                </a:cubicBezTo>
                <a:cubicBezTo>
                  <a:pt x="232" y="327"/>
                  <a:pt x="232" y="328"/>
                  <a:pt x="232" y="328"/>
                </a:cubicBezTo>
                <a:cubicBezTo>
                  <a:pt x="233" y="328"/>
                  <a:pt x="233" y="328"/>
                  <a:pt x="233" y="328"/>
                </a:cubicBezTo>
                <a:cubicBezTo>
                  <a:pt x="233" y="328"/>
                  <a:pt x="233" y="328"/>
                  <a:pt x="233" y="328"/>
                </a:cubicBezTo>
                <a:cubicBezTo>
                  <a:pt x="232" y="327"/>
                  <a:pt x="233" y="326"/>
                  <a:pt x="233" y="326"/>
                </a:cubicBezTo>
                <a:cubicBezTo>
                  <a:pt x="235" y="327"/>
                  <a:pt x="237" y="328"/>
                  <a:pt x="236" y="330"/>
                </a:cubicBezTo>
                <a:cubicBezTo>
                  <a:pt x="237" y="331"/>
                  <a:pt x="237" y="332"/>
                  <a:pt x="238" y="333"/>
                </a:cubicBezTo>
                <a:cubicBezTo>
                  <a:pt x="237" y="334"/>
                  <a:pt x="239" y="336"/>
                  <a:pt x="239" y="338"/>
                </a:cubicBezTo>
                <a:cubicBezTo>
                  <a:pt x="239" y="338"/>
                  <a:pt x="239" y="338"/>
                  <a:pt x="239" y="338"/>
                </a:cubicBezTo>
                <a:cubicBezTo>
                  <a:pt x="241" y="339"/>
                  <a:pt x="241" y="339"/>
                  <a:pt x="241" y="339"/>
                </a:cubicBezTo>
                <a:cubicBezTo>
                  <a:pt x="241" y="338"/>
                  <a:pt x="242" y="338"/>
                  <a:pt x="241" y="338"/>
                </a:cubicBezTo>
                <a:cubicBezTo>
                  <a:pt x="241" y="338"/>
                  <a:pt x="241" y="338"/>
                  <a:pt x="241" y="337"/>
                </a:cubicBezTo>
                <a:cubicBezTo>
                  <a:pt x="241" y="337"/>
                  <a:pt x="241" y="336"/>
                  <a:pt x="241" y="336"/>
                </a:cubicBezTo>
                <a:cubicBezTo>
                  <a:pt x="243" y="338"/>
                  <a:pt x="244" y="335"/>
                  <a:pt x="246" y="336"/>
                </a:cubicBezTo>
                <a:cubicBezTo>
                  <a:pt x="246" y="336"/>
                  <a:pt x="246" y="336"/>
                  <a:pt x="247" y="336"/>
                </a:cubicBezTo>
                <a:cubicBezTo>
                  <a:pt x="247" y="336"/>
                  <a:pt x="247" y="336"/>
                  <a:pt x="247" y="336"/>
                </a:cubicBezTo>
                <a:cubicBezTo>
                  <a:pt x="247" y="337"/>
                  <a:pt x="247" y="337"/>
                  <a:pt x="247" y="337"/>
                </a:cubicBezTo>
                <a:cubicBezTo>
                  <a:pt x="248" y="338"/>
                  <a:pt x="250" y="338"/>
                  <a:pt x="251" y="337"/>
                </a:cubicBezTo>
                <a:cubicBezTo>
                  <a:pt x="250" y="336"/>
                  <a:pt x="250" y="336"/>
                  <a:pt x="250" y="336"/>
                </a:cubicBezTo>
                <a:cubicBezTo>
                  <a:pt x="251" y="336"/>
                  <a:pt x="252" y="335"/>
                  <a:pt x="251" y="334"/>
                </a:cubicBezTo>
                <a:cubicBezTo>
                  <a:pt x="250" y="333"/>
                  <a:pt x="250" y="331"/>
                  <a:pt x="248" y="330"/>
                </a:cubicBezTo>
                <a:cubicBezTo>
                  <a:pt x="250" y="329"/>
                  <a:pt x="247" y="328"/>
                  <a:pt x="249" y="327"/>
                </a:cubicBezTo>
                <a:cubicBezTo>
                  <a:pt x="250" y="327"/>
                  <a:pt x="251" y="327"/>
                  <a:pt x="252" y="328"/>
                </a:cubicBezTo>
                <a:cubicBezTo>
                  <a:pt x="251" y="328"/>
                  <a:pt x="251" y="328"/>
                  <a:pt x="251" y="328"/>
                </a:cubicBezTo>
                <a:cubicBezTo>
                  <a:pt x="254" y="328"/>
                  <a:pt x="253" y="332"/>
                  <a:pt x="255" y="333"/>
                </a:cubicBezTo>
                <a:cubicBezTo>
                  <a:pt x="255" y="333"/>
                  <a:pt x="256" y="333"/>
                  <a:pt x="256" y="333"/>
                </a:cubicBezTo>
                <a:cubicBezTo>
                  <a:pt x="256" y="333"/>
                  <a:pt x="256" y="333"/>
                  <a:pt x="256" y="334"/>
                </a:cubicBezTo>
                <a:cubicBezTo>
                  <a:pt x="257" y="334"/>
                  <a:pt x="258" y="333"/>
                  <a:pt x="258" y="333"/>
                </a:cubicBezTo>
                <a:cubicBezTo>
                  <a:pt x="258" y="333"/>
                  <a:pt x="258" y="332"/>
                  <a:pt x="258" y="332"/>
                </a:cubicBezTo>
                <a:cubicBezTo>
                  <a:pt x="260" y="332"/>
                  <a:pt x="257" y="330"/>
                  <a:pt x="257" y="329"/>
                </a:cubicBezTo>
                <a:cubicBezTo>
                  <a:pt x="258" y="327"/>
                  <a:pt x="256" y="324"/>
                  <a:pt x="257" y="322"/>
                </a:cubicBezTo>
                <a:cubicBezTo>
                  <a:pt x="259" y="321"/>
                  <a:pt x="256" y="320"/>
                  <a:pt x="258" y="318"/>
                </a:cubicBezTo>
                <a:cubicBezTo>
                  <a:pt x="257" y="317"/>
                  <a:pt x="258" y="316"/>
                  <a:pt x="257" y="315"/>
                </a:cubicBezTo>
                <a:cubicBezTo>
                  <a:pt x="257" y="315"/>
                  <a:pt x="257" y="315"/>
                  <a:pt x="257" y="315"/>
                </a:cubicBezTo>
                <a:cubicBezTo>
                  <a:pt x="257" y="314"/>
                  <a:pt x="257" y="314"/>
                  <a:pt x="257" y="314"/>
                </a:cubicBezTo>
                <a:cubicBezTo>
                  <a:pt x="255" y="314"/>
                  <a:pt x="256" y="313"/>
                  <a:pt x="257" y="312"/>
                </a:cubicBezTo>
                <a:cubicBezTo>
                  <a:pt x="257" y="312"/>
                  <a:pt x="257" y="312"/>
                  <a:pt x="257" y="312"/>
                </a:cubicBezTo>
                <a:cubicBezTo>
                  <a:pt x="258" y="313"/>
                  <a:pt x="259" y="311"/>
                  <a:pt x="260" y="313"/>
                </a:cubicBezTo>
                <a:cubicBezTo>
                  <a:pt x="259" y="314"/>
                  <a:pt x="262" y="314"/>
                  <a:pt x="260" y="316"/>
                </a:cubicBezTo>
                <a:cubicBezTo>
                  <a:pt x="261" y="317"/>
                  <a:pt x="261" y="317"/>
                  <a:pt x="261" y="317"/>
                </a:cubicBezTo>
                <a:cubicBezTo>
                  <a:pt x="261" y="317"/>
                  <a:pt x="261" y="317"/>
                  <a:pt x="261" y="317"/>
                </a:cubicBezTo>
                <a:cubicBezTo>
                  <a:pt x="261" y="318"/>
                  <a:pt x="261" y="318"/>
                  <a:pt x="261" y="318"/>
                </a:cubicBezTo>
                <a:cubicBezTo>
                  <a:pt x="261" y="318"/>
                  <a:pt x="261" y="318"/>
                  <a:pt x="261" y="319"/>
                </a:cubicBezTo>
                <a:cubicBezTo>
                  <a:pt x="261" y="318"/>
                  <a:pt x="261" y="319"/>
                  <a:pt x="261" y="319"/>
                </a:cubicBezTo>
                <a:cubicBezTo>
                  <a:pt x="261" y="319"/>
                  <a:pt x="261" y="320"/>
                  <a:pt x="261" y="320"/>
                </a:cubicBezTo>
                <a:cubicBezTo>
                  <a:pt x="261" y="321"/>
                  <a:pt x="262" y="321"/>
                  <a:pt x="261" y="322"/>
                </a:cubicBezTo>
                <a:cubicBezTo>
                  <a:pt x="261" y="321"/>
                  <a:pt x="261" y="321"/>
                  <a:pt x="261" y="321"/>
                </a:cubicBezTo>
                <a:cubicBezTo>
                  <a:pt x="259" y="322"/>
                  <a:pt x="261" y="323"/>
                  <a:pt x="261" y="325"/>
                </a:cubicBezTo>
                <a:cubicBezTo>
                  <a:pt x="264" y="326"/>
                  <a:pt x="264" y="329"/>
                  <a:pt x="266" y="331"/>
                </a:cubicBezTo>
                <a:cubicBezTo>
                  <a:pt x="266" y="331"/>
                  <a:pt x="267" y="332"/>
                  <a:pt x="268" y="332"/>
                </a:cubicBezTo>
                <a:cubicBezTo>
                  <a:pt x="269" y="333"/>
                  <a:pt x="270" y="331"/>
                  <a:pt x="271" y="330"/>
                </a:cubicBezTo>
                <a:cubicBezTo>
                  <a:pt x="274" y="328"/>
                  <a:pt x="271" y="324"/>
                  <a:pt x="275" y="323"/>
                </a:cubicBezTo>
                <a:cubicBezTo>
                  <a:pt x="276" y="320"/>
                  <a:pt x="274" y="319"/>
                  <a:pt x="274" y="317"/>
                </a:cubicBezTo>
                <a:cubicBezTo>
                  <a:pt x="274" y="317"/>
                  <a:pt x="274" y="317"/>
                  <a:pt x="274" y="317"/>
                </a:cubicBezTo>
                <a:cubicBezTo>
                  <a:pt x="274" y="316"/>
                  <a:pt x="274" y="316"/>
                  <a:pt x="274" y="316"/>
                </a:cubicBezTo>
                <a:cubicBezTo>
                  <a:pt x="275" y="316"/>
                  <a:pt x="276" y="315"/>
                  <a:pt x="276" y="316"/>
                </a:cubicBezTo>
                <a:cubicBezTo>
                  <a:pt x="277" y="316"/>
                  <a:pt x="277" y="316"/>
                  <a:pt x="277" y="316"/>
                </a:cubicBezTo>
                <a:cubicBezTo>
                  <a:pt x="277" y="316"/>
                  <a:pt x="277" y="316"/>
                  <a:pt x="277" y="316"/>
                </a:cubicBezTo>
                <a:cubicBezTo>
                  <a:pt x="277" y="314"/>
                  <a:pt x="277" y="314"/>
                  <a:pt x="277" y="314"/>
                </a:cubicBezTo>
                <a:cubicBezTo>
                  <a:pt x="277" y="314"/>
                  <a:pt x="277" y="314"/>
                  <a:pt x="277" y="314"/>
                </a:cubicBezTo>
                <a:cubicBezTo>
                  <a:pt x="277" y="312"/>
                  <a:pt x="278" y="313"/>
                  <a:pt x="278" y="313"/>
                </a:cubicBezTo>
                <a:cubicBezTo>
                  <a:pt x="280" y="311"/>
                  <a:pt x="283" y="312"/>
                  <a:pt x="284" y="309"/>
                </a:cubicBezTo>
                <a:cubicBezTo>
                  <a:pt x="283" y="309"/>
                  <a:pt x="283" y="309"/>
                  <a:pt x="283" y="309"/>
                </a:cubicBezTo>
                <a:cubicBezTo>
                  <a:pt x="283" y="309"/>
                  <a:pt x="283" y="309"/>
                  <a:pt x="283" y="308"/>
                </a:cubicBezTo>
                <a:cubicBezTo>
                  <a:pt x="284" y="309"/>
                  <a:pt x="285" y="308"/>
                  <a:pt x="286" y="308"/>
                </a:cubicBezTo>
                <a:cubicBezTo>
                  <a:pt x="287" y="307"/>
                  <a:pt x="288" y="310"/>
                  <a:pt x="290" y="309"/>
                </a:cubicBezTo>
                <a:cubicBezTo>
                  <a:pt x="290" y="308"/>
                  <a:pt x="293" y="309"/>
                  <a:pt x="292" y="307"/>
                </a:cubicBezTo>
                <a:cubicBezTo>
                  <a:pt x="293" y="307"/>
                  <a:pt x="294" y="306"/>
                  <a:pt x="295" y="306"/>
                </a:cubicBezTo>
                <a:cubicBezTo>
                  <a:pt x="295" y="306"/>
                  <a:pt x="294" y="306"/>
                  <a:pt x="294" y="306"/>
                </a:cubicBezTo>
                <a:cubicBezTo>
                  <a:pt x="295" y="304"/>
                  <a:pt x="294" y="303"/>
                  <a:pt x="294" y="302"/>
                </a:cubicBezTo>
                <a:cubicBezTo>
                  <a:pt x="295" y="299"/>
                  <a:pt x="292" y="298"/>
                  <a:pt x="291" y="297"/>
                </a:cubicBezTo>
                <a:cubicBezTo>
                  <a:pt x="291" y="297"/>
                  <a:pt x="291" y="297"/>
                  <a:pt x="291" y="297"/>
                </a:cubicBezTo>
                <a:cubicBezTo>
                  <a:pt x="290" y="297"/>
                  <a:pt x="290" y="297"/>
                  <a:pt x="290" y="296"/>
                </a:cubicBezTo>
                <a:cubicBezTo>
                  <a:pt x="290" y="297"/>
                  <a:pt x="290" y="297"/>
                  <a:pt x="290" y="297"/>
                </a:cubicBezTo>
                <a:cubicBezTo>
                  <a:pt x="290" y="296"/>
                  <a:pt x="289" y="296"/>
                  <a:pt x="290" y="296"/>
                </a:cubicBezTo>
                <a:cubicBezTo>
                  <a:pt x="290" y="296"/>
                  <a:pt x="290" y="295"/>
                  <a:pt x="290" y="295"/>
                </a:cubicBezTo>
                <a:cubicBezTo>
                  <a:pt x="290" y="295"/>
                  <a:pt x="290" y="295"/>
                  <a:pt x="290" y="294"/>
                </a:cubicBezTo>
                <a:cubicBezTo>
                  <a:pt x="290" y="294"/>
                  <a:pt x="290" y="294"/>
                  <a:pt x="290" y="294"/>
                </a:cubicBezTo>
                <a:cubicBezTo>
                  <a:pt x="290" y="294"/>
                  <a:pt x="290" y="293"/>
                  <a:pt x="290" y="293"/>
                </a:cubicBezTo>
                <a:cubicBezTo>
                  <a:pt x="290" y="293"/>
                  <a:pt x="290" y="293"/>
                  <a:pt x="290" y="293"/>
                </a:cubicBezTo>
                <a:cubicBezTo>
                  <a:pt x="290" y="292"/>
                  <a:pt x="290" y="291"/>
                  <a:pt x="289" y="291"/>
                </a:cubicBezTo>
                <a:cubicBezTo>
                  <a:pt x="289" y="290"/>
                  <a:pt x="290" y="289"/>
                  <a:pt x="290" y="289"/>
                </a:cubicBezTo>
                <a:cubicBezTo>
                  <a:pt x="290" y="287"/>
                  <a:pt x="292" y="288"/>
                  <a:pt x="292" y="286"/>
                </a:cubicBezTo>
                <a:cubicBezTo>
                  <a:pt x="292" y="286"/>
                  <a:pt x="293" y="286"/>
                  <a:pt x="293" y="286"/>
                </a:cubicBezTo>
                <a:cubicBezTo>
                  <a:pt x="293" y="286"/>
                  <a:pt x="293" y="286"/>
                  <a:pt x="293" y="286"/>
                </a:cubicBezTo>
                <a:cubicBezTo>
                  <a:pt x="294" y="286"/>
                  <a:pt x="294" y="287"/>
                  <a:pt x="294" y="286"/>
                </a:cubicBezTo>
                <a:cubicBezTo>
                  <a:pt x="294" y="286"/>
                  <a:pt x="294" y="286"/>
                  <a:pt x="294" y="286"/>
                </a:cubicBezTo>
                <a:cubicBezTo>
                  <a:pt x="294" y="286"/>
                  <a:pt x="294" y="286"/>
                  <a:pt x="294" y="285"/>
                </a:cubicBezTo>
                <a:cubicBezTo>
                  <a:pt x="295" y="286"/>
                  <a:pt x="295" y="286"/>
                  <a:pt x="295" y="286"/>
                </a:cubicBezTo>
                <a:cubicBezTo>
                  <a:pt x="295" y="285"/>
                  <a:pt x="295" y="285"/>
                  <a:pt x="295" y="285"/>
                </a:cubicBezTo>
                <a:cubicBezTo>
                  <a:pt x="294" y="284"/>
                  <a:pt x="294" y="284"/>
                  <a:pt x="294" y="284"/>
                </a:cubicBezTo>
                <a:cubicBezTo>
                  <a:pt x="295" y="284"/>
                  <a:pt x="295" y="284"/>
                  <a:pt x="295" y="284"/>
                </a:cubicBezTo>
                <a:cubicBezTo>
                  <a:pt x="294" y="284"/>
                  <a:pt x="294" y="283"/>
                  <a:pt x="294" y="283"/>
                </a:cubicBezTo>
                <a:cubicBezTo>
                  <a:pt x="294" y="283"/>
                  <a:pt x="294" y="282"/>
                  <a:pt x="295" y="282"/>
                </a:cubicBezTo>
                <a:cubicBezTo>
                  <a:pt x="295" y="282"/>
                  <a:pt x="295" y="282"/>
                  <a:pt x="295" y="282"/>
                </a:cubicBezTo>
                <a:cubicBezTo>
                  <a:pt x="294" y="281"/>
                  <a:pt x="295" y="279"/>
                  <a:pt x="296" y="278"/>
                </a:cubicBezTo>
                <a:cubicBezTo>
                  <a:pt x="295" y="277"/>
                  <a:pt x="295" y="277"/>
                  <a:pt x="295" y="277"/>
                </a:cubicBezTo>
                <a:cubicBezTo>
                  <a:pt x="296" y="276"/>
                  <a:pt x="296" y="276"/>
                  <a:pt x="296" y="276"/>
                </a:cubicBezTo>
                <a:cubicBezTo>
                  <a:pt x="296" y="276"/>
                  <a:pt x="295" y="275"/>
                  <a:pt x="296" y="275"/>
                </a:cubicBezTo>
                <a:cubicBezTo>
                  <a:pt x="296" y="275"/>
                  <a:pt x="295" y="274"/>
                  <a:pt x="295" y="274"/>
                </a:cubicBezTo>
                <a:cubicBezTo>
                  <a:pt x="295" y="274"/>
                  <a:pt x="296" y="274"/>
                  <a:pt x="296" y="273"/>
                </a:cubicBezTo>
                <a:cubicBezTo>
                  <a:pt x="295" y="273"/>
                  <a:pt x="295" y="274"/>
                  <a:pt x="295" y="274"/>
                </a:cubicBezTo>
                <a:cubicBezTo>
                  <a:pt x="294" y="273"/>
                  <a:pt x="296" y="272"/>
                  <a:pt x="295" y="271"/>
                </a:cubicBezTo>
                <a:cubicBezTo>
                  <a:pt x="296" y="271"/>
                  <a:pt x="296" y="271"/>
                  <a:pt x="296" y="271"/>
                </a:cubicBezTo>
                <a:cubicBezTo>
                  <a:pt x="296" y="271"/>
                  <a:pt x="296" y="271"/>
                  <a:pt x="296" y="271"/>
                </a:cubicBezTo>
                <a:cubicBezTo>
                  <a:pt x="298" y="270"/>
                  <a:pt x="299" y="271"/>
                  <a:pt x="301" y="271"/>
                </a:cubicBezTo>
                <a:cubicBezTo>
                  <a:pt x="302" y="269"/>
                  <a:pt x="303" y="271"/>
                  <a:pt x="304" y="271"/>
                </a:cubicBezTo>
                <a:cubicBezTo>
                  <a:pt x="303" y="271"/>
                  <a:pt x="303" y="271"/>
                  <a:pt x="303" y="271"/>
                </a:cubicBezTo>
                <a:cubicBezTo>
                  <a:pt x="303" y="270"/>
                  <a:pt x="303" y="270"/>
                  <a:pt x="303" y="270"/>
                </a:cubicBezTo>
                <a:cubicBezTo>
                  <a:pt x="303" y="270"/>
                  <a:pt x="303" y="269"/>
                  <a:pt x="304" y="269"/>
                </a:cubicBezTo>
                <a:cubicBezTo>
                  <a:pt x="304" y="269"/>
                  <a:pt x="304" y="268"/>
                  <a:pt x="304" y="268"/>
                </a:cubicBezTo>
                <a:cubicBezTo>
                  <a:pt x="305" y="268"/>
                  <a:pt x="305" y="268"/>
                  <a:pt x="305" y="268"/>
                </a:cubicBezTo>
                <a:cubicBezTo>
                  <a:pt x="305" y="268"/>
                  <a:pt x="305" y="267"/>
                  <a:pt x="305" y="267"/>
                </a:cubicBezTo>
                <a:cubicBezTo>
                  <a:pt x="306" y="267"/>
                  <a:pt x="307" y="268"/>
                  <a:pt x="307" y="268"/>
                </a:cubicBezTo>
                <a:cubicBezTo>
                  <a:pt x="307" y="267"/>
                  <a:pt x="306" y="265"/>
                  <a:pt x="308" y="265"/>
                </a:cubicBezTo>
                <a:cubicBezTo>
                  <a:pt x="308" y="264"/>
                  <a:pt x="309" y="264"/>
                  <a:pt x="310" y="263"/>
                </a:cubicBezTo>
                <a:cubicBezTo>
                  <a:pt x="309" y="263"/>
                  <a:pt x="309" y="263"/>
                  <a:pt x="309" y="262"/>
                </a:cubicBezTo>
                <a:cubicBezTo>
                  <a:pt x="309" y="262"/>
                  <a:pt x="309" y="262"/>
                  <a:pt x="309" y="262"/>
                </a:cubicBezTo>
                <a:cubicBezTo>
                  <a:pt x="309" y="263"/>
                  <a:pt x="309" y="263"/>
                  <a:pt x="309" y="263"/>
                </a:cubicBezTo>
                <a:cubicBezTo>
                  <a:pt x="309" y="263"/>
                  <a:pt x="309" y="263"/>
                  <a:pt x="309" y="263"/>
                </a:cubicBezTo>
                <a:cubicBezTo>
                  <a:pt x="308" y="264"/>
                  <a:pt x="307" y="262"/>
                  <a:pt x="306" y="262"/>
                </a:cubicBezTo>
                <a:cubicBezTo>
                  <a:pt x="305" y="262"/>
                  <a:pt x="304" y="261"/>
                  <a:pt x="305" y="260"/>
                </a:cubicBezTo>
                <a:cubicBezTo>
                  <a:pt x="305" y="259"/>
                  <a:pt x="306" y="259"/>
                  <a:pt x="307" y="259"/>
                </a:cubicBezTo>
                <a:cubicBezTo>
                  <a:pt x="308" y="260"/>
                  <a:pt x="309" y="260"/>
                  <a:pt x="310" y="261"/>
                </a:cubicBezTo>
                <a:cubicBezTo>
                  <a:pt x="311" y="262"/>
                  <a:pt x="312" y="262"/>
                  <a:pt x="313" y="261"/>
                </a:cubicBezTo>
                <a:cubicBezTo>
                  <a:pt x="313" y="261"/>
                  <a:pt x="312" y="262"/>
                  <a:pt x="312" y="261"/>
                </a:cubicBezTo>
                <a:cubicBezTo>
                  <a:pt x="312" y="261"/>
                  <a:pt x="312" y="261"/>
                  <a:pt x="312" y="261"/>
                </a:cubicBezTo>
                <a:cubicBezTo>
                  <a:pt x="315" y="260"/>
                  <a:pt x="318" y="260"/>
                  <a:pt x="321" y="263"/>
                </a:cubicBezTo>
                <a:cubicBezTo>
                  <a:pt x="320" y="264"/>
                  <a:pt x="322" y="263"/>
                  <a:pt x="322" y="265"/>
                </a:cubicBezTo>
                <a:cubicBezTo>
                  <a:pt x="323" y="265"/>
                  <a:pt x="323" y="265"/>
                  <a:pt x="323" y="264"/>
                </a:cubicBezTo>
                <a:cubicBezTo>
                  <a:pt x="324" y="264"/>
                  <a:pt x="323" y="264"/>
                  <a:pt x="323" y="264"/>
                </a:cubicBezTo>
                <a:cubicBezTo>
                  <a:pt x="323" y="263"/>
                  <a:pt x="323" y="263"/>
                  <a:pt x="323" y="263"/>
                </a:cubicBezTo>
                <a:cubicBezTo>
                  <a:pt x="322" y="262"/>
                  <a:pt x="322" y="262"/>
                  <a:pt x="322" y="262"/>
                </a:cubicBezTo>
                <a:cubicBezTo>
                  <a:pt x="323" y="261"/>
                  <a:pt x="323" y="261"/>
                  <a:pt x="323" y="260"/>
                </a:cubicBezTo>
                <a:cubicBezTo>
                  <a:pt x="323" y="260"/>
                  <a:pt x="323" y="260"/>
                  <a:pt x="322" y="260"/>
                </a:cubicBezTo>
                <a:cubicBezTo>
                  <a:pt x="322" y="259"/>
                  <a:pt x="323" y="260"/>
                  <a:pt x="323" y="259"/>
                </a:cubicBezTo>
                <a:cubicBezTo>
                  <a:pt x="322" y="259"/>
                  <a:pt x="324" y="256"/>
                  <a:pt x="322" y="256"/>
                </a:cubicBezTo>
                <a:cubicBezTo>
                  <a:pt x="321" y="255"/>
                  <a:pt x="321" y="254"/>
                  <a:pt x="322" y="252"/>
                </a:cubicBezTo>
                <a:cubicBezTo>
                  <a:pt x="323" y="252"/>
                  <a:pt x="323" y="252"/>
                  <a:pt x="323" y="252"/>
                </a:cubicBezTo>
                <a:cubicBezTo>
                  <a:pt x="324" y="252"/>
                  <a:pt x="324" y="252"/>
                  <a:pt x="324" y="253"/>
                </a:cubicBezTo>
                <a:cubicBezTo>
                  <a:pt x="324" y="253"/>
                  <a:pt x="324" y="252"/>
                  <a:pt x="324" y="252"/>
                </a:cubicBezTo>
                <a:cubicBezTo>
                  <a:pt x="324" y="252"/>
                  <a:pt x="324" y="252"/>
                  <a:pt x="324" y="252"/>
                </a:cubicBezTo>
                <a:cubicBezTo>
                  <a:pt x="324" y="249"/>
                  <a:pt x="320" y="248"/>
                  <a:pt x="323" y="246"/>
                </a:cubicBezTo>
                <a:cubicBezTo>
                  <a:pt x="323" y="246"/>
                  <a:pt x="324" y="246"/>
                  <a:pt x="323" y="246"/>
                </a:cubicBezTo>
                <a:cubicBezTo>
                  <a:pt x="325" y="246"/>
                  <a:pt x="325" y="246"/>
                  <a:pt x="325" y="246"/>
                </a:cubicBezTo>
                <a:cubicBezTo>
                  <a:pt x="326" y="246"/>
                  <a:pt x="326" y="246"/>
                  <a:pt x="326" y="245"/>
                </a:cubicBezTo>
                <a:cubicBezTo>
                  <a:pt x="325" y="244"/>
                  <a:pt x="325" y="244"/>
                  <a:pt x="324" y="244"/>
                </a:cubicBezTo>
                <a:cubicBezTo>
                  <a:pt x="325" y="243"/>
                  <a:pt x="325" y="243"/>
                  <a:pt x="325" y="243"/>
                </a:cubicBezTo>
                <a:cubicBezTo>
                  <a:pt x="325" y="243"/>
                  <a:pt x="325" y="243"/>
                  <a:pt x="325" y="243"/>
                </a:cubicBezTo>
                <a:cubicBezTo>
                  <a:pt x="324" y="243"/>
                  <a:pt x="324" y="243"/>
                  <a:pt x="324" y="243"/>
                </a:cubicBezTo>
                <a:cubicBezTo>
                  <a:pt x="321" y="241"/>
                  <a:pt x="321" y="241"/>
                  <a:pt x="321" y="241"/>
                </a:cubicBezTo>
                <a:cubicBezTo>
                  <a:pt x="321" y="238"/>
                  <a:pt x="324" y="238"/>
                  <a:pt x="325" y="235"/>
                </a:cubicBezTo>
                <a:cubicBezTo>
                  <a:pt x="326" y="236"/>
                  <a:pt x="327" y="234"/>
                  <a:pt x="328" y="235"/>
                </a:cubicBezTo>
                <a:cubicBezTo>
                  <a:pt x="328" y="234"/>
                  <a:pt x="328" y="234"/>
                  <a:pt x="328" y="234"/>
                </a:cubicBezTo>
                <a:cubicBezTo>
                  <a:pt x="327" y="234"/>
                  <a:pt x="328" y="233"/>
                  <a:pt x="328" y="232"/>
                </a:cubicBezTo>
                <a:cubicBezTo>
                  <a:pt x="328" y="232"/>
                  <a:pt x="329" y="232"/>
                  <a:pt x="329" y="233"/>
                </a:cubicBezTo>
                <a:cubicBezTo>
                  <a:pt x="329" y="232"/>
                  <a:pt x="329" y="232"/>
                  <a:pt x="329" y="232"/>
                </a:cubicBezTo>
                <a:cubicBezTo>
                  <a:pt x="329" y="231"/>
                  <a:pt x="328" y="231"/>
                  <a:pt x="327" y="231"/>
                </a:cubicBezTo>
                <a:cubicBezTo>
                  <a:pt x="329" y="230"/>
                  <a:pt x="328" y="229"/>
                  <a:pt x="329" y="228"/>
                </a:cubicBezTo>
                <a:cubicBezTo>
                  <a:pt x="329" y="228"/>
                  <a:pt x="328" y="228"/>
                  <a:pt x="328" y="228"/>
                </a:cubicBezTo>
                <a:cubicBezTo>
                  <a:pt x="328" y="228"/>
                  <a:pt x="328" y="228"/>
                  <a:pt x="328" y="227"/>
                </a:cubicBezTo>
                <a:cubicBezTo>
                  <a:pt x="327" y="228"/>
                  <a:pt x="327" y="228"/>
                  <a:pt x="327" y="228"/>
                </a:cubicBezTo>
                <a:cubicBezTo>
                  <a:pt x="327" y="227"/>
                  <a:pt x="327" y="227"/>
                  <a:pt x="327" y="227"/>
                </a:cubicBezTo>
                <a:cubicBezTo>
                  <a:pt x="327" y="227"/>
                  <a:pt x="327" y="227"/>
                  <a:pt x="326" y="228"/>
                </a:cubicBezTo>
                <a:cubicBezTo>
                  <a:pt x="326" y="227"/>
                  <a:pt x="325" y="227"/>
                  <a:pt x="325" y="226"/>
                </a:cubicBezTo>
                <a:cubicBezTo>
                  <a:pt x="324" y="226"/>
                  <a:pt x="324" y="226"/>
                  <a:pt x="324" y="226"/>
                </a:cubicBezTo>
                <a:cubicBezTo>
                  <a:pt x="323" y="224"/>
                  <a:pt x="320" y="222"/>
                  <a:pt x="318" y="220"/>
                </a:cubicBezTo>
                <a:cubicBezTo>
                  <a:pt x="320" y="220"/>
                  <a:pt x="317" y="218"/>
                  <a:pt x="319" y="217"/>
                </a:cubicBezTo>
                <a:cubicBezTo>
                  <a:pt x="318" y="217"/>
                  <a:pt x="318" y="216"/>
                  <a:pt x="318" y="216"/>
                </a:cubicBezTo>
                <a:cubicBezTo>
                  <a:pt x="318" y="215"/>
                  <a:pt x="318" y="215"/>
                  <a:pt x="318" y="215"/>
                </a:cubicBezTo>
                <a:cubicBezTo>
                  <a:pt x="317" y="214"/>
                  <a:pt x="317" y="214"/>
                  <a:pt x="317" y="214"/>
                </a:cubicBezTo>
                <a:cubicBezTo>
                  <a:pt x="318" y="214"/>
                  <a:pt x="319" y="214"/>
                  <a:pt x="319" y="213"/>
                </a:cubicBezTo>
                <a:cubicBezTo>
                  <a:pt x="319" y="214"/>
                  <a:pt x="320" y="214"/>
                  <a:pt x="320" y="215"/>
                </a:cubicBezTo>
                <a:cubicBezTo>
                  <a:pt x="321" y="215"/>
                  <a:pt x="322" y="215"/>
                  <a:pt x="322" y="215"/>
                </a:cubicBezTo>
                <a:cubicBezTo>
                  <a:pt x="324" y="215"/>
                  <a:pt x="325" y="216"/>
                  <a:pt x="327" y="216"/>
                </a:cubicBezTo>
                <a:cubicBezTo>
                  <a:pt x="328" y="216"/>
                  <a:pt x="330" y="217"/>
                  <a:pt x="331" y="216"/>
                </a:cubicBezTo>
                <a:cubicBezTo>
                  <a:pt x="327" y="212"/>
                  <a:pt x="329" y="207"/>
                  <a:pt x="325" y="204"/>
                </a:cubicBezTo>
                <a:close/>
                <a:moveTo>
                  <a:pt x="60" y="261"/>
                </a:moveTo>
                <a:cubicBezTo>
                  <a:pt x="59" y="259"/>
                  <a:pt x="59" y="259"/>
                  <a:pt x="59" y="259"/>
                </a:cubicBezTo>
                <a:cubicBezTo>
                  <a:pt x="60" y="259"/>
                  <a:pt x="60" y="260"/>
                  <a:pt x="62" y="260"/>
                </a:cubicBezTo>
                <a:cubicBezTo>
                  <a:pt x="61" y="261"/>
                  <a:pt x="60" y="261"/>
                  <a:pt x="60" y="261"/>
                </a:cubicBezTo>
                <a:close/>
                <a:moveTo>
                  <a:pt x="93" y="40"/>
                </a:moveTo>
                <a:cubicBezTo>
                  <a:pt x="92" y="39"/>
                  <a:pt x="92" y="39"/>
                  <a:pt x="92" y="39"/>
                </a:cubicBezTo>
                <a:cubicBezTo>
                  <a:pt x="93" y="39"/>
                  <a:pt x="93" y="39"/>
                  <a:pt x="93" y="39"/>
                </a:cubicBezTo>
                <a:lnTo>
                  <a:pt x="93" y="40"/>
                </a:lnTo>
                <a:close/>
                <a:moveTo>
                  <a:pt x="131" y="47"/>
                </a:moveTo>
                <a:cubicBezTo>
                  <a:pt x="131" y="49"/>
                  <a:pt x="131" y="49"/>
                  <a:pt x="131" y="49"/>
                </a:cubicBezTo>
                <a:cubicBezTo>
                  <a:pt x="131" y="49"/>
                  <a:pt x="131" y="49"/>
                  <a:pt x="131" y="49"/>
                </a:cubicBezTo>
                <a:lnTo>
                  <a:pt x="131" y="47"/>
                </a:lnTo>
                <a:close/>
                <a:moveTo>
                  <a:pt x="130" y="52"/>
                </a:moveTo>
                <a:cubicBezTo>
                  <a:pt x="130" y="52"/>
                  <a:pt x="130" y="51"/>
                  <a:pt x="131" y="51"/>
                </a:cubicBezTo>
                <a:cubicBezTo>
                  <a:pt x="130" y="51"/>
                  <a:pt x="130" y="50"/>
                  <a:pt x="131" y="50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131" y="51"/>
                  <a:pt x="133" y="51"/>
                  <a:pt x="133" y="52"/>
                </a:cubicBezTo>
                <a:cubicBezTo>
                  <a:pt x="132" y="51"/>
                  <a:pt x="131" y="53"/>
                  <a:pt x="130" y="52"/>
                </a:cubicBezTo>
                <a:close/>
                <a:moveTo>
                  <a:pt x="134" y="42"/>
                </a:moveTo>
                <a:cubicBezTo>
                  <a:pt x="134" y="42"/>
                  <a:pt x="135" y="42"/>
                  <a:pt x="135" y="42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3"/>
                  <a:pt x="134" y="44"/>
                  <a:pt x="135" y="44"/>
                </a:cubicBezTo>
                <a:cubicBezTo>
                  <a:pt x="133" y="45"/>
                  <a:pt x="133" y="43"/>
                  <a:pt x="132" y="43"/>
                </a:cubicBezTo>
                <a:cubicBezTo>
                  <a:pt x="135" y="40"/>
                  <a:pt x="135" y="40"/>
                  <a:pt x="135" y="40"/>
                </a:cubicBezTo>
                <a:cubicBezTo>
                  <a:pt x="135" y="40"/>
                  <a:pt x="135" y="40"/>
                  <a:pt x="135" y="40"/>
                </a:cubicBezTo>
                <a:cubicBezTo>
                  <a:pt x="136" y="41"/>
                  <a:pt x="135" y="41"/>
                  <a:pt x="134" y="42"/>
                </a:cubicBezTo>
                <a:close/>
                <a:moveTo>
                  <a:pt x="140" y="36"/>
                </a:moveTo>
                <a:cubicBezTo>
                  <a:pt x="140" y="35"/>
                  <a:pt x="140" y="35"/>
                  <a:pt x="140" y="35"/>
                </a:cubicBezTo>
                <a:cubicBezTo>
                  <a:pt x="139" y="36"/>
                  <a:pt x="138" y="35"/>
                  <a:pt x="137" y="35"/>
                </a:cubicBezTo>
                <a:cubicBezTo>
                  <a:pt x="137" y="35"/>
                  <a:pt x="137" y="34"/>
                  <a:pt x="136" y="34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33"/>
                  <a:pt x="136" y="33"/>
                  <a:pt x="136" y="34"/>
                </a:cubicBezTo>
                <a:cubicBezTo>
                  <a:pt x="136" y="34"/>
                  <a:pt x="137" y="33"/>
                  <a:pt x="137" y="33"/>
                </a:cubicBezTo>
                <a:cubicBezTo>
                  <a:pt x="137" y="33"/>
                  <a:pt x="137" y="33"/>
                  <a:pt x="137" y="33"/>
                </a:cubicBezTo>
                <a:cubicBezTo>
                  <a:pt x="138" y="33"/>
                  <a:pt x="138" y="34"/>
                  <a:pt x="139" y="34"/>
                </a:cubicBezTo>
                <a:cubicBezTo>
                  <a:pt x="139" y="34"/>
                  <a:pt x="139" y="34"/>
                  <a:pt x="139" y="33"/>
                </a:cubicBezTo>
                <a:cubicBezTo>
                  <a:pt x="139" y="34"/>
                  <a:pt x="140" y="34"/>
                  <a:pt x="141" y="34"/>
                </a:cubicBezTo>
                <a:lnTo>
                  <a:pt x="140" y="36"/>
                </a:lnTo>
                <a:close/>
                <a:moveTo>
                  <a:pt x="145" y="325"/>
                </a:moveTo>
                <a:cubicBezTo>
                  <a:pt x="145" y="325"/>
                  <a:pt x="144" y="325"/>
                  <a:pt x="144" y="325"/>
                </a:cubicBezTo>
                <a:cubicBezTo>
                  <a:pt x="144" y="323"/>
                  <a:pt x="144" y="323"/>
                  <a:pt x="144" y="323"/>
                </a:cubicBezTo>
                <a:cubicBezTo>
                  <a:pt x="145" y="323"/>
                  <a:pt x="145" y="324"/>
                  <a:pt x="146" y="324"/>
                </a:cubicBezTo>
                <a:cubicBezTo>
                  <a:pt x="146" y="325"/>
                  <a:pt x="146" y="325"/>
                  <a:pt x="145" y="325"/>
                </a:cubicBezTo>
                <a:close/>
                <a:moveTo>
                  <a:pt x="160" y="310"/>
                </a:moveTo>
                <a:cubicBezTo>
                  <a:pt x="160" y="310"/>
                  <a:pt x="160" y="309"/>
                  <a:pt x="161" y="309"/>
                </a:cubicBezTo>
                <a:cubicBezTo>
                  <a:pt x="161" y="310"/>
                  <a:pt x="161" y="310"/>
                  <a:pt x="160" y="310"/>
                </a:cubicBezTo>
                <a:close/>
                <a:moveTo>
                  <a:pt x="162" y="271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2" y="271"/>
                  <a:pt x="162" y="271"/>
                  <a:pt x="162" y="271"/>
                </a:cubicBezTo>
                <a:close/>
                <a:moveTo>
                  <a:pt x="208" y="321"/>
                </a:moveTo>
                <a:cubicBezTo>
                  <a:pt x="207" y="322"/>
                  <a:pt x="207" y="322"/>
                  <a:pt x="206" y="322"/>
                </a:cubicBezTo>
                <a:cubicBezTo>
                  <a:pt x="207" y="323"/>
                  <a:pt x="207" y="323"/>
                  <a:pt x="207" y="323"/>
                </a:cubicBezTo>
                <a:cubicBezTo>
                  <a:pt x="206" y="322"/>
                  <a:pt x="205" y="323"/>
                  <a:pt x="205" y="323"/>
                </a:cubicBezTo>
                <a:cubicBezTo>
                  <a:pt x="204" y="321"/>
                  <a:pt x="207" y="322"/>
                  <a:pt x="206" y="320"/>
                </a:cubicBezTo>
                <a:cubicBezTo>
                  <a:pt x="207" y="319"/>
                  <a:pt x="207" y="319"/>
                  <a:pt x="207" y="319"/>
                </a:cubicBezTo>
                <a:cubicBezTo>
                  <a:pt x="206" y="319"/>
                  <a:pt x="206" y="319"/>
                  <a:pt x="206" y="319"/>
                </a:cubicBezTo>
                <a:cubicBezTo>
                  <a:pt x="208" y="317"/>
                  <a:pt x="208" y="317"/>
                  <a:pt x="208" y="317"/>
                </a:cubicBezTo>
                <a:cubicBezTo>
                  <a:pt x="210" y="318"/>
                  <a:pt x="207" y="320"/>
                  <a:pt x="208" y="321"/>
                </a:cubicBezTo>
                <a:close/>
                <a:moveTo>
                  <a:pt x="211" y="328"/>
                </a:moveTo>
                <a:cubicBezTo>
                  <a:pt x="210" y="328"/>
                  <a:pt x="210" y="328"/>
                  <a:pt x="210" y="328"/>
                </a:cubicBezTo>
                <a:cubicBezTo>
                  <a:pt x="210" y="327"/>
                  <a:pt x="211" y="327"/>
                  <a:pt x="210" y="327"/>
                </a:cubicBezTo>
                <a:cubicBezTo>
                  <a:pt x="210" y="327"/>
                  <a:pt x="210" y="326"/>
                  <a:pt x="210" y="326"/>
                </a:cubicBezTo>
                <a:cubicBezTo>
                  <a:pt x="209" y="327"/>
                  <a:pt x="209" y="327"/>
                  <a:pt x="209" y="327"/>
                </a:cubicBezTo>
                <a:cubicBezTo>
                  <a:pt x="209" y="326"/>
                  <a:pt x="209" y="326"/>
                  <a:pt x="209" y="326"/>
                </a:cubicBezTo>
                <a:cubicBezTo>
                  <a:pt x="210" y="326"/>
                  <a:pt x="210" y="326"/>
                  <a:pt x="210" y="326"/>
                </a:cubicBezTo>
                <a:cubicBezTo>
                  <a:pt x="210" y="326"/>
                  <a:pt x="210" y="326"/>
                  <a:pt x="210" y="326"/>
                </a:cubicBezTo>
                <a:cubicBezTo>
                  <a:pt x="210" y="327"/>
                  <a:pt x="212" y="327"/>
                  <a:pt x="211" y="328"/>
                </a:cubicBezTo>
                <a:close/>
                <a:moveTo>
                  <a:pt x="236" y="36"/>
                </a:moveTo>
                <a:cubicBezTo>
                  <a:pt x="236" y="35"/>
                  <a:pt x="236" y="35"/>
                  <a:pt x="236" y="35"/>
                </a:cubicBezTo>
                <a:cubicBezTo>
                  <a:pt x="237" y="35"/>
                  <a:pt x="237" y="36"/>
                  <a:pt x="237" y="36"/>
                </a:cubicBezTo>
                <a:lnTo>
                  <a:pt x="236" y="36"/>
                </a:lnTo>
                <a:close/>
                <a:moveTo>
                  <a:pt x="239" y="325"/>
                </a:moveTo>
                <a:cubicBezTo>
                  <a:pt x="238" y="324"/>
                  <a:pt x="237" y="324"/>
                  <a:pt x="237" y="323"/>
                </a:cubicBezTo>
                <a:cubicBezTo>
                  <a:pt x="237" y="323"/>
                  <a:pt x="237" y="323"/>
                  <a:pt x="237" y="323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1"/>
                  <a:pt x="237" y="321"/>
                  <a:pt x="237" y="321"/>
                </a:cubicBezTo>
                <a:cubicBezTo>
                  <a:pt x="237" y="321"/>
                  <a:pt x="237" y="322"/>
                  <a:pt x="237" y="322"/>
                </a:cubicBezTo>
                <a:cubicBezTo>
                  <a:pt x="238" y="322"/>
                  <a:pt x="238" y="322"/>
                  <a:pt x="237" y="322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2"/>
                  <a:pt x="237" y="322"/>
                  <a:pt x="237" y="323"/>
                </a:cubicBezTo>
                <a:cubicBezTo>
                  <a:pt x="239" y="323"/>
                  <a:pt x="238" y="324"/>
                  <a:pt x="239" y="325"/>
                </a:cubicBezTo>
                <a:cubicBezTo>
                  <a:pt x="239" y="325"/>
                  <a:pt x="239" y="325"/>
                  <a:pt x="239" y="325"/>
                </a:cubicBezTo>
                <a:cubicBezTo>
                  <a:pt x="239" y="325"/>
                  <a:pt x="239" y="325"/>
                  <a:pt x="239" y="325"/>
                </a:cubicBezTo>
                <a:close/>
                <a:moveTo>
                  <a:pt x="248" y="324"/>
                </a:moveTo>
                <a:cubicBezTo>
                  <a:pt x="248" y="324"/>
                  <a:pt x="248" y="324"/>
                  <a:pt x="248" y="324"/>
                </a:cubicBezTo>
                <a:cubicBezTo>
                  <a:pt x="248" y="324"/>
                  <a:pt x="247" y="324"/>
                  <a:pt x="247" y="325"/>
                </a:cubicBezTo>
                <a:cubicBezTo>
                  <a:pt x="246" y="323"/>
                  <a:pt x="246" y="323"/>
                  <a:pt x="246" y="323"/>
                </a:cubicBezTo>
                <a:cubicBezTo>
                  <a:pt x="244" y="325"/>
                  <a:pt x="244" y="322"/>
                  <a:pt x="243" y="321"/>
                </a:cubicBezTo>
                <a:cubicBezTo>
                  <a:pt x="244" y="320"/>
                  <a:pt x="244" y="320"/>
                  <a:pt x="244" y="320"/>
                </a:cubicBezTo>
                <a:cubicBezTo>
                  <a:pt x="246" y="321"/>
                  <a:pt x="247" y="322"/>
                  <a:pt x="248" y="324"/>
                </a:cubicBezTo>
                <a:cubicBezTo>
                  <a:pt x="248" y="324"/>
                  <a:pt x="248" y="324"/>
                  <a:pt x="248" y="324"/>
                </a:cubicBezTo>
                <a:close/>
                <a:moveTo>
                  <a:pt x="269" y="51"/>
                </a:moveTo>
                <a:cubicBezTo>
                  <a:pt x="267" y="51"/>
                  <a:pt x="267" y="51"/>
                  <a:pt x="267" y="51"/>
                </a:cubicBezTo>
                <a:cubicBezTo>
                  <a:pt x="268" y="50"/>
                  <a:pt x="268" y="50"/>
                  <a:pt x="268" y="50"/>
                </a:cubicBezTo>
                <a:cubicBezTo>
                  <a:pt x="268" y="49"/>
                  <a:pt x="268" y="49"/>
                  <a:pt x="268" y="49"/>
                </a:cubicBezTo>
                <a:cubicBezTo>
                  <a:pt x="268" y="49"/>
                  <a:pt x="269" y="50"/>
                  <a:pt x="269" y="50"/>
                </a:cubicBezTo>
                <a:lnTo>
                  <a:pt x="269" y="51"/>
                </a:lnTo>
                <a:close/>
                <a:moveTo>
                  <a:pt x="288" y="305"/>
                </a:moveTo>
                <a:cubicBezTo>
                  <a:pt x="288" y="305"/>
                  <a:pt x="288" y="305"/>
                  <a:pt x="287" y="305"/>
                </a:cubicBezTo>
                <a:cubicBezTo>
                  <a:pt x="287" y="303"/>
                  <a:pt x="287" y="303"/>
                  <a:pt x="287" y="303"/>
                </a:cubicBezTo>
                <a:cubicBezTo>
                  <a:pt x="288" y="304"/>
                  <a:pt x="288" y="304"/>
                  <a:pt x="288" y="304"/>
                </a:cubicBezTo>
                <a:lnTo>
                  <a:pt x="288" y="305"/>
                </a:lnTo>
                <a:close/>
                <a:moveTo>
                  <a:pt x="303" y="259"/>
                </a:moveTo>
                <a:cubicBezTo>
                  <a:pt x="302" y="258"/>
                  <a:pt x="300" y="258"/>
                  <a:pt x="301" y="256"/>
                </a:cubicBezTo>
                <a:cubicBezTo>
                  <a:pt x="302" y="256"/>
                  <a:pt x="302" y="258"/>
                  <a:pt x="303" y="258"/>
                </a:cubicBezTo>
                <a:lnTo>
                  <a:pt x="303" y="259"/>
                </a:lnTo>
                <a:close/>
                <a:moveTo>
                  <a:pt x="303" y="137"/>
                </a:moveTo>
                <a:cubicBezTo>
                  <a:pt x="303" y="137"/>
                  <a:pt x="302" y="137"/>
                  <a:pt x="302" y="136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4" y="136"/>
                  <a:pt x="303" y="137"/>
                  <a:pt x="304" y="137"/>
                </a:cubicBezTo>
                <a:cubicBezTo>
                  <a:pt x="304" y="138"/>
                  <a:pt x="303" y="137"/>
                  <a:pt x="303" y="137"/>
                </a:cubicBezTo>
                <a:close/>
                <a:moveTo>
                  <a:pt x="305" y="192"/>
                </a:moveTo>
                <a:cubicBezTo>
                  <a:pt x="304" y="193"/>
                  <a:pt x="303" y="191"/>
                  <a:pt x="303" y="190"/>
                </a:cubicBezTo>
                <a:cubicBezTo>
                  <a:pt x="304" y="190"/>
                  <a:pt x="305" y="191"/>
                  <a:pt x="305" y="192"/>
                </a:cubicBezTo>
                <a:close/>
                <a:moveTo>
                  <a:pt x="312" y="254"/>
                </a:moveTo>
                <a:cubicBezTo>
                  <a:pt x="312" y="254"/>
                  <a:pt x="312" y="254"/>
                  <a:pt x="312" y="254"/>
                </a:cubicBezTo>
                <a:cubicBezTo>
                  <a:pt x="311" y="253"/>
                  <a:pt x="310" y="253"/>
                  <a:pt x="310" y="251"/>
                </a:cubicBezTo>
                <a:cubicBezTo>
                  <a:pt x="310" y="251"/>
                  <a:pt x="311" y="251"/>
                  <a:pt x="311" y="252"/>
                </a:cubicBezTo>
                <a:cubicBezTo>
                  <a:pt x="310" y="253"/>
                  <a:pt x="312" y="252"/>
                  <a:pt x="312" y="254"/>
                </a:cubicBezTo>
                <a:close/>
                <a:moveTo>
                  <a:pt x="325" y="230"/>
                </a:moveTo>
                <a:cubicBezTo>
                  <a:pt x="325" y="230"/>
                  <a:pt x="325" y="230"/>
                  <a:pt x="325" y="230"/>
                </a:cubicBezTo>
                <a:cubicBezTo>
                  <a:pt x="326" y="230"/>
                  <a:pt x="326" y="230"/>
                  <a:pt x="326" y="230"/>
                </a:cubicBezTo>
                <a:cubicBezTo>
                  <a:pt x="326" y="230"/>
                  <a:pt x="327" y="231"/>
                  <a:pt x="327" y="232"/>
                </a:cubicBezTo>
                <a:cubicBezTo>
                  <a:pt x="326" y="233"/>
                  <a:pt x="325" y="231"/>
                  <a:pt x="324" y="231"/>
                </a:cubicBezTo>
                <a:lnTo>
                  <a:pt x="325" y="230"/>
                </a:lnTo>
                <a:close/>
              </a:path>
            </a:pathLst>
          </a:custGeom>
          <a:blipFill dpi="0" rotWithShape="1">
            <a:blip r:embed="rId1"/>
            <a:srcRect/>
            <a:stretch>
              <a:fillRect t="-1" b="-8156"/>
            </a:stretch>
          </a:blip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 dirty="0"/>
          </a:p>
        </p:txBody>
      </p:sp>
      <p:grpSp>
        <p:nvGrpSpPr>
          <p:cNvPr id="5" name="组合 4"/>
          <p:cNvGrpSpPr/>
          <p:nvPr/>
        </p:nvGrpSpPr>
        <p:grpSpPr>
          <a:xfrm>
            <a:off x="5588000" y="1557322"/>
            <a:ext cx="3098800" cy="615951"/>
            <a:chOff x="4086225" y="482191"/>
            <a:chExt cx="2324100" cy="461963"/>
          </a:xfrm>
        </p:grpSpPr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4086225" y="482191"/>
              <a:ext cx="2324100" cy="461963"/>
            </a:xfrm>
            <a:custGeom>
              <a:avLst/>
              <a:gdLst>
                <a:gd name="T0" fmla="*/ 504 w 546"/>
                <a:gd name="T1" fmla="*/ 75 h 106"/>
                <a:gd name="T2" fmla="*/ 483 w 546"/>
                <a:gd name="T3" fmla="*/ 64 h 106"/>
                <a:gd name="T4" fmla="*/ 507 w 546"/>
                <a:gd name="T5" fmla="*/ 54 h 106"/>
                <a:gd name="T6" fmla="*/ 505 w 546"/>
                <a:gd name="T7" fmla="*/ 47 h 106"/>
                <a:gd name="T8" fmla="*/ 514 w 546"/>
                <a:gd name="T9" fmla="*/ 40 h 106"/>
                <a:gd name="T10" fmla="*/ 466 w 546"/>
                <a:gd name="T11" fmla="*/ 34 h 106"/>
                <a:gd name="T12" fmla="*/ 475 w 546"/>
                <a:gd name="T13" fmla="*/ 28 h 106"/>
                <a:gd name="T14" fmla="*/ 525 w 546"/>
                <a:gd name="T15" fmla="*/ 24 h 106"/>
                <a:gd name="T16" fmla="*/ 492 w 546"/>
                <a:gd name="T17" fmla="*/ 24 h 106"/>
                <a:gd name="T18" fmla="*/ 460 w 546"/>
                <a:gd name="T19" fmla="*/ 20 h 106"/>
                <a:gd name="T20" fmla="*/ 456 w 546"/>
                <a:gd name="T21" fmla="*/ 15 h 106"/>
                <a:gd name="T22" fmla="*/ 443 w 546"/>
                <a:gd name="T23" fmla="*/ 22 h 106"/>
                <a:gd name="T24" fmla="*/ 418 w 546"/>
                <a:gd name="T25" fmla="*/ 19 h 106"/>
                <a:gd name="T26" fmla="*/ 442 w 546"/>
                <a:gd name="T27" fmla="*/ 24 h 106"/>
                <a:gd name="T28" fmla="*/ 398 w 546"/>
                <a:gd name="T29" fmla="*/ 27 h 106"/>
                <a:gd name="T30" fmla="*/ 375 w 546"/>
                <a:gd name="T31" fmla="*/ 25 h 106"/>
                <a:gd name="T32" fmla="*/ 340 w 546"/>
                <a:gd name="T33" fmla="*/ 18 h 106"/>
                <a:gd name="T34" fmla="*/ 292 w 546"/>
                <a:gd name="T35" fmla="*/ 17 h 106"/>
                <a:gd name="T36" fmla="*/ 281 w 546"/>
                <a:gd name="T37" fmla="*/ 6 h 106"/>
                <a:gd name="T38" fmla="*/ 268 w 546"/>
                <a:gd name="T39" fmla="*/ 15 h 106"/>
                <a:gd name="T40" fmla="*/ 245 w 546"/>
                <a:gd name="T41" fmla="*/ 9 h 106"/>
                <a:gd name="T42" fmla="*/ 220 w 546"/>
                <a:gd name="T43" fmla="*/ 4 h 106"/>
                <a:gd name="T44" fmla="*/ 186 w 546"/>
                <a:gd name="T45" fmla="*/ 2 h 106"/>
                <a:gd name="T46" fmla="*/ 160 w 546"/>
                <a:gd name="T47" fmla="*/ 8 h 106"/>
                <a:gd name="T48" fmla="*/ 65 w 546"/>
                <a:gd name="T49" fmla="*/ 3 h 106"/>
                <a:gd name="T50" fmla="*/ 9 w 546"/>
                <a:gd name="T51" fmla="*/ 38 h 106"/>
                <a:gd name="T52" fmla="*/ 57 w 546"/>
                <a:gd name="T53" fmla="*/ 100 h 106"/>
                <a:gd name="T54" fmla="*/ 59 w 546"/>
                <a:gd name="T55" fmla="*/ 84 h 106"/>
                <a:gd name="T56" fmla="*/ 84 w 546"/>
                <a:gd name="T57" fmla="*/ 83 h 106"/>
                <a:gd name="T58" fmla="*/ 136 w 546"/>
                <a:gd name="T59" fmla="*/ 87 h 106"/>
                <a:gd name="T60" fmla="*/ 176 w 546"/>
                <a:gd name="T61" fmla="*/ 86 h 106"/>
                <a:gd name="T62" fmla="*/ 205 w 546"/>
                <a:gd name="T63" fmla="*/ 81 h 106"/>
                <a:gd name="T64" fmla="*/ 253 w 546"/>
                <a:gd name="T65" fmla="*/ 81 h 106"/>
                <a:gd name="T66" fmla="*/ 299 w 546"/>
                <a:gd name="T67" fmla="*/ 83 h 106"/>
                <a:gd name="T68" fmla="*/ 363 w 546"/>
                <a:gd name="T69" fmla="*/ 87 h 106"/>
                <a:gd name="T70" fmla="*/ 390 w 546"/>
                <a:gd name="T71" fmla="*/ 85 h 106"/>
                <a:gd name="T72" fmla="*/ 494 w 546"/>
                <a:gd name="T73" fmla="*/ 54 h 106"/>
                <a:gd name="T74" fmla="*/ 482 w 546"/>
                <a:gd name="T75" fmla="*/ 43 h 106"/>
                <a:gd name="T76" fmla="*/ 506 w 546"/>
                <a:gd name="T77" fmla="*/ 45 h 106"/>
                <a:gd name="T78" fmla="*/ 499 w 546"/>
                <a:gd name="T79" fmla="*/ 43 h 106"/>
                <a:gd name="T80" fmla="*/ 474 w 546"/>
                <a:gd name="T81" fmla="*/ 42 h 106"/>
                <a:gd name="T82" fmla="*/ 460 w 546"/>
                <a:gd name="T83" fmla="*/ 30 h 106"/>
                <a:gd name="T84" fmla="*/ 454 w 546"/>
                <a:gd name="T85" fmla="*/ 25 h 106"/>
                <a:gd name="T86" fmla="*/ 409 w 546"/>
                <a:gd name="T87" fmla="*/ 19 h 106"/>
                <a:gd name="T88" fmla="*/ 280 w 546"/>
                <a:gd name="T89" fmla="*/ 9 h 106"/>
                <a:gd name="T90" fmla="*/ 23 w 546"/>
                <a:gd name="T91" fmla="*/ 60 h 106"/>
                <a:gd name="T92" fmla="*/ 67 w 546"/>
                <a:gd name="T93" fmla="*/ 96 h 106"/>
                <a:gd name="T94" fmla="*/ 88 w 546"/>
                <a:gd name="T95" fmla="*/ 83 h 106"/>
                <a:gd name="T96" fmla="*/ 146 w 546"/>
                <a:gd name="T97" fmla="*/ 83 h 106"/>
                <a:gd name="T98" fmla="*/ 237 w 546"/>
                <a:gd name="T99" fmla="*/ 8 h 106"/>
                <a:gd name="T100" fmla="*/ 190 w 546"/>
                <a:gd name="T101" fmla="*/ 79 h 106"/>
                <a:gd name="T102" fmla="*/ 225 w 546"/>
                <a:gd name="T103" fmla="*/ 10 h 106"/>
                <a:gd name="T104" fmla="*/ 252 w 546"/>
                <a:gd name="T105" fmla="*/ 14 h 106"/>
                <a:gd name="T106" fmla="*/ 277 w 546"/>
                <a:gd name="T107" fmla="*/ 15 h 106"/>
                <a:gd name="T108" fmla="*/ 294 w 546"/>
                <a:gd name="T109" fmla="*/ 21 h 106"/>
                <a:gd name="T110" fmla="*/ 318 w 546"/>
                <a:gd name="T111" fmla="*/ 25 h 106"/>
                <a:gd name="T112" fmla="*/ 340 w 546"/>
                <a:gd name="T113" fmla="*/ 24 h 106"/>
                <a:gd name="T114" fmla="*/ 353 w 546"/>
                <a:gd name="T115" fmla="*/ 26 h 106"/>
                <a:gd name="T116" fmla="*/ 393 w 546"/>
                <a:gd name="T117" fmla="*/ 27 h 106"/>
                <a:gd name="T118" fmla="*/ 383 w 546"/>
                <a:gd name="T119" fmla="*/ 30 h 106"/>
                <a:gd name="T120" fmla="*/ 370 w 546"/>
                <a:gd name="T121" fmla="*/ 84 h 106"/>
                <a:gd name="T122" fmla="*/ 411 w 546"/>
                <a:gd name="T123" fmla="*/ 30 h 106"/>
                <a:gd name="T124" fmla="*/ 428 w 546"/>
                <a:gd name="T125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6" h="106">
                  <a:moveTo>
                    <a:pt x="405" y="85"/>
                  </a:moveTo>
                  <a:cubicBezTo>
                    <a:pt x="405" y="86"/>
                    <a:pt x="405" y="86"/>
                    <a:pt x="405" y="86"/>
                  </a:cubicBezTo>
                  <a:cubicBezTo>
                    <a:pt x="406" y="86"/>
                    <a:pt x="406" y="86"/>
                    <a:pt x="407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8" y="85"/>
                    <a:pt x="408" y="86"/>
                  </a:cubicBezTo>
                  <a:cubicBezTo>
                    <a:pt x="409" y="86"/>
                    <a:pt x="410" y="87"/>
                    <a:pt x="410" y="86"/>
                  </a:cubicBezTo>
                  <a:cubicBezTo>
                    <a:pt x="411" y="86"/>
                    <a:pt x="411" y="86"/>
                    <a:pt x="412" y="86"/>
                  </a:cubicBezTo>
                  <a:cubicBezTo>
                    <a:pt x="413" y="85"/>
                    <a:pt x="415" y="86"/>
                    <a:pt x="416" y="86"/>
                  </a:cubicBezTo>
                  <a:cubicBezTo>
                    <a:pt x="417" y="84"/>
                    <a:pt x="419" y="87"/>
                    <a:pt x="419" y="85"/>
                  </a:cubicBezTo>
                  <a:cubicBezTo>
                    <a:pt x="421" y="86"/>
                    <a:pt x="422" y="85"/>
                    <a:pt x="423" y="86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5" y="87"/>
                    <a:pt x="428" y="85"/>
                    <a:pt x="430" y="86"/>
                  </a:cubicBezTo>
                  <a:cubicBezTo>
                    <a:pt x="430" y="86"/>
                    <a:pt x="430" y="86"/>
                    <a:pt x="430" y="86"/>
                  </a:cubicBezTo>
                  <a:cubicBezTo>
                    <a:pt x="431" y="86"/>
                    <a:pt x="432" y="85"/>
                    <a:pt x="432" y="86"/>
                  </a:cubicBezTo>
                  <a:cubicBezTo>
                    <a:pt x="433" y="86"/>
                    <a:pt x="434" y="86"/>
                    <a:pt x="434" y="86"/>
                  </a:cubicBezTo>
                  <a:cubicBezTo>
                    <a:pt x="436" y="87"/>
                    <a:pt x="437" y="85"/>
                    <a:pt x="439" y="86"/>
                  </a:cubicBezTo>
                  <a:cubicBezTo>
                    <a:pt x="439" y="86"/>
                    <a:pt x="439" y="86"/>
                    <a:pt x="439" y="86"/>
                  </a:cubicBezTo>
                  <a:cubicBezTo>
                    <a:pt x="440" y="87"/>
                    <a:pt x="440" y="85"/>
                    <a:pt x="441" y="86"/>
                  </a:cubicBezTo>
                  <a:cubicBezTo>
                    <a:pt x="443" y="85"/>
                    <a:pt x="445" y="87"/>
                    <a:pt x="447" y="86"/>
                  </a:cubicBezTo>
                  <a:cubicBezTo>
                    <a:pt x="448" y="87"/>
                    <a:pt x="450" y="85"/>
                    <a:pt x="451" y="86"/>
                  </a:cubicBezTo>
                  <a:cubicBezTo>
                    <a:pt x="453" y="87"/>
                    <a:pt x="455" y="86"/>
                    <a:pt x="457" y="86"/>
                  </a:cubicBezTo>
                  <a:cubicBezTo>
                    <a:pt x="459" y="85"/>
                    <a:pt x="461" y="86"/>
                    <a:pt x="462" y="86"/>
                  </a:cubicBezTo>
                  <a:cubicBezTo>
                    <a:pt x="464" y="86"/>
                    <a:pt x="465" y="86"/>
                    <a:pt x="466" y="85"/>
                  </a:cubicBezTo>
                  <a:cubicBezTo>
                    <a:pt x="467" y="85"/>
                    <a:pt x="467" y="86"/>
                    <a:pt x="467" y="86"/>
                  </a:cubicBezTo>
                  <a:cubicBezTo>
                    <a:pt x="468" y="86"/>
                    <a:pt x="469" y="85"/>
                    <a:pt x="470" y="85"/>
                  </a:cubicBezTo>
                  <a:cubicBezTo>
                    <a:pt x="470" y="85"/>
                    <a:pt x="471" y="84"/>
                    <a:pt x="472" y="85"/>
                  </a:cubicBezTo>
                  <a:cubicBezTo>
                    <a:pt x="472" y="85"/>
                    <a:pt x="472" y="85"/>
                    <a:pt x="473" y="85"/>
                  </a:cubicBezTo>
                  <a:cubicBezTo>
                    <a:pt x="473" y="85"/>
                    <a:pt x="474" y="85"/>
                    <a:pt x="474" y="85"/>
                  </a:cubicBezTo>
                  <a:cubicBezTo>
                    <a:pt x="475" y="85"/>
                    <a:pt x="475" y="86"/>
                    <a:pt x="476" y="86"/>
                  </a:cubicBezTo>
                  <a:cubicBezTo>
                    <a:pt x="477" y="85"/>
                    <a:pt x="480" y="86"/>
                    <a:pt x="481" y="85"/>
                  </a:cubicBezTo>
                  <a:cubicBezTo>
                    <a:pt x="482" y="86"/>
                    <a:pt x="484" y="85"/>
                    <a:pt x="485" y="85"/>
                  </a:cubicBezTo>
                  <a:cubicBezTo>
                    <a:pt x="486" y="85"/>
                    <a:pt x="487" y="86"/>
                    <a:pt x="488" y="85"/>
                  </a:cubicBezTo>
                  <a:cubicBezTo>
                    <a:pt x="490" y="85"/>
                    <a:pt x="492" y="85"/>
                    <a:pt x="494" y="85"/>
                  </a:cubicBezTo>
                  <a:cubicBezTo>
                    <a:pt x="493" y="85"/>
                    <a:pt x="493" y="85"/>
                    <a:pt x="493" y="85"/>
                  </a:cubicBezTo>
                  <a:cubicBezTo>
                    <a:pt x="495" y="84"/>
                    <a:pt x="495" y="85"/>
                    <a:pt x="497" y="85"/>
                  </a:cubicBezTo>
                  <a:cubicBezTo>
                    <a:pt x="497" y="83"/>
                    <a:pt x="497" y="83"/>
                    <a:pt x="497" y="83"/>
                  </a:cubicBezTo>
                  <a:cubicBezTo>
                    <a:pt x="497" y="83"/>
                    <a:pt x="499" y="84"/>
                    <a:pt x="499" y="83"/>
                  </a:cubicBezTo>
                  <a:cubicBezTo>
                    <a:pt x="499" y="83"/>
                    <a:pt x="500" y="83"/>
                    <a:pt x="500" y="83"/>
                  </a:cubicBezTo>
                  <a:cubicBezTo>
                    <a:pt x="501" y="83"/>
                    <a:pt x="503" y="84"/>
                    <a:pt x="503" y="82"/>
                  </a:cubicBezTo>
                  <a:cubicBezTo>
                    <a:pt x="504" y="81"/>
                    <a:pt x="505" y="82"/>
                    <a:pt x="506" y="82"/>
                  </a:cubicBezTo>
                  <a:cubicBezTo>
                    <a:pt x="505" y="81"/>
                    <a:pt x="503" y="81"/>
                    <a:pt x="502" y="82"/>
                  </a:cubicBezTo>
                  <a:cubicBezTo>
                    <a:pt x="501" y="81"/>
                    <a:pt x="500" y="81"/>
                    <a:pt x="499" y="82"/>
                  </a:cubicBezTo>
                  <a:cubicBezTo>
                    <a:pt x="496" y="81"/>
                    <a:pt x="493" y="82"/>
                    <a:pt x="491" y="81"/>
                  </a:cubicBezTo>
                  <a:cubicBezTo>
                    <a:pt x="492" y="80"/>
                    <a:pt x="494" y="80"/>
                    <a:pt x="495" y="80"/>
                  </a:cubicBezTo>
                  <a:cubicBezTo>
                    <a:pt x="495" y="79"/>
                    <a:pt x="496" y="79"/>
                    <a:pt x="495" y="78"/>
                  </a:cubicBezTo>
                  <a:cubicBezTo>
                    <a:pt x="495" y="79"/>
                    <a:pt x="495" y="79"/>
                    <a:pt x="495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2" y="79"/>
                    <a:pt x="491" y="80"/>
                    <a:pt x="490" y="79"/>
                  </a:cubicBezTo>
                  <a:cubicBezTo>
                    <a:pt x="491" y="79"/>
                    <a:pt x="491" y="79"/>
                    <a:pt x="491" y="79"/>
                  </a:cubicBezTo>
                  <a:cubicBezTo>
                    <a:pt x="489" y="79"/>
                    <a:pt x="488" y="79"/>
                    <a:pt x="486" y="79"/>
                  </a:cubicBezTo>
                  <a:cubicBezTo>
                    <a:pt x="486" y="79"/>
                    <a:pt x="486" y="79"/>
                    <a:pt x="486" y="79"/>
                  </a:cubicBezTo>
                  <a:cubicBezTo>
                    <a:pt x="486" y="79"/>
                    <a:pt x="485" y="79"/>
                    <a:pt x="485" y="78"/>
                  </a:cubicBezTo>
                  <a:cubicBezTo>
                    <a:pt x="486" y="77"/>
                    <a:pt x="488" y="78"/>
                    <a:pt x="489" y="77"/>
                  </a:cubicBezTo>
                  <a:cubicBezTo>
                    <a:pt x="491" y="78"/>
                    <a:pt x="492" y="76"/>
                    <a:pt x="494" y="76"/>
                  </a:cubicBezTo>
                  <a:cubicBezTo>
                    <a:pt x="495" y="76"/>
                    <a:pt x="495" y="75"/>
                    <a:pt x="497" y="75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8" y="75"/>
                    <a:pt x="498" y="76"/>
                  </a:cubicBezTo>
                  <a:cubicBezTo>
                    <a:pt x="499" y="75"/>
                    <a:pt x="500" y="75"/>
                    <a:pt x="501" y="75"/>
                  </a:cubicBezTo>
                  <a:cubicBezTo>
                    <a:pt x="502" y="76"/>
                    <a:pt x="503" y="75"/>
                    <a:pt x="504" y="75"/>
                  </a:cubicBezTo>
                  <a:cubicBezTo>
                    <a:pt x="506" y="74"/>
                    <a:pt x="508" y="76"/>
                    <a:pt x="510" y="74"/>
                  </a:cubicBezTo>
                  <a:cubicBezTo>
                    <a:pt x="510" y="74"/>
                    <a:pt x="511" y="74"/>
                    <a:pt x="511" y="74"/>
                  </a:cubicBezTo>
                  <a:cubicBezTo>
                    <a:pt x="513" y="74"/>
                    <a:pt x="515" y="75"/>
                    <a:pt x="516" y="74"/>
                  </a:cubicBezTo>
                  <a:cubicBezTo>
                    <a:pt x="516" y="74"/>
                    <a:pt x="516" y="74"/>
                    <a:pt x="516" y="74"/>
                  </a:cubicBezTo>
                  <a:cubicBezTo>
                    <a:pt x="517" y="74"/>
                    <a:pt x="518" y="75"/>
                    <a:pt x="519" y="74"/>
                  </a:cubicBezTo>
                  <a:cubicBezTo>
                    <a:pt x="518" y="73"/>
                    <a:pt x="518" y="73"/>
                    <a:pt x="518" y="73"/>
                  </a:cubicBezTo>
                  <a:cubicBezTo>
                    <a:pt x="518" y="74"/>
                    <a:pt x="517" y="74"/>
                    <a:pt x="517" y="74"/>
                  </a:cubicBezTo>
                  <a:cubicBezTo>
                    <a:pt x="515" y="72"/>
                    <a:pt x="512" y="75"/>
                    <a:pt x="511" y="72"/>
                  </a:cubicBezTo>
                  <a:cubicBezTo>
                    <a:pt x="510" y="73"/>
                    <a:pt x="509" y="72"/>
                    <a:pt x="508" y="73"/>
                  </a:cubicBezTo>
                  <a:cubicBezTo>
                    <a:pt x="509" y="73"/>
                    <a:pt x="510" y="72"/>
                    <a:pt x="511" y="73"/>
                  </a:cubicBezTo>
                  <a:cubicBezTo>
                    <a:pt x="511" y="75"/>
                    <a:pt x="510" y="73"/>
                    <a:pt x="509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7" y="73"/>
                    <a:pt x="505" y="74"/>
                    <a:pt x="503" y="73"/>
                  </a:cubicBezTo>
                  <a:cubicBezTo>
                    <a:pt x="503" y="73"/>
                    <a:pt x="504" y="73"/>
                    <a:pt x="504" y="73"/>
                  </a:cubicBezTo>
                  <a:cubicBezTo>
                    <a:pt x="503" y="73"/>
                    <a:pt x="503" y="72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2" y="73"/>
                    <a:pt x="501" y="74"/>
                    <a:pt x="499" y="74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98" y="74"/>
                    <a:pt x="499" y="73"/>
                    <a:pt x="498" y="74"/>
                  </a:cubicBezTo>
                  <a:cubicBezTo>
                    <a:pt x="496" y="74"/>
                    <a:pt x="495" y="74"/>
                    <a:pt x="494" y="73"/>
                  </a:cubicBezTo>
                  <a:cubicBezTo>
                    <a:pt x="494" y="73"/>
                    <a:pt x="494" y="73"/>
                    <a:pt x="494" y="73"/>
                  </a:cubicBezTo>
                  <a:cubicBezTo>
                    <a:pt x="492" y="74"/>
                    <a:pt x="494" y="77"/>
                    <a:pt x="491" y="7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0" y="74"/>
                    <a:pt x="493" y="76"/>
                    <a:pt x="492" y="74"/>
                  </a:cubicBezTo>
                  <a:cubicBezTo>
                    <a:pt x="487" y="73"/>
                    <a:pt x="482" y="74"/>
                    <a:pt x="477" y="74"/>
                  </a:cubicBezTo>
                  <a:cubicBezTo>
                    <a:pt x="471" y="73"/>
                    <a:pt x="466" y="75"/>
                    <a:pt x="460" y="73"/>
                  </a:cubicBezTo>
                  <a:cubicBezTo>
                    <a:pt x="458" y="74"/>
                    <a:pt x="456" y="73"/>
                    <a:pt x="454" y="73"/>
                  </a:cubicBezTo>
                  <a:cubicBezTo>
                    <a:pt x="451" y="74"/>
                    <a:pt x="447" y="73"/>
                    <a:pt x="443" y="73"/>
                  </a:cubicBezTo>
                  <a:cubicBezTo>
                    <a:pt x="442" y="73"/>
                    <a:pt x="441" y="73"/>
                    <a:pt x="441" y="73"/>
                  </a:cubicBezTo>
                  <a:cubicBezTo>
                    <a:pt x="439" y="72"/>
                    <a:pt x="437" y="74"/>
                    <a:pt x="436" y="73"/>
                  </a:cubicBezTo>
                  <a:cubicBezTo>
                    <a:pt x="437" y="72"/>
                    <a:pt x="438" y="73"/>
                    <a:pt x="438" y="73"/>
                  </a:cubicBezTo>
                  <a:cubicBezTo>
                    <a:pt x="440" y="72"/>
                    <a:pt x="441" y="73"/>
                    <a:pt x="442" y="72"/>
                  </a:cubicBezTo>
                  <a:cubicBezTo>
                    <a:pt x="443" y="74"/>
                    <a:pt x="445" y="72"/>
                    <a:pt x="446" y="72"/>
                  </a:cubicBezTo>
                  <a:cubicBezTo>
                    <a:pt x="449" y="72"/>
                    <a:pt x="451" y="74"/>
                    <a:pt x="453" y="71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6" y="71"/>
                    <a:pt x="459" y="72"/>
                    <a:pt x="461" y="73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3" y="72"/>
                    <a:pt x="463" y="72"/>
                    <a:pt x="463" y="71"/>
                  </a:cubicBezTo>
                  <a:cubicBezTo>
                    <a:pt x="463" y="71"/>
                    <a:pt x="464" y="71"/>
                    <a:pt x="464" y="72"/>
                  </a:cubicBezTo>
                  <a:cubicBezTo>
                    <a:pt x="467" y="70"/>
                    <a:pt x="470" y="72"/>
                    <a:pt x="473" y="71"/>
                  </a:cubicBezTo>
                  <a:cubicBezTo>
                    <a:pt x="476" y="72"/>
                    <a:pt x="479" y="70"/>
                    <a:pt x="483" y="72"/>
                  </a:cubicBezTo>
                  <a:cubicBezTo>
                    <a:pt x="483" y="71"/>
                    <a:pt x="485" y="71"/>
                    <a:pt x="486" y="71"/>
                  </a:cubicBezTo>
                  <a:cubicBezTo>
                    <a:pt x="488" y="69"/>
                    <a:pt x="493" y="71"/>
                    <a:pt x="495" y="69"/>
                  </a:cubicBezTo>
                  <a:cubicBezTo>
                    <a:pt x="494" y="68"/>
                    <a:pt x="493" y="70"/>
                    <a:pt x="493" y="68"/>
                  </a:cubicBezTo>
                  <a:cubicBezTo>
                    <a:pt x="492" y="67"/>
                    <a:pt x="491" y="68"/>
                    <a:pt x="490" y="68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89" y="69"/>
                    <a:pt x="489" y="68"/>
                    <a:pt x="488" y="67"/>
                  </a:cubicBezTo>
                  <a:cubicBezTo>
                    <a:pt x="488" y="67"/>
                    <a:pt x="488" y="67"/>
                    <a:pt x="489" y="67"/>
                  </a:cubicBezTo>
                  <a:cubicBezTo>
                    <a:pt x="490" y="67"/>
                    <a:pt x="491" y="66"/>
                    <a:pt x="492" y="67"/>
                  </a:cubicBezTo>
                  <a:cubicBezTo>
                    <a:pt x="494" y="65"/>
                    <a:pt x="496" y="67"/>
                    <a:pt x="498" y="66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6"/>
                    <a:pt x="500" y="66"/>
                    <a:pt x="501" y="66"/>
                  </a:cubicBezTo>
                  <a:cubicBezTo>
                    <a:pt x="501" y="66"/>
                    <a:pt x="501" y="65"/>
                    <a:pt x="502" y="65"/>
                  </a:cubicBezTo>
                  <a:cubicBezTo>
                    <a:pt x="500" y="65"/>
                    <a:pt x="498" y="65"/>
                    <a:pt x="496" y="64"/>
                  </a:cubicBezTo>
                  <a:cubicBezTo>
                    <a:pt x="495" y="65"/>
                    <a:pt x="493" y="63"/>
                    <a:pt x="491" y="64"/>
                  </a:cubicBezTo>
                  <a:cubicBezTo>
                    <a:pt x="491" y="65"/>
                    <a:pt x="490" y="65"/>
                    <a:pt x="489" y="64"/>
                  </a:cubicBezTo>
                  <a:cubicBezTo>
                    <a:pt x="489" y="65"/>
                    <a:pt x="489" y="65"/>
                    <a:pt x="489" y="65"/>
                  </a:cubicBezTo>
                  <a:cubicBezTo>
                    <a:pt x="487" y="64"/>
                    <a:pt x="485" y="66"/>
                    <a:pt x="483" y="64"/>
                  </a:cubicBezTo>
                  <a:cubicBezTo>
                    <a:pt x="482" y="65"/>
                    <a:pt x="480" y="65"/>
                    <a:pt x="478" y="64"/>
                  </a:cubicBezTo>
                  <a:cubicBezTo>
                    <a:pt x="477" y="64"/>
                    <a:pt x="473" y="66"/>
                    <a:pt x="473" y="63"/>
                  </a:cubicBezTo>
                  <a:cubicBezTo>
                    <a:pt x="476" y="62"/>
                    <a:pt x="476" y="62"/>
                    <a:pt x="476" y="62"/>
                  </a:cubicBezTo>
                  <a:cubicBezTo>
                    <a:pt x="476" y="62"/>
                    <a:pt x="477" y="63"/>
                    <a:pt x="477" y="63"/>
                  </a:cubicBezTo>
                  <a:cubicBezTo>
                    <a:pt x="478" y="62"/>
                    <a:pt x="480" y="63"/>
                    <a:pt x="481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3" y="63"/>
                    <a:pt x="484" y="61"/>
                    <a:pt x="485" y="62"/>
                  </a:cubicBezTo>
                  <a:cubicBezTo>
                    <a:pt x="487" y="62"/>
                    <a:pt x="489" y="62"/>
                    <a:pt x="491" y="61"/>
                  </a:cubicBezTo>
                  <a:cubicBezTo>
                    <a:pt x="488" y="60"/>
                    <a:pt x="485" y="62"/>
                    <a:pt x="483" y="61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2" y="60"/>
                  </a:cubicBezTo>
                  <a:cubicBezTo>
                    <a:pt x="483" y="61"/>
                    <a:pt x="483" y="61"/>
                    <a:pt x="483" y="61"/>
                  </a:cubicBezTo>
                  <a:cubicBezTo>
                    <a:pt x="481" y="62"/>
                    <a:pt x="480" y="61"/>
                    <a:pt x="479" y="61"/>
                  </a:cubicBezTo>
                  <a:cubicBezTo>
                    <a:pt x="479" y="60"/>
                    <a:pt x="480" y="61"/>
                    <a:pt x="480" y="60"/>
                  </a:cubicBezTo>
                  <a:cubicBezTo>
                    <a:pt x="478" y="60"/>
                    <a:pt x="476" y="60"/>
                    <a:pt x="475" y="61"/>
                  </a:cubicBezTo>
                  <a:cubicBezTo>
                    <a:pt x="474" y="60"/>
                    <a:pt x="474" y="60"/>
                    <a:pt x="474" y="60"/>
                  </a:cubicBezTo>
                  <a:cubicBezTo>
                    <a:pt x="473" y="60"/>
                    <a:pt x="471" y="60"/>
                    <a:pt x="470" y="60"/>
                  </a:cubicBezTo>
                  <a:cubicBezTo>
                    <a:pt x="469" y="60"/>
                    <a:pt x="468" y="60"/>
                    <a:pt x="467" y="60"/>
                  </a:cubicBezTo>
                  <a:cubicBezTo>
                    <a:pt x="466" y="61"/>
                    <a:pt x="465" y="58"/>
                    <a:pt x="464" y="59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7" y="58"/>
                    <a:pt x="470" y="60"/>
                    <a:pt x="473" y="59"/>
                  </a:cubicBezTo>
                  <a:cubicBezTo>
                    <a:pt x="473" y="58"/>
                    <a:pt x="473" y="58"/>
                    <a:pt x="474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7" y="59"/>
                    <a:pt x="477" y="59"/>
                    <a:pt x="477" y="59"/>
                  </a:cubicBezTo>
                  <a:cubicBezTo>
                    <a:pt x="478" y="59"/>
                    <a:pt x="480" y="60"/>
                    <a:pt x="481" y="59"/>
                  </a:cubicBezTo>
                  <a:cubicBezTo>
                    <a:pt x="483" y="60"/>
                    <a:pt x="484" y="58"/>
                    <a:pt x="485" y="59"/>
                  </a:cubicBezTo>
                  <a:cubicBezTo>
                    <a:pt x="487" y="57"/>
                    <a:pt x="489" y="58"/>
                    <a:pt x="491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90" y="56"/>
                    <a:pt x="490" y="55"/>
                    <a:pt x="490" y="55"/>
                  </a:cubicBezTo>
                  <a:cubicBezTo>
                    <a:pt x="490" y="56"/>
                    <a:pt x="491" y="55"/>
                    <a:pt x="491" y="56"/>
                  </a:cubicBezTo>
                  <a:cubicBezTo>
                    <a:pt x="491" y="55"/>
                    <a:pt x="492" y="56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5" y="54"/>
                    <a:pt x="495" y="54"/>
                    <a:pt x="495" y="54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95" y="55"/>
                    <a:pt x="494" y="55"/>
                    <a:pt x="494" y="55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3" y="56"/>
                    <a:pt x="492" y="58"/>
                    <a:pt x="491" y="56"/>
                  </a:cubicBezTo>
                  <a:cubicBezTo>
                    <a:pt x="491" y="59"/>
                    <a:pt x="494" y="56"/>
                    <a:pt x="495" y="58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7" y="58"/>
                    <a:pt x="497" y="56"/>
                    <a:pt x="499" y="56"/>
                  </a:cubicBezTo>
                  <a:cubicBezTo>
                    <a:pt x="499" y="56"/>
                    <a:pt x="498" y="56"/>
                    <a:pt x="498" y="56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6"/>
                    <a:pt x="497" y="56"/>
                    <a:pt x="496" y="55"/>
                  </a:cubicBezTo>
                  <a:cubicBezTo>
                    <a:pt x="497" y="55"/>
                    <a:pt x="497" y="55"/>
                    <a:pt x="497" y="5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7" y="55"/>
                    <a:pt x="497" y="55"/>
                  </a:cubicBezTo>
                  <a:cubicBezTo>
                    <a:pt x="497" y="54"/>
                    <a:pt x="498" y="54"/>
                    <a:pt x="497" y="53"/>
                  </a:cubicBezTo>
                  <a:cubicBezTo>
                    <a:pt x="497" y="54"/>
                    <a:pt x="496" y="53"/>
                    <a:pt x="495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5" y="53"/>
                    <a:pt x="495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2"/>
                    <a:pt x="498" y="53"/>
                    <a:pt x="500" y="52"/>
                  </a:cubicBezTo>
                  <a:cubicBezTo>
                    <a:pt x="502" y="53"/>
                    <a:pt x="503" y="52"/>
                    <a:pt x="504" y="53"/>
                  </a:cubicBezTo>
                  <a:cubicBezTo>
                    <a:pt x="503" y="53"/>
                    <a:pt x="502" y="54"/>
                    <a:pt x="501" y="53"/>
                  </a:cubicBezTo>
                  <a:cubicBezTo>
                    <a:pt x="501" y="54"/>
                    <a:pt x="502" y="54"/>
                    <a:pt x="501" y="54"/>
                  </a:cubicBezTo>
                  <a:cubicBezTo>
                    <a:pt x="502" y="55"/>
                    <a:pt x="501" y="55"/>
                    <a:pt x="501" y="55"/>
                  </a:cubicBezTo>
                  <a:cubicBezTo>
                    <a:pt x="502" y="55"/>
                    <a:pt x="504" y="56"/>
                    <a:pt x="504" y="55"/>
                  </a:cubicBezTo>
                  <a:cubicBezTo>
                    <a:pt x="506" y="56"/>
                    <a:pt x="506" y="56"/>
                    <a:pt x="506" y="56"/>
                  </a:cubicBezTo>
                  <a:cubicBezTo>
                    <a:pt x="506" y="55"/>
                    <a:pt x="506" y="55"/>
                    <a:pt x="506" y="55"/>
                  </a:cubicBezTo>
                  <a:cubicBezTo>
                    <a:pt x="505" y="55"/>
                    <a:pt x="505" y="55"/>
                    <a:pt x="505" y="55"/>
                  </a:cubicBezTo>
                  <a:cubicBezTo>
                    <a:pt x="506" y="55"/>
                    <a:pt x="506" y="55"/>
                    <a:pt x="507" y="54"/>
                  </a:cubicBezTo>
                  <a:cubicBezTo>
                    <a:pt x="506" y="54"/>
                    <a:pt x="505" y="55"/>
                    <a:pt x="505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6" y="53"/>
                    <a:pt x="506" y="53"/>
                    <a:pt x="506" y="53"/>
                  </a:cubicBezTo>
                  <a:cubicBezTo>
                    <a:pt x="504" y="54"/>
                    <a:pt x="504" y="54"/>
                    <a:pt x="504" y="54"/>
                  </a:cubicBezTo>
                  <a:cubicBezTo>
                    <a:pt x="504" y="53"/>
                    <a:pt x="504" y="53"/>
                    <a:pt x="504" y="53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4" y="52"/>
                    <a:pt x="504" y="52"/>
                    <a:pt x="504" y="52"/>
                  </a:cubicBezTo>
                  <a:cubicBezTo>
                    <a:pt x="505" y="52"/>
                    <a:pt x="505" y="52"/>
                    <a:pt x="507" y="52"/>
                  </a:cubicBezTo>
                  <a:cubicBezTo>
                    <a:pt x="507" y="51"/>
                    <a:pt x="510" y="52"/>
                    <a:pt x="511" y="51"/>
                  </a:cubicBezTo>
                  <a:cubicBezTo>
                    <a:pt x="510" y="52"/>
                    <a:pt x="509" y="51"/>
                    <a:pt x="509" y="51"/>
                  </a:cubicBezTo>
                  <a:cubicBezTo>
                    <a:pt x="508" y="51"/>
                    <a:pt x="508" y="51"/>
                    <a:pt x="508" y="51"/>
                  </a:cubicBezTo>
                  <a:cubicBezTo>
                    <a:pt x="508" y="50"/>
                    <a:pt x="508" y="52"/>
                    <a:pt x="507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6" y="49"/>
                    <a:pt x="505" y="52"/>
                    <a:pt x="504" y="50"/>
                  </a:cubicBezTo>
                  <a:cubicBezTo>
                    <a:pt x="504" y="51"/>
                    <a:pt x="503" y="51"/>
                    <a:pt x="504" y="51"/>
                  </a:cubicBezTo>
                  <a:cubicBezTo>
                    <a:pt x="503" y="52"/>
                    <a:pt x="503" y="51"/>
                    <a:pt x="501" y="51"/>
                  </a:cubicBezTo>
                  <a:cubicBezTo>
                    <a:pt x="502" y="50"/>
                    <a:pt x="502" y="51"/>
                    <a:pt x="502" y="50"/>
                  </a:cubicBezTo>
                  <a:cubicBezTo>
                    <a:pt x="502" y="50"/>
                    <a:pt x="500" y="50"/>
                    <a:pt x="500" y="51"/>
                  </a:cubicBezTo>
                  <a:cubicBezTo>
                    <a:pt x="499" y="50"/>
                    <a:pt x="498" y="52"/>
                    <a:pt x="497" y="50"/>
                  </a:cubicBezTo>
                  <a:cubicBezTo>
                    <a:pt x="497" y="50"/>
                    <a:pt x="497" y="51"/>
                    <a:pt x="498" y="51"/>
                  </a:cubicBezTo>
                  <a:cubicBezTo>
                    <a:pt x="496" y="51"/>
                    <a:pt x="493" y="51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1"/>
                    <a:pt x="492" y="51"/>
                  </a:cubicBezTo>
                  <a:cubicBezTo>
                    <a:pt x="491" y="51"/>
                    <a:pt x="491" y="51"/>
                    <a:pt x="490" y="50"/>
                  </a:cubicBezTo>
                  <a:cubicBezTo>
                    <a:pt x="489" y="51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8" y="51"/>
                    <a:pt x="489" y="51"/>
                    <a:pt x="489" y="50"/>
                  </a:cubicBezTo>
                  <a:cubicBezTo>
                    <a:pt x="489" y="50"/>
                    <a:pt x="490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1"/>
                    <a:pt x="488" y="50"/>
                    <a:pt x="488" y="50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7" y="51"/>
                    <a:pt x="487" y="51"/>
                    <a:pt x="486" y="51"/>
                  </a:cubicBezTo>
                  <a:cubicBezTo>
                    <a:pt x="485" y="48"/>
                    <a:pt x="488" y="49"/>
                    <a:pt x="489" y="49"/>
                  </a:cubicBezTo>
                  <a:cubicBezTo>
                    <a:pt x="489" y="49"/>
                    <a:pt x="488" y="49"/>
                    <a:pt x="488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90" y="48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8"/>
                    <a:pt x="491" y="48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2" y="49"/>
                    <a:pt x="492" y="49"/>
                    <a:pt x="493" y="49"/>
                  </a:cubicBezTo>
                  <a:cubicBezTo>
                    <a:pt x="492" y="49"/>
                    <a:pt x="492" y="48"/>
                    <a:pt x="492" y="48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3" y="47"/>
                    <a:pt x="494" y="48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7"/>
                    <a:pt x="497" y="47"/>
                    <a:pt x="498" y="48"/>
                  </a:cubicBezTo>
                  <a:cubicBezTo>
                    <a:pt x="498" y="47"/>
                    <a:pt x="498" y="47"/>
                    <a:pt x="498" y="47"/>
                  </a:cubicBezTo>
                  <a:cubicBezTo>
                    <a:pt x="497" y="46"/>
                    <a:pt x="497" y="48"/>
                    <a:pt x="496" y="47"/>
                  </a:cubicBezTo>
                  <a:cubicBezTo>
                    <a:pt x="497" y="47"/>
                    <a:pt x="498" y="46"/>
                    <a:pt x="499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8"/>
                    <a:pt x="500" y="47"/>
                    <a:pt x="501" y="48"/>
                  </a:cubicBezTo>
                  <a:cubicBezTo>
                    <a:pt x="502" y="46"/>
                    <a:pt x="502" y="46"/>
                    <a:pt x="502" y="46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2" y="47"/>
                    <a:pt x="502" y="47"/>
                    <a:pt x="502" y="47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4" y="47"/>
                    <a:pt x="504" y="47"/>
                    <a:pt x="504" y="46"/>
                  </a:cubicBezTo>
                  <a:cubicBezTo>
                    <a:pt x="505" y="46"/>
                    <a:pt x="505" y="46"/>
                    <a:pt x="505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6" y="47"/>
                    <a:pt x="506" y="47"/>
                    <a:pt x="507" y="47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8" y="47"/>
                    <a:pt x="508" y="47"/>
                    <a:pt x="508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6"/>
                    <a:pt x="509" y="46"/>
                  </a:cubicBezTo>
                  <a:cubicBezTo>
                    <a:pt x="509" y="46"/>
                    <a:pt x="510" y="46"/>
                    <a:pt x="511" y="47"/>
                  </a:cubicBezTo>
                  <a:cubicBezTo>
                    <a:pt x="510" y="47"/>
                    <a:pt x="510" y="47"/>
                    <a:pt x="510" y="47"/>
                  </a:cubicBezTo>
                  <a:cubicBezTo>
                    <a:pt x="511" y="47"/>
                    <a:pt x="512" y="47"/>
                    <a:pt x="512" y="47"/>
                  </a:cubicBezTo>
                  <a:cubicBezTo>
                    <a:pt x="513" y="47"/>
                    <a:pt x="513" y="47"/>
                    <a:pt x="512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4" y="46"/>
                    <a:pt x="514" y="45"/>
                    <a:pt x="513" y="44"/>
                  </a:cubicBezTo>
                  <a:cubicBezTo>
                    <a:pt x="515" y="45"/>
                    <a:pt x="514" y="43"/>
                    <a:pt x="515" y="42"/>
                  </a:cubicBezTo>
                  <a:cubicBezTo>
                    <a:pt x="516" y="42"/>
                    <a:pt x="517" y="42"/>
                    <a:pt x="517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6" y="43"/>
                    <a:pt x="515" y="44"/>
                    <a:pt x="515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5" y="46"/>
                    <a:pt x="515" y="46"/>
                  </a:cubicBezTo>
                  <a:cubicBezTo>
                    <a:pt x="517" y="46"/>
                    <a:pt x="518" y="46"/>
                    <a:pt x="520" y="46"/>
                  </a:cubicBezTo>
                  <a:cubicBezTo>
                    <a:pt x="521" y="46"/>
                    <a:pt x="522" y="46"/>
                    <a:pt x="523" y="46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5" y="44"/>
                    <a:pt x="526" y="45"/>
                    <a:pt x="526" y="44"/>
                  </a:cubicBezTo>
                  <a:cubicBezTo>
                    <a:pt x="527" y="44"/>
                    <a:pt x="527" y="44"/>
                    <a:pt x="528" y="44"/>
                  </a:cubicBezTo>
                  <a:cubicBezTo>
                    <a:pt x="528" y="43"/>
                    <a:pt x="528" y="43"/>
                    <a:pt x="528" y="43"/>
                  </a:cubicBezTo>
                  <a:cubicBezTo>
                    <a:pt x="529" y="43"/>
                    <a:pt x="529" y="44"/>
                    <a:pt x="529" y="44"/>
                  </a:cubicBezTo>
                  <a:cubicBezTo>
                    <a:pt x="530" y="44"/>
                    <a:pt x="531" y="44"/>
                    <a:pt x="532" y="43"/>
                  </a:cubicBezTo>
                  <a:cubicBezTo>
                    <a:pt x="532" y="45"/>
                    <a:pt x="534" y="44"/>
                    <a:pt x="534" y="44"/>
                  </a:cubicBezTo>
                  <a:cubicBezTo>
                    <a:pt x="536" y="44"/>
                    <a:pt x="537" y="43"/>
                    <a:pt x="539" y="44"/>
                  </a:cubicBezTo>
                  <a:cubicBezTo>
                    <a:pt x="541" y="44"/>
                    <a:pt x="542" y="43"/>
                    <a:pt x="544" y="44"/>
                  </a:cubicBezTo>
                  <a:cubicBezTo>
                    <a:pt x="544" y="43"/>
                    <a:pt x="545" y="44"/>
                    <a:pt x="546" y="43"/>
                  </a:cubicBezTo>
                  <a:cubicBezTo>
                    <a:pt x="544" y="43"/>
                    <a:pt x="542" y="43"/>
                    <a:pt x="540" y="43"/>
                  </a:cubicBezTo>
                  <a:cubicBezTo>
                    <a:pt x="539" y="43"/>
                    <a:pt x="538" y="43"/>
                    <a:pt x="537" y="43"/>
                  </a:cubicBezTo>
                  <a:cubicBezTo>
                    <a:pt x="535" y="43"/>
                    <a:pt x="532" y="43"/>
                    <a:pt x="530" y="43"/>
                  </a:cubicBezTo>
                  <a:cubicBezTo>
                    <a:pt x="529" y="43"/>
                    <a:pt x="527" y="43"/>
                    <a:pt x="526" y="43"/>
                  </a:cubicBezTo>
                  <a:cubicBezTo>
                    <a:pt x="526" y="43"/>
                    <a:pt x="525" y="43"/>
                    <a:pt x="525" y="4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4" y="43"/>
                    <a:pt x="524" y="42"/>
                    <a:pt x="524" y="42"/>
                  </a:cubicBezTo>
                  <a:cubicBezTo>
                    <a:pt x="523" y="42"/>
                    <a:pt x="525" y="43"/>
                    <a:pt x="524" y="44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4"/>
                    <a:pt x="522" y="43"/>
                  </a:cubicBezTo>
                  <a:cubicBezTo>
                    <a:pt x="521" y="43"/>
                    <a:pt x="521" y="43"/>
                    <a:pt x="521" y="43"/>
                  </a:cubicBezTo>
                  <a:cubicBezTo>
                    <a:pt x="521" y="44"/>
                    <a:pt x="520" y="43"/>
                    <a:pt x="519" y="44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8" y="43"/>
                    <a:pt x="518" y="43"/>
                    <a:pt x="518" y="43"/>
                  </a:cubicBezTo>
                  <a:cubicBezTo>
                    <a:pt x="518" y="42"/>
                    <a:pt x="518" y="43"/>
                    <a:pt x="518" y="43"/>
                  </a:cubicBezTo>
                  <a:cubicBezTo>
                    <a:pt x="517" y="43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7" y="42"/>
                    <a:pt x="515" y="42"/>
                    <a:pt x="514" y="42"/>
                  </a:cubicBezTo>
                  <a:cubicBezTo>
                    <a:pt x="515" y="43"/>
                    <a:pt x="514" y="43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5" y="42"/>
                    <a:pt x="512" y="42"/>
                    <a:pt x="512" y="41"/>
                  </a:cubicBezTo>
                  <a:cubicBezTo>
                    <a:pt x="513" y="40"/>
                    <a:pt x="513" y="39"/>
                    <a:pt x="514" y="40"/>
                  </a:cubicBezTo>
                  <a:cubicBezTo>
                    <a:pt x="514" y="40"/>
                    <a:pt x="514" y="40"/>
                    <a:pt x="513" y="40"/>
                  </a:cubicBezTo>
                  <a:cubicBezTo>
                    <a:pt x="514" y="41"/>
                    <a:pt x="514" y="40"/>
                    <a:pt x="515" y="40"/>
                  </a:cubicBezTo>
                  <a:cubicBezTo>
                    <a:pt x="515" y="40"/>
                    <a:pt x="515" y="40"/>
                    <a:pt x="515" y="40"/>
                  </a:cubicBezTo>
                  <a:cubicBezTo>
                    <a:pt x="515" y="39"/>
                    <a:pt x="515" y="40"/>
                    <a:pt x="514" y="40"/>
                  </a:cubicBezTo>
                  <a:cubicBezTo>
                    <a:pt x="514" y="39"/>
                    <a:pt x="514" y="39"/>
                    <a:pt x="514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6" y="39"/>
                    <a:pt x="516" y="39"/>
                  </a:cubicBezTo>
                  <a:cubicBezTo>
                    <a:pt x="516" y="38"/>
                    <a:pt x="516" y="38"/>
                    <a:pt x="517" y="37"/>
                  </a:cubicBezTo>
                  <a:cubicBezTo>
                    <a:pt x="515" y="36"/>
                    <a:pt x="516" y="39"/>
                    <a:pt x="515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9"/>
                    <a:pt x="513" y="39"/>
                    <a:pt x="512" y="40"/>
                  </a:cubicBezTo>
                  <a:cubicBezTo>
                    <a:pt x="512" y="39"/>
                    <a:pt x="513" y="39"/>
                    <a:pt x="513" y="39"/>
                  </a:cubicBezTo>
                  <a:cubicBezTo>
                    <a:pt x="512" y="39"/>
                    <a:pt x="512" y="39"/>
                    <a:pt x="512" y="39"/>
                  </a:cubicBezTo>
                  <a:cubicBezTo>
                    <a:pt x="512" y="39"/>
                    <a:pt x="512" y="38"/>
                    <a:pt x="512" y="38"/>
                  </a:cubicBezTo>
                  <a:cubicBezTo>
                    <a:pt x="512" y="38"/>
                    <a:pt x="511" y="37"/>
                    <a:pt x="511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1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9"/>
                    <a:pt x="508" y="38"/>
                    <a:pt x="508" y="38"/>
                  </a:cubicBezTo>
                  <a:cubicBezTo>
                    <a:pt x="508" y="38"/>
                    <a:pt x="508" y="38"/>
                    <a:pt x="508" y="38"/>
                  </a:cubicBezTo>
                  <a:cubicBezTo>
                    <a:pt x="508" y="38"/>
                    <a:pt x="507" y="37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6" y="37"/>
                    <a:pt x="506" y="39"/>
                    <a:pt x="506" y="39"/>
                  </a:cubicBezTo>
                  <a:cubicBezTo>
                    <a:pt x="505" y="39"/>
                    <a:pt x="503" y="38"/>
                    <a:pt x="503" y="38"/>
                  </a:cubicBezTo>
                  <a:cubicBezTo>
                    <a:pt x="503" y="38"/>
                    <a:pt x="503" y="38"/>
                    <a:pt x="502" y="38"/>
                  </a:cubicBezTo>
                  <a:cubicBezTo>
                    <a:pt x="502" y="37"/>
                    <a:pt x="501" y="38"/>
                    <a:pt x="501" y="37"/>
                  </a:cubicBezTo>
                  <a:cubicBezTo>
                    <a:pt x="500" y="38"/>
                    <a:pt x="500" y="38"/>
                    <a:pt x="500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8" y="38"/>
                    <a:pt x="497" y="38"/>
                    <a:pt x="496" y="37"/>
                  </a:cubicBezTo>
                  <a:cubicBezTo>
                    <a:pt x="495" y="38"/>
                    <a:pt x="494" y="37"/>
                    <a:pt x="493" y="38"/>
                  </a:cubicBezTo>
                  <a:cubicBezTo>
                    <a:pt x="490" y="37"/>
                    <a:pt x="488" y="38"/>
                    <a:pt x="486" y="37"/>
                  </a:cubicBezTo>
                  <a:cubicBezTo>
                    <a:pt x="483" y="36"/>
                    <a:pt x="481" y="38"/>
                    <a:pt x="478" y="37"/>
                  </a:cubicBezTo>
                  <a:cubicBezTo>
                    <a:pt x="477" y="37"/>
                    <a:pt x="474" y="36"/>
                    <a:pt x="474" y="38"/>
                  </a:cubicBezTo>
                  <a:cubicBezTo>
                    <a:pt x="473" y="38"/>
                    <a:pt x="474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0" y="38"/>
                    <a:pt x="468" y="35"/>
                    <a:pt x="467" y="37"/>
                  </a:cubicBezTo>
                  <a:cubicBezTo>
                    <a:pt x="464" y="36"/>
                    <a:pt x="461" y="36"/>
                    <a:pt x="459" y="36"/>
                  </a:cubicBezTo>
                  <a:cubicBezTo>
                    <a:pt x="458" y="36"/>
                    <a:pt x="457" y="36"/>
                    <a:pt x="456" y="36"/>
                  </a:cubicBezTo>
                  <a:cubicBezTo>
                    <a:pt x="455" y="36"/>
                    <a:pt x="455" y="35"/>
                    <a:pt x="456" y="34"/>
                  </a:cubicBezTo>
                  <a:cubicBezTo>
                    <a:pt x="456" y="35"/>
                    <a:pt x="457" y="35"/>
                    <a:pt x="457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8" y="35"/>
                    <a:pt x="458" y="35"/>
                    <a:pt x="459" y="36"/>
                  </a:cubicBezTo>
                  <a:cubicBezTo>
                    <a:pt x="460" y="35"/>
                    <a:pt x="458" y="35"/>
                    <a:pt x="459" y="34"/>
                  </a:cubicBezTo>
                  <a:cubicBezTo>
                    <a:pt x="459" y="34"/>
                    <a:pt x="459" y="34"/>
                    <a:pt x="460" y="34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5"/>
                    <a:pt x="461" y="36"/>
                    <a:pt x="462" y="35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4"/>
                    <a:pt x="462" y="34"/>
                    <a:pt x="462" y="35"/>
                  </a:cubicBezTo>
                  <a:cubicBezTo>
                    <a:pt x="462" y="34"/>
                    <a:pt x="462" y="34"/>
                    <a:pt x="462" y="34"/>
                  </a:cubicBezTo>
                  <a:cubicBezTo>
                    <a:pt x="463" y="34"/>
                    <a:pt x="464" y="34"/>
                    <a:pt x="464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4" y="35"/>
                    <a:pt x="464" y="34"/>
                    <a:pt x="464" y="34"/>
                  </a:cubicBezTo>
                  <a:cubicBezTo>
                    <a:pt x="465" y="34"/>
                    <a:pt x="465" y="34"/>
                    <a:pt x="466" y="34"/>
                  </a:cubicBezTo>
                  <a:cubicBezTo>
                    <a:pt x="465" y="34"/>
                    <a:pt x="465" y="34"/>
                    <a:pt x="465" y="35"/>
                  </a:cubicBezTo>
                  <a:cubicBezTo>
                    <a:pt x="466" y="35"/>
                    <a:pt x="466" y="34"/>
                    <a:pt x="467" y="35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7" y="34"/>
                    <a:pt x="468" y="34"/>
                    <a:pt x="469" y="34"/>
                  </a:cubicBezTo>
                  <a:cubicBezTo>
                    <a:pt x="468" y="34"/>
                    <a:pt x="468" y="35"/>
                    <a:pt x="468" y="35"/>
                  </a:cubicBezTo>
                  <a:cubicBezTo>
                    <a:pt x="469" y="35"/>
                    <a:pt x="469" y="35"/>
                    <a:pt x="469" y="35"/>
                  </a:cubicBezTo>
                  <a:cubicBezTo>
                    <a:pt x="469" y="34"/>
                    <a:pt x="471" y="36"/>
                    <a:pt x="470" y="34"/>
                  </a:cubicBezTo>
                  <a:cubicBezTo>
                    <a:pt x="471" y="34"/>
                    <a:pt x="472" y="34"/>
                    <a:pt x="472" y="34"/>
                  </a:cubicBezTo>
                  <a:cubicBezTo>
                    <a:pt x="472" y="34"/>
                    <a:pt x="472" y="34"/>
                    <a:pt x="472" y="34"/>
                  </a:cubicBezTo>
                  <a:cubicBezTo>
                    <a:pt x="473" y="34"/>
                    <a:pt x="473" y="34"/>
                    <a:pt x="473" y="34"/>
                  </a:cubicBezTo>
                  <a:cubicBezTo>
                    <a:pt x="474" y="34"/>
                    <a:pt x="474" y="34"/>
                    <a:pt x="475" y="33"/>
                  </a:cubicBezTo>
                  <a:cubicBezTo>
                    <a:pt x="475" y="34"/>
                    <a:pt x="476" y="34"/>
                    <a:pt x="476" y="34"/>
                  </a:cubicBezTo>
                  <a:cubicBezTo>
                    <a:pt x="477" y="34"/>
                    <a:pt x="478" y="35"/>
                    <a:pt x="479" y="34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78" y="33"/>
                    <a:pt x="478" y="32"/>
                    <a:pt x="478" y="31"/>
                  </a:cubicBezTo>
                  <a:cubicBezTo>
                    <a:pt x="479" y="32"/>
                    <a:pt x="479" y="32"/>
                    <a:pt x="479" y="32"/>
                  </a:cubicBezTo>
                  <a:cubicBezTo>
                    <a:pt x="480" y="32"/>
                    <a:pt x="479" y="33"/>
                    <a:pt x="480" y="33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1" y="34"/>
                    <a:pt x="480" y="34"/>
                    <a:pt x="480" y="33"/>
                  </a:cubicBezTo>
                  <a:cubicBezTo>
                    <a:pt x="481" y="33"/>
                    <a:pt x="482" y="34"/>
                    <a:pt x="483" y="33"/>
                  </a:cubicBezTo>
                  <a:cubicBezTo>
                    <a:pt x="482" y="33"/>
                    <a:pt x="482" y="32"/>
                    <a:pt x="481" y="33"/>
                  </a:cubicBezTo>
                  <a:cubicBezTo>
                    <a:pt x="480" y="33"/>
                    <a:pt x="480" y="32"/>
                    <a:pt x="480" y="32"/>
                  </a:cubicBezTo>
                  <a:cubicBezTo>
                    <a:pt x="481" y="32"/>
                    <a:pt x="481" y="31"/>
                    <a:pt x="482" y="32"/>
                  </a:cubicBezTo>
                  <a:cubicBezTo>
                    <a:pt x="482" y="31"/>
                    <a:pt x="482" y="31"/>
                    <a:pt x="482" y="31"/>
                  </a:cubicBezTo>
                  <a:cubicBezTo>
                    <a:pt x="482" y="31"/>
                    <a:pt x="482" y="31"/>
                    <a:pt x="482" y="32"/>
                  </a:cubicBezTo>
                  <a:cubicBezTo>
                    <a:pt x="483" y="32"/>
                    <a:pt x="484" y="32"/>
                    <a:pt x="484" y="31"/>
                  </a:cubicBezTo>
                  <a:cubicBezTo>
                    <a:pt x="484" y="32"/>
                    <a:pt x="484" y="32"/>
                    <a:pt x="485" y="32"/>
                  </a:cubicBezTo>
                  <a:cubicBezTo>
                    <a:pt x="485" y="32"/>
                    <a:pt x="485" y="31"/>
                    <a:pt x="485" y="31"/>
                  </a:cubicBezTo>
                  <a:cubicBezTo>
                    <a:pt x="485" y="31"/>
                    <a:pt x="486" y="31"/>
                    <a:pt x="486" y="31"/>
                  </a:cubicBezTo>
                  <a:cubicBezTo>
                    <a:pt x="486" y="31"/>
                    <a:pt x="486" y="31"/>
                    <a:pt x="486" y="30"/>
                  </a:cubicBezTo>
                  <a:cubicBezTo>
                    <a:pt x="485" y="31"/>
                    <a:pt x="482" y="29"/>
                    <a:pt x="483" y="31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0" y="31"/>
                    <a:pt x="479" y="30"/>
                    <a:pt x="477" y="30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8" y="31"/>
                    <a:pt x="478" y="32"/>
                    <a:pt x="478" y="32"/>
                  </a:cubicBezTo>
                  <a:cubicBezTo>
                    <a:pt x="477" y="33"/>
                    <a:pt x="476" y="32"/>
                    <a:pt x="475" y="32"/>
                  </a:cubicBezTo>
                  <a:cubicBezTo>
                    <a:pt x="474" y="32"/>
                    <a:pt x="473" y="32"/>
                    <a:pt x="473" y="32"/>
                  </a:cubicBezTo>
                  <a:cubicBezTo>
                    <a:pt x="474" y="31"/>
                    <a:pt x="476" y="32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3" y="30"/>
                    <a:pt x="474" y="29"/>
                    <a:pt x="474" y="29"/>
                  </a:cubicBezTo>
                  <a:cubicBezTo>
                    <a:pt x="475" y="29"/>
                    <a:pt x="477" y="28"/>
                    <a:pt x="478" y="30"/>
                  </a:cubicBezTo>
                  <a:cubicBezTo>
                    <a:pt x="478" y="30"/>
                    <a:pt x="478" y="29"/>
                    <a:pt x="478" y="29"/>
                  </a:cubicBezTo>
                  <a:cubicBezTo>
                    <a:pt x="479" y="29"/>
                    <a:pt x="481" y="29"/>
                    <a:pt x="482" y="30"/>
                  </a:cubicBezTo>
                  <a:cubicBezTo>
                    <a:pt x="483" y="28"/>
                    <a:pt x="485" y="30"/>
                    <a:pt x="486" y="29"/>
                  </a:cubicBezTo>
                  <a:cubicBezTo>
                    <a:pt x="487" y="29"/>
                    <a:pt x="489" y="29"/>
                    <a:pt x="491" y="30"/>
                  </a:cubicBezTo>
                  <a:cubicBezTo>
                    <a:pt x="491" y="30"/>
                    <a:pt x="491" y="30"/>
                    <a:pt x="491" y="30"/>
                  </a:cubicBezTo>
                  <a:cubicBezTo>
                    <a:pt x="491" y="29"/>
                    <a:pt x="490" y="29"/>
                    <a:pt x="490" y="29"/>
                  </a:cubicBezTo>
                  <a:cubicBezTo>
                    <a:pt x="491" y="29"/>
                    <a:pt x="493" y="30"/>
                    <a:pt x="494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6" y="29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8"/>
                    <a:pt x="495" y="29"/>
                    <a:pt x="495" y="29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0" y="28"/>
                    <a:pt x="487" y="28"/>
                    <a:pt x="484" y="28"/>
                  </a:cubicBezTo>
                  <a:cubicBezTo>
                    <a:pt x="482" y="28"/>
                    <a:pt x="480" y="28"/>
                    <a:pt x="479" y="28"/>
                  </a:cubicBezTo>
                  <a:cubicBezTo>
                    <a:pt x="478" y="28"/>
                    <a:pt x="477" y="28"/>
                    <a:pt x="475" y="28"/>
                  </a:cubicBezTo>
                  <a:cubicBezTo>
                    <a:pt x="473" y="28"/>
                    <a:pt x="470" y="28"/>
                    <a:pt x="468" y="28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7" y="27"/>
                    <a:pt x="467" y="27"/>
                    <a:pt x="467" y="27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7" y="28"/>
                    <a:pt x="466" y="27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3" y="26"/>
                    <a:pt x="462" y="29"/>
                    <a:pt x="461" y="27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59" y="26"/>
                    <a:pt x="458" y="26"/>
                    <a:pt x="458" y="27"/>
                  </a:cubicBezTo>
                  <a:cubicBezTo>
                    <a:pt x="457" y="27"/>
                    <a:pt x="457" y="26"/>
                    <a:pt x="456" y="26"/>
                  </a:cubicBezTo>
                  <a:cubicBezTo>
                    <a:pt x="458" y="24"/>
                    <a:pt x="458" y="27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2" y="25"/>
                    <a:pt x="463" y="25"/>
                    <a:pt x="465" y="26"/>
                  </a:cubicBezTo>
                  <a:cubicBezTo>
                    <a:pt x="467" y="25"/>
                    <a:pt x="470" y="27"/>
                    <a:pt x="471" y="26"/>
                  </a:cubicBezTo>
                  <a:cubicBezTo>
                    <a:pt x="473" y="27"/>
                    <a:pt x="474" y="25"/>
                    <a:pt x="475" y="26"/>
                  </a:cubicBezTo>
                  <a:cubicBezTo>
                    <a:pt x="476" y="25"/>
                    <a:pt x="477" y="27"/>
                    <a:pt x="478" y="26"/>
                  </a:cubicBezTo>
                  <a:cubicBezTo>
                    <a:pt x="480" y="27"/>
                    <a:pt x="481" y="25"/>
                    <a:pt x="483" y="26"/>
                  </a:cubicBezTo>
                  <a:cubicBezTo>
                    <a:pt x="486" y="26"/>
                    <a:pt x="489" y="27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4" y="26"/>
                    <a:pt x="496" y="27"/>
                    <a:pt x="497" y="26"/>
                  </a:cubicBezTo>
                  <a:cubicBezTo>
                    <a:pt x="497" y="26"/>
                    <a:pt x="497" y="26"/>
                    <a:pt x="498" y="27"/>
                  </a:cubicBezTo>
                  <a:cubicBezTo>
                    <a:pt x="498" y="26"/>
                    <a:pt x="500" y="27"/>
                    <a:pt x="500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500" y="27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7"/>
                  </a:cubicBezTo>
                  <a:cubicBezTo>
                    <a:pt x="502" y="26"/>
                    <a:pt x="502" y="26"/>
                    <a:pt x="502" y="26"/>
                  </a:cubicBezTo>
                  <a:cubicBezTo>
                    <a:pt x="503" y="27"/>
                    <a:pt x="503" y="27"/>
                    <a:pt x="503" y="27"/>
                  </a:cubicBezTo>
                  <a:cubicBezTo>
                    <a:pt x="503" y="26"/>
                    <a:pt x="503" y="26"/>
                    <a:pt x="503" y="26"/>
                  </a:cubicBezTo>
                  <a:cubicBezTo>
                    <a:pt x="504" y="28"/>
                    <a:pt x="504" y="25"/>
                    <a:pt x="506" y="26"/>
                  </a:cubicBezTo>
                  <a:cubicBezTo>
                    <a:pt x="507" y="27"/>
                    <a:pt x="507" y="27"/>
                    <a:pt x="508" y="26"/>
                  </a:cubicBezTo>
                  <a:cubicBezTo>
                    <a:pt x="508" y="27"/>
                    <a:pt x="508" y="27"/>
                    <a:pt x="508" y="27"/>
                  </a:cubicBezTo>
                  <a:cubicBezTo>
                    <a:pt x="508" y="25"/>
                    <a:pt x="510" y="27"/>
                    <a:pt x="510" y="26"/>
                  </a:cubicBezTo>
                  <a:cubicBezTo>
                    <a:pt x="510" y="26"/>
                    <a:pt x="511" y="26"/>
                    <a:pt x="511" y="26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1" y="27"/>
                    <a:pt x="512" y="27"/>
                    <a:pt x="512" y="27"/>
                  </a:cubicBezTo>
                  <a:cubicBezTo>
                    <a:pt x="512" y="26"/>
                    <a:pt x="511" y="26"/>
                    <a:pt x="511" y="26"/>
                  </a:cubicBezTo>
                  <a:cubicBezTo>
                    <a:pt x="512" y="26"/>
                    <a:pt x="512" y="26"/>
                    <a:pt x="513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3" y="26"/>
                    <a:pt x="514" y="26"/>
                    <a:pt x="514" y="26"/>
                  </a:cubicBezTo>
                  <a:cubicBezTo>
                    <a:pt x="514" y="25"/>
                    <a:pt x="514" y="25"/>
                    <a:pt x="514" y="25"/>
                  </a:cubicBezTo>
                  <a:cubicBezTo>
                    <a:pt x="516" y="26"/>
                    <a:pt x="516" y="26"/>
                    <a:pt x="517" y="27"/>
                  </a:cubicBezTo>
                  <a:cubicBezTo>
                    <a:pt x="517" y="27"/>
                    <a:pt x="517" y="27"/>
                    <a:pt x="517" y="27"/>
                  </a:cubicBezTo>
                  <a:cubicBezTo>
                    <a:pt x="517" y="27"/>
                    <a:pt x="517" y="27"/>
                    <a:pt x="517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20" y="26"/>
                  </a:cubicBezTo>
                  <a:cubicBezTo>
                    <a:pt x="519" y="25"/>
                    <a:pt x="521" y="26"/>
                    <a:pt x="521" y="26"/>
                  </a:cubicBezTo>
                  <a:cubicBezTo>
                    <a:pt x="522" y="25"/>
                    <a:pt x="524" y="27"/>
                    <a:pt x="524" y="25"/>
                  </a:cubicBezTo>
                  <a:cubicBezTo>
                    <a:pt x="524" y="26"/>
                    <a:pt x="524" y="26"/>
                    <a:pt x="524" y="26"/>
                  </a:cubicBezTo>
                  <a:cubicBezTo>
                    <a:pt x="524" y="26"/>
                    <a:pt x="524" y="26"/>
                    <a:pt x="525" y="25"/>
                  </a:cubicBezTo>
                  <a:cubicBezTo>
                    <a:pt x="525" y="26"/>
                    <a:pt x="525" y="26"/>
                    <a:pt x="525" y="26"/>
                  </a:cubicBezTo>
                  <a:cubicBezTo>
                    <a:pt x="526" y="27"/>
                    <a:pt x="526" y="25"/>
                    <a:pt x="527" y="26"/>
                  </a:cubicBezTo>
                  <a:cubicBezTo>
                    <a:pt x="527" y="25"/>
                    <a:pt x="527" y="25"/>
                    <a:pt x="527" y="25"/>
                  </a:cubicBezTo>
                  <a:cubicBezTo>
                    <a:pt x="526" y="24"/>
                    <a:pt x="526" y="25"/>
                    <a:pt x="526" y="25"/>
                  </a:cubicBezTo>
                  <a:cubicBezTo>
                    <a:pt x="525" y="25"/>
                    <a:pt x="526" y="24"/>
                    <a:pt x="525" y="24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524" y="25"/>
                    <a:pt x="524" y="24"/>
                    <a:pt x="524" y="25"/>
                  </a:cubicBezTo>
                  <a:cubicBezTo>
                    <a:pt x="523" y="25"/>
                    <a:pt x="522" y="25"/>
                    <a:pt x="521" y="24"/>
                  </a:cubicBezTo>
                  <a:cubicBezTo>
                    <a:pt x="521" y="24"/>
                    <a:pt x="522" y="25"/>
                    <a:pt x="521" y="25"/>
                  </a:cubicBezTo>
                  <a:cubicBezTo>
                    <a:pt x="521" y="24"/>
                    <a:pt x="520" y="24"/>
                    <a:pt x="519" y="24"/>
                  </a:cubicBezTo>
                  <a:cubicBezTo>
                    <a:pt x="519" y="24"/>
                    <a:pt x="519" y="24"/>
                    <a:pt x="519" y="24"/>
                  </a:cubicBezTo>
                  <a:cubicBezTo>
                    <a:pt x="520" y="24"/>
                    <a:pt x="521" y="24"/>
                    <a:pt x="521" y="25"/>
                  </a:cubicBezTo>
                  <a:cubicBezTo>
                    <a:pt x="521" y="25"/>
                    <a:pt x="521" y="25"/>
                    <a:pt x="521" y="25"/>
                  </a:cubicBezTo>
                  <a:cubicBezTo>
                    <a:pt x="520" y="25"/>
                    <a:pt x="518" y="25"/>
                    <a:pt x="518" y="24"/>
                  </a:cubicBezTo>
                  <a:cubicBezTo>
                    <a:pt x="517" y="24"/>
                    <a:pt x="516" y="24"/>
                    <a:pt x="515" y="24"/>
                  </a:cubicBezTo>
                  <a:cubicBezTo>
                    <a:pt x="515" y="24"/>
                    <a:pt x="515" y="24"/>
                    <a:pt x="515" y="24"/>
                  </a:cubicBezTo>
                  <a:cubicBezTo>
                    <a:pt x="515" y="24"/>
                    <a:pt x="516" y="24"/>
                    <a:pt x="516" y="24"/>
                  </a:cubicBezTo>
                  <a:cubicBezTo>
                    <a:pt x="515" y="24"/>
                    <a:pt x="516" y="25"/>
                    <a:pt x="515" y="25"/>
                  </a:cubicBezTo>
                  <a:cubicBezTo>
                    <a:pt x="515" y="25"/>
                    <a:pt x="515" y="25"/>
                    <a:pt x="514" y="24"/>
                  </a:cubicBezTo>
                  <a:cubicBezTo>
                    <a:pt x="514" y="25"/>
                    <a:pt x="513" y="24"/>
                    <a:pt x="512" y="25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11" y="25"/>
                    <a:pt x="511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6"/>
                    <a:pt x="509" y="25"/>
                    <a:pt x="508" y="25"/>
                  </a:cubicBezTo>
                  <a:cubicBezTo>
                    <a:pt x="507" y="25"/>
                    <a:pt x="508" y="23"/>
                    <a:pt x="507" y="23"/>
                  </a:cubicBezTo>
                  <a:cubicBezTo>
                    <a:pt x="507" y="24"/>
                    <a:pt x="507" y="24"/>
                    <a:pt x="508" y="24"/>
                  </a:cubicBezTo>
                  <a:cubicBezTo>
                    <a:pt x="507" y="24"/>
                    <a:pt x="507" y="24"/>
                    <a:pt x="507" y="25"/>
                  </a:cubicBezTo>
                  <a:cubicBezTo>
                    <a:pt x="508" y="25"/>
                    <a:pt x="508" y="25"/>
                    <a:pt x="508" y="25"/>
                  </a:cubicBezTo>
                  <a:cubicBezTo>
                    <a:pt x="508" y="25"/>
                    <a:pt x="507" y="26"/>
                    <a:pt x="507" y="26"/>
                  </a:cubicBezTo>
                  <a:cubicBezTo>
                    <a:pt x="507" y="26"/>
                    <a:pt x="506" y="26"/>
                    <a:pt x="506" y="26"/>
                  </a:cubicBezTo>
                  <a:cubicBezTo>
                    <a:pt x="507" y="26"/>
                    <a:pt x="507" y="26"/>
                    <a:pt x="507" y="25"/>
                  </a:cubicBezTo>
                  <a:cubicBezTo>
                    <a:pt x="506" y="25"/>
                    <a:pt x="505" y="25"/>
                    <a:pt x="504" y="25"/>
                  </a:cubicBezTo>
                  <a:cubicBezTo>
                    <a:pt x="504" y="25"/>
                    <a:pt x="504" y="24"/>
                    <a:pt x="504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5" y="23"/>
                    <a:pt x="505" y="23"/>
                  </a:cubicBezTo>
                  <a:cubicBezTo>
                    <a:pt x="504" y="23"/>
                    <a:pt x="504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3"/>
                    <a:pt x="502" y="23"/>
                  </a:cubicBezTo>
                  <a:cubicBezTo>
                    <a:pt x="502" y="23"/>
                    <a:pt x="502" y="24"/>
                    <a:pt x="502" y="24"/>
                  </a:cubicBezTo>
                  <a:cubicBezTo>
                    <a:pt x="503" y="25"/>
                    <a:pt x="503" y="25"/>
                    <a:pt x="503" y="25"/>
                  </a:cubicBezTo>
                  <a:cubicBezTo>
                    <a:pt x="502" y="25"/>
                    <a:pt x="502" y="25"/>
                    <a:pt x="502" y="25"/>
                  </a:cubicBezTo>
                  <a:cubicBezTo>
                    <a:pt x="501" y="25"/>
                    <a:pt x="500" y="25"/>
                    <a:pt x="500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4"/>
                    <a:pt x="499" y="24"/>
                    <a:pt x="499" y="24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9" y="25"/>
                    <a:pt x="499" y="25"/>
                    <a:pt x="499" y="25"/>
                  </a:cubicBezTo>
                  <a:cubicBezTo>
                    <a:pt x="499" y="25"/>
                    <a:pt x="498" y="25"/>
                    <a:pt x="498" y="25"/>
                  </a:cubicBezTo>
                  <a:cubicBezTo>
                    <a:pt x="497" y="24"/>
                    <a:pt x="496" y="26"/>
                    <a:pt x="495" y="24"/>
                  </a:cubicBezTo>
                  <a:cubicBezTo>
                    <a:pt x="496" y="24"/>
                    <a:pt x="497" y="24"/>
                    <a:pt x="497" y="24"/>
                  </a:cubicBezTo>
                  <a:cubicBezTo>
                    <a:pt x="497" y="23"/>
                    <a:pt x="497" y="23"/>
                    <a:pt x="497" y="23"/>
                  </a:cubicBezTo>
                  <a:cubicBezTo>
                    <a:pt x="497" y="24"/>
                    <a:pt x="497" y="24"/>
                    <a:pt x="497" y="24"/>
                  </a:cubicBezTo>
                  <a:cubicBezTo>
                    <a:pt x="497" y="23"/>
                    <a:pt x="496" y="23"/>
                    <a:pt x="495" y="23"/>
                  </a:cubicBezTo>
                  <a:cubicBezTo>
                    <a:pt x="496" y="22"/>
                    <a:pt x="496" y="22"/>
                    <a:pt x="496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3"/>
                    <a:pt x="495" y="23"/>
                  </a:cubicBezTo>
                  <a:cubicBezTo>
                    <a:pt x="494" y="23"/>
                    <a:pt x="495" y="24"/>
                    <a:pt x="495" y="24"/>
                  </a:cubicBezTo>
                  <a:cubicBezTo>
                    <a:pt x="495" y="24"/>
                    <a:pt x="495" y="24"/>
                    <a:pt x="495" y="25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3" y="25"/>
                    <a:pt x="493" y="24"/>
                    <a:pt x="493" y="24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4"/>
                    <a:pt x="493" y="25"/>
                    <a:pt x="493" y="25"/>
                  </a:cubicBezTo>
                  <a:cubicBezTo>
                    <a:pt x="491" y="24"/>
                    <a:pt x="493" y="24"/>
                    <a:pt x="492" y="24"/>
                  </a:cubicBezTo>
                  <a:cubicBezTo>
                    <a:pt x="492" y="23"/>
                    <a:pt x="491" y="23"/>
                    <a:pt x="491" y="23"/>
                  </a:cubicBezTo>
                  <a:cubicBezTo>
                    <a:pt x="491" y="24"/>
                    <a:pt x="490" y="24"/>
                    <a:pt x="491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4"/>
                    <a:pt x="489" y="24"/>
                    <a:pt x="489" y="25"/>
                  </a:cubicBezTo>
                  <a:cubicBezTo>
                    <a:pt x="489" y="24"/>
                    <a:pt x="488" y="23"/>
                    <a:pt x="488" y="23"/>
                  </a:cubicBezTo>
                  <a:cubicBezTo>
                    <a:pt x="488" y="23"/>
                    <a:pt x="487" y="23"/>
                    <a:pt x="488" y="24"/>
                  </a:cubicBezTo>
                  <a:cubicBezTo>
                    <a:pt x="487" y="24"/>
                    <a:pt x="486" y="24"/>
                    <a:pt x="486" y="25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6" y="24"/>
                    <a:pt x="486" y="23"/>
                    <a:pt x="485" y="23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4" y="24"/>
                    <a:pt x="484" y="23"/>
                  </a:cubicBezTo>
                  <a:cubicBezTo>
                    <a:pt x="484" y="24"/>
                    <a:pt x="485" y="24"/>
                    <a:pt x="485" y="25"/>
                  </a:cubicBezTo>
                  <a:cubicBezTo>
                    <a:pt x="485" y="25"/>
                    <a:pt x="485" y="24"/>
                    <a:pt x="484" y="24"/>
                  </a:cubicBezTo>
                  <a:cubicBezTo>
                    <a:pt x="484" y="26"/>
                    <a:pt x="482" y="24"/>
                    <a:pt x="481" y="25"/>
                  </a:cubicBezTo>
                  <a:cubicBezTo>
                    <a:pt x="481" y="24"/>
                    <a:pt x="482" y="23"/>
                    <a:pt x="483" y="23"/>
                  </a:cubicBezTo>
                  <a:cubicBezTo>
                    <a:pt x="482" y="23"/>
                    <a:pt x="481" y="23"/>
                    <a:pt x="480" y="23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9" y="24"/>
                    <a:pt x="479" y="24"/>
                    <a:pt x="479" y="24"/>
                  </a:cubicBezTo>
                  <a:cubicBezTo>
                    <a:pt x="479" y="24"/>
                    <a:pt x="479" y="25"/>
                    <a:pt x="479" y="25"/>
                  </a:cubicBezTo>
                  <a:cubicBezTo>
                    <a:pt x="478" y="25"/>
                    <a:pt x="477" y="24"/>
                    <a:pt x="477" y="23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7" y="23"/>
                    <a:pt x="477" y="23"/>
                    <a:pt x="476" y="23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24"/>
                    <a:pt x="477" y="24"/>
                    <a:pt x="477" y="25"/>
                  </a:cubicBezTo>
                  <a:cubicBezTo>
                    <a:pt x="477" y="25"/>
                    <a:pt x="476" y="25"/>
                    <a:pt x="476" y="25"/>
                  </a:cubicBezTo>
                  <a:cubicBezTo>
                    <a:pt x="476" y="24"/>
                    <a:pt x="475" y="25"/>
                    <a:pt x="475" y="25"/>
                  </a:cubicBezTo>
                  <a:cubicBezTo>
                    <a:pt x="475" y="25"/>
                    <a:pt x="474" y="25"/>
                    <a:pt x="474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4" y="24"/>
                    <a:pt x="474" y="24"/>
                    <a:pt x="474" y="24"/>
                  </a:cubicBezTo>
                  <a:cubicBezTo>
                    <a:pt x="474" y="24"/>
                    <a:pt x="474" y="24"/>
                    <a:pt x="474" y="25"/>
                  </a:cubicBezTo>
                  <a:cubicBezTo>
                    <a:pt x="473" y="24"/>
                    <a:pt x="473" y="24"/>
                    <a:pt x="472" y="24"/>
                  </a:cubicBezTo>
                  <a:cubicBezTo>
                    <a:pt x="473" y="24"/>
                    <a:pt x="474" y="23"/>
                    <a:pt x="475" y="23"/>
                  </a:cubicBezTo>
                  <a:cubicBezTo>
                    <a:pt x="474" y="23"/>
                    <a:pt x="474" y="23"/>
                    <a:pt x="474" y="23"/>
                  </a:cubicBezTo>
                  <a:cubicBezTo>
                    <a:pt x="473" y="23"/>
                    <a:pt x="470" y="22"/>
                    <a:pt x="470" y="23"/>
                  </a:cubicBezTo>
                  <a:cubicBezTo>
                    <a:pt x="471" y="24"/>
                    <a:pt x="472" y="22"/>
                    <a:pt x="472" y="23"/>
                  </a:cubicBezTo>
                  <a:cubicBezTo>
                    <a:pt x="471" y="24"/>
                    <a:pt x="471" y="23"/>
                    <a:pt x="470" y="24"/>
                  </a:cubicBezTo>
                  <a:cubicBezTo>
                    <a:pt x="470" y="25"/>
                    <a:pt x="469" y="24"/>
                    <a:pt x="469" y="24"/>
                  </a:cubicBezTo>
                  <a:cubicBezTo>
                    <a:pt x="470" y="24"/>
                    <a:pt x="469" y="23"/>
                    <a:pt x="470" y="22"/>
                  </a:cubicBezTo>
                  <a:cubicBezTo>
                    <a:pt x="469" y="22"/>
                    <a:pt x="468" y="22"/>
                    <a:pt x="468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8" y="23"/>
                    <a:pt x="468" y="23"/>
                    <a:pt x="467" y="23"/>
                  </a:cubicBezTo>
                  <a:cubicBezTo>
                    <a:pt x="468" y="23"/>
                    <a:pt x="468" y="23"/>
                    <a:pt x="468" y="24"/>
                  </a:cubicBezTo>
                  <a:cubicBezTo>
                    <a:pt x="469" y="25"/>
                    <a:pt x="467" y="24"/>
                    <a:pt x="466" y="24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6" y="22"/>
                    <a:pt x="466" y="22"/>
                    <a:pt x="465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5" y="24"/>
                  </a:cubicBezTo>
                  <a:cubicBezTo>
                    <a:pt x="465" y="23"/>
                    <a:pt x="465" y="23"/>
                    <a:pt x="465" y="23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1" y="23"/>
                    <a:pt x="459" y="21"/>
                    <a:pt x="456" y="21"/>
                  </a:cubicBezTo>
                  <a:cubicBezTo>
                    <a:pt x="456" y="21"/>
                    <a:pt x="456" y="21"/>
                    <a:pt x="456" y="21"/>
                  </a:cubicBezTo>
                  <a:cubicBezTo>
                    <a:pt x="456" y="21"/>
                    <a:pt x="456" y="21"/>
                    <a:pt x="457" y="21"/>
                  </a:cubicBezTo>
                  <a:cubicBezTo>
                    <a:pt x="456" y="20"/>
                    <a:pt x="458" y="21"/>
                    <a:pt x="458" y="20"/>
                  </a:cubicBezTo>
                  <a:cubicBezTo>
                    <a:pt x="459" y="20"/>
                    <a:pt x="460" y="19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19"/>
                    <a:pt x="462" y="20"/>
                    <a:pt x="461" y="20"/>
                  </a:cubicBezTo>
                  <a:cubicBezTo>
                    <a:pt x="462" y="20"/>
                    <a:pt x="463" y="21"/>
                    <a:pt x="463" y="21"/>
                  </a:cubicBezTo>
                  <a:cubicBezTo>
                    <a:pt x="464" y="19"/>
                    <a:pt x="466" y="21"/>
                    <a:pt x="467" y="20"/>
                  </a:cubicBezTo>
                  <a:cubicBezTo>
                    <a:pt x="469" y="21"/>
                    <a:pt x="472" y="20"/>
                    <a:pt x="474" y="20"/>
                  </a:cubicBezTo>
                  <a:cubicBezTo>
                    <a:pt x="476" y="21"/>
                    <a:pt x="479" y="21"/>
                    <a:pt x="481" y="21"/>
                  </a:cubicBezTo>
                  <a:cubicBezTo>
                    <a:pt x="482" y="22"/>
                    <a:pt x="484" y="19"/>
                    <a:pt x="485" y="21"/>
                  </a:cubicBezTo>
                  <a:cubicBezTo>
                    <a:pt x="485" y="21"/>
                    <a:pt x="486" y="21"/>
                    <a:pt x="487" y="21"/>
                  </a:cubicBezTo>
                  <a:cubicBezTo>
                    <a:pt x="488" y="20"/>
                    <a:pt x="489" y="22"/>
                    <a:pt x="490" y="20"/>
                  </a:cubicBezTo>
                  <a:cubicBezTo>
                    <a:pt x="490" y="21"/>
                    <a:pt x="490" y="21"/>
                    <a:pt x="490" y="21"/>
                  </a:cubicBezTo>
                  <a:cubicBezTo>
                    <a:pt x="490" y="21"/>
                    <a:pt x="492" y="22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90" y="20"/>
                    <a:pt x="489" y="21"/>
                    <a:pt x="489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7" y="20"/>
                    <a:pt x="487" y="20"/>
                  </a:cubicBezTo>
                  <a:cubicBezTo>
                    <a:pt x="486" y="20"/>
                    <a:pt x="486" y="20"/>
                    <a:pt x="486" y="20"/>
                  </a:cubicBezTo>
                  <a:cubicBezTo>
                    <a:pt x="486" y="21"/>
                    <a:pt x="486" y="20"/>
                    <a:pt x="485" y="20"/>
                  </a:cubicBezTo>
                  <a:cubicBezTo>
                    <a:pt x="485" y="20"/>
                    <a:pt x="485" y="21"/>
                    <a:pt x="485" y="21"/>
                  </a:cubicBezTo>
                  <a:cubicBezTo>
                    <a:pt x="485" y="20"/>
                    <a:pt x="484" y="21"/>
                    <a:pt x="484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19"/>
                    <a:pt x="484" y="19"/>
                    <a:pt x="483" y="20"/>
                  </a:cubicBezTo>
                  <a:cubicBezTo>
                    <a:pt x="482" y="20"/>
                    <a:pt x="481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80" y="19"/>
                    <a:pt x="481" y="19"/>
                    <a:pt x="481" y="20"/>
                  </a:cubicBezTo>
                  <a:cubicBezTo>
                    <a:pt x="478" y="20"/>
                    <a:pt x="478" y="20"/>
                    <a:pt x="478" y="20"/>
                  </a:cubicBezTo>
                  <a:cubicBezTo>
                    <a:pt x="479" y="19"/>
                    <a:pt x="477" y="18"/>
                    <a:pt x="477" y="17"/>
                  </a:cubicBezTo>
                  <a:cubicBezTo>
                    <a:pt x="476" y="17"/>
                    <a:pt x="477" y="19"/>
                    <a:pt x="477" y="19"/>
                  </a:cubicBezTo>
                  <a:cubicBezTo>
                    <a:pt x="477" y="19"/>
                    <a:pt x="476" y="19"/>
                    <a:pt x="476" y="18"/>
                  </a:cubicBezTo>
                  <a:cubicBezTo>
                    <a:pt x="476" y="18"/>
                    <a:pt x="476" y="19"/>
                    <a:pt x="476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4" y="19"/>
                    <a:pt x="473" y="19"/>
                    <a:pt x="472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0" y="19"/>
                    <a:pt x="470" y="19"/>
                    <a:pt x="470" y="19"/>
                  </a:cubicBezTo>
                  <a:cubicBezTo>
                    <a:pt x="469" y="18"/>
                    <a:pt x="467" y="19"/>
                    <a:pt x="467" y="18"/>
                  </a:cubicBezTo>
                  <a:cubicBezTo>
                    <a:pt x="467" y="19"/>
                    <a:pt x="465" y="19"/>
                    <a:pt x="465" y="19"/>
                  </a:cubicBezTo>
                  <a:cubicBezTo>
                    <a:pt x="465" y="18"/>
                    <a:pt x="464" y="18"/>
                    <a:pt x="464" y="17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3" y="19"/>
                    <a:pt x="463" y="18"/>
                  </a:cubicBezTo>
                  <a:cubicBezTo>
                    <a:pt x="463" y="18"/>
                    <a:pt x="463" y="18"/>
                    <a:pt x="463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2" y="18"/>
                    <a:pt x="462" y="17"/>
                    <a:pt x="462" y="17"/>
                  </a:cubicBezTo>
                  <a:cubicBezTo>
                    <a:pt x="462" y="17"/>
                    <a:pt x="462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5"/>
                    <a:pt x="461" y="17"/>
                    <a:pt x="460" y="15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9" y="16"/>
                    <a:pt x="458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5" y="15"/>
                    <a:pt x="455" y="15"/>
                    <a:pt x="456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5" y="14"/>
                    <a:pt x="455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3" y="15"/>
                    <a:pt x="454" y="18"/>
                    <a:pt x="452" y="17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0" y="19"/>
                    <a:pt x="449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50" y="18"/>
                    <a:pt x="449" y="17"/>
                  </a:cubicBezTo>
                  <a:cubicBezTo>
                    <a:pt x="448" y="16"/>
                    <a:pt x="450" y="17"/>
                    <a:pt x="451" y="16"/>
                  </a:cubicBezTo>
                  <a:cubicBezTo>
                    <a:pt x="450" y="15"/>
                    <a:pt x="449" y="17"/>
                    <a:pt x="448" y="16"/>
                  </a:cubicBezTo>
                  <a:cubicBezTo>
                    <a:pt x="449" y="15"/>
                    <a:pt x="449" y="15"/>
                    <a:pt x="449" y="15"/>
                  </a:cubicBezTo>
                  <a:cubicBezTo>
                    <a:pt x="448" y="15"/>
                    <a:pt x="448" y="15"/>
                    <a:pt x="448" y="15"/>
                  </a:cubicBezTo>
                  <a:cubicBezTo>
                    <a:pt x="448" y="15"/>
                    <a:pt x="448" y="16"/>
                    <a:pt x="448" y="16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5" y="17"/>
                    <a:pt x="444" y="17"/>
                    <a:pt x="443" y="16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2" y="17"/>
                    <a:pt x="442" y="17"/>
                    <a:pt x="442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4" y="17"/>
                    <a:pt x="444" y="18"/>
                  </a:cubicBezTo>
                  <a:cubicBezTo>
                    <a:pt x="443" y="18"/>
                    <a:pt x="443" y="18"/>
                    <a:pt x="442" y="18"/>
                  </a:cubicBezTo>
                  <a:cubicBezTo>
                    <a:pt x="442" y="18"/>
                    <a:pt x="442" y="19"/>
                    <a:pt x="442" y="19"/>
                  </a:cubicBezTo>
                  <a:cubicBezTo>
                    <a:pt x="442" y="19"/>
                    <a:pt x="442" y="19"/>
                    <a:pt x="442" y="19"/>
                  </a:cubicBezTo>
                  <a:cubicBezTo>
                    <a:pt x="443" y="19"/>
                    <a:pt x="443" y="18"/>
                    <a:pt x="444" y="19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1" y="19"/>
                    <a:pt x="441" y="18"/>
                  </a:cubicBezTo>
                  <a:cubicBezTo>
                    <a:pt x="441" y="18"/>
                    <a:pt x="441" y="18"/>
                    <a:pt x="440" y="18"/>
                  </a:cubicBezTo>
                  <a:cubicBezTo>
                    <a:pt x="440" y="18"/>
                    <a:pt x="440" y="19"/>
                    <a:pt x="441" y="19"/>
                  </a:cubicBezTo>
                  <a:cubicBezTo>
                    <a:pt x="441" y="20"/>
                    <a:pt x="440" y="19"/>
                    <a:pt x="440" y="20"/>
                  </a:cubicBezTo>
                  <a:cubicBezTo>
                    <a:pt x="441" y="20"/>
                    <a:pt x="443" y="20"/>
                    <a:pt x="445" y="20"/>
                  </a:cubicBezTo>
                  <a:cubicBezTo>
                    <a:pt x="445" y="21"/>
                    <a:pt x="446" y="21"/>
                    <a:pt x="447" y="21"/>
                  </a:cubicBezTo>
                  <a:cubicBezTo>
                    <a:pt x="446" y="20"/>
                    <a:pt x="446" y="20"/>
                    <a:pt x="446" y="20"/>
                  </a:cubicBezTo>
                  <a:cubicBezTo>
                    <a:pt x="446" y="20"/>
                    <a:pt x="446" y="21"/>
                    <a:pt x="445" y="20"/>
                  </a:cubicBezTo>
                  <a:cubicBezTo>
                    <a:pt x="445" y="20"/>
                    <a:pt x="444" y="19"/>
                    <a:pt x="444" y="19"/>
                  </a:cubicBezTo>
                  <a:cubicBezTo>
                    <a:pt x="445" y="19"/>
                    <a:pt x="445" y="19"/>
                    <a:pt x="447" y="18"/>
                  </a:cubicBezTo>
                  <a:cubicBezTo>
                    <a:pt x="447" y="19"/>
                    <a:pt x="447" y="19"/>
                    <a:pt x="448" y="19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9" y="21"/>
                    <a:pt x="447" y="21"/>
                    <a:pt x="447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1"/>
                    <a:pt x="448" y="21"/>
                    <a:pt x="448" y="2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9" y="23"/>
                    <a:pt x="449" y="23"/>
                    <a:pt x="449" y="23"/>
                  </a:cubicBezTo>
                  <a:cubicBezTo>
                    <a:pt x="449" y="22"/>
                    <a:pt x="450" y="22"/>
                    <a:pt x="450" y="22"/>
                  </a:cubicBezTo>
                  <a:cubicBezTo>
                    <a:pt x="451" y="21"/>
                    <a:pt x="449" y="22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1" y="20"/>
                    <a:pt x="452" y="20"/>
                    <a:pt x="452" y="21"/>
                  </a:cubicBezTo>
                  <a:cubicBezTo>
                    <a:pt x="452" y="21"/>
                    <a:pt x="452" y="21"/>
                    <a:pt x="452" y="21"/>
                  </a:cubicBezTo>
                  <a:cubicBezTo>
                    <a:pt x="452" y="22"/>
                    <a:pt x="453" y="23"/>
                    <a:pt x="452" y="23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24"/>
                    <a:pt x="448" y="22"/>
                    <a:pt x="449" y="24"/>
                  </a:cubicBezTo>
                  <a:cubicBezTo>
                    <a:pt x="449" y="23"/>
                    <a:pt x="448" y="23"/>
                    <a:pt x="447" y="22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6" y="22"/>
                    <a:pt x="445" y="21"/>
                    <a:pt x="443" y="22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1"/>
                    <a:pt x="441" y="22"/>
                  </a:cubicBezTo>
                  <a:cubicBezTo>
                    <a:pt x="440" y="21"/>
                    <a:pt x="441" y="21"/>
                    <a:pt x="440" y="20"/>
                  </a:cubicBezTo>
                  <a:cubicBezTo>
                    <a:pt x="440" y="23"/>
                    <a:pt x="438" y="20"/>
                    <a:pt x="437" y="20"/>
                  </a:cubicBezTo>
                  <a:cubicBezTo>
                    <a:pt x="437" y="21"/>
                    <a:pt x="437" y="20"/>
                    <a:pt x="438" y="21"/>
                  </a:cubicBezTo>
                  <a:cubicBezTo>
                    <a:pt x="437" y="21"/>
                    <a:pt x="438" y="22"/>
                    <a:pt x="437" y="21"/>
                  </a:cubicBezTo>
                  <a:cubicBezTo>
                    <a:pt x="436" y="19"/>
                    <a:pt x="436" y="22"/>
                    <a:pt x="434" y="22"/>
                  </a:cubicBezTo>
                  <a:cubicBezTo>
                    <a:pt x="434" y="23"/>
                    <a:pt x="436" y="22"/>
                    <a:pt x="435" y="23"/>
                  </a:cubicBezTo>
                  <a:cubicBezTo>
                    <a:pt x="434" y="23"/>
                    <a:pt x="433" y="23"/>
                    <a:pt x="433" y="22"/>
                  </a:cubicBezTo>
                  <a:cubicBezTo>
                    <a:pt x="436" y="20"/>
                    <a:pt x="431" y="22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1" y="18"/>
                    <a:pt x="431" y="18"/>
                    <a:pt x="432" y="18"/>
                  </a:cubicBezTo>
                  <a:cubicBezTo>
                    <a:pt x="431" y="18"/>
                    <a:pt x="431" y="17"/>
                    <a:pt x="431" y="17"/>
                  </a:cubicBezTo>
                  <a:cubicBezTo>
                    <a:pt x="430" y="18"/>
                    <a:pt x="429" y="19"/>
                    <a:pt x="430" y="19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1" y="21"/>
                    <a:pt x="430" y="21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1"/>
                    <a:pt x="429" y="21"/>
                    <a:pt x="429" y="21"/>
                  </a:cubicBezTo>
                  <a:cubicBezTo>
                    <a:pt x="429" y="21"/>
                    <a:pt x="428" y="21"/>
                    <a:pt x="428" y="20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20"/>
                    <a:pt x="427" y="20"/>
                  </a:cubicBezTo>
                  <a:cubicBezTo>
                    <a:pt x="427" y="20"/>
                    <a:pt x="427" y="20"/>
                    <a:pt x="427" y="20"/>
                  </a:cubicBezTo>
                  <a:cubicBezTo>
                    <a:pt x="428" y="21"/>
                    <a:pt x="427" y="21"/>
                    <a:pt x="427" y="21"/>
                  </a:cubicBezTo>
                  <a:cubicBezTo>
                    <a:pt x="428" y="21"/>
                    <a:pt x="429" y="21"/>
                    <a:pt x="430" y="21"/>
                  </a:cubicBezTo>
                  <a:cubicBezTo>
                    <a:pt x="429" y="21"/>
                    <a:pt x="431" y="22"/>
                    <a:pt x="431" y="22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0" y="22"/>
                    <a:pt x="430" y="23"/>
                    <a:pt x="430" y="22"/>
                  </a:cubicBezTo>
                  <a:cubicBezTo>
                    <a:pt x="429" y="22"/>
                    <a:pt x="429" y="22"/>
                    <a:pt x="428" y="22"/>
                  </a:cubicBezTo>
                  <a:cubicBezTo>
                    <a:pt x="427" y="23"/>
                    <a:pt x="428" y="21"/>
                    <a:pt x="426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9"/>
                    <a:pt x="425" y="20"/>
                    <a:pt x="425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5" y="20"/>
                    <a:pt x="423" y="20"/>
                    <a:pt x="424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3" y="21"/>
                    <a:pt x="423" y="22"/>
                    <a:pt x="423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1" y="22"/>
                    <a:pt x="421" y="22"/>
                    <a:pt x="421" y="22"/>
                  </a:cubicBezTo>
                  <a:cubicBezTo>
                    <a:pt x="421" y="21"/>
                    <a:pt x="421" y="21"/>
                    <a:pt x="421" y="21"/>
                  </a:cubicBezTo>
                  <a:cubicBezTo>
                    <a:pt x="422" y="20"/>
                    <a:pt x="422" y="21"/>
                    <a:pt x="423" y="21"/>
                  </a:cubicBezTo>
                  <a:cubicBezTo>
                    <a:pt x="423" y="20"/>
                    <a:pt x="423" y="20"/>
                    <a:pt x="423" y="19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2" y="19"/>
                    <a:pt x="422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2" y="19"/>
                    <a:pt x="422" y="19"/>
                  </a:cubicBezTo>
                  <a:cubicBezTo>
                    <a:pt x="421" y="19"/>
                    <a:pt x="421" y="19"/>
                    <a:pt x="421" y="19"/>
                  </a:cubicBezTo>
                  <a:cubicBezTo>
                    <a:pt x="420" y="18"/>
                    <a:pt x="421" y="19"/>
                    <a:pt x="420" y="19"/>
                  </a:cubicBezTo>
                  <a:cubicBezTo>
                    <a:pt x="420" y="19"/>
                    <a:pt x="419" y="19"/>
                    <a:pt x="419" y="19"/>
                  </a:cubicBezTo>
                  <a:cubicBezTo>
                    <a:pt x="420" y="19"/>
                    <a:pt x="420" y="19"/>
                    <a:pt x="420" y="19"/>
                  </a:cubicBezTo>
                  <a:cubicBezTo>
                    <a:pt x="419" y="18"/>
                    <a:pt x="419" y="18"/>
                    <a:pt x="419" y="18"/>
                  </a:cubicBezTo>
                  <a:cubicBezTo>
                    <a:pt x="418" y="18"/>
                    <a:pt x="418" y="19"/>
                    <a:pt x="418" y="19"/>
                  </a:cubicBezTo>
                  <a:cubicBezTo>
                    <a:pt x="419" y="18"/>
                    <a:pt x="419" y="20"/>
                    <a:pt x="420" y="20"/>
                  </a:cubicBezTo>
                  <a:cubicBezTo>
                    <a:pt x="419" y="20"/>
                    <a:pt x="418" y="19"/>
                    <a:pt x="418" y="20"/>
                  </a:cubicBezTo>
                  <a:cubicBezTo>
                    <a:pt x="417" y="19"/>
                    <a:pt x="417" y="19"/>
                    <a:pt x="418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5" y="18"/>
                    <a:pt x="414" y="19"/>
                  </a:cubicBezTo>
                  <a:cubicBezTo>
                    <a:pt x="415" y="19"/>
                    <a:pt x="417" y="18"/>
                    <a:pt x="417" y="19"/>
                  </a:cubicBezTo>
                  <a:cubicBezTo>
                    <a:pt x="417" y="20"/>
                    <a:pt x="415" y="19"/>
                    <a:pt x="414" y="20"/>
                  </a:cubicBezTo>
                  <a:cubicBezTo>
                    <a:pt x="413" y="19"/>
                    <a:pt x="414" y="19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412" y="18"/>
                    <a:pt x="411" y="19"/>
                    <a:pt x="411" y="18"/>
                  </a:cubicBezTo>
                  <a:cubicBezTo>
                    <a:pt x="410" y="18"/>
                    <a:pt x="409" y="18"/>
                    <a:pt x="409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8" y="18"/>
                    <a:pt x="408" y="18"/>
                    <a:pt x="408" y="18"/>
                  </a:cubicBezTo>
                  <a:cubicBezTo>
                    <a:pt x="408" y="20"/>
                    <a:pt x="407" y="19"/>
                    <a:pt x="407" y="20"/>
                  </a:cubicBezTo>
                  <a:cubicBezTo>
                    <a:pt x="407" y="20"/>
                    <a:pt x="408" y="20"/>
                    <a:pt x="408" y="20"/>
                  </a:cubicBezTo>
                  <a:cubicBezTo>
                    <a:pt x="409" y="20"/>
                    <a:pt x="410" y="21"/>
                    <a:pt x="410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2" y="19"/>
                    <a:pt x="412" y="20"/>
                    <a:pt x="412" y="20"/>
                  </a:cubicBezTo>
                  <a:cubicBezTo>
                    <a:pt x="412" y="20"/>
                    <a:pt x="411" y="19"/>
                    <a:pt x="411" y="19"/>
                  </a:cubicBezTo>
                  <a:cubicBezTo>
                    <a:pt x="412" y="18"/>
                    <a:pt x="412" y="18"/>
                    <a:pt x="412" y="18"/>
                  </a:cubicBezTo>
                  <a:cubicBezTo>
                    <a:pt x="412" y="19"/>
                    <a:pt x="413" y="19"/>
                    <a:pt x="412" y="19"/>
                  </a:cubicBezTo>
                  <a:cubicBezTo>
                    <a:pt x="413" y="19"/>
                    <a:pt x="414" y="19"/>
                    <a:pt x="414" y="19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3" y="20"/>
                    <a:pt x="414" y="20"/>
                    <a:pt x="414" y="21"/>
                  </a:cubicBezTo>
                  <a:cubicBezTo>
                    <a:pt x="415" y="19"/>
                    <a:pt x="417" y="21"/>
                    <a:pt x="419" y="20"/>
                  </a:cubicBezTo>
                  <a:cubicBezTo>
                    <a:pt x="419" y="21"/>
                    <a:pt x="419" y="22"/>
                    <a:pt x="419" y="22"/>
                  </a:cubicBezTo>
                  <a:cubicBezTo>
                    <a:pt x="418" y="22"/>
                    <a:pt x="418" y="23"/>
                    <a:pt x="417" y="2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6" y="21"/>
                    <a:pt x="416" y="22"/>
                    <a:pt x="416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2"/>
                    <a:pt x="413" y="21"/>
                    <a:pt x="413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3" y="22"/>
                    <a:pt x="411" y="21"/>
                    <a:pt x="410" y="21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3"/>
                    <a:pt x="409" y="24"/>
                    <a:pt x="409" y="25"/>
                  </a:cubicBezTo>
                  <a:cubicBezTo>
                    <a:pt x="410" y="24"/>
                    <a:pt x="411" y="24"/>
                    <a:pt x="411" y="22"/>
                  </a:cubicBezTo>
                  <a:cubicBezTo>
                    <a:pt x="411" y="22"/>
                    <a:pt x="412" y="22"/>
                    <a:pt x="412" y="22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3" y="23"/>
                    <a:pt x="413" y="22"/>
                    <a:pt x="413" y="22"/>
                  </a:cubicBezTo>
                  <a:cubicBezTo>
                    <a:pt x="413" y="22"/>
                    <a:pt x="413" y="23"/>
                    <a:pt x="413" y="23"/>
                  </a:cubicBezTo>
                  <a:cubicBezTo>
                    <a:pt x="414" y="23"/>
                    <a:pt x="415" y="22"/>
                    <a:pt x="416" y="22"/>
                  </a:cubicBezTo>
                  <a:cubicBezTo>
                    <a:pt x="416" y="22"/>
                    <a:pt x="416" y="23"/>
                    <a:pt x="416" y="23"/>
                  </a:cubicBezTo>
                  <a:cubicBezTo>
                    <a:pt x="417" y="23"/>
                    <a:pt x="419" y="23"/>
                    <a:pt x="419" y="24"/>
                  </a:cubicBezTo>
                  <a:cubicBezTo>
                    <a:pt x="419" y="23"/>
                    <a:pt x="419" y="23"/>
                    <a:pt x="419" y="23"/>
                  </a:cubicBezTo>
                  <a:cubicBezTo>
                    <a:pt x="420" y="24"/>
                    <a:pt x="422" y="23"/>
                    <a:pt x="423" y="23"/>
                  </a:cubicBezTo>
                  <a:cubicBezTo>
                    <a:pt x="424" y="24"/>
                    <a:pt x="426" y="23"/>
                    <a:pt x="427" y="24"/>
                  </a:cubicBezTo>
                  <a:cubicBezTo>
                    <a:pt x="428" y="24"/>
                    <a:pt x="429" y="24"/>
                    <a:pt x="431" y="24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4"/>
                    <a:pt x="433" y="24"/>
                    <a:pt x="435" y="24"/>
                  </a:cubicBezTo>
                  <a:cubicBezTo>
                    <a:pt x="436" y="23"/>
                    <a:pt x="438" y="26"/>
                    <a:pt x="438" y="24"/>
                  </a:cubicBezTo>
                  <a:cubicBezTo>
                    <a:pt x="439" y="24"/>
                    <a:pt x="440" y="25"/>
                    <a:pt x="442" y="24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1" y="25"/>
                    <a:pt x="441" y="25"/>
                    <a:pt x="440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5"/>
                    <a:pt x="439" y="26"/>
                    <a:pt x="439" y="25"/>
                  </a:cubicBezTo>
                  <a:cubicBezTo>
                    <a:pt x="438" y="25"/>
                    <a:pt x="437" y="27"/>
                    <a:pt x="437" y="25"/>
                  </a:cubicBezTo>
                  <a:cubicBezTo>
                    <a:pt x="435" y="25"/>
                    <a:pt x="433" y="27"/>
                    <a:pt x="431" y="26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9" y="25"/>
                    <a:pt x="430" y="25"/>
                    <a:pt x="430" y="25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5"/>
                    <a:pt x="428" y="26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6" y="26"/>
                    <a:pt x="427" y="25"/>
                    <a:pt x="426" y="25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5" y="25"/>
                    <a:pt x="424" y="24"/>
                  </a:cubicBezTo>
                  <a:cubicBezTo>
                    <a:pt x="424" y="25"/>
                    <a:pt x="424" y="25"/>
                    <a:pt x="423" y="25"/>
                  </a:cubicBezTo>
                  <a:cubicBezTo>
                    <a:pt x="424" y="25"/>
                    <a:pt x="425" y="25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25"/>
                    <a:pt x="424" y="26"/>
                    <a:pt x="424" y="26"/>
                  </a:cubicBezTo>
                  <a:cubicBezTo>
                    <a:pt x="424" y="26"/>
                    <a:pt x="424" y="26"/>
                    <a:pt x="424" y="26"/>
                  </a:cubicBezTo>
                  <a:cubicBezTo>
                    <a:pt x="422" y="26"/>
                    <a:pt x="422" y="26"/>
                    <a:pt x="420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5"/>
                    <a:pt x="421" y="25"/>
                    <a:pt x="420" y="25"/>
                  </a:cubicBezTo>
                  <a:cubicBezTo>
                    <a:pt x="420" y="27"/>
                    <a:pt x="417" y="25"/>
                    <a:pt x="416" y="25"/>
                  </a:cubicBezTo>
                  <a:cubicBezTo>
                    <a:pt x="415" y="25"/>
                    <a:pt x="416" y="24"/>
                    <a:pt x="415" y="24"/>
                  </a:cubicBezTo>
                  <a:cubicBezTo>
                    <a:pt x="416" y="25"/>
                    <a:pt x="415" y="26"/>
                    <a:pt x="414" y="25"/>
                  </a:cubicBezTo>
                  <a:cubicBezTo>
                    <a:pt x="414" y="25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4"/>
                    <a:pt x="412" y="24"/>
                    <a:pt x="413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1" y="25"/>
                    <a:pt x="413" y="25"/>
                    <a:pt x="412" y="26"/>
                  </a:cubicBezTo>
                  <a:cubicBezTo>
                    <a:pt x="412" y="26"/>
                    <a:pt x="411" y="26"/>
                    <a:pt x="411" y="26"/>
                  </a:cubicBezTo>
                  <a:cubicBezTo>
                    <a:pt x="411" y="26"/>
                    <a:pt x="411" y="26"/>
                    <a:pt x="411" y="26"/>
                  </a:cubicBezTo>
                  <a:cubicBezTo>
                    <a:pt x="409" y="26"/>
                    <a:pt x="407" y="25"/>
                    <a:pt x="407" y="24"/>
                  </a:cubicBezTo>
                  <a:cubicBezTo>
                    <a:pt x="406" y="24"/>
                    <a:pt x="407" y="24"/>
                    <a:pt x="407" y="25"/>
                  </a:cubicBezTo>
                  <a:cubicBezTo>
                    <a:pt x="406" y="25"/>
                    <a:pt x="405" y="25"/>
                    <a:pt x="405" y="24"/>
                  </a:cubicBezTo>
                  <a:cubicBezTo>
                    <a:pt x="405" y="25"/>
                    <a:pt x="405" y="25"/>
                    <a:pt x="404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5" y="26"/>
                    <a:pt x="404" y="26"/>
                    <a:pt x="403" y="26"/>
                  </a:cubicBezTo>
                  <a:cubicBezTo>
                    <a:pt x="403" y="27"/>
                    <a:pt x="403" y="27"/>
                    <a:pt x="403" y="27"/>
                  </a:cubicBezTo>
                  <a:cubicBezTo>
                    <a:pt x="404" y="27"/>
                    <a:pt x="404" y="27"/>
                    <a:pt x="404" y="27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6" y="27"/>
                    <a:pt x="407" y="26"/>
                    <a:pt x="408" y="27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8" y="27"/>
                    <a:pt x="409" y="27"/>
                    <a:pt x="409" y="27"/>
                  </a:cubicBezTo>
                  <a:cubicBezTo>
                    <a:pt x="410" y="27"/>
                    <a:pt x="413" y="27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2" y="28"/>
                    <a:pt x="411" y="29"/>
                  </a:cubicBezTo>
                  <a:cubicBezTo>
                    <a:pt x="411" y="29"/>
                    <a:pt x="411" y="28"/>
                    <a:pt x="410" y="28"/>
                  </a:cubicBezTo>
                  <a:cubicBezTo>
                    <a:pt x="407" y="28"/>
                    <a:pt x="404" y="28"/>
                    <a:pt x="402" y="28"/>
                  </a:cubicBezTo>
                  <a:cubicBezTo>
                    <a:pt x="401" y="28"/>
                    <a:pt x="400" y="29"/>
                    <a:pt x="400" y="27"/>
                  </a:cubicBezTo>
                  <a:cubicBezTo>
                    <a:pt x="399" y="27"/>
                    <a:pt x="398" y="27"/>
                    <a:pt x="398" y="27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7" y="28"/>
                    <a:pt x="397" y="29"/>
                    <a:pt x="397" y="29"/>
                  </a:cubicBezTo>
                  <a:cubicBezTo>
                    <a:pt x="397" y="28"/>
                    <a:pt x="396" y="28"/>
                    <a:pt x="397" y="28"/>
                  </a:cubicBezTo>
                  <a:cubicBezTo>
                    <a:pt x="397" y="28"/>
                    <a:pt x="396" y="28"/>
                    <a:pt x="396" y="27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8" y="29"/>
                    <a:pt x="399" y="29"/>
                    <a:pt x="400" y="28"/>
                  </a:cubicBezTo>
                  <a:cubicBezTo>
                    <a:pt x="400" y="28"/>
                    <a:pt x="400" y="28"/>
                    <a:pt x="401" y="28"/>
                  </a:cubicBezTo>
                  <a:cubicBezTo>
                    <a:pt x="401" y="29"/>
                    <a:pt x="400" y="29"/>
                    <a:pt x="400" y="29"/>
                  </a:cubicBezTo>
                  <a:cubicBezTo>
                    <a:pt x="400" y="29"/>
                    <a:pt x="401" y="29"/>
                    <a:pt x="401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31"/>
                    <a:pt x="398" y="30"/>
                    <a:pt x="397" y="31"/>
                  </a:cubicBezTo>
                  <a:cubicBezTo>
                    <a:pt x="396" y="30"/>
                    <a:pt x="394" y="30"/>
                    <a:pt x="393" y="30"/>
                  </a:cubicBezTo>
                  <a:cubicBezTo>
                    <a:pt x="393" y="30"/>
                    <a:pt x="393" y="29"/>
                    <a:pt x="394" y="29"/>
                  </a:cubicBezTo>
                  <a:cubicBezTo>
                    <a:pt x="394" y="29"/>
                    <a:pt x="394" y="29"/>
                    <a:pt x="394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3" y="29"/>
                    <a:pt x="393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4" y="29"/>
                    <a:pt x="395" y="29"/>
                  </a:cubicBezTo>
                  <a:cubicBezTo>
                    <a:pt x="395" y="28"/>
                    <a:pt x="396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94" y="28"/>
                    <a:pt x="394" y="28"/>
                    <a:pt x="394" y="27"/>
                  </a:cubicBezTo>
                  <a:cubicBezTo>
                    <a:pt x="394" y="27"/>
                    <a:pt x="395" y="28"/>
                    <a:pt x="395" y="27"/>
                  </a:cubicBezTo>
                  <a:cubicBezTo>
                    <a:pt x="395" y="27"/>
                    <a:pt x="395" y="26"/>
                    <a:pt x="395" y="26"/>
                  </a:cubicBezTo>
                  <a:cubicBezTo>
                    <a:pt x="395" y="27"/>
                    <a:pt x="395" y="27"/>
                    <a:pt x="395" y="27"/>
                  </a:cubicBezTo>
                  <a:cubicBezTo>
                    <a:pt x="395" y="26"/>
                    <a:pt x="395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1" y="25"/>
                    <a:pt x="390" y="24"/>
                    <a:pt x="391" y="24"/>
                  </a:cubicBezTo>
                  <a:cubicBezTo>
                    <a:pt x="391" y="24"/>
                    <a:pt x="391" y="24"/>
                    <a:pt x="391" y="25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1" y="24"/>
                    <a:pt x="391" y="24"/>
                    <a:pt x="390" y="23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1"/>
                    <a:pt x="388" y="26"/>
                    <a:pt x="387" y="24"/>
                  </a:cubicBezTo>
                  <a:cubicBezTo>
                    <a:pt x="386" y="24"/>
                    <a:pt x="387" y="24"/>
                    <a:pt x="387" y="25"/>
                  </a:cubicBezTo>
                  <a:cubicBezTo>
                    <a:pt x="385" y="24"/>
                    <a:pt x="383" y="25"/>
                    <a:pt x="381" y="24"/>
                  </a:cubicBezTo>
                  <a:cubicBezTo>
                    <a:pt x="382" y="24"/>
                    <a:pt x="382" y="23"/>
                    <a:pt x="383" y="24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0" y="24"/>
                    <a:pt x="380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3"/>
                    <a:pt x="378" y="24"/>
                    <a:pt x="378" y="25"/>
                  </a:cubicBezTo>
                  <a:cubicBezTo>
                    <a:pt x="377" y="24"/>
                    <a:pt x="377" y="26"/>
                    <a:pt x="376" y="24"/>
                  </a:cubicBezTo>
                  <a:cubicBezTo>
                    <a:pt x="377" y="24"/>
                    <a:pt x="377" y="24"/>
                    <a:pt x="377" y="23"/>
                  </a:cubicBezTo>
                  <a:cubicBezTo>
                    <a:pt x="376" y="23"/>
                    <a:pt x="376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5"/>
                    <a:pt x="378" y="25"/>
                    <a:pt x="379" y="25"/>
                  </a:cubicBezTo>
                  <a:cubicBezTo>
                    <a:pt x="380" y="26"/>
                    <a:pt x="377" y="26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8" y="27"/>
                    <a:pt x="378" y="28"/>
                    <a:pt x="377" y="28"/>
                  </a:cubicBezTo>
                  <a:cubicBezTo>
                    <a:pt x="377" y="29"/>
                    <a:pt x="376" y="28"/>
                    <a:pt x="376" y="29"/>
                  </a:cubicBezTo>
                  <a:cubicBezTo>
                    <a:pt x="374" y="28"/>
                    <a:pt x="372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30"/>
                    <a:pt x="368" y="29"/>
                    <a:pt x="367" y="29"/>
                  </a:cubicBezTo>
                  <a:cubicBezTo>
                    <a:pt x="366" y="28"/>
                    <a:pt x="366" y="28"/>
                    <a:pt x="366" y="27"/>
                  </a:cubicBezTo>
                  <a:cubicBezTo>
                    <a:pt x="367" y="27"/>
                    <a:pt x="368" y="26"/>
                    <a:pt x="368" y="27"/>
                  </a:cubicBezTo>
                  <a:cubicBezTo>
                    <a:pt x="369" y="26"/>
                    <a:pt x="371" y="27"/>
                    <a:pt x="372" y="27"/>
                  </a:cubicBezTo>
                  <a:cubicBezTo>
                    <a:pt x="371" y="26"/>
                    <a:pt x="370" y="26"/>
                    <a:pt x="369" y="26"/>
                  </a:cubicBezTo>
                  <a:cubicBezTo>
                    <a:pt x="369" y="26"/>
                    <a:pt x="369" y="26"/>
                    <a:pt x="369" y="26"/>
                  </a:cubicBezTo>
                  <a:cubicBezTo>
                    <a:pt x="370" y="25"/>
                    <a:pt x="371" y="24"/>
                    <a:pt x="372" y="25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3"/>
                    <a:pt x="373" y="24"/>
                    <a:pt x="374" y="24"/>
                  </a:cubicBezTo>
                  <a:cubicBezTo>
                    <a:pt x="374" y="23"/>
                    <a:pt x="375" y="23"/>
                    <a:pt x="374" y="22"/>
                  </a:cubicBezTo>
                  <a:cubicBezTo>
                    <a:pt x="374" y="23"/>
                    <a:pt x="373" y="24"/>
                    <a:pt x="372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1" y="23"/>
                    <a:pt x="371" y="23"/>
                    <a:pt x="371" y="23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71" y="24"/>
                    <a:pt x="371" y="24"/>
                    <a:pt x="372" y="24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69" y="24"/>
                    <a:pt x="370" y="23"/>
                    <a:pt x="369" y="23"/>
                  </a:cubicBezTo>
                  <a:cubicBezTo>
                    <a:pt x="369" y="23"/>
                    <a:pt x="369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1"/>
                    <a:pt x="370" y="2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69" y="20"/>
                    <a:pt x="369" y="22"/>
                    <a:pt x="368" y="21"/>
                  </a:cubicBezTo>
                  <a:cubicBezTo>
                    <a:pt x="368" y="22"/>
                    <a:pt x="368" y="22"/>
                    <a:pt x="368" y="23"/>
                  </a:cubicBezTo>
                  <a:cubicBezTo>
                    <a:pt x="368" y="24"/>
                    <a:pt x="368" y="23"/>
                    <a:pt x="367" y="2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3"/>
                    <a:pt x="366" y="23"/>
                    <a:pt x="365" y="23"/>
                  </a:cubicBezTo>
                  <a:cubicBezTo>
                    <a:pt x="365" y="23"/>
                    <a:pt x="365" y="23"/>
                    <a:pt x="365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3"/>
                    <a:pt x="362" y="23"/>
                    <a:pt x="362" y="23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58" y="22"/>
                    <a:pt x="356" y="24"/>
                    <a:pt x="354" y="22"/>
                  </a:cubicBezTo>
                  <a:cubicBezTo>
                    <a:pt x="352" y="23"/>
                    <a:pt x="350" y="22"/>
                    <a:pt x="347" y="23"/>
                  </a:cubicBezTo>
                  <a:cubicBezTo>
                    <a:pt x="346" y="22"/>
                    <a:pt x="344" y="22"/>
                    <a:pt x="343" y="22"/>
                  </a:cubicBezTo>
                  <a:cubicBezTo>
                    <a:pt x="343" y="22"/>
                    <a:pt x="341" y="22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20"/>
                  </a:cubicBezTo>
                  <a:cubicBezTo>
                    <a:pt x="342" y="19"/>
                    <a:pt x="341" y="19"/>
                    <a:pt x="341" y="19"/>
                  </a:cubicBezTo>
                  <a:cubicBezTo>
                    <a:pt x="342" y="18"/>
                    <a:pt x="342" y="18"/>
                    <a:pt x="342" y="19"/>
                  </a:cubicBezTo>
                  <a:cubicBezTo>
                    <a:pt x="342" y="17"/>
                    <a:pt x="344" y="19"/>
                    <a:pt x="344" y="18"/>
                  </a:cubicBezTo>
                  <a:cubicBezTo>
                    <a:pt x="343" y="17"/>
                    <a:pt x="341" y="17"/>
                    <a:pt x="340" y="18"/>
                  </a:cubicBezTo>
                  <a:cubicBezTo>
                    <a:pt x="340" y="18"/>
                    <a:pt x="340" y="18"/>
                    <a:pt x="340" y="18"/>
                  </a:cubicBezTo>
                  <a:cubicBezTo>
                    <a:pt x="340" y="19"/>
                    <a:pt x="340" y="19"/>
                    <a:pt x="340" y="20"/>
                  </a:cubicBezTo>
                  <a:cubicBezTo>
                    <a:pt x="339" y="19"/>
                    <a:pt x="340" y="21"/>
                    <a:pt x="339" y="21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7" y="22"/>
                    <a:pt x="337" y="21"/>
                  </a:cubicBezTo>
                  <a:cubicBezTo>
                    <a:pt x="337" y="21"/>
                    <a:pt x="337" y="21"/>
                    <a:pt x="337" y="21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2"/>
                    <a:pt x="334" y="21"/>
                    <a:pt x="333" y="21"/>
                  </a:cubicBezTo>
                  <a:cubicBezTo>
                    <a:pt x="332" y="21"/>
                    <a:pt x="331" y="22"/>
                    <a:pt x="330" y="21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6" y="22"/>
                    <a:pt x="325" y="20"/>
                    <a:pt x="324" y="21"/>
                  </a:cubicBezTo>
                  <a:cubicBezTo>
                    <a:pt x="323" y="20"/>
                    <a:pt x="322" y="20"/>
                    <a:pt x="321" y="21"/>
                  </a:cubicBezTo>
                  <a:cubicBezTo>
                    <a:pt x="320" y="20"/>
                    <a:pt x="320" y="21"/>
                    <a:pt x="319" y="20"/>
                  </a:cubicBezTo>
                  <a:cubicBezTo>
                    <a:pt x="318" y="20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7" y="20"/>
                    <a:pt x="316" y="21"/>
                    <a:pt x="316" y="20"/>
                  </a:cubicBezTo>
                  <a:cubicBezTo>
                    <a:pt x="316" y="19"/>
                    <a:pt x="316" y="19"/>
                    <a:pt x="317" y="19"/>
                  </a:cubicBezTo>
                  <a:cubicBezTo>
                    <a:pt x="317" y="19"/>
                    <a:pt x="318" y="19"/>
                    <a:pt x="318" y="19"/>
                  </a:cubicBezTo>
                  <a:cubicBezTo>
                    <a:pt x="318" y="19"/>
                    <a:pt x="319" y="19"/>
                    <a:pt x="319" y="20"/>
                  </a:cubicBezTo>
                  <a:cubicBezTo>
                    <a:pt x="319" y="18"/>
                    <a:pt x="319" y="18"/>
                    <a:pt x="319" y="18"/>
                  </a:cubicBezTo>
                  <a:cubicBezTo>
                    <a:pt x="318" y="19"/>
                    <a:pt x="317" y="18"/>
                    <a:pt x="317" y="19"/>
                  </a:cubicBezTo>
                  <a:cubicBezTo>
                    <a:pt x="317" y="18"/>
                    <a:pt x="317" y="18"/>
                    <a:pt x="317" y="18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19"/>
                    <a:pt x="313" y="19"/>
                    <a:pt x="315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19"/>
                    <a:pt x="313" y="19"/>
                    <a:pt x="314" y="19"/>
                  </a:cubicBezTo>
                  <a:cubicBezTo>
                    <a:pt x="313" y="19"/>
                    <a:pt x="313" y="17"/>
                    <a:pt x="312" y="18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13" y="19"/>
                    <a:pt x="313" y="19"/>
                    <a:pt x="312" y="19"/>
                  </a:cubicBezTo>
                  <a:cubicBezTo>
                    <a:pt x="312" y="19"/>
                    <a:pt x="313" y="20"/>
                    <a:pt x="313" y="20"/>
                  </a:cubicBezTo>
                  <a:cubicBezTo>
                    <a:pt x="313" y="20"/>
                    <a:pt x="313" y="20"/>
                    <a:pt x="312" y="20"/>
                  </a:cubicBezTo>
                  <a:cubicBezTo>
                    <a:pt x="312" y="20"/>
                    <a:pt x="311" y="19"/>
                    <a:pt x="311" y="19"/>
                  </a:cubicBezTo>
                  <a:cubicBezTo>
                    <a:pt x="311" y="19"/>
                    <a:pt x="311" y="19"/>
                    <a:pt x="310" y="20"/>
                  </a:cubicBezTo>
                  <a:cubicBezTo>
                    <a:pt x="309" y="20"/>
                    <a:pt x="308" y="20"/>
                    <a:pt x="307" y="20"/>
                  </a:cubicBezTo>
                  <a:cubicBezTo>
                    <a:pt x="308" y="18"/>
                    <a:pt x="310" y="19"/>
                    <a:pt x="311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08" y="17"/>
                    <a:pt x="308" y="20"/>
                    <a:pt x="305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4" y="20"/>
                    <a:pt x="303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20"/>
                    <a:pt x="300" y="19"/>
                    <a:pt x="298" y="19"/>
                  </a:cubicBezTo>
                  <a:cubicBezTo>
                    <a:pt x="297" y="18"/>
                    <a:pt x="297" y="18"/>
                    <a:pt x="297" y="18"/>
                  </a:cubicBezTo>
                  <a:cubicBezTo>
                    <a:pt x="297" y="18"/>
                    <a:pt x="297" y="18"/>
                    <a:pt x="297" y="19"/>
                  </a:cubicBezTo>
                  <a:cubicBezTo>
                    <a:pt x="297" y="19"/>
                    <a:pt x="296" y="19"/>
                    <a:pt x="296" y="19"/>
                  </a:cubicBezTo>
                  <a:cubicBezTo>
                    <a:pt x="296" y="18"/>
                    <a:pt x="296" y="18"/>
                    <a:pt x="296" y="18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5" y="18"/>
                    <a:pt x="295" y="18"/>
                    <a:pt x="294" y="18"/>
                  </a:cubicBezTo>
                  <a:cubicBezTo>
                    <a:pt x="294" y="18"/>
                    <a:pt x="295" y="18"/>
                    <a:pt x="295" y="1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8"/>
                    <a:pt x="297" y="17"/>
                    <a:pt x="297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4" y="17"/>
                    <a:pt x="293" y="18"/>
                    <a:pt x="292" y="18"/>
                  </a:cubicBezTo>
                  <a:cubicBezTo>
                    <a:pt x="292" y="18"/>
                    <a:pt x="293" y="18"/>
                    <a:pt x="292" y="17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92" y="18"/>
                    <a:pt x="291" y="18"/>
                    <a:pt x="291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7"/>
                    <a:pt x="290" y="17"/>
                    <a:pt x="290" y="17"/>
                  </a:cubicBezTo>
                  <a:cubicBezTo>
                    <a:pt x="291" y="18"/>
                    <a:pt x="291" y="18"/>
                    <a:pt x="291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7"/>
                    <a:pt x="287" y="18"/>
                    <a:pt x="287" y="17"/>
                  </a:cubicBezTo>
                  <a:cubicBezTo>
                    <a:pt x="286" y="17"/>
                    <a:pt x="286" y="18"/>
                    <a:pt x="286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5" y="17"/>
                    <a:pt x="285" y="17"/>
                  </a:cubicBezTo>
                  <a:cubicBezTo>
                    <a:pt x="285" y="17"/>
                    <a:pt x="285" y="17"/>
                    <a:pt x="285" y="18"/>
                  </a:cubicBezTo>
                  <a:cubicBezTo>
                    <a:pt x="284" y="18"/>
                    <a:pt x="283" y="18"/>
                    <a:pt x="282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6"/>
                    <a:pt x="282" y="17"/>
                    <a:pt x="281" y="17"/>
                  </a:cubicBezTo>
                  <a:cubicBezTo>
                    <a:pt x="281" y="17"/>
                    <a:pt x="281" y="18"/>
                    <a:pt x="280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1" y="15"/>
                    <a:pt x="283" y="17"/>
                    <a:pt x="283" y="16"/>
                  </a:cubicBezTo>
                  <a:cubicBezTo>
                    <a:pt x="282" y="15"/>
                    <a:pt x="281" y="16"/>
                    <a:pt x="280" y="15"/>
                  </a:cubicBezTo>
                  <a:cubicBezTo>
                    <a:pt x="280" y="15"/>
                    <a:pt x="281" y="15"/>
                    <a:pt x="281" y="15"/>
                  </a:cubicBezTo>
                  <a:cubicBezTo>
                    <a:pt x="280" y="14"/>
                    <a:pt x="280" y="15"/>
                    <a:pt x="279" y="14"/>
                  </a:cubicBezTo>
                  <a:cubicBezTo>
                    <a:pt x="281" y="13"/>
                    <a:pt x="282" y="15"/>
                    <a:pt x="283" y="14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1" y="14"/>
                    <a:pt x="279" y="13"/>
                    <a:pt x="278" y="14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6" y="12"/>
                    <a:pt x="275" y="13"/>
                    <a:pt x="274" y="13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3" y="11"/>
                    <a:pt x="275" y="12"/>
                    <a:pt x="275" y="11"/>
                  </a:cubicBezTo>
                  <a:cubicBezTo>
                    <a:pt x="276" y="11"/>
                    <a:pt x="277" y="10"/>
                    <a:pt x="277" y="11"/>
                  </a:cubicBezTo>
                  <a:cubicBezTo>
                    <a:pt x="278" y="11"/>
                    <a:pt x="279" y="11"/>
                    <a:pt x="280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1" y="12"/>
                    <a:pt x="282" y="11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1"/>
                    <a:pt x="285" y="11"/>
                    <a:pt x="285" y="12"/>
                  </a:cubicBezTo>
                  <a:cubicBezTo>
                    <a:pt x="286" y="12"/>
                    <a:pt x="286" y="12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5" y="10"/>
                    <a:pt x="284" y="10"/>
                    <a:pt x="282" y="10"/>
                  </a:cubicBezTo>
                  <a:cubicBezTo>
                    <a:pt x="283" y="10"/>
                    <a:pt x="282" y="10"/>
                    <a:pt x="282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8"/>
                    <a:pt x="284" y="7"/>
                  </a:cubicBezTo>
                  <a:cubicBezTo>
                    <a:pt x="283" y="8"/>
                    <a:pt x="282" y="7"/>
                    <a:pt x="282" y="9"/>
                  </a:cubicBezTo>
                  <a:cubicBezTo>
                    <a:pt x="281" y="9"/>
                    <a:pt x="281" y="7"/>
                    <a:pt x="280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7"/>
                    <a:pt x="279" y="7"/>
                    <a:pt x="280" y="6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1" y="7"/>
                    <a:pt x="280" y="6"/>
                    <a:pt x="281" y="6"/>
                  </a:cubicBezTo>
                  <a:cubicBezTo>
                    <a:pt x="281" y="6"/>
                    <a:pt x="281" y="6"/>
                    <a:pt x="281" y="5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280" y="6"/>
                    <a:pt x="278" y="5"/>
                    <a:pt x="277" y="5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7"/>
                    <a:pt x="277" y="7"/>
                  </a:cubicBezTo>
                  <a:cubicBezTo>
                    <a:pt x="277" y="6"/>
                    <a:pt x="276" y="6"/>
                    <a:pt x="277" y="6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7" y="7"/>
                    <a:pt x="278" y="8"/>
                    <a:pt x="277" y="8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5" y="9"/>
                    <a:pt x="274" y="9"/>
                    <a:pt x="274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8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7"/>
                    <a:pt x="274" y="7"/>
                    <a:pt x="274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4" y="7"/>
                    <a:pt x="274" y="6"/>
                  </a:cubicBezTo>
                  <a:cubicBezTo>
                    <a:pt x="275" y="6"/>
                    <a:pt x="274" y="5"/>
                    <a:pt x="275" y="5"/>
                  </a:cubicBezTo>
                  <a:cubicBezTo>
                    <a:pt x="274" y="4"/>
                    <a:pt x="272" y="5"/>
                    <a:pt x="271" y="5"/>
                  </a:cubicBezTo>
                  <a:cubicBezTo>
                    <a:pt x="269" y="6"/>
                    <a:pt x="266" y="5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5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7" y="8"/>
                    <a:pt x="268" y="7"/>
                    <a:pt x="268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8" y="6"/>
                    <a:pt x="268" y="7"/>
                  </a:cubicBezTo>
                  <a:cubicBezTo>
                    <a:pt x="268" y="6"/>
                    <a:pt x="269" y="6"/>
                    <a:pt x="269" y="6"/>
                  </a:cubicBezTo>
                  <a:cubicBezTo>
                    <a:pt x="269" y="7"/>
                    <a:pt x="270" y="7"/>
                    <a:pt x="269" y="7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1" y="8"/>
                    <a:pt x="271" y="9"/>
                  </a:cubicBezTo>
                  <a:cubicBezTo>
                    <a:pt x="270" y="9"/>
                    <a:pt x="270" y="9"/>
                    <a:pt x="269" y="9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8" y="9"/>
                    <a:pt x="269" y="8"/>
                    <a:pt x="268" y="8"/>
                  </a:cubicBezTo>
                  <a:cubicBezTo>
                    <a:pt x="268" y="8"/>
                    <a:pt x="268" y="8"/>
                    <a:pt x="268" y="9"/>
                  </a:cubicBezTo>
                  <a:cubicBezTo>
                    <a:pt x="268" y="8"/>
                    <a:pt x="267" y="8"/>
                    <a:pt x="267" y="8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5" y="7"/>
                    <a:pt x="263" y="9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3" y="9"/>
                    <a:pt x="261" y="9"/>
                    <a:pt x="262" y="10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1" y="11"/>
                    <a:pt x="262" y="11"/>
                    <a:pt x="263" y="12"/>
                  </a:cubicBezTo>
                  <a:cubicBezTo>
                    <a:pt x="263" y="12"/>
                    <a:pt x="263" y="12"/>
                    <a:pt x="262" y="12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1" y="12"/>
                    <a:pt x="261" y="12"/>
                    <a:pt x="260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2" y="13"/>
                    <a:pt x="264" y="14"/>
                    <a:pt x="265" y="13"/>
                  </a:cubicBezTo>
                  <a:cubicBezTo>
                    <a:pt x="266" y="13"/>
                    <a:pt x="267" y="14"/>
                    <a:pt x="267" y="13"/>
                  </a:cubicBezTo>
                  <a:cubicBezTo>
                    <a:pt x="268" y="15"/>
                    <a:pt x="270" y="13"/>
                    <a:pt x="271" y="14"/>
                  </a:cubicBezTo>
                  <a:cubicBezTo>
                    <a:pt x="270" y="14"/>
                    <a:pt x="270" y="16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7" y="16"/>
                    <a:pt x="268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5"/>
                    <a:pt x="266" y="14"/>
                  </a:cubicBezTo>
                  <a:cubicBezTo>
                    <a:pt x="265" y="14"/>
                    <a:pt x="264" y="15"/>
                    <a:pt x="264" y="16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6"/>
                    <a:pt x="261" y="16"/>
                    <a:pt x="260" y="15"/>
                  </a:cubicBezTo>
                  <a:cubicBezTo>
                    <a:pt x="260" y="15"/>
                    <a:pt x="260" y="16"/>
                    <a:pt x="260" y="16"/>
                  </a:cubicBezTo>
                  <a:cubicBezTo>
                    <a:pt x="259" y="16"/>
                    <a:pt x="258" y="16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55" y="15"/>
                    <a:pt x="255" y="14"/>
                  </a:cubicBezTo>
                  <a:cubicBezTo>
                    <a:pt x="256" y="15"/>
                    <a:pt x="257" y="14"/>
                    <a:pt x="258" y="14"/>
                  </a:cubicBezTo>
                  <a:cubicBezTo>
                    <a:pt x="258" y="14"/>
                    <a:pt x="258" y="13"/>
                    <a:pt x="257" y="13"/>
                  </a:cubicBezTo>
                  <a:cubicBezTo>
                    <a:pt x="256" y="13"/>
                    <a:pt x="256" y="14"/>
                    <a:pt x="256" y="14"/>
                  </a:cubicBezTo>
                  <a:cubicBezTo>
                    <a:pt x="255" y="13"/>
                    <a:pt x="253" y="14"/>
                    <a:pt x="252" y="13"/>
                  </a:cubicBezTo>
                  <a:cubicBezTo>
                    <a:pt x="253" y="12"/>
                    <a:pt x="255" y="12"/>
                    <a:pt x="255" y="13"/>
                  </a:cubicBezTo>
                  <a:cubicBezTo>
                    <a:pt x="257" y="12"/>
                    <a:pt x="259" y="13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8" y="12"/>
                    <a:pt x="257" y="11"/>
                    <a:pt x="255" y="12"/>
                  </a:cubicBezTo>
                  <a:cubicBezTo>
                    <a:pt x="255" y="12"/>
                    <a:pt x="254" y="12"/>
                    <a:pt x="253" y="12"/>
                  </a:cubicBezTo>
                  <a:cubicBezTo>
                    <a:pt x="253" y="12"/>
                    <a:pt x="252" y="13"/>
                    <a:pt x="253" y="13"/>
                  </a:cubicBezTo>
                  <a:cubicBezTo>
                    <a:pt x="252" y="13"/>
                    <a:pt x="251" y="13"/>
                    <a:pt x="251" y="14"/>
                  </a:cubicBezTo>
                  <a:cubicBezTo>
                    <a:pt x="251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3"/>
                    <a:pt x="248" y="14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3"/>
                    <a:pt x="248" y="13"/>
                    <a:pt x="248" y="13"/>
                  </a:cubicBezTo>
                  <a:cubicBezTo>
                    <a:pt x="245" y="14"/>
                    <a:pt x="243" y="15"/>
                    <a:pt x="24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40" y="14"/>
                    <a:pt x="240" y="14"/>
                    <a:pt x="239" y="14"/>
                  </a:cubicBezTo>
                  <a:cubicBezTo>
                    <a:pt x="239" y="14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4" y="13"/>
                    <a:pt x="238" y="12"/>
                    <a:pt x="236" y="11"/>
                  </a:cubicBezTo>
                  <a:cubicBezTo>
                    <a:pt x="237" y="12"/>
                    <a:pt x="238" y="11"/>
                    <a:pt x="240" y="11"/>
                  </a:cubicBezTo>
                  <a:cubicBezTo>
                    <a:pt x="240" y="11"/>
                    <a:pt x="241" y="12"/>
                    <a:pt x="242" y="12"/>
                  </a:cubicBezTo>
                  <a:cubicBezTo>
                    <a:pt x="241" y="13"/>
                    <a:pt x="243" y="12"/>
                    <a:pt x="242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4" y="13"/>
                    <a:pt x="243" y="14"/>
                    <a:pt x="243" y="13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5" y="11"/>
                    <a:pt x="247" y="13"/>
                    <a:pt x="24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9" y="11"/>
                    <a:pt x="249" y="11"/>
                  </a:cubicBezTo>
                  <a:cubicBezTo>
                    <a:pt x="250" y="11"/>
                    <a:pt x="250" y="12"/>
                    <a:pt x="250" y="12"/>
                  </a:cubicBezTo>
                  <a:cubicBezTo>
                    <a:pt x="250" y="13"/>
                    <a:pt x="251" y="12"/>
                    <a:pt x="251" y="12"/>
                  </a:cubicBezTo>
                  <a:cubicBezTo>
                    <a:pt x="251" y="11"/>
                    <a:pt x="254" y="12"/>
                    <a:pt x="253" y="10"/>
                  </a:cubicBezTo>
                  <a:cubicBezTo>
                    <a:pt x="253" y="11"/>
                    <a:pt x="252" y="11"/>
                    <a:pt x="252" y="11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1"/>
                    <a:pt x="251" y="11"/>
                  </a:cubicBezTo>
                  <a:cubicBezTo>
                    <a:pt x="249" y="11"/>
                    <a:pt x="246" y="10"/>
                    <a:pt x="244" y="10"/>
                  </a:cubicBezTo>
                  <a:cubicBezTo>
                    <a:pt x="244" y="10"/>
                    <a:pt x="244" y="10"/>
                    <a:pt x="244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10"/>
                    <a:pt x="245" y="9"/>
                    <a:pt x="245" y="9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8"/>
                    <a:pt x="247" y="8"/>
                    <a:pt x="247" y="8"/>
                  </a:cubicBezTo>
                  <a:cubicBezTo>
                    <a:pt x="247" y="7"/>
                    <a:pt x="246" y="8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5" y="7"/>
                    <a:pt x="245" y="7"/>
                    <a:pt x="244" y="7"/>
                  </a:cubicBezTo>
                  <a:cubicBezTo>
                    <a:pt x="243" y="6"/>
                    <a:pt x="243" y="7"/>
                    <a:pt x="242" y="7"/>
                  </a:cubicBezTo>
                  <a:cubicBezTo>
                    <a:pt x="242" y="7"/>
                    <a:pt x="241" y="7"/>
                    <a:pt x="241" y="6"/>
                  </a:cubicBezTo>
                  <a:cubicBezTo>
                    <a:pt x="240" y="6"/>
                    <a:pt x="241" y="7"/>
                    <a:pt x="240" y="7"/>
                  </a:cubicBezTo>
                  <a:cubicBezTo>
                    <a:pt x="239" y="7"/>
                    <a:pt x="240" y="6"/>
                    <a:pt x="240" y="6"/>
                  </a:cubicBezTo>
                  <a:cubicBezTo>
                    <a:pt x="239" y="8"/>
                    <a:pt x="239" y="6"/>
                    <a:pt x="238" y="6"/>
                  </a:cubicBezTo>
                  <a:cubicBezTo>
                    <a:pt x="239" y="5"/>
                    <a:pt x="240" y="6"/>
                    <a:pt x="241" y="6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4"/>
                    <a:pt x="239" y="5"/>
                    <a:pt x="240" y="5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3"/>
                    <a:pt x="239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7" y="2"/>
                    <a:pt x="238" y="4"/>
                    <a:pt x="237" y="5"/>
                  </a:cubicBezTo>
                  <a:cubicBezTo>
                    <a:pt x="237" y="4"/>
                    <a:pt x="236" y="4"/>
                    <a:pt x="237" y="3"/>
                  </a:cubicBezTo>
                  <a:cubicBezTo>
                    <a:pt x="236" y="3"/>
                    <a:pt x="236" y="4"/>
                    <a:pt x="236" y="4"/>
                  </a:cubicBezTo>
                  <a:cubicBezTo>
                    <a:pt x="236" y="4"/>
                    <a:pt x="237" y="4"/>
                    <a:pt x="237" y="4"/>
                  </a:cubicBezTo>
                  <a:cubicBezTo>
                    <a:pt x="235" y="4"/>
                    <a:pt x="236" y="6"/>
                    <a:pt x="234" y="5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3" y="6"/>
                    <a:pt x="232" y="6"/>
                    <a:pt x="232" y="6"/>
                  </a:cubicBezTo>
                  <a:cubicBezTo>
                    <a:pt x="231" y="6"/>
                    <a:pt x="231" y="7"/>
                    <a:pt x="230" y="8"/>
                  </a:cubicBezTo>
                  <a:cubicBezTo>
                    <a:pt x="229" y="8"/>
                    <a:pt x="228" y="8"/>
                    <a:pt x="228" y="7"/>
                  </a:cubicBezTo>
                  <a:cubicBezTo>
                    <a:pt x="227" y="7"/>
                    <a:pt x="227" y="8"/>
                    <a:pt x="227" y="9"/>
                  </a:cubicBezTo>
                  <a:cubicBezTo>
                    <a:pt x="227" y="8"/>
                    <a:pt x="226" y="8"/>
                    <a:pt x="226" y="7"/>
                  </a:cubicBezTo>
                  <a:cubicBezTo>
                    <a:pt x="226" y="7"/>
                    <a:pt x="226" y="7"/>
                    <a:pt x="227" y="7"/>
                  </a:cubicBezTo>
                  <a:cubicBezTo>
                    <a:pt x="227" y="7"/>
                    <a:pt x="228" y="7"/>
                    <a:pt x="227" y="6"/>
                  </a:cubicBezTo>
                  <a:cubicBezTo>
                    <a:pt x="228" y="6"/>
                    <a:pt x="229" y="6"/>
                    <a:pt x="229" y="7"/>
                  </a:cubicBezTo>
                  <a:cubicBezTo>
                    <a:pt x="229" y="6"/>
                    <a:pt x="229" y="6"/>
                    <a:pt x="230" y="6"/>
                  </a:cubicBezTo>
                  <a:cubicBezTo>
                    <a:pt x="230" y="6"/>
                    <a:pt x="230" y="6"/>
                    <a:pt x="230" y="5"/>
                  </a:cubicBezTo>
                  <a:cubicBezTo>
                    <a:pt x="231" y="4"/>
                    <a:pt x="232" y="4"/>
                    <a:pt x="233" y="5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2" y="4"/>
                    <a:pt x="231" y="4"/>
                    <a:pt x="231" y="4"/>
                  </a:cubicBezTo>
                  <a:cubicBezTo>
                    <a:pt x="231" y="3"/>
                    <a:pt x="231" y="2"/>
                    <a:pt x="231" y="2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0" y="3"/>
                    <a:pt x="229" y="4"/>
                    <a:pt x="229" y="4"/>
                  </a:cubicBezTo>
                  <a:cubicBezTo>
                    <a:pt x="228" y="4"/>
                    <a:pt x="229" y="4"/>
                    <a:pt x="228" y="5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8" y="5"/>
                    <a:pt x="229" y="5"/>
                    <a:pt x="229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9" y="6"/>
                    <a:pt x="228" y="6"/>
                    <a:pt x="228" y="5"/>
                  </a:cubicBezTo>
                  <a:cubicBezTo>
                    <a:pt x="227" y="6"/>
                    <a:pt x="225" y="5"/>
                    <a:pt x="226" y="6"/>
                  </a:cubicBezTo>
                  <a:cubicBezTo>
                    <a:pt x="225" y="6"/>
                    <a:pt x="223" y="7"/>
                    <a:pt x="223" y="5"/>
                  </a:cubicBezTo>
                  <a:cubicBezTo>
                    <a:pt x="224" y="4"/>
                    <a:pt x="226" y="5"/>
                    <a:pt x="226" y="4"/>
                  </a:cubicBezTo>
                  <a:cubicBezTo>
                    <a:pt x="225" y="4"/>
                    <a:pt x="226" y="3"/>
                    <a:pt x="225" y="2"/>
                  </a:cubicBezTo>
                  <a:cubicBezTo>
                    <a:pt x="225" y="3"/>
                    <a:pt x="226" y="2"/>
                    <a:pt x="226" y="2"/>
                  </a:cubicBezTo>
                  <a:cubicBezTo>
                    <a:pt x="226" y="2"/>
                    <a:pt x="225" y="1"/>
                    <a:pt x="225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2"/>
                    <a:pt x="224" y="3"/>
                    <a:pt x="224" y="3"/>
                  </a:cubicBezTo>
                  <a:cubicBezTo>
                    <a:pt x="223" y="4"/>
                    <a:pt x="223" y="3"/>
                    <a:pt x="222" y="3"/>
                  </a:cubicBezTo>
                  <a:cubicBezTo>
                    <a:pt x="222" y="3"/>
                    <a:pt x="223" y="3"/>
                    <a:pt x="223" y="4"/>
                  </a:cubicBezTo>
                  <a:cubicBezTo>
                    <a:pt x="222" y="4"/>
                    <a:pt x="221" y="3"/>
                    <a:pt x="221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1" y="5"/>
                    <a:pt x="219" y="5"/>
                    <a:pt x="219" y="5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18" y="3"/>
                    <a:pt x="219" y="4"/>
                    <a:pt x="218" y="4"/>
                  </a:cubicBezTo>
                  <a:cubicBezTo>
                    <a:pt x="217" y="3"/>
                    <a:pt x="217" y="2"/>
                    <a:pt x="218" y="1"/>
                  </a:cubicBezTo>
                  <a:cubicBezTo>
                    <a:pt x="216" y="1"/>
                    <a:pt x="217" y="4"/>
                    <a:pt x="216" y="4"/>
                  </a:cubicBezTo>
                  <a:cubicBezTo>
                    <a:pt x="216" y="3"/>
                    <a:pt x="215" y="3"/>
                    <a:pt x="214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4"/>
                    <a:pt x="212" y="5"/>
                    <a:pt x="211" y="4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4"/>
                    <a:pt x="210" y="3"/>
                    <a:pt x="210" y="3"/>
                  </a:cubicBezTo>
                  <a:cubicBezTo>
                    <a:pt x="211" y="3"/>
                    <a:pt x="211" y="2"/>
                    <a:pt x="212" y="2"/>
                  </a:cubicBezTo>
                  <a:cubicBezTo>
                    <a:pt x="212" y="1"/>
                    <a:pt x="211" y="3"/>
                    <a:pt x="211" y="2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2"/>
                    <a:pt x="210" y="2"/>
                    <a:pt x="210" y="2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08" y="4"/>
                    <a:pt x="210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4"/>
                    <a:pt x="209" y="4"/>
                    <a:pt x="210" y="4"/>
                  </a:cubicBezTo>
                  <a:cubicBezTo>
                    <a:pt x="207" y="6"/>
                    <a:pt x="208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3"/>
                    <a:pt x="206" y="2"/>
                    <a:pt x="207" y="2"/>
                  </a:cubicBezTo>
                  <a:cubicBezTo>
                    <a:pt x="207" y="2"/>
                    <a:pt x="207" y="3"/>
                    <a:pt x="207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7" y="5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1" y="5"/>
                    <a:pt x="200" y="5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9" y="5"/>
                    <a:pt x="198" y="5"/>
                    <a:pt x="199" y="4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1" y="4"/>
                    <a:pt x="201" y="5"/>
                    <a:pt x="201" y="5"/>
                  </a:cubicBezTo>
                  <a:cubicBezTo>
                    <a:pt x="201" y="4"/>
                    <a:pt x="202" y="4"/>
                    <a:pt x="202" y="3"/>
                  </a:cubicBezTo>
                  <a:cubicBezTo>
                    <a:pt x="202" y="2"/>
                    <a:pt x="203" y="3"/>
                    <a:pt x="203" y="2"/>
                  </a:cubicBezTo>
                  <a:cubicBezTo>
                    <a:pt x="203" y="2"/>
                    <a:pt x="204" y="2"/>
                    <a:pt x="203" y="1"/>
                  </a:cubicBezTo>
                  <a:cubicBezTo>
                    <a:pt x="202" y="1"/>
                    <a:pt x="202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198" y="2"/>
                    <a:pt x="198" y="3"/>
                  </a:cubicBezTo>
                  <a:cubicBezTo>
                    <a:pt x="199" y="3"/>
                    <a:pt x="200" y="3"/>
                    <a:pt x="200" y="3"/>
                  </a:cubicBezTo>
                  <a:cubicBezTo>
                    <a:pt x="199" y="4"/>
                    <a:pt x="198" y="3"/>
                    <a:pt x="197" y="4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3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5" y="1"/>
                    <a:pt x="195" y="0"/>
                  </a:cubicBezTo>
                  <a:cubicBezTo>
                    <a:pt x="194" y="1"/>
                    <a:pt x="193" y="1"/>
                    <a:pt x="193" y="2"/>
                  </a:cubicBezTo>
                  <a:cubicBezTo>
                    <a:pt x="194" y="2"/>
                    <a:pt x="195" y="2"/>
                    <a:pt x="195" y="3"/>
                  </a:cubicBezTo>
                  <a:cubicBezTo>
                    <a:pt x="194" y="3"/>
                    <a:pt x="192" y="3"/>
                    <a:pt x="192" y="2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0" y="3"/>
                    <a:pt x="190" y="3"/>
                  </a:cubicBezTo>
                  <a:cubicBezTo>
                    <a:pt x="191" y="2"/>
                    <a:pt x="190" y="2"/>
                    <a:pt x="190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2"/>
                    <a:pt x="187" y="1"/>
                    <a:pt x="188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0" y="3"/>
                    <a:pt x="189" y="3"/>
                    <a:pt x="190" y="4"/>
                  </a:cubicBezTo>
                  <a:cubicBezTo>
                    <a:pt x="189" y="4"/>
                    <a:pt x="188" y="3"/>
                    <a:pt x="188" y="4"/>
                  </a:cubicBezTo>
                  <a:cubicBezTo>
                    <a:pt x="187" y="4"/>
                    <a:pt x="187" y="5"/>
                    <a:pt x="186" y="5"/>
                  </a:cubicBezTo>
                  <a:cubicBezTo>
                    <a:pt x="187" y="4"/>
                    <a:pt x="186" y="3"/>
                    <a:pt x="186" y="2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3"/>
                    <a:pt x="188" y="2"/>
                    <a:pt x="187" y="2"/>
                  </a:cubicBezTo>
                  <a:cubicBezTo>
                    <a:pt x="186" y="2"/>
                    <a:pt x="185" y="1"/>
                    <a:pt x="184" y="2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3"/>
                    <a:pt x="183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79" y="5"/>
                    <a:pt x="178" y="5"/>
                    <a:pt x="178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80" y="3"/>
                    <a:pt x="179" y="4"/>
                    <a:pt x="180" y="4"/>
                  </a:cubicBezTo>
                  <a:cubicBezTo>
                    <a:pt x="180" y="4"/>
                    <a:pt x="180" y="3"/>
                    <a:pt x="181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1" y="2"/>
                    <a:pt x="173" y="1"/>
                    <a:pt x="172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0" y="1"/>
                    <a:pt x="169" y="1"/>
                  </a:cubicBezTo>
                  <a:cubicBezTo>
                    <a:pt x="169" y="0"/>
                    <a:pt x="17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1"/>
                    <a:pt x="168" y="2"/>
                  </a:cubicBezTo>
                  <a:cubicBezTo>
                    <a:pt x="168" y="2"/>
                    <a:pt x="169" y="2"/>
                    <a:pt x="169" y="2"/>
                  </a:cubicBezTo>
                  <a:cubicBezTo>
                    <a:pt x="168" y="2"/>
                    <a:pt x="168" y="3"/>
                    <a:pt x="167" y="3"/>
                  </a:cubicBezTo>
                  <a:cubicBezTo>
                    <a:pt x="167" y="3"/>
                    <a:pt x="166" y="2"/>
                    <a:pt x="167" y="2"/>
                  </a:cubicBezTo>
                  <a:cubicBezTo>
                    <a:pt x="164" y="2"/>
                    <a:pt x="167" y="4"/>
                    <a:pt x="166" y="5"/>
                  </a:cubicBezTo>
                  <a:cubicBezTo>
                    <a:pt x="167" y="5"/>
                    <a:pt x="169" y="5"/>
                    <a:pt x="170" y="4"/>
                  </a:cubicBezTo>
                  <a:cubicBezTo>
                    <a:pt x="170" y="5"/>
                    <a:pt x="170" y="6"/>
                    <a:pt x="169" y="6"/>
                  </a:cubicBezTo>
                  <a:cubicBezTo>
                    <a:pt x="168" y="7"/>
                    <a:pt x="168" y="5"/>
                    <a:pt x="168" y="5"/>
                  </a:cubicBezTo>
                  <a:cubicBezTo>
                    <a:pt x="167" y="5"/>
                    <a:pt x="167" y="5"/>
                    <a:pt x="167" y="6"/>
                  </a:cubicBezTo>
                  <a:cubicBezTo>
                    <a:pt x="168" y="7"/>
                    <a:pt x="166" y="7"/>
                    <a:pt x="165" y="7"/>
                  </a:cubicBezTo>
                  <a:cubicBezTo>
                    <a:pt x="166" y="8"/>
                    <a:pt x="167" y="7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9"/>
                    <a:pt x="167" y="9"/>
                    <a:pt x="166" y="8"/>
                  </a:cubicBezTo>
                  <a:cubicBezTo>
                    <a:pt x="166" y="8"/>
                    <a:pt x="166" y="9"/>
                    <a:pt x="166" y="9"/>
                  </a:cubicBezTo>
                  <a:cubicBezTo>
                    <a:pt x="166" y="9"/>
                    <a:pt x="165" y="10"/>
                    <a:pt x="164" y="9"/>
                  </a:cubicBezTo>
                  <a:cubicBezTo>
                    <a:pt x="164" y="9"/>
                    <a:pt x="164" y="10"/>
                    <a:pt x="164" y="10"/>
                  </a:cubicBezTo>
                  <a:cubicBezTo>
                    <a:pt x="163" y="11"/>
                    <a:pt x="161" y="10"/>
                    <a:pt x="160" y="1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8"/>
                    <a:pt x="162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7"/>
                  </a:cubicBezTo>
                  <a:cubicBezTo>
                    <a:pt x="163" y="7"/>
                    <a:pt x="160" y="6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7"/>
                    <a:pt x="160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8" y="8"/>
                    <a:pt x="158" y="8"/>
                  </a:cubicBezTo>
                  <a:cubicBezTo>
                    <a:pt x="158" y="8"/>
                    <a:pt x="157" y="8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7"/>
                    <a:pt x="154" y="8"/>
                    <a:pt x="153" y="9"/>
                  </a:cubicBezTo>
                  <a:cubicBezTo>
                    <a:pt x="152" y="9"/>
                    <a:pt x="151" y="9"/>
                    <a:pt x="151" y="8"/>
                  </a:cubicBezTo>
                  <a:cubicBezTo>
                    <a:pt x="151" y="7"/>
                    <a:pt x="151" y="6"/>
                    <a:pt x="151" y="5"/>
                  </a:cubicBezTo>
                  <a:cubicBezTo>
                    <a:pt x="149" y="5"/>
                    <a:pt x="147" y="4"/>
                    <a:pt x="148" y="7"/>
                  </a:cubicBezTo>
                  <a:cubicBezTo>
                    <a:pt x="146" y="7"/>
                    <a:pt x="144" y="7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0" y="6"/>
                    <a:pt x="139" y="6"/>
                  </a:cubicBezTo>
                  <a:cubicBezTo>
                    <a:pt x="140" y="4"/>
                    <a:pt x="143" y="6"/>
                    <a:pt x="143" y="4"/>
                  </a:cubicBezTo>
                  <a:cubicBezTo>
                    <a:pt x="142" y="4"/>
                    <a:pt x="141" y="4"/>
                    <a:pt x="140" y="4"/>
                  </a:cubicBezTo>
                  <a:cubicBezTo>
                    <a:pt x="138" y="3"/>
                    <a:pt x="137" y="5"/>
                    <a:pt x="136" y="4"/>
                  </a:cubicBezTo>
                  <a:cubicBezTo>
                    <a:pt x="134" y="3"/>
                    <a:pt x="133" y="5"/>
                    <a:pt x="131" y="5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3"/>
                    <a:pt x="125" y="4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6"/>
                    <a:pt x="123" y="6"/>
                    <a:pt x="122" y="6"/>
                  </a:cubicBezTo>
                  <a:cubicBezTo>
                    <a:pt x="121" y="7"/>
                    <a:pt x="120" y="6"/>
                    <a:pt x="120" y="5"/>
                  </a:cubicBezTo>
                  <a:cubicBezTo>
                    <a:pt x="120" y="5"/>
                    <a:pt x="122" y="5"/>
                    <a:pt x="121" y="4"/>
                  </a:cubicBezTo>
                  <a:cubicBezTo>
                    <a:pt x="119" y="3"/>
                    <a:pt x="119" y="5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4"/>
                    <a:pt x="116" y="5"/>
                    <a:pt x="115" y="4"/>
                  </a:cubicBezTo>
                  <a:cubicBezTo>
                    <a:pt x="115" y="6"/>
                    <a:pt x="114" y="5"/>
                    <a:pt x="113" y="6"/>
                  </a:cubicBezTo>
                  <a:cubicBezTo>
                    <a:pt x="112" y="5"/>
                    <a:pt x="111" y="5"/>
                    <a:pt x="111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4"/>
                    <a:pt x="107" y="5"/>
                  </a:cubicBezTo>
                  <a:cubicBezTo>
                    <a:pt x="106" y="4"/>
                    <a:pt x="105" y="4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6" y="5"/>
                    <a:pt x="106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3" y="6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6"/>
                    <a:pt x="104" y="6"/>
                    <a:pt x="103" y="6"/>
                  </a:cubicBezTo>
                  <a:cubicBezTo>
                    <a:pt x="103" y="6"/>
                    <a:pt x="102" y="6"/>
                    <a:pt x="102" y="5"/>
                  </a:cubicBezTo>
                  <a:cubicBezTo>
                    <a:pt x="101" y="7"/>
                    <a:pt x="99" y="5"/>
                    <a:pt x="97" y="6"/>
                  </a:cubicBezTo>
                  <a:cubicBezTo>
                    <a:pt x="95" y="6"/>
                    <a:pt x="94" y="7"/>
                    <a:pt x="93" y="6"/>
                  </a:cubicBezTo>
                  <a:cubicBezTo>
                    <a:pt x="92" y="6"/>
                    <a:pt x="91" y="6"/>
                    <a:pt x="90" y="6"/>
                  </a:cubicBezTo>
                  <a:cubicBezTo>
                    <a:pt x="89" y="5"/>
                    <a:pt x="86" y="6"/>
                    <a:pt x="86" y="4"/>
                  </a:cubicBezTo>
                  <a:cubicBezTo>
                    <a:pt x="85" y="4"/>
                    <a:pt x="86" y="4"/>
                    <a:pt x="86" y="3"/>
                  </a:cubicBezTo>
                  <a:cubicBezTo>
                    <a:pt x="85" y="3"/>
                    <a:pt x="85" y="4"/>
                    <a:pt x="85" y="3"/>
                  </a:cubicBezTo>
                  <a:cubicBezTo>
                    <a:pt x="83" y="2"/>
                    <a:pt x="85" y="4"/>
                    <a:pt x="84" y="4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7" y="7"/>
                    <a:pt x="77" y="6"/>
                  </a:cubicBezTo>
                  <a:cubicBezTo>
                    <a:pt x="76" y="4"/>
                    <a:pt x="76" y="3"/>
                    <a:pt x="76" y="2"/>
                  </a:cubicBezTo>
                  <a:cubicBezTo>
                    <a:pt x="75" y="2"/>
                    <a:pt x="74" y="2"/>
                    <a:pt x="74" y="3"/>
                  </a:cubicBezTo>
                  <a:cubicBezTo>
                    <a:pt x="71" y="6"/>
                    <a:pt x="67" y="2"/>
                    <a:pt x="64" y="4"/>
                  </a:cubicBezTo>
                  <a:cubicBezTo>
                    <a:pt x="63" y="3"/>
                    <a:pt x="65" y="3"/>
                    <a:pt x="65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2"/>
                    <a:pt x="62" y="3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2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4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7" y="3"/>
                    <a:pt x="58" y="4"/>
                  </a:cubicBezTo>
                  <a:cubicBezTo>
                    <a:pt x="58" y="5"/>
                    <a:pt x="57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1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7" y="4"/>
                    <a:pt x="48" y="5"/>
                  </a:cubicBezTo>
                  <a:cubicBezTo>
                    <a:pt x="47" y="6"/>
                    <a:pt x="46" y="5"/>
                    <a:pt x="44" y="6"/>
                  </a:cubicBezTo>
                  <a:cubicBezTo>
                    <a:pt x="42" y="6"/>
                    <a:pt x="39" y="7"/>
                    <a:pt x="38" y="4"/>
                  </a:cubicBezTo>
                  <a:cubicBezTo>
                    <a:pt x="38" y="4"/>
                    <a:pt x="39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6" y="4"/>
                    <a:pt x="35" y="5"/>
                  </a:cubicBezTo>
                  <a:cubicBezTo>
                    <a:pt x="33" y="2"/>
                    <a:pt x="31" y="5"/>
                    <a:pt x="29" y="4"/>
                  </a:cubicBezTo>
                  <a:cubicBezTo>
                    <a:pt x="27" y="5"/>
                    <a:pt x="24" y="6"/>
                    <a:pt x="23" y="9"/>
                  </a:cubicBezTo>
                  <a:cubicBezTo>
                    <a:pt x="24" y="11"/>
                    <a:pt x="20" y="10"/>
                    <a:pt x="19" y="11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7"/>
                    <a:pt x="13" y="17"/>
                    <a:pt x="10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5"/>
                    <a:pt x="8" y="24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0" y="26"/>
                    <a:pt x="11" y="27"/>
                    <a:pt x="12" y="28"/>
                  </a:cubicBezTo>
                  <a:cubicBezTo>
                    <a:pt x="11" y="28"/>
                    <a:pt x="10" y="27"/>
                    <a:pt x="10" y="28"/>
                  </a:cubicBezTo>
                  <a:cubicBezTo>
                    <a:pt x="11" y="29"/>
                    <a:pt x="10" y="28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7" y="31"/>
                    <a:pt x="6" y="33"/>
                    <a:pt x="4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7"/>
                    <a:pt x="1" y="38"/>
                    <a:pt x="0" y="39"/>
                  </a:cubicBezTo>
                  <a:cubicBezTo>
                    <a:pt x="1" y="39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8" y="39"/>
                    <a:pt x="7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2" y="37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4" y="38"/>
                    <a:pt x="14" y="39"/>
                    <a:pt x="14" y="40"/>
                  </a:cubicBezTo>
                  <a:cubicBezTo>
                    <a:pt x="12" y="41"/>
                    <a:pt x="11" y="42"/>
                    <a:pt x="8" y="43"/>
                  </a:cubicBezTo>
                  <a:cubicBezTo>
                    <a:pt x="6" y="44"/>
                    <a:pt x="5" y="46"/>
                    <a:pt x="4" y="48"/>
                  </a:cubicBezTo>
                  <a:cubicBezTo>
                    <a:pt x="5" y="49"/>
                    <a:pt x="5" y="51"/>
                    <a:pt x="7" y="51"/>
                  </a:cubicBezTo>
                  <a:cubicBezTo>
                    <a:pt x="10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5"/>
                    <a:pt x="4" y="56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8"/>
                    <a:pt x="4" y="59"/>
                    <a:pt x="6" y="60"/>
                  </a:cubicBezTo>
                  <a:cubicBezTo>
                    <a:pt x="4" y="61"/>
                    <a:pt x="4" y="63"/>
                    <a:pt x="4" y="65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8" y="66"/>
                    <a:pt x="9" y="67"/>
                  </a:cubicBezTo>
                  <a:cubicBezTo>
                    <a:pt x="9" y="68"/>
                    <a:pt x="11" y="66"/>
                    <a:pt x="11" y="67"/>
                  </a:cubicBezTo>
                  <a:cubicBezTo>
                    <a:pt x="10" y="68"/>
                    <a:pt x="11" y="69"/>
                    <a:pt x="10" y="69"/>
                  </a:cubicBezTo>
                  <a:cubicBezTo>
                    <a:pt x="10" y="69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70"/>
                    <a:pt x="13" y="70"/>
                  </a:cubicBezTo>
                  <a:cubicBezTo>
                    <a:pt x="13" y="70"/>
                    <a:pt x="12" y="70"/>
                    <a:pt x="13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3"/>
                    <a:pt x="10" y="73"/>
                    <a:pt x="9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3"/>
                    <a:pt x="13" y="74"/>
                    <a:pt x="14" y="73"/>
                  </a:cubicBezTo>
                  <a:cubicBezTo>
                    <a:pt x="14" y="76"/>
                    <a:pt x="11" y="76"/>
                    <a:pt x="12" y="77"/>
                  </a:cubicBezTo>
                  <a:cubicBezTo>
                    <a:pt x="12" y="78"/>
                    <a:pt x="12" y="78"/>
                    <a:pt x="13" y="79"/>
                  </a:cubicBezTo>
                  <a:cubicBezTo>
                    <a:pt x="17" y="80"/>
                    <a:pt x="20" y="83"/>
                    <a:pt x="24" y="83"/>
                  </a:cubicBezTo>
                  <a:cubicBezTo>
                    <a:pt x="24" y="87"/>
                    <a:pt x="29" y="87"/>
                    <a:pt x="31" y="89"/>
                  </a:cubicBezTo>
                  <a:cubicBezTo>
                    <a:pt x="33" y="91"/>
                    <a:pt x="35" y="94"/>
                    <a:pt x="38" y="96"/>
                  </a:cubicBezTo>
                  <a:cubicBezTo>
                    <a:pt x="41" y="98"/>
                    <a:pt x="40" y="101"/>
                    <a:pt x="43" y="102"/>
                  </a:cubicBezTo>
                  <a:cubicBezTo>
                    <a:pt x="44" y="101"/>
                    <a:pt x="45" y="102"/>
                    <a:pt x="46" y="102"/>
                  </a:cubicBezTo>
                  <a:cubicBezTo>
                    <a:pt x="46" y="103"/>
                    <a:pt x="48" y="103"/>
                    <a:pt x="49" y="103"/>
                  </a:cubicBezTo>
                  <a:cubicBezTo>
                    <a:pt x="51" y="103"/>
                    <a:pt x="53" y="106"/>
                    <a:pt x="55" y="105"/>
                  </a:cubicBezTo>
                  <a:cubicBezTo>
                    <a:pt x="54" y="104"/>
                    <a:pt x="52" y="104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3"/>
                    <a:pt x="51" y="102"/>
                    <a:pt x="51" y="102"/>
                  </a:cubicBezTo>
                  <a:cubicBezTo>
                    <a:pt x="52" y="101"/>
                    <a:pt x="51" y="103"/>
                    <a:pt x="52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2"/>
                    <a:pt x="52" y="102"/>
                    <a:pt x="53" y="102"/>
                  </a:cubicBezTo>
                  <a:cubicBezTo>
                    <a:pt x="53" y="102"/>
                    <a:pt x="53" y="102"/>
                    <a:pt x="53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1"/>
                    <a:pt x="54" y="100"/>
                    <a:pt x="55" y="100"/>
                  </a:cubicBezTo>
                  <a:cubicBezTo>
                    <a:pt x="55" y="100"/>
                    <a:pt x="56" y="100"/>
                    <a:pt x="56" y="100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101"/>
                    <a:pt x="60" y="100"/>
                  </a:cubicBezTo>
                  <a:cubicBezTo>
                    <a:pt x="61" y="102"/>
                    <a:pt x="62" y="100"/>
                    <a:pt x="63" y="100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99"/>
                    <a:pt x="65" y="100"/>
                    <a:pt x="67" y="100"/>
                  </a:cubicBezTo>
                  <a:cubicBezTo>
                    <a:pt x="67" y="99"/>
                    <a:pt x="67" y="99"/>
                    <a:pt x="68" y="98"/>
                  </a:cubicBezTo>
                  <a:cubicBezTo>
                    <a:pt x="68" y="98"/>
                    <a:pt x="68" y="98"/>
                    <a:pt x="69" y="98"/>
                  </a:cubicBezTo>
                  <a:cubicBezTo>
                    <a:pt x="69" y="98"/>
                    <a:pt x="69" y="97"/>
                    <a:pt x="70" y="97"/>
                  </a:cubicBezTo>
                  <a:cubicBezTo>
                    <a:pt x="71" y="98"/>
                    <a:pt x="71" y="95"/>
                    <a:pt x="72" y="97"/>
                  </a:cubicBezTo>
                  <a:cubicBezTo>
                    <a:pt x="72" y="96"/>
                    <a:pt x="71" y="96"/>
                    <a:pt x="72" y="96"/>
                  </a:cubicBezTo>
                  <a:cubicBezTo>
                    <a:pt x="72" y="96"/>
                    <a:pt x="73" y="96"/>
                    <a:pt x="73" y="96"/>
                  </a:cubicBezTo>
                  <a:cubicBezTo>
                    <a:pt x="73" y="96"/>
                    <a:pt x="72" y="95"/>
                    <a:pt x="72" y="95"/>
                  </a:cubicBezTo>
                  <a:cubicBezTo>
                    <a:pt x="72" y="95"/>
                    <a:pt x="73" y="95"/>
                    <a:pt x="73" y="9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4"/>
                    <a:pt x="75" y="93"/>
                    <a:pt x="75" y="9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5" y="93"/>
                    <a:pt x="76" y="92"/>
                    <a:pt x="75" y="91"/>
                  </a:cubicBezTo>
                  <a:cubicBezTo>
                    <a:pt x="74" y="91"/>
                    <a:pt x="74" y="90"/>
                    <a:pt x="73" y="90"/>
                  </a:cubicBezTo>
                  <a:cubicBezTo>
                    <a:pt x="73" y="91"/>
                    <a:pt x="71" y="90"/>
                    <a:pt x="72" y="92"/>
                  </a:cubicBezTo>
                  <a:cubicBezTo>
                    <a:pt x="71" y="93"/>
                    <a:pt x="70" y="92"/>
                    <a:pt x="70" y="91"/>
                  </a:cubicBezTo>
                  <a:cubicBezTo>
                    <a:pt x="68" y="92"/>
                    <a:pt x="67" y="92"/>
                    <a:pt x="65" y="92"/>
                  </a:cubicBezTo>
                  <a:cubicBezTo>
                    <a:pt x="63" y="93"/>
                    <a:pt x="60" y="93"/>
                    <a:pt x="57" y="93"/>
                  </a:cubicBezTo>
                  <a:cubicBezTo>
                    <a:pt x="57" y="93"/>
                    <a:pt x="56" y="92"/>
                    <a:pt x="55" y="93"/>
                  </a:cubicBezTo>
                  <a:cubicBezTo>
                    <a:pt x="54" y="93"/>
                    <a:pt x="53" y="93"/>
                    <a:pt x="52" y="92"/>
                  </a:cubicBezTo>
                  <a:cubicBezTo>
                    <a:pt x="51" y="92"/>
                    <a:pt x="50" y="91"/>
                    <a:pt x="49" y="92"/>
                  </a:cubicBezTo>
                  <a:cubicBezTo>
                    <a:pt x="48" y="92"/>
                    <a:pt x="48" y="92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91"/>
                    <a:pt x="46" y="89"/>
                    <a:pt x="44" y="8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7"/>
                    <a:pt x="48" y="88"/>
                    <a:pt x="48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6" y="87"/>
                    <a:pt x="46" y="87"/>
                    <a:pt x="46" y="86"/>
                  </a:cubicBezTo>
                  <a:cubicBezTo>
                    <a:pt x="47" y="87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6"/>
                    <a:pt x="50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6"/>
                    <a:pt x="52" y="87"/>
                    <a:pt x="52" y="87"/>
                  </a:cubicBezTo>
                  <a:cubicBezTo>
                    <a:pt x="53" y="88"/>
                    <a:pt x="53" y="87"/>
                    <a:pt x="53" y="88"/>
                  </a:cubicBezTo>
                  <a:cubicBezTo>
                    <a:pt x="54" y="88"/>
                    <a:pt x="53" y="86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6" y="85"/>
                    <a:pt x="56" y="85"/>
                  </a:cubicBezTo>
                  <a:cubicBezTo>
                    <a:pt x="58" y="84"/>
                    <a:pt x="58" y="87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0" y="84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8" y="82"/>
                    <a:pt x="59" y="82"/>
                  </a:cubicBezTo>
                  <a:cubicBezTo>
                    <a:pt x="59" y="82"/>
                    <a:pt x="59" y="82"/>
                    <a:pt x="60" y="82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0"/>
                    <a:pt x="62" y="80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1" y="80"/>
                    <a:pt x="64" y="81"/>
                    <a:pt x="63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7" y="80"/>
                    <a:pt x="68" y="80"/>
                    <a:pt x="69" y="80"/>
                  </a:cubicBezTo>
                  <a:cubicBezTo>
                    <a:pt x="69" y="80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9" y="82"/>
                    <a:pt x="70" y="83"/>
                    <a:pt x="71" y="83"/>
                  </a:cubicBezTo>
                  <a:cubicBezTo>
                    <a:pt x="71" y="82"/>
                    <a:pt x="70" y="83"/>
                    <a:pt x="70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4"/>
                    <a:pt x="73" y="84"/>
                    <a:pt x="73" y="85"/>
                  </a:cubicBezTo>
                  <a:cubicBezTo>
                    <a:pt x="73" y="84"/>
                    <a:pt x="73" y="83"/>
                    <a:pt x="74" y="83"/>
                  </a:cubicBezTo>
                  <a:cubicBezTo>
                    <a:pt x="73" y="82"/>
                    <a:pt x="71" y="83"/>
                    <a:pt x="72" y="81"/>
                  </a:cubicBezTo>
                  <a:cubicBezTo>
                    <a:pt x="72" y="80"/>
                    <a:pt x="73" y="80"/>
                    <a:pt x="73" y="80"/>
                  </a:cubicBezTo>
                  <a:cubicBezTo>
                    <a:pt x="74" y="79"/>
                    <a:pt x="75" y="80"/>
                    <a:pt x="75" y="79"/>
                  </a:cubicBezTo>
                  <a:cubicBezTo>
                    <a:pt x="76" y="80"/>
                    <a:pt x="75" y="80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9" y="81"/>
                    <a:pt x="78" y="82"/>
                  </a:cubicBezTo>
                  <a:cubicBezTo>
                    <a:pt x="79" y="83"/>
                    <a:pt x="78" y="81"/>
                    <a:pt x="80" y="82"/>
                  </a:cubicBezTo>
                  <a:cubicBezTo>
                    <a:pt x="82" y="81"/>
                    <a:pt x="79" y="80"/>
                    <a:pt x="82" y="79"/>
                  </a:cubicBezTo>
                  <a:cubicBezTo>
                    <a:pt x="82" y="80"/>
                    <a:pt x="81" y="81"/>
                    <a:pt x="81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3" y="84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0"/>
                    <a:pt x="83" y="80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3" y="81"/>
                    <a:pt x="83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80"/>
                    <a:pt x="83" y="80"/>
                    <a:pt x="84" y="80"/>
                  </a:cubicBezTo>
                  <a:cubicBezTo>
                    <a:pt x="85" y="80"/>
                    <a:pt x="84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6" y="82"/>
                    <a:pt x="85" y="83"/>
                  </a:cubicBezTo>
                  <a:cubicBezTo>
                    <a:pt x="85" y="83"/>
                    <a:pt x="84" y="83"/>
                    <a:pt x="84" y="83"/>
                  </a:cubicBezTo>
                  <a:cubicBezTo>
                    <a:pt x="83" y="83"/>
                    <a:pt x="84" y="84"/>
                    <a:pt x="84" y="84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7" y="85"/>
                    <a:pt x="87" y="85"/>
                  </a:cubicBezTo>
                  <a:cubicBezTo>
                    <a:pt x="88" y="84"/>
                    <a:pt x="88" y="86"/>
                    <a:pt x="89" y="86"/>
                  </a:cubicBezTo>
                  <a:cubicBezTo>
                    <a:pt x="89" y="87"/>
                    <a:pt x="89" y="87"/>
                    <a:pt x="90" y="88"/>
                  </a:cubicBezTo>
                  <a:cubicBezTo>
                    <a:pt x="89" y="90"/>
                    <a:pt x="89" y="88"/>
                    <a:pt x="88" y="88"/>
                  </a:cubicBezTo>
                  <a:cubicBezTo>
                    <a:pt x="87" y="88"/>
                    <a:pt x="86" y="88"/>
                    <a:pt x="86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8"/>
                    <a:pt x="86" y="88"/>
                    <a:pt x="85" y="88"/>
                  </a:cubicBezTo>
                  <a:cubicBezTo>
                    <a:pt x="85" y="87"/>
                    <a:pt x="84" y="86"/>
                    <a:pt x="85" y="86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5" y="88"/>
                    <a:pt x="86" y="88"/>
                    <a:pt x="86" y="89"/>
                  </a:cubicBezTo>
                  <a:cubicBezTo>
                    <a:pt x="89" y="88"/>
                    <a:pt x="87" y="92"/>
                    <a:pt x="88" y="92"/>
                  </a:cubicBezTo>
                  <a:cubicBezTo>
                    <a:pt x="89" y="92"/>
                    <a:pt x="89" y="91"/>
                    <a:pt x="90" y="91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3"/>
                    <a:pt x="90" y="94"/>
                    <a:pt x="90" y="94"/>
                  </a:cubicBezTo>
                  <a:cubicBezTo>
                    <a:pt x="90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6"/>
                  </a:cubicBezTo>
                  <a:cubicBezTo>
                    <a:pt x="91" y="97"/>
                    <a:pt x="92" y="98"/>
                    <a:pt x="92" y="99"/>
                  </a:cubicBezTo>
                  <a:cubicBezTo>
                    <a:pt x="94" y="99"/>
                    <a:pt x="95" y="98"/>
                    <a:pt x="95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8" y="99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00" y="97"/>
                    <a:pt x="102" y="99"/>
                    <a:pt x="103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6"/>
                    <a:pt x="104" y="96"/>
                    <a:pt x="103" y="96"/>
                  </a:cubicBezTo>
                  <a:cubicBezTo>
                    <a:pt x="104" y="96"/>
                    <a:pt x="104" y="94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5"/>
                    <a:pt x="105" y="95"/>
                  </a:cubicBezTo>
                  <a:cubicBezTo>
                    <a:pt x="106" y="96"/>
                    <a:pt x="106" y="95"/>
                    <a:pt x="107" y="95"/>
                  </a:cubicBezTo>
                  <a:cubicBezTo>
                    <a:pt x="108" y="95"/>
                    <a:pt x="109" y="95"/>
                    <a:pt x="110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4"/>
                    <a:pt x="111" y="9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3" y="92"/>
                    <a:pt x="113" y="93"/>
                    <a:pt x="113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3"/>
                    <a:pt x="116" y="92"/>
                    <a:pt x="117" y="92"/>
                  </a:cubicBezTo>
                  <a:cubicBezTo>
                    <a:pt x="118" y="91"/>
                    <a:pt x="120" y="93"/>
                    <a:pt x="122" y="92"/>
                  </a:cubicBezTo>
                  <a:cubicBezTo>
                    <a:pt x="123" y="93"/>
                    <a:pt x="124" y="91"/>
                    <a:pt x="126" y="91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0" y="92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91"/>
                    <a:pt x="133" y="90"/>
                    <a:pt x="133" y="91"/>
                  </a:cubicBezTo>
                  <a:cubicBezTo>
                    <a:pt x="133" y="90"/>
                    <a:pt x="135" y="90"/>
                    <a:pt x="135" y="89"/>
                  </a:cubicBezTo>
                  <a:cubicBezTo>
                    <a:pt x="135" y="89"/>
                    <a:pt x="135" y="89"/>
                    <a:pt x="135" y="90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89"/>
                    <a:pt x="137" y="90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6" y="88"/>
                    <a:pt x="135" y="89"/>
                  </a:cubicBezTo>
                  <a:cubicBezTo>
                    <a:pt x="135" y="89"/>
                    <a:pt x="134" y="89"/>
                    <a:pt x="134" y="88"/>
                  </a:cubicBezTo>
                  <a:cubicBezTo>
                    <a:pt x="134" y="88"/>
                    <a:pt x="135" y="87"/>
                    <a:pt x="135" y="88"/>
                  </a:cubicBezTo>
                  <a:cubicBezTo>
                    <a:pt x="135" y="87"/>
                    <a:pt x="135" y="87"/>
                    <a:pt x="135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6"/>
                    <a:pt x="136" y="86"/>
                    <a:pt x="136" y="87"/>
                  </a:cubicBezTo>
                  <a:cubicBezTo>
                    <a:pt x="137" y="86"/>
                    <a:pt x="138" y="86"/>
                    <a:pt x="138" y="86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8"/>
                    <a:pt x="138" y="88"/>
                  </a:cubicBezTo>
                  <a:cubicBezTo>
                    <a:pt x="139" y="87"/>
                    <a:pt x="138" y="88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2" y="87"/>
                    <a:pt x="139" y="85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2" y="86"/>
                    <a:pt x="143" y="86"/>
                  </a:cubicBezTo>
                  <a:cubicBezTo>
                    <a:pt x="144" y="86"/>
                    <a:pt x="145" y="85"/>
                    <a:pt x="145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3"/>
                    <a:pt x="145" y="83"/>
                  </a:cubicBezTo>
                  <a:cubicBezTo>
                    <a:pt x="145" y="83"/>
                    <a:pt x="146" y="83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3"/>
                    <a:pt x="148" y="84"/>
                    <a:pt x="148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50" y="82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2"/>
                    <a:pt x="149" y="83"/>
                    <a:pt x="149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3"/>
                    <a:pt x="153" y="82"/>
                  </a:cubicBezTo>
                  <a:cubicBezTo>
                    <a:pt x="153" y="83"/>
                    <a:pt x="152" y="83"/>
                    <a:pt x="152" y="83"/>
                  </a:cubicBezTo>
                  <a:cubicBezTo>
                    <a:pt x="152" y="83"/>
                    <a:pt x="153" y="83"/>
                    <a:pt x="153" y="83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5" y="84"/>
                    <a:pt x="155" y="84"/>
                  </a:cubicBezTo>
                  <a:cubicBezTo>
                    <a:pt x="155" y="83"/>
                    <a:pt x="156" y="84"/>
                    <a:pt x="156" y="84"/>
                  </a:cubicBezTo>
                  <a:cubicBezTo>
                    <a:pt x="157" y="83"/>
                    <a:pt x="157" y="82"/>
                    <a:pt x="157" y="82"/>
                  </a:cubicBezTo>
                  <a:cubicBezTo>
                    <a:pt x="159" y="82"/>
                    <a:pt x="160" y="78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3" y="81"/>
                    <a:pt x="164" y="81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79"/>
                    <a:pt x="167" y="79"/>
                    <a:pt x="167" y="78"/>
                  </a:cubicBezTo>
                  <a:cubicBezTo>
                    <a:pt x="168" y="78"/>
                    <a:pt x="167" y="79"/>
                    <a:pt x="167" y="79"/>
                  </a:cubicBezTo>
                  <a:cubicBezTo>
                    <a:pt x="168" y="79"/>
                    <a:pt x="168" y="78"/>
                    <a:pt x="169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9" y="81"/>
                  </a:cubicBezTo>
                  <a:cubicBezTo>
                    <a:pt x="169" y="80"/>
                    <a:pt x="170" y="80"/>
                    <a:pt x="170" y="79"/>
                  </a:cubicBezTo>
                  <a:cubicBezTo>
                    <a:pt x="171" y="79"/>
                    <a:pt x="172" y="80"/>
                    <a:pt x="172" y="80"/>
                  </a:cubicBezTo>
                  <a:cubicBezTo>
                    <a:pt x="172" y="81"/>
                    <a:pt x="171" y="80"/>
                    <a:pt x="171" y="80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2" y="80"/>
                    <a:pt x="173" y="81"/>
                    <a:pt x="174" y="80"/>
                  </a:cubicBezTo>
                  <a:cubicBezTo>
                    <a:pt x="174" y="81"/>
                    <a:pt x="172" y="82"/>
                    <a:pt x="173" y="83"/>
                  </a:cubicBezTo>
                  <a:cubicBezTo>
                    <a:pt x="173" y="84"/>
                    <a:pt x="173" y="84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1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2" y="89"/>
                    <a:pt x="169" y="89"/>
                    <a:pt x="169" y="90"/>
                  </a:cubicBezTo>
                  <a:cubicBezTo>
                    <a:pt x="170" y="90"/>
                    <a:pt x="169" y="90"/>
                    <a:pt x="170" y="90"/>
                  </a:cubicBezTo>
                  <a:cubicBezTo>
                    <a:pt x="170" y="90"/>
                    <a:pt x="170" y="89"/>
                    <a:pt x="171" y="90"/>
                  </a:cubicBezTo>
                  <a:cubicBezTo>
                    <a:pt x="172" y="89"/>
                    <a:pt x="171" y="88"/>
                    <a:pt x="172" y="87"/>
                  </a:cubicBezTo>
                  <a:cubicBezTo>
                    <a:pt x="173" y="87"/>
                    <a:pt x="173" y="85"/>
                    <a:pt x="174" y="85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5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5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4" y="82"/>
                    <a:pt x="177" y="80"/>
                    <a:pt x="178" y="79"/>
                  </a:cubicBezTo>
                  <a:cubicBezTo>
                    <a:pt x="179" y="79"/>
                    <a:pt x="178" y="80"/>
                    <a:pt x="178" y="80"/>
                  </a:cubicBezTo>
                  <a:cubicBezTo>
                    <a:pt x="179" y="79"/>
                    <a:pt x="179" y="79"/>
                    <a:pt x="180" y="79"/>
                  </a:cubicBezTo>
                  <a:cubicBezTo>
                    <a:pt x="180" y="80"/>
                    <a:pt x="179" y="80"/>
                    <a:pt x="179" y="80"/>
                  </a:cubicBezTo>
                  <a:cubicBezTo>
                    <a:pt x="179" y="81"/>
                    <a:pt x="181" y="81"/>
                    <a:pt x="181" y="82"/>
                  </a:cubicBezTo>
                  <a:cubicBezTo>
                    <a:pt x="182" y="82"/>
                    <a:pt x="182" y="81"/>
                    <a:pt x="182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1"/>
                    <a:pt x="185" y="81"/>
                  </a:cubicBezTo>
                  <a:cubicBezTo>
                    <a:pt x="185" y="80"/>
                    <a:pt x="185" y="80"/>
                    <a:pt x="185" y="79"/>
                  </a:cubicBezTo>
                  <a:cubicBezTo>
                    <a:pt x="186" y="79"/>
                    <a:pt x="186" y="81"/>
                    <a:pt x="187" y="80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82"/>
                    <a:pt x="185" y="82"/>
                    <a:pt x="184" y="82"/>
                  </a:cubicBezTo>
                  <a:cubicBezTo>
                    <a:pt x="184" y="82"/>
                    <a:pt x="184" y="83"/>
                    <a:pt x="184" y="83"/>
                  </a:cubicBezTo>
                  <a:cubicBezTo>
                    <a:pt x="182" y="84"/>
                    <a:pt x="186" y="84"/>
                    <a:pt x="184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6" y="84"/>
                    <a:pt x="185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83"/>
                    <a:pt x="186" y="83"/>
                    <a:pt x="186" y="84"/>
                  </a:cubicBezTo>
                  <a:cubicBezTo>
                    <a:pt x="188" y="82"/>
                    <a:pt x="187" y="85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8" y="85"/>
                    <a:pt x="189" y="85"/>
                  </a:cubicBezTo>
                  <a:cubicBezTo>
                    <a:pt x="190" y="85"/>
                    <a:pt x="190" y="84"/>
                    <a:pt x="190" y="84"/>
                  </a:cubicBezTo>
                  <a:cubicBezTo>
                    <a:pt x="190" y="82"/>
                    <a:pt x="190" y="84"/>
                    <a:pt x="189" y="84"/>
                  </a:cubicBezTo>
                  <a:cubicBezTo>
                    <a:pt x="189" y="84"/>
                    <a:pt x="189" y="85"/>
                    <a:pt x="189" y="85"/>
                  </a:cubicBezTo>
                  <a:cubicBezTo>
                    <a:pt x="188" y="85"/>
                    <a:pt x="188" y="84"/>
                    <a:pt x="188" y="84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0" y="84"/>
                    <a:pt x="189" y="82"/>
                    <a:pt x="190" y="81"/>
                  </a:cubicBezTo>
                  <a:cubicBezTo>
                    <a:pt x="190" y="81"/>
                    <a:pt x="190" y="82"/>
                    <a:pt x="190" y="82"/>
                  </a:cubicBezTo>
                  <a:cubicBezTo>
                    <a:pt x="190" y="81"/>
                    <a:pt x="191" y="82"/>
                    <a:pt x="192" y="82"/>
                  </a:cubicBezTo>
                  <a:cubicBezTo>
                    <a:pt x="193" y="82"/>
                    <a:pt x="193" y="81"/>
                    <a:pt x="194" y="80"/>
                  </a:cubicBezTo>
                  <a:cubicBezTo>
                    <a:pt x="195" y="80"/>
                    <a:pt x="196" y="80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6" y="80"/>
                    <a:pt x="197" y="80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80"/>
                    <a:pt x="198" y="80"/>
                    <a:pt x="198" y="81"/>
                  </a:cubicBezTo>
                  <a:cubicBezTo>
                    <a:pt x="197" y="81"/>
                    <a:pt x="197" y="83"/>
                    <a:pt x="196" y="82"/>
                  </a:cubicBezTo>
                  <a:cubicBezTo>
                    <a:pt x="196" y="82"/>
                    <a:pt x="195" y="82"/>
                    <a:pt x="195" y="82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3"/>
                    <a:pt x="196" y="84"/>
                    <a:pt x="195" y="82"/>
                  </a:cubicBezTo>
                  <a:cubicBezTo>
                    <a:pt x="196" y="82"/>
                    <a:pt x="196" y="83"/>
                    <a:pt x="197" y="83"/>
                  </a:cubicBezTo>
                  <a:cubicBezTo>
                    <a:pt x="197" y="83"/>
                    <a:pt x="198" y="83"/>
                    <a:pt x="199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0" y="83"/>
                    <a:pt x="198" y="81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0" y="80"/>
                    <a:pt x="201" y="80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3" y="79"/>
                    <a:pt x="203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ubicBezTo>
                    <a:pt x="200" y="80"/>
                    <a:pt x="202" y="82"/>
                    <a:pt x="201" y="82"/>
                  </a:cubicBezTo>
                  <a:cubicBezTo>
                    <a:pt x="201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2" y="83"/>
                    <a:pt x="201" y="81"/>
                    <a:pt x="203" y="81"/>
                  </a:cubicBezTo>
                  <a:cubicBezTo>
                    <a:pt x="203" y="79"/>
                    <a:pt x="205" y="80"/>
                    <a:pt x="206" y="78"/>
                  </a:cubicBezTo>
                  <a:cubicBezTo>
                    <a:pt x="207" y="80"/>
                    <a:pt x="205" y="80"/>
                    <a:pt x="205" y="81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6" y="81"/>
                    <a:pt x="205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80"/>
                    <a:pt x="209" y="80"/>
                    <a:pt x="209" y="79"/>
                  </a:cubicBezTo>
                  <a:cubicBezTo>
                    <a:pt x="209" y="78"/>
                    <a:pt x="211" y="79"/>
                    <a:pt x="211" y="78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3" y="78"/>
                    <a:pt x="212" y="78"/>
                    <a:pt x="211" y="79"/>
                  </a:cubicBezTo>
                  <a:cubicBezTo>
                    <a:pt x="213" y="80"/>
                    <a:pt x="213" y="79"/>
                    <a:pt x="215" y="79"/>
                  </a:cubicBezTo>
                  <a:cubicBezTo>
                    <a:pt x="216" y="80"/>
                    <a:pt x="215" y="78"/>
                    <a:pt x="217" y="78"/>
                  </a:cubicBezTo>
                  <a:cubicBezTo>
                    <a:pt x="217" y="79"/>
                    <a:pt x="217" y="79"/>
                    <a:pt x="217" y="80"/>
                  </a:cubicBezTo>
                  <a:cubicBezTo>
                    <a:pt x="218" y="80"/>
                    <a:pt x="217" y="79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7"/>
                    <a:pt x="219" y="78"/>
                    <a:pt x="219" y="78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9"/>
                    <a:pt x="220" y="80"/>
                    <a:pt x="221" y="80"/>
                  </a:cubicBezTo>
                  <a:cubicBezTo>
                    <a:pt x="220" y="79"/>
                    <a:pt x="221" y="78"/>
                    <a:pt x="222" y="78"/>
                  </a:cubicBezTo>
                  <a:cubicBezTo>
                    <a:pt x="222" y="78"/>
                    <a:pt x="222" y="79"/>
                    <a:pt x="222" y="79"/>
                  </a:cubicBezTo>
                  <a:cubicBezTo>
                    <a:pt x="222" y="78"/>
                    <a:pt x="222" y="78"/>
                    <a:pt x="222" y="78"/>
                  </a:cubicBezTo>
                  <a:cubicBezTo>
                    <a:pt x="222" y="78"/>
                    <a:pt x="222" y="78"/>
                    <a:pt x="223" y="78"/>
                  </a:cubicBezTo>
                  <a:cubicBezTo>
                    <a:pt x="223" y="78"/>
                    <a:pt x="222" y="79"/>
                    <a:pt x="222" y="79"/>
                  </a:cubicBezTo>
                  <a:cubicBezTo>
                    <a:pt x="222" y="79"/>
                    <a:pt x="223" y="79"/>
                    <a:pt x="223" y="79"/>
                  </a:cubicBezTo>
                  <a:cubicBezTo>
                    <a:pt x="223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4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1"/>
                    <a:pt x="225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7" y="79"/>
                    <a:pt x="227" y="79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7" y="79"/>
                    <a:pt x="227" y="80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30" y="80"/>
                    <a:pt x="232" y="79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79"/>
                    <a:pt x="234" y="79"/>
                  </a:cubicBezTo>
                  <a:cubicBezTo>
                    <a:pt x="235" y="78"/>
                    <a:pt x="234" y="78"/>
                    <a:pt x="235" y="78"/>
                  </a:cubicBezTo>
                  <a:cubicBezTo>
                    <a:pt x="236" y="78"/>
                    <a:pt x="235" y="79"/>
                    <a:pt x="235" y="80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1"/>
                    <a:pt x="236" y="81"/>
                  </a:cubicBezTo>
                  <a:cubicBezTo>
                    <a:pt x="237" y="80"/>
                    <a:pt x="239" y="80"/>
                    <a:pt x="240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0"/>
                    <a:pt x="240" y="80"/>
                    <a:pt x="241" y="80"/>
                  </a:cubicBezTo>
                  <a:cubicBezTo>
                    <a:pt x="241" y="80"/>
                    <a:pt x="241" y="81"/>
                    <a:pt x="242" y="81"/>
                  </a:cubicBezTo>
                  <a:cubicBezTo>
                    <a:pt x="241" y="81"/>
                    <a:pt x="241" y="80"/>
                    <a:pt x="242" y="80"/>
                  </a:cubicBezTo>
                  <a:cubicBezTo>
                    <a:pt x="242" y="80"/>
                    <a:pt x="242" y="80"/>
                    <a:pt x="242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6" y="81"/>
                    <a:pt x="245" y="78"/>
                    <a:pt x="247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7" y="80"/>
                    <a:pt x="248" y="81"/>
                    <a:pt x="249" y="80"/>
                  </a:cubicBezTo>
                  <a:cubicBezTo>
                    <a:pt x="249" y="80"/>
                    <a:pt x="249" y="81"/>
                    <a:pt x="250" y="81"/>
                  </a:cubicBezTo>
                  <a:cubicBezTo>
                    <a:pt x="249" y="80"/>
                    <a:pt x="250" y="80"/>
                    <a:pt x="251" y="80"/>
                  </a:cubicBezTo>
                  <a:cubicBezTo>
                    <a:pt x="251" y="80"/>
                    <a:pt x="250" y="80"/>
                    <a:pt x="250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3" y="81"/>
                  </a:cubicBezTo>
                  <a:cubicBezTo>
                    <a:pt x="253" y="81"/>
                    <a:pt x="253" y="81"/>
                    <a:pt x="253" y="80"/>
                  </a:cubicBezTo>
                  <a:cubicBezTo>
                    <a:pt x="254" y="81"/>
                    <a:pt x="253" y="81"/>
                    <a:pt x="253" y="82"/>
                  </a:cubicBezTo>
                  <a:cubicBezTo>
                    <a:pt x="255" y="81"/>
                    <a:pt x="257" y="79"/>
                    <a:pt x="258" y="78"/>
                  </a:cubicBezTo>
                  <a:cubicBezTo>
                    <a:pt x="259" y="79"/>
                    <a:pt x="258" y="80"/>
                    <a:pt x="258" y="80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1"/>
                    <a:pt x="260" y="81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2" y="79"/>
                    <a:pt x="263" y="80"/>
                  </a:cubicBezTo>
                  <a:cubicBezTo>
                    <a:pt x="263" y="80"/>
                    <a:pt x="262" y="80"/>
                    <a:pt x="262" y="80"/>
                  </a:cubicBezTo>
                  <a:cubicBezTo>
                    <a:pt x="262" y="80"/>
                    <a:pt x="261" y="80"/>
                    <a:pt x="262" y="81"/>
                  </a:cubicBezTo>
                  <a:cubicBezTo>
                    <a:pt x="262" y="81"/>
                    <a:pt x="262" y="80"/>
                    <a:pt x="262" y="80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2"/>
                    <a:pt x="266" y="80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79"/>
                    <a:pt x="268" y="80"/>
                  </a:cubicBezTo>
                  <a:cubicBezTo>
                    <a:pt x="269" y="81"/>
                    <a:pt x="269" y="79"/>
                    <a:pt x="271" y="79"/>
                  </a:cubicBezTo>
                  <a:cubicBezTo>
                    <a:pt x="271" y="79"/>
                    <a:pt x="272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1" y="82"/>
                    <a:pt x="272" y="83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0"/>
                    <a:pt x="274" y="83"/>
                    <a:pt x="275" y="81"/>
                  </a:cubicBezTo>
                  <a:cubicBezTo>
                    <a:pt x="275" y="81"/>
                    <a:pt x="275" y="81"/>
                    <a:pt x="275" y="82"/>
                  </a:cubicBezTo>
                  <a:cubicBezTo>
                    <a:pt x="276" y="82"/>
                    <a:pt x="276" y="80"/>
                    <a:pt x="277" y="80"/>
                  </a:cubicBezTo>
                  <a:cubicBezTo>
                    <a:pt x="277" y="81"/>
                    <a:pt x="277" y="82"/>
                    <a:pt x="277" y="83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9" y="82"/>
                    <a:pt x="279" y="82"/>
                    <a:pt x="279" y="82"/>
                  </a:cubicBezTo>
                  <a:cubicBezTo>
                    <a:pt x="280" y="81"/>
                    <a:pt x="277" y="81"/>
                    <a:pt x="278" y="80"/>
                  </a:cubicBezTo>
                  <a:cubicBezTo>
                    <a:pt x="279" y="80"/>
                    <a:pt x="279" y="81"/>
                    <a:pt x="280" y="81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1" y="82"/>
                    <a:pt x="282" y="82"/>
                    <a:pt x="282" y="83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0"/>
                    <a:pt x="286" y="81"/>
                    <a:pt x="286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82"/>
                    <a:pt x="288" y="82"/>
                    <a:pt x="289" y="81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1"/>
                    <a:pt x="290" y="80"/>
                    <a:pt x="290" y="81"/>
                  </a:cubicBezTo>
                  <a:cubicBezTo>
                    <a:pt x="290" y="80"/>
                    <a:pt x="290" y="80"/>
                    <a:pt x="290" y="80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2"/>
                    <a:pt x="290" y="82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2" y="82"/>
                    <a:pt x="293" y="81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4" y="81"/>
                    <a:pt x="296" y="81"/>
                    <a:pt x="296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0"/>
                    <a:pt x="298" y="81"/>
                    <a:pt x="298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3"/>
                    <a:pt x="300" y="82"/>
                    <a:pt x="301" y="81"/>
                  </a:cubicBezTo>
                  <a:cubicBezTo>
                    <a:pt x="302" y="82"/>
                    <a:pt x="300" y="82"/>
                    <a:pt x="301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3" y="83"/>
                    <a:pt x="302" y="81"/>
                    <a:pt x="304" y="81"/>
                  </a:cubicBezTo>
                  <a:cubicBezTo>
                    <a:pt x="305" y="82"/>
                    <a:pt x="303" y="82"/>
                    <a:pt x="303" y="83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4" y="83"/>
                    <a:pt x="304" y="81"/>
                    <a:pt x="305" y="81"/>
                  </a:cubicBezTo>
                  <a:cubicBezTo>
                    <a:pt x="305" y="82"/>
                    <a:pt x="307" y="82"/>
                    <a:pt x="308" y="82"/>
                  </a:cubicBezTo>
                  <a:cubicBezTo>
                    <a:pt x="308" y="83"/>
                    <a:pt x="310" y="82"/>
                    <a:pt x="310" y="83"/>
                  </a:cubicBezTo>
                  <a:cubicBezTo>
                    <a:pt x="311" y="83"/>
                    <a:pt x="310" y="82"/>
                    <a:pt x="311" y="82"/>
                  </a:cubicBezTo>
                  <a:cubicBezTo>
                    <a:pt x="312" y="81"/>
                    <a:pt x="311" y="83"/>
                    <a:pt x="312" y="83"/>
                  </a:cubicBezTo>
                  <a:cubicBezTo>
                    <a:pt x="312" y="82"/>
                    <a:pt x="313" y="83"/>
                    <a:pt x="314" y="82"/>
                  </a:cubicBezTo>
                  <a:cubicBezTo>
                    <a:pt x="315" y="82"/>
                    <a:pt x="314" y="83"/>
                    <a:pt x="315" y="83"/>
                  </a:cubicBezTo>
                  <a:cubicBezTo>
                    <a:pt x="316" y="84"/>
                    <a:pt x="316" y="83"/>
                    <a:pt x="317" y="82"/>
                  </a:cubicBezTo>
                  <a:cubicBezTo>
                    <a:pt x="318" y="83"/>
                    <a:pt x="316" y="83"/>
                    <a:pt x="317" y="84"/>
                  </a:cubicBezTo>
                  <a:cubicBezTo>
                    <a:pt x="318" y="82"/>
                    <a:pt x="318" y="82"/>
                    <a:pt x="318" y="82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3"/>
                    <a:pt x="319" y="82"/>
                  </a:cubicBezTo>
                  <a:cubicBezTo>
                    <a:pt x="319" y="83"/>
                    <a:pt x="320" y="83"/>
                    <a:pt x="320" y="83"/>
                  </a:cubicBezTo>
                  <a:cubicBezTo>
                    <a:pt x="321" y="81"/>
                    <a:pt x="323" y="84"/>
                    <a:pt x="324" y="83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3"/>
                    <a:pt x="327" y="84"/>
                    <a:pt x="328" y="84"/>
                  </a:cubicBezTo>
                  <a:cubicBezTo>
                    <a:pt x="328" y="84"/>
                    <a:pt x="328" y="83"/>
                    <a:pt x="329" y="83"/>
                  </a:cubicBezTo>
                  <a:cubicBezTo>
                    <a:pt x="329" y="85"/>
                    <a:pt x="330" y="83"/>
                    <a:pt x="330" y="84"/>
                  </a:cubicBezTo>
                  <a:cubicBezTo>
                    <a:pt x="331" y="83"/>
                    <a:pt x="332" y="84"/>
                    <a:pt x="333" y="83"/>
                  </a:cubicBezTo>
                  <a:cubicBezTo>
                    <a:pt x="333" y="84"/>
                    <a:pt x="334" y="83"/>
                    <a:pt x="335" y="84"/>
                  </a:cubicBezTo>
                  <a:cubicBezTo>
                    <a:pt x="335" y="84"/>
                    <a:pt x="335" y="84"/>
                    <a:pt x="335" y="84"/>
                  </a:cubicBezTo>
                  <a:cubicBezTo>
                    <a:pt x="336" y="83"/>
                    <a:pt x="337" y="83"/>
                    <a:pt x="338" y="84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8" y="84"/>
                    <a:pt x="339" y="84"/>
                  </a:cubicBezTo>
                  <a:cubicBezTo>
                    <a:pt x="339" y="84"/>
                    <a:pt x="340" y="84"/>
                    <a:pt x="341" y="84"/>
                  </a:cubicBezTo>
                  <a:cubicBezTo>
                    <a:pt x="341" y="84"/>
                    <a:pt x="341" y="85"/>
                    <a:pt x="341" y="85"/>
                  </a:cubicBezTo>
                  <a:cubicBezTo>
                    <a:pt x="342" y="84"/>
                    <a:pt x="342" y="84"/>
                    <a:pt x="342" y="84"/>
                  </a:cubicBezTo>
                  <a:cubicBezTo>
                    <a:pt x="344" y="83"/>
                    <a:pt x="342" y="85"/>
                    <a:pt x="344" y="85"/>
                  </a:cubicBezTo>
                  <a:cubicBezTo>
                    <a:pt x="346" y="86"/>
                    <a:pt x="346" y="84"/>
                    <a:pt x="347" y="83"/>
                  </a:cubicBezTo>
                  <a:cubicBezTo>
                    <a:pt x="347" y="83"/>
                    <a:pt x="347" y="84"/>
                    <a:pt x="347" y="84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7" y="84"/>
                    <a:pt x="346" y="85"/>
                    <a:pt x="347" y="85"/>
                  </a:cubicBezTo>
                  <a:cubicBezTo>
                    <a:pt x="347" y="85"/>
                    <a:pt x="347" y="84"/>
                    <a:pt x="348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9" y="83"/>
                    <a:pt x="351" y="86"/>
                    <a:pt x="351" y="85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2" y="85"/>
                    <a:pt x="352" y="84"/>
                    <a:pt x="352" y="84"/>
                  </a:cubicBezTo>
                  <a:cubicBezTo>
                    <a:pt x="353" y="85"/>
                    <a:pt x="352" y="85"/>
                    <a:pt x="352" y="86"/>
                  </a:cubicBezTo>
                  <a:cubicBezTo>
                    <a:pt x="353" y="86"/>
                    <a:pt x="353" y="86"/>
                    <a:pt x="354" y="85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4" y="87"/>
                    <a:pt x="354" y="86"/>
                    <a:pt x="355" y="86"/>
                  </a:cubicBezTo>
                  <a:cubicBezTo>
                    <a:pt x="355" y="86"/>
                    <a:pt x="357" y="87"/>
                    <a:pt x="356" y="88"/>
                  </a:cubicBezTo>
                  <a:cubicBezTo>
                    <a:pt x="356" y="87"/>
                    <a:pt x="357" y="87"/>
                    <a:pt x="357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8" y="86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59" y="86"/>
                    <a:pt x="359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60" y="86"/>
                    <a:pt x="362" y="85"/>
                    <a:pt x="362" y="87"/>
                  </a:cubicBezTo>
                  <a:cubicBezTo>
                    <a:pt x="362" y="87"/>
                    <a:pt x="362" y="88"/>
                    <a:pt x="363" y="87"/>
                  </a:cubicBezTo>
                  <a:cubicBezTo>
                    <a:pt x="362" y="86"/>
                    <a:pt x="362" y="86"/>
                    <a:pt x="362" y="86"/>
                  </a:cubicBezTo>
                  <a:cubicBezTo>
                    <a:pt x="362" y="86"/>
                    <a:pt x="363" y="86"/>
                    <a:pt x="363" y="87"/>
                  </a:cubicBezTo>
                  <a:cubicBezTo>
                    <a:pt x="363" y="87"/>
                    <a:pt x="364" y="87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4" y="87"/>
                    <a:pt x="365" y="87"/>
                    <a:pt x="365" y="87"/>
                  </a:cubicBezTo>
                  <a:cubicBezTo>
                    <a:pt x="366" y="87"/>
                    <a:pt x="365" y="88"/>
                    <a:pt x="366" y="88"/>
                  </a:cubicBezTo>
                  <a:cubicBezTo>
                    <a:pt x="366" y="87"/>
                    <a:pt x="366" y="87"/>
                    <a:pt x="366" y="87"/>
                  </a:cubicBezTo>
                  <a:cubicBezTo>
                    <a:pt x="367" y="88"/>
                    <a:pt x="368" y="88"/>
                    <a:pt x="369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69" y="88"/>
                    <a:pt x="370" y="88"/>
                  </a:cubicBezTo>
                  <a:cubicBezTo>
                    <a:pt x="370" y="88"/>
                    <a:pt x="369" y="87"/>
                    <a:pt x="370" y="87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1" y="88"/>
                    <a:pt x="370" y="88"/>
                    <a:pt x="370" y="88"/>
                  </a:cubicBezTo>
                  <a:cubicBezTo>
                    <a:pt x="370" y="88"/>
                    <a:pt x="370" y="88"/>
                    <a:pt x="370" y="88"/>
                  </a:cubicBezTo>
                  <a:cubicBezTo>
                    <a:pt x="370" y="88"/>
                    <a:pt x="371" y="88"/>
                    <a:pt x="371" y="88"/>
                  </a:cubicBezTo>
                  <a:cubicBezTo>
                    <a:pt x="371" y="88"/>
                    <a:pt x="371" y="88"/>
                    <a:pt x="371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9"/>
                    <a:pt x="371" y="89"/>
                    <a:pt x="371" y="89"/>
                  </a:cubicBezTo>
                  <a:cubicBezTo>
                    <a:pt x="371" y="89"/>
                    <a:pt x="371" y="89"/>
                    <a:pt x="371" y="89"/>
                  </a:cubicBezTo>
                  <a:cubicBezTo>
                    <a:pt x="373" y="89"/>
                    <a:pt x="372" y="88"/>
                    <a:pt x="372" y="87"/>
                  </a:cubicBezTo>
                  <a:cubicBezTo>
                    <a:pt x="372" y="88"/>
                    <a:pt x="373" y="87"/>
                    <a:pt x="373" y="88"/>
                  </a:cubicBezTo>
                  <a:cubicBezTo>
                    <a:pt x="373" y="88"/>
                    <a:pt x="373" y="89"/>
                    <a:pt x="373" y="89"/>
                  </a:cubicBezTo>
                  <a:cubicBezTo>
                    <a:pt x="374" y="89"/>
                    <a:pt x="374" y="88"/>
                    <a:pt x="375" y="88"/>
                  </a:cubicBezTo>
                  <a:cubicBezTo>
                    <a:pt x="375" y="88"/>
                    <a:pt x="375" y="88"/>
                    <a:pt x="375" y="88"/>
                  </a:cubicBezTo>
                  <a:cubicBezTo>
                    <a:pt x="376" y="89"/>
                    <a:pt x="377" y="88"/>
                    <a:pt x="378" y="87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8"/>
                    <a:pt x="379" y="87"/>
                    <a:pt x="380" y="88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80" y="88"/>
                    <a:pt x="381" y="88"/>
                    <a:pt x="381" y="88"/>
                  </a:cubicBezTo>
                  <a:cubicBezTo>
                    <a:pt x="382" y="88"/>
                    <a:pt x="381" y="89"/>
                    <a:pt x="382" y="89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9"/>
                    <a:pt x="383" y="89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8"/>
                    <a:pt x="384" y="89"/>
                    <a:pt x="384" y="89"/>
                  </a:cubicBezTo>
                  <a:cubicBezTo>
                    <a:pt x="384" y="88"/>
                    <a:pt x="385" y="88"/>
                    <a:pt x="385" y="88"/>
                  </a:cubicBezTo>
                  <a:cubicBezTo>
                    <a:pt x="385" y="89"/>
                    <a:pt x="385" y="89"/>
                    <a:pt x="385" y="89"/>
                  </a:cubicBezTo>
                  <a:cubicBezTo>
                    <a:pt x="385" y="89"/>
                    <a:pt x="386" y="89"/>
                    <a:pt x="386" y="88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7" y="88"/>
                    <a:pt x="387" y="87"/>
                    <a:pt x="387" y="88"/>
                  </a:cubicBezTo>
                  <a:cubicBezTo>
                    <a:pt x="388" y="88"/>
                    <a:pt x="387" y="88"/>
                    <a:pt x="387" y="88"/>
                  </a:cubicBezTo>
                  <a:cubicBezTo>
                    <a:pt x="387" y="88"/>
                    <a:pt x="387" y="89"/>
                    <a:pt x="387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8" y="88"/>
                    <a:pt x="388" y="88"/>
                    <a:pt x="388" y="87"/>
                  </a:cubicBezTo>
                  <a:cubicBezTo>
                    <a:pt x="388" y="87"/>
                    <a:pt x="388" y="87"/>
                    <a:pt x="389" y="87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88" y="87"/>
                    <a:pt x="388" y="86"/>
                    <a:pt x="388" y="87"/>
                  </a:cubicBezTo>
                  <a:cubicBezTo>
                    <a:pt x="388" y="87"/>
                    <a:pt x="388" y="87"/>
                    <a:pt x="388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7"/>
                    <a:pt x="386" y="87"/>
                    <a:pt x="386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6"/>
                    <a:pt x="387" y="85"/>
                    <a:pt x="388" y="85"/>
                  </a:cubicBezTo>
                  <a:cubicBezTo>
                    <a:pt x="388" y="86"/>
                    <a:pt x="390" y="85"/>
                    <a:pt x="390" y="86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91" y="85"/>
                    <a:pt x="391" y="85"/>
                    <a:pt x="390" y="85"/>
                  </a:cubicBezTo>
                  <a:cubicBezTo>
                    <a:pt x="392" y="85"/>
                    <a:pt x="393" y="86"/>
                    <a:pt x="394" y="85"/>
                  </a:cubicBezTo>
                  <a:cubicBezTo>
                    <a:pt x="396" y="87"/>
                    <a:pt x="397" y="85"/>
                    <a:pt x="398" y="86"/>
                  </a:cubicBezTo>
                  <a:cubicBezTo>
                    <a:pt x="400" y="85"/>
                    <a:pt x="403" y="87"/>
                    <a:pt x="405" y="85"/>
                  </a:cubicBezTo>
                  <a:close/>
                  <a:moveTo>
                    <a:pt x="503" y="82"/>
                  </a:moveTo>
                  <a:cubicBezTo>
                    <a:pt x="502" y="82"/>
                    <a:pt x="502" y="83"/>
                    <a:pt x="501" y="82"/>
                  </a:cubicBezTo>
                  <a:cubicBezTo>
                    <a:pt x="502" y="82"/>
                    <a:pt x="502" y="82"/>
                    <a:pt x="503" y="82"/>
                  </a:cubicBezTo>
                  <a:close/>
                  <a:moveTo>
                    <a:pt x="490" y="81"/>
                  </a:moveTo>
                  <a:cubicBezTo>
                    <a:pt x="489" y="83"/>
                    <a:pt x="487" y="81"/>
                    <a:pt x="486" y="82"/>
                  </a:cubicBezTo>
                  <a:cubicBezTo>
                    <a:pt x="486" y="81"/>
                    <a:pt x="486" y="81"/>
                    <a:pt x="486" y="81"/>
                  </a:cubicBezTo>
                  <a:cubicBezTo>
                    <a:pt x="487" y="80"/>
                    <a:pt x="489" y="81"/>
                    <a:pt x="490" y="81"/>
                  </a:cubicBezTo>
                  <a:close/>
                  <a:moveTo>
                    <a:pt x="475" y="81"/>
                  </a:moveTo>
                  <a:cubicBezTo>
                    <a:pt x="475" y="81"/>
                    <a:pt x="475" y="81"/>
                    <a:pt x="475" y="81"/>
                  </a:cubicBezTo>
                  <a:cubicBezTo>
                    <a:pt x="475" y="81"/>
                    <a:pt x="475" y="81"/>
                    <a:pt x="475" y="82"/>
                  </a:cubicBezTo>
                  <a:lnTo>
                    <a:pt x="475" y="81"/>
                  </a:ln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7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474" y="78"/>
                  </a:moveTo>
                  <a:cubicBezTo>
                    <a:pt x="475" y="79"/>
                    <a:pt x="476" y="78"/>
                    <a:pt x="477" y="78"/>
                  </a:cubicBezTo>
                  <a:cubicBezTo>
                    <a:pt x="480" y="78"/>
                    <a:pt x="481" y="78"/>
                    <a:pt x="483" y="78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83" y="79"/>
                    <a:pt x="481" y="79"/>
                    <a:pt x="479" y="79"/>
                  </a:cubicBezTo>
                  <a:cubicBezTo>
                    <a:pt x="479" y="79"/>
                    <a:pt x="479" y="78"/>
                    <a:pt x="479" y="78"/>
                  </a:cubicBezTo>
                  <a:cubicBezTo>
                    <a:pt x="478" y="79"/>
                    <a:pt x="476" y="80"/>
                    <a:pt x="474" y="79"/>
                  </a:cubicBezTo>
                  <a:cubicBezTo>
                    <a:pt x="474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4" y="78"/>
                  </a:cubicBezTo>
                  <a:close/>
                  <a:moveTo>
                    <a:pt x="470" y="79"/>
                  </a:moveTo>
                  <a:cubicBezTo>
                    <a:pt x="472" y="78"/>
                    <a:pt x="472" y="78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0" y="79"/>
                    <a:pt x="468" y="79"/>
                    <a:pt x="467" y="79"/>
                  </a:cubicBezTo>
                  <a:cubicBezTo>
                    <a:pt x="468" y="79"/>
                    <a:pt x="469" y="78"/>
                    <a:pt x="470" y="79"/>
                  </a:cubicBezTo>
                  <a:close/>
                  <a:moveTo>
                    <a:pt x="459" y="79"/>
                  </a:moveTo>
                  <a:cubicBezTo>
                    <a:pt x="462" y="79"/>
                    <a:pt x="462" y="78"/>
                    <a:pt x="464" y="79"/>
                  </a:cubicBezTo>
                  <a:cubicBezTo>
                    <a:pt x="465" y="79"/>
                    <a:pt x="465" y="78"/>
                    <a:pt x="466" y="79"/>
                  </a:cubicBezTo>
                  <a:cubicBezTo>
                    <a:pt x="466" y="80"/>
                    <a:pt x="464" y="78"/>
                    <a:pt x="463" y="79"/>
                  </a:cubicBezTo>
                  <a:cubicBezTo>
                    <a:pt x="461" y="78"/>
                    <a:pt x="458" y="80"/>
                    <a:pt x="456" y="79"/>
                  </a:cubicBezTo>
                  <a:cubicBezTo>
                    <a:pt x="457" y="79"/>
                    <a:pt x="458" y="79"/>
                    <a:pt x="459" y="79"/>
                  </a:cubicBezTo>
                  <a:close/>
                  <a:moveTo>
                    <a:pt x="488" y="67"/>
                  </a:moveTo>
                  <a:cubicBezTo>
                    <a:pt x="487" y="67"/>
                    <a:pt x="487" y="68"/>
                    <a:pt x="486" y="68"/>
                  </a:cubicBezTo>
                  <a:cubicBezTo>
                    <a:pt x="486" y="67"/>
                    <a:pt x="485" y="68"/>
                    <a:pt x="485" y="67"/>
                  </a:cubicBezTo>
                  <a:cubicBezTo>
                    <a:pt x="485" y="66"/>
                    <a:pt x="487" y="67"/>
                    <a:pt x="488" y="67"/>
                  </a:cubicBezTo>
                  <a:close/>
                  <a:moveTo>
                    <a:pt x="478" y="61"/>
                  </a:moveTo>
                  <a:cubicBezTo>
                    <a:pt x="478" y="61"/>
                    <a:pt x="478" y="61"/>
                    <a:pt x="478" y="61"/>
                  </a:cubicBezTo>
                  <a:cubicBezTo>
                    <a:pt x="477" y="61"/>
                    <a:pt x="477" y="61"/>
                    <a:pt x="477" y="61"/>
                  </a:cubicBezTo>
                  <a:lnTo>
                    <a:pt x="478" y="61"/>
                  </a:lnTo>
                  <a:close/>
                  <a:moveTo>
                    <a:pt x="471" y="63"/>
                  </a:moveTo>
                  <a:cubicBezTo>
                    <a:pt x="472" y="63"/>
                    <a:pt x="472" y="63"/>
                    <a:pt x="472" y="63"/>
                  </a:cubicBezTo>
                  <a:cubicBezTo>
                    <a:pt x="471" y="64"/>
                    <a:pt x="471" y="64"/>
                    <a:pt x="471" y="64"/>
                  </a:cubicBezTo>
                  <a:cubicBezTo>
                    <a:pt x="471" y="63"/>
                    <a:pt x="471" y="63"/>
                    <a:pt x="471" y="63"/>
                  </a:cubicBezTo>
                  <a:close/>
                  <a:moveTo>
                    <a:pt x="470" y="64"/>
                  </a:moveTo>
                  <a:cubicBezTo>
                    <a:pt x="470" y="64"/>
                    <a:pt x="469" y="63"/>
                    <a:pt x="469" y="64"/>
                  </a:cubicBezTo>
                  <a:cubicBezTo>
                    <a:pt x="469" y="64"/>
                    <a:pt x="469" y="64"/>
                    <a:pt x="469" y="64"/>
                  </a:cubicBezTo>
                  <a:cubicBezTo>
                    <a:pt x="468" y="64"/>
                    <a:pt x="468" y="64"/>
                    <a:pt x="468" y="64"/>
                  </a:cubicBezTo>
                  <a:cubicBezTo>
                    <a:pt x="469" y="63"/>
                    <a:pt x="470" y="63"/>
                    <a:pt x="470" y="64"/>
                  </a:cubicBezTo>
                  <a:close/>
                  <a:moveTo>
                    <a:pt x="496" y="55"/>
                  </a:moveTo>
                  <a:cubicBezTo>
                    <a:pt x="495" y="56"/>
                    <a:pt x="495" y="56"/>
                    <a:pt x="495" y="56"/>
                  </a:cubicBezTo>
                  <a:cubicBezTo>
                    <a:pt x="495" y="55"/>
                    <a:pt x="495" y="55"/>
                    <a:pt x="495" y="55"/>
                  </a:cubicBezTo>
                  <a:lnTo>
                    <a:pt x="496" y="55"/>
                  </a:lnTo>
                  <a:close/>
                  <a:moveTo>
                    <a:pt x="495" y="54"/>
                  </a:moveTo>
                  <a:cubicBezTo>
                    <a:pt x="494" y="54"/>
                    <a:pt x="494" y="54"/>
                    <a:pt x="494" y="54"/>
                  </a:cubicBezTo>
                  <a:cubicBezTo>
                    <a:pt x="494" y="54"/>
                    <a:pt x="494" y="54"/>
                    <a:pt x="494" y="54"/>
                  </a:cubicBezTo>
                  <a:lnTo>
                    <a:pt x="495" y="54"/>
                  </a:lnTo>
                  <a:close/>
                  <a:moveTo>
                    <a:pt x="504" y="54"/>
                  </a:moveTo>
                  <a:cubicBezTo>
                    <a:pt x="503" y="55"/>
                    <a:pt x="503" y="55"/>
                    <a:pt x="503" y="55"/>
                  </a:cubicBezTo>
                  <a:cubicBezTo>
                    <a:pt x="503" y="54"/>
                    <a:pt x="503" y="54"/>
                    <a:pt x="503" y="54"/>
                  </a:cubicBezTo>
                  <a:lnTo>
                    <a:pt x="504" y="54"/>
                  </a:lnTo>
                  <a:close/>
                  <a:moveTo>
                    <a:pt x="494" y="53"/>
                  </a:moveTo>
                  <a:cubicBezTo>
                    <a:pt x="493" y="54"/>
                    <a:pt x="493" y="54"/>
                    <a:pt x="492" y="54"/>
                  </a:cubicBezTo>
                  <a:lnTo>
                    <a:pt x="494" y="53"/>
                  </a:lnTo>
                  <a:close/>
                  <a:moveTo>
                    <a:pt x="490" y="53"/>
                  </a:moveTo>
                  <a:cubicBezTo>
                    <a:pt x="490" y="53"/>
                    <a:pt x="490" y="53"/>
                    <a:pt x="490" y="54"/>
                  </a:cubicBezTo>
                  <a:cubicBezTo>
                    <a:pt x="490" y="53"/>
                    <a:pt x="490" y="53"/>
                    <a:pt x="490" y="53"/>
                  </a:cubicBezTo>
                  <a:close/>
                  <a:moveTo>
                    <a:pt x="489" y="55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lnTo>
                    <a:pt x="489" y="55"/>
                  </a:lnTo>
                  <a:close/>
                  <a:moveTo>
                    <a:pt x="487" y="56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lose/>
                  <a:moveTo>
                    <a:pt x="485" y="56"/>
                  </a:move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lnTo>
                    <a:pt x="485" y="56"/>
                  </a:lnTo>
                  <a:close/>
                  <a:moveTo>
                    <a:pt x="519" y="44"/>
                  </a:moveTo>
                  <a:cubicBezTo>
                    <a:pt x="519" y="45"/>
                    <a:pt x="519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20" y="45"/>
                    <a:pt x="519" y="44"/>
                    <a:pt x="520" y="44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0" y="45"/>
                    <a:pt x="520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lnTo>
                    <a:pt x="519" y="44"/>
                  </a:lnTo>
                  <a:close/>
                  <a:moveTo>
                    <a:pt x="518" y="45"/>
                  </a:moveTo>
                  <a:cubicBezTo>
                    <a:pt x="518" y="45"/>
                    <a:pt x="518" y="45"/>
                    <a:pt x="518" y="45"/>
                  </a:cubicBezTo>
                  <a:cubicBezTo>
                    <a:pt x="517" y="45"/>
                    <a:pt x="517" y="45"/>
                    <a:pt x="517" y="45"/>
                  </a:cubicBezTo>
                  <a:lnTo>
                    <a:pt x="518" y="45"/>
                  </a:lnTo>
                  <a:close/>
                  <a:moveTo>
                    <a:pt x="473" y="56"/>
                  </a:moveTo>
                  <a:cubicBezTo>
                    <a:pt x="473" y="56"/>
                    <a:pt x="473" y="56"/>
                    <a:pt x="473" y="56"/>
                  </a:cubicBezTo>
                  <a:cubicBezTo>
                    <a:pt x="473" y="56"/>
                    <a:pt x="473" y="57"/>
                    <a:pt x="474" y="57"/>
                  </a:cubicBezTo>
                  <a:cubicBezTo>
                    <a:pt x="473" y="57"/>
                    <a:pt x="472" y="57"/>
                    <a:pt x="473" y="56"/>
                  </a:cubicBezTo>
                  <a:close/>
                  <a:moveTo>
                    <a:pt x="475" y="56"/>
                  </a:moveTo>
                  <a:cubicBezTo>
                    <a:pt x="475" y="56"/>
                    <a:pt x="475" y="56"/>
                    <a:pt x="475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6" y="56"/>
                    <a:pt x="476" y="56"/>
                    <a:pt x="475" y="56"/>
                  </a:cubicBezTo>
                  <a:close/>
                  <a:moveTo>
                    <a:pt x="479" y="50"/>
                  </a:moveTo>
                  <a:cubicBezTo>
                    <a:pt x="479" y="49"/>
                    <a:pt x="479" y="49"/>
                    <a:pt x="479" y="49"/>
                  </a:cubicBezTo>
                  <a:cubicBezTo>
                    <a:pt x="479" y="49"/>
                    <a:pt x="478" y="49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7" y="49"/>
                    <a:pt x="476" y="51"/>
                    <a:pt x="476" y="50"/>
                  </a:cubicBezTo>
                  <a:cubicBezTo>
                    <a:pt x="476" y="50"/>
                    <a:pt x="477" y="50"/>
                    <a:pt x="476" y="49"/>
                  </a:cubicBezTo>
                  <a:cubicBezTo>
                    <a:pt x="477" y="49"/>
                    <a:pt x="477" y="49"/>
                    <a:pt x="478" y="49"/>
                  </a:cubicBezTo>
                  <a:cubicBezTo>
                    <a:pt x="478" y="49"/>
                    <a:pt x="478" y="49"/>
                    <a:pt x="478" y="49"/>
                  </a:cubicBezTo>
                  <a:cubicBezTo>
                    <a:pt x="478" y="49"/>
                    <a:pt x="479" y="49"/>
                    <a:pt x="480" y="49"/>
                  </a:cubicBezTo>
                  <a:cubicBezTo>
                    <a:pt x="480" y="49"/>
                    <a:pt x="480" y="49"/>
                    <a:pt x="481" y="49"/>
                  </a:cubicBezTo>
                  <a:cubicBezTo>
                    <a:pt x="480" y="50"/>
                    <a:pt x="482" y="50"/>
                    <a:pt x="482" y="51"/>
                  </a:cubicBezTo>
                  <a:cubicBezTo>
                    <a:pt x="482" y="50"/>
                    <a:pt x="480" y="50"/>
                    <a:pt x="479" y="50"/>
                  </a:cubicBezTo>
                  <a:close/>
                  <a:moveTo>
                    <a:pt x="482" y="43"/>
                  </a:moveTo>
                  <a:cubicBezTo>
                    <a:pt x="482" y="43"/>
                    <a:pt x="482" y="43"/>
                    <a:pt x="482" y="43"/>
                  </a:cubicBezTo>
                  <a:cubicBezTo>
                    <a:pt x="482" y="43"/>
                    <a:pt x="483" y="42"/>
                    <a:pt x="483" y="42"/>
                  </a:cubicBezTo>
                  <a:cubicBezTo>
                    <a:pt x="483" y="43"/>
                    <a:pt x="483" y="43"/>
                    <a:pt x="482" y="43"/>
                  </a:cubicBezTo>
                  <a:cubicBezTo>
                    <a:pt x="482" y="43"/>
                    <a:pt x="482" y="43"/>
                    <a:pt x="482" y="43"/>
                  </a:cubicBezTo>
                  <a:close/>
                  <a:moveTo>
                    <a:pt x="478" y="56"/>
                  </a:move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80" y="55"/>
                    <a:pt x="481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79" y="58"/>
                    <a:pt x="479" y="56"/>
                    <a:pt x="478" y="56"/>
                  </a:cubicBezTo>
                  <a:close/>
                  <a:moveTo>
                    <a:pt x="479" y="59"/>
                  </a:moveTo>
                  <a:cubicBezTo>
                    <a:pt x="479" y="58"/>
                    <a:pt x="479" y="58"/>
                    <a:pt x="479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9" y="58"/>
                    <a:pt x="479" y="59"/>
                    <a:pt x="479" y="59"/>
                  </a:cubicBezTo>
                  <a:close/>
                  <a:moveTo>
                    <a:pt x="485" y="50"/>
                  </a:moveTo>
                  <a:cubicBezTo>
                    <a:pt x="485" y="50"/>
                    <a:pt x="485" y="50"/>
                    <a:pt x="485" y="50"/>
                  </a:cubicBezTo>
                  <a:cubicBezTo>
                    <a:pt x="485" y="50"/>
                    <a:pt x="485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5" y="49"/>
                    <a:pt x="486" y="50"/>
                    <a:pt x="486" y="49"/>
                  </a:cubicBezTo>
                  <a:cubicBezTo>
                    <a:pt x="486" y="49"/>
                    <a:pt x="485" y="50"/>
                    <a:pt x="485" y="50"/>
                  </a:cubicBezTo>
                  <a:close/>
                  <a:moveTo>
                    <a:pt x="488" y="48"/>
                  </a:move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lnTo>
                    <a:pt x="488" y="48"/>
                  </a:lnTo>
                  <a:close/>
                  <a:moveTo>
                    <a:pt x="492" y="43"/>
                  </a:moveTo>
                  <a:cubicBezTo>
                    <a:pt x="492" y="43"/>
                    <a:pt x="492" y="43"/>
                    <a:pt x="491" y="43"/>
                  </a:cubicBezTo>
                  <a:cubicBezTo>
                    <a:pt x="491" y="43"/>
                    <a:pt x="490" y="43"/>
                    <a:pt x="489" y="43"/>
                  </a:cubicBezTo>
                  <a:cubicBezTo>
                    <a:pt x="490" y="43"/>
                    <a:pt x="491" y="42"/>
                    <a:pt x="492" y="42"/>
                  </a:cubicBezTo>
                  <a:cubicBezTo>
                    <a:pt x="492" y="43"/>
                    <a:pt x="491" y="43"/>
                    <a:pt x="491" y="43"/>
                  </a:cubicBezTo>
                  <a:cubicBezTo>
                    <a:pt x="492" y="43"/>
                    <a:pt x="492" y="43"/>
                    <a:pt x="492" y="43"/>
                  </a:cubicBezTo>
                  <a:close/>
                  <a:moveTo>
                    <a:pt x="492" y="47"/>
                  </a:moveTo>
                  <a:cubicBezTo>
                    <a:pt x="493" y="47"/>
                    <a:pt x="495" y="46"/>
                    <a:pt x="496" y="47"/>
                  </a:cubicBezTo>
                  <a:cubicBezTo>
                    <a:pt x="495" y="46"/>
                    <a:pt x="493" y="47"/>
                    <a:pt x="492" y="47"/>
                  </a:cubicBezTo>
                  <a:close/>
                  <a:moveTo>
                    <a:pt x="495" y="43"/>
                  </a:moveTo>
                  <a:cubicBezTo>
                    <a:pt x="495" y="43"/>
                    <a:pt x="495" y="43"/>
                    <a:pt x="495" y="43"/>
                  </a:cubicBezTo>
                  <a:cubicBezTo>
                    <a:pt x="495" y="44"/>
                    <a:pt x="495" y="44"/>
                    <a:pt x="495" y="44"/>
                  </a:cubicBezTo>
                  <a:lnTo>
                    <a:pt x="495" y="43"/>
                  </a:lnTo>
                  <a:close/>
                  <a:moveTo>
                    <a:pt x="496" y="43"/>
                  </a:move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lose/>
                  <a:moveTo>
                    <a:pt x="496" y="45"/>
                  </a:move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lnTo>
                    <a:pt x="496" y="45"/>
                  </a:lnTo>
                  <a:close/>
                  <a:moveTo>
                    <a:pt x="502" y="45"/>
                  </a:move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3" y="44"/>
                    <a:pt x="504" y="45"/>
                  </a:cubicBezTo>
                  <a:cubicBezTo>
                    <a:pt x="503" y="45"/>
                    <a:pt x="503" y="45"/>
                    <a:pt x="502" y="45"/>
                  </a:cubicBezTo>
                  <a:close/>
                  <a:moveTo>
                    <a:pt x="506" y="45"/>
                  </a:moveTo>
                  <a:cubicBezTo>
                    <a:pt x="505" y="45"/>
                    <a:pt x="505" y="45"/>
                    <a:pt x="505" y="45"/>
                  </a:cubicBezTo>
                  <a:cubicBezTo>
                    <a:pt x="504" y="44"/>
                    <a:pt x="505" y="45"/>
                    <a:pt x="506" y="45"/>
                  </a:cubicBezTo>
                  <a:cubicBezTo>
                    <a:pt x="506" y="45"/>
                    <a:pt x="506" y="44"/>
                    <a:pt x="506" y="44"/>
                  </a:cubicBezTo>
                  <a:cubicBezTo>
                    <a:pt x="506" y="45"/>
                    <a:pt x="506" y="45"/>
                    <a:pt x="506" y="45"/>
                  </a:cubicBezTo>
                  <a:close/>
                  <a:moveTo>
                    <a:pt x="507" y="45"/>
                  </a:moveTo>
                  <a:cubicBezTo>
                    <a:pt x="507" y="45"/>
                    <a:pt x="507" y="45"/>
                    <a:pt x="507" y="45"/>
                  </a:cubicBezTo>
                  <a:cubicBezTo>
                    <a:pt x="508" y="45"/>
                    <a:pt x="508" y="45"/>
                    <a:pt x="508" y="45"/>
                  </a:cubicBezTo>
                  <a:lnTo>
                    <a:pt x="507" y="45"/>
                  </a:lnTo>
                  <a:close/>
                  <a:moveTo>
                    <a:pt x="509" y="45"/>
                  </a:move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5"/>
                    <a:pt x="509" y="45"/>
                    <a:pt x="510" y="44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1" y="46"/>
                    <a:pt x="509" y="45"/>
                    <a:pt x="509" y="45"/>
                  </a:cubicBezTo>
                  <a:close/>
                  <a:moveTo>
                    <a:pt x="512" y="46"/>
                  </a:moveTo>
                  <a:cubicBezTo>
                    <a:pt x="512" y="47"/>
                    <a:pt x="512" y="47"/>
                    <a:pt x="512" y="47"/>
                  </a:cubicBezTo>
                  <a:cubicBezTo>
                    <a:pt x="511" y="46"/>
                    <a:pt x="511" y="46"/>
                    <a:pt x="511" y="46"/>
                  </a:cubicBezTo>
                  <a:lnTo>
                    <a:pt x="512" y="46"/>
                  </a:lnTo>
                  <a:close/>
                  <a:moveTo>
                    <a:pt x="494" y="38"/>
                  </a:moveTo>
                  <a:cubicBezTo>
                    <a:pt x="492" y="38"/>
                    <a:pt x="491" y="39"/>
                    <a:pt x="490" y="39"/>
                  </a:cubicBezTo>
                  <a:cubicBezTo>
                    <a:pt x="490" y="38"/>
                    <a:pt x="490" y="38"/>
                    <a:pt x="490" y="38"/>
                  </a:cubicBezTo>
                  <a:cubicBezTo>
                    <a:pt x="491" y="39"/>
                    <a:pt x="493" y="38"/>
                    <a:pt x="494" y="38"/>
                  </a:cubicBezTo>
                  <a:close/>
                  <a:moveTo>
                    <a:pt x="490" y="41"/>
                  </a:moveTo>
                  <a:cubicBezTo>
                    <a:pt x="490" y="40"/>
                    <a:pt x="491" y="39"/>
                    <a:pt x="492" y="40"/>
                  </a:cubicBezTo>
                  <a:cubicBezTo>
                    <a:pt x="493" y="40"/>
                    <a:pt x="492" y="41"/>
                    <a:pt x="493" y="41"/>
                  </a:cubicBezTo>
                  <a:cubicBezTo>
                    <a:pt x="493" y="40"/>
                    <a:pt x="495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7" y="41"/>
                    <a:pt x="496" y="41"/>
                    <a:pt x="496" y="41"/>
                  </a:cubicBezTo>
                  <a:cubicBezTo>
                    <a:pt x="497" y="41"/>
                    <a:pt x="498" y="41"/>
                    <a:pt x="498" y="41"/>
                  </a:cubicBezTo>
                  <a:cubicBezTo>
                    <a:pt x="498" y="40"/>
                    <a:pt x="498" y="40"/>
                    <a:pt x="498" y="40"/>
                  </a:cubicBezTo>
                  <a:cubicBezTo>
                    <a:pt x="499" y="40"/>
                    <a:pt x="499" y="40"/>
                    <a:pt x="500" y="40"/>
                  </a:cubicBezTo>
                  <a:cubicBezTo>
                    <a:pt x="500" y="40"/>
                    <a:pt x="500" y="40"/>
                    <a:pt x="500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39"/>
                    <a:pt x="501" y="39"/>
                    <a:pt x="501" y="39"/>
                  </a:cubicBezTo>
                  <a:cubicBezTo>
                    <a:pt x="501" y="39"/>
                    <a:pt x="502" y="40"/>
                    <a:pt x="502" y="39"/>
                  </a:cubicBezTo>
                  <a:cubicBezTo>
                    <a:pt x="503" y="41"/>
                    <a:pt x="504" y="40"/>
                    <a:pt x="505" y="40"/>
                  </a:cubicBezTo>
                  <a:cubicBezTo>
                    <a:pt x="505" y="40"/>
                    <a:pt x="506" y="40"/>
                    <a:pt x="505" y="40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7" y="40"/>
                    <a:pt x="509" y="38"/>
                    <a:pt x="512" y="39"/>
                  </a:cubicBezTo>
                  <a:cubicBezTo>
                    <a:pt x="512" y="40"/>
                    <a:pt x="512" y="40"/>
                    <a:pt x="512" y="40"/>
                  </a:cubicBezTo>
                  <a:cubicBezTo>
                    <a:pt x="511" y="40"/>
                    <a:pt x="511" y="40"/>
                    <a:pt x="511" y="40"/>
                  </a:cubicBezTo>
                  <a:cubicBezTo>
                    <a:pt x="511" y="40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2"/>
                  </a:cubicBezTo>
                  <a:cubicBezTo>
                    <a:pt x="513" y="42"/>
                    <a:pt x="511" y="43"/>
                    <a:pt x="512" y="43"/>
                  </a:cubicBezTo>
                  <a:cubicBezTo>
                    <a:pt x="512" y="43"/>
                    <a:pt x="511" y="44"/>
                    <a:pt x="511" y="44"/>
                  </a:cubicBezTo>
                  <a:cubicBezTo>
                    <a:pt x="511" y="44"/>
                    <a:pt x="511" y="45"/>
                    <a:pt x="511" y="45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0" y="44"/>
                    <a:pt x="510" y="44"/>
                    <a:pt x="509" y="44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1"/>
                    <a:pt x="508" y="42"/>
                    <a:pt x="508" y="42"/>
                  </a:cubicBezTo>
                  <a:cubicBezTo>
                    <a:pt x="509" y="43"/>
                    <a:pt x="506" y="41"/>
                    <a:pt x="507" y="43"/>
                  </a:cubicBezTo>
                  <a:cubicBezTo>
                    <a:pt x="507" y="44"/>
                    <a:pt x="505" y="44"/>
                    <a:pt x="504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2" y="42"/>
                    <a:pt x="504" y="43"/>
                    <a:pt x="506" y="42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4" y="41"/>
                    <a:pt x="503" y="41"/>
                  </a:cubicBezTo>
                  <a:cubicBezTo>
                    <a:pt x="503" y="41"/>
                    <a:pt x="503" y="41"/>
                    <a:pt x="503" y="41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2" y="42"/>
                    <a:pt x="502" y="42"/>
                    <a:pt x="500" y="42"/>
                  </a:cubicBezTo>
                  <a:cubicBezTo>
                    <a:pt x="500" y="42"/>
                    <a:pt x="497" y="42"/>
                    <a:pt x="499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9" y="42"/>
                    <a:pt x="499" y="42"/>
                  </a:cubicBezTo>
                  <a:cubicBezTo>
                    <a:pt x="499" y="41"/>
                    <a:pt x="498" y="42"/>
                    <a:pt x="497" y="41"/>
                  </a:cubicBezTo>
                  <a:cubicBezTo>
                    <a:pt x="497" y="42"/>
                    <a:pt x="496" y="42"/>
                    <a:pt x="495" y="42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1"/>
                    <a:pt x="493" y="42"/>
                  </a:cubicBezTo>
                  <a:cubicBezTo>
                    <a:pt x="493" y="42"/>
                    <a:pt x="492" y="42"/>
                    <a:pt x="493" y="42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2" y="42"/>
                    <a:pt x="492" y="42"/>
                  </a:cubicBezTo>
                  <a:cubicBezTo>
                    <a:pt x="491" y="41"/>
                    <a:pt x="490" y="42"/>
                    <a:pt x="489" y="42"/>
                  </a:cubicBezTo>
                  <a:cubicBezTo>
                    <a:pt x="489" y="41"/>
                    <a:pt x="489" y="41"/>
                    <a:pt x="489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8" y="41"/>
                    <a:pt x="489" y="40"/>
                    <a:pt x="490" y="41"/>
                  </a:cubicBezTo>
                  <a:close/>
                  <a:moveTo>
                    <a:pt x="489" y="38"/>
                  </a:moveTo>
                  <a:cubicBezTo>
                    <a:pt x="488" y="38"/>
                    <a:pt x="488" y="38"/>
                    <a:pt x="488" y="38"/>
                  </a:cubicBezTo>
                  <a:cubicBezTo>
                    <a:pt x="488" y="38"/>
                    <a:pt x="488" y="38"/>
                    <a:pt x="488" y="38"/>
                  </a:cubicBezTo>
                  <a:lnTo>
                    <a:pt x="489" y="38"/>
                  </a:lnTo>
                  <a:close/>
                  <a:moveTo>
                    <a:pt x="484" y="49"/>
                  </a:moveTo>
                  <a:cubicBezTo>
                    <a:pt x="483" y="49"/>
                    <a:pt x="483" y="51"/>
                    <a:pt x="482" y="50"/>
                  </a:cubicBezTo>
                  <a:cubicBezTo>
                    <a:pt x="482" y="49"/>
                    <a:pt x="483" y="49"/>
                    <a:pt x="484" y="49"/>
                  </a:cubicBezTo>
                  <a:close/>
                  <a:moveTo>
                    <a:pt x="486" y="41"/>
                  </a:moveTo>
                  <a:cubicBezTo>
                    <a:pt x="486" y="40"/>
                    <a:pt x="485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5" y="40"/>
                    <a:pt x="486" y="40"/>
                    <a:pt x="486" y="41"/>
                  </a:cubicBezTo>
                  <a:close/>
                  <a:moveTo>
                    <a:pt x="482" y="41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2" y="40"/>
                    <a:pt x="482" y="40"/>
                    <a:pt x="482" y="41"/>
                  </a:cubicBezTo>
                  <a:close/>
                  <a:moveTo>
                    <a:pt x="485" y="42"/>
                  </a:moveTo>
                  <a:cubicBezTo>
                    <a:pt x="483" y="41"/>
                    <a:pt x="481" y="42"/>
                    <a:pt x="479" y="41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0" y="42"/>
                    <a:pt x="483" y="41"/>
                    <a:pt x="485" y="42"/>
                  </a:cubicBezTo>
                  <a:close/>
                  <a:moveTo>
                    <a:pt x="476" y="49"/>
                  </a:moveTo>
                  <a:cubicBezTo>
                    <a:pt x="476" y="49"/>
                    <a:pt x="476" y="49"/>
                    <a:pt x="476" y="49"/>
                  </a:cubicBezTo>
                  <a:cubicBezTo>
                    <a:pt x="476" y="49"/>
                    <a:pt x="476" y="49"/>
                    <a:pt x="476" y="49"/>
                  </a:cubicBezTo>
                  <a:cubicBezTo>
                    <a:pt x="475" y="49"/>
                    <a:pt x="475" y="49"/>
                    <a:pt x="474" y="49"/>
                  </a:cubicBezTo>
                  <a:cubicBezTo>
                    <a:pt x="474" y="48"/>
                    <a:pt x="475" y="49"/>
                    <a:pt x="476" y="49"/>
                  </a:cubicBezTo>
                  <a:close/>
                  <a:moveTo>
                    <a:pt x="470" y="55"/>
                  </a:move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5"/>
                    <a:pt x="470" y="55"/>
                  </a:cubicBezTo>
                  <a:close/>
                  <a:moveTo>
                    <a:pt x="471" y="50"/>
                  </a:moveTo>
                  <a:cubicBezTo>
                    <a:pt x="470" y="50"/>
                    <a:pt x="470" y="50"/>
                    <a:pt x="470" y="50"/>
                  </a:cubicBezTo>
                  <a:cubicBezTo>
                    <a:pt x="472" y="50"/>
                    <a:pt x="472" y="50"/>
                    <a:pt x="472" y="50"/>
                  </a:cubicBezTo>
                  <a:lnTo>
                    <a:pt x="471" y="50"/>
                  </a:lnTo>
                  <a:close/>
                  <a:moveTo>
                    <a:pt x="474" y="42"/>
                  </a:move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2"/>
                    <a:pt x="474" y="42"/>
                    <a:pt x="474" y="42"/>
                  </a:cubicBezTo>
                  <a:close/>
                  <a:moveTo>
                    <a:pt x="468" y="56"/>
                  </a:moveTo>
                  <a:cubicBezTo>
                    <a:pt x="468" y="56"/>
                    <a:pt x="468" y="56"/>
                    <a:pt x="468" y="56"/>
                  </a:cubicBezTo>
                  <a:cubicBezTo>
                    <a:pt x="467" y="56"/>
                    <a:pt x="467" y="56"/>
                    <a:pt x="467" y="56"/>
                  </a:cubicBezTo>
                  <a:lnTo>
                    <a:pt x="468" y="56"/>
                  </a:lnTo>
                  <a:close/>
                  <a:moveTo>
                    <a:pt x="467" y="56"/>
                  </a:moveTo>
                  <a:cubicBezTo>
                    <a:pt x="466" y="56"/>
                    <a:pt x="466" y="56"/>
                    <a:pt x="465" y="56"/>
                  </a:cubicBezTo>
                  <a:cubicBezTo>
                    <a:pt x="465" y="56"/>
                    <a:pt x="465" y="56"/>
                    <a:pt x="465" y="56"/>
                  </a:cubicBezTo>
                  <a:cubicBezTo>
                    <a:pt x="465" y="55"/>
                    <a:pt x="466" y="56"/>
                    <a:pt x="467" y="56"/>
                  </a:cubicBezTo>
                  <a:close/>
                  <a:moveTo>
                    <a:pt x="462" y="64"/>
                  </a:move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2" y="64"/>
                    <a:pt x="462" y="64"/>
                  </a:cubicBezTo>
                  <a:close/>
                  <a:moveTo>
                    <a:pt x="463" y="59"/>
                  </a:moveTo>
                  <a:cubicBezTo>
                    <a:pt x="463" y="60"/>
                    <a:pt x="463" y="60"/>
                    <a:pt x="463" y="60"/>
                  </a:cubicBezTo>
                  <a:cubicBezTo>
                    <a:pt x="463" y="59"/>
                    <a:pt x="463" y="59"/>
                    <a:pt x="463" y="59"/>
                  </a:cubicBezTo>
                  <a:close/>
                  <a:moveTo>
                    <a:pt x="464" y="56"/>
                  </a:moveTo>
                  <a:cubicBezTo>
                    <a:pt x="464" y="57"/>
                    <a:pt x="463" y="56"/>
                    <a:pt x="463" y="56"/>
                  </a:cubicBezTo>
                  <a:cubicBezTo>
                    <a:pt x="463" y="56"/>
                    <a:pt x="464" y="56"/>
                    <a:pt x="464" y="56"/>
                  </a:cubicBezTo>
                  <a:close/>
                  <a:moveTo>
                    <a:pt x="461" y="56"/>
                  </a:moveTo>
                  <a:cubicBezTo>
                    <a:pt x="461" y="56"/>
                    <a:pt x="459" y="56"/>
                    <a:pt x="458" y="56"/>
                  </a:cubicBezTo>
                  <a:cubicBezTo>
                    <a:pt x="457" y="56"/>
                    <a:pt x="457" y="55"/>
                    <a:pt x="456" y="56"/>
                  </a:cubicBezTo>
                  <a:cubicBezTo>
                    <a:pt x="458" y="55"/>
                    <a:pt x="460" y="56"/>
                    <a:pt x="461" y="56"/>
                  </a:cubicBezTo>
                  <a:close/>
                  <a:moveTo>
                    <a:pt x="455" y="55"/>
                  </a:moveTo>
                  <a:cubicBezTo>
                    <a:pt x="455" y="55"/>
                    <a:pt x="455" y="55"/>
                    <a:pt x="455" y="56"/>
                  </a:cubicBezTo>
                  <a:cubicBezTo>
                    <a:pt x="454" y="56"/>
                    <a:pt x="454" y="56"/>
                    <a:pt x="454" y="56"/>
                  </a:cubicBezTo>
                  <a:lnTo>
                    <a:pt x="455" y="55"/>
                  </a:lnTo>
                  <a:close/>
                  <a:moveTo>
                    <a:pt x="453" y="56"/>
                  </a:moveTo>
                  <a:cubicBezTo>
                    <a:pt x="453" y="56"/>
                    <a:pt x="453" y="56"/>
                    <a:pt x="453" y="56"/>
                  </a:cubicBezTo>
                  <a:cubicBezTo>
                    <a:pt x="453" y="55"/>
                    <a:pt x="453" y="55"/>
                    <a:pt x="453" y="55"/>
                  </a:cubicBezTo>
                  <a:lnTo>
                    <a:pt x="453" y="56"/>
                  </a:lnTo>
                  <a:close/>
                  <a:moveTo>
                    <a:pt x="451" y="55"/>
                  </a:moveTo>
                  <a:cubicBezTo>
                    <a:pt x="451" y="56"/>
                    <a:pt x="451" y="56"/>
                    <a:pt x="451" y="56"/>
                  </a:cubicBezTo>
                  <a:cubicBezTo>
                    <a:pt x="450" y="55"/>
                    <a:pt x="450" y="56"/>
                    <a:pt x="449" y="56"/>
                  </a:cubicBezTo>
                  <a:cubicBezTo>
                    <a:pt x="449" y="55"/>
                    <a:pt x="450" y="56"/>
                    <a:pt x="451" y="55"/>
                  </a:cubicBezTo>
                  <a:close/>
                  <a:moveTo>
                    <a:pt x="477" y="33"/>
                  </a:moveTo>
                  <a:cubicBezTo>
                    <a:pt x="477" y="34"/>
                    <a:pt x="477" y="34"/>
                    <a:pt x="476" y="34"/>
                  </a:cubicBezTo>
                  <a:cubicBezTo>
                    <a:pt x="476" y="33"/>
                    <a:pt x="477" y="34"/>
                    <a:pt x="477" y="33"/>
                  </a:cubicBezTo>
                  <a:close/>
                  <a:moveTo>
                    <a:pt x="469" y="34"/>
                  </a:moveTo>
                  <a:cubicBezTo>
                    <a:pt x="469" y="34"/>
                    <a:pt x="469" y="34"/>
                    <a:pt x="470" y="34"/>
                  </a:cubicBezTo>
                  <a:cubicBezTo>
                    <a:pt x="470" y="35"/>
                    <a:pt x="469" y="34"/>
                    <a:pt x="469" y="34"/>
                  </a:cubicBezTo>
                  <a:close/>
                  <a:moveTo>
                    <a:pt x="472" y="32"/>
                  </a:moveTo>
                  <a:cubicBezTo>
                    <a:pt x="471" y="32"/>
                    <a:pt x="471" y="32"/>
                    <a:pt x="471" y="31"/>
                  </a:cubicBezTo>
                  <a:cubicBezTo>
                    <a:pt x="471" y="31"/>
                    <a:pt x="472" y="32"/>
                    <a:pt x="472" y="32"/>
                  </a:cubicBezTo>
                  <a:close/>
                  <a:moveTo>
                    <a:pt x="473" y="29"/>
                  </a:moveTo>
                  <a:cubicBezTo>
                    <a:pt x="473" y="30"/>
                    <a:pt x="473" y="30"/>
                    <a:pt x="473" y="30"/>
                  </a:cubicBezTo>
                  <a:cubicBezTo>
                    <a:pt x="473" y="30"/>
                    <a:pt x="470" y="30"/>
                    <a:pt x="470" y="30"/>
                  </a:cubicBezTo>
                  <a:lnTo>
                    <a:pt x="473" y="29"/>
                  </a:lnTo>
                  <a:close/>
                  <a:moveTo>
                    <a:pt x="468" y="29"/>
                  </a:move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67" y="30"/>
                    <a:pt x="467" y="30"/>
                  </a:cubicBezTo>
                  <a:lnTo>
                    <a:pt x="468" y="29"/>
                  </a:lnTo>
                  <a:close/>
                  <a:moveTo>
                    <a:pt x="467" y="31"/>
                  </a:moveTo>
                  <a:cubicBezTo>
                    <a:pt x="468" y="32"/>
                    <a:pt x="468" y="32"/>
                    <a:pt x="468" y="32"/>
                  </a:cubicBezTo>
                  <a:cubicBezTo>
                    <a:pt x="466" y="33"/>
                    <a:pt x="467" y="31"/>
                    <a:pt x="466" y="32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2"/>
                    <a:pt x="466" y="32"/>
                    <a:pt x="466" y="32"/>
                  </a:cubicBezTo>
                  <a:lnTo>
                    <a:pt x="467" y="31"/>
                  </a:lnTo>
                  <a:close/>
                  <a:moveTo>
                    <a:pt x="465" y="32"/>
                  </a:moveTo>
                  <a:cubicBezTo>
                    <a:pt x="465" y="32"/>
                    <a:pt x="464" y="32"/>
                    <a:pt x="464" y="32"/>
                  </a:cubicBezTo>
                  <a:cubicBezTo>
                    <a:pt x="464" y="31"/>
                    <a:pt x="465" y="32"/>
                    <a:pt x="465" y="32"/>
                  </a:cubicBezTo>
                  <a:close/>
                  <a:moveTo>
                    <a:pt x="461" y="29"/>
                  </a:moveTo>
                  <a:cubicBezTo>
                    <a:pt x="461" y="29"/>
                    <a:pt x="460" y="30"/>
                    <a:pt x="460" y="30"/>
                  </a:cubicBezTo>
                  <a:cubicBezTo>
                    <a:pt x="459" y="29"/>
                    <a:pt x="459" y="29"/>
                    <a:pt x="459" y="29"/>
                  </a:cubicBezTo>
                  <a:lnTo>
                    <a:pt x="461" y="29"/>
                  </a:lnTo>
                  <a:close/>
                  <a:moveTo>
                    <a:pt x="517" y="25"/>
                  </a:moveTo>
                  <a:cubicBezTo>
                    <a:pt x="517" y="25"/>
                    <a:pt x="517" y="25"/>
                    <a:pt x="517" y="25"/>
                  </a:cubicBezTo>
                  <a:cubicBezTo>
                    <a:pt x="517" y="25"/>
                    <a:pt x="517" y="25"/>
                    <a:pt x="516" y="24"/>
                  </a:cubicBezTo>
                  <a:cubicBezTo>
                    <a:pt x="516" y="24"/>
                    <a:pt x="517" y="24"/>
                    <a:pt x="517" y="25"/>
                  </a:cubicBezTo>
                  <a:close/>
                  <a:moveTo>
                    <a:pt x="512" y="25"/>
                  </a:move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lnTo>
                    <a:pt x="512" y="25"/>
                  </a:lnTo>
                  <a:close/>
                  <a:moveTo>
                    <a:pt x="463" y="23"/>
                  </a:move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5" y="23"/>
                    <a:pt x="464" y="23"/>
                    <a:pt x="464" y="24"/>
                  </a:cubicBezTo>
                  <a:cubicBezTo>
                    <a:pt x="465" y="24"/>
                    <a:pt x="465" y="24"/>
                    <a:pt x="465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4"/>
                    <a:pt x="463" y="24"/>
                    <a:pt x="463" y="23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3"/>
                    <a:pt x="463" y="23"/>
                    <a:pt x="463" y="23"/>
                  </a:cubicBezTo>
                  <a:close/>
                  <a:moveTo>
                    <a:pt x="449" y="19"/>
                  </a:moveTo>
                  <a:cubicBezTo>
                    <a:pt x="449" y="19"/>
                    <a:pt x="450" y="19"/>
                    <a:pt x="450" y="20"/>
                  </a:cubicBezTo>
                  <a:lnTo>
                    <a:pt x="449" y="19"/>
                  </a:lnTo>
                  <a:close/>
                  <a:moveTo>
                    <a:pt x="454" y="17"/>
                  </a:moveTo>
                  <a:cubicBezTo>
                    <a:pt x="454" y="17"/>
                    <a:pt x="454" y="17"/>
                    <a:pt x="454" y="17"/>
                  </a:cubicBezTo>
                  <a:cubicBezTo>
                    <a:pt x="454" y="17"/>
                    <a:pt x="454" y="17"/>
                    <a:pt x="454" y="17"/>
                  </a:cubicBezTo>
                  <a:close/>
                  <a:moveTo>
                    <a:pt x="438" y="55"/>
                  </a:moveTo>
                  <a:cubicBezTo>
                    <a:pt x="438" y="55"/>
                    <a:pt x="439" y="55"/>
                    <a:pt x="439" y="55"/>
                  </a:cubicBezTo>
                  <a:lnTo>
                    <a:pt x="438" y="55"/>
                  </a:lnTo>
                  <a:close/>
                  <a:moveTo>
                    <a:pt x="432" y="73"/>
                  </a:moveTo>
                  <a:cubicBezTo>
                    <a:pt x="433" y="72"/>
                    <a:pt x="435" y="73"/>
                    <a:pt x="436" y="73"/>
                  </a:cubicBezTo>
                  <a:cubicBezTo>
                    <a:pt x="435" y="73"/>
                    <a:pt x="433" y="73"/>
                    <a:pt x="432" y="73"/>
                  </a:cubicBezTo>
                  <a:close/>
                  <a:moveTo>
                    <a:pt x="459" y="23"/>
                  </a:moveTo>
                  <a:cubicBezTo>
                    <a:pt x="460" y="23"/>
                    <a:pt x="461" y="22"/>
                    <a:pt x="461" y="23"/>
                  </a:cubicBezTo>
                  <a:cubicBezTo>
                    <a:pt x="460" y="23"/>
                    <a:pt x="460" y="23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lnTo>
                    <a:pt x="459" y="23"/>
                  </a:ln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  <a:cubicBezTo>
                    <a:pt x="457" y="24"/>
                    <a:pt x="457" y="24"/>
                    <a:pt x="457" y="24"/>
                  </a:cubicBezTo>
                  <a:lnTo>
                    <a:pt x="458" y="24"/>
                  </a:lnTo>
                  <a:close/>
                  <a:moveTo>
                    <a:pt x="454" y="36"/>
                  </a:move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2" y="35"/>
                    <a:pt x="452" y="35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3" y="35"/>
                    <a:pt x="454" y="34"/>
                    <a:pt x="454" y="36"/>
                  </a:cubicBezTo>
                  <a:close/>
                  <a:moveTo>
                    <a:pt x="443" y="55"/>
                  </a:moveTo>
                  <a:cubicBezTo>
                    <a:pt x="444" y="55"/>
                    <a:pt x="445" y="55"/>
                    <a:pt x="446" y="56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55"/>
                    <a:pt x="443" y="56"/>
                    <a:pt x="443" y="55"/>
                  </a:cubicBezTo>
                  <a:close/>
                  <a:moveTo>
                    <a:pt x="449" y="35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50" y="35"/>
                    <a:pt x="450" y="35"/>
                    <a:pt x="450" y="35"/>
                  </a:cubicBezTo>
                  <a:lnTo>
                    <a:pt x="449" y="35"/>
                  </a:lnTo>
                  <a:close/>
                  <a:moveTo>
                    <a:pt x="453" y="26"/>
                  </a:moveTo>
                  <a:cubicBezTo>
                    <a:pt x="454" y="25"/>
                    <a:pt x="454" y="25"/>
                    <a:pt x="454" y="25"/>
                  </a:cubicBezTo>
                  <a:cubicBezTo>
                    <a:pt x="454" y="26"/>
                    <a:pt x="454" y="26"/>
                    <a:pt x="454" y="26"/>
                  </a:cubicBezTo>
                  <a:lnTo>
                    <a:pt x="453" y="26"/>
                  </a:lnTo>
                  <a:close/>
                  <a:moveTo>
                    <a:pt x="456" y="26"/>
                  </a:moveTo>
                  <a:cubicBezTo>
                    <a:pt x="455" y="26"/>
                    <a:pt x="455" y="26"/>
                    <a:pt x="455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55" y="25"/>
                    <a:pt x="455" y="26"/>
                    <a:pt x="456" y="26"/>
                  </a:cubicBezTo>
                  <a:close/>
                  <a:moveTo>
                    <a:pt x="455" y="23"/>
                  </a:move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2"/>
                  </a:cubicBezTo>
                  <a:cubicBezTo>
                    <a:pt x="455" y="22"/>
                    <a:pt x="456" y="22"/>
                    <a:pt x="455" y="23"/>
                  </a:cubicBezTo>
                  <a:close/>
                  <a:moveTo>
                    <a:pt x="456" y="17"/>
                  </a:moveTo>
                  <a:cubicBezTo>
                    <a:pt x="457" y="18"/>
                    <a:pt x="458" y="16"/>
                    <a:pt x="459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7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59" y="18"/>
                    <a:pt x="459" y="18"/>
                  </a:cubicBezTo>
                  <a:cubicBezTo>
                    <a:pt x="458" y="19"/>
                    <a:pt x="456" y="17"/>
                    <a:pt x="456" y="17"/>
                  </a:cubicBezTo>
                  <a:cubicBezTo>
                    <a:pt x="455" y="18"/>
                    <a:pt x="455" y="18"/>
                    <a:pt x="455" y="18"/>
                  </a:cubicBezTo>
                  <a:cubicBezTo>
                    <a:pt x="455" y="18"/>
                    <a:pt x="455" y="16"/>
                    <a:pt x="456" y="17"/>
                  </a:cubicBezTo>
                  <a:close/>
                  <a:moveTo>
                    <a:pt x="455" y="20"/>
                  </a:moveTo>
                  <a:cubicBezTo>
                    <a:pt x="454" y="20"/>
                    <a:pt x="454" y="20"/>
                    <a:pt x="454" y="20"/>
                  </a:cubicBezTo>
                  <a:cubicBezTo>
                    <a:pt x="455" y="20"/>
                    <a:pt x="455" y="20"/>
                    <a:pt x="455" y="20"/>
                  </a:cubicBezTo>
                  <a:close/>
                  <a:moveTo>
                    <a:pt x="451" y="25"/>
                  </a:moveTo>
                  <a:cubicBezTo>
                    <a:pt x="452" y="25"/>
                    <a:pt x="452" y="25"/>
                    <a:pt x="452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3" y="26"/>
                    <a:pt x="452" y="25"/>
                    <a:pt x="453" y="25"/>
                  </a:cubicBezTo>
                  <a:cubicBezTo>
                    <a:pt x="453" y="25"/>
                    <a:pt x="452" y="26"/>
                    <a:pt x="453" y="26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4" y="26"/>
                    <a:pt x="454" y="26"/>
                    <a:pt x="454" y="26"/>
                  </a:cubicBezTo>
                  <a:cubicBezTo>
                    <a:pt x="453" y="26"/>
                    <a:pt x="453" y="27"/>
                    <a:pt x="452" y="27"/>
                  </a:cubicBezTo>
                  <a:cubicBezTo>
                    <a:pt x="452" y="27"/>
                    <a:pt x="452" y="27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5"/>
                    <a:pt x="451" y="26"/>
                    <a:pt x="450" y="26"/>
                  </a:cubicBezTo>
                  <a:lnTo>
                    <a:pt x="451" y="25"/>
                  </a:lnTo>
                  <a:close/>
                  <a:moveTo>
                    <a:pt x="446" y="34"/>
                  </a:moveTo>
                  <a:cubicBezTo>
                    <a:pt x="447" y="33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7" y="35"/>
                    <a:pt x="446" y="34"/>
                    <a:pt x="446" y="34"/>
                  </a:cubicBezTo>
                  <a:close/>
                  <a:moveTo>
                    <a:pt x="442" y="35"/>
                  </a:moveTo>
                  <a:cubicBezTo>
                    <a:pt x="442" y="35"/>
                    <a:pt x="442" y="35"/>
                    <a:pt x="442" y="34"/>
                  </a:cubicBezTo>
                  <a:cubicBezTo>
                    <a:pt x="443" y="34"/>
                    <a:pt x="443" y="35"/>
                    <a:pt x="443" y="35"/>
                  </a:cubicBezTo>
                  <a:cubicBezTo>
                    <a:pt x="442" y="35"/>
                    <a:pt x="442" y="35"/>
                    <a:pt x="442" y="35"/>
                  </a:cubicBezTo>
                  <a:cubicBezTo>
                    <a:pt x="442" y="35"/>
                    <a:pt x="442" y="35"/>
                    <a:pt x="442" y="35"/>
                  </a:cubicBezTo>
                  <a:close/>
                  <a:moveTo>
                    <a:pt x="446" y="25"/>
                  </a:moveTo>
                  <a:cubicBezTo>
                    <a:pt x="446" y="25"/>
                    <a:pt x="447" y="25"/>
                    <a:pt x="447" y="25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47" y="26"/>
                    <a:pt x="447" y="26"/>
                    <a:pt x="447" y="26"/>
                  </a:cubicBezTo>
                  <a:cubicBezTo>
                    <a:pt x="447" y="25"/>
                    <a:pt x="448" y="25"/>
                    <a:pt x="449" y="25"/>
                  </a:cubicBezTo>
                  <a:cubicBezTo>
                    <a:pt x="448" y="25"/>
                    <a:pt x="448" y="27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lose/>
                  <a:moveTo>
                    <a:pt x="408" y="19"/>
                  </a:moveTo>
                  <a:cubicBezTo>
                    <a:pt x="409" y="18"/>
                    <a:pt x="409" y="18"/>
                    <a:pt x="409" y="18"/>
                  </a:cubicBezTo>
                  <a:cubicBezTo>
                    <a:pt x="409" y="19"/>
                    <a:pt x="409" y="19"/>
                    <a:pt x="409" y="19"/>
                  </a:cubicBezTo>
                  <a:lnTo>
                    <a:pt x="408" y="19"/>
                  </a:lnTo>
                  <a:close/>
                  <a:moveTo>
                    <a:pt x="414" y="23"/>
                  </a:move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lnTo>
                    <a:pt x="414" y="23"/>
                  </a:lnTo>
                  <a:close/>
                  <a:moveTo>
                    <a:pt x="420" y="22"/>
                  </a:moveTo>
                  <a:cubicBezTo>
                    <a:pt x="420" y="22"/>
                    <a:pt x="420" y="22"/>
                    <a:pt x="420" y="22"/>
                  </a:cubicBezTo>
                  <a:cubicBezTo>
                    <a:pt x="421" y="22"/>
                    <a:pt x="421" y="22"/>
                    <a:pt x="421" y="22"/>
                  </a:cubicBezTo>
                  <a:lnTo>
                    <a:pt x="420" y="22"/>
                  </a:lnTo>
                  <a:close/>
                  <a:moveTo>
                    <a:pt x="426" y="22"/>
                  </a:moveTo>
                  <a:cubicBezTo>
                    <a:pt x="425" y="22"/>
                    <a:pt x="425" y="22"/>
                    <a:pt x="425" y="22"/>
                  </a:cubicBezTo>
                  <a:cubicBezTo>
                    <a:pt x="425" y="22"/>
                    <a:pt x="425" y="22"/>
                    <a:pt x="425" y="22"/>
                  </a:cubicBezTo>
                  <a:cubicBezTo>
                    <a:pt x="426" y="22"/>
                    <a:pt x="426" y="22"/>
                    <a:pt x="426" y="22"/>
                  </a:cubicBezTo>
                  <a:close/>
                  <a:moveTo>
                    <a:pt x="437" y="23"/>
                  </a:moveTo>
                  <a:cubicBezTo>
                    <a:pt x="438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3"/>
                    <a:pt x="438" y="23"/>
                    <a:pt x="437" y="23"/>
                  </a:cubicBezTo>
                  <a:close/>
                  <a:moveTo>
                    <a:pt x="440" y="22"/>
                  </a:move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40" y="22"/>
                    <a:pt x="440" y="22"/>
                  </a:cubicBezTo>
                  <a:close/>
                  <a:moveTo>
                    <a:pt x="442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lnTo>
                    <a:pt x="442" y="35"/>
                  </a:lnTo>
                  <a:close/>
                  <a:moveTo>
                    <a:pt x="443" y="25"/>
                  </a:moveTo>
                  <a:cubicBezTo>
                    <a:pt x="445" y="25"/>
                    <a:pt x="445" y="25"/>
                    <a:pt x="445" y="25"/>
                  </a:cubicBezTo>
                  <a:cubicBezTo>
                    <a:pt x="445" y="26"/>
                    <a:pt x="445" y="26"/>
                    <a:pt x="445" y="26"/>
                  </a:cubicBezTo>
                  <a:cubicBezTo>
                    <a:pt x="444" y="25"/>
                    <a:pt x="443" y="26"/>
                    <a:pt x="443" y="25"/>
                  </a:cubicBezTo>
                  <a:cubicBezTo>
                    <a:pt x="443" y="25"/>
                    <a:pt x="443" y="25"/>
                    <a:pt x="443" y="25"/>
                  </a:cubicBezTo>
                  <a:close/>
                  <a:moveTo>
                    <a:pt x="439" y="34"/>
                  </a:moveTo>
                  <a:cubicBezTo>
                    <a:pt x="439" y="34"/>
                    <a:pt x="439" y="34"/>
                    <a:pt x="439" y="34"/>
                  </a:cubicBezTo>
                  <a:cubicBezTo>
                    <a:pt x="439" y="34"/>
                    <a:pt x="439" y="34"/>
                    <a:pt x="439" y="34"/>
                  </a:cubicBezTo>
                  <a:cubicBezTo>
                    <a:pt x="438" y="35"/>
                    <a:pt x="440" y="34"/>
                    <a:pt x="440" y="34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1" y="35"/>
                    <a:pt x="439" y="35"/>
                    <a:pt x="438" y="35"/>
                  </a:cubicBezTo>
                  <a:cubicBezTo>
                    <a:pt x="438" y="34"/>
                    <a:pt x="438" y="35"/>
                    <a:pt x="439" y="34"/>
                  </a:cubicBezTo>
                  <a:close/>
                  <a:moveTo>
                    <a:pt x="436" y="35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37" y="34"/>
                    <a:pt x="437" y="34"/>
                    <a:pt x="437" y="34"/>
                  </a:cubicBezTo>
                  <a:lnTo>
                    <a:pt x="436" y="35"/>
                  </a:lnTo>
                  <a:close/>
                  <a:moveTo>
                    <a:pt x="440" y="26"/>
                  </a:moveTo>
                  <a:cubicBezTo>
                    <a:pt x="440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26"/>
                    <a:pt x="440" y="25"/>
                    <a:pt x="440" y="26"/>
                  </a:cubicBezTo>
                  <a:close/>
                  <a:moveTo>
                    <a:pt x="379" y="25"/>
                  </a:moveTo>
                  <a:cubicBezTo>
                    <a:pt x="379" y="24"/>
                    <a:pt x="379" y="25"/>
                    <a:pt x="379" y="25"/>
                  </a:cubicBezTo>
                  <a:cubicBezTo>
                    <a:pt x="379" y="24"/>
                    <a:pt x="379" y="24"/>
                    <a:pt x="379" y="24"/>
                  </a:cubicBezTo>
                  <a:cubicBezTo>
                    <a:pt x="379" y="24"/>
                    <a:pt x="379" y="24"/>
                    <a:pt x="379" y="25"/>
                  </a:cubicBezTo>
                  <a:close/>
                  <a:moveTo>
                    <a:pt x="281" y="8"/>
                  </a:move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9"/>
                    <a:pt x="280" y="9"/>
                    <a:pt x="281" y="8"/>
                  </a:cubicBezTo>
                  <a:close/>
                  <a:moveTo>
                    <a:pt x="280" y="9"/>
                  </a:moveTo>
                  <a:cubicBezTo>
                    <a:pt x="279" y="10"/>
                    <a:pt x="279" y="10"/>
                    <a:pt x="279" y="10"/>
                  </a:cubicBezTo>
                  <a:cubicBezTo>
                    <a:pt x="276" y="10"/>
                    <a:pt x="276" y="10"/>
                    <a:pt x="276" y="10"/>
                  </a:cubicBezTo>
                  <a:cubicBezTo>
                    <a:pt x="277" y="8"/>
                    <a:pt x="279" y="9"/>
                    <a:pt x="280" y="9"/>
                  </a:cubicBezTo>
                  <a:close/>
                  <a:moveTo>
                    <a:pt x="270" y="7"/>
                  </a:moveTo>
                  <a:cubicBezTo>
                    <a:pt x="270" y="7"/>
                    <a:pt x="271" y="6"/>
                    <a:pt x="271" y="6"/>
                  </a:cubicBezTo>
                  <a:cubicBezTo>
                    <a:pt x="271" y="6"/>
                    <a:pt x="271" y="6"/>
                    <a:pt x="271" y="7"/>
                  </a:cubicBezTo>
                  <a:cubicBezTo>
                    <a:pt x="271" y="6"/>
                    <a:pt x="271" y="7"/>
                    <a:pt x="270" y="7"/>
                  </a:cubicBezTo>
                  <a:close/>
                  <a:moveTo>
                    <a:pt x="266" y="9"/>
                  </a:moveTo>
                  <a:cubicBezTo>
                    <a:pt x="265" y="9"/>
                    <a:pt x="265" y="9"/>
                    <a:pt x="265" y="9"/>
                  </a:cubicBezTo>
                  <a:cubicBezTo>
                    <a:pt x="265" y="9"/>
                    <a:pt x="265" y="9"/>
                    <a:pt x="265" y="9"/>
                  </a:cubicBezTo>
                  <a:lnTo>
                    <a:pt x="266" y="9"/>
                  </a:lnTo>
                  <a:close/>
                  <a:moveTo>
                    <a:pt x="265" y="12"/>
                  </a:move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2"/>
                    <a:pt x="264" y="12"/>
                  </a:cubicBezTo>
                  <a:cubicBezTo>
                    <a:pt x="264" y="12"/>
                    <a:pt x="264" y="12"/>
                    <a:pt x="264" y="11"/>
                  </a:cubicBezTo>
                  <a:cubicBezTo>
                    <a:pt x="265" y="12"/>
                    <a:pt x="265" y="11"/>
                    <a:pt x="267" y="11"/>
                  </a:cubicBezTo>
                  <a:cubicBezTo>
                    <a:pt x="267" y="12"/>
                    <a:pt x="266" y="12"/>
                    <a:pt x="266" y="12"/>
                  </a:cubicBezTo>
                  <a:cubicBezTo>
                    <a:pt x="266" y="13"/>
                    <a:pt x="266" y="13"/>
                    <a:pt x="267" y="13"/>
                  </a:cubicBezTo>
                  <a:cubicBezTo>
                    <a:pt x="266" y="13"/>
                    <a:pt x="266" y="13"/>
                    <a:pt x="266" y="12"/>
                  </a:cubicBezTo>
                  <a:cubicBezTo>
                    <a:pt x="266" y="12"/>
                    <a:pt x="265" y="13"/>
                    <a:pt x="265" y="12"/>
                  </a:cubicBezTo>
                  <a:close/>
                  <a:moveTo>
                    <a:pt x="246" y="11"/>
                  </a:moveTo>
                  <a:cubicBezTo>
                    <a:pt x="246" y="11"/>
                    <a:pt x="246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lose/>
                  <a:moveTo>
                    <a:pt x="243" y="10"/>
                  </a:moveTo>
                  <a:cubicBezTo>
                    <a:pt x="242" y="8"/>
                    <a:pt x="244" y="10"/>
                    <a:pt x="244" y="9"/>
                  </a:cubicBezTo>
                  <a:cubicBezTo>
                    <a:pt x="244" y="9"/>
                    <a:pt x="244" y="9"/>
                    <a:pt x="245" y="10"/>
                  </a:cubicBezTo>
                  <a:cubicBezTo>
                    <a:pt x="243" y="8"/>
                    <a:pt x="243" y="11"/>
                    <a:pt x="242" y="10"/>
                  </a:cubicBezTo>
                  <a:cubicBezTo>
                    <a:pt x="241" y="10"/>
                    <a:pt x="241" y="10"/>
                    <a:pt x="241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2" y="9"/>
                    <a:pt x="241" y="9"/>
                    <a:pt x="243" y="10"/>
                  </a:cubicBezTo>
                  <a:close/>
                  <a:moveTo>
                    <a:pt x="199" y="2"/>
                  </a:move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3"/>
                    <a:pt x="200" y="3"/>
                  </a:cubicBezTo>
                  <a:cubicBezTo>
                    <a:pt x="199" y="3"/>
                    <a:pt x="200" y="2"/>
                    <a:pt x="199" y="2"/>
                  </a:cubicBezTo>
                  <a:close/>
                  <a:moveTo>
                    <a:pt x="7" y="35"/>
                  </a:moveTo>
                  <a:cubicBezTo>
                    <a:pt x="6" y="35"/>
                    <a:pt x="5" y="35"/>
                    <a:pt x="5" y="35"/>
                  </a:cubicBezTo>
                  <a:cubicBezTo>
                    <a:pt x="5" y="35"/>
                    <a:pt x="6" y="34"/>
                    <a:pt x="8" y="34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7" y="54"/>
                  </a:lnTo>
                  <a:close/>
                  <a:moveTo>
                    <a:pt x="21" y="44"/>
                  </a:moveTo>
                  <a:cubicBezTo>
                    <a:pt x="22" y="44"/>
                    <a:pt x="23" y="41"/>
                    <a:pt x="23" y="43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2" y="44"/>
                    <a:pt x="22" y="44"/>
                    <a:pt x="21" y="44"/>
                  </a:cubicBezTo>
                  <a:close/>
                  <a:moveTo>
                    <a:pt x="19" y="57"/>
                  </a:moveTo>
                  <a:cubicBezTo>
                    <a:pt x="18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1" y="49"/>
                  </a:moveTo>
                  <a:cubicBezTo>
                    <a:pt x="22" y="48"/>
                    <a:pt x="21" y="48"/>
                    <a:pt x="21" y="47"/>
                  </a:cubicBezTo>
                  <a:cubicBezTo>
                    <a:pt x="21" y="46"/>
                    <a:pt x="22" y="45"/>
                    <a:pt x="24" y="45"/>
                  </a:cubicBezTo>
                  <a:cubicBezTo>
                    <a:pt x="26" y="46"/>
                    <a:pt x="24" y="49"/>
                    <a:pt x="27" y="51"/>
                  </a:cubicBezTo>
                  <a:cubicBezTo>
                    <a:pt x="28" y="53"/>
                    <a:pt x="24" y="53"/>
                    <a:pt x="24" y="53"/>
                  </a:cubicBezTo>
                  <a:cubicBezTo>
                    <a:pt x="23" y="52"/>
                    <a:pt x="22" y="51"/>
                    <a:pt x="21" y="49"/>
                  </a:cubicBezTo>
                  <a:close/>
                  <a:moveTo>
                    <a:pt x="23" y="60"/>
                  </a:moveTo>
                  <a:cubicBezTo>
                    <a:pt x="22" y="59"/>
                    <a:pt x="21" y="58"/>
                    <a:pt x="22" y="58"/>
                  </a:cubicBezTo>
                  <a:cubicBezTo>
                    <a:pt x="23" y="58"/>
                    <a:pt x="25" y="58"/>
                    <a:pt x="25" y="59"/>
                  </a:cubicBezTo>
                  <a:cubicBezTo>
                    <a:pt x="24" y="60"/>
                    <a:pt x="24" y="59"/>
                    <a:pt x="23" y="60"/>
                  </a:cubicBezTo>
                  <a:close/>
                  <a:moveTo>
                    <a:pt x="61" y="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4"/>
                  </a:lnTo>
                  <a:close/>
                  <a:moveTo>
                    <a:pt x="26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6" y="67"/>
                  </a:lnTo>
                  <a:close/>
                  <a:moveTo>
                    <a:pt x="25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6"/>
                    <a:pt x="27" y="65"/>
                    <a:pt x="25" y="64"/>
                  </a:cubicBezTo>
                  <a:close/>
                  <a:moveTo>
                    <a:pt x="26" y="69"/>
                  </a:moveTo>
                  <a:cubicBezTo>
                    <a:pt x="26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6" y="68"/>
                    <a:pt x="27" y="68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8"/>
                    <a:pt x="26" y="69"/>
                  </a:cubicBezTo>
                  <a:close/>
                  <a:moveTo>
                    <a:pt x="32" y="75"/>
                  </a:moveTo>
                  <a:cubicBezTo>
                    <a:pt x="31" y="76"/>
                    <a:pt x="31" y="76"/>
                    <a:pt x="30" y="77"/>
                  </a:cubicBezTo>
                  <a:cubicBezTo>
                    <a:pt x="30" y="76"/>
                    <a:pt x="31" y="74"/>
                    <a:pt x="29" y="7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31" y="72"/>
                    <a:pt x="30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7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7" y="70"/>
                    <a:pt x="27" y="70"/>
                  </a:cubicBezTo>
                  <a:cubicBezTo>
                    <a:pt x="28" y="70"/>
                    <a:pt x="29" y="68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30" y="71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3" y="73"/>
                    <a:pt x="33" y="74"/>
                    <a:pt x="34" y="76"/>
                  </a:cubicBezTo>
                  <a:cubicBezTo>
                    <a:pt x="33" y="77"/>
                    <a:pt x="35" y="76"/>
                    <a:pt x="34" y="77"/>
                  </a:cubicBezTo>
                  <a:cubicBezTo>
                    <a:pt x="33" y="77"/>
                    <a:pt x="33" y="75"/>
                    <a:pt x="32" y="75"/>
                  </a:cubicBezTo>
                  <a:close/>
                  <a:moveTo>
                    <a:pt x="71" y="95"/>
                  </a:moveTo>
                  <a:cubicBezTo>
                    <a:pt x="71" y="95"/>
                    <a:pt x="71" y="95"/>
                    <a:pt x="71" y="95"/>
                  </a:cubicBezTo>
                  <a:cubicBezTo>
                    <a:pt x="70" y="95"/>
                    <a:pt x="70" y="95"/>
                    <a:pt x="70" y="95"/>
                  </a:cubicBezTo>
                  <a:lnTo>
                    <a:pt x="71" y="95"/>
                  </a:lnTo>
                  <a:close/>
                  <a:moveTo>
                    <a:pt x="69" y="97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9" y="97"/>
                    <a:pt x="69" y="97"/>
                  </a:cubicBezTo>
                  <a:close/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8" y="95"/>
                    <a:pt x="68" y="96"/>
                  </a:cubicBezTo>
                  <a:close/>
                  <a:moveTo>
                    <a:pt x="66" y="95"/>
                  </a:move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6"/>
                    <a:pt x="64" y="96"/>
                  </a:cubicBezTo>
                  <a:cubicBezTo>
                    <a:pt x="64" y="96"/>
                    <a:pt x="65" y="96"/>
                    <a:pt x="64" y="95"/>
                  </a:cubicBezTo>
                  <a:lnTo>
                    <a:pt x="66" y="95"/>
                  </a:ln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8"/>
                    <a:pt x="46" y="88"/>
                    <a:pt x="46" y="88"/>
                  </a:cubicBezTo>
                  <a:lnTo>
                    <a:pt x="45" y="87"/>
                  </a:lnTo>
                  <a:close/>
                  <a:moveTo>
                    <a:pt x="45" y="86"/>
                  </a:moveTo>
                  <a:cubicBezTo>
                    <a:pt x="45" y="85"/>
                    <a:pt x="46" y="86"/>
                    <a:pt x="46" y="85"/>
                  </a:cubicBezTo>
                  <a:cubicBezTo>
                    <a:pt x="47" y="85"/>
                    <a:pt x="46" y="86"/>
                    <a:pt x="47" y="86"/>
                  </a:cubicBezTo>
                  <a:cubicBezTo>
                    <a:pt x="46" y="86"/>
                    <a:pt x="45" y="86"/>
                    <a:pt x="45" y="86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2"/>
                    <a:pt x="49" y="81"/>
                  </a:cubicBezTo>
                  <a:cubicBezTo>
                    <a:pt x="50" y="82"/>
                    <a:pt x="50" y="82"/>
                    <a:pt x="50" y="82"/>
                  </a:cubicBezTo>
                  <a:close/>
                  <a:moveTo>
                    <a:pt x="53" y="83"/>
                  </a:moveTo>
                  <a:cubicBezTo>
                    <a:pt x="53" y="82"/>
                    <a:pt x="53" y="82"/>
                    <a:pt x="52" y="82"/>
                  </a:cubicBezTo>
                  <a:cubicBezTo>
                    <a:pt x="52" y="82"/>
                    <a:pt x="54" y="82"/>
                    <a:pt x="54" y="81"/>
                  </a:cubicBezTo>
                  <a:cubicBezTo>
                    <a:pt x="54" y="82"/>
                    <a:pt x="53" y="82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lose/>
                  <a:moveTo>
                    <a:pt x="55" y="81"/>
                  </a:moveTo>
                  <a:cubicBezTo>
                    <a:pt x="54" y="81"/>
                    <a:pt x="54" y="81"/>
                    <a:pt x="54" y="81"/>
                  </a:cubicBezTo>
                  <a:cubicBezTo>
                    <a:pt x="54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7" y="83"/>
                  </a:move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3"/>
                  </a:cubicBezTo>
                  <a:close/>
                  <a:moveTo>
                    <a:pt x="59" y="81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81"/>
                  </a:lnTo>
                  <a:close/>
                  <a:moveTo>
                    <a:pt x="69" y="80"/>
                  </a:moveTo>
                  <a:cubicBezTo>
                    <a:pt x="69" y="80"/>
                    <a:pt x="69" y="79"/>
                    <a:pt x="69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lose/>
                  <a:moveTo>
                    <a:pt x="70" y="82"/>
                  </a:move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2"/>
                    <a:pt x="70" y="82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lnTo>
                    <a:pt x="72" y="79"/>
                  </a:lnTo>
                  <a:close/>
                  <a:moveTo>
                    <a:pt x="79" y="81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79" y="81"/>
                  </a:lnTo>
                  <a:close/>
                  <a:moveTo>
                    <a:pt x="80" y="79"/>
                  </a:moveTo>
                  <a:cubicBezTo>
                    <a:pt x="80" y="78"/>
                    <a:pt x="80" y="78"/>
                    <a:pt x="80" y="78"/>
                  </a:cubicBezTo>
                  <a:cubicBezTo>
                    <a:pt x="80" y="79"/>
                    <a:pt x="80" y="79"/>
                    <a:pt x="81" y="79"/>
                  </a:cubicBezTo>
                  <a:cubicBezTo>
                    <a:pt x="81" y="79"/>
                    <a:pt x="81" y="79"/>
                    <a:pt x="80" y="79"/>
                  </a:cubicBezTo>
                  <a:close/>
                  <a:moveTo>
                    <a:pt x="86" y="82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2"/>
                    <a:pt x="88" y="81"/>
                    <a:pt x="88" y="83"/>
                  </a:cubicBezTo>
                  <a:cubicBezTo>
                    <a:pt x="87" y="83"/>
                    <a:pt x="86" y="81"/>
                    <a:pt x="86" y="82"/>
                  </a:cubicBezTo>
                  <a:close/>
                  <a:moveTo>
                    <a:pt x="89" y="86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lnTo>
                    <a:pt x="89" y="86"/>
                  </a:lnTo>
                  <a:close/>
                  <a:moveTo>
                    <a:pt x="131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lnTo>
                    <a:pt x="131" y="6"/>
                  </a:lnTo>
                  <a:close/>
                  <a:moveTo>
                    <a:pt x="133" y="6"/>
                  </a:moveTo>
                  <a:cubicBezTo>
                    <a:pt x="132" y="6"/>
                    <a:pt x="132" y="6"/>
                    <a:pt x="132" y="6"/>
                  </a:cubicBezTo>
                  <a:cubicBezTo>
                    <a:pt x="132" y="6"/>
                    <a:pt x="132" y="6"/>
                    <a:pt x="133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5" y="6"/>
                    <a:pt x="134" y="6"/>
                    <a:pt x="133" y="6"/>
                  </a:cubicBezTo>
                  <a:close/>
                  <a:moveTo>
                    <a:pt x="136" y="6"/>
                  </a:moveTo>
                  <a:cubicBezTo>
                    <a:pt x="136" y="5"/>
                    <a:pt x="137" y="5"/>
                    <a:pt x="138" y="5"/>
                  </a:cubicBezTo>
                  <a:lnTo>
                    <a:pt x="136" y="6"/>
                  </a:lnTo>
                  <a:close/>
                  <a:moveTo>
                    <a:pt x="147" y="9"/>
                  </a:moveTo>
                  <a:cubicBezTo>
                    <a:pt x="146" y="10"/>
                    <a:pt x="146" y="9"/>
                    <a:pt x="145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8"/>
                    <a:pt x="148" y="10"/>
                    <a:pt x="147" y="9"/>
                  </a:cubicBezTo>
                  <a:close/>
                  <a:moveTo>
                    <a:pt x="154" y="9"/>
                  </a:moveTo>
                  <a:cubicBezTo>
                    <a:pt x="154" y="10"/>
                    <a:pt x="155" y="10"/>
                    <a:pt x="155" y="11"/>
                  </a:cubicBezTo>
                  <a:cubicBezTo>
                    <a:pt x="153" y="10"/>
                    <a:pt x="153" y="10"/>
                    <a:pt x="153" y="10"/>
                  </a:cubicBezTo>
                  <a:lnTo>
                    <a:pt x="154" y="9"/>
                  </a:ln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0"/>
                    <a:pt x="155" y="12"/>
                  </a:cubicBezTo>
                  <a:cubicBezTo>
                    <a:pt x="154" y="12"/>
                    <a:pt x="154" y="12"/>
                    <a:pt x="155" y="13"/>
                  </a:cubicBezTo>
                  <a:cubicBezTo>
                    <a:pt x="155" y="14"/>
                    <a:pt x="153" y="12"/>
                    <a:pt x="153" y="13"/>
                  </a:cubicBezTo>
                  <a:close/>
                  <a:moveTo>
                    <a:pt x="134" y="85"/>
                  </a:moveTo>
                  <a:cubicBezTo>
                    <a:pt x="134" y="84"/>
                    <a:pt x="134" y="84"/>
                    <a:pt x="134" y="84"/>
                  </a:cubicBezTo>
                  <a:cubicBezTo>
                    <a:pt x="134" y="84"/>
                    <a:pt x="134" y="84"/>
                    <a:pt x="134" y="84"/>
                  </a:cubicBezTo>
                  <a:lnTo>
                    <a:pt x="134" y="85"/>
                  </a:lnTo>
                  <a:close/>
                  <a:moveTo>
                    <a:pt x="165" y="11"/>
                  </a:moveTo>
                  <a:cubicBezTo>
                    <a:pt x="165" y="10"/>
                    <a:pt x="166" y="10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5" y="10"/>
                    <a:pt x="165" y="11"/>
                  </a:cubicBezTo>
                  <a:close/>
                  <a:moveTo>
                    <a:pt x="133" y="89"/>
                  </a:moveTo>
                  <a:cubicBezTo>
                    <a:pt x="133" y="89"/>
                    <a:pt x="133" y="89"/>
                    <a:pt x="133" y="89"/>
                  </a:cubicBezTo>
                  <a:cubicBezTo>
                    <a:pt x="133" y="90"/>
                    <a:pt x="133" y="90"/>
                    <a:pt x="133" y="90"/>
                  </a:cubicBezTo>
                  <a:lnTo>
                    <a:pt x="133" y="89"/>
                  </a:lnTo>
                  <a:close/>
                  <a:moveTo>
                    <a:pt x="138" y="85"/>
                  </a:moveTo>
                  <a:cubicBezTo>
                    <a:pt x="138" y="84"/>
                    <a:pt x="137" y="85"/>
                    <a:pt x="137" y="84"/>
                  </a:cubicBezTo>
                  <a:cubicBezTo>
                    <a:pt x="138" y="84"/>
                    <a:pt x="139" y="84"/>
                    <a:pt x="139" y="85"/>
                  </a:cubicBezTo>
                  <a:cubicBezTo>
                    <a:pt x="139" y="85"/>
                    <a:pt x="138" y="85"/>
                    <a:pt x="138" y="85"/>
                  </a:cubicBezTo>
                  <a:close/>
                  <a:moveTo>
                    <a:pt x="175" y="4"/>
                  </a:move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5" y="4"/>
                  </a:lnTo>
                  <a:close/>
                  <a:moveTo>
                    <a:pt x="141" y="84"/>
                  </a:moveTo>
                  <a:cubicBezTo>
                    <a:pt x="140" y="84"/>
                    <a:pt x="140" y="84"/>
                    <a:pt x="140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2" y="83"/>
                    <a:pt x="141" y="84"/>
                    <a:pt x="141" y="84"/>
                  </a:cubicBezTo>
                  <a:close/>
                  <a:moveTo>
                    <a:pt x="144" y="84"/>
                  </a:move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lnTo>
                    <a:pt x="144" y="84"/>
                  </a:lnTo>
                  <a:close/>
                  <a:moveTo>
                    <a:pt x="145" y="83"/>
                  </a:moveTo>
                  <a:cubicBezTo>
                    <a:pt x="145" y="82"/>
                    <a:pt x="145" y="82"/>
                    <a:pt x="145" y="82"/>
                  </a:cubicBezTo>
                  <a:cubicBezTo>
                    <a:pt x="146" y="83"/>
                    <a:pt x="146" y="83"/>
                    <a:pt x="146" y="83"/>
                  </a:cubicBezTo>
                  <a:lnTo>
                    <a:pt x="145" y="83"/>
                  </a:lnTo>
                  <a:close/>
                  <a:moveTo>
                    <a:pt x="18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lnTo>
                    <a:pt x="183" y="4"/>
                  </a:lnTo>
                  <a:close/>
                  <a:moveTo>
                    <a:pt x="152" y="81"/>
                  </a:move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2"/>
                  </a:cubicBezTo>
                  <a:cubicBezTo>
                    <a:pt x="151" y="81"/>
                    <a:pt x="149" y="81"/>
                    <a:pt x="150" y="80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1" y="81"/>
                    <a:pt x="151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lose/>
                  <a:moveTo>
                    <a:pt x="184" y="4"/>
                  </a:moveTo>
                  <a:cubicBezTo>
                    <a:pt x="184" y="5"/>
                    <a:pt x="184" y="4"/>
                    <a:pt x="184" y="4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4"/>
                    <a:pt x="185" y="5"/>
                    <a:pt x="184" y="4"/>
                  </a:cubicBezTo>
                  <a:close/>
                  <a:moveTo>
                    <a:pt x="158" y="80"/>
                  </a:move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lose/>
                  <a:moveTo>
                    <a:pt x="161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1" y="79"/>
                  </a:lnTo>
                  <a:close/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5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4"/>
                    <a:pt x="195" y="4"/>
                    <a:pt x="195" y="5"/>
                  </a:cubicBezTo>
                  <a:close/>
                  <a:moveTo>
                    <a:pt x="195" y="7"/>
                  </a:moveTo>
                  <a:cubicBezTo>
                    <a:pt x="195" y="6"/>
                    <a:pt x="197" y="7"/>
                    <a:pt x="198" y="7"/>
                  </a:cubicBezTo>
                  <a:cubicBezTo>
                    <a:pt x="197" y="8"/>
                    <a:pt x="195" y="7"/>
                    <a:pt x="195" y="7"/>
                  </a:cubicBezTo>
                  <a:close/>
                  <a:moveTo>
                    <a:pt x="167" y="78"/>
                  </a:moveTo>
                  <a:cubicBezTo>
                    <a:pt x="167" y="77"/>
                    <a:pt x="168" y="77"/>
                    <a:pt x="168" y="78"/>
                  </a:cubicBezTo>
                  <a:cubicBezTo>
                    <a:pt x="168" y="78"/>
                    <a:pt x="168" y="78"/>
                    <a:pt x="167" y="78"/>
                  </a:cubicBezTo>
                  <a:close/>
                  <a:moveTo>
                    <a:pt x="198" y="7"/>
                  </a:moveTo>
                  <a:cubicBezTo>
                    <a:pt x="198" y="7"/>
                    <a:pt x="199" y="7"/>
                    <a:pt x="199" y="6"/>
                  </a:cubicBezTo>
                  <a:cubicBezTo>
                    <a:pt x="200" y="8"/>
                    <a:pt x="201" y="7"/>
                    <a:pt x="202" y="7"/>
                  </a:cubicBezTo>
                  <a:cubicBezTo>
                    <a:pt x="201" y="7"/>
                    <a:pt x="199" y="8"/>
                    <a:pt x="198" y="7"/>
                  </a:cubicBezTo>
                  <a:close/>
                  <a:moveTo>
                    <a:pt x="185" y="84"/>
                  </a:moveTo>
                  <a:cubicBezTo>
                    <a:pt x="185" y="85"/>
                    <a:pt x="184" y="84"/>
                    <a:pt x="184" y="84"/>
                  </a:cubicBezTo>
                  <a:cubicBezTo>
                    <a:pt x="185" y="84"/>
                    <a:pt x="185" y="84"/>
                    <a:pt x="185" y="84"/>
                  </a:cubicBezTo>
                  <a:close/>
                  <a:moveTo>
                    <a:pt x="239" y="8"/>
                  </a:moveTo>
                  <a:cubicBezTo>
                    <a:pt x="239" y="8"/>
                    <a:pt x="239" y="8"/>
                    <a:pt x="239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8" y="8"/>
                    <a:pt x="239" y="8"/>
                  </a:cubicBezTo>
                  <a:close/>
                  <a:moveTo>
                    <a:pt x="238" y="8"/>
                  </a:moveTo>
                  <a:cubicBezTo>
                    <a:pt x="238" y="8"/>
                    <a:pt x="237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9"/>
                    <a:pt x="236" y="8"/>
                  </a:cubicBezTo>
                  <a:cubicBezTo>
                    <a:pt x="236" y="8"/>
                    <a:pt x="237" y="8"/>
                    <a:pt x="238" y="8"/>
                  </a:cubicBezTo>
                  <a:close/>
                  <a:moveTo>
                    <a:pt x="237" y="6"/>
                  </a:moveTo>
                  <a:cubicBezTo>
                    <a:pt x="237" y="6"/>
                    <a:pt x="237" y="6"/>
                    <a:pt x="238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5"/>
                    <a:pt x="236" y="6"/>
                    <a:pt x="237" y="6"/>
                  </a:cubicBezTo>
                  <a:close/>
                  <a:moveTo>
                    <a:pt x="236" y="7"/>
                  </a:moveTo>
                  <a:cubicBezTo>
                    <a:pt x="234" y="7"/>
                    <a:pt x="234" y="7"/>
                    <a:pt x="234" y="7"/>
                  </a:cubicBezTo>
                  <a:cubicBezTo>
                    <a:pt x="234" y="7"/>
                    <a:pt x="235" y="7"/>
                    <a:pt x="236" y="7"/>
                  </a:cubicBezTo>
                  <a:close/>
                  <a:moveTo>
                    <a:pt x="210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08" y="5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6" y="5"/>
                    <a:pt x="208" y="4"/>
                    <a:pt x="210" y="5"/>
                  </a:cubicBezTo>
                  <a:close/>
                  <a:moveTo>
                    <a:pt x="175" y="81"/>
                  </a:moveTo>
                  <a:cubicBezTo>
                    <a:pt x="175" y="81"/>
                    <a:pt x="174" y="82"/>
                    <a:pt x="174" y="82"/>
                  </a:cubicBezTo>
                  <a:cubicBezTo>
                    <a:pt x="174" y="82"/>
                    <a:pt x="174" y="81"/>
                    <a:pt x="175" y="81"/>
                  </a:cubicBezTo>
                  <a:close/>
                  <a:moveTo>
                    <a:pt x="173" y="86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3" y="85"/>
                    <a:pt x="173" y="86"/>
                  </a:cubicBezTo>
                  <a:close/>
                  <a:moveTo>
                    <a:pt x="213" y="7"/>
                  </a:moveTo>
                  <a:cubicBezTo>
                    <a:pt x="212" y="8"/>
                    <a:pt x="212" y="8"/>
                    <a:pt x="211" y="8"/>
                  </a:cubicBezTo>
                  <a:cubicBezTo>
                    <a:pt x="211" y="8"/>
                    <a:pt x="210" y="8"/>
                    <a:pt x="210" y="8"/>
                  </a:cubicBezTo>
                  <a:cubicBezTo>
                    <a:pt x="210" y="6"/>
                    <a:pt x="208" y="8"/>
                    <a:pt x="208" y="7"/>
                  </a:cubicBezTo>
                  <a:cubicBezTo>
                    <a:pt x="206" y="9"/>
                    <a:pt x="205" y="7"/>
                    <a:pt x="203" y="8"/>
                  </a:cubicBezTo>
                  <a:cubicBezTo>
                    <a:pt x="204" y="8"/>
                    <a:pt x="202" y="8"/>
                    <a:pt x="203" y="7"/>
                  </a:cubicBezTo>
                  <a:cubicBezTo>
                    <a:pt x="205" y="7"/>
                    <a:pt x="208" y="8"/>
                    <a:pt x="210" y="7"/>
                  </a:cubicBezTo>
                  <a:cubicBezTo>
                    <a:pt x="209" y="7"/>
                    <a:pt x="210" y="7"/>
                    <a:pt x="210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2" y="6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lose/>
                  <a:moveTo>
                    <a:pt x="214" y="5"/>
                  </a:moveTo>
                  <a:cubicBezTo>
                    <a:pt x="215" y="5"/>
                    <a:pt x="215" y="4"/>
                    <a:pt x="216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6"/>
                    <a:pt x="214" y="5"/>
                    <a:pt x="214" y="5"/>
                  </a:cubicBezTo>
                  <a:close/>
                  <a:moveTo>
                    <a:pt x="183" y="80"/>
                  </a:moveTo>
                  <a:cubicBezTo>
                    <a:pt x="182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lose/>
                  <a:moveTo>
                    <a:pt x="214" y="8"/>
                  </a:moveTo>
                  <a:cubicBezTo>
                    <a:pt x="215" y="7"/>
                    <a:pt x="215" y="7"/>
                    <a:pt x="216" y="8"/>
                  </a:cubicBezTo>
                  <a:cubicBezTo>
                    <a:pt x="215" y="8"/>
                    <a:pt x="215" y="8"/>
                    <a:pt x="214" y="8"/>
                  </a:cubicBezTo>
                  <a:close/>
                  <a:moveTo>
                    <a:pt x="217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7" y="5"/>
                    <a:pt x="218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7" y="6"/>
                    <a:pt x="217" y="5"/>
                    <a:pt x="217" y="5"/>
                  </a:cubicBezTo>
                  <a:close/>
                  <a:moveTo>
                    <a:pt x="218" y="9"/>
                  </a:moveTo>
                  <a:cubicBezTo>
                    <a:pt x="218" y="9"/>
                    <a:pt x="218" y="9"/>
                    <a:pt x="218" y="9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218" y="9"/>
                  </a:lnTo>
                  <a:close/>
                  <a:moveTo>
                    <a:pt x="190" y="80"/>
                  </a:move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90" y="79"/>
                    <a:pt x="189" y="80"/>
                  </a:cubicBezTo>
                  <a:cubicBezTo>
                    <a:pt x="189" y="80"/>
                    <a:pt x="188" y="80"/>
                    <a:pt x="188" y="80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9"/>
                    <a:pt x="189" y="80"/>
                    <a:pt x="190" y="79"/>
                  </a:cubicBezTo>
                  <a:cubicBezTo>
                    <a:pt x="190" y="81"/>
                    <a:pt x="190" y="81"/>
                    <a:pt x="190" y="81"/>
                  </a:cubicBezTo>
                  <a:cubicBezTo>
                    <a:pt x="190" y="81"/>
                    <a:pt x="190" y="80"/>
                    <a:pt x="190" y="80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9"/>
                    <a:pt x="190" y="79"/>
                    <a:pt x="190" y="79"/>
                  </a:cubicBezTo>
                  <a:lnTo>
                    <a:pt x="190" y="78"/>
                  </a:lnTo>
                  <a:close/>
                  <a:moveTo>
                    <a:pt x="219" y="10"/>
                  </a:moveTo>
                  <a:cubicBezTo>
                    <a:pt x="220" y="9"/>
                    <a:pt x="220" y="8"/>
                    <a:pt x="219" y="8"/>
                  </a:cubicBezTo>
                  <a:cubicBezTo>
                    <a:pt x="218" y="8"/>
                    <a:pt x="218" y="8"/>
                    <a:pt x="218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7"/>
                    <a:pt x="219" y="7"/>
                    <a:pt x="219" y="6"/>
                  </a:cubicBezTo>
                  <a:cubicBezTo>
                    <a:pt x="219" y="6"/>
                    <a:pt x="220" y="6"/>
                    <a:pt x="221" y="6"/>
                  </a:cubicBezTo>
                  <a:cubicBezTo>
                    <a:pt x="221" y="6"/>
                    <a:pt x="221" y="6"/>
                    <a:pt x="222" y="6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1" y="7"/>
                    <a:pt x="221" y="8"/>
                  </a:cubicBezTo>
                  <a:cubicBezTo>
                    <a:pt x="221" y="7"/>
                    <a:pt x="223" y="7"/>
                    <a:pt x="224" y="7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8"/>
                    <a:pt x="224" y="8"/>
                    <a:pt x="223" y="8"/>
                  </a:cubicBezTo>
                  <a:cubicBezTo>
                    <a:pt x="223" y="9"/>
                    <a:pt x="221" y="8"/>
                    <a:pt x="222" y="9"/>
                  </a:cubicBezTo>
                  <a:cubicBezTo>
                    <a:pt x="222" y="9"/>
                    <a:pt x="221" y="9"/>
                    <a:pt x="221" y="9"/>
                  </a:cubicBezTo>
                  <a:cubicBezTo>
                    <a:pt x="221" y="10"/>
                    <a:pt x="220" y="9"/>
                    <a:pt x="219" y="10"/>
                  </a:cubicBezTo>
                  <a:close/>
                  <a:moveTo>
                    <a:pt x="191" y="80"/>
                  </a:moveTo>
                  <a:cubicBezTo>
                    <a:pt x="192" y="78"/>
                    <a:pt x="192" y="78"/>
                    <a:pt x="192" y="78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1" y="80"/>
                  </a:lnTo>
                  <a:close/>
                  <a:moveTo>
                    <a:pt x="222" y="12"/>
                  </a:moveTo>
                  <a:cubicBezTo>
                    <a:pt x="222" y="12"/>
                    <a:pt x="222" y="12"/>
                    <a:pt x="222" y="12"/>
                  </a:cubicBezTo>
                  <a:cubicBezTo>
                    <a:pt x="222" y="12"/>
                    <a:pt x="221" y="12"/>
                    <a:pt x="220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21" y="10"/>
                    <a:pt x="221" y="10"/>
                  </a:cubicBezTo>
                  <a:cubicBezTo>
                    <a:pt x="221" y="10"/>
                    <a:pt x="221" y="11"/>
                    <a:pt x="221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1"/>
                    <a:pt x="223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23" y="12"/>
                    <a:pt x="223" y="12"/>
                    <a:pt x="223" y="12"/>
                  </a:cubicBezTo>
                  <a:lnTo>
                    <a:pt x="222" y="12"/>
                  </a:lnTo>
                  <a:close/>
                  <a:moveTo>
                    <a:pt x="195" y="80"/>
                  </a:move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80"/>
                  </a:cubicBezTo>
                  <a:close/>
                  <a:moveTo>
                    <a:pt x="198" y="82"/>
                  </a:moveTo>
                  <a:cubicBezTo>
                    <a:pt x="198" y="82"/>
                    <a:pt x="198" y="82"/>
                    <a:pt x="198" y="82"/>
                  </a:cubicBezTo>
                  <a:cubicBezTo>
                    <a:pt x="198" y="81"/>
                    <a:pt x="198" y="81"/>
                    <a:pt x="198" y="81"/>
                  </a:cubicBezTo>
                  <a:cubicBezTo>
                    <a:pt x="198" y="82"/>
                    <a:pt x="198" y="82"/>
                    <a:pt x="198" y="82"/>
                  </a:cubicBezTo>
                  <a:close/>
                  <a:moveTo>
                    <a:pt x="229" y="13"/>
                  </a:moveTo>
                  <a:cubicBezTo>
                    <a:pt x="228" y="13"/>
                    <a:pt x="227" y="12"/>
                    <a:pt x="227" y="13"/>
                  </a:cubicBezTo>
                  <a:cubicBezTo>
                    <a:pt x="226" y="12"/>
                    <a:pt x="225" y="13"/>
                    <a:pt x="224" y="13"/>
                  </a:cubicBezTo>
                  <a:cubicBezTo>
                    <a:pt x="223" y="11"/>
                    <a:pt x="225" y="11"/>
                    <a:pt x="225" y="10"/>
                  </a:cubicBezTo>
                  <a:cubicBezTo>
                    <a:pt x="225" y="11"/>
                    <a:pt x="226" y="10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8" y="12"/>
                    <a:pt x="227" y="10"/>
                    <a:pt x="229" y="11"/>
                  </a:cubicBezTo>
                  <a:cubicBezTo>
                    <a:pt x="229" y="11"/>
                    <a:pt x="229" y="13"/>
                    <a:pt x="229" y="13"/>
                  </a:cubicBezTo>
                  <a:close/>
                  <a:moveTo>
                    <a:pt x="229" y="10"/>
                  </a:moveTo>
                  <a:cubicBezTo>
                    <a:pt x="229" y="9"/>
                    <a:pt x="230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8" y="9"/>
                    <a:pt x="228" y="8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8" y="9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9"/>
                    <a:pt x="230" y="8"/>
                    <a:pt x="230" y="9"/>
                  </a:cubicBezTo>
                  <a:cubicBezTo>
                    <a:pt x="230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9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35" y="8"/>
                    <a:pt x="235" y="9"/>
                    <a:pt x="235" y="9"/>
                  </a:cubicBezTo>
                  <a:cubicBezTo>
                    <a:pt x="235" y="9"/>
                    <a:pt x="234" y="9"/>
                    <a:pt x="234" y="9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3" y="9"/>
                    <a:pt x="232" y="10"/>
                    <a:pt x="231" y="9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231" y="10"/>
                    <a:pt x="229" y="10"/>
                    <a:pt x="229" y="10"/>
                  </a:cubicBezTo>
                  <a:close/>
                  <a:moveTo>
                    <a:pt x="232" y="13"/>
                  </a:moveTo>
                  <a:cubicBezTo>
                    <a:pt x="231" y="13"/>
                    <a:pt x="231" y="13"/>
                    <a:pt x="231" y="13"/>
                  </a:cubicBezTo>
                  <a:cubicBezTo>
                    <a:pt x="232" y="12"/>
                    <a:pt x="232" y="12"/>
                    <a:pt x="232" y="12"/>
                  </a:cubicBezTo>
                  <a:lnTo>
                    <a:pt x="232" y="13"/>
                  </a:lnTo>
                  <a:close/>
                  <a:moveTo>
                    <a:pt x="233" y="13"/>
                  </a:moveTo>
                  <a:cubicBezTo>
                    <a:pt x="233" y="12"/>
                    <a:pt x="233" y="13"/>
                    <a:pt x="233" y="12"/>
                  </a:cubicBezTo>
                  <a:cubicBezTo>
                    <a:pt x="232" y="11"/>
                    <a:pt x="231" y="12"/>
                    <a:pt x="230" y="12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1" y="11"/>
                    <a:pt x="232" y="12"/>
                    <a:pt x="233" y="11"/>
                  </a:cubicBezTo>
                  <a:cubicBezTo>
                    <a:pt x="234" y="12"/>
                    <a:pt x="233" y="12"/>
                    <a:pt x="234" y="13"/>
                  </a:cubicBezTo>
                  <a:cubicBezTo>
                    <a:pt x="234" y="12"/>
                    <a:pt x="235" y="12"/>
                    <a:pt x="236" y="12"/>
                  </a:cubicBezTo>
                  <a:cubicBezTo>
                    <a:pt x="235" y="12"/>
                    <a:pt x="235" y="14"/>
                    <a:pt x="233" y="13"/>
                  </a:cubicBezTo>
                  <a:close/>
                  <a:moveTo>
                    <a:pt x="236" y="10"/>
                  </a:moveTo>
                  <a:cubicBezTo>
                    <a:pt x="237" y="9"/>
                    <a:pt x="238" y="9"/>
                    <a:pt x="239" y="9"/>
                  </a:cubicBezTo>
                  <a:cubicBezTo>
                    <a:pt x="239" y="10"/>
                    <a:pt x="237" y="9"/>
                    <a:pt x="236" y="10"/>
                  </a:cubicBezTo>
                  <a:close/>
                  <a:moveTo>
                    <a:pt x="220" y="78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1" y="77"/>
                    <a:pt x="221" y="77"/>
                    <a:pt x="221" y="77"/>
                  </a:cubicBezTo>
                  <a:lnTo>
                    <a:pt x="220" y="78"/>
                  </a:lnTo>
                  <a:close/>
                  <a:moveTo>
                    <a:pt x="226" y="78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lnTo>
                    <a:pt x="226" y="78"/>
                  </a:lnTo>
                  <a:close/>
                  <a:moveTo>
                    <a:pt x="253" y="15"/>
                  </a:moveTo>
                  <a:cubicBezTo>
                    <a:pt x="254" y="15"/>
                    <a:pt x="254" y="15"/>
                    <a:pt x="254" y="15"/>
                  </a:cubicBezTo>
                  <a:cubicBezTo>
                    <a:pt x="253" y="14"/>
                    <a:pt x="253" y="15"/>
                    <a:pt x="252" y="15"/>
                  </a:cubicBezTo>
                  <a:cubicBezTo>
                    <a:pt x="252" y="15"/>
                    <a:pt x="252" y="14"/>
                    <a:pt x="252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lose/>
                  <a:moveTo>
                    <a:pt x="230" y="79"/>
                  </a:moveTo>
                  <a:cubicBezTo>
                    <a:pt x="230" y="78"/>
                    <a:pt x="229" y="78"/>
                    <a:pt x="230" y="77"/>
                  </a:cubicBezTo>
                  <a:cubicBezTo>
                    <a:pt x="230" y="78"/>
                    <a:pt x="231" y="78"/>
                    <a:pt x="230" y="79"/>
                  </a:cubicBezTo>
                  <a:close/>
                  <a:moveTo>
                    <a:pt x="232" y="78"/>
                  </a:moveTo>
                  <a:cubicBezTo>
                    <a:pt x="232" y="78"/>
                    <a:pt x="232" y="78"/>
                    <a:pt x="231" y="77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lose/>
                  <a:moveTo>
                    <a:pt x="237" y="79"/>
                  </a:moveTo>
                  <a:cubicBezTo>
                    <a:pt x="237" y="79"/>
                    <a:pt x="237" y="79"/>
                    <a:pt x="237" y="79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7" y="79"/>
                  </a:cubicBezTo>
                  <a:close/>
                  <a:moveTo>
                    <a:pt x="240" y="78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9"/>
                    <a:pt x="241" y="78"/>
                    <a:pt x="240" y="78"/>
                  </a:cubicBezTo>
                  <a:close/>
                  <a:moveTo>
                    <a:pt x="273" y="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2" y="9"/>
                    <a:pt x="272" y="9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3" y="9"/>
                    <a:pt x="273" y="9"/>
                  </a:cubicBezTo>
                  <a:close/>
                  <a:moveTo>
                    <a:pt x="271" y="12"/>
                  </a:move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3"/>
                    <a:pt x="268" y="14"/>
                    <a:pt x="267" y="12"/>
                  </a:cubicBezTo>
                  <a:cubicBezTo>
                    <a:pt x="268" y="12"/>
                    <a:pt x="267" y="10"/>
                    <a:pt x="268" y="10"/>
                  </a:cubicBezTo>
                  <a:cubicBezTo>
                    <a:pt x="268" y="9"/>
                    <a:pt x="269" y="10"/>
                    <a:pt x="270" y="10"/>
                  </a:cubicBezTo>
                  <a:cubicBezTo>
                    <a:pt x="271" y="10"/>
                    <a:pt x="271" y="10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69" y="12"/>
                    <a:pt x="270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1"/>
                    <a:pt x="272" y="11"/>
                  </a:cubicBezTo>
                  <a:cubicBezTo>
                    <a:pt x="272" y="12"/>
                    <a:pt x="273" y="12"/>
                    <a:pt x="273" y="12"/>
                  </a:cubicBezTo>
                  <a:cubicBezTo>
                    <a:pt x="272" y="12"/>
                    <a:pt x="272" y="12"/>
                    <a:pt x="271" y="12"/>
                  </a:cubicBezTo>
                  <a:close/>
                  <a:moveTo>
                    <a:pt x="245" y="79"/>
                  </a:moveTo>
                  <a:cubicBezTo>
                    <a:pt x="245" y="78"/>
                    <a:pt x="245" y="78"/>
                    <a:pt x="245" y="78"/>
                  </a:cubicBezTo>
                  <a:cubicBezTo>
                    <a:pt x="246" y="79"/>
                    <a:pt x="245" y="79"/>
                    <a:pt x="245" y="79"/>
                  </a:cubicBezTo>
                  <a:close/>
                  <a:moveTo>
                    <a:pt x="250" y="78"/>
                  </a:moveTo>
                  <a:cubicBezTo>
                    <a:pt x="249" y="77"/>
                    <a:pt x="249" y="77"/>
                    <a:pt x="249" y="77"/>
                  </a:cubicBezTo>
                  <a:cubicBezTo>
                    <a:pt x="250" y="78"/>
                    <a:pt x="250" y="78"/>
                    <a:pt x="250" y="78"/>
                  </a:cubicBezTo>
                  <a:close/>
                  <a:moveTo>
                    <a:pt x="277" y="17"/>
                  </a:move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6"/>
                    <a:pt x="276" y="16"/>
                  </a:cubicBezTo>
                  <a:cubicBezTo>
                    <a:pt x="277" y="16"/>
                    <a:pt x="277" y="16"/>
                    <a:pt x="277" y="15"/>
                  </a:cubicBezTo>
                  <a:cubicBezTo>
                    <a:pt x="276" y="15"/>
                    <a:pt x="275" y="15"/>
                    <a:pt x="275" y="15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4" y="17"/>
                    <a:pt x="273" y="15"/>
                    <a:pt x="272" y="16"/>
                  </a:cubicBezTo>
                  <a:cubicBezTo>
                    <a:pt x="271" y="16"/>
                    <a:pt x="271" y="17"/>
                    <a:pt x="271" y="17"/>
                  </a:cubicBezTo>
                  <a:cubicBezTo>
                    <a:pt x="270" y="17"/>
                    <a:pt x="270" y="16"/>
                    <a:pt x="270" y="15"/>
                  </a:cubicBezTo>
                  <a:cubicBezTo>
                    <a:pt x="270" y="15"/>
                    <a:pt x="273" y="16"/>
                    <a:pt x="272" y="14"/>
                  </a:cubicBezTo>
                  <a:cubicBezTo>
                    <a:pt x="272" y="14"/>
                    <a:pt x="275" y="15"/>
                    <a:pt x="275" y="14"/>
                  </a:cubicBezTo>
                  <a:cubicBezTo>
                    <a:pt x="275" y="14"/>
                    <a:pt x="276" y="15"/>
                    <a:pt x="277" y="15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6"/>
                    <a:pt x="279" y="16"/>
                    <a:pt x="277" y="17"/>
                  </a:cubicBezTo>
                  <a:close/>
                  <a:moveTo>
                    <a:pt x="252" y="79"/>
                  </a:moveTo>
                  <a:cubicBezTo>
                    <a:pt x="252" y="79"/>
                    <a:pt x="252" y="79"/>
                    <a:pt x="252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8"/>
                    <a:pt x="252" y="78"/>
                  </a:cubicBezTo>
                  <a:cubicBezTo>
                    <a:pt x="252" y="78"/>
                    <a:pt x="253" y="78"/>
                    <a:pt x="253" y="78"/>
                  </a:cubicBezTo>
                  <a:lnTo>
                    <a:pt x="252" y="78"/>
                  </a:lnTo>
                  <a:close/>
                  <a:moveTo>
                    <a:pt x="279" y="17"/>
                  </a:moveTo>
                  <a:cubicBezTo>
                    <a:pt x="279" y="17"/>
                    <a:pt x="279" y="17"/>
                    <a:pt x="280" y="17"/>
                  </a:cubicBezTo>
                  <a:cubicBezTo>
                    <a:pt x="280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0" y="17"/>
                    <a:pt x="279" y="17"/>
                    <a:pt x="279" y="17"/>
                  </a:cubicBezTo>
                  <a:close/>
                  <a:moveTo>
                    <a:pt x="254" y="79"/>
                  </a:moveTo>
                  <a:cubicBezTo>
                    <a:pt x="253" y="79"/>
                    <a:pt x="253" y="79"/>
                    <a:pt x="253" y="79"/>
                  </a:cubicBezTo>
                  <a:cubicBezTo>
                    <a:pt x="254" y="79"/>
                    <a:pt x="254" y="78"/>
                    <a:pt x="254" y="78"/>
                  </a:cubicBezTo>
                  <a:cubicBezTo>
                    <a:pt x="254" y="78"/>
                    <a:pt x="254" y="79"/>
                    <a:pt x="254" y="79"/>
                  </a:cubicBezTo>
                  <a:close/>
                  <a:moveTo>
                    <a:pt x="259" y="79"/>
                  </a:move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8"/>
                    <a:pt x="259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80"/>
                  </a:cubicBezTo>
                  <a:cubicBezTo>
                    <a:pt x="260" y="80"/>
                    <a:pt x="259" y="80"/>
                    <a:pt x="259" y="79"/>
                  </a:cubicBezTo>
                  <a:close/>
                  <a:moveTo>
                    <a:pt x="262" y="79"/>
                  </a:move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lose/>
                  <a:moveTo>
                    <a:pt x="283" y="22"/>
                  </a:moveTo>
                  <a:cubicBezTo>
                    <a:pt x="284" y="21"/>
                    <a:pt x="286" y="23"/>
                    <a:pt x="286" y="21"/>
                  </a:cubicBezTo>
                  <a:cubicBezTo>
                    <a:pt x="286" y="22"/>
                    <a:pt x="288" y="21"/>
                    <a:pt x="288" y="22"/>
                  </a:cubicBezTo>
                  <a:cubicBezTo>
                    <a:pt x="286" y="22"/>
                    <a:pt x="285" y="22"/>
                    <a:pt x="283" y="22"/>
                  </a:cubicBezTo>
                  <a:close/>
                  <a:moveTo>
                    <a:pt x="287" y="21"/>
                  </a:moveTo>
                  <a:cubicBezTo>
                    <a:pt x="288" y="21"/>
                    <a:pt x="288" y="21"/>
                    <a:pt x="288" y="21"/>
                  </a:cubicBezTo>
                  <a:cubicBezTo>
                    <a:pt x="288" y="21"/>
                    <a:pt x="288" y="21"/>
                    <a:pt x="287" y="21"/>
                  </a:cubicBezTo>
                  <a:close/>
                  <a:moveTo>
                    <a:pt x="264" y="80"/>
                  </a:moveTo>
                  <a:cubicBezTo>
                    <a:pt x="265" y="79"/>
                    <a:pt x="265" y="79"/>
                    <a:pt x="265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80"/>
                    <a:pt x="265" y="80"/>
                    <a:pt x="264" y="80"/>
                  </a:cubicBezTo>
                  <a:close/>
                  <a:moveTo>
                    <a:pt x="290" y="24"/>
                  </a:move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lnTo>
                    <a:pt x="290" y="24"/>
                  </a:lnTo>
                  <a:close/>
                  <a:moveTo>
                    <a:pt x="267" y="80"/>
                  </a:moveTo>
                  <a:cubicBezTo>
                    <a:pt x="266" y="80"/>
                    <a:pt x="266" y="80"/>
                    <a:pt x="266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80"/>
                    <a:pt x="267" y="80"/>
                  </a:cubicBezTo>
                  <a:close/>
                  <a:moveTo>
                    <a:pt x="291" y="24"/>
                  </a:moveTo>
                  <a:cubicBezTo>
                    <a:pt x="291" y="24"/>
                    <a:pt x="291" y="24"/>
                    <a:pt x="291" y="23"/>
                  </a:cubicBezTo>
                  <a:cubicBezTo>
                    <a:pt x="291" y="24"/>
                    <a:pt x="292" y="23"/>
                    <a:pt x="292" y="23"/>
                  </a:cubicBezTo>
                  <a:cubicBezTo>
                    <a:pt x="292" y="24"/>
                    <a:pt x="292" y="24"/>
                    <a:pt x="291" y="24"/>
                  </a:cubicBezTo>
                  <a:close/>
                  <a:moveTo>
                    <a:pt x="294" y="21"/>
                  </a:move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lose/>
                  <a:moveTo>
                    <a:pt x="298" y="23"/>
                  </a:moveTo>
                  <a:cubicBezTo>
                    <a:pt x="297" y="24"/>
                    <a:pt x="297" y="23"/>
                    <a:pt x="296" y="23"/>
                  </a:cubicBezTo>
                  <a:cubicBezTo>
                    <a:pt x="296" y="22"/>
                    <a:pt x="297" y="21"/>
                    <a:pt x="298" y="21"/>
                  </a:cubicBezTo>
                  <a:cubicBezTo>
                    <a:pt x="299" y="22"/>
                    <a:pt x="298" y="22"/>
                    <a:pt x="298" y="23"/>
                  </a:cubicBezTo>
                  <a:close/>
                  <a:moveTo>
                    <a:pt x="301" y="23"/>
                  </a:moveTo>
                  <a:cubicBezTo>
                    <a:pt x="301" y="22"/>
                    <a:pt x="301" y="22"/>
                    <a:pt x="301" y="22"/>
                  </a:cubicBezTo>
                  <a:cubicBezTo>
                    <a:pt x="302" y="22"/>
                    <a:pt x="302" y="22"/>
                    <a:pt x="302" y="22"/>
                  </a:cubicBezTo>
                  <a:cubicBezTo>
                    <a:pt x="302" y="22"/>
                    <a:pt x="302" y="22"/>
                    <a:pt x="301" y="23"/>
                  </a:cubicBezTo>
                  <a:close/>
                  <a:moveTo>
                    <a:pt x="303" y="24"/>
                  </a:move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3" y="24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2" y="23"/>
                    <a:pt x="303" y="22"/>
                  </a:cubicBezTo>
                  <a:cubicBezTo>
                    <a:pt x="304" y="22"/>
                    <a:pt x="304" y="21"/>
                    <a:pt x="305" y="22"/>
                  </a:cubicBezTo>
                  <a:cubicBezTo>
                    <a:pt x="305" y="22"/>
                    <a:pt x="305" y="23"/>
                    <a:pt x="305" y="23"/>
                  </a:cubicBezTo>
                  <a:cubicBezTo>
                    <a:pt x="304" y="23"/>
                    <a:pt x="303" y="23"/>
                    <a:pt x="303" y="24"/>
                  </a:cubicBezTo>
                  <a:close/>
                  <a:moveTo>
                    <a:pt x="282" y="82"/>
                  </a:moveTo>
                  <a:cubicBezTo>
                    <a:pt x="282" y="81"/>
                    <a:pt x="281" y="81"/>
                    <a:pt x="282" y="80"/>
                  </a:cubicBezTo>
                  <a:cubicBezTo>
                    <a:pt x="282" y="80"/>
                    <a:pt x="283" y="81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1"/>
                    <a:pt x="283" y="81"/>
                  </a:cubicBezTo>
                  <a:cubicBezTo>
                    <a:pt x="283" y="80"/>
                    <a:pt x="282" y="82"/>
                    <a:pt x="282" y="82"/>
                  </a:cubicBezTo>
                  <a:close/>
                  <a:moveTo>
                    <a:pt x="309" y="25"/>
                  </a:moveTo>
                  <a:cubicBezTo>
                    <a:pt x="309" y="24"/>
                    <a:pt x="308" y="24"/>
                    <a:pt x="308" y="24"/>
                  </a:cubicBezTo>
                  <a:cubicBezTo>
                    <a:pt x="308" y="23"/>
                    <a:pt x="309" y="24"/>
                    <a:pt x="310" y="24"/>
                  </a:cubicBezTo>
                  <a:lnTo>
                    <a:pt x="309" y="25"/>
                  </a:lnTo>
                  <a:close/>
                  <a:moveTo>
                    <a:pt x="310" y="23"/>
                  </a:move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0" y="23"/>
                    <a:pt x="310" y="23"/>
                  </a:cubicBezTo>
                  <a:close/>
                  <a:moveTo>
                    <a:pt x="287" y="81"/>
                  </a:moveTo>
                  <a:cubicBezTo>
                    <a:pt x="287" y="80"/>
                    <a:pt x="287" y="80"/>
                    <a:pt x="287" y="80"/>
                  </a:cubicBezTo>
                  <a:cubicBezTo>
                    <a:pt x="288" y="80"/>
                    <a:pt x="287" y="81"/>
                    <a:pt x="287" y="81"/>
                  </a:cubicBezTo>
                  <a:cubicBezTo>
                    <a:pt x="287" y="81"/>
                    <a:pt x="287" y="81"/>
                    <a:pt x="287" y="81"/>
                  </a:cubicBezTo>
                  <a:close/>
                  <a:moveTo>
                    <a:pt x="313" y="24"/>
                  </a:moveTo>
                  <a:cubicBezTo>
                    <a:pt x="312" y="24"/>
                    <a:pt x="312" y="25"/>
                    <a:pt x="311" y="25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lose/>
                  <a:moveTo>
                    <a:pt x="314" y="24"/>
                  </a:move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lnTo>
                    <a:pt x="314" y="24"/>
                  </a:lnTo>
                  <a:close/>
                  <a:moveTo>
                    <a:pt x="315" y="23"/>
                  </a:moveTo>
                  <a:cubicBezTo>
                    <a:pt x="314" y="23"/>
                    <a:pt x="314" y="23"/>
                    <a:pt x="314" y="23"/>
                  </a:cubicBezTo>
                  <a:cubicBezTo>
                    <a:pt x="316" y="22"/>
                    <a:pt x="316" y="22"/>
                    <a:pt x="316" y="22"/>
                  </a:cubicBezTo>
                  <a:lnTo>
                    <a:pt x="315" y="23"/>
                  </a:lnTo>
                  <a:close/>
                  <a:moveTo>
                    <a:pt x="316" y="23"/>
                  </a:moveTo>
                  <a:cubicBezTo>
                    <a:pt x="317" y="22"/>
                    <a:pt x="317" y="22"/>
                    <a:pt x="317" y="22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3"/>
                    <a:pt x="318" y="23"/>
                    <a:pt x="318" y="23"/>
                  </a:cubicBezTo>
                  <a:lnTo>
                    <a:pt x="316" y="23"/>
                  </a:lnTo>
                  <a:close/>
                  <a:moveTo>
                    <a:pt x="318" y="25"/>
                  </a:moveTo>
                  <a:cubicBezTo>
                    <a:pt x="318" y="25"/>
                    <a:pt x="318" y="25"/>
                    <a:pt x="318" y="25"/>
                  </a:cubicBezTo>
                  <a:cubicBezTo>
                    <a:pt x="318" y="24"/>
                    <a:pt x="320" y="25"/>
                    <a:pt x="320" y="24"/>
                  </a:cubicBezTo>
                  <a:cubicBezTo>
                    <a:pt x="320" y="25"/>
                    <a:pt x="319" y="25"/>
                    <a:pt x="318" y="25"/>
                  </a:cubicBezTo>
                  <a:close/>
                  <a:moveTo>
                    <a:pt x="325" y="25"/>
                  </a:moveTo>
                  <a:cubicBezTo>
                    <a:pt x="326" y="24"/>
                    <a:pt x="327" y="24"/>
                    <a:pt x="328" y="25"/>
                  </a:cubicBezTo>
                  <a:cubicBezTo>
                    <a:pt x="327" y="25"/>
                    <a:pt x="326" y="25"/>
                    <a:pt x="325" y="25"/>
                  </a:cubicBezTo>
                  <a:close/>
                  <a:moveTo>
                    <a:pt x="328" y="24"/>
                  </a:moveTo>
                  <a:cubicBezTo>
                    <a:pt x="327" y="24"/>
                    <a:pt x="327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5" y="24"/>
                    <a:pt x="325" y="24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3" y="24"/>
                    <a:pt x="322" y="25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4" y="23"/>
                    <a:pt x="323" y="23"/>
                  </a:cubicBezTo>
                  <a:cubicBezTo>
                    <a:pt x="324" y="24"/>
                    <a:pt x="325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3"/>
                    <a:pt x="328" y="23"/>
                    <a:pt x="327" y="23"/>
                  </a:cubicBezTo>
                  <a:cubicBezTo>
                    <a:pt x="328" y="23"/>
                    <a:pt x="329" y="22"/>
                    <a:pt x="330" y="23"/>
                  </a:cubicBezTo>
                  <a:cubicBezTo>
                    <a:pt x="329" y="22"/>
                    <a:pt x="328" y="24"/>
                    <a:pt x="328" y="24"/>
                  </a:cubicBezTo>
                  <a:close/>
                  <a:moveTo>
                    <a:pt x="333" y="25"/>
                  </a:moveTo>
                  <a:cubicBezTo>
                    <a:pt x="333" y="25"/>
                    <a:pt x="333" y="25"/>
                    <a:pt x="332" y="24"/>
                  </a:cubicBezTo>
                  <a:cubicBezTo>
                    <a:pt x="332" y="25"/>
                    <a:pt x="332" y="23"/>
                    <a:pt x="331" y="24"/>
                  </a:cubicBezTo>
                  <a:cubicBezTo>
                    <a:pt x="331" y="24"/>
                    <a:pt x="331" y="25"/>
                    <a:pt x="331" y="25"/>
                  </a:cubicBezTo>
                  <a:cubicBezTo>
                    <a:pt x="331" y="25"/>
                    <a:pt x="331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2" y="25"/>
                    <a:pt x="331" y="25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30" y="24"/>
                    <a:pt x="331" y="24"/>
                  </a:cubicBezTo>
                  <a:cubicBezTo>
                    <a:pt x="331" y="24"/>
                    <a:pt x="330" y="23"/>
                    <a:pt x="332" y="23"/>
                  </a:cubicBezTo>
                  <a:cubicBezTo>
                    <a:pt x="332" y="23"/>
                    <a:pt x="334" y="24"/>
                    <a:pt x="334" y="23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3" y="24"/>
                    <a:pt x="332" y="24"/>
                  </a:cubicBezTo>
                  <a:cubicBezTo>
                    <a:pt x="333" y="25"/>
                    <a:pt x="334" y="25"/>
                    <a:pt x="335" y="25"/>
                  </a:cubicBezTo>
                  <a:cubicBezTo>
                    <a:pt x="334" y="26"/>
                    <a:pt x="334" y="24"/>
                    <a:pt x="333" y="25"/>
                  </a:cubicBezTo>
                  <a:close/>
                  <a:moveTo>
                    <a:pt x="338" y="25"/>
                  </a:moveTo>
                  <a:cubicBezTo>
                    <a:pt x="338" y="25"/>
                    <a:pt x="338" y="25"/>
                    <a:pt x="338" y="25"/>
                  </a:cubicBezTo>
                  <a:cubicBezTo>
                    <a:pt x="338" y="26"/>
                    <a:pt x="338" y="26"/>
                    <a:pt x="338" y="26"/>
                  </a:cubicBezTo>
                  <a:cubicBezTo>
                    <a:pt x="337" y="26"/>
                    <a:pt x="338" y="25"/>
                    <a:pt x="337" y="25"/>
                  </a:cubicBezTo>
                  <a:cubicBezTo>
                    <a:pt x="337" y="26"/>
                    <a:pt x="337" y="26"/>
                    <a:pt x="337" y="26"/>
                  </a:cubicBezTo>
                  <a:cubicBezTo>
                    <a:pt x="337" y="26"/>
                    <a:pt x="336" y="26"/>
                    <a:pt x="336" y="26"/>
                  </a:cubicBezTo>
                  <a:cubicBezTo>
                    <a:pt x="337" y="25"/>
                    <a:pt x="335" y="25"/>
                    <a:pt x="336" y="25"/>
                  </a:cubicBezTo>
                  <a:cubicBezTo>
                    <a:pt x="336" y="25"/>
                    <a:pt x="337" y="24"/>
                    <a:pt x="337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6" y="23"/>
                  </a:cubicBezTo>
                  <a:cubicBezTo>
                    <a:pt x="336" y="23"/>
                    <a:pt x="336" y="24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8" y="23"/>
                    <a:pt x="338" y="23"/>
                    <a:pt x="339" y="23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39" y="24"/>
                    <a:pt x="338" y="24"/>
                    <a:pt x="338" y="25"/>
                  </a:cubicBezTo>
                  <a:close/>
                  <a:moveTo>
                    <a:pt x="341" y="24"/>
                  </a:moveTo>
                  <a:cubicBezTo>
                    <a:pt x="340" y="25"/>
                    <a:pt x="340" y="25"/>
                    <a:pt x="339" y="26"/>
                  </a:cubicBezTo>
                  <a:cubicBezTo>
                    <a:pt x="338" y="25"/>
                    <a:pt x="342" y="25"/>
                    <a:pt x="341" y="24"/>
                  </a:cubicBezTo>
                  <a:cubicBezTo>
                    <a:pt x="341" y="24"/>
                    <a:pt x="342" y="24"/>
                    <a:pt x="343" y="24"/>
                  </a:cubicBezTo>
                  <a:cubicBezTo>
                    <a:pt x="343" y="24"/>
                    <a:pt x="342" y="25"/>
                    <a:pt x="343" y="25"/>
                  </a:cubicBezTo>
                  <a:cubicBezTo>
                    <a:pt x="342" y="25"/>
                    <a:pt x="342" y="25"/>
                    <a:pt x="341" y="24"/>
                  </a:cubicBezTo>
                  <a:close/>
                  <a:moveTo>
                    <a:pt x="342" y="26"/>
                  </a:moveTo>
                  <a:cubicBezTo>
                    <a:pt x="341" y="26"/>
                    <a:pt x="341" y="26"/>
                    <a:pt x="341" y="26"/>
                  </a:cubicBezTo>
                  <a:cubicBezTo>
                    <a:pt x="341" y="26"/>
                    <a:pt x="341" y="26"/>
                    <a:pt x="342" y="26"/>
                  </a:cubicBezTo>
                  <a:cubicBezTo>
                    <a:pt x="342" y="26"/>
                    <a:pt x="344" y="26"/>
                    <a:pt x="344" y="26"/>
                  </a:cubicBezTo>
                  <a:cubicBezTo>
                    <a:pt x="344" y="28"/>
                    <a:pt x="342" y="27"/>
                    <a:pt x="342" y="26"/>
                  </a:cubicBezTo>
                  <a:close/>
                  <a:moveTo>
                    <a:pt x="345" y="27"/>
                  </a:moveTo>
                  <a:cubicBezTo>
                    <a:pt x="345" y="27"/>
                    <a:pt x="345" y="27"/>
                    <a:pt x="345" y="27"/>
                  </a:cubicBezTo>
                  <a:cubicBezTo>
                    <a:pt x="345" y="27"/>
                    <a:pt x="345" y="26"/>
                    <a:pt x="345" y="26"/>
                  </a:cubicBezTo>
                  <a:cubicBezTo>
                    <a:pt x="345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4" y="25"/>
                    <a:pt x="345" y="25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7" y="23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6" y="24"/>
                    <a:pt x="345" y="25"/>
                    <a:pt x="345" y="25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7" y="25"/>
                    <a:pt x="347" y="26"/>
                  </a:cubicBezTo>
                  <a:cubicBezTo>
                    <a:pt x="347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7"/>
                    <a:pt x="346" y="27"/>
                    <a:pt x="346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6" y="28"/>
                    <a:pt x="345" y="27"/>
                  </a:cubicBezTo>
                  <a:close/>
                  <a:moveTo>
                    <a:pt x="349" y="24"/>
                  </a:move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1" y="24"/>
                    <a:pt x="351" y="24"/>
                  </a:cubicBezTo>
                  <a:cubicBezTo>
                    <a:pt x="352" y="24"/>
                    <a:pt x="351" y="24"/>
                    <a:pt x="351" y="25"/>
                  </a:cubicBezTo>
                  <a:cubicBezTo>
                    <a:pt x="350" y="26"/>
                    <a:pt x="351" y="24"/>
                    <a:pt x="351" y="24"/>
                  </a:cubicBezTo>
                  <a:cubicBezTo>
                    <a:pt x="350" y="24"/>
                    <a:pt x="350" y="24"/>
                    <a:pt x="349" y="24"/>
                  </a:cubicBezTo>
                  <a:close/>
                  <a:moveTo>
                    <a:pt x="349" y="26"/>
                  </a:moveTo>
                  <a:cubicBezTo>
                    <a:pt x="349" y="26"/>
                    <a:pt x="349" y="26"/>
                    <a:pt x="349" y="26"/>
                  </a:cubicBezTo>
                  <a:cubicBezTo>
                    <a:pt x="349" y="26"/>
                    <a:pt x="348" y="26"/>
                    <a:pt x="348" y="26"/>
                  </a:cubicBezTo>
                  <a:cubicBezTo>
                    <a:pt x="348" y="26"/>
                    <a:pt x="349" y="26"/>
                    <a:pt x="349" y="26"/>
                  </a:cubicBezTo>
                  <a:cubicBezTo>
                    <a:pt x="349" y="26"/>
                    <a:pt x="350" y="25"/>
                    <a:pt x="351" y="26"/>
                  </a:cubicBezTo>
                  <a:cubicBezTo>
                    <a:pt x="350" y="26"/>
                    <a:pt x="349" y="27"/>
                    <a:pt x="349" y="26"/>
                  </a:cubicBezTo>
                  <a:close/>
                  <a:moveTo>
                    <a:pt x="354" y="28"/>
                  </a:moveTo>
                  <a:cubicBezTo>
                    <a:pt x="354" y="28"/>
                    <a:pt x="355" y="27"/>
                    <a:pt x="355" y="28"/>
                  </a:cubicBezTo>
                  <a:cubicBezTo>
                    <a:pt x="355" y="28"/>
                    <a:pt x="354" y="28"/>
                    <a:pt x="354" y="28"/>
                  </a:cubicBezTo>
                  <a:close/>
                  <a:moveTo>
                    <a:pt x="361" y="28"/>
                  </a:move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8"/>
                    <a:pt x="359" y="28"/>
                  </a:cubicBezTo>
                  <a:cubicBezTo>
                    <a:pt x="359" y="28"/>
                    <a:pt x="359" y="28"/>
                    <a:pt x="358" y="28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6" y="27"/>
                    <a:pt x="356" y="27"/>
                    <a:pt x="356" y="27"/>
                  </a:cubicBezTo>
                  <a:cubicBezTo>
                    <a:pt x="357" y="27"/>
                    <a:pt x="358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6" y="26"/>
                    <a:pt x="355" y="27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5"/>
                    <a:pt x="354" y="26"/>
                    <a:pt x="354" y="25"/>
                  </a:cubicBezTo>
                  <a:cubicBezTo>
                    <a:pt x="353" y="24"/>
                    <a:pt x="353" y="25"/>
                    <a:pt x="352" y="25"/>
                  </a:cubicBezTo>
                  <a:cubicBezTo>
                    <a:pt x="353" y="24"/>
                    <a:pt x="355" y="24"/>
                    <a:pt x="356" y="24"/>
                  </a:cubicBezTo>
                  <a:cubicBezTo>
                    <a:pt x="356" y="24"/>
                    <a:pt x="357" y="25"/>
                    <a:pt x="357" y="24"/>
                  </a:cubicBezTo>
                  <a:cubicBezTo>
                    <a:pt x="358" y="24"/>
                    <a:pt x="359" y="25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7"/>
                    <a:pt x="359" y="27"/>
                    <a:pt x="359" y="28"/>
                  </a:cubicBezTo>
                  <a:cubicBezTo>
                    <a:pt x="359" y="27"/>
                    <a:pt x="360" y="28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0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lose/>
                  <a:moveTo>
                    <a:pt x="362" y="28"/>
                  </a:moveTo>
                  <a:cubicBezTo>
                    <a:pt x="362" y="28"/>
                    <a:pt x="362" y="28"/>
                    <a:pt x="362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2" y="28"/>
                    <a:pt x="362" y="28"/>
                    <a:pt x="362" y="28"/>
                  </a:cubicBezTo>
                  <a:close/>
                  <a:moveTo>
                    <a:pt x="362" y="27"/>
                  </a:moveTo>
                  <a:cubicBezTo>
                    <a:pt x="362" y="27"/>
                    <a:pt x="362" y="27"/>
                    <a:pt x="362" y="27"/>
                  </a:cubicBezTo>
                  <a:cubicBezTo>
                    <a:pt x="363" y="27"/>
                    <a:pt x="363" y="27"/>
                    <a:pt x="363" y="27"/>
                  </a:cubicBezTo>
                  <a:lnTo>
                    <a:pt x="362" y="27"/>
                  </a:lnTo>
                  <a:close/>
                  <a:moveTo>
                    <a:pt x="369" y="24"/>
                  </a:moveTo>
                  <a:cubicBezTo>
                    <a:pt x="369" y="24"/>
                    <a:pt x="369" y="24"/>
                    <a:pt x="369" y="24"/>
                  </a:cubicBezTo>
                  <a:cubicBezTo>
                    <a:pt x="368" y="24"/>
                    <a:pt x="368" y="24"/>
                    <a:pt x="368" y="24"/>
                  </a:cubicBezTo>
                  <a:lnTo>
                    <a:pt x="369" y="24"/>
                  </a:lnTo>
                  <a:close/>
                  <a:moveTo>
                    <a:pt x="363" y="28"/>
                  </a:moveTo>
                  <a:cubicBezTo>
                    <a:pt x="363" y="28"/>
                    <a:pt x="364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4" y="27"/>
                    <a:pt x="366" y="26"/>
                    <a:pt x="365" y="26"/>
                  </a:cubicBezTo>
                  <a:cubicBezTo>
                    <a:pt x="365" y="25"/>
                    <a:pt x="364" y="26"/>
                    <a:pt x="364" y="26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5" y="25"/>
                    <a:pt x="367" y="25"/>
                    <a:pt x="368" y="25"/>
                  </a:cubicBezTo>
                  <a:cubicBezTo>
                    <a:pt x="368" y="25"/>
                    <a:pt x="368" y="25"/>
                    <a:pt x="368" y="25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6" y="26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8"/>
                    <a:pt x="365" y="28"/>
                  </a:cubicBezTo>
                  <a:cubicBezTo>
                    <a:pt x="365" y="28"/>
                    <a:pt x="365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8"/>
                    <a:pt x="365" y="28"/>
                    <a:pt x="365" y="28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5" y="28"/>
                    <a:pt x="364" y="30"/>
                    <a:pt x="363" y="28"/>
                  </a:cubicBezTo>
                  <a:close/>
                  <a:moveTo>
                    <a:pt x="392" y="26"/>
                  </a:moveTo>
                  <a:cubicBezTo>
                    <a:pt x="392" y="26"/>
                    <a:pt x="392" y="26"/>
                    <a:pt x="392" y="26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3" y="26"/>
                    <a:pt x="393" y="26"/>
                    <a:pt x="394" y="26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7"/>
                    <a:pt x="393" y="27"/>
                    <a:pt x="393" y="27"/>
                  </a:cubicBezTo>
                  <a:cubicBezTo>
                    <a:pt x="392" y="27"/>
                    <a:pt x="391" y="27"/>
                    <a:pt x="391" y="28"/>
                  </a:cubicBezTo>
                  <a:cubicBezTo>
                    <a:pt x="390" y="27"/>
                    <a:pt x="392" y="27"/>
                    <a:pt x="390" y="26"/>
                  </a:cubicBezTo>
                  <a:cubicBezTo>
                    <a:pt x="390" y="26"/>
                    <a:pt x="392" y="26"/>
                    <a:pt x="392" y="26"/>
                  </a:cubicBezTo>
                  <a:close/>
                  <a:moveTo>
                    <a:pt x="379" y="26"/>
                  </a:moveTo>
                  <a:cubicBezTo>
                    <a:pt x="379" y="26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1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1" y="26"/>
                    <a:pt x="382" y="26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1" y="26"/>
                    <a:pt x="382" y="26"/>
                  </a:cubicBezTo>
                  <a:cubicBezTo>
                    <a:pt x="383" y="26"/>
                    <a:pt x="385" y="25"/>
                    <a:pt x="386" y="26"/>
                  </a:cubicBezTo>
                  <a:cubicBezTo>
                    <a:pt x="386" y="25"/>
                    <a:pt x="388" y="25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6"/>
                    <a:pt x="389" y="25"/>
                    <a:pt x="390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7"/>
                    <a:pt x="388" y="26"/>
                    <a:pt x="388" y="27"/>
                  </a:cubicBezTo>
                  <a:cubicBezTo>
                    <a:pt x="389" y="27"/>
                    <a:pt x="387" y="27"/>
                    <a:pt x="388" y="28"/>
                  </a:cubicBezTo>
                  <a:cubicBezTo>
                    <a:pt x="389" y="29"/>
                    <a:pt x="390" y="28"/>
                    <a:pt x="391" y="29"/>
                  </a:cubicBezTo>
                  <a:cubicBezTo>
                    <a:pt x="391" y="29"/>
                    <a:pt x="387" y="28"/>
                    <a:pt x="390" y="29"/>
                  </a:cubicBezTo>
                  <a:cubicBezTo>
                    <a:pt x="389" y="30"/>
                    <a:pt x="389" y="30"/>
                    <a:pt x="388" y="30"/>
                  </a:cubicBezTo>
                  <a:cubicBezTo>
                    <a:pt x="388" y="30"/>
                    <a:pt x="388" y="30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7" y="28"/>
                    <a:pt x="386" y="27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9"/>
                    <a:pt x="385" y="29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5" y="28"/>
                    <a:pt x="384" y="28"/>
                  </a:cubicBezTo>
                  <a:cubicBezTo>
                    <a:pt x="384" y="29"/>
                    <a:pt x="385" y="29"/>
                    <a:pt x="385" y="29"/>
                  </a:cubicBezTo>
                  <a:cubicBezTo>
                    <a:pt x="385" y="29"/>
                    <a:pt x="385" y="29"/>
                    <a:pt x="385" y="30"/>
                  </a:cubicBezTo>
                  <a:cubicBezTo>
                    <a:pt x="385" y="29"/>
                    <a:pt x="385" y="29"/>
                    <a:pt x="386" y="29"/>
                  </a:cubicBezTo>
                  <a:cubicBezTo>
                    <a:pt x="386" y="30"/>
                    <a:pt x="386" y="30"/>
                    <a:pt x="386" y="30"/>
                  </a:cubicBezTo>
                  <a:cubicBezTo>
                    <a:pt x="386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29"/>
                  </a:cubicBezTo>
                  <a:cubicBezTo>
                    <a:pt x="384" y="30"/>
                    <a:pt x="384" y="30"/>
                    <a:pt x="383" y="30"/>
                  </a:cubicBezTo>
                  <a:cubicBezTo>
                    <a:pt x="383" y="29"/>
                    <a:pt x="385" y="29"/>
                    <a:pt x="384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8"/>
                    <a:pt x="381" y="28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6"/>
                    <a:pt x="380" y="27"/>
                    <a:pt x="380" y="27"/>
                  </a:cubicBezTo>
                  <a:cubicBezTo>
                    <a:pt x="380" y="26"/>
                    <a:pt x="379" y="26"/>
                    <a:pt x="379" y="26"/>
                  </a:cubicBezTo>
                  <a:close/>
                  <a:moveTo>
                    <a:pt x="379" y="28"/>
                  </a:moveTo>
                  <a:cubicBezTo>
                    <a:pt x="380" y="28"/>
                    <a:pt x="379" y="27"/>
                    <a:pt x="379" y="27"/>
                  </a:cubicBezTo>
                  <a:cubicBezTo>
                    <a:pt x="379" y="28"/>
                    <a:pt x="380" y="28"/>
                    <a:pt x="380" y="28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9" y="28"/>
                    <a:pt x="379" y="28"/>
                    <a:pt x="378" y="28"/>
                  </a:cubicBezTo>
                  <a:cubicBezTo>
                    <a:pt x="378" y="28"/>
                    <a:pt x="379" y="29"/>
                    <a:pt x="378" y="29"/>
                  </a:cubicBezTo>
                  <a:cubicBezTo>
                    <a:pt x="378" y="29"/>
                    <a:pt x="378" y="28"/>
                    <a:pt x="378" y="28"/>
                  </a:cubicBezTo>
                  <a:cubicBezTo>
                    <a:pt x="378" y="28"/>
                    <a:pt x="379" y="28"/>
                    <a:pt x="379" y="28"/>
                  </a:cubicBezTo>
                  <a:close/>
                  <a:moveTo>
                    <a:pt x="380" y="29"/>
                  </a:moveTo>
                  <a:cubicBezTo>
                    <a:pt x="378" y="29"/>
                    <a:pt x="378" y="29"/>
                    <a:pt x="378" y="29"/>
                  </a:cubicBezTo>
                  <a:cubicBezTo>
                    <a:pt x="379" y="29"/>
                    <a:pt x="379" y="29"/>
                    <a:pt x="379" y="29"/>
                  </a:cubicBezTo>
                  <a:lnTo>
                    <a:pt x="380" y="29"/>
                  </a:lnTo>
                  <a:close/>
                  <a:moveTo>
                    <a:pt x="376" y="32"/>
                  </a:moveTo>
                  <a:cubicBezTo>
                    <a:pt x="377" y="32"/>
                    <a:pt x="377" y="31"/>
                    <a:pt x="378" y="32"/>
                  </a:cubicBezTo>
                  <a:cubicBezTo>
                    <a:pt x="378" y="32"/>
                    <a:pt x="378" y="31"/>
                    <a:pt x="378" y="31"/>
                  </a:cubicBezTo>
                  <a:cubicBezTo>
                    <a:pt x="378" y="31"/>
                    <a:pt x="378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lnTo>
                    <a:pt x="376" y="32"/>
                  </a:lnTo>
                  <a:close/>
                  <a:moveTo>
                    <a:pt x="380" y="29"/>
                  </a:moveTo>
                  <a:cubicBezTo>
                    <a:pt x="380" y="29"/>
                    <a:pt x="381" y="28"/>
                    <a:pt x="382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1" y="28"/>
                    <a:pt x="382" y="28"/>
                    <a:pt x="382" y="28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1" y="30"/>
                    <a:pt x="381" y="29"/>
                    <a:pt x="380" y="29"/>
                  </a:cubicBezTo>
                  <a:close/>
                  <a:moveTo>
                    <a:pt x="384" y="32"/>
                  </a:move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3" y="33"/>
                    <a:pt x="383" y="33"/>
                  </a:cubicBezTo>
                  <a:cubicBezTo>
                    <a:pt x="383" y="33"/>
                    <a:pt x="383" y="33"/>
                    <a:pt x="382" y="33"/>
                  </a:cubicBezTo>
                  <a:cubicBezTo>
                    <a:pt x="382" y="32"/>
                    <a:pt x="383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2" y="32"/>
                    <a:pt x="382" y="32"/>
                    <a:pt x="381" y="31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32"/>
                    <a:pt x="383" y="31"/>
                  </a:cubicBezTo>
                  <a:cubicBezTo>
                    <a:pt x="382" y="30"/>
                    <a:pt x="383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5" y="31"/>
                    <a:pt x="385" y="31"/>
                    <a:pt x="385" y="31"/>
                  </a:cubicBezTo>
                  <a:cubicBezTo>
                    <a:pt x="385" y="32"/>
                    <a:pt x="384" y="31"/>
                    <a:pt x="384" y="32"/>
                  </a:cubicBezTo>
                  <a:close/>
                  <a:moveTo>
                    <a:pt x="364" y="87"/>
                  </a:moveTo>
                  <a:cubicBezTo>
                    <a:pt x="364" y="86"/>
                    <a:pt x="364" y="86"/>
                    <a:pt x="364" y="86"/>
                  </a:cubicBezTo>
                  <a:cubicBezTo>
                    <a:pt x="364" y="86"/>
                    <a:pt x="364" y="86"/>
                    <a:pt x="364" y="86"/>
                  </a:cubicBezTo>
                  <a:lnTo>
                    <a:pt x="364" y="87"/>
                  </a:lnTo>
                  <a:close/>
                  <a:moveTo>
                    <a:pt x="367" y="87"/>
                  </a:moveTo>
                  <a:cubicBezTo>
                    <a:pt x="366" y="87"/>
                    <a:pt x="366" y="87"/>
                    <a:pt x="366" y="87"/>
                  </a:cubicBezTo>
                  <a:cubicBezTo>
                    <a:pt x="367" y="87"/>
                    <a:pt x="367" y="87"/>
                    <a:pt x="367" y="87"/>
                  </a:cubicBezTo>
                  <a:close/>
                  <a:moveTo>
                    <a:pt x="370" y="84"/>
                  </a:move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4"/>
                    <a:pt x="370" y="84"/>
                  </a:cubicBezTo>
                  <a:close/>
                  <a:moveTo>
                    <a:pt x="394" y="32"/>
                  </a:moveTo>
                  <a:cubicBezTo>
                    <a:pt x="394" y="32"/>
                    <a:pt x="394" y="32"/>
                    <a:pt x="394" y="32"/>
                  </a:cubicBezTo>
                  <a:cubicBezTo>
                    <a:pt x="392" y="32"/>
                    <a:pt x="392" y="32"/>
                    <a:pt x="390" y="32"/>
                  </a:cubicBezTo>
                  <a:cubicBezTo>
                    <a:pt x="390" y="32"/>
                    <a:pt x="391" y="33"/>
                    <a:pt x="390" y="33"/>
                  </a:cubicBezTo>
                  <a:cubicBezTo>
                    <a:pt x="390" y="32"/>
                    <a:pt x="390" y="32"/>
                    <a:pt x="390" y="32"/>
                  </a:cubicBezTo>
                  <a:cubicBezTo>
                    <a:pt x="388" y="32"/>
                    <a:pt x="387" y="32"/>
                    <a:pt x="386" y="31"/>
                  </a:cubicBezTo>
                  <a:cubicBezTo>
                    <a:pt x="385" y="31"/>
                    <a:pt x="387" y="31"/>
                    <a:pt x="387" y="31"/>
                  </a:cubicBezTo>
                  <a:cubicBezTo>
                    <a:pt x="389" y="31"/>
                    <a:pt x="391" y="31"/>
                    <a:pt x="393" y="31"/>
                  </a:cubicBezTo>
                  <a:cubicBezTo>
                    <a:pt x="393" y="31"/>
                    <a:pt x="393" y="32"/>
                    <a:pt x="394" y="32"/>
                  </a:cubicBezTo>
                  <a:cubicBezTo>
                    <a:pt x="394" y="32"/>
                    <a:pt x="394" y="32"/>
                    <a:pt x="395" y="32"/>
                  </a:cubicBezTo>
                  <a:lnTo>
                    <a:pt x="394" y="32"/>
                  </a:lnTo>
                  <a:close/>
                  <a:moveTo>
                    <a:pt x="398" y="33"/>
                  </a:moveTo>
                  <a:cubicBezTo>
                    <a:pt x="398" y="32"/>
                    <a:pt x="398" y="32"/>
                    <a:pt x="398" y="32"/>
                  </a:cubicBezTo>
                  <a:cubicBezTo>
                    <a:pt x="397" y="33"/>
                    <a:pt x="396" y="33"/>
                    <a:pt x="396" y="32"/>
                  </a:cubicBezTo>
                  <a:cubicBezTo>
                    <a:pt x="397" y="31"/>
                    <a:pt x="398" y="31"/>
                    <a:pt x="398" y="31"/>
                  </a:cubicBezTo>
                  <a:lnTo>
                    <a:pt x="398" y="33"/>
                  </a:lnTo>
                  <a:close/>
                  <a:moveTo>
                    <a:pt x="375" y="87"/>
                  </a:move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lnTo>
                    <a:pt x="375" y="87"/>
                  </a:lnTo>
                  <a:close/>
                  <a:moveTo>
                    <a:pt x="403" y="29"/>
                  </a:moveTo>
                  <a:cubicBezTo>
                    <a:pt x="403" y="29"/>
                    <a:pt x="403" y="29"/>
                    <a:pt x="403" y="30"/>
                  </a:cubicBezTo>
                  <a:cubicBezTo>
                    <a:pt x="402" y="30"/>
                    <a:pt x="402" y="30"/>
                    <a:pt x="402" y="30"/>
                  </a:cubicBezTo>
                  <a:lnTo>
                    <a:pt x="403" y="29"/>
                  </a:lnTo>
                  <a:close/>
                  <a:moveTo>
                    <a:pt x="398" y="35"/>
                  </a:move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9" y="35"/>
                    <a:pt x="399" y="35"/>
                    <a:pt x="399" y="35"/>
                  </a:cubicBezTo>
                  <a:lnTo>
                    <a:pt x="398" y="35"/>
                  </a:lnTo>
                  <a:close/>
                  <a:moveTo>
                    <a:pt x="401" y="33"/>
                  </a:moveTo>
                  <a:cubicBezTo>
                    <a:pt x="401" y="33"/>
                    <a:pt x="401" y="33"/>
                    <a:pt x="401" y="33"/>
                  </a:cubicBezTo>
                  <a:cubicBezTo>
                    <a:pt x="400" y="33"/>
                    <a:pt x="400" y="33"/>
                    <a:pt x="399" y="33"/>
                  </a:cubicBezTo>
                  <a:cubicBezTo>
                    <a:pt x="400" y="33"/>
                    <a:pt x="400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2"/>
                    <a:pt x="401" y="32"/>
                    <a:pt x="402" y="32"/>
                  </a:cubicBezTo>
                  <a:cubicBezTo>
                    <a:pt x="402" y="33"/>
                    <a:pt x="402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lose/>
                  <a:moveTo>
                    <a:pt x="413" y="33"/>
                  </a:move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4"/>
                    <a:pt x="413" y="32"/>
                    <a:pt x="415" y="32"/>
                  </a:cubicBezTo>
                  <a:cubicBezTo>
                    <a:pt x="414" y="33"/>
                    <a:pt x="414" y="33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3" y="34"/>
                    <a:pt x="413" y="34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lose/>
                  <a:moveTo>
                    <a:pt x="413" y="26"/>
                  </a:moveTo>
                  <a:cubicBezTo>
                    <a:pt x="413" y="26"/>
                    <a:pt x="414" y="27"/>
                    <a:pt x="414" y="26"/>
                  </a:cubicBezTo>
                  <a:cubicBezTo>
                    <a:pt x="414" y="26"/>
                    <a:pt x="415" y="26"/>
                    <a:pt x="416" y="26"/>
                  </a:cubicBezTo>
                  <a:cubicBezTo>
                    <a:pt x="415" y="27"/>
                    <a:pt x="414" y="26"/>
                    <a:pt x="413" y="26"/>
                  </a:cubicBezTo>
                  <a:close/>
                  <a:moveTo>
                    <a:pt x="407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7" y="30"/>
                    <a:pt x="407" y="29"/>
                    <a:pt x="408" y="29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30"/>
                    <a:pt x="409" y="29"/>
                    <a:pt x="410" y="30"/>
                  </a:cubicBezTo>
                  <a:cubicBezTo>
                    <a:pt x="410" y="30"/>
                    <a:pt x="409" y="30"/>
                    <a:pt x="409" y="30"/>
                  </a:cubicBezTo>
                  <a:cubicBezTo>
                    <a:pt x="409" y="30"/>
                    <a:pt x="410" y="30"/>
                    <a:pt x="410" y="31"/>
                  </a:cubicBezTo>
                  <a:cubicBezTo>
                    <a:pt x="411" y="30"/>
                    <a:pt x="412" y="30"/>
                    <a:pt x="412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12" y="30"/>
                    <a:pt x="411" y="30"/>
                    <a:pt x="411" y="30"/>
                  </a:cubicBezTo>
                  <a:cubicBezTo>
                    <a:pt x="411" y="30"/>
                    <a:pt x="411" y="30"/>
                    <a:pt x="411" y="31"/>
                  </a:cubicBezTo>
                  <a:cubicBezTo>
                    <a:pt x="410" y="31"/>
                    <a:pt x="409" y="31"/>
                    <a:pt x="408" y="31"/>
                  </a:cubicBezTo>
                  <a:cubicBezTo>
                    <a:pt x="408" y="30"/>
                    <a:pt x="407" y="30"/>
                    <a:pt x="407" y="30"/>
                  </a:cubicBezTo>
                  <a:cubicBezTo>
                    <a:pt x="406" y="31"/>
                    <a:pt x="406" y="31"/>
                    <a:pt x="406" y="31"/>
                  </a:cubicBezTo>
                  <a:cubicBezTo>
                    <a:pt x="405" y="31"/>
                    <a:pt x="405" y="29"/>
                    <a:pt x="404" y="30"/>
                  </a:cubicBezTo>
                  <a:cubicBezTo>
                    <a:pt x="404" y="30"/>
                    <a:pt x="404" y="30"/>
                    <a:pt x="404" y="29"/>
                  </a:cubicBezTo>
                  <a:cubicBezTo>
                    <a:pt x="404" y="29"/>
                    <a:pt x="406" y="29"/>
                    <a:pt x="407" y="29"/>
                  </a:cubicBezTo>
                  <a:close/>
                  <a:moveTo>
                    <a:pt x="401" y="35"/>
                  </a:moveTo>
                  <a:cubicBezTo>
                    <a:pt x="402" y="35"/>
                    <a:pt x="402" y="35"/>
                    <a:pt x="402" y="35"/>
                  </a:cubicBezTo>
                  <a:cubicBezTo>
                    <a:pt x="402" y="35"/>
                    <a:pt x="402" y="35"/>
                    <a:pt x="402" y="35"/>
                  </a:cubicBezTo>
                  <a:lnTo>
                    <a:pt x="401" y="35"/>
                  </a:lnTo>
                  <a:close/>
                  <a:moveTo>
                    <a:pt x="385" y="87"/>
                  </a:moveTo>
                  <a:cubicBezTo>
                    <a:pt x="384" y="87"/>
                    <a:pt x="384" y="88"/>
                    <a:pt x="383" y="88"/>
                  </a:cubicBezTo>
                  <a:cubicBezTo>
                    <a:pt x="383" y="87"/>
                    <a:pt x="384" y="87"/>
                    <a:pt x="385" y="87"/>
                  </a:cubicBezTo>
                  <a:cubicBezTo>
                    <a:pt x="385" y="87"/>
                    <a:pt x="385" y="87"/>
                    <a:pt x="386" y="87"/>
                  </a:cubicBezTo>
                  <a:cubicBezTo>
                    <a:pt x="385" y="87"/>
                    <a:pt x="385" y="87"/>
                    <a:pt x="385" y="87"/>
                  </a:cubicBezTo>
                  <a:close/>
                  <a:moveTo>
                    <a:pt x="406" y="36"/>
                  </a:moveTo>
                  <a:cubicBezTo>
                    <a:pt x="406" y="35"/>
                    <a:pt x="406" y="35"/>
                    <a:pt x="406" y="35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6"/>
                    <a:pt x="406" y="36"/>
                    <a:pt x="406" y="36"/>
                  </a:cubicBezTo>
                  <a:close/>
                  <a:moveTo>
                    <a:pt x="384" y="86"/>
                  </a:move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lose/>
                  <a:moveTo>
                    <a:pt x="407" y="36"/>
                  </a:moveTo>
                  <a:cubicBezTo>
                    <a:pt x="407" y="35"/>
                    <a:pt x="407" y="35"/>
                    <a:pt x="407" y="35"/>
                  </a:cubicBezTo>
                  <a:cubicBezTo>
                    <a:pt x="408" y="35"/>
                    <a:pt x="408" y="35"/>
                    <a:pt x="408" y="35"/>
                  </a:cubicBezTo>
                  <a:cubicBezTo>
                    <a:pt x="408" y="35"/>
                    <a:pt x="408" y="36"/>
                    <a:pt x="407" y="36"/>
                  </a:cubicBezTo>
                  <a:close/>
                  <a:moveTo>
                    <a:pt x="386" y="86"/>
                  </a:moveTo>
                  <a:cubicBezTo>
                    <a:pt x="386" y="86"/>
                    <a:pt x="386" y="86"/>
                    <a:pt x="386" y="86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6" y="86"/>
                    <a:pt x="386" y="86"/>
                    <a:pt x="386" y="86"/>
                  </a:cubicBezTo>
                  <a:close/>
                  <a:moveTo>
                    <a:pt x="403" y="33"/>
                  </a:moveTo>
                  <a:cubicBezTo>
                    <a:pt x="404" y="32"/>
                    <a:pt x="405" y="33"/>
                    <a:pt x="406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7" y="32"/>
                    <a:pt x="408" y="32"/>
                  </a:cubicBezTo>
                  <a:cubicBezTo>
                    <a:pt x="409" y="31"/>
                    <a:pt x="411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3" y="33"/>
                    <a:pt x="413" y="34"/>
                  </a:cubicBezTo>
                  <a:cubicBezTo>
                    <a:pt x="412" y="33"/>
                    <a:pt x="411" y="33"/>
                    <a:pt x="410" y="34"/>
                  </a:cubicBezTo>
                  <a:cubicBezTo>
                    <a:pt x="408" y="33"/>
                    <a:pt x="405" y="33"/>
                    <a:pt x="403" y="33"/>
                  </a:cubicBezTo>
                  <a:close/>
                  <a:moveTo>
                    <a:pt x="413" y="36"/>
                  </a:moveTo>
                  <a:cubicBezTo>
                    <a:pt x="411" y="35"/>
                    <a:pt x="410" y="36"/>
                    <a:pt x="408" y="36"/>
                  </a:cubicBezTo>
                  <a:cubicBezTo>
                    <a:pt x="409" y="35"/>
                    <a:pt x="411" y="36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3" y="36"/>
                    <a:pt x="414" y="35"/>
                    <a:pt x="415" y="35"/>
                  </a:cubicBezTo>
                  <a:cubicBezTo>
                    <a:pt x="415" y="36"/>
                    <a:pt x="413" y="36"/>
                    <a:pt x="413" y="36"/>
                  </a:cubicBezTo>
                  <a:close/>
                  <a:moveTo>
                    <a:pt x="429" y="33"/>
                  </a:moveTo>
                  <a:cubicBezTo>
                    <a:pt x="429" y="34"/>
                    <a:pt x="429" y="34"/>
                    <a:pt x="429" y="34"/>
                  </a:cubicBezTo>
                  <a:cubicBezTo>
                    <a:pt x="430" y="35"/>
                    <a:pt x="430" y="33"/>
                    <a:pt x="430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0" y="35"/>
                    <a:pt x="429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3"/>
                    <a:pt x="428" y="33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3"/>
                    <a:pt x="428" y="33"/>
                    <a:pt x="429" y="33"/>
                  </a:cubicBezTo>
                  <a:close/>
                  <a:moveTo>
                    <a:pt x="415" y="36"/>
                  </a:move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7" y="36"/>
                    <a:pt x="417" y="36"/>
                  </a:cubicBezTo>
                  <a:cubicBezTo>
                    <a:pt x="417" y="36"/>
                    <a:pt x="417" y="36"/>
                    <a:pt x="417" y="36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6" y="36"/>
                    <a:pt x="415" y="36"/>
                  </a:cubicBezTo>
                  <a:close/>
                  <a:moveTo>
                    <a:pt x="418" y="34"/>
                  </a:moveTo>
                  <a:cubicBezTo>
                    <a:pt x="418" y="33"/>
                    <a:pt x="418" y="33"/>
                    <a:pt x="418" y="33"/>
                  </a:cubicBezTo>
                  <a:cubicBezTo>
                    <a:pt x="418" y="33"/>
                    <a:pt x="418" y="33"/>
                    <a:pt x="418" y="33"/>
                  </a:cubicBezTo>
                  <a:lnTo>
                    <a:pt x="418" y="34"/>
                  </a:lnTo>
                  <a:close/>
                  <a:moveTo>
                    <a:pt x="424" y="36"/>
                  </a:move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4" y="36"/>
                    <a:pt x="424" y="36"/>
                    <a:pt x="424" y="36"/>
                  </a:cubicBezTo>
                  <a:close/>
                  <a:moveTo>
                    <a:pt x="426" y="34"/>
                  </a:moveTo>
                  <a:cubicBezTo>
                    <a:pt x="426" y="34"/>
                    <a:pt x="426" y="34"/>
                    <a:pt x="426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4" y="34"/>
                    <a:pt x="424" y="33"/>
                    <a:pt x="424" y="33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23" y="33"/>
                    <a:pt x="424" y="34"/>
                    <a:pt x="424" y="34"/>
                  </a:cubicBezTo>
                  <a:cubicBezTo>
                    <a:pt x="423" y="34"/>
                    <a:pt x="420" y="34"/>
                    <a:pt x="419" y="33"/>
                  </a:cubicBezTo>
                  <a:cubicBezTo>
                    <a:pt x="419" y="33"/>
                    <a:pt x="419" y="33"/>
                    <a:pt x="419" y="33"/>
                  </a:cubicBezTo>
                  <a:cubicBezTo>
                    <a:pt x="421" y="34"/>
                    <a:pt x="424" y="33"/>
                    <a:pt x="426" y="33"/>
                  </a:cubicBezTo>
                  <a:cubicBezTo>
                    <a:pt x="426" y="33"/>
                    <a:pt x="426" y="33"/>
                    <a:pt x="426" y="34"/>
                  </a:cubicBezTo>
                  <a:close/>
                </a:path>
              </a:pathLst>
            </a:custGeom>
            <a:solidFill>
              <a:srgbClr val="C2935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7" name="文本框 6"/>
            <p:cNvSpPr txBox="1"/>
            <p:nvPr/>
          </p:nvSpPr>
          <p:spPr>
            <a:xfrm>
              <a:off x="4517868" y="549758"/>
              <a:ext cx="1213313" cy="284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865" dirty="0">
                  <a:solidFill>
                    <a:schemeClr val="bg1"/>
                  </a:solidFill>
                </a:rPr>
                <a:t>输入你的标题</a:t>
              </a:r>
              <a:endParaRPr lang="zh-CN" altLang="en-US" sz="1865" dirty="0">
                <a:solidFill>
                  <a:schemeClr val="bg1"/>
                </a:solidFill>
              </a:endParaRPr>
            </a:p>
          </p:txBody>
        </p:sp>
      </p:grpSp>
      <p:sp>
        <p:nvSpPr>
          <p:cNvPr id="8" name="矩形 7"/>
          <p:cNvSpPr/>
          <p:nvPr/>
        </p:nvSpPr>
        <p:spPr>
          <a:xfrm>
            <a:off x="5191151" y="2434852"/>
            <a:ext cx="4178884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5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5" dirty="0"/>
          </a:p>
        </p:txBody>
      </p:sp>
      <p:grpSp>
        <p:nvGrpSpPr>
          <p:cNvPr id="9" name="组合 8"/>
          <p:cNvGrpSpPr/>
          <p:nvPr/>
        </p:nvGrpSpPr>
        <p:grpSpPr>
          <a:xfrm>
            <a:off x="5588000" y="3536951"/>
            <a:ext cx="3098800" cy="615951"/>
            <a:chOff x="4086225" y="1966913"/>
            <a:chExt cx="2324100" cy="461963"/>
          </a:xfrm>
        </p:grpSpPr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4086225" y="1966913"/>
              <a:ext cx="2324100" cy="461963"/>
            </a:xfrm>
            <a:custGeom>
              <a:avLst/>
              <a:gdLst>
                <a:gd name="T0" fmla="*/ 504 w 546"/>
                <a:gd name="T1" fmla="*/ 75 h 106"/>
                <a:gd name="T2" fmla="*/ 483 w 546"/>
                <a:gd name="T3" fmla="*/ 64 h 106"/>
                <a:gd name="T4" fmla="*/ 507 w 546"/>
                <a:gd name="T5" fmla="*/ 54 h 106"/>
                <a:gd name="T6" fmla="*/ 505 w 546"/>
                <a:gd name="T7" fmla="*/ 47 h 106"/>
                <a:gd name="T8" fmla="*/ 514 w 546"/>
                <a:gd name="T9" fmla="*/ 40 h 106"/>
                <a:gd name="T10" fmla="*/ 466 w 546"/>
                <a:gd name="T11" fmla="*/ 34 h 106"/>
                <a:gd name="T12" fmla="*/ 475 w 546"/>
                <a:gd name="T13" fmla="*/ 28 h 106"/>
                <a:gd name="T14" fmla="*/ 525 w 546"/>
                <a:gd name="T15" fmla="*/ 24 h 106"/>
                <a:gd name="T16" fmla="*/ 492 w 546"/>
                <a:gd name="T17" fmla="*/ 24 h 106"/>
                <a:gd name="T18" fmla="*/ 460 w 546"/>
                <a:gd name="T19" fmla="*/ 20 h 106"/>
                <a:gd name="T20" fmla="*/ 456 w 546"/>
                <a:gd name="T21" fmla="*/ 15 h 106"/>
                <a:gd name="T22" fmla="*/ 443 w 546"/>
                <a:gd name="T23" fmla="*/ 22 h 106"/>
                <a:gd name="T24" fmla="*/ 418 w 546"/>
                <a:gd name="T25" fmla="*/ 19 h 106"/>
                <a:gd name="T26" fmla="*/ 442 w 546"/>
                <a:gd name="T27" fmla="*/ 24 h 106"/>
                <a:gd name="T28" fmla="*/ 398 w 546"/>
                <a:gd name="T29" fmla="*/ 27 h 106"/>
                <a:gd name="T30" fmla="*/ 375 w 546"/>
                <a:gd name="T31" fmla="*/ 25 h 106"/>
                <a:gd name="T32" fmla="*/ 340 w 546"/>
                <a:gd name="T33" fmla="*/ 18 h 106"/>
                <a:gd name="T34" fmla="*/ 292 w 546"/>
                <a:gd name="T35" fmla="*/ 17 h 106"/>
                <a:gd name="T36" fmla="*/ 281 w 546"/>
                <a:gd name="T37" fmla="*/ 6 h 106"/>
                <a:gd name="T38" fmla="*/ 268 w 546"/>
                <a:gd name="T39" fmla="*/ 15 h 106"/>
                <a:gd name="T40" fmla="*/ 245 w 546"/>
                <a:gd name="T41" fmla="*/ 9 h 106"/>
                <a:gd name="T42" fmla="*/ 220 w 546"/>
                <a:gd name="T43" fmla="*/ 4 h 106"/>
                <a:gd name="T44" fmla="*/ 186 w 546"/>
                <a:gd name="T45" fmla="*/ 2 h 106"/>
                <a:gd name="T46" fmla="*/ 160 w 546"/>
                <a:gd name="T47" fmla="*/ 8 h 106"/>
                <a:gd name="T48" fmla="*/ 65 w 546"/>
                <a:gd name="T49" fmla="*/ 3 h 106"/>
                <a:gd name="T50" fmla="*/ 9 w 546"/>
                <a:gd name="T51" fmla="*/ 38 h 106"/>
                <a:gd name="T52" fmla="*/ 57 w 546"/>
                <a:gd name="T53" fmla="*/ 100 h 106"/>
                <a:gd name="T54" fmla="*/ 59 w 546"/>
                <a:gd name="T55" fmla="*/ 84 h 106"/>
                <a:gd name="T56" fmla="*/ 84 w 546"/>
                <a:gd name="T57" fmla="*/ 83 h 106"/>
                <a:gd name="T58" fmla="*/ 136 w 546"/>
                <a:gd name="T59" fmla="*/ 87 h 106"/>
                <a:gd name="T60" fmla="*/ 176 w 546"/>
                <a:gd name="T61" fmla="*/ 86 h 106"/>
                <a:gd name="T62" fmla="*/ 205 w 546"/>
                <a:gd name="T63" fmla="*/ 81 h 106"/>
                <a:gd name="T64" fmla="*/ 253 w 546"/>
                <a:gd name="T65" fmla="*/ 81 h 106"/>
                <a:gd name="T66" fmla="*/ 299 w 546"/>
                <a:gd name="T67" fmla="*/ 83 h 106"/>
                <a:gd name="T68" fmla="*/ 363 w 546"/>
                <a:gd name="T69" fmla="*/ 87 h 106"/>
                <a:gd name="T70" fmla="*/ 390 w 546"/>
                <a:gd name="T71" fmla="*/ 85 h 106"/>
                <a:gd name="T72" fmla="*/ 494 w 546"/>
                <a:gd name="T73" fmla="*/ 54 h 106"/>
                <a:gd name="T74" fmla="*/ 482 w 546"/>
                <a:gd name="T75" fmla="*/ 43 h 106"/>
                <a:gd name="T76" fmla="*/ 506 w 546"/>
                <a:gd name="T77" fmla="*/ 45 h 106"/>
                <a:gd name="T78" fmla="*/ 499 w 546"/>
                <a:gd name="T79" fmla="*/ 43 h 106"/>
                <a:gd name="T80" fmla="*/ 474 w 546"/>
                <a:gd name="T81" fmla="*/ 42 h 106"/>
                <a:gd name="T82" fmla="*/ 460 w 546"/>
                <a:gd name="T83" fmla="*/ 30 h 106"/>
                <a:gd name="T84" fmla="*/ 454 w 546"/>
                <a:gd name="T85" fmla="*/ 25 h 106"/>
                <a:gd name="T86" fmla="*/ 409 w 546"/>
                <a:gd name="T87" fmla="*/ 19 h 106"/>
                <a:gd name="T88" fmla="*/ 280 w 546"/>
                <a:gd name="T89" fmla="*/ 9 h 106"/>
                <a:gd name="T90" fmla="*/ 23 w 546"/>
                <a:gd name="T91" fmla="*/ 60 h 106"/>
                <a:gd name="T92" fmla="*/ 67 w 546"/>
                <a:gd name="T93" fmla="*/ 96 h 106"/>
                <a:gd name="T94" fmla="*/ 88 w 546"/>
                <a:gd name="T95" fmla="*/ 83 h 106"/>
                <a:gd name="T96" fmla="*/ 146 w 546"/>
                <a:gd name="T97" fmla="*/ 83 h 106"/>
                <a:gd name="T98" fmla="*/ 237 w 546"/>
                <a:gd name="T99" fmla="*/ 8 h 106"/>
                <a:gd name="T100" fmla="*/ 190 w 546"/>
                <a:gd name="T101" fmla="*/ 79 h 106"/>
                <a:gd name="T102" fmla="*/ 225 w 546"/>
                <a:gd name="T103" fmla="*/ 10 h 106"/>
                <a:gd name="T104" fmla="*/ 252 w 546"/>
                <a:gd name="T105" fmla="*/ 14 h 106"/>
                <a:gd name="T106" fmla="*/ 277 w 546"/>
                <a:gd name="T107" fmla="*/ 15 h 106"/>
                <a:gd name="T108" fmla="*/ 294 w 546"/>
                <a:gd name="T109" fmla="*/ 21 h 106"/>
                <a:gd name="T110" fmla="*/ 318 w 546"/>
                <a:gd name="T111" fmla="*/ 25 h 106"/>
                <a:gd name="T112" fmla="*/ 340 w 546"/>
                <a:gd name="T113" fmla="*/ 24 h 106"/>
                <a:gd name="T114" fmla="*/ 353 w 546"/>
                <a:gd name="T115" fmla="*/ 26 h 106"/>
                <a:gd name="T116" fmla="*/ 393 w 546"/>
                <a:gd name="T117" fmla="*/ 27 h 106"/>
                <a:gd name="T118" fmla="*/ 383 w 546"/>
                <a:gd name="T119" fmla="*/ 30 h 106"/>
                <a:gd name="T120" fmla="*/ 370 w 546"/>
                <a:gd name="T121" fmla="*/ 84 h 106"/>
                <a:gd name="T122" fmla="*/ 411 w 546"/>
                <a:gd name="T123" fmla="*/ 30 h 106"/>
                <a:gd name="T124" fmla="*/ 428 w 546"/>
                <a:gd name="T125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6" h="106">
                  <a:moveTo>
                    <a:pt x="405" y="85"/>
                  </a:moveTo>
                  <a:cubicBezTo>
                    <a:pt x="405" y="86"/>
                    <a:pt x="405" y="86"/>
                    <a:pt x="405" y="86"/>
                  </a:cubicBezTo>
                  <a:cubicBezTo>
                    <a:pt x="406" y="86"/>
                    <a:pt x="406" y="86"/>
                    <a:pt x="407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8" y="85"/>
                    <a:pt x="408" y="86"/>
                  </a:cubicBezTo>
                  <a:cubicBezTo>
                    <a:pt x="409" y="86"/>
                    <a:pt x="410" y="87"/>
                    <a:pt x="410" y="86"/>
                  </a:cubicBezTo>
                  <a:cubicBezTo>
                    <a:pt x="411" y="86"/>
                    <a:pt x="411" y="86"/>
                    <a:pt x="412" y="86"/>
                  </a:cubicBezTo>
                  <a:cubicBezTo>
                    <a:pt x="413" y="85"/>
                    <a:pt x="415" y="86"/>
                    <a:pt x="416" y="86"/>
                  </a:cubicBezTo>
                  <a:cubicBezTo>
                    <a:pt x="417" y="84"/>
                    <a:pt x="419" y="87"/>
                    <a:pt x="419" y="85"/>
                  </a:cubicBezTo>
                  <a:cubicBezTo>
                    <a:pt x="421" y="86"/>
                    <a:pt x="422" y="85"/>
                    <a:pt x="423" y="86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5" y="87"/>
                    <a:pt x="428" y="85"/>
                    <a:pt x="430" y="86"/>
                  </a:cubicBezTo>
                  <a:cubicBezTo>
                    <a:pt x="430" y="86"/>
                    <a:pt x="430" y="86"/>
                    <a:pt x="430" y="86"/>
                  </a:cubicBezTo>
                  <a:cubicBezTo>
                    <a:pt x="431" y="86"/>
                    <a:pt x="432" y="85"/>
                    <a:pt x="432" y="86"/>
                  </a:cubicBezTo>
                  <a:cubicBezTo>
                    <a:pt x="433" y="86"/>
                    <a:pt x="434" y="86"/>
                    <a:pt x="434" y="86"/>
                  </a:cubicBezTo>
                  <a:cubicBezTo>
                    <a:pt x="436" y="87"/>
                    <a:pt x="437" y="85"/>
                    <a:pt x="439" y="86"/>
                  </a:cubicBezTo>
                  <a:cubicBezTo>
                    <a:pt x="439" y="86"/>
                    <a:pt x="439" y="86"/>
                    <a:pt x="439" y="86"/>
                  </a:cubicBezTo>
                  <a:cubicBezTo>
                    <a:pt x="440" y="87"/>
                    <a:pt x="440" y="85"/>
                    <a:pt x="441" y="86"/>
                  </a:cubicBezTo>
                  <a:cubicBezTo>
                    <a:pt x="443" y="85"/>
                    <a:pt x="445" y="87"/>
                    <a:pt x="447" y="86"/>
                  </a:cubicBezTo>
                  <a:cubicBezTo>
                    <a:pt x="448" y="87"/>
                    <a:pt x="450" y="85"/>
                    <a:pt x="451" y="86"/>
                  </a:cubicBezTo>
                  <a:cubicBezTo>
                    <a:pt x="453" y="87"/>
                    <a:pt x="455" y="86"/>
                    <a:pt x="457" y="86"/>
                  </a:cubicBezTo>
                  <a:cubicBezTo>
                    <a:pt x="459" y="85"/>
                    <a:pt x="461" y="86"/>
                    <a:pt x="462" y="86"/>
                  </a:cubicBezTo>
                  <a:cubicBezTo>
                    <a:pt x="464" y="86"/>
                    <a:pt x="465" y="86"/>
                    <a:pt x="466" y="85"/>
                  </a:cubicBezTo>
                  <a:cubicBezTo>
                    <a:pt x="467" y="85"/>
                    <a:pt x="467" y="86"/>
                    <a:pt x="467" y="86"/>
                  </a:cubicBezTo>
                  <a:cubicBezTo>
                    <a:pt x="468" y="86"/>
                    <a:pt x="469" y="85"/>
                    <a:pt x="470" y="85"/>
                  </a:cubicBezTo>
                  <a:cubicBezTo>
                    <a:pt x="470" y="85"/>
                    <a:pt x="471" y="84"/>
                    <a:pt x="472" y="85"/>
                  </a:cubicBezTo>
                  <a:cubicBezTo>
                    <a:pt x="472" y="85"/>
                    <a:pt x="472" y="85"/>
                    <a:pt x="473" y="85"/>
                  </a:cubicBezTo>
                  <a:cubicBezTo>
                    <a:pt x="473" y="85"/>
                    <a:pt x="474" y="85"/>
                    <a:pt x="474" y="85"/>
                  </a:cubicBezTo>
                  <a:cubicBezTo>
                    <a:pt x="475" y="85"/>
                    <a:pt x="475" y="86"/>
                    <a:pt x="476" y="86"/>
                  </a:cubicBezTo>
                  <a:cubicBezTo>
                    <a:pt x="477" y="85"/>
                    <a:pt x="480" y="86"/>
                    <a:pt x="481" y="85"/>
                  </a:cubicBezTo>
                  <a:cubicBezTo>
                    <a:pt x="482" y="86"/>
                    <a:pt x="484" y="85"/>
                    <a:pt x="485" y="85"/>
                  </a:cubicBezTo>
                  <a:cubicBezTo>
                    <a:pt x="486" y="85"/>
                    <a:pt x="487" y="86"/>
                    <a:pt x="488" y="85"/>
                  </a:cubicBezTo>
                  <a:cubicBezTo>
                    <a:pt x="490" y="85"/>
                    <a:pt x="492" y="85"/>
                    <a:pt x="494" y="85"/>
                  </a:cubicBezTo>
                  <a:cubicBezTo>
                    <a:pt x="493" y="85"/>
                    <a:pt x="493" y="85"/>
                    <a:pt x="493" y="85"/>
                  </a:cubicBezTo>
                  <a:cubicBezTo>
                    <a:pt x="495" y="84"/>
                    <a:pt x="495" y="85"/>
                    <a:pt x="497" y="85"/>
                  </a:cubicBezTo>
                  <a:cubicBezTo>
                    <a:pt x="497" y="83"/>
                    <a:pt x="497" y="83"/>
                    <a:pt x="497" y="83"/>
                  </a:cubicBezTo>
                  <a:cubicBezTo>
                    <a:pt x="497" y="83"/>
                    <a:pt x="499" y="84"/>
                    <a:pt x="499" y="83"/>
                  </a:cubicBezTo>
                  <a:cubicBezTo>
                    <a:pt x="499" y="83"/>
                    <a:pt x="500" y="83"/>
                    <a:pt x="500" y="83"/>
                  </a:cubicBezTo>
                  <a:cubicBezTo>
                    <a:pt x="501" y="83"/>
                    <a:pt x="503" y="84"/>
                    <a:pt x="503" y="82"/>
                  </a:cubicBezTo>
                  <a:cubicBezTo>
                    <a:pt x="504" y="81"/>
                    <a:pt x="505" y="82"/>
                    <a:pt x="506" y="82"/>
                  </a:cubicBezTo>
                  <a:cubicBezTo>
                    <a:pt x="505" y="81"/>
                    <a:pt x="503" y="81"/>
                    <a:pt x="502" y="82"/>
                  </a:cubicBezTo>
                  <a:cubicBezTo>
                    <a:pt x="501" y="81"/>
                    <a:pt x="500" y="81"/>
                    <a:pt x="499" y="82"/>
                  </a:cubicBezTo>
                  <a:cubicBezTo>
                    <a:pt x="496" y="81"/>
                    <a:pt x="493" y="82"/>
                    <a:pt x="491" y="81"/>
                  </a:cubicBezTo>
                  <a:cubicBezTo>
                    <a:pt x="492" y="80"/>
                    <a:pt x="494" y="80"/>
                    <a:pt x="495" y="80"/>
                  </a:cubicBezTo>
                  <a:cubicBezTo>
                    <a:pt x="495" y="79"/>
                    <a:pt x="496" y="79"/>
                    <a:pt x="495" y="78"/>
                  </a:cubicBezTo>
                  <a:cubicBezTo>
                    <a:pt x="495" y="79"/>
                    <a:pt x="495" y="79"/>
                    <a:pt x="495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2" y="79"/>
                    <a:pt x="491" y="80"/>
                    <a:pt x="490" y="79"/>
                  </a:cubicBezTo>
                  <a:cubicBezTo>
                    <a:pt x="491" y="79"/>
                    <a:pt x="491" y="79"/>
                    <a:pt x="491" y="79"/>
                  </a:cubicBezTo>
                  <a:cubicBezTo>
                    <a:pt x="489" y="79"/>
                    <a:pt x="488" y="79"/>
                    <a:pt x="486" y="79"/>
                  </a:cubicBezTo>
                  <a:cubicBezTo>
                    <a:pt x="486" y="79"/>
                    <a:pt x="486" y="79"/>
                    <a:pt x="486" y="79"/>
                  </a:cubicBezTo>
                  <a:cubicBezTo>
                    <a:pt x="486" y="79"/>
                    <a:pt x="485" y="79"/>
                    <a:pt x="485" y="78"/>
                  </a:cubicBezTo>
                  <a:cubicBezTo>
                    <a:pt x="486" y="77"/>
                    <a:pt x="488" y="78"/>
                    <a:pt x="489" y="77"/>
                  </a:cubicBezTo>
                  <a:cubicBezTo>
                    <a:pt x="491" y="78"/>
                    <a:pt x="492" y="76"/>
                    <a:pt x="494" y="76"/>
                  </a:cubicBezTo>
                  <a:cubicBezTo>
                    <a:pt x="495" y="76"/>
                    <a:pt x="495" y="75"/>
                    <a:pt x="497" y="75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8" y="75"/>
                    <a:pt x="498" y="76"/>
                  </a:cubicBezTo>
                  <a:cubicBezTo>
                    <a:pt x="499" y="75"/>
                    <a:pt x="500" y="75"/>
                    <a:pt x="501" y="75"/>
                  </a:cubicBezTo>
                  <a:cubicBezTo>
                    <a:pt x="502" y="76"/>
                    <a:pt x="503" y="75"/>
                    <a:pt x="504" y="75"/>
                  </a:cubicBezTo>
                  <a:cubicBezTo>
                    <a:pt x="506" y="74"/>
                    <a:pt x="508" y="76"/>
                    <a:pt x="510" y="74"/>
                  </a:cubicBezTo>
                  <a:cubicBezTo>
                    <a:pt x="510" y="74"/>
                    <a:pt x="511" y="74"/>
                    <a:pt x="511" y="74"/>
                  </a:cubicBezTo>
                  <a:cubicBezTo>
                    <a:pt x="513" y="74"/>
                    <a:pt x="515" y="75"/>
                    <a:pt x="516" y="74"/>
                  </a:cubicBezTo>
                  <a:cubicBezTo>
                    <a:pt x="516" y="74"/>
                    <a:pt x="516" y="74"/>
                    <a:pt x="516" y="74"/>
                  </a:cubicBezTo>
                  <a:cubicBezTo>
                    <a:pt x="517" y="74"/>
                    <a:pt x="518" y="75"/>
                    <a:pt x="519" y="74"/>
                  </a:cubicBezTo>
                  <a:cubicBezTo>
                    <a:pt x="518" y="73"/>
                    <a:pt x="518" y="73"/>
                    <a:pt x="518" y="73"/>
                  </a:cubicBezTo>
                  <a:cubicBezTo>
                    <a:pt x="518" y="74"/>
                    <a:pt x="517" y="74"/>
                    <a:pt x="517" y="74"/>
                  </a:cubicBezTo>
                  <a:cubicBezTo>
                    <a:pt x="515" y="72"/>
                    <a:pt x="512" y="75"/>
                    <a:pt x="511" y="72"/>
                  </a:cubicBezTo>
                  <a:cubicBezTo>
                    <a:pt x="510" y="73"/>
                    <a:pt x="509" y="72"/>
                    <a:pt x="508" y="73"/>
                  </a:cubicBezTo>
                  <a:cubicBezTo>
                    <a:pt x="509" y="73"/>
                    <a:pt x="510" y="72"/>
                    <a:pt x="511" y="73"/>
                  </a:cubicBezTo>
                  <a:cubicBezTo>
                    <a:pt x="511" y="75"/>
                    <a:pt x="510" y="73"/>
                    <a:pt x="509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7" y="73"/>
                    <a:pt x="505" y="74"/>
                    <a:pt x="503" y="73"/>
                  </a:cubicBezTo>
                  <a:cubicBezTo>
                    <a:pt x="503" y="73"/>
                    <a:pt x="504" y="73"/>
                    <a:pt x="504" y="73"/>
                  </a:cubicBezTo>
                  <a:cubicBezTo>
                    <a:pt x="503" y="73"/>
                    <a:pt x="503" y="72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2" y="73"/>
                    <a:pt x="501" y="74"/>
                    <a:pt x="499" y="74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98" y="74"/>
                    <a:pt x="499" y="73"/>
                    <a:pt x="498" y="74"/>
                  </a:cubicBezTo>
                  <a:cubicBezTo>
                    <a:pt x="496" y="74"/>
                    <a:pt x="495" y="74"/>
                    <a:pt x="494" y="73"/>
                  </a:cubicBezTo>
                  <a:cubicBezTo>
                    <a:pt x="494" y="73"/>
                    <a:pt x="494" y="73"/>
                    <a:pt x="494" y="73"/>
                  </a:cubicBezTo>
                  <a:cubicBezTo>
                    <a:pt x="492" y="74"/>
                    <a:pt x="494" y="77"/>
                    <a:pt x="491" y="7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0" y="74"/>
                    <a:pt x="493" y="76"/>
                    <a:pt x="492" y="74"/>
                  </a:cubicBezTo>
                  <a:cubicBezTo>
                    <a:pt x="487" y="73"/>
                    <a:pt x="482" y="74"/>
                    <a:pt x="477" y="74"/>
                  </a:cubicBezTo>
                  <a:cubicBezTo>
                    <a:pt x="471" y="73"/>
                    <a:pt x="466" y="75"/>
                    <a:pt x="460" y="73"/>
                  </a:cubicBezTo>
                  <a:cubicBezTo>
                    <a:pt x="458" y="74"/>
                    <a:pt x="456" y="73"/>
                    <a:pt x="454" y="73"/>
                  </a:cubicBezTo>
                  <a:cubicBezTo>
                    <a:pt x="451" y="74"/>
                    <a:pt x="447" y="73"/>
                    <a:pt x="443" y="73"/>
                  </a:cubicBezTo>
                  <a:cubicBezTo>
                    <a:pt x="442" y="73"/>
                    <a:pt x="441" y="73"/>
                    <a:pt x="441" y="73"/>
                  </a:cubicBezTo>
                  <a:cubicBezTo>
                    <a:pt x="439" y="72"/>
                    <a:pt x="437" y="74"/>
                    <a:pt x="436" y="73"/>
                  </a:cubicBezTo>
                  <a:cubicBezTo>
                    <a:pt x="437" y="72"/>
                    <a:pt x="438" y="73"/>
                    <a:pt x="438" y="73"/>
                  </a:cubicBezTo>
                  <a:cubicBezTo>
                    <a:pt x="440" y="72"/>
                    <a:pt x="441" y="73"/>
                    <a:pt x="442" y="72"/>
                  </a:cubicBezTo>
                  <a:cubicBezTo>
                    <a:pt x="443" y="74"/>
                    <a:pt x="445" y="72"/>
                    <a:pt x="446" y="72"/>
                  </a:cubicBezTo>
                  <a:cubicBezTo>
                    <a:pt x="449" y="72"/>
                    <a:pt x="451" y="74"/>
                    <a:pt x="453" y="71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6" y="71"/>
                    <a:pt x="459" y="72"/>
                    <a:pt x="461" y="73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3" y="72"/>
                    <a:pt x="463" y="72"/>
                    <a:pt x="463" y="71"/>
                  </a:cubicBezTo>
                  <a:cubicBezTo>
                    <a:pt x="463" y="71"/>
                    <a:pt x="464" y="71"/>
                    <a:pt x="464" y="72"/>
                  </a:cubicBezTo>
                  <a:cubicBezTo>
                    <a:pt x="467" y="70"/>
                    <a:pt x="470" y="72"/>
                    <a:pt x="473" y="71"/>
                  </a:cubicBezTo>
                  <a:cubicBezTo>
                    <a:pt x="476" y="72"/>
                    <a:pt x="479" y="70"/>
                    <a:pt x="483" y="72"/>
                  </a:cubicBezTo>
                  <a:cubicBezTo>
                    <a:pt x="483" y="71"/>
                    <a:pt x="485" y="71"/>
                    <a:pt x="486" y="71"/>
                  </a:cubicBezTo>
                  <a:cubicBezTo>
                    <a:pt x="488" y="69"/>
                    <a:pt x="493" y="71"/>
                    <a:pt x="495" y="69"/>
                  </a:cubicBezTo>
                  <a:cubicBezTo>
                    <a:pt x="494" y="68"/>
                    <a:pt x="493" y="70"/>
                    <a:pt x="493" y="68"/>
                  </a:cubicBezTo>
                  <a:cubicBezTo>
                    <a:pt x="492" y="67"/>
                    <a:pt x="491" y="68"/>
                    <a:pt x="490" y="68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89" y="69"/>
                    <a:pt x="489" y="68"/>
                    <a:pt x="488" y="67"/>
                  </a:cubicBezTo>
                  <a:cubicBezTo>
                    <a:pt x="488" y="67"/>
                    <a:pt x="488" y="67"/>
                    <a:pt x="489" y="67"/>
                  </a:cubicBezTo>
                  <a:cubicBezTo>
                    <a:pt x="490" y="67"/>
                    <a:pt x="491" y="66"/>
                    <a:pt x="492" y="67"/>
                  </a:cubicBezTo>
                  <a:cubicBezTo>
                    <a:pt x="494" y="65"/>
                    <a:pt x="496" y="67"/>
                    <a:pt x="498" y="66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6"/>
                    <a:pt x="500" y="66"/>
                    <a:pt x="501" y="66"/>
                  </a:cubicBezTo>
                  <a:cubicBezTo>
                    <a:pt x="501" y="66"/>
                    <a:pt x="501" y="65"/>
                    <a:pt x="502" y="65"/>
                  </a:cubicBezTo>
                  <a:cubicBezTo>
                    <a:pt x="500" y="65"/>
                    <a:pt x="498" y="65"/>
                    <a:pt x="496" y="64"/>
                  </a:cubicBezTo>
                  <a:cubicBezTo>
                    <a:pt x="495" y="65"/>
                    <a:pt x="493" y="63"/>
                    <a:pt x="491" y="64"/>
                  </a:cubicBezTo>
                  <a:cubicBezTo>
                    <a:pt x="491" y="65"/>
                    <a:pt x="490" y="65"/>
                    <a:pt x="489" y="64"/>
                  </a:cubicBezTo>
                  <a:cubicBezTo>
                    <a:pt x="489" y="65"/>
                    <a:pt x="489" y="65"/>
                    <a:pt x="489" y="65"/>
                  </a:cubicBezTo>
                  <a:cubicBezTo>
                    <a:pt x="487" y="64"/>
                    <a:pt x="485" y="66"/>
                    <a:pt x="483" y="64"/>
                  </a:cubicBezTo>
                  <a:cubicBezTo>
                    <a:pt x="482" y="65"/>
                    <a:pt x="480" y="65"/>
                    <a:pt x="478" y="64"/>
                  </a:cubicBezTo>
                  <a:cubicBezTo>
                    <a:pt x="477" y="64"/>
                    <a:pt x="473" y="66"/>
                    <a:pt x="473" y="63"/>
                  </a:cubicBezTo>
                  <a:cubicBezTo>
                    <a:pt x="476" y="62"/>
                    <a:pt x="476" y="62"/>
                    <a:pt x="476" y="62"/>
                  </a:cubicBezTo>
                  <a:cubicBezTo>
                    <a:pt x="476" y="62"/>
                    <a:pt x="477" y="63"/>
                    <a:pt x="477" y="63"/>
                  </a:cubicBezTo>
                  <a:cubicBezTo>
                    <a:pt x="478" y="62"/>
                    <a:pt x="480" y="63"/>
                    <a:pt x="481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3" y="63"/>
                    <a:pt x="484" y="61"/>
                    <a:pt x="485" y="62"/>
                  </a:cubicBezTo>
                  <a:cubicBezTo>
                    <a:pt x="487" y="62"/>
                    <a:pt x="489" y="62"/>
                    <a:pt x="491" y="61"/>
                  </a:cubicBezTo>
                  <a:cubicBezTo>
                    <a:pt x="488" y="60"/>
                    <a:pt x="485" y="62"/>
                    <a:pt x="483" y="61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2" y="60"/>
                  </a:cubicBezTo>
                  <a:cubicBezTo>
                    <a:pt x="483" y="61"/>
                    <a:pt x="483" y="61"/>
                    <a:pt x="483" y="61"/>
                  </a:cubicBezTo>
                  <a:cubicBezTo>
                    <a:pt x="481" y="62"/>
                    <a:pt x="480" y="61"/>
                    <a:pt x="479" y="61"/>
                  </a:cubicBezTo>
                  <a:cubicBezTo>
                    <a:pt x="479" y="60"/>
                    <a:pt x="480" y="61"/>
                    <a:pt x="480" y="60"/>
                  </a:cubicBezTo>
                  <a:cubicBezTo>
                    <a:pt x="478" y="60"/>
                    <a:pt x="476" y="60"/>
                    <a:pt x="475" y="61"/>
                  </a:cubicBezTo>
                  <a:cubicBezTo>
                    <a:pt x="474" y="60"/>
                    <a:pt x="474" y="60"/>
                    <a:pt x="474" y="60"/>
                  </a:cubicBezTo>
                  <a:cubicBezTo>
                    <a:pt x="473" y="60"/>
                    <a:pt x="471" y="60"/>
                    <a:pt x="470" y="60"/>
                  </a:cubicBezTo>
                  <a:cubicBezTo>
                    <a:pt x="469" y="60"/>
                    <a:pt x="468" y="60"/>
                    <a:pt x="467" y="60"/>
                  </a:cubicBezTo>
                  <a:cubicBezTo>
                    <a:pt x="466" y="61"/>
                    <a:pt x="465" y="58"/>
                    <a:pt x="464" y="59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7" y="58"/>
                    <a:pt x="470" y="60"/>
                    <a:pt x="473" y="59"/>
                  </a:cubicBezTo>
                  <a:cubicBezTo>
                    <a:pt x="473" y="58"/>
                    <a:pt x="473" y="58"/>
                    <a:pt x="474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7" y="59"/>
                    <a:pt x="477" y="59"/>
                    <a:pt x="477" y="59"/>
                  </a:cubicBezTo>
                  <a:cubicBezTo>
                    <a:pt x="478" y="59"/>
                    <a:pt x="480" y="60"/>
                    <a:pt x="481" y="59"/>
                  </a:cubicBezTo>
                  <a:cubicBezTo>
                    <a:pt x="483" y="60"/>
                    <a:pt x="484" y="58"/>
                    <a:pt x="485" y="59"/>
                  </a:cubicBezTo>
                  <a:cubicBezTo>
                    <a:pt x="487" y="57"/>
                    <a:pt x="489" y="58"/>
                    <a:pt x="491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90" y="56"/>
                    <a:pt x="490" y="55"/>
                    <a:pt x="490" y="55"/>
                  </a:cubicBezTo>
                  <a:cubicBezTo>
                    <a:pt x="490" y="56"/>
                    <a:pt x="491" y="55"/>
                    <a:pt x="491" y="56"/>
                  </a:cubicBezTo>
                  <a:cubicBezTo>
                    <a:pt x="491" y="55"/>
                    <a:pt x="492" y="56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5" y="54"/>
                    <a:pt x="495" y="54"/>
                    <a:pt x="495" y="54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95" y="55"/>
                    <a:pt x="494" y="55"/>
                    <a:pt x="494" y="55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3" y="56"/>
                    <a:pt x="492" y="58"/>
                    <a:pt x="491" y="56"/>
                  </a:cubicBezTo>
                  <a:cubicBezTo>
                    <a:pt x="491" y="59"/>
                    <a:pt x="494" y="56"/>
                    <a:pt x="495" y="58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7" y="58"/>
                    <a:pt x="497" y="56"/>
                    <a:pt x="499" y="56"/>
                  </a:cubicBezTo>
                  <a:cubicBezTo>
                    <a:pt x="499" y="56"/>
                    <a:pt x="498" y="56"/>
                    <a:pt x="498" y="56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6"/>
                    <a:pt x="497" y="56"/>
                    <a:pt x="496" y="55"/>
                  </a:cubicBezTo>
                  <a:cubicBezTo>
                    <a:pt x="497" y="55"/>
                    <a:pt x="497" y="55"/>
                    <a:pt x="497" y="5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7" y="55"/>
                    <a:pt x="497" y="55"/>
                  </a:cubicBezTo>
                  <a:cubicBezTo>
                    <a:pt x="497" y="54"/>
                    <a:pt x="498" y="54"/>
                    <a:pt x="497" y="53"/>
                  </a:cubicBezTo>
                  <a:cubicBezTo>
                    <a:pt x="497" y="54"/>
                    <a:pt x="496" y="53"/>
                    <a:pt x="495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5" y="53"/>
                    <a:pt x="495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2"/>
                    <a:pt x="498" y="53"/>
                    <a:pt x="500" y="52"/>
                  </a:cubicBezTo>
                  <a:cubicBezTo>
                    <a:pt x="502" y="53"/>
                    <a:pt x="503" y="52"/>
                    <a:pt x="504" y="53"/>
                  </a:cubicBezTo>
                  <a:cubicBezTo>
                    <a:pt x="503" y="53"/>
                    <a:pt x="502" y="54"/>
                    <a:pt x="501" y="53"/>
                  </a:cubicBezTo>
                  <a:cubicBezTo>
                    <a:pt x="501" y="54"/>
                    <a:pt x="502" y="54"/>
                    <a:pt x="501" y="54"/>
                  </a:cubicBezTo>
                  <a:cubicBezTo>
                    <a:pt x="502" y="55"/>
                    <a:pt x="501" y="55"/>
                    <a:pt x="501" y="55"/>
                  </a:cubicBezTo>
                  <a:cubicBezTo>
                    <a:pt x="502" y="55"/>
                    <a:pt x="504" y="56"/>
                    <a:pt x="504" y="55"/>
                  </a:cubicBezTo>
                  <a:cubicBezTo>
                    <a:pt x="506" y="56"/>
                    <a:pt x="506" y="56"/>
                    <a:pt x="506" y="56"/>
                  </a:cubicBezTo>
                  <a:cubicBezTo>
                    <a:pt x="506" y="55"/>
                    <a:pt x="506" y="55"/>
                    <a:pt x="506" y="55"/>
                  </a:cubicBezTo>
                  <a:cubicBezTo>
                    <a:pt x="505" y="55"/>
                    <a:pt x="505" y="55"/>
                    <a:pt x="505" y="55"/>
                  </a:cubicBezTo>
                  <a:cubicBezTo>
                    <a:pt x="506" y="55"/>
                    <a:pt x="506" y="55"/>
                    <a:pt x="507" y="54"/>
                  </a:cubicBezTo>
                  <a:cubicBezTo>
                    <a:pt x="506" y="54"/>
                    <a:pt x="505" y="55"/>
                    <a:pt x="505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6" y="53"/>
                    <a:pt x="506" y="53"/>
                    <a:pt x="506" y="53"/>
                  </a:cubicBezTo>
                  <a:cubicBezTo>
                    <a:pt x="504" y="54"/>
                    <a:pt x="504" y="54"/>
                    <a:pt x="504" y="54"/>
                  </a:cubicBezTo>
                  <a:cubicBezTo>
                    <a:pt x="504" y="53"/>
                    <a:pt x="504" y="53"/>
                    <a:pt x="504" y="53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4" y="52"/>
                    <a:pt x="504" y="52"/>
                    <a:pt x="504" y="52"/>
                  </a:cubicBezTo>
                  <a:cubicBezTo>
                    <a:pt x="505" y="52"/>
                    <a:pt x="505" y="52"/>
                    <a:pt x="507" y="52"/>
                  </a:cubicBezTo>
                  <a:cubicBezTo>
                    <a:pt x="507" y="51"/>
                    <a:pt x="510" y="52"/>
                    <a:pt x="511" y="51"/>
                  </a:cubicBezTo>
                  <a:cubicBezTo>
                    <a:pt x="510" y="52"/>
                    <a:pt x="509" y="51"/>
                    <a:pt x="509" y="51"/>
                  </a:cubicBezTo>
                  <a:cubicBezTo>
                    <a:pt x="508" y="51"/>
                    <a:pt x="508" y="51"/>
                    <a:pt x="508" y="51"/>
                  </a:cubicBezTo>
                  <a:cubicBezTo>
                    <a:pt x="508" y="50"/>
                    <a:pt x="508" y="52"/>
                    <a:pt x="507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6" y="49"/>
                    <a:pt x="505" y="52"/>
                    <a:pt x="504" y="50"/>
                  </a:cubicBezTo>
                  <a:cubicBezTo>
                    <a:pt x="504" y="51"/>
                    <a:pt x="503" y="51"/>
                    <a:pt x="504" y="51"/>
                  </a:cubicBezTo>
                  <a:cubicBezTo>
                    <a:pt x="503" y="52"/>
                    <a:pt x="503" y="51"/>
                    <a:pt x="501" y="51"/>
                  </a:cubicBezTo>
                  <a:cubicBezTo>
                    <a:pt x="502" y="50"/>
                    <a:pt x="502" y="51"/>
                    <a:pt x="502" y="50"/>
                  </a:cubicBezTo>
                  <a:cubicBezTo>
                    <a:pt x="502" y="50"/>
                    <a:pt x="500" y="50"/>
                    <a:pt x="500" y="51"/>
                  </a:cubicBezTo>
                  <a:cubicBezTo>
                    <a:pt x="499" y="50"/>
                    <a:pt x="498" y="52"/>
                    <a:pt x="497" y="50"/>
                  </a:cubicBezTo>
                  <a:cubicBezTo>
                    <a:pt x="497" y="50"/>
                    <a:pt x="497" y="51"/>
                    <a:pt x="498" y="51"/>
                  </a:cubicBezTo>
                  <a:cubicBezTo>
                    <a:pt x="496" y="51"/>
                    <a:pt x="493" y="51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1"/>
                    <a:pt x="492" y="51"/>
                  </a:cubicBezTo>
                  <a:cubicBezTo>
                    <a:pt x="491" y="51"/>
                    <a:pt x="491" y="51"/>
                    <a:pt x="490" y="50"/>
                  </a:cubicBezTo>
                  <a:cubicBezTo>
                    <a:pt x="489" y="51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8" y="51"/>
                    <a:pt x="489" y="51"/>
                    <a:pt x="489" y="50"/>
                  </a:cubicBezTo>
                  <a:cubicBezTo>
                    <a:pt x="489" y="50"/>
                    <a:pt x="490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1"/>
                    <a:pt x="488" y="50"/>
                    <a:pt x="488" y="50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7" y="51"/>
                    <a:pt x="487" y="51"/>
                    <a:pt x="486" y="51"/>
                  </a:cubicBezTo>
                  <a:cubicBezTo>
                    <a:pt x="485" y="48"/>
                    <a:pt x="488" y="49"/>
                    <a:pt x="489" y="49"/>
                  </a:cubicBezTo>
                  <a:cubicBezTo>
                    <a:pt x="489" y="49"/>
                    <a:pt x="488" y="49"/>
                    <a:pt x="488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90" y="48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8"/>
                    <a:pt x="491" y="48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2" y="49"/>
                    <a:pt x="492" y="49"/>
                    <a:pt x="493" y="49"/>
                  </a:cubicBezTo>
                  <a:cubicBezTo>
                    <a:pt x="492" y="49"/>
                    <a:pt x="492" y="48"/>
                    <a:pt x="492" y="48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3" y="47"/>
                    <a:pt x="494" y="48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7"/>
                    <a:pt x="497" y="47"/>
                    <a:pt x="498" y="48"/>
                  </a:cubicBezTo>
                  <a:cubicBezTo>
                    <a:pt x="498" y="47"/>
                    <a:pt x="498" y="47"/>
                    <a:pt x="498" y="47"/>
                  </a:cubicBezTo>
                  <a:cubicBezTo>
                    <a:pt x="497" y="46"/>
                    <a:pt x="497" y="48"/>
                    <a:pt x="496" y="47"/>
                  </a:cubicBezTo>
                  <a:cubicBezTo>
                    <a:pt x="497" y="47"/>
                    <a:pt x="498" y="46"/>
                    <a:pt x="499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8"/>
                    <a:pt x="500" y="47"/>
                    <a:pt x="501" y="48"/>
                  </a:cubicBezTo>
                  <a:cubicBezTo>
                    <a:pt x="502" y="46"/>
                    <a:pt x="502" y="46"/>
                    <a:pt x="502" y="46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2" y="47"/>
                    <a:pt x="502" y="47"/>
                    <a:pt x="502" y="47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4" y="47"/>
                    <a:pt x="504" y="47"/>
                    <a:pt x="504" y="46"/>
                  </a:cubicBezTo>
                  <a:cubicBezTo>
                    <a:pt x="505" y="46"/>
                    <a:pt x="505" y="46"/>
                    <a:pt x="505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6" y="47"/>
                    <a:pt x="506" y="47"/>
                    <a:pt x="507" y="47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8" y="47"/>
                    <a:pt x="508" y="47"/>
                    <a:pt x="508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6"/>
                    <a:pt x="509" y="46"/>
                  </a:cubicBezTo>
                  <a:cubicBezTo>
                    <a:pt x="509" y="46"/>
                    <a:pt x="510" y="46"/>
                    <a:pt x="511" y="47"/>
                  </a:cubicBezTo>
                  <a:cubicBezTo>
                    <a:pt x="510" y="47"/>
                    <a:pt x="510" y="47"/>
                    <a:pt x="510" y="47"/>
                  </a:cubicBezTo>
                  <a:cubicBezTo>
                    <a:pt x="511" y="47"/>
                    <a:pt x="512" y="47"/>
                    <a:pt x="512" y="47"/>
                  </a:cubicBezTo>
                  <a:cubicBezTo>
                    <a:pt x="513" y="47"/>
                    <a:pt x="513" y="47"/>
                    <a:pt x="512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4" y="46"/>
                    <a:pt x="514" y="45"/>
                    <a:pt x="513" y="44"/>
                  </a:cubicBezTo>
                  <a:cubicBezTo>
                    <a:pt x="515" y="45"/>
                    <a:pt x="514" y="43"/>
                    <a:pt x="515" y="42"/>
                  </a:cubicBezTo>
                  <a:cubicBezTo>
                    <a:pt x="516" y="42"/>
                    <a:pt x="517" y="42"/>
                    <a:pt x="517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6" y="43"/>
                    <a:pt x="515" y="44"/>
                    <a:pt x="515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5" y="46"/>
                    <a:pt x="515" y="46"/>
                  </a:cubicBezTo>
                  <a:cubicBezTo>
                    <a:pt x="517" y="46"/>
                    <a:pt x="518" y="46"/>
                    <a:pt x="520" y="46"/>
                  </a:cubicBezTo>
                  <a:cubicBezTo>
                    <a:pt x="521" y="46"/>
                    <a:pt x="522" y="46"/>
                    <a:pt x="523" y="46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5" y="44"/>
                    <a:pt x="526" y="45"/>
                    <a:pt x="526" y="44"/>
                  </a:cubicBezTo>
                  <a:cubicBezTo>
                    <a:pt x="527" y="44"/>
                    <a:pt x="527" y="44"/>
                    <a:pt x="528" y="44"/>
                  </a:cubicBezTo>
                  <a:cubicBezTo>
                    <a:pt x="528" y="43"/>
                    <a:pt x="528" y="43"/>
                    <a:pt x="528" y="43"/>
                  </a:cubicBezTo>
                  <a:cubicBezTo>
                    <a:pt x="529" y="43"/>
                    <a:pt x="529" y="44"/>
                    <a:pt x="529" y="44"/>
                  </a:cubicBezTo>
                  <a:cubicBezTo>
                    <a:pt x="530" y="44"/>
                    <a:pt x="531" y="44"/>
                    <a:pt x="532" y="43"/>
                  </a:cubicBezTo>
                  <a:cubicBezTo>
                    <a:pt x="532" y="45"/>
                    <a:pt x="534" y="44"/>
                    <a:pt x="534" y="44"/>
                  </a:cubicBezTo>
                  <a:cubicBezTo>
                    <a:pt x="536" y="44"/>
                    <a:pt x="537" y="43"/>
                    <a:pt x="539" y="44"/>
                  </a:cubicBezTo>
                  <a:cubicBezTo>
                    <a:pt x="541" y="44"/>
                    <a:pt x="542" y="43"/>
                    <a:pt x="544" y="44"/>
                  </a:cubicBezTo>
                  <a:cubicBezTo>
                    <a:pt x="544" y="43"/>
                    <a:pt x="545" y="44"/>
                    <a:pt x="546" y="43"/>
                  </a:cubicBezTo>
                  <a:cubicBezTo>
                    <a:pt x="544" y="43"/>
                    <a:pt x="542" y="43"/>
                    <a:pt x="540" y="43"/>
                  </a:cubicBezTo>
                  <a:cubicBezTo>
                    <a:pt x="539" y="43"/>
                    <a:pt x="538" y="43"/>
                    <a:pt x="537" y="43"/>
                  </a:cubicBezTo>
                  <a:cubicBezTo>
                    <a:pt x="535" y="43"/>
                    <a:pt x="532" y="43"/>
                    <a:pt x="530" y="43"/>
                  </a:cubicBezTo>
                  <a:cubicBezTo>
                    <a:pt x="529" y="43"/>
                    <a:pt x="527" y="43"/>
                    <a:pt x="526" y="43"/>
                  </a:cubicBezTo>
                  <a:cubicBezTo>
                    <a:pt x="526" y="43"/>
                    <a:pt x="525" y="43"/>
                    <a:pt x="525" y="4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4" y="43"/>
                    <a:pt x="524" y="42"/>
                    <a:pt x="524" y="42"/>
                  </a:cubicBezTo>
                  <a:cubicBezTo>
                    <a:pt x="523" y="42"/>
                    <a:pt x="525" y="43"/>
                    <a:pt x="524" y="44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4"/>
                    <a:pt x="522" y="43"/>
                  </a:cubicBezTo>
                  <a:cubicBezTo>
                    <a:pt x="521" y="43"/>
                    <a:pt x="521" y="43"/>
                    <a:pt x="521" y="43"/>
                  </a:cubicBezTo>
                  <a:cubicBezTo>
                    <a:pt x="521" y="44"/>
                    <a:pt x="520" y="43"/>
                    <a:pt x="519" y="44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8" y="43"/>
                    <a:pt x="518" y="43"/>
                    <a:pt x="518" y="43"/>
                  </a:cubicBezTo>
                  <a:cubicBezTo>
                    <a:pt x="518" y="42"/>
                    <a:pt x="518" y="43"/>
                    <a:pt x="518" y="43"/>
                  </a:cubicBezTo>
                  <a:cubicBezTo>
                    <a:pt x="517" y="43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7" y="42"/>
                    <a:pt x="515" y="42"/>
                    <a:pt x="514" y="42"/>
                  </a:cubicBezTo>
                  <a:cubicBezTo>
                    <a:pt x="515" y="43"/>
                    <a:pt x="514" y="43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5" y="42"/>
                    <a:pt x="512" y="42"/>
                    <a:pt x="512" y="41"/>
                  </a:cubicBezTo>
                  <a:cubicBezTo>
                    <a:pt x="513" y="40"/>
                    <a:pt x="513" y="39"/>
                    <a:pt x="514" y="40"/>
                  </a:cubicBezTo>
                  <a:cubicBezTo>
                    <a:pt x="514" y="40"/>
                    <a:pt x="514" y="40"/>
                    <a:pt x="513" y="40"/>
                  </a:cubicBezTo>
                  <a:cubicBezTo>
                    <a:pt x="514" y="41"/>
                    <a:pt x="514" y="40"/>
                    <a:pt x="515" y="40"/>
                  </a:cubicBezTo>
                  <a:cubicBezTo>
                    <a:pt x="515" y="40"/>
                    <a:pt x="515" y="40"/>
                    <a:pt x="515" y="40"/>
                  </a:cubicBezTo>
                  <a:cubicBezTo>
                    <a:pt x="515" y="39"/>
                    <a:pt x="515" y="40"/>
                    <a:pt x="514" y="40"/>
                  </a:cubicBezTo>
                  <a:cubicBezTo>
                    <a:pt x="514" y="39"/>
                    <a:pt x="514" y="39"/>
                    <a:pt x="514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6" y="39"/>
                    <a:pt x="516" y="39"/>
                  </a:cubicBezTo>
                  <a:cubicBezTo>
                    <a:pt x="516" y="38"/>
                    <a:pt x="516" y="38"/>
                    <a:pt x="517" y="37"/>
                  </a:cubicBezTo>
                  <a:cubicBezTo>
                    <a:pt x="515" y="36"/>
                    <a:pt x="516" y="39"/>
                    <a:pt x="515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9"/>
                    <a:pt x="513" y="39"/>
                    <a:pt x="512" y="40"/>
                  </a:cubicBezTo>
                  <a:cubicBezTo>
                    <a:pt x="512" y="39"/>
                    <a:pt x="513" y="39"/>
                    <a:pt x="513" y="39"/>
                  </a:cubicBezTo>
                  <a:cubicBezTo>
                    <a:pt x="512" y="39"/>
                    <a:pt x="512" y="39"/>
                    <a:pt x="512" y="39"/>
                  </a:cubicBezTo>
                  <a:cubicBezTo>
                    <a:pt x="512" y="39"/>
                    <a:pt x="512" y="38"/>
                    <a:pt x="512" y="38"/>
                  </a:cubicBezTo>
                  <a:cubicBezTo>
                    <a:pt x="512" y="38"/>
                    <a:pt x="511" y="37"/>
                    <a:pt x="511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1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9"/>
                    <a:pt x="508" y="38"/>
                    <a:pt x="508" y="38"/>
                  </a:cubicBezTo>
                  <a:cubicBezTo>
                    <a:pt x="508" y="38"/>
                    <a:pt x="508" y="38"/>
                    <a:pt x="508" y="38"/>
                  </a:cubicBezTo>
                  <a:cubicBezTo>
                    <a:pt x="508" y="38"/>
                    <a:pt x="507" y="37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6" y="37"/>
                    <a:pt x="506" y="39"/>
                    <a:pt x="506" y="39"/>
                  </a:cubicBezTo>
                  <a:cubicBezTo>
                    <a:pt x="505" y="39"/>
                    <a:pt x="503" y="38"/>
                    <a:pt x="503" y="38"/>
                  </a:cubicBezTo>
                  <a:cubicBezTo>
                    <a:pt x="503" y="38"/>
                    <a:pt x="503" y="38"/>
                    <a:pt x="502" y="38"/>
                  </a:cubicBezTo>
                  <a:cubicBezTo>
                    <a:pt x="502" y="37"/>
                    <a:pt x="501" y="38"/>
                    <a:pt x="501" y="37"/>
                  </a:cubicBezTo>
                  <a:cubicBezTo>
                    <a:pt x="500" y="38"/>
                    <a:pt x="500" y="38"/>
                    <a:pt x="500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8" y="38"/>
                    <a:pt x="497" y="38"/>
                    <a:pt x="496" y="37"/>
                  </a:cubicBezTo>
                  <a:cubicBezTo>
                    <a:pt x="495" y="38"/>
                    <a:pt x="494" y="37"/>
                    <a:pt x="493" y="38"/>
                  </a:cubicBezTo>
                  <a:cubicBezTo>
                    <a:pt x="490" y="37"/>
                    <a:pt x="488" y="38"/>
                    <a:pt x="486" y="37"/>
                  </a:cubicBezTo>
                  <a:cubicBezTo>
                    <a:pt x="483" y="36"/>
                    <a:pt x="481" y="38"/>
                    <a:pt x="478" y="37"/>
                  </a:cubicBezTo>
                  <a:cubicBezTo>
                    <a:pt x="477" y="37"/>
                    <a:pt x="474" y="36"/>
                    <a:pt x="474" y="38"/>
                  </a:cubicBezTo>
                  <a:cubicBezTo>
                    <a:pt x="473" y="38"/>
                    <a:pt x="474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0" y="38"/>
                    <a:pt x="468" y="35"/>
                    <a:pt x="467" y="37"/>
                  </a:cubicBezTo>
                  <a:cubicBezTo>
                    <a:pt x="464" y="36"/>
                    <a:pt x="461" y="36"/>
                    <a:pt x="459" y="36"/>
                  </a:cubicBezTo>
                  <a:cubicBezTo>
                    <a:pt x="458" y="36"/>
                    <a:pt x="457" y="36"/>
                    <a:pt x="456" y="36"/>
                  </a:cubicBezTo>
                  <a:cubicBezTo>
                    <a:pt x="455" y="36"/>
                    <a:pt x="455" y="35"/>
                    <a:pt x="456" y="34"/>
                  </a:cubicBezTo>
                  <a:cubicBezTo>
                    <a:pt x="456" y="35"/>
                    <a:pt x="457" y="35"/>
                    <a:pt x="457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8" y="35"/>
                    <a:pt x="458" y="35"/>
                    <a:pt x="459" y="36"/>
                  </a:cubicBezTo>
                  <a:cubicBezTo>
                    <a:pt x="460" y="35"/>
                    <a:pt x="458" y="35"/>
                    <a:pt x="459" y="34"/>
                  </a:cubicBezTo>
                  <a:cubicBezTo>
                    <a:pt x="459" y="34"/>
                    <a:pt x="459" y="34"/>
                    <a:pt x="460" y="34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5"/>
                    <a:pt x="461" y="36"/>
                    <a:pt x="462" y="35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4"/>
                    <a:pt x="462" y="34"/>
                    <a:pt x="462" y="35"/>
                  </a:cubicBezTo>
                  <a:cubicBezTo>
                    <a:pt x="462" y="34"/>
                    <a:pt x="462" y="34"/>
                    <a:pt x="462" y="34"/>
                  </a:cubicBezTo>
                  <a:cubicBezTo>
                    <a:pt x="463" y="34"/>
                    <a:pt x="464" y="34"/>
                    <a:pt x="464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4" y="35"/>
                    <a:pt x="464" y="34"/>
                    <a:pt x="464" y="34"/>
                  </a:cubicBezTo>
                  <a:cubicBezTo>
                    <a:pt x="465" y="34"/>
                    <a:pt x="465" y="34"/>
                    <a:pt x="466" y="34"/>
                  </a:cubicBezTo>
                  <a:cubicBezTo>
                    <a:pt x="465" y="34"/>
                    <a:pt x="465" y="34"/>
                    <a:pt x="465" y="35"/>
                  </a:cubicBezTo>
                  <a:cubicBezTo>
                    <a:pt x="466" y="35"/>
                    <a:pt x="466" y="34"/>
                    <a:pt x="467" y="35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7" y="34"/>
                    <a:pt x="468" y="34"/>
                    <a:pt x="469" y="34"/>
                  </a:cubicBezTo>
                  <a:cubicBezTo>
                    <a:pt x="468" y="34"/>
                    <a:pt x="468" y="35"/>
                    <a:pt x="468" y="35"/>
                  </a:cubicBezTo>
                  <a:cubicBezTo>
                    <a:pt x="469" y="35"/>
                    <a:pt x="469" y="35"/>
                    <a:pt x="469" y="35"/>
                  </a:cubicBezTo>
                  <a:cubicBezTo>
                    <a:pt x="469" y="34"/>
                    <a:pt x="471" y="36"/>
                    <a:pt x="470" y="34"/>
                  </a:cubicBezTo>
                  <a:cubicBezTo>
                    <a:pt x="471" y="34"/>
                    <a:pt x="472" y="34"/>
                    <a:pt x="472" y="34"/>
                  </a:cubicBezTo>
                  <a:cubicBezTo>
                    <a:pt x="472" y="34"/>
                    <a:pt x="472" y="34"/>
                    <a:pt x="472" y="34"/>
                  </a:cubicBezTo>
                  <a:cubicBezTo>
                    <a:pt x="473" y="34"/>
                    <a:pt x="473" y="34"/>
                    <a:pt x="473" y="34"/>
                  </a:cubicBezTo>
                  <a:cubicBezTo>
                    <a:pt x="474" y="34"/>
                    <a:pt x="474" y="34"/>
                    <a:pt x="475" y="33"/>
                  </a:cubicBezTo>
                  <a:cubicBezTo>
                    <a:pt x="475" y="34"/>
                    <a:pt x="476" y="34"/>
                    <a:pt x="476" y="34"/>
                  </a:cubicBezTo>
                  <a:cubicBezTo>
                    <a:pt x="477" y="34"/>
                    <a:pt x="478" y="35"/>
                    <a:pt x="479" y="34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78" y="33"/>
                    <a:pt x="478" y="32"/>
                    <a:pt x="478" y="31"/>
                  </a:cubicBezTo>
                  <a:cubicBezTo>
                    <a:pt x="479" y="32"/>
                    <a:pt x="479" y="32"/>
                    <a:pt x="479" y="32"/>
                  </a:cubicBezTo>
                  <a:cubicBezTo>
                    <a:pt x="480" y="32"/>
                    <a:pt x="479" y="33"/>
                    <a:pt x="480" y="33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1" y="34"/>
                    <a:pt x="480" y="34"/>
                    <a:pt x="480" y="33"/>
                  </a:cubicBezTo>
                  <a:cubicBezTo>
                    <a:pt x="481" y="33"/>
                    <a:pt x="482" y="34"/>
                    <a:pt x="483" y="33"/>
                  </a:cubicBezTo>
                  <a:cubicBezTo>
                    <a:pt x="482" y="33"/>
                    <a:pt x="482" y="32"/>
                    <a:pt x="481" y="33"/>
                  </a:cubicBezTo>
                  <a:cubicBezTo>
                    <a:pt x="480" y="33"/>
                    <a:pt x="480" y="32"/>
                    <a:pt x="480" y="32"/>
                  </a:cubicBezTo>
                  <a:cubicBezTo>
                    <a:pt x="481" y="32"/>
                    <a:pt x="481" y="31"/>
                    <a:pt x="482" y="32"/>
                  </a:cubicBezTo>
                  <a:cubicBezTo>
                    <a:pt x="482" y="31"/>
                    <a:pt x="482" y="31"/>
                    <a:pt x="482" y="31"/>
                  </a:cubicBezTo>
                  <a:cubicBezTo>
                    <a:pt x="482" y="31"/>
                    <a:pt x="482" y="31"/>
                    <a:pt x="482" y="32"/>
                  </a:cubicBezTo>
                  <a:cubicBezTo>
                    <a:pt x="483" y="32"/>
                    <a:pt x="484" y="32"/>
                    <a:pt x="484" y="31"/>
                  </a:cubicBezTo>
                  <a:cubicBezTo>
                    <a:pt x="484" y="32"/>
                    <a:pt x="484" y="32"/>
                    <a:pt x="485" y="32"/>
                  </a:cubicBezTo>
                  <a:cubicBezTo>
                    <a:pt x="485" y="32"/>
                    <a:pt x="485" y="31"/>
                    <a:pt x="485" y="31"/>
                  </a:cubicBezTo>
                  <a:cubicBezTo>
                    <a:pt x="485" y="31"/>
                    <a:pt x="486" y="31"/>
                    <a:pt x="486" y="31"/>
                  </a:cubicBezTo>
                  <a:cubicBezTo>
                    <a:pt x="486" y="31"/>
                    <a:pt x="486" y="31"/>
                    <a:pt x="486" y="30"/>
                  </a:cubicBezTo>
                  <a:cubicBezTo>
                    <a:pt x="485" y="31"/>
                    <a:pt x="482" y="29"/>
                    <a:pt x="483" y="31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0" y="31"/>
                    <a:pt x="479" y="30"/>
                    <a:pt x="477" y="30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8" y="31"/>
                    <a:pt x="478" y="32"/>
                    <a:pt x="478" y="32"/>
                  </a:cubicBezTo>
                  <a:cubicBezTo>
                    <a:pt x="477" y="33"/>
                    <a:pt x="476" y="32"/>
                    <a:pt x="475" y="32"/>
                  </a:cubicBezTo>
                  <a:cubicBezTo>
                    <a:pt x="474" y="32"/>
                    <a:pt x="473" y="32"/>
                    <a:pt x="473" y="32"/>
                  </a:cubicBezTo>
                  <a:cubicBezTo>
                    <a:pt x="474" y="31"/>
                    <a:pt x="476" y="32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3" y="30"/>
                    <a:pt x="474" y="29"/>
                    <a:pt x="474" y="29"/>
                  </a:cubicBezTo>
                  <a:cubicBezTo>
                    <a:pt x="475" y="29"/>
                    <a:pt x="477" y="28"/>
                    <a:pt x="478" y="30"/>
                  </a:cubicBezTo>
                  <a:cubicBezTo>
                    <a:pt x="478" y="30"/>
                    <a:pt x="478" y="29"/>
                    <a:pt x="478" y="29"/>
                  </a:cubicBezTo>
                  <a:cubicBezTo>
                    <a:pt x="479" y="29"/>
                    <a:pt x="481" y="29"/>
                    <a:pt x="482" y="30"/>
                  </a:cubicBezTo>
                  <a:cubicBezTo>
                    <a:pt x="483" y="28"/>
                    <a:pt x="485" y="30"/>
                    <a:pt x="486" y="29"/>
                  </a:cubicBezTo>
                  <a:cubicBezTo>
                    <a:pt x="487" y="29"/>
                    <a:pt x="489" y="29"/>
                    <a:pt x="491" y="30"/>
                  </a:cubicBezTo>
                  <a:cubicBezTo>
                    <a:pt x="491" y="30"/>
                    <a:pt x="491" y="30"/>
                    <a:pt x="491" y="30"/>
                  </a:cubicBezTo>
                  <a:cubicBezTo>
                    <a:pt x="491" y="29"/>
                    <a:pt x="490" y="29"/>
                    <a:pt x="490" y="29"/>
                  </a:cubicBezTo>
                  <a:cubicBezTo>
                    <a:pt x="491" y="29"/>
                    <a:pt x="493" y="30"/>
                    <a:pt x="494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6" y="29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8"/>
                    <a:pt x="495" y="29"/>
                    <a:pt x="495" y="29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0" y="28"/>
                    <a:pt x="487" y="28"/>
                    <a:pt x="484" y="28"/>
                  </a:cubicBezTo>
                  <a:cubicBezTo>
                    <a:pt x="482" y="28"/>
                    <a:pt x="480" y="28"/>
                    <a:pt x="479" y="28"/>
                  </a:cubicBezTo>
                  <a:cubicBezTo>
                    <a:pt x="478" y="28"/>
                    <a:pt x="477" y="28"/>
                    <a:pt x="475" y="28"/>
                  </a:cubicBezTo>
                  <a:cubicBezTo>
                    <a:pt x="473" y="28"/>
                    <a:pt x="470" y="28"/>
                    <a:pt x="468" y="28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7" y="27"/>
                    <a:pt x="467" y="27"/>
                    <a:pt x="467" y="27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7" y="28"/>
                    <a:pt x="466" y="27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3" y="26"/>
                    <a:pt x="462" y="29"/>
                    <a:pt x="461" y="27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59" y="26"/>
                    <a:pt x="458" y="26"/>
                    <a:pt x="458" y="27"/>
                  </a:cubicBezTo>
                  <a:cubicBezTo>
                    <a:pt x="457" y="27"/>
                    <a:pt x="457" y="26"/>
                    <a:pt x="456" y="26"/>
                  </a:cubicBezTo>
                  <a:cubicBezTo>
                    <a:pt x="458" y="24"/>
                    <a:pt x="458" y="27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2" y="25"/>
                    <a:pt x="463" y="25"/>
                    <a:pt x="465" y="26"/>
                  </a:cubicBezTo>
                  <a:cubicBezTo>
                    <a:pt x="467" y="25"/>
                    <a:pt x="470" y="27"/>
                    <a:pt x="471" y="26"/>
                  </a:cubicBezTo>
                  <a:cubicBezTo>
                    <a:pt x="473" y="27"/>
                    <a:pt x="474" y="25"/>
                    <a:pt x="475" y="26"/>
                  </a:cubicBezTo>
                  <a:cubicBezTo>
                    <a:pt x="476" y="25"/>
                    <a:pt x="477" y="27"/>
                    <a:pt x="478" y="26"/>
                  </a:cubicBezTo>
                  <a:cubicBezTo>
                    <a:pt x="480" y="27"/>
                    <a:pt x="481" y="25"/>
                    <a:pt x="483" y="26"/>
                  </a:cubicBezTo>
                  <a:cubicBezTo>
                    <a:pt x="486" y="26"/>
                    <a:pt x="489" y="27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4" y="26"/>
                    <a:pt x="496" y="27"/>
                    <a:pt x="497" y="26"/>
                  </a:cubicBezTo>
                  <a:cubicBezTo>
                    <a:pt x="497" y="26"/>
                    <a:pt x="497" y="26"/>
                    <a:pt x="498" y="27"/>
                  </a:cubicBezTo>
                  <a:cubicBezTo>
                    <a:pt x="498" y="26"/>
                    <a:pt x="500" y="27"/>
                    <a:pt x="500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500" y="27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7"/>
                  </a:cubicBezTo>
                  <a:cubicBezTo>
                    <a:pt x="502" y="26"/>
                    <a:pt x="502" y="26"/>
                    <a:pt x="502" y="26"/>
                  </a:cubicBezTo>
                  <a:cubicBezTo>
                    <a:pt x="503" y="27"/>
                    <a:pt x="503" y="27"/>
                    <a:pt x="503" y="27"/>
                  </a:cubicBezTo>
                  <a:cubicBezTo>
                    <a:pt x="503" y="26"/>
                    <a:pt x="503" y="26"/>
                    <a:pt x="503" y="26"/>
                  </a:cubicBezTo>
                  <a:cubicBezTo>
                    <a:pt x="504" y="28"/>
                    <a:pt x="504" y="25"/>
                    <a:pt x="506" y="26"/>
                  </a:cubicBezTo>
                  <a:cubicBezTo>
                    <a:pt x="507" y="27"/>
                    <a:pt x="507" y="27"/>
                    <a:pt x="508" y="26"/>
                  </a:cubicBezTo>
                  <a:cubicBezTo>
                    <a:pt x="508" y="27"/>
                    <a:pt x="508" y="27"/>
                    <a:pt x="508" y="27"/>
                  </a:cubicBezTo>
                  <a:cubicBezTo>
                    <a:pt x="508" y="25"/>
                    <a:pt x="510" y="27"/>
                    <a:pt x="510" y="26"/>
                  </a:cubicBezTo>
                  <a:cubicBezTo>
                    <a:pt x="510" y="26"/>
                    <a:pt x="511" y="26"/>
                    <a:pt x="511" y="26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1" y="27"/>
                    <a:pt x="512" y="27"/>
                    <a:pt x="512" y="27"/>
                  </a:cubicBezTo>
                  <a:cubicBezTo>
                    <a:pt x="512" y="26"/>
                    <a:pt x="511" y="26"/>
                    <a:pt x="511" y="26"/>
                  </a:cubicBezTo>
                  <a:cubicBezTo>
                    <a:pt x="512" y="26"/>
                    <a:pt x="512" y="26"/>
                    <a:pt x="513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3" y="26"/>
                    <a:pt x="514" y="26"/>
                    <a:pt x="514" y="26"/>
                  </a:cubicBezTo>
                  <a:cubicBezTo>
                    <a:pt x="514" y="25"/>
                    <a:pt x="514" y="25"/>
                    <a:pt x="514" y="25"/>
                  </a:cubicBezTo>
                  <a:cubicBezTo>
                    <a:pt x="516" y="26"/>
                    <a:pt x="516" y="26"/>
                    <a:pt x="517" y="27"/>
                  </a:cubicBezTo>
                  <a:cubicBezTo>
                    <a:pt x="517" y="27"/>
                    <a:pt x="517" y="27"/>
                    <a:pt x="517" y="27"/>
                  </a:cubicBezTo>
                  <a:cubicBezTo>
                    <a:pt x="517" y="27"/>
                    <a:pt x="517" y="27"/>
                    <a:pt x="517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20" y="26"/>
                  </a:cubicBezTo>
                  <a:cubicBezTo>
                    <a:pt x="519" y="25"/>
                    <a:pt x="521" y="26"/>
                    <a:pt x="521" y="26"/>
                  </a:cubicBezTo>
                  <a:cubicBezTo>
                    <a:pt x="522" y="25"/>
                    <a:pt x="524" y="27"/>
                    <a:pt x="524" y="25"/>
                  </a:cubicBezTo>
                  <a:cubicBezTo>
                    <a:pt x="524" y="26"/>
                    <a:pt x="524" y="26"/>
                    <a:pt x="524" y="26"/>
                  </a:cubicBezTo>
                  <a:cubicBezTo>
                    <a:pt x="524" y="26"/>
                    <a:pt x="524" y="26"/>
                    <a:pt x="525" y="25"/>
                  </a:cubicBezTo>
                  <a:cubicBezTo>
                    <a:pt x="525" y="26"/>
                    <a:pt x="525" y="26"/>
                    <a:pt x="525" y="26"/>
                  </a:cubicBezTo>
                  <a:cubicBezTo>
                    <a:pt x="526" y="27"/>
                    <a:pt x="526" y="25"/>
                    <a:pt x="527" y="26"/>
                  </a:cubicBezTo>
                  <a:cubicBezTo>
                    <a:pt x="527" y="25"/>
                    <a:pt x="527" y="25"/>
                    <a:pt x="527" y="25"/>
                  </a:cubicBezTo>
                  <a:cubicBezTo>
                    <a:pt x="526" y="24"/>
                    <a:pt x="526" y="25"/>
                    <a:pt x="526" y="25"/>
                  </a:cubicBezTo>
                  <a:cubicBezTo>
                    <a:pt x="525" y="25"/>
                    <a:pt x="526" y="24"/>
                    <a:pt x="525" y="24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524" y="25"/>
                    <a:pt x="524" y="24"/>
                    <a:pt x="524" y="25"/>
                  </a:cubicBezTo>
                  <a:cubicBezTo>
                    <a:pt x="523" y="25"/>
                    <a:pt x="522" y="25"/>
                    <a:pt x="521" y="24"/>
                  </a:cubicBezTo>
                  <a:cubicBezTo>
                    <a:pt x="521" y="24"/>
                    <a:pt x="522" y="25"/>
                    <a:pt x="521" y="25"/>
                  </a:cubicBezTo>
                  <a:cubicBezTo>
                    <a:pt x="521" y="24"/>
                    <a:pt x="520" y="24"/>
                    <a:pt x="519" y="24"/>
                  </a:cubicBezTo>
                  <a:cubicBezTo>
                    <a:pt x="519" y="24"/>
                    <a:pt x="519" y="24"/>
                    <a:pt x="519" y="24"/>
                  </a:cubicBezTo>
                  <a:cubicBezTo>
                    <a:pt x="520" y="24"/>
                    <a:pt x="521" y="24"/>
                    <a:pt x="521" y="25"/>
                  </a:cubicBezTo>
                  <a:cubicBezTo>
                    <a:pt x="521" y="25"/>
                    <a:pt x="521" y="25"/>
                    <a:pt x="521" y="25"/>
                  </a:cubicBezTo>
                  <a:cubicBezTo>
                    <a:pt x="520" y="25"/>
                    <a:pt x="518" y="25"/>
                    <a:pt x="518" y="24"/>
                  </a:cubicBezTo>
                  <a:cubicBezTo>
                    <a:pt x="517" y="24"/>
                    <a:pt x="516" y="24"/>
                    <a:pt x="515" y="24"/>
                  </a:cubicBezTo>
                  <a:cubicBezTo>
                    <a:pt x="515" y="24"/>
                    <a:pt x="515" y="24"/>
                    <a:pt x="515" y="24"/>
                  </a:cubicBezTo>
                  <a:cubicBezTo>
                    <a:pt x="515" y="24"/>
                    <a:pt x="516" y="24"/>
                    <a:pt x="516" y="24"/>
                  </a:cubicBezTo>
                  <a:cubicBezTo>
                    <a:pt x="515" y="24"/>
                    <a:pt x="516" y="25"/>
                    <a:pt x="515" y="25"/>
                  </a:cubicBezTo>
                  <a:cubicBezTo>
                    <a:pt x="515" y="25"/>
                    <a:pt x="515" y="25"/>
                    <a:pt x="514" y="24"/>
                  </a:cubicBezTo>
                  <a:cubicBezTo>
                    <a:pt x="514" y="25"/>
                    <a:pt x="513" y="24"/>
                    <a:pt x="512" y="25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11" y="25"/>
                    <a:pt x="511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6"/>
                    <a:pt x="509" y="25"/>
                    <a:pt x="508" y="25"/>
                  </a:cubicBezTo>
                  <a:cubicBezTo>
                    <a:pt x="507" y="25"/>
                    <a:pt x="508" y="23"/>
                    <a:pt x="507" y="23"/>
                  </a:cubicBezTo>
                  <a:cubicBezTo>
                    <a:pt x="507" y="24"/>
                    <a:pt x="507" y="24"/>
                    <a:pt x="508" y="24"/>
                  </a:cubicBezTo>
                  <a:cubicBezTo>
                    <a:pt x="507" y="24"/>
                    <a:pt x="507" y="24"/>
                    <a:pt x="507" y="25"/>
                  </a:cubicBezTo>
                  <a:cubicBezTo>
                    <a:pt x="508" y="25"/>
                    <a:pt x="508" y="25"/>
                    <a:pt x="508" y="25"/>
                  </a:cubicBezTo>
                  <a:cubicBezTo>
                    <a:pt x="508" y="25"/>
                    <a:pt x="507" y="26"/>
                    <a:pt x="507" y="26"/>
                  </a:cubicBezTo>
                  <a:cubicBezTo>
                    <a:pt x="507" y="26"/>
                    <a:pt x="506" y="26"/>
                    <a:pt x="506" y="26"/>
                  </a:cubicBezTo>
                  <a:cubicBezTo>
                    <a:pt x="507" y="26"/>
                    <a:pt x="507" y="26"/>
                    <a:pt x="507" y="25"/>
                  </a:cubicBezTo>
                  <a:cubicBezTo>
                    <a:pt x="506" y="25"/>
                    <a:pt x="505" y="25"/>
                    <a:pt x="504" y="25"/>
                  </a:cubicBezTo>
                  <a:cubicBezTo>
                    <a:pt x="504" y="25"/>
                    <a:pt x="504" y="24"/>
                    <a:pt x="504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5" y="23"/>
                    <a:pt x="505" y="23"/>
                  </a:cubicBezTo>
                  <a:cubicBezTo>
                    <a:pt x="504" y="23"/>
                    <a:pt x="504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3"/>
                    <a:pt x="502" y="23"/>
                  </a:cubicBezTo>
                  <a:cubicBezTo>
                    <a:pt x="502" y="23"/>
                    <a:pt x="502" y="24"/>
                    <a:pt x="502" y="24"/>
                  </a:cubicBezTo>
                  <a:cubicBezTo>
                    <a:pt x="503" y="25"/>
                    <a:pt x="503" y="25"/>
                    <a:pt x="503" y="25"/>
                  </a:cubicBezTo>
                  <a:cubicBezTo>
                    <a:pt x="502" y="25"/>
                    <a:pt x="502" y="25"/>
                    <a:pt x="502" y="25"/>
                  </a:cubicBezTo>
                  <a:cubicBezTo>
                    <a:pt x="501" y="25"/>
                    <a:pt x="500" y="25"/>
                    <a:pt x="500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4"/>
                    <a:pt x="499" y="24"/>
                    <a:pt x="499" y="24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9" y="25"/>
                    <a:pt x="499" y="25"/>
                    <a:pt x="499" y="25"/>
                  </a:cubicBezTo>
                  <a:cubicBezTo>
                    <a:pt x="499" y="25"/>
                    <a:pt x="498" y="25"/>
                    <a:pt x="498" y="25"/>
                  </a:cubicBezTo>
                  <a:cubicBezTo>
                    <a:pt x="497" y="24"/>
                    <a:pt x="496" y="26"/>
                    <a:pt x="495" y="24"/>
                  </a:cubicBezTo>
                  <a:cubicBezTo>
                    <a:pt x="496" y="24"/>
                    <a:pt x="497" y="24"/>
                    <a:pt x="497" y="24"/>
                  </a:cubicBezTo>
                  <a:cubicBezTo>
                    <a:pt x="497" y="23"/>
                    <a:pt x="497" y="23"/>
                    <a:pt x="497" y="23"/>
                  </a:cubicBezTo>
                  <a:cubicBezTo>
                    <a:pt x="497" y="24"/>
                    <a:pt x="497" y="24"/>
                    <a:pt x="497" y="24"/>
                  </a:cubicBezTo>
                  <a:cubicBezTo>
                    <a:pt x="497" y="23"/>
                    <a:pt x="496" y="23"/>
                    <a:pt x="495" y="23"/>
                  </a:cubicBezTo>
                  <a:cubicBezTo>
                    <a:pt x="496" y="22"/>
                    <a:pt x="496" y="22"/>
                    <a:pt x="496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3"/>
                    <a:pt x="495" y="23"/>
                  </a:cubicBezTo>
                  <a:cubicBezTo>
                    <a:pt x="494" y="23"/>
                    <a:pt x="495" y="24"/>
                    <a:pt x="495" y="24"/>
                  </a:cubicBezTo>
                  <a:cubicBezTo>
                    <a:pt x="495" y="24"/>
                    <a:pt x="495" y="24"/>
                    <a:pt x="495" y="25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3" y="25"/>
                    <a:pt x="493" y="24"/>
                    <a:pt x="493" y="24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4"/>
                    <a:pt x="493" y="25"/>
                    <a:pt x="493" y="25"/>
                  </a:cubicBezTo>
                  <a:cubicBezTo>
                    <a:pt x="491" y="24"/>
                    <a:pt x="493" y="24"/>
                    <a:pt x="492" y="24"/>
                  </a:cubicBezTo>
                  <a:cubicBezTo>
                    <a:pt x="492" y="23"/>
                    <a:pt x="491" y="23"/>
                    <a:pt x="491" y="23"/>
                  </a:cubicBezTo>
                  <a:cubicBezTo>
                    <a:pt x="491" y="24"/>
                    <a:pt x="490" y="24"/>
                    <a:pt x="491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4"/>
                    <a:pt x="489" y="24"/>
                    <a:pt x="489" y="25"/>
                  </a:cubicBezTo>
                  <a:cubicBezTo>
                    <a:pt x="489" y="24"/>
                    <a:pt x="488" y="23"/>
                    <a:pt x="488" y="23"/>
                  </a:cubicBezTo>
                  <a:cubicBezTo>
                    <a:pt x="488" y="23"/>
                    <a:pt x="487" y="23"/>
                    <a:pt x="488" y="24"/>
                  </a:cubicBezTo>
                  <a:cubicBezTo>
                    <a:pt x="487" y="24"/>
                    <a:pt x="486" y="24"/>
                    <a:pt x="486" y="25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6" y="24"/>
                    <a:pt x="486" y="23"/>
                    <a:pt x="485" y="23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4" y="24"/>
                    <a:pt x="484" y="23"/>
                  </a:cubicBezTo>
                  <a:cubicBezTo>
                    <a:pt x="484" y="24"/>
                    <a:pt x="485" y="24"/>
                    <a:pt x="485" y="25"/>
                  </a:cubicBezTo>
                  <a:cubicBezTo>
                    <a:pt x="485" y="25"/>
                    <a:pt x="485" y="24"/>
                    <a:pt x="484" y="24"/>
                  </a:cubicBezTo>
                  <a:cubicBezTo>
                    <a:pt x="484" y="26"/>
                    <a:pt x="482" y="24"/>
                    <a:pt x="481" y="25"/>
                  </a:cubicBezTo>
                  <a:cubicBezTo>
                    <a:pt x="481" y="24"/>
                    <a:pt x="482" y="23"/>
                    <a:pt x="483" y="23"/>
                  </a:cubicBezTo>
                  <a:cubicBezTo>
                    <a:pt x="482" y="23"/>
                    <a:pt x="481" y="23"/>
                    <a:pt x="480" y="23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9" y="24"/>
                    <a:pt x="479" y="24"/>
                    <a:pt x="479" y="24"/>
                  </a:cubicBezTo>
                  <a:cubicBezTo>
                    <a:pt x="479" y="24"/>
                    <a:pt x="479" y="25"/>
                    <a:pt x="479" y="25"/>
                  </a:cubicBezTo>
                  <a:cubicBezTo>
                    <a:pt x="478" y="25"/>
                    <a:pt x="477" y="24"/>
                    <a:pt x="477" y="23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7" y="23"/>
                    <a:pt x="477" y="23"/>
                    <a:pt x="476" y="23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24"/>
                    <a:pt x="477" y="24"/>
                    <a:pt x="477" y="25"/>
                  </a:cubicBezTo>
                  <a:cubicBezTo>
                    <a:pt x="477" y="25"/>
                    <a:pt x="476" y="25"/>
                    <a:pt x="476" y="25"/>
                  </a:cubicBezTo>
                  <a:cubicBezTo>
                    <a:pt x="476" y="24"/>
                    <a:pt x="475" y="25"/>
                    <a:pt x="475" y="25"/>
                  </a:cubicBezTo>
                  <a:cubicBezTo>
                    <a:pt x="475" y="25"/>
                    <a:pt x="474" y="25"/>
                    <a:pt x="474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4" y="24"/>
                    <a:pt x="474" y="24"/>
                    <a:pt x="474" y="24"/>
                  </a:cubicBezTo>
                  <a:cubicBezTo>
                    <a:pt x="474" y="24"/>
                    <a:pt x="474" y="24"/>
                    <a:pt x="474" y="25"/>
                  </a:cubicBezTo>
                  <a:cubicBezTo>
                    <a:pt x="473" y="24"/>
                    <a:pt x="473" y="24"/>
                    <a:pt x="472" y="24"/>
                  </a:cubicBezTo>
                  <a:cubicBezTo>
                    <a:pt x="473" y="24"/>
                    <a:pt x="474" y="23"/>
                    <a:pt x="475" y="23"/>
                  </a:cubicBezTo>
                  <a:cubicBezTo>
                    <a:pt x="474" y="23"/>
                    <a:pt x="474" y="23"/>
                    <a:pt x="474" y="23"/>
                  </a:cubicBezTo>
                  <a:cubicBezTo>
                    <a:pt x="473" y="23"/>
                    <a:pt x="470" y="22"/>
                    <a:pt x="470" y="23"/>
                  </a:cubicBezTo>
                  <a:cubicBezTo>
                    <a:pt x="471" y="24"/>
                    <a:pt x="472" y="22"/>
                    <a:pt x="472" y="23"/>
                  </a:cubicBezTo>
                  <a:cubicBezTo>
                    <a:pt x="471" y="24"/>
                    <a:pt x="471" y="23"/>
                    <a:pt x="470" y="24"/>
                  </a:cubicBezTo>
                  <a:cubicBezTo>
                    <a:pt x="470" y="25"/>
                    <a:pt x="469" y="24"/>
                    <a:pt x="469" y="24"/>
                  </a:cubicBezTo>
                  <a:cubicBezTo>
                    <a:pt x="470" y="24"/>
                    <a:pt x="469" y="23"/>
                    <a:pt x="470" y="22"/>
                  </a:cubicBezTo>
                  <a:cubicBezTo>
                    <a:pt x="469" y="22"/>
                    <a:pt x="468" y="22"/>
                    <a:pt x="468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8" y="23"/>
                    <a:pt x="468" y="23"/>
                    <a:pt x="467" y="23"/>
                  </a:cubicBezTo>
                  <a:cubicBezTo>
                    <a:pt x="468" y="23"/>
                    <a:pt x="468" y="23"/>
                    <a:pt x="468" y="24"/>
                  </a:cubicBezTo>
                  <a:cubicBezTo>
                    <a:pt x="469" y="25"/>
                    <a:pt x="467" y="24"/>
                    <a:pt x="466" y="24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6" y="22"/>
                    <a:pt x="466" y="22"/>
                    <a:pt x="465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5" y="24"/>
                  </a:cubicBezTo>
                  <a:cubicBezTo>
                    <a:pt x="465" y="23"/>
                    <a:pt x="465" y="23"/>
                    <a:pt x="465" y="23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1" y="23"/>
                    <a:pt x="459" y="21"/>
                    <a:pt x="456" y="21"/>
                  </a:cubicBezTo>
                  <a:cubicBezTo>
                    <a:pt x="456" y="21"/>
                    <a:pt x="456" y="21"/>
                    <a:pt x="456" y="21"/>
                  </a:cubicBezTo>
                  <a:cubicBezTo>
                    <a:pt x="456" y="21"/>
                    <a:pt x="456" y="21"/>
                    <a:pt x="457" y="21"/>
                  </a:cubicBezTo>
                  <a:cubicBezTo>
                    <a:pt x="456" y="20"/>
                    <a:pt x="458" y="21"/>
                    <a:pt x="458" y="20"/>
                  </a:cubicBezTo>
                  <a:cubicBezTo>
                    <a:pt x="459" y="20"/>
                    <a:pt x="460" y="19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19"/>
                    <a:pt x="462" y="20"/>
                    <a:pt x="461" y="20"/>
                  </a:cubicBezTo>
                  <a:cubicBezTo>
                    <a:pt x="462" y="20"/>
                    <a:pt x="463" y="21"/>
                    <a:pt x="463" y="21"/>
                  </a:cubicBezTo>
                  <a:cubicBezTo>
                    <a:pt x="464" y="19"/>
                    <a:pt x="466" y="21"/>
                    <a:pt x="467" y="20"/>
                  </a:cubicBezTo>
                  <a:cubicBezTo>
                    <a:pt x="469" y="21"/>
                    <a:pt x="472" y="20"/>
                    <a:pt x="474" y="20"/>
                  </a:cubicBezTo>
                  <a:cubicBezTo>
                    <a:pt x="476" y="21"/>
                    <a:pt x="479" y="21"/>
                    <a:pt x="481" y="21"/>
                  </a:cubicBezTo>
                  <a:cubicBezTo>
                    <a:pt x="482" y="22"/>
                    <a:pt x="484" y="19"/>
                    <a:pt x="485" y="21"/>
                  </a:cubicBezTo>
                  <a:cubicBezTo>
                    <a:pt x="485" y="21"/>
                    <a:pt x="486" y="21"/>
                    <a:pt x="487" y="21"/>
                  </a:cubicBezTo>
                  <a:cubicBezTo>
                    <a:pt x="488" y="20"/>
                    <a:pt x="489" y="22"/>
                    <a:pt x="490" y="20"/>
                  </a:cubicBezTo>
                  <a:cubicBezTo>
                    <a:pt x="490" y="21"/>
                    <a:pt x="490" y="21"/>
                    <a:pt x="490" y="21"/>
                  </a:cubicBezTo>
                  <a:cubicBezTo>
                    <a:pt x="490" y="21"/>
                    <a:pt x="492" y="22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90" y="20"/>
                    <a:pt x="489" y="21"/>
                    <a:pt x="489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7" y="20"/>
                    <a:pt x="487" y="20"/>
                  </a:cubicBezTo>
                  <a:cubicBezTo>
                    <a:pt x="486" y="20"/>
                    <a:pt x="486" y="20"/>
                    <a:pt x="486" y="20"/>
                  </a:cubicBezTo>
                  <a:cubicBezTo>
                    <a:pt x="486" y="21"/>
                    <a:pt x="486" y="20"/>
                    <a:pt x="485" y="20"/>
                  </a:cubicBezTo>
                  <a:cubicBezTo>
                    <a:pt x="485" y="20"/>
                    <a:pt x="485" y="21"/>
                    <a:pt x="485" y="21"/>
                  </a:cubicBezTo>
                  <a:cubicBezTo>
                    <a:pt x="485" y="20"/>
                    <a:pt x="484" y="21"/>
                    <a:pt x="484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19"/>
                    <a:pt x="484" y="19"/>
                    <a:pt x="483" y="20"/>
                  </a:cubicBezTo>
                  <a:cubicBezTo>
                    <a:pt x="482" y="20"/>
                    <a:pt x="481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80" y="19"/>
                    <a:pt x="481" y="19"/>
                    <a:pt x="481" y="20"/>
                  </a:cubicBezTo>
                  <a:cubicBezTo>
                    <a:pt x="478" y="20"/>
                    <a:pt x="478" y="20"/>
                    <a:pt x="478" y="20"/>
                  </a:cubicBezTo>
                  <a:cubicBezTo>
                    <a:pt x="479" y="19"/>
                    <a:pt x="477" y="18"/>
                    <a:pt x="477" y="17"/>
                  </a:cubicBezTo>
                  <a:cubicBezTo>
                    <a:pt x="476" y="17"/>
                    <a:pt x="477" y="19"/>
                    <a:pt x="477" y="19"/>
                  </a:cubicBezTo>
                  <a:cubicBezTo>
                    <a:pt x="477" y="19"/>
                    <a:pt x="476" y="19"/>
                    <a:pt x="476" y="18"/>
                  </a:cubicBezTo>
                  <a:cubicBezTo>
                    <a:pt x="476" y="18"/>
                    <a:pt x="476" y="19"/>
                    <a:pt x="476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4" y="19"/>
                    <a:pt x="473" y="19"/>
                    <a:pt x="472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0" y="19"/>
                    <a:pt x="470" y="19"/>
                    <a:pt x="470" y="19"/>
                  </a:cubicBezTo>
                  <a:cubicBezTo>
                    <a:pt x="469" y="18"/>
                    <a:pt x="467" y="19"/>
                    <a:pt x="467" y="18"/>
                  </a:cubicBezTo>
                  <a:cubicBezTo>
                    <a:pt x="467" y="19"/>
                    <a:pt x="465" y="19"/>
                    <a:pt x="465" y="19"/>
                  </a:cubicBezTo>
                  <a:cubicBezTo>
                    <a:pt x="465" y="18"/>
                    <a:pt x="464" y="18"/>
                    <a:pt x="464" y="17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3" y="19"/>
                    <a:pt x="463" y="18"/>
                  </a:cubicBezTo>
                  <a:cubicBezTo>
                    <a:pt x="463" y="18"/>
                    <a:pt x="463" y="18"/>
                    <a:pt x="463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2" y="18"/>
                    <a:pt x="462" y="17"/>
                    <a:pt x="462" y="17"/>
                  </a:cubicBezTo>
                  <a:cubicBezTo>
                    <a:pt x="462" y="17"/>
                    <a:pt x="462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5"/>
                    <a:pt x="461" y="17"/>
                    <a:pt x="460" y="15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9" y="16"/>
                    <a:pt x="458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5" y="15"/>
                    <a:pt x="455" y="15"/>
                    <a:pt x="456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5" y="14"/>
                    <a:pt x="455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3" y="15"/>
                    <a:pt x="454" y="18"/>
                    <a:pt x="452" y="17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0" y="19"/>
                    <a:pt x="449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50" y="18"/>
                    <a:pt x="449" y="17"/>
                  </a:cubicBezTo>
                  <a:cubicBezTo>
                    <a:pt x="448" y="16"/>
                    <a:pt x="450" y="17"/>
                    <a:pt x="451" y="16"/>
                  </a:cubicBezTo>
                  <a:cubicBezTo>
                    <a:pt x="450" y="15"/>
                    <a:pt x="449" y="17"/>
                    <a:pt x="448" y="16"/>
                  </a:cubicBezTo>
                  <a:cubicBezTo>
                    <a:pt x="449" y="15"/>
                    <a:pt x="449" y="15"/>
                    <a:pt x="449" y="15"/>
                  </a:cubicBezTo>
                  <a:cubicBezTo>
                    <a:pt x="448" y="15"/>
                    <a:pt x="448" y="15"/>
                    <a:pt x="448" y="15"/>
                  </a:cubicBezTo>
                  <a:cubicBezTo>
                    <a:pt x="448" y="15"/>
                    <a:pt x="448" y="16"/>
                    <a:pt x="448" y="16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5" y="17"/>
                    <a:pt x="444" y="17"/>
                    <a:pt x="443" y="16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2" y="17"/>
                    <a:pt x="442" y="17"/>
                    <a:pt x="442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4" y="17"/>
                    <a:pt x="444" y="18"/>
                  </a:cubicBezTo>
                  <a:cubicBezTo>
                    <a:pt x="443" y="18"/>
                    <a:pt x="443" y="18"/>
                    <a:pt x="442" y="18"/>
                  </a:cubicBezTo>
                  <a:cubicBezTo>
                    <a:pt x="442" y="18"/>
                    <a:pt x="442" y="19"/>
                    <a:pt x="442" y="19"/>
                  </a:cubicBezTo>
                  <a:cubicBezTo>
                    <a:pt x="442" y="19"/>
                    <a:pt x="442" y="19"/>
                    <a:pt x="442" y="19"/>
                  </a:cubicBezTo>
                  <a:cubicBezTo>
                    <a:pt x="443" y="19"/>
                    <a:pt x="443" y="18"/>
                    <a:pt x="444" y="19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1" y="19"/>
                    <a:pt x="441" y="18"/>
                  </a:cubicBezTo>
                  <a:cubicBezTo>
                    <a:pt x="441" y="18"/>
                    <a:pt x="441" y="18"/>
                    <a:pt x="440" y="18"/>
                  </a:cubicBezTo>
                  <a:cubicBezTo>
                    <a:pt x="440" y="18"/>
                    <a:pt x="440" y="19"/>
                    <a:pt x="441" y="19"/>
                  </a:cubicBezTo>
                  <a:cubicBezTo>
                    <a:pt x="441" y="20"/>
                    <a:pt x="440" y="19"/>
                    <a:pt x="440" y="20"/>
                  </a:cubicBezTo>
                  <a:cubicBezTo>
                    <a:pt x="441" y="20"/>
                    <a:pt x="443" y="20"/>
                    <a:pt x="445" y="20"/>
                  </a:cubicBezTo>
                  <a:cubicBezTo>
                    <a:pt x="445" y="21"/>
                    <a:pt x="446" y="21"/>
                    <a:pt x="447" y="21"/>
                  </a:cubicBezTo>
                  <a:cubicBezTo>
                    <a:pt x="446" y="20"/>
                    <a:pt x="446" y="20"/>
                    <a:pt x="446" y="20"/>
                  </a:cubicBezTo>
                  <a:cubicBezTo>
                    <a:pt x="446" y="20"/>
                    <a:pt x="446" y="21"/>
                    <a:pt x="445" y="20"/>
                  </a:cubicBezTo>
                  <a:cubicBezTo>
                    <a:pt x="445" y="20"/>
                    <a:pt x="444" y="19"/>
                    <a:pt x="444" y="19"/>
                  </a:cubicBezTo>
                  <a:cubicBezTo>
                    <a:pt x="445" y="19"/>
                    <a:pt x="445" y="19"/>
                    <a:pt x="447" y="18"/>
                  </a:cubicBezTo>
                  <a:cubicBezTo>
                    <a:pt x="447" y="19"/>
                    <a:pt x="447" y="19"/>
                    <a:pt x="448" y="19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9" y="21"/>
                    <a:pt x="447" y="21"/>
                    <a:pt x="447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1"/>
                    <a:pt x="448" y="21"/>
                    <a:pt x="448" y="2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9" y="23"/>
                    <a:pt x="449" y="23"/>
                    <a:pt x="449" y="23"/>
                  </a:cubicBezTo>
                  <a:cubicBezTo>
                    <a:pt x="449" y="22"/>
                    <a:pt x="450" y="22"/>
                    <a:pt x="450" y="22"/>
                  </a:cubicBezTo>
                  <a:cubicBezTo>
                    <a:pt x="451" y="21"/>
                    <a:pt x="449" y="22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1" y="20"/>
                    <a:pt x="452" y="20"/>
                    <a:pt x="452" y="21"/>
                  </a:cubicBezTo>
                  <a:cubicBezTo>
                    <a:pt x="452" y="21"/>
                    <a:pt x="452" y="21"/>
                    <a:pt x="452" y="21"/>
                  </a:cubicBezTo>
                  <a:cubicBezTo>
                    <a:pt x="452" y="22"/>
                    <a:pt x="453" y="23"/>
                    <a:pt x="452" y="23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24"/>
                    <a:pt x="448" y="22"/>
                    <a:pt x="449" y="24"/>
                  </a:cubicBezTo>
                  <a:cubicBezTo>
                    <a:pt x="449" y="23"/>
                    <a:pt x="448" y="23"/>
                    <a:pt x="447" y="22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6" y="22"/>
                    <a:pt x="445" y="21"/>
                    <a:pt x="443" y="22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1"/>
                    <a:pt x="441" y="22"/>
                  </a:cubicBezTo>
                  <a:cubicBezTo>
                    <a:pt x="440" y="21"/>
                    <a:pt x="441" y="21"/>
                    <a:pt x="440" y="20"/>
                  </a:cubicBezTo>
                  <a:cubicBezTo>
                    <a:pt x="440" y="23"/>
                    <a:pt x="438" y="20"/>
                    <a:pt x="437" y="20"/>
                  </a:cubicBezTo>
                  <a:cubicBezTo>
                    <a:pt x="437" y="21"/>
                    <a:pt x="437" y="20"/>
                    <a:pt x="438" y="21"/>
                  </a:cubicBezTo>
                  <a:cubicBezTo>
                    <a:pt x="437" y="21"/>
                    <a:pt x="438" y="22"/>
                    <a:pt x="437" y="21"/>
                  </a:cubicBezTo>
                  <a:cubicBezTo>
                    <a:pt x="436" y="19"/>
                    <a:pt x="436" y="22"/>
                    <a:pt x="434" y="22"/>
                  </a:cubicBezTo>
                  <a:cubicBezTo>
                    <a:pt x="434" y="23"/>
                    <a:pt x="436" y="22"/>
                    <a:pt x="435" y="23"/>
                  </a:cubicBezTo>
                  <a:cubicBezTo>
                    <a:pt x="434" y="23"/>
                    <a:pt x="433" y="23"/>
                    <a:pt x="433" y="22"/>
                  </a:cubicBezTo>
                  <a:cubicBezTo>
                    <a:pt x="436" y="20"/>
                    <a:pt x="431" y="22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1" y="18"/>
                    <a:pt x="431" y="18"/>
                    <a:pt x="432" y="18"/>
                  </a:cubicBezTo>
                  <a:cubicBezTo>
                    <a:pt x="431" y="18"/>
                    <a:pt x="431" y="17"/>
                    <a:pt x="431" y="17"/>
                  </a:cubicBezTo>
                  <a:cubicBezTo>
                    <a:pt x="430" y="18"/>
                    <a:pt x="429" y="19"/>
                    <a:pt x="430" y="19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1" y="21"/>
                    <a:pt x="430" y="21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1"/>
                    <a:pt x="429" y="21"/>
                    <a:pt x="429" y="21"/>
                  </a:cubicBezTo>
                  <a:cubicBezTo>
                    <a:pt x="429" y="21"/>
                    <a:pt x="428" y="21"/>
                    <a:pt x="428" y="20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20"/>
                    <a:pt x="427" y="20"/>
                  </a:cubicBezTo>
                  <a:cubicBezTo>
                    <a:pt x="427" y="20"/>
                    <a:pt x="427" y="20"/>
                    <a:pt x="427" y="20"/>
                  </a:cubicBezTo>
                  <a:cubicBezTo>
                    <a:pt x="428" y="21"/>
                    <a:pt x="427" y="21"/>
                    <a:pt x="427" y="21"/>
                  </a:cubicBezTo>
                  <a:cubicBezTo>
                    <a:pt x="428" y="21"/>
                    <a:pt x="429" y="21"/>
                    <a:pt x="430" y="21"/>
                  </a:cubicBezTo>
                  <a:cubicBezTo>
                    <a:pt x="429" y="21"/>
                    <a:pt x="431" y="22"/>
                    <a:pt x="431" y="22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0" y="22"/>
                    <a:pt x="430" y="23"/>
                    <a:pt x="430" y="22"/>
                  </a:cubicBezTo>
                  <a:cubicBezTo>
                    <a:pt x="429" y="22"/>
                    <a:pt x="429" y="22"/>
                    <a:pt x="428" y="22"/>
                  </a:cubicBezTo>
                  <a:cubicBezTo>
                    <a:pt x="427" y="23"/>
                    <a:pt x="428" y="21"/>
                    <a:pt x="426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9"/>
                    <a:pt x="425" y="20"/>
                    <a:pt x="425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5" y="20"/>
                    <a:pt x="423" y="20"/>
                    <a:pt x="424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3" y="21"/>
                    <a:pt x="423" y="22"/>
                    <a:pt x="423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1" y="22"/>
                    <a:pt x="421" y="22"/>
                    <a:pt x="421" y="22"/>
                  </a:cubicBezTo>
                  <a:cubicBezTo>
                    <a:pt x="421" y="21"/>
                    <a:pt x="421" y="21"/>
                    <a:pt x="421" y="21"/>
                  </a:cubicBezTo>
                  <a:cubicBezTo>
                    <a:pt x="422" y="20"/>
                    <a:pt x="422" y="21"/>
                    <a:pt x="423" y="21"/>
                  </a:cubicBezTo>
                  <a:cubicBezTo>
                    <a:pt x="423" y="20"/>
                    <a:pt x="423" y="20"/>
                    <a:pt x="423" y="19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2" y="19"/>
                    <a:pt x="422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2" y="19"/>
                    <a:pt x="422" y="19"/>
                  </a:cubicBezTo>
                  <a:cubicBezTo>
                    <a:pt x="421" y="19"/>
                    <a:pt x="421" y="19"/>
                    <a:pt x="421" y="19"/>
                  </a:cubicBezTo>
                  <a:cubicBezTo>
                    <a:pt x="420" y="18"/>
                    <a:pt x="421" y="19"/>
                    <a:pt x="420" y="19"/>
                  </a:cubicBezTo>
                  <a:cubicBezTo>
                    <a:pt x="420" y="19"/>
                    <a:pt x="419" y="19"/>
                    <a:pt x="419" y="19"/>
                  </a:cubicBezTo>
                  <a:cubicBezTo>
                    <a:pt x="420" y="19"/>
                    <a:pt x="420" y="19"/>
                    <a:pt x="420" y="19"/>
                  </a:cubicBezTo>
                  <a:cubicBezTo>
                    <a:pt x="419" y="18"/>
                    <a:pt x="419" y="18"/>
                    <a:pt x="419" y="18"/>
                  </a:cubicBezTo>
                  <a:cubicBezTo>
                    <a:pt x="418" y="18"/>
                    <a:pt x="418" y="19"/>
                    <a:pt x="418" y="19"/>
                  </a:cubicBezTo>
                  <a:cubicBezTo>
                    <a:pt x="419" y="18"/>
                    <a:pt x="419" y="20"/>
                    <a:pt x="420" y="20"/>
                  </a:cubicBezTo>
                  <a:cubicBezTo>
                    <a:pt x="419" y="20"/>
                    <a:pt x="418" y="19"/>
                    <a:pt x="418" y="20"/>
                  </a:cubicBezTo>
                  <a:cubicBezTo>
                    <a:pt x="417" y="19"/>
                    <a:pt x="417" y="19"/>
                    <a:pt x="418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5" y="18"/>
                    <a:pt x="414" y="19"/>
                  </a:cubicBezTo>
                  <a:cubicBezTo>
                    <a:pt x="415" y="19"/>
                    <a:pt x="417" y="18"/>
                    <a:pt x="417" y="19"/>
                  </a:cubicBezTo>
                  <a:cubicBezTo>
                    <a:pt x="417" y="20"/>
                    <a:pt x="415" y="19"/>
                    <a:pt x="414" y="20"/>
                  </a:cubicBezTo>
                  <a:cubicBezTo>
                    <a:pt x="413" y="19"/>
                    <a:pt x="414" y="19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412" y="18"/>
                    <a:pt x="411" y="19"/>
                    <a:pt x="411" y="18"/>
                  </a:cubicBezTo>
                  <a:cubicBezTo>
                    <a:pt x="410" y="18"/>
                    <a:pt x="409" y="18"/>
                    <a:pt x="409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8" y="18"/>
                    <a:pt x="408" y="18"/>
                    <a:pt x="408" y="18"/>
                  </a:cubicBezTo>
                  <a:cubicBezTo>
                    <a:pt x="408" y="20"/>
                    <a:pt x="407" y="19"/>
                    <a:pt x="407" y="20"/>
                  </a:cubicBezTo>
                  <a:cubicBezTo>
                    <a:pt x="407" y="20"/>
                    <a:pt x="408" y="20"/>
                    <a:pt x="408" y="20"/>
                  </a:cubicBezTo>
                  <a:cubicBezTo>
                    <a:pt x="409" y="20"/>
                    <a:pt x="410" y="21"/>
                    <a:pt x="410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2" y="19"/>
                    <a:pt x="412" y="20"/>
                    <a:pt x="412" y="20"/>
                  </a:cubicBezTo>
                  <a:cubicBezTo>
                    <a:pt x="412" y="20"/>
                    <a:pt x="411" y="19"/>
                    <a:pt x="411" y="19"/>
                  </a:cubicBezTo>
                  <a:cubicBezTo>
                    <a:pt x="412" y="18"/>
                    <a:pt x="412" y="18"/>
                    <a:pt x="412" y="18"/>
                  </a:cubicBezTo>
                  <a:cubicBezTo>
                    <a:pt x="412" y="19"/>
                    <a:pt x="413" y="19"/>
                    <a:pt x="412" y="19"/>
                  </a:cubicBezTo>
                  <a:cubicBezTo>
                    <a:pt x="413" y="19"/>
                    <a:pt x="414" y="19"/>
                    <a:pt x="414" y="19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3" y="20"/>
                    <a:pt x="414" y="20"/>
                    <a:pt x="414" y="21"/>
                  </a:cubicBezTo>
                  <a:cubicBezTo>
                    <a:pt x="415" y="19"/>
                    <a:pt x="417" y="21"/>
                    <a:pt x="419" y="20"/>
                  </a:cubicBezTo>
                  <a:cubicBezTo>
                    <a:pt x="419" y="21"/>
                    <a:pt x="419" y="22"/>
                    <a:pt x="419" y="22"/>
                  </a:cubicBezTo>
                  <a:cubicBezTo>
                    <a:pt x="418" y="22"/>
                    <a:pt x="418" y="23"/>
                    <a:pt x="417" y="2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6" y="21"/>
                    <a:pt x="416" y="22"/>
                    <a:pt x="416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2"/>
                    <a:pt x="413" y="21"/>
                    <a:pt x="413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3" y="22"/>
                    <a:pt x="411" y="21"/>
                    <a:pt x="410" y="21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3"/>
                    <a:pt x="409" y="24"/>
                    <a:pt x="409" y="25"/>
                  </a:cubicBezTo>
                  <a:cubicBezTo>
                    <a:pt x="410" y="24"/>
                    <a:pt x="411" y="24"/>
                    <a:pt x="411" y="22"/>
                  </a:cubicBezTo>
                  <a:cubicBezTo>
                    <a:pt x="411" y="22"/>
                    <a:pt x="412" y="22"/>
                    <a:pt x="412" y="22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3" y="23"/>
                    <a:pt x="413" y="22"/>
                    <a:pt x="413" y="22"/>
                  </a:cubicBezTo>
                  <a:cubicBezTo>
                    <a:pt x="413" y="22"/>
                    <a:pt x="413" y="23"/>
                    <a:pt x="413" y="23"/>
                  </a:cubicBezTo>
                  <a:cubicBezTo>
                    <a:pt x="414" y="23"/>
                    <a:pt x="415" y="22"/>
                    <a:pt x="416" y="22"/>
                  </a:cubicBezTo>
                  <a:cubicBezTo>
                    <a:pt x="416" y="22"/>
                    <a:pt x="416" y="23"/>
                    <a:pt x="416" y="23"/>
                  </a:cubicBezTo>
                  <a:cubicBezTo>
                    <a:pt x="417" y="23"/>
                    <a:pt x="419" y="23"/>
                    <a:pt x="419" y="24"/>
                  </a:cubicBezTo>
                  <a:cubicBezTo>
                    <a:pt x="419" y="23"/>
                    <a:pt x="419" y="23"/>
                    <a:pt x="419" y="23"/>
                  </a:cubicBezTo>
                  <a:cubicBezTo>
                    <a:pt x="420" y="24"/>
                    <a:pt x="422" y="23"/>
                    <a:pt x="423" y="23"/>
                  </a:cubicBezTo>
                  <a:cubicBezTo>
                    <a:pt x="424" y="24"/>
                    <a:pt x="426" y="23"/>
                    <a:pt x="427" y="24"/>
                  </a:cubicBezTo>
                  <a:cubicBezTo>
                    <a:pt x="428" y="24"/>
                    <a:pt x="429" y="24"/>
                    <a:pt x="431" y="24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4"/>
                    <a:pt x="433" y="24"/>
                    <a:pt x="435" y="24"/>
                  </a:cubicBezTo>
                  <a:cubicBezTo>
                    <a:pt x="436" y="23"/>
                    <a:pt x="438" y="26"/>
                    <a:pt x="438" y="24"/>
                  </a:cubicBezTo>
                  <a:cubicBezTo>
                    <a:pt x="439" y="24"/>
                    <a:pt x="440" y="25"/>
                    <a:pt x="442" y="24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1" y="25"/>
                    <a:pt x="441" y="25"/>
                    <a:pt x="440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5"/>
                    <a:pt x="439" y="26"/>
                    <a:pt x="439" y="25"/>
                  </a:cubicBezTo>
                  <a:cubicBezTo>
                    <a:pt x="438" y="25"/>
                    <a:pt x="437" y="27"/>
                    <a:pt x="437" y="25"/>
                  </a:cubicBezTo>
                  <a:cubicBezTo>
                    <a:pt x="435" y="25"/>
                    <a:pt x="433" y="27"/>
                    <a:pt x="431" y="26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9" y="25"/>
                    <a:pt x="430" y="25"/>
                    <a:pt x="430" y="25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5"/>
                    <a:pt x="428" y="26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6" y="26"/>
                    <a:pt x="427" y="25"/>
                    <a:pt x="426" y="25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5" y="25"/>
                    <a:pt x="424" y="24"/>
                  </a:cubicBezTo>
                  <a:cubicBezTo>
                    <a:pt x="424" y="25"/>
                    <a:pt x="424" y="25"/>
                    <a:pt x="423" y="25"/>
                  </a:cubicBezTo>
                  <a:cubicBezTo>
                    <a:pt x="424" y="25"/>
                    <a:pt x="425" y="25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25"/>
                    <a:pt x="424" y="26"/>
                    <a:pt x="424" y="26"/>
                  </a:cubicBezTo>
                  <a:cubicBezTo>
                    <a:pt x="424" y="26"/>
                    <a:pt x="424" y="26"/>
                    <a:pt x="424" y="26"/>
                  </a:cubicBezTo>
                  <a:cubicBezTo>
                    <a:pt x="422" y="26"/>
                    <a:pt x="422" y="26"/>
                    <a:pt x="420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5"/>
                    <a:pt x="421" y="25"/>
                    <a:pt x="420" y="25"/>
                  </a:cubicBezTo>
                  <a:cubicBezTo>
                    <a:pt x="420" y="27"/>
                    <a:pt x="417" y="25"/>
                    <a:pt x="416" y="25"/>
                  </a:cubicBezTo>
                  <a:cubicBezTo>
                    <a:pt x="415" y="25"/>
                    <a:pt x="416" y="24"/>
                    <a:pt x="415" y="24"/>
                  </a:cubicBezTo>
                  <a:cubicBezTo>
                    <a:pt x="416" y="25"/>
                    <a:pt x="415" y="26"/>
                    <a:pt x="414" y="25"/>
                  </a:cubicBezTo>
                  <a:cubicBezTo>
                    <a:pt x="414" y="25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4"/>
                    <a:pt x="412" y="24"/>
                    <a:pt x="413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1" y="25"/>
                    <a:pt x="413" y="25"/>
                    <a:pt x="412" y="26"/>
                  </a:cubicBezTo>
                  <a:cubicBezTo>
                    <a:pt x="412" y="26"/>
                    <a:pt x="411" y="26"/>
                    <a:pt x="411" y="26"/>
                  </a:cubicBezTo>
                  <a:cubicBezTo>
                    <a:pt x="411" y="26"/>
                    <a:pt x="411" y="26"/>
                    <a:pt x="411" y="26"/>
                  </a:cubicBezTo>
                  <a:cubicBezTo>
                    <a:pt x="409" y="26"/>
                    <a:pt x="407" y="25"/>
                    <a:pt x="407" y="24"/>
                  </a:cubicBezTo>
                  <a:cubicBezTo>
                    <a:pt x="406" y="24"/>
                    <a:pt x="407" y="24"/>
                    <a:pt x="407" y="25"/>
                  </a:cubicBezTo>
                  <a:cubicBezTo>
                    <a:pt x="406" y="25"/>
                    <a:pt x="405" y="25"/>
                    <a:pt x="405" y="24"/>
                  </a:cubicBezTo>
                  <a:cubicBezTo>
                    <a:pt x="405" y="25"/>
                    <a:pt x="405" y="25"/>
                    <a:pt x="404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5" y="26"/>
                    <a:pt x="404" y="26"/>
                    <a:pt x="403" y="26"/>
                  </a:cubicBezTo>
                  <a:cubicBezTo>
                    <a:pt x="403" y="27"/>
                    <a:pt x="403" y="27"/>
                    <a:pt x="403" y="27"/>
                  </a:cubicBezTo>
                  <a:cubicBezTo>
                    <a:pt x="404" y="27"/>
                    <a:pt x="404" y="27"/>
                    <a:pt x="404" y="27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6" y="27"/>
                    <a:pt x="407" y="26"/>
                    <a:pt x="408" y="27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8" y="27"/>
                    <a:pt x="409" y="27"/>
                    <a:pt x="409" y="27"/>
                  </a:cubicBezTo>
                  <a:cubicBezTo>
                    <a:pt x="410" y="27"/>
                    <a:pt x="413" y="27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2" y="28"/>
                    <a:pt x="411" y="29"/>
                  </a:cubicBezTo>
                  <a:cubicBezTo>
                    <a:pt x="411" y="29"/>
                    <a:pt x="411" y="28"/>
                    <a:pt x="410" y="28"/>
                  </a:cubicBezTo>
                  <a:cubicBezTo>
                    <a:pt x="407" y="28"/>
                    <a:pt x="404" y="28"/>
                    <a:pt x="402" y="28"/>
                  </a:cubicBezTo>
                  <a:cubicBezTo>
                    <a:pt x="401" y="28"/>
                    <a:pt x="400" y="29"/>
                    <a:pt x="400" y="27"/>
                  </a:cubicBezTo>
                  <a:cubicBezTo>
                    <a:pt x="399" y="27"/>
                    <a:pt x="398" y="27"/>
                    <a:pt x="398" y="27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7" y="28"/>
                    <a:pt x="397" y="29"/>
                    <a:pt x="397" y="29"/>
                  </a:cubicBezTo>
                  <a:cubicBezTo>
                    <a:pt x="397" y="28"/>
                    <a:pt x="396" y="28"/>
                    <a:pt x="397" y="28"/>
                  </a:cubicBezTo>
                  <a:cubicBezTo>
                    <a:pt x="397" y="28"/>
                    <a:pt x="396" y="28"/>
                    <a:pt x="396" y="27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8" y="29"/>
                    <a:pt x="399" y="29"/>
                    <a:pt x="400" y="28"/>
                  </a:cubicBezTo>
                  <a:cubicBezTo>
                    <a:pt x="400" y="28"/>
                    <a:pt x="400" y="28"/>
                    <a:pt x="401" y="28"/>
                  </a:cubicBezTo>
                  <a:cubicBezTo>
                    <a:pt x="401" y="29"/>
                    <a:pt x="400" y="29"/>
                    <a:pt x="400" y="29"/>
                  </a:cubicBezTo>
                  <a:cubicBezTo>
                    <a:pt x="400" y="29"/>
                    <a:pt x="401" y="29"/>
                    <a:pt x="401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31"/>
                    <a:pt x="398" y="30"/>
                    <a:pt x="397" y="31"/>
                  </a:cubicBezTo>
                  <a:cubicBezTo>
                    <a:pt x="396" y="30"/>
                    <a:pt x="394" y="30"/>
                    <a:pt x="393" y="30"/>
                  </a:cubicBezTo>
                  <a:cubicBezTo>
                    <a:pt x="393" y="30"/>
                    <a:pt x="393" y="29"/>
                    <a:pt x="394" y="29"/>
                  </a:cubicBezTo>
                  <a:cubicBezTo>
                    <a:pt x="394" y="29"/>
                    <a:pt x="394" y="29"/>
                    <a:pt x="394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3" y="29"/>
                    <a:pt x="393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4" y="29"/>
                    <a:pt x="395" y="29"/>
                  </a:cubicBezTo>
                  <a:cubicBezTo>
                    <a:pt x="395" y="28"/>
                    <a:pt x="396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94" y="28"/>
                    <a:pt x="394" y="28"/>
                    <a:pt x="394" y="27"/>
                  </a:cubicBezTo>
                  <a:cubicBezTo>
                    <a:pt x="394" y="27"/>
                    <a:pt x="395" y="28"/>
                    <a:pt x="395" y="27"/>
                  </a:cubicBezTo>
                  <a:cubicBezTo>
                    <a:pt x="395" y="27"/>
                    <a:pt x="395" y="26"/>
                    <a:pt x="395" y="26"/>
                  </a:cubicBezTo>
                  <a:cubicBezTo>
                    <a:pt x="395" y="27"/>
                    <a:pt x="395" y="27"/>
                    <a:pt x="395" y="27"/>
                  </a:cubicBezTo>
                  <a:cubicBezTo>
                    <a:pt x="395" y="26"/>
                    <a:pt x="395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1" y="25"/>
                    <a:pt x="390" y="24"/>
                    <a:pt x="391" y="24"/>
                  </a:cubicBezTo>
                  <a:cubicBezTo>
                    <a:pt x="391" y="24"/>
                    <a:pt x="391" y="24"/>
                    <a:pt x="391" y="25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1" y="24"/>
                    <a:pt x="391" y="24"/>
                    <a:pt x="390" y="23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1"/>
                    <a:pt x="388" y="26"/>
                    <a:pt x="387" y="24"/>
                  </a:cubicBezTo>
                  <a:cubicBezTo>
                    <a:pt x="386" y="24"/>
                    <a:pt x="387" y="24"/>
                    <a:pt x="387" y="25"/>
                  </a:cubicBezTo>
                  <a:cubicBezTo>
                    <a:pt x="385" y="24"/>
                    <a:pt x="383" y="25"/>
                    <a:pt x="381" y="24"/>
                  </a:cubicBezTo>
                  <a:cubicBezTo>
                    <a:pt x="382" y="24"/>
                    <a:pt x="382" y="23"/>
                    <a:pt x="383" y="24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0" y="24"/>
                    <a:pt x="380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3"/>
                    <a:pt x="378" y="24"/>
                    <a:pt x="378" y="25"/>
                  </a:cubicBezTo>
                  <a:cubicBezTo>
                    <a:pt x="377" y="24"/>
                    <a:pt x="377" y="26"/>
                    <a:pt x="376" y="24"/>
                  </a:cubicBezTo>
                  <a:cubicBezTo>
                    <a:pt x="377" y="24"/>
                    <a:pt x="377" y="24"/>
                    <a:pt x="377" y="23"/>
                  </a:cubicBezTo>
                  <a:cubicBezTo>
                    <a:pt x="376" y="23"/>
                    <a:pt x="376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5"/>
                    <a:pt x="378" y="25"/>
                    <a:pt x="379" y="25"/>
                  </a:cubicBezTo>
                  <a:cubicBezTo>
                    <a:pt x="380" y="26"/>
                    <a:pt x="377" y="26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8" y="27"/>
                    <a:pt x="378" y="28"/>
                    <a:pt x="377" y="28"/>
                  </a:cubicBezTo>
                  <a:cubicBezTo>
                    <a:pt x="377" y="29"/>
                    <a:pt x="376" y="28"/>
                    <a:pt x="376" y="29"/>
                  </a:cubicBezTo>
                  <a:cubicBezTo>
                    <a:pt x="374" y="28"/>
                    <a:pt x="372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30"/>
                    <a:pt x="368" y="29"/>
                    <a:pt x="367" y="29"/>
                  </a:cubicBezTo>
                  <a:cubicBezTo>
                    <a:pt x="366" y="28"/>
                    <a:pt x="366" y="28"/>
                    <a:pt x="366" y="27"/>
                  </a:cubicBezTo>
                  <a:cubicBezTo>
                    <a:pt x="367" y="27"/>
                    <a:pt x="368" y="26"/>
                    <a:pt x="368" y="27"/>
                  </a:cubicBezTo>
                  <a:cubicBezTo>
                    <a:pt x="369" y="26"/>
                    <a:pt x="371" y="27"/>
                    <a:pt x="372" y="27"/>
                  </a:cubicBezTo>
                  <a:cubicBezTo>
                    <a:pt x="371" y="26"/>
                    <a:pt x="370" y="26"/>
                    <a:pt x="369" y="26"/>
                  </a:cubicBezTo>
                  <a:cubicBezTo>
                    <a:pt x="369" y="26"/>
                    <a:pt x="369" y="26"/>
                    <a:pt x="369" y="26"/>
                  </a:cubicBezTo>
                  <a:cubicBezTo>
                    <a:pt x="370" y="25"/>
                    <a:pt x="371" y="24"/>
                    <a:pt x="372" y="25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3"/>
                    <a:pt x="373" y="24"/>
                    <a:pt x="374" y="24"/>
                  </a:cubicBezTo>
                  <a:cubicBezTo>
                    <a:pt x="374" y="23"/>
                    <a:pt x="375" y="23"/>
                    <a:pt x="374" y="22"/>
                  </a:cubicBezTo>
                  <a:cubicBezTo>
                    <a:pt x="374" y="23"/>
                    <a:pt x="373" y="24"/>
                    <a:pt x="372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1" y="23"/>
                    <a:pt x="371" y="23"/>
                    <a:pt x="371" y="23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71" y="24"/>
                    <a:pt x="371" y="24"/>
                    <a:pt x="372" y="24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69" y="24"/>
                    <a:pt x="370" y="23"/>
                    <a:pt x="369" y="23"/>
                  </a:cubicBezTo>
                  <a:cubicBezTo>
                    <a:pt x="369" y="23"/>
                    <a:pt x="369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1"/>
                    <a:pt x="370" y="2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69" y="20"/>
                    <a:pt x="369" y="22"/>
                    <a:pt x="368" y="21"/>
                  </a:cubicBezTo>
                  <a:cubicBezTo>
                    <a:pt x="368" y="22"/>
                    <a:pt x="368" y="22"/>
                    <a:pt x="368" y="23"/>
                  </a:cubicBezTo>
                  <a:cubicBezTo>
                    <a:pt x="368" y="24"/>
                    <a:pt x="368" y="23"/>
                    <a:pt x="367" y="2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3"/>
                    <a:pt x="366" y="23"/>
                    <a:pt x="365" y="23"/>
                  </a:cubicBezTo>
                  <a:cubicBezTo>
                    <a:pt x="365" y="23"/>
                    <a:pt x="365" y="23"/>
                    <a:pt x="365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3"/>
                    <a:pt x="362" y="23"/>
                    <a:pt x="362" y="23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58" y="22"/>
                    <a:pt x="356" y="24"/>
                    <a:pt x="354" y="22"/>
                  </a:cubicBezTo>
                  <a:cubicBezTo>
                    <a:pt x="352" y="23"/>
                    <a:pt x="350" y="22"/>
                    <a:pt x="347" y="23"/>
                  </a:cubicBezTo>
                  <a:cubicBezTo>
                    <a:pt x="346" y="22"/>
                    <a:pt x="344" y="22"/>
                    <a:pt x="343" y="22"/>
                  </a:cubicBezTo>
                  <a:cubicBezTo>
                    <a:pt x="343" y="22"/>
                    <a:pt x="341" y="22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20"/>
                  </a:cubicBezTo>
                  <a:cubicBezTo>
                    <a:pt x="342" y="19"/>
                    <a:pt x="341" y="19"/>
                    <a:pt x="341" y="19"/>
                  </a:cubicBezTo>
                  <a:cubicBezTo>
                    <a:pt x="342" y="18"/>
                    <a:pt x="342" y="18"/>
                    <a:pt x="342" y="19"/>
                  </a:cubicBezTo>
                  <a:cubicBezTo>
                    <a:pt x="342" y="17"/>
                    <a:pt x="344" y="19"/>
                    <a:pt x="344" y="18"/>
                  </a:cubicBezTo>
                  <a:cubicBezTo>
                    <a:pt x="343" y="17"/>
                    <a:pt x="341" y="17"/>
                    <a:pt x="340" y="18"/>
                  </a:cubicBezTo>
                  <a:cubicBezTo>
                    <a:pt x="340" y="18"/>
                    <a:pt x="340" y="18"/>
                    <a:pt x="340" y="18"/>
                  </a:cubicBezTo>
                  <a:cubicBezTo>
                    <a:pt x="340" y="19"/>
                    <a:pt x="340" y="19"/>
                    <a:pt x="340" y="20"/>
                  </a:cubicBezTo>
                  <a:cubicBezTo>
                    <a:pt x="339" y="19"/>
                    <a:pt x="340" y="21"/>
                    <a:pt x="339" y="21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7" y="22"/>
                    <a:pt x="337" y="21"/>
                  </a:cubicBezTo>
                  <a:cubicBezTo>
                    <a:pt x="337" y="21"/>
                    <a:pt x="337" y="21"/>
                    <a:pt x="337" y="21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2"/>
                    <a:pt x="334" y="21"/>
                    <a:pt x="333" y="21"/>
                  </a:cubicBezTo>
                  <a:cubicBezTo>
                    <a:pt x="332" y="21"/>
                    <a:pt x="331" y="22"/>
                    <a:pt x="330" y="21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6" y="22"/>
                    <a:pt x="325" y="20"/>
                    <a:pt x="324" y="21"/>
                  </a:cubicBezTo>
                  <a:cubicBezTo>
                    <a:pt x="323" y="20"/>
                    <a:pt x="322" y="20"/>
                    <a:pt x="321" y="21"/>
                  </a:cubicBezTo>
                  <a:cubicBezTo>
                    <a:pt x="320" y="20"/>
                    <a:pt x="320" y="21"/>
                    <a:pt x="319" y="20"/>
                  </a:cubicBezTo>
                  <a:cubicBezTo>
                    <a:pt x="318" y="20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7" y="20"/>
                    <a:pt x="316" y="21"/>
                    <a:pt x="316" y="20"/>
                  </a:cubicBezTo>
                  <a:cubicBezTo>
                    <a:pt x="316" y="19"/>
                    <a:pt x="316" y="19"/>
                    <a:pt x="317" y="19"/>
                  </a:cubicBezTo>
                  <a:cubicBezTo>
                    <a:pt x="317" y="19"/>
                    <a:pt x="318" y="19"/>
                    <a:pt x="318" y="19"/>
                  </a:cubicBezTo>
                  <a:cubicBezTo>
                    <a:pt x="318" y="19"/>
                    <a:pt x="319" y="19"/>
                    <a:pt x="319" y="20"/>
                  </a:cubicBezTo>
                  <a:cubicBezTo>
                    <a:pt x="319" y="18"/>
                    <a:pt x="319" y="18"/>
                    <a:pt x="319" y="18"/>
                  </a:cubicBezTo>
                  <a:cubicBezTo>
                    <a:pt x="318" y="19"/>
                    <a:pt x="317" y="18"/>
                    <a:pt x="317" y="19"/>
                  </a:cubicBezTo>
                  <a:cubicBezTo>
                    <a:pt x="317" y="18"/>
                    <a:pt x="317" y="18"/>
                    <a:pt x="317" y="18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19"/>
                    <a:pt x="313" y="19"/>
                    <a:pt x="315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19"/>
                    <a:pt x="313" y="19"/>
                    <a:pt x="314" y="19"/>
                  </a:cubicBezTo>
                  <a:cubicBezTo>
                    <a:pt x="313" y="19"/>
                    <a:pt x="313" y="17"/>
                    <a:pt x="312" y="18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13" y="19"/>
                    <a:pt x="313" y="19"/>
                    <a:pt x="312" y="19"/>
                  </a:cubicBezTo>
                  <a:cubicBezTo>
                    <a:pt x="312" y="19"/>
                    <a:pt x="313" y="20"/>
                    <a:pt x="313" y="20"/>
                  </a:cubicBezTo>
                  <a:cubicBezTo>
                    <a:pt x="313" y="20"/>
                    <a:pt x="313" y="20"/>
                    <a:pt x="312" y="20"/>
                  </a:cubicBezTo>
                  <a:cubicBezTo>
                    <a:pt x="312" y="20"/>
                    <a:pt x="311" y="19"/>
                    <a:pt x="311" y="19"/>
                  </a:cubicBezTo>
                  <a:cubicBezTo>
                    <a:pt x="311" y="19"/>
                    <a:pt x="311" y="19"/>
                    <a:pt x="310" y="20"/>
                  </a:cubicBezTo>
                  <a:cubicBezTo>
                    <a:pt x="309" y="20"/>
                    <a:pt x="308" y="20"/>
                    <a:pt x="307" y="20"/>
                  </a:cubicBezTo>
                  <a:cubicBezTo>
                    <a:pt x="308" y="18"/>
                    <a:pt x="310" y="19"/>
                    <a:pt x="311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08" y="17"/>
                    <a:pt x="308" y="20"/>
                    <a:pt x="305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4" y="20"/>
                    <a:pt x="303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20"/>
                    <a:pt x="300" y="19"/>
                    <a:pt x="298" y="19"/>
                  </a:cubicBezTo>
                  <a:cubicBezTo>
                    <a:pt x="297" y="18"/>
                    <a:pt x="297" y="18"/>
                    <a:pt x="297" y="18"/>
                  </a:cubicBezTo>
                  <a:cubicBezTo>
                    <a:pt x="297" y="18"/>
                    <a:pt x="297" y="18"/>
                    <a:pt x="297" y="19"/>
                  </a:cubicBezTo>
                  <a:cubicBezTo>
                    <a:pt x="297" y="19"/>
                    <a:pt x="296" y="19"/>
                    <a:pt x="296" y="19"/>
                  </a:cubicBezTo>
                  <a:cubicBezTo>
                    <a:pt x="296" y="18"/>
                    <a:pt x="296" y="18"/>
                    <a:pt x="296" y="18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5" y="18"/>
                    <a:pt x="295" y="18"/>
                    <a:pt x="294" y="18"/>
                  </a:cubicBezTo>
                  <a:cubicBezTo>
                    <a:pt x="294" y="18"/>
                    <a:pt x="295" y="18"/>
                    <a:pt x="295" y="1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8"/>
                    <a:pt x="297" y="17"/>
                    <a:pt x="297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4" y="17"/>
                    <a:pt x="293" y="18"/>
                    <a:pt x="292" y="18"/>
                  </a:cubicBezTo>
                  <a:cubicBezTo>
                    <a:pt x="292" y="18"/>
                    <a:pt x="293" y="18"/>
                    <a:pt x="292" y="17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92" y="18"/>
                    <a:pt x="291" y="18"/>
                    <a:pt x="291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7"/>
                    <a:pt x="290" y="17"/>
                    <a:pt x="290" y="17"/>
                  </a:cubicBezTo>
                  <a:cubicBezTo>
                    <a:pt x="291" y="18"/>
                    <a:pt x="291" y="18"/>
                    <a:pt x="291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7"/>
                    <a:pt x="287" y="18"/>
                    <a:pt x="287" y="17"/>
                  </a:cubicBezTo>
                  <a:cubicBezTo>
                    <a:pt x="286" y="17"/>
                    <a:pt x="286" y="18"/>
                    <a:pt x="286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5" y="17"/>
                    <a:pt x="285" y="17"/>
                  </a:cubicBezTo>
                  <a:cubicBezTo>
                    <a:pt x="285" y="17"/>
                    <a:pt x="285" y="17"/>
                    <a:pt x="285" y="18"/>
                  </a:cubicBezTo>
                  <a:cubicBezTo>
                    <a:pt x="284" y="18"/>
                    <a:pt x="283" y="18"/>
                    <a:pt x="282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6"/>
                    <a:pt x="282" y="17"/>
                    <a:pt x="281" y="17"/>
                  </a:cubicBezTo>
                  <a:cubicBezTo>
                    <a:pt x="281" y="17"/>
                    <a:pt x="281" y="18"/>
                    <a:pt x="280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1" y="15"/>
                    <a:pt x="283" y="17"/>
                    <a:pt x="283" y="16"/>
                  </a:cubicBezTo>
                  <a:cubicBezTo>
                    <a:pt x="282" y="15"/>
                    <a:pt x="281" y="16"/>
                    <a:pt x="280" y="15"/>
                  </a:cubicBezTo>
                  <a:cubicBezTo>
                    <a:pt x="280" y="15"/>
                    <a:pt x="281" y="15"/>
                    <a:pt x="281" y="15"/>
                  </a:cubicBezTo>
                  <a:cubicBezTo>
                    <a:pt x="280" y="14"/>
                    <a:pt x="280" y="15"/>
                    <a:pt x="279" y="14"/>
                  </a:cubicBezTo>
                  <a:cubicBezTo>
                    <a:pt x="281" y="13"/>
                    <a:pt x="282" y="15"/>
                    <a:pt x="283" y="14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1" y="14"/>
                    <a:pt x="279" y="13"/>
                    <a:pt x="278" y="14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6" y="12"/>
                    <a:pt x="275" y="13"/>
                    <a:pt x="274" y="13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3" y="11"/>
                    <a:pt x="275" y="12"/>
                    <a:pt x="275" y="11"/>
                  </a:cubicBezTo>
                  <a:cubicBezTo>
                    <a:pt x="276" y="11"/>
                    <a:pt x="277" y="10"/>
                    <a:pt x="277" y="11"/>
                  </a:cubicBezTo>
                  <a:cubicBezTo>
                    <a:pt x="278" y="11"/>
                    <a:pt x="279" y="11"/>
                    <a:pt x="280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1" y="12"/>
                    <a:pt x="282" y="11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1"/>
                    <a:pt x="285" y="11"/>
                    <a:pt x="285" y="12"/>
                  </a:cubicBezTo>
                  <a:cubicBezTo>
                    <a:pt x="286" y="12"/>
                    <a:pt x="286" y="12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5" y="10"/>
                    <a:pt x="284" y="10"/>
                    <a:pt x="282" y="10"/>
                  </a:cubicBezTo>
                  <a:cubicBezTo>
                    <a:pt x="283" y="10"/>
                    <a:pt x="282" y="10"/>
                    <a:pt x="282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8"/>
                    <a:pt x="284" y="7"/>
                  </a:cubicBezTo>
                  <a:cubicBezTo>
                    <a:pt x="283" y="8"/>
                    <a:pt x="282" y="7"/>
                    <a:pt x="282" y="9"/>
                  </a:cubicBezTo>
                  <a:cubicBezTo>
                    <a:pt x="281" y="9"/>
                    <a:pt x="281" y="7"/>
                    <a:pt x="280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7"/>
                    <a:pt x="279" y="7"/>
                    <a:pt x="280" y="6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1" y="7"/>
                    <a:pt x="280" y="6"/>
                    <a:pt x="281" y="6"/>
                  </a:cubicBezTo>
                  <a:cubicBezTo>
                    <a:pt x="281" y="6"/>
                    <a:pt x="281" y="6"/>
                    <a:pt x="281" y="5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280" y="6"/>
                    <a:pt x="278" y="5"/>
                    <a:pt x="277" y="5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7"/>
                    <a:pt x="277" y="7"/>
                  </a:cubicBezTo>
                  <a:cubicBezTo>
                    <a:pt x="277" y="6"/>
                    <a:pt x="276" y="6"/>
                    <a:pt x="277" y="6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7" y="7"/>
                    <a:pt x="278" y="8"/>
                    <a:pt x="277" y="8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5" y="9"/>
                    <a:pt x="274" y="9"/>
                    <a:pt x="274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8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7"/>
                    <a:pt x="274" y="7"/>
                    <a:pt x="274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4" y="7"/>
                    <a:pt x="274" y="6"/>
                  </a:cubicBezTo>
                  <a:cubicBezTo>
                    <a:pt x="275" y="6"/>
                    <a:pt x="274" y="5"/>
                    <a:pt x="275" y="5"/>
                  </a:cubicBezTo>
                  <a:cubicBezTo>
                    <a:pt x="274" y="4"/>
                    <a:pt x="272" y="5"/>
                    <a:pt x="271" y="5"/>
                  </a:cubicBezTo>
                  <a:cubicBezTo>
                    <a:pt x="269" y="6"/>
                    <a:pt x="266" y="5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5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7" y="8"/>
                    <a:pt x="268" y="7"/>
                    <a:pt x="268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8" y="6"/>
                    <a:pt x="268" y="7"/>
                  </a:cubicBezTo>
                  <a:cubicBezTo>
                    <a:pt x="268" y="6"/>
                    <a:pt x="269" y="6"/>
                    <a:pt x="269" y="6"/>
                  </a:cubicBezTo>
                  <a:cubicBezTo>
                    <a:pt x="269" y="7"/>
                    <a:pt x="270" y="7"/>
                    <a:pt x="269" y="7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1" y="8"/>
                    <a:pt x="271" y="9"/>
                  </a:cubicBezTo>
                  <a:cubicBezTo>
                    <a:pt x="270" y="9"/>
                    <a:pt x="270" y="9"/>
                    <a:pt x="269" y="9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8" y="9"/>
                    <a:pt x="269" y="8"/>
                    <a:pt x="268" y="8"/>
                  </a:cubicBezTo>
                  <a:cubicBezTo>
                    <a:pt x="268" y="8"/>
                    <a:pt x="268" y="8"/>
                    <a:pt x="268" y="9"/>
                  </a:cubicBezTo>
                  <a:cubicBezTo>
                    <a:pt x="268" y="8"/>
                    <a:pt x="267" y="8"/>
                    <a:pt x="267" y="8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5" y="7"/>
                    <a:pt x="263" y="9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3" y="9"/>
                    <a:pt x="261" y="9"/>
                    <a:pt x="262" y="10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1" y="11"/>
                    <a:pt x="262" y="11"/>
                    <a:pt x="263" y="12"/>
                  </a:cubicBezTo>
                  <a:cubicBezTo>
                    <a:pt x="263" y="12"/>
                    <a:pt x="263" y="12"/>
                    <a:pt x="262" y="12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1" y="12"/>
                    <a:pt x="261" y="12"/>
                    <a:pt x="260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2" y="13"/>
                    <a:pt x="264" y="14"/>
                    <a:pt x="265" y="13"/>
                  </a:cubicBezTo>
                  <a:cubicBezTo>
                    <a:pt x="266" y="13"/>
                    <a:pt x="267" y="14"/>
                    <a:pt x="267" y="13"/>
                  </a:cubicBezTo>
                  <a:cubicBezTo>
                    <a:pt x="268" y="15"/>
                    <a:pt x="270" y="13"/>
                    <a:pt x="271" y="14"/>
                  </a:cubicBezTo>
                  <a:cubicBezTo>
                    <a:pt x="270" y="14"/>
                    <a:pt x="270" y="16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7" y="16"/>
                    <a:pt x="268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5"/>
                    <a:pt x="266" y="14"/>
                  </a:cubicBezTo>
                  <a:cubicBezTo>
                    <a:pt x="265" y="14"/>
                    <a:pt x="264" y="15"/>
                    <a:pt x="264" y="16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6"/>
                    <a:pt x="261" y="16"/>
                    <a:pt x="260" y="15"/>
                  </a:cubicBezTo>
                  <a:cubicBezTo>
                    <a:pt x="260" y="15"/>
                    <a:pt x="260" y="16"/>
                    <a:pt x="260" y="16"/>
                  </a:cubicBezTo>
                  <a:cubicBezTo>
                    <a:pt x="259" y="16"/>
                    <a:pt x="258" y="16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55" y="15"/>
                    <a:pt x="255" y="14"/>
                  </a:cubicBezTo>
                  <a:cubicBezTo>
                    <a:pt x="256" y="15"/>
                    <a:pt x="257" y="14"/>
                    <a:pt x="258" y="14"/>
                  </a:cubicBezTo>
                  <a:cubicBezTo>
                    <a:pt x="258" y="14"/>
                    <a:pt x="258" y="13"/>
                    <a:pt x="257" y="13"/>
                  </a:cubicBezTo>
                  <a:cubicBezTo>
                    <a:pt x="256" y="13"/>
                    <a:pt x="256" y="14"/>
                    <a:pt x="256" y="14"/>
                  </a:cubicBezTo>
                  <a:cubicBezTo>
                    <a:pt x="255" y="13"/>
                    <a:pt x="253" y="14"/>
                    <a:pt x="252" y="13"/>
                  </a:cubicBezTo>
                  <a:cubicBezTo>
                    <a:pt x="253" y="12"/>
                    <a:pt x="255" y="12"/>
                    <a:pt x="255" y="13"/>
                  </a:cubicBezTo>
                  <a:cubicBezTo>
                    <a:pt x="257" y="12"/>
                    <a:pt x="259" y="13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8" y="12"/>
                    <a:pt x="257" y="11"/>
                    <a:pt x="255" y="12"/>
                  </a:cubicBezTo>
                  <a:cubicBezTo>
                    <a:pt x="255" y="12"/>
                    <a:pt x="254" y="12"/>
                    <a:pt x="253" y="12"/>
                  </a:cubicBezTo>
                  <a:cubicBezTo>
                    <a:pt x="253" y="12"/>
                    <a:pt x="252" y="13"/>
                    <a:pt x="253" y="13"/>
                  </a:cubicBezTo>
                  <a:cubicBezTo>
                    <a:pt x="252" y="13"/>
                    <a:pt x="251" y="13"/>
                    <a:pt x="251" y="14"/>
                  </a:cubicBezTo>
                  <a:cubicBezTo>
                    <a:pt x="251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3"/>
                    <a:pt x="248" y="14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3"/>
                    <a:pt x="248" y="13"/>
                    <a:pt x="248" y="13"/>
                  </a:cubicBezTo>
                  <a:cubicBezTo>
                    <a:pt x="245" y="14"/>
                    <a:pt x="243" y="15"/>
                    <a:pt x="24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40" y="14"/>
                    <a:pt x="240" y="14"/>
                    <a:pt x="239" y="14"/>
                  </a:cubicBezTo>
                  <a:cubicBezTo>
                    <a:pt x="239" y="14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4" y="13"/>
                    <a:pt x="238" y="12"/>
                    <a:pt x="236" y="11"/>
                  </a:cubicBezTo>
                  <a:cubicBezTo>
                    <a:pt x="237" y="12"/>
                    <a:pt x="238" y="11"/>
                    <a:pt x="240" y="11"/>
                  </a:cubicBezTo>
                  <a:cubicBezTo>
                    <a:pt x="240" y="11"/>
                    <a:pt x="241" y="12"/>
                    <a:pt x="242" y="12"/>
                  </a:cubicBezTo>
                  <a:cubicBezTo>
                    <a:pt x="241" y="13"/>
                    <a:pt x="243" y="12"/>
                    <a:pt x="242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4" y="13"/>
                    <a:pt x="243" y="14"/>
                    <a:pt x="243" y="13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5" y="11"/>
                    <a:pt x="247" y="13"/>
                    <a:pt x="24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9" y="11"/>
                    <a:pt x="249" y="11"/>
                  </a:cubicBezTo>
                  <a:cubicBezTo>
                    <a:pt x="250" y="11"/>
                    <a:pt x="250" y="12"/>
                    <a:pt x="250" y="12"/>
                  </a:cubicBezTo>
                  <a:cubicBezTo>
                    <a:pt x="250" y="13"/>
                    <a:pt x="251" y="12"/>
                    <a:pt x="251" y="12"/>
                  </a:cubicBezTo>
                  <a:cubicBezTo>
                    <a:pt x="251" y="11"/>
                    <a:pt x="254" y="12"/>
                    <a:pt x="253" y="10"/>
                  </a:cubicBezTo>
                  <a:cubicBezTo>
                    <a:pt x="253" y="11"/>
                    <a:pt x="252" y="11"/>
                    <a:pt x="252" y="11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1"/>
                    <a:pt x="251" y="11"/>
                  </a:cubicBezTo>
                  <a:cubicBezTo>
                    <a:pt x="249" y="11"/>
                    <a:pt x="246" y="10"/>
                    <a:pt x="244" y="10"/>
                  </a:cubicBezTo>
                  <a:cubicBezTo>
                    <a:pt x="244" y="10"/>
                    <a:pt x="244" y="10"/>
                    <a:pt x="244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10"/>
                    <a:pt x="245" y="9"/>
                    <a:pt x="245" y="9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8"/>
                    <a:pt x="247" y="8"/>
                    <a:pt x="247" y="8"/>
                  </a:cubicBezTo>
                  <a:cubicBezTo>
                    <a:pt x="247" y="7"/>
                    <a:pt x="246" y="8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5" y="7"/>
                    <a:pt x="245" y="7"/>
                    <a:pt x="244" y="7"/>
                  </a:cubicBezTo>
                  <a:cubicBezTo>
                    <a:pt x="243" y="6"/>
                    <a:pt x="243" y="7"/>
                    <a:pt x="242" y="7"/>
                  </a:cubicBezTo>
                  <a:cubicBezTo>
                    <a:pt x="242" y="7"/>
                    <a:pt x="241" y="7"/>
                    <a:pt x="241" y="6"/>
                  </a:cubicBezTo>
                  <a:cubicBezTo>
                    <a:pt x="240" y="6"/>
                    <a:pt x="241" y="7"/>
                    <a:pt x="240" y="7"/>
                  </a:cubicBezTo>
                  <a:cubicBezTo>
                    <a:pt x="239" y="7"/>
                    <a:pt x="240" y="6"/>
                    <a:pt x="240" y="6"/>
                  </a:cubicBezTo>
                  <a:cubicBezTo>
                    <a:pt x="239" y="8"/>
                    <a:pt x="239" y="6"/>
                    <a:pt x="238" y="6"/>
                  </a:cubicBezTo>
                  <a:cubicBezTo>
                    <a:pt x="239" y="5"/>
                    <a:pt x="240" y="6"/>
                    <a:pt x="241" y="6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4"/>
                    <a:pt x="239" y="5"/>
                    <a:pt x="240" y="5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3"/>
                    <a:pt x="239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7" y="2"/>
                    <a:pt x="238" y="4"/>
                    <a:pt x="237" y="5"/>
                  </a:cubicBezTo>
                  <a:cubicBezTo>
                    <a:pt x="237" y="4"/>
                    <a:pt x="236" y="4"/>
                    <a:pt x="237" y="3"/>
                  </a:cubicBezTo>
                  <a:cubicBezTo>
                    <a:pt x="236" y="3"/>
                    <a:pt x="236" y="4"/>
                    <a:pt x="236" y="4"/>
                  </a:cubicBezTo>
                  <a:cubicBezTo>
                    <a:pt x="236" y="4"/>
                    <a:pt x="237" y="4"/>
                    <a:pt x="237" y="4"/>
                  </a:cubicBezTo>
                  <a:cubicBezTo>
                    <a:pt x="235" y="4"/>
                    <a:pt x="236" y="6"/>
                    <a:pt x="234" y="5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3" y="6"/>
                    <a:pt x="232" y="6"/>
                    <a:pt x="232" y="6"/>
                  </a:cubicBezTo>
                  <a:cubicBezTo>
                    <a:pt x="231" y="6"/>
                    <a:pt x="231" y="7"/>
                    <a:pt x="230" y="8"/>
                  </a:cubicBezTo>
                  <a:cubicBezTo>
                    <a:pt x="229" y="8"/>
                    <a:pt x="228" y="8"/>
                    <a:pt x="228" y="7"/>
                  </a:cubicBezTo>
                  <a:cubicBezTo>
                    <a:pt x="227" y="7"/>
                    <a:pt x="227" y="8"/>
                    <a:pt x="227" y="9"/>
                  </a:cubicBezTo>
                  <a:cubicBezTo>
                    <a:pt x="227" y="8"/>
                    <a:pt x="226" y="8"/>
                    <a:pt x="226" y="7"/>
                  </a:cubicBezTo>
                  <a:cubicBezTo>
                    <a:pt x="226" y="7"/>
                    <a:pt x="226" y="7"/>
                    <a:pt x="227" y="7"/>
                  </a:cubicBezTo>
                  <a:cubicBezTo>
                    <a:pt x="227" y="7"/>
                    <a:pt x="228" y="7"/>
                    <a:pt x="227" y="6"/>
                  </a:cubicBezTo>
                  <a:cubicBezTo>
                    <a:pt x="228" y="6"/>
                    <a:pt x="229" y="6"/>
                    <a:pt x="229" y="7"/>
                  </a:cubicBezTo>
                  <a:cubicBezTo>
                    <a:pt x="229" y="6"/>
                    <a:pt x="229" y="6"/>
                    <a:pt x="230" y="6"/>
                  </a:cubicBezTo>
                  <a:cubicBezTo>
                    <a:pt x="230" y="6"/>
                    <a:pt x="230" y="6"/>
                    <a:pt x="230" y="5"/>
                  </a:cubicBezTo>
                  <a:cubicBezTo>
                    <a:pt x="231" y="4"/>
                    <a:pt x="232" y="4"/>
                    <a:pt x="233" y="5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2" y="4"/>
                    <a:pt x="231" y="4"/>
                    <a:pt x="231" y="4"/>
                  </a:cubicBezTo>
                  <a:cubicBezTo>
                    <a:pt x="231" y="3"/>
                    <a:pt x="231" y="2"/>
                    <a:pt x="231" y="2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0" y="3"/>
                    <a:pt x="229" y="4"/>
                    <a:pt x="229" y="4"/>
                  </a:cubicBezTo>
                  <a:cubicBezTo>
                    <a:pt x="228" y="4"/>
                    <a:pt x="229" y="4"/>
                    <a:pt x="228" y="5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8" y="5"/>
                    <a:pt x="229" y="5"/>
                    <a:pt x="229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9" y="6"/>
                    <a:pt x="228" y="6"/>
                    <a:pt x="228" y="5"/>
                  </a:cubicBezTo>
                  <a:cubicBezTo>
                    <a:pt x="227" y="6"/>
                    <a:pt x="225" y="5"/>
                    <a:pt x="226" y="6"/>
                  </a:cubicBezTo>
                  <a:cubicBezTo>
                    <a:pt x="225" y="6"/>
                    <a:pt x="223" y="7"/>
                    <a:pt x="223" y="5"/>
                  </a:cubicBezTo>
                  <a:cubicBezTo>
                    <a:pt x="224" y="4"/>
                    <a:pt x="226" y="5"/>
                    <a:pt x="226" y="4"/>
                  </a:cubicBezTo>
                  <a:cubicBezTo>
                    <a:pt x="225" y="4"/>
                    <a:pt x="226" y="3"/>
                    <a:pt x="225" y="2"/>
                  </a:cubicBezTo>
                  <a:cubicBezTo>
                    <a:pt x="225" y="3"/>
                    <a:pt x="226" y="2"/>
                    <a:pt x="226" y="2"/>
                  </a:cubicBezTo>
                  <a:cubicBezTo>
                    <a:pt x="226" y="2"/>
                    <a:pt x="225" y="1"/>
                    <a:pt x="225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2"/>
                    <a:pt x="224" y="3"/>
                    <a:pt x="224" y="3"/>
                  </a:cubicBezTo>
                  <a:cubicBezTo>
                    <a:pt x="223" y="4"/>
                    <a:pt x="223" y="3"/>
                    <a:pt x="222" y="3"/>
                  </a:cubicBezTo>
                  <a:cubicBezTo>
                    <a:pt x="222" y="3"/>
                    <a:pt x="223" y="3"/>
                    <a:pt x="223" y="4"/>
                  </a:cubicBezTo>
                  <a:cubicBezTo>
                    <a:pt x="222" y="4"/>
                    <a:pt x="221" y="3"/>
                    <a:pt x="221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1" y="5"/>
                    <a:pt x="219" y="5"/>
                    <a:pt x="219" y="5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18" y="3"/>
                    <a:pt x="219" y="4"/>
                    <a:pt x="218" y="4"/>
                  </a:cubicBezTo>
                  <a:cubicBezTo>
                    <a:pt x="217" y="3"/>
                    <a:pt x="217" y="2"/>
                    <a:pt x="218" y="1"/>
                  </a:cubicBezTo>
                  <a:cubicBezTo>
                    <a:pt x="216" y="1"/>
                    <a:pt x="217" y="4"/>
                    <a:pt x="216" y="4"/>
                  </a:cubicBezTo>
                  <a:cubicBezTo>
                    <a:pt x="216" y="3"/>
                    <a:pt x="215" y="3"/>
                    <a:pt x="214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4"/>
                    <a:pt x="212" y="5"/>
                    <a:pt x="211" y="4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4"/>
                    <a:pt x="210" y="3"/>
                    <a:pt x="210" y="3"/>
                  </a:cubicBezTo>
                  <a:cubicBezTo>
                    <a:pt x="211" y="3"/>
                    <a:pt x="211" y="2"/>
                    <a:pt x="212" y="2"/>
                  </a:cubicBezTo>
                  <a:cubicBezTo>
                    <a:pt x="212" y="1"/>
                    <a:pt x="211" y="3"/>
                    <a:pt x="211" y="2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2"/>
                    <a:pt x="210" y="2"/>
                    <a:pt x="210" y="2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08" y="4"/>
                    <a:pt x="210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4"/>
                    <a:pt x="209" y="4"/>
                    <a:pt x="210" y="4"/>
                  </a:cubicBezTo>
                  <a:cubicBezTo>
                    <a:pt x="207" y="6"/>
                    <a:pt x="208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3"/>
                    <a:pt x="206" y="2"/>
                    <a:pt x="207" y="2"/>
                  </a:cubicBezTo>
                  <a:cubicBezTo>
                    <a:pt x="207" y="2"/>
                    <a:pt x="207" y="3"/>
                    <a:pt x="207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7" y="5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1" y="5"/>
                    <a:pt x="200" y="5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9" y="5"/>
                    <a:pt x="198" y="5"/>
                    <a:pt x="199" y="4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1" y="4"/>
                    <a:pt x="201" y="5"/>
                    <a:pt x="201" y="5"/>
                  </a:cubicBezTo>
                  <a:cubicBezTo>
                    <a:pt x="201" y="4"/>
                    <a:pt x="202" y="4"/>
                    <a:pt x="202" y="3"/>
                  </a:cubicBezTo>
                  <a:cubicBezTo>
                    <a:pt x="202" y="2"/>
                    <a:pt x="203" y="3"/>
                    <a:pt x="203" y="2"/>
                  </a:cubicBezTo>
                  <a:cubicBezTo>
                    <a:pt x="203" y="2"/>
                    <a:pt x="204" y="2"/>
                    <a:pt x="203" y="1"/>
                  </a:cubicBezTo>
                  <a:cubicBezTo>
                    <a:pt x="202" y="1"/>
                    <a:pt x="202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198" y="2"/>
                    <a:pt x="198" y="3"/>
                  </a:cubicBezTo>
                  <a:cubicBezTo>
                    <a:pt x="199" y="3"/>
                    <a:pt x="200" y="3"/>
                    <a:pt x="200" y="3"/>
                  </a:cubicBezTo>
                  <a:cubicBezTo>
                    <a:pt x="199" y="4"/>
                    <a:pt x="198" y="3"/>
                    <a:pt x="197" y="4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3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5" y="1"/>
                    <a:pt x="195" y="0"/>
                  </a:cubicBezTo>
                  <a:cubicBezTo>
                    <a:pt x="194" y="1"/>
                    <a:pt x="193" y="1"/>
                    <a:pt x="193" y="2"/>
                  </a:cubicBezTo>
                  <a:cubicBezTo>
                    <a:pt x="194" y="2"/>
                    <a:pt x="195" y="2"/>
                    <a:pt x="195" y="3"/>
                  </a:cubicBezTo>
                  <a:cubicBezTo>
                    <a:pt x="194" y="3"/>
                    <a:pt x="192" y="3"/>
                    <a:pt x="192" y="2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0" y="3"/>
                    <a:pt x="190" y="3"/>
                  </a:cubicBezTo>
                  <a:cubicBezTo>
                    <a:pt x="191" y="2"/>
                    <a:pt x="190" y="2"/>
                    <a:pt x="190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2"/>
                    <a:pt x="187" y="1"/>
                    <a:pt x="188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0" y="3"/>
                    <a:pt x="189" y="3"/>
                    <a:pt x="190" y="4"/>
                  </a:cubicBezTo>
                  <a:cubicBezTo>
                    <a:pt x="189" y="4"/>
                    <a:pt x="188" y="3"/>
                    <a:pt x="188" y="4"/>
                  </a:cubicBezTo>
                  <a:cubicBezTo>
                    <a:pt x="187" y="4"/>
                    <a:pt x="187" y="5"/>
                    <a:pt x="186" y="5"/>
                  </a:cubicBezTo>
                  <a:cubicBezTo>
                    <a:pt x="187" y="4"/>
                    <a:pt x="186" y="3"/>
                    <a:pt x="186" y="2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3"/>
                    <a:pt x="188" y="2"/>
                    <a:pt x="187" y="2"/>
                  </a:cubicBezTo>
                  <a:cubicBezTo>
                    <a:pt x="186" y="2"/>
                    <a:pt x="185" y="1"/>
                    <a:pt x="184" y="2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3"/>
                    <a:pt x="183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79" y="5"/>
                    <a:pt x="178" y="5"/>
                    <a:pt x="178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80" y="3"/>
                    <a:pt x="179" y="4"/>
                    <a:pt x="180" y="4"/>
                  </a:cubicBezTo>
                  <a:cubicBezTo>
                    <a:pt x="180" y="4"/>
                    <a:pt x="180" y="3"/>
                    <a:pt x="181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1" y="2"/>
                    <a:pt x="173" y="1"/>
                    <a:pt x="172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0" y="1"/>
                    <a:pt x="169" y="1"/>
                  </a:cubicBezTo>
                  <a:cubicBezTo>
                    <a:pt x="169" y="0"/>
                    <a:pt x="17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1"/>
                    <a:pt x="168" y="2"/>
                  </a:cubicBezTo>
                  <a:cubicBezTo>
                    <a:pt x="168" y="2"/>
                    <a:pt x="169" y="2"/>
                    <a:pt x="169" y="2"/>
                  </a:cubicBezTo>
                  <a:cubicBezTo>
                    <a:pt x="168" y="2"/>
                    <a:pt x="168" y="3"/>
                    <a:pt x="167" y="3"/>
                  </a:cubicBezTo>
                  <a:cubicBezTo>
                    <a:pt x="167" y="3"/>
                    <a:pt x="166" y="2"/>
                    <a:pt x="167" y="2"/>
                  </a:cubicBezTo>
                  <a:cubicBezTo>
                    <a:pt x="164" y="2"/>
                    <a:pt x="167" y="4"/>
                    <a:pt x="166" y="5"/>
                  </a:cubicBezTo>
                  <a:cubicBezTo>
                    <a:pt x="167" y="5"/>
                    <a:pt x="169" y="5"/>
                    <a:pt x="170" y="4"/>
                  </a:cubicBezTo>
                  <a:cubicBezTo>
                    <a:pt x="170" y="5"/>
                    <a:pt x="170" y="6"/>
                    <a:pt x="169" y="6"/>
                  </a:cubicBezTo>
                  <a:cubicBezTo>
                    <a:pt x="168" y="7"/>
                    <a:pt x="168" y="5"/>
                    <a:pt x="168" y="5"/>
                  </a:cubicBezTo>
                  <a:cubicBezTo>
                    <a:pt x="167" y="5"/>
                    <a:pt x="167" y="5"/>
                    <a:pt x="167" y="6"/>
                  </a:cubicBezTo>
                  <a:cubicBezTo>
                    <a:pt x="168" y="7"/>
                    <a:pt x="166" y="7"/>
                    <a:pt x="165" y="7"/>
                  </a:cubicBezTo>
                  <a:cubicBezTo>
                    <a:pt x="166" y="8"/>
                    <a:pt x="167" y="7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9"/>
                    <a:pt x="167" y="9"/>
                    <a:pt x="166" y="8"/>
                  </a:cubicBezTo>
                  <a:cubicBezTo>
                    <a:pt x="166" y="8"/>
                    <a:pt x="166" y="9"/>
                    <a:pt x="166" y="9"/>
                  </a:cubicBezTo>
                  <a:cubicBezTo>
                    <a:pt x="166" y="9"/>
                    <a:pt x="165" y="10"/>
                    <a:pt x="164" y="9"/>
                  </a:cubicBezTo>
                  <a:cubicBezTo>
                    <a:pt x="164" y="9"/>
                    <a:pt x="164" y="10"/>
                    <a:pt x="164" y="10"/>
                  </a:cubicBezTo>
                  <a:cubicBezTo>
                    <a:pt x="163" y="11"/>
                    <a:pt x="161" y="10"/>
                    <a:pt x="160" y="1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8"/>
                    <a:pt x="162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7"/>
                  </a:cubicBezTo>
                  <a:cubicBezTo>
                    <a:pt x="163" y="7"/>
                    <a:pt x="160" y="6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7"/>
                    <a:pt x="160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8" y="8"/>
                    <a:pt x="158" y="8"/>
                  </a:cubicBezTo>
                  <a:cubicBezTo>
                    <a:pt x="158" y="8"/>
                    <a:pt x="157" y="8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7"/>
                    <a:pt x="154" y="8"/>
                    <a:pt x="153" y="9"/>
                  </a:cubicBezTo>
                  <a:cubicBezTo>
                    <a:pt x="152" y="9"/>
                    <a:pt x="151" y="9"/>
                    <a:pt x="151" y="8"/>
                  </a:cubicBezTo>
                  <a:cubicBezTo>
                    <a:pt x="151" y="7"/>
                    <a:pt x="151" y="6"/>
                    <a:pt x="151" y="5"/>
                  </a:cubicBezTo>
                  <a:cubicBezTo>
                    <a:pt x="149" y="5"/>
                    <a:pt x="147" y="4"/>
                    <a:pt x="148" y="7"/>
                  </a:cubicBezTo>
                  <a:cubicBezTo>
                    <a:pt x="146" y="7"/>
                    <a:pt x="144" y="7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0" y="6"/>
                    <a:pt x="139" y="6"/>
                  </a:cubicBezTo>
                  <a:cubicBezTo>
                    <a:pt x="140" y="4"/>
                    <a:pt x="143" y="6"/>
                    <a:pt x="143" y="4"/>
                  </a:cubicBezTo>
                  <a:cubicBezTo>
                    <a:pt x="142" y="4"/>
                    <a:pt x="141" y="4"/>
                    <a:pt x="140" y="4"/>
                  </a:cubicBezTo>
                  <a:cubicBezTo>
                    <a:pt x="138" y="3"/>
                    <a:pt x="137" y="5"/>
                    <a:pt x="136" y="4"/>
                  </a:cubicBezTo>
                  <a:cubicBezTo>
                    <a:pt x="134" y="3"/>
                    <a:pt x="133" y="5"/>
                    <a:pt x="131" y="5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3"/>
                    <a:pt x="125" y="4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6"/>
                    <a:pt x="123" y="6"/>
                    <a:pt x="122" y="6"/>
                  </a:cubicBezTo>
                  <a:cubicBezTo>
                    <a:pt x="121" y="7"/>
                    <a:pt x="120" y="6"/>
                    <a:pt x="120" y="5"/>
                  </a:cubicBezTo>
                  <a:cubicBezTo>
                    <a:pt x="120" y="5"/>
                    <a:pt x="122" y="5"/>
                    <a:pt x="121" y="4"/>
                  </a:cubicBezTo>
                  <a:cubicBezTo>
                    <a:pt x="119" y="3"/>
                    <a:pt x="119" y="5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4"/>
                    <a:pt x="116" y="5"/>
                    <a:pt x="115" y="4"/>
                  </a:cubicBezTo>
                  <a:cubicBezTo>
                    <a:pt x="115" y="6"/>
                    <a:pt x="114" y="5"/>
                    <a:pt x="113" y="6"/>
                  </a:cubicBezTo>
                  <a:cubicBezTo>
                    <a:pt x="112" y="5"/>
                    <a:pt x="111" y="5"/>
                    <a:pt x="111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4"/>
                    <a:pt x="107" y="5"/>
                  </a:cubicBezTo>
                  <a:cubicBezTo>
                    <a:pt x="106" y="4"/>
                    <a:pt x="105" y="4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6" y="5"/>
                    <a:pt x="106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3" y="6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6"/>
                    <a:pt x="104" y="6"/>
                    <a:pt x="103" y="6"/>
                  </a:cubicBezTo>
                  <a:cubicBezTo>
                    <a:pt x="103" y="6"/>
                    <a:pt x="102" y="6"/>
                    <a:pt x="102" y="5"/>
                  </a:cubicBezTo>
                  <a:cubicBezTo>
                    <a:pt x="101" y="7"/>
                    <a:pt x="99" y="5"/>
                    <a:pt x="97" y="6"/>
                  </a:cubicBezTo>
                  <a:cubicBezTo>
                    <a:pt x="95" y="6"/>
                    <a:pt x="94" y="7"/>
                    <a:pt x="93" y="6"/>
                  </a:cubicBezTo>
                  <a:cubicBezTo>
                    <a:pt x="92" y="6"/>
                    <a:pt x="91" y="6"/>
                    <a:pt x="90" y="6"/>
                  </a:cubicBezTo>
                  <a:cubicBezTo>
                    <a:pt x="89" y="5"/>
                    <a:pt x="86" y="6"/>
                    <a:pt x="86" y="4"/>
                  </a:cubicBezTo>
                  <a:cubicBezTo>
                    <a:pt x="85" y="4"/>
                    <a:pt x="86" y="4"/>
                    <a:pt x="86" y="3"/>
                  </a:cubicBezTo>
                  <a:cubicBezTo>
                    <a:pt x="85" y="3"/>
                    <a:pt x="85" y="4"/>
                    <a:pt x="85" y="3"/>
                  </a:cubicBezTo>
                  <a:cubicBezTo>
                    <a:pt x="83" y="2"/>
                    <a:pt x="85" y="4"/>
                    <a:pt x="84" y="4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7" y="7"/>
                    <a:pt x="77" y="6"/>
                  </a:cubicBezTo>
                  <a:cubicBezTo>
                    <a:pt x="76" y="4"/>
                    <a:pt x="76" y="3"/>
                    <a:pt x="76" y="2"/>
                  </a:cubicBezTo>
                  <a:cubicBezTo>
                    <a:pt x="75" y="2"/>
                    <a:pt x="74" y="2"/>
                    <a:pt x="74" y="3"/>
                  </a:cubicBezTo>
                  <a:cubicBezTo>
                    <a:pt x="71" y="6"/>
                    <a:pt x="67" y="2"/>
                    <a:pt x="64" y="4"/>
                  </a:cubicBezTo>
                  <a:cubicBezTo>
                    <a:pt x="63" y="3"/>
                    <a:pt x="65" y="3"/>
                    <a:pt x="65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2"/>
                    <a:pt x="62" y="3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2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4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7" y="3"/>
                    <a:pt x="58" y="4"/>
                  </a:cubicBezTo>
                  <a:cubicBezTo>
                    <a:pt x="58" y="5"/>
                    <a:pt x="57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1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7" y="4"/>
                    <a:pt x="48" y="5"/>
                  </a:cubicBezTo>
                  <a:cubicBezTo>
                    <a:pt x="47" y="6"/>
                    <a:pt x="46" y="5"/>
                    <a:pt x="44" y="6"/>
                  </a:cubicBezTo>
                  <a:cubicBezTo>
                    <a:pt x="42" y="6"/>
                    <a:pt x="39" y="7"/>
                    <a:pt x="38" y="4"/>
                  </a:cubicBezTo>
                  <a:cubicBezTo>
                    <a:pt x="38" y="4"/>
                    <a:pt x="39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6" y="4"/>
                    <a:pt x="35" y="5"/>
                  </a:cubicBezTo>
                  <a:cubicBezTo>
                    <a:pt x="33" y="2"/>
                    <a:pt x="31" y="5"/>
                    <a:pt x="29" y="4"/>
                  </a:cubicBezTo>
                  <a:cubicBezTo>
                    <a:pt x="27" y="5"/>
                    <a:pt x="24" y="6"/>
                    <a:pt x="23" y="9"/>
                  </a:cubicBezTo>
                  <a:cubicBezTo>
                    <a:pt x="24" y="11"/>
                    <a:pt x="20" y="10"/>
                    <a:pt x="19" y="11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7"/>
                    <a:pt x="13" y="17"/>
                    <a:pt x="10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5"/>
                    <a:pt x="8" y="24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0" y="26"/>
                    <a:pt x="11" y="27"/>
                    <a:pt x="12" y="28"/>
                  </a:cubicBezTo>
                  <a:cubicBezTo>
                    <a:pt x="11" y="28"/>
                    <a:pt x="10" y="27"/>
                    <a:pt x="10" y="28"/>
                  </a:cubicBezTo>
                  <a:cubicBezTo>
                    <a:pt x="11" y="29"/>
                    <a:pt x="10" y="28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7" y="31"/>
                    <a:pt x="6" y="33"/>
                    <a:pt x="4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7"/>
                    <a:pt x="1" y="38"/>
                    <a:pt x="0" y="39"/>
                  </a:cubicBezTo>
                  <a:cubicBezTo>
                    <a:pt x="1" y="39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8" y="39"/>
                    <a:pt x="7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2" y="37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4" y="38"/>
                    <a:pt x="14" y="39"/>
                    <a:pt x="14" y="40"/>
                  </a:cubicBezTo>
                  <a:cubicBezTo>
                    <a:pt x="12" y="41"/>
                    <a:pt x="11" y="42"/>
                    <a:pt x="8" y="43"/>
                  </a:cubicBezTo>
                  <a:cubicBezTo>
                    <a:pt x="6" y="44"/>
                    <a:pt x="5" y="46"/>
                    <a:pt x="4" y="48"/>
                  </a:cubicBezTo>
                  <a:cubicBezTo>
                    <a:pt x="5" y="49"/>
                    <a:pt x="5" y="51"/>
                    <a:pt x="7" y="51"/>
                  </a:cubicBezTo>
                  <a:cubicBezTo>
                    <a:pt x="10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5"/>
                    <a:pt x="4" y="56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8"/>
                    <a:pt x="4" y="59"/>
                    <a:pt x="6" y="60"/>
                  </a:cubicBezTo>
                  <a:cubicBezTo>
                    <a:pt x="4" y="61"/>
                    <a:pt x="4" y="63"/>
                    <a:pt x="4" y="65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8" y="66"/>
                    <a:pt x="9" y="67"/>
                  </a:cubicBezTo>
                  <a:cubicBezTo>
                    <a:pt x="9" y="68"/>
                    <a:pt x="11" y="66"/>
                    <a:pt x="11" y="67"/>
                  </a:cubicBezTo>
                  <a:cubicBezTo>
                    <a:pt x="10" y="68"/>
                    <a:pt x="11" y="69"/>
                    <a:pt x="10" y="69"/>
                  </a:cubicBezTo>
                  <a:cubicBezTo>
                    <a:pt x="10" y="69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70"/>
                    <a:pt x="13" y="70"/>
                  </a:cubicBezTo>
                  <a:cubicBezTo>
                    <a:pt x="13" y="70"/>
                    <a:pt x="12" y="70"/>
                    <a:pt x="13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3"/>
                    <a:pt x="10" y="73"/>
                    <a:pt x="9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3"/>
                    <a:pt x="13" y="74"/>
                    <a:pt x="14" y="73"/>
                  </a:cubicBezTo>
                  <a:cubicBezTo>
                    <a:pt x="14" y="76"/>
                    <a:pt x="11" y="76"/>
                    <a:pt x="12" y="77"/>
                  </a:cubicBezTo>
                  <a:cubicBezTo>
                    <a:pt x="12" y="78"/>
                    <a:pt x="12" y="78"/>
                    <a:pt x="13" y="79"/>
                  </a:cubicBezTo>
                  <a:cubicBezTo>
                    <a:pt x="17" y="80"/>
                    <a:pt x="20" y="83"/>
                    <a:pt x="24" y="83"/>
                  </a:cubicBezTo>
                  <a:cubicBezTo>
                    <a:pt x="24" y="87"/>
                    <a:pt x="29" y="87"/>
                    <a:pt x="31" y="89"/>
                  </a:cubicBezTo>
                  <a:cubicBezTo>
                    <a:pt x="33" y="91"/>
                    <a:pt x="35" y="94"/>
                    <a:pt x="38" y="96"/>
                  </a:cubicBezTo>
                  <a:cubicBezTo>
                    <a:pt x="41" y="98"/>
                    <a:pt x="40" y="101"/>
                    <a:pt x="43" y="102"/>
                  </a:cubicBezTo>
                  <a:cubicBezTo>
                    <a:pt x="44" y="101"/>
                    <a:pt x="45" y="102"/>
                    <a:pt x="46" y="102"/>
                  </a:cubicBezTo>
                  <a:cubicBezTo>
                    <a:pt x="46" y="103"/>
                    <a:pt x="48" y="103"/>
                    <a:pt x="49" y="103"/>
                  </a:cubicBezTo>
                  <a:cubicBezTo>
                    <a:pt x="51" y="103"/>
                    <a:pt x="53" y="106"/>
                    <a:pt x="55" y="105"/>
                  </a:cubicBezTo>
                  <a:cubicBezTo>
                    <a:pt x="54" y="104"/>
                    <a:pt x="52" y="104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3"/>
                    <a:pt x="51" y="102"/>
                    <a:pt x="51" y="102"/>
                  </a:cubicBezTo>
                  <a:cubicBezTo>
                    <a:pt x="52" y="101"/>
                    <a:pt x="51" y="103"/>
                    <a:pt x="52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2"/>
                    <a:pt x="52" y="102"/>
                    <a:pt x="53" y="102"/>
                  </a:cubicBezTo>
                  <a:cubicBezTo>
                    <a:pt x="53" y="102"/>
                    <a:pt x="53" y="102"/>
                    <a:pt x="53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1"/>
                    <a:pt x="54" y="100"/>
                    <a:pt x="55" y="100"/>
                  </a:cubicBezTo>
                  <a:cubicBezTo>
                    <a:pt x="55" y="100"/>
                    <a:pt x="56" y="100"/>
                    <a:pt x="56" y="100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101"/>
                    <a:pt x="60" y="100"/>
                  </a:cubicBezTo>
                  <a:cubicBezTo>
                    <a:pt x="61" y="102"/>
                    <a:pt x="62" y="100"/>
                    <a:pt x="63" y="100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99"/>
                    <a:pt x="65" y="100"/>
                    <a:pt x="67" y="100"/>
                  </a:cubicBezTo>
                  <a:cubicBezTo>
                    <a:pt x="67" y="99"/>
                    <a:pt x="67" y="99"/>
                    <a:pt x="68" y="98"/>
                  </a:cubicBezTo>
                  <a:cubicBezTo>
                    <a:pt x="68" y="98"/>
                    <a:pt x="68" y="98"/>
                    <a:pt x="69" y="98"/>
                  </a:cubicBezTo>
                  <a:cubicBezTo>
                    <a:pt x="69" y="98"/>
                    <a:pt x="69" y="97"/>
                    <a:pt x="70" y="97"/>
                  </a:cubicBezTo>
                  <a:cubicBezTo>
                    <a:pt x="71" y="98"/>
                    <a:pt x="71" y="95"/>
                    <a:pt x="72" y="97"/>
                  </a:cubicBezTo>
                  <a:cubicBezTo>
                    <a:pt x="72" y="96"/>
                    <a:pt x="71" y="96"/>
                    <a:pt x="72" y="96"/>
                  </a:cubicBezTo>
                  <a:cubicBezTo>
                    <a:pt x="72" y="96"/>
                    <a:pt x="73" y="96"/>
                    <a:pt x="73" y="96"/>
                  </a:cubicBezTo>
                  <a:cubicBezTo>
                    <a:pt x="73" y="96"/>
                    <a:pt x="72" y="95"/>
                    <a:pt x="72" y="95"/>
                  </a:cubicBezTo>
                  <a:cubicBezTo>
                    <a:pt x="72" y="95"/>
                    <a:pt x="73" y="95"/>
                    <a:pt x="73" y="9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4"/>
                    <a:pt x="75" y="93"/>
                    <a:pt x="75" y="9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5" y="93"/>
                    <a:pt x="76" y="92"/>
                    <a:pt x="75" y="91"/>
                  </a:cubicBezTo>
                  <a:cubicBezTo>
                    <a:pt x="74" y="91"/>
                    <a:pt x="74" y="90"/>
                    <a:pt x="73" y="90"/>
                  </a:cubicBezTo>
                  <a:cubicBezTo>
                    <a:pt x="73" y="91"/>
                    <a:pt x="71" y="90"/>
                    <a:pt x="72" y="92"/>
                  </a:cubicBezTo>
                  <a:cubicBezTo>
                    <a:pt x="71" y="93"/>
                    <a:pt x="70" y="92"/>
                    <a:pt x="70" y="91"/>
                  </a:cubicBezTo>
                  <a:cubicBezTo>
                    <a:pt x="68" y="92"/>
                    <a:pt x="67" y="92"/>
                    <a:pt x="65" y="92"/>
                  </a:cubicBezTo>
                  <a:cubicBezTo>
                    <a:pt x="63" y="93"/>
                    <a:pt x="60" y="93"/>
                    <a:pt x="57" y="93"/>
                  </a:cubicBezTo>
                  <a:cubicBezTo>
                    <a:pt x="57" y="93"/>
                    <a:pt x="56" y="92"/>
                    <a:pt x="55" y="93"/>
                  </a:cubicBezTo>
                  <a:cubicBezTo>
                    <a:pt x="54" y="93"/>
                    <a:pt x="53" y="93"/>
                    <a:pt x="52" y="92"/>
                  </a:cubicBezTo>
                  <a:cubicBezTo>
                    <a:pt x="51" y="92"/>
                    <a:pt x="50" y="91"/>
                    <a:pt x="49" y="92"/>
                  </a:cubicBezTo>
                  <a:cubicBezTo>
                    <a:pt x="48" y="92"/>
                    <a:pt x="48" y="92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91"/>
                    <a:pt x="46" y="89"/>
                    <a:pt x="44" y="8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7"/>
                    <a:pt x="48" y="88"/>
                    <a:pt x="48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6" y="87"/>
                    <a:pt x="46" y="87"/>
                    <a:pt x="46" y="86"/>
                  </a:cubicBezTo>
                  <a:cubicBezTo>
                    <a:pt x="47" y="87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6"/>
                    <a:pt x="50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6"/>
                    <a:pt x="52" y="87"/>
                    <a:pt x="52" y="87"/>
                  </a:cubicBezTo>
                  <a:cubicBezTo>
                    <a:pt x="53" y="88"/>
                    <a:pt x="53" y="87"/>
                    <a:pt x="53" y="88"/>
                  </a:cubicBezTo>
                  <a:cubicBezTo>
                    <a:pt x="54" y="88"/>
                    <a:pt x="53" y="86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6" y="85"/>
                    <a:pt x="56" y="85"/>
                  </a:cubicBezTo>
                  <a:cubicBezTo>
                    <a:pt x="58" y="84"/>
                    <a:pt x="58" y="87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0" y="84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8" y="82"/>
                    <a:pt x="59" y="82"/>
                  </a:cubicBezTo>
                  <a:cubicBezTo>
                    <a:pt x="59" y="82"/>
                    <a:pt x="59" y="82"/>
                    <a:pt x="60" y="82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0"/>
                    <a:pt x="62" y="80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1" y="80"/>
                    <a:pt x="64" y="81"/>
                    <a:pt x="63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7" y="80"/>
                    <a:pt x="68" y="80"/>
                    <a:pt x="69" y="80"/>
                  </a:cubicBezTo>
                  <a:cubicBezTo>
                    <a:pt x="69" y="80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9" y="82"/>
                    <a:pt x="70" y="83"/>
                    <a:pt x="71" y="83"/>
                  </a:cubicBezTo>
                  <a:cubicBezTo>
                    <a:pt x="71" y="82"/>
                    <a:pt x="70" y="83"/>
                    <a:pt x="70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4"/>
                    <a:pt x="73" y="84"/>
                    <a:pt x="73" y="85"/>
                  </a:cubicBezTo>
                  <a:cubicBezTo>
                    <a:pt x="73" y="84"/>
                    <a:pt x="73" y="83"/>
                    <a:pt x="74" y="83"/>
                  </a:cubicBezTo>
                  <a:cubicBezTo>
                    <a:pt x="73" y="82"/>
                    <a:pt x="71" y="83"/>
                    <a:pt x="72" y="81"/>
                  </a:cubicBezTo>
                  <a:cubicBezTo>
                    <a:pt x="72" y="80"/>
                    <a:pt x="73" y="80"/>
                    <a:pt x="73" y="80"/>
                  </a:cubicBezTo>
                  <a:cubicBezTo>
                    <a:pt x="74" y="79"/>
                    <a:pt x="75" y="80"/>
                    <a:pt x="75" y="79"/>
                  </a:cubicBezTo>
                  <a:cubicBezTo>
                    <a:pt x="76" y="80"/>
                    <a:pt x="75" y="80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9" y="81"/>
                    <a:pt x="78" y="82"/>
                  </a:cubicBezTo>
                  <a:cubicBezTo>
                    <a:pt x="79" y="83"/>
                    <a:pt x="78" y="81"/>
                    <a:pt x="80" y="82"/>
                  </a:cubicBezTo>
                  <a:cubicBezTo>
                    <a:pt x="82" y="81"/>
                    <a:pt x="79" y="80"/>
                    <a:pt x="82" y="79"/>
                  </a:cubicBezTo>
                  <a:cubicBezTo>
                    <a:pt x="82" y="80"/>
                    <a:pt x="81" y="81"/>
                    <a:pt x="81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3" y="84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0"/>
                    <a:pt x="83" y="80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3" y="81"/>
                    <a:pt x="83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80"/>
                    <a:pt x="83" y="80"/>
                    <a:pt x="84" y="80"/>
                  </a:cubicBezTo>
                  <a:cubicBezTo>
                    <a:pt x="85" y="80"/>
                    <a:pt x="84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6" y="82"/>
                    <a:pt x="85" y="83"/>
                  </a:cubicBezTo>
                  <a:cubicBezTo>
                    <a:pt x="85" y="83"/>
                    <a:pt x="84" y="83"/>
                    <a:pt x="84" y="83"/>
                  </a:cubicBezTo>
                  <a:cubicBezTo>
                    <a:pt x="83" y="83"/>
                    <a:pt x="84" y="84"/>
                    <a:pt x="84" y="84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7" y="85"/>
                    <a:pt x="87" y="85"/>
                  </a:cubicBezTo>
                  <a:cubicBezTo>
                    <a:pt x="88" y="84"/>
                    <a:pt x="88" y="86"/>
                    <a:pt x="89" y="86"/>
                  </a:cubicBezTo>
                  <a:cubicBezTo>
                    <a:pt x="89" y="87"/>
                    <a:pt x="89" y="87"/>
                    <a:pt x="90" y="88"/>
                  </a:cubicBezTo>
                  <a:cubicBezTo>
                    <a:pt x="89" y="90"/>
                    <a:pt x="89" y="88"/>
                    <a:pt x="88" y="88"/>
                  </a:cubicBezTo>
                  <a:cubicBezTo>
                    <a:pt x="87" y="88"/>
                    <a:pt x="86" y="88"/>
                    <a:pt x="86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8"/>
                    <a:pt x="86" y="88"/>
                    <a:pt x="85" y="88"/>
                  </a:cubicBezTo>
                  <a:cubicBezTo>
                    <a:pt x="85" y="87"/>
                    <a:pt x="84" y="86"/>
                    <a:pt x="85" y="86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5" y="88"/>
                    <a:pt x="86" y="88"/>
                    <a:pt x="86" y="89"/>
                  </a:cubicBezTo>
                  <a:cubicBezTo>
                    <a:pt x="89" y="88"/>
                    <a:pt x="87" y="92"/>
                    <a:pt x="88" y="92"/>
                  </a:cubicBezTo>
                  <a:cubicBezTo>
                    <a:pt x="89" y="92"/>
                    <a:pt x="89" y="91"/>
                    <a:pt x="90" y="91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3"/>
                    <a:pt x="90" y="94"/>
                    <a:pt x="90" y="94"/>
                  </a:cubicBezTo>
                  <a:cubicBezTo>
                    <a:pt x="90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6"/>
                  </a:cubicBezTo>
                  <a:cubicBezTo>
                    <a:pt x="91" y="97"/>
                    <a:pt x="92" y="98"/>
                    <a:pt x="92" y="99"/>
                  </a:cubicBezTo>
                  <a:cubicBezTo>
                    <a:pt x="94" y="99"/>
                    <a:pt x="95" y="98"/>
                    <a:pt x="95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8" y="99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00" y="97"/>
                    <a:pt x="102" y="99"/>
                    <a:pt x="103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6"/>
                    <a:pt x="104" y="96"/>
                    <a:pt x="103" y="96"/>
                  </a:cubicBezTo>
                  <a:cubicBezTo>
                    <a:pt x="104" y="96"/>
                    <a:pt x="104" y="94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5"/>
                    <a:pt x="105" y="95"/>
                  </a:cubicBezTo>
                  <a:cubicBezTo>
                    <a:pt x="106" y="96"/>
                    <a:pt x="106" y="95"/>
                    <a:pt x="107" y="95"/>
                  </a:cubicBezTo>
                  <a:cubicBezTo>
                    <a:pt x="108" y="95"/>
                    <a:pt x="109" y="95"/>
                    <a:pt x="110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4"/>
                    <a:pt x="111" y="9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3" y="92"/>
                    <a:pt x="113" y="93"/>
                    <a:pt x="113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3"/>
                    <a:pt x="116" y="92"/>
                    <a:pt x="117" y="92"/>
                  </a:cubicBezTo>
                  <a:cubicBezTo>
                    <a:pt x="118" y="91"/>
                    <a:pt x="120" y="93"/>
                    <a:pt x="122" y="92"/>
                  </a:cubicBezTo>
                  <a:cubicBezTo>
                    <a:pt x="123" y="93"/>
                    <a:pt x="124" y="91"/>
                    <a:pt x="126" y="91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0" y="92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91"/>
                    <a:pt x="133" y="90"/>
                    <a:pt x="133" y="91"/>
                  </a:cubicBezTo>
                  <a:cubicBezTo>
                    <a:pt x="133" y="90"/>
                    <a:pt x="135" y="90"/>
                    <a:pt x="135" y="89"/>
                  </a:cubicBezTo>
                  <a:cubicBezTo>
                    <a:pt x="135" y="89"/>
                    <a:pt x="135" y="89"/>
                    <a:pt x="135" y="90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89"/>
                    <a:pt x="137" y="90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6" y="88"/>
                    <a:pt x="135" y="89"/>
                  </a:cubicBezTo>
                  <a:cubicBezTo>
                    <a:pt x="135" y="89"/>
                    <a:pt x="134" y="89"/>
                    <a:pt x="134" y="88"/>
                  </a:cubicBezTo>
                  <a:cubicBezTo>
                    <a:pt x="134" y="88"/>
                    <a:pt x="135" y="87"/>
                    <a:pt x="135" y="88"/>
                  </a:cubicBezTo>
                  <a:cubicBezTo>
                    <a:pt x="135" y="87"/>
                    <a:pt x="135" y="87"/>
                    <a:pt x="135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6"/>
                    <a:pt x="136" y="86"/>
                    <a:pt x="136" y="87"/>
                  </a:cubicBezTo>
                  <a:cubicBezTo>
                    <a:pt x="137" y="86"/>
                    <a:pt x="138" y="86"/>
                    <a:pt x="138" y="86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8"/>
                    <a:pt x="138" y="88"/>
                  </a:cubicBezTo>
                  <a:cubicBezTo>
                    <a:pt x="139" y="87"/>
                    <a:pt x="138" y="88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2" y="87"/>
                    <a:pt x="139" y="85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2" y="86"/>
                    <a:pt x="143" y="86"/>
                  </a:cubicBezTo>
                  <a:cubicBezTo>
                    <a:pt x="144" y="86"/>
                    <a:pt x="145" y="85"/>
                    <a:pt x="145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3"/>
                    <a:pt x="145" y="83"/>
                  </a:cubicBezTo>
                  <a:cubicBezTo>
                    <a:pt x="145" y="83"/>
                    <a:pt x="146" y="83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3"/>
                    <a:pt x="148" y="84"/>
                    <a:pt x="148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50" y="82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2"/>
                    <a:pt x="149" y="83"/>
                    <a:pt x="149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3"/>
                    <a:pt x="153" y="82"/>
                  </a:cubicBezTo>
                  <a:cubicBezTo>
                    <a:pt x="153" y="83"/>
                    <a:pt x="152" y="83"/>
                    <a:pt x="152" y="83"/>
                  </a:cubicBezTo>
                  <a:cubicBezTo>
                    <a:pt x="152" y="83"/>
                    <a:pt x="153" y="83"/>
                    <a:pt x="153" y="83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5" y="84"/>
                    <a:pt x="155" y="84"/>
                  </a:cubicBezTo>
                  <a:cubicBezTo>
                    <a:pt x="155" y="83"/>
                    <a:pt x="156" y="84"/>
                    <a:pt x="156" y="84"/>
                  </a:cubicBezTo>
                  <a:cubicBezTo>
                    <a:pt x="157" y="83"/>
                    <a:pt x="157" y="82"/>
                    <a:pt x="157" y="82"/>
                  </a:cubicBezTo>
                  <a:cubicBezTo>
                    <a:pt x="159" y="82"/>
                    <a:pt x="160" y="78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3" y="81"/>
                    <a:pt x="164" y="81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79"/>
                    <a:pt x="167" y="79"/>
                    <a:pt x="167" y="78"/>
                  </a:cubicBezTo>
                  <a:cubicBezTo>
                    <a:pt x="168" y="78"/>
                    <a:pt x="167" y="79"/>
                    <a:pt x="167" y="79"/>
                  </a:cubicBezTo>
                  <a:cubicBezTo>
                    <a:pt x="168" y="79"/>
                    <a:pt x="168" y="78"/>
                    <a:pt x="169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9" y="81"/>
                  </a:cubicBezTo>
                  <a:cubicBezTo>
                    <a:pt x="169" y="80"/>
                    <a:pt x="170" y="80"/>
                    <a:pt x="170" y="79"/>
                  </a:cubicBezTo>
                  <a:cubicBezTo>
                    <a:pt x="171" y="79"/>
                    <a:pt x="172" y="80"/>
                    <a:pt x="172" y="80"/>
                  </a:cubicBezTo>
                  <a:cubicBezTo>
                    <a:pt x="172" y="81"/>
                    <a:pt x="171" y="80"/>
                    <a:pt x="171" y="80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2" y="80"/>
                    <a:pt x="173" y="81"/>
                    <a:pt x="174" y="80"/>
                  </a:cubicBezTo>
                  <a:cubicBezTo>
                    <a:pt x="174" y="81"/>
                    <a:pt x="172" y="82"/>
                    <a:pt x="173" y="83"/>
                  </a:cubicBezTo>
                  <a:cubicBezTo>
                    <a:pt x="173" y="84"/>
                    <a:pt x="173" y="84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1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2" y="89"/>
                    <a:pt x="169" y="89"/>
                    <a:pt x="169" y="90"/>
                  </a:cubicBezTo>
                  <a:cubicBezTo>
                    <a:pt x="170" y="90"/>
                    <a:pt x="169" y="90"/>
                    <a:pt x="170" y="90"/>
                  </a:cubicBezTo>
                  <a:cubicBezTo>
                    <a:pt x="170" y="90"/>
                    <a:pt x="170" y="89"/>
                    <a:pt x="171" y="90"/>
                  </a:cubicBezTo>
                  <a:cubicBezTo>
                    <a:pt x="172" y="89"/>
                    <a:pt x="171" y="88"/>
                    <a:pt x="172" y="87"/>
                  </a:cubicBezTo>
                  <a:cubicBezTo>
                    <a:pt x="173" y="87"/>
                    <a:pt x="173" y="85"/>
                    <a:pt x="174" y="85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5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5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4" y="82"/>
                    <a:pt x="177" y="80"/>
                    <a:pt x="178" y="79"/>
                  </a:cubicBezTo>
                  <a:cubicBezTo>
                    <a:pt x="179" y="79"/>
                    <a:pt x="178" y="80"/>
                    <a:pt x="178" y="80"/>
                  </a:cubicBezTo>
                  <a:cubicBezTo>
                    <a:pt x="179" y="79"/>
                    <a:pt x="179" y="79"/>
                    <a:pt x="180" y="79"/>
                  </a:cubicBezTo>
                  <a:cubicBezTo>
                    <a:pt x="180" y="80"/>
                    <a:pt x="179" y="80"/>
                    <a:pt x="179" y="80"/>
                  </a:cubicBezTo>
                  <a:cubicBezTo>
                    <a:pt x="179" y="81"/>
                    <a:pt x="181" y="81"/>
                    <a:pt x="181" y="82"/>
                  </a:cubicBezTo>
                  <a:cubicBezTo>
                    <a:pt x="182" y="82"/>
                    <a:pt x="182" y="81"/>
                    <a:pt x="182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1"/>
                    <a:pt x="185" y="81"/>
                  </a:cubicBezTo>
                  <a:cubicBezTo>
                    <a:pt x="185" y="80"/>
                    <a:pt x="185" y="80"/>
                    <a:pt x="185" y="79"/>
                  </a:cubicBezTo>
                  <a:cubicBezTo>
                    <a:pt x="186" y="79"/>
                    <a:pt x="186" y="81"/>
                    <a:pt x="187" y="80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82"/>
                    <a:pt x="185" y="82"/>
                    <a:pt x="184" y="82"/>
                  </a:cubicBezTo>
                  <a:cubicBezTo>
                    <a:pt x="184" y="82"/>
                    <a:pt x="184" y="83"/>
                    <a:pt x="184" y="83"/>
                  </a:cubicBezTo>
                  <a:cubicBezTo>
                    <a:pt x="182" y="84"/>
                    <a:pt x="186" y="84"/>
                    <a:pt x="184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6" y="84"/>
                    <a:pt x="185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83"/>
                    <a:pt x="186" y="83"/>
                    <a:pt x="186" y="84"/>
                  </a:cubicBezTo>
                  <a:cubicBezTo>
                    <a:pt x="188" y="82"/>
                    <a:pt x="187" y="85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8" y="85"/>
                    <a:pt x="189" y="85"/>
                  </a:cubicBezTo>
                  <a:cubicBezTo>
                    <a:pt x="190" y="85"/>
                    <a:pt x="190" y="84"/>
                    <a:pt x="190" y="84"/>
                  </a:cubicBezTo>
                  <a:cubicBezTo>
                    <a:pt x="190" y="82"/>
                    <a:pt x="190" y="84"/>
                    <a:pt x="189" y="84"/>
                  </a:cubicBezTo>
                  <a:cubicBezTo>
                    <a:pt x="189" y="84"/>
                    <a:pt x="189" y="85"/>
                    <a:pt x="189" y="85"/>
                  </a:cubicBezTo>
                  <a:cubicBezTo>
                    <a:pt x="188" y="85"/>
                    <a:pt x="188" y="84"/>
                    <a:pt x="188" y="84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0" y="84"/>
                    <a:pt x="189" y="82"/>
                    <a:pt x="190" y="81"/>
                  </a:cubicBezTo>
                  <a:cubicBezTo>
                    <a:pt x="190" y="81"/>
                    <a:pt x="190" y="82"/>
                    <a:pt x="190" y="82"/>
                  </a:cubicBezTo>
                  <a:cubicBezTo>
                    <a:pt x="190" y="81"/>
                    <a:pt x="191" y="82"/>
                    <a:pt x="192" y="82"/>
                  </a:cubicBezTo>
                  <a:cubicBezTo>
                    <a:pt x="193" y="82"/>
                    <a:pt x="193" y="81"/>
                    <a:pt x="194" y="80"/>
                  </a:cubicBezTo>
                  <a:cubicBezTo>
                    <a:pt x="195" y="80"/>
                    <a:pt x="196" y="80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6" y="80"/>
                    <a:pt x="197" y="80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80"/>
                    <a:pt x="198" y="80"/>
                    <a:pt x="198" y="81"/>
                  </a:cubicBezTo>
                  <a:cubicBezTo>
                    <a:pt x="197" y="81"/>
                    <a:pt x="197" y="83"/>
                    <a:pt x="196" y="82"/>
                  </a:cubicBezTo>
                  <a:cubicBezTo>
                    <a:pt x="196" y="82"/>
                    <a:pt x="195" y="82"/>
                    <a:pt x="195" y="82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3"/>
                    <a:pt x="196" y="84"/>
                    <a:pt x="195" y="82"/>
                  </a:cubicBezTo>
                  <a:cubicBezTo>
                    <a:pt x="196" y="82"/>
                    <a:pt x="196" y="83"/>
                    <a:pt x="197" y="83"/>
                  </a:cubicBezTo>
                  <a:cubicBezTo>
                    <a:pt x="197" y="83"/>
                    <a:pt x="198" y="83"/>
                    <a:pt x="199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0" y="83"/>
                    <a:pt x="198" y="81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0" y="80"/>
                    <a:pt x="201" y="80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3" y="79"/>
                    <a:pt x="203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ubicBezTo>
                    <a:pt x="200" y="80"/>
                    <a:pt x="202" y="82"/>
                    <a:pt x="201" y="82"/>
                  </a:cubicBezTo>
                  <a:cubicBezTo>
                    <a:pt x="201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2" y="83"/>
                    <a:pt x="201" y="81"/>
                    <a:pt x="203" y="81"/>
                  </a:cubicBezTo>
                  <a:cubicBezTo>
                    <a:pt x="203" y="79"/>
                    <a:pt x="205" y="80"/>
                    <a:pt x="206" y="78"/>
                  </a:cubicBezTo>
                  <a:cubicBezTo>
                    <a:pt x="207" y="80"/>
                    <a:pt x="205" y="80"/>
                    <a:pt x="205" y="81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6" y="81"/>
                    <a:pt x="205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80"/>
                    <a:pt x="209" y="80"/>
                    <a:pt x="209" y="79"/>
                  </a:cubicBezTo>
                  <a:cubicBezTo>
                    <a:pt x="209" y="78"/>
                    <a:pt x="211" y="79"/>
                    <a:pt x="211" y="78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3" y="78"/>
                    <a:pt x="212" y="78"/>
                    <a:pt x="211" y="79"/>
                  </a:cubicBezTo>
                  <a:cubicBezTo>
                    <a:pt x="213" y="80"/>
                    <a:pt x="213" y="79"/>
                    <a:pt x="215" y="79"/>
                  </a:cubicBezTo>
                  <a:cubicBezTo>
                    <a:pt x="216" y="80"/>
                    <a:pt x="215" y="78"/>
                    <a:pt x="217" y="78"/>
                  </a:cubicBezTo>
                  <a:cubicBezTo>
                    <a:pt x="217" y="79"/>
                    <a:pt x="217" y="79"/>
                    <a:pt x="217" y="80"/>
                  </a:cubicBezTo>
                  <a:cubicBezTo>
                    <a:pt x="218" y="80"/>
                    <a:pt x="217" y="79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7"/>
                    <a:pt x="219" y="78"/>
                    <a:pt x="219" y="78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9"/>
                    <a:pt x="220" y="80"/>
                    <a:pt x="221" y="80"/>
                  </a:cubicBezTo>
                  <a:cubicBezTo>
                    <a:pt x="220" y="79"/>
                    <a:pt x="221" y="78"/>
                    <a:pt x="222" y="78"/>
                  </a:cubicBezTo>
                  <a:cubicBezTo>
                    <a:pt x="222" y="78"/>
                    <a:pt x="222" y="79"/>
                    <a:pt x="222" y="79"/>
                  </a:cubicBezTo>
                  <a:cubicBezTo>
                    <a:pt x="222" y="78"/>
                    <a:pt x="222" y="78"/>
                    <a:pt x="222" y="78"/>
                  </a:cubicBezTo>
                  <a:cubicBezTo>
                    <a:pt x="222" y="78"/>
                    <a:pt x="222" y="78"/>
                    <a:pt x="223" y="78"/>
                  </a:cubicBezTo>
                  <a:cubicBezTo>
                    <a:pt x="223" y="78"/>
                    <a:pt x="222" y="79"/>
                    <a:pt x="222" y="79"/>
                  </a:cubicBezTo>
                  <a:cubicBezTo>
                    <a:pt x="222" y="79"/>
                    <a:pt x="223" y="79"/>
                    <a:pt x="223" y="79"/>
                  </a:cubicBezTo>
                  <a:cubicBezTo>
                    <a:pt x="223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4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1"/>
                    <a:pt x="225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7" y="79"/>
                    <a:pt x="227" y="79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7" y="79"/>
                    <a:pt x="227" y="80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30" y="80"/>
                    <a:pt x="232" y="79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79"/>
                    <a:pt x="234" y="79"/>
                  </a:cubicBezTo>
                  <a:cubicBezTo>
                    <a:pt x="235" y="78"/>
                    <a:pt x="234" y="78"/>
                    <a:pt x="235" y="78"/>
                  </a:cubicBezTo>
                  <a:cubicBezTo>
                    <a:pt x="236" y="78"/>
                    <a:pt x="235" y="79"/>
                    <a:pt x="235" y="80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1"/>
                    <a:pt x="236" y="81"/>
                  </a:cubicBezTo>
                  <a:cubicBezTo>
                    <a:pt x="237" y="80"/>
                    <a:pt x="239" y="80"/>
                    <a:pt x="240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0"/>
                    <a:pt x="240" y="80"/>
                    <a:pt x="241" y="80"/>
                  </a:cubicBezTo>
                  <a:cubicBezTo>
                    <a:pt x="241" y="80"/>
                    <a:pt x="241" y="81"/>
                    <a:pt x="242" y="81"/>
                  </a:cubicBezTo>
                  <a:cubicBezTo>
                    <a:pt x="241" y="81"/>
                    <a:pt x="241" y="80"/>
                    <a:pt x="242" y="80"/>
                  </a:cubicBezTo>
                  <a:cubicBezTo>
                    <a:pt x="242" y="80"/>
                    <a:pt x="242" y="80"/>
                    <a:pt x="242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6" y="81"/>
                    <a:pt x="245" y="78"/>
                    <a:pt x="247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7" y="80"/>
                    <a:pt x="248" y="81"/>
                    <a:pt x="249" y="80"/>
                  </a:cubicBezTo>
                  <a:cubicBezTo>
                    <a:pt x="249" y="80"/>
                    <a:pt x="249" y="81"/>
                    <a:pt x="250" y="81"/>
                  </a:cubicBezTo>
                  <a:cubicBezTo>
                    <a:pt x="249" y="80"/>
                    <a:pt x="250" y="80"/>
                    <a:pt x="251" y="80"/>
                  </a:cubicBezTo>
                  <a:cubicBezTo>
                    <a:pt x="251" y="80"/>
                    <a:pt x="250" y="80"/>
                    <a:pt x="250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3" y="81"/>
                  </a:cubicBezTo>
                  <a:cubicBezTo>
                    <a:pt x="253" y="81"/>
                    <a:pt x="253" y="81"/>
                    <a:pt x="253" y="80"/>
                  </a:cubicBezTo>
                  <a:cubicBezTo>
                    <a:pt x="254" y="81"/>
                    <a:pt x="253" y="81"/>
                    <a:pt x="253" y="82"/>
                  </a:cubicBezTo>
                  <a:cubicBezTo>
                    <a:pt x="255" y="81"/>
                    <a:pt x="257" y="79"/>
                    <a:pt x="258" y="78"/>
                  </a:cubicBezTo>
                  <a:cubicBezTo>
                    <a:pt x="259" y="79"/>
                    <a:pt x="258" y="80"/>
                    <a:pt x="258" y="80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1"/>
                    <a:pt x="260" y="81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2" y="79"/>
                    <a:pt x="263" y="80"/>
                  </a:cubicBezTo>
                  <a:cubicBezTo>
                    <a:pt x="263" y="80"/>
                    <a:pt x="262" y="80"/>
                    <a:pt x="262" y="80"/>
                  </a:cubicBezTo>
                  <a:cubicBezTo>
                    <a:pt x="262" y="80"/>
                    <a:pt x="261" y="80"/>
                    <a:pt x="262" y="81"/>
                  </a:cubicBezTo>
                  <a:cubicBezTo>
                    <a:pt x="262" y="81"/>
                    <a:pt x="262" y="80"/>
                    <a:pt x="262" y="80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2"/>
                    <a:pt x="266" y="80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79"/>
                    <a:pt x="268" y="80"/>
                  </a:cubicBezTo>
                  <a:cubicBezTo>
                    <a:pt x="269" y="81"/>
                    <a:pt x="269" y="79"/>
                    <a:pt x="271" y="79"/>
                  </a:cubicBezTo>
                  <a:cubicBezTo>
                    <a:pt x="271" y="79"/>
                    <a:pt x="272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1" y="82"/>
                    <a:pt x="272" y="83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0"/>
                    <a:pt x="274" y="83"/>
                    <a:pt x="275" y="81"/>
                  </a:cubicBezTo>
                  <a:cubicBezTo>
                    <a:pt x="275" y="81"/>
                    <a:pt x="275" y="81"/>
                    <a:pt x="275" y="82"/>
                  </a:cubicBezTo>
                  <a:cubicBezTo>
                    <a:pt x="276" y="82"/>
                    <a:pt x="276" y="80"/>
                    <a:pt x="277" y="80"/>
                  </a:cubicBezTo>
                  <a:cubicBezTo>
                    <a:pt x="277" y="81"/>
                    <a:pt x="277" y="82"/>
                    <a:pt x="277" y="83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9" y="82"/>
                    <a:pt x="279" y="82"/>
                    <a:pt x="279" y="82"/>
                  </a:cubicBezTo>
                  <a:cubicBezTo>
                    <a:pt x="280" y="81"/>
                    <a:pt x="277" y="81"/>
                    <a:pt x="278" y="80"/>
                  </a:cubicBezTo>
                  <a:cubicBezTo>
                    <a:pt x="279" y="80"/>
                    <a:pt x="279" y="81"/>
                    <a:pt x="280" y="81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1" y="82"/>
                    <a:pt x="282" y="82"/>
                    <a:pt x="282" y="83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0"/>
                    <a:pt x="286" y="81"/>
                    <a:pt x="286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82"/>
                    <a:pt x="288" y="82"/>
                    <a:pt x="289" y="81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1"/>
                    <a:pt x="290" y="80"/>
                    <a:pt x="290" y="81"/>
                  </a:cubicBezTo>
                  <a:cubicBezTo>
                    <a:pt x="290" y="80"/>
                    <a:pt x="290" y="80"/>
                    <a:pt x="290" y="80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2"/>
                    <a:pt x="290" y="82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2" y="82"/>
                    <a:pt x="293" y="81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4" y="81"/>
                    <a:pt x="296" y="81"/>
                    <a:pt x="296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0"/>
                    <a:pt x="298" y="81"/>
                    <a:pt x="298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3"/>
                    <a:pt x="300" y="82"/>
                    <a:pt x="301" y="81"/>
                  </a:cubicBezTo>
                  <a:cubicBezTo>
                    <a:pt x="302" y="82"/>
                    <a:pt x="300" y="82"/>
                    <a:pt x="301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3" y="83"/>
                    <a:pt x="302" y="81"/>
                    <a:pt x="304" y="81"/>
                  </a:cubicBezTo>
                  <a:cubicBezTo>
                    <a:pt x="305" y="82"/>
                    <a:pt x="303" y="82"/>
                    <a:pt x="303" y="83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4" y="83"/>
                    <a:pt x="304" y="81"/>
                    <a:pt x="305" y="81"/>
                  </a:cubicBezTo>
                  <a:cubicBezTo>
                    <a:pt x="305" y="82"/>
                    <a:pt x="307" y="82"/>
                    <a:pt x="308" y="82"/>
                  </a:cubicBezTo>
                  <a:cubicBezTo>
                    <a:pt x="308" y="83"/>
                    <a:pt x="310" y="82"/>
                    <a:pt x="310" y="83"/>
                  </a:cubicBezTo>
                  <a:cubicBezTo>
                    <a:pt x="311" y="83"/>
                    <a:pt x="310" y="82"/>
                    <a:pt x="311" y="82"/>
                  </a:cubicBezTo>
                  <a:cubicBezTo>
                    <a:pt x="312" y="81"/>
                    <a:pt x="311" y="83"/>
                    <a:pt x="312" y="83"/>
                  </a:cubicBezTo>
                  <a:cubicBezTo>
                    <a:pt x="312" y="82"/>
                    <a:pt x="313" y="83"/>
                    <a:pt x="314" y="82"/>
                  </a:cubicBezTo>
                  <a:cubicBezTo>
                    <a:pt x="315" y="82"/>
                    <a:pt x="314" y="83"/>
                    <a:pt x="315" y="83"/>
                  </a:cubicBezTo>
                  <a:cubicBezTo>
                    <a:pt x="316" y="84"/>
                    <a:pt x="316" y="83"/>
                    <a:pt x="317" y="82"/>
                  </a:cubicBezTo>
                  <a:cubicBezTo>
                    <a:pt x="318" y="83"/>
                    <a:pt x="316" y="83"/>
                    <a:pt x="317" y="84"/>
                  </a:cubicBezTo>
                  <a:cubicBezTo>
                    <a:pt x="318" y="82"/>
                    <a:pt x="318" y="82"/>
                    <a:pt x="318" y="82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3"/>
                    <a:pt x="319" y="82"/>
                  </a:cubicBezTo>
                  <a:cubicBezTo>
                    <a:pt x="319" y="83"/>
                    <a:pt x="320" y="83"/>
                    <a:pt x="320" y="83"/>
                  </a:cubicBezTo>
                  <a:cubicBezTo>
                    <a:pt x="321" y="81"/>
                    <a:pt x="323" y="84"/>
                    <a:pt x="324" y="83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3"/>
                    <a:pt x="327" y="84"/>
                    <a:pt x="328" y="84"/>
                  </a:cubicBezTo>
                  <a:cubicBezTo>
                    <a:pt x="328" y="84"/>
                    <a:pt x="328" y="83"/>
                    <a:pt x="329" y="83"/>
                  </a:cubicBezTo>
                  <a:cubicBezTo>
                    <a:pt x="329" y="85"/>
                    <a:pt x="330" y="83"/>
                    <a:pt x="330" y="84"/>
                  </a:cubicBezTo>
                  <a:cubicBezTo>
                    <a:pt x="331" y="83"/>
                    <a:pt x="332" y="84"/>
                    <a:pt x="333" y="83"/>
                  </a:cubicBezTo>
                  <a:cubicBezTo>
                    <a:pt x="333" y="84"/>
                    <a:pt x="334" y="83"/>
                    <a:pt x="335" y="84"/>
                  </a:cubicBezTo>
                  <a:cubicBezTo>
                    <a:pt x="335" y="84"/>
                    <a:pt x="335" y="84"/>
                    <a:pt x="335" y="84"/>
                  </a:cubicBezTo>
                  <a:cubicBezTo>
                    <a:pt x="336" y="83"/>
                    <a:pt x="337" y="83"/>
                    <a:pt x="338" y="84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8" y="84"/>
                    <a:pt x="339" y="84"/>
                  </a:cubicBezTo>
                  <a:cubicBezTo>
                    <a:pt x="339" y="84"/>
                    <a:pt x="340" y="84"/>
                    <a:pt x="341" y="84"/>
                  </a:cubicBezTo>
                  <a:cubicBezTo>
                    <a:pt x="341" y="84"/>
                    <a:pt x="341" y="85"/>
                    <a:pt x="341" y="85"/>
                  </a:cubicBezTo>
                  <a:cubicBezTo>
                    <a:pt x="342" y="84"/>
                    <a:pt x="342" y="84"/>
                    <a:pt x="342" y="84"/>
                  </a:cubicBezTo>
                  <a:cubicBezTo>
                    <a:pt x="344" y="83"/>
                    <a:pt x="342" y="85"/>
                    <a:pt x="344" y="85"/>
                  </a:cubicBezTo>
                  <a:cubicBezTo>
                    <a:pt x="346" y="86"/>
                    <a:pt x="346" y="84"/>
                    <a:pt x="347" y="83"/>
                  </a:cubicBezTo>
                  <a:cubicBezTo>
                    <a:pt x="347" y="83"/>
                    <a:pt x="347" y="84"/>
                    <a:pt x="347" y="84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7" y="84"/>
                    <a:pt x="346" y="85"/>
                    <a:pt x="347" y="85"/>
                  </a:cubicBezTo>
                  <a:cubicBezTo>
                    <a:pt x="347" y="85"/>
                    <a:pt x="347" y="84"/>
                    <a:pt x="348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9" y="83"/>
                    <a:pt x="351" y="86"/>
                    <a:pt x="351" y="85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2" y="85"/>
                    <a:pt x="352" y="84"/>
                    <a:pt x="352" y="84"/>
                  </a:cubicBezTo>
                  <a:cubicBezTo>
                    <a:pt x="353" y="85"/>
                    <a:pt x="352" y="85"/>
                    <a:pt x="352" y="86"/>
                  </a:cubicBezTo>
                  <a:cubicBezTo>
                    <a:pt x="353" y="86"/>
                    <a:pt x="353" y="86"/>
                    <a:pt x="354" y="85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4" y="87"/>
                    <a:pt x="354" y="86"/>
                    <a:pt x="355" y="86"/>
                  </a:cubicBezTo>
                  <a:cubicBezTo>
                    <a:pt x="355" y="86"/>
                    <a:pt x="357" y="87"/>
                    <a:pt x="356" y="88"/>
                  </a:cubicBezTo>
                  <a:cubicBezTo>
                    <a:pt x="356" y="87"/>
                    <a:pt x="357" y="87"/>
                    <a:pt x="357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8" y="86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59" y="86"/>
                    <a:pt x="359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60" y="86"/>
                    <a:pt x="362" y="85"/>
                    <a:pt x="362" y="87"/>
                  </a:cubicBezTo>
                  <a:cubicBezTo>
                    <a:pt x="362" y="87"/>
                    <a:pt x="362" y="88"/>
                    <a:pt x="363" y="87"/>
                  </a:cubicBezTo>
                  <a:cubicBezTo>
                    <a:pt x="362" y="86"/>
                    <a:pt x="362" y="86"/>
                    <a:pt x="362" y="86"/>
                  </a:cubicBezTo>
                  <a:cubicBezTo>
                    <a:pt x="362" y="86"/>
                    <a:pt x="363" y="86"/>
                    <a:pt x="363" y="87"/>
                  </a:cubicBezTo>
                  <a:cubicBezTo>
                    <a:pt x="363" y="87"/>
                    <a:pt x="364" y="87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4" y="87"/>
                    <a:pt x="365" y="87"/>
                    <a:pt x="365" y="87"/>
                  </a:cubicBezTo>
                  <a:cubicBezTo>
                    <a:pt x="366" y="87"/>
                    <a:pt x="365" y="88"/>
                    <a:pt x="366" y="88"/>
                  </a:cubicBezTo>
                  <a:cubicBezTo>
                    <a:pt x="366" y="87"/>
                    <a:pt x="366" y="87"/>
                    <a:pt x="366" y="87"/>
                  </a:cubicBezTo>
                  <a:cubicBezTo>
                    <a:pt x="367" y="88"/>
                    <a:pt x="368" y="88"/>
                    <a:pt x="369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69" y="88"/>
                    <a:pt x="370" y="88"/>
                  </a:cubicBezTo>
                  <a:cubicBezTo>
                    <a:pt x="370" y="88"/>
                    <a:pt x="369" y="87"/>
                    <a:pt x="370" y="87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1" y="88"/>
                    <a:pt x="370" y="88"/>
                    <a:pt x="370" y="88"/>
                  </a:cubicBezTo>
                  <a:cubicBezTo>
                    <a:pt x="370" y="88"/>
                    <a:pt x="370" y="88"/>
                    <a:pt x="370" y="88"/>
                  </a:cubicBezTo>
                  <a:cubicBezTo>
                    <a:pt x="370" y="88"/>
                    <a:pt x="371" y="88"/>
                    <a:pt x="371" y="88"/>
                  </a:cubicBezTo>
                  <a:cubicBezTo>
                    <a:pt x="371" y="88"/>
                    <a:pt x="371" y="88"/>
                    <a:pt x="371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9"/>
                    <a:pt x="371" y="89"/>
                    <a:pt x="371" y="89"/>
                  </a:cubicBezTo>
                  <a:cubicBezTo>
                    <a:pt x="371" y="89"/>
                    <a:pt x="371" y="89"/>
                    <a:pt x="371" y="89"/>
                  </a:cubicBezTo>
                  <a:cubicBezTo>
                    <a:pt x="373" y="89"/>
                    <a:pt x="372" y="88"/>
                    <a:pt x="372" y="87"/>
                  </a:cubicBezTo>
                  <a:cubicBezTo>
                    <a:pt x="372" y="88"/>
                    <a:pt x="373" y="87"/>
                    <a:pt x="373" y="88"/>
                  </a:cubicBezTo>
                  <a:cubicBezTo>
                    <a:pt x="373" y="88"/>
                    <a:pt x="373" y="89"/>
                    <a:pt x="373" y="89"/>
                  </a:cubicBezTo>
                  <a:cubicBezTo>
                    <a:pt x="374" y="89"/>
                    <a:pt x="374" y="88"/>
                    <a:pt x="375" y="88"/>
                  </a:cubicBezTo>
                  <a:cubicBezTo>
                    <a:pt x="375" y="88"/>
                    <a:pt x="375" y="88"/>
                    <a:pt x="375" y="88"/>
                  </a:cubicBezTo>
                  <a:cubicBezTo>
                    <a:pt x="376" y="89"/>
                    <a:pt x="377" y="88"/>
                    <a:pt x="378" y="87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8"/>
                    <a:pt x="379" y="87"/>
                    <a:pt x="380" y="88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80" y="88"/>
                    <a:pt x="381" y="88"/>
                    <a:pt x="381" y="88"/>
                  </a:cubicBezTo>
                  <a:cubicBezTo>
                    <a:pt x="382" y="88"/>
                    <a:pt x="381" y="89"/>
                    <a:pt x="382" y="89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9"/>
                    <a:pt x="383" y="89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8"/>
                    <a:pt x="384" y="89"/>
                    <a:pt x="384" y="89"/>
                  </a:cubicBezTo>
                  <a:cubicBezTo>
                    <a:pt x="384" y="88"/>
                    <a:pt x="385" y="88"/>
                    <a:pt x="385" y="88"/>
                  </a:cubicBezTo>
                  <a:cubicBezTo>
                    <a:pt x="385" y="89"/>
                    <a:pt x="385" y="89"/>
                    <a:pt x="385" y="89"/>
                  </a:cubicBezTo>
                  <a:cubicBezTo>
                    <a:pt x="385" y="89"/>
                    <a:pt x="386" y="89"/>
                    <a:pt x="386" y="88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7" y="88"/>
                    <a:pt x="387" y="87"/>
                    <a:pt x="387" y="88"/>
                  </a:cubicBezTo>
                  <a:cubicBezTo>
                    <a:pt x="388" y="88"/>
                    <a:pt x="387" y="88"/>
                    <a:pt x="387" y="88"/>
                  </a:cubicBezTo>
                  <a:cubicBezTo>
                    <a:pt x="387" y="88"/>
                    <a:pt x="387" y="89"/>
                    <a:pt x="387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8" y="88"/>
                    <a:pt x="388" y="88"/>
                    <a:pt x="388" y="87"/>
                  </a:cubicBezTo>
                  <a:cubicBezTo>
                    <a:pt x="388" y="87"/>
                    <a:pt x="388" y="87"/>
                    <a:pt x="389" y="87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88" y="87"/>
                    <a:pt x="388" y="86"/>
                    <a:pt x="388" y="87"/>
                  </a:cubicBezTo>
                  <a:cubicBezTo>
                    <a:pt x="388" y="87"/>
                    <a:pt x="388" y="87"/>
                    <a:pt x="388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7"/>
                    <a:pt x="386" y="87"/>
                    <a:pt x="386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6"/>
                    <a:pt x="387" y="85"/>
                    <a:pt x="388" y="85"/>
                  </a:cubicBezTo>
                  <a:cubicBezTo>
                    <a:pt x="388" y="86"/>
                    <a:pt x="390" y="85"/>
                    <a:pt x="390" y="86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91" y="85"/>
                    <a:pt x="391" y="85"/>
                    <a:pt x="390" y="85"/>
                  </a:cubicBezTo>
                  <a:cubicBezTo>
                    <a:pt x="392" y="85"/>
                    <a:pt x="393" y="86"/>
                    <a:pt x="394" y="85"/>
                  </a:cubicBezTo>
                  <a:cubicBezTo>
                    <a:pt x="396" y="87"/>
                    <a:pt x="397" y="85"/>
                    <a:pt x="398" y="86"/>
                  </a:cubicBezTo>
                  <a:cubicBezTo>
                    <a:pt x="400" y="85"/>
                    <a:pt x="403" y="87"/>
                    <a:pt x="405" y="85"/>
                  </a:cubicBezTo>
                  <a:close/>
                  <a:moveTo>
                    <a:pt x="503" y="82"/>
                  </a:moveTo>
                  <a:cubicBezTo>
                    <a:pt x="502" y="82"/>
                    <a:pt x="502" y="83"/>
                    <a:pt x="501" y="82"/>
                  </a:cubicBezTo>
                  <a:cubicBezTo>
                    <a:pt x="502" y="82"/>
                    <a:pt x="502" y="82"/>
                    <a:pt x="503" y="82"/>
                  </a:cubicBezTo>
                  <a:close/>
                  <a:moveTo>
                    <a:pt x="490" y="81"/>
                  </a:moveTo>
                  <a:cubicBezTo>
                    <a:pt x="489" y="83"/>
                    <a:pt x="487" y="81"/>
                    <a:pt x="486" y="82"/>
                  </a:cubicBezTo>
                  <a:cubicBezTo>
                    <a:pt x="486" y="81"/>
                    <a:pt x="486" y="81"/>
                    <a:pt x="486" y="81"/>
                  </a:cubicBezTo>
                  <a:cubicBezTo>
                    <a:pt x="487" y="80"/>
                    <a:pt x="489" y="81"/>
                    <a:pt x="490" y="81"/>
                  </a:cubicBezTo>
                  <a:close/>
                  <a:moveTo>
                    <a:pt x="475" y="81"/>
                  </a:moveTo>
                  <a:cubicBezTo>
                    <a:pt x="475" y="81"/>
                    <a:pt x="475" y="81"/>
                    <a:pt x="475" y="81"/>
                  </a:cubicBezTo>
                  <a:cubicBezTo>
                    <a:pt x="475" y="81"/>
                    <a:pt x="475" y="81"/>
                    <a:pt x="475" y="82"/>
                  </a:cubicBezTo>
                  <a:lnTo>
                    <a:pt x="475" y="81"/>
                  </a:ln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7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474" y="78"/>
                  </a:moveTo>
                  <a:cubicBezTo>
                    <a:pt x="475" y="79"/>
                    <a:pt x="476" y="78"/>
                    <a:pt x="477" y="78"/>
                  </a:cubicBezTo>
                  <a:cubicBezTo>
                    <a:pt x="480" y="78"/>
                    <a:pt x="481" y="78"/>
                    <a:pt x="483" y="78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83" y="79"/>
                    <a:pt x="481" y="79"/>
                    <a:pt x="479" y="79"/>
                  </a:cubicBezTo>
                  <a:cubicBezTo>
                    <a:pt x="479" y="79"/>
                    <a:pt x="479" y="78"/>
                    <a:pt x="479" y="78"/>
                  </a:cubicBezTo>
                  <a:cubicBezTo>
                    <a:pt x="478" y="79"/>
                    <a:pt x="476" y="80"/>
                    <a:pt x="474" y="79"/>
                  </a:cubicBezTo>
                  <a:cubicBezTo>
                    <a:pt x="474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4" y="78"/>
                  </a:cubicBezTo>
                  <a:close/>
                  <a:moveTo>
                    <a:pt x="470" y="79"/>
                  </a:moveTo>
                  <a:cubicBezTo>
                    <a:pt x="472" y="78"/>
                    <a:pt x="472" y="78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0" y="79"/>
                    <a:pt x="468" y="79"/>
                    <a:pt x="467" y="79"/>
                  </a:cubicBezTo>
                  <a:cubicBezTo>
                    <a:pt x="468" y="79"/>
                    <a:pt x="469" y="78"/>
                    <a:pt x="470" y="79"/>
                  </a:cubicBezTo>
                  <a:close/>
                  <a:moveTo>
                    <a:pt x="459" y="79"/>
                  </a:moveTo>
                  <a:cubicBezTo>
                    <a:pt x="462" y="79"/>
                    <a:pt x="462" y="78"/>
                    <a:pt x="464" y="79"/>
                  </a:cubicBezTo>
                  <a:cubicBezTo>
                    <a:pt x="465" y="79"/>
                    <a:pt x="465" y="78"/>
                    <a:pt x="466" y="79"/>
                  </a:cubicBezTo>
                  <a:cubicBezTo>
                    <a:pt x="466" y="80"/>
                    <a:pt x="464" y="78"/>
                    <a:pt x="463" y="79"/>
                  </a:cubicBezTo>
                  <a:cubicBezTo>
                    <a:pt x="461" y="78"/>
                    <a:pt x="458" y="80"/>
                    <a:pt x="456" y="79"/>
                  </a:cubicBezTo>
                  <a:cubicBezTo>
                    <a:pt x="457" y="79"/>
                    <a:pt x="458" y="79"/>
                    <a:pt x="459" y="79"/>
                  </a:cubicBezTo>
                  <a:close/>
                  <a:moveTo>
                    <a:pt x="488" y="67"/>
                  </a:moveTo>
                  <a:cubicBezTo>
                    <a:pt x="487" y="67"/>
                    <a:pt x="487" y="68"/>
                    <a:pt x="486" y="68"/>
                  </a:cubicBezTo>
                  <a:cubicBezTo>
                    <a:pt x="486" y="67"/>
                    <a:pt x="485" y="68"/>
                    <a:pt x="485" y="67"/>
                  </a:cubicBezTo>
                  <a:cubicBezTo>
                    <a:pt x="485" y="66"/>
                    <a:pt x="487" y="67"/>
                    <a:pt x="488" y="67"/>
                  </a:cubicBezTo>
                  <a:close/>
                  <a:moveTo>
                    <a:pt x="478" y="61"/>
                  </a:moveTo>
                  <a:cubicBezTo>
                    <a:pt x="478" y="61"/>
                    <a:pt x="478" y="61"/>
                    <a:pt x="478" y="61"/>
                  </a:cubicBezTo>
                  <a:cubicBezTo>
                    <a:pt x="477" y="61"/>
                    <a:pt x="477" y="61"/>
                    <a:pt x="477" y="61"/>
                  </a:cubicBezTo>
                  <a:lnTo>
                    <a:pt x="478" y="61"/>
                  </a:lnTo>
                  <a:close/>
                  <a:moveTo>
                    <a:pt x="471" y="63"/>
                  </a:moveTo>
                  <a:cubicBezTo>
                    <a:pt x="472" y="63"/>
                    <a:pt x="472" y="63"/>
                    <a:pt x="472" y="63"/>
                  </a:cubicBezTo>
                  <a:cubicBezTo>
                    <a:pt x="471" y="64"/>
                    <a:pt x="471" y="64"/>
                    <a:pt x="471" y="64"/>
                  </a:cubicBezTo>
                  <a:cubicBezTo>
                    <a:pt x="471" y="63"/>
                    <a:pt x="471" y="63"/>
                    <a:pt x="471" y="63"/>
                  </a:cubicBezTo>
                  <a:close/>
                  <a:moveTo>
                    <a:pt x="470" y="64"/>
                  </a:moveTo>
                  <a:cubicBezTo>
                    <a:pt x="470" y="64"/>
                    <a:pt x="469" y="63"/>
                    <a:pt x="469" y="64"/>
                  </a:cubicBezTo>
                  <a:cubicBezTo>
                    <a:pt x="469" y="64"/>
                    <a:pt x="469" y="64"/>
                    <a:pt x="469" y="64"/>
                  </a:cubicBezTo>
                  <a:cubicBezTo>
                    <a:pt x="468" y="64"/>
                    <a:pt x="468" y="64"/>
                    <a:pt x="468" y="64"/>
                  </a:cubicBezTo>
                  <a:cubicBezTo>
                    <a:pt x="469" y="63"/>
                    <a:pt x="470" y="63"/>
                    <a:pt x="470" y="64"/>
                  </a:cubicBezTo>
                  <a:close/>
                  <a:moveTo>
                    <a:pt x="496" y="55"/>
                  </a:moveTo>
                  <a:cubicBezTo>
                    <a:pt x="495" y="56"/>
                    <a:pt x="495" y="56"/>
                    <a:pt x="495" y="56"/>
                  </a:cubicBezTo>
                  <a:cubicBezTo>
                    <a:pt x="495" y="55"/>
                    <a:pt x="495" y="55"/>
                    <a:pt x="495" y="55"/>
                  </a:cubicBezTo>
                  <a:lnTo>
                    <a:pt x="496" y="55"/>
                  </a:lnTo>
                  <a:close/>
                  <a:moveTo>
                    <a:pt x="495" y="54"/>
                  </a:moveTo>
                  <a:cubicBezTo>
                    <a:pt x="494" y="54"/>
                    <a:pt x="494" y="54"/>
                    <a:pt x="494" y="54"/>
                  </a:cubicBezTo>
                  <a:cubicBezTo>
                    <a:pt x="494" y="54"/>
                    <a:pt x="494" y="54"/>
                    <a:pt x="494" y="54"/>
                  </a:cubicBezTo>
                  <a:lnTo>
                    <a:pt x="495" y="54"/>
                  </a:lnTo>
                  <a:close/>
                  <a:moveTo>
                    <a:pt x="504" y="54"/>
                  </a:moveTo>
                  <a:cubicBezTo>
                    <a:pt x="503" y="55"/>
                    <a:pt x="503" y="55"/>
                    <a:pt x="503" y="55"/>
                  </a:cubicBezTo>
                  <a:cubicBezTo>
                    <a:pt x="503" y="54"/>
                    <a:pt x="503" y="54"/>
                    <a:pt x="503" y="54"/>
                  </a:cubicBezTo>
                  <a:lnTo>
                    <a:pt x="504" y="54"/>
                  </a:lnTo>
                  <a:close/>
                  <a:moveTo>
                    <a:pt x="494" y="53"/>
                  </a:moveTo>
                  <a:cubicBezTo>
                    <a:pt x="493" y="54"/>
                    <a:pt x="493" y="54"/>
                    <a:pt x="492" y="54"/>
                  </a:cubicBezTo>
                  <a:lnTo>
                    <a:pt x="494" y="53"/>
                  </a:lnTo>
                  <a:close/>
                  <a:moveTo>
                    <a:pt x="490" y="53"/>
                  </a:moveTo>
                  <a:cubicBezTo>
                    <a:pt x="490" y="53"/>
                    <a:pt x="490" y="53"/>
                    <a:pt x="490" y="54"/>
                  </a:cubicBezTo>
                  <a:cubicBezTo>
                    <a:pt x="490" y="53"/>
                    <a:pt x="490" y="53"/>
                    <a:pt x="490" y="53"/>
                  </a:cubicBezTo>
                  <a:close/>
                  <a:moveTo>
                    <a:pt x="489" y="55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lnTo>
                    <a:pt x="489" y="55"/>
                  </a:lnTo>
                  <a:close/>
                  <a:moveTo>
                    <a:pt x="487" y="56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lose/>
                  <a:moveTo>
                    <a:pt x="485" y="56"/>
                  </a:move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lnTo>
                    <a:pt x="485" y="56"/>
                  </a:lnTo>
                  <a:close/>
                  <a:moveTo>
                    <a:pt x="519" y="44"/>
                  </a:moveTo>
                  <a:cubicBezTo>
                    <a:pt x="519" y="45"/>
                    <a:pt x="519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20" y="45"/>
                    <a:pt x="519" y="44"/>
                    <a:pt x="520" y="44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0" y="45"/>
                    <a:pt x="520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lnTo>
                    <a:pt x="519" y="44"/>
                  </a:lnTo>
                  <a:close/>
                  <a:moveTo>
                    <a:pt x="518" y="45"/>
                  </a:moveTo>
                  <a:cubicBezTo>
                    <a:pt x="518" y="45"/>
                    <a:pt x="518" y="45"/>
                    <a:pt x="518" y="45"/>
                  </a:cubicBezTo>
                  <a:cubicBezTo>
                    <a:pt x="517" y="45"/>
                    <a:pt x="517" y="45"/>
                    <a:pt x="517" y="45"/>
                  </a:cubicBezTo>
                  <a:lnTo>
                    <a:pt x="518" y="45"/>
                  </a:lnTo>
                  <a:close/>
                  <a:moveTo>
                    <a:pt x="473" y="56"/>
                  </a:moveTo>
                  <a:cubicBezTo>
                    <a:pt x="473" y="56"/>
                    <a:pt x="473" y="56"/>
                    <a:pt x="473" y="56"/>
                  </a:cubicBezTo>
                  <a:cubicBezTo>
                    <a:pt x="473" y="56"/>
                    <a:pt x="473" y="57"/>
                    <a:pt x="474" y="57"/>
                  </a:cubicBezTo>
                  <a:cubicBezTo>
                    <a:pt x="473" y="57"/>
                    <a:pt x="472" y="57"/>
                    <a:pt x="473" y="56"/>
                  </a:cubicBezTo>
                  <a:close/>
                  <a:moveTo>
                    <a:pt x="475" y="56"/>
                  </a:moveTo>
                  <a:cubicBezTo>
                    <a:pt x="475" y="56"/>
                    <a:pt x="475" y="56"/>
                    <a:pt x="475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6" y="56"/>
                    <a:pt x="476" y="56"/>
                    <a:pt x="475" y="56"/>
                  </a:cubicBezTo>
                  <a:close/>
                  <a:moveTo>
                    <a:pt x="479" y="50"/>
                  </a:moveTo>
                  <a:cubicBezTo>
                    <a:pt x="479" y="49"/>
                    <a:pt x="479" y="49"/>
                    <a:pt x="479" y="49"/>
                  </a:cubicBezTo>
                  <a:cubicBezTo>
                    <a:pt x="479" y="49"/>
                    <a:pt x="478" y="49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7" y="49"/>
                    <a:pt x="476" y="51"/>
                    <a:pt x="476" y="50"/>
                  </a:cubicBezTo>
                  <a:cubicBezTo>
                    <a:pt x="476" y="50"/>
                    <a:pt x="477" y="50"/>
                    <a:pt x="476" y="49"/>
                  </a:cubicBezTo>
                  <a:cubicBezTo>
                    <a:pt x="477" y="49"/>
                    <a:pt x="477" y="49"/>
                    <a:pt x="478" y="49"/>
                  </a:cubicBezTo>
                  <a:cubicBezTo>
                    <a:pt x="478" y="49"/>
                    <a:pt x="478" y="49"/>
                    <a:pt x="478" y="49"/>
                  </a:cubicBezTo>
                  <a:cubicBezTo>
                    <a:pt x="478" y="49"/>
                    <a:pt x="479" y="49"/>
                    <a:pt x="480" y="49"/>
                  </a:cubicBezTo>
                  <a:cubicBezTo>
                    <a:pt x="480" y="49"/>
                    <a:pt x="480" y="49"/>
                    <a:pt x="481" y="49"/>
                  </a:cubicBezTo>
                  <a:cubicBezTo>
                    <a:pt x="480" y="50"/>
                    <a:pt x="482" y="50"/>
                    <a:pt x="482" y="51"/>
                  </a:cubicBezTo>
                  <a:cubicBezTo>
                    <a:pt x="482" y="50"/>
                    <a:pt x="480" y="50"/>
                    <a:pt x="479" y="50"/>
                  </a:cubicBezTo>
                  <a:close/>
                  <a:moveTo>
                    <a:pt x="482" y="43"/>
                  </a:moveTo>
                  <a:cubicBezTo>
                    <a:pt x="482" y="43"/>
                    <a:pt x="482" y="43"/>
                    <a:pt x="482" y="43"/>
                  </a:cubicBezTo>
                  <a:cubicBezTo>
                    <a:pt x="482" y="43"/>
                    <a:pt x="483" y="42"/>
                    <a:pt x="483" y="42"/>
                  </a:cubicBezTo>
                  <a:cubicBezTo>
                    <a:pt x="483" y="43"/>
                    <a:pt x="483" y="43"/>
                    <a:pt x="482" y="43"/>
                  </a:cubicBezTo>
                  <a:cubicBezTo>
                    <a:pt x="482" y="43"/>
                    <a:pt x="482" y="43"/>
                    <a:pt x="482" y="43"/>
                  </a:cubicBezTo>
                  <a:close/>
                  <a:moveTo>
                    <a:pt x="478" y="56"/>
                  </a:move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80" y="55"/>
                    <a:pt x="481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79" y="58"/>
                    <a:pt x="479" y="56"/>
                    <a:pt x="478" y="56"/>
                  </a:cubicBezTo>
                  <a:close/>
                  <a:moveTo>
                    <a:pt x="479" y="59"/>
                  </a:moveTo>
                  <a:cubicBezTo>
                    <a:pt x="479" y="58"/>
                    <a:pt x="479" y="58"/>
                    <a:pt x="479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9" y="58"/>
                    <a:pt x="479" y="59"/>
                    <a:pt x="479" y="59"/>
                  </a:cubicBezTo>
                  <a:close/>
                  <a:moveTo>
                    <a:pt x="485" y="50"/>
                  </a:moveTo>
                  <a:cubicBezTo>
                    <a:pt x="485" y="50"/>
                    <a:pt x="485" y="50"/>
                    <a:pt x="485" y="50"/>
                  </a:cubicBezTo>
                  <a:cubicBezTo>
                    <a:pt x="485" y="50"/>
                    <a:pt x="485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5" y="49"/>
                    <a:pt x="486" y="50"/>
                    <a:pt x="486" y="49"/>
                  </a:cubicBezTo>
                  <a:cubicBezTo>
                    <a:pt x="486" y="49"/>
                    <a:pt x="485" y="50"/>
                    <a:pt x="485" y="50"/>
                  </a:cubicBezTo>
                  <a:close/>
                  <a:moveTo>
                    <a:pt x="488" y="48"/>
                  </a:move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lnTo>
                    <a:pt x="488" y="48"/>
                  </a:lnTo>
                  <a:close/>
                  <a:moveTo>
                    <a:pt x="492" y="43"/>
                  </a:moveTo>
                  <a:cubicBezTo>
                    <a:pt x="492" y="43"/>
                    <a:pt x="492" y="43"/>
                    <a:pt x="491" y="43"/>
                  </a:cubicBezTo>
                  <a:cubicBezTo>
                    <a:pt x="491" y="43"/>
                    <a:pt x="490" y="43"/>
                    <a:pt x="489" y="43"/>
                  </a:cubicBezTo>
                  <a:cubicBezTo>
                    <a:pt x="490" y="43"/>
                    <a:pt x="491" y="42"/>
                    <a:pt x="492" y="42"/>
                  </a:cubicBezTo>
                  <a:cubicBezTo>
                    <a:pt x="492" y="43"/>
                    <a:pt x="491" y="43"/>
                    <a:pt x="491" y="43"/>
                  </a:cubicBezTo>
                  <a:cubicBezTo>
                    <a:pt x="492" y="43"/>
                    <a:pt x="492" y="43"/>
                    <a:pt x="492" y="43"/>
                  </a:cubicBezTo>
                  <a:close/>
                  <a:moveTo>
                    <a:pt x="492" y="47"/>
                  </a:moveTo>
                  <a:cubicBezTo>
                    <a:pt x="493" y="47"/>
                    <a:pt x="495" y="46"/>
                    <a:pt x="496" y="47"/>
                  </a:cubicBezTo>
                  <a:cubicBezTo>
                    <a:pt x="495" y="46"/>
                    <a:pt x="493" y="47"/>
                    <a:pt x="492" y="47"/>
                  </a:cubicBezTo>
                  <a:close/>
                  <a:moveTo>
                    <a:pt x="495" y="43"/>
                  </a:moveTo>
                  <a:cubicBezTo>
                    <a:pt x="495" y="43"/>
                    <a:pt x="495" y="43"/>
                    <a:pt x="495" y="43"/>
                  </a:cubicBezTo>
                  <a:cubicBezTo>
                    <a:pt x="495" y="44"/>
                    <a:pt x="495" y="44"/>
                    <a:pt x="495" y="44"/>
                  </a:cubicBezTo>
                  <a:lnTo>
                    <a:pt x="495" y="43"/>
                  </a:lnTo>
                  <a:close/>
                  <a:moveTo>
                    <a:pt x="496" y="43"/>
                  </a:move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lose/>
                  <a:moveTo>
                    <a:pt x="496" y="45"/>
                  </a:move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lnTo>
                    <a:pt x="496" y="45"/>
                  </a:lnTo>
                  <a:close/>
                  <a:moveTo>
                    <a:pt x="502" y="45"/>
                  </a:move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3" y="44"/>
                    <a:pt x="504" y="45"/>
                  </a:cubicBezTo>
                  <a:cubicBezTo>
                    <a:pt x="503" y="45"/>
                    <a:pt x="503" y="45"/>
                    <a:pt x="502" y="45"/>
                  </a:cubicBezTo>
                  <a:close/>
                  <a:moveTo>
                    <a:pt x="506" y="45"/>
                  </a:moveTo>
                  <a:cubicBezTo>
                    <a:pt x="505" y="45"/>
                    <a:pt x="505" y="45"/>
                    <a:pt x="505" y="45"/>
                  </a:cubicBezTo>
                  <a:cubicBezTo>
                    <a:pt x="504" y="44"/>
                    <a:pt x="505" y="45"/>
                    <a:pt x="506" y="45"/>
                  </a:cubicBezTo>
                  <a:cubicBezTo>
                    <a:pt x="506" y="45"/>
                    <a:pt x="506" y="44"/>
                    <a:pt x="506" y="44"/>
                  </a:cubicBezTo>
                  <a:cubicBezTo>
                    <a:pt x="506" y="45"/>
                    <a:pt x="506" y="45"/>
                    <a:pt x="506" y="45"/>
                  </a:cubicBezTo>
                  <a:close/>
                  <a:moveTo>
                    <a:pt x="507" y="45"/>
                  </a:moveTo>
                  <a:cubicBezTo>
                    <a:pt x="507" y="45"/>
                    <a:pt x="507" y="45"/>
                    <a:pt x="507" y="45"/>
                  </a:cubicBezTo>
                  <a:cubicBezTo>
                    <a:pt x="508" y="45"/>
                    <a:pt x="508" y="45"/>
                    <a:pt x="508" y="45"/>
                  </a:cubicBezTo>
                  <a:lnTo>
                    <a:pt x="507" y="45"/>
                  </a:lnTo>
                  <a:close/>
                  <a:moveTo>
                    <a:pt x="509" y="45"/>
                  </a:move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5"/>
                    <a:pt x="509" y="45"/>
                    <a:pt x="510" y="44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1" y="46"/>
                    <a:pt x="509" y="45"/>
                    <a:pt x="509" y="45"/>
                  </a:cubicBezTo>
                  <a:close/>
                  <a:moveTo>
                    <a:pt x="512" y="46"/>
                  </a:moveTo>
                  <a:cubicBezTo>
                    <a:pt x="512" y="47"/>
                    <a:pt x="512" y="47"/>
                    <a:pt x="512" y="47"/>
                  </a:cubicBezTo>
                  <a:cubicBezTo>
                    <a:pt x="511" y="46"/>
                    <a:pt x="511" y="46"/>
                    <a:pt x="511" y="46"/>
                  </a:cubicBezTo>
                  <a:lnTo>
                    <a:pt x="512" y="46"/>
                  </a:lnTo>
                  <a:close/>
                  <a:moveTo>
                    <a:pt x="494" y="38"/>
                  </a:moveTo>
                  <a:cubicBezTo>
                    <a:pt x="492" y="38"/>
                    <a:pt x="491" y="39"/>
                    <a:pt x="490" y="39"/>
                  </a:cubicBezTo>
                  <a:cubicBezTo>
                    <a:pt x="490" y="38"/>
                    <a:pt x="490" y="38"/>
                    <a:pt x="490" y="38"/>
                  </a:cubicBezTo>
                  <a:cubicBezTo>
                    <a:pt x="491" y="39"/>
                    <a:pt x="493" y="38"/>
                    <a:pt x="494" y="38"/>
                  </a:cubicBezTo>
                  <a:close/>
                  <a:moveTo>
                    <a:pt x="490" y="41"/>
                  </a:moveTo>
                  <a:cubicBezTo>
                    <a:pt x="490" y="40"/>
                    <a:pt x="491" y="39"/>
                    <a:pt x="492" y="40"/>
                  </a:cubicBezTo>
                  <a:cubicBezTo>
                    <a:pt x="493" y="40"/>
                    <a:pt x="492" y="41"/>
                    <a:pt x="493" y="41"/>
                  </a:cubicBezTo>
                  <a:cubicBezTo>
                    <a:pt x="493" y="40"/>
                    <a:pt x="495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7" y="41"/>
                    <a:pt x="496" y="41"/>
                    <a:pt x="496" y="41"/>
                  </a:cubicBezTo>
                  <a:cubicBezTo>
                    <a:pt x="497" y="41"/>
                    <a:pt x="498" y="41"/>
                    <a:pt x="498" y="41"/>
                  </a:cubicBezTo>
                  <a:cubicBezTo>
                    <a:pt x="498" y="40"/>
                    <a:pt x="498" y="40"/>
                    <a:pt x="498" y="40"/>
                  </a:cubicBezTo>
                  <a:cubicBezTo>
                    <a:pt x="499" y="40"/>
                    <a:pt x="499" y="40"/>
                    <a:pt x="500" y="40"/>
                  </a:cubicBezTo>
                  <a:cubicBezTo>
                    <a:pt x="500" y="40"/>
                    <a:pt x="500" y="40"/>
                    <a:pt x="500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39"/>
                    <a:pt x="501" y="39"/>
                    <a:pt x="501" y="39"/>
                  </a:cubicBezTo>
                  <a:cubicBezTo>
                    <a:pt x="501" y="39"/>
                    <a:pt x="502" y="40"/>
                    <a:pt x="502" y="39"/>
                  </a:cubicBezTo>
                  <a:cubicBezTo>
                    <a:pt x="503" y="41"/>
                    <a:pt x="504" y="40"/>
                    <a:pt x="505" y="40"/>
                  </a:cubicBezTo>
                  <a:cubicBezTo>
                    <a:pt x="505" y="40"/>
                    <a:pt x="506" y="40"/>
                    <a:pt x="505" y="40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7" y="40"/>
                    <a:pt x="509" y="38"/>
                    <a:pt x="512" y="39"/>
                  </a:cubicBezTo>
                  <a:cubicBezTo>
                    <a:pt x="512" y="40"/>
                    <a:pt x="512" y="40"/>
                    <a:pt x="512" y="40"/>
                  </a:cubicBezTo>
                  <a:cubicBezTo>
                    <a:pt x="511" y="40"/>
                    <a:pt x="511" y="40"/>
                    <a:pt x="511" y="40"/>
                  </a:cubicBezTo>
                  <a:cubicBezTo>
                    <a:pt x="511" y="40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2"/>
                  </a:cubicBezTo>
                  <a:cubicBezTo>
                    <a:pt x="513" y="42"/>
                    <a:pt x="511" y="43"/>
                    <a:pt x="512" y="43"/>
                  </a:cubicBezTo>
                  <a:cubicBezTo>
                    <a:pt x="512" y="43"/>
                    <a:pt x="511" y="44"/>
                    <a:pt x="511" y="44"/>
                  </a:cubicBezTo>
                  <a:cubicBezTo>
                    <a:pt x="511" y="44"/>
                    <a:pt x="511" y="45"/>
                    <a:pt x="511" y="45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0" y="44"/>
                    <a:pt x="510" y="44"/>
                    <a:pt x="509" y="44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1"/>
                    <a:pt x="508" y="42"/>
                    <a:pt x="508" y="42"/>
                  </a:cubicBezTo>
                  <a:cubicBezTo>
                    <a:pt x="509" y="43"/>
                    <a:pt x="506" y="41"/>
                    <a:pt x="507" y="43"/>
                  </a:cubicBezTo>
                  <a:cubicBezTo>
                    <a:pt x="507" y="44"/>
                    <a:pt x="505" y="44"/>
                    <a:pt x="504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2" y="42"/>
                    <a:pt x="504" y="43"/>
                    <a:pt x="506" y="42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4" y="41"/>
                    <a:pt x="503" y="41"/>
                  </a:cubicBezTo>
                  <a:cubicBezTo>
                    <a:pt x="503" y="41"/>
                    <a:pt x="503" y="41"/>
                    <a:pt x="503" y="41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2" y="42"/>
                    <a:pt x="502" y="42"/>
                    <a:pt x="500" y="42"/>
                  </a:cubicBezTo>
                  <a:cubicBezTo>
                    <a:pt x="500" y="42"/>
                    <a:pt x="497" y="42"/>
                    <a:pt x="499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9" y="42"/>
                    <a:pt x="499" y="42"/>
                  </a:cubicBezTo>
                  <a:cubicBezTo>
                    <a:pt x="499" y="41"/>
                    <a:pt x="498" y="42"/>
                    <a:pt x="497" y="41"/>
                  </a:cubicBezTo>
                  <a:cubicBezTo>
                    <a:pt x="497" y="42"/>
                    <a:pt x="496" y="42"/>
                    <a:pt x="495" y="42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1"/>
                    <a:pt x="493" y="42"/>
                  </a:cubicBezTo>
                  <a:cubicBezTo>
                    <a:pt x="493" y="42"/>
                    <a:pt x="492" y="42"/>
                    <a:pt x="493" y="42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2" y="42"/>
                    <a:pt x="492" y="42"/>
                  </a:cubicBezTo>
                  <a:cubicBezTo>
                    <a:pt x="491" y="41"/>
                    <a:pt x="490" y="42"/>
                    <a:pt x="489" y="42"/>
                  </a:cubicBezTo>
                  <a:cubicBezTo>
                    <a:pt x="489" y="41"/>
                    <a:pt x="489" y="41"/>
                    <a:pt x="489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8" y="41"/>
                    <a:pt x="489" y="40"/>
                    <a:pt x="490" y="41"/>
                  </a:cubicBezTo>
                  <a:close/>
                  <a:moveTo>
                    <a:pt x="489" y="38"/>
                  </a:moveTo>
                  <a:cubicBezTo>
                    <a:pt x="488" y="38"/>
                    <a:pt x="488" y="38"/>
                    <a:pt x="488" y="38"/>
                  </a:cubicBezTo>
                  <a:cubicBezTo>
                    <a:pt x="488" y="38"/>
                    <a:pt x="488" y="38"/>
                    <a:pt x="488" y="38"/>
                  </a:cubicBezTo>
                  <a:lnTo>
                    <a:pt x="489" y="38"/>
                  </a:lnTo>
                  <a:close/>
                  <a:moveTo>
                    <a:pt x="484" y="49"/>
                  </a:moveTo>
                  <a:cubicBezTo>
                    <a:pt x="483" y="49"/>
                    <a:pt x="483" y="51"/>
                    <a:pt x="482" y="50"/>
                  </a:cubicBezTo>
                  <a:cubicBezTo>
                    <a:pt x="482" y="49"/>
                    <a:pt x="483" y="49"/>
                    <a:pt x="484" y="49"/>
                  </a:cubicBezTo>
                  <a:close/>
                  <a:moveTo>
                    <a:pt x="486" y="41"/>
                  </a:moveTo>
                  <a:cubicBezTo>
                    <a:pt x="486" y="40"/>
                    <a:pt x="485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5" y="40"/>
                    <a:pt x="486" y="40"/>
                    <a:pt x="486" y="41"/>
                  </a:cubicBezTo>
                  <a:close/>
                  <a:moveTo>
                    <a:pt x="482" y="41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2" y="40"/>
                    <a:pt x="482" y="40"/>
                    <a:pt x="482" y="41"/>
                  </a:cubicBezTo>
                  <a:close/>
                  <a:moveTo>
                    <a:pt x="485" y="42"/>
                  </a:moveTo>
                  <a:cubicBezTo>
                    <a:pt x="483" y="41"/>
                    <a:pt x="481" y="42"/>
                    <a:pt x="479" y="41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0" y="42"/>
                    <a:pt x="483" y="41"/>
                    <a:pt x="485" y="42"/>
                  </a:cubicBezTo>
                  <a:close/>
                  <a:moveTo>
                    <a:pt x="476" y="49"/>
                  </a:moveTo>
                  <a:cubicBezTo>
                    <a:pt x="476" y="49"/>
                    <a:pt x="476" y="49"/>
                    <a:pt x="476" y="49"/>
                  </a:cubicBezTo>
                  <a:cubicBezTo>
                    <a:pt x="476" y="49"/>
                    <a:pt x="476" y="49"/>
                    <a:pt x="476" y="49"/>
                  </a:cubicBezTo>
                  <a:cubicBezTo>
                    <a:pt x="475" y="49"/>
                    <a:pt x="475" y="49"/>
                    <a:pt x="474" y="49"/>
                  </a:cubicBezTo>
                  <a:cubicBezTo>
                    <a:pt x="474" y="48"/>
                    <a:pt x="475" y="49"/>
                    <a:pt x="476" y="49"/>
                  </a:cubicBezTo>
                  <a:close/>
                  <a:moveTo>
                    <a:pt x="470" y="55"/>
                  </a:move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5"/>
                    <a:pt x="470" y="55"/>
                  </a:cubicBezTo>
                  <a:close/>
                  <a:moveTo>
                    <a:pt x="471" y="50"/>
                  </a:moveTo>
                  <a:cubicBezTo>
                    <a:pt x="470" y="50"/>
                    <a:pt x="470" y="50"/>
                    <a:pt x="470" y="50"/>
                  </a:cubicBezTo>
                  <a:cubicBezTo>
                    <a:pt x="472" y="50"/>
                    <a:pt x="472" y="50"/>
                    <a:pt x="472" y="50"/>
                  </a:cubicBezTo>
                  <a:lnTo>
                    <a:pt x="471" y="50"/>
                  </a:lnTo>
                  <a:close/>
                  <a:moveTo>
                    <a:pt x="474" y="42"/>
                  </a:move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2"/>
                    <a:pt x="474" y="42"/>
                    <a:pt x="474" y="42"/>
                  </a:cubicBezTo>
                  <a:close/>
                  <a:moveTo>
                    <a:pt x="468" y="56"/>
                  </a:moveTo>
                  <a:cubicBezTo>
                    <a:pt x="468" y="56"/>
                    <a:pt x="468" y="56"/>
                    <a:pt x="468" y="56"/>
                  </a:cubicBezTo>
                  <a:cubicBezTo>
                    <a:pt x="467" y="56"/>
                    <a:pt x="467" y="56"/>
                    <a:pt x="467" y="56"/>
                  </a:cubicBezTo>
                  <a:lnTo>
                    <a:pt x="468" y="56"/>
                  </a:lnTo>
                  <a:close/>
                  <a:moveTo>
                    <a:pt x="467" y="56"/>
                  </a:moveTo>
                  <a:cubicBezTo>
                    <a:pt x="466" y="56"/>
                    <a:pt x="466" y="56"/>
                    <a:pt x="465" y="56"/>
                  </a:cubicBezTo>
                  <a:cubicBezTo>
                    <a:pt x="465" y="56"/>
                    <a:pt x="465" y="56"/>
                    <a:pt x="465" y="56"/>
                  </a:cubicBezTo>
                  <a:cubicBezTo>
                    <a:pt x="465" y="55"/>
                    <a:pt x="466" y="56"/>
                    <a:pt x="467" y="56"/>
                  </a:cubicBezTo>
                  <a:close/>
                  <a:moveTo>
                    <a:pt x="462" y="64"/>
                  </a:move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2" y="64"/>
                    <a:pt x="462" y="64"/>
                  </a:cubicBezTo>
                  <a:close/>
                  <a:moveTo>
                    <a:pt x="463" y="59"/>
                  </a:moveTo>
                  <a:cubicBezTo>
                    <a:pt x="463" y="60"/>
                    <a:pt x="463" y="60"/>
                    <a:pt x="463" y="60"/>
                  </a:cubicBezTo>
                  <a:cubicBezTo>
                    <a:pt x="463" y="59"/>
                    <a:pt x="463" y="59"/>
                    <a:pt x="463" y="59"/>
                  </a:cubicBezTo>
                  <a:close/>
                  <a:moveTo>
                    <a:pt x="464" y="56"/>
                  </a:moveTo>
                  <a:cubicBezTo>
                    <a:pt x="464" y="57"/>
                    <a:pt x="463" y="56"/>
                    <a:pt x="463" y="56"/>
                  </a:cubicBezTo>
                  <a:cubicBezTo>
                    <a:pt x="463" y="56"/>
                    <a:pt x="464" y="56"/>
                    <a:pt x="464" y="56"/>
                  </a:cubicBezTo>
                  <a:close/>
                  <a:moveTo>
                    <a:pt x="461" y="56"/>
                  </a:moveTo>
                  <a:cubicBezTo>
                    <a:pt x="461" y="56"/>
                    <a:pt x="459" y="56"/>
                    <a:pt x="458" y="56"/>
                  </a:cubicBezTo>
                  <a:cubicBezTo>
                    <a:pt x="457" y="56"/>
                    <a:pt x="457" y="55"/>
                    <a:pt x="456" y="56"/>
                  </a:cubicBezTo>
                  <a:cubicBezTo>
                    <a:pt x="458" y="55"/>
                    <a:pt x="460" y="56"/>
                    <a:pt x="461" y="56"/>
                  </a:cubicBezTo>
                  <a:close/>
                  <a:moveTo>
                    <a:pt x="455" y="55"/>
                  </a:moveTo>
                  <a:cubicBezTo>
                    <a:pt x="455" y="55"/>
                    <a:pt x="455" y="55"/>
                    <a:pt x="455" y="56"/>
                  </a:cubicBezTo>
                  <a:cubicBezTo>
                    <a:pt x="454" y="56"/>
                    <a:pt x="454" y="56"/>
                    <a:pt x="454" y="56"/>
                  </a:cubicBezTo>
                  <a:lnTo>
                    <a:pt x="455" y="55"/>
                  </a:lnTo>
                  <a:close/>
                  <a:moveTo>
                    <a:pt x="453" y="56"/>
                  </a:moveTo>
                  <a:cubicBezTo>
                    <a:pt x="453" y="56"/>
                    <a:pt x="453" y="56"/>
                    <a:pt x="453" y="56"/>
                  </a:cubicBezTo>
                  <a:cubicBezTo>
                    <a:pt x="453" y="55"/>
                    <a:pt x="453" y="55"/>
                    <a:pt x="453" y="55"/>
                  </a:cubicBezTo>
                  <a:lnTo>
                    <a:pt x="453" y="56"/>
                  </a:lnTo>
                  <a:close/>
                  <a:moveTo>
                    <a:pt x="451" y="55"/>
                  </a:moveTo>
                  <a:cubicBezTo>
                    <a:pt x="451" y="56"/>
                    <a:pt x="451" y="56"/>
                    <a:pt x="451" y="56"/>
                  </a:cubicBezTo>
                  <a:cubicBezTo>
                    <a:pt x="450" y="55"/>
                    <a:pt x="450" y="56"/>
                    <a:pt x="449" y="56"/>
                  </a:cubicBezTo>
                  <a:cubicBezTo>
                    <a:pt x="449" y="55"/>
                    <a:pt x="450" y="56"/>
                    <a:pt x="451" y="55"/>
                  </a:cubicBezTo>
                  <a:close/>
                  <a:moveTo>
                    <a:pt x="477" y="33"/>
                  </a:moveTo>
                  <a:cubicBezTo>
                    <a:pt x="477" y="34"/>
                    <a:pt x="477" y="34"/>
                    <a:pt x="476" y="34"/>
                  </a:cubicBezTo>
                  <a:cubicBezTo>
                    <a:pt x="476" y="33"/>
                    <a:pt x="477" y="34"/>
                    <a:pt x="477" y="33"/>
                  </a:cubicBezTo>
                  <a:close/>
                  <a:moveTo>
                    <a:pt x="469" y="34"/>
                  </a:moveTo>
                  <a:cubicBezTo>
                    <a:pt x="469" y="34"/>
                    <a:pt x="469" y="34"/>
                    <a:pt x="470" y="34"/>
                  </a:cubicBezTo>
                  <a:cubicBezTo>
                    <a:pt x="470" y="35"/>
                    <a:pt x="469" y="34"/>
                    <a:pt x="469" y="34"/>
                  </a:cubicBezTo>
                  <a:close/>
                  <a:moveTo>
                    <a:pt x="472" y="32"/>
                  </a:moveTo>
                  <a:cubicBezTo>
                    <a:pt x="471" y="32"/>
                    <a:pt x="471" y="32"/>
                    <a:pt x="471" y="31"/>
                  </a:cubicBezTo>
                  <a:cubicBezTo>
                    <a:pt x="471" y="31"/>
                    <a:pt x="472" y="32"/>
                    <a:pt x="472" y="32"/>
                  </a:cubicBezTo>
                  <a:close/>
                  <a:moveTo>
                    <a:pt x="473" y="29"/>
                  </a:moveTo>
                  <a:cubicBezTo>
                    <a:pt x="473" y="30"/>
                    <a:pt x="473" y="30"/>
                    <a:pt x="473" y="30"/>
                  </a:cubicBezTo>
                  <a:cubicBezTo>
                    <a:pt x="473" y="30"/>
                    <a:pt x="470" y="30"/>
                    <a:pt x="470" y="30"/>
                  </a:cubicBezTo>
                  <a:lnTo>
                    <a:pt x="473" y="29"/>
                  </a:lnTo>
                  <a:close/>
                  <a:moveTo>
                    <a:pt x="468" y="29"/>
                  </a:move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67" y="30"/>
                    <a:pt x="467" y="30"/>
                  </a:cubicBezTo>
                  <a:lnTo>
                    <a:pt x="468" y="29"/>
                  </a:lnTo>
                  <a:close/>
                  <a:moveTo>
                    <a:pt x="467" y="31"/>
                  </a:moveTo>
                  <a:cubicBezTo>
                    <a:pt x="468" y="32"/>
                    <a:pt x="468" y="32"/>
                    <a:pt x="468" y="32"/>
                  </a:cubicBezTo>
                  <a:cubicBezTo>
                    <a:pt x="466" y="33"/>
                    <a:pt x="467" y="31"/>
                    <a:pt x="466" y="32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2"/>
                    <a:pt x="466" y="32"/>
                    <a:pt x="466" y="32"/>
                  </a:cubicBezTo>
                  <a:lnTo>
                    <a:pt x="467" y="31"/>
                  </a:lnTo>
                  <a:close/>
                  <a:moveTo>
                    <a:pt x="465" y="32"/>
                  </a:moveTo>
                  <a:cubicBezTo>
                    <a:pt x="465" y="32"/>
                    <a:pt x="464" y="32"/>
                    <a:pt x="464" y="32"/>
                  </a:cubicBezTo>
                  <a:cubicBezTo>
                    <a:pt x="464" y="31"/>
                    <a:pt x="465" y="32"/>
                    <a:pt x="465" y="32"/>
                  </a:cubicBezTo>
                  <a:close/>
                  <a:moveTo>
                    <a:pt x="461" y="29"/>
                  </a:moveTo>
                  <a:cubicBezTo>
                    <a:pt x="461" y="29"/>
                    <a:pt x="460" y="30"/>
                    <a:pt x="460" y="30"/>
                  </a:cubicBezTo>
                  <a:cubicBezTo>
                    <a:pt x="459" y="29"/>
                    <a:pt x="459" y="29"/>
                    <a:pt x="459" y="29"/>
                  </a:cubicBezTo>
                  <a:lnTo>
                    <a:pt x="461" y="29"/>
                  </a:lnTo>
                  <a:close/>
                  <a:moveTo>
                    <a:pt x="517" y="25"/>
                  </a:moveTo>
                  <a:cubicBezTo>
                    <a:pt x="517" y="25"/>
                    <a:pt x="517" y="25"/>
                    <a:pt x="517" y="25"/>
                  </a:cubicBezTo>
                  <a:cubicBezTo>
                    <a:pt x="517" y="25"/>
                    <a:pt x="517" y="25"/>
                    <a:pt x="516" y="24"/>
                  </a:cubicBezTo>
                  <a:cubicBezTo>
                    <a:pt x="516" y="24"/>
                    <a:pt x="517" y="24"/>
                    <a:pt x="517" y="25"/>
                  </a:cubicBezTo>
                  <a:close/>
                  <a:moveTo>
                    <a:pt x="512" y="25"/>
                  </a:move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lnTo>
                    <a:pt x="512" y="25"/>
                  </a:lnTo>
                  <a:close/>
                  <a:moveTo>
                    <a:pt x="463" y="23"/>
                  </a:move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5" y="23"/>
                    <a:pt x="464" y="23"/>
                    <a:pt x="464" y="24"/>
                  </a:cubicBezTo>
                  <a:cubicBezTo>
                    <a:pt x="465" y="24"/>
                    <a:pt x="465" y="24"/>
                    <a:pt x="465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4"/>
                    <a:pt x="463" y="24"/>
                    <a:pt x="463" y="23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3"/>
                    <a:pt x="463" y="23"/>
                    <a:pt x="463" y="23"/>
                  </a:cubicBezTo>
                  <a:close/>
                  <a:moveTo>
                    <a:pt x="449" y="19"/>
                  </a:moveTo>
                  <a:cubicBezTo>
                    <a:pt x="449" y="19"/>
                    <a:pt x="450" y="19"/>
                    <a:pt x="450" y="20"/>
                  </a:cubicBezTo>
                  <a:lnTo>
                    <a:pt x="449" y="19"/>
                  </a:lnTo>
                  <a:close/>
                  <a:moveTo>
                    <a:pt x="454" y="17"/>
                  </a:moveTo>
                  <a:cubicBezTo>
                    <a:pt x="454" y="17"/>
                    <a:pt x="454" y="17"/>
                    <a:pt x="454" y="17"/>
                  </a:cubicBezTo>
                  <a:cubicBezTo>
                    <a:pt x="454" y="17"/>
                    <a:pt x="454" y="17"/>
                    <a:pt x="454" y="17"/>
                  </a:cubicBezTo>
                  <a:close/>
                  <a:moveTo>
                    <a:pt x="438" y="55"/>
                  </a:moveTo>
                  <a:cubicBezTo>
                    <a:pt x="438" y="55"/>
                    <a:pt x="439" y="55"/>
                    <a:pt x="439" y="55"/>
                  </a:cubicBezTo>
                  <a:lnTo>
                    <a:pt x="438" y="55"/>
                  </a:lnTo>
                  <a:close/>
                  <a:moveTo>
                    <a:pt x="432" y="73"/>
                  </a:moveTo>
                  <a:cubicBezTo>
                    <a:pt x="433" y="72"/>
                    <a:pt x="435" y="73"/>
                    <a:pt x="436" y="73"/>
                  </a:cubicBezTo>
                  <a:cubicBezTo>
                    <a:pt x="435" y="73"/>
                    <a:pt x="433" y="73"/>
                    <a:pt x="432" y="73"/>
                  </a:cubicBezTo>
                  <a:close/>
                  <a:moveTo>
                    <a:pt x="459" y="23"/>
                  </a:moveTo>
                  <a:cubicBezTo>
                    <a:pt x="460" y="23"/>
                    <a:pt x="461" y="22"/>
                    <a:pt x="461" y="23"/>
                  </a:cubicBezTo>
                  <a:cubicBezTo>
                    <a:pt x="460" y="23"/>
                    <a:pt x="460" y="23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lnTo>
                    <a:pt x="459" y="23"/>
                  </a:ln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  <a:cubicBezTo>
                    <a:pt x="457" y="24"/>
                    <a:pt x="457" y="24"/>
                    <a:pt x="457" y="24"/>
                  </a:cubicBezTo>
                  <a:lnTo>
                    <a:pt x="458" y="24"/>
                  </a:lnTo>
                  <a:close/>
                  <a:moveTo>
                    <a:pt x="454" y="36"/>
                  </a:move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2" y="35"/>
                    <a:pt x="452" y="35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3" y="35"/>
                    <a:pt x="454" y="34"/>
                    <a:pt x="454" y="36"/>
                  </a:cubicBezTo>
                  <a:close/>
                  <a:moveTo>
                    <a:pt x="443" y="55"/>
                  </a:moveTo>
                  <a:cubicBezTo>
                    <a:pt x="444" y="55"/>
                    <a:pt x="445" y="55"/>
                    <a:pt x="446" y="56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55"/>
                    <a:pt x="443" y="56"/>
                    <a:pt x="443" y="55"/>
                  </a:cubicBezTo>
                  <a:close/>
                  <a:moveTo>
                    <a:pt x="449" y="35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50" y="35"/>
                    <a:pt x="450" y="35"/>
                    <a:pt x="450" y="35"/>
                  </a:cubicBezTo>
                  <a:lnTo>
                    <a:pt x="449" y="35"/>
                  </a:lnTo>
                  <a:close/>
                  <a:moveTo>
                    <a:pt x="453" y="26"/>
                  </a:moveTo>
                  <a:cubicBezTo>
                    <a:pt x="454" y="25"/>
                    <a:pt x="454" y="25"/>
                    <a:pt x="454" y="25"/>
                  </a:cubicBezTo>
                  <a:cubicBezTo>
                    <a:pt x="454" y="26"/>
                    <a:pt x="454" y="26"/>
                    <a:pt x="454" y="26"/>
                  </a:cubicBezTo>
                  <a:lnTo>
                    <a:pt x="453" y="26"/>
                  </a:lnTo>
                  <a:close/>
                  <a:moveTo>
                    <a:pt x="456" y="26"/>
                  </a:moveTo>
                  <a:cubicBezTo>
                    <a:pt x="455" y="26"/>
                    <a:pt x="455" y="26"/>
                    <a:pt x="455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55" y="25"/>
                    <a:pt x="455" y="26"/>
                    <a:pt x="456" y="26"/>
                  </a:cubicBezTo>
                  <a:close/>
                  <a:moveTo>
                    <a:pt x="455" y="23"/>
                  </a:move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2"/>
                  </a:cubicBezTo>
                  <a:cubicBezTo>
                    <a:pt x="455" y="22"/>
                    <a:pt x="456" y="22"/>
                    <a:pt x="455" y="23"/>
                  </a:cubicBezTo>
                  <a:close/>
                  <a:moveTo>
                    <a:pt x="456" y="17"/>
                  </a:moveTo>
                  <a:cubicBezTo>
                    <a:pt x="457" y="18"/>
                    <a:pt x="458" y="16"/>
                    <a:pt x="459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7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59" y="18"/>
                    <a:pt x="459" y="18"/>
                  </a:cubicBezTo>
                  <a:cubicBezTo>
                    <a:pt x="458" y="19"/>
                    <a:pt x="456" y="17"/>
                    <a:pt x="456" y="17"/>
                  </a:cubicBezTo>
                  <a:cubicBezTo>
                    <a:pt x="455" y="18"/>
                    <a:pt x="455" y="18"/>
                    <a:pt x="455" y="18"/>
                  </a:cubicBezTo>
                  <a:cubicBezTo>
                    <a:pt x="455" y="18"/>
                    <a:pt x="455" y="16"/>
                    <a:pt x="456" y="17"/>
                  </a:cubicBezTo>
                  <a:close/>
                  <a:moveTo>
                    <a:pt x="455" y="20"/>
                  </a:moveTo>
                  <a:cubicBezTo>
                    <a:pt x="454" y="20"/>
                    <a:pt x="454" y="20"/>
                    <a:pt x="454" y="20"/>
                  </a:cubicBezTo>
                  <a:cubicBezTo>
                    <a:pt x="455" y="20"/>
                    <a:pt x="455" y="20"/>
                    <a:pt x="455" y="20"/>
                  </a:cubicBezTo>
                  <a:close/>
                  <a:moveTo>
                    <a:pt x="451" y="25"/>
                  </a:moveTo>
                  <a:cubicBezTo>
                    <a:pt x="452" y="25"/>
                    <a:pt x="452" y="25"/>
                    <a:pt x="452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3" y="26"/>
                    <a:pt x="452" y="25"/>
                    <a:pt x="453" y="25"/>
                  </a:cubicBezTo>
                  <a:cubicBezTo>
                    <a:pt x="453" y="25"/>
                    <a:pt x="452" y="26"/>
                    <a:pt x="453" y="26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4" y="26"/>
                    <a:pt x="454" y="26"/>
                    <a:pt x="454" y="26"/>
                  </a:cubicBezTo>
                  <a:cubicBezTo>
                    <a:pt x="453" y="26"/>
                    <a:pt x="453" y="27"/>
                    <a:pt x="452" y="27"/>
                  </a:cubicBezTo>
                  <a:cubicBezTo>
                    <a:pt x="452" y="27"/>
                    <a:pt x="452" y="27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5"/>
                    <a:pt x="451" y="26"/>
                    <a:pt x="450" y="26"/>
                  </a:cubicBezTo>
                  <a:lnTo>
                    <a:pt x="451" y="25"/>
                  </a:lnTo>
                  <a:close/>
                  <a:moveTo>
                    <a:pt x="446" y="34"/>
                  </a:moveTo>
                  <a:cubicBezTo>
                    <a:pt x="447" y="33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7" y="35"/>
                    <a:pt x="446" y="34"/>
                    <a:pt x="446" y="34"/>
                  </a:cubicBezTo>
                  <a:close/>
                  <a:moveTo>
                    <a:pt x="442" y="35"/>
                  </a:moveTo>
                  <a:cubicBezTo>
                    <a:pt x="442" y="35"/>
                    <a:pt x="442" y="35"/>
                    <a:pt x="442" y="34"/>
                  </a:cubicBezTo>
                  <a:cubicBezTo>
                    <a:pt x="443" y="34"/>
                    <a:pt x="443" y="35"/>
                    <a:pt x="443" y="35"/>
                  </a:cubicBezTo>
                  <a:cubicBezTo>
                    <a:pt x="442" y="35"/>
                    <a:pt x="442" y="35"/>
                    <a:pt x="442" y="35"/>
                  </a:cubicBezTo>
                  <a:cubicBezTo>
                    <a:pt x="442" y="35"/>
                    <a:pt x="442" y="35"/>
                    <a:pt x="442" y="35"/>
                  </a:cubicBezTo>
                  <a:close/>
                  <a:moveTo>
                    <a:pt x="446" y="25"/>
                  </a:moveTo>
                  <a:cubicBezTo>
                    <a:pt x="446" y="25"/>
                    <a:pt x="447" y="25"/>
                    <a:pt x="447" y="25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47" y="26"/>
                    <a:pt x="447" y="26"/>
                    <a:pt x="447" y="26"/>
                  </a:cubicBezTo>
                  <a:cubicBezTo>
                    <a:pt x="447" y="25"/>
                    <a:pt x="448" y="25"/>
                    <a:pt x="449" y="25"/>
                  </a:cubicBezTo>
                  <a:cubicBezTo>
                    <a:pt x="448" y="25"/>
                    <a:pt x="448" y="27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lose/>
                  <a:moveTo>
                    <a:pt x="408" y="19"/>
                  </a:moveTo>
                  <a:cubicBezTo>
                    <a:pt x="409" y="18"/>
                    <a:pt x="409" y="18"/>
                    <a:pt x="409" y="18"/>
                  </a:cubicBezTo>
                  <a:cubicBezTo>
                    <a:pt x="409" y="19"/>
                    <a:pt x="409" y="19"/>
                    <a:pt x="409" y="19"/>
                  </a:cubicBezTo>
                  <a:lnTo>
                    <a:pt x="408" y="19"/>
                  </a:lnTo>
                  <a:close/>
                  <a:moveTo>
                    <a:pt x="414" y="23"/>
                  </a:move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lnTo>
                    <a:pt x="414" y="23"/>
                  </a:lnTo>
                  <a:close/>
                  <a:moveTo>
                    <a:pt x="420" y="22"/>
                  </a:moveTo>
                  <a:cubicBezTo>
                    <a:pt x="420" y="22"/>
                    <a:pt x="420" y="22"/>
                    <a:pt x="420" y="22"/>
                  </a:cubicBezTo>
                  <a:cubicBezTo>
                    <a:pt x="421" y="22"/>
                    <a:pt x="421" y="22"/>
                    <a:pt x="421" y="22"/>
                  </a:cubicBezTo>
                  <a:lnTo>
                    <a:pt x="420" y="22"/>
                  </a:lnTo>
                  <a:close/>
                  <a:moveTo>
                    <a:pt x="426" y="22"/>
                  </a:moveTo>
                  <a:cubicBezTo>
                    <a:pt x="425" y="22"/>
                    <a:pt x="425" y="22"/>
                    <a:pt x="425" y="22"/>
                  </a:cubicBezTo>
                  <a:cubicBezTo>
                    <a:pt x="425" y="22"/>
                    <a:pt x="425" y="22"/>
                    <a:pt x="425" y="22"/>
                  </a:cubicBezTo>
                  <a:cubicBezTo>
                    <a:pt x="426" y="22"/>
                    <a:pt x="426" y="22"/>
                    <a:pt x="426" y="22"/>
                  </a:cubicBezTo>
                  <a:close/>
                  <a:moveTo>
                    <a:pt x="437" y="23"/>
                  </a:moveTo>
                  <a:cubicBezTo>
                    <a:pt x="438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3"/>
                    <a:pt x="438" y="23"/>
                    <a:pt x="437" y="23"/>
                  </a:cubicBezTo>
                  <a:close/>
                  <a:moveTo>
                    <a:pt x="440" y="22"/>
                  </a:move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40" y="22"/>
                    <a:pt x="440" y="22"/>
                  </a:cubicBezTo>
                  <a:close/>
                  <a:moveTo>
                    <a:pt x="442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lnTo>
                    <a:pt x="442" y="35"/>
                  </a:lnTo>
                  <a:close/>
                  <a:moveTo>
                    <a:pt x="443" y="25"/>
                  </a:moveTo>
                  <a:cubicBezTo>
                    <a:pt x="445" y="25"/>
                    <a:pt x="445" y="25"/>
                    <a:pt x="445" y="25"/>
                  </a:cubicBezTo>
                  <a:cubicBezTo>
                    <a:pt x="445" y="26"/>
                    <a:pt x="445" y="26"/>
                    <a:pt x="445" y="26"/>
                  </a:cubicBezTo>
                  <a:cubicBezTo>
                    <a:pt x="444" y="25"/>
                    <a:pt x="443" y="26"/>
                    <a:pt x="443" y="25"/>
                  </a:cubicBezTo>
                  <a:cubicBezTo>
                    <a:pt x="443" y="25"/>
                    <a:pt x="443" y="25"/>
                    <a:pt x="443" y="25"/>
                  </a:cubicBezTo>
                  <a:close/>
                  <a:moveTo>
                    <a:pt x="439" y="34"/>
                  </a:moveTo>
                  <a:cubicBezTo>
                    <a:pt x="439" y="34"/>
                    <a:pt x="439" y="34"/>
                    <a:pt x="439" y="34"/>
                  </a:cubicBezTo>
                  <a:cubicBezTo>
                    <a:pt x="439" y="34"/>
                    <a:pt x="439" y="34"/>
                    <a:pt x="439" y="34"/>
                  </a:cubicBezTo>
                  <a:cubicBezTo>
                    <a:pt x="438" y="35"/>
                    <a:pt x="440" y="34"/>
                    <a:pt x="440" y="34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1" y="35"/>
                    <a:pt x="439" y="35"/>
                    <a:pt x="438" y="35"/>
                  </a:cubicBezTo>
                  <a:cubicBezTo>
                    <a:pt x="438" y="34"/>
                    <a:pt x="438" y="35"/>
                    <a:pt x="439" y="34"/>
                  </a:cubicBezTo>
                  <a:close/>
                  <a:moveTo>
                    <a:pt x="436" y="35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37" y="34"/>
                    <a:pt x="437" y="34"/>
                    <a:pt x="437" y="34"/>
                  </a:cubicBezTo>
                  <a:lnTo>
                    <a:pt x="436" y="35"/>
                  </a:lnTo>
                  <a:close/>
                  <a:moveTo>
                    <a:pt x="440" y="26"/>
                  </a:moveTo>
                  <a:cubicBezTo>
                    <a:pt x="440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26"/>
                    <a:pt x="440" y="25"/>
                    <a:pt x="440" y="26"/>
                  </a:cubicBezTo>
                  <a:close/>
                  <a:moveTo>
                    <a:pt x="379" y="25"/>
                  </a:moveTo>
                  <a:cubicBezTo>
                    <a:pt x="379" y="24"/>
                    <a:pt x="379" y="25"/>
                    <a:pt x="379" y="25"/>
                  </a:cubicBezTo>
                  <a:cubicBezTo>
                    <a:pt x="379" y="24"/>
                    <a:pt x="379" y="24"/>
                    <a:pt x="379" y="24"/>
                  </a:cubicBezTo>
                  <a:cubicBezTo>
                    <a:pt x="379" y="24"/>
                    <a:pt x="379" y="24"/>
                    <a:pt x="379" y="25"/>
                  </a:cubicBezTo>
                  <a:close/>
                  <a:moveTo>
                    <a:pt x="281" y="8"/>
                  </a:move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9"/>
                    <a:pt x="280" y="9"/>
                    <a:pt x="281" y="8"/>
                  </a:cubicBezTo>
                  <a:close/>
                  <a:moveTo>
                    <a:pt x="280" y="9"/>
                  </a:moveTo>
                  <a:cubicBezTo>
                    <a:pt x="279" y="10"/>
                    <a:pt x="279" y="10"/>
                    <a:pt x="279" y="10"/>
                  </a:cubicBezTo>
                  <a:cubicBezTo>
                    <a:pt x="276" y="10"/>
                    <a:pt x="276" y="10"/>
                    <a:pt x="276" y="10"/>
                  </a:cubicBezTo>
                  <a:cubicBezTo>
                    <a:pt x="277" y="8"/>
                    <a:pt x="279" y="9"/>
                    <a:pt x="280" y="9"/>
                  </a:cubicBezTo>
                  <a:close/>
                  <a:moveTo>
                    <a:pt x="270" y="7"/>
                  </a:moveTo>
                  <a:cubicBezTo>
                    <a:pt x="270" y="7"/>
                    <a:pt x="271" y="6"/>
                    <a:pt x="271" y="6"/>
                  </a:cubicBezTo>
                  <a:cubicBezTo>
                    <a:pt x="271" y="6"/>
                    <a:pt x="271" y="6"/>
                    <a:pt x="271" y="7"/>
                  </a:cubicBezTo>
                  <a:cubicBezTo>
                    <a:pt x="271" y="6"/>
                    <a:pt x="271" y="7"/>
                    <a:pt x="270" y="7"/>
                  </a:cubicBezTo>
                  <a:close/>
                  <a:moveTo>
                    <a:pt x="266" y="9"/>
                  </a:moveTo>
                  <a:cubicBezTo>
                    <a:pt x="265" y="9"/>
                    <a:pt x="265" y="9"/>
                    <a:pt x="265" y="9"/>
                  </a:cubicBezTo>
                  <a:cubicBezTo>
                    <a:pt x="265" y="9"/>
                    <a:pt x="265" y="9"/>
                    <a:pt x="265" y="9"/>
                  </a:cubicBezTo>
                  <a:lnTo>
                    <a:pt x="266" y="9"/>
                  </a:lnTo>
                  <a:close/>
                  <a:moveTo>
                    <a:pt x="265" y="12"/>
                  </a:move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2"/>
                    <a:pt x="264" y="12"/>
                  </a:cubicBezTo>
                  <a:cubicBezTo>
                    <a:pt x="264" y="12"/>
                    <a:pt x="264" y="12"/>
                    <a:pt x="264" y="11"/>
                  </a:cubicBezTo>
                  <a:cubicBezTo>
                    <a:pt x="265" y="12"/>
                    <a:pt x="265" y="11"/>
                    <a:pt x="267" y="11"/>
                  </a:cubicBezTo>
                  <a:cubicBezTo>
                    <a:pt x="267" y="12"/>
                    <a:pt x="266" y="12"/>
                    <a:pt x="266" y="12"/>
                  </a:cubicBezTo>
                  <a:cubicBezTo>
                    <a:pt x="266" y="13"/>
                    <a:pt x="266" y="13"/>
                    <a:pt x="267" y="13"/>
                  </a:cubicBezTo>
                  <a:cubicBezTo>
                    <a:pt x="266" y="13"/>
                    <a:pt x="266" y="13"/>
                    <a:pt x="266" y="12"/>
                  </a:cubicBezTo>
                  <a:cubicBezTo>
                    <a:pt x="266" y="12"/>
                    <a:pt x="265" y="13"/>
                    <a:pt x="265" y="12"/>
                  </a:cubicBezTo>
                  <a:close/>
                  <a:moveTo>
                    <a:pt x="246" y="11"/>
                  </a:moveTo>
                  <a:cubicBezTo>
                    <a:pt x="246" y="11"/>
                    <a:pt x="246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lose/>
                  <a:moveTo>
                    <a:pt x="243" y="10"/>
                  </a:moveTo>
                  <a:cubicBezTo>
                    <a:pt x="242" y="8"/>
                    <a:pt x="244" y="10"/>
                    <a:pt x="244" y="9"/>
                  </a:cubicBezTo>
                  <a:cubicBezTo>
                    <a:pt x="244" y="9"/>
                    <a:pt x="244" y="9"/>
                    <a:pt x="245" y="10"/>
                  </a:cubicBezTo>
                  <a:cubicBezTo>
                    <a:pt x="243" y="8"/>
                    <a:pt x="243" y="11"/>
                    <a:pt x="242" y="10"/>
                  </a:cubicBezTo>
                  <a:cubicBezTo>
                    <a:pt x="241" y="10"/>
                    <a:pt x="241" y="10"/>
                    <a:pt x="241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2" y="9"/>
                    <a:pt x="241" y="9"/>
                    <a:pt x="243" y="10"/>
                  </a:cubicBezTo>
                  <a:close/>
                  <a:moveTo>
                    <a:pt x="199" y="2"/>
                  </a:move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3"/>
                    <a:pt x="200" y="3"/>
                  </a:cubicBezTo>
                  <a:cubicBezTo>
                    <a:pt x="199" y="3"/>
                    <a:pt x="200" y="2"/>
                    <a:pt x="199" y="2"/>
                  </a:cubicBezTo>
                  <a:close/>
                  <a:moveTo>
                    <a:pt x="7" y="35"/>
                  </a:moveTo>
                  <a:cubicBezTo>
                    <a:pt x="6" y="35"/>
                    <a:pt x="5" y="35"/>
                    <a:pt x="5" y="35"/>
                  </a:cubicBezTo>
                  <a:cubicBezTo>
                    <a:pt x="5" y="35"/>
                    <a:pt x="6" y="34"/>
                    <a:pt x="8" y="34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7" y="54"/>
                  </a:lnTo>
                  <a:close/>
                  <a:moveTo>
                    <a:pt x="21" y="44"/>
                  </a:moveTo>
                  <a:cubicBezTo>
                    <a:pt x="22" y="44"/>
                    <a:pt x="23" y="41"/>
                    <a:pt x="23" y="43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2" y="44"/>
                    <a:pt x="22" y="44"/>
                    <a:pt x="21" y="44"/>
                  </a:cubicBezTo>
                  <a:close/>
                  <a:moveTo>
                    <a:pt x="19" y="57"/>
                  </a:moveTo>
                  <a:cubicBezTo>
                    <a:pt x="18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1" y="49"/>
                  </a:moveTo>
                  <a:cubicBezTo>
                    <a:pt x="22" y="48"/>
                    <a:pt x="21" y="48"/>
                    <a:pt x="21" y="47"/>
                  </a:cubicBezTo>
                  <a:cubicBezTo>
                    <a:pt x="21" y="46"/>
                    <a:pt x="22" y="45"/>
                    <a:pt x="24" y="45"/>
                  </a:cubicBezTo>
                  <a:cubicBezTo>
                    <a:pt x="26" y="46"/>
                    <a:pt x="24" y="49"/>
                    <a:pt x="27" y="51"/>
                  </a:cubicBezTo>
                  <a:cubicBezTo>
                    <a:pt x="28" y="53"/>
                    <a:pt x="24" y="53"/>
                    <a:pt x="24" y="53"/>
                  </a:cubicBezTo>
                  <a:cubicBezTo>
                    <a:pt x="23" y="52"/>
                    <a:pt x="22" y="51"/>
                    <a:pt x="21" y="49"/>
                  </a:cubicBezTo>
                  <a:close/>
                  <a:moveTo>
                    <a:pt x="23" y="60"/>
                  </a:moveTo>
                  <a:cubicBezTo>
                    <a:pt x="22" y="59"/>
                    <a:pt x="21" y="58"/>
                    <a:pt x="22" y="58"/>
                  </a:cubicBezTo>
                  <a:cubicBezTo>
                    <a:pt x="23" y="58"/>
                    <a:pt x="25" y="58"/>
                    <a:pt x="25" y="59"/>
                  </a:cubicBezTo>
                  <a:cubicBezTo>
                    <a:pt x="24" y="60"/>
                    <a:pt x="24" y="59"/>
                    <a:pt x="23" y="60"/>
                  </a:cubicBezTo>
                  <a:close/>
                  <a:moveTo>
                    <a:pt x="61" y="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4"/>
                  </a:lnTo>
                  <a:close/>
                  <a:moveTo>
                    <a:pt x="26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6" y="67"/>
                  </a:lnTo>
                  <a:close/>
                  <a:moveTo>
                    <a:pt x="25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6"/>
                    <a:pt x="27" y="65"/>
                    <a:pt x="25" y="64"/>
                  </a:cubicBezTo>
                  <a:close/>
                  <a:moveTo>
                    <a:pt x="26" y="69"/>
                  </a:moveTo>
                  <a:cubicBezTo>
                    <a:pt x="26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6" y="68"/>
                    <a:pt x="27" y="68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8"/>
                    <a:pt x="26" y="69"/>
                  </a:cubicBezTo>
                  <a:close/>
                  <a:moveTo>
                    <a:pt x="32" y="75"/>
                  </a:moveTo>
                  <a:cubicBezTo>
                    <a:pt x="31" y="76"/>
                    <a:pt x="31" y="76"/>
                    <a:pt x="30" y="77"/>
                  </a:cubicBezTo>
                  <a:cubicBezTo>
                    <a:pt x="30" y="76"/>
                    <a:pt x="31" y="74"/>
                    <a:pt x="29" y="7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31" y="72"/>
                    <a:pt x="30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7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7" y="70"/>
                    <a:pt x="27" y="70"/>
                  </a:cubicBezTo>
                  <a:cubicBezTo>
                    <a:pt x="28" y="70"/>
                    <a:pt x="29" y="68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30" y="71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3" y="73"/>
                    <a:pt x="33" y="74"/>
                    <a:pt x="34" y="76"/>
                  </a:cubicBezTo>
                  <a:cubicBezTo>
                    <a:pt x="33" y="77"/>
                    <a:pt x="35" y="76"/>
                    <a:pt x="34" y="77"/>
                  </a:cubicBezTo>
                  <a:cubicBezTo>
                    <a:pt x="33" y="77"/>
                    <a:pt x="33" y="75"/>
                    <a:pt x="32" y="75"/>
                  </a:cubicBezTo>
                  <a:close/>
                  <a:moveTo>
                    <a:pt x="71" y="95"/>
                  </a:moveTo>
                  <a:cubicBezTo>
                    <a:pt x="71" y="95"/>
                    <a:pt x="71" y="95"/>
                    <a:pt x="71" y="95"/>
                  </a:cubicBezTo>
                  <a:cubicBezTo>
                    <a:pt x="70" y="95"/>
                    <a:pt x="70" y="95"/>
                    <a:pt x="70" y="95"/>
                  </a:cubicBezTo>
                  <a:lnTo>
                    <a:pt x="71" y="95"/>
                  </a:lnTo>
                  <a:close/>
                  <a:moveTo>
                    <a:pt x="69" y="97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9" y="97"/>
                    <a:pt x="69" y="97"/>
                  </a:cubicBezTo>
                  <a:close/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8" y="95"/>
                    <a:pt x="68" y="96"/>
                  </a:cubicBezTo>
                  <a:close/>
                  <a:moveTo>
                    <a:pt x="66" y="95"/>
                  </a:move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6"/>
                    <a:pt x="64" y="96"/>
                  </a:cubicBezTo>
                  <a:cubicBezTo>
                    <a:pt x="64" y="96"/>
                    <a:pt x="65" y="96"/>
                    <a:pt x="64" y="95"/>
                  </a:cubicBezTo>
                  <a:lnTo>
                    <a:pt x="66" y="95"/>
                  </a:ln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8"/>
                    <a:pt x="46" y="88"/>
                    <a:pt x="46" y="88"/>
                  </a:cubicBezTo>
                  <a:lnTo>
                    <a:pt x="45" y="87"/>
                  </a:lnTo>
                  <a:close/>
                  <a:moveTo>
                    <a:pt x="45" y="86"/>
                  </a:moveTo>
                  <a:cubicBezTo>
                    <a:pt x="45" y="85"/>
                    <a:pt x="46" y="86"/>
                    <a:pt x="46" y="85"/>
                  </a:cubicBezTo>
                  <a:cubicBezTo>
                    <a:pt x="47" y="85"/>
                    <a:pt x="46" y="86"/>
                    <a:pt x="47" y="86"/>
                  </a:cubicBezTo>
                  <a:cubicBezTo>
                    <a:pt x="46" y="86"/>
                    <a:pt x="45" y="86"/>
                    <a:pt x="45" y="86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2"/>
                    <a:pt x="49" y="81"/>
                  </a:cubicBezTo>
                  <a:cubicBezTo>
                    <a:pt x="50" y="82"/>
                    <a:pt x="50" y="82"/>
                    <a:pt x="50" y="82"/>
                  </a:cubicBezTo>
                  <a:close/>
                  <a:moveTo>
                    <a:pt x="53" y="83"/>
                  </a:moveTo>
                  <a:cubicBezTo>
                    <a:pt x="53" y="82"/>
                    <a:pt x="53" y="82"/>
                    <a:pt x="52" y="82"/>
                  </a:cubicBezTo>
                  <a:cubicBezTo>
                    <a:pt x="52" y="82"/>
                    <a:pt x="54" y="82"/>
                    <a:pt x="54" y="81"/>
                  </a:cubicBezTo>
                  <a:cubicBezTo>
                    <a:pt x="54" y="82"/>
                    <a:pt x="53" y="82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lose/>
                  <a:moveTo>
                    <a:pt x="55" y="81"/>
                  </a:moveTo>
                  <a:cubicBezTo>
                    <a:pt x="54" y="81"/>
                    <a:pt x="54" y="81"/>
                    <a:pt x="54" y="81"/>
                  </a:cubicBezTo>
                  <a:cubicBezTo>
                    <a:pt x="54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7" y="83"/>
                  </a:move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3"/>
                  </a:cubicBezTo>
                  <a:close/>
                  <a:moveTo>
                    <a:pt x="59" y="81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81"/>
                  </a:lnTo>
                  <a:close/>
                  <a:moveTo>
                    <a:pt x="69" y="80"/>
                  </a:moveTo>
                  <a:cubicBezTo>
                    <a:pt x="69" y="80"/>
                    <a:pt x="69" y="79"/>
                    <a:pt x="69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lose/>
                  <a:moveTo>
                    <a:pt x="70" y="82"/>
                  </a:move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2"/>
                    <a:pt x="70" y="82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lnTo>
                    <a:pt x="72" y="79"/>
                  </a:lnTo>
                  <a:close/>
                  <a:moveTo>
                    <a:pt x="79" y="81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79" y="81"/>
                  </a:lnTo>
                  <a:close/>
                  <a:moveTo>
                    <a:pt x="80" y="79"/>
                  </a:moveTo>
                  <a:cubicBezTo>
                    <a:pt x="80" y="78"/>
                    <a:pt x="80" y="78"/>
                    <a:pt x="80" y="78"/>
                  </a:cubicBezTo>
                  <a:cubicBezTo>
                    <a:pt x="80" y="79"/>
                    <a:pt x="80" y="79"/>
                    <a:pt x="81" y="79"/>
                  </a:cubicBezTo>
                  <a:cubicBezTo>
                    <a:pt x="81" y="79"/>
                    <a:pt x="81" y="79"/>
                    <a:pt x="80" y="79"/>
                  </a:cubicBezTo>
                  <a:close/>
                  <a:moveTo>
                    <a:pt x="86" y="82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2"/>
                    <a:pt x="88" y="81"/>
                    <a:pt x="88" y="83"/>
                  </a:cubicBezTo>
                  <a:cubicBezTo>
                    <a:pt x="87" y="83"/>
                    <a:pt x="86" y="81"/>
                    <a:pt x="86" y="82"/>
                  </a:cubicBezTo>
                  <a:close/>
                  <a:moveTo>
                    <a:pt x="89" y="86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lnTo>
                    <a:pt x="89" y="86"/>
                  </a:lnTo>
                  <a:close/>
                  <a:moveTo>
                    <a:pt x="131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lnTo>
                    <a:pt x="131" y="6"/>
                  </a:lnTo>
                  <a:close/>
                  <a:moveTo>
                    <a:pt x="133" y="6"/>
                  </a:moveTo>
                  <a:cubicBezTo>
                    <a:pt x="132" y="6"/>
                    <a:pt x="132" y="6"/>
                    <a:pt x="132" y="6"/>
                  </a:cubicBezTo>
                  <a:cubicBezTo>
                    <a:pt x="132" y="6"/>
                    <a:pt x="132" y="6"/>
                    <a:pt x="133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5" y="6"/>
                    <a:pt x="134" y="6"/>
                    <a:pt x="133" y="6"/>
                  </a:cubicBezTo>
                  <a:close/>
                  <a:moveTo>
                    <a:pt x="136" y="6"/>
                  </a:moveTo>
                  <a:cubicBezTo>
                    <a:pt x="136" y="5"/>
                    <a:pt x="137" y="5"/>
                    <a:pt x="138" y="5"/>
                  </a:cubicBezTo>
                  <a:lnTo>
                    <a:pt x="136" y="6"/>
                  </a:lnTo>
                  <a:close/>
                  <a:moveTo>
                    <a:pt x="147" y="9"/>
                  </a:moveTo>
                  <a:cubicBezTo>
                    <a:pt x="146" y="10"/>
                    <a:pt x="146" y="9"/>
                    <a:pt x="145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8"/>
                    <a:pt x="148" y="10"/>
                    <a:pt x="147" y="9"/>
                  </a:cubicBezTo>
                  <a:close/>
                  <a:moveTo>
                    <a:pt x="154" y="9"/>
                  </a:moveTo>
                  <a:cubicBezTo>
                    <a:pt x="154" y="10"/>
                    <a:pt x="155" y="10"/>
                    <a:pt x="155" y="11"/>
                  </a:cubicBezTo>
                  <a:cubicBezTo>
                    <a:pt x="153" y="10"/>
                    <a:pt x="153" y="10"/>
                    <a:pt x="153" y="10"/>
                  </a:cubicBezTo>
                  <a:lnTo>
                    <a:pt x="154" y="9"/>
                  </a:ln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0"/>
                    <a:pt x="155" y="12"/>
                  </a:cubicBezTo>
                  <a:cubicBezTo>
                    <a:pt x="154" y="12"/>
                    <a:pt x="154" y="12"/>
                    <a:pt x="155" y="13"/>
                  </a:cubicBezTo>
                  <a:cubicBezTo>
                    <a:pt x="155" y="14"/>
                    <a:pt x="153" y="12"/>
                    <a:pt x="153" y="13"/>
                  </a:cubicBezTo>
                  <a:close/>
                  <a:moveTo>
                    <a:pt x="134" y="85"/>
                  </a:moveTo>
                  <a:cubicBezTo>
                    <a:pt x="134" y="84"/>
                    <a:pt x="134" y="84"/>
                    <a:pt x="134" y="84"/>
                  </a:cubicBezTo>
                  <a:cubicBezTo>
                    <a:pt x="134" y="84"/>
                    <a:pt x="134" y="84"/>
                    <a:pt x="134" y="84"/>
                  </a:cubicBezTo>
                  <a:lnTo>
                    <a:pt x="134" y="85"/>
                  </a:lnTo>
                  <a:close/>
                  <a:moveTo>
                    <a:pt x="165" y="11"/>
                  </a:moveTo>
                  <a:cubicBezTo>
                    <a:pt x="165" y="10"/>
                    <a:pt x="166" y="10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5" y="10"/>
                    <a:pt x="165" y="11"/>
                  </a:cubicBezTo>
                  <a:close/>
                  <a:moveTo>
                    <a:pt x="133" y="89"/>
                  </a:moveTo>
                  <a:cubicBezTo>
                    <a:pt x="133" y="89"/>
                    <a:pt x="133" y="89"/>
                    <a:pt x="133" y="89"/>
                  </a:cubicBezTo>
                  <a:cubicBezTo>
                    <a:pt x="133" y="90"/>
                    <a:pt x="133" y="90"/>
                    <a:pt x="133" y="90"/>
                  </a:cubicBezTo>
                  <a:lnTo>
                    <a:pt x="133" y="89"/>
                  </a:lnTo>
                  <a:close/>
                  <a:moveTo>
                    <a:pt x="138" y="85"/>
                  </a:moveTo>
                  <a:cubicBezTo>
                    <a:pt x="138" y="84"/>
                    <a:pt x="137" y="85"/>
                    <a:pt x="137" y="84"/>
                  </a:cubicBezTo>
                  <a:cubicBezTo>
                    <a:pt x="138" y="84"/>
                    <a:pt x="139" y="84"/>
                    <a:pt x="139" y="85"/>
                  </a:cubicBezTo>
                  <a:cubicBezTo>
                    <a:pt x="139" y="85"/>
                    <a:pt x="138" y="85"/>
                    <a:pt x="138" y="85"/>
                  </a:cubicBezTo>
                  <a:close/>
                  <a:moveTo>
                    <a:pt x="175" y="4"/>
                  </a:move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5" y="4"/>
                  </a:lnTo>
                  <a:close/>
                  <a:moveTo>
                    <a:pt x="141" y="84"/>
                  </a:moveTo>
                  <a:cubicBezTo>
                    <a:pt x="140" y="84"/>
                    <a:pt x="140" y="84"/>
                    <a:pt x="140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2" y="83"/>
                    <a:pt x="141" y="84"/>
                    <a:pt x="141" y="84"/>
                  </a:cubicBezTo>
                  <a:close/>
                  <a:moveTo>
                    <a:pt x="144" y="84"/>
                  </a:move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lnTo>
                    <a:pt x="144" y="84"/>
                  </a:lnTo>
                  <a:close/>
                  <a:moveTo>
                    <a:pt x="145" y="83"/>
                  </a:moveTo>
                  <a:cubicBezTo>
                    <a:pt x="145" y="82"/>
                    <a:pt x="145" y="82"/>
                    <a:pt x="145" y="82"/>
                  </a:cubicBezTo>
                  <a:cubicBezTo>
                    <a:pt x="146" y="83"/>
                    <a:pt x="146" y="83"/>
                    <a:pt x="146" y="83"/>
                  </a:cubicBezTo>
                  <a:lnTo>
                    <a:pt x="145" y="83"/>
                  </a:lnTo>
                  <a:close/>
                  <a:moveTo>
                    <a:pt x="18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lnTo>
                    <a:pt x="183" y="4"/>
                  </a:lnTo>
                  <a:close/>
                  <a:moveTo>
                    <a:pt x="152" y="81"/>
                  </a:move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2"/>
                  </a:cubicBezTo>
                  <a:cubicBezTo>
                    <a:pt x="151" y="81"/>
                    <a:pt x="149" y="81"/>
                    <a:pt x="150" y="80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1" y="81"/>
                    <a:pt x="151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lose/>
                  <a:moveTo>
                    <a:pt x="184" y="4"/>
                  </a:moveTo>
                  <a:cubicBezTo>
                    <a:pt x="184" y="5"/>
                    <a:pt x="184" y="4"/>
                    <a:pt x="184" y="4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4"/>
                    <a:pt x="185" y="5"/>
                    <a:pt x="184" y="4"/>
                  </a:cubicBezTo>
                  <a:close/>
                  <a:moveTo>
                    <a:pt x="158" y="80"/>
                  </a:move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lose/>
                  <a:moveTo>
                    <a:pt x="161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1" y="79"/>
                  </a:lnTo>
                  <a:close/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5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4"/>
                    <a:pt x="195" y="4"/>
                    <a:pt x="195" y="5"/>
                  </a:cubicBezTo>
                  <a:close/>
                  <a:moveTo>
                    <a:pt x="195" y="7"/>
                  </a:moveTo>
                  <a:cubicBezTo>
                    <a:pt x="195" y="6"/>
                    <a:pt x="197" y="7"/>
                    <a:pt x="198" y="7"/>
                  </a:cubicBezTo>
                  <a:cubicBezTo>
                    <a:pt x="197" y="8"/>
                    <a:pt x="195" y="7"/>
                    <a:pt x="195" y="7"/>
                  </a:cubicBezTo>
                  <a:close/>
                  <a:moveTo>
                    <a:pt x="167" y="78"/>
                  </a:moveTo>
                  <a:cubicBezTo>
                    <a:pt x="167" y="77"/>
                    <a:pt x="168" y="77"/>
                    <a:pt x="168" y="78"/>
                  </a:cubicBezTo>
                  <a:cubicBezTo>
                    <a:pt x="168" y="78"/>
                    <a:pt x="168" y="78"/>
                    <a:pt x="167" y="78"/>
                  </a:cubicBezTo>
                  <a:close/>
                  <a:moveTo>
                    <a:pt x="198" y="7"/>
                  </a:moveTo>
                  <a:cubicBezTo>
                    <a:pt x="198" y="7"/>
                    <a:pt x="199" y="7"/>
                    <a:pt x="199" y="6"/>
                  </a:cubicBezTo>
                  <a:cubicBezTo>
                    <a:pt x="200" y="8"/>
                    <a:pt x="201" y="7"/>
                    <a:pt x="202" y="7"/>
                  </a:cubicBezTo>
                  <a:cubicBezTo>
                    <a:pt x="201" y="7"/>
                    <a:pt x="199" y="8"/>
                    <a:pt x="198" y="7"/>
                  </a:cubicBezTo>
                  <a:close/>
                  <a:moveTo>
                    <a:pt x="185" y="84"/>
                  </a:moveTo>
                  <a:cubicBezTo>
                    <a:pt x="185" y="85"/>
                    <a:pt x="184" y="84"/>
                    <a:pt x="184" y="84"/>
                  </a:cubicBezTo>
                  <a:cubicBezTo>
                    <a:pt x="185" y="84"/>
                    <a:pt x="185" y="84"/>
                    <a:pt x="185" y="84"/>
                  </a:cubicBezTo>
                  <a:close/>
                  <a:moveTo>
                    <a:pt x="239" y="8"/>
                  </a:moveTo>
                  <a:cubicBezTo>
                    <a:pt x="239" y="8"/>
                    <a:pt x="239" y="8"/>
                    <a:pt x="239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8" y="8"/>
                    <a:pt x="239" y="8"/>
                  </a:cubicBezTo>
                  <a:close/>
                  <a:moveTo>
                    <a:pt x="238" y="8"/>
                  </a:moveTo>
                  <a:cubicBezTo>
                    <a:pt x="238" y="8"/>
                    <a:pt x="237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9"/>
                    <a:pt x="236" y="8"/>
                  </a:cubicBezTo>
                  <a:cubicBezTo>
                    <a:pt x="236" y="8"/>
                    <a:pt x="237" y="8"/>
                    <a:pt x="238" y="8"/>
                  </a:cubicBezTo>
                  <a:close/>
                  <a:moveTo>
                    <a:pt x="237" y="6"/>
                  </a:moveTo>
                  <a:cubicBezTo>
                    <a:pt x="237" y="6"/>
                    <a:pt x="237" y="6"/>
                    <a:pt x="238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5"/>
                    <a:pt x="236" y="6"/>
                    <a:pt x="237" y="6"/>
                  </a:cubicBezTo>
                  <a:close/>
                  <a:moveTo>
                    <a:pt x="236" y="7"/>
                  </a:moveTo>
                  <a:cubicBezTo>
                    <a:pt x="234" y="7"/>
                    <a:pt x="234" y="7"/>
                    <a:pt x="234" y="7"/>
                  </a:cubicBezTo>
                  <a:cubicBezTo>
                    <a:pt x="234" y="7"/>
                    <a:pt x="235" y="7"/>
                    <a:pt x="236" y="7"/>
                  </a:cubicBezTo>
                  <a:close/>
                  <a:moveTo>
                    <a:pt x="210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08" y="5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6" y="5"/>
                    <a:pt x="208" y="4"/>
                    <a:pt x="210" y="5"/>
                  </a:cubicBezTo>
                  <a:close/>
                  <a:moveTo>
                    <a:pt x="175" y="81"/>
                  </a:moveTo>
                  <a:cubicBezTo>
                    <a:pt x="175" y="81"/>
                    <a:pt x="174" y="82"/>
                    <a:pt x="174" y="82"/>
                  </a:cubicBezTo>
                  <a:cubicBezTo>
                    <a:pt x="174" y="82"/>
                    <a:pt x="174" y="81"/>
                    <a:pt x="175" y="81"/>
                  </a:cubicBezTo>
                  <a:close/>
                  <a:moveTo>
                    <a:pt x="173" y="86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3" y="85"/>
                    <a:pt x="173" y="86"/>
                  </a:cubicBezTo>
                  <a:close/>
                  <a:moveTo>
                    <a:pt x="213" y="7"/>
                  </a:moveTo>
                  <a:cubicBezTo>
                    <a:pt x="212" y="8"/>
                    <a:pt x="212" y="8"/>
                    <a:pt x="211" y="8"/>
                  </a:cubicBezTo>
                  <a:cubicBezTo>
                    <a:pt x="211" y="8"/>
                    <a:pt x="210" y="8"/>
                    <a:pt x="210" y="8"/>
                  </a:cubicBezTo>
                  <a:cubicBezTo>
                    <a:pt x="210" y="6"/>
                    <a:pt x="208" y="8"/>
                    <a:pt x="208" y="7"/>
                  </a:cubicBezTo>
                  <a:cubicBezTo>
                    <a:pt x="206" y="9"/>
                    <a:pt x="205" y="7"/>
                    <a:pt x="203" y="8"/>
                  </a:cubicBezTo>
                  <a:cubicBezTo>
                    <a:pt x="204" y="8"/>
                    <a:pt x="202" y="8"/>
                    <a:pt x="203" y="7"/>
                  </a:cubicBezTo>
                  <a:cubicBezTo>
                    <a:pt x="205" y="7"/>
                    <a:pt x="208" y="8"/>
                    <a:pt x="210" y="7"/>
                  </a:cubicBezTo>
                  <a:cubicBezTo>
                    <a:pt x="209" y="7"/>
                    <a:pt x="210" y="7"/>
                    <a:pt x="210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2" y="6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lose/>
                  <a:moveTo>
                    <a:pt x="214" y="5"/>
                  </a:moveTo>
                  <a:cubicBezTo>
                    <a:pt x="215" y="5"/>
                    <a:pt x="215" y="4"/>
                    <a:pt x="216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6"/>
                    <a:pt x="214" y="5"/>
                    <a:pt x="214" y="5"/>
                  </a:cubicBezTo>
                  <a:close/>
                  <a:moveTo>
                    <a:pt x="183" y="80"/>
                  </a:moveTo>
                  <a:cubicBezTo>
                    <a:pt x="182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lose/>
                  <a:moveTo>
                    <a:pt x="214" y="8"/>
                  </a:moveTo>
                  <a:cubicBezTo>
                    <a:pt x="215" y="7"/>
                    <a:pt x="215" y="7"/>
                    <a:pt x="216" y="8"/>
                  </a:cubicBezTo>
                  <a:cubicBezTo>
                    <a:pt x="215" y="8"/>
                    <a:pt x="215" y="8"/>
                    <a:pt x="214" y="8"/>
                  </a:cubicBezTo>
                  <a:close/>
                  <a:moveTo>
                    <a:pt x="217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7" y="5"/>
                    <a:pt x="218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7" y="6"/>
                    <a:pt x="217" y="5"/>
                    <a:pt x="217" y="5"/>
                  </a:cubicBezTo>
                  <a:close/>
                  <a:moveTo>
                    <a:pt x="218" y="9"/>
                  </a:moveTo>
                  <a:cubicBezTo>
                    <a:pt x="218" y="9"/>
                    <a:pt x="218" y="9"/>
                    <a:pt x="218" y="9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218" y="9"/>
                  </a:lnTo>
                  <a:close/>
                  <a:moveTo>
                    <a:pt x="190" y="80"/>
                  </a:move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90" y="79"/>
                    <a:pt x="189" y="80"/>
                  </a:cubicBezTo>
                  <a:cubicBezTo>
                    <a:pt x="189" y="80"/>
                    <a:pt x="188" y="80"/>
                    <a:pt x="188" y="80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9"/>
                    <a:pt x="189" y="80"/>
                    <a:pt x="190" y="79"/>
                  </a:cubicBezTo>
                  <a:cubicBezTo>
                    <a:pt x="190" y="81"/>
                    <a:pt x="190" y="81"/>
                    <a:pt x="190" y="81"/>
                  </a:cubicBezTo>
                  <a:cubicBezTo>
                    <a:pt x="190" y="81"/>
                    <a:pt x="190" y="80"/>
                    <a:pt x="190" y="80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9"/>
                    <a:pt x="190" y="79"/>
                    <a:pt x="190" y="79"/>
                  </a:cubicBezTo>
                  <a:lnTo>
                    <a:pt x="190" y="78"/>
                  </a:lnTo>
                  <a:close/>
                  <a:moveTo>
                    <a:pt x="219" y="10"/>
                  </a:moveTo>
                  <a:cubicBezTo>
                    <a:pt x="220" y="9"/>
                    <a:pt x="220" y="8"/>
                    <a:pt x="219" y="8"/>
                  </a:cubicBezTo>
                  <a:cubicBezTo>
                    <a:pt x="218" y="8"/>
                    <a:pt x="218" y="8"/>
                    <a:pt x="218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7"/>
                    <a:pt x="219" y="7"/>
                    <a:pt x="219" y="6"/>
                  </a:cubicBezTo>
                  <a:cubicBezTo>
                    <a:pt x="219" y="6"/>
                    <a:pt x="220" y="6"/>
                    <a:pt x="221" y="6"/>
                  </a:cubicBezTo>
                  <a:cubicBezTo>
                    <a:pt x="221" y="6"/>
                    <a:pt x="221" y="6"/>
                    <a:pt x="222" y="6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1" y="7"/>
                    <a:pt x="221" y="8"/>
                  </a:cubicBezTo>
                  <a:cubicBezTo>
                    <a:pt x="221" y="7"/>
                    <a:pt x="223" y="7"/>
                    <a:pt x="224" y="7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8"/>
                    <a:pt x="224" y="8"/>
                    <a:pt x="223" y="8"/>
                  </a:cubicBezTo>
                  <a:cubicBezTo>
                    <a:pt x="223" y="9"/>
                    <a:pt x="221" y="8"/>
                    <a:pt x="222" y="9"/>
                  </a:cubicBezTo>
                  <a:cubicBezTo>
                    <a:pt x="222" y="9"/>
                    <a:pt x="221" y="9"/>
                    <a:pt x="221" y="9"/>
                  </a:cubicBezTo>
                  <a:cubicBezTo>
                    <a:pt x="221" y="10"/>
                    <a:pt x="220" y="9"/>
                    <a:pt x="219" y="10"/>
                  </a:cubicBezTo>
                  <a:close/>
                  <a:moveTo>
                    <a:pt x="191" y="80"/>
                  </a:moveTo>
                  <a:cubicBezTo>
                    <a:pt x="192" y="78"/>
                    <a:pt x="192" y="78"/>
                    <a:pt x="192" y="78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1" y="80"/>
                  </a:lnTo>
                  <a:close/>
                  <a:moveTo>
                    <a:pt x="222" y="12"/>
                  </a:moveTo>
                  <a:cubicBezTo>
                    <a:pt x="222" y="12"/>
                    <a:pt x="222" y="12"/>
                    <a:pt x="222" y="12"/>
                  </a:cubicBezTo>
                  <a:cubicBezTo>
                    <a:pt x="222" y="12"/>
                    <a:pt x="221" y="12"/>
                    <a:pt x="220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21" y="10"/>
                    <a:pt x="221" y="10"/>
                  </a:cubicBezTo>
                  <a:cubicBezTo>
                    <a:pt x="221" y="10"/>
                    <a:pt x="221" y="11"/>
                    <a:pt x="221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1"/>
                    <a:pt x="223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23" y="12"/>
                    <a:pt x="223" y="12"/>
                    <a:pt x="223" y="12"/>
                  </a:cubicBezTo>
                  <a:lnTo>
                    <a:pt x="222" y="12"/>
                  </a:lnTo>
                  <a:close/>
                  <a:moveTo>
                    <a:pt x="195" y="80"/>
                  </a:move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80"/>
                  </a:cubicBezTo>
                  <a:close/>
                  <a:moveTo>
                    <a:pt x="198" y="82"/>
                  </a:moveTo>
                  <a:cubicBezTo>
                    <a:pt x="198" y="82"/>
                    <a:pt x="198" y="82"/>
                    <a:pt x="198" y="82"/>
                  </a:cubicBezTo>
                  <a:cubicBezTo>
                    <a:pt x="198" y="81"/>
                    <a:pt x="198" y="81"/>
                    <a:pt x="198" y="81"/>
                  </a:cubicBezTo>
                  <a:cubicBezTo>
                    <a:pt x="198" y="82"/>
                    <a:pt x="198" y="82"/>
                    <a:pt x="198" y="82"/>
                  </a:cubicBezTo>
                  <a:close/>
                  <a:moveTo>
                    <a:pt x="229" y="13"/>
                  </a:moveTo>
                  <a:cubicBezTo>
                    <a:pt x="228" y="13"/>
                    <a:pt x="227" y="12"/>
                    <a:pt x="227" y="13"/>
                  </a:cubicBezTo>
                  <a:cubicBezTo>
                    <a:pt x="226" y="12"/>
                    <a:pt x="225" y="13"/>
                    <a:pt x="224" y="13"/>
                  </a:cubicBezTo>
                  <a:cubicBezTo>
                    <a:pt x="223" y="11"/>
                    <a:pt x="225" y="11"/>
                    <a:pt x="225" y="10"/>
                  </a:cubicBezTo>
                  <a:cubicBezTo>
                    <a:pt x="225" y="11"/>
                    <a:pt x="226" y="10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8" y="12"/>
                    <a:pt x="227" y="10"/>
                    <a:pt x="229" y="11"/>
                  </a:cubicBezTo>
                  <a:cubicBezTo>
                    <a:pt x="229" y="11"/>
                    <a:pt x="229" y="13"/>
                    <a:pt x="229" y="13"/>
                  </a:cubicBezTo>
                  <a:close/>
                  <a:moveTo>
                    <a:pt x="229" y="10"/>
                  </a:moveTo>
                  <a:cubicBezTo>
                    <a:pt x="229" y="9"/>
                    <a:pt x="230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8" y="9"/>
                    <a:pt x="228" y="8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8" y="9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9"/>
                    <a:pt x="230" y="8"/>
                    <a:pt x="230" y="9"/>
                  </a:cubicBezTo>
                  <a:cubicBezTo>
                    <a:pt x="230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9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35" y="8"/>
                    <a:pt x="235" y="9"/>
                    <a:pt x="235" y="9"/>
                  </a:cubicBezTo>
                  <a:cubicBezTo>
                    <a:pt x="235" y="9"/>
                    <a:pt x="234" y="9"/>
                    <a:pt x="234" y="9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3" y="9"/>
                    <a:pt x="232" y="10"/>
                    <a:pt x="231" y="9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231" y="10"/>
                    <a:pt x="229" y="10"/>
                    <a:pt x="229" y="10"/>
                  </a:cubicBezTo>
                  <a:close/>
                  <a:moveTo>
                    <a:pt x="232" y="13"/>
                  </a:moveTo>
                  <a:cubicBezTo>
                    <a:pt x="231" y="13"/>
                    <a:pt x="231" y="13"/>
                    <a:pt x="231" y="13"/>
                  </a:cubicBezTo>
                  <a:cubicBezTo>
                    <a:pt x="232" y="12"/>
                    <a:pt x="232" y="12"/>
                    <a:pt x="232" y="12"/>
                  </a:cubicBezTo>
                  <a:lnTo>
                    <a:pt x="232" y="13"/>
                  </a:lnTo>
                  <a:close/>
                  <a:moveTo>
                    <a:pt x="233" y="13"/>
                  </a:moveTo>
                  <a:cubicBezTo>
                    <a:pt x="233" y="12"/>
                    <a:pt x="233" y="13"/>
                    <a:pt x="233" y="12"/>
                  </a:cubicBezTo>
                  <a:cubicBezTo>
                    <a:pt x="232" y="11"/>
                    <a:pt x="231" y="12"/>
                    <a:pt x="230" y="12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1" y="11"/>
                    <a:pt x="232" y="12"/>
                    <a:pt x="233" y="11"/>
                  </a:cubicBezTo>
                  <a:cubicBezTo>
                    <a:pt x="234" y="12"/>
                    <a:pt x="233" y="12"/>
                    <a:pt x="234" y="13"/>
                  </a:cubicBezTo>
                  <a:cubicBezTo>
                    <a:pt x="234" y="12"/>
                    <a:pt x="235" y="12"/>
                    <a:pt x="236" y="12"/>
                  </a:cubicBezTo>
                  <a:cubicBezTo>
                    <a:pt x="235" y="12"/>
                    <a:pt x="235" y="14"/>
                    <a:pt x="233" y="13"/>
                  </a:cubicBezTo>
                  <a:close/>
                  <a:moveTo>
                    <a:pt x="236" y="10"/>
                  </a:moveTo>
                  <a:cubicBezTo>
                    <a:pt x="237" y="9"/>
                    <a:pt x="238" y="9"/>
                    <a:pt x="239" y="9"/>
                  </a:cubicBezTo>
                  <a:cubicBezTo>
                    <a:pt x="239" y="10"/>
                    <a:pt x="237" y="9"/>
                    <a:pt x="236" y="10"/>
                  </a:cubicBezTo>
                  <a:close/>
                  <a:moveTo>
                    <a:pt x="220" y="78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1" y="77"/>
                    <a:pt x="221" y="77"/>
                    <a:pt x="221" y="77"/>
                  </a:cubicBezTo>
                  <a:lnTo>
                    <a:pt x="220" y="78"/>
                  </a:lnTo>
                  <a:close/>
                  <a:moveTo>
                    <a:pt x="226" y="78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lnTo>
                    <a:pt x="226" y="78"/>
                  </a:lnTo>
                  <a:close/>
                  <a:moveTo>
                    <a:pt x="253" y="15"/>
                  </a:moveTo>
                  <a:cubicBezTo>
                    <a:pt x="254" y="15"/>
                    <a:pt x="254" y="15"/>
                    <a:pt x="254" y="15"/>
                  </a:cubicBezTo>
                  <a:cubicBezTo>
                    <a:pt x="253" y="14"/>
                    <a:pt x="253" y="15"/>
                    <a:pt x="252" y="15"/>
                  </a:cubicBezTo>
                  <a:cubicBezTo>
                    <a:pt x="252" y="15"/>
                    <a:pt x="252" y="14"/>
                    <a:pt x="252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lose/>
                  <a:moveTo>
                    <a:pt x="230" y="79"/>
                  </a:moveTo>
                  <a:cubicBezTo>
                    <a:pt x="230" y="78"/>
                    <a:pt x="229" y="78"/>
                    <a:pt x="230" y="77"/>
                  </a:cubicBezTo>
                  <a:cubicBezTo>
                    <a:pt x="230" y="78"/>
                    <a:pt x="231" y="78"/>
                    <a:pt x="230" y="79"/>
                  </a:cubicBezTo>
                  <a:close/>
                  <a:moveTo>
                    <a:pt x="232" y="78"/>
                  </a:moveTo>
                  <a:cubicBezTo>
                    <a:pt x="232" y="78"/>
                    <a:pt x="232" y="78"/>
                    <a:pt x="231" y="77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lose/>
                  <a:moveTo>
                    <a:pt x="237" y="79"/>
                  </a:moveTo>
                  <a:cubicBezTo>
                    <a:pt x="237" y="79"/>
                    <a:pt x="237" y="79"/>
                    <a:pt x="237" y="79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7" y="79"/>
                  </a:cubicBezTo>
                  <a:close/>
                  <a:moveTo>
                    <a:pt x="240" y="78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9"/>
                    <a:pt x="241" y="78"/>
                    <a:pt x="240" y="78"/>
                  </a:cubicBezTo>
                  <a:close/>
                  <a:moveTo>
                    <a:pt x="273" y="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2" y="9"/>
                    <a:pt x="272" y="9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3" y="9"/>
                    <a:pt x="273" y="9"/>
                  </a:cubicBezTo>
                  <a:close/>
                  <a:moveTo>
                    <a:pt x="271" y="12"/>
                  </a:move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3"/>
                    <a:pt x="268" y="14"/>
                    <a:pt x="267" y="12"/>
                  </a:cubicBezTo>
                  <a:cubicBezTo>
                    <a:pt x="268" y="12"/>
                    <a:pt x="267" y="10"/>
                    <a:pt x="268" y="10"/>
                  </a:cubicBezTo>
                  <a:cubicBezTo>
                    <a:pt x="268" y="9"/>
                    <a:pt x="269" y="10"/>
                    <a:pt x="270" y="10"/>
                  </a:cubicBezTo>
                  <a:cubicBezTo>
                    <a:pt x="271" y="10"/>
                    <a:pt x="271" y="10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69" y="12"/>
                    <a:pt x="270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1"/>
                    <a:pt x="272" y="11"/>
                  </a:cubicBezTo>
                  <a:cubicBezTo>
                    <a:pt x="272" y="12"/>
                    <a:pt x="273" y="12"/>
                    <a:pt x="273" y="12"/>
                  </a:cubicBezTo>
                  <a:cubicBezTo>
                    <a:pt x="272" y="12"/>
                    <a:pt x="272" y="12"/>
                    <a:pt x="271" y="12"/>
                  </a:cubicBezTo>
                  <a:close/>
                  <a:moveTo>
                    <a:pt x="245" y="79"/>
                  </a:moveTo>
                  <a:cubicBezTo>
                    <a:pt x="245" y="78"/>
                    <a:pt x="245" y="78"/>
                    <a:pt x="245" y="78"/>
                  </a:cubicBezTo>
                  <a:cubicBezTo>
                    <a:pt x="246" y="79"/>
                    <a:pt x="245" y="79"/>
                    <a:pt x="245" y="79"/>
                  </a:cubicBezTo>
                  <a:close/>
                  <a:moveTo>
                    <a:pt x="250" y="78"/>
                  </a:moveTo>
                  <a:cubicBezTo>
                    <a:pt x="249" y="77"/>
                    <a:pt x="249" y="77"/>
                    <a:pt x="249" y="77"/>
                  </a:cubicBezTo>
                  <a:cubicBezTo>
                    <a:pt x="250" y="78"/>
                    <a:pt x="250" y="78"/>
                    <a:pt x="250" y="78"/>
                  </a:cubicBezTo>
                  <a:close/>
                  <a:moveTo>
                    <a:pt x="277" y="17"/>
                  </a:move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6"/>
                    <a:pt x="276" y="16"/>
                  </a:cubicBezTo>
                  <a:cubicBezTo>
                    <a:pt x="277" y="16"/>
                    <a:pt x="277" y="16"/>
                    <a:pt x="277" y="15"/>
                  </a:cubicBezTo>
                  <a:cubicBezTo>
                    <a:pt x="276" y="15"/>
                    <a:pt x="275" y="15"/>
                    <a:pt x="275" y="15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4" y="17"/>
                    <a:pt x="273" y="15"/>
                    <a:pt x="272" y="16"/>
                  </a:cubicBezTo>
                  <a:cubicBezTo>
                    <a:pt x="271" y="16"/>
                    <a:pt x="271" y="17"/>
                    <a:pt x="271" y="17"/>
                  </a:cubicBezTo>
                  <a:cubicBezTo>
                    <a:pt x="270" y="17"/>
                    <a:pt x="270" y="16"/>
                    <a:pt x="270" y="15"/>
                  </a:cubicBezTo>
                  <a:cubicBezTo>
                    <a:pt x="270" y="15"/>
                    <a:pt x="273" y="16"/>
                    <a:pt x="272" y="14"/>
                  </a:cubicBezTo>
                  <a:cubicBezTo>
                    <a:pt x="272" y="14"/>
                    <a:pt x="275" y="15"/>
                    <a:pt x="275" y="14"/>
                  </a:cubicBezTo>
                  <a:cubicBezTo>
                    <a:pt x="275" y="14"/>
                    <a:pt x="276" y="15"/>
                    <a:pt x="277" y="15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6"/>
                    <a:pt x="279" y="16"/>
                    <a:pt x="277" y="17"/>
                  </a:cubicBezTo>
                  <a:close/>
                  <a:moveTo>
                    <a:pt x="252" y="79"/>
                  </a:moveTo>
                  <a:cubicBezTo>
                    <a:pt x="252" y="79"/>
                    <a:pt x="252" y="79"/>
                    <a:pt x="252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8"/>
                    <a:pt x="252" y="78"/>
                  </a:cubicBezTo>
                  <a:cubicBezTo>
                    <a:pt x="252" y="78"/>
                    <a:pt x="253" y="78"/>
                    <a:pt x="253" y="78"/>
                  </a:cubicBezTo>
                  <a:lnTo>
                    <a:pt x="252" y="78"/>
                  </a:lnTo>
                  <a:close/>
                  <a:moveTo>
                    <a:pt x="279" y="17"/>
                  </a:moveTo>
                  <a:cubicBezTo>
                    <a:pt x="279" y="17"/>
                    <a:pt x="279" y="17"/>
                    <a:pt x="280" y="17"/>
                  </a:cubicBezTo>
                  <a:cubicBezTo>
                    <a:pt x="280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0" y="17"/>
                    <a:pt x="279" y="17"/>
                    <a:pt x="279" y="17"/>
                  </a:cubicBezTo>
                  <a:close/>
                  <a:moveTo>
                    <a:pt x="254" y="79"/>
                  </a:moveTo>
                  <a:cubicBezTo>
                    <a:pt x="253" y="79"/>
                    <a:pt x="253" y="79"/>
                    <a:pt x="253" y="79"/>
                  </a:cubicBezTo>
                  <a:cubicBezTo>
                    <a:pt x="254" y="79"/>
                    <a:pt x="254" y="78"/>
                    <a:pt x="254" y="78"/>
                  </a:cubicBezTo>
                  <a:cubicBezTo>
                    <a:pt x="254" y="78"/>
                    <a:pt x="254" y="79"/>
                    <a:pt x="254" y="79"/>
                  </a:cubicBezTo>
                  <a:close/>
                  <a:moveTo>
                    <a:pt x="259" y="79"/>
                  </a:move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8"/>
                    <a:pt x="259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80"/>
                  </a:cubicBezTo>
                  <a:cubicBezTo>
                    <a:pt x="260" y="80"/>
                    <a:pt x="259" y="80"/>
                    <a:pt x="259" y="79"/>
                  </a:cubicBezTo>
                  <a:close/>
                  <a:moveTo>
                    <a:pt x="262" y="79"/>
                  </a:move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lose/>
                  <a:moveTo>
                    <a:pt x="283" y="22"/>
                  </a:moveTo>
                  <a:cubicBezTo>
                    <a:pt x="284" y="21"/>
                    <a:pt x="286" y="23"/>
                    <a:pt x="286" y="21"/>
                  </a:cubicBezTo>
                  <a:cubicBezTo>
                    <a:pt x="286" y="22"/>
                    <a:pt x="288" y="21"/>
                    <a:pt x="288" y="22"/>
                  </a:cubicBezTo>
                  <a:cubicBezTo>
                    <a:pt x="286" y="22"/>
                    <a:pt x="285" y="22"/>
                    <a:pt x="283" y="22"/>
                  </a:cubicBezTo>
                  <a:close/>
                  <a:moveTo>
                    <a:pt x="287" y="21"/>
                  </a:moveTo>
                  <a:cubicBezTo>
                    <a:pt x="288" y="21"/>
                    <a:pt x="288" y="21"/>
                    <a:pt x="288" y="21"/>
                  </a:cubicBezTo>
                  <a:cubicBezTo>
                    <a:pt x="288" y="21"/>
                    <a:pt x="288" y="21"/>
                    <a:pt x="287" y="21"/>
                  </a:cubicBezTo>
                  <a:close/>
                  <a:moveTo>
                    <a:pt x="264" y="80"/>
                  </a:moveTo>
                  <a:cubicBezTo>
                    <a:pt x="265" y="79"/>
                    <a:pt x="265" y="79"/>
                    <a:pt x="265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80"/>
                    <a:pt x="265" y="80"/>
                    <a:pt x="264" y="80"/>
                  </a:cubicBezTo>
                  <a:close/>
                  <a:moveTo>
                    <a:pt x="290" y="24"/>
                  </a:move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lnTo>
                    <a:pt x="290" y="24"/>
                  </a:lnTo>
                  <a:close/>
                  <a:moveTo>
                    <a:pt x="267" y="80"/>
                  </a:moveTo>
                  <a:cubicBezTo>
                    <a:pt x="266" y="80"/>
                    <a:pt x="266" y="80"/>
                    <a:pt x="266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80"/>
                    <a:pt x="267" y="80"/>
                  </a:cubicBezTo>
                  <a:close/>
                  <a:moveTo>
                    <a:pt x="291" y="24"/>
                  </a:moveTo>
                  <a:cubicBezTo>
                    <a:pt x="291" y="24"/>
                    <a:pt x="291" y="24"/>
                    <a:pt x="291" y="23"/>
                  </a:cubicBezTo>
                  <a:cubicBezTo>
                    <a:pt x="291" y="24"/>
                    <a:pt x="292" y="23"/>
                    <a:pt x="292" y="23"/>
                  </a:cubicBezTo>
                  <a:cubicBezTo>
                    <a:pt x="292" y="24"/>
                    <a:pt x="292" y="24"/>
                    <a:pt x="291" y="24"/>
                  </a:cubicBezTo>
                  <a:close/>
                  <a:moveTo>
                    <a:pt x="294" y="21"/>
                  </a:move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lose/>
                  <a:moveTo>
                    <a:pt x="298" y="23"/>
                  </a:moveTo>
                  <a:cubicBezTo>
                    <a:pt x="297" y="24"/>
                    <a:pt x="297" y="23"/>
                    <a:pt x="296" y="23"/>
                  </a:cubicBezTo>
                  <a:cubicBezTo>
                    <a:pt x="296" y="22"/>
                    <a:pt x="297" y="21"/>
                    <a:pt x="298" y="21"/>
                  </a:cubicBezTo>
                  <a:cubicBezTo>
                    <a:pt x="299" y="22"/>
                    <a:pt x="298" y="22"/>
                    <a:pt x="298" y="23"/>
                  </a:cubicBezTo>
                  <a:close/>
                  <a:moveTo>
                    <a:pt x="301" y="23"/>
                  </a:moveTo>
                  <a:cubicBezTo>
                    <a:pt x="301" y="22"/>
                    <a:pt x="301" y="22"/>
                    <a:pt x="301" y="22"/>
                  </a:cubicBezTo>
                  <a:cubicBezTo>
                    <a:pt x="302" y="22"/>
                    <a:pt x="302" y="22"/>
                    <a:pt x="302" y="22"/>
                  </a:cubicBezTo>
                  <a:cubicBezTo>
                    <a:pt x="302" y="22"/>
                    <a:pt x="302" y="22"/>
                    <a:pt x="301" y="23"/>
                  </a:cubicBezTo>
                  <a:close/>
                  <a:moveTo>
                    <a:pt x="303" y="24"/>
                  </a:move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3" y="24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2" y="23"/>
                    <a:pt x="303" y="22"/>
                  </a:cubicBezTo>
                  <a:cubicBezTo>
                    <a:pt x="304" y="22"/>
                    <a:pt x="304" y="21"/>
                    <a:pt x="305" y="22"/>
                  </a:cubicBezTo>
                  <a:cubicBezTo>
                    <a:pt x="305" y="22"/>
                    <a:pt x="305" y="23"/>
                    <a:pt x="305" y="23"/>
                  </a:cubicBezTo>
                  <a:cubicBezTo>
                    <a:pt x="304" y="23"/>
                    <a:pt x="303" y="23"/>
                    <a:pt x="303" y="24"/>
                  </a:cubicBezTo>
                  <a:close/>
                  <a:moveTo>
                    <a:pt x="282" y="82"/>
                  </a:moveTo>
                  <a:cubicBezTo>
                    <a:pt x="282" y="81"/>
                    <a:pt x="281" y="81"/>
                    <a:pt x="282" y="80"/>
                  </a:cubicBezTo>
                  <a:cubicBezTo>
                    <a:pt x="282" y="80"/>
                    <a:pt x="283" y="81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1"/>
                    <a:pt x="283" y="81"/>
                  </a:cubicBezTo>
                  <a:cubicBezTo>
                    <a:pt x="283" y="80"/>
                    <a:pt x="282" y="82"/>
                    <a:pt x="282" y="82"/>
                  </a:cubicBezTo>
                  <a:close/>
                  <a:moveTo>
                    <a:pt x="309" y="25"/>
                  </a:moveTo>
                  <a:cubicBezTo>
                    <a:pt x="309" y="24"/>
                    <a:pt x="308" y="24"/>
                    <a:pt x="308" y="24"/>
                  </a:cubicBezTo>
                  <a:cubicBezTo>
                    <a:pt x="308" y="23"/>
                    <a:pt x="309" y="24"/>
                    <a:pt x="310" y="24"/>
                  </a:cubicBezTo>
                  <a:lnTo>
                    <a:pt x="309" y="25"/>
                  </a:lnTo>
                  <a:close/>
                  <a:moveTo>
                    <a:pt x="310" y="23"/>
                  </a:move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0" y="23"/>
                    <a:pt x="310" y="23"/>
                  </a:cubicBezTo>
                  <a:close/>
                  <a:moveTo>
                    <a:pt x="287" y="81"/>
                  </a:moveTo>
                  <a:cubicBezTo>
                    <a:pt x="287" y="80"/>
                    <a:pt x="287" y="80"/>
                    <a:pt x="287" y="80"/>
                  </a:cubicBezTo>
                  <a:cubicBezTo>
                    <a:pt x="288" y="80"/>
                    <a:pt x="287" y="81"/>
                    <a:pt x="287" y="81"/>
                  </a:cubicBezTo>
                  <a:cubicBezTo>
                    <a:pt x="287" y="81"/>
                    <a:pt x="287" y="81"/>
                    <a:pt x="287" y="81"/>
                  </a:cubicBezTo>
                  <a:close/>
                  <a:moveTo>
                    <a:pt x="313" y="24"/>
                  </a:moveTo>
                  <a:cubicBezTo>
                    <a:pt x="312" y="24"/>
                    <a:pt x="312" y="25"/>
                    <a:pt x="311" y="25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lose/>
                  <a:moveTo>
                    <a:pt x="314" y="24"/>
                  </a:move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lnTo>
                    <a:pt x="314" y="24"/>
                  </a:lnTo>
                  <a:close/>
                  <a:moveTo>
                    <a:pt x="315" y="23"/>
                  </a:moveTo>
                  <a:cubicBezTo>
                    <a:pt x="314" y="23"/>
                    <a:pt x="314" y="23"/>
                    <a:pt x="314" y="23"/>
                  </a:cubicBezTo>
                  <a:cubicBezTo>
                    <a:pt x="316" y="22"/>
                    <a:pt x="316" y="22"/>
                    <a:pt x="316" y="22"/>
                  </a:cubicBezTo>
                  <a:lnTo>
                    <a:pt x="315" y="23"/>
                  </a:lnTo>
                  <a:close/>
                  <a:moveTo>
                    <a:pt x="316" y="23"/>
                  </a:moveTo>
                  <a:cubicBezTo>
                    <a:pt x="317" y="22"/>
                    <a:pt x="317" y="22"/>
                    <a:pt x="317" y="22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3"/>
                    <a:pt x="318" y="23"/>
                    <a:pt x="318" y="23"/>
                  </a:cubicBezTo>
                  <a:lnTo>
                    <a:pt x="316" y="23"/>
                  </a:lnTo>
                  <a:close/>
                  <a:moveTo>
                    <a:pt x="318" y="25"/>
                  </a:moveTo>
                  <a:cubicBezTo>
                    <a:pt x="318" y="25"/>
                    <a:pt x="318" y="25"/>
                    <a:pt x="318" y="25"/>
                  </a:cubicBezTo>
                  <a:cubicBezTo>
                    <a:pt x="318" y="24"/>
                    <a:pt x="320" y="25"/>
                    <a:pt x="320" y="24"/>
                  </a:cubicBezTo>
                  <a:cubicBezTo>
                    <a:pt x="320" y="25"/>
                    <a:pt x="319" y="25"/>
                    <a:pt x="318" y="25"/>
                  </a:cubicBezTo>
                  <a:close/>
                  <a:moveTo>
                    <a:pt x="325" y="25"/>
                  </a:moveTo>
                  <a:cubicBezTo>
                    <a:pt x="326" y="24"/>
                    <a:pt x="327" y="24"/>
                    <a:pt x="328" y="25"/>
                  </a:cubicBezTo>
                  <a:cubicBezTo>
                    <a:pt x="327" y="25"/>
                    <a:pt x="326" y="25"/>
                    <a:pt x="325" y="25"/>
                  </a:cubicBezTo>
                  <a:close/>
                  <a:moveTo>
                    <a:pt x="328" y="24"/>
                  </a:moveTo>
                  <a:cubicBezTo>
                    <a:pt x="327" y="24"/>
                    <a:pt x="327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5" y="24"/>
                    <a:pt x="325" y="24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3" y="24"/>
                    <a:pt x="322" y="25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4" y="23"/>
                    <a:pt x="323" y="23"/>
                  </a:cubicBezTo>
                  <a:cubicBezTo>
                    <a:pt x="324" y="24"/>
                    <a:pt x="325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3"/>
                    <a:pt x="328" y="23"/>
                    <a:pt x="327" y="23"/>
                  </a:cubicBezTo>
                  <a:cubicBezTo>
                    <a:pt x="328" y="23"/>
                    <a:pt x="329" y="22"/>
                    <a:pt x="330" y="23"/>
                  </a:cubicBezTo>
                  <a:cubicBezTo>
                    <a:pt x="329" y="22"/>
                    <a:pt x="328" y="24"/>
                    <a:pt x="328" y="24"/>
                  </a:cubicBezTo>
                  <a:close/>
                  <a:moveTo>
                    <a:pt x="333" y="25"/>
                  </a:moveTo>
                  <a:cubicBezTo>
                    <a:pt x="333" y="25"/>
                    <a:pt x="333" y="25"/>
                    <a:pt x="332" y="24"/>
                  </a:cubicBezTo>
                  <a:cubicBezTo>
                    <a:pt x="332" y="25"/>
                    <a:pt x="332" y="23"/>
                    <a:pt x="331" y="24"/>
                  </a:cubicBezTo>
                  <a:cubicBezTo>
                    <a:pt x="331" y="24"/>
                    <a:pt x="331" y="25"/>
                    <a:pt x="331" y="25"/>
                  </a:cubicBezTo>
                  <a:cubicBezTo>
                    <a:pt x="331" y="25"/>
                    <a:pt x="331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2" y="25"/>
                    <a:pt x="331" y="25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30" y="24"/>
                    <a:pt x="331" y="24"/>
                  </a:cubicBezTo>
                  <a:cubicBezTo>
                    <a:pt x="331" y="24"/>
                    <a:pt x="330" y="23"/>
                    <a:pt x="332" y="23"/>
                  </a:cubicBezTo>
                  <a:cubicBezTo>
                    <a:pt x="332" y="23"/>
                    <a:pt x="334" y="24"/>
                    <a:pt x="334" y="23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3" y="24"/>
                    <a:pt x="332" y="24"/>
                  </a:cubicBezTo>
                  <a:cubicBezTo>
                    <a:pt x="333" y="25"/>
                    <a:pt x="334" y="25"/>
                    <a:pt x="335" y="25"/>
                  </a:cubicBezTo>
                  <a:cubicBezTo>
                    <a:pt x="334" y="26"/>
                    <a:pt x="334" y="24"/>
                    <a:pt x="333" y="25"/>
                  </a:cubicBezTo>
                  <a:close/>
                  <a:moveTo>
                    <a:pt x="338" y="25"/>
                  </a:moveTo>
                  <a:cubicBezTo>
                    <a:pt x="338" y="25"/>
                    <a:pt x="338" y="25"/>
                    <a:pt x="338" y="25"/>
                  </a:cubicBezTo>
                  <a:cubicBezTo>
                    <a:pt x="338" y="26"/>
                    <a:pt x="338" y="26"/>
                    <a:pt x="338" y="26"/>
                  </a:cubicBezTo>
                  <a:cubicBezTo>
                    <a:pt x="337" y="26"/>
                    <a:pt x="338" y="25"/>
                    <a:pt x="337" y="25"/>
                  </a:cubicBezTo>
                  <a:cubicBezTo>
                    <a:pt x="337" y="26"/>
                    <a:pt x="337" y="26"/>
                    <a:pt x="337" y="26"/>
                  </a:cubicBezTo>
                  <a:cubicBezTo>
                    <a:pt x="337" y="26"/>
                    <a:pt x="336" y="26"/>
                    <a:pt x="336" y="26"/>
                  </a:cubicBezTo>
                  <a:cubicBezTo>
                    <a:pt x="337" y="25"/>
                    <a:pt x="335" y="25"/>
                    <a:pt x="336" y="25"/>
                  </a:cubicBezTo>
                  <a:cubicBezTo>
                    <a:pt x="336" y="25"/>
                    <a:pt x="337" y="24"/>
                    <a:pt x="337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6" y="23"/>
                  </a:cubicBezTo>
                  <a:cubicBezTo>
                    <a:pt x="336" y="23"/>
                    <a:pt x="336" y="24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8" y="23"/>
                    <a:pt x="338" y="23"/>
                    <a:pt x="339" y="23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39" y="24"/>
                    <a:pt x="338" y="24"/>
                    <a:pt x="338" y="25"/>
                  </a:cubicBezTo>
                  <a:close/>
                  <a:moveTo>
                    <a:pt x="341" y="24"/>
                  </a:moveTo>
                  <a:cubicBezTo>
                    <a:pt x="340" y="25"/>
                    <a:pt x="340" y="25"/>
                    <a:pt x="339" y="26"/>
                  </a:cubicBezTo>
                  <a:cubicBezTo>
                    <a:pt x="338" y="25"/>
                    <a:pt x="342" y="25"/>
                    <a:pt x="341" y="24"/>
                  </a:cubicBezTo>
                  <a:cubicBezTo>
                    <a:pt x="341" y="24"/>
                    <a:pt x="342" y="24"/>
                    <a:pt x="343" y="24"/>
                  </a:cubicBezTo>
                  <a:cubicBezTo>
                    <a:pt x="343" y="24"/>
                    <a:pt x="342" y="25"/>
                    <a:pt x="343" y="25"/>
                  </a:cubicBezTo>
                  <a:cubicBezTo>
                    <a:pt x="342" y="25"/>
                    <a:pt x="342" y="25"/>
                    <a:pt x="341" y="24"/>
                  </a:cubicBezTo>
                  <a:close/>
                  <a:moveTo>
                    <a:pt x="342" y="26"/>
                  </a:moveTo>
                  <a:cubicBezTo>
                    <a:pt x="341" y="26"/>
                    <a:pt x="341" y="26"/>
                    <a:pt x="341" y="26"/>
                  </a:cubicBezTo>
                  <a:cubicBezTo>
                    <a:pt x="341" y="26"/>
                    <a:pt x="341" y="26"/>
                    <a:pt x="342" y="26"/>
                  </a:cubicBezTo>
                  <a:cubicBezTo>
                    <a:pt x="342" y="26"/>
                    <a:pt x="344" y="26"/>
                    <a:pt x="344" y="26"/>
                  </a:cubicBezTo>
                  <a:cubicBezTo>
                    <a:pt x="344" y="28"/>
                    <a:pt x="342" y="27"/>
                    <a:pt x="342" y="26"/>
                  </a:cubicBezTo>
                  <a:close/>
                  <a:moveTo>
                    <a:pt x="345" y="27"/>
                  </a:moveTo>
                  <a:cubicBezTo>
                    <a:pt x="345" y="27"/>
                    <a:pt x="345" y="27"/>
                    <a:pt x="345" y="27"/>
                  </a:cubicBezTo>
                  <a:cubicBezTo>
                    <a:pt x="345" y="27"/>
                    <a:pt x="345" y="26"/>
                    <a:pt x="345" y="26"/>
                  </a:cubicBezTo>
                  <a:cubicBezTo>
                    <a:pt x="345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4" y="25"/>
                    <a:pt x="345" y="25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7" y="23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6" y="24"/>
                    <a:pt x="345" y="25"/>
                    <a:pt x="345" y="25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7" y="25"/>
                    <a:pt x="347" y="26"/>
                  </a:cubicBezTo>
                  <a:cubicBezTo>
                    <a:pt x="347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7"/>
                    <a:pt x="346" y="27"/>
                    <a:pt x="346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6" y="28"/>
                    <a:pt x="345" y="27"/>
                  </a:cubicBezTo>
                  <a:close/>
                  <a:moveTo>
                    <a:pt x="349" y="24"/>
                  </a:move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1" y="24"/>
                    <a:pt x="351" y="24"/>
                  </a:cubicBezTo>
                  <a:cubicBezTo>
                    <a:pt x="352" y="24"/>
                    <a:pt x="351" y="24"/>
                    <a:pt x="351" y="25"/>
                  </a:cubicBezTo>
                  <a:cubicBezTo>
                    <a:pt x="350" y="26"/>
                    <a:pt x="351" y="24"/>
                    <a:pt x="351" y="24"/>
                  </a:cubicBezTo>
                  <a:cubicBezTo>
                    <a:pt x="350" y="24"/>
                    <a:pt x="350" y="24"/>
                    <a:pt x="349" y="24"/>
                  </a:cubicBezTo>
                  <a:close/>
                  <a:moveTo>
                    <a:pt x="349" y="26"/>
                  </a:moveTo>
                  <a:cubicBezTo>
                    <a:pt x="349" y="26"/>
                    <a:pt x="349" y="26"/>
                    <a:pt x="349" y="26"/>
                  </a:cubicBezTo>
                  <a:cubicBezTo>
                    <a:pt x="349" y="26"/>
                    <a:pt x="348" y="26"/>
                    <a:pt x="348" y="26"/>
                  </a:cubicBezTo>
                  <a:cubicBezTo>
                    <a:pt x="348" y="26"/>
                    <a:pt x="349" y="26"/>
                    <a:pt x="349" y="26"/>
                  </a:cubicBezTo>
                  <a:cubicBezTo>
                    <a:pt x="349" y="26"/>
                    <a:pt x="350" y="25"/>
                    <a:pt x="351" y="26"/>
                  </a:cubicBezTo>
                  <a:cubicBezTo>
                    <a:pt x="350" y="26"/>
                    <a:pt x="349" y="27"/>
                    <a:pt x="349" y="26"/>
                  </a:cubicBezTo>
                  <a:close/>
                  <a:moveTo>
                    <a:pt x="354" y="28"/>
                  </a:moveTo>
                  <a:cubicBezTo>
                    <a:pt x="354" y="28"/>
                    <a:pt x="355" y="27"/>
                    <a:pt x="355" y="28"/>
                  </a:cubicBezTo>
                  <a:cubicBezTo>
                    <a:pt x="355" y="28"/>
                    <a:pt x="354" y="28"/>
                    <a:pt x="354" y="28"/>
                  </a:cubicBezTo>
                  <a:close/>
                  <a:moveTo>
                    <a:pt x="361" y="28"/>
                  </a:move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8"/>
                    <a:pt x="359" y="28"/>
                  </a:cubicBezTo>
                  <a:cubicBezTo>
                    <a:pt x="359" y="28"/>
                    <a:pt x="359" y="28"/>
                    <a:pt x="358" y="28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6" y="27"/>
                    <a:pt x="356" y="27"/>
                    <a:pt x="356" y="27"/>
                  </a:cubicBezTo>
                  <a:cubicBezTo>
                    <a:pt x="357" y="27"/>
                    <a:pt x="358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6" y="26"/>
                    <a:pt x="355" y="27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5"/>
                    <a:pt x="354" y="26"/>
                    <a:pt x="354" y="25"/>
                  </a:cubicBezTo>
                  <a:cubicBezTo>
                    <a:pt x="353" y="24"/>
                    <a:pt x="353" y="25"/>
                    <a:pt x="352" y="25"/>
                  </a:cubicBezTo>
                  <a:cubicBezTo>
                    <a:pt x="353" y="24"/>
                    <a:pt x="355" y="24"/>
                    <a:pt x="356" y="24"/>
                  </a:cubicBezTo>
                  <a:cubicBezTo>
                    <a:pt x="356" y="24"/>
                    <a:pt x="357" y="25"/>
                    <a:pt x="357" y="24"/>
                  </a:cubicBezTo>
                  <a:cubicBezTo>
                    <a:pt x="358" y="24"/>
                    <a:pt x="359" y="25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7"/>
                    <a:pt x="359" y="27"/>
                    <a:pt x="359" y="28"/>
                  </a:cubicBezTo>
                  <a:cubicBezTo>
                    <a:pt x="359" y="27"/>
                    <a:pt x="360" y="28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0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lose/>
                  <a:moveTo>
                    <a:pt x="362" y="28"/>
                  </a:moveTo>
                  <a:cubicBezTo>
                    <a:pt x="362" y="28"/>
                    <a:pt x="362" y="28"/>
                    <a:pt x="362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2" y="28"/>
                    <a:pt x="362" y="28"/>
                    <a:pt x="362" y="28"/>
                  </a:cubicBezTo>
                  <a:close/>
                  <a:moveTo>
                    <a:pt x="362" y="27"/>
                  </a:moveTo>
                  <a:cubicBezTo>
                    <a:pt x="362" y="27"/>
                    <a:pt x="362" y="27"/>
                    <a:pt x="362" y="27"/>
                  </a:cubicBezTo>
                  <a:cubicBezTo>
                    <a:pt x="363" y="27"/>
                    <a:pt x="363" y="27"/>
                    <a:pt x="363" y="27"/>
                  </a:cubicBezTo>
                  <a:lnTo>
                    <a:pt x="362" y="27"/>
                  </a:lnTo>
                  <a:close/>
                  <a:moveTo>
                    <a:pt x="369" y="24"/>
                  </a:moveTo>
                  <a:cubicBezTo>
                    <a:pt x="369" y="24"/>
                    <a:pt x="369" y="24"/>
                    <a:pt x="369" y="24"/>
                  </a:cubicBezTo>
                  <a:cubicBezTo>
                    <a:pt x="368" y="24"/>
                    <a:pt x="368" y="24"/>
                    <a:pt x="368" y="24"/>
                  </a:cubicBezTo>
                  <a:lnTo>
                    <a:pt x="369" y="24"/>
                  </a:lnTo>
                  <a:close/>
                  <a:moveTo>
                    <a:pt x="363" y="28"/>
                  </a:moveTo>
                  <a:cubicBezTo>
                    <a:pt x="363" y="28"/>
                    <a:pt x="364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4" y="27"/>
                    <a:pt x="366" y="26"/>
                    <a:pt x="365" y="26"/>
                  </a:cubicBezTo>
                  <a:cubicBezTo>
                    <a:pt x="365" y="25"/>
                    <a:pt x="364" y="26"/>
                    <a:pt x="364" y="26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5" y="25"/>
                    <a:pt x="367" y="25"/>
                    <a:pt x="368" y="25"/>
                  </a:cubicBezTo>
                  <a:cubicBezTo>
                    <a:pt x="368" y="25"/>
                    <a:pt x="368" y="25"/>
                    <a:pt x="368" y="25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6" y="26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8"/>
                    <a:pt x="365" y="28"/>
                  </a:cubicBezTo>
                  <a:cubicBezTo>
                    <a:pt x="365" y="28"/>
                    <a:pt x="365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8"/>
                    <a:pt x="365" y="28"/>
                    <a:pt x="365" y="28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5" y="28"/>
                    <a:pt x="364" y="30"/>
                    <a:pt x="363" y="28"/>
                  </a:cubicBezTo>
                  <a:close/>
                  <a:moveTo>
                    <a:pt x="392" y="26"/>
                  </a:moveTo>
                  <a:cubicBezTo>
                    <a:pt x="392" y="26"/>
                    <a:pt x="392" y="26"/>
                    <a:pt x="392" y="26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3" y="26"/>
                    <a:pt x="393" y="26"/>
                    <a:pt x="394" y="26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7"/>
                    <a:pt x="393" y="27"/>
                    <a:pt x="393" y="27"/>
                  </a:cubicBezTo>
                  <a:cubicBezTo>
                    <a:pt x="392" y="27"/>
                    <a:pt x="391" y="27"/>
                    <a:pt x="391" y="28"/>
                  </a:cubicBezTo>
                  <a:cubicBezTo>
                    <a:pt x="390" y="27"/>
                    <a:pt x="392" y="27"/>
                    <a:pt x="390" y="26"/>
                  </a:cubicBezTo>
                  <a:cubicBezTo>
                    <a:pt x="390" y="26"/>
                    <a:pt x="392" y="26"/>
                    <a:pt x="392" y="26"/>
                  </a:cubicBezTo>
                  <a:close/>
                  <a:moveTo>
                    <a:pt x="379" y="26"/>
                  </a:moveTo>
                  <a:cubicBezTo>
                    <a:pt x="379" y="26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1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1" y="26"/>
                    <a:pt x="382" y="26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1" y="26"/>
                    <a:pt x="382" y="26"/>
                  </a:cubicBezTo>
                  <a:cubicBezTo>
                    <a:pt x="383" y="26"/>
                    <a:pt x="385" y="25"/>
                    <a:pt x="386" y="26"/>
                  </a:cubicBezTo>
                  <a:cubicBezTo>
                    <a:pt x="386" y="25"/>
                    <a:pt x="388" y="25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6"/>
                    <a:pt x="389" y="25"/>
                    <a:pt x="390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7"/>
                    <a:pt x="388" y="26"/>
                    <a:pt x="388" y="27"/>
                  </a:cubicBezTo>
                  <a:cubicBezTo>
                    <a:pt x="389" y="27"/>
                    <a:pt x="387" y="27"/>
                    <a:pt x="388" y="28"/>
                  </a:cubicBezTo>
                  <a:cubicBezTo>
                    <a:pt x="389" y="29"/>
                    <a:pt x="390" y="28"/>
                    <a:pt x="391" y="29"/>
                  </a:cubicBezTo>
                  <a:cubicBezTo>
                    <a:pt x="391" y="29"/>
                    <a:pt x="387" y="28"/>
                    <a:pt x="390" y="29"/>
                  </a:cubicBezTo>
                  <a:cubicBezTo>
                    <a:pt x="389" y="30"/>
                    <a:pt x="389" y="30"/>
                    <a:pt x="388" y="30"/>
                  </a:cubicBezTo>
                  <a:cubicBezTo>
                    <a:pt x="388" y="30"/>
                    <a:pt x="388" y="30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7" y="28"/>
                    <a:pt x="386" y="27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9"/>
                    <a:pt x="385" y="29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5" y="28"/>
                    <a:pt x="384" y="28"/>
                  </a:cubicBezTo>
                  <a:cubicBezTo>
                    <a:pt x="384" y="29"/>
                    <a:pt x="385" y="29"/>
                    <a:pt x="385" y="29"/>
                  </a:cubicBezTo>
                  <a:cubicBezTo>
                    <a:pt x="385" y="29"/>
                    <a:pt x="385" y="29"/>
                    <a:pt x="385" y="30"/>
                  </a:cubicBezTo>
                  <a:cubicBezTo>
                    <a:pt x="385" y="29"/>
                    <a:pt x="385" y="29"/>
                    <a:pt x="386" y="29"/>
                  </a:cubicBezTo>
                  <a:cubicBezTo>
                    <a:pt x="386" y="30"/>
                    <a:pt x="386" y="30"/>
                    <a:pt x="386" y="30"/>
                  </a:cubicBezTo>
                  <a:cubicBezTo>
                    <a:pt x="386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29"/>
                  </a:cubicBezTo>
                  <a:cubicBezTo>
                    <a:pt x="384" y="30"/>
                    <a:pt x="384" y="30"/>
                    <a:pt x="383" y="30"/>
                  </a:cubicBezTo>
                  <a:cubicBezTo>
                    <a:pt x="383" y="29"/>
                    <a:pt x="385" y="29"/>
                    <a:pt x="384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8"/>
                    <a:pt x="381" y="28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6"/>
                    <a:pt x="380" y="27"/>
                    <a:pt x="380" y="27"/>
                  </a:cubicBezTo>
                  <a:cubicBezTo>
                    <a:pt x="380" y="26"/>
                    <a:pt x="379" y="26"/>
                    <a:pt x="379" y="26"/>
                  </a:cubicBezTo>
                  <a:close/>
                  <a:moveTo>
                    <a:pt x="379" y="28"/>
                  </a:moveTo>
                  <a:cubicBezTo>
                    <a:pt x="380" y="28"/>
                    <a:pt x="379" y="27"/>
                    <a:pt x="379" y="27"/>
                  </a:cubicBezTo>
                  <a:cubicBezTo>
                    <a:pt x="379" y="28"/>
                    <a:pt x="380" y="28"/>
                    <a:pt x="380" y="28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9" y="28"/>
                    <a:pt x="379" y="28"/>
                    <a:pt x="378" y="28"/>
                  </a:cubicBezTo>
                  <a:cubicBezTo>
                    <a:pt x="378" y="28"/>
                    <a:pt x="379" y="29"/>
                    <a:pt x="378" y="29"/>
                  </a:cubicBezTo>
                  <a:cubicBezTo>
                    <a:pt x="378" y="29"/>
                    <a:pt x="378" y="28"/>
                    <a:pt x="378" y="28"/>
                  </a:cubicBezTo>
                  <a:cubicBezTo>
                    <a:pt x="378" y="28"/>
                    <a:pt x="379" y="28"/>
                    <a:pt x="379" y="28"/>
                  </a:cubicBezTo>
                  <a:close/>
                  <a:moveTo>
                    <a:pt x="380" y="29"/>
                  </a:moveTo>
                  <a:cubicBezTo>
                    <a:pt x="378" y="29"/>
                    <a:pt x="378" y="29"/>
                    <a:pt x="378" y="29"/>
                  </a:cubicBezTo>
                  <a:cubicBezTo>
                    <a:pt x="379" y="29"/>
                    <a:pt x="379" y="29"/>
                    <a:pt x="379" y="29"/>
                  </a:cubicBezTo>
                  <a:lnTo>
                    <a:pt x="380" y="29"/>
                  </a:lnTo>
                  <a:close/>
                  <a:moveTo>
                    <a:pt x="376" y="32"/>
                  </a:moveTo>
                  <a:cubicBezTo>
                    <a:pt x="377" y="32"/>
                    <a:pt x="377" y="31"/>
                    <a:pt x="378" y="32"/>
                  </a:cubicBezTo>
                  <a:cubicBezTo>
                    <a:pt x="378" y="32"/>
                    <a:pt x="378" y="31"/>
                    <a:pt x="378" y="31"/>
                  </a:cubicBezTo>
                  <a:cubicBezTo>
                    <a:pt x="378" y="31"/>
                    <a:pt x="378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lnTo>
                    <a:pt x="376" y="32"/>
                  </a:lnTo>
                  <a:close/>
                  <a:moveTo>
                    <a:pt x="380" y="29"/>
                  </a:moveTo>
                  <a:cubicBezTo>
                    <a:pt x="380" y="29"/>
                    <a:pt x="381" y="28"/>
                    <a:pt x="382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1" y="28"/>
                    <a:pt x="382" y="28"/>
                    <a:pt x="382" y="28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1" y="30"/>
                    <a:pt x="381" y="29"/>
                    <a:pt x="380" y="29"/>
                  </a:cubicBezTo>
                  <a:close/>
                  <a:moveTo>
                    <a:pt x="384" y="32"/>
                  </a:move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3" y="33"/>
                    <a:pt x="383" y="33"/>
                  </a:cubicBezTo>
                  <a:cubicBezTo>
                    <a:pt x="383" y="33"/>
                    <a:pt x="383" y="33"/>
                    <a:pt x="382" y="33"/>
                  </a:cubicBezTo>
                  <a:cubicBezTo>
                    <a:pt x="382" y="32"/>
                    <a:pt x="383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2" y="32"/>
                    <a:pt x="382" y="32"/>
                    <a:pt x="381" y="31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32"/>
                    <a:pt x="383" y="31"/>
                  </a:cubicBezTo>
                  <a:cubicBezTo>
                    <a:pt x="382" y="30"/>
                    <a:pt x="383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5" y="31"/>
                    <a:pt x="385" y="31"/>
                    <a:pt x="385" y="31"/>
                  </a:cubicBezTo>
                  <a:cubicBezTo>
                    <a:pt x="385" y="32"/>
                    <a:pt x="384" y="31"/>
                    <a:pt x="384" y="32"/>
                  </a:cubicBezTo>
                  <a:close/>
                  <a:moveTo>
                    <a:pt x="364" y="87"/>
                  </a:moveTo>
                  <a:cubicBezTo>
                    <a:pt x="364" y="86"/>
                    <a:pt x="364" y="86"/>
                    <a:pt x="364" y="86"/>
                  </a:cubicBezTo>
                  <a:cubicBezTo>
                    <a:pt x="364" y="86"/>
                    <a:pt x="364" y="86"/>
                    <a:pt x="364" y="86"/>
                  </a:cubicBezTo>
                  <a:lnTo>
                    <a:pt x="364" y="87"/>
                  </a:lnTo>
                  <a:close/>
                  <a:moveTo>
                    <a:pt x="367" y="87"/>
                  </a:moveTo>
                  <a:cubicBezTo>
                    <a:pt x="366" y="87"/>
                    <a:pt x="366" y="87"/>
                    <a:pt x="366" y="87"/>
                  </a:cubicBezTo>
                  <a:cubicBezTo>
                    <a:pt x="367" y="87"/>
                    <a:pt x="367" y="87"/>
                    <a:pt x="367" y="87"/>
                  </a:cubicBezTo>
                  <a:close/>
                  <a:moveTo>
                    <a:pt x="370" y="84"/>
                  </a:move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4"/>
                    <a:pt x="370" y="84"/>
                  </a:cubicBezTo>
                  <a:close/>
                  <a:moveTo>
                    <a:pt x="394" y="32"/>
                  </a:moveTo>
                  <a:cubicBezTo>
                    <a:pt x="394" y="32"/>
                    <a:pt x="394" y="32"/>
                    <a:pt x="394" y="32"/>
                  </a:cubicBezTo>
                  <a:cubicBezTo>
                    <a:pt x="392" y="32"/>
                    <a:pt x="392" y="32"/>
                    <a:pt x="390" y="32"/>
                  </a:cubicBezTo>
                  <a:cubicBezTo>
                    <a:pt x="390" y="32"/>
                    <a:pt x="391" y="33"/>
                    <a:pt x="390" y="33"/>
                  </a:cubicBezTo>
                  <a:cubicBezTo>
                    <a:pt x="390" y="32"/>
                    <a:pt x="390" y="32"/>
                    <a:pt x="390" y="32"/>
                  </a:cubicBezTo>
                  <a:cubicBezTo>
                    <a:pt x="388" y="32"/>
                    <a:pt x="387" y="32"/>
                    <a:pt x="386" y="31"/>
                  </a:cubicBezTo>
                  <a:cubicBezTo>
                    <a:pt x="385" y="31"/>
                    <a:pt x="387" y="31"/>
                    <a:pt x="387" y="31"/>
                  </a:cubicBezTo>
                  <a:cubicBezTo>
                    <a:pt x="389" y="31"/>
                    <a:pt x="391" y="31"/>
                    <a:pt x="393" y="31"/>
                  </a:cubicBezTo>
                  <a:cubicBezTo>
                    <a:pt x="393" y="31"/>
                    <a:pt x="393" y="32"/>
                    <a:pt x="394" y="32"/>
                  </a:cubicBezTo>
                  <a:cubicBezTo>
                    <a:pt x="394" y="32"/>
                    <a:pt x="394" y="32"/>
                    <a:pt x="395" y="32"/>
                  </a:cubicBezTo>
                  <a:lnTo>
                    <a:pt x="394" y="32"/>
                  </a:lnTo>
                  <a:close/>
                  <a:moveTo>
                    <a:pt x="398" y="33"/>
                  </a:moveTo>
                  <a:cubicBezTo>
                    <a:pt x="398" y="32"/>
                    <a:pt x="398" y="32"/>
                    <a:pt x="398" y="32"/>
                  </a:cubicBezTo>
                  <a:cubicBezTo>
                    <a:pt x="397" y="33"/>
                    <a:pt x="396" y="33"/>
                    <a:pt x="396" y="32"/>
                  </a:cubicBezTo>
                  <a:cubicBezTo>
                    <a:pt x="397" y="31"/>
                    <a:pt x="398" y="31"/>
                    <a:pt x="398" y="31"/>
                  </a:cubicBezTo>
                  <a:lnTo>
                    <a:pt x="398" y="33"/>
                  </a:lnTo>
                  <a:close/>
                  <a:moveTo>
                    <a:pt x="375" y="87"/>
                  </a:move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lnTo>
                    <a:pt x="375" y="87"/>
                  </a:lnTo>
                  <a:close/>
                  <a:moveTo>
                    <a:pt x="403" y="29"/>
                  </a:moveTo>
                  <a:cubicBezTo>
                    <a:pt x="403" y="29"/>
                    <a:pt x="403" y="29"/>
                    <a:pt x="403" y="30"/>
                  </a:cubicBezTo>
                  <a:cubicBezTo>
                    <a:pt x="402" y="30"/>
                    <a:pt x="402" y="30"/>
                    <a:pt x="402" y="30"/>
                  </a:cubicBezTo>
                  <a:lnTo>
                    <a:pt x="403" y="29"/>
                  </a:lnTo>
                  <a:close/>
                  <a:moveTo>
                    <a:pt x="398" y="35"/>
                  </a:move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9" y="35"/>
                    <a:pt x="399" y="35"/>
                    <a:pt x="399" y="35"/>
                  </a:cubicBezTo>
                  <a:lnTo>
                    <a:pt x="398" y="35"/>
                  </a:lnTo>
                  <a:close/>
                  <a:moveTo>
                    <a:pt x="401" y="33"/>
                  </a:moveTo>
                  <a:cubicBezTo>
                    <a:pt x="401" y="33"/>
                    <a:pt x="401" y="33"/>
                    <a:pt x="401" y="33"/>
                  </a:cubicBezTo>
                  <a:cubicBezTo>
                    <a:pt x="400" y="33"/>
                    <a:pt x="400" y="33"/>
                    <a:pt x="399" y="33"/>
                  </a:cubicBezTo>
                  <a:cubicBezTo>
                    <a:pt x="400" y="33"/>
                    <a:pt x="400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2"/>
                    <a:pt x="401" y="32"/>
                    <a:pt x="402" y="32"/>
                  </a:cubicBezTo>
                  <a:cubicBezTo>
                    <a:pt x="402" y="33"/>
                    <a:pt x="402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lose/>
                  <a:moveTo>
                    <a:pt x="413" y="33"/>
                  </a:move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4"/>
                    <a:pt x="413" y="32"/>
                    <a:pt x="415" y="32"/>
                  </a:cubicBezTo>
                  <a:cubicBezTo>
                    <a:pt x="414" y="33"/>
                    <a:pt x="414" y="33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3" y="34"/>
                    <a:pt x="413" y="34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lose/>
                  <a:moveTo>
                    <a:pt x="413" y="26"/>
                  </a:moveTo>
                  <a:cubicBezTo>
                    <a:pt x="413" y="26"/>
                    <a:pt x="414" y="27"/>
                    <a:pt x="414" y="26"/>
                  </a:cubicBezTo>
                  <a:cubicBezTo>
                    <a:pt x="414" y="26"/>
                    <a:pt x="415" y="26"/>
                    <a:pt x="416" y="26"/>
                  </a:cubicBezTo>
                  <a:cubicBezTo>
                    <a:pt x="415" y="27"/>
                    <a:pt x="414" y="26"/>
                    <a:pt x="413" y="26"/>
                  </a:cubicBezTo>
                  <a:close/>
                  <a:moveTo>
                    <a:pt x="407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7" y="30"/>
                    <a:pt x="407" y="29"/>
                    <a:pt x="408" y="29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30"/>
                    <a:pt x="409" y="29"/>
                    <a:pt x="410" y="30"/>
                  </a:cubicBezTo>
                  <a:cubicBezTo>
                    <a:pt x="410" y="30"/>
                    <a:pt x="409" y="30"/>
                    <a:pt x="409" y="30"/>
                  </a:cubicBezTo>
                  <a:cubicBezTo>
                    <a:pt x="409" y="30"/>
                    <a:pt x="410" y="30"/>
                    <a:pt x="410" y="31"/>
                  </a:cubicBezTo>
                  <a:cubicBezTo>
                    <a:pt x="411" y="30"/>
                    <a:pt x="412" y="30"/>
                    <a:pt x="412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12" y="30"/>
                    <a:pt x="411" y="30"/>
                    <a:pt x="411" y="30"/>
                  </a:cubicBezTo>
                  <a:cubicBezTo>
                    <a:pt x="411" y="30"/>
                    <a:pt x="411" y="30"/>
                    <a:pt x="411" y="31"/>
                  </a:cubicBezTo>
                  <a:cubicBezTo>
                    <a:pt x="410" y="31"/>
                    <a:pt x="409" y="31"/>
                    <a:pt x="408" y="31"/>
                  </a:cubicBezTo>
                  <a:cubicBezTo>
                    <a:pt x="408" y="30"/>
                    <a:pt x="407" y="30"/>
                    <a:pt x="407" y="30"/>
                  </a:cubicBezTo>
                  <a:cubicBezTo>
                    <a:pt x="406" y="31"/>
                    <a:pt x="406" y="31"/>
                    <a:pt x="406" y="31"/>
                  </a:cubicBezTo>
                  <a:cubicBezTo>
                    <a:pt x="405" y="31"/>
                    <a:pt x="405" y="29"/>
                    <a:pt x="404" y="30"/>
                  </a:cubicBezTo>
                  <a:cubicBezTo>
                    <a:pt x="404" y="30"/>
                    <a:pt x="404" y="30"/>
                    <a:pt x="404" y="29"/>
                  </a:cubicBezTo>
                  <a:cubicBezTo>
                    <a:pt x="404" y="29"/>
                    <a:pt x="406" y="29"/>
                    <a:pt x="407" y="29"/>
                  </a:cubicBezTo>
                  <a:close/>
                  <a:moveTo>
                    <a:pt x="401" y="35"/>
                  </a:moveTo>
                  <a:cubicBezTo>
                    <a:pt x="402" y="35"/>
                    <a:pt x="402" y="35"/>
                    <a:pt x="402" y="35"/>
                  </a:cubicBezTo>
                  <a:cubicBezTo>
                    <a:pt x="402" y="35"/>
                    <a:pt x="402" y="35"/>
                    <a:pt x="402" y="35"/>
                  </a:cubicBezTo>
                  <a:lnTo>
                    <a:pt x="401" y="35"/>
                  </a:lnTo>
                  <a:close/>
                  <a:moveTo>
                    <a:pt x="385" y="87"/>
                  </a:moveTo>
                  <a:cubicBezTo>
                    <a:pt x="384" y="87"/>
                    <a:pt x="384" y="88"/>
                    <a:pt x="383" y="88"/>
                  </a:cubicBezTo>
                  <a:cubicBezTo>
                    <a:pt x="383" y="87"/>
                    <a:pt x="384" y="87"/>
                    <a:pt x="385" y="87"/>
                  </a:cubicBezTo>
                  <a:cubicBezTo>
                    <a:pt x="385" y="87"/>
                    <a:pt x="385" y="87"/>
                    <a:pt x="386" y="87"/>
                  </a:cubicBezTo>
                  <a:cubicBezTo>
                    <a:pt x="385" y="87"/>
                    <a:pt x="385" y="87"/>
                    <a:pt x="385" y="87"/>
                  </a:cubicBezTo>
                  <a:close/>
                  <a:moveTo>
                    <a:pt x="406" y="36"/>
                  </a:moveTo>
                  <a:cubicBezTo>
                    <a:pt x="406" y="35"/>
                    <a:pt x="406" y="35"/>
                    <a:pt x="406" y="35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6"/>
                    <a:pt x="406" y="36"/>
                    <a:pt x="406" y="36"/>
                  </a:cubicBezTo>
                  <a:close/>
                  <a:moveTo>
                    <a:pt x="384" y="86"/>
                  </a:move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lose/>
                  <a:moveTo>
                    <a:pt x="407" y="36"/>
                  </a:moveTo>
                  <a:cubicBezTo>
                    <a:pt x="407" y="35"/>
                    <a:pt x="407" y="35"/>
                    <a:pt x="407" y="35"/>
                  </a:cubicBezTo>
                  <a:cubicBezTo>
                    <a:pt x="408" y="35"/>
                    <a:pt x="408" y="35"/>
                    <a:pt x="408" y="35"/>
                  </a:cubicBezTo>
                  <a:cubicBezTo>
                    <a:pt x="408" y="35"/>
                    <a:pt x="408" y="36"/>
                    <a:pt x="407" y="36"/>
                  </a:cubicBezTo>
                  <a:close/>
                  <a:moveTo>
                    <a:pt x="386" y="86"/>
                  </a:moveTo>
                  <a:cubicBezTo>
                    <a:pt x="386" y="86"/>
                    <a:pt x="386" y="86"/>
                    <a:pt x="386" y="86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6" y="86"/>
                    <a:pt x="386" y="86"/>
                    <a:pt x="386" y="86"/>
                  </a:cubicBezTo>
                  <a:close/>
                  <a:moveTo>
                    <a:pt x="403" y="33"/>
                  </a:moveTo>
                  <a:cubicBezTo>
                    <a:pt x="404" y="32"/>
                    <a:pt x="405" y="33"/>
                    <a:pt x="406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7" y="32"/>
                    <a:pt x="408" y="32"/>
                  </a:cubicBezTo>
                  <a:cubicBezTo>
                    <a:pt x="409" y="31"/>
                    <a:pt x="411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3" y="33"/>
                    <a:pt x="413" y="34"/>
                  </a:cubicBezTo>
                  <a:cubicBezTo>
                    <a:pt x="412" y="33"/>
                    <a:pt x="411" y="33"/>
                    <a:pt x="410" y="34"/>
                  </a:cubicBezTo>
                  <a:cubicBezTo>
                    <a:pt x="408" y="33"/>
                    <a:pt x="405" y="33"/>
                    <a:pt x="403" y="33"/>
                  </a:cubicBezTo>
                  <a:close/>
                  <a:moveTo>
                    <a:pt x="413" y="36"/>
                  </a:moveTo>
                  <a:cubicBezTo>
                    <a:pt x="411" y="35"/>
                    <a:pt x="410" y="36"/>
                    <a:pt x="408" y="36"/>
                  </a:cubicBezTo>
                  <a:cubicBezTo>
                    <a:pt x="409" y="35"/>
                    <a:pt x="411" y="36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3" y="36"/>
                    <a:pt x="414" y="35"/>
                    <a:pt x="415" y="35"/>
                  </a:cubicBezTo>
                  <a:cubicBezTo>
                    <a:pt x="415" y="36"/>
                    <a:pt x="413" y="36"/>
                    <a:pt x="413" y="36"/>
                  </a:cubicBezTo>
                  <a:close/>
                  <a:moveTo>
                    <a:pt x="429" y="33"/>
                  </a:moveTo>
                  <a:cubicBezTo>
                    <a:pt x="429" y="34"/>
                    <a:pt x="429" y="34"/>
                    <a:pt x="429" y="34"/>
                  </a:cubicBezTo>
                  <a:cubicBezTo>
                    <a:pt x="430" y="35"/>
                    <a:pt x="430" y="33"/>
                    <a:pt x="430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0" y="35"/>
                    <a:pt x="429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3"/>
                    <a:pt x="428" y="33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3"/>
                    <a:pt x="428" y="33"/>
                    <a:pt x="429" y="33"/>
                  </a:cubicBezTo>
                  <a:close/>
                  <a:moveTo>
                    <a:pt x="415" y="36"/>
                  </a:move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7" y="36"/>
                    <a:pt x="417" y="36"/>
                  </a:cubicBezTo>
                  <a:cubicBezTo>
                    <a:pt x="417" y="36"/>
                    <a:pt x="417" y="36"/>
                    <a:pt x="417" y="36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6" y="36"/>
                    <a:pt x="415" y="36"/>
                  </a:cubicBezTo>
                  <a:close/>
                  <a:moveTo>
                    <a:pt x="418" y="34"/>
                  </a:moveTo>
                  <a:cubicBezTo>
                    <a:pt x="418" y="33"/>
                    <a:pt x="418" y="33"/>
                    <a:pt x="418" y="33"/>
                  </a:cubicBezTo>
                  <a:cubicBezTo>
                    <a:pt x="418" y="33"/>
                    <a:pt x="418" y="33"/>
                    <a:pt x="418" y="33"/>
                  </a:cubicBezTo>
                  <a:lnTo>
                    <a:pt x="418" y="34"/>
                  </a:lnTo>
                  <a:close/>
                  <a:moveTo>
                    <a:pt x="424" y="36"/>
                  </a:move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4" y="36"/>
                    <a:pt x="424" y="36"/>
                    <a:pt x="424" y="36"/>
                  </a:cubicBezTo>
                  <a:close/>
                  <a:moveTo>
                    <a:pt x="426" y="34"/>
                  </a:moveTo>
                  <a:cubicBezTo>
                    <a:pt x="426" y="34"/>
                    <a:pt x="426" y="34"/>
                    <a:pt x="426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4" y="34"/>
                    <a:pt x="424" y="33"/>
                    <a:pt x="424" y="33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23" y="33"/>
                    <a:pt x="424" y="34"/>
                    <a:pt x="424" y="34"/>
                  </a:cubicBezTo>
                  <a:cubicBezTo>
                    <a:pt x="423" y="34"/>
                    <a:pt x="420" y="34"/>
                    <a:pt x="419" y="33"/>
                  </a:cubicBezTo>
                  <a:cubicBezTo>
                    <a:pt x="419" y="33"/>
                    <a:pt x="419" y="33"/>
                    <a:pt x="419" y="33"/>
                  </a:cubicBezTo>
                  <a:cubicBezTo>
                    <a:pt x="421" y="34"/>
                    <a:pt x="424" y="33"/>
                    <a:pt x="426" y="33"/>
                  </a:cubicBezTo>
                  <a:cubicBezTo>
                    <a:pt x="426" y="33"/>
                    <a:pt x="426" y="33"/>
                    <a:pt x="426" y="34"/>
                  </a:cubicBezTo>
                  <a:close/>
                </a:path>
              </a:pathLst>
            </a:custGeom>
            <a:solidFill>
              <a:srgbClr val="C2935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1" name="文本框 10"/>
            <p:cNvSpPr txBox="1"/>
            <p:nvPr/>
          </p:nvSpPr>
          <p:spPr>
            <a:xfrm>
              <a:off x="4517868" y="2034480"/>
              <a:ext cx="1213313" cy="284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865" dirty="0">
                  <a:solidFill>
                    <a:schemeClr val="bg1"/>
                  </a:solidFill>
                </a:rPr>
                <a:t>输入你的标题</a:t>
              </a:r>
              <a:endParaRPr lang="zh-CN" altLang="en-US" sz="1865" dirty="0">
                <a:solidFill>
                  <a:schemeClr val="bg1"/>
                </a:solidFill>
              </a:endParaRPr>
            </a:p>
          </p:txBody>
        </p:sp>
      </p:grpSp>
      <p:sp>
        <p:nvSpPr>
          <p:cNvPr id="12" name="矩形 11"/>
          <p:cNvSpPr/>
          <p:nvPr/>
        </p:nvSpPr>
        <p:spPr>
          <a:xfrm>
            <a:off x="5191151" y="4414481"/>
            <a:ext cx="4178884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5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5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8" grpId="0"/>
      <p:bldP spid="1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组合 53"/>
          <p:cNvGrpSpPr/>
          <p:nvPr/>
        </p:nvGrpSpPr>
        <p:grpSpPr>
          <a:xfrm rot="1824112">
            <a:off x="4669368" y="738718"/>
            <a:ext cx="2787649" cy="2823633"/>
            <a:chOff x="3482976" y="522288"/>
            <a:chExt cx="2090737" cy="2117725"/>
          </a:xfrm>
          <a:solidFill>
            <a:srgbClr val="C4A077"/>
          </a:solidFill>
        </p:grpSpPr>
        <p:sp>
          <p:nvSpPr>
            <p:cNvPr id="55" name="Freeform 5"/>
            <p:cNvSpPr/>
            <p:nvPr/>
          </p:nvSpPr>
          <p:spPr bwMode="auto">
            <a:xfrm>
              <a:off x="5264150" y="2328863"/>
              <a:ext cx="39687" cy="34925"/>
            </a:xfrm>
            <a:custGeom>
              <a:avLst/>
              <a:gdLst>
                <a:gd name="T0" fmla="*/ 0 w 28"/>
                <a:gd name="T1" fmla="*/ 26 h 26"/>
                <a:gd name="T2" fmla="*/ 14 w 28"/>
                <a:gd name="T3" fmla="*/ 15 h 26"/>
                <a:gd name="T4" fmla="*/ 28 w 28"/>
                <a:gd name="T5" fmla="*/ 0 h 26"/>
                <a:gd name="T6" fmla="*/ 0 w 28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6">
                  <a:moveTo>
                    <a:pt x="0" y="26"/>
                  </a:moveTo>
                  <a:cubicBezTo>
                    <a:pt x="3" y="18"/>
                    <a:pt x="10" y="19"/>
                    <a:pt x="14" y="15"/>
                  </a:cubicBezTo>
                  <a:cubicBezTo>
                    <a:pt x="20" y="11"/>
                    <a:pt x="21" y="4"/>
                    <a:pt x="28" y="0"/>
                  </a:cubicBezTo>
                  <a:cubicBezTo>
                    <a:pt x="24" y="13"/>
                    <a:pt x="8" y="24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56" name="Freeform 6"/>
            <p:cNvSpPr/>
            <p:nvPr/>
          </p:nvSpPr>
          <p:spPr bwMode="auto">
            <a:xfrm>
              <a:off x="5505450" y="1222375"/>
              <a:ext cx="20637" cy="50800"/>
            </a:xfrm>
            <a:custGeom>
              <a:avLst/>
              <a:gdLst>
                <a:gd name="T0" fmla="*/ 15 w 15"/>
                <a:gd name="T1" fmla="*/ 36 h 37"/>
                <a:gd name="T2" fmla="*/ 11 w 15"/>
                <a:gd name="T3" fmla="*/ 28 h 37"/>
                <a:gd name="T4" fmla="*/ 7 w 15"/>
                <a:gd name="T5" fmla="*/ 20 h 37"/>
                <a:gd name="T6" fmla="*/ 4 w 15"/>
                <a:gd name="T7" fmla="*/ 8 h 37"/>
                <a:gd name="T8" fmla="*/ 1 w 15"/>
                <a:gd name="T9" fmla="*/ 0 h 37"/>
                <a:gd name="T10" fmla="*/ 8 w 15"/>
                <a:gd name="T11" fmla="*/ 13 h 37"/>
                <a:gd name="T12" fmla="*/ 12 w 15"/>
                <a:gd name="T13" fmla="*/ 24 h 37"/>
                <a:gd name="T14" fmla="*/ 15 w 1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7">
                  <a:moveTo>
                    <a:pt x="15" y="36"/>
                  </a:moveTo>
                  <a:cubicBezTo>
                    <a:pt x="14" y="37"/>
                    <a:pt x="13" y="31"/>
                    <a:pt x="11" y="28"/>
                  </a:cubicBezTo>
                  <a:cubicBezTo>
                    <a:pt x="11" y="26"/>
                    <a:pt x="8" y="23"/>
                    <a:pt x="7" y="20"/>
                  </a:cubicBezTo>
                  <a:cubicBezTo>
                    <a:pt x="6" y="16"/>
                    <a:pt x="5" y="11"/>
                    <a:pt x="4" y="8"/>
                  </a:cubicBezTo>
                  <a:cubicBezTo>
                    <a:pt x="3" y="5"/>
                    <a:pt x="0" y="6"/>
                    <a:pt x="1" y="0"/>
                  </a:cubicBezTo>
                  <a:cubicBezTo>
                    <a:pt x="4" y="1"/>
                    <a:pt x="6" y="6"/>
                    <a:pt x="8" y="13"/>
                  </a:cubicBezTo>
                  <a:cubicBezTo>
                    <a:pt x="9" y="17"/>
                    <a:pt x="11" y="20"/>
                    <a:pt x="12" y="24"/>
                  </a:cubicBezTo>
                  <a:cubicBezTo>
                    <a:pt x="13" y="28"/>
                    <a:pt x="14" y="32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57" name="Freeform 7"/>
            <p:cNvSpPr/>
            <p:nvPr/>
          </p:nvSpPr>
          <p:spPr bwMode="auto">
            <a:xfrm>
              <a:off x="5076825" y="688975"/>
              <a:ext cx="23812" cy="15875"/>
            </a:xfrm>
            <a:custGeom>
              <a:avLst/>
              <a:gdLst>
                <a:gd name="T0" fmla="*/ 0 w 17"/>
                <a:gd name="T1" fmla="*/ 0 h 11"/>
                <a:gd name="T2" fmla="*/ 13 w 17"/>
                <a:gd name="T3" fmla="*/ 11 h 11"/>
                <a:gd name="T4" fmla="*/ 0 w 1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0" y="0"/>
                  </a:moveTo>
                  <a:cubicBezTo>
                    <a:pt x="1" y="0"/>
                    <a:pt x="17" y="9"/>
                    <a:pt x="13" y="11"/>
                  </a:cubicBezTo>
                  <a:cubicBezTo>
                    <a:pt x="8" y="7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58" name="Freeform 8"/>
            <p:cNvSpPr/>
            <p:nvPr/>
          </p:nvSpPr>
          <p:spPr bwMode="auto">
            <a:xfrm>
              <a:off x="4991100" y="642938"/>
              <a:ext cx="19050" cy="11113"/>
            </a:xfrm>
            <a:custGeom>
              <a:avLst/>
              <a:gdLst>
                <a:gd name="T0" fmla="*/ 14 w 14"/>
                <a:gd name="T1" fmla="*/ 6 h 8"/>
                <a:gd name="T2" fmla="*/ 4 w 14"/>
                <a:gd name="T3" fmla="*/ 0 h 8"/>
                <a:gd name="T4" fmla="*/ 14 w 14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4" y="6"/>
                  </a:moveTo>
                  <a:cubicBezTo>
                    <a:pt x="14" y="8"/>
                    <a:pt x="0" y="1"/>
                    <a:pt x="4" y="0"/>
                  </a:cubicBezTo>
                  <a:cubicBezTo>
                    <a:pt x="8" y="0"/>
                    <a:pt x="10" y="3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59" name="Freeform 9"/>
            <p:cNvSpPr/>
            <p:nvPr/>
          </p:nvSpPr>
          <p:spPr bwMode="auto">
            <a:xfrm>
              <a:off x="4756150" y="552450"/>
              <a:ext cx="22225" cy="7938"/>
            </a:xfrm>
            <a:custGeom>
              <a:avLst/>
              <a:gdLst>
                <a:gd name="T0" fmla="*/ 0 w 15"/>
                <a:gd name="T1" fmla="*/ 2 h 6"/>
                <a:gd name="T2" fmla="*/ 15 w 15"/>
                <a:gd name="T3" fmla="*/ 3 h 6"/>
                <a:gd name="T4" fmla="*/ 14 w 15"/>
                <a:gd name="T5" fmla="*/ 6 h 6"/>
                <a:gd name="T6" fmla="*/ 0 w 15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">
                  <a:moveTo>
                    <a:pt x="0" y="2"/>
                  </a:moveTo>
                  <a:cubicBezTo>
                    <a:pt x="3" y="0"/>
                    <a:pt x="8" y="1"/>
                    <a:pt x="15" y="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6"/>
                    <a:pt x="2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60" name="Freeform 10"/>
            <p:cNvSpPr/>
            <p:nvPr/>
          </p:nvSpPr>
          <p:spPr bwMode="auto">
            <a:xfrm>
              <a:off x="4208463" y="2438400"/>
              <a:ext cx="17462" cy="6350"/>
            </a:xfrm>
            <a:custGeom>
              <a:avLst/>
              <a:gdLst>
                <a:gd name="T0" fmla="*/ 12 w 12"/>
                <a:gd name="T1" fmla="*/ 4 h 4"/>
                <a:gd name="T2" fmla="*/ 7 w 12"/>
                <a:gd name="T3" fmla="*/ 3 h 4"/>
                <a:gd name="T4" fmla="*/ 0 w 12"/>
                <a:gd name="T5" fmla="*/ 1 h 4"/>
                <a:gd name="T6" fmla="*/ 6 w 12"/>
                <a:gd name="T7" fmla="*/ 1 h 4"/>
                <a:gd name="T8" fmla="*/ 12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cubicBezTo>
                    <a:pt x="12" y="4"/>
                    <a:pt x="10" y="4"/>
                    <a:pt x="7" y="3"/>
                  </a:cubicBezTo>
                  <a:cubicBezTo>
                    <a:pt x="5" y="3"/>
                    <a:pt x="2" y="1"/>
                    <a:pt x="0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11" y="3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61" name="Freeform 11"/>
            <p:cNvSpPr/>
            <p:nvPr/>
          </p:nvSpPr>
          <p:spPr bwMode="auto">
            <a:xfrm>
              <a:off x="4410075" y="2465388"/>
              <a:ext cx="19050" cy="6350"/>
            </a:xfrm>
            <a:custGeom>
              <a:avLst/>
              <a:gdLst>
                <a:gd name="T0" fmla="*/ 11 w 13"/>
                <a:gd name="T1" fmla="*/ 5 h 5"/>
                <a:gd name="T2" fmla="*/ 0 w 13"/>
                <a:gd name="T3" fmla="*/ 3 h 5"/>
                <a:gd name="T4" fmla="*/ 11 w 1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5">
                  <a:moveTo>
                    <a:pt x="11" y="5"/>
                  </a:moveTo>
                  <a:cubicBezTo>
                    <a:pt x="5" y="5"/>
                    <a:pt x="5" y="3"/>
                    <a:pt x="0" y="3"/>
                  </a:cubicBezTo>
                  <a:cubicBezTo>
                    <a:pt x="1" y="0"/>
                    <a:pt x="13" y="1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62" name="Freeform 12"/>
            <p:cNvSpPr/>
            <p:nvPr/>
          </p:nvSpPr>
          <p:spPr bwMode="auto">
            <a:xfrm>
              <a:off x="4586288" y="2447925"/>
              <a:ext cx="12700" cy="6350"/>
            </a:xfrm>
            <a:custGeom>
              <a:avLst/>
              <a:gdLst>
                <a:gd name="T0" fmla="*/ 9 w 10"/>
                <a:gd name="T1" fmla="*/ 3 h 4"/>
                <a:gd name="T2" fmla="*/ 0 w 10"/>
                <a:gd name="T3" fmla="*/ 4 h 4"/>
                <a:gd name="T4" fmla="*/ 9 w 10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9" y="3"/>
                  </a:moveTo>
                  <a:cubicBezTo>
                    <a:pt x="5" y="4"/>
                    <a:pt x="5" y="2"/>
                    <a:pt x="0" y="4"/>
                  </a:cubicBezTo>
                  <a:cubicBezTo>
                    <a:pt x="0" y="1"/>
                    <a:pt x="10" y="0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63" name="Freeform 13"/>
            <p:cNvSpPr/>
            <p:nvPr/>
          </p:nvSpPr>
          <p:spPr bwMode="auto">
            <a:xfrm>
              <a:off x="3859213" y="2181225"/>
              <a:ext cx="11112" cy="12700"/>
            </a:xfrm>
            <a:custGeom>
              <a:avLst/>
              <a:gdLst>
                <a:gd name="T0" fmla="*/ 0 w 8"/>
                <a:gd name="T1" fmla="*/ 2 h 9"/>
                <a:gd name="T2" fmla="*/ 8 w 8"/>
                <a:gd name="T3" fmla="*/ 8 h 9"/>
                <a:gd name="T4" fmla="*/ 0 w 8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2" y="0"/>
                    <a:pt x="5" y="4"/>
                    <a:pt x="8" y="8"/>
                  </a:cubicBezTo>
                  <a:cubicBezTo>
                    <a:pt x="6" y="9"/>
                    <a:pt x="3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64" name="Freeform 14"/>
            <p:cNvSpPr/>
            <p:nvPr/>
          </p:nvSpPr>
          <p:spPr bwMode="auto">
            <a:xfrm>
              <a:off x="3987800" y="885825"/>
              <a:ext cx="19050" cy="14288"/>
            </a:xfrm>
            <a:custGeom>
              <a:avLst/>
              <a:gdLst>
                <a:gd name="T0" fmla="*/ 12 w 13"/>
                <a:gd name="T1" fmla="*/ 1 h 10"/>
                <a:gd name="T2" fmla="*/ 1 w 13"/>
                <a:gd name="T3" fmla="*/ 10 h 10"/>
                <a:gd name="T4" fmla="*/ 7 w 13"/>
                <a:gd name="T5" fmla="*/ 5 h 10"/>
                <a:gd name="T6" fmla="*/ 12 w 13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12" y="1"/>
                  </a:moveTo>
                  <a:cubicBezTo>
                    <a:pt x="13" y="3"/>
                    <a:pt x="4" y="9"/>
                    <a:pt x="1" y="10"/>
                  </a:cubicBezTo>
                  <a:cubicBezTo>
                    <a:pt x="0" y="8"/>
                    <a:pt x="5" y="7"/>
                    <a:pt x="7" y="5"/>
                  </a:cubicBezTo>
                  <a:cubicBezTo>
                    <a:pt x="7" y="4"/>
                    <a:pt x="8" y="0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65" name="Freeform 15"/>
            <p:cNvSpPr/>
            <p:nvPr/>
          </p:nvSpPr>
          <p:spPr bwMode="auto">
            <a:xfrm>
              <a:off x="4305300" y="2344738"/>
              <a:ext cx="15875" cy="4763"/>
            </a:xfrm>
            <a:custGeom>
              <a:avLst/>
              <a:gdLst>
                <a:gd name="T0" fmla="*/ 2 w 11"/>
                <a:gd name="T1" fmla="*/ 0 h 4"/>
                <a:gd name="T2" fmla="*/ 11 w 11"/>
                <a:gd name="T3" fmla="*/ 2 h 4"/>
                <a:gd name="T4" fmla="*/ 2 w 1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5" y="0"/>
                    <a:pt x="8" y="1"/>
                    <a:pt x="11" y="2"/>
                  </a:cubicBezTo>
                  <a:cubicBezTo>
                    <a:pt x="1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66" name="Freeform 16"/>
            <p:cNvSpPr/>
            <p:nvPr/>
          </p:nvSpPr>
          <p:spPr bwMode="auto">
            <a:xfrm>
              <a:off x="4279900" y="2338388"/>
              <a:ext cx="22225" cy="6350"/>
            </a:xfrm>
            <a:custGeom>
              <a:avLst/>
              <a:gdLst>
                <a:gd name="T0" fmla="*/ 0 w 17"/>
                <a:gd name="T1" fmla="*/ 2 h 5"/>
                <a:gd name="T2" fmla="*/ 17 w 17"/>
                <a:gd name="T3" fmla="*/ 4 h 5"/>
                <a:gd name="T4" fmla="*/ 10 w 17"/>
                <a:gd name="T5" fmla="*/ 5 h 5"/>
                <a:gd name="T6" fmla="*/ 5 w 17"/>
                <a:gd name="T7" fmla="*/ 3 h 5"/>
                <a:gd name="T8" fmla="*/ 0 w 1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">
                  <a:moveTo>
                    <a:pt x="0" y="2"/>
                  </a:moveTo>
                  <a:cubicBezTo>
                    <a:pt x="4" y="0"/>
                    <a:pt x="12" y="0"/>
                    <a:pt x="17" y="4"/>
                  </a:cubicBezTo>
                  <a:cubicBezTo>
                    <a:pt x="16" y="5"/>
                    <a:pt x="13" y="5"/>
                    <a:pt x="10" y="5"/>
                  </a:cubicBezTo>
                  <a:cubicBezTo>
                    <a:pt x="8" y="4"/>
                    <a:pt x="6" y="4"/>
                    <a:pt x="5" y="3"/>
                  </a:cubicBezTo>
                  <a:cubicBezTo>
                    <a:pt x="3" y="3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67" name="Freeform 17"/>
            <p:cNvSpPr/>
            <p:nvPr/>
          </p:nvSpPr>
          <p:spPr bwMode="auto">
            <a:xfrm>
              <a:off x="5189538" y="1308100"/>
              <a:ext cx="11112" cy="19050"/>
            </a:xfrm>
            <a:custGeom>
              <a:avLst/>
              <a:gdLst>
                <a:gd name="T0" fmla="*/ 8 w 8"/>
                <a:gd name="T1" fmla="*/ 9 h 14"/>
                <a:gd name="T2" fmla="*/ 4 w 8"/>
                <a:gd name="T3" fmla="*/ 0 h 14"/>
                <a:gd name="T4" fmla="*/ 8 w 8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8" y="9"/>
                  </a:moveTo>
                  <a:cubicBezTo>
                    <a:pt x="4" y="14"/>
                    <a:pt x="0" y="0"/>
                    <a:pt x="4" y="0"/>
                  </a:cubicBezTo>
                  <a:cubicBezTo>
                    <a:pt x="5" y="4"/>
                    <a:pt x="7" y="4"/>
                    <a:pt x="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68" name="Freeform 18"/>
            <p:cNvSpPr/>
            <p:nvPr/>
          </p:nvSpPr>
          <p:spPr bwMode="auto">
            <a:xfrm>
              <a:off x="3794125" y="1906588"/>
              <a:ext cx="6350" cy="14288"/>
            </a:xfrm>
            <a:custGeom>
              <a:avLst/>
              <a:gdLst>
                <a:gd name="T0" fmla="*/ 0 w 5"/>
                <a:gd name="T1" fmla="*/ 3 h 10"/>
                <a:gd name="T2" fmla="*/ 5 w 5"/>
                <a:gd name="T3" fmla="*/ 10 h 10"/>
                <a:gd name="T4" fmla="*/ 2 w 5"/>
                <a:gd name="T5" fmla="*/ 8 h 10"/>
                <a:gd name="T6" fmla="*/ 0 w 5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2" y="0"/>
                    <a:pt x="5" y="7"/>
                    <a:pt x="5" y="10"/>
                  </a:cubicBezTo>
                  <a:cubicBezTo>
                    <a:pt x="4" y="10"/>
                    <a:pt x="3" y="9"/>
                    <a:pt x="2" y="8"/>
                  </a:cubicBezTo>
                  <a:cubicBezTo>
                    <a:pt x="1" y="6"/>
                    <a:pt x="1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69" name="Freeform 19"/>
            <p:cNvSpPr>
              <a:spLocks noEditPoints="1"/>
            </p:cNvSpPr>
            <p:nvPr/>
          </p:nvSpPr>
          <p:spPr bwMode="auto">
            <a:xfrm>
              <a:off x="3482976" y="522288"/>
              <a:ext cx="2090737" cy="2117725"/>
            </a:xfrm>
            <a:custGeom>
              <a:avLst/>
              <a:gdLst>
                <a:gd name="T0" fmla="*/ 1259 w 1515"/>
                <a:gd name="T1" fmla="*/ 230 h 1534"/>
                <a:gd name="T2" fmla="*/ 1482 w 1515"/>
                <a:gd name="T3" fmla="*/ 963 h 1534"/>
                <a:gd name="T4" fmla="*/ 1469 w 1515"/>
                <a:gd name="T5" fmla="*/ 1049 h 1534"/>
                <a:gd name="T6" fmla="*/ 1305 w 1515"/>
                <a:gd name="T7" fmla="*/ 253 h 1534"/>
                <a:gd name="T8" fmla="*/ 688 w 1515"/>
                <a:gd name="T9" fmla="*/ 4 h 1534"/>
                <a:gd name="T10" fmla="*/ 132 w 1515"/>
                <a:gd name="T11" fmla="*/ 316 h 1534"/>
                <a:gd name="T12" fmla="*/ 71 w 1515"/>
                <a:gd name="T13" fmla="*/ 739 h 1534"/>
                <a:gd name="T14" fmla="*/ 127 w 1515"/>
                <a:gd name="T15" fmla="*/ 575 h 1534"/>
                <a:gd name="T16" fmla="*/ 494 w 1515"/>
                <a:gd name="T17" fmla="*/ 205 h 1534"/>
                <a:gd name="T18" fmla="*/ 783 w 1515"/>
                <a:gd name="T19" fmla="*/ 194 h 1534"/>
                <a:gd name="T20" fmla="*/ 1198 w 1515"/>
                <a:gd name="T21" fmla="*/ 511 h 1534"/>
                <a:gd name="T22" fmla="*/ 1209 w 1515"/>
                <a:gd name="T23" fmla="*/ 912 h 1534"/>
                <a:gd name="T24" fmla="*/ 832 w 1515"/>
                <a:gd name="T25" fmla="*/ 1218 h 1534"/>
                <a:gd name="T26" fmla="*/ 1025 w 1515"/>
                <a:gd name="T27" fmla="*/ 1188 h 1534"/>
                <a:gd name="T28" fmla="*/ 967 w 1515"/>
                <a:gd name="T29" fmla="*/ 1237 h 1534"/>
                <a:gd name="T30" fmla="*/ 414 w 1515"/>
                <a:gd name="T31" fmla="*/ 1206 h 1534"/>
                <a:gd name="T32" fmla="*/ 373 w 1515"/>
                <a:gd name="T33" fmla="*/ 1194 h 1534"/>
                <a:gd name="T34" fmla="*/ 969 w 1515"/>
                <a:gd name="T35" fmla="*/ 1251 h 1534"/>
                <a:gd name="T36" fmla="*/ 859 w 1515"/>
                <a:gd name="T37" fmla="*/ 1317 h 1534"/>
                <a:gd name="T38" fmla="*/ 418 w 1515"/>
                <a:gd name="T39" fmla="*/ 1250 h 1534"/>
                <a:gd name="T40" fmla="*/ 205 w 1515"/>
                <a:gd name="T41" fmla="*/ 1049 h 1534"/>
                <a:gd name="T42" fmla="*/ 568 w 1515"/>
                <a:gd name="T43" fmla="*/ 1334 h 1534"/>
                <a:gd name="T44" fmla="*/ 1133 w 1515"/>
                <a:gd name="T45" fmla="*/ 1200 h 1534"/>
                <a:gd name="T46" fmla="*/ 811 w 1515"/>
                <a:gd name="T47" fmla="*/ 1371 h 1534"/>
                <a:gd name="T48" fmla="*/ 287 w 1515"/>
                <a:gd name="T49" fmla="*/ 1226 h 1534"/>
                <a:gd name="T50" fmla="*/ 874 w 1515"/>
                <a:gd name="T51" fmla="*/ 1382 h 1534"/>
                <a:gd name="T52" fmla="*/ 360 w 1515"/>
                <a:gd name="T53" fmla="*/ 1324 h 1534"/>
                <a:gd name="T54" fmla="*/ 53 w 1515"/>
                <a:gd name="T55" fmla="*/ 966 h 1534"/>
                <a:gd name="T56" fmla="*/ 319 w 1515"/>
                <a:gd name="T57" fmla="*/ 1342 h 1534"/>
                <a:gd name="T58" fmla="*/ 1023 w 1515"/>
                <a:gd name="T59" fmla="*/ 1374 h 1534"/>
                <a:gd name="T60" fmla="*/ 1097 w 1515"/>
                <a:gd name="T61" fmla="*/ 1391 h 1534"/>
                <a:gd name="T62" fmla="*/ 855 w 1515"/>
                <a:gd name="T63" fmla="*/ 1511 h 1534"/>
                <a:gd name="T64" fmla="*/ 1429 w 1515"/>
                <a:gd name="T65" fmla="*/ 987 h 1534"/>
                <a:gd name="T66" fmla="*/ 1219 w 1515"/>
                <a:gd name="T67" fmla="*/ 209 h 1534"/>
                <a:gd name="T68" fmla="*/ 1078 w 1515"/>
                <a:gd name="T69" fmla="*/ 127 h 1534"/>
                <a:gd name="T70" fmla="*/ 1288 w 1515"/>
                <a:gd name="T71" fmla="*/ 312 h 1534"/>
                <a:gd name="T72" fmla="*/ 1388 w 1515"/>
                <a:gd name="T73" fmla="*/ 932 h 1534"/>
                <a:gd name="T74" fmla="*/ 1245 w 1515"/>
                <a:gd name="T75" fmla="*/ 293 h 1534"/>
                <a:gd name="T76" fmla="*/ 335 w 1515"/>
                <a:gd name="T77" fmla="*/ 144 h 1534"/>
                <a:gd name="T78" fmla="*/ 697 w 1515"/>
                <a:gd name="T79" fmla="*/ 46 h 1534"/>
                <a:gd name="T80" fmla="*/ 1249 w 1515"/>
                <a:gd name="T81" fmla="*/ 1175 h 1534"/>
                <a:gd name="T82" fmla="*/ 246 w 1515"/>
                <a:gd name="T83" fmla="*/ 1263 h 1534"/>
                <a:gd name="T84" fmla="*/ 511 w 1515"/>
                <a:gd name="T85" fmla="*/ 1404 h 1534"/>
                <a:gd name="T86" fmla="*/ 800 w 1515"/>
                <a:gd name="T87" fmla="*/ 94 h 1534"/>
                <a:gd name="T88" fmla="*/ 1008 w 1515"/>
                <a:gd name="T89" fmla="*/ 176 h 1534"/>
                <a:gd name="T90" fmla="*/ 907 w 1515"/>
                <a:gd name="T91" fmla="*/ 1357 h 1534"/>
                <a:gd name="T92" fmla="*/ 1146 w 1515"/>
                <a:gd name="T93" fmla="*/ 318 h 1534"/>
                <a:gd name="T94" fmla="*/ 800 w 1515"/>
                <a:gd name="T95" fmla="*/ 142 h 1534"/>
                <a:gd name="T96" fmla="*/ 432 w 1515"/>
                <a:gd name="T97" fmla="*/ 1322 h 1534"/>
                <a:gd name="T98" fmla="*/ 1312 w 1515"/>
                <a:gd name="T99" fmla="*/ 766 h 1534"/>
                <a:gd name="T100" fmla="*/ 1169 w 1515"/>
                <a:gd name="T101" fmla="*/ 1155 h 1534"/>
                <a:gd name="T102" fmla="*/ 899 w 1515"/>
                <a:gd name="T103" fmla="*/ 194 h 1534"/>
                <a:gd name="T104" fmla="*/ 1034 w 1515"/>
                <a:gd name="T105" fmla="*/ 1248 h 1534"/>
                <a:gd name="T106" fmla="*/ 934 w 1515"/>
                <a:gd name="T107" fmla="*/ 1303 h 1534"/>
                <a:gd name="T108" fmla="*/ 1157 w 1515"/>
                <a:gd name="T109" fmla="*/ 393 h 1534"/>
                <a:gd name="T110" fmla="*/ 797 w 1515"/>
                <a:gd name="T111" fmla="*/ 1332 h 1534"/>
                <a:gd name="T112" fmla="*/ 536 w 1515"/>
                <a:gd name="T113" fmla="*/ 1311 h 1534"/>
                <a:gd name="T114" fmla="*/ 1176 w 1515"/>
                <a:gd name="T115" fmla="*/ 1021 h 1534"/>
                <a:gd name="T116" fmla="*/ 1083 w 1515"/>
                <a:gd name="T117" fmla="*/ 1118 h 1534"/>
                <a:gd name="T118" fmla="*/ 1228 w 1515"/>
                <a:gd name="T119" fmla="*/ 548 h 1534"/>
                <a:gd name="T120" fmla="*/ 1258 w 1515"/>
                <a:gd name="T121" fmla="*/ 895 h 1534"/>
                <a:gd name="T122" fmla="*/ 1192 w 1515"/>
                <a:gd name="T123" fmla="*/ 1043 h 1534"/>
                <a:gd name="T124" fmla="*/ 752 w 1515"/>
                <a:gd name="T125" fmla="*/ 1306 h 1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5" h="1534">
                  <a:moveTo>
                    <a:pt x="1219" y="209"/>
                  </a:moveTo>
                  <a:cubicBezTo>
                    <a:pt x="1214" y="204"/>
                    <a:pt x="1206" y="199"/>
                    <a:pt x="1200" y="194"/>
                  </a:cubicBezTo>
                  <a:cubicBezTo>
                    <a:pt x="1198" y="192"/>
                    <a:pt x="1197" y="191"/>
                    <a:pt x="1194" y="188"/>
                  </a:cubicBezTo>
                  <a:cubicBezTo>
                    <a:pt x="1188" y="182"/>
                    <a:pt x="1179" y="175"/>
                    <a:pt x="1172" y="169"/>
                  </a:cubicBezTo>
                  <a:cubicBezTo>
                    <a:pt x="1168" y="166"/>
                    <a:pt x="1164" y="163"/>
                    <a:pt x="1161" y="161"/>
                  </a:cubicBezTo>
                  <a:cubicBezTo>
                    <a:pt x="1158" y="159"/>
                    <a:pt x="1155" y="157"/>
                    <a:pt x="1153" y="156"/>
                  </a:cubicBezTo>
                  <a:cubicBezTo>
                    <a:pt x="1146" y="152"/>
                    <a:pt x="1144" y="152"/>
                    <a:pt x="1139" y="150"/>
                  </a:cubicBezTo>
                  <a:cubicBezTo>
                    <a:pt x="1138" y="150"/>
                    <a:pt x="1135" y="148"/>
                    <a:pt x="1134" y="147"/>
                  </a:cubicBezTo>
                  <a:cubicBezTo>
                    <a:pt x="1126" y="144"/>
                    <a:pt x="1125" y="141"/>
                    <a:pt x="1119" y="137"/>
                  </a:cubicBezTo>
                  <a:cubicBezTo>
                    <a:pt x="1111" y="131"/>
                    <a:pt x="1099" y="125"/>
                    <a:pt x="1086" y="118"/>
                  </a:cubicBezTo>
                  <a:cubicBezTo>
                    <a:pt x="1083" y="116"/>
                    <a:pt x="1080" y="113"/>
                    <a:pt x="1078" y="112"/>
                  </a:cubicBezTo>
                  <a:cubicBezTo>
                    <a:pt x="1075" y="110"/>
                    <a:pt x="1071" y="108"/>
                    <a:pt x="1067" y="106"/>
                  </a:cubicBezTo>
                  <a:cubicBezTo>
                    <a:pt x="1064" y="104"/>
                    <a:pt x="1060" y="103"/>
                    <a:pt x="1056" y="101"/>
                  </a:cubicBezTo>
                  <a:cubicBezTo>
                    <a:pt x="1053" y="99"/>
                    <a:pt x="1053" y="98"/>
                    <a:pt x="1050" y="96"/>
                  </a:cubicBezTo>
                  <a:cubicBezTo>
                    <a:pt x="1048" y="95"/>
                    <a:pt x="1045" y="95"/>
                    <a:pt x="1044" y="94"/>
                  </a:cubicBezTo>
                  <a:cubicBezTo>
                    <a:pt x="1040" y="92"/>
                    <a:pt x="1041" y="91"/>
                    <a:pt x="1038" y="89"/>
                  </a:cubicBezTo>
                  <a:cubicBezTo>
                    <a:pt x="1037" y="89"/>
                    <a:pt x="1033" y="88"/>
                    <a:pt x="1031" y="88"/>
                  </a:cubicBezTo>
                  <a:cubicBezTo>
                    <a:pt x="1023" y="85"/>
                    <a:pt x="1020" y="82"/>
                    <a:pt x="1017" y="80"/>
                  </a:cubicBezTo>
                  <a:cubicBezTo>
                    <a:pt x="1017" y="79"/>
                    <a:pt x="1017" y="77"/>
                    <a:pt x="1016" y="77"/>
                  </a:cubicBezTo>
                  <a:cubicBezTo>
                    <a:pt x="1015" y="76"/>
                    <a:pt x="1012" y="75"/>
                    <a:pt x="1011" y="75"/>
                  </a:cubicBezTo>
                  <a:cubicBezTo>
                    <a:pt x="1009" y="73"/>
                    <a:pt x="1008" y="72"/>
                    <a:pt x="1006" y="70"/>
                  </a:cubicBezTo>
                  <a:cubicBezTo>
                    <a:pt x="1004" y="69"/>
                    <a:pt x="997" y="68"/>
                    <a:pt x="992" y="67"/>
                  </a:cubicBezTo>
                  <a:cubicBezTo>
                    <a:pt x="997" y="72"/>
                    <a:pt x="1003" y="71"/>
                    <a:pt x="1009" y="74"/>
                  </a:cubicBezTo>
                  <a:cubicBezTo>
                    <a:pt x="1008" y="75"/>
                    <a:pt x="1014" y="77"/>
                    <a:pt x="1013" y="79"/>
                  </a:cubicBezTo>
                  <a:cubicBezTo>
                    <a:pt x="1009" y="78"/>
                    <a:pt x="1005" y="76"/>
                    <a:pt x="1001" y="74"/>
                  </a:cubicBezTo>
                  <a:cubicBezTo>
                    <a:pt x="996" y="71"/>
                    <a:pt x="992" y="69"/>
                    <a:pt x="988" y="67"/>
                  </a:cubicBezTo>
                  <a:cubicBezTo>
                    <a:pt x="982" y="66"/>
                    <a:pt x="979" y="66"/>
                    <a:pt x="974" y="64"/>
                  </a:cubicBezTo>
                  <a:cubicBezTo>
                    <a:pt x="974" y="63"/>
                    <a:pt x="973" y="62"/>
                    <a:pt x="973" y="61"/>
                  </a:cubicBezTo>
                  <a:cubicBezTo>
                    <a:pt x="974" y="56"/>
                    <a:pt x="987" y="63"/>
                    <a:pt x="989" y="59"/>
                  </a:cubicBezTo>
                  <a:cubicBezTo>
                    <a:pt x="991" y="61"/>
                    <a:pt x="989" y="63"/>
                    <a:pt x="995" y="65"/>
                  </a:cubicBezTo>
                  <a:cubicBezTo>
                    <a:pt x="1002" y="64"/>
                    <a:pt x="1004" y="67"/>
                    <a:pt x="1009" y="70"/>
                  </a:cubicBezTo>
                  <a:cubicBezTo>
                    <a:pt x="1011" y="71"/>
                    <a:pt x="1011" y="70"/>
                    <a:pt x="1014" y="71"/>
                  </a:cubicBezTo>
                  <a:cubicBezTo>
                    <a:pt x="1017" y="73"/>
                    <a:pt x="1017" y="74"/>
                    <a:pt x="1020" y="75"/>
                  </a:cubicBezTo>
                  <a:cubicBezTo>
                    <a:pt x="1028" y="78"/>
                    <a:pt x="1039" y="80"/>
                    <a:pt x="1047" y="84"/>
                  </a:cubicBezTo>
                  <a:cubicBezTo>
                    <a:pt x="1051" y="86"/>
                    <a:pt x="1053" y="90"/>
                    <a:pt x="1057" y="91"/>
                  </a:cubicBezTo>
                  <a:cubicBezTo>
                    <a:pt x="1062" y="93"/>
                    <a:pt x="1052" y="85"/>
                    <a:pt x="1060" y="89"/>
                  </a:cubicBezTo>
                  <a:cubicBezTo>
                    <a:pt x="1066" y="93"/>
                    <a:pt x="1069" y="97"/>
                    <a:pt x="1073" y="101"/>
                  </a:cubicBezTo>
                  <a:cubicBezTo>
                    <a:pt x="1077" y="99"/>
                    <a:pt x="1087" y="107"/>
                    <a:pt x="1093" y="110"/>
                  </a:cubicBezTo>
                  <a:cubicBezTo>
                    <a:pt x="1096" y="111"/>
                    <a:pt x="1098" y="111"/>
                    <a:pt x="1101" y="112"/>
                  </a:cubicBezTo>
                  <a:cubicBezTo>
                    <a:pt x="1111" y="118"/>
                    <a:pt x="1121" y="126"/>
                    <a:pt x="1132" y="133"/>
                  </a:cubicBezTo>
                  <a:cubicBezTo>
                    <a:pt x="1142" y="140"/>
                    <a:pt x="1151" y="148"/>
                    <a:pt x="1162" y="154"/>
                  </a:cubicBezTo>
                  <a:cubicBezTo>
                    <a:pt x="1167" y="152"/>
                    <a:pt x="1149" y="144"/>
                    <a:pt x="1153" y="142"/>
                  </a:cubicBezTo>
                  <a:cubicBezTo>
                    <a:pt x="1157" y="147"/>
                    <a:pt x="1166" y="153"/>
                    <a:pt x="1174" y="159"/>
                  </a:cubicBezTo>
                  <a:cubicBezTo>
                    <a:pt x="1177" y="161"/>
                    <a:pt x="1177" y="157"/>
                    <a:pt x="1182" y="162"/>
                  </a:cubicBezTo>
                  <a:cubicBezTo>
                    <a:pt x="1180" y="164"/>
                    <a:pt x="1190" y="177"/>
                    <a:pt x="1196" y="177"/>
                  </a:cubicBezTo>
                  <a:cubicBezTo>
                    <a:pt x="1196" y="175"/>
                    <a:pt x="1188" y="171"/>
                    <a:pt x="1189" y="169"/>
                  </a:cubicBezTo>
                  <a:cubicBezTo>
                    <a:pt x="1190" y="167"/>
                    <a:pt x="1192" y="165"/>
                    <a:pt x="1197" y="169"/>
                  </a:cubicBezTo>
                  <a:cubicBezTo>
                    <a:pt x="1194" y="170"/>
                    <a:pt x="1191" y="170"/>
                    <a:pt x="1197" y="175"/>
                  </a:cubicBezTo>
                  <a:cubicBezTo>
                    <a:pt x="1204" y="180"/>
                    <a:pt x="1195" y="168"/>
                    <a:pt x="1200" y="172"/>
                  </a:cubicBezTo>
                  <a:cubicBezTo>
                    <a:pt x="1208" y="179"/>
                    <a:pt x="1208" y="179"/>
                    <a:pt x="1208" y="179"/>
                  </a:cubicBezTo>
                  <a:cubicBezTo>
                    <a:pt x="1205" y="181"/>
                    <a:pt x="1205" y="181"/>
                    <a:pt x="1205" y="181"/>
                  </a:cubicBezTo>
                  <a:cubicBezTo>
                    <a:pt x="1209" y="186"/>
                    <a:pt x="1213" y="186"/>
                    <a:pt x="1217" y="190"/>
                  </a:cubicBezTo>
                  <a:cubicBezTo>
                    <a:pt x="1219" y="191"/>
                    <a:pt x="1222" y="195"/>
                    <a:pt x="1224" y="197"/>
                  </a:cubicBezTo>
                  <a:cubicBezTo>
                    <a:pt x="1230" y="203"/>
                    <a:pt x="1240" y="209"/>
                    <a:pt x="1247" y="215"/>
                  </a:cubicBezTo>
                  <a:cubicBezTo>
                    <a:pt x="1252" y="219"/>
                    <a:pt x="1256" y="224"/>
                    <a:pt x="1259" y="227"/>
                  </a:cubicBezTo>
                  <a:cubicBezTo>
                    <a:pt x="1262" y="230"/>
                    <a:pt x="1269" y="229"/>
                    <a:pt x="1268" y="236"/>
                  </a:cubicBezTo>
                  <a:cubicBezTo>
                    <a:pt x="1266" y="236"/>
                    <a:pt x="1261" y="229"/>
                    <a:pt x="1259" y="230"/>
                  </a:cubicBezTo>
                  <a:cubicBezTo>
                    <a:pt x="1265" y="239"/>
                    <a:pt x="1278" y="247"/>
                    <a:pt x="1284" y="257"/>
                  </a:cubicBezTo>
                  <a:cubicBezTo>
                    <a:pt x="1287" y="260"/>
                    <a:pt x="1284" y="252"/>
                    <a:pt x="1290" y="258"/>
                  </a:cubicBezTo>
                  <a:cubicBezTo>
                    <a:pt x="1295" y="265"/>
                    <a:pt x="1301" y="269"/>
                    <a:pt x="1307" y="276"/>
                  </a:cubicBezTo>
                  <a:cubicBezTo>
                    <a:pt x="1312" y="282"/>
                    <a:pt x="1317" y="288"/>
                    <a:pt x="1322" y="295"/>
                  </a:cubicBezTo>
                  <a:cubicBezTo>
                    <a:pt x="1325" y="298"/>
                    <a:pt x="1327" y="301"/>
                    <a:pt x="1329" y="304"/>
                  </a:cubicBezTo>
                  <a:cubicBezTo>
                    <a:pt x="1331" y="307"/>
                    <a:pt x="1333" y="309"/>
                    <a:pt x="1335" y="312"/>
                  </a:cubicBezTo>
                  <a:cubicBezTo>
                    <a:pt x="1339" y="315"/>
                    <a:pt x="1341" y="315"/>
                    <a:pt x="1344" y="319"/>
                  </a:cubicBezTo>
                  <a:cubicBezTo>
                    <a:pt x="1347" y="323"/>
                    <a:pt x="1347" y="327"/>
                    <a:pt x="1350" y="332"/>
                  </a:cubicBezTo>
                  <a:cubicBezTo>
                    <a:pt x="1352" y="335"/>
                    <a:pt x="1355" y="337"/>
                    <a:pt x="1357" y="340"/>
                  </a:cubicBezTo>
                  <a:cubicBezTo>
                    <a:pt x="1362" y="346"/>
                    <a:pt x="1365" y="353"/>
                    <a:pt x="1369" y="357"/>
                  </a:cubicBezTo>
                  <a:cubicBezTo>
                    <a:pt x="1369" y="354"/>
                    <a:pt x="1365" y="349"/>
                    <a:pt x="1368" y="348"/>
                  </a:cubicBezTo>
                  <a:cubicBezTo>
                    <a:pt x="1371" y="353"/>
                    <a:pt x="1376" y="360"/>
                    <a:pt x="1374" y="361"/>
                  </a:cubicBezTo>
                  <a:cubicBezTo>
                    <a:pt x="1373" y="365"/>
                    <a:pt x="1366" y="355"/>
                    <a:pt x="1371" y="363"/>
                  </a:cubicBezTo>
                  <a:cubicBezTo>
                    <a:pt x="1373" y="366"/>
                    <a:pt x="1374" y="367"/>
                    <a:pt x="1375" y="368"/>
                  </a:cubicBezTo>
                  <a:cubicBezTo>
                    <a:pt x="1377" y="371"/>
                    <a:pt x="1377" y="372"/>
                    <a:pt x="1378" y="374"/>
                  </a:cubicBezTo>
                  <a:cubicBezTo>
                    <a:pt x="1383" y="380"/>
                    <a:pt x="1389" y="386"/>
                    <a:pt x="1394" y="396"/>
                  </a:cubicBezTo>
                  <a:cubicBezTo>
                    <a:pt x="1403" y="396"/>
                    <a:pt x="1409" y="427"/>
                    <a:pt x="1417" y="432"/>
                  </a:cubicBezTo>
                  <a:cubicBezTo>
                    <a:pt x="1414" y="434"/>
                    <a:pt x="1418" y="443"/>
                    <a:pt x="1422" y="453"/>
                  </a:cubicBezTo>
                  <a:cubicBezTo>
                    <a:pt x="1425" y="453"/>
                    <a:pt x="1422" y="443"/>
                    <a:pt x="1426" y="449"/>
                  </a:cubicBezTo>
                  <a:cubicBezTo>
                    <a:pt x="1429" y="454"/>
                    <a:pt x="1428" y="457"/>
                    <a:pt x="1429" y="461"/>
                  </a:cubicBezTo>
                  <a:cubicBezTo>
                    <a:pt x="1428" y="461"/>
                    <a:pt x="1426" y="456"/>
                    <a:pt x="1425" y="458"/>
                  </a:cubicBezTo>
                  <a:cubicBezTo>
                    <a:pt x="1428" y="463"/>
                    <a:pt x="1430" y="476"/>
                    <a:pt x="1433" y="473"/>
                  </a:cubicBezTo>
                  <a:cubicBezTo>
                    <a:pt x="1436" y="471"/>
                    <a:pt x="1427" y="463"/>
                    <a:pt x="1431" y="462"/>
                  </a:cubicBezTo>
                  <a:cubicBezTo>
                    <a:pt x="1439" y="468"/>
                    <a:pt x="1438" y="484"/>
                    <a:pt x="1439" y="489"/>
                  </a:cubicBezTo>
                  <a:cubicBezTo>
                    <a:pt x="1441" y="493"/>
                    <a:pt x="1444" y="498"/>
                    <a:pt x="1446" y="504"/>
                  </a:cubicBezTo>
                  <a:cubicBezTo>
                    <a:pt x="1448" y="512"/>
                    <a:pt x="1448" y="517"/>
                    <a:pt x="1452" y="520"/>
                  </a:cubicBezTo>
                  <a:cubicBezTo>
                    <a:pt x="1453" y="525"/>
                    <a:pt x="1450" y="525"/>
                    <a:pt x="1453" y="531"/>
                  </a:cubicBezTo>
                  <a:cubicBezTo>
                    <a:pt x="1455" y="530"/>
                    <a:pt x="1456" y="533"/>
                    <a:pt x="1457" y="537"/>
                  </a:cubicBezTo>
                  <a:cubicBezTo>
                    <a:pt x="1458" y="541"/>
                    <a:pt x="1459" y="546"/>
                    <a:pt x="1460" y="549"/>
                  </a:cubicBezTo>
                  <a:cubicBezTo>
                    <a:pt x="1460" y="550"/>
                    <a:pt x="1462" y="550"/>
                    <a:pt x="1463" y="552"/>
                  </a:cubicBezTo>
                  <a:cubicBezTo>
                    <a:pt x="1464" y="556"/>
                    <a:pt x="1465" y="561"/>
                    <a:pt x="1466" y="567"/>
                  </a:cubicBezTo>
                  <a:cubicBezTo>
                    <a:pt x="1467" y="571"/>
                    <a:pt x="1468" y="571"/>
                    <a:pt x="1469" y="575"/>
                  </a:cubicBezTo>
                  <a:cubicBezTo>
                    <a:pt x="1471" y="583"/>
                    <a:pt x="1469" y="580"/>
                    <a:pt x="1472" y="585"/>
                  </a:cubicBezTo>
                  <a:cubicBezTo>
                    <a:pt x="1475" y="589"/>
                    <a:pt x="1475" y="599"/>
                    <a:pt x="1477" y="605"/>
                  </a:cubicBezTo>
                  <a:cubicBezTo>
                    <a:pt x="1479" y="605"/>
                    <a:pt x="1481" y="604"/>
                    <a:pt x="1483" y="606"/>
                  </a:cubicBezTo>
                  <a:cubicBezTo>
                    <a:pt x="1481" y="617"/>
                    <a:pt x="1485" y="625"/>
                    <a:pt x="1487" y="634"/>
                  </a:cubicBezTo>
                  <a:cubicBezTo>
                    <a:pt x="1489" y="642"/>
                    <a:pt x="1492" y="656"/>
                    <a:pt x="1492" y="659"/>
                  </a:cubicBezTo>
                  <a:cubicBezTo>
                    <a:pt x="1491" y="662"/>
                    <a:pt x="1489" y="657"/>
                    <a:pt x="1489" y="663"/>
                  </a:cubicBezTo>
                  <a:cubicBezTo>
                    <a:pt x="1491" y="676"/>
                    <a:pt x="1496" y="688"/>
                    <a:pt x="1495" y="699"/>
                  </a:cubicBezTo>
                  <a:cubicBezTo>
                    <a:pt x="1497" y="701"/>
                    <a:pt x="1497" y="693"/>
                    <a:pt x="1498" y="699"/>
                  </a:cubicBezTo>
                  <a:cubicBezTo>
                    <a:pt x="1499" y="721"/>
                    <a:pt x="1502" y="736"/>
                    <a:pt x="1503" y="753"/>
                  </a:cubicBezTo>
                  <a:cubicBezTo>
                    <a:pt x="1499" y="754"/>
                    <a:pt x="1499" y="766"/>
                    <a:pt x="1499" y="776"/>
                  </a:cubicBezTo>
                  <a:cubicBezTo>
                    <a:pt x="1500" y="778"/>
                    <a:pt x="1502" y="770"/>
                    <a:pt x="1502" y="776"/>
                  </a:cubicBezTo>
                  <a:cubicBezTo>
                    <a:pt x="1502" y="786"/>
                    <a:pt x="1504" y="798"/>
                    <a:pt x="1504" y="804"/>
                  </a:cubicBezTo>
                  <a:cubicBezTo>
                    <a:pt x="1504" y="807"/>
                    <a:pt x="1502" y="809"/>
                    <a:pt x="1502" y="813"/>
                  </a:cubicBezTo>
                  <a:cubicBezTo>
                    <a:pt x="1501" y="817"/>
                    <a:pt x="1503" y="820"/>
                    <a:pt x="1502" y="824"/>
                  </a:cubicBezTo>
                  <a:cubicBezTo>
                    <a:pt x="1502" y="827"/>
                    <a:pt x="1501" y="831"/>
                    <a:pt x="1501" y="834"/>
                  </a:cubicBezTo>
                  <a:cubicBezTo>
                    <a:pt x="1500" y="841"/>
                    <a:pt x="1501" y="845"/>
                    <a:pt x="1500" y="850"/>
                  </a:cubicBezTo>
                  <a:cubicBezTo>
                    <a:pt x="1500" y="853"/>
                    <a:pt x="1498" y="856"/>
                    <a:pt x="1497" y="860"/>
                  </a:cubicBezTo>
                  <a:cubicBezTo>
                    <a:pt x="1495" y="866"/>
                    <a:pt x="1494" y="875"/>
                    <a:pt x="1493" y="881"/>
                  </a:cubicBezTo>
                  <a:cubicBezTo>
                    <a:pt x="1492" y="886"/>
                    <a:pt x="1496" y="890"/>
                    <a:pt x="1494" y="897"/>
                  </a:cubicBezTo>
                  <a:cubicBezTo>
                    <a:pt x="1493" y="900"/>
                    <a:pt x="1491" y="899"/>
                    <a:pt x="1491" y="905"/>
                  </a:cubicBezTo>
                  <a:cubicBezTo>
                    <a:pt x="1494" y="907"/>
                    <a:pt x="1492" y="909"/>
                    <a:pt x="1492" y="912"/>
                  </a:cubicBezTo>
                  <a:cubicBezTo>
                    <a:pt x="1491" y="918"/>
                    <a:pt x="1489" y="933"/>
                    <a:pt x="1488" y="935"/>
                  </a:cubicBezTo>
                  <a:cubicBezTo>
                    <a:pt x="1488" y="939"/>
                    <a:pt x="1485" y="944"/>
                    <a:pt x="1484" y="948"/>
                  </a:cubicBezTo>
                  <a:cubicBezTo>
                    <a:pt x="1484" y="951"/>
                    <a:pt x="1484" y="954"/>
                    <a:pt x="1484" y="956"/>
                  </a:cubicBezTo>
                  <a:cubicBezTo>
                    <a:pt x="1484" y="959"/>
                    <a:pt x="1482" y="960"/>
                    <a:pt x="1482" y="963"/>
                  </a:cubicBezTo>
                  <a:cubicBezTo>
                    <a:pt x="1481" y="964"/>
                    <a:pt x="1481" y="967"/>
                    <a:pt x="1480" y="970"/>
                  </a:cubicBezTo>
                  <a:cubicBezTo>
                    <a:pt x="1479" y="973"/>
                    <a:pt x="1478" y="976"/>
                    <a:pt x="1477" y="979"/>
                  </a:cubicBezTo>
                  <a:cubicBezTo>
                    <a:pt x="1476" y="985"/>
                    <a:pt x="1474" y="992"/>
                    <a:pt x="1473" y="996"/>
                  </a:cubicBezTo>
                  <a:cubicBezTo>
                    <a:pt x="1472" y="999"/>
                    <a:pt x="1471" y="1007"/>
                    <a:pt x="1471" y="1007"/>
                  </a:cubicBezTo>
                  <a:cubicBezTo>
                    <a:pt x="1471" y="1009"/>
                    <a:pt x="1470" y="1009"/>
                    <a:pt x="1469" y="1011"/>
                  </a:cubicBezTo>
                  <a:cubicBezTo>
                    <a:pt x="1466" y="1022"/>
                    <a:pt x="1463" y="1036"/>
                    <a:pt x="1459" y="1047"/>
                  </a:cubicBezTo>
                  <a:cubicBezTo>
                    <a:pt x="1458" y="1049"/>
                    <a:pt x="1457" y="1050"/>
                    <a:pt x="1455" y="1054"/>
                  </a:cubicBezTo>
                  <a:cubicBezTo>
                    <a:pt x="1455" y="1055"/>
                    <a:pt x="1456" y="1058"/>
                    <a:pt x="1455" y="1059"/>
                  </a:cubicBezTo>
                  <a:cubicBezTo>
                    <a:pt x="1455" y="1061"/>
                    <a:pt x="1452" y="1065"/>
                    <a:pt x="1452" y="1067"/>
                  </a:cubicBezTo>
                  <a:cubicBezTo>
                    <a:pt x="1451" y="1070"/>
                    <a:pt x="1452" y="1072"/>
                    <a:pt x="1452" y="1074"/>
                  </a:cubicBezTo>
                  <a:cubicBezTo>
                    <a:pt x="1451" y="1082"/>
                    <a:pt x="1449" y="1084"/>
                    <a:pt x="1445" y="1092"/>
                  </a:cubicBezTo>
                  <a:cubicBezTo>
                    <a:pt x="1441" y="1100"/>
                    <a:pt x="1437" y="1109"/>
                    <a:pt x="1435" y="1114"/>
                  </a:cubicBezTo>
                  <a:cubicBezTo>
                    <a:pt x="1433" y="1114"/>
                    <a:pt x="1434" y="1111"/>
                    <a:pt x="1432" y="1111"/>
                  </a:cubicBezTo>
                  <a:cubicBezTo>
                    <a:pt x="1429" y="1116"/>
                    <a:pt x="1431" y="1118"/>
                    <a:pt x="1428" y="1123"/>
                  </a:cubicBezTo>
                  <a:cubicBezTo>
                    <a:pt x="1426" y="1127"/>
                    <a:pt x="1424" y="1127"/>
                    <a:pt x="1422" y="1132"/>
                  </a:cubicBezTo>
                  <a:cubicBezTo>
                    <a:pt x="1420" y="1136"/>
                    <a:pt x="1421" y="1136"/>
                    <a:pt x="1419" y="1141"/>
                  </a:cubicBezTo>
                  <a:cubicBezTo>
                    <a:pt x="1418" y="1143"/>
                    <a:pt x="1412" y="1151"/>
                    <a:pt x="1416" y="1151"/>
                  </a:cubicBezTo>
                  <a:cubicBezTo>
                    <a:pt x="1420" y="1144"/>
                    <a:pt x="1424" y="1136"/>
                    <a:pt x="1428" y="1131"/>
                  </a:cubicBezTo>
                  <a:cubicBezTo>
                    <a:pt x="1430" y="1128"/>
                    <a:pt x="1434" y="1121"/>
                    <a:pt x="1435" y="1124"/>
                  </a:cubicBezTo>
                  <a:cubicBezTo>
                    <a:pt x="1433" y="1128"/>
                    <a:pt x="1431" y="1131"/>
                    <a:pt x="1429" y="1133"/>
                  </a:cubicBezTo>
                  <a:cubicBezTo>
                    <a:pt x="1423" y="1141"/>
                    <a:pt x="1424" y="1141"/>
                    <a:pt x="1420" y="1148"/>
                  </a:cubicBezTo>
                  <a:cubicBezTo>
                    <a:pt x="1420" y="1149"/>
                    <a:pt x="1418" y="1149"/>
                    <a:pt x="1417" y="1152"/>
                  </a:cubicBezTo>
                  <a:cubicBezTo>
                    <a:pt x="1415" y="1157"/>
                    <a:pt x="1414" y="1160"/>
                    <a:pt x="1410" y="1163"/>
                  </a:cubicBezTo>
                  <a:cubicBezTo>
                    <a:pt x="1409" y="1166"/>
                    <a:pt x="1411" y="1167"/>
                    <a:pt x="1410" y="1171"/>
                  </a:cubicBezTo>
                  <a:cubicBezTo>
                    <a:pt x="1403" y="1178"/>
                    <a:pt x="1403" y="1185"/>
                    <a:pt x="1400" y="1190"/>
                  </a:cubicBezTo>
                  <a:cubicBezTo>
                    <a:pt x="1398" y="1193"/>
                    <a:pt x="1396" y="1194"/>
                    <a:pt x="1394" y="1197"/>
                  </a:cubicBezTo>
                  <a:cubicBezTo>
                    <a:pt x="1392" y="1202"/>
                    <a:pt x="1394" y="1205"/>
                    <a:pt x="1390" y="1210"/>
                  </a:cubicBezTo>
                  <a:cubicBezTo>
                    <a:pt x="1384" y="1217"/>
                    <a:pt x="1379" y="1217"/>
                    <a:pt x="1383" y="1208"/>
                  </a:cubicBezTo>
                  <a:cubicBezTo>
                    <a:pt x="1390" y="1200"/>
                    <a:pt x="1397" y="1191"/>
                    <a:pt x="1398" y="1184"/>
                  </a:cubicBezTo>
                  <a:cubicBezTo>
                    <a:pt x="1390" y="1193"/>
                    <a:pt x="1382" y="1206"/>
                    <a:pt x="1380" y="1211"/>
                  </a:cubicBezTo>
                  <a:cubicBezTo>
                    <a:pt x="1377" y="1219"/>
                    <a:pt x="1380" y="1217"/>
                    <a:pt x="1377" y="1225"/>
                  </a:cubicBezTo>
                  <a:cubicBezTo>
                    <a:pt x="1376" y="1227"/>
                    <a:pt x="1373" y="1232"/>
                    <a:pt x="1373" y="1233"/>
                  </a:cubicBezTo>
                  <a:cubicBezTo>
                    <a:pt x="1372" y="1233"/>
                    <a:pt x="1371" y="1238"/>
                    <a:pt x="1369" y="1238"/>
                  </a:cubicBezTo>
                  <a:cubicBezTo>
                    <a:pt x="1368" y="1236"/>
                    <a:pt x="1376" y="1224"/>
                    <a:pt x="1370" y="1228"/>
                  </a:cubicBezTo>
                  <a:cubicBezTo>
                    <a:pt x="1365" y="1236"/>
                    <a:pt x="1366" y="1239"/>
                    <a:pt x="1363" y="1245"/>
                  </a:cubicBezTo>
                  <a:cubicBezTo>
                    <a:pt x="1357" y="1255"/>
                    <a:pt x="1346" y="1266"/>
                    <a:pt x="1339" y="1276"/>
                  </a:cubicBezTo>
                  <a:cubicBezTo>
                    <a:pt x="1337" y="1278"/>
                    <a:pt x="1336" y="1281"/>
                    <a:pt x="1334" y="1284"/>
                  </a:cubicBezTo>
                  <a:cubicBezTo>
                    <a:pt x="1333" y="1287"/>
                    <a:pt x="1328" y="1290"/>
                    <a:pt x="1325" y="1293"/>
                  </a:cubicBezTo>
                  <a:cubicBezTo>
                    <a:pt x="1321" y="1298"/>
                    <a:pt x="1317" y="1304"/>
                    <a:pt x="1319" y="1306"/>
                  </a:cubicBezTo>
                  <a:cubicBezTo>
                    <a:pt x="1322" y="1306"/>
                    <a:pt x="1326" y="1299"/>
                    <a:pt x="1329" y="1297"/>
                  </a:cubicBezTo>
                  <a:cubicBezTo>
                    <a:pt x="1330" y="1296"/>
                    <a:pt x="1331" y="1297"/>
                    <a:pt x="1332" y="1296"/>
                  </a:cubicBezTo>
                  <a:cubicBezTo>
                    <a:pt x="1336" y="1291"/>
                    <a:pt x="1334" y="1290"/>
                    <a:pt x="1338" y="1284"/>
                  </a:cubicBezTo>
                  <a:cubicBezTo>
                    <a:pt x="1347" y="1281"/>
                    <a:pt x="1350" y="1272"/>
                    <a:pt x="1356" y="1264"/>
                  </a:cubicBezTo>
                  <a:cubicBezTo>
                    <a:pt x="1358" y="1261"/>
                    <a:pt x="1362" y="1257"/>
                    <a:pt x="1364" y="1254"/>
                  </a:cubicBezTo>
                  <a:cubicBezTo>
                    <a:pt x="1369" y="1248"/>
                    <a:pt x="1373" y="1242"/>
                    <a:pt x="1377" y="1235"/>
                  </a:cubicBezTo>
                  <a:cubicBezTo>
                    <a:pt x="1379" y="1232"/>
                    <a:pt x="1381" y="1228"/>
                    <a:pt x="1384" y="1225"/>
                  </a:cubicBezTo>
                  <a:cubicBezTo>
                    <a:pt x="1386" y="1222"/>
                    <a:pt x="1388" y="1218"/>
                    <a:pt x="1390" y="1215"/>
                  </a:cubicBezTo>
                  <a:cubicBezTo>
                    <a:pt x="1392" y="1212"/>
                    <a:pt x="1394" y="1210"/>
                    <a:pt x="1397" y="1206"/>
                  </a:cubicBezTo>
                  <a:cubicBezTo>
                    <a:pt x="1400" y="1201"/>
                    <a:pt x="1401" y="1197"/>
                    <a:pt x="1404" y="1192"/>
                  </a:cubicBezTo>
                  <a:cubicBezTo>
                    <a:pt x="1406" y="1187"/>
                    <a:pt x="1410" y="1182"/>
                    <a:pt x="1413" y="1177"/>
                  </a:cubicBezTo>
                  <a:cubicBezTo>
                    <a:pt x="1417" y="1169"/>
                    <a:pt x="1419" y="1160"/>
                    <a:pt x="1423" y="1152"/>
                  </a:cubicBezTo>
                  <a:cubicBezTo>
                    <a:pt x="1424" y="1150"/>
                    <a:pt x="1426" y="1149"/>
                    <a:pt x="1428" y="1145"/>
                  </a:cubicBezTo>
                  <a:cubicBezTo>
                    <a:pt x="1431" y="1138"/>
                    <a:pt x="1436" y="1130"/>
                    <a:pt x="1440" y="1121"/>
                  </a:cubicBezTo>
                  <a:cubicBezTo>
                    <a:pt x="1445" y="1113"/>
                    <a:pt x="1449" y="1104"/>
                    <a:pt x="1452" y="1096"/>
                  </a:cubicBezTo>
                  <a:cubicBezTo>
                    <a:pt x="1454" y="1090"/>
                    <a:pt x="1455" y="1086"/>
                    <a:pt x="1457" y="1081"/>
                  </a:cubicBezTo>
                  <a:cubicBezTo>
                    <a:pt x="1459" y="1074"/>
                    <a:pt x="1462" y="1067"/>
                    <a:pt x="1465" y="1059"/>
                  </a:cubicBezTo>
                  <a:cubicBezTo>
                    <a:pt x="1466" y="1056"/>
                    <a:pt x="1467" y="1052"/>
                    <a:pt x="1469" y="1049"/>
                  </a:cubicBezTo>
                  <a:cubicBezTo>
                    <a:pt x="1470" y="1046"/>
                    <a:pt x="1471" y="1043"/>
                    <a:pt x="1472" y="1040"/>
                  </a:cubicBezTo>
                  <a:cubicBezTo>
                    <a:pt x="1473" y="1036"/>
                    <a:pt x="1475" y="1033"/>
                    <a:pt x="1476" y="1029"/>
                  </a:cubicBezTo>
                  <a:cubicBezTo>
                    <a:pt x="1478" y="1025"/>
                    <a:pt x="1477" y="1021"/>
                    <a:pt x="1478" y="1016"/>
                  </a:cubicBezTo>
                  <a:cubicBezTo>
                    <a:pt x="1479" y="1015"/>
                    <a:pt x="1480" y="1013"/>
                    <a:pt x="1481" y="1011"/>
                  </a:cubicBezTo>
                  <a:cubicBezTo>
                    <a:pt x="1481" y="1009"/>
                    <a:pt x="1482" y="1006"/>
                    <a:pt x="1483" y="1004"/>
                  </a:cubicBezTo>
                  <a:cubicBezTo>
                    <a:pt x="1487" y="993"/>
                    <a:pt x="1488" y="984"/>
                    <a:pt x="1490" y="978"/>
                  </a:cubicBezTo>
                  <a:cubicBezTo>
                    <a:pt x="1491" y="975"/>
                    <a:pt x="1492" y="975"/>
                    <a:pt x="1493" y="970"/>
                  </a:cubicBezTo>
                  <a:cubicBezTo>
                    <a:pt x="1494" y="964"/>
                    <a:pt x="1494" y="958"/>
                    <a:pt x="1496" y="953"/>
                  </a:cubicBezTo>
                  <a:cubicBezTo>
                    <a:pt x="1497" y="945"/>
                    <a:pt x="1500" y="938"/>
                    <a:pt x="1502" y="931"/>
                  </a:cubicBezTo>
                  <a:cubicBezTo>
                    <a:pt x="1502" y="928"/>
                    <a:pt x="1501" y="924"/>
                    <a:pt x="1502" y="920"/>
                  </a:cubicBezTo>
                  <a:cubicBezTo>
                    <a:pt x="1503" y="909"/>
                    <a:pt x="1508" y="894"/>
                    <a:pt x="1508" y="884"/>
                  </a:cubicBezTo>
                  <a:cubicBezTo>
                    <a:pt x="1509" y="879"/>
                    <a:pt x="1508" y="877"/>
                    <a:pt x="1508" y="872"/>
                  </a:cubicBezTo>
                  <a:cubicBezTo>
                    <a:pt x="1509" y="863"/>
                    <a:pt x="1512" y="856"/>
                    <a:pt x="1512" y="847"/>
                  </a:cubicBezTo>
                  <a:cubicBezTo>
                    <a:pt x="1513" y="840"/>
                    <a:pt x="1513" y="833"/>
                    <a:pt x="1514" y="826"/>
                  </a:cubicBezTo>
                  <a:cubicBezTo>
                    <a:pt x="1514" y="823"/>
                    <a:pt x="1514" y="819"/>
                    <a:pt x="1514" y="817"/>
                  </a:cubicBezTo>
                  <a:cubicBezTo>
                    <a:pt x="1514" y="814"/>
                    <a:pt x="1514" y="811"/>
                    <a:pt x="1514" y="809"/>
                  </a:cubicBezTo>
                  <a:cubicBezTo>
                    <a:pt x="1514" y="806"/>
                    <a:pt x="1515" y="801"/>
                    <a:pt x="1515" y="798"/>
                  </a:cubicBezTo>
                  <a:cubicBezTo>
                    <a:pt x="1515" y="796"/>
                    <a:pt x="1513" y="796"/>
                    <a:pt x="1513" y="792"/>
                  </a:cubicBezTo>
                  <a:cubicBezTo>
                    <a:pt x="1513" y="792"/>
                    <a:pt x="1513" y="783"/>
                    <a:pt x="1513" y="783"/>
                  </a:cubicBezTo>
                  <a:cubicBezTo>
                    <a:pt x="1514" y="778"/>
                    <a:pt x="1515" y="775"/>
                    <a:pt x="1514" y="770"/>
                  </a:cubicBezTo>
                  <a:cubicBezTo>
                    <a:pt x="1514" y="756"/>
                    <a:pt x="1512" y="742"/>
                    <a:pt x="1512" y="733"/>
                  </a:cubicBezTo>
                  <a:cubicBezTo>
                    <a:pt x="1511" y="721"/>
                    <a:pt x="1511" y="716"/>
                    <a:pt x="1510" y="711"/>
                  </a:cubicBezTo>
                  <a:cubicBezTo>
                    <a:pt x="1508" y="703"/>
                    <a:pt x="1510" y="694"/>
                    <a:pt x="1508" y="685"/>
                  </a:cubicBezTo>
                  <a:cubicBezTo>
                    <a:pt x="1508" y="679"/>
                    <a:pt x="1505" y="672"/>
                    <a:pt x="1505" y="666"/>
                  </a:cubicBezTo>
                  <a:cubicBezTo>
                    <a:pt x="1504" y="663"/>
                    <a:pt x="1505" y="662"/>
                    <a:pt x="1504" y="657"/>
                  </a:cubicBezTo>
                  <a:cubicBezTo>
                    <a:pt x="1504" y="650"/>
                    <a:pt x="1501" y="643"/>
                    <a:pt x="1500" y="636"/>
                  </a:cubicBezTo>
                  <a:cubicBezTo>
                    <a:pt x="1500" y="633"/>
                    <a:pt x="1501" y="627"/>
                    <a:pt x="1500" y="625"/>
                  </a:cubicBezTo>
                  <a:cubicBezTo>
                    <a:pt x="1501" y="625"/>
                    <a:pt x="1497" y="620"/>
                    <a:pt x="1497" y="617"/>
                  </a:cubicBezTo>
                  <a:cubicBezTo>
                    <a:pt x="1495" y="612"/>
                    <a:pt x="1494" y="606"/>
                    <a:pt x="1493" y="602"/>
                  </a:cubicBezTo>
                  <a:cubicBezTo>
                    <a:pt x="1492" y="599"/>
                    <a:pt x="1490" y="598"/>
                    <a:pt x="1489" y="594"/>
                  </a:cubicBezTo>
                  <a:cubicBezTo>
                    <a:pt x="1488" y="589"/>
                    <a:pt x="1486" y="583"/>
                    <a:pt x="1485" y="577"/>
                  </a:cubicBezTo>
                  <a:cubicBezTo>
                    <a:pt x="1483" y="570"/>
                    <a:pt x="1481" y="564"/>
                    <a:pt x="1480" y="559"/>
                  </a:cubicBezTo>
                  <a:cubicBezTo>
                    <a:pt x="1479" y="554"/>
                    <a:pt x="1480" y="552"/>
                    <a:pt x="1478" y="548"/>
                  </a:cubicBezTo>
                  <a:cubicBezTo>
                    <a:pt x="1476" y="541"/>
                    <a:pt x="1473" y="535"/>
                    <a:pt x="1470" y="528"/>
                  </a:cubicBezTo>
                  <a:cubicBezTo>
                    <a:pt x="1468" y="522"/>
                    <a:pt x="1467" y="517"/>
                    <a:pt x="1465" y="511"/>
                  </a:cubicBezTo>
                  <a:cubicBezTo>
                    <a:pt x="1464" y="506"/>
                    <a:pt x="1462" y="501"/>
                    <a:pt x="1460" y="496"/>
                  </a:cubicBezTo>
                  <a:cubicBezTo>
                    <a:pt x="1458" y="491"/>
                    <a:pt x="1456" y="486"/>
                    <a:pt x="1454" y="481"/>
                  </a:cubicBezTo>
                  <a:cubicBezTo>
                    <a:pt x="1451" y="476"/>
                    <a:pt x="1449" y="471"/>
                    <a:pt x="1447" y="466"/>
                  </a:cubicBezTo>
                  <a:cubicBezTo>
                    <a:pt x="1446" y="464"/>
                    <a:pt x="1445" y="461"/>
                    <a:pt x="1444" y="459"/>
                  </a:cubicBezTo>
                  <a:cubicBezTo>
                    <a:pt x="1443" y="456"/>
                    <a:pt x="1442" y="454"/>
                    <a:pt x="1441" y="452"/>
                  </a:cubicBezTo>
                  <a:cubicBezTo>
                    <a:pt x="1444" y="452"/>
                    <a:pt x="1443" y="448"/>
                    <a:pt x="1440" y="442"/>
                  </a:cubicBezTo>
                  <a:cubicBezTo>
                    <a:pt x="1437" y="438"/>
                    <a:pt x="1439" y="451"/>
                    <a:pt x="1435" y="442"/>
                  </a:cubicBezTo>
                  <a:cubicBezTo>
                    <a:pt x="1432" y="431"/>
                    <a:pt x="1429" y="427"/>
                    <a:pt x="1424" y="419"/>
                  </a:cubicBezTo>
                  <a:cubicBezTo>
                    <a:pt x="1419" y="411"/>
                    <a:pt x="1413" y="399"/>
                    <a:pt x="1408" y="391"/>
                  </a:cubicBezTo>
                  <a:cubicBezTo>
                    <a:pt x="1407" y="388"/>
                    <a:pt x="1404" y="387"/>
                    <a:pt x="1403" y="384"/>
                  </a:cubicBezTo>
                  <a:cubicBezTo>
                    <a:pt x="1401" y="381"/>
                    <a:pt x="1400" y="377"/>
                    <a:pt x="1398" y="374"/>
                  </a:cubicBezTo>
                  <a:cubicBezTo>
                    <a:pt x="1397" y="372"/>
                    <a:pt x="1394" y="370"/>
                    <a:pt x="1393" y="368"/>
                  </a:cubicBezTo>
                  <a:cubicBezTo>
                    <a:pt x="1391" y="365"/>
                    <a:pt x="1392" y="363"/>
                    <a:pt x="1390" y="359"/>
                  </a:cubicBezTo>
                  <a:cubicBezTo>
                    <a:pt x="1388" y="356"/>
                    <a:pt x="1384" y="356"/>
                    <a:pt x="1383" y="351"/>
                  </a:cubicBezTo>
                  <a:cubicBezTo>
                    <a:pt x="1380" y="344"/>
                    <a:pt x="1383" y="343"/>
                    <a:pt x="1378" y="334"/>
                  </a:cubicBezTo>
                  <a:cubicBezTo>
                    <a:pt x="1372" y="330"/>
                    <a:pt x="1379" y="340"/>
                    <a:pt x="1376" y="340"/>
                  </a:cubicBezTo>
                  <a:cubicBezTo>
                    <a:pt x="1370" y="332"/>
                    <a:pt x="1365" y="322"/>
                    <a:pt x="1359" y="313"/>
                  </a:cubicBezTo>
                  <a:cubicBezTo>
                    <a:pt x="1357" y="311"/>
                    <a:pt x="1354" y="309"/>
                    <a:pt x="1351" y="306"/>
                  </a:cubicBezTo>
                  <a:cubicBezTo>
                    <a:pt x="1347" y="301"/>
                    <a:pt x="1343" y="293"/>
                    <a:pt x="1339" y="288"/>
                  </a:cubicBezTo>
                  <a:cubicBezTo>
                    <a:pt x="1333" y="282"/>
                    <a:pt x="1328" y="278"/>
                    <a:pt x="1324" y="273"/>
                  </a:cubicBezTo>
                  <a:cubicBezTo>
                    <a:pt x="1322" y="271"/>
                    <a:pt x="1319" y="265"/>
                    <a:pt x="1317" y="263"/>
                  </a:cubicBezTo>
                  <a:cubicBezTo>
                    <a:pt x="1313" y="258"/>
                    <a:pt x="1309" y="257"/>
                    <a:pt x="1305" y="253"/>
                  </a:cubicBezTo>
                  <a:cubicBezTo>
                    <a:pt x="1302" y="250"/>
                    <a:pt x="1300" y="244"/>
                    <a:pt x="1297" y="240"/>
                  </a:cubicBezTo>
                  <a:cubicBezTo>
                    <a:pt x="1295" y="239"/>
                    <a:pt x="1291" y="236"/>
                    <a:pt x="1288" y="234"/>
                  </a:cubicBezTo>
                  <a:cubicBezTo>
                    <a:pt x="1286" y="231"/>
                    <a:pt x="1284" y="227"/>
                    <a:pt x="1282" y="225"/>
                  </a:cubicBezTo>
                  <a:cubicBezTo>
                    <a:pt x="1280" y="223"/>
                    <a:pt x="1278" y="223"/>
                    <a:pt x="1276" y="222"/>
                  </a:cubicBezTo>
                  <a:cubicBezTo>
                    <a:pt x="1273" y="219"/>
                    <a:pt x="1269" y="216"/>
                    <a:pt x="1265" y="212"/>
                  </a:cubicBezTo>
                  <a:cubicBezTo>
                    <a:pt x="1261" y="208"/>
                    <a:pt x="1256" y="204"/>
                    <a:pt x="1253" y="200"/>
                  </a:cubicBezTo>
                  <a:cubicBezTo>
                    <a:pt x="1250" y="198"/>
                    <a:pt x="1250" y="196"/>
                    <a:pt x="1247" y="194"/>
                  </a:cubicBezTo>
                  <a:cubicBezTo>
                    <a:pt x="1245" y="192"/>
                    <a:pt x="1241" y="190"/>
                    <a:pt x="1239" y="188"/>
                  </a:cubicBezTo>
                  <a:cubicBezTo>
                    <a:pt x="1236" y="186"/>
                    <a:pt x="1234" y="183"/>
                    <a:pt x="1231" y="181"/>
                  </a:cubicBezTo>
                  <a:cubicBezTo>
                    <a:pt x="1228" y="178"/>
                    <a:pt x="1225" y="178"/>
                    <a:pt x="1222" y="175"/>
                  </a:cubicBezTo>
                  <a:cubicBezTo>
                    <a:pt x="1219" y="172"/>
                    <a:pt x="1213" y="168"/>
                    <a:pt x="1208" y="164"/>
                  </a:cubicBezTo>
                  <a:cubicBezTo>
                    <a:pt x="1203" y="160"/>
                    <a:pt x="1198" y="156"/>
                    <a:pt x="1197" y="155"/>
                  </a:cubicBezTo>
                  <a:cubicBezTo>
                    <a:pt x="1196" y="154"/>
                    <a:pt x="1196" y="153"/>
                    <a:pt x="1195" y="152"/>
                  </a:cubicBezTo>
                  <a:cubicBezTo>
                    <a:pt x="1189" y="149"/>
                    <a:pt x="1187" y="149"/>
                    <a:pt x="1183" y="146"/>
                  </a:cubicBezTo>
                  <a:cubicBezTo>
                    <a:pt x="1180" y="144"/>
                    <a:pt x="1178" y="139"/>
                    <a:pt x="1174" y="137"/>
                  </a:cubicBezTo>
                  <a:cubicBezTo>
                    <a:pt x="1171" y="135"/>
                    <a:pt x="1168" y="134"/>
                    <a:pt x="1163" y="132"/>
                  </a:cubicBezTo>
                  <a:cubicBezTo>
                    <a:pt x="1153" y="127"/>
                    <a:pt x="1144" y="121"/>
                    <a:pt x="1146" y="116"/>
                  </a:cubicBezTo>
                  <a:cubicBezTo>
                    <a:pt x="1141" y="113"/>
                    <a:pt x="1135" y="108"/>
                    <a:pt x="1130" y="105"/>
                  </a:cubicBezTo>
                  <a:cubicBezTo>
                    <a:pt x="1126" y="103"/>
                    <a:pt x="1124" y="104"/>
                    <a:pt x="1121" y="104"/>
                  </a:cubicBezTo>
                  <a:cubicBezTo>
                    <a:pt x="1112" y="101"/>
                    <a:pt x="1095" y="91"/>
                    <a:pt x="1084" y="85"/>
                  </a:cubicBezTo>
                  <a:cubicBezTo>
                    <a:pt x="1081" y="84"/>
                    <a:pt x="1082" y="82"/>
                    <a:pt x="1079" y="81"/>
                  </a:cubicBezTo>
                  <a:cubicBezTo>
                    <a:pt x="1077" y="81"/>
                    <a:pt x="1076" y="82"/>
                    <a:pt x="1074" y="81"/>
                  </a:cubicBezTo>
                  <a:cubicBezTo>
                    <a:pt x="1074" y="81"/>
                    <a:pt x="1073" y="79"/>
                    <a:pt x="1073" y="78"/>
                  </a:cubicBezTo>
                  <a:cubicBezTo>
                    <a:pt x="1067" y="73"/>
                    <a:pt x="1056" y="72"/>
                    <a:pt x="1052" y="70"/>
                  </a:cubicBezTo>
                  <a:cubicBezTo>
                    <a:pt x="1046" y="67"/>
                    <a:pt x="1044" y="62"/>
                    <a:pt x="1039" y="62"/>
                  </a:cubicBezTo>
                  <a:cubicBezTo>
                    <a:pt x="1036" y="62"/>
                    <a:pt x="1034" y="57"/>
                    <a:pt x="1031" y="59"/>
                  </a:cubicBezTo>
                  <a:cubicBezTo>
                    <a:pt x="1034" y="60"/>
                    <a:pt x="1036" y="62"/>
                    <a:pt x="1034" y="63"/>
                  </a:cubicBezTo>
                  <a:cubicBezTo>
                    <a:pt x="1028" y="61"/>
                    <a:pt x="1025" y="61"/>
                    <a:pt x="1021" y="58"/>
                  </a:cubicBezTo>
                  <a:cubicBezTo>
                    <a:pt x="1016" y="55"/>
                    <a:pt x="1014" y="55"/>
                    <a:pt x="1011" y="54"/>
                  </a:cubicBezTo>
                  <a:cubicBezTo>
                    <a:pt x="1009" y="53"/>
                    <a:pt x="1009" y="52"/>
                    <a:pt x="1006" y="51"/>
                  </a:cubicBezTo>
                  <a:cubicBezTo>
                    <a:pt x="1002" y="50"/>
                    <a:pt x="1001" y="50"/>
                    <a:pt x="997" y="49"/>
                  </a:cubicBezTo>
                  <a:cubicBezTo>
                    <a:pt x="994" y="48"/>
                    <a:pt x="989" y="44"/>
                    <a:pt x="984" y="43"/>
                  </a:cubicBezTo>
                  <a:cubicBezTo>
                    <a:pt x="982" y="42"/>
                    <a:pt x="981" y="43"/>
                    <a:pt x="978" y="41"/>
                  </a:cubicBezTo>
                  <a:cubicBezTo>
                    <a:pt x="974" y="40"/>
                    <a:pt x="971" y="37"/>
                    <a:pt x="967" y="36"/>
                  </a:cubicBezTo>
                  <a:cubicBezTo>
                    <a:pt x="961" y="34"/>
                    <a:pt x="957" y="37"/>
                    <a:pt x="951" y="32"/>
                  </a:cubicBezTo>
                  <a:cubicBezTo>
                    <a:pt x="951" y="30"/>
                    <a:pt x="961" y="37"/>
                    <a:pt x="959" y="33"/>
                  </a:cubicBezTo>
                  <a:cubicBezTo>
                    <a:pt x="953" y="29"/>
                    <a:pt x="952" y="30"/>
                    <a:pt x="944" y="27"/>
                  </a:cubicBezTo>
                  <a:cubicBezTo>
                    <a:pt x="944" y="31"/>
                    <a:pt x="939" y="28"/>
                    <a:pt x="937" y="29"/>
                  </a:cubicBezTo>
                  <a:cubicBezTo>
                    <a:pt x="931" y="29"/>
                    <a:pt x="929" y="29"/>
                    <a:pt x="924" y="27"/>
                  </a:cubicBezTo>
                  <a:cubicBezTo>
                    <a:pt x="921" y="26"/>
                    <a:pt x="917" y="24"/>
                    <a:pt x="914" y="24"/>
                  </a:cubicBezTo>
                  <a:cubicBezTo>
                    <a:pt x="909" y="22"/>
                    <a:pt x="903" y="23"/>
                    <a:pt x="898" y="22"/>
                  </a:cubicBezTo>
                  <a:cubicBezTo>
                    <a:pt x="893" y="21"/>
                    <a:pt x="890" y="18"/>
                    <a:pt x="886" y="17"/>
                  </a:cubicBezTo>
                  <a:cubicBezTo>
                    <a:pt x="883" y="16"/>
                    <a:pt x="875" y="15"/>
                    <a:pt x="872" y="15"/>
                  </a:cubicBezTo>
                  <a:cubicBezTo>
                    <a:pt x="868" y="14"/>
                    <a:pt x="868" y="16"/>
                    <a:pt x="864" y="15"/>
                  </a:cubicBezTo>
                  <a:cubicBezTo>
                    <a:pt x="857" y="15"/>
                    <a:pt x="851" y="13"/>
                    <a:pt x="844" y="12"/>
                  </a:cubicBezTo>
                  <a:cubicBezTo>
                    <a:pt x="838" y="10"/>
                    <a:pt x="831" y="9"/>
                    <a:pt x="825" y="10"/>
                  </a:cubicBezTo>
                  <a:cubicBezTo>
                    <a:pt x="823" y="8"/>
                    <a:pt x="824" y="6"/>
                    <a:pt x="819" y="6"/>
                  </a:cubicBezTo>
                  <a:cubicBezTo>
                    <a:pt x="813" y="9"/>
                    <a:pt x="802" y="8"/>
                    <a:pt x="790" y="6"/>
                  </a:cubicBezTo>
                  <a:cubicBezTo>
                    <a:pt x="788" y="6"/>
                    <a:pt x="781" y="4"/>
                    <a:pt x="778" y="4"/>
                  </a:cubicBezTo>
                  <a:cubicBezTo>
                    <a:pt x="778" y="4"/>
                    <a:pt x="773" y="5"/>
                    <a:pt x="772" y="5"/>
                  </a:cubicBezTo>
                  <a:cubicBezTo>
                    <a:pt x="768" y="5"/>
                    <a:pt x="763" y="5"/>
                    <a:pt x="759" y="5"/>
                  </a:cubicBezTo>
                  <a:cubicBezTo>
                    <a:pt x="754" y="4"/>
                    <a:pt x="750" y="4"/>
                    <a:pt x="746" y="4"/>
                  </a:cubicBezTo>
                  <a:cubicBezTo>
                    <a:pt x="738" y="4"/>
                    <a:pt x="733" y="8"/>
                    <a:pt x="727" y="3"/>
                  </a:cubicBezTo>
                  <a:cubicBezTo>
                    <a:pt x="731" y="3"/>
                    <a:pt x="738" y="4"/>
                    <a:pt x="737" y="1"/>
                  </a:cubicBezTo>
                  <a:cubicBezTo>
                    <a:pt x="731" y="1"/>
                    <a:pt x="724" y="1"/>
                    <a:pt x="717" y="0"/>
                  </a:cubicBezTo>
                  <a:cubicBezTo>
                    <a:pt x="711" y="0"/>
                    <a:pt x="705" y="0"/>
                    <a:pt x="699" y="1"/>
                  </a:cubicBezTo>
                  <a:cubicBezTo>
                    <a:pt x="694" y="2"/>
                    <a:pt x="693" y="4"/>
                    <a:pt x="688" y="4"/>
                  </a:cubicBezTo>
                  <a:cubicBezTo>
                    <a:pt x="685" y="4"/>
                    <a:pt x="684" y="3"/>
                    <a:pt x="680" y="3"/>
                  </a:cubicBezTo>
                  <a:cubicBezTo>
                    <a:pt x="668" y="3"/>
                    <a:pt x="665" y="5"/>
                    <a:pt x="658" y="6"/>
                  </a:cubicBezTo>
                  <a:cubicBezTo>
                    <a:pt x="656" y="6"/>
                    <a:pt x="655" y="5"/>
                    <a:pt x="652" y="6"/>
                  </a:cubicBezTo>
                  <a:cubicBezTo>
                    <a:pt x="645" y="6"/>
                    <a:pt x="635" y="7"/>
                    <a:pt x="632" y="8"/>
                  </a:cubicBezTo>
                  <a:cubicBezTo>
                    <a:pt x="631" y="8"/>
                    <a:pt x="632" y="10"/>
                    <a:pt x="630" y="11"/>
                  </a:cubicBezTo>
                  <a:cubicBezTo>
                    <a:pt x="625" y="13"/>
                    <a:pt x="618" y="11"/>
                    <a:pt x="618" y="14"/>
                  </a:cubicBezTo>
                  <a:cubicBezTo>
                    <a:pt x="615" y="13"/>
                    <a:pt x="612" y="11"/>
                    <a:pt x="604" y="13"/>
                  </a:cubicBezTo>
                  <a:cubicBezTo>
                    <a:pt x="603" y="16"/>
                    <a:pt x="611" y="15"/>
                    <a:pt x="606" y="17"/>
                  </a:cubicBezTo>
                  <a:cubicBezTo>
                    <a:pt x="598" y="19"/>
                    <a:pt x="590" y="21"/>
                    <a:pt x="582" y="22"/>
                  </a:cubicBezTo>
                  <a:cubicBezTo>
                    <a:pt x="578" y="23"/>
                    <a:pt x="574" y="24"/>
                    <a:pt x="570" y="24"/>
                  </a:cubicBezTo>
                  <a:cubicBezTo>
                    <a:pt x="566" y="25"/>
                    <a:pt x="562" y="26"/>
                    <a:pt x="557" y="27"/>
                  </a:cubicBezTo>
                  <a:cubicBezTo>
                    <a:pt x="552" y="28"/>
                    <a:pt x="546" y="31"/>
                    <a:pt x="544" y="31"/>
                  </a:cubicBezTo>
                  <a:cubicBezTo>
                    <a:pt x="543" y="31"/>
                    <a:pt x="543" y="31"/>
                    <a:pt x="542" y="31"/>
                  </a:cubicBezTo>
                  <a:cubicBezTo>
                    <a:pt x="541" y="30"/>
                    <a:pt x="539" y="30"/>
                    <a:pt x="539" y="30"/>
                  </a:cubicBezTo>
                  <a:cubicBezTo>
                    <a:pt x="532" y="32"/>
                    <a:pt x="532" y="35"/>
                    <a:pt x="526" y="37"/>
                  </a:cubicBezTo>
                  <a:cubicBezTo>
                    <a:pt x="523" y="35"/>
                    <a:pt x="511" y="41"/>
                    <a:pt x="510" y="38"/>
                  </a:cubicBezTo>
                  <a:cubicBezTo>
                    <a:pt x="509" y="41"/>
                    <a:pt x="504" y="43"/>
                    <a:pt x="497" y="45"/>
                  </a:cubicBezTo>
                  <a:cubicBezTo>
                    <a:pt x="491" y="47"/>
                    <a:pt x="483" y="49"/>
                    <a:pt x="477" y="52"/>
                  </a:cubicBezTo>
                  <a:cubicBezTo>
                    <a:pt x="470" y="54"/>
                    <a:pt x="466" y="57"/>
                    <a:pt x="462" y="59"/>
                  </a:cubicBezTo>
                  <a:cubicBezTo>
                    <a:pt x="460" y="60"/>
                    <a:pt x="458" y="59"/>
                    <a:pt x="454" y="61"/>
                  </a:cubicBezTo>
                  <a:cubicBezTo>
                    <a:pt x="451" y="62"/>
                    <a:pt x="449" y="65"/>
                    <a:pt x="446" y="66"/>
                  </a:cubicBezTo>
                  <a:cubicBezTo>
                    <a:pt x="442" y="68"/>
                    <a:pt x="440" y="67"/>
                    <a:pt x="438" y="68"/>
                  </a:cubicBezTo>
                  <a:cubicBezTo>
                    <a:pt x="435" y="69"/>
                    <a:pt x="432" y="72"/>
                    <a:pt x="429" y="73"/>
                  </a:cubicBezTo>
                  <a:cubicBezTo>
                    <a:pt x="422" y="76"/>
                    <a:pt x="415" y="79"/>
                    <a:pt x="409" y="82"/>
                  </a:cubicBezTo>
                  <a:cubicBezTo>
                    <a:pt x="401" y="86"/>
                    <a:pt x="396" y="90"/>
                    <a:pt x="390" y="92"/>
                  </a:cubicBezTo>
                  <a:cubicBezTo>
                    <a:pt x="387" y="94"/>
                    <a:pt x="383" y="94"/>
                    <a:pt x="380" y="95"/>
                  </a:cubicBezTo>
                  <a:cubicBezTo>
                    <a:pt x="381" y="97"/>
                    <a:pt x="385" y="97"/>
                    <a:pt x="380" y="100"/>
                  </a:cubicBezTo>
                  <a:cubicBezTo>
                    <a:pt x="375" y="101"/>
                    <a:pt x="373" y="98"/>
                    <a:pt x="364" y="103"/>
                  </a:cubicBezTo>
                  <a:cubicBezTo>
                    <a:pt x="360" y="106"/>
                    <a:pt x="370" y="105"/>
                    <a:pt x="362" y="109"/>
                  </a:cubicBezTo>
                  <a:cubicBezTo>
                    <a:pt x="354" y="112"/>
                    <a:pt x="348" y="116"/>
                    <a:pt x="341" y="120"/>
                  </a:cubicBezTo>
                  <a:cubicBezTo>
                    <a:pt x="335" y="124"/>
                    <a:pt x="329" y="128"/>
                    <a:pt x="323" y="132"/>
                  </a:cubicBezTo>
                  <a:cubicBezTo>
                    <a:pt x="321" y="133"/>
                    <a:pt x="321" y="131"/>
                    <a:pt x="319" y="132"/>
                  </a:cubicBezTo>
                  <a:cubicBezTo>
                    <a:pt x="316" y="133"/>
                    <a:pt x="314" y="136"/>
                    <a:pt x="311" y="138"/>
                  </a:cubicBezTo>
                  <a:cubicBezTo>
                    <a:pt x="304" y="142"/>
                    <a:pt x="306" y="138"/>
                    <a:pt x="301" y="142"/>
                  </a:cubicBezTo>
                  <a:cubicBezTo>
                    <a:pt x="296" y="146"/>
                    <a:pt x="297" y="148"/>
                    <a:pt x="290" y="153"/>
                  </a:cubicBezTo>
                  <a:cubicBezTo>
                    <a:pt x="287" y="155"/>
                    <a:pt x="288" y="152"/>
                    <a:pt x="285" y="154"/>
                  </a:cubicBezTo>
                  <a:cubicBezTo>
                    <a:pt x="286" y="153"/>
                    <a:pt x="275" y="162"/>
                    <a:pt x="274" y="162"/>
                  </a:cubicBezTo>
                  <a:cubicBezTo>
                    <a:pt x="270" y="167"/>
                    <a:pt x="275" y="168"/>
                    <a:pt x="269" y="171"/>
                  </a:cubicBezTo>
                  <a:cubicBezTo>
                    <a:pt x="263" y="178"/>
                    <a:pt x="265" y="170"/>
                    <a:pt x="259" y="175"/>
                  </a:cubicBezTo>
                  <a:cubicBezTo>
                    <a:pt x="258" y="179"/>
                    <a:pt x="263" y="176"/>
                    <a:pt x="260" y="179"/>
                  </a:cubicBezTo>
                  <a:cubicBezTo>
                    <a:pt x="255" y="183"/>
                    <a:pt x="256" y="184"/>
                    <a:pt x="251" y="187"/>
                  </a:cubicBezTo>
                  <a:cubicBezTo>
                    <a:pt x="249" y="185"/>
                    <a:pt x="249" y="185"/>
                    <a:pt x="249" y="185"/>
                  </a:cubicBezTo>
                  <a:cubicBezTo>
                    <a:pt x="243" y="190"/>
                    <a:pt x="239" y="192"/>
                    <a:pt x="231" y="200"/>
                  </a:cubicBezTo>
                  <a:cubicBezTo>
                    <a:pt x="240" y="201"/>
                    <a:pt x="223" y="209"/>
                    <a:pt x="223" y="214"/>
                  </a:cubicBezTo>
                  <a:cubicBezTo>
                    <a:pt x="218" y="217"/>
                    <a:pt x="217" y="214"/>
                    <a:pt x="211" y="219"/>
                  </a:cubicBezTo>
                  <a:cubicBezTo>
                    <a:pt x="209" y="223"/>
                    <a:pt x="208" y="227"/>
                    <a:pt x="204" y="231"/>
                  </a:cubicBezTo>
                  <a:cubicBezTo>
                    <a:pt x="201" y="234"/>
                    <a:pt x="198" y="234"/>
                    <a:pt x="193" y="237"/>
                  </a:cubicBezTo>
                  <a:cubicBezTo>
                    <a:pt x="188" y="241"/>
                    <a:pt x="182" y="248"/>
                    <a:pt x="182" y="248"/>
                  </a:cubicBezTo>
                  <a:cubicBezTo>
                    <a:pt x="181" y="251"/>
                    <a:pt x="179" y="255"/>
                    <a:pt x="177" y="257"/>
                  </a:cubicBezTo>
                  <a:cubicBezTo>
                    <a:pt x="175" y="260"/>
                    <a:pt x="172" y="262"/>
                    <a:pt x="170" y="264"/>
                  </a:cubicBezTo>
                  <a:cubicBezTo>
                    <a:pt x="167" y="266"/>
                    <a:pt x="165" y="268"/>
                    <a:pt x="163" y="271"/>
                  </a:cubicBezTo>
                  <a:cubicBezTo>
                    <a:pt x="160" y="275"/>
                    <a:pt x="168" y="273"/>
                    <a:pt x="162" y="278"/>
                  </a:cubicBezTo>
                  <a:cubicBezTo>
                    <a:pt x="159" y="281"/>
                    <a:pt x="159" y="276"/>
                    <a:pt x="157" y="276"/>
                  </a:cubicBezTo>
                  <a:cubicBezTo>
                    <a:pt x="150" y="282"/>
                    <a:pt x="150" y="288"/>
                    <a:pt x="147" y="293"/>
                  </a:cubicBezTo>
                  <a:cubicBezTo>
                    <a:pt x="145" y="295"/>
                    <a:pt x="142" y="297"/>
                    <a:pt x="140" y="300"/>
                  </a:cubicBezTo>
                  <a:cubicBezTo>
                    <a:pt x="136" y="304"/>
                    <a:pt x="135" y="309"/>
                    <a:pt x="129" y="314"/>
                  </a:cubicBezTo>
                  <a:cubicBezTo>
                    <a:pt x="130" y="317"/>
                    <a:pt x="135" y="311"/>
                    <a:pt x="132" y="316"/>
                  </a:cubicBezTo>
                  <a:cubicBezTo>
                    <a:pt x="131" y="318"/>
                    <a:pt x="130" y="320"/>
                    <a:pt x="128" y="322"/>
                  </a:cubicBezTo>
                  <a:cubicBezTo>
                    <a:pt x="127" y="323"/>
                    <a:pt x="126" y="325"/>
                    <a:pt x="124" y="326"/>
                  </a:cubicBezTo>
                  <a:cubicBezTo>
                    <a:pt x="121" y="329"/>
                    <a:pt x="118" y="332"/>
                    <a:pt x="116" y="336"/>
                  </a:cubicBezTo>
                  <a:cubicBezTo>
                    <a:pt x="113" y="339"/>
                    <a:pt x="112" y="344"/>
                    <a:pt x="110" y="348"/>
                  </a:cubicBezTo>
                  <a:cubicBezTo>
                    <a:pt x="106" y="355"/>
                    <a:pt x="97" y="363"/>
                    <a:pt x="95" y="366"/>
                  </a:cubicBezTo>
                  <a:cubicBezTo>
                    <a:pt x="92" y="370"/>
                    <a:pt x="90" y="373"/>
                    <a:pt x="88" y="377"/>
                  </a:cubicBezTo>
                  <a:cubicBezTo>
                    <a:pt x="86" y="381"/>
                    <a:pt x="84" y="385"/>
                    <a:pt x="82" y="388"/>
                  </a:cubicBezTo>
                  <a:cubicBezTo>
                    <a:pt x="80" y="392"/>
                    <a:pt x="77" y="396"/>
                    <a:pt x="74" y="400"/>
                  </a:cubicBezTo>
                  <a:cubicBezTo>
                    <a:pt x="74" y="401"/>
                    <a:pt x="73" y="406"/>
                    <a:pt x="72" y="407"/>
                  </a:cubicBezTo>
                  <a:cubicBezTo>
                    <a:pt x="70" y="412"/>
                    <a:pt x="67" y="418"/>
                    <a:pt x="63" y="424"/>
                  </a:cubicBezTo>
                  <a:cubicBezTo>
                    <a:pt x="60" y="430"/>
                    <a:pt x="56" y="437"/>
                    <a:pt x="53" y="443"/>
                  </a:cubicBezTo>
                  <a:cubicBezTo>
                    <a:pt x="52" y="447"/>
                    <a:pt x="51" y="451"/>
                    <a:pt x="50" y="455"/>
                  </a:cubicBezTo>
                  <a:cubicBezTo>
                    <a:pt x="48" y="458"/>
                    <a:pt x="47" y="462"/>
                    <a:pt x="45" y="466"/>
                  </a:cubicBezTo>
                  <a:cubicBezTo>
                    <a:pt x="44" y="468"/>
                    <a:pt x="43" y="470"/>
                    <a:pt x="42" y="472"/>
                  </a:cubicBezTo>
                  <a:cubicBezTo>
                    <a:pt x="42" y="474"/>
                    <a:pt x="41" y="476"/>
                    <a:pt x="40" y="478"/>
                  </a:cubicBezTo>
                  <a:cubicBezTo>
                    <a:pt x="37" y="486"/>
                    <a:pt x="34" y="493"/>
                    <a:pt x="31" y="498"/>
                  </a:cubicBezTo>
                  <a:cubicBezTo>
                    <a:pt x="30" y="500"/>
                    <a:pt x="28" y="501"/>
                    <a:pt x="27" y="504"/>
                  </a:cubicBezTo>
                  <a:cubicBezTo>
                    <a:pt x="25" y="508"/>
                    <a:pt x="26" y="509"/>
                    <a:pt x="25" y="512"/>
                  </a:cubicBezTo>
                  <a:cubicBezTo>
                    <a:pt x="23" y="517"/>
                    <a:pt x="19" y="522"/>
                    <a:pt x="18" y="524"/>
                  </a:cubicBezTo>
                  <a:cubicBezTo>
                    <a:pt x="15" y="530"/>
                    <a:pt x="13" y="537"/>
                    <a:pt x="12" y="540"/>
                  </a:cubicBezTo>
                  <a:cubicBezTo>
                    <a:pt x="7" y="549"/>
                    <a:pt x="0" y="558"/>
                    <a:pt x="1" y="570"/>
                  </a:cubicBezTo>
                  <a:cubicBezTo>
                    <a:pt x="2" y="568"/>
                    <a:pt x="3" y="566"/>
                    <a:pt x="5" y="567"/>
                  </a:cubicBezTo>
                  <a:cubicBezTo>
                    <a:pt x="6" y="571"/>
                    <a:pt x="2" y="574"/>
                    <a:pt x="3" y="578"/>
                  </a:cubicBezTo>
                  <a:cubicBezTo>
                    <a:pt x="7" y="579"/>
                    <a:pt x="10" y="574"/>
                    <a:pt x="14" y="577"/>
                  </a:cubicBezTo>
                  <a:cubicBezTo>
                    <a:pt x="15" y="581"/>
                    <a:pt x="16" y="584"/>
                    <a:pt x="15" y="589"/>
                  </a:cubicBezTo>
                  <a:cubicBezTo>
                    <a:pt x="18" y="592"/>
                    <a:pt x="19" y="581"/>
                    <a:pt x="22" y="583"/>
                  </a:cubicBezTo>
                  <a:cubicBezTo>
                    <a:pt x="20" y="589"/>
                    <a:pt x="18" y="595"/>
                    <a:pt x="17" y="602"/>
                  </a:cubicBezTo>
                  <a:cubicBezTo>
                    <a:pt x="20" y="603"/>
                    <a:pt x="24" y="600"/>
                    <a:pt x="22" y="611"/>
                  </a:cubicBezTo>
                  <a:cubicBezTo>
                    <a:pt x="25" y="611"/>
                    <a:pt x="28" y="603"/>
                    <a:pt x="29" y="608"/>
                  </a:cubicBezTo>
                  <a:cubicBezTo>
                    <a:pt x="25" y="616"/>
                    <a:pt x="29" y="617"/>
                    <a:pt x="28" y="623"/>
                  </a:cubicBezTo>
                  <a:cubicBezTo>
                    <a:pt x="27" y="628"/>
                    <a:pt x="27" y="633"/>
                    <a:pt x="26" y="637"/>
                  </a:cubicBezTo>
                  <a:cubicBezTo>
                    <a:pt x="24" y="644"/>
                    <a:pt x="24" y="644"/>
                    <a:pt x="24" y="644"/>
                  </a:cubicBezTo>
                  <a:cubicBezTo>
                    <a:pt x="23" y="651"/>
                    <a:pt x="23" y="651"/>
                    <a:pt x="23" y="651"/>
                  </a:cubicBezTo>
                  <a:cubicBezTo>
                    <a:pt x="22" y="660"/>
                    <a:pt x="20" y="669"/>
                    <a:pt x="18" y="678"/>
                  </a:cubicBezTo>
                  <a:cubicBezTo>
                    <a:pt x="17" y="684"/>
                    <a:pt x="17" y="689"/>
                    <a:pt x="16" y="695"/>
                  </a:cubicBezTo>
                  <a:cubicBezTo>
                    <a:pt x="16" y="697"/>
                    <a:pt x="15" y="698"/>
                    <a:pt x="14" y="700"/>
                  </a:cubicBezTo>
                  <a:cubicBezTo>
                    <a:pt x="13" y="704"/>
                    <a:pt x="13" y="709"/>
                    <a:pt x="12" y="713"/>
                  </a:cubicBezTo>
                  <a:cubicBezTo>
                    <a:pt x="11" y="724"/>
                    <a:pt x="11" y="728"/>
                    <a:pt x="11" y="734"/>
                  </a:cubicBezTo>
                  <a:cubicBezTo>
                    <a:pt x="12" y="739"/>
                    <a:pt x="13" y="742"/>
                    <a:pt x="13" y="745"/>
                  </a:cubicBezTo>
                  <a:cubicBezTo>
                    <a:pt x="14" y="747"/>
                    <a:pt x="14" y="748"/>
                    <a:pt x="16" y="749"/>
                  </a:cubicBezTo>
                  <a:cubicBezTo>
                    <a:pt x="19" y="749"/>
                    <a:pt x="19" y="744"/>
                    <a:pt x="21" y="743"/>
                  </a:cubicBezTo>
                  <a:cubicBezTo>
                    <a:pt x="23" y="743"/>
                    <a:pt x="22" y="748"/>
                    <a:pt x="23" y="749"/>
                  </a:cubicBezTo>
                  <a:cubicBezTo>
                    <a:pt x="24" y="740"/>
                    <a:pt x="28" y="747"/>
                    <a:pt x="30" y="745"/>
                  </a:cubicBezTo>
                  <a:cubicBezTo>
                    <a:pt x="31" y="744"/>
                    <a:pt x="34" y="738"/>
                    <a:pt x="36" y="736"/>
                  </a:cubicBezTo>
                  <a:cubicBezTo>
                    <a:pt x="37" y="735"/>
                    <a:pt x="38" y="736"/>
                    <a:pt x="38" y="735"/>
                  </a:cubicBezTo>
                  <a:cubicBezTo>
                    <a:pt x="40" y="729"/>
                    <a:pt x="40" y="719"/>
                    <a:pt x="41" y="711"/>
                  </a:cubicBezTo>
                  <a:cubicBezTo>
                    <a:pt x="41" y="709"/>
                    <a:pt x="43" y="708"/>
                    <a:pt x="43" y="706"/>
                  </a:cubicBezTo>
                  <a:cubicBezTo>
                    <a:pt x="45" y="698"/>
                    <a:pt x="44" y="694"/>
                    <a:pt x="48" y="692"/>
                  </a:cubicBezTo>
                  <a:cubicBezTo>
                    <a:pt x="50" y="693"/>
                    <a:pt x="50" y="698"/>
                    <a:pt x="53" y="698"/>
                  </a:cubicBezTo>
                  <a:cubicBezTo>
                    <a:pt x="55" y="695"/>
                    <a:pt x="57" y="692"/>
                    <a:pt x="58" y="688"/>
                  </a:cubicBezTo>
                  <a:cubicBezTo>
                    <a:pt x="59" y="687"/>
                    <a:pt x="59" y="685"/>
                    <a:pt x="60" y="683"/>
                  </a:cubicBezTo>
                  <a:cubicBezTo>
                    <a:pt x="60" y="681"/>
                    <a:pt x="61" y="679"/>
                    <a:pt x="61" y="676"/>
                  </a:cubicBezTo>
                  <a:cubicBezTo>
                    <a:pt x="66" y="673"/>
                    <a:pt x="68" y="676"/>
                    <a:pt x="68" y="680"/>
                  </a:cubicBezTo>
                  <a:cubicBezTo>
                    <a:pt x="68" y="685"/>
                    <a:pt x="67" y="691"/>
                    <a:pt x="65" y="696"/>
                  </a:cubicBezTo>
                  <a:cubicBezTo>
                    <a:pt x="68" y="698"/>
                    <a:pt x="67" y="707"/>
                    <a:pt x="68" y="713"/>
                  </a:cubicBezTo>
                  <a:cubicBezTo>
                    <a:pt x="69" y="718"/>
                    <a:pt x="73" y="710"/>
                    <a:pt x="73" y="717"/>
                  </a:cubicBezTo>
                  <a:cubicBezTo>
                    <a:pt x="70" y="725"/>
                    <a:pt x="71" y="732"/>
                    <a:pt x="71" y="739"/>
                  </a:cubicBezTo>
                  <a:cubicBezTo>
                    <a:pt x="71" y="742"/>
                    <a:pt x="71" y="745"/>
                    <a:pt x="70" y="748"/>
                  </a:cubicBezTo>
                  <a:cubicBezTo>
                    <a:pt x="70" y="751"/>
                    <a:pt x="70" y="753"/>
                    <a:pt x="70" y="756"/>
                  </a:cubicBezTo>
                  <a:cubicBezTo>
                    <a:pt x="70" y="760"/>
                    <a:pt x="72" y="764"/>
                    <a:pt x="72" y="768"/>
                  </a:cubicBezTo>
                  <a:cubicBezTo>
                    <a:pt x="72" y="770"/>
                    <a:pt x="71" y="774"/>
                    <a:pt x="71" y="777"/>
                  </a:cubicBezTo>
                  <a:cubicBezTo>
                    <a:pt x="71" y="780"/>
                    <a:pt x="72" y="782"/>
                    <a:pt x="72" y="784"/>
                  </a:cubicBezTo>
                  <a:cubicBezTo>
                    <a:pt x="72" y="786"/>
                    <a:pt x="71" y="789"/>
                    <a:pt x="72" y="792"/>
                  </a:cubicBezTo>
                  <a:cubicBezTo>
                    <a:pt x="72" y="799"/>
                    <a:pt x="73" y="812"/>
                    <a:pt x="75" y="821"/>
                  </a:cubicBezTo>
                  <a:cubicBezTo>
                    <a:pt x="75" y="823"/>
                    <a:pt x="76" y="827"/>
                    <a:pt x="76" y="828"/>
                  </a:cubicBezTo>
                  <a:cubicBezTo>
                    <a:pt x="76" y="831"/>
                    <a:pt x="75" y="833"/>
                    <a:pt x="75" y="836"/>
                  </a:cubicBezTo>
                  <a:cubicBezTo>
                    <a:pt x="76" y="838"/>
                    <a:pt x="77" y="840"/>
                    <a:pt x="78" y="843"/>
                  </a:cubicBezTo>
                  <a:cubicBezTo>
                    <a:pt x="78" y="845"/>
                    <a:pt x="78" y="849"/>
                    <a:pt x="78" y="851"/>
                  </a:cubicBezTo>
                  <a:cubicBezTo>
                    <a:pt x="80" y="859"/>
                    <a:pt x="83" y="867"/>
                    <a:pt x="84" y="875"/>
                  </a:cubicBezTo>
                  <a:cubicBezTo>
                    <a:pt x="90" y="869"/>
                    <a:pt x="82" y="856"/>
                    <a:pt x="81" y="847"/>
                  </a:cubicBezTo>
                  <a:cubicBezTo>
                    <a:pt x="81" y="844"/>
                    <a:pt x="82" y="842"/>
                    <a:pt x="83" y="839"/>
                  </a:cubicBezTo>
                  <a:cubicBezTo>
                    <a:pt x="83" y="832"/>
                    <a:pt x="82" y="825"/>
                    <a:pt x="83" y="818"/>
                  </a:cubicBezTo>
                  <a:cubicBezTo>
                    <a:pt x="83" y="815"/>
                    <a:pt x="80" y="822"/>
                    <a:pt x="79" y="815"/>
                  </a:cubicBezTo>
                  <a:cubicBezTo>
                    <a:pt x="79" y="810"/>
                    <a:pt x="79" y="806"/>
                    <a:pt x="78" y="803"/>
                  </a:cubicBezTo>
                  <a:cubicBezTo>
                    <a:pt x="78" y="799"/>
                    <a:pt x="78" y="796"/>
                    <a:pt x="78" y="790"/>
                  </a:cubicBezTo>
                  <a:cubicBezTo>
                    <a:pt x="81" y="790"/>
                    <a:pt x="81" y="790"/>
                    <a:pt x="81" y="790"/>
                  </a:cubicBezTo>
                  <a:cubicBezTo>
                    <a:pt x="82" y="783"/>
                    <a:pt x="79" y="783"/>
                    <a:pt x="79" y="778"/>
                  </a:cubicBezTo>
                  <a:cubicBezTo>
                    <a:pt x="82" y="775"/>
                    <a:pt x="80" y="769"/>
                    <a:pt x="80" y="763"/>
                  </a:cubicBezTo>
                  <a:cubicBezTo>
                    <a:pt x="80" y="760"/>
                    <a:pt x="81" y="755"/>
                    <a:pt x="81" y="750"/>
                  </a:cubicBezTo>
                  <a:cubicBezTo>
                    <a:pt x="81" y="746"/>
                    <a:pt x="82" y="742"/>
                    <a:pt x="82" y="741"/>
                  </a:cubicBezTo>
                  <a:cubicBezTo>
                    <a:pt x="84" y="735"/>
                    <a:pt x="82" y="733"/>
                    <a:pt x="82" y="728"/>
                  </a:cubicBezTo>
                  <a:cubicBezTo>
                    <a:pt x="82" y="723"/>
                    <a:pt x="83" y="720"/>
                    <a:pt x="82" y="716"/>
                  </a:cubicBezTo>
                  <a:cubicBezTo>
                    <a:pt x="86" y="718"/>
                    <a:pt x="86" y="713"/>
                    <a:pt x="86" y="710"/>
                  </a:cubicBezTo>
                  <a:cubicBezTo>
                    <a:pt x="87" y="709"/>
                    <a:pt x="88" y="707"/>
                    <a:pt x="89" y="707"/>
                  </a:cubicBezTo>
                  <a:cubicBezTo>
                    <a:pt x="90" y="703"/>
                    <a:pt x="91" y="701"/>
                    <a:pt x="92" y="699"/>
                  </a:cubicBezTo>
                  <a:cubicBezTo>
                    <a:pt x="93" y="695"/>
                    <a:pt x="92" y="692"/>
                    <a:pt x="93" y="689"/>
                  </a:cubicBezTo>
                  <a:cubicBezTo>
                    <a:pt x="93" y="687"/>
                    <a:pt x="94" y="686"/>
                    <a:pt x="95" y="684"/>
                  </a:cubicBezTo>
                  <a:cubicBezTo>
                    <a:pt x="96" y="681"/>
                    <a:pt x="96" y="681"/>
                    <a:pt x="98" y="679"/>
                  </a:cubicBezTo>
                  <a:cubicBezTo>
                    <a:pt x="98" y="679"/>
                    <a:pt x="99" y="681"/>
                    <a:pt x="99" y="681"/>
                  </a:cubicBezTo>
                  <a:cubicBezTo>
                    <a:pt x="99" y="681"/>
                    <a:pt x="101" y="678"/>
                    <a:pt x="101" y="678"/>
                  </a:cubicBezTo>
                  <a:cubicBezTo>
                    <a:pt x="103" y="677"/>
                    <a:pt x="105" y="679"/>
                    <a:pt x="107" y="677"/>
                  </a:cubicBezTo>
                  <a:cubicBezTo>
                    <a:pt x="108" y="676"/>
                    <a:pt x="108" y="671"/>
                    <a:pt x="111" y="666"/>
                  </a:cubicBezTo>
                  <a:cubicBezTo>
                    <a:pt x="112" y="664"/>
                    <a:pt x="116" y="663"/>
                    <a:pt x="118" y="661"/>
                  </a:cubicBezTo>
                  <a:cubicBezTo>
                    <a:pt x="119" y="660"/>
                    <a:pt x="120" y="656"/>
                    <a:pt x="121" y="655"/>
                  </a:cubicBezTo>
                  <a:cubicBezTo>
                    <a:pt x="121" y="654"/>
                    <a:pt x="122" y="657"/>
                    <a:pt x="122" y="657"/>
                  </a:cubicBezTo>
                  <a:cubicBezTo>
                    <a:pt x="124" y="656"/>
                    <a:pt x="122" y="652"/>
                    <a:pt x="123" y="651"/>
                  </a:cubicBezTo>
                  <a:cubicBezTo>
                    <a:pt x="124" y="650"/>
                    <a:pt x="124" y="653"/>
                    <a:pt x="125" y="652"/>
                  </a:cubicBezTo>
                  <a:cubicBezTo>
                    <a:pt x="125" y="652"/>
                    <a:pt x="126" y="648"/>
                    <a:pt x="126" y="648"/>
                  </a:cubicBezTo>
                  <a:cubicBezTo>
                    <a:pt x="127" y="647"/>
                    <a:pt x="127" y="646"/>
                    <a:pt x="128" y="645"/>
                  </a:cubicBezTo>
                  <a:cubicBezTo>
                    <a:pt x="128" y="645"/>
                    <a:pt x="131" y="644"/>
                    <a:pt x="131" y="644"/>
                  </a:cubicBezTo>
                  <a:cubicBezTo>
                    <a:pt x="132" y="642"/>
                    <a:pt x="131" y="639"/>
                    <a:pt x="131" y="638"/>
                  </a:cubicBezTo>
                  <a:cubicBezTo>
                    <a:pt x="132" y="636"/>
                    <a:pt x="133" y="637"/>
                    <a:pt x="134" y="633"/>
                  </a:cubicBezTo>
                  <a:cubicBezTo>
                    <a:pt x="134" y="631"/>
                    <a:pt x="133" y="630"/>
                    <a:pt x="134" y="627"/>
                  </a:cubicBezTo>
                  <a:cubicBezTo>
                    <a:pt x="134" y="627"/>
                    <a:pt x="136" y="625"/>
                    <a:pt x="136" y="624"/>
                  </a:cubicBezTo>
                  <a:cubicBezTo>
                    <a:pt x="137" y="622"/>
                    <a:pt x="137" y="619"/>
                    <a:pt x="138" y="617"/>
                  </a:cubicBezTo>
                  <a:cubicBezTo>
                    <a:pt x="139" y="613"/>
                    <a:pt x="141" y="614"/>
                    <a:pt x="141" y="611"/>
                  </a:cubicBezTo>
                  <a:cubicBezTo>
                    <a:pt x="141" y="611"/>
                    <a:pt x="140" y="609"/>
                    <a:pt x="140" y="609"/>
                  </a:cubicBezTo>
                  <a:cubicBezTo>
                    <a:pt x="140" y="607"/>
                    <a:pt x="142" y="604"/>
                    <a:pt x="141" y="603"/>
                  </a:cubicBezTo>
                  <a:cubicBezTo>
                    <a:pt x="141" y="601"/>
                    <a:pt x="138" y="601"/>
                    <a:pt x="139" y="597"/>
                  </a:cubicBezTo>
                  <a:cubicBezTo>
                    <a:pt x="139" y="591"/>
                    <a:pt x="140" y="595"/>
                    <a:pt x="137" y="592"/>
                  </a:cubicBezTo>
                  <a:cubicBezTo>
                    <a:pt x="137" y="592"/>
                    <a:pt x="137" y="588"/>
                    <a:pt x="138" y="589"/>
                  </a:cubicBezTo>
                  <a:cubicBezTo>
                    <a:pt x="136" y="588"/>
                    <a:pt x="135" y="588"/>
                    <a:pt x="134" y="589"/>
                  </a:cubicBezTo>
                  <a:cubicBezTo>
                    <a:pt x="134" y="585"/>
                    <a:pt x="133" y="582"/>
                    <a:pt x="134" y="577"/>
                  </a:cubicBezTo>
                  <a:cubicBezTo>
                    <a:pt x="131" y="576"/>
                    <a:pt x="128" y="579"/>
                    <a:pt x="127" y="575"/>
                  </a:cubicBezTo>
                  <a:cubicBezTo>
                    <a:pt x="130" y="573"/>
                    <a:pt x="132" y="566"/>
                    <a:pt x="134" y="564"/>
                  </a:cubicBezTo>
                  <a:cubicBezTo>
                    <a:pt x="134" y="563"/>
                    <a:pt x="136" y="564"/>
                    <a:pt x="137" y="563"/>
                  </a:cubicBezTo>
                  <a:cubicBezTo>
                    <a:pt x="138" y="562"/>
                    <a:pt x="138" y="558"/>
                    <a:pt x="139" y="557"/>
                  </a:cubicBezTo>
                  <a:cubicBezTo>
                    <a:pt x="140" y="556"/>
                    <a:pt x="141" y="556"/>
                    <a:pt x="142" y="553"/>
                  </a:cubicBezTo>
                  <a:cubicBezTo>
                    <a:pt x="143" y="552"/>
                    <a:pt x="144" y="549"/>
                    <a:pt x="145" y="547"/>
                  </a:cubicBezTo>
                  <a:cubicBezTo>
                    <a:pt x="146" y="545"/>
                    <a:pt x="147" y="543"/>
                    <a:pt x="148" y="541"/>
                  </a:cubicBezTo>
                  <a:cubicBezTo>
                    <a:pt x="148" y="541"/>
                    <a:pt x="146" y="539"/>
                    <a:pt x="146" y="537"/>
                  </a:cubicBezTo>
                  <a:cubicBezTo>
                    <a:pt x="147" y="536"/>
                    <a:pt x="150" y="533"/>
                    <a:pt x="150" y="530"/>
                  </a:cubicBezTo>
                  <a:cubicBezTo>
                    <a:pt x="150" y="526"/>
                    <a:pt x="148" y="524"/>
                    <a:pt x="148" y="520"/>
                  </a:cubicBezTo>
                  <a:cubicBezTo>
                    <a:pt x="148" y="519"/>
                    <a:pt x="149" y="517"/>
                    <a:pt x="150" y="516"/>
                  </a:cubicBezTo>
                  <a:cubicBezTo>
                    <a:pt x="150" y="512"/>
                    <a:pt x="148" y="513"/>
                    <a:pt x="149" y="508"/>
                  </a:cubicBezTo>
                  <a:cubicBezTo>
                    <a:pt x="150" y="505"/>
                    <a:pt x="154" y="502"/>
                    <a:pt x="156" y="499"/>
                  </a:cubicBezTo>
                  <a:cubicBezTo>
                    <a:pt x="157" y="497"/>
                    <a:pt x="157" y="493"/>
                    <a:pt x="159" y="489"/>
                  </a:cubicBezTo>
                  <a:cubicBezTo>
                    <a:pt x="162" y="484"/>
                    <a:pt x="167" y="475"/>
                    <a:pt x="169" y="472"/>
                  </a:cubicBezTo>
                  <a:cubicBezTo>
                    <a:pt x="170" y="471"/>
                    <a:pt x="170" y="470"/>
                    <a:pt x="170" y="470"/>
                  </a:cubicBezTo>
                  <a:cubicBezTo>
                    <a:pt x="173" y="466"/>
                    <a:pt x="174" y="466"/>
                    <a:pt x="176" y="463"/>
                  </a:cubicBezTo>
                  <a:cubicBezTo>
                    <a:pt x="178" y="461"/>
                    <a:pt x="177" y="460"/>
                    <a:pt x="178" y="457"/>
                  </a:cubicBezTo>
                  <a:cubicBezTo>
                    <a:pt x="181" y="452"/>
                    <a:pt x="185" y="446"/>
                    <a:pt x="188" y="442"/>
                  </a:cubicBezTo>
                  <a:cubicBezTo>
                    <a:pt x="189" y="440"/>
                    <a:pt x="192" y="439"/>
                    <a:pt x="193" y="438"/>
                  </a:cubicBezTo>
                  <a:cubicBezTo>
                    <a:pt x="199" y="432"/>
                    <a:pt x="200" y="426"/>
                    <a:pt x="204" y="423"/>
                  </a:cubicBezTo>
                  <a:cubicBezTo>
                    <a:pt x="204" y="423"/>
                    <a:pt x="205" y="421"/>
                    <a:pt x="207" y="419"/>
                  </a:cubicBezTo>
                  <a:cubicBezTo>
                    <a:pt x="209" y="418"/>
                    <a:pt x="211" y="416"/>
                    <a:pt x="211" y="416"/>
                  </a:cubicBezTo>
                  <a:cubicBezTo>
                    <a:pt x="212" y="414"/>
                    <a:pt x="212" y="411"/>
                    <a:pt x="215" y="407"/>
                  </a:cubicBezTo>
                  <a:cubicBezTo>
                    <a:pt x="221" y="400"/>
                    <a:pt x="226" y="399"/>
                    <a:pt x="231" y="395"/>
                  </a:cubicBezTo>
                  <a:cubicBezTo>
                    <a:pt x="232" y="393"/>
                    <a:pt x="233" y="390"/>
                    <a:pt x="235" y="388"/>
                  </a:cubicBezTo>
                  <a:cubicBezTo>
                    <a:pt x="238" y="384"/>
                    <a:pt x="241" y="382"/>
                    <a:pt x="244" y="378"/>
                  </a:cubicBezTo>
                  <a:cubicBezTo>
                    <a:pt x="246" y="374"/>
                    <a:pt x="249" y="367"/>
                    <a:pt x="253" y="365"/>
                  </a:cubicBezTo>
                  <a:cubicBezTo>
                    <a:pt x="257" y="364"/>
                    <a:pt x="262" y="354"/>
                    <a:pt x="266" y="350"/>
                  </a:cubicBezTo>
                  <a:cubicBezTo>
                    <a:pt x="268" y="348"/>
                    <a:pt x="269" y="349"/>
                    <a:pt x="271" y="347"/>
                  </a:cubicBezTo>
                  <a:cubicBezTo>
                    <a:pt x="278" y="343"/>
                    <a:pt x="278" y="340"/>
                    <a:pt x="281" y="336"/>
                  </a:cubicBezTo>
                  <a:cubicBezTo>
                    <a:pt x="282" y="335"/>
                    <a:pt x="283" y="333"/>
                    <a:pt x="284" y="332"/>
                  </a:cubicBezTo>
                  <a:cubicBezTo>
                    <a:pt x="285" y="331"/>
                    <a:pt x="287" y="330"/>
                    <a:pt x="288" y="329"/>
                  </a:cubicBezTo>
                  <a:cubicBezTo>
                    <a:pt x="290" y="328"/>
                    <a:pt x="292" y="327"/>
                    <a:pt x="294" y="325"/>
                  </a:cubicBezTo>
                  <a:cubicBezTo>
                    <a:pt x="298" y="323"/>
                    <a:pt x="302" y="321"/>
                    <a:pt x="305" y="317"/>
                  </a:cubicBezTo>
                  <a:cubicBezTo>
                    <a:pt x="308" y="314"/>
                    <a:pt x="309" y="310"/>
                    <a:pt x="312" y="308"/>
                  </a:cubicBezTo>
                  <a:cubicBezTo>
                    <a:pt x="315" y="306"/>
                    <a:pt x="318" y="305"/>
                    <a:pt x="321" y="304"/>
                  </a:cubicBezTo>
                  <a:cubicBezTo>
                    <a:pt x="323" y="303"/>
                    <a:pt x="326" y="300"/>
                    <a:pt x="329" y="298"/>
                  </a:cubicBezTo>
                  <a:cubicBezTo>
                    <a:pt x="332" y="296"/>
                    <a:pt x="335" y="294"/>
                    <a:pt x="338" y="292"/>
                  </a:cubicBezTo>
                  <a:cubicBezTo>
                    <a:pt x="342" y="290"/>
                    <a:pt x="345" y="290"/>
                    <a:pt x="348" y="288"/>
                  </a:cubicBezTo>
                  <a:cubicBezTo>
                    <a:pt x="350" y="287"/>
                    <a:pt x="352" y="284"/>
                    <a:pt x="355" y="282"/>
                  </a:cubicBezTo>
                  <a:cubicBezTo>
                    <a:pt x="357" y="280"/>
                    <a:pt x="362" y="278"/>
                    <a:pt x="363" y="277"/>
                  </a:cubicBezTo>
                  <a:cubicBezTo>
                    <a:pt x="366" y="274"/>
                    <a:pt x="362" y="275"/>
                    <a:pt x="366" y="273"/>
                  </a:cubicBezTo>
                  <a:cubicBezTo>
                    <a:pt x="369" y="271"/>
                    <a:pt x="374" y="263"/>
                    <a:pt x="377" y="261"/>
                  </a:cubicBezTo>
                  <a:cubicBezTo>
                    <a:pt x="378" y="261"/>
                    <a:pt x="385" y="261"/>
                    <a:pt x="384" y="257"/>
                  </a:cubicBezTo>
                  <a:cubicBezTo>
                    <a:pt x="385" y="259"/>
                    <a:pt x="383" y="260"/>
                    <a:pt x="385" y="261"/>
                  </a:cubicBezTo>
                  <a:cubicBezTo>
                    <a:pt x="387" y="260"/>
                    <a:pt x="390" y="260"/>
                    <a:pt x="393" y="259"/>
                  </a:cubicBezTo>
                  <a:cubicBezTo>
                    <a:pt x="395" y="258"/>
                    <a:pt x="399" y="254"/>
                    <a:pt x="403" y="252"/>
                  </a:cubicBezTo>
                  <a:cubicBezTo>
                    <a:pt x="407" y="250"/>
                    <a:pt x="410" y="250"/>
                    <a:pt x="410" y="247"/>
                  </a:cubicBezTo>
                  <a:cubicBezTo>
                    <a:pt x="413" y="245"/>
                    <a:pt x="414" y="248"/>
                    <a:pt x="418" y="245"/>
                  </a:cubicBezTo>
                  <a:cubicBezTo>
                    <a:pt x="417" y="244"/>
                    <a:pt x="414" y="244"/>
                    <a:pt x="418" y="242"/>
                  </a:cubicBezTo>
                  <a:cubicBezTo>
                    <a:pt x="421" y="242"/>
                    <a:pt x="424" y="241"/>
                    <a:pt x="427" y="239"/>
                  </a:cubicBezTo>
                  <a:cubicBezTo>
                    <a:pt x="431" y="237"/>
                    <a:pt x="434" y="235"/>
                    <a:pt x="437" y="233"/>
                  </a:cubicBezTo>
                  <a:cubicBezTo>
                    <a:pt x="445" y="230"/>
                    <a:pt x="456" y="227"/>
                    <a:pt x="466" y="221"/>
                  </a:cubicBezTo>
                  <a:cubicBezTo>
                    <a:pt x="469" y="218"/>
                    <a:pt x="472" y="212"/>
                    <a:pt x="478" y="212"/>
                  </a:cubicBezTo>
                  <a:cubicBezTo>
                    <a:pt x="478" y="213"/>
                    <a:pt x="474" y="214"/>
                    <a:pt x="476" y="215"/>
                  </a:cubicBezTo>
                  <a:cubicBezTo>
                    <a:pt x="483" y="213"/>
                    <a:pt x="485" y="212"/>
                    <a:pt x="487" y="210"/>
                  </a:cubicBezTo>
                  <a:cubicBezTo>
                    <a:pt x="489" y="208"/>
                    <a:pt x="490" y="206"/>
                    <a:pt x="494" y="205"/>
                  </a:cubicBezTo>
                  <a:cubicBezTo>
                    <a:pt x="496" y="206"/>
                    <a:pt x="491" y="207"/>
                    <a:pt x="492" y="208"/>
                  </a:cubicBezTo>
                  <a:cubicBezTo>
                    <a:pt x="492" y="209"/>
                    <a:pt x="497" y="206"/>
                    <a:pt x="497" y="209"/>
                  </a:cubicBezTo>
                  <a:cubicBezTo>
                    <a:pt x="492" y="211"/>
                    <a:pt x="481" y="217"/>
                    <a:pt x="478" y="218"/>
                  </a:cubicBezTo>
                  <a:cubicBezTo>
                    <a:pt x="477" y="219"/>
                    <a:pt x="476" y="218"/>
                    <a:pt x="474" y="219"/>
                  </a:cubicBezTo>
                  <a:cubicBezTo>
                    <a:pt x="472" y="220"/>
                    <a:pt x="471" y="222"/>
                    <a:pt x="469" y="223"/>
                  </a:cubicBezTo>
                  <a:cubicBezTo>
                    <a:pt x="465" y="225"/>
                    <a:pt x="461" y="226"/>
                    <a:pt x="457" y="228"/>
                  </a:cubicBezTo>
                  <a:cubicBezTo>
                    <a:pt x="453" y="230"/>
                    <a:pt x="449" y="232"/>
                    <a:pt x="446" y="234"/>
                  </a:cubicBezTo>
                  <a:cubicBezTo>
                    <a:pt x="443" y="235"/>
                    <a:pt x="442" y="238"/>
                    <a:pt x="440" y="239"/>
                  </a:cubicBezTo>
                  <a:cubicBezTo>
                    <a:pt x="435" y="241"/>
                    <a:pt x="431" y="242"/>
                    <a:pt x="427" y="245"/>
                  </a:cubicBezTo>
                  <a:cubicBezTo>
                    <a:pt x="419" y="250"/>
                    <a:pt x="406" y="256"/>
                    <a:pt x="398" y="262"/>
                  </a:cubicBezTo>
                  <a:cubicBezTo>
                    <a:pt x="397" y="263"/>
                    <a:pt x="396" y="265"/>
                    <a:pt x="394" y="267"/>
                  </a:cubicBezTo>
                  <a:cubicBezTo>
                    <a:pt x="391" y="269"/>
                    <a:pt x="387" y="271"/>
                    <a:pt x="385" y="273"/>
                  </a:cubicBezTo>
                  <a:cubicBezTo>
                    <a:pt x="383" y="275"/>
                    <a:pt x="383" y="278"/>
                    <a:pt x="380" y="280"/>
                  </a:cubicBezTo>
                  <a:cubicBezTo>
                    <a:pt x="380" y="280"/>
                    <a:pt x="378" y="279"/>
                    <a:pt x="378" y="279"/>
                  </a:cubicBezTo>
                  <a:cubicBezTo>
                    <a:pt x="377" y="280"/>
                    <a:pt x="377" y="281"/>
                    <a:pt x="376" y="282"/>
                  </a:cubicBezTo>
                  <a:cubicBezTo>
                    <a:pt x="384" y="283"/>
                    <a:pt x="374" y="290"/>
                    <a:pt x="377" y="294"/>
                  </a:cubicBezTo>
                  <a:cubicBezTo>
                    <a:pt x="383" y="291"/>
                    <a:pt x="387" y="290"/>
                    <a:pt x="393" y="285"/>
                  </a:cubicBezTo>
                  <a:cubicBezTo>
                    <a:pt x="396" y="283"/>
                    <a:pt x="398" y="280"/>
                    <a:pt x="401" y="278"/>
                  </a:cubicBezTo>
                  <a:cubicBezTo>
                    <a:pt x="404" y="277"/>
                    <a:pt x="406" y="277"/>
                    <a:pt x="409" y="276"/>
                  </a:cubicBezTo>
                  <a:cubicBezTo>
                    <a:pt x="414" y="274"/>
                    <a:pt x="414" y="272"/>
                    <a:pt x="417" y="271"/>
                  </a:cubicBezTo>
                  <a:cubicBezTo>
                    <a:pt x="418" y="270"/>
                    <a:pt x="419" y="271"/>
                    <a:pt x="421" y="270"/>
                  </a:cubicBezTo>
                  <a:cubicBezTo>
                    <a:pt x="424" y="268"/>
                    <a:pt x="429" y="265"/>
                    <a:pt x="431" y="263"/>
                  </a:cubicBezTo>
                  <a:cubicBezTo>
                    <a:pt x="433" y="261"/>
                    <a:pt x="437" y="258"/>
                    <a:pt x="441" y="256"/>
                  </a:cubicBezTo>
                  <a:cubicBezTo>
                    <a:pt x="445" y="254"/>
                    <a:pt x="449" y="251"/>
                    <a:pt x="451" y="251"/>
                  </a:cubicBezTo>
                  <a:cubicBezTo>
                    <a:pt x="453" y="250"/>
                    <a:pt x="457" y="249"/>
                    <a:pt x="460" y="248"/>
                  </a:cubicBezTo>
                  <a:cubicBezTo>
                    <a:pt x="461" y="247"/>
                    <a:pt x="464" y="244"/>
                    <a:pt x="466" y="243"/>
                  </a:cubicBezTo>
                  <a:cubicBezTo>
                    <a:pt x="470" y="241"/>
                    <a:pt x="477" y="238"/>
                    <a:pt x="481" y="236"/>
                  </a:cubicBezTo>
                  <a:cubicBezTo>
                    <a:pt x="484" y="235"/>
                    <a:pt x="486" y="235"/>
                    <a:pt x="488" y="234"/>
                  </a:cubicBezTo>
                  <a:cubicBezTo>
                    <a:pt x="490" y="232"/>
                    <a:pt x="492" y="230"/>
                    <a:pt x="495" y="229"/>
                  </a:cubicBezTo>
                  <a:cubicBezTo>
                    <a:pt x="500" y="227"/>
                    <a:pt x="507" y="224"/>
                    <a:pt x="514" y="222"/>
                  </a:cubicBezTo>
                  <a:cubicBezTo>
                    <a:pt x="521" y="220"/>
                    <a:pt x="529" y="217"/>
                    <a:pt x="537" y="215"/>
                  </a:cubicBezTo>
                  <a:cubicBezTo>
                    <a:pt x="539" y="214"/>
                    <a:pt x="542" y="212"/>
                    <a:pt x="544" y="211"/>
                  </a:cubicBezTo>
                  <a:cubicBezTo>
                    <a:pt x="546" y="210"/>
                    <a:pt x="549" y="209"/>
                    <a:pt x="551" y="209"/>
                  </a:cubicBezTo>
                  <a:cubicBezTo>
                    <a:pt x="557" y="207"/>
                    <a:pt x="565" y="206"/>
                    <a:pt x="571" y="204"/>
                  </a:cubicBezTo>
                  <a:cubicBezTo>
                    <a:pt x="577" y="203"/>
                    <a:pt x="581" y="200"/>
                    <a:pt x="587" y="198"/>
                  </a:cubicBezTo>
                  <a:cubicBezTo>
                    <a:pt x="592" y="197"/>
                    <a:pt x="598" y="197"/>
                    <a:pt x="604" y="197"/>
                  </a:cubicBezTo>
                  <a:cubicBezTo>
                    <a:pt x="610" y="196"/>
                    <a:pt x="617" y="195"/>
                    <a:pt x="623" y="193"/>
                  </a:cubicBezTo>
                  <a:cubicBezTo>
                    <a:pt x="626" y="193"/>
                    <a:pt x="627" y="193"/>
                    <a:pt x="629" y="192"/>
                  </a:cubicBezTo>
                  <a:cubicBezTo>
                    <a:pt x="631" y="192"/>
                    <a:pt x="633" y="192"/>
                    <a:pt x="634" y="192"/>
                  </a:cubicBezTo>
                  <a:cubicBezTo>
                    <a:pt x="637" y="192"/>
                    <a:pt x="640" y="191"/>
                    <a:pt x="643" y="191"/>
                  </a:cubicBezTo>
                  <a:cubicBezTo>
                    <a:pt x="648" y="190"/>
                    <a:pt x="654" y="189"/>
                    <a:pt x="659" y="188"/>
                  </a:cubicBezTo>
                  <a:cubicBezTo>
                    <a:pt x="661" y="189"/>
                    <a:pt x="665" y="190"/>
                    <a:pt x="668" y="190"/>
                  </a:cubicBezTo>
                  <a:cubicBezTo>
                    <a:pt x="671" y="190"/>
                    <a:pt x="674" y="187"/>
                    <a:pt x="679" y="187"/>
                  </a:cubicBezTo>
                  <a:cubicBezTo>
                    <a:pt x="679" y="187"/>
                    <a:pt x="681" y="188"/>
                    <a:pt x="683" y="187"/>
                  </a:cubicBezTo>
                  <a:cubicBezTo>
                    <a:pt x="687" y="189"/>
                    <a:pt x="682" y="190"/>
                    <a:pt x="685" y="191"/>
                  </a:cubicBezTo>
                  <a:cubicBezTo>
                    <a:pt x="692" y="192"/>
                    <a:pt x="687" y="187"/>
                    <a:pt x="692" y="187"/>
                  </a:cubicBezTo>
                  <a:cubicBezTo>
                    <a:pt x="696" y="189"/>
                    <a:pt x="700" y="186"/>
                    <a:pt x="702" y="187"/>
                  </a:cubicBezTo>
                  <a:cubicBezTo>
                    <a:pt x="704" y="187"/>
                    <a:pt x="702" y="190"/>
                    <a:pt x="706" y="189"/>
                  </a:cubicBezTo>
                  <a:cubicBezTo>
                    <a:pt x="712" y="189"/>
                    <a:pt x="705" y="187"/>
                    <a:pt x="709" y="186"/>
                  </a:cubicBezTo>
                  <a:cubicBezTo>
                    <a:pt x="714" y="188"/>
                    <a:pt x="721" y="186"/>
                    <a:pt x="728" y="187"/>
                  </a:cubicBezTo>
                  <a:cubicBezTo>
                    <a:pt x="731" y="188"/>
                    <a:pt x="732" y="190"/>
                    <a:pt x="735" y="190"/>
                  </a:cubicBezTo>
                  <a:cubicBezTo>
                    <a:pt x="737" y="190"/>
                    <a:pt x="738" y="189"/>
                    <a:pt x="740" y="190"/>
                  </a:cubicBezTo>
                  <a:cubicBezTo>
                    <a:pt x="742" y="190"/>
                    <a:pt x="746" y="191"/>
                    <a:pt x="748" y="191"/>
                  </a:cubicBezTo>
                  <a:cubicBezTo>
                    <a:pt x="751" y="191"/>
                    <a:pt x="754" y="190"/>
                    <a:pt x="757" y="191"/>
                  </a:cubicBezTo>
                  <a:cubicBezTo>
                    <a:pt x="759" y="191"/>
                    <a:pt x="757" y="192"/>
                    <a:pt x="758" y="193"/>
                  </a:cubicBezTo>
                  <a:cubicBezTo>
                    <a:pt x="762" y="196"/>
                    <a:pt x="767" y="195"/>
                    <a:pt x="772" y="194"/>
                  </a:cubicBezTo>
                  <a:cubicBezTo>
                    <a:pt x="777" y="194"/>
                    <a:pt x="781" y="193"/>
                    <a:pt x="783" y="194"/>
                  </a:cubicBezTo>
                  <a:cubicBezTo>
                    <a:pt x="784" y="195"/>
                    <a:pt x="779" y="195"/>
                    <a:pt x="780" y="195"/>
                  </a:cubicBezTo>
                  <a:cubicBezTo>
                    <a:pt x="784" y="196"/>
                    <a:pt x="789" y="191"/>
                    <a:pt x="792" y="196"/>
                  </a:cubicBezTo>
                  <a:cubicBezTo>
                    <a:pt x="790" y="196"/>
                    <a:pt x="786" y="195"/>
                    <a:pt x="786" y="196"/>
                  </a:cubicBezTo>
                  <a:cubicBezTo>
                    <a:pt x="793" y="200"/>
                    <a:pt x="795" y="195"/>
                    <a:pt x="801" y="195"/>
                  </a:cubicBezTo>
                  <a:cubicBezTo>
                    <a:pt x="805" y="195"/>
                    <a:pt x="811" y="197"/>
                    <a:pt x="817" y="198"/>
                  </a:cubicBezTo>
                  <a:cubicBezTo>
                    <a:pt x="820" y="199"/>
                    <a:pt x="823" y="199"/>
                    <a:pt x="827" y="200"/>
                  </a:cubicBezTo>
                  <a:cubicBezTo>
                    <a:pt x="831" y="201"/>
                    <a:pt x="834" y="202"/>
                    <a:pt x="836" y="203"/>
                  </a:cubicBezTo>
                  <a:cubicBezTo>
                    <a:pt x="839" y="204"/>
                    <a:pt x="840" y="207"/>
                    <a:pt x="842" y="208"/>
                  </a:cubicBezTo>
                  <a:cubicBezTo>
                    <a:pt x="844" y="209"/>
                    <a:pt x="848" y="210"/>
                    <a:pt x="851" y="211"/>
                  </a:cubicBezTo>
                  <a:cubicBezTo>
                    <a:pt x="855" y="212"/>
                    <a:pt x="858" y="213"/>
                    <a:pt x="859" y="213"/>
                  </a:cubicBezTo>
                  <a:cubicBezTo>
                    <a:pt x="861" y="214"/>
                    <a:pt x="861" y="213"/>
                    <a:pt x="863" y="213"/>
                  </a:cubicBezTo>
                  <a:cubicBezTo>
                    <a:pt x="863" y="213"/>
                    <a:pt x="865" y="215"/>
                    <a:pt x="866" y="215"/>
                  </a:cubicBezTo>
                  <a:cubicBezTo>
                    <a:pt x="867" y="216"/>
                    <a:pt x="868" y="214"/>
                    <a:pt x="869" y="215"/>
                  </a:cubicBezTo>
                  <a:cubicBezTo>
                    <a:pt x="871" y="215"/>
                    <a:pt x="872" y="217"/>
                    <a:pt x="875" y="217"/>
                  </a:cubicBezTo>
                  <a:cubicBezTo>
                    <a:pt x="879" y="215"/>
                    <a:pt x="885" y="219"/>
                    <a:pt x="896" y="223"/>
                  </a:cubicBezTo>
                  <a:cubicBezTo>
                    <a:pt x="906" y="226"/>
                    <a:pt x="917" y="231"/>
                    <a:pt x="927" y="235"/>
                  </a:cubicBezTo>
                  <a:cubicBezTo>
                    <a:pt x="932" y="237"/>
                    <a:pt x="937" y="239"/>
                    <a:pt x="941" y="241"/>
                  </a:cubicBezTo>
                  <a:cubicBezTo>
                    <a:pt x="945" y="243"/>
                    <a:pt x="949" y="245"/>
                    <a:pt x="952" y="247"/>
                  </a:cubicBezTo>
                  <a:cubicBezTo>
                    <a:pt x="952" y="248"/>
                    <a:pt x="950" y="250"/>
                    <a:pt x="954" y="251"/>
                  </a:cubicBezTo>
                  <a:cubicBezTo>
                    <a:pt x="956" y="251"/>
                    <a:pt x="954" y="249"/>
                    <a:pt x="956" y="249"/>
                  </a:cubicBezTo>
                  <a:cubicBezTo>
                    <a:pt x="958" y="249"/>
                    <a:pt x="965" y="252"/>
                    <a:pt x="967" y="254"/>
                  </a:cubicBezTo>
                  <a:cubicBezTo>
                    <a:pt x="969" y="255"/>
                    <a:pt x="967" y="255"/>
                    <a:pt x="968" y="256"/>
                  </a:cubicBezTo>
                  <a:cubicBezTo>
                    <a:pt x="970" y="260"/>
                    <a:pt x="983" y="264"/>
                    <a:pt x="984" y="265"/>
                  </a:cubicBezTo>
                  <a:cubicBezTo>
                    <a:pt x="984" y="265"/>
                    <a:pt x="986" y="268"/>
                    <a:pt x="987" y="269"/>
                  </a:cubicBezTo>
                  <a:cubicBezTo>
                    <a:pt x="994" y="274"/>
                    <a:pt x="999" y="274"/>
                    <a:pt x="1004" y="277"/>
                  </a:cubicBezTo>
                  <a:cubicBezTo>
                    <a:pt x="1006" y="278"/>
                    <a:pt x="1007" y="281"/>
                    <a:pt x="1009" y="282"/>
                  </a:cubicBezTo>
                  <a:cubicBezTo>
                    <a:pt x="1011" y="283"/>
                    <a:pt x="1014" y="284"/>
                    <a:pt x="1016" y="286"/>
                  </a:cubicBezTo>
                  <a:cubicBezTo>
                    <a:pt x="1018" y="287"/>
                    <a:pt x="1018" y="288"/>
                    <a:pt x="1020" y="289"/>
                  </a:cubicBezTo>
                  <a:cubicBezTo>
                    <a:pt x="1021" y="290"/>
                    <a:pt x="1023" y="290"/>
                    <a:pt x="1025" y="291"/>
                  </a:cubicBezTo>
                  <a:cubicBezTo>
                    <a:pt x="1028" y="293"/>
                    <a:pt x="1027" y="294"/>
                    <a:pt x="1030" y="296"/>
                  </a:cubicBezTo>
                  <a:cubicBezTo>
                    <a:pt x="1032" y="297"/>
                    <a:pt x="1033" y="296"/>
                    <a:pt x="1035" y="299"/>
                  </a:cubicBezTo>
                  <a:cubicBezTo>
                    <a:pt x="1039" y="302"/>
                    <a:pt x="1040" y="304"/>
                    <a:pt x="1043" y="306"/>
                  </a:cubicBezTo>
                  <a:cubicBezTo>
                    <a:pt x="1045" y="308"/>
                    <a:pt x="1048" y="309"/>
                    <a:pt x="1049" y="310"/>
                  </a:cubicBezTo>
                  <a:cubicBezTo>
                    <a:pt x="1051" y="312"/>
                    <a:pt x="1052" y="315"/>
                    <a:pt x="1054" y="317"/>
                  </a:cubicBezTo>
                  <a:cubicBezTo>
                    <a:pt x="1055" y="319"/>
                    <a:pt x="1058" y="320"/>
                    <a:pt x="1060" y="322"/>
                  </a:cubicBezTo>
                  <a:cubicBezTo>
                    <a:pt x="1063" y="325"/>
                    <a:pt x="1066" y="329"/>
                    <a:pt x="1069" y="332"/>
                  </a:cubicBezTo>
                  <a:cubicBezTo>
                    <a:pt x="1071" y="334"/>
                    <a:pt x="1072" y="333"/>
                    <a:pt x="1074" y="335"/>
                  </a:cubicBezTo>
                  <a:cubicBezTo>
                    <a:pt x="1079" y="339"/>
                    <a:pt x="1086" y="346"/>
                    <a:pt x="1092" y="352"/>
                  </a:cubicBezTo>
                  <a:cubicBezTo>
                    <a:pt x="1096" y="356"/>
                    <a:pt x="1100" y="361"/>
                    <a:pt x="1103" y="364"/>
                  </a:cubicBezTo>
                  <a:cubicBezTo>
                    <a:pt x="1108" y="369"/>
                    <a:pt x="1111" y="371"/>
                    <a:pt x="1113" y="374"/>
                  </a:cubicBezTo>
                  <a:cubicBezTo>
                    <a:pt x="1115" y="377"/>
                    <a:pt x="1114" y="380"/>
                    <a:pt x="1117" y="382"/>
                  </a:cubicBezTo>
                  <a:cubicBezTo>
                    <a:pt x="1118" y="385"/>
                    <a:pt x="1123" y="387"/>
                    <a:pt x="1125" y="389"/>
                  </a:cubicBezTo>
                  <a:cubicBezTo>
                    <a:pt x="1126" y="390"/>
                    <a:pt x="1126" y="391"/>
                    <a:pt x="1127" y="393"/>
                  </a:cubicBezTo>
                  <a:cubicBezTo>
                    <a:pt x="1129" y="395"/>
                    <a:pt x="1130" y="394"/>
                    <a:pt x="1132" y="397"/>
                  </a:cubicBezTo>
                  <a:cubicBezTo>
                    <a:pt x="1133" y="399"/>
                    <a:pt x="1131" y="398"/>
                    <a:pt x="1132" y="399"/>
                  </a:cubicBezTo>
                  <a:cubicBezTo>
                    <a:pt x="1132" y="403"/>
                    <a:pt x="1139" y="408"/>
                    <a:pt x="1141" y="411"/>
                  </a:cubicBezTo>
                  <a:cubicBezTo>
                    <a:pt x="1147" y="419"/>
                    <a:pt x="1154" y="430"/>
                    <a:pt x="1158" y="438"/>
                  </a:cubicBezTo>
                  <a:cubicBezTo>
                    <a:pt x="1159" y="440"/>
                    <a:pt x="1161" y="442"/>
                    <a:pt x="1162" y="444"/>
                  </a:cubicBezTo>
                  <a:cubicBezTo>
                    <a:pt x="1163" y="446"/>
                    <a:pt x="1163" y="448"/>
                    <a:pt x="1164" y="450"/>
                  </a:cubicBezTo>
                  <a:cubicBezTo>
                    <a:pt x="1167" y="455"/>
                    <a:pt x="1171" y="460"/>
                    <a:pt x="1172" y="462"/>
                  </a:cubicBezTo>
                  <a:cubicBezTo>
                    <a:pt x="1173" y="463"/>
                    <a:pt x="1173" y="464"/>
                    <a:pt x="1174" y="467"/>
                  </a:cubicBezTo>
                  <a:cubicBezTo>
                    <a:pt x="1176" y="469"/>
                    <a:pt x="1177" y="470"/>
                    <a:pt x="1179" y="472"/>
                  </a:cubicBezTo>
                  <a:cubicBezTo>
                    <a:pt x="1180" y="475"/>
                    <a:pt x="1180" y="479"/>
                    <a:pt x="1181" y="481"/>
                  </a:cubicBezTo>
                  <a:cubicBezTo>
                    <a:pt x="1182" y="484"/>
                    <a:pt x="1185" y="485"/>
                    <a:pt x="1186" y="489"/>
                  </a:cubicBezTo>
                  <a:cubicBezTo>
                    <a:pt x="1188" y="495"/>
                    <a:pt x="1190" y="495"/>
                    <a:pt x="1193" y="499"/>
                  </a:cubicBezTo>
                  <a:cubicBezTo>
                    <a:pt x="1194" y="500"/>
                    <a:pt x="1193" y="502"/>
                    <a:pt x="1194" y="505"/>
                  </a:cubicBezTo>
                  <a:cubicBezTo>
                    <a:pt x="1195" y="507"/>
                    <a:pt x="1197" y="509"/>
                    <a:pt x="1198" y="511"/>
                  </a:cubicBezTo>
                  <a:cubicBezTo>
                    <a:pt x="1203" y="521"/>
                    <a:pt x="1201" y="522"/>
                    <a:pt x="1204" y="528"/>
                  </a:cubicBezTo>
                  <a:cubicBezTo>
                    <a:pt x="1204" y="529"/>
                    <a:pt x="1206" y="531"/>
                    <a:pt x="1207" y="533"/>
                  </a:cubicBezTo>
                  <a:cubicBezTo>
                    <a:pt x="1208" y="536"/>
                    <a:pt x="1208" y="540"/>
                    <a:pt x="1209" y="542"/>
                  </a:cubicBezTo>
                  <a:cubicBezTo>
                    <a:pt x="1211" y="544"/>
                    <a:pt x="1212" y="544"/>
                    <a:pt x="1213" y="546"/>
                  </a:cubicBezTo>
                  <a:cubicBezTo>
                    <a:pt x="1214" y="548"/>
                    <a:pt x="1215" y="550"/>
                    <a:pt x="1215" y="552"/>
                  </a:cubicBezTo>
                  <a:cubicBezTo>
                    <a:pt x="1216" y="554"/>
                    <a:pt x="1217" y="556"/>
                    <a:pt x="1217" y="558"/>
                  </a:cubicBezTo>
                  <a:cubicBezTo>
                    <a:pt x="1218" y="562"/>
                    <a:pt x="1220" y="567"/>
                    <a:pt x="1221" y="571"/>
                  </a:cubicBezTo>
                  <a:cubicBezTo>
                    <a:pt x="1223" y="577"/>
                    <a:pt x="1223" y="575"/>
                    <a:pt x="1223" y="579"/>
                  </a:cubicBezTo>
                  <a:cubicBezTo>
                    <a:pt x="1223" y="587"/>
                    <a:pt x="1224" y="595"/>
                    <a:pt x="1229" y="599"/>
                  </a:cubicBezTo>
                  <a:cubicBezTo>
                    <a:pt x="1229" y="603"/>
                    <a:pt x="1227" y="604"/>
                    <a:pt x="1227" y="607"/>
                  </a:cubicBezTo>
                  <a:cubicBezTo>
                    <a:pt x="1229" y="616"/>
                    <a:pt x="1240" y="624"/>
                    <a:pt x="1235" y="629"/>
                  </a:cubicBezTo>
                  <a:cubicBezTo>
                    <a:pt x="1234" y="626"/>
                    <a:pt x="1234" y="618"/>
                    <a:pt x="1231" y="620"/>
                  </a:cubicBezTo>
                  <a:cubicBezTo>
                    <a:pt x="1232" y="624"/>
                    <a:pt x="1233" y="629"/>
                    <a:pt x="1234" y="633"/>
                  </a:cubicBezTo>
                  <a:cubicBezTo>
                    <a:pt x="1235" y="637"/>
                    <a:pt x="1236" y="641"/>
                    <a:pt x="1237" y="644"/>
                  </a:cubicBezTo>
                  <a:cubicBezTo>
                    <a:pt x="1238" y="648"/>
                    <a:pt x="1239" y="652"/>
                    <a:pt x="1239" y="655"/>
                  </a:cubicBezTo>
                  <a:cubicBezTo>
                    <a:pt x="1240" y="657"/>
                    <a:pt x="1240" y="658"/>
                    <a:pt x="1240" y="660"/>
                  </a:cubicBezTo>
                  <a:cubicBezTo>
                    <a:pt x="1240" y="661"/>
                    <a:pt x="1240" y="663"/>
                    <a:pt x="1240" y="665"/>
                  </a:cubicBezTo>
                  <a:cubicBezTo>
                    <a:pt x="1238" y="666"/>
                    <a:pt x="1239" y="658"/>
                    <a:pt x="1237" y="661"/>
                  </a:cubicBezTo>
                  <a:cubicBezTo>
                    <a:pt x="1236" y="666"/>
                    <a:pt x="1239" y="676"/>
                    <a:pt x="1237" y="680"/>
                  </a:cubicBezTo>
                  <a:cubicBezTo>
                    <a:pt x="1243" y="681"/>
                    <a:pt x="1239" y="691"/>
                    <a:pt x="1241" y="694"/>
                  </a:cubicBezTo>
                  <a:cubicBezTo>
                    <a:pt x="1243" y="689"/>
                    <a:pt x="1241" y="702"/>
                    <a:pt x="1244" y="705"/>
                  </a:cubicBezTo>
                  <a:cubicBezTo>
                    <a:pt x="1242" y="705"/>
                    <a:pt x="1240" y="703"/>
                    <a:pt x="1239" y="706"/>
                  </a:cubicBezTo>
                  <a:cubicBezTo>
                    <a:pt x="1239" y="709"/>
                    <a:pt x="1240" y="712"/>
                    <a:pt x="1241" y="715"/>
                  </a:cubicBezTo>
                  <a:cubicBezTo>
                    <a:pt x="1241" y="718"/>
                    <a:pt x="1242" y="721"/>
                    <a:pt x="1243" y="723"/>
                  </a:cubicBezTo>
                  <a:cubicBezTo>
                    <a:pt x="1243" y="725"/>
                    <a:pt x="1245" y="723"/>
                    <a:pt x="1246" y="727"/>
                  </a:cubicBezTo>
                  <a:cubicBezTo>
                    <a:pt x="1245" y="731"/>
                    <a:pt x="1244" y="732"/>
                    <a:pt x="1244" y="736"/>
                  </a:cubicBezTo>
                  <a:cubicBezTo>
                    <a:pt x="1244" y="739"/>
                    <a:pt x="1245" y="742"/>
                    <a:pt x="1245" y="744"/>
                  </a:cubicBezTo>
                  <a:cubicBezTo>
                    <a:pt x="1245" y="747"/>
                    <a:pt x="1245" y="749"/>
                    <a:pt x="1244" y="749"/>
                  </a:cubicBezTo>
                  <a:cubicBezTo>
                    <a:pt x="1242" y="749"/>
                    <a:pt x="1243" y="744"/>
                    <a:pt x="1240" y="744"/>
                  </a:cubicBezTo>
                  <a:cubicBezTo>
                    <a:pt x="1239" y="748"/>
                    <a:pt x="1237" y="756"/>
                    <a:pt x="1238" y="761"/>
                  </a:cubicBezTo>
                  <a:cubicBezTo>
                    <a:pt x="1238" y="763"/>
                    <a:pt x="1241" y="764"/>
                    <a:pt x="1241" y="767"/>
                  </a:cubicBezTo>
                  <a:cubicBezTo>
                    <a:pt x="1242" y="767"/>
                    <a:pt x="1242" y="769"/>
                    <a:pt x="1242" y="770"/>
                  </a:cubicBezTo>
                  <a:cubicBezTo>
                    <a:pt x="1242" y="772"/>
                    <a:pt x="1242" y="773"/>
                    <a:pt x="1242" y="775"/>
                  </a:cubicBezTo>
                  <a:cubicBezTo>
                    <a:pt x="1242" y="779"/>
                    <a:pt x="1242" y="781"/>
                    <a:pt x="1242" y="781"/>
                  </a:cubicBezTo>
                  <a:cubicBezTo>
                    <a:pt x="1242" y="781"/>
                    <a:pt x="1239" y="778"/>
                    <a:pt x="1239" y="778"/>
                  </a:cubicBezTo>
                  <a:cubicBezTo>
                    <a:pt x="1237" y="781"/>
                    <a:pt x="1240" y="782"/>
                    <a:pt x="1240" y="784"/>
                  </a:cubicBezTo>
                  <a:cubicBezTo>
                    <a:pt x="1240" y="785"/>
                    <a:pt x="1237" y="785"/>
                    <a:pt x="1236" y="785"/>
                  </a:cubicBezTo>
                  <a:cubicBezTo>
                    <a:pt x="1236" y="786"/>
                    <a:pt x="1236" y="790"/>
                    <a:pt x="1235" y="791"/>
                  </a:cubicBezTo>
                  <a:cubicBezTo>
                    <a:pt x="1235" y="795"/>
                    <a:pt x="1241" y="797"/>
                    <a:pt x="1238" y="800"/>
                  </a:cubicBezTo>
                  <a:cubicBezTo>
                    <a:pt x="1237" y="800"/>
                    <a:pt x="1238" y="797"/>
                    <a:pt x="1237" y="797"/>
                  </a:cubicBezTo>
                  <a:cubicBezTo>
                    <a:pt x="1235" y="803"/>
                    <a:pt x="1232" y="808"/>
                    <a:pt x="1232" y="818"/>
                  </a:cubicBezTo>
                  <a:cubicBezTo>
                    <a:pt x="1235" y="820"/>
                    <a:pt x="1233" y="812"/>
                    <a:pt x="1236" y="814"/>
                  </a:cubicBezTo>
                  <a:cubicBezTo>
                    <a:pt x="1237" y="820"/>
                    <a:pt x="1233" y="818"/>
                    <a:pt x="1233" y="824"/>
                  </a:cubicBezTo>
                  <a:cubicBezTo>
                    <a:pt x="1231" y="826"/>
                    <a:pt x="1230" y="821"/>
                    <a:pt x="1229" y="828"/>
                  </a:cubicBezTo>
                  <a:cubicBezTo>
                    <a:pt x="1229" y="831"/>
                    <a:pt x="1232" y="829"/>
                    <a:pt x="1231" y="832"/>
                  </a:cubicBezTo>
                  <a:cubicBezTo>
                    <a:pt x="1229" y="833"/>
                    <a:pt x="1231" y="836"/>
                    <a:pt x="1230" y="838"/>
                  </a:cubicBezTo>
                  <a:cubicBezTo>
                    <a:pt x="1230" y="840"/>
                    <a:pt x="1229" y="843"/>
                    <a:pt x="1229" y="845"/>
                  </a:cubicBezTo>
                  <a:cubicBezTo>
                    <a:pt x="1229" y="845"/>
                    <a:pt x="1230" y="847"/>
                    <a:pt x="1230" y="848"/>
                  </a:cubicBezTo>
                  <a:cubicBezTo>
                    <a:pt x="1230" y="850"/>
                    <a:pt x="1229" y="853"/>
                    <a:pt x="1228" y="853"/>
                  </a:cubicBezTo>
                  <a:cubicBezTo>
                    <a:pt x="1226" y="853"/>
                    <a:pt x="1229" y="847"/>
                    <a:pt x="1229" y="845"/>
                  </a:cubicBezTo>
                  <a:cubicBezTo>
                    <a:pt x="1227" y="845"/>
                    <a:pt x="1226" y="846"/>
                    <a:pt x="1225" y="848"/>
                  </a:cubicBezTo>
                  <a:cubicBezTo>
                    <a:pt x="1225" y="849"/>
                    <a:pt x="1224" y="851"/>
                    <a:pt x="1224" y="853"/>
                  </a:cubicBezTo>
                  <a:cubicBezTo>
                    <a:pt x="1223" y="857"/>
                    <a:pt x="1223" y="862"/>
                    <a:pt x="1222" y="865"/>
                  </a:cubicBezTo>
                  <a:cubicBezTo>
                    <a:pt x="1221" y="869"/>
                    <a:pt x="1219" y="871"/>
                    <a:pt x="1218" y="874"/>
                  </a:cubicBezTo>
                  <a:cubicBezTo>
                    <a:pt x="1217" y="877"/>
                    <a:pt x="1217" y="878"/>
                    <a:pt x="1217" y="880"/>
                  </a:cubicBezTo>
                  <a:cubicBezTo>
                    <a:pt x="1216" y="888"/>
                    <a:pt x="1216" y="889"/>
                    <a:pt x="1215" y="894"/>
                  </a:cubicBezTo>
                  <a:cubicBezTo>
                    <a:pt x="1211" y="895"/>
                    <a:pt x="1210" y="906"/>
                    <a:pt x="1209" y="912"/>
                  </a:cubicBezTo>
                  <a:cubicBezTo>
                    <a:pt x="1208" y="913"/>
                    <a:pt x="1206" y="915"/>
                    <a:pt x="1205" y="916"/>
                  </a:cubicBezTo>
                  <a:cubicBezTo>
                    <a:pt x="1205" y="918"/>
                    <a:pt x="1204" y="920"/>
                    <a:pt x="1204" y="921"/>
                  </a:cubicBezTo>
                  <a:cubicBezTo>
                    <a:pt x="1203" y="923"/>
                    <a:pt x="1203" y="925"/>
                    <a:pt x="1202" y="926"/>
                  </a:cubicBezTo>
                  <a:cubicBezTo>
                    <a:pt x="1202" y="927"/>
                    <a:pt x="1199" y="929"/>
                    <a:pt x="1199" y="931"/>
                  </a:cubicBezTo>
                  <a:cubicBezTo>
                    <a:pt x="1194" y="938"/>
                    <a:pt x="1195" y="942"/>
                    <a:pt x="1192" y="942"/>
                  </a:cubicBezTo>
                  <a:cubicBezTo>
                    <a:pt x="1190" y="942"/>
                    <a:pt x="1189" y="949"/>
                    <a:pt x="1188" y="951"/>
                  </a:cubicBezTo>
                  <a:cubicBezTo>
                    <a:pt x="1187" y="953"/>
                    <a:pt x="1186" y="953"/>
                    <a:pt x="1186" y="956"/>
                  </a:cubicBezTo>
                  <a:cubicBezTo>
                    <a:pt x="1185" y="957"/>
                    <a:pt x="1186" y="958"/>
                    <a:pt x="1185" y="960"/>
                  </a:cubicBezTo>
                  <a:cubicBezTo>
                    <a:pt x="1184" y="962"/>
                    <a:pt x="1182" y="962"/>
                    <a:pt x="1181" y="964"/>
                  </a:cubicBezTo>
                  <a:cubicBezTo>
                    <a:pt x="1181" y="965"/>
                    <a:pt x="1182" y="966"/>
                    <a:pt x="1181" y="967"/>
                  </a:cubicBezTo>
                  <a:cubicBezTo>
                    <a:pt x="1178" y="973"/>
                    <a:pt x="1174" y="981"/>
                    <a:pt x="1170" y="987"/>
                  </a:cubicBezTo>
                  <a:cubicBezTo>
                    <a:pt x="1169" y="989"/>
                    <a:pt x="1175" y="988"/>
                    <a:pt x="1170" y="993"/>
                  </a:cubicBezTo>
                  <a:cubicBezTo>
                    <a:pt x="1166" y="996"/>
                    <a:pt x="1171" y="990"/>
                    <a:pt x="1168" y="989"/>
                  </a:cubicBezTo>
                  <a:cubicBezTo>
                    <a:pt x="1165" y="996"/>
                    <a:pt x="1161" y="999"/>
                    <a:pt x="1159" y="1002"/>
                  </a:cubicBezTo>
                  <a:cubicBezTo>
                    <a:pt x="1158" y="1003"/>
                    <a:pt x="1159" y="1004"/>
                    <a:pt x="1158" y="1006"/>
                  </a:cubicBezTo>
                  <a:cubicBezTo>
                    <a:pt x="1157" y="1007"/>
                    <a:pt x="1155" y="1008"/>
                    <a:pt x="1154" y="1010"/>
                  </a:cubicBezTo>
                  <a:cubicBezTo>
                    <a:pt x="1149" y="1016"/>
                    <a:pt x="1143" y="1024"/>
                    <a:pt x="1140" y="1029"/>
                  </a:cubicBezTo>
                  <a:cubicBezTo>
                    <a:pt x="1138" y="1033"/>
                    <a:pt x="1138" y="1038"/>
                    <a:pt x="1136" y="1041"/>
                  </a:cubicBezTo>
                  <a:cubicBezTo>
                    <a:pt x="1134" y="1045"/>
                    <a:pt x="1131" y="1048"/>
                    <a:pt x="1128" y="1052"/>
                  </a:cubicBezTo>
                  <a:cubicBezTo>
                    <a:pt x="1125" y="1055"/>
                    <a:pt x="1123" y="1058"/>
                    <a:pt x="1120" y="1062"/>
                  </a:cubicBezTo>
                  <a:cubicBezTo>
                    <a:pt x="1117" y="1060"/>
                    <a:pt x="1117" y="1060"/>
                    <a:pt x="1117" y="1060"/>
                  </a:cubicBezTo>
                  <a:cubicBezTo>
                    <a:pt x="1113" y="1064"/>
                    <a:pt x="1115" y="1065"/>
                    <a:pt x="1115" y="1067"/>
                  </a:cubicBezTo>
                  <a:cubicBezTo>
                    <a:pt x="1109" y="1065"/>
                    <a:pt x="1108" y="1072"/>
                    <a:pt x="1104" y="1076"/>
                  </a:cubicBezTo>
                  <a:cubicBezTo>
                    <a:pt x="1104" y="1076"/>
                    <a:pt x="1102" y="1078"/>
                    <a:pt x="1101" y="1079"/>
                  </a:cubicBezTo>
                  <a:cubicBezTo>
                    <a:pt x="1098" y="1082"/>
                    <a:pt x="1095" y="1086"/>
                    <a:pt x="1093" y="1089"/>
                  </a:cubicBezTo>
                  <a:cubicBezTo>
                    <a:pt x="1089" y="1090"/>
                    <a:pt x="1094" y="1084"/>
                    <a:pt x="1090" y="1086"/>
                  </a:cubicBezTo>
                  <a:cubicBezTo>
                    <a:pt x="1087" y="1090"/>
                    <a:pt x="1083" y="1094"/>
                    <a:pt x="1079" y="1098"/>
                  </a:cubicBezTo>
                  <a:cubicBezTo>
                    <a:pt x="1077" y="1100"/>
                    <a:pt x="1077" y="1103"/>
                    <a:pt x="1074" y="1105"/>
                  </a:cubicBezTo>
                  <a:cubicBezTo>
                    <a:pt x="1071" y="1107"/>
                    <a:pt x="1066" y="1109"/>
                    <a:pt x="1063" y="1111"/>
                  </a:cubicBezTo>
                  <a:cubicBezTo>
                    <a:pt x="1061" y="1113"/>
                    <a:pt x="1059" y="1117"/>
                    <a:pt x="1057" y="1119"/>
                  </a:cubicBezTo>
                  <a:cubicBezTo>
                    <a:pt x="1052" y="1123"/>
                    <a:pt x="1043" y="1128"/>
                    <a:pt x="1036" y="1134"/>
                  </a:cubicBezTo>
                  <a:cubicBezTo>
                    <a:pt x="1029" y="1138"/>
                    <a:pt x="1023" y="1145"/>
                    <a:pt x="1017" y="1149"/>
                  </a:cubicBezTo>
                  <a:cubicBezTo>
                    <a:pt x="1011" y="1152"/>
                    <a:pt x="1005" y="1154"/>
                    <a:pt x="1000" y="1157"/>
                  </a:cubicBezTo>
                  <a:cubicBezTo>
                    <a:pt x="998" y="1159"/>
                    <a:pt x="998" y="1161"/>
                    <a:pt x="996" y="1163"/>
                  </a:cubicBezTo>
                  <a:cubicBezTo>
                    <a:pt x="991" y="1166"/>
                    <a:pt x="987" y="1168"/>
                    <a:pt x="983" y="1169"/>
                  </a:cubicBezTo>
                  <a:cubicBezTo>
                    <a:pt x="979" y="1171"/>
                    <a:pt x="975" y="1172"/>
                    <a:pt x="971" y="1174"/>
                  </a:cubicBezTo>
                  <a:cubicBezTo>
                    <a:pt x="969" y="1175"/>
                    <a:pt x="968" y="1177"/>
                    <a:pt x="966" y="1178"/>
                  </a:cubicBezTo>
                  <a:cubicBezTo>
                    <a:pt x="964" y="1178"/>
                    <a:pt x="961" y="1178"/>
                    <a:pt x="961" y="1178"/>
                  </a:cubicBezTo>
                  <a:cubicBezTo>
                    <a:pt x="959" y="1179"/>
                    <a:pt x="958" y="1183"/>
                    <a:pt x="956" y="1184"/>
                  </a:cubicBezTo>
                  <a:cubicBezTo>
                    <a:pt x="953" y="1184"/>
                    <a:pt x="951" y="1183"/>
                    <a:pt x="948" y="1184"/>
                  </a:cubicBezTo>
                  <a:cubicBezTo>
                    <a:pt x="946" y="1185"/>
                    <a:pt x="944" y="1188"/>
                    <a:pt x="942" y="1189"/>
                  </a:cubicBezTo>
                  <a:cubicBezTo>
                    <a:pt x="937" y="1191"/>
                    <a:pt x="932" y="1192"/>
                    <a:pt x="929" y="1193"/>
                  </a:cubicBezTo>
                  <a:cubicBezTo>
                    <a:pt x="928" y="1193"/>
                    <a:pt x="928" y="1194"/>
                    <a:pt x="927" y="1195"/>
                  </a:cubicBezTo>
                  <a:cubicBezTo>
                    <a:pt x="925" y="1195"/>
                    <a:pt x="919" y="1198"/>
                    <a:pt x="916" y="1199"/>
                  </a:cubicBezTo>
                  <a:cubicBezTo>
                    <a:pt x="914" y="1200"/>
                    <a:pt x="912" y="1200"/>
                    <a:pt x="910" y="1200"/>
                  </a:cubicBezTo>
                  <a:cubicBezTo>
                    <a:pt x="908" y="1201"/>
                    <a:pt x="906" y="1201"/>
                    <a:pt x="904" y="1202"/>
                  </a:cubicBezTo>
                  <a:cubicBezTo>
                    <a:pt x="901" y="1203"/>
                    <a:pt x="898" y="1205"/>
                    <a:pt x="896" y="1205"/>
                  </a:cubicBezTo>
                  <a:cubicBezTo>
                    <a:pt x="894" y="1206"/>
                    <a:pt x="892" y="1205"/>
                    <a:pt x="890" y="1206"/>
                  </a:cubicBezTo>
                  <a:cubicBezTo>
                    <a:pt x="888" y="1206"/>
                    <a:pt x="887" y="1209"/>
                    <a:pt x="886" y="1209"/>
                  </a:cubicBezTo>
                  <a:cubicBezTo>
                    <a:pt x="885" y="1209"/>
                    <a:pt x="882" y="1209"/>
                    <a:pt x="880" y="1209"/>
                  </a:cubicBezTo>
                  <a:cubicBezTo>
                    <a:pt x="880" y="1209"/>
                    <a:pt x="878" y="1209"/>
                    <a:pt x="878" y="1209"/>
                  </a:cubicBezTo>
                  <a:cubicBezTo>
                    <a:pt x="878" y="1209"/>
                    <a:pt x="875" y="1208"/>
                    <a:pt x="876" y="1208"/>
                  </a:cubicBezTo>
                  <a:cubicBezTo>
                    <a:pt x="874" y="1208"/>
                    <a:pt x="873" y="1210"/>
                    <a:pt x="870" y="1211"/>
                  </a:cubicBezTo>
                  <a:cubicBezTo>
                    <a:pt x="867" y="1212"/>
                    <a:pt x="865" y="1212"/>
                    <a:pt x="864" y="1212"/>
                  </a:cubicBezTo>
                  <a:cubicBezTo>
                    <a:pt x="861" y="1213"/>
                    <a:pt x="859" y="1216"/>
                    <a:pt x="857" y="1216"/>
                  </a:cubicBezTo>
                  <a:cubicBezTo>
                    <a:pt x="851" y="1218"/>
                    <a:pt x="847" y="1215"/>
                    <a:pt x="843" y="1215"/>
                  </a:cubicBezTo>
                  <a:cubicBezTo>
                    <a:pt x="840" y="1216"/>
                    <a:pt x="836" y="1217"/>
                    <a:pt x="832" y="1218"/>
                  </a:cubicBezTo>
                  <a:cubicBezTo>
                    <a:pt x="828" y="1219"/>
                    <a:pt x="823" y="1221"/>
                    <a:pt x="818" y="1222"/>
                  </a:cubicBezTo>
                  <a:cubicBezTo>
                    <a:pt x="814" y="1223"/>
                    <a:pt x="809" y="1224"/>
                    <a:pt x="804" y="1224"/>
                  </a:cubicBezTo>
                  <a:cubicBezTo>
                    <a:pt x="799" y="1225"/>
                    <a:pt x="794" y="1226"/>
                    <a:pt x="790" y="1226"/>
                  </a:cubicBezTo>
                  <a:cubicBezTo>
                    <a:pt x="785" y="1227"/>
                    <a:pt x="779" y="1230"/>
                    <a:pt x="774" y="1231"/>
                  </a:cubicBezTo>
                  <a:cubicBezTo>
                    <a:pt x="772" y="1231"/>
                    <a:pt x="770" y="1231"/>
                    <a:pt x="767" y="1232"/>
                  </a:cubicBezTo>
                  <a:cubicBezTo>
                    <a:pt x="765" y="1232"/>
                    <a:pt x="763" y="1232"/>
                    <a:pt x="761" y="1232"/>
                  </a:cubicBezTo>
                  <a:cubicBezTo>
                    <a:pt x="756" y="1232"/>
                    <a:pt x="751" y="1232"/>
                    <a:pt x="747" y="1232"/>
                  </a:cubicBezTo>
                  <a:cubicBezTo>
                    <a:pt x="743" y="1232"/>
                    <a:pt x="738" y="1232"/>
                    <a:pt x="735" y="1233"/>
                  </a:cubicBezTo>
                  <a:cubicBezTo>
                    <a:pt x="731" y="1234"/>
                    <a:pt x="729" y="1235"/>
                    <a:pt x="727" y="1236"/>
                  </a:cubicBezTo>
                  <a:cubicBezTo>
                    <a:pt x="728" y="1235"/>
                    <a:pt x="727" y="1240"/>
                    <a:pt x="727" y="1240"/>
                  </a:cubicBezTo>
                  <a:cubicBezTo>
                    <a:pt x="726" y="1242"/>
                    <a:pt x="725" y="1242"/>
                    <a:pt x="724" y="1243"/>
                  </a:cubicBezTo>
                  <a:cubicBezTo>
                    <a:pt x="724" y="1244"/>
                    <a:pt x="726" y="1246"/>
                    <a:pt x="726" y="1248"/>
                  </a:cubicBezTo>
                  <a:cubicBezTo>
                    <a:pt x="727" y="1253"/>
                    <a:pt x="724" y="1251"/>
                    <a:pt x="729" y="1254"/>
                  </a:cubicBezTo>
                  <a:cubicBezTo>
                    <a:pt x="734" y="1258"/>
                    <a:pt x="733" y="1257"/>
                    <a:pt x="741" y="1259"/>
                  </a:cubicBezTo>
                  <a:cubicBezTo>
                    <a:pt x="745" y="1260"/>
                    <a:pt x="747" y="1261"/>
                    <a:pt x="748" y="1260"/>
                  </a:cubicBezTo>
                  <a:cubicBezTo>
                    <a:pt x="749" y="1259"/>
                    <a:pt x="750" y="1261"/>
                    <a:pt x="750" y="1261"/>
                  </a:cubicBezTo>
                  <a:cubicBezTo>
                    <a:pt x="752" y="1261"/>
                    <a:pt x="755" y="1260"/>
                    <a:pt x="758" y="1260"/>
                  </a:cubicBezTo>
                  <a:cubicBezTo>
                    <a:pt x="760" y="1260"/>
                    <a:pt x="762" y="1261"/>
                    <a:pt x="763" y="1261"/>
                  </a:cubicBezTo>
                  <a:cubicBezTo>
                    <a:pt x="763" y="1261"/>
                    <a:pt x="767" y="1260"/>
                    <a:pt x="769" y="1260"/>
                  </a:cubicBezTo>
                  <a:cubicBezTo>
                    <a:pt x="772" y="1260"/>
                    <a:pt x="775" y="1261"/>
                    <a:pt x="778" y="1261"/>
                  </a:cubicBezTo>
                  <a:cubicBezTo>
                    <a:pt x="781" y="1261"/>
                    <a:pt x="784" y="1260"/>
                    <a:pt x="787" y="1260"/>
                  </a:cubicBezTo>
                  <a:cubicBezTo>
                    <a:pt x="790" y="1259"/>
                    <a:pt x="793" y="1260"/>
                    <a:pt x="796" y="1260"/>
                  </a:cubicBezTo>
                  <a:cubicBezTo>
                    <a:pt x="799" y="1260"/>
                    <a:pt x="802" y="1260"/>
                    <a:pt x="805" y="1260"/>
                  </a:cubicBezTo>
                  <a:cubicBezTo>
                    <a:pt x="807" y="1259"/>
                    <a:pt x="807" y="1258"/>
                    <a:pt x="810" y="1258"/>
                  </a:cubicBezTo>
                  <a:cubicBezTo>
                    <a:pt x="813" y="1257"/>
                    <a:pt x="817" y="1259"/>
                    <a:pt x="823" y="1259"/>
                  </a:cubicBezTo>
                  <a:cubicBezTo>
                    <a:pt x="826" y="1258"/>
                    <a:pt x="831" y="1256"/>
                    <a:pt x="835" y="1255"/>
                  </a:cubicBezTo>
                  <a:cubicBezTo>
                    <a:pt x="838" y="1255"/>
                    <a:pt x="840" y="1256"/>
                    <a:pt x="842" y="1255"/>
                  </a:cubicBezTo>
                  <a:cubicBezTo>
                    <a:pt x="846" y="1254"/>
                    <a:pt x="848" y="1253"/>
                    <a:pt x="850" y="1252"/>
                  </a:cubicBezTo>
                  <a:cubicBezTo>
                    <a:pt x="851" y="1252"/>
                    <a:pt x="854" y="1254"/>
                    <a:pt x="856" y="1254"/>
                  </a:cubicBezTo>
                  <a:cubicBezTo>
                    <a:pt x="860" y="1252"/>
                    <a:pt x="865" y="1250"/>
                    <a:pt x="869" y="1249"/>
                  </a:cubicBezTo>
                  <a:cubicBezTo>
                    <a:pt x="871" y="1248"/>
                    <a:pt x="874" y="1249"/>
                    <a:pt x="875" y="1249"/>
                  </a:cubicBezTo>
                  <a:cubicBezTo>
                    <a:pt x="878" y="1248"/>
                    <a:pt x="878" y="1247"/>
                    <a:pt x="880" y="1246"/>
                  </a:cubicBezTo>
                  <a:cubicBezTo>
                    <a:pt x="883" y="1245"/>
                    <a:pt x="883" y="1247"/>
                    <a:pt x="886" y="1247"/>
                  </a:cubicBezTo>
                  <a:cubicBezTo>
                    <a:pt x="890" y="1241"/>
                    <a:pt x="893" y="1243"/>
                    <a:pt x="898" y="1242"/>
                  </a:cubicBezTo>
                  <a:cubicBezTo>
                    <a:pt x="899" y="1242"/>
                    <a:pt x="903" y="1238"/>
                    <a:pt x="903" y="1241"/>
                  </a:cubicBezTo>
                  <a:cubicBezTo>
                    <a:pt x="900" y="1242"/>
                    <a:pt x="896" y="1242"/>
                    <a:pt x="897" y="1245"/>
                  </a:cubicBezTo>
                  <a:cubicBezTo>
                    <a:pt x="901" y="1244"/>
                    <a:pt x="903" y="1243"/>
                    <a:pt x="905" y="1241"/>
                  </a:cubicBezTo>
                  <a:cubicBezTo>
                    <a:pt x="906" y="1239"/>
                    <a:pt x="908" y="1238"/>
                    <a:pt x="909" y="1236"/>
                  </a:cubicBezTo>
                  <a:cubicBezTo>
                    <a:pt x="911" y="1239"/>
                    <a:pt x="915" y="1234"/>
                    <a:pt x="919" y="1234"/>
                  </a:cubicBezTo>
                  <a:cubicBezTo>
                    <a:pt x="922" y="1234"/>
                    <a:pt x="922" y="1236"/>
                    <a:pt x="925" y="1235"/>
                  </a:cubicBezTo>
                  <a:cubicBezTo>
                    <a:pt x="932" y="1233"/>
                    <a:pt x="936" y="1226"/>
                    <a:pt x="942" y="1227"/>
                  </a:cubicBezTo>
                  <a:cubicBezTo>
                    <a:pt x="943" y="1228"/>
                    <a:pt x="936" y="1229"/>
                    <a:pt x="939" y="1231"/>
                  </a:cubicBezTo>
                  <a:cubicBezTo>
                    <a:pt x="942" y="1230"/>
                    <a:pt x="942" y="1227"/>
                    <a:pt x="946" y="1225"/>
                  </a:cubicBezTo>
                  <a:cubicBezTo>
                    <a:pt x="947" y="1224"/>
                    <a:pt x="951" y="1224"/>
                    <a:pt x="954" y="1223"/>
                  </a:cubicBezTo>
                  <a:cubicBezTo>
                    <a:pt x="956" y="1222"/>
                    <a:pt x="958" y="1219"/>
                    <a:pt x="960" y="1218"/>
                  </a:cubicBezTo>
                  <a:cubicBezTo>
                    <a:pt x="960" y="1218"/>
                    <a:pt x="963" y="1218"/>
                    <a:pt x="964" y="1218"/>
                  </a:cubicBezTo>
                  <a:cubicBezTo>
                    <a:pt x="966" y="1217"/>
                    <a:pt x="968" y="1215"/>
                    <a:pt x="969" y="1216"/>
                  </a:cubicBezTo>
                  <a:cubicBezTo>
                    <a:pt x="970" y="1218"/>
                    <a:pt x="965" y="1219"/>
                    <a:pt x="966" y="1221"/>
                  </a:cubicBezTo>
                  <a:cubicBezTo>
                    <a:pt x="969" y="1219"/>
                    <a:pt x="973" y="1217"/>
                    <a:pt x="976" y="1215"/>
                  </a:cubicBezTo>
                  <a:cubicBezTo>
                    <a:pt x="980" y="1213"/>
                    <a:pt x="982" y="1212"/>
                    <a:pt x="983" y="1211"/>
                  </a:cubicBezTo>
                  <a:cubicBezTo>
                    <a:pt x="984" y="1209"/>
                    <a:pt x="983" y="1210"/>
                    <a:pt x="985" y="1208"/>
                  </a:cubicBezTo>
                  <a:cubicBezTo>
                    <a:pt x="988" y="1205"/>
                    <a:pt x="990" y="1204"/>
                    <a:pt x="992" y="1204"/>
                  </a:cubicBezTo>
                  <a:cubicBezTo>
                    <a:pt x="995" y="1203"/>
                    <a:pt x="997" y="1203"/>
                    <a:pt x="1000" y="1201"/>
                  </a:cubicBezTo>
                  <a:cubicBezTo>
                    <a:pt x="1003" y="1199"/>
                    <a:pt x="1004" y="1197"/>
                    <a:pt x="1006" y="1196"/>
                  </a:cubicBezTo>
                  <a:cubicBezTo>
                    <a:pt x="1009" y="1194"/>
                    <a:pt x="1014" y="1196"/>
                    <a:pt x="1017" y="1191"/>
                  </a:cubicBezTo>
                  <a:cubicBezTo>
                    <a:pt x="1015" y="1192"/>
                    <a:pt x="1014" y="1191"/>
                    <a:pt x="1015" y="1190"/>
                  </a:cubicBezTo>
                  <a:cubicBezTo>
                    <a:pt x="1019" y="1189"/>
                    <a:pt x="1022" y="1190"/>
                    <a:pt x="1025" y="1188"/>
                  </a:cubicBezTo>
                  <a:cubicBezTo>
                    <a:pt x="1030" y="1186"/>
                    <a:pt x="1032" y="1181"/>
                    <a:pt x="1037" y="1178"/>
                  </a:cubicBezTo>
                  <a:cubicBezTo>
                    <a:pt x="1040" y="1176"/>
                    <a:pt x="1042" y="1178"/>
                    <a:pt x="1046" y="1175"/>
                  </a:cubicBezTo>
                  <a:cubicBezTo>
                    <a:pt x="1046" y="1175"/>
                    <a:pt x="1050" y="1171"/>
                    <a:pt x="1051" y="1170"/>
                  </a:cubicBezTo>
                  <a:cubicBezTo>
                    <a:pt x="1052" y="1169"/>
                    <a:pt x="1053" y="1165"/>
                    <a:pt x="1055" y="1166"/>
                  </a:cubicBezTo>
                  <a:cubicBezTo>
                    <a:pt x="1057" y="1168"/>
                    <a:pt x="1052" y="1170"/>
                    <a:pt x="1053" y="1172"/>
                  </a:cubicBezTo>
                  <a:cubicBezTo>
                    <a:pt x="1056" y="1169"/>
                    <a:pt x="1061" y="1166"/>
                    <a:pt x="1064" y="1163"/>
                  </a:cubicBezTo>
                  <a:cubicBezTo>
                    <a:pt x="1068" y="1160"/>
                    <a:pt x="1071" y="1157"/>
                    <a:pt x="1074" y="1156"/>
                  </a:cubicBezTo>
                  <a:cubicBezTo>
                    <a:pt x="1075" y="1153"/>
                    <a:pt x="1071" y="1156"/>
                    <a:pt x="1073" y="1153"/>
                  </a:cubicBezTo>
                  <a:cubicBezTo>
                    <a:pt x="1076" y="1150"/>
                    <a:pt x="1086" y="1144"/>
                    <a:pt x="1087" y="1143"/>
                  </a:cubicBezTo>
                  <a:cubicBezTo>
                    <a:pt x="1087" y="1142"/>
                    <a:pt x="1087" y="1141"/>
                    <a:pt x="1088" y="1140"/>
                  </a:cubicBezTo>
                  <a:cubicBezTo>
                    <a:pt x="1090" y="1139"/>
                    <a:pt x="1092" y="1139"/>
                    <a:pt x="1094" y="1137"/>
                  </a:cubicBezTo>
                  <a:cubicBezTo>
                    <a:pt x="1098" y="1133"/>
                    <a:pt x="1102" y="1128"/>
                    <a:pt x="1106" y="1124"/>
                  </a:cubicBezTo>
                  <a:cubicBezTo>
                    <a:pt x="1107" y="1123"/>
                    <a:pt x="1108" y="1124"/>
                    <a:pt x="1110" y="1122"/>
                  </a:cubicBezTo>
                  <a:cubicBezTo>
                    <a:pt x="1115" y="1117"/>
                    <a:pt x="1119" y="1110"/>
                    <a:pt x="1125" y="1108"/>
                  </a:cubicBezTo>
                  <a:cubicBezTo>
                    <a:pt x="1125" y="1108"/>
                    <a:pt x="1124" y="1110"/>
                    <a:pt x="1124" y="1111"/>
                  </a:cubicBezTo>
                  <a:cubicBezTo>
                    <a:pt x="1130" y="1107"/>
                    <a:pt x="1138" y="1101"/>
                    <a:pt x="1142" y="1093"/>
                  </a:cubicBezTo>
                  <a:cubicBezTo>
                    <a:pt x="1143" y="1092"/>
                    <a:pt x="1141" y="1089"/>
                    <a:pt x="1142" y="1088"/>
                  </a:cubicBezTo>
                  <a:cubicBezTo>
                    <a:pt x="1143" y="1086"/>
                    <a:pt x="1147" y="1083"/>
                    <a:pt x="1148" y="1081"/>
                  </a:cubicBezTo>
                  <a:cubicBezTo>
                    <a:pt x="1150" y="1078"/>
                    <a:pt x="1152" y="1075"/>
                    <a:pt x="1154" y="1074"/>
                  </a:cubicBezTo>
                  <a:cubicBezTo>
                    <a:pt x="1157" y="1076"/>
                    <a:pt x="1153" y="1081"/>
                    <a:pt x="1154" y="1084"/>
                  </a:cubicBezTo>
                  <a:cubicBezTo>
                    <a:pt x="1160" y="1076"/>
                    <a:pt x="1157" y="1076"/>
                    <a:pt x="1157" y="1071"/>
                  </a:cubicBezTo>
                  <a:cubicBezTo>
                    <a:pt x="1160" y="1064"/>
                    <a:pt x="1165" y="1064"/>
                    <a:pt x="1168" y="1061"/>
                  </a:cubicBezTo>
                  <a:cubicBezTo>
                    <a:pt x="1172" y="1057"/>
                    <a:pt x="1173" y="1052"/>
                    <a:pt x="1177" y="1050"/>
                  </a:cubicBezTo>
                  <a:cubicBezTo>
                    <a:pt x="1176" y="1056"/>
                    <a:pt x="1168" y="1065"/>
                    <a:pt x="1164" y="1072"/>
                  </a:cubicBezTo>
                  <a:cubicBezTo>
                    <a:pt x="1163" y="1072"/>
                    <a:pt x="1162" y="1070"/>
                    <a:pt x="1160" y="1073"/>
                  </a:cubicBezTo>
                  <a:cubicBezTo>
                    <a:pt x="1157" y="1075"/>
                    <a:pt x="1161" y="1076"/>
                    <a:pt x="1160" y="1078"/>
                  </a:cubicBezTo>
                  <a:cubicBezTo>
                    <a:pt x="1158" y="1082"/>
                    <a:pt x="1149" y="1089"/>
                    <a:pt x="1143" y="1097"/>
                  </a:cubicBezTo>
                  <a:cubicBezTo>
                    <a:pt x="1140" y="1101"/>
                    <a:pt x="1140" y="1103"/>
                    <a:pt x="1138" y="1105"/>
                  </a:cubicBezTo>
                  <a:cubicBezTo>
                    <a:pt x="1136" y="1107"/>
                    <a:pt x="1133" y="1108"/>
                    <a:pt x="1132" y="1110"/>
                  </a:cubicBezTo>
                  <a:cubicBezTo>
                    <a:pt x="1131" y="1111"/>
                    <a:pt x="1129" y="1113"/>
                    <a:pt x="1127" y="1114"/>
                  </a:cubicBezTo>
                  <a:cubicBezTo>
                    <a:pt x="1126" y="1116"/>
                    <a:pt x="1124" y="1117"/>
                    <a:pt x="1124" y="1118"/>
                  </a:cubicBezTo>
                  <a:cubicBezTo>
                    <a:pt x="1122" y="1121"/>
                    <a:pt x="1124" y="1123"/>
                    <a:pt x="1121" y="1126"/>
                  </a:cubicBezTo>
                  <a:cubicBezTo>
                    <a:pt x="1118" y="1129"/>
                    <a:pt x="1117" y="1124"/>
                    <a:pt x="1115" y="1128"/>
                  </a:cubicBezTo>
                  <a:cubicBezTo>
                    <a:pt x="1115" y="1132"/>
                    <a:pt x="1112" y="1134"/>
                    <a:pt x="1110" y="1136"/>
                  </a:cubicBezTo>
                  <a:cubicBezTo>
                    <a:pt x="1107" y="1138"/>
                    <a:pt x="1103" y="1140"/>
                    <a:pt x="1100" y="1144"/>
                  </a:cubicBezTo>
                  <a:cubicBezTo>
                    <a:pt x="1100" y="1143"/>
                    <a:pt x="1101" y="1141"/>
                    <a:pt x="1100" y="1141"/>
                  </a:cubicBezTo>
                  <a:cubicBezTo>
                    <a:pt x="1098" y="1144"/>
                    <a:pt x="1096" y="1146"/>
                    <a:pt x="1094" y="1149"/>
                  </a:cubicBezTo>
                  <a:cubicBezTo>
                    <a:pt x="1092" y="1152"/>
                    <a:pt x="1090" y="1154"/>
                    <a:pt x="1088" y="1156"/>
                  </a:cubicBezTo>
                  <a:cubicBezTo>
                    <a:pt x="1084" y="1160"/>
                    <a:pt x="1084" y="1158"/>
                    <a:pt x="1081" y="1160"/>
                  </a:cubicBezTo>
                  <a:cubicBezTo>
                    <a:pt x="1081" y="1160"/>
                    <a:pt x="1080" y="1163"/>
                    <a:pt x="1078" y="1165"/>
                  </a:cubicBezTo>
                  <a:cubicBezTo>
                    <a:pt x="1075" y="1166"/>
                    <a:pt x="1073" y="1166"/>
                    <a:pt x="1070" y="1168"/>
                  </a:cubicBezTo>
                  <a:cubicBezTo>
                    <a:pt x="1070" y="1168"/>
                    <a:pt x="1069" y="1169"/>
                    <a:pt x="1068" y="1170"/>
                  </a:cubicBezTo>
                  <a:cubicBezTo>
                    <a:pt x="1067" y="1171"/>
                    <a:pt x="1066" y="1172"/>
                    <a:pt x="1066" y="1172"/>
                  </a:cubicBezTo>
                  <a:cubicBezTo>
                    <a:pt x="1062" y="1175"/>
                    <a:pt x="1060" y="1181"/>
                    <a:pt x="1056" y="1185"/>
                  </a:cubicBezTo>
                  <a:cubicBezTo>
                    <a:pt x="1055" y="1186"/>
                    <a:pt x="1052" y="1186"/>
                    <a:pt x="1050" y="1187"/>
                  </a:cubicBezTo>
                  <a:cubicBezTo>
                    <a:pt x="1043" y="1191"/>
                    <a:pt x="1039" y="1195"/>
                    <a:pt x="1035" y="1199"/>
                  </a:cubicBezTo>
                  <a:cubicBezTo>
                    <a:pt x="1033" y="1198"/>
                    <a:pt x="1036" y="1193"/>
                    <a:pt x="1032" y="1197"/>
                  </a:cubicBezTo>
                  <a:cubicBezTo>
                    <a:pt x="1026" y="1201"/>
                    <a:pt x="1032" y="1201"/>
                    <a:pt x="1030" y="1203"/>
                  </a:cubicBezTo>
                  <a:cubicBezTo>
                    <a:pt x="1025" y="1203"/>
                    <a:pt x="1021" y="1209"/>
                    <a:pt x="1015" y="1212"/>
                  </a:cubicBezTo>
                  <a:cubicBezTo>
                    <a:pt x="1013" y="1214"/>
                    <a:pt x="1012" y="1213"/>
                    <a:pt x="1009" y="1214"/>
                  </a:cubicBezTo>
                  <a:cubicBezTo>
                    <a:pt x="1010" y="1214"/>
                    <a:pt x="1008" y="1216"/>
                    <a:pt x="1008" y="1217"/>
                  </a:cubicBezTo>
                  <a:cubicBezTo>
                    <a:pt x="1006" y="1218"/>
                    <a:pt x="1004" y="1218"/>
                    <a:pt x="1003" y="1218"/>
                  </a:cubicBezTo>
                  <a:cubicBezTo>
                    <a:pt x="1000" y="1220"/>
                    <a:pt x="998" y="1223"/>
                    <a:pt x="995" y="1225"/>
                  </a:cubicBezTo>
                  <a:cubicBezTo>
                    <a:pt x="994" y="1225"/>
                    <a:pt x="991" y="1225"/>
                    <a:pt x="990" y="1225"/>
                  </a:cubicBezTo>
                  <a:cubicBezTo>
                    <a:pt x="987" y="1227"/>
                    <a:pt x="985" y="1229"/>
                    <a:pt x="983" y="1231"/>
                  </a:cubicBezTo>
                  <a:cubicBezTo>
                    <a:pt x="980" y="1233"/>
                    <a:pt x="978" y="1235"/>
                    <a:pt x="974" y="1236"/>
                  </a:cubicBezTo>
                  <a:cubicBezTo>
                    <a:pt x="972" y="1237"/>
                    <a:pt x="970" y="1236"/>
                    <a:pt x="967" y="1237"/>
                  </a:cubicBezTo>
                  <a:cubicBezTo>
                    <a:pt x="963" y="1239"/>
                    <a:pt x="960" y="1241"/>
                    <a:pt x="956" y="1243"/>
                  </a:cubicBezTo>
                  <a:cubicBezTo>
                    <a:pt x="953" y="1245"/>
                    <a:pt x="949" y="1247"/>
                    <a:pt x="945" y="1249"/>
                  </a:cubicBezTo>
                  <a:cubicBezTo>
                    <a:pt x="944" y="1250"/>
                    <a:pt x="943" y="1249"/>
                    <a:pt x="942" y="1250"/>
                  </a:cubicBezTo>
                  <a:cubicBezTo>
                    <a:pt x="940" y="1251"/>
                    <a:pt x="941" y="1252"/>
                    <a:pt x="938" y="1253"/>
                  </a:cubicBezTo>
                  <a:cubicBezTo>
                    <a:pt x="934" y="1255"/>
                    <a:pt x="928" y="1257"/>
                    <a:pt x="923" y="1259"/>
                  </a:cubicBezTo>
                  <a:cubicBezTo>
                    <a:pt x="917" y="1261"/>
                    <a:pt x="912" y="1263"/>
                    <a:pt x="909" y="1265"/>
                  </a:cubicBezTo>
                  <a:cubicBezTo>
                    <a:pt x="908" y="1265"/>
                    <a:pt x="906" y="1267"/>
                    <a:pt x="903" y="1268"/>
                  </a:cubicBezTo>
                  <a:cubicBezTo>
                    <a:pt x="901" y="1268"/>
                    <a:pt x="902" y="1267"/>
                    <a:pt x="899" y="1268"/>
                  </a:cubicBezTo>
                  <a:cubicBezTo>
                    <a:pt x="895" y="1269"/>
                    <a:pt x="893" y="1272"/>
                    <a:pt x="890" y="1273"/>
                  </a:cubicBezTo>
                  <a:cubicBezTo>
                    <a:pt x="888" y="1274"/>
                    <a:pt x="885" y="1273"/>
                    <a:pt x="882" y="1274"/>
                  </a:cubicBezTo>
                  <a:cubicBezTo>
                    <a:pt x="876" y="1275"/>
                    <a:pt x="867" y="1279"/>
                    <a:pt x="863" y="1280"/>
                  </a:cubicBezTo>
                  <a:cubicBezTo>
                    <a:pt x="860" y="1280"/>
                    <a:pt x="859" y="1280"/>
                    <a:pt x="857" y="1280"/>
                  </a:cubicBezTo>
                  <a:cubicBezTo>
                    <a:pt x="854" y="1281"/>
                    <a:pt x="851" y="1283"/>
                    <a:pt x="849" y="1284"/>
                  </a:cubicBezTo>
                  <a:cubicBezTo>
                    <a:pt x="843" y="1286"/>
                    <a:pt x="843" y="1284"/>
                    <a:pt x="841" y="1284"/>
                  </a:cubicBezTo>
                  <a:cubicBezTo>
                    <a:pt x="839" y="1285"/>
                    <a:pt x="836" y="1287"/>
                    <a:pt x="834" y="1287"/>
                  </a:cubicBezTo>
                  <a:cubicBezTo>
                    <a:pt x="834" y="1287"/>
                    <a:pt x="833" y="1287"/>
                    <a:pt x="832" y="1287"/>
                  </a:cubicBezTo>
                  <a:cubicBezTo>
                    <a:pt x="831" y="1287"/>
                    <a:pt x="829" y="1287"/>
                    <a:pt x="828" y="1288"/>
                  </a:cubicBezTo>
                  <a:cubicBezTo>
                    <a:pt x="821" y="1288"/>
                    <a:pt x="820" y="1289"/>
                    <a:pt x="820" y="1286"/>
                  </a:cubicBezTo>
                  <a:cubicBezTo>
                    <a:pt x="813" y="1290"/>
                    <a:pt x="803" y="1294"/>
                    <a:pt x="792" y="1295"/>
                  </a:cubicBezTo>
                  <a:cubicBezTo>
                    <a:pt x="791" y="1295"/>
                    <a:pt x="792" y="1294"/>
                    <a:pt x="791" y="1294"/>
                  </a:cubicBezTo>
                  <a:cubicBezTo>
                    <a:pt x="788" y="1292"/>
                    <a:pt x="781" y="1295"/>
                    <a:pt x="776" y="1295"/>
                  </a:cubicBezTo>
                  <a:cubicBezTo>
                    <a:pt x="771" y="1295"/>
                    <a:pt x="767" y="1292"/>
                    <a:pt x="761" y="1294"/>
                  </a:cubicBezTo>
                  <a:cubicBezTo>
                    <a:pt x="761" y="1295"/>
                    <a:pt x="764" y="1296"/>
                    <a:pt x="762" y="1296"/>
                  </a:cubicBezTo>
                  <a:cubicBezTo>
                    <a:pt x="756" y="1298"/>
                    <a:pt x="748" y="1297"/>
                    <a:pt x="743" y="1297"/>
                  </a:cubicBezTo>
                  <a:cubicBezTo>
                    <a:pt x="740" y="1297"/>
                    <a:pt x="737" y="1300"/>
                    <a:pt x="734" y="1300"/>
                  </a:cubicBezTo>
                  <a:cubicBezTo>
                    <a:pt x="733" y="1300"/>
                    <a:pt x="726" y="1300"/>
                    <a:pt x="722" y="1300"/>
                  </a:cubicBezTo>
                  <a:cubicBezTo>
                    <a:pt x="716" y="1300"/>
                    <a:pt x="706" y="1300"/>
                    <a:pt x="699" y="1300"/>
                  </a:cubicBezTo>
                  <a:cubicBezTo>
                    <a:pt x="697" y="1300"/>
                    <a:pt x="694" y="1299"/>
                    <a:pt x="692" y="1298"/>
                  </a:cubicBezTo>
                  <a:cubicBezTo>
                    <a:pt x="690" y="1298"/>
                    <a:pt x="687" y="1299"/>
                    <a:pt x="685" y="1299"/>
                  </a:cubicBezTo>
                  <a:cubicBezTo>
                    <a:pt x="683" y="1299"/>
                    <a:pt x="680" y="1298"/>
                    <a:pt x="677" y="1298"/>
                  </a:cubicBezTo>
                  <a:cubicBezTo>
                    <a:pt x="675" y="1298"/>
                    <a:pt x="674" y="1299"/>
                    <a:pt x="672" y="1298"/>
                  </a:cubicBezTo>
                  <a:cubicBezTo>
                    <a:pt x="669" y="1298"/>
                    <a:pt x="666" y="1297"/>
                    <a:pt x="663" y="1296"/>
                  </a:cubicBezTo>
                  <a:cubicBezTo>
                    <a:pt x="661" y="1296"/>
                    <a:pt x="660" y="1297"/>
                    <a:pt x="657" y="1296"/>
                  </a:cubicBezTo>
                  <a:cubicBezTo>
                    <a:pt x="654" y="1296"/>
                    <a:pt x="651" y="1295"/>
                    <a:pt x="649" y="1295"/>
                  </a:cubicBezTo>
                  <a:cubicBezTo>
                    <a:pt x="645" y="1294"/>
                    <a:pt x="641" y="1295"/>
                    <a:pt x="637" y="1294"/>
                  </a:cubicBezTo>
                  <a:cubicBezTo>
                    <a:pt x="633" y="1294"/>
                    <a:pt x="629" y="1292"/>
                    <a:pt x="624" y="1291"/>
                  </a:cubicBezTo>
                  <a:cubicBezTo>
                    <a:pt x="621" y="1290"/>
                    <a:pt x="618" y="1290"/>
                    <a:pt x="614" y="1290"/>
                  </a:cubicBezTo>
                  <a:cubicBezTo>
                    <a:pt x="611" y="1290"/>
                    <a:pt x="608" y="1289"/>
                    <a:pt x="604" y="1288"/>
                  </a:cubicBezTo>
                  <a:cubicBezTo>
                    <a:pt x="603" y="1288"/>
                    <a:pt x="603" y="1287"/>
                    <a:pt x="600" y="1287"/>
                  </a:cubicBezTo>
                  <a:cubicBezTo>
                    <a:pt x="599" y="1286"/>
                    <a:pt x="595" y="1287"/>
                    <a:pt x="593" y="1286"/>
                  </a:cubicBezTo>
                  <a:cubicBezTo>
                    <a:pt x="592" y="1286"/>
                    <a:pt x="590" y="1284"/>
                    <a:pt x="589" y="1284"/>
                  </a:cubicBezTo>
                  <a:cubicBezTo>
                    <a:pt x="585" y="1283"/>
                    <a:pt x="579" y="1284"/>
                    <a:pt x="576" y="1283"/>
                  </a:cubicBezTo>
                  <a:cubicBezTo>
                    <a:pt x="573" y="1279"/>
                    <a:pt x="571" y="1280"/>
                    <a:pt x="565" y="1279"/>
                  </a:cubicBezTo>
                  <a:cubicBezTo>
                    <a:pt x="558" y="1276"/>
                    <a:pt x="552" y="1275"/>
                    <a:pt x="547" y="1273"/>
                  </a:cubicBezTo>
                  <a:cubicBezTo>
                    <a:pt x="538" y="1271"/>
                    <a:pt x="529" y="1265"/>
                    <a:pt x="521" y="1262"/>
                  </a:cubicBezTo>
                  <a:cubicBezTo>
                    <a:pt x="514" y="1260"/>
                    <a:pt x="512" y="1259"/>
                    <a:pt x="507" y="1256"/>
                  </a:cubicBezTo>
                  <a:cubicBezTo>
                    <a:pt x="502" y="1254"/>
                    <a:pt x="496" y="1253"/>
                    <a:pt x="491" y="1251"/>
                  </a:cubicBezTo>
                  <a:cubicBezTo>
                    <a:pt x="482" y="1247"/>
                    <a:pt x="474" y="1242"/>
                    <a:pt x="465" y="1238"/>
                  </a:cubicBezTo>
                  <a:cubicBezTo>
                    <a:pt x="461" y="1236"/>
                    <a:pt x="457" y="1233"/>
                    <a:pt x="452" y="1231"/>
                  </a:cubicBezTo>
                  <a:cubicBezTo>
                    <a:pt x="450" y="1230"/>
                    <a:pt x="448" y="1229"/>
                    <a:pt x="446" y="1228"/>
                  </a:cubicBezTo>
                  <a:cubicBezTo>
                    <a:pt x="444" y="1227"/>
                    <a:pt x="441" y="1226"/>
                    <a:pt x="439" y="1225"/>
                  </a:cubicBezTo>
                  <a:cubicBezTo>
                    <a:pt x="439" y="1226"/>
                    <a:pt x="441" y="1228"/>
                    <a:pt x="443" y="1230"/>
                  </a:cubicBezTo>
                  <a:cubicBezTo>
                    <a:pt x="445" y="1231"/>
                    <a:pt x="447" y="1233"/>
                    <a:pt x="446" y="1234"/>
                  </a:cubicBezTo>
                  <a:cubicBezTo>
                    <a:pt x="442" y="1233"/>
                    <a:pt x="433" y="1230"/>
                    <a:pt x="432" y="1226"/>
                  </a:cubicBezTo>
                  <a:cubicBezTo>
                    <a:pt x="429" y="1222"/>
                    <a:pt x="434" y="1224"/>
                    <a:pt x="436" y="1223"/>
                  </a:cubicBezTo>
                  <a:cubicBezTo>
                    <a:pt x="431" y="1218"/>
                    <a:pt x="423" y="1215"/>
                    <a:pt x="417" y="1211"/>
                  </a:cubicBezTo>
                  <a:cubicBezTo>
                    <a:pt x="416" y="1209"/>
                    <a:pt x="415" y="1207"/>
                    <a:pt x="414" y="1206"/>
                  </a:cubicBezTo>
                  <a:cubicBezTo>
                    <a:pt x="414" y="1206"/>
                    <a:pt x="412" y="1207"/>
                    <a:pt x="411" y="1207"/>
                  </a:cubicBezTo>
                  <a:cubicBezTo>
                    <a:pt x="408" y="1206"/>
                    <a:pt x="405" y="1204"/>
                    <a:pt x="403" y="1202"/>
                  </a:cubicBezTo>
                  <a:cubicBezTo>
                    <a:pt x="400" y="1200"/>
                    <a:pt x="398" y="1197"/>
                    <a:pt x="396" y="1196"/>
                  </a:cubicBezTo>
                  <a:cubicBezTo>
                    <a:pt x="393" y="1194"/>
                    <a:pt x="390" y="1192"/>
                    <a:pt x="386" y="1190"/>
                  </a:cubicBezTo>
                  <a:cubicBezTo>
                    <a:pt x="384" y="1188"/>
                    <a:pt x="383" y="1187"/>
                    <a:pt x="381" y="1186"/>
                  </a:cubicBezTo>
                  <a:cubicBezTo>
                    <a:pt x="379" y="1184"/>
                    <a:pt x="378" y="1183"/>
                    <a:pt x="376" y="1182"/>
                  </a:cubicBezTo>
                  <a:cubicBezTo>
                    <a:pt x="374" y="1180"/>
                    <a:pt x="374" y="1177"/>
                    <a:pt x="371" y="1174"/>
                  </a:cubicBezTo>
                  <a:cubicBezTo>
                    <a:pt x="371" y="1175"/>
                    <a:pt x="368" y="1173"/>
                    <a:pt x="366" y="1171"/>
                  </a:cubicBezTo>
                  <a:cubicBezTo>
                    <a:pt x="364" y="1169"/>
                    <a:pt x="363" y="1167"/>
                    <a:pt x="362" y="1165"/>
                  </a:cubicBezTo>
                  <a:cubicBezTo>
                    <a:pt x="360" y="1164"/>
                    <a:pt x="355" y="1162"/>
                    <a:pt x="354" y="1163"/>
                  </a:cubicBezTo>
                  <a:cubicBezTo>
                    <a:pt x="355" y="1167"/>
                    <a:pt x="362" y="1168"/>
                    <a:pt x="360" y="1171"/>
                  </a:cubicBezTo>
                  <a:cubicBezTo>
                    <a:pt x="354" y="1167"/>
                    <a:pt x="349" y="1162"/>
                    <a:pt x="345" y="1158"/>
                  </a:cubicBezTo>
                  <a:cubicBezTo>
                    <a:pt x="343" y="1156"/>
                    <a:pt x="339" y="1154"/>
                    <a:pt x="338" y="1153"/>
                  </a:cubicBezTo>
                  <a:cubicBezTo>
                    <a:pt x="337" y="1151"/>
                    <a:pt x="336" y="1148"/>
                    <a:pt x="335" y="1146"/>
                  </a:cubicBezTo>
                  <a:cubicBezTo>
                    <a:pt x="331" y="1140"/>
                    <a:pt x="323" y="1135"/>
                    <a:pt x="320" y="1132"/>
                  </a:cubicBezTo>
                  <a:cubicBezTo>
                    <a:pt x="313" y="1125"/>
                    <a:pt x="305" y="1113"/>
                    <a:pt x="300" y="1111"/>
                  </a:cubicBezTo>
                  <a:cubicBezTo>
                    <a:pt x="298" y="1110"/>
                    <a:pt x="295" y="1110"/>
                    <a:pt x="294" y="1109"/>
                  </a:cubicBezTo>
                  <a:cubicBezTo>
                    <a:pt x="288" y="1105"/>
                    <a:pt x="288" y="1101"/>
                    <a:pt x="285" y="1097"/>
                  </a:cubicBezTo>
                  <a:cubicBezTo>
                    <a:pt x="283" y="1094"/>
                    <a:pt x="280" y="1093"/>
                    <a:pt x="278" y="1090"/>
                  </a:cubicBezTo>
                  <a:cubicBezTo>
                    <a:pt x="278" y="1090"/>
                    <a:pt x="279" y="1089"/>
                    <a:pt x="279" y="1088"/>
                  </a:cubicBezTo>
                  <a:cubicBezTo>
                    <a:pt x="279" y="1088"/>
                    <a:pt x="279" y="1087"/>
                    <a:pt x="277" y="1087"/>
                  </a:cubicBezTo>
                  <a:cubicBezTo>
                    <a:pt x="278" y="1089"/>
                    <a:pt x="278" y="1089"/>
                    <a:pt x="278" y="1090"/>
                  </a:cubicBezTo>
                  <a:cubicBezTo>
                    <a:pt x="274" y="1086"/>
                    <a:pt x="271" y="1079"/>
                    <a:pt x="277" y="1082"/>
                  </a:cubicBezTo>
                  <a:cubicBezTo>
                    <a:pt x="274" y="1077"/>
                    <a:pt x="269" y="1080"/>
                    <a:pt x="267" y="1077"/>
                  </a:cubicBezTo>
                  <a:cubicBezTo>
                    <a:pt x="267" y="1077"/>
                    <a:pt x="266" y="1068"/>
                    <a:pt x="268" y="1069"/>
                  </a:cubicBezTo>
                  <a:cubicBezTo>
                    <a:pt x="271" y="1072"/>
                    <a:pt x="269" y="1073"/>
                    <a:pt x="271" y="1076"/>
                  </a:cubicBezTo>
                  <a:cubicBezTo>
                    <a:pt x="274" y="1072"/>
                    <a:pt x="267" y="1064"/>
                    <a:pt x="262" y="1059"/>
                  </a:cubicBezTo>
                  <a:cubicBezTo>
                    <a:pt x="261" y="1057"/>
                    <a:pt x="258" y="1056"/>
                    <a:pt x="256" y="1054"/>
                  </a:cubicBezTo>
                  <a:cubicBezTo>
                    <a:pt x="253" y="1052"/>
                    <a:pt x="253" y="1050"/>
                    <a:pt x="251" y="1049"/>
                  </a:cubicBezTo>
                  <a:cubicBezTo>
                    <a:pt x="248" y="1050"/>
                    <a:pt x="256" y="1057"/>
                    <a:pt x="253" y="1058"/>
                  </a:cubicBezTo>
                  <a:cubicBezTo>
                    <a:pt x="251" y="1053"/>
                    <a:pt x="248" y="1049"/>
                    <a:pt x="244" y="1044"/>
                  </a:cubicBezTo>
                  <a:cubicBezTo>
                    <a:pt x="241" y="1040"/>
                    <a:pt x="238" y="1035"/>
                    <a:pt x="239" y="1031"/>
                  </a:cubicBezTo>
                  <a:cubicBezTo>
                    <a:pt x="240" y="1034"/>
                    <a:pt x="241" y="1035"/>
                    <a:pt x="243" y="1035"/>
                  </a:cubicBezTo>
                  <a:cubicBezTo>
                    <a:pt x="238" y="1029"/>
                    <a:pt x="237" y="1021"/>
                    <a:pt x="233" y="1019"/>
                  </a:cubicBezTo>
                  <a:cubicBezTo>
                    <a:pt x="232" y="1023"/>
                    <a:pt x="239" y="1026"/>
                    <a:pt x="236" y="1029"/>
                  </a:cubicBezTo>
                  <a:cubicBezTo>
                    <a:pt x="235" y="1028"/>
                    <a:pt x="233" y="1026"/>
                    <a:pt x="231" y="1024"/>
                  </a:cubicBezTo>
                  <a:cubicBezTo>
                    <a:pt x="230" y="1022"/>
                    <a:pt x="227" y="1017"/>
                    <a:pt x="225" y="1019"/>
                  </a:cubicBezTo>
                  <a:cubicBezTo>
                    <a:pt x="226" y="1024"/>
                    <a:pt x="231" y="1028"/>
                    <a:pt x="234" y="1030"/>
                  </a:cubicBezTo>
                  <a:cubicBezTo>
                    <a:pt x="234" y="1033"/>
                    <a:pt x="234" y="1036"/>
                    <a:pt x="236" y="1038"/>
                  </a:cubicBezTo>
                  <a:cubicBezTo>
                    <a:pt x="238" y="1041"/>
                    <a:pt x="240" y="1044"/>
                    <a:pt x="242" y="1046"/>
                  </a:cubicBezTo>
                  <a:cubicBezTo>
                    <a:pt x="245" y="1050"/>
                    <a:pt x="247" y="1055"/>
                    <a:pt x="249" y="1059"/>
                  </a:cubicBezTo>
                  <a:cubicBezTo>
                    <a:pt x="251" y="1061"/>
                    <a:pt x="252" y="1060"/>
                    <a:pt x="254" y="1063"/>
                  </a:cubicBezTo>
                  <a:cubicBezTo>
                    <a:pt x="257" y="1066"/>
                    <a:pt x="255" y="1067"/>
                    <a:pt x="257" y="1070"/>
                  </a:cubicBezTo>
                  <a:cubicBezTo>
                    <a:pt x="261" y="1075"/>
                    <a:pt x="265" y="1080"/>
                    <a:pt x="270" y="1086"/>
                  </a:cubicBezTo>
                  <a:cubicBezTo>
                    <a:pt x="273" y="1090"/>
                    <a:pt x="276" y="1094"/>
                    <a:pt x="279" y="1099"/>
                  </a:cubicBezTo>
                  <a:cubicBezTo>
                    <a:pt x="282" y="1103"/>
                    <a:pt x="285" y="1107"/>
                    <a:pt x="289" y="1111"/>
                  </a:cubicBezTo>
                  <a:cubicBezTo>
                    <a:pt x="291" y="1114"/>
                    <a:pt x="294" y="1118"/>
                    <a:pt x="297" y="1121"/>
                  </a:cubicBezTo>
                  <a:cubicBezTo>
                    <a:pt x="299" y="1124"/>
                    <a:pt x="302" y="1127"/>
                    <a:pt x="305" y="1129"/>
                  </a:cubicBezTo>
                  <a:cubicBezTo>
                    <a:pt x="306" y="1130"/>
                    <a:pt x="309" y="1131"/>
                    <a:pt x="311" y="1133"/>
                  </a:cubicBezTo>
                  <a:cubicBezTo>
                    <a:pt x="313" y="1135"/>
                    <a:pt x="314" y="1138"/>
                    <a:pt x="316" y="1141"/>
                  </a:cubicBezTo>
                  <a:cubicBezTo>
                    <a:pt x="319" y="1144"/>
                    <a:pt x="323" y="1148"/>
                    <a:pt x="326" y="1151"/>
                  </a:cubicBezTo>
                  <a:cubicBezTo>
                    <a:pt x="329" y="1153"/>
                    <a:pt x="330" y="1152"/>
                    <a:pt x="333" y="1155"/>
                  </a:cubicBezTo>
                  <a:cubicBezTo>
                    <a:pt x="334" y="1156"/>
                    <a:pt x="335" y="1159"/>
                    <a:pt x="338" y="1162"/>
                  </a:cubicBezTo>
                  <a:cubicBezTo>
                    <a:pt x="344" y="1169"/>
                    <a:pt x="353" y="1175"/>
                    <a:pt x="356" y="1179"/>
                  </a:cubicBezTo>
                  <a:cubicBezTo>
                    <a:pt x="359" y="1183"/>
                    <a:pt x="358" y="1182"/>
                    <a:pt x="361" y="1184"/>
                  </a:cubicBezTo>
                  <a:cubicBezTo>
                    <a:pt x="364" y="1186"/>
                    <a:pt x="363" y="1187"/>
                    <a:pt x="365" y="1189"/>
                  </a:cubicBezTo>
                  <a:cubicBezTo>
                    <a:pt x="367" y="1190"/>
                    <a:pt x="370" y="1192"/>
                    <a:pt x="373" y="1194"/>
                  </a:cubicBezTo>
                  <a:cubicBezTo>
                    <a:pt x="375" y="1195"/>
                    <a:pt x="378" y="1197"/>
                    <a:pt x="380" y="1199"/>
                  </a:cubicBezTo>
                  <a:cubicBezTo>
                    <a:pt x="382" y="1200"/>
                    <a:pt x="384" y="1202"/>
                    <a:pt x="385" y="1204"/>
                  </a:cubicBezTo>
                  <a:cubicBezTo>
                    <a:pt x="387" y="1205"/>
                    <a:pt x="389" y="1204"/>
                    <a:pt x="391" y="1206"/>
                  </a:cubicBezTo>
                  <a:cubicBezTo>
                    <a:pt x="393" y="1207"/>
                    <a:pt x="394" y="1209"/>
                    <a:pt x="397" y="1211"/>
                  </a:cubicBezTo>
                  <a:cubicBezTo>
                    <a:pt x="402" y="1214"/>
                    <a:pt x="411" y="1217"/>
                    <a:pt x="414" y="1220"/>
                  </a:cubicBezTo>
                  <a:cubicBezTo>
                    <a:pt x="415" y="1221"/>
                    <a:pt x="417" y="1224"/>
                    <a:pt x="418" y="1226"/>
                  </a:cubicBezTo>
                  <a:cubicBezTo>
                    <a:pt x="422" y="1229"/>
                    <a:pt x="426" y="1230"/>
                    <a:pt x="429" y="1233"/>
                  </a:cubicBezTo>
                  <a:cubicBezTo>
                    <a:pt x="425" y="1233"/>
                    <a:pt x="429" y="1236"/>
                    <a:pt x="431" y="1237"/>
                  </a:cubicBezTo>
                  <a:cubicBezTo>
                    <a:pt x="437" y="1241"/>
                    <a:pt x="439" y="1239"/>
                    <a:pt x="444" y="1240"/>
                  </a:cubicBezTo>
                  <a:cubicBezTo>
                    <a:pt x="446" y="1241"/>
                    <a:pt x="449" y="1244"/>
                    <a:pt x="451" y="1245"/>
                  </a:cubicBezTo>
                  <a:cubicBezTo>
                    <a:pt x="453" y="1246"/>
                    <a:pt x="455" y="1245"/>
                    <a:pt x="457" y="1246"/>
                  </a:cubicBezTo>
                  <a:cubicBezTo>
                    <a:pt x="459" y="1247"/>
                    <a:pt x="463" y="1250"/>
                    <a:pt x="466" y="1252"/>
                  </a:cubicBezTo>
                  <a:cubicBezTo>
                    <a:pt x="470" y="1254"/>
                    <a:pt x="476" y="1256"/>
                    <a:pt x="478" y="1257"/>
                  </a:cubicBezTo>
                  <a:cubicBezTo>
                    <a:pt x="481" y="1259"/>
                    <a:pt x="482" y="1261"/>
                    <a:pt x="484" y="1262"/>
                  </a:cubicBezTo>
                  <a:cubicBezTo>
                    <a:pt x="489" y="1264"/>
                    <a:pt x="495" y="1265"/>
                    <a:pt x="500" y="1267"/>
                  </a:cubicBezTo>
                  <a:cubicBezTo>
                    <a:pt x="503" y="1268"/>
                    <a:pt x="509" y="1269"/>
                    <a:pt x="511" y="1270"/>
                  </a:cubicBezTo>
                  <a:cubicBezTo>
                    <a:pt x="511" y="1270"/>
                    <a:pt x="512" y="1272"/>
                    <a:pt x="512" y="1272"/>
                  </a:cubicBezTo>
                  <a:cubicBezTo>
                    <a:pt x="515" y="1276"/>
                    <a:pt x="527" y="1278"/>
                    <a:pt x="534" y="1280"/>
                  </a:cubicBezTo>
                  <a:cubicBezTo>
                    <a:pt x="539" y="1282"/>
                    <a:pt x="548" y="1285"/>
                    <a:pt x="557" y="1287"/>
                  </a:cubicBezTo>
                  <a:cubicBezTo>
                    <a:pt x="566" y="1290"/>
                    <a:pt x="575" y="1293"/>
                    <a:pt x="576" y="1294"/>
                  </a:cubicBezTo>
                  <a:cubicBezTo>
                    <a:pt x="581" y="1297"/>
                    <a:pt x="584" y="1295"/>
                    <a:pt x="588" y="1296"/>
                  </a:cubicBezTo>
                  <a:cubicBezTo>
                    <a:pt x="593" y="1296"/>
                    <a:pt x="598" y="1298"/>
                    <a:pt x="604" y="1299"/>
                  </a:cubicBezTo>
                  <a:cubicBezTo>
                    <a:pt x="607" y="1300"/>
                    <a:pt x="610" y="1301"/>
                    <a:pt x="613" y="1302"/>
                  </a:cubicBezTo>
                  <a:cubicBezTo>
                    <a:pt x="616" y="1302"/>
                    <a:pt x="619" y="1303"/>
                    <a:pt x="623" y="1304"/>
                  </a:cubicBezTo>
                  <a:cubicBezTo>
                    <a:pt x="626" y="1304"/>
                    <a:pt x="629" y="1305"/>
                    <a:pt x="633" y="1306"/>
                  </a:cubicBezTo>
                  <a:cubicBezTo>
                    <a:pt x="636" y="1306"/>
                    <a:pt x="640" y="1307"/>
                    <a:pt x="643" y="1307"/>
                  </a:cubicBezTo>
                  <a:cubicBezTo>
                    <a:pt x="648" y="1308"/>
                    <a:pt x="654" y="1307"/>
                    <a:pt x="659" y="1308"/>
                  </a:cubicBezTo>
                  <a:cubicBezTo>
                    <a:pt x="663" y="1309"/>
                    <a:pt x="667" y="1310"/>
                    <a:pt x="671" y="1311"/>
                  </a:cubicBezTo>
                  <a:cubicBezTo>
                    <a:pt x="678" y="1311"/>
                    <a:pt x="684" y="1311"/>
                    <a:pt x="689" y="1311"/>
                  </a:cubicBezTo>
                  <a:cubicBezTo>
                    <a:pt x="692" y="1312"/>
                    <a:pt x="694" y="1315"/>
                    <a:pt x="698" y="1314"/>
                  </a:cubicBezTo>
                  <a:cubicBezTo>
                    <a:pt x="702" y="1310"/>
                    <a:pt x="710" y="1312"/>
                    <a:pt x="718" y="1312"/>
                  </a:cubicBezTo>
                  <a:cubicBezTo>
                    <a:pt x="721" y="1312"/>
                    <a:pt x="723" y="1311"/>
                    <a:pt x="726" y="1311"/>
                  </a:cubicBezTo>
                  <a:cubicBezTo>
                    <a:pt x="731" y="1311"/>
                    <a:pt x="736" y="1312"/>
                    <a:pt x="741" y="1311"/>
                  </a:cubicBezTo>
                  <a:cubicBezTo>
                    <a:pt x="743" y="1311"/>
                    <a:pt x="744" y="1310"/>
                    <a:pt x="747" y="1310"/>
                  </a:cubicBezTo>
                  <a:cubicBezTo>
                    <a:pt x="748" y="1310"/>
                    <a:pt x="752" y="1311"/>
                    <a:pt x="753" y="1311"/>
                  </a:cubicBezTo>
                  <a:cubicBezTo>
                    <a:pt x="753" y="1311"/>
                    <a:pt x="752" y="1310"/>
                    <a:pt x="754" y="1310"/>
                  </a:cubicBezTo>
                  <a:cubicBezTo>
                    <a:pt x="757" y="1310"/>
                    <a:pt x="760" y="1313"/>
                    <a:pt x="763" y="1311"/>
                  </a:cubicBezTo>
                  <a:cubicBezTo>
                    <a:pt x="766" y="1310"/>
                    <a:pt x="762" y="1306"/>
                    <a:pt x="767" y="1306"/>
                  </a:cubicBezTo>
                  <a:cubicBezTo>
                    <a:pt x="769" y="1306"/>
                    <a:pt x="769" y="1307"/>
                    <a:pt x="770" y="1307"/>
                  </a:cubicBezTo>
                  <a:cubicBezTo>
                    <a:pt x="772" y="1309"/>
                    <a:pt x="770" y="1308"/>
                    <a:pt x="773" y="1309"/>
                  </a:cubicBezTo>
                  <a:cubicBezTo>
                    <a:pt x="779" y="1310"/>
                    <a:pt x="785" y="1306"/>
                    <a:pt x="793" y="1305"/>
                  </a:cubicBezTo>
                  <a:cubicBezTo>
                    <a:pt x="795" y="1305"/>
                    <a:pt x="799" y="1306"/>
                    <a:pt x="802" y="1305"/>
                  </a:cubicBezTo>
                  <a:cubicBezTo>
                    <a:pt x="804" y="1305"/>
                    <a:pt x="806" y="1304"/>
                    <a:pt x="809" y="1303"/>
                  </a:cubicBezTo>
                  <a:cubicBezTo>
                    <a:pt x="815" y="1302"/>
                    <a:pt x="823" y="1302"/>
                    <a:pt x="831" y="1300"/>
                  </a:cubicBezTo>
                  <a:cubicBezTo>
                    <a:pt x="835" y="1299"/>
                    <a:pt x="839" y="1297"/>
                    <a:pt x="843" y="1296"/>
                  </a:cubicBezTo>
                  <a:cubicBezTo>
                    <a:pt x="846" y="1296"/>
                    <a:pt x="848" y="1296"/>
                    <a:pt x="852" y="1296"/>
                  </a:cubicBezTo>
                  <a:cubicBezTo>
                    <a:pt x="854" y="1295"/>
                    <a:pt x="857" y="1295"/>
                    <a:pt x="860" y="1294"/>
                  </a:cubicBezTo>
                  <a:cubicBezTo>
                    <a:pt x="863" y="1293"/>
                    <a:pt x="866" y="1292"/>
                    <a:pt x="869" y="1292"/>
                  </a:cubicBezTo>
                  <a:cubicBezTo>
                    <a:pt x="875" y="1290"/>
                    <a:pt x="880" y="1288"/>
                    <a:pt x="883" y="1286"/>
                  </a:cubicBezTo>
                  <a:cubicBezTo>
                    <a:pt x="885" y="1285"/>
                    <a:pt x="884" y="1284"/>
                    <a:pt x="887" y="1283"/>
                  </a:cubicBezTo>
                  <a:cubicBezTo>
                    <a:pt x="891" y="1282"/>
                    <a:pt x="889" y="1286"/>
                    <a:pt x="893" y="1284"/>
                  </a:cubicBezTo>
                  <a:cubicBezTo>
                    <a:pt x="898" y="1282"/>
                    <a:pt x="897" y="1280"/>
                    <a:pt x="901" y="1279"/>
                  </a:cubicBezTo>
                  <a:cubicBezTo>
                    <a:pt x="909" y="1281"/>
                    <a:pt x="915" y="1276"/>
                    <a:pt x="922" y="1273"/>
                  </a:cubicBezTo>
                  <a:cubicBezTo>
                    <a:pt x="927" y="1271"/>
                    <a:pt x="933" y="1269"/>
                    <a:pt x="939" y="1266"/>
                  </a:cubicBezTo>
                  <a:cubicBezTo>
                    <a:pt x="945" y="1263"/>
                    <a:pt x="950" y="1260"/>
                    <a:pt x="954" y="1258"/>
                  </a:cubicBezTo>
                  <a:cubicBezTo>
                    <a:pt x="957" y="1257"/>
                    <a:pt x="960" y="1257"/>
                    <a:pt x="963" y="1255"/>
                  </a:cubicBezTo>
                  <a:cubicBezTo>
                    <a:pt x="965" y="1254"/>
                    <a:pt x="967" y="1252"/>
                    <a:pt x="969" y="1251"/>
                  </a:cubicBezTo>
                  <a:cubicBezTo>
                    <a:pt x="973" y="1249"/>
                    <a:pt x="978" y="1248"/>
                    <a:pt x="982" y="1246"/>
                  </a:cubicBezTo>
                  <a:cubicBezTo>
                    <a:pt x="989" y="1244"/>
                    <a:pt x="996" y="1238"/>
                    <a:pt x="1004" y="1233"/>
                  </a:cubicBezTo>
                  <a:cubicBezTo>
                    <a:pt x="1008" y="1231"/>
                    <a:pt x="1012" y="1230"/>
                    <a:pt x="1015" y="1228"/>
                  </a:cubicBezTo>
                  <a:cubicBezTo>
                    <a:pt x="1019" y="1226"/>
                    <a:pt x="1022" y="1223"/>
                    <a:pt x="1026" y="1220"/>
                  </a:cubicBezTo>
                  <a:cubicBezTo>
                    <a:pt x="1030" y="1217"/>
                    <a:pt x="1034" y="1215"/>
                    <a:pt x="1035" y="1214"/>
                  </a:cubicBezTo>
                  <a:cubicBezTo>
                    <a:pt x="1037" y="1213"/>
                    <a:pt x="1038" y="1210"/>
                    <a:pt x="1040" y="1208"/>
                  </a:cubicBezTo>
                  <a:cubicBezTo>
                    <a:pt x="1047" y="1204"/>
                    <a:pt x="1053" y="1202"/>
                    <a:pt x="1057" y="1199"/>
                  </a:cubicBezTo>
                  <a:cubicBezTo>
                    <a:pt x="1059" y="1197"/>
                    <a:pt x="1060" y="1194"/>
                    <a:pt x="1062" y="1192"/>
                  </a:cubicBezTo>
                  <a:cubicBezTo>
                    <a:pt x="1065" y="1190"/>
                    <a:pt x="1069" y="1189"/>
                    <a:pt x="1073" y="1186"/>
                  </a:cubicBezTo>
                  <a:cubicBezTo>
                    <a:pt x="1080" y="1182"/>
                    <a:pt x="1088" y="1175"/>
                    <a:pt x="1095" y="1168"/>
                  </a:cubicBezTo>
                  <a:cubicBezTo>
                    <a:pt x="1097" y="1167"/>
                    <a:pt x="1099" y="1164"/>
                    <a:pt x="1100" y="1162"/>
                  </a:cubicBezTo>
                  <a:cubicBezTo>
                    <a:pt x="1102" y="1161"/>
                    <a:pt x="1105" y="1160"/>
                    <a:pt x="1107" y="1158"/>
                  </a:cubicBezTo>
                  <a:cubicBezTo>
                    <a:pt x="1110" y="1155"/>
                    <a:pt x="1112" y="1152"/>
                    <a:pt x="1115" y="1149"/>
                  </a:cubicBezTo>
                  <a:cubicBezTo>
                    <a:pt x="1117" y="1146"/>
                    <a:pt x="1120" y="1143"/>
                    <a:pt x="1123" y="1140"/>
                  </a:cubicBezTo>
                  <a:cubicBezTo>
                    <a:pt x="1125" y="1138"/>
                    <a:pt x="1127" y="1137"/>
                    <a:pt x="1129" y="1135"/>
                  </a:cubicBezTo>
                  <a:cubicBezTo>
                    <a:pt x="1131" y="1132"/>
                    <a:pt x="1133" y="1128"/>
                    <a:pt x="1135" y="1124"/>
                  </a:cubicBezTo>
                  <a:cubicBezTo>
                    <a:pt x="1138" y="1122"/>
                    <a:pt x="1142" y="1117"/>
                    <a:pt x="1144" y="1116"/>
                  </a:cubicBezTo>
                  <a:cubicBezTo>
                    <a:pt x="1146" y="1114"/>
                    <a:pt x="1150" y="1111"/>
                    <a:pt x="1153" y="1111"/>
                  </a:cubicBezTo>
                  <a:cubicBezTo>
                    <a:pt x="1150" y="1114"/>
                    <a:pt x="1147" y="1118"/>
                    <a:pt x="1145" y="1121"/>
                  </a:cubicBezTo>
                  <a:cubicBezTo>
                    <a:pt x="1143" y="1123"/>
                    <a:pt x="1142" y="1125"/>
                    <a:pt x="1141" y="1126"/>
                  </a:cubicBezTo>
                  <a:cubicBezTo>
                    <a:pt x="1139" y="1128"/>
                    <a:pt x="1138" y="1129"/>
                    <a:pt x="1137" y="1130"/>
                  </a:cubicBezTo>
                  <a:cubicBezTo>
                    <a:pt x="1123" y="1149"/>
                    <a:pt x="1100" y="1169"/>
                    <a:pt x="1086" y="1183"/>
                  </a:cubicBezTo>
                  <a:cubicBezTo>
                    <a:pt x="1085" y="1184"/>
                    <a:pt x="1084" y="1187"/>
                    <a:pt x="1083" y="1188"/>
                  </a:cubicBezTo>
                  <a:cubicBezTo>
                    <a:pt x="1082" y="1189"/>
                    <a:pt x="1081" y="1188"/>
                    <a:pt x="1081" y="1189"/>
                  </a:cubicBezTo>
                  <a:cubicBezTo>
                    <a:pt x="1080" y="1189"/>
                    <a:pt x="1080" y="1190"/>
                    <a:pt x="1080" y="1190"/>
                  </a:cubicBezTo>
                  <a:cubicBezTo>
                    <a:pt x="1074" y="1196"/>
                    <a:pt x="1072" y="1199"/>
                    <a:pt x="1072" y="1202"/>
                  </a:cubicBezTo>
                  <a:cubicBezTo>
                    <a:pt x="1071" y="1204"/>
                    <a:pt x="1069" y="1206"/>
                    <a:pt x="1067" y="1208"/>
                  </a:cubicBezTo>
                  <a:cubicBezTo>
                    <a:pt x="1064" y="1209"/>
                    <a:pt x="1062" y="1210"/>
                    <a:pt x="1062" y="1211"/>
                  </a:cubicBezTo>
                  <a:cubicBezTo>
                    <a:pt x="1065" y="1214"/>
                    <a:pt x="1066" y="1217"/>
                    <a:pt x="1071" y="1218"/>
                  </a:cubicBezTo>
                  <a:cubicBezTo>
                    <a:pt x="1063" y="1223"/>
                    <a:pt x="1058" y="1224"/>
                    <a:pt x="1058" y="1230"/>
                  </a:cubicBezTo>
                  <a:cubicBezTo>
                    <a:pt x="1056" y="1230"/>
                    <a:pt x="1055" y="1232"/>
                    <a:pt x="1054" y="1233"/>
                  </a:cubicBezTo>
                  <a:cubicBezTo>
                    <a:pt x="1051" y="1234"/>
                    <a:pt x="1051" y="1233"/>
                    <a:pt x="1048" y="1234"/>
                  </a:cubicBezTo>
                  <a:cubicBezTo>
                    <a:pt x="1045" y="1236"/>
                    <a:pt x="1045" y="1237"/>
                    <a:pt x="1043" y="1239"/>
                  </a:cubicBezTo>
                  <a:cubicBezTo>
                    <a:pt x="1040" y="1240"/>
                    <a:pt x="1034" y="1240"/>
                    <a:pt x="1031" y="1244"/>
                  </a:cubicBezTo>
                  <a:cubicBezTo>
                    <a:pt x="1030" y="1248"/>
                    <a:pt x="1038" y="1242"/>
                    <a:pt x="1034" y="1246"/>
                  </a:cubicBezTo>
                  <a:cubicBezTo>
                    <a:pt x="1031" y="1246"/>
                    <a:pt x="1028" y="1247"/>
                    <a:pt x="1026" y="1249"/>
                  </a:cubicBezTo>
                  <a:cubicBezTo>
                    <a:pt x="1024" y="1250"/>
                    <a:pt x="1022" y="1252"/>
                    <a:pt x="1020" y="1253"/>
                  </a:cubicBezTo>
                  <a:cubicBezTo>
                    <a:pt x="1018" y="1254"/>
                    <a:pt x="1018" y="1253"/>
                    <a:pt x="1016" y="1255"/>
                  </a:cubicBezTo>
                  <a:cubicBezTo>
                    <a:pt x="1013" y="1256"/>
                    <a:pt x="1013" y="1257"/>
                    <a:pt x="1011" y="1259"/>
                  </a:cubicBezTo>
                  <a:cubicBezTo>
                    <a:pt x="1005" y="1262"/>
                    <a:pt x="1000" y="1261"/>
                    <a:pt x="996" y="1264"/>
                  </a:cubicBezTo>
                  <a:cubicBezTo>
                    <a:pt x="993" y="1265"/>
                    <a:pt x="991" y="1269"/>
                    <a:pt x="987" y="1271"/>
                  </a:cubicBezTo>
                  <a:cubicBezTo>
                    <a:pt x="985" y="1273"/>
                    <a:pt x="982" y="1272"/>
                    <a:pt x="980" y="1274"/>
                  </a:cubicBezTo>
                  <a:cubicBezTo>
                    <a:pt x="978" y="1276"/>
                    <a:pt x="977" y="1278"/>
                    <a:pt x="974" y="1277"/>
                  </a:cubicBezTo>
                  <a:cubicBezTo>
                    <a:pt x="970" y="1277"/>
                    <a:pt x="966" y="1281"/>
                    <a:pt x="961" y="1283"/>
                  </a:cubicBezTo>
                  <a:cubicBezTo>
                    <a:pt x="960" y="1284"/>
                    <a:pt x="955" y="1286"/>
                    <a:pt x="950" y="1287"/>
                  </a:cubicBezTo>
                  <a:cubicBezTo>
                    <a:pt x="946" y="1289"/>
                    <a:pt x="942" y="1290"/>
                    <a:pt x="941" y="1291"/>
                  </a:cubicBezTo>
                  <a:cubicBezTo>
                    <a:pt x="938" y="1292"/>
                    <a:pt x="937" y="1294"/>
                    <a:pt x="934" y="1295"/>
                  </a:cubicBezTo>
                  <a:cubicBezTo>
                    <a:pt x="934" y="1296"/>
                    <a:pt x="932" y="1295"/>
                    <a:pt x="929" y="1296"/>
                  </a:cubicBezTo>
                  <a:cubicBezTo>
                    <a:pt x="927" y="1296"/>
                    <a:pt x="927" y="1298"/>
                    <a:pt x="924" y="1299"/>
                  </a:cubicBezTo>
                  <a:cubicBezTo>
                    <a:pt x="920" y="1300"/>
                    <a:pt x="917" y="1300"/>
                    <a:pt x="913" y="1301"/>
                  </a:cubicBezTo>
                  <a:cubicBezTo>
                    <a:pt x="911" y="1302"/>
                    <a:pt x="909" y="1304"/>
                    <a:pt x="906" y="1306"/>
                  </a:cubicBezTo>
                  <a:cubicBezTo>
                    <a:pt x="903" y="1307"/>
                    <a:pt x="900" y="1308"/>
                    <a:pt x="897" y="1309"/>
                  </a:cubicBezTo>
                  <a:cubicBezTo>
                    <a:pt x="894" y="1309"/>
                    <a:pt x="891" y="1309"/>
                    <a:pt x="888" y="1309"/>
                  </a:cubicBezTo>
                  <a:cubicBezTo>
                    <a:pt x="884" y="1311"/>
                    <a:pt x="878" y="1317"/>
                    <a:pt x="876" y="1314"/>
                  </a:cubicBezTo>
                  <a:cubicBezTo>
                    <a:pt x="875" y="1313"/>
                    <a:pt x="879" y="1312"/>
                    <a:pt x="879" y="1311"/>
                  </a:cubicBezTo>
                  <a:cubicBezTo>
                    <a:pt x="872" y="1313"/>
                    <a:pt x="866" y="1315"/>
                    <a:pt x="866" y="1318"/>
                  </a:cubicBezTo>
                  <a:cubicBezTo>
                    <a:pt x="865" y="1316"/>
                    <a:pt x="862" y="1317"/>
                    <a:pt x="859" y="1317"/>
                  </a:cubicBezTo>
                  <a:cubicBezTo>
                    <a:pt x="857" y="1317"/>
                    <a:pt x="850" y="1318"/>
                    <a:pt x="847" y="1319"/>
                  </a:cubicBezTo>
                  <a:cubicBezTo>
                    <a:pt x="844" y="1321"/>
                    <a:pt x="843" y="1322"/>
                    <a:pt x="840" y="1323"/>
                  </a:cubicBezTo>
                  <a:cubicBezTo>
                    <a:pt x="836" y="1324"/>
                    <a:pt x="832" y="1323"/>
                    <a:pt x="827" y="1324"/>
                  </a:cubicBezTo>
                  <a:cubicBezTo>
                    <a:pt x="823" y="1325"/>
                    <a:pt x="818" y="1326"/>
                    <a:pt x="813" y="1327"/>
                  </a:cubicBezTo>
                  <a:cubicBezTo>
                    <a:pt x="808" y="1329"/>
                    <a:pt x="803" y="1329"/>
                    <a:pt x="800" y="1329"/>
                  </a:cubicBezTo>
                  <a:cubicBezTo>
                    <a:pt x="797" y="1330"/>
                    <a:pt x="794" y="1329"/>
                    <a:pt x="792" y="1329"/>
                  </a:cubicBezTo>
                  <a:cubicBezTo>
                    <a:pt x="790" y="1329"/>
                    <a:pt x="790" y="1330"/>
                    <a:pt x="787" y="1331"/>
                  </a:cubicBezTo>
                  <a:cubicBezTo>
                    <a:pt x="785" y="1331"/>
                    <a:pt x="785" y="1330"/>
                    <a:pt x="782" y="1330"/>
                  </a:cubicBezTo>
                  <a:cubicBezTo>
                    <a:pt x="781" y="1331"/>
                    <a:pt x="778" y="1333"/>
                    <a:pt x="777" y="1333"/>
                  </a:cubicBezTo>
                  <a:cubicBezTo>
                    <a:pt x="774" y="1333"/>
                    <a:pt x="771" y="1330"/>
                    <a:pt x="769" y="1332"/>
                  </a:cubicBezTo>
                  <a:cubicBezTo>
                    <a:pt x="767" y="1336"/>
                    <a:pt x="778" y="1331"/>
                    <a:pt x="775" y="1336"/>
                  </a:cubicBezTo>
                  <a:cubicBezTo>
                    <a:pt x="763" y="1338"/>
                    <a:pt x="758" y="1334"/>
                    <a:pt x="750" y="1338"/>
                  </a:cubicBezTo>
                  <a:cubicBezTo>
                    <a:pt x="747" y="1337"/>
                    <a:pt x="752" y="1335"/>
                    <a:pt x="749" y="1335"/>
                  </a:cubicBezTo>
                  <a:cubicBezTo>
                    <a:pt x="747" y="1337"/>
                    <a:pt x="740" y="1337"/>
                    <a:pt x="735" y="1337"/>
                  </a:cubicBezTo>
                  <a:cubicBezTo>
                    <a:pt x="731" y="1338"/>
                    <a:pt x="727" y="1338"/>
                    <a:pt x="723" y="1338"/>
                  </a:cubicBezTo>
                  <a:cubicBezTo>
                    <a:pt x="720" y="1337"/>
                    <a:pt x="716" y="1337"/>
                    <a:pt x="713" y="1337"/>
                  </a:cubicBezTo>
                  <a:cubicBezTo>
                    <a:pt x="713" y="1334"/>
                    <a:pt x="723" y="1338"/>
                    <a:pt x="721" y="1334"/>
                  </a:cubicBezTo>
                  <a:cubicBezTo>
                    <a:pt x="714" y="1332"/>
                    <a:pt x="707" y="1335"/>
                    <a:pt x="700" y="1334"/>
                  </a:cubicBezTo>
                  <a:cubicBezTo>
                    <a:pt x="696" y="1334"/>
                    <a:pt x="692" y="1330"/>
                    <a:pt x="688" y="1332"/>
                  </a:cubicBezTo>
                  <a:cubicBezTo>
                    <a:pt x="684" y="1333"/>
                    <a:pt x="692" y="1335"/>
                    <a:pt x="693" y="1336"/>
                  </a:cubicBezTo>
                  <a:cubicBezTo>
                    <a:pt x="691" y="1338"/>
                    <a:pt x="685" y="1336"/>
                    <a:pt x="680" y="1336"/>
                  </a:cubicBezTo>
                  <a:cubicBezTo>
                    <a:pt x="677" y="1336"/>
                    <a:pt x="677" y="1338"/>
                    <a:pt x="674" y="1338"/>
                  </a:cubicBezTo>
                  <a:cubicBezTo>
                    <a:pt x="674" y="1338"/>
                    <a:pt x="671" y="1335"/>
                    <a:pt x="669" y="1335"/>
                  </a:cubicBezTo>
                  <a:cubicBezTo>
                    <a:pt x="668" y="1334"/>
                    <a:pt x="666" y="1335"/>
                    <a:pt x="664" y="1335"/>
                  </a:cubicBezTo>
                  <a:cubicBezTo>
                    <a:pt x="663" y="1334"/>
                    <a:pt x="662" y="1334"/>
                    <a:pt x="663" y="1333"/>
                  </a:cubicBezTo>
                  <a:cubicBezTo>
                    <a:pt x="673" y="1334"/>
                    <a:pt x="682" y="1337"/>
                    <a:pt x="684" y="1330"/>
                  </a:cubicBezTo>
                  <a:cubicBezTo>
                    <a:pt x="678" y="1331"/>
                    <a:pt x="673" y="1330"/>
                    <a:pt x="668" y="1330"/>
                  </a:cubicBezTo>
                  <a:cubicBezTo>
                    <a:pt x="663" y="1330"/>
                    <a:pt x="657" y="1329"/>
                    <a:pt x="652" y="1328"/>
                  </a:cubicBezTo>
                  <a:cubicBezTo>
                    <a:pt x="646" y="1327"/>
                    <a:pt x="641" y="1327"/>
                    <a:pt x="635" y="1326"/>
                  </a:cubicBezTo>
                  <a:cubicBezTo>
                    <a:pt x="630" y="1325"/>
                    <a:pt x="624" y="1324"/>
                    <a:pt x="618" y="1323"/>
                  </a:cubicBezTo>
                  <a:cubicBezTo>
                    <a:pt x="614" y="1325"/>
                    <a:pt x="623" y="1328"/>
                    <a:pt x="621" y="1332"/>
                  </a:cubicBezTo>
                  <a:cubicBezTo>
                    <a:pt x="611" y="1330"/>
                    <a:pt x="611" y="1330"/>
                    <a:pt x="611" y="1330"/>
                  </a:cubicBezTo>
                  <a:cubicBezTo>
                    <a:pt x="611" y="1328"/>
                    <a:pt x="615" y="1330"/>
                    <a:pt x="614" y="1327"/>
                  </a:cubicBezTo>
                  <a:cubicBezTo>
                    <a:pt x="607" y="1327"/>
                    <a:pt x="601" y="1325"/>
                    <a:pt x="594" y="1324"/>
                  </a:cubicBezTo>
                  <a:cubicBezTo>
                    <a:pt x="588" y="1322"/>
                    <a:pt x="581" y="1321"/>
                    <a:pt x="575" y="1318"/>
                  </a:cubicBezTo>
                  <a:cubicBezTo>
                    <a:pt x="569" y="1316"/>
                    <a:pt x="563" y="1315"/>
                    <a:pt x="558" y="1313"/>
                  </a:cubicBezTo>
                  <a:cubicBezTo>
                    <a:pt x="552" y="1312"/>
                    <a:pt x="546" y="1310"/>
                    <a:pt x="541" y="1310"/>
                  </a:cubicBezTo>
                  <a:cubicBezTo>
                    <a:pt x="542" y="1308"/>
                    <a:pt x="537" y="1307"/>
                    <a:pt x="539" y="1305"/>
                  </a:cubicBezTo>
                  <a:cubicBezTo>
                    <a:pt x="542" y="1306"/>
                    <a:pt x="546" y="1308"/>
                    <a:pt x="545" y="1305"/>
                  </a:cubicBezTo>
                  <a:cubicBezTo>
                    <a:pt x="540" y="1302"/>
                    <a:pt x="533" y="1301"/>
                    <a:pt x="528" y="1299"/>
                  </a:cubicBezTo>
                  <a:cubicBezTo>
                    <a:pt x="524" y="1298"/>
                    <a:pt x="519" y="1298"/>
                    <a:pt x="517" y="1298"/>
                  </a:cubicBezTo>
                  <a:cubicBezTo>
                    <a:pt x="515" y="1298"/>
                    <a:pt x="512" y="1296"/>
                    <a:pt x="510" y="1296"/>
                  </a:cubicBezTo>
                  <a:cubicBezTo>
                    <a:pt x="509" y="1295"/>
                    <a:pt x="506" y="1296"/>
                    <a:pt x="505" y="1296"/>
                  </a:cubicBezTo>
                  <a:cubicBezTo>
                    <a:pt x="503" y="1295"/>
                    <a:pt x="501" y="1294"/>
                    <a:pt x="499" y="1293"/>
                  </a:cubicBezTo>
                  <a:cubicBezTo>
                    <a:pt x="495" y="1292"/>
                    <a:pt x="495" y="1294"/>
                    <a:pt x="493" y="1293"/>
                  </a:cubicBezTo>
                  <a:cubicBezTo>
                    <a:pt x="488" y="1291"/>
                    <a:pt x="484" y="1288"/>
                    <a:pt x="479" y="1285"/>
                  </a:cubicBezTo>
                  <a:cubicBezTo>
                    <a:pt x="475" y="1284"/>
                    <a:pt x="481" y="1289"/>
                    <a:pt x="475" y="1287"/>
                  </a:cubicBezTo>
                  <a:cubicBezTo>
                    <a:pt x="474" y="1284"/>
                    <a:pt x="473" y="1283"/>
                    <a:pt x="469" y="1281"/>
                  </a:cubicBezTo>
                  <a:cubicBezTo>
                    <a:pt x="468" y="1280"/>
                    <a:pt x="468" y="1279"/>
                    <a:pt x="467" y="1278"/>
                  </a:cubicBezTo>
                  <a:cubicBezTo>
                    <a:pt x="465" y="1277"/>
                    <a:pt x="464" y="1277"/>
                    <a:pt x="463" y="1277"/>
                  </a:cubicBezTo>
                  <a:cubicBezTo>
                    <a:pt x="459" y="1275"/>
                    <a:pt x="454" y="1270"/>
                    <a:pt x="451" y="1269"/>
                  </a:cubicBezTo>
                  <a:cubicBezTo>
                    <a:pt x="448" y="1267"/>
                    <a:pt x="442" y="1266"/>
                    <a:pt x="438" y="1264"/>
                  </a:cubicBezTo>
                  <a:cubicBezTo>
                    <a:pt x="437" y="1263"/>
                    <a:pt x="437" y="1262"/>
                    <a:pt x="436" y="1262"/>
                  </a:cubicBezTo>
                  <a:cubicBezTo>
                    <a:pt x="435" y="1261"/>
                    <a:pt x="434" y="1262"/>
                    <a:pt x="431" y="1260"/>
                  </a:cubicBezTo>
                  <a:cubicBezTo>
                    <a:pt x="429" y="1259"/>
                    <a:pt x="429" y="1257"/>
                    <a:pt x="427" y="1256"/>
                  </a:cubicBezTo>
                  <a:cubicBezTo>
                    <a:pt x="425" y="1255"/>
                    <a:pt x="425" y="1257"/>
                    <a:pt x="423" y="1256"/>
                  </a:cubicBezTo>
                  <a:cubicBezTo>
                    <a:pt x="423" y="1256"/>
                    <a:pt x="421" y="1250"/>
                    <a:pt x="418" y="1250"/>
                  </a:cubicBezTo>
                  <a:cubicBezTo>
                    <a:pt x="415" y="1251"/>
                    <a:pt x="420" y="1256"/>
                    <a:pt x="415" y="1254"/>
                  </a:cubicBezTo>
                  <a:cubicBezTo>
                    <a:pt x="410" y="1250"/>
                    <a:pt x="408" y="1246"/>
                    <a:pt x="404" y="1244"/>
                  </a:cubicBezTo>
                  <a:cubicBezTo>
                    <a:pt x="399" y="1241"/>
                    <a:pt x="396" y="1242"/>
                    <a:pt x="394" y="1240"/>
                  </a:cubicBezTo>
                  <a:cubicBezTo>
                    <a:pt x="393" y="1239"/>
                    <a:pt x="396" y="1238"/>
                    <a:pt x="394" y="1237"/>
                  </a:cubicBezTo>
                  <a:cubicBezTo>
                    <a:pt x="394" y="1237"/>
                    <a:pt x="389" y="1239"/>
                    <a:pt x="388" y="1236"/>
                  </a:cubicBezTo>
                  <a:cubicBezTo>
                    <a:pt x="387" y="1233"/>
                    <a:pt x="389" y="1235"/>
                    <a:pt x="390" y="1233"/>
                  </a:cubicBezTo>
                  <a:cubicBezTo>
                    <a:pt x="388" y="1231"/>
                    <a:pt x="385" y="1229"/>
                    <a:pt x="382" y="1227"/>
                  </a:cubicBezTo>
                  <a:cubicBezTo>
                    <a:pt x="380" y="1226"/>
                    <a:pt x="377" y="1224"/>
                    <a:pt x="374" y="1222"/>
                  </a:cubicBezTo>
                  <a:cubicBezTo>
                    <a:pt x="369" y="1218"/>
                    <a:pt x="364" y="1214"/>
                    <a:pt x="360" y="1210"/>
                  </a:cubicBezTo>
                  <a:cubicBezTo>
                    <a:pt x="356" y="1206"/>
                    <a:pt x="352" y="1203"/>
                    <a:pt x="348" y="1203"/>
                  </a:cubicBezTo>
                  <a:cubicBezTo>
                    <a:pt x="349" y="1204"/>
                    <a:pt x="351" y="1205"/>
                    <a:pt x="350" y="1205"/>
                  </a:cubicBezTo>
                  <a:cubicBezTo>
                    <a:pt x="348" y="1201"/>
                    <a:pt x="342" y="1200"/>
                    <a:pt x="339" y="1197"/>
                  </a:cubicBezTo>
                  <a:cubicBezTo>
                    <a:pt x="336" y="1195"/>
                    <a:pt x="336" y="1193"/>
                    <a:pt x="333" y="1190"/>
                  </a:cubicBezTo>
                  <a:cubicBezTo>
                    <a:pt x="330" y="1188"/>
                    <a:pt x="329" y="1189"/>
                    <a:pt x="326" y="1186"/>
                  </a:cubicBezTo>
                  <a:cubicBezTo>
                    <a:pt x="327" y="1185"/>
                    <a:pt x="329" y="1186"/>
                    <a:pt x="330" y="1185"/>
                  </a:cubicBezTo>
                  <a:cubicBezTo>
                    <a:pt x="326" y="1182"/>
                    <a:pt x="324" y="1181"/>
                    <a:pt x="320" y="1179"/>
                  </a:cubicBezTo>
                  <a:cubicBezTo>
                    <a:pt x="318" y="1177"/>
                    <a:pt x="318" y="1175"/>
                    <a:pt x="315" y="1173"/>
                  </a:cubicBezTo>
                  <a:cubicBezTo>
                    <a:pt x="308" y="1166"/>
                    <a:pt x="297" y="1159"/>
                    <a:pt x="291" y="1152"/>
                  </a:cubicBezTo>
                  <a:cubicBezTo>
                    <a:pt x="289" y="1148"/>
                    <a:pt x="287" y="1144"/>
                    <a:pt x="284" y="1141"/>
                  </a:cubicBezTo>
                  <a:cubicBezTo>
                    <a:pt x="284" y="1142"/>
                    <a:pt x="282" y="1142"/>
                    <a:pt x="282" y="1141"/>
                  </a:cubicBezTo>
                  <a:cubicBezTo>
                    <a:pt x="281" y="1141"/>
                    <a:pt x="279" y="1139"/>
                    <a:pt x="279" y="1138"/>
                  </a:cubicBezTo>
                  <a:cubicBezTo>
                    <a:pt x="276" y="1135"/>
                    <a:pt x="274" y="1130"/>
                    <a:pt x="271" y="1126"/>
                  </a:cubicBezTo>
                  <a:cubicBezTo>
                    <a:pt x="269" y="1124"/>
                    <a:pt x="266" y="1122"/>
                    <a:pt x="264" y="1119"/>
                  </a:cubicBezTo>
                  <a:cubicBezTo>
                    <a:pt x="261" y="1116"/>
                    <a:pt x="259" y="1111"/>
                    <a:pt x="257" y="1109"/>
                  </a:cubicBezTo>
                  <a:cubicBezTo>
                    <a:pt x="255" y="1107"/>
                    <a:pt x="252" y="1105"/>
                    <a:pt x="251" y="1104"/>
                  </a:cubicBezTo>
                  <a:cubicBezTo>
                    <a:pt x="250" y="1103"/>
                    <a:pt x="250" y="1102"/>
                    <a:pt x="249" y="1101"/>
                  </a:cubicBezTo>
                  <a:cubicBezTo>
                    <a:pt x="248" y="1099"/>
                    <a:pt x="247" y="1097"/>
                    <a:pt x="245" y="1096"/>
                  </a:cubicBezTo>
                  <a:cubicBezTo>
                    <a:pt x="244" y="1094"/>
                    <a:pt x="242" y="1092"/>
                    <a:pt x="240" y="1090"/>
                  </a:cubicBezTo>
                  <a:cubicBezTo>
                    <a:pt x="237" y="1086"/>
                    <a:pt x="234" y="1082"/>
                    <a:pt x="231" y="1078"/>
                  </a:cubicBezTo>
                  <a:cubicBezTo>
                    <a:pt x="230" y="1077"/>
                    <a:pt x="229" y="1075"/>
                    <a:pt x="228" y="1073"/>
                  </a:cubicBezTo>
                  <a:cubicBezTo>
                    <a:pt x="227" y="1072"/>
                    <a:pt x="226" y="1070"/>
                    <a:pt x="225" y="1068"/>
                  </a:cubicBezTo>
                  <a:cubicBezTo>
                    <a:pt x="223" y="1065"/>
                    <a:pt x="222" y="1061"/>
                    <a:pt x="219" y="1058"/>
                  </a:cubicBezTo>
                  <a:cubicBezTo>
                    <a:pt x="216" y="1053"/>
                    <a:pt x="212" y="1050"/>
                    <a:pt x="209" y="1045"/>
                  </a:cubicBezTo>
                  <a:cubicBezTo>
                    <a:pt x="208" y="1042"/>
                    <a:pt x="207" y="1039"/>
                    <a:pt x="206" y="1036"/>
                  </a:cubicBezTo>
                  <a:cubicBezTo>
                    <a:pt x="204" y="1034"/>
                    <a:pt x="202" y="1033"/>
                    <a:pt x="200" y="1030"/>
                  </a:cubicBezTo>
                  <a:cubicBezTo>
                    <a:pt x="198" y="1027"/>
                    <a:pt x="196" y="1024"/>
                    <a:pt x="195" y="1021"/>
                  </a:cubicBezTo>
                  <a:cubicBezTo>
                    <a:pt x="193" y="1017"/>
                    <a:pt x="191" y="1013"/>
                    <a:pt x="189" y="1010"/>
                  </a:cubicBezTo>
                  <a:cubicBezTo>
                    <a:pt x="186" y="1002"/>
                    <a:pt x="183" y="994"/>
                    <a:pt x="180" y="987"/>
                  </a:cubicBezTo>
                  <a:cubicBezTo>
                    <a:pt x="179" y="985"/>
                    <a:pt x="176" y="983"/>
                    <a:pt x="175" y="981"/>
                  </a:cubicBezTo>
                  <a:cubicBezTo>
                    <a:pt x="173" y="977"/>
                    <a:pt x="172" y="968"/>
                    <a:pt x="168" y="971"/>
                  </a:cubicBezTo>
                  <a:cubicBezTo>
                    <a:pt x="168" y="973"/>
                    <a:pt x="169" y="975"/>
                    <a:pt x="170" y="977"/>
                  </a:cubicBezTo>
                  <a:cubicBezTo>
                    <a:pt x="171" y="979"/>
                    <a:pt x="172" y="981"/>
                    <a:pt x="172" y="982"/>
                  </a:cubicBezTo>
                  <a:cubicBezTo>
                    <a:pt x="174" y="986"/>
                    <a:pt x="177" y="990"/>
                    <a:pt x="179" y="994"/>
                  </a:cubicBezTo>
                  <a:cubicBezTo>
                    <a:pt x="181" y="998"/>
                    <a:pt x="182" y="1001"/>
                    <a:pt x="184" y="1005"/>
                  </a:cubicBezTo>
                  <a:cubicBezTo>
                    <a:pt x="185" y="1008"/>
                    <a:pt x="187" y="1011"/>
                    <a:pt x="189" y="1015"/>
                  </a:cubicBezTo>
                  <a:cubicBezTo>
                    <a:pt x="192" y="1021"/>
                    <a:pt x="195" y="1028"/>
                    <a:pt x="198" y="1032"/>
                  </a:cubicBezTo>
                  <a:cubicBezTo>
                    <a:pt x="200" y="1034"/>
                    <a:pt x="201" y="1034"/>
                    <a:pt x="203" y="1036"/>
                  </a:cubicBezTo>
                  <a:cubicBezTo>
                    <a:pt x="203" y="1038"/>
                    <a:pt x="203" y="1041"/>
                    <a:pt x="204" y="1042"/>
                  </a:cubicBezTo>
                  <a:cubicBezTo>
                    <a:pt x="206" y="1047"/>
                    <a:pt x="210" y="1052"/>
                    <a:pt x="211" y="1053"/>
                  </a:cubicBezTo>
                  <a:cubicBezTo>
                    <a:pt x="212" y="1054"/>
                    <a:pt x="211" y="1056"/>
                    <a:pt x="212" y="1058"/>
                  </a:cubicBezTo>
                  <a:cubicBezTo>
                    <a:pt x="212" y="1058"/>
                    <a:pt x="214" y="1058"/>
                    <a:pt x="214" y="1058"/>
                  </a:cubicBezTo>
                  <a:cubicBezTo>
                    <a:pt x="215" y="1059"/>
                    <a:pt x="216" y="1061"/>
                    <a:pt x="217" y="1062"/>
                  </a:cubicBezTo>
                  <a:cubicBezTo>
                    <a:pt x="219" y="1065"/>
                    <a:pt x="222" y="1070"/>
                    <a:pt x="224" y="1073"/>
                  </a:cubicBezTo>
                  <a:cubicBezTo>
                    <a:pt x="226" y="1077"/>
                    <a:pt x="227" y="1080"/>
                    <a:pt x="226" y="1081"/>
                  </a:cubicBezTo>
                  <a:cubicBezTo>
                    <a:pt x="221" y="1077"/>
                    <a:pt x="218" y="1069"/>
                    <a:pt x="215" y="1065"/>
                  </a:cubicBezTo>
                  <a:cubicBezTo>
                    <a:pt x="212" y="1060"/>
                    <a:pt x="209" y="1057"/>
                    <a:pt x="206" y="1052"/>
                  </a:cubicBezTo>
                  <a:cubicBezTo>
                    <a:pt x="205" y="1051"/>
                    <a:pt x="205" y="1050"/>
                    <a:pt x="205" y="1049"/>
                  </a:cubicBezTo>
                  <a:cubicBezTo>
                    <a:pt x="202" y="1045"/>
                    <a:pt x="199" y="1039"/>
                    <a:pt x="196" y="1033"/>
                  </a:cubicBezTo>
                  <a:cubicBezTo>
                    <a:pt x="195" y="1032"/>
                    <a:pt x="194" y="1030"/>
                    <a:pt x="193" y="1029"/>
                  </a:cubicBezTo>
                  <a:cubicBezTo>
                    <a:pt x="192" y="1027"/>
                    <a:pt x="192" y="1026"/>
                    <a:pt x="191" y="1024"/>
                  </a:cubicBezTo>
                  <a:cubicBezTo>
                    <a:pt x="189" y="1022"/>
                    <a:pt x="188" y="1019"/>
                    <a:pt x="186" y="1017"/>
                  </a:cubicBezTo>
                  <a:cubicBezTo>
                    <a:pt x="183" y="1011"/>
                    <a:pt x="182" y="1006"/>
                    <a:pt x="179" y="1001"/>
                  </a:cubicBezTo>
                  <a:cubicBezTo>
                    <a:pt x="177" y="997"/>
                    <a:pt x="174" y="993"/>
                    <a:pt x="171" y="988"/>
                  </a:cubicBezTo>
                  <a:cubicBezTo>
                    <a:pt x="169" y="983"/>
                    <a:pt x="167" y="978"/>
                    <a:pt x="166" y="975"/>
                  </a:cubicBezTo>
                  <a:cubicBezTo>
                    <a:pt x="165" y="972"/>
                    <a:pt x="163" y="970"/>
                    <a:pt x="161" y="968"/>
                  </a:cubicBezTo>
                  <a:cubicBezTo>
                    <a:pt x="160" y="965"/>
                    <a:pt x="159" y="958"/>
                    <a:pt x="156" y="960"/>
                  </a:cubicBezTo>
                  <a:cubicBezTo>
                    <a:pt x="158" y="966"/>
                    <a:pt x="159" y="972"/>
                    <a:pt x="162" y="978"/>
                  </a:cubicBezTo>
                  <a:cubicBezTo>
                    <a:pt x="164" y="981"/>
                    <a:pt x="166" y="982"/>
                    <a:pt x="167" y="984"/>
                  </a:cubicBezTo>
                  <a:cubicBezTo>
                    <a:pt x="168" y="986"/>
                    <a:pt x="167" y="988"/>
                    <a:pt x="169" y="990"/>
                  </a:cubicBezTo>
                  <a:cubicBezTo>
                    <a:pt x="171" y="996"/>
                    <a:pt x="175" y="1001"/>
                    <a:pt x="178" y="1007"/>
                  </a:cubicBezTo>
                  <a:cubicBezTo>
                    <a:pt x="180" y="1012"/>
                    <a:pt x="183" y="1017"/>
                    <a:pt x="185" y="1022"/>
                  </a:cubicBezTo>
                  <a:cubicBezTo>
                    <a:pt x="188" y="1027"/>
                    <a:pt x="190" y="1032"/>
                    <a:pt x="192" y="1036"/>
                  </a:cubicBezTo>
                  <a:cubicBezTo>
                    <a:pt x="195" y="1041"/>
                    <a:pt x="197" y="1046"/>
                    <a:pt x="200" y="1050"/>
                  </a:cubicBezTo>
                  <a:cubicBezTo>
                    <a:pt x="201" y="1052"/>
                    <a:pt x="202" y="1054"/>
                    <a:pt x="203" y="1056"/>
                  </a:cubicBezTo>
                  <a:cubicBezTo>
                    <a:pt x="204" y="1058"/>
                    <a:pt x="205" y="1059"/>
                    <a:pt x="207" y="1061"/>
                  </a:cubicBezTo>
                  <a:cubicBezTo>
                    <a:pt x="208" y="1063"/>
                    <a:pt x="210" y="1063"/>
                    <a:pt x="211" y="1065"/>
                  </a:cubicBezTo>
                  <a:cubicBezTo>
                    <a:pt x="213" y="1068"/>
                    <a:pt x="213" y="1072"/>
                    <a:pt x="215" y="1076"/>
                  </a:cubicBezTo>
                  <a:cubicBezTo>
                    <a:pt x="217" y="1079"/>
                    <a:pt x="220" y="1082"/>
                    <a:pt x="223" y="1086"/>
                  </a:cubicBezTo>
                  <a:cubicBezTo>
                    <a:pt x="225" y="1088"/>
                    <a:pt x="227" y="1092"/>
                    <a:pt x="229" y="1095"/>
                  </a:cubicBezTo>
                  <a:cubicBezTo>
                    <a:pt x="232" y="1099"/>
                    <a:pt x="234" y="1102"/>
                    <a:pt x="237" y="1106"/>
                  </a:cubicBezTo>
                  <a:cubicBezTo>
                    <a:pt x="240" y="1110"/>
                    <a:pt x="243" y="1114"/>
                    <a:pt x="246" y="1118"/>
                  </a:cubicBezTo>
                  <a:cubicBezTo>
                    <a:pt x="249" y="1122"/>
                    <a:pt x="252" y="1126"/>
                    <a:pt x="255" y="1130"/>
                  </a:cubicBezTo>
                  <a:cubicBezTo>
                    <a:pt x="257" y="1132"/>
                    <a:pt x="258" y="1132"/>
                    <a:pt x="260" y="1134"/>
                  </a:cubicBezTo>
                  <a:cubicBezTo>
                    <a:pt x="265" y="1141"/>
                    <a:pt x="269" y="1147"/>
                    <a:pt x="274" y="1152"/>
                  </a:cubicBezTo>
                  <a:cubicBezTo>
                    <a:pt x="280" y="1158"/>
                    <a:pt x="282" y="1160"/>
                    <a:pt x="286" y="1165"/>
                  </a:cubicBezTo>
                  <a:cubicBezTo>
                    <a:pt x="288" y="1167"/>
                    <a:pt x="291" y="1168"/>
                    <a:pt x="292" y="1170"/>
                  </a:cubicBezTo>
                  <a:cubicBezTo>
                    <a:pt x="294" y="1172"/>
                    <a:pt x="294" y="1174"/>
                    <a:pt x="296" y="1176"/>
                  </a:cubicBezTo>
                  <a:cubicBezTo>
                    <a:pt x="297" y="1177"/>
                    <a:pt x="299" y="1177"/>
                    <a:pt x="301" y="1179"/>
                  </a:cubicBezTo>
                  <a:cubicBezTo>
                    <a:pt x="301" y="1179"/>
                    <a:pt x="303" y="1181"/>
                    <a:pt x="304" y="1183"/>
                  </a:cubicBezTo>
                  <a:cubicBezTo>
                    <a:pt x="306" y="1184"/>
                    <a:pt x="306" y="1183"/>
                    <a:pt x="308" y="1185"/>
                  </a:cubicBezTo>
                  <a:cubicBezTo>
                    <a:pt x="310" y="1188"/>
                    <a:pt x="312" y="1192"/>
                    <a:pt x="315" y="1195"/>
                  </a:cubicBezTo>
                  <a:cubicBezTo>
                    <a:pt x="318" y="1199"/>
                    <a:pt x="325" y="1203"/>
                    <a:pt x="330" y="1208"/>
                  </a:cubicBezTo>
                  <a:cubicBezTo>
                    <a:pt x="332" y="1210"/>
                    <a:pt x="334" y="1213"/>
                    <a:pt x="335" y="1214"/>
                  </a:cubicBezTo>
                  <a:cubicBezTo>
                    <a:pt x="338" y="1217"/>
                    <a:pt x="343" y="1221"/>
                    <a:pt x="344" y="1221"/>
                  </a:cubicBezTo>
                  <a:cubicBezTo>
                    <a:pt x="345" y="1222"/>
                    <a:pt x="347" y="1226"/>
                    <a:pt x="351" y="1228"/>
                  </a:cubicBezTo>
                  <a:cubicBezTo>
                    <a:pt x="353" y="1229"/>
                    <a:pt x="355" y="1228"/>
                    <a:pt x="357" y="1229"/>
                  </a:cubicBezTo>
                  <a:cubicBezTo>
                    <a:pt x="360" y="1231"/>
                    <a:pt x="360" y="1233"/>
                    <a:pt x="363" y="1235"/>
                  </a:cubicBezTo>
                  <a:cubicBezTo>
                    <a:pt x="367" y="1237"/>
                    <a:pt x="371" y="1239"/>
                    <a:pt x="376" y="1241"/>
                  </a:cubicBezTo>
                  <a:cubicBezTo>
                    <a:pt x="382" y="1245"/>
                    <a:pt x="387" y="1251"/>
                    <a:pt x="394" y="1256"/>
                  </a:cubicBezTo>
                  <a:cubicBezTo>
                    <a:pt x="397" y="1258"/>
                    <a:pt x="400" y="1258"/>
                    <a:pt x="403" y="1260"/>
                  </a:cubicBezTo>
                  <a:cubicBezTo>
                    <a:pt x="405" y="1261"/>
                    <a:pt x="408" y="1264"/>
                    <a:pt x="410" y="1266"/>
                  </a:cubicBezTo>
                  <a:cubicBezTo>
                    <a:pt x="420" y="1273"/>
                    <a:pt x="432" y="1277"/>
                    <a:pt x="441" y="1283"/>
                  </a:cubicBezTo>
                  <a:cubicBezTo>
                    <a:pt x="443" y="1284"/>
                    <a:pt x="445" y="1287"/>
                    <a:pt x="447" y="1288"/>
                  </a:cubicBezTo>
                  <a:cubicBezTo>
                    <a:pt x="451" y="1290"/>
                    <a:pt x="455" y="1291"/>
                    <a:pt x="460" y="1294"/>
                  </a:cubicBezTo>
                  <a:cubicBezTo>
                    <a:pt x="462" y="1295"/>
                    <a:pt x="464" y="1297"/>
                    <a:pt x="467" y="1298"/>
                  </a:cubicBezTo>
                  <a:cubicBezTo>
                    <a:pt x="469" y="1299"/>
                    <a:pt x="472" y="1299"/>
                    <a:pt x="474" y="1300"/>
                  </a:cubicBezTo>
                  <a:cubicBezTo>
                    <a:pt x="479" y="1303"/>
                    <a:pt x="486" y="1307"/>
                    <a:pt x="490" y="1309"/>
                  </a:cubicBezTo>
                  <a:cubicBezTo>
                    <a:pt x="497" y="1314"/>
                    <a:pt x="499" y="1311"/>
                    <a:pt x="505" y="1313"/>
                  </a:cubicBezTo>
                  <a:cubicBezTo>
                    <a:pt x="506" y="1314"/>
                    <a:pt x="510" y="1316"/>
                    <a:pt x="514" y="1317"/>
                  </a:cubicBezTo>
                  <a:cubicBezTo>
                    <a:pt x="517" y="1318"/>
                    <a:pt x="521" y="1320"/>
                    <a:pt x="524" y="1321"/>
                  </a:cubicBezTo>
                  <a:cubicBezTo>
                    <a:pt x="527" y="1321"/>
                    <a:pt x="529" y="1320"/>
                    <a:pt x="531" y="1321"/>
                  </a:cubicBezTo>
                  <a:cubicBezTo>
                    <a:pt x="541" y="1323"/>
                    <a:pt x="543" y="1327"/>
                    <a:pt x="548" y="1329"/>
                  </a:cubicBezTo>
                  <a:cubicBezTo>
                    <a:pt x="552" y="1330"/>
                    <a:pt x="556" y="1329"/>
                    <a:pt x="559" y="1330"/>
                  </a:cubicBezTo>
                  <a:cubicBezTo>
                    <a:pt x="562" y="1331"/>
                    <a:pt x="565" y="1333"/>
                    <a:pt x="568" y="1334"/>
                  </a:cubicBezTo>
                  <a:cubicBezTo>
                    <a:pt x="571" y="1335"/>
                    <a:pt x="574" y="1334"/>
                    <a:pt x="576" y="1335"/>
                  </a:cubicBezTo>
                  <a:cubicBezTo>
                    <a:pt x="578" y="1335"/>
                    <a:pt x="579" y="1337"/>
                    <a:pt x="582" y="1337"/>
                  </a:cubicBezTo>
                  <a:cubicBezTo>
                    <a:pt x="587" y="1338"/>
                    <a:pt x="596" y="1339"/>
                    <a:pt x="601" y="1341"/>
                  </a:cubicBezTo>
                  <a:cubicBezTo>
                    <a:pt x="603" y="1341"/>
                    <a:pt x="605" y="1343"/>
                    <a:pt x="607" y="1344"/>
                  </a:cubicBezTo>
                  <a:cubicBezTo>
                    <a:pt x="609" y="1344"/>
                    <a:pt x="612" y="1344"/>
                    <a:pt x="615" y="1345"/>
                  </a:cubicBezTo>
                  <a:cubicBezTo>
                    <a:pt x="618" y="1345"/>
                    <a:pt x="620" y="1347"/>
                    <a:pt x="622" y="1347"/>
                  </a:cubicBezTo>
                  <a:cubicBezTo>
                    <a:pt x="621" y="1347"/>
                    <a:pt x="626" y="1347"/>
                    <a:pt x="627" y="1347"/>
                  </a:cubicBezTo>
                  <a:cubicBezTo>
                    <a:pt x="629" y="1347"/>
                    <a:pt x="631" y="1347"/>
                    <a:pt x="634" y="1348"/>
                  </a:cubicBezTo>
                  <a:cubicBezTo>
                    <a:pt x="637" y="1348"/>
                    <a:pt x="640" y="1348"/>
                    <a:pt x="642" y="1349"/>
                  </a:cubicBezTo>
                  <a:cubicBezTo>
                    <a:pt x="642" y="1349"/>
                    <a:pt x="641" y="1350"/>
                    <a:pt x="641" y="1351"/>
                  </a:cubicBezTo>
                  <a:cubicBezTo>
                    <a:pt x="644" y="1352"/>
                    <a:pt x="657" y="1351"/>
                    <a:pt x="656" y="1351"/>
                  </a:cubicBezTo>
                  <a:cubicBezTo>
                    <a:pt x="659" y="1352"/>
                    <a:pt x="661" y="1354"/>
                    <a:pt x="664" y="1354"/>
                  </a:cubicBezTo>
                  <a:cubicBezTo>
                    <a:pt x="664" y="1354"/>
                    <a:pt x="667" y="1352"/>
                    <a:pt x="668" y="1352"/>
                  </a:cubicBezTo>
                  <a:cubicBezTo>
                    <a:pt x="670" y="1352"/>
                    <a:pt x="670" y="1353"/>
                    <a:pt x="672" y="1353"/>
                  </a:cubicBezTo>
                  <a:cubicBezTo>
                    <a:pt x="672" y="1353"/>
                    <a:pt x="673" y="1352"/>
                    <a:pt x="675" y="1352"/>
                  </a:cubicBezTo>
                  <a:cubicBezTo>
                    <a:pt x="686" y="1353"/>
                    <a:pt x="694" y="1355"/>
                    <a:pt x="700" y="1355"/>
                  </a:cubicBezTo>
                  <a:cubicBezTo>
                    <a:pt x="702" y="1355"/>
                    <a:pt x="706" y="1353"/>
                    <a:pt x="708" y="1353"/>
                  </a:cubicBezTo>
                  <a:cubicBezTo>
                    <a:pt x="709" y="1353"/>
                    <a:pt x="710" y="1355"/>
                    <a:pt x="713" y="1355"/>
                  </a:cubicBezTo>
                  <a:cubicBezTo>
                    <a:pt x="716" y="1355"/>
                    <a:pt x="717" y="1354"/>
                    <a:pt x="720" y="1354"/>
                  </a:cubicBezTo>
                  <a:cubicBezTo>
                    <a:pt x="721" y="1354"/>
                    <a:pt x="724" y="1355"/>
                    <a:pt x="726" y="1355"/>
                  </a:cubicBezTo>
                  <a:cubicBezTo>
                    <a:pt x="735" y="1356"/>
                    <a:pt x="739" y="1354"/>
                    <a:pt x="745" y="1353"/>
                  </a:cubicBezTo>
                  <a:cubicBezTo>
                    <a:pt x="747" y="1353"/>
                    <a:pt x="750" y="1355"/>
                    <a:pt x="753" y="1355"/>
                  </a:cubicBezTo>
                  <a:cubicBezTo>
                    <a:pt x="760" y="1354"/>
                    <a:pt x="757" y="1352"/>
                    <a:pt x="761" y="1354"/>
                  </a:cubicBezTo>
                  <a:cubicBezTo>
                    <a:pt x="763" y="1355"/>
                    <a:pt x="767" y="1354"/>
                    <a:pt x="772" y="1354"/>
                  </a:cubicBezTo>
                  <a:cubicBezTo>
                    <a:pt x="777" y="1353"/>
                    <a:pt x="782" y="1352"/>
                    <a:pt x="787" y="1352"/>
                  </a:cubicBezTo>
                  <a:cubicBezTo>
                    <a:pt x="793" y="1351"/>
                    <a:pt x="799" y="1352"/>
                    <a:pt x="803" y="1352"/>
                  </a:cubicBezTo>
                  <a:cubicBezTo>
                    <a:pt x="807" y="1351"/>
                    <a:pt x="810" y="1349"/>
                    <a:pt x="813" y="1348"/>
                  </a:cubicBezTo>
                  <a:cubicBezTo>
                    <a:pt x="822" y="1347"/>
                    <a:pt x="836" y="1344"/>
                    <a:pt x="846" y="1342"/>
                  </a:cubicBezTo>
                  <a:cubicBezTo>
                    <a:pt x="848" y="1342"/>
                    <a:pt x="851" y="1342"/>
                    <a:pt x="853" y="1342"/>
                  </a:cubicBezTo>
                  <a:cubicBezTo>
                    <a:pt x="858" y="1341"/>
                    <a:pt x="867" y="1339"/>
                    <a:pt x="870" y="1338"/>
                  </a:cubicBezTo>
                  <a:cubicBezTo>
                    <a:pt x="872" y="1337"/>
                    <a:pt x="873" y="1334"/>
                    <a:pt x="875" y="1333"/>
                  </a:cubicBezTo>
                  <a:cubicBezTo>
                    <a:pt x="879" y="1332"/>
                    <a:pt x="883" y="1333"/>
                    <a:pt x="888" y="1332"/>
                  </a:cubicBezTo>
                  <a:cubicBezTo>
                    <a:pt x="893" y="1331"/>
                    <a:pt x="899" y="1328"/>
                    <a:pt x="902" y="1327"/>
                  </a:cubicBezTo>
                  <a:cubicBezTo>
                    <a:pt x="904" y="1327"/>
                    <a:pt x="906" y="1328"/>
                    <a:pt x="907" y="1327"/>
                  </a:cubicBezTo>
                  <a:cubicBezTo>
                    <a:pt x="915" y="1326"/>
                    <a:pt x="920" y="1323"/>
                    <a:pt x="926" y="1321"/>
                  </a:cubicBezTo>
                  <a:cubicBezTo>
                    <a:pt x="928" y="1320"/>
                    <a:pt x="930" y="1319"/>
                    <a:pt x="932" y="1319"/>
                  </a:cubicBezTo>
                  <a:cubicBezTo>
                    <a:pt x="934" y="1318"/>
                    <a:pt x="935" y="1318"/>
                    <a:pt x="937" y="1317"/>
                  </a:cubicBezTo>
                  <a:cubicBezTo>
                    <a:pt x="941" y="1316"/>
                    <a:pt x="944" y="1316"/>
                    <a:pt x="946" y="1315"/>
                  </a:cubicBezTo>
                  <a:cubicBezTo>
                    <a:pt x="953" y="1312"/>
                    <a:pt x="959" y="1309"/>
                    <a:pt x="965" y="1305"/>
                  </a:cubicBezTo>
                  <a:cubicBezTo>
                    <a:pt x="968" y="1304"/>
                    <a:pt x="973" y="1304"/>
                    <a:pt x="976" y="1302"/>
                  </a:cubicBezTo>
                  <a:cubicBezTo>
                    <a:pt x="977" y="1301"/>
                    <a:pt x="979" y="1299"/>
                    <a:pt x="982" y="1298"/>
                  </a:cubicBezTo>
                  <a:cubicBezTo>
                    <a:pt x="984" y="1297"/>
                    <a:pt x="985" y="1298"/>
                    <a:pt x="987" y="1297"/>
                  </a:cubicBezTo>
                  <a:cubicBezTo>
                    <a:pt x="989" y="1297"/>
                    <a:pt x="992" y="1293"/>
                    <a:pt x="995" y="1292"/>
                  </a:cubicBezTo>
                  <a:cubicBezTo>
                    <a:pt x="999" y="1290"/>
                    <a:pt x="1002" y="1288"/>
                    <a:pt x="1006" y="1286"/>
                  </a:cubicBezTo>
                  <a:cubicBezTo>
                    <a:pt x="1012" y="1283"/>
                    <a:pt x="1029" y="1274"/>
                    <a:pt x="1032" y="1272"/>
                  </a:cubicBezTo>
                  <a:cubicBezTo>
                    <a:pt x="1033" y="1271"/>
                    <a:pt x="1032" y="1270"/>
                    <a:pt x="1035" y="1269"/>
                  </a:cubicBezTo>
                  <a:cubicBezTo>
                    <a:pt x="1036" y="1269"/>
                    <a:pt x="1037" y="1270"/>
                    <a:pt x="1040" y="1268"/>
                  </a:cubicBezTo>
                  <a:cubicBezTo>
                    <a:pt x="1045" y="1265"/>
                    <a:pt x="1048" y="1262"/>
                    <a:pt x="1051" y="1261"/>
                  </a:cubicBezTo>
                  <a:cubicBezTo>
                    <a:pt x="1058" y="1259"/>
                    <a:pt x="1068" y="1255"/>
                    <a:pt x="1070" y="1249"/>
                  </a:cubicBezTo>
                  <a:cubicBezTo>
                    <a:pt x="1077" y="1249"/>
                    <a:pt x="1079" y="1244"/>
                    <a:pt x="1084" y="1239"/>
                  </a:cubicBezTo>
                  <a:cubicBezTo>
                    <a:pt x="1090" y="1233"/>
                    <a:pt x="1091" y="1234"/>
                    <a:pt x="1097" y="1230"/>
                  </a:cubicBezTo>
                  <a:cubicBezTo>
                    <a:pt x="1101" y="1227"/>
                    <a:pt x="1105" y="1224"/>
                    <a:pt x="1106" y="1223"/>
                  </a:cubicBezTo>
                  <a:cubicBezTo>
                    <a:pt x="1107" y="1223"/>
                    <a:pt x="1107" y="1224"/>
                    <a:pt x="1108" y="1224"/>
                  </a:cubicBezTo>
                  <a:cubicBezTo>
                    <a:pt x="1110" y="1224"/>
                    <a:pt x="1113" y="1221"/>
                    <a:pt x="1115" y="1218"/>
                  </a:cubicBezTo>
                  <a:cubicBezTo>
                    <a:pt x="1117" y="1215"/>
                    <a:pt x="1119" y="1212"/>
                    <a:pt x="1120" y="1211"/>
                  </a:cubicBezTo>
                  <a:cubicBezTo>
                    <a:pt x="1122" y="1208"/>
                    <a:pt x="1126" y="1207"/>
                    <a:pt x="1128" y="1205"/>
                  </a:cubicBezTo>
                  <a:cubicBezTo>
                    <a:pt x="1131" y="1203"/>
                    <a:pt x="1130" y="1202"/>
                    <a:pt x="1133" y="1200"/>
                  </a:cubicBezTo>
                  <a:cubicBezTo>
                    <a:pt x="1139" y="1194"/>
                    <a:pt x="1149" y="1186"/>
                    <a:pt x="1156" y="1179"/>
                  </a:cubicBezTo>
                  <a:cubicBezTo>
                    <a:pt x="1158" y="1176"/>
                    <a:pt x="1159" y="1174"/>
                    <a:pt x="1161" y="1172"/>
                  </a:cubicBezTo>
                  <a:cubicBezTo>
                    <a:pt x="1163" y="1170"/>
                    <a:pt x="1164" y="1170"/>
                    <a:pt x="1166" y="1168"/>
                  </a:cubicBezTo>
                  <a:cubicBezTo>
                    <a:pt x="1168" y="1166"/>
                    <a:pt x="1170" y="1164"/>
                    <a:pt x="1172" y="1162"/>
                  </a:cubicBezTo>
                  <a:cubicBezTo>
                    <a:pt x="1175" y="1162"/>
                    <a:pt x="1173" y="1164"/>
                    <a:pt x="1176" y="1163"/>
                  </a:cubicBezTo>
                  <a:cubicBezTo>
                    <a:pt x="1178" y="1162"/>
                    <a:pt x="1181" y="1156"/>
                    <a:pt x="1182" y="1158"/>
                  </a:cubicBezTo>
                  <a:cubicBezTo>
                    <a:pt x="1184" y="1161"/>
                    <a:pt x="1178" y="1165"/>
                    <a:pt x="1175" y="1169"/>
                  </a:cubicBezTo>
                  <a:cubicBezTo>
                    <a:pt x="1171" y="1174"/>
                    <a:pt x="1167" y="1181"/>
                    <a:pt x="1163" y="1185"/>
                  </a:cubicBezTo>
                  <a:cubicBezTo>
                    <a:pt x="1160" y="1188"/>
                    <a:pt x="1157" y="1188"/>
                    <a:pt x="1154" y="1191"/>
                  </a:cubicBezTo>
                  <a:cubicBezTo>
                    <a:pt x="1146" y="1197"/>
                    <a:pt x="1147" y="1200"/>
                    <a:pt x="1143" y="1204"/>
                  </a:cubicBezTo>
                  <a:cubicBezTo>
                    <a:pt x="1142" y="1206"/>
                    <a:pt x="1137" y="1208"/>
                    <a:pt x="1136" y="1211"/>
                  </a:cubicBezTo>
                  <a:cubicBezTo>
                    <a:pt x="1138" y="1209"/>
                    <a:pt x="1143" y="1209"/>
                    <a:pt x="1141" y="1211"/>
                  </a:cubicBezTo>
                  <a:cubicBezTo>
                    <a:pt x="1137" y="1218"/>
                    <a:pt x="1131" y="1216"/>
                    <a:pt x="1128" y="1219"/>
                  </a:cubicBezTo>
                  <a:cubicBezTo>
                    <a:pt x="1126" y="1220"/>
                    <a:pt x="1126" y="1221"/>
                    <a:pt x="1126" y="1222"/>
                  </a:cubicBezTo>
                  <a:cubicBezTo>
                    <a:pt x="1123" y="1224"/>
                    <a:pt x="1120" y="1225"/>
                    <a:pt x="1121" y="1229"/>
                  </a:cubicBezTo>
                  <a:cubicBezTo>
                    <a:pt x="1125" y="1225"/>
                    <a:pt x="1129" y="1222"/>
                    <a:pt x="1127" y="1226"/>
                  </a:cubicBezTo>
                  <a:cubicBezTo>
                    <a:pt x="1122" y="1231"/>
                    <a:pt x="1118" y="1229"/>
                    <a:pt x="1113" y="1232"/>
                  </a:cubicBezTo>
                  <a:cubicBezTo>
                    <a:pt x="1108" y="1235"/>
                    <a:pt x="1106" y="1239"/>
                    <a:pt x="1102" y="1243"/>
                  </a:cubicBezTo>
                  <a:cubicBezTo>
                    <a:pt x="1102" y="1243"/>
                    <a:pt x="1098" y="1245"/>
                    <a:pt x="1097" y="1245"/>
                  </a:cubicBezTo>
                  <a:cubicBezTo>
                    <a:pt x="1091" y="1249"/>
                    <a:pt x="1079" y="1259"/>
                    <a:pt x="1074" y="1260"/>
                  </a:cubicBezTo>
                  <a:cubicBezTo>
                    <a:pt x="1077" y="1262"/>
                    <a:pt x="1073" y="1266"/>
                    <a:pt x="1071" y="1267"/>
                  </a:cubicBezTo>
                  <a:cubicBezTo>
                    <a:pt x="1071" y="1268"/>
                    <a:pt x="1065" y="1271"/>
                    <a:pt x="1063" y="1272"/>
                  </a:cubicBezTo>
                  <a:cubicBezTo>
                    <a:pt x="1062" y="1272"/>
                    <a:pt x="1062" y="1271"/>
                    <a:pt x="1062" y="1271"/>
                  </a:cubicBezTo>
                  <a:cubicBezTo>
                    <a:pt x="1061" y="1271"/>
                    <a:pt x="1059" y="1273"/>
                    <a:pt x="1059" y="1273"/>
                  </a:cubicBezTo>
                  <a:cubicBezTo>
                    <a:pt x="1058" y="1273"/>
                    <a:pt x="1056" y="1271"/>
                    <a:pt x="1056" y="1272"/>
                  </a:cubicBezTo>
                  <a:cubicBezTo>
                    <a:pt x="1052" y="1273"/>
                    <a:pt x="1048" y="1277"/>
                    <a:pt x="1046" y="1278"/>
                  </a:cubicBezTo>
                  <a:cubicBezTo>
                    <a:pt x="1047" y="1279"/>
                    <a:pt x="1049" y="1282"/>
                    <a:pt x="1048" y="1284"/>
                  </a:cubicBezTo>
                  <a:cubicBezTo>
                    <a:pt x="1043" y="1288"/>
                    <a:pt x="1042" y="1285"/>
                    <a:pt x="1045" y="1282"/>
                  </a:cubicBezTo>
                  <a:cubicBezTo>
                    <a:pt x="1038" y="1285"/>
                    <a:pt x="1040" y="1288"/>
                    <a:pt x="1039" y="1289"/>
                  </a:cubicBezTo>
                  <a:cubicBezTo>
                    <a:pt x="1037" y="1291"/>
                    <a:pt x="1035" y="1295"/>
                    <a:pt x="1030" y="1294"/>
                  </a:cubicBezTo>
                  <a:cubicBezTo>
                    <a:pt x="1033" y="1292"/>
                    <a:pt x="1035" y="1290"/>
                    <a:pt x="1035" y="1288"/>
                  </a:cubicBezTo>
                  <a:cubicBezTo>
                    <a:pt x="1030" y="1289"/>
                    <a:pt x="1026" y="1295"/>
                    <a:pt x="1021" y="1297"/>
                  </a:cubicBezTo>
                  <a:cubicBezTo>
                    <a:pt x="1017" y="1299"/>
                    <a:pt x="1016" y="1298"/>
                    <a:pt x="1013" y="1300"/>
                  </a:cubicBezTo>
                  <a:cubicBezTo>
                    <a:pt x="1011" y="1301"/>
                    <a:pt x="1012" y="1302"/>
                    <a:pt x="1011" y="1303"/>
                  </a:cubicBezTo>
                  <a:cubicBezTo>
                    <a:pt x="1009" y="1304"/>
                    <a:pt x="1006" y="1304"/>
                    <a:pt x="1004" y="1305"/>
                  </a:cubicBezTo>
                  <a:cubicBezTo>
                    <a:pt x="1001" y="1306"/>
                    <a:pt x="997" y="1308"/>
                    <a:pt x="993" y="1310"/>
                  </a:cubicBezTo>
                  <a:cubicBezTo>
                    <a:pt x="990" y="1311"/>
                    <a:pt x="986" y="1313"/>
                    <a:pt x="983" y="1315"/>
                  </a:cubicBezTo>
                  <a:cubicBezTo>
                    <a:pt x="980" y="1316"/>
                    <a:pt x="979" y="1320"/>
                    <a:pt x="976" y="1321"/>
                  </a:cubicBezTo>
                  <a:cubicBezTo>
                    <a:pt x="975" y="1322"/>
                    <a:pt x="970" y="1325"/>
                    <a:pt x="966" y="1327"/>
                  </a:cubicBezTo>
                  <a:cubicBezTo>
                    <a:pt x="961" y="1329"/>
                    <a:pt x="957" y="1331"/>
                    <a:pt x="957" y="1331"/>
                  </a:cubicBezTo>
                  <a:cubicBezTo>
                    <a:pt x="953" y="1332"/>
                    <a:pt x="946" y="1331"/>
                    <a:pt x="943" y="1333"/>
                  </a:cubicBezTo>
                  <a:cubicBezTo>
                    <a:pt x="939" y="1336"/>
                    <a:pt x="938" y="1339"/>
                    <a:pt x="934" y="1341"/>
                  </a:cubicBezTo>
                  <a:cubicBezTo>
                    <a:pt x="931" y="1340"/>
                    <a:pt x="926" y="1344"/>
                    <a:pt x="924" y="1344"/>
                  </a:cubicBezTo>
                  <a:cubicBezTo>
                    <a:pt x="924" y="1344"/>
                    <a:pt x="921" y="1344"/>
                    <a:pt x="920" y="1344"/>
                  </a:cubicBezTo>
                  <a:cubicBezTo>
                    <a:pt x="914" y="1344"/>
                    <a:pt x="910" y="1348"/>
                    <a:pt x="903" y="1351"/>
                  </a:cubicBezTo>
                  <a:cubicBezTo>
                    <a:pt x="900" y="1351"/>
                    <a:pt x="900" y="1348"/>
                    <a:pt x="895" y="1351"/>
                  </a:cubicBezTo>
                  <a:cubicBezTo>
                    <a:pt x="893" y="1354"/>
                    <a:pt x="903" y="1352"/>
                    <a:pt x="896" y="1354"/>
                  </a:cubicBezTo>
                  <a:cubicBezTo>
                    <a:pt x="888" y="1357"/>
                    <a:pt x="897" y="1349"/>
                    <a:pt x="889" y="1351"/>
                  </a:cubicBezTo>
                  <a:cubicBezTo>
                    <a:pt x="880" y="1354"/>
                    <a:pt x="887" y="1356"/>
                    <a:pt x="886" y="1357"/>
                  </a:cubicBezTo>
                  <a:cubicBezTo>
                    <a:pt x="882" y="1360"/>
                    <a:pt x="880" y="1356"/>
                    <a:pt x="877" y="1356"/>
                  </a:cubicBezTo>
                  <a:cubicBezTo>
                    <a:pt x="875" y="1356"/>
                    <a:pt x="871" y="1358"/>
                    <a:pt x="869" y="1359"/>
                  </a:cubicBezTo>
                  <a:cubicBezTo>
                    <a:pt x="867" y="1359"/>
                    <a:pt x="867" y="1357"/>
                    <a:pt x="864" y="1358"/>
                  </a:cubicBezTo>
                  <a:cubicBezTo>
                    <a:pt x="862" y="1359"/>
                    <a:pt x="858" y="1360"/>
                    <a:pt x="856" y="1361"/>
                  </a:cubicBezTo>
                  <a:cubicBezTo>
                    <a:pt x="852" y="1362"/>
                    <a:pt x="848" y="1363"/>
                    <a:pt x="844" y="1364"/>
                  </a:cubicBezTo>
                  <a:cubicBezTo>
                    <a:pt x="840" y="1365"/>
                    <a:pt x="826" y="1366"/>
                    <a:pt x="823" y="1367"/>
                  </a:cubicBezTo>
                  <a:cubicBezTo>
                    <a:pt x="821" y="1367"/>
                    <a:pt x="819" y="1368"/>
                    <a:pt x="817" y="1369"/>
                  </a:cubicBezTo>
                  <a:cubicBezTo>
                    <a:pt x="815" y="1369"/>
                    <a:pt x="813" y="1370"/>
                    <a:pt x="811" y="1371"/>
                  </a:cubicBezTo>
                  <a:cubicBezTo>
                    <a:pt x="806" y="1373"/>
                    <a:pt x="802" y="1374"/>
                    <a:pt x="797" y="1374"/>
                  </a:cubicBezTo>
                  <a:cubicBezTo>
                    <a:pt x="794" y="1372"/>
                    <a:pt x="797" y="1373"/>
                    <a:pt x="796" y="1370"/>
                  </a:cubicBezTo>
                  <a:cubicBezTo>
                    <a:pt x="788" y="1372"/>
                    <a:pt x="796" y="1373"/>
                    <a:pt x="790" y="1375"/>
                  </a:cubicBezTo>
                  <a:cubicBezTo>
                    <a:pt x="786" y="1377"/>
                    <a:pt x="781" y="1376"/>
                    <a:pt x="776" y="1376"/>
                  </a:cubicBezTo>
                  <a:cubicBezTo>
                    <a:pt x="771" y="1376"/>
                    <a:pt x="766" y="1376"/>
                    <a:pt x="762" y="1378"/>
                  </a:cubicBezTo>
                  <a:cubicBezTo>
                    <a:pt x="762" y="1376"/>
                    <a:pt x="764" y="1376"/>
                    <a:pt x="763" y="1374"/>
                  </a:cubicBezTo>
                  <a:cubicBezTo>
                    <a:pt x="760" y="1374"/>
                    <a:pt x="757" y="1374"/>
                    <a:pt x="754" y="1375"/>
                  </a:cubicBezTo>
                  <a:cubicBezTo>
                    <a:pt x="751" y="1375"/>
                    <a:pt x="748" y="1376"/>
                    <a:pt x="745" y="1377"/>
                  </a:cubicBezTo>
                  <a:cubicBezTo>
                    <a:pt x="740" y="1378"/>
                    <a:pt x="732" y="1379"/>
                    <a:pt x="730" y="1379"/>
                  </a:cubicBezTo>
                  <a:cubicBezTo>
                    <a:pt x="728" y="1378"/>
                    <a:pt x="726" y="1377"/>
                    <a:pt x="724" y="1377"/>
                  </a:cubicBezTo>
                  <a:cubicBezTo>
                    <a:pt x="721" y="1377"/>
                    <a:pt x="718" y="1379"/>
                    <a:pt x="715" y="1379"/>
                  </a:cubicBezTo>
                  <a:cubicBezTo>
                    <a:pt x="711" y="1379"/>
                    <a:pt x="704" y="1378"/>
                    <a:pt x="699" y="1378"/>
                  </a:cubicBezTo>
                  <a:cubicBezTo>
                    <a:pt x="696" y="1378"/>
                    <a:pt x="696" y="1379"/>
                    <a:pt x="692" y="1379"/>
                  </a:cubicBezTo>
                  <a:cubicBezTo>
                    <a:pt x="687" y="1379"/>
                    <a:pt x="681" y="1377"/>
                    <a:pt x="675" y="1377"/>
                  </a:cubicBezTo>
                  <a:cubicBezTo>
                    <a:pt x="671" y="1376"/>
                    <a:pt x="667" y="1377"/>
                    <a:pt x="664" y="1376"/>
                  </a:cubicBezTo>
                  <a:cubicBezTo>
                    <a:pt x="661" y="1376"/>
                    <a:pt x="658" y="1374"/>
                    <a:pt x="656" y="1374"/>
                  </a:cubicBezTo>
                  <a:cubicBezTo>
                    <a:pt x="653" y="1374"/>
                    <a:pt x="650" y="1376"/>
                    <a:pt x="647" y="1376"/>
                  </a:cubicBezTo>
                  <a:cubicBezTo>
                    <a:pt x="647" y="1374"/>
                    <a:pt x="643" y="1373"/>
                    <a:pt x="638" y="1372"/>
                  </a:cubicBezTo>
                  <a:cubicBezTo>
                    <a:pt x="636" y="1371"/>
                    <a:pt x="634" y="1371"/>
                    <a:pt x="631" y="1371"/>
                  </a:cubicBezTo>
                  <a:cubicBezTo>
                    <a:pt x="629" y="1370"/>
                    <a:pt x="627" y="1370"/>
                    <a:pt x="626" y="1370"/>
                  </a:cubicBezTo>
                  <a:cubicBezTo>
                    <a:pt x="624" y="1370"/>
                    <a:pt x="620" y="1371"/>
                    <a:pt x="617" y="1371"/>
                  </a:cubicBezTo>
                  <a:cubicBezTo>
                    <a:pt x="616" y="1371"/>
                    <a:pt x="613" y="1370"/>
                    <a:pt x="609" y="1369"/>
                  </a:cubicBezTo>
                  <a:cubicBezTo>
                    <a:pt x="601" y="1369"/>
                    <a:pt x="592" y="1367"/>
                    <a:pt x="584" y="1367"/>
                  </a:cubicBezTo>
                  <a:cubicBezTo>
                    <a:pt x="587" y="1366"/>
                    <a:pt x="590" y="1365"/>
                    <a:pt x="585" y="1363"/>
                  </a:cubicBezTo>
                  <a:cubicBezTo>
                    <a:pt x="578" y="1363"/>
                    <a:pt x="583" y="1365"/>
                    <a:pt x="581" y="1366"/>
                  </a:cubicBezTo>
                  <a:cubicBezTo>
                    <a:pt x="575" y="1365"/>
                    <a:pt x="571" y="1366"/>
                    <a:pt x="568" y="1363"/>
                  </a:cubicBezTo>
                  <a:cubicBezTo>
                    <a:pt x="566" y="1362"/>
                    <a:pt x="569" y="1362"/>
                    <a:pt x="565" y="1361"/>
                  </a:cubicBezTo>
                  <a:cubicBezTo>
                    <a:pt x="564" y="1360"/>
                    <a:pt x="562" y="1361"/>
                    <a:pt x="562" y="1361"/>
                  </a:cubicBezTo>
                  <a:cubicBezTo>
                    <a:pt x="558" y="1360"/>
                    <a:pt x="554" y="1356"/>
                    <a:pt x="552" y="1359"/>
                  </a:cubicBezTo>
                  <a:cubicBezTo>
                    <a:pt x="553" y="1357"/>
                    <a:pt x="549" y="1356"/>
                    <a:pt x="546" y="1354"/>
                  </a:cubicBezTo>
                  <a:cubicBezTo>
                    <a:pt x="540" y="1356"/>
                    <a:pt x="532" y="1356"/>
                    <a:pt x="525" y="1352"/>
                  </a:cubicBezTo>
                  <a:cubicBezTo>
                    <a:pt x="524" y="1352"/>
                    <a:pt x="525" y="1350"/>
                    <a:pt x="525" y="1350"/>
                  </a:cubicBezTo>
                  <a:cubicBezTo>
                    <a:pt x="525" y="1347"/>
                    <a:pt x="516" y="1348"/>
                    <a:pt x="513" y="1346"/>
                  </a:cubicBezTo>
                  <a:cubicBezTo>
                    <a:pt x="510" y="1345"/>
                    <a:pt x="510" y="1344"/>
                    <a:pt x="507" y="1343"/>
                  </a:cubicBezTo>
                  <a:cubicBezTo>
                    <a:pt x="503" y="1342"/>
                    <a:pt x="498" y="1342"/>
                    <a:pt x="495" y="1341"/>
                  </a:cubicBezTo>
                  <a:cubicBezTo>
                    <a:pt x="492" y="1340"/>
                    <a:pt x="489" y="1337"/>
                    <a:pt x="486" y="1336"/>
                  </a:cubicBezTo>
                  <a:cubicBezTo>
                    <a:pt x="482" y="1334"/>
                    <a:pt x="476" y="1331"/>
                    <a:pt x="471" y="1329"/>
                  </a:cubicBezTo>
                  <a:cubicBezTo>
                    <a:pt x="467" y="1327"/>
                    <a:pt x="462" y="1326"/>
                    <a:pt x="457" y="1325"/>
                  </a:cubicBezTo>
                  <a:cubicBezTo>
                    <a:pt x="453" y="1323"/>
                    <a:pt x="448" y="1322"/>
                    <a:pt x="444" y="1320"/>
                  </a:cubicBezTo>
                  <a:cubicBezTo>
                    <a:pt x="439" y="1318"/>
                    <a:pt x="434" y="1315"/>
                    <a:pt x="429" y="1313"/>
                  </a:cubicBezTo>
                  <a:cubicBezTo>
                    <a:pt x="424" y="1310"/>
                    <a:pt x="420" y="1308"/>
                    <a:pt x="416" y="1306"/>
                  </a:cubicBezTo>
                  <a:cubicBezTo>
                    <a:pt x="413" y="1304"/>
                    <a:pt x="409" y="1302"/>
                    <a:pt x="406" y="1301"/>
                  </a:cubicBezTo>
                  <a:cubicBezTo>
                    <a:pt x="403" y="1299"/>
                    <a:pt x="400" y="1297"/>
                    <a:pt x="397" y="1295"/>
                  </a:cubicBezTo>
                  <a:cubicBezTo>
                    <a:pt x="391" y="1291"/>
                    <a:pt x="384" y="1287"/>
                    <a:pt x="377" y="1284"/>
                  </a:cubicBezTo>
                  <a:cubicBezTo>
                    <a:pt x="373" y="1281"/>
                    <a:pt x="377" y="1279"/>
                    <a:pt x="373" y="1277"/>
                  </a:cubicBezTo>
                  <a:cubicBezTo>
                    <a:pt x="367" y="1279"/>
                    <a:pt x="360" y="1272"/>
                    <a:pt x="354" y="1267"/>
                  </a:cubicBezTo>
                  <a:cubicBezTo>
                    <a:pt x="348" y="1263"/>
                    <a:pt x="345" y="1261"/>
                    <a:pt x="340" y="1258"/>
                  </a:cubicBezTo>
                  <a:cubicBezTo>
                    <a:pt x="337" y="1255"/>
                    <a:pt x="334" y="1253"/>
                    <a:pt x="330" y="1251"/>
                  </a:cubicBezTo>
                  <a:cubicBezTo>
                    <a:pt x="327" y="1249"/>
                    <a:pt x="324" y="1247"/>
                    <a:pt x="323" y="1245"/>
                  </a:cubicBezTo>
                  <a:cubicBezTo>
                    <a:pt x="321" y="1244"/>
                    <a:pt x="320" y="1242"/>
                    <a:pt x="319" y="1242"/>
                  </a:cubicBezTo>
                  <a:cubicBezTo>
                    <a:pt x="316" y="1239"/>
                    <a:pt x="312" y="1239"/>
                    <a:pt x="308" y="1236"/>
                  </a:cubicBezTo>
                  <a:cubicBezTo>
                    <a:pt x="304" y="1233"/>
                    <a:pt x="300" y="1228"/>
                    <a:pt x="296" y="1224"/>
                  </a:cubicBezTo>
                  <a:cubicBezTo>
                    <a:pt x="292" y="1219"/>
                    <a:pt x="287" y="1215"/>
                    <a:pt x="283" y="1213"/>
                  </a:cubicBezTo>
                  <a:cubicBezTo>
                    <a:pt x="285" y="1216"/>
                    <a:pt x="289" y="1220"/>
                    <a:pt x="290" y="1222"/>
                  </a:cubicBezTo>
                  <a:cubicBezTo>
                    <a:pt x="290" y="1223"/>
                    <a:pt x="291" y="1226"/>
                    <a:pt x="291" y="1226"/>
                  </a:cubicBezTo>
                  <a:cubicBezTo>
                    <a:pt x="293" y="1228"/>
                    <a:pt x="301" y="1229"/>
                    <a:pt x="300" y="1234"/>
                  </a:cubicBezTo>
                  <a:cubicBezTo>
                    <a:pt x="296" y="1228"/>
                    <a:pt x="292" y="1229"/>
                    <a:pt x="287" y="1226"/>
                  </a:cubicBezTo>
                  <a:cubicBezTo>
                    <a:pt x="284" y="1224"/>
                    <a:pt x="284" y="1222"/>
                    <a:pt x="282" y="1220"/>
                  </a:cubicBezTo>
                  <a:cubicBezTo>
                    <a:pt x="279" y="1218"/>
                    <a:pt x="277" y="1217"/>
                    <a:pt x="274" y="1214"/>
                  </a:cubicBezTo>
                  <a:cubicBezTo>
                    <a:pt x="272" y="1212"/>
                    <a:pt x="270" y="1209"/>
                    <a:pt x="268" y="1207"/>
                  </a:cubicBezTo>
                  <a:cubicBezTo>
                    <a:pt x="265" y="1204"/>
                    <a:pt x="263" y="1204"/>
                    <a:pt x="260" y="1202"/>
                  </a:cubicBezTo>
                  <a:cubicBezTo>
                    <a:pt x="260" y="1201"/>
                    <a:pt x="258" y="1199"/>
                    <a:pt x="257" y="1198"/>
                  </a:cubicBezTo>
                  <a:cubicBezTo>
                    <a:pt x="255" y="1196"/>
                    <a:pt x="254" y="1196"/>
                    <a:pt x="253" y="1197"/>
                  </a:cubicBezTo>
                  <a:cubicBezTo>
                    <a:pt x="259" y="1205"/>
                    <a:pt x="267" y="1211"/>
                    <a:pt x="272" y="1217"/>
                  </a:cubicBezTo>
                  <a:cubicBezTo>
                    <a:pt x="278" y="1223"/>
                    <a:pt x="284" y="1228"/>
                    <a:pt x="291" y="1233"/>
                  </a:cubicBezTo>
                  <a:cubicBezTo>
                    <a:pt x="294" y="1236"/>
                    <a:pt x="298" y="1239"/>
                    <a:pt x="301" y="1241"/>
                  </a:cubicBezTo>
                  <a:cubicBezTo>
                    <a:pt x="304" y="1244"/>
                    <a:pt x="308" y="1246"/>
                    <a:pt x="311" y="1249"/>
                  </a:cubicBezTo>
                  <a:cubicBezTo>
                    <a:pt x="316" y="1252"/>
                    <a:pt x="325" y="1258"/>
                    <a:pt x="327" y="1259"/>
                  </a:cubicBezTo>
                  <a:cubicBezTo>
                    <a:pt x="330" y="1262"/>
                    <a:pt x="333" y="1267"/>
                    <a:pt x="336" y="1269"/>
                  </a:cubicBezTo>
                  <a:cubicBezTo>
                    <a:pt x="340" y="1273"/>
                    <a:pt x="345" y="1276"/>
                    <a:pt x="350" y="1279"/>
                  </a:cubicBezTo>
                  <a:cubicBezTo>
                    <a:pt x="355" y="1281"/>
                    <a:pt x="360" y="1284"/>
                    <a:pt x="365" y="1287"/>
                  </a:cubicBezTo>
                  <a:cubicBezTo>
                    <a:pt x="368" y="1289"/>
                    <a:pt x="369" y="1291"/>
                    <a:pt x="371" y="1292"/>
                  </a:cubicBezTo>
                  <a:cubicBezTo>
                    <a:pt x="374" y="1294"/>
                    <a:pt x="378" y="1294"/>
                    <a:pt x="381" y="1296"/>
                  </a:cubicBezTo>
                  <a:cubicBezTo>
                    <a:pt x="383" y="1297"/>
                    <a:pt x="385" y="1301"/>
                    <a:pt x="387" y="1303"/>
                  </a:cubicBezTo>
                  <a:cubicBezTo>
                    <a:pt x="390" y="1305"/>
                    <a:pt x="396" y="1307"/>
                    <a:pt x="401" y="1310"/>
                  </a:cubicBezTo>
                  <a:cubicBezTo>
                    <a:pt x="408" y="1313"/>
                    <a:pt x="413" y="1317"/>
                    <a:pt x="418" y="1320"/>
                  </a:cubicBezTo>
                  <a:cubicBezTo>
                    <a:pt x="421" y="1321"/>
                    <a:pt x="423" y="1321"/>
                    <a:pt x="426" y="1323"/>
                  </a:cubicBezTo>
                  <a:cubicBezTo>
                    <a:pt x="430" y="1325"/>
                    <a:pt x="433" y="1328"/>
                    <a:pt x="436" y="1330"/>
                  </a:cubicBezTo>
                  <a:cubicBezTo>
                    <a:pt x="439" y="1331"/>
                    <a:pt x="445" y="1333"/>
                    <a:pt x="449" y="1334"/>
                  </a:cubicBezTo>
                  <a:cubicBezTo>
                    <a:pt x="454" y="1337"/>
                    <a:pt x="459" y="1339"/>
                    <a:pt x="463" y="1340"/>
                  </a:cubicBezTo>
                  <a:cubicBezTo>
                    <a:pt x="468" y="1342"/>
                    <a:pt x="474" y="1345"/>
                    <a:pt x="479" y="1347"/>
                  </a:cubicBezTo>
                  <a:cubicBezTo>
                    <a:pt x="484" y="1350"/>
                    <a:pt x="490" y="1352"/>
                    <a:pt x="496" y="1354"/>
                  </a:cubicBezTo>
                  <a:cubicBezTo>
                    <a:pt x="500" y="1356"/>
                    <a:pt x="504" y="1356"/>
                    <a:pt x="509" y="1358"/>
                  </a:cubicBezTo>
                  <a:cubicBezTo>
                    <a:pt x="516" y="1360"/>
                    <a:pt x="522" y="1363"/>
                    <a:pt x="529" y="1366"/>
                  </a:cubicBezTo>
                  <a:cubicBezTo>
                    <a:pt x="534" y="1367"/>
                    <a:pt x="537" y="1367"/>
                    <a:pt x="543" y="1369"/>
                  </a:cubicBezTo>
                  <a:cubicBezTo>
                    <a:pt x="549" y="1370"/>
                    <a:pt x="557" y="1373"/>
                    <a:pt x="564" y="1375"/>
                  </a:cubicBezTo>
                  <a:cubicBezTo>
                    <a:pt x="568" y="1376"/>
                    <a:pt x="572" y="1377"/>
                    <a:pt x="576" y="1377"/>
                  </a:cubicBezTo>
                  <a:cubicBezTo>
                    <a:pt x="579" y="1378"/>
                    <a:pt x="583" y="1379"/>
                    <a:pt x="587" y="1380"/>
                  </a:cubicBezTo>
                  <a:cubicBezTo>
                    <a:pt x="591" y="1380"/>
                    <a:pt x="594" y="1381"/>
                    <a:pt x="598" y="1382"/>
                  </a:cubicBezTo>
                  <a:cubicBezTo>
                    <a:pt x="602" y="1382"/>
                    <a:pt x="605" y="1383"/>
                    <a:pt x="609" y="1383"/>
                  </a:cubicBezTo>
                  <a:cubicBezTo>
                    <a:pt x="615" y="1384"/>
                    <a:pt x="622" y="1387"/>
                    <a:pt x="629" y="1388"/>
                  </a:cubicBezTo>
                  <a:cubicBezTo>
                    <a:pt x="632" y="1388"/>
                    <a:pt x="633" y="1387"/>
                    <a:pt x="636" y="1388"/>
                  </a:cubicBezTo>
                  <a:cubicBezTo>
                    <a:pt x="640" y="1388"/>
                    <a:pt x="646" y="1389"/>
                    <a:pt x="651" y="1390"/>
                  </a:cubicBezTo>
                  <a:cubicBezTo>
                    <a:pt x="657" y="1391"/>
                    <a:pt x="661" y="1391"/>
                    <a:pt x="666" y="1391"/>
                  </a:cubicBezTo>
                  <a:cubicBezTo>
                    <a:pt x="670" y="1391"/>
                    <a:pt x="674" y="1392"/>
                    <a:pt x="678" y="1392"/>
                  </a:cubicBezTo>
                  <a:cubicBezTo>
                    <a:pt x="681" y="1392"/>
                    <a:pt x="684" y="1392"/>
                    <a:pt x="687" y="1392"/>
                  </a:cubicBezTo>
                  <a:cubicBezTo>
                    <a:pt x="689" y="1392"/>
                    <a:pt x="690" y="1394"/>
                    <a:pt x="693" y="1394"/>
                  </a:cubicBezTo>
                  <a:cubicBezTo>
                    <a:pt x="693" y="1394"/>
                    <a:pt x="696" y="1393"/>
                    <a:pt x="698" y="1393"/>
                  </a:cubicBezTo>
                  <a:cubicBezTo>
                    <a:pt x="702" y="1393"/>
                    <a:pt x="706" y="1393"/>
                    <a:pt x="709" y="1393"/>
                  </a:cubicBezTo>
                  <a:cubicBezTo>
                    <a:pt x="707" y="1393"/>
                    <a:pt x="714" y="1393"/>
                    <a:pt x="714" y="1393"/>
                  </a:cubicBezTo>
                  <a:cubicBezTo>
                    <a:pt x="716" y="1393"/>
                    <a:pt x="718" y="1395"/>
                    <a:pt x="719" y="1395"/>
                  </a:cubicBezTo>
                  <a:cubicBezTo>
                    <a:pt x="722" y="1395"/>
                    <a:pt x="727" y="1393"/>
                    <a:pt x="731" y="1393"/>
                  </a:cubicBezTo>
                  <a:cubicBezTo>
                    <a:pt x="734" y="1393"/>
                    <a:pt x="736" y="1394"/>
                    <a:pt x="739" y="1394"/>
                  </a:cubicBezTo>
                  <a:cubicBezTo>
                    <a:pt x="747" y="1393"/>
                    <a:pt x="755" y="1392"/>
                    <a:pt x="761" y="1389"/>
                  </a:cubicBezTo>
                  <a:cubicBezTo>
                    <a:pt x="765" y="1391"/>
                    <a:pt x="770" y="1391"/>
                    <a:pt x="775" y="1390"/>
                  </a:cubicBezTo>
                  <a:cubicBezTo>
                    <a:pt x="777" y="1390"/>
                    <a:pt x="780" y="1390"/>
                    <a:pt x="783" y="1389"/>
                  </a:cubicBezTo>
                  <a:cubicBezTo>
                    <a:pt x="786" y="1389"/>
                    <a:pt x="789" y="1388"/>
                    <a:pt x="792" y="1388"/>
                  </a:cubicBezTo>
                  <a:cubicBezTo>
                    <a:pt x="796" y="1387"/>
                    <a:pt x="806" y="1386"/>
                    <a:pt x="811" y="1386"/>
                  </a:cubicBezTo>
                  <a:cubicBezTo>
                    <a:pt x="814" y="1385"/>
                    <a:pt x="816" y="1387"/>
                    <a:pt x="818" y="1386"/>
                  </a:cubicBezTo>
                  <a:cubicBezTo>
                    <a:pt x="819" y="1386"/>
                    <a:pt x="819" y="1384"/>
                    <a:pt x="823" y="1384"/>
                  </a:cubicBezTo>
                  <a:cubicBezTo>
                    <a:pt x="827" y="1383"/>
                    <a:pt x="826" y="1385"/>
                    <a:pt x="831" y="1383"/>
                  </a:cubicBezTo>
                  <a:cubicBezTo>
                    <a:pt x="838" y="1382"/>
                    <a:pt x="844" y="1380"/>
                    <a:pt x="850" y="1378"/>
                  </a:cubicBezTo>
                  <a:cubicBezTo>
                    <a:pt x="857" y="1377"/>
                    <a:pt x="863" y="1375"/>
                    <a:pt x="870" y="1374"/>
                  </a:cubicBezTo>
                  <a:cubicBezTo>
                    <a:pt x="867" y="1380"/>
                    <a:pt x="873" y="1379"/>
                    <a:pt x="874" y="1382"/>
                  </a:cubicBezTo>
                  <a:cubicBezTo>
                    <a:pt x="878" y="1381"/>
                    <a:pt x="882" y="1380"/>
                    <a:pt x="886" y="1379"/>
                  </a:cubicBezTo>
                  <a:cubicBezTo>
                    <a:pt x="890" y="1379"/>
                    <a:pt x="893" y="1379"/>
                    <a:pt x="895" y="1380"/>
                  </a:cubicBezTo>
                  <a:cubicBezTo>
                    <a:pt x="887" y="1383"/>
                    <a:pt x="879" y="1384"/>
                    <a:pt x="871" y="1386"/>
                  </a:cubicBezTo>
                  <a:cubicBezTo>
                    <a:pt x="863" y="1388"/>
                    <a:pt x="856" y="1389"/>
                    <a:pt x="849" y="1391"/>
                  </a:cubicBezTo>
                  <a:cubicBezTo>
                    <a:pt x="846" y="1392"/>
                    <a:pt x="844" y="1394"/>
                    <a:pt x="841" y="1395"/>
                  </a:cubicBezTo>
                  <a:cubicBezTo>
                    <a:pt x="839" y="1395"/>
                    <a:pt x="837" y="1394"/>
                    <a:pt x="834" y="1395"/>
                  </a:cubicBezTo>
                  <a:cubicBezTo>
                    <a:pt x="832" y="1396"/>
                    <a:pt x="831" y="1398"/>
                    <a:pt x="829" y="1398"/>
                  </a:cubicBezTo>
                  <a:cubicBezTo>
                    <a:pt x="829" y="1398"/>
                    <a:pt x="826" y="1397"/>
                    <a:pt x="825" y="1397"/>
                  </a:cubicBezTo>
                  <a:cubicBezTo>
                    <a:pt x="811" y="1398"/>
                    <a:pt x="811" y="1405"/>
                    <a:pt x="802" y="1406"/>
                  </a:cubicBezTo>
                  <a:cubicBezTo>
                    <a:pt x="800" y="1404"/>
                    <a:pt x="809" y="1401"/>
                    <a:pt x="801" y="1402"/>
                  </a:cubicBezTo>
                  <a:cubicBezTo>
                    <a:pt x="801" y="1408"/>
                    <a:pt x="797" y="1402"/>
                    <a:pt x="798" y="1402"/>
                  </a:cubicBezTo>
                  <a:cubicBezTo>
                    <a:pt x="794" y="1402"/>
                    <a:pt x="790" y="1404"/>
                    <a:pt x="786" y="1405"/>
                  </a:cubicBezTo>
                  <a:cubicBezTo>
                    <a:pt x="780" y="1406"/>
                    <a:pt x="774" y="1407"/>
                    <a:pt x="767" y="1408"/>
                  </a:cubicBezTo>
                  <a:cubicBezTo>
                    <a:pt x="764" y="1408"/>
                    <a:pt x="760" y="1409"/>
                    <a:pt x="757" y="1409"/>
                  </a:cubicBezTo>
                  <a:cubicBezTo>
                    <a:pt x="754" y="1409"/>
                    <a:pt x="750" y="1409"/>
                    <a:pt x="747" y="1410"/>
                  </a:cubicBezTo>
                  <a:cubicBezTo>
                    <a:pt x="742" y="1410"/>
                    <a:pt x="736" y="1411"/>
                    <a:pt x="731" y="1412"/>
                  </a:cubicBezTo>
                  <a:cubicBezTo>
                    <a:pt x="728" y="1412"/>
                    <a:pt x="726" y="1413"/>
                    <a:pt x="723" y="1413"/>
                  </a:cubicBezTo>
                  <a:cubicBezTo>
                    <a:pt x="721" y="1412"/>
                    <a:pt x="718" y="1412"/>
                    <a:pt x="716" y="1411"/>
                  </a:cubicBezTo>
                  <a:cubicBezTo>
                    <a:pt x="718" y="1409"/>
                    <a:pt x="723" y="1410"/>
                    <a:pt x="727" y="1409"/>
                  </a:cubicBezTo>
                  <a:cubicBezTo>
                    <a:pt x="731" y="1409"/>
                    <a:pt x="735" y="1409"/>
                    <a:pt x="735" y="1406"/>
                  </a:cubicBezTo>
                  <a:cubicBezTo>
                    <a:pt x="730" y="1408"/>
                    <a:pt x="725" y="1406"/>
                    <a:pt x="723" y="1407"/>
                  </a:cubicBezTo>
                  <a:cubicBezTo>
                    <a:pt x="720" y="1407"/>
                    <a:pt x="719" y="1408"/>
                    <a:pt x="716" y="1408"/>
                  </a:cubicBezTo>
                  <a:cubicBezTo>
                    <a:pt x="711" y="1409"/>
                    <a:pt x="704" y="1406"/>
                    <a:pt x="700" y="1409"/>
                  </a:cubicBezTo>
                  <a:cubicBezTo>
                    <a:pt x="703" y="1410"/>
                    <a:pt x="708" y="1410"/>
                    <a:pt x="707" y="1412"/>
                  </a:cubicBezTo>
                  <a:cubicBezTo>
                    <a:pt x="703" y="1413"/>
                    <a:pt x="700" y="1413"/>
                    <a:pt x="697" y="1413"/>
                  </a:cubicBezTo>
                  <a:cubicBezTo>
                    <a:pt x="695" y="1413"/>
                    <a:pt x="693" y="1413"/>
                    <a:pt x="691" y="1412"/>
                  </a:cubicBezTo>
                  <a:cubicBezTo>
                    <a:pt x="690" y="1412"/>
                    <a:pt x="688" y="1412"/>
                    <a:pt x="686" y="1412"/>
                  </a:cubicBezTo>
                  <a:cubicBezTo>
                    <a:pt x="683" y="1412"/>
                    <a:pt x="680" y="1413"/>
                    <a:pt x="677" y="1413"/>
                  </a:cubicBezTo>
                  <a:cubicBezTo>
                    <a:pt x="672" y="1413"/>
                    <a:pt x="665" y="1412"/>
                    <a:pt x="658" y="1411"/>
                  </a:cubicBezTo>
                  <a:cubicBezTo>
                    <a:pt x="656" y="1411"/>
                    <a:pt x="656" y="1412"/>
                    <a:pt x="654" y="1412"/>
                  </a:cubicBezTo>
                  <a:cubicBezTo>
                    <a:pt x="651" y="1412"/>
                    <a:pt x="649" y="1411"/>
                    <a:pt x="646" y="1411"/>
                  </a:cubicBezTo>
                  <a:cubicBezTo>
                    <a:pt x="642" y="1412"/>
                    <a:pt x="628" y="1410"/>
                    <a:pt x="625" y="1409"/>
                  </a:cubicBezTo>
                  <a:cubicBezTo>
                    <a:pt x="624" y="1409"/>
                    <a:pt x="624" y="1407"/>
                    <a:pt x="623" y="1406"/>
                  </a:cubicBezTo>
                  <a:cubicBezTo>
                    <a:pt x="621" y="1406"/>
                    <a:pt x="616" y="1405"/>
                    <a:pt x="616" y="1406"/>
                  </a:cubicBezTo>
                  <a:cubicBezTo>
                    <a:pt x="618" y="1407"/>
                    <a:pt x="620" y="1407"/>
                    <a:pt x="619" y="1408"/>
                  </a:cubicBezTo>
                  <a:cubicBezTo>
                    <a:pt x="609" y="1409"/>
                    <a:pt x="594" y="1406"/>
                    <a:pt x="586" y="1404"/>
                  </a:cubicBezTo>
                  <a:cubicBezTo>
                    <a:pt x="584" y="1404"/>
                    <a:pt x="580" y="1404"/>
                    <a:pt x="577" y="1404"/>
                  </a:cubicBezTo>
                  <a:cubicBezTo>
                    <a:pt x="575" y="1404"/>
                    <a:pt x="575" y="1403"/>
                    <a:pt x="572" y="1402"/>
                  </a:cubicBezTo>
                  <a:cubicBezTo>
                    <a:pt x="563" y="1401"/>
                    <a:pt x="553" y="1398"/>
                    <a:pt x="543" y="1396"/>
                  </a:cubicBezTo>
                  <a:cubicBezTo>
                    <a:pt x="533" y="1394"/>
                    <a:pt x="523" y="1390"/>
                    <a:pt x="514" y="1388"/>
                  </a:cubicBezTo>
                  <a:cubicBezTo>
                    <a:pt x="511" y="1388"/>
                    <a:pt x="510" y="1389"/>
                    <a:pt x="508" y="1388"/>
                  </a:cubicBezTo>
                  <a:cubicBezTo>
                    <a:pt x="508" y="1388"/>
                    <a:pt x="505" y="1386"/>
                    <a:pt x="503" y="1386"/>
                  </a:cubicBezTo>
                  <a:cubicBezTo>
                    <a:pt x="502" y="1386"/>
                    <a:pt x="493" y="1385"/>
                    <a:pt x="497" y="1383"/>
                  </a:cubicBezTo>
                  <a:cubicBezTo>
                    <a:pt x="490" y="1380"/>
                    <a:pt x="492" y="1386"/>
                    <a:pt x="486" y="1383"/>
                  </a:cubicBezTo>
                  <a:cubicBezTo>
                    <a:pt x="482" y="1379"/>
                    <a:pt x="472" y="1377"/>
                    <a:pt x="465" y="1373"/>
                  </a:cubicBezTo>
                  <a:cubicBezTo>
                    <a:pt x="462" y="1372"/>
                    <a:pt x="462" y="1369"/>
                    <a:pt x="459" y="1369"/>
                  </a:cubicBezTo>
                  <a:cubicBezTo>
                    <a:pt x="456" y="1372"/>
                    <a:pt x="448" y="1365"/>
                    <a:pt x="442" y="1364"/>
                  </a:cubicBezTo>
                  <a:cubicBezTo>
                    <a:pt x="438" y="1363"/>
                    <a:pt x="434" y="1363"/>
                    <a:pt x="431" y="1362"/>
                  </a:cubicBezTo>
                  <a:cubicBezTo>
                    <a:pt x="429" y="1361"/>
                    <a:pt x="426" y="1358"/>
                    <a:pt x="424" y="1356"/>
                  </a:cubicBezTo>
                  <a:cubicBezTo>
                    <a:pt x="421" y="1355"/>
                    <a:pt x="417" y="1352"/>
                    <a:pt x="414" y="1351"/>
                  </a:cubicBezTo>
                  <a:cubicBezTo>
                    <a:pt x="410" y="1349"/>
                    <a:pt x="406" y="1349"/>
                    <a:pt x="402" y="1347"/>
                  </a:cubicBezTo>
                  <a:cubicBezTo>
                    <a:pt x="399" y="1345"/>
                    <a:pt x="397" y="1342"/>
                    <a:pt x="394" y="1340"/>
                  </a:cubicBezTo>
                  <a:cubicBezTo>
                    <a:pt x="389" y="1339"/>
                    <a:pt x="395" y="1344"/>
                    <a:pt x="391" y="1343"/>
                  </a:cubicBezTo>
                  <a:cubicBezTo>
                    <a:pt x="389" y="1341"/>
                    <a:pt x="386" y="1340"/>
                    <a:pt x="383" y="1339"/>
                  </a:cubicBezTo>
                  <a:cubicBezTo>
                    <a:pt x="381" y="1338"/>
                    <a:pt x="378" y="1336"/>
                    <a:pt x="375" y="1334"/>
                  </a:cubicBezTo>
                  <a:cubicBezTo>
                    <a:pt x="372" y="1332"/>
                    <a:pt x="372" y="1330"/>
                    <a:pt x="368" y="1328"/>
                  </a:cubicBezTo>
                  <a:cubicBezTo>
                    <a:pt x="366" y="1327"/>
                    <a:pt x="363" y="1326"/>
                    <a:pt x="360" y="1324"/>
                  </a:cubicBezTo>
                  <a:cubicBezTo>
                    <a:pt x="352" y="1320"/>
                    <a:pt x="340" y="1312"/>
                    <a:pt x="333" y="1307"/>
                  </a:cubicBezTo>
                  <a:cubicBezTo>
                    <a:pt x="329" y="1304"/>
                    <a:pt x="327" y="1301"/>
                    <a:pt x="324" y="1298"/>
                  </a:cubicBezTo>
                  <a:cubicBezTo>
                    <a:pt x="322" y="1297"/>
                    <a:pt x="318" y="1296"/>
                    <a:pt x="316" y="1294"/>
                  </a:cubicBezTo>
                  <a:cubicBezTo>
                    <a:pt x="314" y="1293"/>
                    <a:pt x="312" y="1290"/>
                    <a:pt x="309" y="1289"/>
                  </a:cubicBezTo>
                  <a:cubicBezTo>
                    <a:pt x="307" y="1287"/>
                    <a:pt x="303" y="1286"/>
                    <a:pt x="301" y="1285"/>
                  </a:cubicBezTo>
                  <a:cubicBezTo>
                    <a:pt x="299" y="1283"/>
                    <a:pt x="297" y="1280"/>
                    <a:pt x="294" y="1278"/>
                  </a:cubicBezTo>
                  <a:cubicBezTo>
                    <a:pt x="294" y="1278"/>
                    <a:pt x="292" y="1278"/>
                    <a:pt x="290" y="1276"/>
                  </a:cubicBezTo>
                  <a:cubicBezTo>
                    <a:pt x="287" y="1274"/>
                    <a:pt x="287" y="1272"/>
                    <a:pt x="285" y="1271"/>
                  </a:cubicBezTo>
                  <a:cubicBezTo>
                    <a:pt x="282" y="1268"/>
                    <a:pt x="279" y="1268"/>
                    <a:pt x="277" y="1266"/>
                  </a:cubicBezTo>
                  <a:cubicBezTo>
                    <a:pt x="274" y="1264"/>
                    <a:pt x="274" y="1261"/>
                    <a:pt x="271" y="1259"/>
                  </a:cubicBezTo>
                  <a:cubicBezTo>
                    <a:pt x="269" y="1258"/>
                    <a:pt x="266" y="1257"/>
                    <a:pt x="265" y="1256"/>
                  </a:cubicBezTo>
                  <a:cubicBezTo>
                    <a:pt x="262" y="1254"/>
                    <a:pt x="261" y="1251"/>
                    <a:pt x="259" y="1249"/>
                  </a:cubicBezTo>
                  <a:cubicBezTo>
                    <a:pt x="255" y="1246"/>
                    <a:pt x="252" y="1243"/>
                    <a:pt x="248" y="1240"/>
                  </a:cubicBezTo>
                  <a:cubicBezTo>
                    <a:pt x="244" y="1236"/>
                    <a:pt x="240" y="1233"/>
                    <a:pt x="237" y="1229"/>
                  </a:cubicBezTo>
                  <a:cubicBezTo>
                    <a:pt x="235" y="1228"/>
                    <a:pt x="233" y="1226"/>
                    <a:pt x="231" y="1224"/>
                  </a:cubicBezTo>
                  <a:cubicBezTo>
                    <a:pt x="229" y="1222"/>
                    <a:pt x="227" y="1220"/>
                    <a:pt x="225" y="1219"/>
                  </a:cubicBezTo>
                  <a:cubicBezTo>
                    <a:pt x="221" y="1215"/>
                    <a:pt x="218" y="1211"/>
                    <a:pt x="214" y="1208"/>
                  </a:cubicBezTo>
                  <a:cubicBezTo>
                    <a:pt x="213" y="1206"/>
                    <a:pt x="211" y="1202"/>
                    <a:pt x="209" y="1200"/>
                  </a:cubicBezTo>
                  <a:cubicBezTo>
                    <a:pt x="206" y="1198"/>
                    <a:pt x="205" y="1199"/>
                    <a:pt x="203" y="1196"/>
                  </a:cubicBezTo>
                  <a:cubicBezTo>
                    <a:pt x="201" y="1194"/>
                    <a:pt x="201" y="1193"/>
                    <a:pt x="199" y="1190"/>
                  </a:cubicBezTo>
                  <a:cubicBezTo>
                    <a:pt x="197" y="1188"/>
                    <a:pt x="194" y="1186"/>
                    <a:pt x="194" y="1185"/>
                  </a:cubicBezTo>
                  <a:cubicBezTo>
                    <a:pt x="192" y="1183"/>
                    <a:pt x="193" y="1181"/>
                    <a:pt x="190" y="1179"/>
                  </a:cubicBezTo>
                  <a:cubicBezTo>
                    <a:pt x="189" y="1177"/>
                    <a:pt x="186" y="1176"/>
                    <a:pt x="185" y="1174"/>
                  </a:cubicBezTo>
                  <a:cubicBezTo>
                    <a:pt x="184" y="1173"/>
                    <a:pt x="178" y="1165"/>
                    <a:pt x="177" y="1162"/>
                  </a:cubicBezTo>
                  <a:cubicBezTo>
                    <a:pt x="174" y="1159"/>
                    <a:pt x="172" y="1156"/>
                    <a:pt x="169" y="1152"/>
                  </a:cubicBezTo>
                  <a:cubicBezTo>
                    <a:pt x="166" y="1149"/>
                    <a:pt x="163" y="1145"/>
                    <a:pt x="160" y="1140"/>
                  </a:cubicBezTo>
                  <a:cubicBezTo>
                    <a:pt x="157" y="1136"/>
                    <a:pt x="154" y="1132"/>
                    <a:pt x="151" y="1127"/>
                  </a:cubicBezTo>
                  <a:cubicBezTo>
                    <a:pt x="148" y="1123"/>
                    <a:pt x="145" y="1118"/>
                    <a:pt x="142" y="1113"/>
                  </a:cubicBezTo>
                  <a:cubicBezTo>
                    <a:pt x="139" y="1109"/>
                    <a:pt x="136" y="1104"/>
                    <a:pt x="133" y="1099"/>
                  </a:cubicBezTo>
                  <a:cubicBezTo>
                    <a:pt x="131" y="1095"/>
                    <a:pt x="128" y="1090"/>
                    <a:pt x="126" y="1086"/>
                  </a:cubicBezTo>
                  <a:cubicBezTo>
                    <a:pt x="120" y="1077"/>
                    <a:pt x="115" y="1070"/>
                    <a:pt x="112" y="1064"/>
                  </a:cubicBezTo>
                  <a:cubicBezTo>
                    <a:pt x="110" y="1061"/>
                    <a:pt x="107" y="1058"/>
                    <a:pt x="106" y="1055"/>
                  </a:cubicBezTo>
                  <a:cubicBezTo>
                    <a:pt x="106" y="1055"/>
                    <a:pt x="106" y="1052"/>
                    <a:pt x="106" y="1052"/>
                  </a:cubicBezTo>
                  <a:cubicBezTo>
                    <a:pt x="106" y="1048"/>
                    <a:pt x="103" y="1045"/>
                    <a:pt x="101" y="1041"/>
                  </a:cubicBezTo>
                  <a:cubicBezTo>
                    <a:pt x="99" y="1037"/>
                    <a:pt x="96" y="1030"/>
                    <a:pt x="94" y="1026"/>
                  </a:cubicBezTo>
                  <a:cubicBezTo>
                    <a:pt x="92" y="1021"/>
                    <a:pt x="91" y="1015"/>
                    <a:pt x="89" y="1011"/>
                  </a:cubicBezTo>
                  <a:cubicBezTo>
                    <a:pt x="88" y="1010"/>
                    <a:pt x="86" y="1008"/>
                    <a:pt x="85" y="1005"/>
                  </a:cubicBezTo>
                  <a:cubicBezTo>
                    <a:pt x="84" y="1003"/>
                    <a:pt x="85" y="1002"/>
                    <a:pt x="84" y="1000"/>
                  </a:cubicBezTo>
                  <a:cubicBezTo>
                    <a:pt x="82" y="996"/>
                    <a:pt x="80" y="992"/>
                    <a:pt x="79" y="987"/>
                  </a:cubicBezTo>
                  <a:cubicBezTo>
                    <a:pt x="77" y="983"/>
                    <a:pt x="75" y="978"/>
                    <a:pt x="73" y="973"/>
                  </a:cubicBezTo>
                  <a:cubicBezTo>
                    <a:pt x="72" y="968"/>
                    <a:pt x="70" y="963"/>
                    <a:pt x="68" y="957"/>
                  </a:cubicBezTo>
                  <a:cubicBezTo>
                    <a:pt x="66" y="952"/>
                    <a:pt x="64" y="946"/>
                    <a:pt x="63" y="941"/>
                  </a:cubicBezTo>
                  <a:cubicBezTo>
                    <a:pt x="61" y="936"/>
                    <a:pt x="60" y="930"/>
                    <a:pt x="58" y="925"/>
                  </a:cubicBezTo>
                  <a:cubicBezTo>
                    <a:pt x="56" y="920"/>
                    <a:pt x="53" y="917"/>
                    <a:pt x="52" y="912"/>
                  </a:cubicBezTo>
                  <a:cubicBezTo>
                    <a:pt x="49" y="903"/>
                    <a:pt x="48" y="895"/>
                    <a:pt x="46" y="891"/>
                  </a:cubicBezTo>
                  <a:cubicBezTo>
                    <a:pt x="45" y="891"/>
                    <a:pt x="44" y="892"/>
                    <a:pt x="44" y="891"/>
                  </a:cubicBezTo>
                  <a:cubicBezTo>
                    <a:pt x="44" y="891"/>
                    <a:pt x="43" y="888"/>
                    <a:pt x="42" y="888"/>
                  </a:cubicBezTo>
                  <a:cubicBezTo>
                    <a:pt x="41" y="888"/>
                    <a:pt x="40" y="891"/>
                    <a:pt x="39" y="890"/>
                  </a:cubicBezTo>
                  <a:cubicBezTo>
                    <a:pt x="37" y="889"/>
                    <a:pt x="35" y="882"/>
                    <a:pt x="34" y="884"/>
                  </a:cubicBezTo>
                  <a:cubicBezTo>
                    <a:pt x="32" y="885"/>
                    <a:pt x="31" y="892"/>
                    <a:pt x="32" y="898"/>
                  </a:cubicBezTo>
                  <a:cubicBezTo>
                    <a:pt x="32" y="901"/>
                    <a:pt x="35" y="904"/>
                    <a:pt x="36" y="908"/>
                  </a:cubicBezTo>
                  <a:cubicBezTo>
                    <a:pt x="37" y="911"/>
                    <a:pt x="36" y="912"/>
                    <a:pt x="37" y="915"/>
                  </a:cubicBezTo>
                  <a:cubicBezTo>
                    <a:pt x="37" y="918"/>
                    <a:pt x="38" y="918"/>
                    <a:pt x="39" y="921"/>
                  </a:cubicBezTo>
                  <a:cubicBezTo>
                    <a:pt x="40" y="924"/>
                    <a:pt x="39" y="925"/>
                    <a:pt x="40" y="928"/>
                  </a:cubicBezTo>
                  <a:cubicBezTo>
                    <a:pt x="41" y="932"/>
                    <a:pt x="44" y="937"/>
                    <a:pt x="45" y="942"/>
                  </a:cubicBezTo>
                  <a:cubicBezTo>
                    <a:pt x="46" y="945"/>
                    <a:pt x="47" y="950"/>
                    <a:pt x="48" y="954"/>
                  </a:cubicBezTo>
                  <a:cubicBezTo>
                    <a:pt x="50" y="958"/>
                    <a:pt x="51" y="962"/>
                    <a:pt x="53" y="966"/>
                  </a:cubicBezTo>
                  <a:cubicBezTo>
                    <a:pt x="55" y="972"/>
                    <a:pt x="58" y="978"/>
                    <a:pt x="60" y="983"/>
                  </a:cubicBezTo>
                  <a:cubicBezTo>
                    <a:pt x="62" y="989"/>
                    <a:pt x="63" y="992"/>
                    <a:pt x="65" y="997"/>
                  </a:cubicBezTo>
                  <a:cubicBezTo>
                    <a:pt x="68" y="1003"/>
                    <a:pt x="70" y="1010"/>
                    <a:pt x="73" y="1018"/>
                  </a:cubicBezTo>
                  <a:cubicBezTo>
                    <a:pt x="76" y="1025"/>
                    <a:pt x="79" y="1033"/>
                    <a:pt x="82" y="1040"/>
                  </a:cubicBezTo>
                  <a:cubicBezTo>
                    <a:pt x="85" y="1048"/>
                    <a:pt x="89" y="1055"/>
                    <a:pt x="92" y="1062"/>
                  </a:cubicBezTo>
                  <a:cubicBezTo>
                    <a:pt x="95" y="1068"/>
                    <a:pt x="98" y="1075"/>
                    <a:pt x="102" y="1079"/>
                  </a:cubicBezTo>
                  <a:cubicBezTo>
                    <a:pt x="103" y="1081"/>
                    <a:pt x="105" y="1083"/>
                    <a:pt x="107" y="1085"/>
                  </a:cubicBezTo>
                  <a:cubicBezTo>
                    <a:pt x="109" y="1089"/>
                    <a:pt x="111" y="1094"/>
                    <a:pt x="114" y="1099"/>
                  </a:cubicBezTo>
                  <a:cubicBezTo>
                    <a:pt x="115" y="1102"/>
                    <a:pt x="116" y="1104"/>
                    <a:pt x="117" y="1106"/>
                  </a:cubicBezTo>
                  <a:cubicBezTo>
                    <a:pt x="118" y="1109"/>
                    <a:pt x="119" y="1111"/>
                    <a:pt x="121" y="1113"/>
                  </a:cubicBezTo>
                  <a:cubicBezTo>
                    <a:pt x="122" y="1115"/>
                    <a:pt x="125" y="1117"/>
                    <a:pt x="127" y="1120"/>
                  </a:cubicBezTo>
                  <a:cubicBezTo>
                    <a:pt x="128" y="1122"/>
                    <a:pt x="130" y="1126"/>
                    <a:pt x="131" y="1128"/>
                  </a:cubicBezTo>
                  <a:cubicBezTo>
                    <a:pt x="133" y="1130"/>
                    <a:pt x="134" y="1133"/>
                    <a:pt x="136" y="1136"/>
                  </a:cubicBezTo>
                  <a:cubicBezTo>
                    <a:pt x="138" y="1139"/>
                    <a:pt x="140" y="1142"/>
                    <a:pt x="142" y="1145"/>
                  </a:cubicBezTo>
                  <a:cubicBezTo>
                    <a:pt x="145" y="1149"/>
                    <a:pt x="149" y="1154"/>
                    <a:pt x="153" y="1158"/>
                  </a:cubicBezTo>
                  <a:cubicBezTo>
                    <a:pt x="157" y="1163"/>
                    <a:pt x="161" y="1167"/>
                    <a:pt x="165" y="1171"/>
                  </a:cubicBezTo>
                  <a:cubicBezTo>
                    <a:pt x="166" y="1173"/>
                    <a:pt x="168" y="1177"/>
                    <a:pt x="170" y="1179"/>
                  </a:cubicBezTo>
                  <a:cubicBezTo>
                    <a:pt x="175" y="1187"/>
                    <a:pt x="183" y="1195"/>
                    <a:pt x="187" y="1200"/>
                  </a:cubicBezTo>
                  <a:cubicBezTo>
                    <a:pt x="189" y="1203"/>
                    <a:pt x="190" y="1206"/>
                    <a:pt x="192" y="1208"/>
                  </a:cubicBezTo>
                  <a:cubicBezTo>
                    <a:pt x="195" y="1213"/>
                    <a:pt x="201" y="1217"/>
                    <a:pt x="202" y="1219"/>
                  </a:cubicBezTo>
                  <a:cubicBezTo>
                    <a:pt x="208" y="1225"/>
                    <a:pt x="207" y="1229"/>
                    <a:pt x="214" y="1230"/>
                  </a:cubicBezTo>
                  <a:cubicBezTo>
                    <a:pt x="216" y="1232"/>
                    <a:pt x="218" y="1235"/>
                    <a:pt x="219" y="1237"/>
                  </a:cubicBezTo>
                  <a:cubicBezTo>
                    <a:pt x="220" y="1240"/>
                    <a:pt x="221" y="1242"/>
                    <a:pt x="223" y="1244"/>
                  </a:cubicBezTo>
                  <a:cubicBezTo>
                    <a:pt x="224" y="1245"/>
                    <a:pt x="228" y="1248"/>
                    <a:pt x="230" y="1250"/>
                  </a:cubicBezTo>
                  <a:cubicBezTo>
                    <a:pt x="232" y="1251"/>
                    <a:pt x="234" y="1255"/>
                    <a:pt x="234" y="1256"/>
                  </a:cubicBezTo>
                  <a:cubicBezTo>
                    <a:pt x="230" y="1253"/>
                    <a:pt x="224" y="1247"/>
                    <a:pt x="219" y="1242"/>
                  </a:cubicBezTo>
                  <a:cubicBezTo>
                    <a:pt x="213" y="1237"/>
                    <a:pt x="208" y="1232"/>
                    <a:pt x="205" y="1229"/>
                  </a:cubicBezTo>
                  <a:cubicBezTo>
                    <a:pt x="201" y="1225"/>
                    <a:pt x="197" y="1221"/>
                    <a:pt x="193" y="1217"/>
                  </a:cubicBezTo>
                  <a:cubicBezTo>
                    <a:pt x="189" y="1213"/>
                    <a:pt x="186" y="1209"/>
                    <a:pt x="183" y="1206"/>
                  </a:cubicBezTo>
                  <a:cubicBezTo>
                    <a:pt x="181" y="1204"/>
                    <a:pt x="178" y="1204"/>
                    <a:pt x="176" y="1202"/>
                  </a:cubicBezTo>
                  <a:cubicBezTo>
                    <a:pt x="175" y="1201"/>
                    <a:pt x="173" y="1199"/>
                    <a:pt x="172" y="1199"/>
                  </a:cubicBezTo>
                  <a:cubicBezTo>
                    <a:pt x="166" y="1194"/>
                    <a:pt x="167" y="1191"/>
                    <a:pt x="163" y="1186"/>
                  </a:cubicBezTo>
                  <a:cubicBezTo>
                    <a:pt x="160" y="1182"/>
                    <a:pt x="155" y="1180"/>
                    <a:pt x="150" y="1175"/>
                  </a:cubicBezTo>
                  <a:cubicBezTo>
                    <a:pt x="147" y="1172"/>
                    <a:pt x="145" y="1167"/>
                    <a:pt x="142" y="1163"/>
                  </a:cubicBezTo>
                  <a:cubicBezTo>
                    <a:pt x="140" y="1162"/>
                    <a:pt x="138" y="1160"/>
                    <a:pt x="136" y="1158"/>
                  </a:cubicBezTo>
                  <a:cubicBezTo>
                    <a:pt x="134" y="1156"/>
                    <a:pt x="132" y="1152"/>
                    <a:pt x="130" y="1150"/>
                  </a:cubicBezTo>
                  <a:cubicBezTo>
                    <a:pt x="128" y="1148"/>
                    <a:pt x="125" y="1146"/>
                    <a:pt x="123" y="1144"/>
                  </a:cubicBezTo>
                  <a:cubicBezTo>
                    <a:pt x="120" y="1142"/>
                    <a:pt x="118" y="1141"/>
                    <a:pt x="115" y="1138"/>
                  </a:cubicBezTo>
                  <a:cubicBezTo>
                    <a:pt x="113" y="1140"/>
                    <a:pt x="117" y="1144"/>
                    <a:pt x="115" y="1145"/>
                  </a:cubicBezTo>
                  <a:cubicBezTo>
                    <a:pt x="115" y="1145"/>
                    <a:pt x="110" y="1138"/>
                    <a:pt x="109" y="1142"/>
                  </a:cubicBezTo>
                  <a:cubicBezTo>
                    <a:pt x="112" y="1151"/>
                    <a:pt x="118" y="1157"/>
                    <a:pt x="123" y="1165"/>
                  </a:cubicBezTo>
                  <a:cubicBezTo>
                    <a:pt x="128" y="1170"/>
                    <a:pt x="132" y="1177"/>
                    <a:pt x="136" y="1182"/>
                  </a:cubicBezTo>
                  <a:cubicBezTo>
                    <a:pt x="137" y="1184"/>
                    <a:pt x="139" y="1183"/>
                    <a:pt x="140" y="1185"/>
                  </a:cubicBezTo>
                  <a:cubicBezTo>
                    <a:pt x="142" y="1187"/>
                    <a:pt x="142" y="1189"/>
                    <a:pt x="144" y="1192"/>
                  </a:cubicBezTo>
                  <a:cubicBezTo>
                    <a:pt x="148" y="1196"/>
                    <a:pt x="153" y="1201"/>
                    <a:pt x="157" y="1206"/>
                  </a:cubicBezTo>
                  <a:cubicBezTo>
                    <a:pt x="162" y="1210"/>
                    <a:pt x="165" y="1215"/>
                    <a:pt x="170" y="1220"/>
                  </a:cubicBezTo>
                  <a:cubicBezTo>
                    <a:pt x="172" y="1223"/>
                    <a:pt x="176" y="1225"/>
                    <a:pt x="178" y="1228"/>
                  </a:cubicBezTo>
                  <a:cubicBezTo>
                    <a:pt x="186" y="1235"/>
                    <a:pt x="193" y="1245"/>
                    <a:pt x="202" y="1252"/>
                  </a:cubicBezTo>
                  <a:cubicBezTo>
                    <a:pt x="205" y="1255"/>
                    <a:pt x="208" y="1257"/>
                    <a:pt x="211" y="1259"/>
                  </a:cubicBezTo>
                  <a:cubicBezTo>
                    <a:pt x="217" y="1264"/>
                    <a:pt x="223" y="1271"/>
                    <a:pt x="229" y="1276"/>
                  </a:cubicBezTo>
                  <a:cubicBezTo>
                    <a:pt x="232" y="1279"/>
                    <a:pt x="236" y="1281"/>
                    <a:pt x="240" y="1284"/>
                  </a:cubicBezTo>
                  <a:cubicBezTo>
                    <a:pt x="245" y="1288"/>
                    <a:pt x="251" y="1293"/>
                    <a:pt x="256" y="1298"/>
                  </a:cubicBezTo>
                  <a:cubicBezTo>
                    <a:pt x="262" y="1302"/>
                    <a:pt x="268" y="1307"/>
                    <a:pt x="273" y="1311"/>
                  </a:cubicBezTo>
                  <a:cubicBezTo>
                    <a:pt x="276" y="1313"/>
                    <a:pt x="279" y="1316"/>
                    <a:pt x="283" y="1318"/>
                  </a:cubicBezTo>
                  <a:cubicBezTo>
                    <a:pt x="286" y="1320"/>
                    <a:pt x="290" y="1323"/>
                    <a:pt x="293" y="1325"/>
                  </a:cubicBezTo>
                  <a:cubicBezTo>
                    <a:pt x="301" y="1329"/>
                    <a:pt x="308" y="1334"/>
                    <a:pt x="313" y="1337"/>
                  </a:cubicBezTo>
                  <a:cubicBezTo>
                    <a:pt x="316" y="1339"/>
                    <a:pt x="317" y="1341"/>
                    <a:pt x="319" y="1342"/>
                  </a:cubicBezTo>
                  <a:cubicBezTo>
                    <a:pt x="319" y="1342"/>
                    <a:pt x="323" y="1343"/>
                    <a:pt x="326" y="1344"/>
                  </a:cubicBezTo>
                  <a:cubicBezTo>
                    <a:pt x="328" y="1346"/>
                    <a:pt x="327" y="1347"/>
                    <a:pt x="330" y="1348"/>
                  </a:cubicBezTo>
                  <a:cubicBezTo>
                    <a:pt x="332" y="1349"/>
                    <a:pt x="335" y="1349"/>
                    <a:pt x="337" y="1351"/>
                  </a:cubicBezTo>
                  <a:cubicBezTo>
                    <a:pt x="338" y="1351"/>
                    <a:pt x="339" y="1353"/>
                    <a:pt x="342" y="1354"/>
                  </a:cubicBezTo>
                  <a:cubicBezTo>
                    <a:pt x="348" y="1358"/>
                    <a:pt x="355" y="1362"/>
                    <a:pt x="362" y="1366"/>
                  </a:cubicBezTo>
                  <a:cubicBezTo>
                    <a:pt x="366" y="1368"/>
                    <a:pt x="369" y="1370"/>
                    <a:pt x="373" y="1372"/>
                  </a:cubicBezTo>
                  <a:cubicBezTo>
                    <a:pt x="376" y="1374"/>
                    <a:pt x="380" y="1375"/>
                    <a:pt x="383" y="1377"/>
                  </a:cubicBezTo>
                  <a:cubicBezTo>
                    <a:pt x="386" y="1378"/>
                    <a:pt x="389" y="1378"/>
                    <a:pt x="392" y="1379"/>
                  </a:cubicBezTo>
                  <a:cubicBezTo>
                    <a:pt x="396" y="1382"/>
                    <a:pt x="400" y="1385"/>
                    <a:pt x="405" y="1388"/>
                  </a:cubicBezTo>
                  <a:cubicBezTo>
                    <a:pt x="409" y="1390"/>
                    <a:pt x="413" y="1391"/>
                    <a:pt x="419" y="1393"/>
                  </a:cubicBezTo>
                  <a:cubicBezTo>
                    <a:pt x="421" y="1394"/>
                    <a:pt x="421" y="1396"/>
                    <a:pt x="425" y="1397"/>
                  </a:cubicBezTo>
                  <a:cubicBezTo>
                    <a:pt x="430" y="1399"/>
                    <a:pt x="432" y="1400"/>
                    <a:pt x="437" y="1402"/>
                  </a:cubicBezTo>
                  <a:cubicBezTo>
                    <a:pt x="440" y="1403"/>
                    <a:pt x="441" y="1402"/>
                    <a:pt x="444" y="1404"/>
                  </a:cubicBezTo>
                  <a:cubicBezTo>
                    <a:pt x="448" y="1406"/>
                    <a:pt x="452" y="1408"/>
                    <a:pt x="456" y="1410"/>
                  </a:cubicBezTo>
                  <a:cubicBezTo>
                    <a:pt x="459" y="1411"/>
                    <a:pt x="462" y="1410"/>
                    <a:pt x="466" y="1411"/>
                  </a:cubicBezTo>
                  <a:cubicBezTo>
                    <a:pt x="467" y="1411"/>
                    <a:pt x="469" y="1412"/>
                    <a:pt x="471" y="1413"/>
                  </a:cubicBezTo>
                  <a:cubicBezTo>
                    <a:pt x="479" y="1417"/>
                    <a:pt x="491" y="1421"/>
                    <a:pt x="503" y="1424"/>
                  </a:cubicBezTo>
                  <a:cubicBezTo>
                    <a:pt x="509" y="1426"/>
                    <a:pt x="515" y="1427"/>
                    <a:pt x="520" y="1429"/>
                  </a:cubicBezTo>
                  <a:cubicBezTo>
                    <a:pt x="526" y="1430"/>
                    <a:pt x="531" y="1431"/>
                    <a:pt x="535" y="1432"/>
                  </a:cubicBezTo>
                  <a:cubicBezTo>
                    <a:pt x="538" y="1433"/>
                    <a:pt x="538" y="1434"/>
                    <a:pt x="541" y="1434"/>
                  </a:cubicBezTo>
                  <a:cubicBezTo>
                    <a:pt x="541" y="1434"/>
                    <a:pt x="542" y="1433"/>
                    <a:pt x="543" y="1433"/>
                  </a:cubicBezTo>
                  <a:cubicBezTo>
                    <a:pt x="550" y="1433"/>
                    <a:pt x="556" y="1438"/>
                    <a:pt x="561" y="1439"/>
                  </a:cubicBezTo>
                  <a:cubicBezTo>
                    <a:pt x="565" y="1440"/>
                    <a:pt x="569" y="1439"/>
                    <a:pt x="574" y="1440"/>
                  </a:cubicBezTo>
                  <a:cubicBezTo>
                    <a:pt x="581" y="1441"/>
                    <a:pt x="588" y="1443"/>
                    <a:pt x="598" y="1445"/>
                  </a:cubicBezTo>
                  <a:cubicBezTo>
                    <a:pt x="602" y="1445"/>
                    <a:pt x="608" y="1446"/>
                    <a:pt x="613" y="1446"/>
                  </a:cubicBezTo>
                  <a:cubicBezTo>
                    <a:pt x="618" y="1446"/>
                    <a:pt x="623" y="1447"/>
                    <a:pt x="627" y="1447"/>
                  </a:cubicBezTo>
                  <a:cubicBezTo>
                    <a:pt x="630" y="1447"/>
                    <a:pt x="634" y="1448"/>
                    <a:pt x="637" y="1449"/>
                  </a:cubicBezTo>
                  <a:cubicBezTo>
                    <a:pt x="642" y="1449"/>
                    <a:pt x="648" y="1449"/>
                    <a:pt x="654" y="1449"/>
                  </a:cubicBezTo>
                  <a:cubicBezTo>
                    <a:pt x="660" y="1449"/>
                    <a:pt x="666" y="1449"/>
                    <a:pt x="672" y="1449"/>
                  </a:cubicBezTo>
                  <a:cubicBezTo>
                    <a:pt x="675" y="1450"/>
                    <a:pt x="679" y="1451"/>
                    <a:pt x="679" y="1451"/>
                  </a:cubicBezTo>
                  <a:cubicBezTo>
                    <a:pt x="682" y="1451"/>
                    <a:pt x="683" y="1450"/>
                    <a:pt x="687" y="1450"/>
                  </a:cubicBezTo>
                  <a:cubicBezTo>
                    <a:pt x="689" y="1450"/>
                    <a:pt x="691" y="1452"/>
                    <a:pt x="692" y="1452"/>
                  </a:cubicBezTo>
                  <a:cubicBezTo>
                    <a:pt x="695" y="1452"/>
                    <a:pt x="696" y="1451"/>
                    <a:pt x="698" y="1451"/>
                  </a:cubicBezTo>
                  <a:cubicBezTo>
                    <a:pt x="702" y="1451"/>
                    <a:pt x="702" y="1452"/>
                    <a:pt x="705" y="1452"/>
                  </a:cubicBezTo>
                  <a:cubicBezTo>
                    <a:pt x="712" y="1452"/>
                    <a:pt x="718" y="1451"/>
                    <a:pt x="724" y="1451"/>
                  </a:cubicBezTo>
                  <a:cubicBezTo>
                    <a:pt x="731" y="1450"/>
                    <a:pt x="737" y="1450"/>
                    <a:pt x="743" y="1450"/>
                  </a:cubicBezTo>
                  <a:cubicBezTo>
                    <a:pt x="745" y="1450"/>
                    <a:pt x="748" y="1451"/>
                    <a:pt x="750" y="1451"/>
                  </a:cubicBezTo>
                  <a:cubicBezTo>
                    <a:pt x="751" y="1451"/>
                    <a:pt x="755" y="1449"/>
                    <a:pt x="756" y="1449"/>
                  </a:cubicBezTo>
                  <a:cubicBezTo>
                    <a:pt x="758" y="1449"/>
                    <a:pt x="762" y="1449"/>
                    <a:pt x="765" y="1448"/>
                  </a:cubicBezTo>
                  <a:cubicBezTo>
                    <a:pt x="768" y="1447"/>
                    <a:pt x="770" y="1444"/>
                    <a:pt x="774" y="1444"/>
                  </a:cubicBezTo>
                  <a:cubicBezTo>
                    <a:pt x="779" y="1446"/>
                    <a:pt x="786" y="1446"/>
                    <a:pt x="794" y="1445"/>
                  </a:cubicBezTo>
                  <a:cubicBezTo>
                    <a:pt x="802" y="1444"/>
                    <a:pt x="810" y="1442"/>
                    <a:pt x="818" y="1441"/>
                  </a:cubicBezTo>
                  <a:cubicBezTo>
                    <a:pt x="822" y="1440"/>
                    <a:pt x="825" y="1440"/>
                    <a:pt x="828" y="1440"/>
                  </a:cubicBezTo>
                  <a:cubicBezTo>
                    <a:pt x="832" y="1440"/>
                    <a:pt x="835" y="1439"/>
                    <a:pt x="839" y="1439"/>
                  </a:cubicBezTo>
                  <a:cubicBezTo>
                    <a:pt x="841" y="1438"/>
                    <a:pt x="845" y="1436"/>
                    <a:pt x="848" y="1436"/>
                  </a:cubicBezTo>
                  <a:cubicBezTo>
                    <a:pt x="851" y="1435"/>
                    <a:pt x="852" y="1436"/>
                    <a:pt x="855" y="1435"/>
                  </a:cubicBezTo>
                  <a:cubicBezTo>
                    <a:pt x="860" y="1434"/>
                    <a:pt x="864" y="1432"/>
                    <a:pt x="869" y="1430"/>
                  </a:cubicBezTo>
                  <a:cubicBezTo>
                    <a:pt x="877" y="1428"/>
                    <a:pt x="886" y="1427"/>
                    <a:pt x="895" y="1424"/>
                  </a:cubicBezTo>
                  <a:cubicBezTo>
                    <a:pt x="903" y="1422"/>
                    <a:pt x="908" y="1419"/>
                    <a:pt x="914" y="1417"/>
                  </a:cubicBezTo>
                  <a:cubicBezTo>
                    <a:pt x="917" y="1417"/>
                    <a:pt x="920" y="1417"/>
                    <a:pt x="923" y="1416"/>
                  </a:cubicBezTo>
                  <a:cubicBezTo>
                    <a:pt x="925" y="1416"/>
                    <a:pt x="929" y="1413"/>
                    <a:pt x="932" y="1412"/>
                  </a:cubicBezTo>
                  <a:cubicBezTo>
                    <a:pt x="943" y="1407"/>
                    <a:pt x="960" y="1403"/>
                    <a:pt x="967" y="1399"/>
                  </a:cubicBezTo>
                  <a:cubicBezTo>
                    <a:pt x="968" y="1398"/>
                    <a:pt x="968" y="1397"/>
                    <a:pt x="970" y="1396"/>
                  </a:cubicBezTo>
                  <a:cubicBezTo>
                    <a:pt x="971" y="1396"/>
                    <a:pt x="975" y="1396"/>
                    <a:pt x="977" y="1395"/>
                  </a:cubicBezTo>
                  <a:cubicBezTo>
                    <a:pt x="986" y="1392"/>
                    <a:pt x="993" y="1388"/>
                    <a:pt x="999" y="1385"/>
                  </a:cubicBezTo>
                  <a:cubicBezTo>
                    <a:pt x="1003" y="1383"/>
                    <a:pt x="1007" y="1382"/>
                    <a:pt x="1011" y="1380"/>
                  </a:cubicBezTo>
                  <a:cubicBezTo>
                    <a:pt x="1017" y="1378"/>
                    <a:pt x="1021" y="1375"/>
                    <a:pt x="1023" y="1374"/>
                  </a:cubicBezTo>
                  <a:cubicBezTo>
                    <a:pt x="1024" y="1374"/>
                    <a:pt x="1025" y="1377"/>
                    <a:pt x="1026" y="1377"/>
                  </a:cubicBezTo>
                  <a:cubicBezTo>
                    <a:pt x="1028" y="1377"/>
                    <a:pt x="1032" y="1374"/>
                    <a:pt x="1033" y="1374"/>
                  </a:cubicBezTo>
                  <a:cubicBezTo>
                    <a:pt x="1034" y="1374"/>
                    <a:pt x="1033" y="1375"/>
                    <a:pt x="1034" y="1375"/>
                  </a:cubicBezTo>
                  <a:cubicBezTo>
                    <a:pt x="1040" y="1375"/>
                    <a:pt x="1044" y="1374"/>
                    <a:pt x="1048" y="1373"/>
                  </a:cubicBezTo>
                  <a:cubicBezTo>
                    <a:pt x="1051" y="1372"/>
                    <a:pt x="1056" y="1371"/>
                    <a:pt x="1057" y="1370"/>
                  </a:cubicBezTo>
                  <a:cubicBezTo>
                    <a:pt x="1059" y="1370"/>
                    <a:pt x="1062" y="1367"/>
                    <a:pt x="1064" y="1367"/>
                  </a:cubicBezTo>
                  <a:cubicBezTo>
                    <a:pt x="1068" y="1365"/>
                    <a:pt x="1070" y="1365"/>
                    <a:pt x="1073" y="1364"/>
                  </a:cubicBezTo>
                  <a:cubicBezTo>
                    <a:pt x="1076" y="1363"/>
                    <a:pt x="1079" y="1360"/>
                    <a:pt x="1081" y="1359"/>
                  </a:cubicBezTo>
                  <a:cubicBezTo>
                    <a:pt x="1085" y="1357"/>
                    <a:pt x="1086" y="1358"/>
                    <a:pt x="1089" y="1356"/>
                  </a:cubicBezTo>
                  <a:cubicBezTo>
                    <a:pt x="1096" y="1352"/>
                    <a:pt x="1097" y="1352"/>
                    <a:pt x="1101" y="1350"/>
                  </a:cubicBezTo>
                  <a:cubicBezTo>
                    <a:pt x="1103" y="1350"/>
                    <a:pt x="1105" y="1349"/>
                    <a:pt x="1107" y="1348"/>
                  </a:cubicBezTo>
                  <a:cubicBezTo>
                    <a:pt x="1110" y="1348"/>
                    <a:pt x="1109" y="1351"/>
                    <a:pt x="1111" y="1352"/>
                  </a:cubicBezTo>
                  <a:cubicBezTo>
                    <a:pt x="1113" y="1352"/>
                    <a:pt x="1123" y="1349"/>
                    <a:pt x="1125" y="1348"/>
                  </a:cubicBezTo>
                  <a:cubicBezTo>
                    <a:pt x="1128" y="1347"/>
                    <a:pt x="1127" y="1346"/>
                    <a:pt x="1133" y="1342"/>
                  </a:cubicBezTo>
                  <a:cubicBezTo>
                    <a:pt x="1135" y="1340"/>
                    <a:pt x="1136" y="1340"/>
                    <a:pt x="1139" y="1338"/>
                  </a:cubicBezTo>
                  <a:cubicBezTo>
                    <a:pt x="1143" y="1335"/>
                    <a:pt x="1145" y="1331"/>
                    <a:pt x="1149" y="1328"/>
                  </a:cubicBezTo>
                  <a:cubicBezTo>
                    <a:pt x="1151" y="1326"/>
                    <a:pt x="1154" y="1324"/>
                    <a:pt x="1157" y="1321"/>
                  </a:cubicBezTo>
                  <a:cubicBezTo>
                    <a:pt x="1160" y="1319"/>
                    <a:pt x="1163" y="1316"/>
                    <a:pt x="1166" y="1314"/>
                  </a:cubicBezTo>
                  <a:cubicBezTo>
                    <a:pt x="1172" y="1309"/>
                    <a:pt x="1178" y="1304"/>
                    <a:pt x="1183" y="1299"/>
                  </a:cubicBezTo>
                  <a:cubicBezTo>
                    <a:pt x="1186" y="1298"/>
                    <a:pt x="1187" y="1298"/>
                    <a:pt x="1189" y="1297"/>
                  </a:cubicBezTo>
                  <a:cubicBezTo>
                    <a:pt x="1192" y="1295"/>
                    <a:pt x="1194" y="1291"/>
                    <a:pt x="1198" y="1289"/>
                  </a:cubicBezTo>
                  <a:cubicBezTo>
                    <a:pt x="1201" y="1286"/>
                    <a:pt x="1204" y="1285"/>
                    <a:pt x="1206" y="1283"/>
                  </a:cubicBezTo>
                  <a:cubicBezTo>
                    <a:pt x="1209" y="1281"/>
                    <a:pt x="1212" y="1278"/>
                    <a:pt x="1214" y="1275"/>
                  </a:cubicBezTo>
                  <a:cubicBezTo>
                    <a:pt x="1218" y="1272"/>
                    <a:pt x="1221" y="1271"/>
                    <a:pt x="1224" y="1268"/>
                  </a:cubicBezTo>
                  <a:cubicBezTo>
                    <a:pt x="1230" y="1262"/>
                    <a:pt x="1234" y="1257"/>
                    <a:pt x="1240" y="1251"/>
                  </a:cubicBezTo>
                  <a:cubicBezTo>
                    <a:pt x="1245" y="1246"/>
                    <a:pt x="1251" y="1242"/>
                    <a:pt x="1256" y="1237"/>
                  </a:cubicBezTo>
                  <a:cubicBezTo>
                    <a:pt x="1259" y="1234"/>
                    <a:pt x="1262" y="1230"/>
                    <a:pt x="1264" y="1228"/>
                  </a:cubicBezTo>
                  <a:cubicBezTo>
                    <a:pt x="1267" y="1225"/>
                    <a:pt x="1269" y="1224"/>
                    <a:pt x="1271" y="1221"/>
                  </a:cubicBezTo>
                  <a:cubicBezTo>
                    <a:pt x="1277" y="1214"/>
                    <a:pt x="1282" y="1207"/>
                    <a:pt x="1287" y="1201"/>
                  </a:cubicBezTo>
                  <a:cubicBezTo>
                    <a:pt x="1289" y="1198"/>
                    <a:pt x="1292" y="1197"/>
                    <a:pt x="1294" y="1194"/>
                  </a:cubicBezTo>
                  <a:cubicBezTo>
                    <a:pt x="1298" y="1190"/>
                    <a:pt x="1305" y="1181"/>
                    <a:pt x="1305" y="1180"/>
                  </a:cubicBezTo>
                  <a:cubicBezTo>
                    <a:pt x="1307" y="1179"/>
                    <a:pt x="1306" y="1178"/>
                    <a:pt x="1307" y="1177"/>
                  </a:cubicBezTo>
                  <a:cubicBezTo>
                    <a:pt x="1309" y="1174"/>
                    <a:pt x="1312" y="1172"/>
                    <a:pt x="1314" y="1169"/>
                  </a:cubicBezTo>
                  <a:cubicBezTo>
                    <a:pt x="1320" y="1162"/>
                    <a:pt x="1322" y="1157"/>
                    <a:pt x="1326" y="1151"/>
                  </a:cubicBezTo>
                  <a:cubicBezTo>
                    <a:pt x="1328" y="1148"/>
                    <a:pt x="1331" y="1147"/>
                    <a:pt x="1333" y="1144"/>
                  </a:cubicBezTo>
                  <a:cubicBezTo>
                    <a:pt x="1335" y="1139"/>
                    <a:pt x="1336" y="1131"/>
                    <a:pt x="1341" y="1130"/>
                  </a:cubicBezTo>
                  <a:cubicBezTo>
                    <a:pt x="1342" y="1137"/>
                    <a:pt x="1332" y="1149"/>
                    <a:pt x="1326" y="1158"/>
                  </a:cubicBezTo>
                  <a:cubicBezTo>
                    <a:pt x="1322" y="1164"/>
                    <a:pt x="1320" y="1170"/>
                    <a:pt x="1315" y="1175"/>
                  </a:cubicBezTo>
                  <a:cubicBezTo>
                    <a:pt x="1314" y="1178"/>
                    <a:pt x="1311" y="1180"/>
                    <a:pt x="1309" y="1183"/>
                  </a:cubicBezTo>
                  <a:cubicBezTo>
                    <a:pt x="1304" y="1190"/>
                    <a:pt x="1299" y="1201"/>
                    <a:pt x="1295" y="1207"/>
                  </a:cubicBezTo>
                  <a:cubicBezTo>
                    <a:pt x="1292" y="1210"/>
                    <a:pt x="1289" y="1212"/>
                    <a:pt x="1286" y="1215"/>
                  </a:cubicBezTo>
                  <a:cubicBezTo>
                    <a:pt x="1282" y="1221"/>
                    <a:pt x="1278" y="1226"/>
                    <a:pt x="1274" y="1232"/>
                  </a:cubicBezTo>
                  <a:cubicBezTo>
                    <a:pt x="1270" y="1237"/>
                    <a:pt x="1266" y="1242"/>
                    <a:pt x="1262" y="1247"/>
                  </a:cubicBezTo>
                  <a:cubicBezTo>
                    <a:pt x="1257" y="1253"/>
                    <a:pt x="1251" y="1257"/>
                    <a:pt x="1246" y="1262"/>
                  </a:cubicBezTo>
                  <a:cubicBezTo>
                    <a:pt x="1245" y="1263"/>
                    <a:pt x="1243" y="1268"/>
                    <a:pt x="1242" y="1269"/>
                  </a:cubicBezTo>
                  <a:cubicBezTo>
                    <a:pt x="1238" y="1274"/>
                    <a:pt x="1230" y="1282"/>
                    <a:pt x="1225" y="1286"/>
                  </a:cubicBezTo>
                  <a:cubicBezTo>
                    <a:pt x="1224" y="1288"/>
                    <a:pt x="1220" y="1289"/>
                    <a:pt x="1218" y="1291"/>
                  </a:cubicBezTo>
                  <a:cubicBezTo>
                    <a:pt x="1217" y="1292"/>
                    <a:pt x="1217" y="1295"/>
                    <a:pt x="1216" y="1297"/>
                  </a:cubicBezTo>
                  <a:cubicBezTo>
                    <a:pt x="1217" y="1296"/>
                    <a:pt x="1214" y="1297"/>
                    <a:pt x="1214" y="1297"/>
                  </a:cubicBezTo>
                  <a:cubicBezTo>
                    <a:pt x="1208" y="1302"/>
                    <a:pt x="1205" y="1307"/>
                    <a:pt x="1203" y="1310"/>
                  </a:cubicBezTo>
                  <a:cubicBezTo>
                    <a:pt x="1189" y="1324"/>
                    <a:pt x="1171" y="1338"/>
                    <a:pt x="1152" y="1352"/>
                  </a:cubicBezTo>
                  <a:cubicBezTo>
                    <a:pt x="1149" y="1355"/>
                    <a:pt x="1145" y="1358"/>
                    <a:pt x="1142" y="1361"/>
                  </a:cubicBezTo>
                  <a:cubicBezTo>
                    <a:pt x="1138" y="1364"/>
                    <a:pt x="1134" y="1366"/>
                    <a:pt x="1130" y="1369"/>
                  </a:cubicBezTo>
                  <a:cubicBezTo>
                    <a:pt x="1127" y="1371"/>
                    <a:pt x="1124" y="1372"/>
                    <a:pt x="1122" y="1374"/>
                  </a:cubicBezTo>
                  <a:cubicBezTo>
                    <a:pt x="1119" y="1376"/>
                    <a:pt x="1116" y="1378"/>
                    <a:pt x="1114" y="1380"/>
                  </a:cubicBezTo>
                  <a:cubicBezTo>
                    <a:pt x="1111" y="1382"/>
                    <a:pt x="1109" y="1384"/>
                    <a:pt x="1106" y="1386"/>
                  </a:cubicBezTo>
                  <a:cubicBezTo>
                    <a:pt x="1103" y="1388"/>
                    <a:pt x="1099" y="1389"/>
                    <a:pt x="1097" y="1391"/>
                  </a:cubicBezTo>
                  <a:cubicBezTo>
                    <a:pt x="1094" y="1393"/>
                    <a:pt x="1091" y="1395"/>
                    <a:pt x="1088" y="1397"/>
                  </a:cubicBezTo>
                  <a:cubicBezTo>
                    <a:pt x="1085" y="1399"/>
                    <a:pt x="1082" y="1401"/>
                    <a:pt x="1078" y="1403"/>
                  </a:cubicBezTo>
                  <a:cubicBezTo>
                    <a:pt x="1075" y="1405"/>
                    <a:pt x="1074" y="1405"/>
                    <a:pt x="1071" y="1406"/>
                  </a:cubicBezTo>
                  <a:cubicBezTo>
                    <a:pt x="1070" y="1407"/>
                    <a:pt x="1068" y="1409"/>
                    <a:pt x="1064" y="1411"/>
                  </a:cubicBezTo>
                  <a:cubicBezTo>
                    <a:pt x="1061" y="1413"/>
                    <a:pt x="1058" y="1413"/>
                    <a:pt x="1055" y="1415"/>
                  </a:cubicBezTo>
                  <a:cubicBezTo>
                    <a:pt x="1049" y="1419"/>
                    <a:pt x="1044" y="1423"/>
                    <a:pt x="1038" y="1426"/>
                  </a:cubicBezTo>
                  <a:cubicBezTo>
                    <a:pt x="1034" y="1428"/>
                    <a:pt x="1030" y="1429"/>
                    <a:pt x="1025" y="1430"/>
                  </a:cubicBezTo>
                  <a:cubicBezTo>
                    <a:pt x="1019" y="1433"/>
                    <a:pt x="1012" y="1436"/>
                    <a:pt x="1006" y="1438"/>
                  </a:cubicBezTo>
                  <a:cubicBezTo>
                    <a:pt x="1000" y="1441"/>
                    <a:pt x="995" y="1443"/>
                    <a:pt x="990" y="1445"/>
                  </a:cubicBezTo>
                  <a:cubicBezTo>
                    <a:pt x="986" y="1447"/>
                    <a:pt x="986" y="1448"/>
                    <a:pt x="983" y="1449"/>
                  </a:cubicBezTo>
                  <a:cubicBezTo>
                    <a:pt x="973" y="1452"/>
                    <a:pt x="964" y="1454"/>
                    <a:pt x="956" y="1457"/>
                  </a:cubicBezTo>
                  <a:cubicBezTo>
                    <a:pt x="953" y="1459"/>
                    <a:pt x="950" y="1461"/>
                    <a:pt x="947" y="1462"/>
                  </a:cubicBezTo>
                  <a:cubicBezTo>
                    <a:pt x="944" y="1463"/>
                    <a:pt x="940" y="1463"/>
                    <a:pt x="937" y="1464"/>
                  </a:cubicBezTo>
                  <a:cubicBezTo>
                    <a:pt x="933" y="1465"/>
                    <a:pt x="930" y="1467"/>
                    <a:pt x="926" y="1468"/>
                  </a:cubicBezTo>
                  <a:cubicBezTo>
                    <a:pt x="922" y="1469"/>
                    <a:pt x="917" y="1470"/>
                    <a:pt x="912" y="1471"/>
                  </a:cubicBezTo>
                  <a:cubicBezTo>
                    <a:pt x="892" y="1475"/>
                    <a:pt x="876" y="1481"/>
                    <a:pt x="858" y="1483"/>
                  </a:cubicBezTo>
                  <a:cubicBezTo>
                    <a:pt x="853" y="1484"/>
                    <a:pt x="846" y="1485"/>
                    <a:pt x="840" y="1486"/>
                  </a:cubicBezTo>
                  <a:cubicBezTo>
                    <a:pt x="837" y="1487"/>
                    <a:pt x="833" y="1486"/>
                    <a:pt x="830" y="1486"/>
                  </a:cubicBezTo>
                  <a:cubicBezTo>
                    <a:pt x="827" y="1486"/>
                    <a:pt x="825" y="1487"/>
                    <a:pt x="822" y="1487"/>
                  </a:cubicBezTo>
                  <a:cubicBezTo>
                    <a:pt x="819" y="1488"/>
                    <a:pt x="815" y="1487"/>
                    <a:pt x="812" y="1487"/>
                  </a:cubicBezTo>
                  <a:cubicBezTo>
                    <a:pt x="809" y="1487"/>
                    <a:pt x="805" y="1488"/>
                    <a:pt x="801" y="1488"/>
                  </a:cubicBezTo>
                  <a:cubicBezTo>
                    <a:pt x="797" y="1488"/>
                    <a:pt x="794" y="1488"/>
                    <a:pt x="790" y="1488"/>
                  </a:cubicBezTo>
                  <a:cubicBezTo>
                    <a:pt x="782" y="1489"/>
                    <a:pt x="775" y="1489"/>
                    <a:pt x="769" y="1489"/>
                  </a:cubicBezTo>
                  <a:cubicBezTo>
                    <a:pt x="764" y="1489"/>
                    <a:pt x="761" y="1489"/>
                    <a:pt x="758" y="1489"/>
                  </a:cubicBezTo>
                  <a:cubicBezTo>
                    <a:pt x="754" y="1490"/>
                    <a:pt x="751" y="1490"/>
                    <a:pt x="749" y="1490"/>
                  </a:cubicBezTo>
                  <a:cubicBezTo>
                    <a:pt x="743" y="1491"/>
                    <a:pt x="739" y="1492"/>
                    <a:pt x="733" y="1493"/>
                  </a:cubicBezTo>
                  <a:cubicBezTo>
                    <a:pt x="733" y="1499"/>
                    <a:pt x="741" y="1502"/>
                    <a:pt x="736" y="1507"/>
                  </a:cubicBezTo>
                  <a:cubicBezTo>
                    <a:pt x="728" y="1507"/>
                    <a:pt x="721" y="1507"/>
                    <a:pt x="716" y="1506"/>
                  </a:cubicBezTo>
                  <a:cubicBezTo>
                    <a:pt x="714" y="1503"/>
                    <a:pt x="714" y="1504"/>
                    <a:pt x="716" y="1501"/>
                  </a:cubicBezTo>
                  <a:cubicBezTo>
                    <a:pt x="711" y="1501"/>
                    <a:pt x="705" y="1499"/>
                    <a:pt x="700" y="1498"/>
                  </a:cubicBezTo>
                  <a:cubicBezTo>
                    <a:pt x="695" y="1497"/>
                    <a:pt x="689" y="1496"/>
                    <a:pt x="682" y="1496"/>
                  </a:cubicBezTo>
                  <a:cubicBezTo>
                    <a:pt x="679" y="1496"/>
                    <a:pt x="678" y="1497"/>
                    <a:pt x="676" y="1497"/>
                  </a:cubicBezTo>
                  <a:cubicBezTo>
                    <a:pt x="673" y="1498"/>
                    <a:pt x="670" y="1497"/>
                    <a:pt x="668" y="1498"/>
                  </a:cubicBezTo>
                  <a:cubicBezTo>
                    <a:pt x="663" y="1499"/>
                    <a:pt x="665" y="1502"/>
                    <a:pt x="664" y="1503"/>
                  </a:cubicBezTo>
                  <a:cubicBezTo>
                    <a:pt x="660" y="1505"/>
                    <a:pt x="656" y="1505"/>
                    <a:pt x="652" y="1505"/>
                  </a:cubicBezTo>
                  <a:cubicBezTo>
                    <a:pt x="647" y="1505"/>
                    <a:pt x="642" y="1504"/>
                    <a:pt x="637" y="1504"/>
                  </a:cubicBezTo>
                  <a:cubicBezTo>
                    <a:pt x="633" y="1503"/>
                    <a:pt x="624" y="1503"/>
                    <a:pt x="623" y="1503"/>
                  </a:cubicBezTo>
                  <a:cubicBezTo>
                    <a:pt x="622" y="1503"/>
                    <a:pt x="614" y="1509"/>
                    <a:pt x="614" y="1509"/>
                  </a:cubicBezTo>
                  <a:cubicBezTo>
                    <a:pt x="611" y="1512"/>
                    <a:pt x="613" y="1515"/>
                    <a:pt x="614" y="1516"/>
                  </a:cubicBezTo>
                  <a:cubicBezTo>
                    <a:pt x="614" y="1517"/>
                    <a:pt x="611" y="1517"/>
                    <a:pt x="611" y="1518"/>
                  </a:cubicBezTo>
                  <a:cubicBezTo>
                    <a:pt x="611" y="1521"/>
                    <a:pt x="614" y="1523"/>
                    <a:pt x="610" y="1524"/>
                  </a:cubicBezTo>
                  <a:cubicBezTo>
                    <a:pt x="618" y="1526"/>
                    <a:pt x="623" y="1531"/>
                    <a:pt x="633" y="1533"/>
                  </a:cubicBezTo>
                  <a:cubicBezTo>
                    <a:pt x="635" y="1533"/>
                    <a:pt x="642" y="1533"/>
                    <a:pt x="649" y="1533"/>
                  </a:cubicBezTo>
                  <a:cubicBezTo>
                    <a:pt x="657" y="1534"/>
                    <a:pt x="659" y="1534"/>
                    <a:pt x="666" y="1533"/>
                  </a:cubicBezTo>
                  <a:cubicBezTo>
                    <a:pt x="670" y="1533"/>
                    <a:pt x="673" y="1532"/>
                    <a:pt x="677" y="1532"/>
                  </a:cubicBezTo>
                  <a:cubicBezTo>
                    <a:pt x="683" y="1532"/>
                    <a:pt x="689" y="1533"/>
                    <a:pt x="693" y="1533"/>
                  </a:cubicBezTo>
                  <a:cubicBezTo>
                    <a:pt x="699" y="1532"/>
                    <a:pt x="703" y="1529"/>
                    <a:pt x="708" y="1529"/>
                  </a:cubicBezTo>
                  <a:cubicBezTo>
                    <a:pt x="709" y="1529"/>
                    <a:pt x="715" y="1530"/>
                    <a:pt x="718" y="1530"/>
                  </a:cubicBezTo>
                  <a:cubicBezTo>
                    <a:pt x="722" y="1530"/>
                    <a:pt x="725" y="1530"/>
                    <a:pt x="727" y="1530"/>
                  </a:cubicBezTo>
                  <a:cubicBezTo>
                    <a:pt x="730" y="1529"/>
                    <a:pt x="733" y="1529"/>
                    <a:pt x="737" y="1529"/>
                  </a:cubicBezTo>
                  <a:cubicBezTo>
                    <a:pt x="748" y="1529"/>
                    <a:pt x="759" y="1527"/>
                    <a:pt x="768" y="1527"/>
                  </a:cubicBezTo>
                  <a:cubicBezTo>
                    <a:pt x="772" y="1526"/>
                    <a:pt x="776" y="1527"/>
                    <a:pt x="780" y="1526"/>
                  </a:cubicBezTo>
                  <a:cubicBezTo>
                    <a:pt x="785" y="1525"/>
                    <a:pt x="789" y="1524"/>
                    <a:pt x="792" y="1523"/>
                  </a:cubicBezTo>
                  <a:cubicBezTo>
                    <a:pt x="800" y="1522"/>
                    <a:pt x="803" y="1524"/>
                    <a:pt x="805" y="1523"/>
                  </a:cubicBezTo>
                  <a:cubicBezTo>
                    <a:pt x="809" y="1523"/>
                    <a:pt x="812" y="1521"/>
                    <a:pt x="817" y="1520"/>
                  </a:cubicBezTo>
                  <a:cubicBezTo>
                    <a:pt x="827" y="1517"/>
                    <a:pt x="837" y="1517"/>
                    <a:pt x="843" y="1516"/>
                  </a:cubicBezTo>
                  <a:cubicBezTo>
                    <a:pt x="846" y="1515"/>
                    <a:pt x="850" y="1513"/>
                    <a:pt x="855" y="1511"/>
                  </a:cubicBezTo>
                  <a:cubicBezTo>
                    <a:pt x="855" y="1511"/>
                    <a:pt x="858" y="1511"/>
                    <a:pt x="861" y="1510"/>
                  </a:cubicBezTo>
                  <a:cubicBezTo>
                    <a:pt x="864" y="1510"/>
                    <a:pt x="868" y="1509"/>
                    <a:pt x="869" y="1508"/>
                  </a:cubicBezTo>
                  <a:cubicBezTo>
                    <a:pt x="872" y="1507"/>
                    <a:pt x="874" y="1505"/>
                    <a:pt x="877" y="1504"/>
                  </a:cubicBezTo>
                  <a:cubicBezTo>
                    <a:pt x="880" y="1503"/>
                    <a:pt x="883" y="1504"/>
                    <a:pt x="887" y="1503"/>
                  </a:cubicBezTo>
                  <a:cubicBezTo>
                    <a:pt x="893" y="1501"/>
                    <a:pt x="897" y="1498"/>
                    <a:pt x="902" y="1497"/>
                  </a:cubicBezTo>
                  <a:cubicBezTo>
                    <a:pt x="908" y="1496"/>
                    <a:pt x="908" y="1499"/>
                    <a:pt x="915" y="1497"/>
                  </a:cubicBezTo>
                  <a:cubicBezTo>
                    <a:pt x="921" y="1494"/>
                    <a:pt x="914" y="1495"/>
                    <a:pt x="918" y="1492"/>
                  </a:cubicBezTo>
                  <a:cubicBezTo>
                    <a:pt x="923" y="1491"/>
                    <a:pt x="924" y="1492"/>
                    <a:pt x="929" y="1491"/>
                  </a:cubicBezTo>
                  <a:cubicBezTo>
                    <a:pt x="931" y="1491"/>
                    <a:pt x="931" y="1489"/>
                    <a:pt x="934" y="1488"/>
                  </a:cubicBezTo>
                  <a:cubicBezTo>
                    <a:pt x="937" y="1488"/>
                    <a:pt x="937" y="1489"/>
                    <a:pt x="940" y="1487"/>
                  </a:cubicBezTo>
                  <a:cubicBezTo>
                    <a:pt x="944" y="1486"/>
                    <a:pt x="944" y="1484"/>
                    <a:pt x="948" y="1483"/>
                  </a:cubicBezTo>
                  <a:cubicBezTo>
                    <a:pt x="951" y="1482"/>
                    <a:pt x="956" y="1482"/>
                    <a:pt x="958" y="1482"/>
                  </a:cubicBezTo>
                  <a:cubicBezTo>
                    <a:pt x="971" y="1478"/>
                    <a:pt x="977" y="1473"/>
                    <a:pt x="984" y="1470"/>
                  </a:cubicBezTo>
                  <a:cubicBezTo>
                    <a:pt x="992" y="1467"/>
                    <a:pt x="994" y="1468"/>
                    <a:pt x="997" y="1467"/>
                  </a:cubicBezTo>
                  <a:cubicBezTo>
                    <a:pt x="1001" y="1465"/>
                    <a:pt x="1003" y="1462"/>
                    <a:pt x="1007" y="1460"/>
                  </a:cubicBezTo>
                  <a:cubicBezTo>
                    <a:pt x="1011" y="1459"/>
                    <a:pt x="1017" y="1458"/>
                    <a:pt x="1021" y="1456"/>
                  </a:cubicBezTo>
                  <a:cubicBezTo>
                    <a:pt x="1024" y="1455"/>
                    <a:pt x="1036" y="1448"/>
                    <a:pt x="1039" y="1447"/>
                  </a:cubicBezTo>
                  <a:cubicBezTo>
                    <a:pt x="1043" y="1444"/>
                    <a:pt x="1046" y="1441"/>
                    <a:pt x="1050" y="1439"/>
                  </a:cubicBezTo>
                  <a:cubicBezTo>
                    <a:pt x="1050" y="1439"/>
                    <a:pt x="1055" y="1439"/>
                    <a:pt x="1056" y="1438"/>
                  </a:cubicBezTo>
                  <a:cubicBezTo>
                    <a:pt x="1059" y="1437"/>
                    <a:pt x="1063" y="1436"/>
                    <a:pt x="1066" y="1434"/>
                  </a:cubicBezTo>
                  <a:cubicBezTo>
                    <a:pt x="1069" y="1432"/>
                    <a:pt x="1072" y="1431"/>
                    <a:pt x="1075" y="1429"/>
                  </a:cubicBezTo>
                  <a:cubicBezTo>
                    <a:pt x="1082" y="1425"/>
                    <a:pt x="1088" y="1420"/>
                    <a:pt x="1096" y="1416"/>
                  </a:cubicBezTo>
                  <a:cubicBezTo>
                    <a:pt x="1102" y="1412"/>
                    <a:pt x="1108" y="1410"/>
                    <a:pt x="1114" y="1406"/>
                  </a:cubicBezTo>
                  <a:cubicBezTo>
                    <a:pt x="1117" y="1404"/>
                    <a:pt x="1119" y="1400"/>
                    <a:pt x="1123" y="1398"/>
                  </a:cubicBezTo>
                  <a:cubicBezTo>
                    <a:pt x="1129" y="1394"/>
                    <a:pt x="1136" y="1390"/>
                    <a:pt x="1142" y="1386"/>
                  </a:cubicBezTo>
                  <a:cubicBezTo>
                    <a:pt x="1149" y="1382"/>
                    <a:pt x="1156" y="1378"/>
                    <a:pt x="1163" y="1372"/>
                  </a:cubicBezTo>
                  <a:cubicBezTo>
                    <a:pt x="1166" y="1369"/>
                    <a:pt x="1167" y="1367"/>
                    <a:pt x="1170" y="1365"/>
                  </a:cubicBezTo>
                  <a:cubicBezTo>
                    <a:pt x="1172" y="1363"/>
                    <a:pt x="1174" y="1363"/>
                    <a:pt x="1177" y="1361"/>
                  </a:cubicBezTo>
                  <a:cubicBezTo>
                    <a:pt x="1180" y="1359"/>
                    <a:pt x="1183" y="1355"/>
                    <a:pt x="1185" y="1354"/>
                  </a:cubicBezTo>
                  <a:cubicBezTo>
                    <a:pt x="1191" y="1350"/>
                    <a:pt x="1195" y="1345"/>
                    <a:pt x="1201" y="1341"/>
                  </a:cubicBezTo>
                  <a:cubicBezTo>
                    <a:pt x="1205" y="1337"/>
                    <a:pt x="1209" y="1334"/>
                    <a:pt x="1213" y="1331"/>
                  </a:cubicBezTo>
                  <a:cubicBezTo>
                    <a:pt x="1217" y="1327"/>
                    <a:pt x="1221" y="1324"/>
                    <a:pt x="1224" y="1320"/>
                  </a:cubicBezTo>
                  <a:cubicBezTo>
                    <a:pt x="1223" y="1318"/>
                    <a:pt x="1222" y="1316"/>
                    <a:pt x="1230" y="1309"/>
                  </a:cubicBezTo>
                  <a:cubicBezTo>
                    <a:pt x="1234" y="1308"/>
                    <a:pt x="1234" y="1307"/>
                    <a:pt x="1234" y="1310"/>
                  </a:cubicBezTo>
                  <a:cubicBezTo>
                    <a:pt x="1242" y="1304"/>
                    <a:pt x="1244" y="1300"/>
                    <a:pt x="1247" y="1296"/>
                  </a:cubicBezTo>
                  <a:cubicBezTo>
                    <a:pt x="1249" y="1292"/>
                    <a:pt x="1251" y="1288"/>
                    <a:pt x="1256" y="1282"/>
                  </a:cubicBezTo>
                  <a:cubicBezTo>
                    <a:pt x="1259" y="1282"/>
                    <a:pt x="1267" y="1281"/>
                    <a:pt x="1269" y="1273"/>
                  </a:cubicBezTo>
                  <a:cubicBezTo>
                    <a:pt x="1267" y="1275"/>
                    <a:pt x="1265" y="1277"/>
                    <a:pt x="1263" y="1278"/>
                  </a:cubicBezTo>
                  <a:cubicBezTo>
                    <a:pt x="1268" y="1266"/>
                    <a:pt x="1277" y="1265"/>
                    <a:pt x="1283" y="1260"/>
                  </a:cubicBezTo>
                  <a:cubicBezTo>
                    <a:pt x="1287" y="1251"/>
                    <a:pt x="1298" y="1242"/>
                    <a:pt x="1305" y="1232"/>
                  </a:cubicBezTo>
                  <a:cubicBezTo>
                    <a:pt x="1306" y="1230"/>
                    <a:pt x="1307" y="1227"/>
                    <a:pt x="1308" y="1225"/>
                  </a:cubicBezTo>
                  <a:cubicBezTo>
                    <a:pt x="1315" y="1216"/>
                    <a:pt x="1322" y="1208"/>
                    <a:pt x="1330" y="1197"/>
                  </a:cubicBezTo>
                  <a:cubicBezTo>
                    <a:pt x="1334" y="1191"/>
                    <a:pt x="1337" y="1187"/>
                    <a:pt x="1340" y="1182"/>
                  </a:cubicBezTo>
                  <a:cubicBezTo>
                    <a:pt x="1342" y="1179"/>
                    <a:pt x="1342" y="1178"/>
                    <a:pt x="1344" y="1175"/>
                  </a:cubicBezTo>
                  <a:cubicBezTo>
                    <a:pt x="1345" y="1173"/>
                    <a:pt x="1346" y="1173"/>
                    <a:pt x="1348" y="1170"/>
                  </a:cubicBezTo>
                  <a:cubicBezTo>
                    <a:pt x="1350" y="1165"/>
                    <a:pt x="1351" y="1161"/>
                    <a:pt x="1353" y="1156"/>
                  </a:cubicBezTo>
                  <a:cubicBezTo>
                    <a:pt x="1355" y="1154"/>
                    <a:pt x="1358" y="1150"/>
                    <a:pt x="1359" y="1148"/>
                  </a:cubicBezTo>
                  <a:cubicBezTo>
                    <a:pt x="1363" y="1143"/>
                    <a:pt x="1365" y="1137"/>
                    <a:pt x="1368" y="1132"/>
                  </a:cubicBezTo>
                  <a:cubicBezTo>
                    <a:pt x="1372" y="1124"/>
                    <a:pt x="1378" y="1114"/>
                    <a:pt x="1380" y="1110"/>
                  </a:cubicBezTo>
                  <a:cubicBezTo>
                    <a:pt x="1381" y="1108"/>
                    <a:pt x="1381" y="1105"/>
                    <a:pt x="1382" y="1102"/>
                  </a:cubicBezTo>
                  <a:cubicBezTo>
                    <a:pt x="1384" y="1098"/>
                    <a:pt x="1388" y="1095"/>
                    <a:pt x="1390" y="1090"/>
                  </a:cubicBezTo>
                  <a:cubicBezTo>
                    <a:pt x="1391" y="1087"/>
                    <a:pt x="1392" y="1083"/>
                    <a:pt x="1393" y="1080"/>
                  </a:cubicBezTo>
                  <a:cubicBezTo>
                    <a:pt x="1396" y="1075"/>
                    <a:pt x="1399" y="1070"/>
                    <a:pt x="1402" y="1064"/>
                  </a:cubicBezTo>
                  <a:cubicBezTo>
                    <a:pt x="1404" y="1056"/>
                    <a:pt x="1407" y="1052"/>
                    <a:pt x="1409" y="1045"/>
                  </a:cubicBezTo>
                  <a:cubicBezTo>
                    <a:pt x="1411" y="1041"/>
                    <a:pt x="1410" y="1039"/>
                    <a:pt x="1412" y="1035"/>
                  </a:cubicBezTo>
                  <a:cubicBezTo>
                    <a:pt x="1414" y="1027"/>
                    <a:pt x="1417" y="1018"/>
                    <a:pt x="1421" y="1010"/>
                  </a:cubicBezTo>
                  <a:cubicBezTo>
                    <a:pt x="1424" y="1002"/>
                    <a:pt x="1427" y="994"/>
                    <a:pt x="1429" y="987"/>
                  </a:cubicBezTo>
                  <a:cubicBezTo>
                    <a:pt x="1429" y="984"/>
                    <a:pt x="1429" y="981"/>
                    <a:pt x="1429" y="978"/>
                  </a:cubicBezTo>
                  <a:cubicBezTo>
                    <a:pt x="1430" y="975"/>
                    <a:pt x="1433" y="970"/>
                    <a:pt x="1434" y="967"/>
                  </a:cubicBezTo>
                  <a:cubicBezTo>
                    <a:pt x="1437" y="957"/>
                    <a:pt x="1437" y="946"/>
                    <a:pt x="1440" y="937"/>
                  </a:cubicBezTo>
                  <a:cubicBezTo>
                    <a:pt x="1440" y="933"/>
                    <a:pt x="1442" y="931"/>
                    <a:pt x="1443" y="927"/>
                  </a:cubicBezTo>
                  <a:cubicBezTo>
                    <a:pt x="1444" y="924"/>
                    <a:pt x="1444" y="921"/>
                    <a:pt x="1444" y="917"/>
                  </a:cubicBezTo>
                  <a:cubicBezTo>
                    <a:pt x="1445" y="911"/>
                    <a:pt x="1448" y="905"/>
                    <a:pt x="1449" y="899"/>
                  </a:cubicBezTo>
                  <a:cubicBezTo>
                    <a:pt x="1449" y="895"/>
                    <a:pt x="1450" y="890"/>
                    <a:pt x="1451" y="883"/>
                  </a:cubicBezTo>
                  <a:cubicBezTo>
                    <a:pt x="1451" y="877"/>
                    <a:pt x="1452" y="871"/>
                    <a:pt x="1453" y="865"/>
                  </a:cubicBezTo>
                  <a:cubicBezTo>
                    <a:pt x="1453" y="860"/>
                    <a:pt x="1455" y="855"/>
                    <a:pt x="1455" y="853"/>
                  </a:cubicBezTo>
                  <a:cubicBezTo>
                    <a:pt x="1455" y="848"/>
                    <a:pt x="1453" y="849"/>
                    <a:pt x="1453" y="844"/>
                  </a:cubicBezTo>
                  <a:cubicBezTo>
                    <a:pt x="1454" y="841"/>
                    <a:pt x="1455" y="838"/>
                    <a:pt x="1456" y="834"/>
                  </a:cubicBezTo>
                  <a:cubicBezTo>
                    <a:pt x="1458" y="825"/>
                    <a:pt x="1459" y="817"/>
                    <a:pt x="1459" y="809"/>
                  </a:cubicBezTo>
                  <a:cubicBezTo>
                    <a:pt x="1459" y="801"/>
                    <a:pt x="1458" y="792"/>
                    <a:pt x="1459" y="781"/>
                  </a:cubicBezTo>
                  <a:cubicBezTo>
                    <a:pt x="1459" y="779"/>
                    <a:pt x="1459" y="776"/>
                    <a:pt x="1459" y="774"/>
                  </a:cubicBezTo>
                  <a:cubicBezTo>
                    <a:pt x="1459" y="771"/>
                    <a:pt x="1459" y="769"/>
                    <a:pt x="1459" y="767"/>
                  </a:cubicBezTo>
                  <a:cubicBezTo>
                    <a:pt x="1460" y="762"/>
                    <a:pt x="1460" y="756"/>
                    <a:pt x="1460" y="751"/>
                  </a:cubicBezTo>
                  <a:cubicBezTo>
                    <a:pt x="1460" y="746"/>
                    <a:pt x="1460" y="741"/>
                    <a:pt x="1460" y="736"/>
                  </a:cubicBezTo>
                  <a:cubicBezTo>
                    <a:pt x="1459" y="731"/>
                    <a:pt x="1459" y="726"/>
                    <a:pt x="1459" y="721"/>
                  </a:cubicBezTo>
                  <a:cubicBezTo>
                    <a:pt x="1458" y="711"/>
                    <a:pt x="1457" y="702"/>
                    <a:pt x="1457" y="698"/>
                  </a:cubicBezTo>
                  <a:cubicBezTo>
                    <a:pt x="1456" y="695"/>
                    <a:pt x="1453" y="694"/>
                    <a:pt x="1453" y="690"/>
                  </a:cubicBezTo>
                  <a:cubicBezTo>
                    <a:pt x="1455" y="691"/>
                    <a:pt x="1455" y="688"/>
                    <a:pt x="1455" y="684"/>
                  </a:cubicBezTo>
                  <a:cubicBezTo>
                    <a:pt x="1455" y="685"/>
                    <a:pt x="1454" y="674"/>
                    <a:pt x="1454" y="676"/>
                  </a:cubicBezTo>
                  <a:cubicBezTo>
                    <a:pt x="1453" y="669"/>
                    <a:pt x="1451" y="668"/>
                    <a:pt x="1450" y="662"/>
                  </a:cubicBezTo>
                  <a:cubicBezTo>
                    <a:pt x="1450" y="658"/>
                    <a:pt x="1451" y="653"/>
                    <a:pt x="1451" y="648"/>
                  </a:cubicBezTo>
                  <a:cubicBezTo>
                    <a:pt x="1450" y="645"/>
                    <a:pt x="1448" y="638"/>
                    <a:pt x="1447" y="634"/>
                  </a:cubicBezTo>
                  <a:cubicBezTo>
                    <a:pt x="1447" y="631"/>
                    <a:pt x="1446" y="630"/>
                    <a:pt x="1445" y="626"/>
                  </a:cubicBezTo>
                  <a:cubicBezTo>
                    <a:pt x="1445" y="623"/>
                    <a:pt x="1446" y="622"/>
                    <a:pt x="1446" y="618"/>
                  </a:cubicBezTo>
                  <a:cubicBezTo>
                    <a:pt x="1445" y="614"/>
                    <a:pt x="1443" y="608"/>
                    <a:pt x="1441" y="602"/>
                  </a:cubicBezTo>
                  <a:cubicBezTo>
                    <a:pt x="1440" y="596"/>
                    <a:pt x="1439" y="590"/>
                    <a:pt x="1437" y="583"/>
                  </a:cubicBezTo>
                  <a:cubicBezTo>
                    <a:pt x="1435" y="577"/>
                    <a:pt x="1434" y="570"/>
                    <a:pt x="1432" y="563"/>
                  </a:cubicBezTo>
                  <a:cubicBezTo>
                    <a:pt x="1430" y="557"/>
                    <a:pt x="1429" y="550"/>
                    <a:pt x="1426" y="543"/>
                  </a:cubicBezTo>
                  <a:cubicBezTo>
                    <a:pt x="1424" y="537"/>
                    <a:pt x="1422" y="530"/>
                    <a:pt x="1419" y="524"/>
                  </a:cubicBezTo>
                  <a:cubicBezTo>
                    <a:pt x="1418" y="521"/>
                    <a:pt x="1415" y="517"/>
                    <a:pt x="1414" y="513"/>
                  </a:cubicBezTo>
                  <a:cubicBezTo>
                    <a:pt x="1413" y="511"/>
                    <a:pt x="1414" y="510"/>
                    <a:pt x="1413" y="507"/>
                  </a:cubicBezTo>
                  <a:cubicBezTo>
                    <a:pt x="1410" y="499"/>
                    <a:pt x="1408" y="493"/>
                    <a:pt x="1405" y="488"/>
                  </a:cubicBezTo>
                  <a:cubicBezTo>
                    <a:pt x="1402" y="482"/>
                    <a:pt x="1400" y="477"/>
                    <a:pt x="1398" y="472"/>
                  </a:cubicBezTo>
                  <a:cubicBezTo>
                    <a:pt x="1397" y="469"/>
                    <a:pt x="1398" y="466"/>
                    <a:pt x="1397" y="463"/>
                  </a:cubicBezTo>
                  <a:cubicBezTo>
                    <a:pt x="1394" y="457"/>
                    <a:pt x="1389" y="448"/>
                    <a:pt x="1389" y="447"/>
                  </a:cubicBezTo>
                  <a:cubicBezTo>
                    <a:pt x="1388" y="446"/>
                    <a:pt x="1388" y="444"/>
                    <a:pt x="1387" y="441"/>
                  </a:cubicBezTo>
                  <a:cubicBezTo>
                    <a:pt x="1385" y="437"/>
                    <a:pt x="1381" y="433"/>
                    <a:pt x="1379" y="429"/>
                  </a:cubicBezTo>
                  <a:cubicBezTo>
                    <a:pt x="1376" y="424"/>
                    <a:pt x="1374" y="417"/>
                    <a:pt x="1372" y="412"/>
                  </a:cubicBezTo>
                  <a:cubicBezTo>
                    <a:pt x="1367" y="405"/>
                    <a:pt x="1360" y="401"/>
                    <a:pt x="1358" y="392"/>
                  </a:cubicBezTo>
                  <a:cubicBezTo>
                    <a:pt x="1359" y="391"/>
                    <a:pt x="1361" y="397"/>
                    <a:pt x="1363" y="396"/>
                  </a:cubicBezTo>
                  <a:cubicBezTo>
                    <a:pt x="1357" y="388"/>
                    <a:pt x="1357" y="383"/>
                    <a:pt x="1352" y="375"/>
                  </a:cubicBezTo>
                  <a:cubicBezTo>
                    <a:pt x="1350" y="373"/>
                    <a:pt x="1349" y="376"/>
                    <a:pt x="1347" y="373"/>
                  </a:cubicBezTo>
                  <a:cubicBezTo>
                    <a:pt x="1340" y="364"/>
                    <a:pt x="1337" y="356"/>
                    <a:pt x="1331" y="347"/>
                  </a:cubicBezTo>
                  <a:cubicBezTo>
                    <a:pt x="1327" y="341"/>
                    <a:pt x="1318" y="332"/>
                    <a:pt x="1315" y="326"/>
                  </a:cubicBezTo>
                  <a:cubicBezTo>
                    <a:pt x="1313" y="323"/>
                    <a:pt x="1312" y="317"/>
                    <a:pt x="1309" y="313"/>
                  </a:cubicBezTo>
                  <a:cubicBezTo>
                    <a:pt x="1307" y="311"/>
                    <a:pt x="1304" y="309"/>
                    <a:pt x="1301" y="306"/>
                  </a:cubicBezTo>
                  <a:cubicBezTo>
                    <a:pt x="1299" y="304"/>
                    <a:pt x="1294" y="298"/>
                    <a:pt x="1290" y="292"/>
                  </a:cubicBezTo>
                  <a:cubicBezTo>
                    <a:pt x="1285" y="287"/>
                    <a:pt x="1281" y="282"/>
                    <a:pt x="1281" y="282"/>
                  </a:cubicBezTo>
                  <a:cubicBezTo>
                    <a:pt x="1279" y="279"/>
                    <a:pt x="1280" y="275"/>
                    <a:pt x="1277" y="272"/>
                  </a:cubicBezTo>
                  <a:cubicBezTo>
                    <a:pt x="1276" y="272"/>
                    <a:pt x="1275" y="273"/>
                    <a:pt x="1273" y="272"/>
                  </a:cubicBezTo>
                  <a:cubicBezTo>
                    <a:pt x="1268" y="260"/>
                    <a:pt x="1250" y="243"/>
                    <a:pt x="1239" y="229"/>
                  </a:cubicBezTo>
                  <a:cubicBezTo>
                    <a:pt x="1233" y="225"/>
                    <a:pt x="1238" y="234"/>
                    <a:pt x="1231" y="226"/>
                  </a:cubicBezTo>
                  <a:cubicBezTo>
                    <a:pt x="1228" y="223"/>
                    <a:pt x="1234" y="226"/>
                    <a:pt x="1232" y="222"/>
                  </a:cubicBezTo>
                  <a:cubicBezTo>
                    <a:pt x="1226" y="219"/>
                    <a:pt x="1224" y="213"/>
                    <a:pt x="1219" y="209"/>
                  </a:cubicBezTo>
                  <a:close/>
                  <a:moveTo>
                    <a:pt x="1478" y="1000"/>
                  </a:moveTo>
                  <a:cubicBezTo>
                    <a:pt x="1480" y="1004"/>
                    <a:pt x="1477" y="1014"/>
                    <a:pt x="1474" y="1015"/>
                  </a:cubicBezTo>
                  <a:cubicBezTo>
                    <a:pt x="1473" y="1015"/>
                    <a:pt x="1473" y="1013"/>
                    <a:pt x="1473" y="1010"/>
                  </a:cubicBezTo>
                  <a:cubicBezTo>
                    <a:pt x="1474" y="1007"/>
                    <a:pt x="1475" y="1003"/>
                    <a:pt x="1478" y="1000"/>
                  </a:cubicBezTo>
                  <a:close/>
                  <a:moveTo>
                    <a:pt x="1491" y="958"/>
                  </a:moveTo>
                  <a:cubicBezTo>
                    <a:pt x="1487" y="958"/>
                    <a:pt x="1490" y="943"/>
                    <a:pt x="1493" y="938"/>
                  </a:cubicBezTo>
                  <a:cubicBezTo>
                    <a:pt x="1496" y="942"/>
                    <a:pt x="1491" y="951"/>
                    <a:pt x="1491" y="958"/>
                  </a:cubicBezTo>
                  <a:close/>
                  <a:moveTo>
                    <a:pt x="1508" y="770"/>
                  </a:moveTo>
                  <a:cubicBezTo>
                    <a:pt x="1509" y="777"/>
                    <a:pt x="1508" y="784"/>
                    <a:pt x="1508" y="792"/>
                  </a:cubicBezTo>
                  <a:cubicBezTo>
                    <a:pt x="1506" y="794"/>
                    <a:pt x="1506" y="778"/>
                    <a:pt x="1506" y="776"/>
                  </a:cubicBezTo>
                  <a:cubicBezTo>
                    <a:pt x="1506" y="772"/>
                    <a:pt x="1507" y="769"/>
                    <a:pt x="1508" y="770"/>
                  </a:cubicBezTo>
                  <a:close/>
                  <a:moveTo>
                    <a:pt x="1371" y="341"/>
                  </a:moveTo>
                  <a:cubicBezTo>
                    <a:pt x="1374" y="346"/>
                    <a:pt x="1376" y="350"/>
                    <a:pt x="1377" y="353"/>
                  </a:cubicBezTo>
                  <a:cubicBezTo>
                    <a:pt x="1375" y="354"/>
                    <a:pt x="1365" y="340"/>
                    <a:pt x="1371" y="341"/>
                  </a:cubicBezTo>
                  <a:close/>
                  <a:moveTo>
                    <a:pt x="1127" y="106"/>
                  </a:moveTo>
                  <a:cubicBezTo>
                    <a:pt x="1136" y="112"/>
                    <a:pt x="1136" y="112"/>
                    <a:pt x="1136" y="112"/>
                  </a:cubicBezTo>
                  <a:cubicBezTo>
                    <a:pt x="1137" y="116"/>
                    <a:pt x="1123" y="107"/>
                    <a:pt x="1127" y="106"/>
                  </a:cubicBezTo>
                  <a:close/>
                  <a:moveTo>
                    <a:pt x="1178" y="149"/>
                  </a:moveTo>
                  <a:cubicBezTo>
                    <a:pt x="1177" y="148"/>
                    <a:pt x="1174" y="146"/>
                    <a:pt x="1172" y="144"/>
                  </a:cubicBezTo>
                  <a:cubicBezTo>
                    <a:pt x="1169" y="142"/>
                    <a:pt x="1168" y="141"/>
                    <a:pt x="1170" y="140"/>
                  </a:cubicBezTo>
                  <a:cubicBezTo>
                    <a:pt x="1174" y="142"/>
                    <a:pt x="1180" y="146"/>
                    <a:pt x="1178" y="149"/>
                  </a:cubicBezTo>
                  <a:close/>
                  <a:moveTo>
                    <a:pt x="1284" y="249"/>
                  </a:moveTo>
                  <a:cubicBezTo>
                    <a:pt x="1283" y="249"/>
                    <a:pt x="1281" y="249"/>
                    <a:pt x="1278" y="247"/>
                  </a:cubicBezTo>
                  <a:cubicBezTo>
                    <a:pt x="1276" y="246"/>
                    <a:pt x="1274" y="243"/>
                    <a:pt x="1272" y="240"/>
                  </a:cubicBezTo>
                  <a:cubicBezTo>
                    <a:pt x="1275" y="240"/>
                    <a:pt x="1279" y="242"/>
                    <a:pt x="1284" y="249"/>
                  </a:cubicBezTo>
                  <a:close/>
                  <a:moveTo>
                    <a:pt x="923" y="32"/>
                  </a:moveTo>
                  <a:cubicBezTo>
                    <a:pt x="936" y="37"/>
                    <a:pt x="936" y="37"/>
                    <a:pt x="936" y="37"/>
                  </a:cubicBezTo>
                  <a:cubicBezTo>
                    <a:pt x="936" y="38"/>
                    <a:pt x="936" y="38"/>
                    <a:pt x="936" y="38"/>
                  </a:cubicBezTo>
                  <a:cubicBezTo>
                    <a:pt x="922" y="34"/>
                    <a:pt x="922" y="34"/>
                    <a:pt x="922" y="34"/>
                  </a:cubicBezTo>
                  <a:lnTo>
                    <a:pt x="923" y="32"/>
                  </a:lnTo>
                  <a:close/>
                  <a:moveTo>
                    <a:pt x="979" y="56"/>
                  </a:moveTo>
                  <a:cubicBezTo>
                    <a:pt x="978" y="58"/>
                    <a:pt x="978" y="58"/>
                    <a:pt x="978" y="58"/>
                  </a:cubicBezTo>
                  <a:cubicBezTo>
                    <a:pt x="974" y="57"/>
                    <a:pt x="971" y="55"/>
                    <a:pt x="969" y="54"/>
                  </a:cubicBezTo>
                  <a:cubicBezTo>
                    <a:pt x="971" y="53"/>
                    <a:pt x="975" y="54"/>
                    <a:pt x="979" y="56"/>
                  </a:cubicBezTo>
                  <a:close/>
                  <a:moveTo>
                    <a:pt x="968" y="57"/>
                  </a:moveTo>
                  <a:cubicBezTo>
                    <a:pt x="963" y="60"/>
                    <a:pt x="944" y="52"/>
                    <a:pt x="934" y="50"/>
                  </a:cubicBezTo>
                  <a:cubicBezTo>
                    <a:pt x="934" y="49"/>
                    <a:pt x="937" y="49"/>
                    <a:pt x="937" y="48"/>
                  </a:cubicBezTo>
                  <a:cubicBezTo>
                    <a:pt x="938" y="46"/>
                    <a:pt x="928" y="45"/>
                    <a:pt x="932" y="43"/>
                  </a:cubicBezTo>
                  <a:cubicBezTo>
                    <a:pt x="944" y="47"/>
                    <a:pt x="956" y="50"/>
                    <a:pt x="968" y="57"/>
                  </a:cubicBezTo>
                  <a:close/>
                  <a:moveTo>
                    <a:pt x="890" y="38"/>
                  </a:moveTo>
                  <a:cubicBezTo>
                    <a:pt x="888" y="39"/>
                    <a:pt x="884" y="36"/>
                    <a:pt x="880" y="35"/>
                  </a:cubicBezTo>
                  <a:cubicBezTo>
                    <a:pt x="876" y="34"/>
                    <a:pt x="868" y="33"/>
                    <a:pt x="870" y="31"/>
                  </a:cubicBezTo>
                  <a:cubicBezTo>
                    <a:pt x="875" y="32"/>
                    <a:pt x="892" y="34"/>
                    <a:pt x="890" y="38"/>
                  </a:cubicBezTo>
                  <a:close/>
                  <a:moveTo>
                    <a:pt x="1077" y="117"/>
                  </a:moveTo>
                  <a:cubicBezTo>
                    <a:pt x="1077" y="121"/>
                    <a:pt x="1069" y="114"/>
                    <a:pt x="1068" y="113"/>
                  </a:cubicBezTo>
                  <a:cubicBezTo>
                    <a:pt x="1068" y="111"/>
                    <a:pt x="1077" y="115"/>
                    <a:pt x="1077" y="117"/>
                  </a:cubicBezTo>
                  <a:close/>
                  <a:moveTo>
                    <a:pt x="1352" y="1116"/>
                  </a:moveTo>
                  <a:cubicBezTo>
                    <a:pt x="1349" y="1114"/>
                    <a:pt x="1354" y="1104"/>
                    <a:pt x="1357" y="1098"/>
                  </a:cubicBezTo>
                  <a:cubicBezTo>
                    <a:pt x="1358" y="1097"/>
                    <a:pt x="1359" y="1097"/>
                    <a:pt x="1360" y="1095"/>
                  </a:cubicBezTo>
                  <a:cubicBezTo>
                    <a:pt x="1361" y="1093"/>
                    <a:pt x="1361" y="1092"/>
                    <a:pt x="1362" y="1090"/>
                  </a:cubicBezTo>
                  <a:cubicBezTo>
                    <a:pt x="1364" y="1085"/>
                    <a:pt x="1368" y="1080"/>
                    <a:pt x="1370" y="1072"/>
                  </a:cubicBezTo>
                  <a:cubicBezTo>
                    <a:pt x="1374" y="1069"/>
                    <a:pt x="1369" y="1077"/>
                    <a:pt x="1368" y="1080"/>
                  </a:cubicBezTo>
                  <a:cubicBezTo>
                    <a:pt x="1368" y="1080"/>
                    <a:pt x="1370" y="1080"/>
                    <a:pt x="1370" y="1081"/>
                  </a:cubicBezTo>
                  <a:cubicBezTo>
                    <a:pt x="1369" y="1084"/>
                    <a:pt x="1366" y="1087"/>
                    <a:pt x="1364" y="1091"/>
                  </a:cubicBezTo>
                  <a:cubicBezTo>
                    <a:pt x="1360" y="1098"/>
                    <a:pt x="1357" y="1108"/>
                    <a:pt x="1352" y="1116"/>
                  </a:cubicBezTo>
                  <a:close/>
                  <a:moveTo>
                    <a:pt x="1078" y="127"/>
                  </a:moveTo>
                  <a:cubicBezTo>
                    <a:pt x="1066" y="124"/>
                    <a:pt x="1072" y="115"/>
                    <a:pt x="1078" y="127"/>
                  </a:cubicBezTo>
                  <a:close/>
                  <a:moveTo>
                    <a:pt x="1260" y="278"/>
                  </a:moveTo>
                  <a:cubicBezTo>
                    <a:pt x="1257" y="277"/>
                    <a:pt x="1252" y="273"/>
                    <a:pt x="1247" y="270"/>
                  </a:cubicBezTo>
                  <a:cubicBezTo>
                    <a:pt x="1243" y="266"/>
                    <a:pt x="1238" y="261"/>
                    <a:pt x="1234" y="256"/>
                  </a:cubicBezTo>
                  <a:cubicBezTo>
                    <a:pt x="1234" y="255"/>
                    <a:pt x="1237" y="254"/>
                    <a:pt x="1237" y="253"/>
                  </a:cubicBezTo>
                  <a:cubicBezTo>
                    <a:pt x="1237" y="252"/>
                    <a:pt x="1225" y="241"/>
                    <a:pt x="1231" y="245"/>
                  </a:cubicBezTo>
                  <a:cubicBezTo>
                    <a:pt x="1235" y="246"/>
                    <a:pt x="1235" y="249"/>
                    <a:pt x="1238" y="253"/>
                  </a:cubicBezTo>
                  <a:cubicBezTo>
                    <a:pt x="1244" y="261"/>
                    <a:pt x="1256" y="271"/>
                    <a:pt x="1260" y="278"/>
                  </a:cubicBezTo>
                  <a:close/>
                  <a:moveTo>
                    <a:pt x="1212" y="228"/>
                  </a:moveTo>
                  <a:cubicBezTo>
                    <a:pt x="1212" y="230"/>
                    <a:pt x="1210" y="228"/>
                    <a:pt x="1209" y="229"/>
                  </a:cubicBezTo>
                  <a:cubicBezTo>
                    <a:pt x="1212" y="232"/>
                    <a:pt x="1213" y="230"/>
                    <a:pt x="1218" y="234"/>
                  </a:cubicBezTo>
                  <a:cubicBezTo>
                    <a:pt x="1220" y="236"/>
                    <a:pt x="1224" y="242"/>
                    <a:pt x="1226" y="245"/>
                  </a:cubicBezTo>
                  <a:cubicBezTo>
                    <a:pt x="1224" y="247"/>
                    <a:pt x="1217" y="239"/>
                    <a:pt x="1214" y="237"/>
                  </a:cubicBezTo>
                  <a:cubicBezTo>
                    <a:pt x="1212" y="235"/>
                    <a:pt x="1209" y="232"/>
                    <a:pt x="1205" y="228"/>
                  </a:cubicBezTo>
                  <a:cubicBezTo>
                    <a:pt x="1203" y="227"/>
                    <a:pt x="1201" y="225"/>
                    <a:pt x="1199" y="223"/>
                  </a:cubicBezTo>
                  <a:cubicBezTo>
                    <a:pt x="1198" y="221"/>
                    <a:pt x="1196" y="220"/>
                    <a:pt x="1194" y="219"/>
                  </a:cubicBezTo>
                  <a:cubicBezTo>
                    <a:pt x="1192" y="217"/>
                    <a:pt x="1187" y="213"/>
                    <a:pt x="1186" y="215"/>
                  </a:cubicBezTo>
                  <a:cubicBezTo>
                    <a:pt x="1181" y="212"/>
                    <a:pt x="1184" y="210"/>
                    <a:pt x="1181" y="207"/>
                  </a:cubicBezTo>
                  <a:cubicBezTo>
                    <a:pt x="1177" y="203"/>
                    <a:pt x="1175" y="204"/>
                    <a:pt x="1172" y="202"/>
                  </a:cubicBezTo>
                  <a:cubicBezTo>
                    <a:pt x="1167" y="198"/>
                    <a:pt x="1164" y="193"/>
                    <a:pt x="1159" y="189"/>
                  </a:cubicBezTo>
                  <a:cubicBezTo>
                    <a:pt x="1151" y="183"/>
                    <a:pt x="1143" y="181"/>
                    <a:pt x="1134" y="175"/>
                  </a:cubicBezTo>
                  <a:cubicBezTo>
                    <a:pt x="1125" y="170"/>
                    <a:pt x="1122" y="164"/>
                    <a:pt x="1114" y="159"/>
                  </a:cubicBezTo>
                  <a:cubicBezTo>
                    <a:pt x="1110" y="156"/>
                    <a:pt x="1107" y="156"/>
                    <a:pt x="1103" y="154"/>
                  </a:cubicBezTo>
                  <a:cubicBezTo>
                    <a:pt x="1099" y="152"/>
                    <a:pt x="1099" y="150"/>
                    <a:pt x="1097" y="149"/>
                  </a:cubicBezTo>
                  <a:cubicBezTo>
                    <a:pt x="1094" y="147"/>
                    <a:pt x="1094" y="148"/>
                    <a:pt x="1092" y="146"/>
                  </a:cubicBezTo>
                  <a:cubicBezTo>
                    <a:pt x="1088" y="144"/>
                    <a:pt x="1088" y="143"/>
                    <a:pt x="1086" y="141"/>
                  </a:cubicBezTo>
                  <a:cubicBezTo>
                    <a:pt x="1082" y="139"/>
                    <a:pt x="1078" y="139"/>
                    <a:pt x="1075" y="137"/>
                  </a:cubicBezTo>
                  <a:cubicBezTo>
                    <a:pt x="1070" y="135"/>
                    <a:pt x="1067" y="133"/>
                    <a:pt x="1062" y="131"/>
                  </a:cubicBezTo>
                  <a:cubicBezTo>
                    <a:pt x="1060" y="130"/>
                    <a:pt x="1057" y="129"/>
                    <a:pt x="1055" y="128"/>
                  </a:cubicBezTo>
                  <a:cubicBezTo>
                    <a:pt x="1052" y="127"/>
                    <a:pt x="1048" y="125"/>
                    <a:pt x="1044" y="123"/>
                  </a:cubicBezTo>
                  <a:cubicBezTo>
                    <a:pt x="1042" y="122"/>
                    <a:pt x="1040" y="122"/>
                    <a:pt x="1037" y="120"/>
                  </a:cubicBezTo>
                  <a:cubicBezTo>
                    <a:pt x="1033" y="118"/>
                    <a:pt x="1035" y="117"/>
                    <a:pt x="1031" y="114"/>
                  </a:cubicBezTo>
                  <a:cubicBezTo>
                    <a:pt x="1028" y="114"/>
                    <a:pt x="1025" y="113"/>
                    <a:pt x="1023" y="112"/>
                  </a:cubicBezTo>
                  <a:cubicBezTo>
                    <a:pt x="1020" y="111"/>
                    <a:pt x="1018" y="110"/>
                    <a:pt x="1016" y="110"/>
                  </a:cubicBezTo>
                  <a:cubicBezTo>
                    <a:pt x="1015" y="110"/>
                    <a:pt x="1010" y="108"/>
                    <a:pt x="1005" y="106"/>
                  </a:cubicBezTo>
                  <a:cubicBezTo>
                    <a:pt x="1010" y="103"/>
                    <a:pt x="1004" y="101"/>
                    <a:pt x="999" y="97"/>
                  </a:cubicBezTo>
                  <a:cubicBezTo>
                    <a:pt x="996" y="94"/>
                    <a:pt x="996" y="93"/>
                    <a:pt x="995" y="92"/>
                  </a:cubicBezTo>
                  <a:cubicBezTo>
                    <a:pt x="987" y="88"/>
                    <a:pt x="974" y="87"/>
                    <a:pt x="969" y="81"/>
                  </a:cubicBezTo>
                  <a:cubicBezTo>
                    <a:pt x="972" y="77"/>
                    <a:pt x="978" y="83"/>
                    <a:pt x="982" y="85"/>
                  </a:cubicBezTo>
                  <a:cubicBezTo>
                    <a:pt x="988" y="88"/>
                    <a:pt x="996" y="90"/>
                    <a:pt x="1002" y="94"/>
                  </a:cubicBezTo>
                  <a:cubicBezTo>
                    <a:pt x="1008" y="97"/>
                    <a:pt x="1008" y="98"/>
                    <a:pt x="1018" y="103"/>
                  </a:cubicBezTo>
                  <a:cubicBezTo>
                    <a:pt x="1020" y="104"/>
                    <a:pt x="1023" y="102"/>
                    <a:pt x="1026" y="104"/>
                  </a:cubicBezTo>
                  <a:cubicBezTo>
                    <a:pt x="1030" y="105"/>
                    <a:pt x="1035" y="108"/>
                    <a:pt x="1042" y="112"/>
                  </a:cubicBezTo>
                  <a:cubicBezTo>
                    <a:pt x="1047" y="114"/>
                    <a:pt x="1052" y="117"/>
                    <a:pt x="1058" y="119"/>
                  </a:cubicBezTo>
                  <a:cubicBezTo>
                    <a:pt x="1063" y="122"/>
                    <a:pt x="1068" y="125"/>
                    <a:pt x="1071" y="127"/>
                  </a:cubicBezTo>
                  <a:cubicBezTo>
                    <a:pt x="1074" y="129"/>
                    <a:pt x="1076" y="132"/>
                    <a:pt x="1079" y="134"/>
                  </a:cubicBezTo>
                  <a:cubicBezTo>
                    <a:pt x="1084" y="136"/>
                    <a:pt x="1089" y="136"/>
                    <a:pt x="1094" y="139"/>
                  </a:cubicBezTo>
                  <a:cubicBezTo>
                    <a:pt x="1093" y="138"/>
                    <a:pt x="1096" y="142"/>
                    <a:pt x="1100" y="145"/>
                  </a:cubicBezTo>
                  <a:cubicBezTo>
                    <a:pt x="1104" y="147"/>
                    <a:pt x="1107" y="149"/>
                    <a:pt x="1112" y="151"/>
                  </a:cubicBezTo>
                  <a:cubicBezTo>
                    <a:pt x="1115" y="154"/>
                    <a:pt x="1116" y="155"/>
                    <a:pt x="1118" y="156"/>
                  </a:cubicBezTo>
                  <a:cubicBezTo>
                    <a:pt x="1124" y="160"/>
                    <a:pt x="1131" y="166"/>
                    <a:pt x="1140" y="172"/>
                  </a:cubicBezTo>
                  <a:cubicBezTo>
                    <a:pt x="1142" y="174"/>
                    <a:pt x="1145" y="175"/>
                    <a:pt x="1147" y="177"/>
                  </a:cubicBezTo>
                  <a:cubicBezTo>
                    <a:pt x="1149" y="179"/>
                    <a:pt x="1151" y="180"/>
                    <a:pt x="1154" y="182"/>
                  </a:cubicBezTo>
                  <a:cubicBezTo>
                    <a:pt x="1158" y="186"/>
                    <a:pt x="1163" y="189"/>
                    <a:pt x="1167" y="192"/>
                  </a:cubicBezTo>
                  <a:cubicBezTo>
                    <a:pt x="1170" y="194"/>
                    <a:pt x="1173" y="195"/>
                    <a:pt x="1176" y="197"/>
                  </a:cubicBezTo>
                  <a:cubicBezTo>
                    <a:pt x="1183" y="202"/>
                    <a:pt x="1190" y="209"/>
                    <a:pt x="1197" y="215"/>
                  </a:cubicBezTo>
                  <a:cubicBezTo>
                    <a:pt x="1203" y="219"/>
                    <a:pt x="1208" y="222"/>
                    <a:pt x="1212" y="228"/>
                  </a:cubicBezTo>
                  <a:close/>
                  <a:moveTo>
                    <a:pt x="1288" y="312"/>
                  </a:moveTo>
                  <a:cubicBezTo>
                    <a:pt x="1286" y="314"/>
                    <a:pt x="1278" y="305"/>
                    <a:pt x="1278" y="302"/>
                  </a:cubicBezTo>
                  <a:cubicBezTo>
                    <a:pt x="1280" y="298"/>
                    <a:pt x="1285" y="308"/>
                    <a:pt x="1288" y="312"/>
                  </a:cubicBezTo>
                  <a:close/>
                  <a:moveTo>
                    <a:pt x="965" y="76"/>
                  </a:moveTo>
                  <a:cubicBezTo>
                    <a:pt x="965" y="79"/>
                    <a:pt x="962" y="77"/>
                    <a:pt x="957" y="75"/>
                  </a:cubicBezTo>
                  <a:cubicBezTo>
                    <a:pt x="954" y="74"/>
                    <a:pt x="943" y="71"/>
                    <a:pt x="946" y="69"/>
                  </a:cubicBezTo>
                  <a:cubicBezTo>
                    <a:pt x="952" y="70"/>
                    <a:pt x="956" y="73"/>
                    <a:pt x="965" y="76"/>
                  </a:cubicBezTo>
                  <a:close/>
                  <a:moveTo>
                    <a:pt x="1432" y="785"/>
                  </a:moveTo>
                  <a:cubicBezTo>
                    <a:pt x="1430" y="791"/>
                    <a:pt x="1433" y="795"/>
                    <a:pt x="1433" y="800"/>
                  </a:cubicBezTo>
                  <a:cubicBezTo>
                    <a:pt x="1433" y="803"/>
                    <a:pt x="1431" y="806"/>
                    <a:pt x="1431" y="810"/>
                  </a:cubicBezTo>
                  <a:cubicBezTo>
                    <a:pt x="1430" y="814"/>
                    <a:pt x="1431" y="815"/>
                    <a:pt x="1431" y="818"/>
                  </a:cubicBezTo>
                  <a:cubicBezTo>
                    <a:pt x="1430" y="821"/>
                    <a:pt x="1428" y="824"/>
                    <a:pt x="1428" y="826"/>
                  </a:cubicBezTo>
                  <a:cubicBezTo>
                    <a:pt x="1428" y="829"/>
                    <a:pt x="1429" y="836"/>
                    <a:pt x="1429" y="842"/>
                  </a:cubicBezTo>
                  <a:cubicBezTo>
                    <a:pt x="1429" y="842"/>
                    <a:pt x="1429" y="844"/>
                    <a:pt x="1428" y="846"/>
                  </a:cubicBezTo>
                  <a:cubicBezTo>
                    <a:pt x="1428" y="847"/>
                    <a:pt x="1427" y="849"/>
                    <a:pt x="1427" y="851"/>
                  </a:cubicBezTo>
                  <a:cubicBezTo>
                    <a:pt x="1427" y="853"/>
                    <a:pt x="1429" y="853"/>
                    <a:pt x="1428" y="857"/>
                  </a:cubicBezTo>
                  <a:cubicBezTo>
                    <a:pt x="1428" y="860"/>
                    <a:pt x="1425" y="862"/>
                    <a:pt x="1425" y="865"/>
                  </a:cubicBezTo>
                  <a:cubicBezTo>
                    <a:pt x="1424" y="870"/>
                    <a:pt x="1425" y="877"/>
                    <a:pt x="1424" y="882"/>
                  </a:cubicBezTo>
                  <a:cubicBezTo>
                    <a:pt x="1423" y="886"/>
                    <a:pt x="1421" y="886"/>
                    <a:pt x="1420" y="890"/>
                  </a:cubicBezTo>
                  <a:cubicBezTo>
                    <a:pt x="1418" y="893"/>
                    <a:pt x="1420" y="895"/>
                    <a:pt x="1419" y="898"/>
                  </a:cubicBezTo>
                  <a:cubicBezTo>
                    <a:pt x="1418" y="899"/>
                    <a:pt x="1417" y="899"/>
                    <a:pt x="1416" y="903"/>
                  </a:cubicBezTo>
                  <a:cubicBezTo>
                    <a:pt x="1415" y="910"/>
                    <a:pt x="1416" y="912"/>
                    <a:pt x="1415" y="917"/>
                  </a:cubicBezTo>
                  <a:cubicBezTo>
                    <a:pt x="1414" y="920"/>
                    <a:pt x="1411" y="934"/>
                    <a:pt x="1408" y="941"/>
                  </a:cubicBezTo>
                  <a:cubicBezTo>
                    <a:pt x="1407" y="945"/>
                    <a:pt x="1406" y="945"/>
                    <a:pt x="1405" y="947"/>
                  </a:cubicBezTo>
                  <a:cubicBezTo>
                    <a:pt x="1404" y="951"/>
                    <a:pt x="1404" y="953"/>
                    <a:pt x="1401" y="960"/>
                  </a:cubicBezTo>
                  <a:cubicBezTo>
                    <a:pt x="1398" y="967"/>
                    <a:pt x="1394" y="975"/>
                    <a:pt x="1390" y="987"/>
                  </a:cubicBezTo>
                  <a:cubicBezTo>
                    <a:pt x="1390" y="988"/>
                    <a:pt x="1391" y="989"/>
                    <a:pt x="1390" y="991"/>
                  </a:cubicBezTo>
                  <a:cubicBezTo>
                    <a:pt x="1388" y="994"/>
                    <a:pt x="1388" y="993"/>
                    <a:pt x="1390" y="997"/>
                  </a:cubicBezTo>
                  <a:cubicBezTo>
                    <a:pt x="1389" y="1001"/>
                    <a:pt x="1386" y="1000"/>
                    <a:pt x="1384" y="1003"/>
                  </a:cubicBezTo>
                  <a:cubicBezTo>
                    <a:pt x="1383" y="1007"/>
                    <a:pt x="1383" y="1009"/>
                    <a:pt x="1382" y="1013"/>
                  </a:cubicBezTo>
                  <a:cubicBezTo>
                    <a:pt x="1381" y="1016"/>
                    <a:pt x="1379" y="1018"/>
                    <a:pt x="1377" y="1021"/>
                  </a:cubicBezTo>
                  <a:cubicBezTo>
                    <a:pt x="1374" y="1028"/>
                    <a:pt x="1371" y="1038"/>
                    <a:pt x="1368" y="1043"/>
                  </a:cubicBezTo>
                  <a:cubicBezTo>
                    <a:pt x="1366" y="1047"/>
                    <a:pt x="1362" y="1051"/>
                    <a:pt x="1360" y="1054"/>
                  </a:cubicBezTo>
                  <a:cubicBezTo>
                    <a:pt x="1358" y="1059"/>
                    <a:pt x="1357" y="1064"/>
                    <a:pt x="1354" y="1069"/>
                  </a:cubicBezTo>
                  <a:cubicBezTo>
                    <a:pt x="1353" y="1072"/>
                    <a:pt x="1351" y="1072"/>
                    <a:pt x="1350" y="1075"/>
                  </a:cubicBezTo>
                  <a:cubicBezTo>
                    <a:pt x="1348" y="1079"/>
                    <a:pt x="1348" y="1080"/>
                    <a:pt x="1347" y="1082"/>
                  </a:cubicBezTo>
                  <a:cubicBezTo>
                    <a:pt x="1346" y="1084"/>
                    <a:pt x="1344" y="1085"/>
                    <a:pt x="1343" y="1087"/>
                  </a:cubicBezTo>
                  <a:cubicBezTo>
                    <a:pt x="1337" y="1097"/>
                    <a:pt x="1332" y="1108"/>
                    <a:pt x="1325" y="1119"/>
                  </a:cubicBezTo>
                  <a:cubicBezTo>
                    <a:pt x="1322" y="1124"/>
                    <a:pt x="1317" y="1130"/>
                    <a:pt x="1314" y="1135"/>
                  </a:cubicBezTo>
                  <a:cubicBezTo>
                    <a:pt x="1311" y="1139"/>
                    <a:pt x="1309" y="1144"/>
                    <a:pt x="1303" y="1151"/>
                  </a:cubicBezTo>
                  <a:cubicBezTo>
                    <a:pt x="1302" y="1152"/>
                    <a:pt x="1299" y="1154"/>
                    <a:pt x="1298" y="1156"/>
                  </a:cubicBezTo>
                  <a:cubicBezTo>
                    <a:pt x="1295" y="1160"/>
                    <a:pt x="1296" y="1161"/>
                    <a:pt x="1294" y="1163"/>
                  </a:cubicBezTo>
                  <a:cubicBezTo>
                    <a:pt x="1292" y="1166"/>
                    <a:pt x="1283" y="1177"/>
                    <a:pt x="1278" y="1182"/>
                  </a:cubicBezTo>
                  <a:cubicBezTo>
                    <a:pt x="1277" y="1176"/>
                    <a:pt x="1281" y="1171"/>
                    <a:pt x="1287" y="1165"/>
                  </a:cubicBezTo>
                  <a:cubicBezTo>
                    <a:pt x="1289" y="1163"/>
                    <a:pt x="1291" y="1161"/>
                    <a:pt x="1292" y="1160"/>
                  </a:cubicBezTo>
                  <a:cubicBezTo>
                    <a:pt x="1296" y="1155"/>
                    <a:pt x="1299" y="1150"/>
                    <a:pt x="1302" y="1145"/>
                  </a:cubicBezTo>
                  <a:cubicBezTo>
                    <a:pt x="1304" y="1141"/>
                    <a:pt x="1305" y="1136"/>
                    <a:pt x="1308" y="1131"/>
                  </a:cubicBezTo>
                  <a:cubicBezTo>
                    <a:pt x="1309" y="1129"/>
                    <a:pt x="1313" y="1126"/>
                    <a:pt x="1313" y="1125"/>
                  </a:cubicBezTo>
                  <a:cubicBezTo>
                    <a:pt x="1324" y="1111"/>
                    <a:pt x="1337" y="1080"/>
                    <a:pt x="1346" y="1060"/>
                  </a:cubicBezTo>
                  <a:cubicBezTo>
                    <a:pt x="1349" y="1053"/>
                    <a:pt x="1352" y="1050"/>
                    <a:pt x="1354" y="1043"/>
                  </a:cubicBezTo>
                  <a:cubicBezTo>
                    <a:pt x="1355" y="1040"/>
                    <a:pt x="1354" y="1040"/>
                    <a:pt x="1355" y="1037"/>
                  </a:cubicBezTo>
                  <a:cubicBezTo>
                    <a:pt x="1355" y="1033"/>
                    <a:pt x="1357" y="1024"/>
                    <a:pt x="1362" y="1015"/>
                  </a:cubicBezTo>
                  <a:cubicBezTo>
                    <a:pt x="1363" y="1012"/>
                    <a:pt x="1366" y="1010"/>
                    <a:pt x="1368" y="1006"/>
                  </a:cubicBezTo>
                  <a:cubicBezTo>
                    <a:pt x="1370" y="1002"/>
                    <a:pt x="1369" y="998"/>
                    <a:pt x="1370" y="994"/>
                  </a:cubicBezTo>
                  <a:cubicBezTo>
                    <a:pt x="1372" y="989"/>
                    <a:pt x="1375" y="984"/>
                    <a:pt x="1377" y="978"/>
                  </a:cubicBezTo>
                  <a:cubicBezTo>
                    <a:pt x="1379" y="972"/>
                    <a:pt x="1381" y="963"/>
                    <a:pt x="1382" y="956"/>
                  </a:cubicBezTo>
                  <a:cubicBezTo>
                    <a:pt x="1383" y="952"/>
                    <a:pt x="1384" y="948"/>
                    <a:pt x="1385" y="945"/>
                  </a:cubicBezTo>
                  <a:cubicBezTo>
                    <a:pt x="1385" y="941"/>
                    <a:pt x="1386" y="937"/>
                    <a:pt x="1388" y="932"/>
                  </a:cubicBezTo>
                  <a:cubicBezTo>
                    <a:pt x="1389" y="928"/>
                    <a:pt x="1385" y="930"/>
                    <a:pt x="1386" y="926"/>
                  </a:cubicBezTo>
                  <a:cubicBezTo>
                    <a:pt x="1386" y="917"/>
                    <a:pt x="1390" y="917"/>
                    <a:pt x="1391" y="912"/>
                  </a:cubicBezTo>
                  <a:cubicBezTo>
                    <a:pt x="1393" y="908"/>
                    <a:pt x="1395" y="898"/>
                    <a:pt x="1396" y="891"/>
                  </a:cubicBezTo>
                  <a:cubicBezTo>
                    <a:pt x="1397" y="888"/>
                    <a:pt x="1397" y="885"/>
                    <a:pt x="1397" y="882"/>
                  </a:cubicBezTo>
                  <a:cubicBezTo>
                    <a:pt x="1398" y="878"/>
                    <a:pt x="1400" y="874"/>
                    <a:pt x="1401" y="871"/>
                  </a:cubicBezTo>
                  <a:cubicBezTo>
                    <a:pt x="1402" y="866"/>
                    <a:pt x="1401" y="860"/>
                    <a:pt x="1402" y="854"/>
                  </a:cubicBezTo>
                  <a:cubicBezTo>
                    <a:pt x="1402" y="849"/>
                    <a:pt x="1403" y="845"/>
                    <a:pt x="1403" y="841"/>
                  </a:cubicBezTo>
                  <a:cubicBezTo>
                    <a:pt x="1403" y="837"/>
                    <a:pt x="1404" y="833"/>
                    <a:pt x="1404" y="830"/>
                  </a:cubicBezTo>
                  <a:cubicBezTo>
                    <a:pt x="1405" y="823"/>
                    <a:pt x="1405" y="817"/>
                    <a:pt x="1405" y="814"/>
                  </a:cubicBezTo>
                  <a:cubicBezTo>
                    <a:pt x="1405" y="811"/>
                    <a:pt x="1402" y="810"/>
                    <a:pt x="1402" y="806"/>
                  </a:cubicBezTo>
                  <a:cubicBezTo>
                    <a:pt x="1404" y="797"/>
                    <a:pt x="1407" y="791"/>
                    <a:pt x="1406" y="778"/>
                  </a:cubicBezTo>
                  <a:cubicBezTo>
                    <a:pt x="1406" y="775"/>
                    <a:pt x="1405" y="773"/>
                    <a:pt x="1404" y="770"/>
                  </a:cubicBezTo>
                  <a:cubicBezTo>
                    <a:pt x="1404" y="767"/>
                    <a:pt x="1405" y="765"/>
                    <a:pt x="1405" y="761"/>
                  </a:cubicBezTo>
                  <a:cubicBezTo>
                    <a:pt x="1405" y="759"/>
                    <a:pt x="1405" y="754"/>
                    <a:pt x="1404" y="749"/>
                  </a:cubicBezTo>
                  <a:cubicBezTo>
                    <a:pt x="1404" y="743"/>
                    <a:pt x="1404" y="737"/>
                    <a:pt x="1404" y="731"/>
                  </a:cubicBezTo>
                  <a:cubicBezTo>
                    <a:pt x="1404" y="728"/>
                    <a:pt x="1405" y="724"/>
                    <a:pt x="1405" y="721"/>
                  </a:cubicBezTo>
                  <a:cubicBezTo>
                    <a:pt x="1405" y="718"/>
                    <a:pt x="1403" y="715"/>
                    <a:pt x="1403" y="712"/>
                  </a:cubicBezTo>
                  <a:cubicBezTo>
                    <a:pt x="1402" y="707"/>
                    <a:pt x="1402" y="701"/>
                    <a:pt x="1402" y="697"/>
                  </a:cubicBezTo>
                  <a:cubicBezTo>
                    <a:pt x="1403" y="693"/>
                    <a:pt x="1402" y="687"/>
                    <a:pt x="1401" y="680"/>
                  </a:cubicBezTo>
                  <a:cubicBezTo>
                    <a:pt x="1400" y="674"/>
                    <a:pt x="1399" y="666"/>
                    <a:pt x="1398" y="660"/>
                  </a:cubicBezTo>
                  <a:cubicBezTo>
                    <a:pt x="1397" y="650"/>
                    <a:pt x="1396" y="632"/>
                    <a:pt x="1391" y="617"/>
                  </a:cubicBezTo>
                  <a:cubicBezTo>
                    <a:pt x="1392" y="613"/>
                    <a:pt x="1392" y="617"/>
                    <a:pt x="1395" y="616"/>
                  </a:cubicBezTo>
                  <a:cubicBezTo>
                    <a:pt x="1394" y="610"/>
                    <a:pt x="1392" y="611"/>
                    <a:pt x="1393" y="607"/>
                  </a:cubicBezTo>
                  <a:cubicBezTo>
                    <a:pt x="1391" y="604"/>
                    <a:pt x="1388" y="605"/>
                    <a:pt x="1387" y="598"/>
                  </a:cubicBezTo>
                  <a:cubicBezTo>
                    <a:pt x="1389" y="597"/>
                    <a:pt x="1389" y="601"/>
                    <a:pt x="1391" y="601"/>
                  </a:cubicBezTo>
                  <a:cubicBezTo>
                    <a:pt x="1392" y="598"/>
                    <a:pt x="1388" y="587"/>
                    <a:pt x="1386" y="581"/>
                  </a:cubicBezTo>
                  <a:cubicBezTo>
                    <a:pt x="1385" y="576"/>
                    <a:pt x="1384" y="581"/>
                    <a:pt x="1384" y="583"/>
                  </a:cubicBezTo>
                  <a:cubicBezTo>
                    <a:pt x="1382" y="581"/>
                    <a:pt x="1381" y="571"/>
                    <a:pt x="1379" y="565"/>
                  </a:cubicBezTo>
                  <a:cubicBezTo>
                    <a:pt x="1379" y="563"/>
                    <a:pt x="1381" y="563"/>
                    <a:pt x="1382" y="560"/>
                  </a:cubicBezTo>
                  <a:cubicBezTo>
                    <a:pt x="1382" y="557"/>
                    <a:pt x="1379" y="558"/>
                    <a:pt x="1379" y="557"/>
                  </a:cubicBezTo>
                  <a:cubicBezTo>
                    <a:pt x="1378" y="555"/>
                    <a:pt x="1379" y="552"/>
                    <a:pt x="1378" y="550"/>
                  </a:cubicBezTo>
                  <a:cubicBezTo>
                    <a:pt x="1378" y="546"/>
                    <a:pt x="1376" y="542"/>
                    <a:pt x="1375" y="539"/>
                  </a:cubicBezTo>
                  <a:cubicBezTo>
                    <a:pt x="1374" y="535"/>
                    <a:pt x="1372" y="534"/>
                    <a:pt x="1370" y="530"/>
                  </a:cubicBezTo>
                  <a:cubicBezTo>
                    <a:pt x="1369" y="527"/>
                    <a:pt x="1364" y="515"/>
                    <a:pt x="1363" y="513"/>
                  </a:cubicBezTo>
                  <a:cubicBezTo>
                    <a:pt x="1363" y="511"/>
                    <a:pt x="1363" y="511"/>
                    <a:pt x="1363" y="509"/>
                  </a:cubicBezTo>
                  <a:cubicBezTo>
                    <a:pt x="1360" y="504"/>
                    <a:pt x="1358" y="501"/>
                    <a:pt x="1356" y="497"/>
                  </a:cubicBezTo>
                  <a:cubicBezTo>
                    <a:pt x="1353" y="489"/>
                    <a:pt x="1350" y="479"/>
                    <a:pt x="1347" y="470"/>
                  </a:cubicBezTo>
                  <a:cubicBezTo>
                    <a:pt x="1345" y="468"/>
                    <a:pt x="1344" y="464"/>
                    <a:pt x="1342" y="461"/>
                  </a:cubicBezTo>
                  <a:cubicBezTo>
                    <a:pt x="1341" y="458"/>
                    <a:pt x="1339" y="456"/>
                    <a:pt x="1339" y="453"/>
                  </a:cubicBezTo>
                  <a:cubicBezTo>
                    <a:pt x="1338" y="447"/>
                    <a:pt x="1336" y="448"/>
                    <a:pt x="1332" y="442"/>
                  </a:cubicBezTo>
                  <a:cubicBezTo>
                    <a:pt x="1331" y="440"/>
                    <a:pt x="1331" y="437"/>
                    <a:pt x="1329" y="434"/>
                  </a:cubicBezTo>
                  <a:cubicBezTo>
                    <a:pt x="1328" y="432"/>
                    <a:pt x="1327" y="432"/>
                    <a:pt x="1326" y="430"/>
                  </a:cubicBezTo>
                  <a:cubicBezTo>
                    <a:pt x="1321" y="421"/>
                    <a:pt x="1319" y="412"/>
                    <a:pt x="1314" y="404"/>
                  </a:cubicBezTo>
                  <a:cubicBezTo>
                    <a:pt x="1313" y="401"/>
                    <a:pt x="1310" y="398"/>
                    <a:pt x="1309" y="396"/>
                  </a:cubicBezTo>
                  <a:cubicBezTo>
                    <a:pt x="1304" y="388"/>
                    <a:pt x="1293" y="369"/>
                    <a:pt x="1287" y="360"/>
                  </a:cubicBezTo>
                  <a:cubicBezTo>
                    <a:pt x="1283" y="355"/>
                    <a:pt x="1279" y="350"/>
                    <a:pt x="1275" y="344"/>
                  </a:cubicBezTo>
                  <a:cubicBezTo>
                    <a:pt x="1271" y="339"/>
                    <a:pt x="1267" y="333"/>
                    <a:pt x="1264" y="330"/>
                  </a:cubicBezTo>
                  <a:cubicBezTo>
                    <a:pt x="1260" y="324"/>
                    <a:pt x="1264" y="326"/>
                    <a:pt x="1263" y="323"/>
                  </a:cubicBezTo>
                  <a:cubicBezTo>
                    <a:pt x="1260" y="318"/>
                    <a:pt x="1255" y="316"/>
                    <a:pt x="1251" y="311"/>
                  </a:cubicBezTo>
                  <a:cubicBezTo>
                    <a:pt x="1249" y="309"/>
                    <a:pt x="1248" y="305"/>
                    <a:pt x="1246" y="303"/>
                  </a:cubicBezTo>
                  <a:cubicBezTo>
                    <a:pt x="1243" y="299"/>
                    <a:pt x="1237" y="295"/>
                    <a:pt x="1234" y="291"/>
                  </a:cubicBezTo>
                  <a:cubicBezTo>
                    <a:pt x="1231" y="288"/>
                    <a:pt x="1233" y="288"/>
                    <a:pt x="1230" y="284"/>
                  </a:cubicBezTo>
                  <a:cubicBezTo>
                    <a:pt x="1230" y="285"/>
                    <a:pt x="1223" y="278"/>
                    <a:pt x="1221" y="276"/>
                  </a:cubicBezTo>
                  <a:cubicBezTo>
                    <a:pt x="1222" y="276"/>
                    <a:pt x="1215" y="267"/>
                    <a:pt x="1217" y="267"/>
                  </a:cubicBezTo>
                  <a:cubicBezTo>
                    <a:pt x="1221" y="270"/>
                    <a:pt x="1224" y="273"/>
                    <a:pt x="1229" y="277"/>
                  </a:cubicBezTo>
                  <a:cubicBezTo>
                    <a:pt x="1230" y="279"/>
                    <a:pt x="1233" y="283"/>
                    <a:pt x="1234" y="285"/>
                  </a:cubicBezTo>
                  <a:cubicBezTo>
                    <a:pt x="1238" y="288"/>
                    <a:pt x="1242" y="290"/>
                    <a:pt x="1245" y="293"/>
                  </a:cubicBezTo>
                  <a:cubicBezTo>
                    <a:pt x="1246" y="294"/>
                    <a:pt x="1246" y="297"/>
                    <a:pt x="1248" y="299"/>
                  </a:cubicBezTo>
                  <a:cubicBezTo>
                    <a:pt x="1250" y="302"/>
                    <a:pt x="1254" y="305"/>
                    <a:pt x="1258" y="308"/>
                  </a:cubicBezTo>
                  <a:cubicBezTo>
                    <a:pt x="1263" y="313"/>
                    <a:pt x="1266" y="320"/>
                    <a:pt x="1272" y="326"/>
                  </a:cubicBezTo>
                  <a:cubicBezTo>
                    <a:pt x="1276" y="331"/>
                    <a:pt x="1282" y="335"/>
                    <a:pt x="1285" y="340"/>
                  </a:cubicBezTo>
                  <a:cubicBezTo>
                    <a:pt x="1287" y="342"/>
                    <a:pt x="1289" y="347"/>
                    <a:pt x="1290" y="349"/>
                  </a:cubicBezTo>
                  <a:cubicBezTo>
                    <a:pt x="1293" y="352"/>
                    <a:pt x="1295" y="356"/>
                    <a:pt x="1298" y="360"/>
                  </a:cubicBezTo>
                  <a:cubicBezTo>
                    <a:pt x="1303" y="365"/>
                    <a:pt x="1303" y="365"/>
                    <a:pt x="1303" y="365"/>
                  </a:cubicBezTo>
                  <a:cubicBezTo>
                    <a:pt x="1304" y="367"/>
                    <a:pt x="1305" y="369"/>
                    <a:pt x="1307" y="371"/>
                  </a:cubicBezTo>
                  <a:cubicBezTo>
                    <a:pt x="1312" y="379"/>
                    <a:pt x="1318" y="386"/>
                    <a:pt x="1322" y="392"/>
                  </a:cubicBezTo>
                  <a:cubicBezTo>
                    <a:pt x="1324" y="395"/>
                    <a:pt x="1324" y="398"/>
                    <a:pt x="1326" y="401"/>
                  </a:cubicBezTo>
                  <a:cubicBezTo>
                    <a:pt x="1328" y="405"/>
                    <a:pt x="1331" y="407"/>
                    <a:pt x="1332" y="409"/>
                  </a:cubicBezTo>
                  <a:cubicBezTo>
                    <a:pt x="1334" y="412"/>
                    <a:pt x="1334" y="416"/>
                    <a:pt x="1335" y="418"/>
                  </a:cubicBezTo>
                  <a:cubicBezTo>
                    <a:pt x="1337" y="421"/>
                    <a:pt x="1340" y="425"/>
                    <a:pt x="1342" y="428"/>
                  </a:cubicBezTo>
                  <a:cubicBezTo>
                    <a:pt x="1343" y="433"/>
                    <a:pt x="1344" y="437"/>
                    <a:pt x="1345" y="441"/>
                  </a:cubicBezTo>
                  <a:cubicBezTo>
                    <a:pt x="1349" y="448"/>
                    <a:pt x="1347" y="439"/>
                    <a:pt x="1350" y="443"/>
                  </a:cubicBezTo>
                  <a:cubicBezTo>
                    <a:pt x="1352" y="449"/>
                    <a:pt x="1355" y="453"/>
                    <a:pt x="1358" y="458"/>
                  </a:cubicBezTo>
                  <a:cubicBezTo>
                    <a:pt x="1360" y="463"/>
                    <a:pt x="1363" y="468"/>
                    <a:pt x="1366" y="472"/>
                  </a:cubicBezTo>
                  <a:cubicBezTo>
                    <a:pt x="1367" y="475"/>
                    <a:pt x="1367" y="479"/>
                    <a:pt x="1368" y="482"/>
                  </a:cubicBezTo>
                  <a:cubicBezTo>
                    <a:pt x="1368" y="484"/>
                    <a:pt x="1370" y="486"/>
                    <a:pt x="1371" y="488"/>
                  </a:cubicBezTo>
                  <a:cubicBezTo>
                    <a:pt x="1372" y="490"/>
                    <a:pt x="1374" y="492"/>
                    <a:pt x="1375" y="494"/>
                  </a:cubicBezTo>
                  <a:cubicBezTo>
                    <a:pt x="1375" y="495"/>
                    <a:pt x="1375" y="501"/>
                    <a:pt x="1376" y="502"/>
                  </a:cubicBezTo>
                  <a:cubicBezTo>
                    <a:pt x="1377" y="505"/>
                    <a:pt x="1380" y="509"/>
                    <a:pt x="1381" y="512"/>
                  </a:cubicBezTo>
                  <a:cubicBezTo>
                    <a:pt x="1383" y="516"/>
                    <a:pt x="1384" y="519"/>
                    <a:pt x="1385" y="523"/>
                  </a:cubicBezTo>
                  <a:cubicBezTo>
                    <a:pt x="1387" y="527"/>
                    <a:pt x="1388" y="531"/>
                    <a:pt x="1389" y="534"/>
                  </a:cubicBezTo>
                  <a:cubicBezTo>
                    <a:pt x="1390" y="538"/>
                    <a:pt x="1393" y="542"/>
                    <a:pt x="1395" y="547"/>
                  </a:cubicBezTo>
                  <a:cubicBezTo>
                    <a:pt x="1397" y="552"/>
                    <a:pt x="1398" y="557"/>
                    <a:pt x="1399" y="561"/>
                  </a:cubicBezTo>
                  <a:cubicBezTo>
                    <a:pt x="1400" y="565"/>
                    <a:pt x="1403" y="566"/>
                    <a:pt x="1404" y="568"/>
                  </a:cubicBezTo>
                  <a:cubicBezTo>
                    <a:pt x="1406" y="573"/>
                    <a:pt x="1407" y="578"/>
                    <a:pt x="1408" y="584"/>
                  </a:cubicBezTo>
                  <a:cubicBezTo>
                    <a:pt x="1409" y="586"/>
                    <a:pt x="1409" y="589"/>
                    <a:pt x="1410" y="592"/>
                  </a:cubicBezTo>
                  <a:cubicBezTo>
                    <a:pt x="1410" y="595"/>
                    <a:pt x="1411" y="597"/>
                    <a:pt x="1412" y="600"/>
                  </a:cubicBezTo>
                  <a:cubicBezTo>
                    <a:pt x="1412" y="603"/>
                    <a:pt x="1415" y="606"/>
                    <a:pt x="1415" y="610"/>
                  </a:cubicBezTo>
                  <a:cubicBezTo>
                    <a:pt x="1416" y="613"/>
                    <a:pt x="1416" y="616"/>
                    <a:pt x="1417" y="619"/>
                  </a:cubicBezTo>
                  <a:cubicBezTo>
                    <a:pt x="1418" y="624"/>
                    <a:pt x="1420" y="626"/>
                    <a:pt x="1421" y="631"/>
                  </a:cubicBezTo>
                  <a:cubicBezTo>
                    <a:pt x="1422" y="636"/>
                    <a:pt x="1421" y="641"/>
                    <a:pt x="1422" y="646"/>
                  </a:cubicBezTo>
                  <a:cubicBezTo>
                    <a:pt x="1423" y="649"/>
                    <a:pt x="1424" y="653"/>
                    <a:pt x="1425" y="656"/>
                  </a:cubicBezTo>
                  <a:cubicBezTo>
                    <a:pt x="1425" y="660"/>
                    <a:pt x="1424" y="660"/>
                    <a:pt x="1424" y="662"/>
                  </a:cubicBezTo>
                  <a:cubicBezTo>
                    <a:pt x="1424" y="665"/>
                    <a:pt x="1426" y="667"/>
                    <a:pt x="1426" y="669"/>
                  </a:cubicBezTo>
                  <a:cubicBezTo>
                    <a:pt x="1427" y="671"/>
                    <a:pt x="1425" y="671"/>
                    <a:pt x="1425" y="675"/>
                  </a:cubicBezTo>
                  <a:cubicBezTo>
                    <a:pt x="1426" y="685"/>
                    <a:pt x="1428" y="696"/>
                    <a:pt x="1432" y="700"/>
                  </a:cubicBezTo>
                  <a:cubicBezTo>
                    <a:pt x="1431" y="707"/>
                    <a:pt x="1431" y="712"/>
                    <a:pt x="1433" y="724"/>
                  </a:cubicBezTo>
                  <a:cubicBezTo>
                    <a:pt x="1434" y="727"/>
                    <a:pt x="1435" y="731"/>
                    <a:pt x="1435" y="734"/>
                  </a:cubicBezTo>
                  <a:cubicBezTo>
                    <a:pt x="1436" y="737"/>
                    <a:pt x="1435" y="740"/>
                    <a:pt x="1435" y="745"/>
                  </a:cubicBezTo>
                  <a:cubicBezTo>
                    <a:pt x="1435" y="752"/>
                    <a:pt x="1435" y="756"/>
                    <a:pt x="1435" y="761"/>
                  </a:cubicBezTo>
                  <a:cubicBezTo>
                    <a:pt x="1434" y="768"/>
                    <a:pt x="1432" y="761"/>
                    <a:pt x="1434" y="767"/>
                  </a:cubicBezTo>
                  <a:cubicBezTo>
                    <a:pt x="1434" y="768"/>
                    <a:pt x="1434" y="770"/>
                    <a:pt x="1435" y="773"/>
                  </a:cubicBezTo>
                  <a:cubicBezTo>
                    <a:pt x="1435" y="777"/>
                    <a:pt x="1435" y="780"/>
                    <a:pt x="1434" y="783"/>
                  </a:cubicBezTo>
                  <a:cubicBezTo>
                    <a:pt x="1434" y="790"/>
                    <a:pt x="1434" y="783"/>
                    <a:pt x="1432" y="785"/>
                  </a:cubicBezTo>
                  <a:close/>
                  <a:moveTo>
                    <a:pt x="389" y="109"/>
                  </a:moveTo>
                  <a:cubicBezTo>
                    <a:pt x="387" y="113"/>
                    <a:pt x="385" y="112"/>
                    <a:pt x="379" y="115"/>
                  </a:cubicBezTo>
                  <a:cubicBezTo>
                    <a:pt x="378" y="113"/>
                    <a:pt x="386" y="109"/>
                    <a:pt x="389" y="109"/>
                  </a:cubicBezTo>
                  <a:close/>
                  <a:moveTo>
                    <a:pt x="997" y="105"/>
                  </a:moveTo>
                  <a:cubicBezTo>
                    <a:pt x="995" y="103"/>
                    <a:pt x="992" y="102"/>
                    <a:pt x="990" y="101"/>
                  </a:cubicBezTo>
                  <a:cubicBezTo>
                    <a:pt x="987" y="100"/>
                    <a:pt x="985" y="99"/>
                    <a:pt x="982" y="99"/>
                  </a:cubicBezTo>
                  <a:cubicBezTo>
                    <a:pt x="978" y="97"/>
                    <a:pt x="975" y="96"/>
                    <a:pt x="975" y="93"/>
                  </a:cubicBezTo>
                  <a:cubicBezTo>
                    <a:pt x="977" y="94"/>
                    <a:pt x="984" y="96"/>
                    <a:pt x="989" y="98"/>
                  </a:cubicBezTo>
                  <a:cubicBezTo>
                    <a:pt x="994" y="100"/>
                    <a:pt x="999" y="103"/>
                    <a:pt x="997" y="105"/>
                  </a:cubicBezTo>
                  <a:close/>
                  <a:moveTo>
                    <a:pt x="335" y="144"/>
                  </a:moveTo>
                  <a:cubicBezTo>
                    <a:pt x="334" y="146"/>
                    <a:pt x="333" y="149"/>
                    <a:pt x="330" y="151"/>
                  </a:cubicBezTo>
                  <a:cubicBezTo>
                    <a:pt x="327" y="154"/>
                    <a:pt x="326" y="153"/>
                    <a:pt x="323" y="154"/>
                  </a:cubicBezTo>
                  <a:cubicBezTo>
                    <a:pt x="317" y="158"/>
                    <a:pt x="310" y="166"/>
                    <a:pt x="304" y="168"/>
                  </a:cubicBezTo>
                  <a:cubicBezTo>
                    <a:pt x="302" y="164"/>
                    <a:pt x="309" y="161"/>
                    <a:pt x="316" y="157"/>
                  </a:cubicBezTo>
                  <a:cubicBezTo>
                    <a:pt x="323" y="152"/>
                    <a:pt x="330" y="145"/>
                    <a:pt x="335" y="144"/>
                  </a:cubicBezTo>
                  <a:close/>
                  <a:moveTo>
                    <a:pt x="914" y="75"/>
                  </a:moveTo>
                  <a:cubicBezTo>
                    <a:pt x="911" y="78"/>
                    <a:pt x="898" y="74"/>
                    <a:pt x="891" y="72"/>
                  </a:cubicBezTo>
                  <a:cubicBezTo>
                    <a:pt x="880" y="69"/>
                    <a:pt x="868" y="64"/>
                    <a:pt x="859" y="64"/>
                  </a:cubicBezTo>
                  <a:cubicBezTo>
                    <a:pt x="856" y="64"/>
                    <a:pt x="850" y="63"/>
                    <a:pt x="846" y="62"/>
                  </a:cubicBezTo>
                  <a:cubicBezTo>
                    <a:pt x="842" y="62"/>
                    <a:pt x="840" y="60"/>
                    <a:pt x="838" y="60"/>
                  </a:cubicBezTo>
                  <a:cubicBezTo>
                    <a:pt x="834" y="59"/>
                    <a:pt x="831" y="61"/>
                    <a:pt x="827" y="60"/>
                  </a:cubicBezTo>
                  <a:cubicBezTo>
                    <a:pt x="817" y="59"/>
                    <a:pt x="809" y="58"/>
                    <a:pt x="802" y="56"/>
                  </a:cubicBezTo>
                  <a:cubicBezTo>
                    <a:pt x="794" y="54"/>
                    <a:pt x="788" y="52"/>
                    <a:pt x="781" y="50"/>
                  </a:cubicBezTo>
                  <a:cubicBezTo>
                    <a:pt x="775" y="48"/>
                    <a:pt x="780" y="53"/>
                    <a:pt x="775" y="52"/>
                  </a:cubicBezTo>
                  <a:cubicBezTo>
                    <a:pt x="770" y="53"/>
                    <a:pt x="770" y="50"/>
                    <a:pt x="764" y="51"/>
                  </a:cubicBezTo>
                  <a:cubicBezTo>
                    <a:pt x="769" y="45"/>
                    <a:pt x="783" y="48"/>
                    <a:pt x="793" y="49"/>
                  </a:cubicBezTo>
                  <a:cubicBezTo>
                    <a:pt x="801" y="50"/>
                    <a:pt x="812" y="52"/>
                    <a:pt x="822" y="53"/>
                  </a:cubicBezTo>
                  <a:cubicBezTo>
                    <a:pt x="824" y="54"/>
                    <a:pt x="830" y="56"/>
                    <a:pt x="829" y="55"/>
                  </a:cubicBezTo>
                  <a:cubicBezTo>
                    <a:pt x="833" y="56"/>
                    <a:pt x="838" y="55"/>
                    <a:pt x="841" y="55"/>
                  </a:cubicBezTo>
                  <a:cubicBezTo>
                    <a:pt x="845" y="55"/>
                    <a:pt x="848" y="57"/>
                    <a:pt x="849" y="57"/>
                  </a:cubicBezTo>
                  <a:cubicBezTo>
                    <a:pt x="850" y="58"/>
                    <a:pt x="852" y="57"/>
                    <a:pt x="854" y="58"/>
                  </a:cubicBezTo>
                  <a:cubicBezTo>
                    <a:pt x="861" y="59"/>
                    <a:pt x="866" y="61"/>
                    <a:pt x="871" y="63"/>
                  </a:cubicBezTo>
                  <a:cubicBezTo>
                    <a:pt x="872" y="63"/>
                    <a:pt x="875" y="62"/>
                    <a:pt x="875" y="62"/>
                  </a:cubicBezTo>
                  <a:cubicBezTo>
                    <a:pt x="877" y="62"/>
                    <a:pt x="877" y="63"/>
                    <a:pt x="877" y="63"/>
                  </a:cubicBezTo>
                  <a:cubicBezTo>
                    <a:pt x="880" y="64"/>
                    <a:pt x="884" y="65"/>
                    <a:pt x="887" y="65"/>
                  </a:cubicBezTo>
                  <a:cubicBezTo>
                    <a:pt x="889" y="66"/>
                    <a:pt x="891" y="66"/>
                    <a:pt x="892" y="66"/>
                  </a:cubicBezTo>
                  <a:cubicBezTo>
                    <a:pt x="894" y="67"/>
                    <a:pt x="896" y="67"/>
                    <a:pt x="897" y="68"/>
                  </a:cubicBezTo>
                  <a:cubicBezTo>
                    <a:pt x="904" y="70"/>
                    <a:pt x="910" y="72"/>
                    <a:pt x="914" y="75"/>
                  </a:cubicBezTo>
                  <a:close/>
                  <a:moveTo>
                    <a:pt x="294" y="177"/>
                  </a:moveTo>
                  <a:cubicBezTo>
                    <a:pt x="290" y="180"/>
                    <a:pt x="286" y="184"/>
                    <a:pt x="282" y="187"/>
                  </a:cubicBezTo>
                  <a:cubicBezTo>
                    <a:pt x="278" y="191"/>
                    <a:pt x="274" y="194"/>
                    <a:pt x="270" y="195"/>
                  </a:cubicBezTo>
                  <a:cubicBezTo>
                    <a:pt x="272" y="193"/>
                    <a:pt x="276" y="187"/>
                    <a:pt x="281" y="183"/>
                  </a:cubicBezTo>
                  <a:cubicBezTo>
                    <a:pt x="287" y="179"/>
                    <a:pt x="292" y="176"/>
                    <a:pt x="294" y="177"/>
                  </a:cubicBezTo>
                  <a:close/>
                  <a:moveTo>
                    <a:pt x="703" y="45"/>
                  </a:moveTo>
                  <a:cubicBezTo>
                    <a:pt x="705" y="49"/>
                    <a:pt x="697" y="48"/>
                    <a:pt x="691" y="48"/>
                  </a:cubicBezTo>
                  <a:cubicBezTo>
                    <a:pt x="689" y="48"/>
                    <a:pt x="685" y="48"/>
                    <a:pt x="682" y="48"/>
                  </a:cubicBezTo>
                  <a:cubicBezTo>
                    <a:pt x="679" y="48"/>
                    <a:pt x="677" y="48"/>
                    <a:pt x="674" y="49"/>
                  </a:cubicBezTo>
                  <a:cubicBezTo>
                    <a:pt x="668" y="50"/>
                    <a:pt x="662" y="52"/>
                    <a:pt x="655" y="53"/>
                  </a:cubicBezTo>
                  <a:cubicBezTo>
                    <a:pt x="653" y="53"/>
                    <a:pt x="650" y="54"/>
                    <a:pt x="646" y="54"/>
                  </a:cubicBezTo>
                  <a:cubicBezTo>
                    <a:pt x="643" y="55"/>
                    <a:pt x="638" y="55"/>
                    <a:pt x="634" y="56"/>
                  </a:cubicBezTo>
                  <a:cubicBezTo>
                    <a:pt x="625" y="56"/>
                    <a:pt x="617" y="57"/>
                    <a:pt x="615" y="56"/>
                  </a:cubicBezTo>
                  <a:cubicBezTo>
                    <a:pt x="614" y="56"/>
                    <a:pt x="608" y="56"/>
                    <a:pt x="608" y="56"/>
                  </a:cubicBezTo>
                  <a:cubicBezTo>
                    <a:pt x="602" y="58"/>
                    <a:pt x="602" y="60"/>
                    <a:pt x="599" y="60"/>
                  </a:cubicBezTo>
                  <a:cubicBezTo>
                    <a:pt x="595" y="61"/>
                    <a:pt x="592" y="61"/>
                    <a:pt x="589" y="61"/>
                  </a:cubicBezTo>
                  <a:cubicBezTo>
                    <a:pt x="584" y="62"/>
                    <a:pt x="579" y="63"/>
                    <a:pt x="574" y="64"/>
                  </a:cubicBezTo>
                  <a:cubicBezTo>
                    <a:pt x="569" y="65"/>
                    <a:pt x="564" y="67"/>
                    <a:pt x="559" y="68"/>
                  </a:cubicBezTo>
                  <a:cubicBezTo>
                    <a:pt x="551" y="69"/>
                    <a:pt x="540" y="74"/>
                    <a:pt x="536" y="70"/>
                  </a:cubicBezTo>
                  <a:cubicBezTo>
                    <a:pt x="548" y="68"/>
                    <a:pt x="558" y="64"/>
                    <a:pt x="570" y="62"/>
                  </a:cubicBezTo>
                  <a:cubicBezTo>
                    <a:pt x="574" y="61"/>
                    <a:pt x="579" y="61"/>
                    <a:pt x="583" y="60"/>
                  </a:cubicBezTo>
                  <a:cubicBezTo>
                    <a:pt x="587" y="60"/>
                    <a:pt x="591" y="57"/>
                    <a:pt x="594" y="57"/>
                  </a:cubicBezTo>
                  <a:cubicBezTo>
                    <a:pt x="596" y="56"/>
                    <a:pt x="600" y="58"/>
                    <a:pt x="602" y="57"/>
                  </a:cubicBezTo>
                  <a:cubicBezTo>
                    <a:pt x="603" y="57"/>
                    <a:pt x="606" y="54"/>
                    <a:pt x="609" y="53"/>
                  </a:cubicBezTo>
                  <a:cubicBezTo>
                    <a:pt x="620" y="52"/>
                    <a:pt x="634" y="51"/>
                    <a:pt x="647" y="49"/>
                  </a:cubicBezTo>
                  <a:cubicBezTo>
                    <a:pt x="653" y="49"/>
                    <a:pt x="658" y="47"/>
                    <a:pt x="663" y="47"/>
                  </a:cubicBezTo>
                  <a:cubicBezTo>
                    <a:pt x="667" y="46"/>
                    <a:pt x="672" y="46"/>
                    <a:pt x="676" y="46"/>
                  </a:cubicBezTo>
                  <a:cubicBezTo>
                    <a:pt x="680" y="46"/>
                    <a:pt x="684" y="46"/>
                    <a:pt x="687" y="46"/>
                  </a:cubicBezTo>
                  <a:cubicBezTo>
                    <a:pt x="691" y="46"/>
                    <a:pt x="695" y="47"/>
                    <a:pt x="697" y="46"/>
                  </a:cubicBezTo>
                  <a:cubicBezTo>
                    <a:pt x="699" y="46"/>
                    <a:pt x="700" y="42"/>
                    <a:pt x="703" y="45"/>
                  </a:cubicBezTo>
                  <a:close/>
                  <a:moveTo>
                    <a:pt x="267" y="198"/>
                  </a:moveTo>
                  <a:cubicBezTo>
                    <a:pt x="263" y="202"/>
                    <a:pt x="258" y="206"/>
                    <a:pt x="254" y="211"/>
                  </a:cubicBezTo>
                  <a:cubicBezTo>
                    <a:pt x="249" y="215"/>
                    <a:pt x="244" y="221"/>
                    <a:pt x="238" y="226"/>
                  </a:cubicBezTo>
                  <a:cubicBezTo>
                    <a:pt x="235" y="228"/>
                    <a:pt x="222" y="240"/>
                    <a:pt x="221" y="238"/>
                  </a:cubicBezTo>
                  <a:cubicBezTo>
                    <a:pt x="221" y="235"/>
                    <a:pt x="225" y="234"/>
                    <a:pt x="228" y="231"/>
                  </a:cubicBezTo>
                  <a:cubicBezTo>
                    <a:pt x="232" y="227"/>
                    <a:pt x="239" y="220"/>
                    <a:pt x="244" y="215"/>
                  </a:cubicBezTo>
                  <a:cubicBezTo>
                    <a:pt x="247" y="214"/>
                    <a:pt x="250" y="212"/>
                    <a:pt x="252" y="210"/>
                  </a:cubicBezTo>
                  <a:cubicBezTo>
                    <a:pt x="255" y="207"/>
                    <a:pt x="260" y="195"/>
                    <a:pt x="267" y="198"/>
                  </a:cubicBezTo>
                  <a:close/>
                  <a:moveTo>
                    <a:pt x="219" y="242"/>
                  </a:moveTo>
                  <a:cubicBezTo>
                    <a:pt x="222" y="244"/>
                    <a:pt x="213" y="249"/>
                    <a:pt x="209" y="253"/>
                  </a:cubicBezTo>
                  <a:cubicBezTo>
                    <a:pt x="204" y="258"/>
                    <a:pt x="200" y="265"/>
                    <a:pt x="196" y="270"/>
                  </a:cubicBezTo>
                  <a:cubicBezTo>
                    <a:pt x="194" y="272"/>
                    <a:pt x="191" y="272"/>
                    <a:pt x="190" y="272"/>
                  </a:cubicBezTo>
                  <a:cubicBezTo>
                    <a:pt x="184" y="280"/>
                    <a:pt x="181" y="289"/>
                    <a:pt x="172" y="295"/>
                  </a:cubicBezTo>
                  <a:cubicBezTo>
                    <a:pt x="173" y="289"/>
                    <a:pt x="180" y="283"/>
                    <a:pt x="184" y="279"/>
                  </a:cubicBezTo>
                  <a:cubicBezTo>
                    <a:pt x="186" y="277"/>
                    <a:pt x="185" y="276"/>
                    <a:pt x="187" y="275"/>
                  </a:cubicBezTo>
                  <a:cubicBezTo>
                    <a:pt x="190" y="272"/>
                    <a:pt x="191" y="272"/>
                    <a:pt x="193" y="270"/>
                  </a:cubicBezTo>
                  <a:cubicBezTo>
                    <a:pt x="194" y="269"/>
                    <a:pt x="193" y="266"/>
                    <a:pt x="194" y="265"/>
                  </a:cubicBezTo>
                  <a:cubicBezTo>
                    <a:pt x="196" y="262"/>
                    <a:pt x="198" y="262"/>
                    <a:pt x="200" y="260"/>
                  </a:cubicBezTo>
                  <a:cubicBezTo>
                    <a:pt x="202" y="258"/>
                    <a:pt x="203" y="256"/>
                    <a:pt x="206" y="253"/>
                  </a:cubicBezTo>
                  <a:cubicBezTo>
                    <a:pt x="210" y="249"/>
                    <a:pt x="215" y="246"/>
                    <a:pt x="219" y="242"/>
                  </a:cubicBezTo>
                  <a:close/>
                  <a:moveTo>
                    <a:pt x="1214" y="265"/>
                  </a:moveTo>
                  <a:cubicBezTo>
                    <a:pt x="1212" y="267"/>
                    <a:pt x="1199" y="257"/>
                    <a:pt x="1203" y="254"/>
                  </a:cubicBezTo>
                  <a:cubicBezTo>
                    <a:pt x="1206" y="257"/>
                    <a:pt x="1212" y="261"/>
                    <a:pt x="1214" y="265"/>
                  </a:cubicBezTo>
                  <a:close/>
                  <a:moveTo>
                    <a:pt x="520" y="76"/>
                  </a:moveTo>
                  <a:cubicBezTo>
                    <a:pt x="518" y="79"/>
                    <a:pt x="508" y="81"/>
                    <a:pt x="501" y="83"/>
                  </a:cubicBezTo>
                  <a:cubicBezTo>
                    <a:pt x="500" y="79"/>
                    <a:pt x="518" y="74"/>
                    <a:pt x="520" y="76"/>
                  </a:cubicBezTo>
                  <a:close/>
                  <a:moveTo>
                    <a:pt x="533" y="73"/>
                  </a:moveTo>
                  <a:cubicBezTo>
                    <a:pt x="529" y="75"/>
                    <a:pt x="526" y="77"/>
                    <a:pt x="522" y="76"/>
                  </a:cubicBezTo>
                  <a:cubicBezTo>
                    <a:pt x="521" y="74"/>
                    <a:pt x="534" y="69"/>
                    <a:pt x="533" y="73"/>
                  </a:cubicBezTo>
                  <a:close/>
                  <a:moveTo>
                    <a:pt x="486" y="86"/>
                  </a:moveTo>
                  <a:cubicBezTo>
                    <a:pt x="485" y="91"/>
                    <a:pt x="478" y="91"/>
                    <a:pt x="472" y="92"/>
                  </a:cubicBezTo>
                  <a:cubicBezTo>
                    <a:pt x="471" y="90"/>
                    <a:pt x="480" y="88"/>
                    <a:pt x="486" y="86"/>
                  </a:cubicBezTo>
                  <a:close/>
                  <a:moveTo>
                    <a:pt x="499" y="83"/>
                  </a:moveTo>
                  <a:cubicBezTo>
                    <a:pt x="497" y="85"/>
                    <a:pt x="493" y="87"/>
                    <a:pt x="490" y="87"/>
                  </a:cubicBezTo>
                  <a:cubicBezTo>
                    <a:pt x="489" y="85"/>
                    <a:pt x="496" y="83"/>
                    <a:pt x="499" y="83"/>
                  </a:cubicBezTo>
                  <a:close/>
                  <a:moveTo>
                    <a:pt x="163" y="307"/>
                  </a:moveTo>
                  <a:cubicBezTo>
                    <a:pt x="161" y="313"/>
                    <a:pt x="152" y="323"/>
                    <a:pt x="146" y="332"/>
                  </a:cubicBezTo>
                  <a:cubicBezTo>
                    <a:pt x="142" y="337"/>
                    <a:pt x="141" y="343"/>
                    <a:pt x="136" y="346"/>
                  </a:cubicBezTo>
                  <a:cubicBezTo>
                    <a:pt x="135" y="345"/>
                    <a:pt x="136" y="343"/>
                    <a:pt x="135" y="343"/>
                  </a:cubicBezTo>
                  <a:cubicBezTo>
                    <a:pt x="137" y="339"/>
                    <a:pt x="139" y="336"/>
                    <a:pt x="141" y="333"/>
                  </a:cubicBezTo>
                  <a:cubicBezTo>
                    <a:pt x="144" y="329"/>
                    <a:pt x="146" y="326"/>
                    <a:pt x="149" y="323"/>
                  </a:cubicBezTo>
                  <a:cubicBezTo>
                    <a:pt x="154" y="317"/>
                    <a:pt x="160" y="311"/>
                    <a:pt x="163" y="307"/>
                  </a:cubicBezTo>
                  <a:close/>
                  <a:moveTo>
                    <a:pt x="97" y="410"/>
                  </a:moveTo>
                  <a:cubicBezTo>
                    <a:pt x="101" y="412"/>
                    <a:pt x="96" y="418"/>
                    <a:pt x="93" y="421"/>
                  </a:cubicBezTo>
                  <a:cubicBezTo>
                    <a:pt x="91" y="420"/>
                    <a:pt x="95" y="415"/>
                    <a:pt x="97" y="410"/>
                  </a:cubicBezTo>
                  <a:close/>
                  <a:moveTo>
                    <a:pt x="279" y="1306"/>
                  </a:moveTo>
                  <a:cubicBezTo>
                    <a:pt x="274" y="1302"/>
                    <a:pt x="266" y="1297"/>
                    <a:pt x="264" y="1293"/>
                  </a:cubicBezTo>
                  <a:cubicBezTo>
                    <a:pt x="266" y="1291"/>
                    <a:pt x="283" y="1304"/>
                    <a:pt x="279" y="1306"/>
                  </a:cubicBezTo>
                  <a:close/>
                  <a:moveTo>
                    <a:pt x="1290" y="1120"/>
                  </a:moveTo>
                  <a:cubicBezTo>
                    <a:pt x="1288" y="1123"/>
                    <a:pt x="1284" y="1132"/>
                    <a:pt x="1283" y="1128"/>
                  </a:cubicBezTo>
                  <a:cubicBezTo>
                    <a:pt x="1285" y="1126"/>
                    <a:pt x="1289" y="1117"/>
                    <a:pt x="1290" y="1120"/>
                  </a:cubicBezTo>
                  <a:close/>
                  <a:moveTo>
                    <a:pt x="410" y="1381"/>
                  </a:moveTo>
                  <a:cubicBezTo>
                    <a:pt x="412" y="1380"/>
                    <a:pt x="413" y="1378"/>
                    <a:pt x="416" y="1377"/>
                  </a:cubicBezTo>
                  <a:cubicBezTo>
                    <a:pt x="421" y="1380"/>
                    <a:pt x="417" y="1387"/>
                    <a:pt x="410" y="1381"/>
                  </a:cubicBezTo>
                  <a:close/>
                  <a:moveTo>
                    <a:pt x="1257" y="1167"/>
                  </a:moveTo>
                  <a:cubicBezTo>
                    <a:pt x="1257" y="1170"/>
                    <a:pt x="1251" y="1173"/>
                    <a:pt x="1249" y="1175"/>
                  </a:cubicBezTo>
                  <a:cubicBezTo>
                    <a:pt x="1249" y="1171"/>
                    <a:pt x="1255" y="1168"/>
                    <a:pt x="1257" y="1167"/>
                  </a:cubicBezTo>
                  <a:close/>
                  <a:moveTo>
                    <a:pt x="1229" y="1201"/>
                  </a:moveTo>
                  <a:cubicBezTo>
                    <a:pt x="1227" y="1200"/>
                    <a:pt x="1235" y="1193"/>
                    <a:pt x="1235" y="1190"/>
                  </a:cubicBezTo>
                  <a:cubicBezTo>
                    <a:pt x="1237" y="1189"/>
                    <a:pt x="1239" y="1187"/>
                    <a:pt x="1240" y="1188"/>
                  </a:cubicBezTo>
                  <a:cubicBezTo>
                    <a:pt x="1238" y="1193"/>
                    <a:pt x="1232" y="1195"/>
                    <a:pt x="1229" y="1201"/>
                  </a:cubicBezTo>
                  <a:close/>
                  <a:moveTo>
                    <a:pt x="1205" y="1229"/>
                  </a:moveTo>
                  <a:cubicBezTo>
                    <a:pt x="1202" y="1227"/>
                    <a:pt x="1208" y="1223"/>
                    <a:pt x="1211" y="1220"/>
                  </a:cubicBezTo>
                  <a:cubicBezTo>
                    <a:pt x="1211" y="1222"/>
                    <a:pt x="1209" y="1225"/>
                    <a:pt x="1205" y="1229"/>
                  </a:cubicBezTo>
                  <a:close/>
                  <a:moveTo>
                    <a:pt x="1195" y="1240"/>
                  </a:moveTo>
                  <a:cubicBezTo>
                    <a:pt x="1192" y="1237"/>
                    <a:pt x="1196" y="1235"/>
                    <a:pt x="1200" y="1232"/>
                  </a:cubicBezTo>
                  <a:cubicBezTo>
                    <a:pt x="1201" y="1233"/>
                    <a:pt x="1198" y="1236"/>
                    <a:pt x="1195" y="1240"/>
                  </a:cubicBezTo>
                  <a:close/>
                  <a:moveTo>
                    <a:pt x="1150" y="1281"/>
                  </a:moveTo>
                  <a:cubicBezTo>
                    <a:pt x="1144" y="1286"/>
                    <a:pt x="1144" y="1286"/>
                    <a:pt x="1144" y="1286"/>
                  </a:cubicBezTo>
                  <a:cubicBezTo>
                    <a:pt x="1141" y="1284"/>
                    <a:pt x="1149" y="1278"/>
                    <a:pt x="1150" y="1281"/>
                  </a:cubicBezTo>
                  <a:close/>
                  <a:moveTo>
                    <a:pt x="804" y="85"/>
                  </a:moveTo>
                  <a:cubicBezTo>
                    <a:pt x="799" y="84"/>
                    <a:pt x="795" y="84"/>
                    <a:pt x="793" y="82"/>
                  </a:cubicBezTo>
                  <a:cubicBezTo>
                    <a:pt x="795" y="80"/>
                    <a:pt x="807" y="80"/>
                    <a:pt x="804" y="85"/>
                  </a:cubicBezTo>
                  <a:close/>
                  <a:moveTo>
                    <a:pt x="624" y="1441"/>
                  </a:moveTo>
                  <a:cubicBezTo>
                    <a:pt x="624" y="1438"/>
                    <a:pt x="630" y="1436"/>
                    <a:pt x="634" y="1439"/>
                  </a:cubicBezTo>
                  <a:cubicBezTo>
                    <a:pt x="632" y="1440"/>
                    <a:pt x="630" y="1442"/>
                    <a:pt x="624" y="1441"/>
                  </a:cubicBezTo>
                  <a:close/>
                  <a:moveTo>
                    <a:pt x="836" y="90"/>
                  </a:moveTo>
                  <a:cubicBezTo>
                    <a:pt x="830" y="89"/>
                    <a:pt x="825" y="89"/>
                    <a:pt x="820" y="88"/>
                  </a:cubicBezTo>
                  <a:cubicBezTo>
                    <a:pt x="815" y="88"/>
                    <a:pt x="810" y="88"/>
                    <a:pt x="807" y="87"/>
                  </a:cubicBezTo>
                  <a:cubicBezTo>
                    <a:pt x="805" y="84"/>
                    <a:pt x="819" y="85"/>
                    <a:pt x="824" y="86"/>
                  </a:cubicBezTo>
                  <a:cubicBezTo>
                    <a:pt x="823" y="86"/>
                    <a:pt x="839" y="86"/>
                    <a:pt x="836" y="90"/>
                  </a:cubicBezTo>
                  <a:close/>
                  <a:moveTo>
                    <a:pt x="867" y="96"/>
                  </a:moveTo>
                  <a:cubicBezTo>
                    <a:pt x="862" y="96"/>
                    <a:pt x="859" y="96"/>
                    <a:pt x="856" y="95"/>
                  </a:cubicBezTo>
                  <a:cubicBezTo>
                    <a:pt x="854" y="95"/>
                    <a:pt x="852" y="94"/>
                    <a:pt x="850" y="94"/>
                  </a:cubicBezTo>
                  <a:cubicBezTo>
                    <a:pt x="848" y="93"/>
                    <a:pt x="846" y="93"/>
                    <a:pt x="843" y="93"/>
                  </a:cubicBezTo>
                  <a:cubicBezTo>
                    <a:pt x="844" y="91"/>
                    <a:pt x="849" y="90"/>
                    <a:pt x="854" y="91"/>
                  </a:cubicBezTo>
                  <a:cubicBezTo>
                    <a:pt x="859" y="92"/>
                    <a:pt x="865" y="95"/>
                    <a:pt x="867" y="96"/>
                  </a:cubicBezTo>
                  <a:close/>
                  <a:moveTo>
                    <a:pt x="1063" y="1343"/>
                  </a:moveTo>
                  <a:cubicBezTo>
                    <a:pt x="1055" y="1348"/>
                    <a:pt x="1055" y="1348"/>
                    <a:pt x="1055" y="1348"/>
                  </a:cubicBezTo>
                  <a:cubicBezTo>
                    <a:pt x="1051" y="1346"/>
                    <a:pt x="1062" y="1339"/>
                    <a:pt x="1063" y="1343"/>
                  </a:cubicBezTo>
                  <a:close/>
                  <a:moveTo>
                    <a:pt x="903" y="1412"/>
                  </a:moveTo>
                  <a:cubicBezTo>
                    <a:pt x="908" y="1410"/>
                    <a:pt x="909" y="1411"/>
                    <a:pt x="913" y="1409"/>
                  </a:cubicBezTo>
                  <a:cubicBezTo>
                    <a:pt x="914" y="1412"/>
                    <a:pt x="902" y="1416"/>
                    <a:pt x="903" y="1412"/>
                  </a:cubicBezTo>
                  <a:close/>
                  <a:moveTo>
                    <a:pt x="729" y="1443"/>
                  </a:moveTo>
                  <a:cubicBezTo>
                    <a:pt x="727" y="1440"/>
                    <a:pt x="737" y="1441"/>
                    <a:pt x="739" y="1441"/>
                  </a:cubicBezTo>
                  <a:cubicBezTo>
                    <a:pt x="739" y="1443"/>
                    <a:pt x="730" y="1445"/>
                    <a:pt x="729" y="1443"/>
                  </a:cubicBezTo>
                  <a:close/>
                  <a:moveTo>
                    <a:pt x="709" y="1443"/>
                  </a:moveTo>
                  <a:cubicBezTo>
                    <a:pt x="709" y="1439"/>
                    <a:pt x="717" y="1443"/>
                    <a:pt x="722" y="1442"/>
                  </a:cubicBezTo>
                  <a:cubicBezTo>
                    <a:pt x="723" y="1444"/>
                    <a:pt x="711" y="1445"/>
                    <a:pt x="709" y="1443"/>
                  </a:cubicBezTo>
                  <a:close/>
                  <a:moveTo>
                    <a:pt x="669" y="1442"/>
                  </a:moveTo>
                  <a:cubicBezTo>
                    <a:pt x="667" y="1439"/>
                    <a:pt x="677" y="1441"/>
                    <a:pt x="678" y="1442"/>
                  </a:cubicBezTo>
                  <a:cubicBezTo>
                    <a:pt x="679" y="1444"/>
                    <a:pt x="669" y="1444"/>
                    <a:pt x="669" y="1442"/>
                  </a:cubicBezTo>
                  <a:close/>
                  <a:moveTo>
                    <a:pt x="612" y="1438"/>
                  </a:moveTo>
                  <a:cubicBezTo>
                    <a:pt x="609" y="1437"/>
                    <a:pt x="605" y="1437"/>
                    <a:pt x="605" y="1436"/>
                  </a:cubicBezTo>
                  <a:cubicBezTo>
                    <a:pt x="603" y="1433"/>
                    <a:pt x="616" y="1435"/>
                    <a:pt x="612" y="1438"/>
                  </a:cubicBezTo>
                  <a:close/>
                  <a:moveTo>
                    <a:pt x="833" y="1431"/>
                  </a:moveTo>
                  <a:cubicBezTo>
                    <a:pt x="830" y="1432"/>
                    <a:pt x="827" y="1432"/>
                    <a:pt x="824" y="1433"/>
                  </a:cubicBezTo>
                  <a:cubicBezTo>
                    <a:pt x="825" y="1431"/>
                    <a:pt x="827" y="1430"/>
                    <a:pt x="829" y="1429"/>
                  </a:cubicBezTo>
                  <a:cubicBezTo>
                    <a:pt x="831" y="1429"/>
                    <a:pt x="833" y="1429"/>
                    <a:pt x="833" y="1431"/>
                  </a:cubicBezTo>
                  <a:close/>
                  <a:moveTo>
                    <a:pt x="261" y="1279"/>
                  </a:moveTo>
                  <a:cubicBezTo>
                    <a:pt x="256" y="1275"/>
                    <a:pt x="253" y="1272"/>
                    <a:pt x="256" y="1270"/>
                  </a:cubicBezTo>
                  <a:cubicBezTo>
                    <a:pt x="259" y="1271"/>
                    <a:pt x="266" y="1278"/>
                    <a:pt x="261" y="1279"/>
                  </a:cubicBezTo>
                  <a:close/>
                  <a:moveTo>
                    <a:pt x="246" y="1263"/>
                  </a:moveTo>
                  <a:cubicBezTo>
                    <a:pt x="250" y="1265"/>
                    <a:pt x="254" y="1267"/>
                    <a:pt x="252" y="1270"/>
                  </a:cubicBezTo>
                  <a:cubicBezTo>
                    <a:pt x="249" y="1269"/>
                    <a:pt x="243" y="1264"/>
                    <a:pt x="246" y="1263"/>
                  </a:cubicBezTo>
                  <a:close/>
                  <a:moveTo>
                    <a:pt x="320" y="1323"/>
                  </a:moveTo>
                  <a:cubicBezTo>
                    <a:pt x="312" y="1314"/>
                    <a:pt x="299" y="1308"/>
                    <a:pt x="291" y="1300"/>
                  </a:cubicBezTo>
                  <a:cubicBezTo>
                    <a:pt x="294" y="1298"/>
                    <a:pt x="300" y="1302"/>
                    <a:pt x="304" y="1305"/>
                  </a:cubicBezTo>
                  <a:cubicBezTo>
                    <a:pt x="309" y="1309"/>
                    <a:pt x="311" y="1313"/>
                    <a:pt x="319" y="1317"/>
                  </a:cubicBezTo>
                  <a:cubicBezTo>
                    <a:pt x="319" y="1319"/>
                    <a:pt x="321" y="1321"/>
                    <a:pt x="320" y="1323"/>
                  </a:cubicBezTo>
                  <a:close/>
                  <a:moveTo>
                    <a:pt x="282" y="1294"/>
                  </a:moveTo>
                  <a:cubicBezTo>
                    <a:pt x="278" y="1291"/>
                    <a:pt x="279" y="1290"/>
                    <a:pt x="275" y="1288"/>
                  </a:cubicBezTo>
                  <a:cubicBezTo>
                    <a:pt x="277" y="1286"/>
                    <a:pt x="281" y="1288"/>
                    <a:pt x="284" y="1291"/>
                  </a:cubicBezTo>
                  <a:cubicBezTo>
                    <a:pt x="281" y="1291"/>
                    <a:pt x="284" y="1292"/>
                    <a:pt x="282" y="1294"/>
                  </a:cubicBezTo>
                  <a:close/>
                  <a:moveTo>
                    <a:pt x="221" y="1239"/>
                  </a:moveTo>
                  <a:cubicBezTo>
                    <a:pt x="222" y="1236"/>
                    <a:pt x="226" y="1241"/>
                    <a:pt x="229" y="1244"/>
                  </a:cubicBezTo>
                  <a:cubicBezTo>
                    <a:pt x="233" y="1247"/>
                    <a:pt x="241" y="1253"/>
                    <a:pt x="238" y="1255"/>
                  </a:cubicBezTo>
                  <a:cubicBezTo>
                    <a:pt x="232" y="1251"/>
                    <a:pt x="229" y="1245"/>
                    <a:pt x="221" y="1239"/>
                  </a:cubicBezTo>
                  <a:close/>
                  <a:moveTo>
                    <a:pt x="262" y="242"/>
                  </a:moveTo>
                  <a:cubicBezTo>
                    <a:pt x="265" y="244"/>
                    <a:pt x="263" y="247"/>
                    <a:pt x="260" y="250"/>
                  </a:cubicBezTo>
                  <a:cubicBezTo>
                    <a:pt x="256" y="251"/>
                    <a:pt x="259" y="246"/>
                    <a:pt x="262" y="242"/>
                  </a:cubicBezTo>
                  <a:close/>
                  <a:moveTo>
                    <a:pt x="403" y="1366"/>
                  </a:moveTo>
                  <a:cubicBezTo>
                    <a:pt x="412" y="1370"/>
                    <a:pt x="426" y="1371"/>
                    <a:pt x="437" y="1379"/>
                  </a:cubicBezTo>
                  <a:cubicBezTo>
                    <a:pt x="437" y="1382"/>
                    <a:pt x="431" y="1379"/>
                    <a:pt x="427" y="1378"/>
                  </a:cubicBezTo>
                  <a:cubicBezTo>
                    <a:pt x="420" y="1376"/>
                    <a:pt x="413" y="1373"/>
                    <a:pt x="403" y="1366"/>
                  </a:cubicBezTo>
                  <a:close/>
                  <a:moveTo>
                    <a:pt x="455" y="128"/>
                  </a:moveTo>
                  <a:cubicBezTo>
                    <a:pt x="463" y="126"/>
                    <a:pt x="474" y="120"/>
                    <a:pt x="479" y="120"/>
                  </a:cubicBezTo>
                  <a:cubicBezTo>
                    <a:pt x="482" y="121"/>
                    <a:pt x="466" y="128"/>
                    <a:pt x="463" y="129"/>
                  </a:cubicBezTo>
                  <a:cubicBezTo>
                    <a:pt x="460" y="130"/>
                    <a:pt x="455" y="130"/>
                    <a:pt x="455" y="128"/>
                  </a:cubicBezTo>
                  <a:close/>
                  <a:moveTo>
                    <a:pt x="539" y="1417"/>
                  </a:moveTo>
                  <a:cubicBezTo>
                    <a:pt x="540" y="1415"/>
                    <a:pt x="548" y="1417"/>
                    <a:pt x="550" y="1419"/>
                  </a:cubicBezTo>
                  <a:cubicBezTo>
                    <a:pt x="548" y="1420"/>
                    <a:pt x="542" y="1419"/>
                    <a:pt x="539" y="1417"/>
                  </a:cubicBezTo>
                  <a:close/>
                  <a:moveTo>
                    <a:pt x="367" y="1348"/>
                  </a:moveTo>
                  <a:cubicBezTo>
                    <a:pt x="367" y="1344"/>
                    <a:pt x="377" y="1351"/>
                    <a:pt x="379" y="1353"/>
                  </a:cubicBezTo>
                  <a:cubicBezTo>
                    <a:pt x="377" y="1355"/>
                    <a:pt x="371" y="1351"/>
                    <a:pt x="367" y="1348"/>
                  </a:cubicBezTo>
                  <a:close/>
                  <a:moveTo>
                    <a:pt x="631" y="1430"/>
                  </a:moveTo>
                  <a:cubicBezTo>
                    <a:pt x="650" y="1431"/>
                    <a:pt x="632" y="1437"/>
                    <a:pt x="631" y="1430"/>
                  </a:cubicBezTo>
                  <a:close/>
                  <a:moveTo>
                    <a:pt x="453" y="1387"/>
                  </a:moveTo>
                  <a:cubicBezTo>
                    <a:pt x="455" y="1386"/>
                    <a:pt x="459" y="1387"/>
                    <a:pt x="464" y="1389"/>
                  </a:cubicBezTo>
                  <a:cubicBezTo>
                    <a:pt x="468" y="1391"/>
                    <a:pt x="472" y="1394"/>
                    <a:pt x="476" y="1395"/>
                  </a:cubicBezTo>
                  <a:cubicBezTo>
                    <a:pt x="479" y="1396"/>
                    <a:pt x="482" y="1394"/>
                    <a:pt x="485" y="1395"/>
                  </a:cubicBezTo>
                  <a:cubicBezTo>
                    <a:pt x="487" y="1396"/>
                    <a:pt x="489" y="1398"/>
                    <a:pt x="491" y="1399"/>
                  </a:cubicBezTo>
                  <a:cubicBezTo>
                    <a:pt x="495" y="1401"/>
                    <a:pt x="498" y="1401"/>
                    <a:pt x="500" y="1403"/>
                  </a:cubicBezTo>
                  <a:cubicBezTo>
                    <a:pt x="493" y="1405"/>
                    <a:pt x="484" y="1399"/>
                    <a:pt x="477" y="1396"/>
                  </a:cubicBezTo>
                  <a:cubicBezTo>
                    <a:pt x="475" y="1396"/>
                    <a:pt x="471" y="1396"/>
                    <a:pt x="470" y="1395"/>
                  </a:cubicBezTo>
                  <a:cubicBezTo>
                    <a:pt x="464" y="1394"/>
                    <a:pt x="458" y="1390"/>
                    <a:pt x="453" y="1387"/>
                  </a:cubicBezTo>
                  <a:close/>
                  <a:moveTo>
                    <a:pt x="201" y="308"/>
                  </a:moveTo>
                  <a:cubicBezTo>
                    <a:pt x="203" y="309"/>
                    <a:pt x="198" y="314"/>
                    <a:pt x="196" y="315"/>
                  </a:cubicBezTo>
                  <a:cubicBezTo>
                    <a:pt x="196" y="313"/>
                    <a:pt x="199" y="309"/>
                    <a:pt x="201" y="308"/>
                  </a:cubicBezTo>
                  <a:close/>
                  <a:moveTo>
                    <a:pt x="403" y="154"/>
                  </a:moveTo>
                  <a:cubicBezTo>
                    <a:pt x="405" y="156"/>
                    <a:pt x="392" y="164"/>
                    <a:pt x="391" y="160"/>
                  </a:cubicBezTo>
                  <a:cubicBezTo>
                    <a:pt x="393" y="158"/>
                    <a:pt x="400" y="154"/>
                    <a:pt x="403" y="154"/>
                  </a:cubicBezTo>
                  <a:close/>
                  <a:moveTo>
                    <a:pt x="438" y="138"/>
                  </a:moveTo>
                  <a:cubicBezTo>
                    <a:pt x="438" y="141"/>
                    <a:pt x="430" y="143"/>
                    <a:pt x="425" y="146"/>
                  </a:cubicBezTo>
                  <a:cubicBezTo>
                    <a:pt x="417" y="150"/>
                    <a:pt x="418" y="151"/>
                    <a:pt x="410" y="153"/>
                  </a:cubicBezTo>
                  <a:cubicBezTo>
                    <a:pt x="408" y="153"/>
                    <a:pt x="406" y="155"/>
                    <a:pt x="406" y="153"/>
                  </a:cubicBezTo>
                  <a:cubicBezTo>
                    <a:pt x="411" y="150"/>
                    <a:pt x="416" y="147"/>
                    <a:pt x="422" y="144"/>
                  </a:cubicBezTo>
                  <a:cubicBezTo>
                    <a:pt x="427" y="142"/>
                    <a:pt x="433" y="140"/>
                    <a:pt x="438" y="138"/>
                  </a:cubicBezTo>
                  <a:close/>
                  <a:moveTo>
                    <a:pt x="501" y="1404"/>
                  </a:moveTo>
                  <a:cubicBezTo>
                    <a:pt x="503" y="1403"/>
                    <a:pt x="506" y="1404"/>
                    <a:pt x="511" y="1404"/>
                  </a:cubicBezTo>
                  <a:cubicBezTo>
                    <a:pt x="509" y="1406"/>
                    <a:pt x="505" y="1408"/>
                    <a:pt x="501" y="1404"/>
                  </a:cubicBezTo>
                  <a:close/>
                  <a:moveTo>
                    <a:pt x="696" y="1435"/>
                  </a:moveTo>
                  <a:cubicBezTo>
                    <a:pt x="694" y="1435"/>
                    <a:pt x="691" y="1436"/>
                    <a:pt x="689" y="1435"/>
                  </a:cubicBezTo>
                  <a:cubicBezTo>
                    <a:pt x="687" y="1431"/>
                    <a:pt x="699" y="1431"/>
                    <a:pt x="696" y="1435"/>
                  </a:cubicBezTo>
                  <a:close/>
                  <a:moveTo>
                    <a:pt x="314" y="208"/>
                  </a:moveTo>
                  <a:cubicBezTo>
                    <a:pt x="318" y="209"/>
                    <a:pt x="316" y="216"/>
                    <a:pt x="317" y="219"/>
                  </a:cubicBezTo>
                  <a:cubicBezTo>
                    <a:pt x="312" y="221"/>
                    <a:pt x="309" y="227"/>
                    <a:pt x="304" y="231"/>
                  </a:cubicBezTo>
                  <a:cubicBezTo>
                    <a:pt x="301" y="233"/>
                    <a:pt x="298" y="233"/>
                    <a:pt x="295" y="236"/>
                  </a:cubicBezTo>
                  <a:cubicBezTo>
                    <a:pt x="292" y="238"/>
                    <a:pt x="290" y="241"/>
                    <a:pt x="287" y="243"/>
                  </a:cubicBezTo>
                  <a:cubicBezTo>
                    <a:pt x="284" y="246"/>
                    <a:pt x="280" y="248"/>
                    <a:pt x="278" y="250"/>
                  </a:cubicBezTo>
                  <a:cubicBezTo>
                    <a:pt x="275" y="252"/>
                    <a:pt x="275" y="254"/>
                    <a:pt x="272" y="257"/>
                  </a:cubicBezTo>
                  <a:cubicBezTo>
                    <a:pt x="269" y="260"/>
                    <a:pt x="262" y="265"/>
                    <a:pt x="257" y="270"/>
                  </a:cubicBezTo>
                  <a:cubicBezTo>
                    <a:pt x="255" y="272"/>
                    <a:pt x="252" y="276"/>
                    <a:pt x="250" y="278"/>
                  </a:cubicBezTo>
                  <a:cubicBezTo>
                    <a:pt x="247" y="281"/>
                    <a:pt x="241" y="282"/>
                    <a:pt x="238" y="286"/>
                  </a:cubicBezTo>
                  <a:cubicBezTo>
                    <a:pt x="235" y="289"/>
                    <a:pt x="235" y="292"/>
                    <a:pt x="231" y="296"/>
                  </a:cubicBezTo>
                  <a:cubicBezTo>
                    <a:pt x="231" y="297"/>
                    <a:pt x="227" y="298"/>
                    <a:pt x="226" y="299"/>
                  </a:cubicBezTo>
                  <a:cubicBezTo>
                    <a:pt x="225" y="301"/>
                    <a:pt x="222" y="305"/>
                    <a:pt x="219" y="307"/>
                  </a:cubicBezTo>
                  <a:cubicBezTo>
                    <a:pt x="217" y="310"/>
                    <a:pt x="214" y="313"/>
                    <a:pt x="212" y="315"/>
                  </a:cubicBezTo>
                  <a:cubicBezTo>
                    <a:pt x="205" y="324"/>
                    <a:pt x="203" y="331"/>
                    <a:pt x="193" y="334"/>
                  </a:cubicBezTo>
                  <a:cubicBezTo>
                    <a:pt x="189" y="343"/>
                    <a:pt x="183" y="350"/>
                    <a:pt x="177" y="357"/>
                  </a:cubicBezTo>
                  <a:cubicBezTo>
                    <a:pt x="170" y="365"/>
                    <a:pt x="164" y="371"/>
                    <a:pt x="158" y="377"/>
                  </a:cubicBezTo>
                  <a:cubicBezTo>
                    <a:pt x="160" y="374"/>
                    <a:pt x="159" y="369"/>
                    <a:pt x="161" y="366"/>
                  </a:cubicBezTo>
                  <a:cubicBezTo>
                    <a:pt x="163" y="363"/>
                    <a:pt x="168" y="359"/>
                    <a:pt x="170" y="357"/>
                  </a:cubicBezTo>
                  <a:cubicBezTo>
                    <a:pt x="174" y="352"/>
                    <a:pt x="176" y="346"/>
                    <a:pt x="181" y="340"/>
                  </a:cubicBezTo>
                  <a:cubicBezTo>
                    <a:pt x="183" y="337"/>
                    <a:pt x="187" y="335"/>
                    <a:pt x="189" y="331"/>
                  </a:cubicBezTo>
                  <a:cubicBezTo>
                    <a:pt x="198" y="320"/>
                    <a:pt x="213" y="303"/>
                    <a:pt x="225" y="290"/>
                  </a:cubicBezTo>
                  <a:cubicBezTo>
                    <a:pt x="228" y="287"/>
                    <a:pt x="232" y="282"/>
                    <a:pt x="236" y="277"/>
                  </a:cubicBezTo>
                  <a:cubicBezTo>
                    <a:pt x="241" y="272"/>
                    <a:pt x="246" y="266"/>
                    <a:pt x="250" y="262"/>
                  </a:cubicBezTo>
                  <a:cubicBezTo>
                    <a:pt x="252" y="260"/>
                    <a:pt x="254" y="259"/>
                    <a:pt x="256" y="257"/>
                  </a:cubicBezTo>
                  <a:cubicBezTo>
                    <a:pt x="258" y="256"/>
                    <a:pt x="260" y="255"/>
                    <a:pt x="262" y="253"/>
                  </a:cubicBezTo>
                  <a:cubicBezTo>
                    <a:pt x="266" y="249"/>
                    <a:pt x="269" y="244"/>
                    <a:pt x="274" y="239"/>
                  </a:cubicBezTo>
                  <a:cubicBezTo>
                    <a:pt x="277" y="237"/>
                    <a:pt x="280" y="235"/>
                    <a:pt x="283" y="233"/>
                  </a:cubicBezTo>
                  <a:cubicBezTo>
                    <a:pt x="288" y="229"/>
                    <a:pt x="294" y="224"/>
                    <a:pt x="299" y="220"/>
                  </a:cubicBezTo>
                  <a:cubicBezTo>
                    <a:pt x="301" y="218"/>
                    <a:pt x="304" y="216"/>
                    <a:pt x="306" y="214"/>
                  </a:cubicBezTo>
                  <a:cubicBezTo>
                    <a:pt x="309" y="212"/>
                    <a:pt x="312" y="210"/>
                    <a:pt x="314" y="208"/>
                  </a:cubicBezTo>
                  <a:close/>
                  <a:moveTo>
                    <a:pt x="1323" y="497"/>
                  </a:moveTo>
                  <a:cubicBezTo>
                    <a:pt x="1320" y="492"/>
                    <a:pt x="1317" y="487"/>
                    <a:pt x="1316" y="480"/>
                  </a:cubicBezTo>
                  <a:cubicBezTo>
                    <a:pt x="1319" y="479"/>
                    <a:pt x="1328" y="496"/>
                    <a:pt x="1323" y="497"/>
                  </a:cubicBezTo>
                  <a:close/>
                  <a:moveTo>
                    <a:pt x="1331" y="511"/>
                  </a:moveTo>
                  <a:cubicBezTo>
                    <a:pt x="1328" y="514"/>
                    <a:pt x="1325" y="504"/>
                    <a:pt x="1328" y="504"/>
                  </a:cubicBezTo>
                  <a:cubicBezTo>
                    <a:pt x="1331" y="507"/>
                    <a:pt x="1329" y="507"/>
                    <a:pt x="1331" y="511"/>
                  </a:cubicBezTo>
                  <a:close/>
                  <a:moveTo>
                    <a:pt x="1369" y="656"/>
                  </a:moveTo>
                  <a:cubicBezTo>
                    <a:pt x="1367" y="653"/>
                    <a:pt x="1368" y="654"/>
                    <a:pt x="1367" y="649"/>
                  </a:cubicBezTo>
                  <a:cubicBezTo>
                    <a:pt x="1370" y="647"/>
                    <a:pt x="1372" y="657"/>
                    <a:pt x="1369" y="656"/>
                  </a:cubicBezTo>
                  <a:close/>
                  <a:moveTo>
                    <a:pt x="978" y="1374"/>
                  </a:moveTo>
                  <a:cubicBezTo>
                    <a:pt x="987" y="1371"/>
                    <a:pt x="987" y="1368"/>
                    <a:pt x="994" y="1365"/>
                  </a:cubicBezTo>
                  <a:cubicBezTo>
                    <a:pt x="993" y="1366"/>
                    <a:pt x="990" y="1370"/>
                    <a:pt x="987" y="1372"/>
                  </a:cubicBezTo>
                  <a:cubicBezTo>
                    <a:pt x="983" y="1375"/>
                    <a:pt x="980" y="1376"/>
                    <a:pt x="978" y="1374"/>
                  </a:cubicBezTo>
                  <a:close/>
                  <a:moveTo>
                    <a:pt x="597" y="1425"/>
                  </a:moveTo>
                  <a:cubicBezTo>
                    <a:pt x="595" y="1428"/>
                    <a:pt x="591" y="1424"/>
                    <a:pt x="588" y="1424"/>
                  </a:cubicBezTo>
                  <a:cubicBezTo>
                    <a:pt x="589" y="1423"/>
                    <a:pt x="591" y="1423"/>
                    <a:pt x="593" y="1423"/>
                  </a:cubicBezTo>
                  <a:cubicBezTo>
                    <a:pt x="595" y="1423"/>
                    <a:pt x="596" y="1424"/>
                    <a:pt x="597" y="1425"/>
                  </a:cubicBezTo>
                  <a:close/>
                  <a:moveTo>
                    <a:pt x="542" y="1414"/>
                  </a:moveTo>
                  <a:cubicBezTo>
                    <a:pt x="541" y="1412"/>
                    <a:pt x="555" y="1414"/>
                    <a:pt x="552" y="1417"/>
                  </a:cubicBezTo>
                  <a:cubicBezTo>
                    <a:pt x="550" y="1417"/>
                    <a:pt x="544" y="1416"/>
                    <a:pt x="542" y="1414"/>
                  </a:cubicBezTo>
                  <a:close/>
                  <a:moveTo>
                    <a:pt x="790" y="91"/>
                  </a:moveTo>
                  <a:cubicBezTo>
                    <a:pt x="794" y="92"/>
                    <a:pt x="803" y="91"/>
                    <a:pt x="800" y="94"/>
                  </a:cubicBezTo>
                  <a:cubicBezTo>
                    <a:pt x="797" y="93"/>
                    <a:pt x="788" y="94"/>
                    <a:pt x="790" y="91"/>
                  </a:cubicBezTo>
                  <a:close/>
                  <a:moveTo>
                    <a:pt x="320" y="1310"/>
                  </a:moveTo>
                  <a:cubicBezTo>
                    <a:pt x="322" y="1307"/>
                    <a:pt x="322" y="1307"/>
                    <a:pt x="322" y="1307"/>
                  </a:cubicBezTo>
                  <a:cubicBezTo>
                    <a:pt x="325" y="1309"/>
                    <a:pt x="325" y="1311"/>
                    <a:pt x="327" y="1312"/>
                  </a:cubicBezTo>
                  <a:cubicBezTo>
                    <a:pt x="326" y="1313"/>
                    <a:pt x="324" y="1312"/>
                    <a:pt x="320" y="1310"/>
                  </a:cubicBezTo>
                  <a:close/>
                  <a:moveTo>
                    <a:pt x="869" y="1405"/>
                  </a:moveTo>
                  <a:cubicBezTo>
                    <a:pt x="869" y="1402"/>
                    <a:pt x="873" y="1400"/>
                    <a:pt x="879" y="1399"/>
                  </a:cubicBezTo>
                  <a:cubicBezTo>
                    <a:pt x="885" y="1398"/>
                    <a:pt x="893" y="1397"/>
                    <a:pt x="899" y="1395"/>
                  </a:cubicBezTo>
                  <a:cubicBezTo>
                    <a:pt x="902" y="1394"/>
                    <a:pt x="902" y="1393"/>
                    <a:pt x="904" y="1392"/>
                  </a:cubicBezTo>
                  <a:cubicBezTo>
                    <a:pt x="904" y="1392"/>
                    <a:pt x="907" y="1392"/>
                    <a:pt x="909" y="1392"/>
                  </a:cubicBezTo>
                  <a:cubicBezTo>
                    <a:pt x="916" y="1389"/>
                    <a:pt x="923" y="1387"/>
                    <a:pt x="928" y="1385"/>
                  </a:cubicBezTo>
                  <a:cubicBezTo>
                    <a:pt x="929" y="1385"/>
                    <a:pt x="931" y="1387"/>
                    <a:pt x="934" y="1385"/>
                  </a:cubicBezTo>
                  <a:cubicBezTo>
                    <a:pt x="935" y="1388"/>
                    <a:pt x="935" y="1388"/>
                    <a:pt x="935" y="1388"/>
                  </a:cubicBezTo>
                  <a:cubicBezTo>
                    <a:pt x="932" y="1390"/>
                    <a:pt x="930" y="1390"/>
                    <a:pt x="926" y="1391"/>
                  </a:cubicBezTo>
                  <a:cubicBezTo>
                    <a:pt x="922" y="1392"/>
                    <a:pt x="919" y="1391"/>
                    <a:pt x="915" y="1392"/>
                  </a:cubicBezTo>
                  <a:cubicBezTo>
                    <a:pt x="911" y="1393"/>
                    <a:pt x="902" y="1397"/>
                    <a:pt x="893" y="1400"/>
                  </a:cubicBezTo>
                  <a:cubicBezTo>
                    <a:pt x="886" y="1401"/>
                    <a:pt x="877" y="1403"/>
                    <a:pt x="869" y="1405"/>
                  </a:cubicBezTo>
                  <a:close/>
                  <a:moveTo>
                    <a:pt x="851" y="1408"/>
                  </a:moveTo>
                  <a:cubicBezTo>
                    <a:pt x="852" y="1407"/>
                    <a:pt x="855" y="1406"/>
                    <a:pt x="858" y="1406"/>
                  </a:cubicBezTo>
                  <a:cubicBezTo>
                    <a:pt x="861" y="1405"/>
                    <a:pt x="863" y="1405"/>
                    <a:pt x="863" y="1407"/>
                  </a:cubicBezTo>
                  <a:cubicBezTo>
                    <a:pt x="860" y="1408"/>
                    <a:pt x="851" y="1412"/>
                    <a:pt x="851" y="1408"/>
                  </a:cubicBezTo>
                  <a:close/>
                  <a:moveTo>
                    <a:pt x="356" y="1327"/>
                  </a:moveTo>
                  <a:cubicBezTo>
                    <a:pt x="361" y="1328"/>
                    <a:pt x="365" y="1328"/>
                    <a:pt x="372" y="1333"/>
                  </a:cubicBezTo>
                  <a:cubicBezTo>
                    <a:pt x="369" y="1336"/>
                    <a:pt x="360" y="1332"/>
                    <a:pt x="356" y="1327"/>
                  </a:cubicBezTo>
                  <a:close/>
                  <a:moveTo>
                    <a:pt x="828" y="1414"/>
                  </a:moveTo>
                  <a:cubicBezTo>
                    <a:pt x="826" y="1415"/>
                    <a:pt x="823" y="1415"/>
                    <a:pt x="820" y="1416"/>
                  </a:cubicBezTo>
                  <a:cubicBezTo>
                    <a:pt x="818" y="1414"/>
                    <a:pt x="821" y="1413"/>
                    <a:pt x="824" y="1413"/>
                  </a:cubicBezTo>
                  <a:cubicBezTo>
                    <a:pt x="826" y="1412"/>
                    <a:pt x="829" y="1412"/>
                    <a:pt x="828" y="1414"/>
                  </a:cubicBezTo>
                  <a:close/>
                  <a:moveTo>
                    <a:pt x="460" y="1380"/>
                  </a:moveTo>
                  <a:cubicBezTo>
                    <a:pt x="454" y="1378"/>
                    <a:pt x="455" y="1376"/>
                    <a:pt x="453" y="1374"/>
                  </a:cubicBezTo>
                  <a:cubicBezTo>
                    <a:pt x="455" y="1373"/>
                    <a:pt x="463" y="1378"/>
                    <a:pt x="460" y="1380"/>
                  </a:cubicBezTo>
                  <a:close/>
                  <a:moveTo>
                    <a:pt x="1174" y="288"/>
                  </a:moveTo>
                  <a:cubicBezTo>
                    <a:pt x="1173" y="290"/>
                    <a:pt x="1170" y="289"/>
                    <a:pt x="1167" y="285"/>
                  </a:cubicBezTo>
                  <a:cubicBezTo>
                    <a:pt x="1168" y="283"/>
                    <a:pt x="1171" y="285"/>
                    <a:pt x="1174" y="288"/>
                  </a:cubicBezTo>
                  <a:close/>
                  <a:moveTo>
                    <a:pt x="645" y="1422"/>
                  </a:moveTo>
                  <a:cubicBezTo>
                    <a:pt x="636" y="1421"/>
                    <a:pt x="635" y="1417"/>
                    <a:pt x="625" y="1416"/>
                  </a:cubicBezTo>
                  <a:cubicBezTo>
                    <a:pt x="625" y="1412"/>
                    <a:pt x="634" y="1415"/>
                    <a:pt x="638" y="1416"/>
                  </a:cubicBezTo>
                  <a:cubicBezTo>
                    <a:pt x="644" y="1416"/>
                    <a:pt x="650" y="1415"/>
                    <a:pt x="654" y="1417"/>
                  </a:cubicBezTo>
                  <a:cubicBezTo>
                    <a:pt x="651" y="1418"/>
                    <a:pt x="647" y="1418"/>
                    <a:pt x="641" y="1418"/>
                  </a:cubicBezTo>
                  <a:cubicBezTo>
                    <a:pt x="639" y="1420"/>
                    <a:pt x="647" y="1419"/>
                    <a:pt x="645" y="1422"/>
                  </a:cubicBezTo>
                  <a:close/>
                  <a:moveTo>
                    <a:pt x="661" y="1420"/>
                  </a:moveTo>
                  <a:cubicBezTo>
                    <a:pt x="656" y="1420"/>
                    <a:pt x="657" y="1418"/>
                    <a:pt x="659" y="1418"/>
                  </a:cubicBezTo>
                  <a:cubicBezTo>
                    <a:pt x="661" y="1417"/>
                    <a:pt x="665" y="1416"/>
                    <a:pt x="666" y="1418"/>
                  </a:cubicBezTo>
                  <a:cubicBezTo>
                    <a:pt x="667" y="1420"/>
                    <a:pt x="658" y="1417"/>
                    <a:pt x="661" y="1420"/>
                  </a:cubicBezTo>
                  <a:close/>
                  <a:moveTo>
                    <a:pt x="1312" y="507"/>
                  </a:moveTo>
                  <a:cubicBezTo>
                    <a:pt x="1312" y="504"/>
                    <a:pt x="1307" y="498"/>
                    <a:pt x="1311" y="498"/>
                  </a:cubicBezTo>
                  <a:cubicBezTo>
                    <a:pt x="1313" y="502"/>
                    <a:pt x="1316" y="506"/>
                    <a:pt x="1312" y="507"/>
                  </a:cubicBezTo>
                  <a:close/>
                  <a:moveTo>
                    <a:pt x="709" y="1418"/>
                  </a:moveTo>
                  <a:cubicBezTo>
                    <a:pt x="708" y="1415"/>
                    <a:pt x="722" y="1416"/>
                    <a:pt x="720" y="1419"/>
                  </a:cubicBezTo>
                  <a:cubicBezTo>
                    <a:pt x="715" y="1420"/>
                    <a:pt x="712" y="1420"/>
                    <a:pt x="709" y="1418"/>
                  </a:cubicBezTo>
                  <a:close/>
                  <a:moveTo>
                    <a:pt x="1207" y="340"/>
                  </a:moveTo>
                  <a:cubicBezTo>
                    <a:pt x="1206" y="338"/>
                    <a:pt x="1205" y="336"/>
                    <a:pt x="1204" y="334"/>
                  </a:cubicBezTo>
                  <a:cubicBezTo>
                    <a:pt x="1209" y="333"/>
                    <a:pt x="1214" y="342"/>
                    <a:pt x="1207" y="340"/>
                  </a:cubicBezTo>
                  <a:close/>
                  <a:moveTo>
                    <a:pt x="730" y="1416"/>
                  </a:moveTo>
                  <a:cubicBezTo>
                    <a:pt x="735" y="1416"/>
                    <a:pt x="741" y="1415"/>
                    <a:pt x="746" y="1415"/>
                  </a:cubicBezTo>
                  <a:cubicBezTo>
                    <a:pt x="748" y="1418"/>
                    <a:pt x="729" y="1419"/>
                    <a:pt x="730" y="1416"/>
                  </a:cubicBezTo>
                  <a:close/>
                  <a:moveTo>
                    <a:pt x="1008" y="176"/>
                  </a:moveTo>
                  <a:cubicBezTo>
                    <a:pt x="1012" y="178"/>
                    <a:pt x="1017" y="181"/>
                    <a:pt x="1015" y="183"/>
                  </a:cubicBezTo>
                  <a:cubicBezTo>
                    <a:pt x="1011" y="183"/>
                    <a:pt x="1005" y="178"/>
                    <a:pt x="1008" y="176"/>
                  </a:cubicBezTo>
                  <a:close/>
                  <a:moveTo>
                    <a:pt x="1117" y="251"/>
                  </a:moveTo>
                  <a:cubicBezTo>
                    <a:pt x="1114" y="249"/>
                    <a:pt x="1106" y="245"/>
                    <a:pt x="1107" y="241"/>
                  </a:cubicBezTo>
                  <a:cubicBezTo>
                    <a:pt x="1112" y="245"/>
                    <a:pt x="1120" y="247"/>
                    <a:pt x="1117" y="251"/>
                  </a:cubicBezTo>
                  <a:close/>
                  <a:moveTo>
                    <a:pt x="1018" y="183"/>
                  </a:moveTo>
                  <a:cubicBezTo>
                    <a:pt x="1021" y="184"/>
                    <a:pt x="1024" y="186"/>
                    <a:pt x="1026" y="187"/>
                  </a:cubicBezTo>
                  <a:cubicBezTo>
                    <a:pt x="1027" y="189"/>
                    <a:pt x="1024" y="188"/>
                    <a:pt x="1021" y="187"/>
                  </a:cubicBezTo>
                  <a:cubicBezTo>
                    <a:pt x="1019" y="185"/>
                    <a:pt x="1017" y="183"/>
                    <a:pt x="1018" y="183"/>
                  </a:cubicBezTo>
                  <a:close/>
                  <a:moveTo>
                    <a:pt x="827" y="1405"/>
                  </a:moveTo>
                  <a:cubicBezTo>
                    <a:pt x="823" y="1406"/>
                    <a:pt x="822" y="1405"/>
                    <a:pt x="820" y="1405"/>
                  </a:cubicBezTo>
                  <a:cubicBezTo>
                    <a:pt x="820" y="1404"/>
                    <a:pt x="822" y="1403"/>
                    <a:pt x="826" y="1402"/>
                  </a:cubicBezTo>
                  <a:lnTo>
                    <a:pt x="827" y="1405"/>
                  </a:lnTo>
                  <a:close/>
                  <a:moveTo>
                    <a:pt x="799" y="1409"/>
                  </a:moveTo>
                  <a:cubicBezTo>
                    <a:pt x="792" y="1411"/>
                    <a:pt x="792" y="1411"/>
                    <a:pt x="792" y="1411"/>
                  </a:cubicBezTo>
                  <a:cubicBezTo>
                    <a:pt x="790" y="1407"/>
                    <a:pt x="800" y="1406"/>
                    <a:pt x="799" y="1409"/>
                  </a:cubicBezTo>
                  <a:close/>
                  <a:moveTo>
                    <a:pt x="859" y="1397"/>
                  </a:moveTo>
                  <a:cubicBezTo>
                    <a:pt x="857" y="1397"/>
                    <a:pt x="858" y="1396"/>
                    <a:pt x="859" y="1395"/>
                  </a:cubicBezTo>
                  <a:cubicBezTo>
                    <a:pt x="860" y="1394"/>
                    <a:pt x="861" y="1393"/>
                    <a:pt x="867" y="1391"/>
                  </a:cubicBezTo>
                  <a:cubicBezTo>
                    <a:pt x="867" y="1391"/>
                    <a:pt x="868" y="1392"/>
                    <a:pt x="869" y="1392"/>
                  </a:cubicBezTo>
                  <a:cubicBezTo>
                    <a:pt x="869" y="1391"/>
                    <a:pt x="877" y="1387"/>
                    <a:pt x="879" y="1389"/>
                  </a:cubicBezTo>
                  <a:cubicBezTo>
                    <a:pt x="880" y="1393"/>
                    <a:pt x="861" y="1393"/>
                    <a:pt x="859" y="1397"/>
                  </a:cubicBezTo>
                  <a:close/>
                  <a:moveTo>
                    <a:pt x="1190" y="1171"/>
                  </a:moveTo>
                  <a:cubicBezTo>
                    <a:pt x="1188" y="1174"/>
                    <a:pt x="1185" y="1177"/>
                    <a:pt x="1183" y="1178"/>
                  </a:cubicBezTo>
                  <a:cubicBezTo>
                    <a:pt x="1181" y="1176"/>
                    <a:pt x="1189" y="1168"/>
                    <a:pt x="1190" y="1171"/>
                  </a:cubicBezTo>
                  <a:close/>
                  <a:moveTo>
                    <a:pt x="1133" y="1227"/>
                  </a:moveTo>
                  <a:cubicBezTo>
                    <a:pt x="1133" y="1224"/>
                    <a:pt x="1141" y="1219"/>
                    <a:pt x="1145" y="1215"/>
                  </a:cubicBezTo>
                  <a:cubicBezTo>
                    <a:pt x="1144" y="1218"/>
                    <a:pt x="1137" y="1224"/>
                    <a:pt x="1133" y="1227"/>
                  </a:cubicBezTo>
                  <a:close/>
                  <a:moveTo>
                    <a:pt x="1114" y="1245"/>
                  </a:moveTo>
                  <a:cubicBezTo>
                    <a:pt x="1113" y="1240"/>
                    <a:pt x="1120" y="1236"/>
                    <a:pt x="1125" y="1233"/>
                  </a:cubicBezTo>
                  <a:cubicBezTo>
                    <a:pt x="1126" y="1236"/>
                    <a:pt x="1118" y="1241"/>
                    <a:pt x="1114" y="1245"/>
                  </a:cubicBezTo>
                  <a:close/>
                  <a:moveTo>
                    <a:pt x="1071" y="1273"/>
                  </a:moveTo>
                  <a:cubicBezTo>
                    <a:pt x="1087" y="1263"/>
                    <a:pt x="1071" y="1284"/>
                    <a:pt x="1071" y="1273"/>
                  </a:cubicBezTo>
                  <a:close/>
                  <a:moveTo>
                    <a:pt x="1047" y="1292"/>
                  </a:moveTo>
                  <a:cubicBezTo>
                    <a:pt x="1046" y="1290"/>
                    <a:pt x="1046" y="1290"/>
                    <a:pt x="1046" y="1290"/>
                  </a:cubicBezTo>
                  <a:cubicBezTo>
                    <a:pt x="1049" y="1288"/>
                    <a:pt x="1052" y="1287"/>
                    <a:pt x="1054" y="1286"/>
                  </a:cubicBezTo>
                  <a:cubicBezTo>
                    <a:pt x="1053" y="1288"/>
                    <a:pt x="1050" y="1290"/>
                    <a:pt x="1047" y="1292"/>
                  </a:cubicBezTo>
                  <a:close/>
                  <a:moveTo>
                    <a:pt x="992" y="1323"/>
                  </a:moveTo>
                  <a:cubicBezTo>
                    <a:pt x="992" y="1321"/>
                    <a:pt x="994" y="1319"/>
                    <a:pt x="997" y="1317"/>
                  </a:cubicBezTo>
                  <a:cubicBezTo>
                    <a:pt x="999" y="1315"/>
                    <a:pt x="1003" y="1314"/>
                    <a:pt x="1006" y="1312"/>
                  </a:cubicBezTo>
                  <a:cubicBezTo>
                    <a:pt x="1005" y="1318"/>
                    <a:pt x="998" y="1319"/>
                    <a:pt x="992" y="1323"/>
                  </a:cubicBezTo>
                  <a:close/>
                  <a:moveTo>
                    <a:pt x="1168" y="1185"/>
                  </a:moveTo>
                  <a:cubicBezTo>
                    <a:pt x="1170" y="1183"/>
                    <a:pt x="1174" y="1177"/>
                    <a:pt x="1175" y="1180"/>
                  </a:cubicBezTo>
                  <a:cubicBezTo>
                    <a:pt x="1174" y="1182"/>
                    <a:pt x="1169" y="1187"/>
                    <a:pt x="1168" y="1185"/>
                  </a:cubicBezTo>
                  <a:close/>
                  <a:moveTo>
                    <a:pt x="966" y="1334"/>
                  </a:moveTo>
                  <a:cubicBezTo>
                    <a:pt x="965" y="1332"/>
                    <a:pt x="968" y="1331"/>
                    <a:pt x="971" y="1329"/>
                  </a:cubicBezTo>
                  <a:cubicBezTo>
                    <a:pt x="974" y="1328"/>
                    <a:pt x="978" y="1326"/>
                    <a:pt x="980" y="1325"/>
                  </a:cubicBezTo>
                  <a:cubicBezTo>
                    <a:pt x="980" y="1328"/>
                    <a:pt x="970" y="1334"/>
                    <a:pt x="966" y="1334"/>
                  </a:cubicBezTo>
                  <a:close/>
                  <a:moveTo>
                    <a:pt x="955" y="1339"/>
                  </a:moveTo>
                  <a:cubicBezTo>
                    <a:pt x="954" y="1336"/>
                    <a:pt x="961" y="1333"/>
                    <a:pt x="964" y="1334"/>
                  </a:cubicBezTo>
                  <a:cubicBezTo>
                    <a:pt x="962" y="1336"/>
                    <a:pt x="958" y="1339"/>
                    <a:pt x="955" y="1339"/>
                  </a:cubicBezTo>
                  <a:close/>
                  <a:moveTo>
                    <a:pt x="907" y="1357"/>
                  </a:moveTo>
                  <a:cubicBezTo>
                    <a:pt x="904" y="1359"/>
                    <a:pt x="902" y="1357"/>
                    <a:pt x="902" y="1357"/>
                  </a:cubicBezTo>
                  <a:cubicBezTo>
                    <a:pt x="899" y="1357"/>
                    <a:pt x="894" y="1362"/>
                    <a:pt x="893" y="1358"/>
                  </a:cubicBezTo>
                  <a:cubicBezTo>
                    <a:pt x="896" y="1357"/>
                    <a:pt x="899" y="1355"/>
                    <a:pt x="901" y="1355"/>
                  </a:cubicBezTo>
                  <a:cubicBezTo>
                    <a:pt x="902" y="1355"/>
                    <a:pt x="901" y="1357"/>
                    <a:pt x="902" y="1357"/>
                  </a:cubicBezTo>
                  <a:cubicBezTo>
                    <a:pt x="904" y="1357"/>
                    <a:pt x="908" y="1354"/>
                    <a:pt x="907" y="1357"/>
                  </a:cubicBezTo>
                  <a:close/>
                  <a:moveTo>
                    <a:pt x="1148" y="1201"/>
                  </a:moveTo>
                  <a:cubicBezTo>
                    <a:pt x="1152" y="1196"/>
                    <a:pt x="1155" y="1194"/>
                    <a:pt x="1157" y="1196"/>
                  </a:cubicBezTo>
                  <a:cubicBezTo>
                    <a:pt x="1155" y="1201"/>
                    <a:pt x="1150" y="1203"/>
                    <a:pt x="1148" y="1201"/>
                  </a:cubicBezTo>
                  <a:close/>
                  <a:moveTo>
                    <a:pt x="793" y="1381"/>
                  </a:moveTo>
                  <a:cubicBezTo>
                    <a:pt x="789" y="1382"/>
                    <a:pt x="784" y="1383"/>
                    <a:pt x="784" y="1380"/>
                  </a:cubicBezTo>
                  <a:cubicBezTo>
                    <a:pt x="789" y="1379"/>
                    <a:pt x="793" y="1379"/>
                    <a:pt x="793" y="1381"/>
                  </a:cubicBezTo>
                  <a:close/>
                  <a:moveTo>
                    <a:pt x="954" y="186"/>
                  </a:moveTo>
                  <a:cubicBezTo>
                    <a:pt x="953" y="190"/>
                    <a:pt x="946" y="184"/>
                    <a:pt x="942" y="183"/>
                  </a:cubicBezTo>
                  <a:cubicBezTo>
                    <a:pt x="936" y="181"/>
                    <a:pt x="929" y="179"/>
                    <a:pt x="929" y="175"/>
                  </a:cubicBezTo>
                  <a:cubicBezTo>
                    <a:pt x="939" y="177"/>
                    <a:pt x="944" y="181"/>
                    <a:pt x="954" y="186"/>
                  </a:cubicBezTo>
                  <a:close/>
                  <a:moveTo>
                    <a:pt x="705" y="1386"/>
                  </a:moveTo>
                  <a:cubicBezTo>
                    <a:pt x="705" y="1384"/>
                    <a:pt x="712" y="1384"/>
                    <a:pt x="714" y="1385"/>
                  </a:cubicBezTo>
                  <a:cubicBezTo>
                    <a:pt x="714" y="1387"/>
                    <a:pt x="707" y="1387"/>
                    <a:pt x="705" y="1386"/>
                  </a:cubicBezTo>
                  <a:close/>
                  <a:moveTo>
                    <a:pt x="627" y="1378"/>
                  </a:moveTo>
                  <a:cubicBezTo>
                    <a:pt x="631" y="1386"/>
                    <a:pt x="606" y="1377"/>
                    <a:pt x="627" y="1378"/>
                  </a:cubicBezTo>
                  <a:close/>
                  <a:moveTo>
                    <a:pt x="982" y="200"/>
                  </a:moveTo>
                  <a:cubicBezTo>
                    <a:pt x="980" y="203"/>
                    <a:pt x="976" y="198"/>
                    <a:pt x="973" y="196"/>
                  </a:cubicBezTo>
                  <a:cubicBezTo>
                    <a:pt x="969" y="195"/>
                    <a:pt x="962" y="194"/>
                    <a:pt x="960" y="192"/>
                  </a:cubicBezTo>
                  <a:cubicBezTo>
                    <a:pt x="965" y="189"/>
                    <a:pt x="976" y="195"/>
                    <a:pt x="982" y="200"/>
                  </a:cubicBezTo>
                  <a:close/>
                  <a:moveTo>
                    <a:pt x="1116" y="298"/>
                  </a:moveTo>
                  <a:cubicBezTo>
                    <a:pt x="1112" y="295"/>
                    <a:pt x="1116" y="300"/>
                    <a:pt x="1113" y="300"/>
                  </a:cubicBezTo>
                  <a:cubicBezTo>
                    <a:pt x="1112" y="296"/>
                    <a:pt x="1108" y="291"/>
                    <a:pt x="1103" y="286"/>
                  </a:cubicBezTo>
                  <a:cubicBezTo>
                    <a:pt x="1097" y="280"/>
                    <a:pt x="1089" y="275"/>
                    <a:pt x="1082" y="268"/>
                  </a:cubicBezTo>
                  <a:cubicBezTo>
                    <a:pt x="1075" y="263"/>
                    <a:pt x="1069" y="258"/>
                    <a:pt x="1065" y="255"/>
                  </a:cubicBezTo>
                  <a:cubicBezTo>
                    <a:pt x="1063" y="254"/>
                    <a:pt x="1059" y="253"/>
                    <a:pt x="1058" y="252"/>
                  </a:cubicBezTo>
                  <a:cubicBezTo>
                    <a:pt x="1055" y="250"/>
                    <a:pt x="1055" y="247"/>
                    <a:pt x="1053" y="245"/>
                  </a:cubicBezTo>
                  <a:cubicBezTo>
                    <a:pt x="1053" y="245"/>
                    <a:pt x="1048" y="242"/>
                    <a:pt x="1046" y="241"/>
                  </a:cubicBezTo>
                  <a:cubicBezTo>
                    <a:pt x="1043" y="239"/>
                    <a:pt x="1039" y="236"/>
                    <a:pt x="1035" y="233"/>
                  </a:cubicBezTo>
                  <a:cubicBezTo>
                    <a:pt x="1030" y="230"/>
                    <a:pt x="1025" y="227"/>
                    <a:pt x="1022" y="226"/>
                  </a:cubicBezTo>
                  <a:cubicBezTo>
                    <a:pt x="1018" y="224"/>
                    <a:pt x="1013" y="224"/>
                    <a:pt x="1008" y="220"/>
                  </a:cubicBezTo>
                  <a:cubicBezTo>
                    <a:pt x="1007" y="219"/>
                    <a:pt x="1008" y="218"/>
                    <a:pt x="1006" y="216"/>
                  </a:cubicBezTo>
                  <a:cubicBezTo>
                    <a:pt x="1002" y="214"/>
                    <a:pt x="999" y="214"/>
                    <a:pt x="997" y="212"/>
                  </a:cubicBezTo>
                  <a:cubicBezTo>
                    <a:pt x="994" y="211"/>
                    <a:pt x="993" y="209"/>
                    <a:pt x="990" y="207"/>
                  </a:cubicBezTo>
                  <a:cubicBezTo>
                    <a:pt x="989" y="206"/>
                    <a:pt x="983" y="203"/>
                    <a:pt x="985" y="202"/>
                  </a:cubicBezTo>
                  <a:cubicBezTo>
                    <a:pt x="990" y="202"/>
                    <a:pt x="993" y="205"/>
                    <a:pt x="997" y="208"/>
                  </a:cubicBezTo>
                  <a:cubicBezTo>
                    <a:pt x="999" y="209"/>
                    <a:pt x="1004" y="210"/>
                    <a:pt x="1004" y="210"/>
                  </a:cubicBezTo>
                  <a:cubicBezTo>
                    <a:pt x="1005" y="211"/>
                    <a:pt x="1005" y="213"/>
                    <a:pt x="1006" y="213"/>
                  </a:cubicBezTo>
                  <a:cubicBezTo>
                    <a:pt x="1009" y="215"/>
                    <a:pt x="1009" y="214"/>
                    <a:pt x="1011" y="214"/>
                  </a:cubicBezTo>
                  <a:cubicBezTo>
                    <a:pt x="1013" y="215"/>
                    <a:pt x="1022" y="223"/>
                    <a:pt x="1025" y="224"/>
                  </a:cubicBezTo>
                  <a:cubicBezTo>
                    <a:pt x="1027" y="226"/>
                    <a:pt x="1031" y="226"/>
                    <a:pt x="1034" y="228"/>
                  </a:cubicBezTo>
                  <a:cubicBezTo>
                    <a:pt x="1033" y="227"/>
                    <a:pt x="1041" y="232"/>
                    <a:pt x="1040" y="232"/>
                  </a:cubicBezTo>
                  <a:cubicBezTo>
                    <a:pt x="1041" y="233"/>
                    <a:pt x="1040" y="234"/>
                    <a:pt x="1042" y="235"/>
                  </a:cubicBezTo>
                  <a:cubicBezTo>
                    <a:pt x="1046" y="238"/>
                    <a:pt x="1051" y="239"/>
                    <a:pt x="1055" y="242"/>
                  </a:cubicBezTo>
                  <a:cubicBezTo>
                    <a:pt x="1058" y="244"/>
                    <a:pt x="1058" y="246"/>
                    <a:pt x="1061" y="249"/>
                  </a:cubicBezTo>
                  <a:cubicBezTo>
                    <a:pt x="1061" y="249"/>
                    <a:pt x="1065" y="251"/>
                    <a:pt x="1067" y="252"/>
                  </a:cubicBezTo>
                  <a:cubicBezTo>
                    <a:pt x="1069" y="253"/>
                    <a:pt x="1068" y="254"/>
                    <a:pt x="1070" y="256"/>
                  </a:cubicBezTo>
                  <a:cubicBezTo>
                    <a:pt x="1071" y="256"/>
                    <a:pt x="1072" y="256"/>
                    <a:pt x="1073" y="257"/>
                  </a:cubicBezTo>
                  <a:cubicBezTo>
                    <a:pt x="1076" y="259"/>
                    <a:pt x="1081" y="262"/>
                    <a:pt x="1086" y="266"/>
                  </a:cubicBezTo>
                  <a:cubicBezTo>
                    <a:pt x="1091" y="270"/>
                    <a:pt x="1096" y="275"/>
                    <a:pt x="1100" y="277"/>
                  </a:cubicBezTo>
                  <a:cubicBezTo>
                    <a:pt x="1103" y="279"/>
                    <a:pt x="1104" y="278"/>
                    <a:pt x="1105" y="279"/>
                  </a:cubicBezTo>
                  <a:cubicBezTo>
                    <a:pt x="1108" y="281"/>
                    <a:pt x="1107" y="282"/>
                    <a:pt x="1110" y="284"/>
                  </a:cubicBezTo>
                  <a:cubicBezTo>
                    <a:pt x="1111" y="285"/>
                    <a:pt x="1112" y="284"/>
                    <a:pt x="1115" y="286"/>
                  </a:cubicBezTo>
                  <a:cubicBezTo>
                    <a:pt x="1114" y="286"/>
                    <a:pt x="1113" y="288"/>
                    <a:pt x="1115" y="289"/>
                  </a:cubicBezTo>
                  <a:cubicBezTo>
                    <a:pt x="1117" y="291"/>
                    <a:pt x="1117" y="291"/>
                    <a:pt x="1119" y="291"/>
                  </a:cubicBezTo>
                  <a:cubicBezTo>
                    <a:pt x="1123" y="294"/>
                    <a:pt x="1123" y="296"/>
                    <a:pt x="1127" y="300"/>
                  </a:cubicBezTo>
                  <a:cubicBezTo>
                    <a:pt x="1131" y="303"/>
                    <a:pt x="1134" y="305"/>
                    <a:pt x="1138" y="308"/>
                  </a:cubicBezTo>
                  <a:cubicBezTo>
                    <a:pt x="1140" y="311"/>
                    <a:pt x="1143" y="314"/>
                    <a:pt x="1146" y="318"/>
                  </a:cubicBezTo>
                  <a:cubicBezTo>
                    <a:pt x="1147" y="319"/>
                    <a:pt x="1149" y="321"/>
                    <a:pt x="1150" y="323"/>
                  </a:cubicBezTo>
                  <a:cubicBezTo>
                    <a:pt x="1151" y="324"/>
                    <a:pt x="1153" y="326"/>
                    <a:pt x="1154" y="328"/>
                  </a:cubicBezTo>
                  <a:cubicBezTo>
                    <a:pt x="1157" y="330"/>
                    <a:pt x="1160" y="332"/>
                    <a:pt x="1162" y="334"/>
                  </a:cubicBezTo>
                  <a:cubicBezTo>
                    <a:pt x="1164" y="337"/>
                    <a:pt x="1165" y="340"/>
                    <a:pt x="1167" y="343"/>
                  </a:cubicBezTo>
                  <a:cubicBezTo>
                    <a:pt x="1173" y="349"/>
                    <a:pt x="1179" y="354"/>
                    <a:pt x="1184" y="362"/>
                  </a:cubicBezTo>
                  <a:cubicBezTo>
                    <a:pt x="1185" y="364"/>
                    <a:pt x="1185" y="366"/>
                    <a:pt x="1186" y="367"/>
                  </a:cubicBezTo>
                  <a:cubicBezTo>
                    <a:pt x="1186" y="367"/>
                    <a:pt x="1188" y="369"/>
                    <a:pt x="1190" y="370"/>
                  </a:cubicBezTo>
                  <a:cubicBezTo>
                    <a:pt x="1193" y="374"/>
                    <a:pt x="1194" y="378"/>
                    <a:pt x="1196" y="380"/>
                  </a:cubicBezTo>
                  <a:cubicBezTo>
                    <a:pt x="1199" y="383"/>
                    <a:pt x="1201" y="383"/>
                    <a:pt x="1203" y="385"/>
                  </a:cubicBezTo>
                  <a:cubicBezTo>
                    <a:pt x="1205" y="387"/>
                    <a:pt x="1207" y="390"/>
                    <a:pt x="1208" y="392"/>
                  </a:cubicBezTo>
                  <a:cubicBezTo>
                    <a:pt x="1211" y="395"/>
                    <a:pt x="1213" y="396"/>
                    <a:pt x="1215" y="398"/>
                  </a:cubicBezTo>
                  <a:cubicBezTo>
                    <a:pt x="1217" y="401"/>
                    <a:pt x="1219" y="405"/>
                    <a:pt x="1221" y="409"/>
                  </a:cubicBezTo>
                  <a:cubicBezTo>
                    <a:pt x="1224" y="413"/>
                    <a:pt x="1226" y="417"/>
                    <a:pt x="1228" y="421"/>
                  </a:cubicBezTo>
                  <a:cubicBezTo>
                    <a:pt x="1231" y="425"/>
                    <a:pt x="1236" y="429"/>
                    <a:pt x="1238" y="435"/>
                  </a:cubicBezTo>
                  <a:cubicBezTo>
                    <a:pt x="1238" y="435"/>
                    <a:pt x="1237" y="437"/>
                    <a:pt x="1237" y="437"/>
                  </a:cubicBezTo>
                  <a:cubicBezTo>
                    <a:pt x="1239" y="440"/>
                    <a:pt x="1241" y="441"/>
                    <a:pt x="1242" y="444"/>
                  </a:cubicBezTo>
                  <a:cubicBezTo>
                    <a:pt x="1243" y="446"/>
                    <a:pt x="1243" y="449"/>
                    <a:pt x="1243" y="451"/>
                  </a:cubicBezTo>
                  <a:cubicBezTo>
                    <a:pt x="1245" y="456"/>
                    <a:pt x="1248" y="461"/>
                    <a:pt x="1251" y="466"/>
                  </a:cubicBezTo>
                  <a:cubicBezTo>
                    <a:pt x="1252" y="467"/>
                    <a:pt x="1253" y="469"/>
                    <a:pt x="1254" y="470"/>
                  </a:cubicBezTo>
                  <a:cubicBezTo>
                    <a:pt x="1254" y="471"/>
                    <a:pt x="1255" y="473"/>
                    <a:pt x="1256" y="474"/>
                  </a:cubicBezTo>
                  <a:cubicBezTo>
                    <a:pt x="1258" y="477"/>
                    <a:pt x="1259" y="480"/>
                    <a:pt x="1261" y="483"/>
                  </a:cubicBezTo>
                  <a:cubicBezTo>
                    <a:pt x="1262" y="485"/>
                    <a:pt x="1262" y="488"/>
                    <a:pt x="1262" y="488"/>
                  </a:cubicBezTo>
                  <a:cubicBezTo>
                    <a:pt x="1263" y="489"/>
                    <a:pt x="1264" y="490"/>
                    <a:pt x="1265" y="492"/>
                  </a:cubicBezTo>
                  <a:cubicBezTo>
                    <a:pt x="1266" y="495"/>
                    <a:pt x="1266" y="498"/>
                    <a:pt x="1267" y="501"/>
                  </a:cubicBezTo>
                  <a:cubicBezTo>
                    <a:pt x="1268" y="503"/>
                    <a:pt x="1269" y="503"/>
                    <a:pt x="1270" y="505"/>
                  </a:cubicBezTo>
                  <a:cubicBezTo>
                    <a:pt x="1271" y="507"/>
                    <a:pt x="1271" y="508"/>
                    <a:pt x="1272" y="511"/>
                  </a:cubicBezTo>
                  <a:cubicBezTo>
                    <a:pt x="1273" y="515"/>
                    <a:pt x="1276" y="518"/>
                    <a:pt x="1277" y="522"/>
                  </a:cubicBezTo>
                  <a:cubicBezTo>
                    <a:pt x="1278" y="524"/>
                    <a:pt x="1278" y="525"/>
                    <a:pt x="1279" y="528"/>
                  </a:cubicBezTo>
                  <a:cubicBezTo>
                    <a:pt x="1280" y="531"/>
                    <a:pt x="1282" y="530"/>
                    <a:pt x="1283" y="534"/>
                  </a:cubicBezTo>
                  <a:cubicBezTo>
                    <a:pt x="1284" y="535"/>
                    <a:pt x="1283" y="538"/>
                    <a:pt x="1285" y="540"/>
                  </a:cubicBezTo>
                  <a:cubicBezTo>
                    <a:pt x="1281" y="542"/>
                    <a:pt x="1282" y="536"/>
                    <a:pt x="1280" y="533"/>
                  </a:cubicBezTo>
                  <a:cubicBezTo>
                    <a:pt x="1279" y="531"/>
                    <a:pt x="1277" y="528"/>
                    <a:pt x="1275" y="526"/>
                  </a:cubicBezTo>
                  <a:cubicBezTo>
                    <a:pt x="1272" y="519"/>
                    <a:pt x="1270" y="511"/>
                    <a:pt x="1266" y="503"/>
                  </a:cubicBezTo>
                  <a:cubicBezTo>
                    <a:pt x="1265" y="499"/>
                    <a:pt x="1258" y="488"/>
                    <a:pt x="1257" y="487"/>
                  </a:cubicBezTo>
                  <a:cubicBezTo>
                    <a:pt x="1253" y="485"/>
                    <a:pt x="1255" y="486"/>
                    <a:pt x="1252" y="479"/>
                  </a:cubicBezTo>
                  <a:cubicBezTo>
                    <a:pt x="1249" y="473"/>
                    <a:pt x="1245" y="468"/>
                    <a:pt x="1243" y="464"/>
                  </a:cubicBezTo>
                  <a:cubicBezTo>
                    <a:pt x="1241" y="460"/>
                    <a:pt x="1237" y="453"/>
                    <a:pt x="1233" y="445"/>
                  </a:cubicBezTo>
                  <a:cubicBezTo>
                    <a:pt x="1228" y="438"/>
                    <a:pt x="1224" y="431"/>
                    <a:pt x="1220" y="426"/>
                  </a:cubicBezTo>
                  <a:cubicBezTo>
                    <a:pt x="1218" y="423"/>
                    <a:pt x="1219" y="421"/>
                    <a:pt x="1217" y="420"/>
                  </a:cubicBezTo>
                  <a:cubicBezTo>
                    <a:pt x="1215" y="417"/>
                    <a:pt x="1211" y="416"/>
                    <a:pt x="1209" y="414"/>
                  </a:cubicBezTo>
                  <a:cubicBezTo>
                    <a:pt x="1205" y="410"/>
                    <a:pt x="1204" y="403"/>
                    <a:pt x="1199" y="400"/>
                  </a:cubicBezTo>
                  <a:cubicBezTo>
                    <a:pt x="1201" y="399"/>
                    <a:pt x="1203" y="403"/>
                    <a:pt x="1204" y="401"/>
                  </a:cubicBezTo>
                  <a:cubicBezTo>
                    <a:pt x="1202" y="399"/>
                    <a:pt x="1200" y="395"/>
                    <a:pt x="1198" y="397"/>
                  </a:cubicBezTo>
                  <a:cubicBezTo>
                    <a:pt x="1198" y="393"/>
                    <a:pt x="1194" y="389"/>
                    <a:pt x="1189" y="383"/>
                  </a:cubicBezTo>
                  <a:cubicBezTo>
                    <a:pt x="1187" y="381"/>
                    <a:pt x="1185" y="378"/>
                    <a:pt x="1182" y="375"/>
                  </a:cubicBezTo>
                  <a:cubicBezTo>
                    <a:pt x="1180" y="372"/>
                    <a:pt x="1177" y="370"/>
                    <a:pt x="1175" y="367"/>
                  </a:cubicBezTo>
                  <a:cubicBezTo>
                    <a:pt x="1175" y="366"/>
                    <a:pt x="1173" y="364"/>
                    <a:pt x="1172" y="363"/>
                  </a:cubicBezTo>
                  <a:cubicBezTo>
                    <a:pt x="1172" y="363"/>
                    <a:pt x="1172" y="360"/>
                    <a:pt x="1172" y="361"/>
                  </a:cubicBezTo>
                  <a:cubicBezTo>
                    <a:pt x="1172" y="359"/>
                    <a:pt x="1166" y="358"/>
                    <a:pt x="1163" y="352"/>
                  </a:cubicBezTo>
                  <a:cubicBezTo>
                    <a:pt x="1163" y="348"/>
                    <a:pt x="1165" y="352"/>
                    <a:pt x="1160" y="347"/>
                  </a:cubicBezTo>
                  <a:cubicBezTo>
                    <a:pt x="1159" y="345"/>
                    <a:pt x="1158" y="342"/>
                    <a:pt x="1157" y="341"/>
                  </a:cubicBezTo>
                  <a:cubicBezTo>
                    <a:pt x="1155" y="339"/>
                    <a:pt x="1154" y="339"/>
                    <a:pt x="1152" y="337"/>
                  </a:cubicBezTo>
                  <a:cubicBezTo>
                    <a:pt x="1149" y="334"/>
                    <a:pt x="1147" y="330"/>
                    <a:pt x="1144" y="327"/>
                  </a:cubicBezTo>
                  <a:cubicBezTo>
                    <a:pt x="1142" y="324"/>
                    <a:pt x="1139" y="321"/>
                    <a:pt x="1137" y="319"/>
                  </a:cubicBezTo>
                  <a:cubicBezTo>
                    <a:pt x="1133" y="315"/>
                    <a:pt x="1128" y="312"/>
                    <a:pt x="1124" y="308"/>
                  </a:cubicBezTo>
                  <a:cubicBezTo>
                    <a:pt x="1120" y="305"/>
                    <a:pt x="1117" y="301"/>
                    <a:pt x="1116" y="298"/>
                  </a:cubicBezTo>
                  <a:close/>
                  <a:moveTo>
                    <a:pt x="800" y="142"/>
                  </a:moveTo>
                  <a:cubicBezTo>
                    <a:pt x="797" y="145"/>
                    <a:pt x="781" y="144"/>
                    <a:pt x="777" y="141"/>
                  </a:cubicBezTo>
                  <a:cubicBezTo>
                    <a:pt x="778" y="138"/>
                    <a:pt x="787" y="142"/>
                    <a:pt x="792" y="142"/>
                  </a:cubicBezTo>
                  <a:cubicBezTo>
                    <a:pt x="796" y="142"/>
                    <a:pt x="799" y="140"/>
                    <a:pt x="800" y="142"/>
                  </a:cubicBezTo>
                  <a:close/>
                  <a:moveTo>
                    <a:pt x="847" y="150"/>
                  </a:moveTo>
                  <a:cubicBezTo>
                    <a:pt x="845" y="157"/>
                    <a:pt x="837" y="151"/>
                    <a:pt x="829" y="151"/>
                  </a:cubicBezTo>
                  <a:cubicBezTo>
                    <a:pt x="828" y="145"/>
                    <a:pt x="839" y="148"/>
                    <a:pt x="847" y="150"/>
                  </a:cubicBezTo>
                  <a:close/>
                  <a:moveTo>
                    <a:pt x="926" y="174"/>
                  </a:moveTo>
                  <a:cubicBezTo>
                    <a:pt x="925" y="179"/>
                    <a:pt x="916" y="173"/>
                    <a:pt x="910" y="172"/>
                  </a:cubicBezTo>
                  <a:cubicBezTo>
                    <a:pt x="908" y="171"/>
                    <a:pt x="905" y="172"/>
                    <a:pt x="904" y="171"/>
                  </a:cubicBezTo>
                  <a:cubicBezTo>
                    <a:pt x="900" y="170"/>
                    <a:pt x="898" y="168"/>
                    <a:pt x="895" y="166"/>
                  </a:cubicBezTo>
                  <a:cubicBezTo>
                    <a:pt x="888" y="164"/>
                    <a:pt x="880" y="162"/>
                    <a:pt x="874" y="160"/>
                  </a:cubicBezTo>
                  <a:cubicBezTo>
                    <a:pt x="871" y="159"/>
                    <a:pt x="871" y="159"/>
                    <a:pt x="871" y="157"/>
                  </a:cubicBezTo>
                  <a:cubicBezTo>
                    <a:pt x="872" y="158"/>
                    <a:pt x="873" y="157"/>
                    <a:pt x="874" y="157"/>
                  </a:cubicBezTo>
                  <a:cubicBezTo>
                    <a:pt x="876" y="158"/>
                    <a:pt x="877" y="160"/>
                    <a:pt x="877" y="160"/>
                  </a:cubicBezTo>
                  <a:cubicBezTo>
                    <a:pt x="879" y="161"/>
                    <a:pt x="883" y="160"/>
                    <a:pt x="886" y="161"/>
                  </a:cubicBezTo>
                  <a:cubicBezTo>
                    <a:pt x="889" y="161"/>
                    <a:pt x="892" y="162"/>
                    <a:pt x="895" y="163"/>
                  </a:cubicBezTo>
                  <a:cubicBezTo>
                    <a:pt x="899" y="164"/>
                    <a:pt x="902" y="166"/>
                    <a:pt x="906" y="167"/>
                  </a:cubicBezTo>
                  <a:cubicBezTo>
                    <a:pt x="913" y="170"/>
                    <a:pt x="920" y="173"/>
                    <a:pt x="926" y="174"/>
                  </a:cubicBezTo>
                  <a:close/>
                  <a:moveTo>
                    <a:pt x="1246" y="1071"/>
                  </a:moveTo>
                  <a:cubicBezTo>
                    <a:pt x="1246" y="1068"/>
                    <a:pt x="1248" y="1062"/>
                    <a:pt x="1251" y="1060"/>
                  </a:cubicBezTo>
                  <a:cubicBezTo>
                    <a:pt x="1252" y="1062"/>
                    <a:pt x="1248" y="1069"/>
                    <a:pt x="1246" y="1071"/>
                  </a:cubicBezTo>
                  <a:close/>
                  <a:moveTo>
                    <a:pt x="1235" y="1088"/>
                  </a:moveTo>
                  <a:cubicBezTo>
                    <a:pt x="1232" y="1089"/>
                    <a:pt x="1239" y="1078"/>
                    <a:pt x="1240" y="1079"/>
                  </a:cubicBezTo>
                  <a:cubicBezTo>
                    <a:pt x="1243" y="1079"/>
                    <a:pt x="1237" y="1089"/>
                    <a:pt x="1235" y="1088"/>
                  </a:cubicBezTo>
                  <a:close/>
                  <a:moveTo>
                    <a:pt x="1184" y="1155"/>
                  </a:moveTo>
                  <a:cubicBezTo>
                    <a:pt x="1187" y="1152"/>
                    <a:pt x="1188" y="1153"/>
                    <a:pt x="1190" y="1149"/>
                  </a:cubicBezTo>
                  <a:cubicBezTo>
                    <a:pt x="1186" y="1147"/>
                    <a:pt x="1182" y="1159"/>
                    <a:pt x="1177" y="1156"/>
                  </a:cubicBezTo>
                  <a:cubicBezTo>
                    <a:pt x="1179" y="1150"/>
                    <a:pt x="1183" y="1153"/>
                    <a:pt x="1183" y="1152"/>
                  </a:cubicBezTo>
                  <a:cubicBezTo>
                    <a:pt x="1186" y="1150"/>
                    <a:pt x="1186" y="1146"/>
                    <a:pt x="1188" y="1145"/>
                  </a:cubicBezTo>
                  <a:cubicBezTo>
                    <a:pt x="1190" y="1144"/>
                    <a:pt x="1193" y="1143"/>
                    <a:pt x="1195" y="1144"/>
                  </a:cubicBezTo>
                  <a:cubicBezTo>
                    <a:pt x="1198" y="1140"/>
                    <a:pt x="1201" y="1135"/>
                    <a:pt x="1203" y="1134"/>
                  </a:cubicBezTo>
                  <a:cubicBezTo>
                    <a:pt x="1204" y="1137"/>
                    <a:pt x="1199" y="1141"/>
                    <a:pt x="1196" y="1145"/>
                  </a:cubicBezTo>
                  <a:cubicBezTo>
                    <a:pt x="1192" y="1149"/>
                    <a:pt x="1188" y="1160"/>
                    <a:pt x="1184" y="1155"/>
                  </a:cubicBezTo>
                  <a:close/>
                  <a:moveTo>
                    <a:pt x="592" y="1374"/>
                  </a:moveTo>
                  <a:cubicBezTo>
                    <a:pt x="592" y="1372"/>
                    <a:pt x="598" y="1373"/>
                    <a:pt x="600" y="1375"/>
                  </a:cubicBezTo>
                  <a:cubicBezTo>
                    <a:pt x="599" y="1377"/>
                    <a:pt x="593" y="1376"/>
                    <a:pt x="592" y="1374"/>
                  </a:cubicBezTo>
                  <a:close/>
                  <a:moveTo>
                    <a:pt x="577" y="1372"/>
                  </a:moveTo>
                  <a:cubicBezTo>
                    <a:pt x="574" y="1371"/>
                    <a:pt x="568" y="1371"/>
                    <a:pt x="568" y="1370"/>
                  </a:cubicBezTo>
                  <a:cubicBezTo>
                    <a:pt x="569" y="1367"/>
                    <a:pt x="577" y="1370"/>
                    <a:pt x="581" y="1369"/>
                  </a:cubicBezTo>
                  <a:cubicBezTo>
                    <a:pt x="580" y="1371"/>
                    <a:pt x="575" y="1369"/>
                    <a:pt x="577" y="1372"/>
                  </a:cubicBezTo>
                  <a:close/>
                  <a:moveTo>
                    <a:pt x="558" y="1368"/>
                  </a:moveTo>
                  <a:cubicBezTo>
                    <a:pt x="559" y="1365"/>
                    <a:pt x="559" y="1365"/>
                    <a:pt x="559" y="1365"/>
                  </a:cubicBezTo>
                  <a:cubicBezTo>
                    <a:pt x="566" y="1367"/>
                    <a:pt x="566" y="1367"/>
                    <a:pt x="566" y="1367"/>
                  </a:cubicBezTo>
                  <a:cubicBezTo>
                    <a:pt x="564" y="1368"/>
                    <a:pt x="564" y="1370"/>
                    <a:pt x="558" y="1368"/>
                  </a:cubicBezTo>
                  <a:close/>
                  <a:moveTo>
                    <a:pt x="515" y="1356"/>
                  </a:moveTo>
                  <a:cubicBezTo>
                    <a:pt x="511" y="1355"/>
                    <a:pt x="507" y="1353"/>
                    <a:pt x="503" y="1352"/>
                  </a:cubicBezTo>
                  <a:cubicBezTo>
                    <a:pt x="504" y="1350"/>
                    <a:pt x="507" y="1350"/>
                    <a:pt x="510" y="1351"/>
                  </a:cubicBezTo>
                  <a:cubicBezTo>
                    <a:pt x="514" y="1352"/>
                    <a:pt x="516" y="1353"/>
                    <a:pt x="515" y="1356"/>
                  </a:cubicBezTo>
                  <a:close/>
                  <a:moveTo>
                    <a:pt x="813" y="145"/>
                  </a:moveTo>
                  <a:cubicBezTo>
                    <a:pt x="815" y="144"/>
                    <a:pt x="830" y="146"/>
                    <a:pt x="828" y="149"/>
                  </a:cubicBezTo>
                  <a:cubicBezTo>
                    <a:pt x="821" y="148"/>
                    <a:pt x="820" y="146"/>
                    <a:pt x="813" y="145"/>
                  </a:cubicBezTo>
                  <a:close/>
                  <a:moveTo>
                    <a:pt x="432" y="1322"/>
                  </a:moveTo>
                  <a:cubicBezTo>
                    <a:pt x="428" y="1319"/>
                    <a:pt x="425" y="1317"/>
                    <a:pt x="421" y="1315"/>
                  </a:cubicBezTo>
                  <a:cubicBezTo>
                    <a:pt x="417" y="1313"/>
                    <a:pt x="413" y="1311"/>
                    <a:pt x="409" y="1308"/>
                  </a:cubicBezTo>
                  <a:cubicBezTo>
                    <a:pt x="410" y="1306"/>
                    <a:pt x="416" y="1310"/>
                    <a:pt x="420" y="1312"/>
                  </a:cubicBezTo>
                  <a:cubicBezTo>
                    <a:pt x="423" y="1313"/>
                    <a:pt x="427" y="1315"/>
                    <a:pt x="429" y="1316"/>
                  </a:cubicBezTo>
                  <a:cubicBezTo>
                    <a:pt x="431" y="1318"/>
                    <a:pt x="433" y="1320"/>
                    <a:pt x="432" y="1322"/>
                  </a:cubicBezTo>
                  <a:close/>
                  <a:moveTo>
                    <a:pt x="302" y="1236"/>
                  </a:moveTo>
                  <a:cubicBezTo>
                    <a:pt x="306" y="1236"/>
                    <a:pt x="319" y="1247"/>
                    <a:pt x="322" y="1249"/>
                  </a:cubicBezTo>
                  <a:cubicBezTo>
                    <a:pt x="320" y="1251"/>
                    <a:pt x="320" y="1251"/>
                    <a:pt x="320" y="1251"/>
                  </a:cubicBezTo>
                  <a:cubicBezTo>
                    <a:pt x="316" y="1249"/>
                    <a:pt x="307" y="1241"/>
                    <a:pt x="302" y="1236"/>
                  </a:cubicBezTo>
                  <a:close/>
                  <a:moveTo>
                    <a:pt x="484" y="1342"/>
                  </a:moveTo>
                  <a:cubicBezTo>
                    <a:pt x="486" y="1340"/>
                    <a:pt x="500" y="1346"/>
                    <a:pt x="503" y="1348"/>
                  </a:cubicBezTo>
                  <a:cubicBezTo>
                    <a:pt x="502" y="1351"/>
                    <a:pt x="497" y="1347"/>
                    <a:pt x="495" y="1346"/>
                  </a:cubicBezTo>
                  <a:cubicBezTo>
                    <a:pt x="491" y="1345"/>
                    <a:pt x="486" y="1346"/>
                    <a:pt x="484" y="1342"/>
                  </a:cubicBezTo>
                  <a:close/>
                  <a:moveTo>
                    <a:pt x="442" y="1325"/>
                  </a:moveTo>
                  <a:cubicBezTo>
                    <a:pt x="443" y="1323"/>
                    <a:pt x="447" y="1325"/>
                    <a:pt x="451" y="1326"/>
                  </a:cubicBezTo>
                  <a:cubicBezTo>
                    <a:pt x="452" y="1327"/>
                    <a:pt x="455" y="1328"/>
                    <a:pt x="456" y="1329"/>
                  </a:cubicBezTo>
                  <a:cubicBezTo>
                    <a:pt x="458" y="1330"/>
                    <a:pt x="460" y="1331"/>
                    <a:pt x="461" y="1331"/>
                  </a:cubicBezTo>
                  <a:cubicBezTo>
                    <a:pt x="460" y="1333"/>
                    <a:pt x="460" y="1333"/>
                    <a:pt x="460" y="1333"/>
                  </a:cubicBezTo>
                  <a:cubicBezTo>
                    <a:pt x="457" y="1332"/>
                    <a:pt x="446" y="1329"/>
                    <a:pt x="442" y="1325"/>
                  </a:cubicBezTo>
                  <a:close/>
                  <a:moveTo>
                    <a:pt x="394" y="1300"/>
                  </a:moveTo>
                  <a:cubicBezTo>
                    <a:pt x="392" y="1301"/>
                    <a:pt x="383" y="1294"/>
                    <a:pt x="385" y="1293"/>
                  </a:cubicBezTo>
                  <a:cubicBezTo>
                    <a:pt x="389" y="1293"/>
                    <a:pt x="393" y="1298"/>
                    <a:pt x="394" y="1300"/>
                  </a:cubicBezTo>
                  <a:close/>
                  <a:moveTo>
                    <a:pt x="344" y="1268"/>
                  </a:moveTo>
                  <a:cubicBezTo>
                    <a:pt x="347" y="1264"/>
                    <a:pt x="352" y="1272"/>
                    <a:pt x="357" y="1275"/>
                  </a:cubicBezTo>
                  <a:cubicBezTo>
                    <a:pt x="362" y="1278"/>
                    <a:pt x="369" y="1280"/>
                    <a:pt x="371" y="1284"/>
                  </a:cubicBezTo>
                  <a:cubicBezTo>
                    <a:pt x="373" y="1285"/>
                    <a:pt x="373" y="1286"/>
                    <a:pt x="373" y="1287"/>
                  </a:cubicBezTo>
                  <a:cubicBezTo>
                    <a:pt x="365" y="1284"/>
                    <a:pt x="349" y="1274"/>
                    <a:pt x="344" y="1268"/>
                  </a:cubicBezTo>
                  <a:close/>
                  <a:moveTo>
                    <a:pt x="328" y="1255"/>
                  </a:moveTo>
                  <a:cubicBezTo>
                    <a:pt x="332" y="1256"/>
                    <a:pt x="334" y="1259"/>
                    <a:pt x="341" y="1262"/>
                  </a:cubicBezTo>
                  <a:cubicBezTo>
                    <a:pt x="341" y="1264"/>
                    <a:pt x="341" y="1265"/>
                    <a:pt x="343" y="1266"/>
                  </a:cubicBezTo>
                  <a:cubicBezTo>
                    <a:pt x="340" y="1267"/>
                    <a:pt x="328" y="1258"/>
                    <a:pt x="328" y="1255"/>
                  </a:cubicBezTo>
                  <a:close/>
                  <a:moveTo>
                    <a:pt x="1213" y="1118"/>
                  </a:moveTo>
                  <a:cubicBezTo>
                    <a:pt x="1214" y="1119"/>
                    <a:pt x="1209" y="1124"/>
                    <a:pt x="1208" y="1126"/>
                  </a:cubicBezTo>
                  <a:cubicBezTo>
                    <a:pt x="1206" y="1125"/>
                    <a:pt x="1211" y="1119"/>
                    <a:pt x="1213" y="1118"/>
                  </a:cubicBezTo>
                  <a:close/>
                  <a:moveTo>
                    <a:pt x="1274" y="996"/>
                  </a:moveTo>
                  <a:cubicBezTo>
                    <a:pt x="1277" y="989"/>
                    <a:pt x="1279" y="984"/>
                    <a:pt x="1281" y="979"/>
                  </a:cubicBezTo>
                  <a:cubicBezTo>
                    <a:pt x="1283" y="974"/>
                    <a:pt x="1285" y="970"/>
                    <a:pt x="1286" y="966"/>
                  </a:cubicBezTo>
                  <a:cubicBezTo>
                    <a:pt x="1289" y="967"/>
                    <a:pt x="1285" y="971"/>
                    <a:pt x="1284" y="975"/>
                  </a:cubicBezTo>
                  <a:cubicBezTo>
                    <a:pt x="1282" y="982"/>
                    <a:pt x="1279" y="996"/>
                    <a:pt x="1274" y="996"/>
                  </a:cubicBezTo>
                  <a:close/>
                  <a:moveTo>
                    <a:pt x="1253" y="1037"/>
                  </a:moveTo>
                  <a:cubicBezTo>
                    <a:pt x="1254" y="1036"/>
                    <a:pt x="1255" y="1033"/>
                    <a:pt x="1256" y="1031"/>
                  </a:cubicBezTo>
                  <a:cubicBezTo>
                    <a:pt x="1257" y="1029"/>
                    <a:pt x="1258" y="1027"/>
                    <a:pt x="1259" y="1029"/>
                  </a:cubicBezTo>
                  <a:cubicBezTo>
                    <a:pt x="1259" y="1032"/>
                    <a:pt x="1255" y="1039"/>
                    <a:pt x="1253" y="1037"/>
                  </a:cubicBezTo>
                  <a:close/>
                  <a:moveTo>
                    <a:pt x="1304" y="620"/>
                  </a:moveTo>
                  <a:cubicBezTo>
                    <a:pt x="1306" y="625"/>
                    <a:pt x="1305" y="627"/>
                    <a:pt x="1304" y="630"/>
                  </a:cubicBezTo>
                  <a:cubicBezTo>
                    <a:pt x="1301" y="629"/>
                    <a:pt x="1301" y="619"/>
                    <a:pt x="1304" y="620"/>
                  </a:cubicBezTo>
                  <a:close/>
                  <a:moveTo>
                    <a:pt x="1309" y="656"/>
                  </a:moveTo>
                  <a:cubicBezTo>
                    <a:pt x="1307" y="646"/>
                    <a:pt x="1305" y="641"/>
                    <a:pt x="1305" y="635"/>
                  </a:cubicBezTo>
                  <a:cubicBezTo>
                    <a:pt x="1306" y="635"/>
                    <a:pt x="1308" y="640"/>
                    <a:pt x="1310" y="645"/>
                  </a:cubicBezTo>
                  <a:cubicBezTo>
                    <a:pt x="1311" y="650"/>
                    <a:pt x="1311" y="655"/>
                    <a:pt x="1309" y="656"/>
                  </a:cubicBezTo>
                  <a:close/>
                  <a:moveTo>
                    <a:pt x="1242" y="1061"/>
                  </a:moveTo>
                  <a:cubicBezTo>
                    <a:pt x="1239" y="1060"/>
                    <a:pt x="1237" y="1059"/>
                    <a:pt x="1240" y="1054"/>
                  </a:cubicBezTo>
                  <a:cubicBezTo>
                    <a:pt x="1243" y="1052"/>
                    <a:pt x="1244" y="1057"/>
                    <a:pt x="1242" y="1061"/>
                  </a:cubicBezTo>
                  <a:close/>
                  <a:moveTo>
                    <a:pt x="1235" y="1072"/>
                  </a:moveTo>
                  <a:cubicBezTo>
                    <a:pt x="1231" y="1071"/>
                    <a:pt x="1235" y="1066"/>
                    <a:pt x="1238" y="1064"/>
                  </a:cubicBezTo>
                  <a:cubicBezTo>
                    <a:pt x="1239" y="1065"/>
                    <a:pt x="1237" y="1069"/>
                    <a:pt x="1235" y="1072"/>
                  </a:cubicBezTo>
                  <a:close/>
                  <a:moveTo>
                    <a:pt x="1300" y="610"/>
                  </a:moveTo>
                  <a:cubicBezTo>
                    <a:pt x="1296" y="612"/>
                    <a:pt x="1293" y="599"/>
                    <a:pt x="1293" y="593"/>
                  </a:cubicBezTo>
                  <a:cubicBezTo>
                    <a:pt x="1298" y="593"/>
                    <a:pt x="1297" y="602"/>
                    <a:pt x="1300" y="610"/>
                  </a:cubicBezTo>
                  <a:close/>
                  <a:moveTo>
                    <a:pt x="1311" y="794"/>
                  </a:moveTo>
                  <a:cubicBezTo>
                    <a:pt x="1311" y="789"/>
                    <a:pt x="1311" y="784"/>
                    <a:pt x="1311" y="780"/>
                  </a:cubicBezTo>
                  <a:cubicBezTo>
                    <a:pt x="1311" y="776"/>
                    <a:pt x="1311" y="771"/>
                    <a:pt x="1312" y="766"/>
                  </a:cubicBezTo>
                  <a:cubicBezTo>
                    <a:pt x="1312" y="758"/>
                    <a:pt x="1314" y="749"/>
                    <a:pt x="1311" y="740"/>
                  </a:cubicBezTo>
                  <a:cubicBezTo>
                    <a:pt x="1311" y="737"/>
                    <a:pt x="1311" y="738"/>
                    <a:pt x="1310" y="736"/>
                  </a:cubicBezTo>
                  <a:cubicBezTo>
                    <a:pt x="1309" y="735"/>
                    <a:pt x="1308" y="728"/>
                    <a:pt x="1308" y="721"/>
                  </a:cubicBezTo>
                  <a:cubicBezTo>
                    <a:pt x="1308" y="718"/>
                    <a:pt x="1309" y="714"/>
                    <a:pt x="1309" y="711"/>
                  </a:cubicBezTo>
                  <a:cubicBezTo>
                    <a:pt x="1309" y="708"/>
                    <a:pt x="1310" y="705"/>
                    <a:pt x="1311" y="704"/>
                  </a:cubicBezTo>
                  <a:cubicBezTo>
                    <a:pt x="1309" y="699"/>
                    <a:pt x="1308" y="694"/>
                    <a:pt x="1308" y="688"/>
                  </a:cubicBezTo>
                  <a:cubicBezTo>
                    <a:pt x="1308" y="685"/>
                    <a:pt x="1308" y="683"/>
                    <a:pt x="1308" y="680"/>
                  </a:cubicBezTo>
                  <a:cubicBezTo>
                    <a:pt x="1308" y="677"/>
                    <a:pt x="1308" y="674"/>
                    <a:pt x="1308" y="671"/>
                  </a:cubicBezTo>
                  <a:cubicBezTo>
                    <a:pt x="1310" y="673"/>
                    <a:pt x="1311" y="677"/>
                    <a:pt x="1311" y="680"/>
                  </a:cubicBezTo>
                  <a:cubicBezTo>
                    <a:pt x="1311" y="684"/>
                    <a:pt x="1311" y="688"/>
                    <a:pt x="1312" y="692"/>
                  </a:cubicBezTo>
                  <a:cubicBezTo>
                    <a:pt x="1313" y="698"/>
                    <a:pt x="1315" y="705"/>
                    <a:pt x="1316" y="713"/>
                  </a:cubicBezTo>
                  <a:cubicBezTo>
                    <a:pt x="1316" y="717"/>
                    <a:pt x="1315" y="718"/>
                    <a:pt x="1315" y="720"/>
                  </a:cubicBezTo>
                  <a:cubicBezTo>
                    <a:pt x="1316" y="725"/>
                    <a:pt x="1316" y="733"/>
                    <a:pt x="1317" y="740"/>
                  </a:cubicBezTo>
                  <a:cubicBezTo>
                    <a:pt x="1317" y="748"/>
                    <a:pt x="1317" y="756"/>
                    <a:pt x="1316" y="763"/>
                  </a:cubicBezTo>
                  <a:cubicBezTo>
                    <a:pt x="1315" y="768"/>
                    <a:pt x="1314" y="772"/>
                    <a:pt x="1314" y="777"/>
                  </a:cubicBezTo>
                  <a:cubicBezTo>
                    <a:pt x="1314" y="780"/>
                    <a:pt x="1315" y="780"/>
                    <a:pt x="1315" y="781"/>
                  </a:cubicBezTo>
                  <a:cubicBezTo>
                    <a:pt x="1315" y="781"/>
                    <a:pt x="1315" y="782"/>
                    <a:pt x="1315" y="783"/>
                  </a:cubicBezTo>
                  <a:cubicBezTo>
                    <a:pt x="1314" y="784"/>
                    <a:pt x="1314" y="786"/>
                    <a:pt x="1314" y="788"/>
                  </a:cubicBezTo>
                  <a:cubicBezTo>
                    <a:pt x="1313" y="791"/>
                    <a:pt x="1312" y="794"/>
                    <a:pt x="1311" y="794"/>
                  </a:cubicBezTo>
                  <a:close/>
                  <a:moveTo>
                    <a:pt x="1212" y="1103"/>
                  </a:moveTo>
                  <a:cubicBezTo>
                    <a:pt x="1210" y="1107"/>
                    <a:pt x="1206" y="1113"/>
                    <a:pt x="1203" y="1115"/>
                  </a:cubicBezTo>
                  <a:cubicBezTo>
                    <a:pt x="1202" y="1114"/>
                    <a:pt x="1204" y="1111"/>
                    <a:pt x="1206" y="1108"/>
                  </a:cubicBezTo>
                  <a:cubicBezTo>
                    <a:pt x="1208" y="1105"/>
                    <a:pt x="1211" y="1102"/>
                    <a:pt x="1212" y="1103"/>
                  </a:cubicBezTo>
                  <a:close/>
                  <a:moveTo>
                    <a:pt x="1285" y="565"/>
                  </a:moveTo>
                  <a:cubicBezTo>
                    <a:pt x="1282" y="569"/>
                    <a:pt x="1277" y="556"/>
                    <a:pt x="1281" y="556"/>
                  </a:cubicBezTo>
                  <a:cubicBezTo>
                    <a:pt x="1282" y="559"/>
                    <a:pt x="1284" y="560"/>
                    <a:pt x="1285" y="565"/>
                  </a:cubicBezTo>
                  <a:close/>
                  <a:moveTo>
                    <a:pt x="1315" y="805"/>
                  </a:moveTo>
                  <a:cubicBezTo>
                    <a:pt x="1315" y="809"/>
                    <a:pt x="1313" y="809"/>
                    <a:pt x="1312" y="813"/>
                  </a:cubicBezTo>
                  <a:cubicBezTo>
                    <a:pt x="1311" y="818"/>
                    <a:pt x="1311" y="824"/>
                    <a:pt x="1310" y="829"/>
                  </a:cubicBezTo>
                  <a:cubicBezTo>
                    <a:pt x="1310" y="833"/>
                    <a:pt x="1308" y="835"/>
                    <a:pt x="1305" y="831"/>
                  </a:cubicBezTo>
                  <a:cubicBezTo>
                    <a:pt x="1307" y="831"/>
                    <a:pt x="1306" y="825"/>
                    <a:pt x="1306" y="824"/>
                  </a:cubicBezTo>
                  <a:cubicBezTo>
                    <a:pt x="1307" y="821"/>
                    <a:pt x="1308" y="821"/>
                    <a:pt x="1309" y="818"/>
                  </a:cubicBezTo>
                  <a:cubicBezTo>
                    <a:pt x="1310" y="813"/>
                    <a:pt x="1309" y="807"/>
                    <a:pt x="1311" y="802"/>
                  </a:cubicBezTo>
                  <a:cubicBezTo>
                    <a:pt x="1314" y="801"/>
                    <a:pt x="1314" y="805"/>
                    <a:pt x="1315" y="805"/>
                  </a:cubicBezTo>
                  <a:close/>
                  <a:moveTo>
                    <a:pt x="1190" y="1127"/>
                  </a:moveTo>
                  <a:cubicBezTo>
                    <a:pt x="1193" y="1123"/>
                    <a:pt x="1198" y="1114"/>
                    <a:pt x="1200" y="1117"/>
                  </a:cubicBezTo>
                  <a:cubicBezTo>
                    <a:pt x="1199" y="1121"/>
                    <a:pt x="1193" y="1132"/>
                    <a:pt x="1190" y="1127"/>
                  </a:cubicBezTo>
                  <a:close/>
                  <a:moveTo>
                    <a:pt x="1286" y="950"/>
                  </a:moveTo>
                  <a:cubicBezTo>
                    <a:pt x="1284" y="955"/>
                    <a:pt x="1282" y="961"/>
                    <a:pt x="1279" y="960"/>
                  </a:cubicBezTo>
                  <a:cubicBezTo>
                    <a:pt x="1280" y="956"/>
                    <a:pt x="1282" y="948"/>
                    <a:pt x="1286" y="950"/>
                  </a:cubicBezTo>
                  <a:close/>
                  <a:moveTo>
                    <a:pt x="1256" y="1009"/>
                  </a:moveTo>
                  <a:cubicBezTo>
                    <a:pt x="1260" y="1002"/>
                    <a:pt x="1265" y="995"/>
                    <a:pt x="1268" y="988"/>
                  </a:cubicBezTo>
                  <a:cubicBezTo>
                    <a:pt x="1270" y="981"/>
                    <a:pt x="1270" y="977"/>
                    <a:pt x="1272" y="972"/>
                  </a:cubicBezTo>
                  <a:cubicBezTo>
                    <a:pt x="1274" y="971"/>
                    <a:pt x="1275" y="973"/>
                    <a:pt x="1274" y="976"/>
                  </a:cubicBezTo>
                  <a:cubicBezTo>
                    <a:pt x="1274" y="979"/>
                    <a:pt x="1272" y="984"/>
                    <a:pt x="1271" y="987"/>
                  </a:cubicBezTo>
                  <a:cubicBezTo>
                    <a:pt x="1269" y="992"/>
                    <a:pt x="1265" y="1000"/>
                    <a:pt x="1264" y="1002"/>
                  </a:cubicBezTo>
                  <a:cubicBezTo>
                    <a:pt x="1262" y="1005"/>
                    <a:pt x="1262" y="1004"/>
                    <a:pt x="1259" y="1007"/>
                  </a:cubicBezTo>
                  <a:cubicBezTo>
                    <a:pt x="1260" y="1005"/>
                    <a:pt x="1258" y="1012"/>
                    <a:pt x="1256" y="1009"/>
                  </a:cubicBezTo>
                  <a:close/>
                  <a:moveTo>
                    <a:pt x="1260" y="1013"/>
                  </a:moveTo>
                  <a:cubicBezTo>
                    <a:pt x="1256" y="1019"/>
                    <a:pt x="1256" y="1018"/>
                    <a:pt x="1254" y="1025"/>
                  </a:cubicBezTo>
                  <a:cubicBezTo>
                    <a:pt x="1252" y="1025"/>
                    <a:pt x="1250" y="1030"/>
                    <a:pt x="1248" y="1027"/>
                  </a:cubicBezTo>
                  <a:cubicBezTo>
                    <a:pt x="1247" y="1023"/>
                    <a:pt x="1251" y="1024"/>
                    <a:pt x="1253" y="1020"/>
                  </a:cubicBezTo>
                  <a:cubicBezTo>
                    <a:pt x="1254" y="1017"/>
                    <a:pt x="1252" y="1017"/>
                    <a:pt x="1255" y="1012"/>
                  </a:cubicBezTo>
                  <a:cubicBezTo>
                    <a:pt x="1257" y="1014"/>
                    <a:pt x="1258" y="1012"/>
                    <a:pt x="1260" y="1013"/>
                  </a:cubicBezTo>
                  <a:close/>
                  <a:moveTo>
                    <a:pt x="1169" y="1155"/>
                  </a:moveTo>
                  <a:cubicBezTo>
                    <a:pt x="1165" y="1160"/>
                    <a:pt x="1160" y="1159"/>
                    <a:pt x="1167" y="1153"/>
                  </a:cubicBezTo>
                  <a:lnTo>
                    <a:pt x="1169" y="1155"/>
                  </a:lnTo>
                  <a:close/>
                  <a:moveTo>
                    <a:pt x="1239" y="1046"/>
                  </a:moveTo>
                  <a:cubicBezTo>
                    <a:pt x="1240" y="1045"/>
                    <a:pt x="1242" y="1041"/>
                    <a:pt x="1244" y="1040"/>
                  </a:cubicBezTo>
                  <a:cubicBezTo>
                    <a:pt x="1246" y="1042"/>
                    <a:pt x="1241" y="1048"/>
                    <a:pt x="1239" y="1046"/>
                  </a:cubicBezTo>
                  <a:close/>
                  <a:moveTo>
                    <a:pt x="1161" y="1159"/>
                  </a:moveTo>
                  <a:cubicBezTo>
                    <a:pt x="1165" y="1162"/>
                    <a:pt x="1155" y="1170"/>
                    <a:pt x="1153" y="1169"/>
                  </a:cubicBezTo>
                  <a:cubicBezTo>
                    <a:pt x="1152" y="1168"/>
                    <a:pt x="1159" y="1164"/>
                    <a:pt x="1161" y="1159"/>
                  </a:cubicBezTo>
                  <a:close/>
                  <a:moveTo>
                    <a:pt x="1301" y="865"/>
                  </a:moveTo>
                  <a:cubicBezTo>
                    <a:pt x="1302" y="862"/>
                    <a:pt x="1301" y="853"/>
                    <a:pt x="1304" y="855"/>
                  </a:cubicBezTo>
                  <a:cubicBezTo>
                    <a:pt x="1305" y="857"/>
                    <a:pt x="1305" y="859"/>
                    <a:pt x="1304" y="861"/>
                  </a:cubicBezTo>
                  <a:cubicBezTo>
                    <a:pt x="1303" y="864"/>
                    <a:pt x="1302" y="865"/>
                    <a:pt x="1301" y="865"/>
                  </a:cubicBezTo>
                  <a:close/>
                  <a:moveTo>
                    <a:pt x="1291" y="918"/>
                  </a:moveTo>
                  <a:cubicBezTo>
                    <a:pt x="1288" y="918"/>
                    <a:pt x="1289" y="911"/>
                    <a:pt x="1291" y="909"/>
                  </a:cubicBezTo>
                  <a:cubicBezTo>
                    <a:pt x="1293" y="911"/>
                    <a:pt x="1293" y="915"/>
                    <a:pt x="1291" y="918"/>
                  </a:cubicBezTo>
                  <a:close/>
                  <a:moveTo>
                    <a:pt x="548" y="174"/>
                  </a:moveTo>
                  <a:cubicBezTo>
                    <a:pt x="548" y="176"/>
                    <a:pt x="542" y="177"/>
                    <a:pt x="540" y="176"/>
                  </a:cubicBezTo>
                  <a:cubicBezTo>
                    <a:pt x="540" y="174"/>
                    <a:pt x="547" y="173"/>
                    <a:pt x="548" y="174"/>
                  </a:cubicBezTo>
                  <a:close/>
                  <a:moveTo>
                    <a:pt x="1300" y="878"/>
                  </a:moveTo>
                  <a:cubicBezTo>
                    <a:pt x="1299" y="881"/>
                    <a:pt x="1298" y="886"/>
                    <a:pt x="1297" y="890"/>
                  </a:cubicBezTo>
                  <a:cubicBezTo>
                    <a:pt x="1296" y="894"/>
                    <a:pt x="1295" y="898"/>
                    <a:pt x="1293" y="901"/>
                  </a:cubicBezTo>
                  <a:cubicBezTo>
                    <a:pt x="1291" y="900"/>
                    <a:pt x="1292" y="894"/>
                    <a:pt x="1294" y="888"/>
                  </a:cubicBezTo>
                  <a:cubicBezTo>
                    <a:pt x="1295" y="883"/>
                    <a:pt x="1298" y="878"/>
                    <a:pt x="1300" y="878"/>
                  </a:cubicBezTo>
                  <a:close/>
                  <a:moveTo>
                    <a:pt x="1216" y="1086"/>
                  </a:moveTo>
                  <a:cubicBezTo>
                    <a:pt x="1214" y="1090"/>
                    <a:pt x="1209" y="1093"/>
                    <a:pt x="1209" y="1089"/>
                  </a:cubicBezTo>
                  <a:cubicBezTo>
                    <a:pt x="1212" y="1084"/>
                    <a:pt x="1217" y="1082"/>
                    <a:pt x="1216" y="1086"/>
                  </a:cubicBezTo>
                  <a:close/>
                  <a:moveTo>
                    <a:pt x="1095" y="1221"/>
                  </a:moveTo>
                  <a:cubicBezTo>
                    <a:pt x="1095" y="1219"/>
                    <a:pt x="1099" y="1215"/>
                    <a:pt x="1102" y="1212"/>
                  </a:cubicBezTo>
                  <a:cubicBezTo>
                    <a:pt x="1106" y="1209"/>
                    <a:pt x="1110" y="1207"/>
                    <a:pt x="1112" y="1209"/>
                  </a:cubicBezTo>
                  <a:cubicBezTo>
                    <a:pt x="1110" y="1215"/>
                    <a:pt x="1104" y="1214"/>
                    <a:pt x="1101" y="1216"/>
                  </a:cubicBezTo>
                  <a:cubicBezTo>
                    <a:pt x="1098" y="1218"/>
                    <a:pt x="1098" y="1221"/>
                    <a:pt x="1095" y="1221"/>
                  </a:cubicBezTo>
                  <a:close/>
                  <a:moveTo>
                    <a:pt x="604" y="161"/>
                  </a:moveTo>
                  <a:cubicBezTo>
                    <a:pt x="606" y="161"/>
                    <a:pt x="605" y="162"/>
                    <a:pt x="604" y="162"/>
                  </a:cubicBezTo>
                  <a:cubicBezTo>
                    <a:pt x="603" y="165"/>
                    <a:pt x="609" y="162"/>
                    <a:pt x="608" y="165"/>
                  </a:cubicBezTo>
                  <a:cubicBezTo>
                    <a:pt x="603" y="166"/>
                    <a:pt x="599" y="165"/>
                    <a:pt x="598" y="163"/>
                  </a:cubicBezTo>
                  <a:cubicBezTo>
                    <a:pt x="600" y="163"/>
                    <a:pt x="604" y="163"/>
                    <a:pt x="604" y="161"/>
                  </a:cubicBezTo>
                  <a:close/>
                  <a:moveTo>
                    <a:pt x="1195" y="1113"/>
                  </a:moveTo>
                  <a:cubicBezTo>
                    <a:pt x="1194" y="1111"/>
                    <a:pt x="1199" y="1107"/>
                    <a:pt x="1195" y="1107"/>
                  </a:cubicBezTo>
                  <a:cubicBezTo>
                    <a:pt x="1197" y="1103"/>
                    <a:pt x="1199" y="1101"/>
                    <a:pt x="1201" y="1103"/>
                  </a:cubicBezTo>
                  <a:cubicBezTo>
                    <a:pt x="1196" y="1108"/>
                    <a:pt x="1199" y="1111"/>
                    <a:pt x="1195" y="1113"/>
                  </a:cubicBezTo>
                  <a:close/>
                  <a:moveTo>
                    <a:pt x="383" y="249"/>
                  </a:moveTo>
                  <a:cubicBezTo>
                    <a:pt x="383" y="258"/>
                    <a:pt x="369" y="254"/>
                    <a:pt x="383" y="249"/>
                  </a:cubicBezTo>
                  <a:close/>
                  <a:moveTo>
                    <a:pt x="1061" y="1247"/>
                  </a:moveTo>
                  <a:cubicBezTo>
                    <a:pt x="1059" y="1244"/>
                    <a:pt x="1059" y="1244"/>
                    <a:pt x="1059" y="1244"/>
                  </a:cubicBezTo>
                  <a:cubicBezTo>
                    <a:pt x="1062" y="1242"/>
                    <a:pt x="1064" y="1242"/>
                    <a:pt x="1066" y="1241"/>
                  </a:cubicBezTo>
                  <a:cubicBezTo>
                    <a:pt x="1067" y="1242"/>
                    <a:pt x="1064" y="1245"/>
                    <a:pt x="1061" y="1247"/>
                  </a:cubicBezTo>
                  <a:close/>
                  <a:moveTo>
                    <a:pt x="1030" y="1263"/>
                  </a:moveTo>
                  <a:cubicBezTo>
                    <a:pt x="1033" y="1262"/>
                    <a:pt x="1038" y="1256"/>
                    <a:pt x="1038" y="1260"/>
                  </a:cubicBezTo>
                  <a:cubicBezTo>
                    <a:pt x="1035" y="1263"/>
                    <a:pt x="1032" y="1266"/>
                    <a:pt x="1030" y="1263"/>
                  </a:cubicBezTo>
                  <a:close/>
                  <a:moveTo>
                    <a:pt x="1015" y="1275"/>
                  </a:moveTo>
                  <a:cubicBezTo>
                    <a:pt x="1014" y="1271"/>
                    <a:pt x="1023" y="1266"/>
                    <a:pt x="1026" y="1268"/>
                  </a:cubicBezTo>
                  <a:cubicBezTo>
                    <a:pt x="1023" y="1271"/>
                    <a:pt x="1019" y="1273"/>
                    <a:pt x="1015" y="1275"/>
                  </a:cubicBezTo>
                  <a:close/>
                  <a:moveTo>
                    <a:pt x="944" y="213"/>
                  </a:moveTo>
                  <a:cubicBezTo>
                    <a:pt x="942" y="216"/>
                    <a:pt x="938" y="211"/>
                    <a:pt x="936" y="210"/>
                  </a:cubicBezTo>
                  <a:cubicBezTo>
                    <a:pt x="934" y="209"/>
                    <a:pt x="931" y="209"/>
                    <a:pt x="930" y="208"/>
                  </a:cubicBezTo>
                  <a:cubicBezTo>
                    <a:pt x="930" y="208"/>
                    <a:pt x="929" y="206"/>
                    <a:pt x="929" y="206"/>
                  </a:cubicBezTo>
                  <a:cubicBezTo>
                    <a:pt x="927" y="205"/>
                    <a:pt x="923" y="204"/>
                    <a:pt x="920" y="203"/>
                  </a:cubicBezTo>
                  <a:cubicBezTo>
                    <a:pt x="916" y="201"/>
                    <a:pt x="913" y="200"/>
                    <a:pt x="909" y="199"/>
                  </a:cubicBezTo>
                  <a:cubicBezTo>
                    <a:pt x="906" y="197"/>
                    <a:pt x="903" y="196"/>
                    <a:pt x="899" y="194"/>
                  </a:cubicBezTo>
                  <a:cubicBezTo>
                    <a:pt x="900" y="193"/>
                    <a:pt x="906" y="193"/>
                    <a:pt x="908" y="194"/>
                  </a:cubicBezTo>
                  <a:cubicBezTo>
                    <a:pt x="910" y="194"/>
                    <a:pt x="913" y="195"/>
                    <a:pt x="915" y="197"/>
                  </a:cubicBezTo>
                  <a:cubicBezTo>
                    <a:pt x="918" y="198"/>
                    <a:pt x="921" y="200"/>
                    <a:pt x="924" y="202"/>
                  </a:cubicBezTo>
                  <a:cubicBezTo>
                    <a:pt x="925" y="202"/>
                    <a:pt x="926" y="201"/>
                    <a:pt x="927" y="202"/>
                  </a:cubicBezTo>
                  <a:cubicBezTo>
                    <a:pt x="927" y="202"/>
                    <a:pt x="928" y="204"/>
                    <a:pt x="928" y="204"/>
                  </a:cubicBezTo>
                  <a:cubicBezTo>
                    <a:pt x="931" y="205"/>
                    <a:pt x="932" y="204"/>
                    <a:pt x="934" y="206"/>
                  </a:cubicBezTo>
                  <a:cubicBezTo>
                    <a:pt x="938" y="208"/>
                    <a:pt x="941" y="211"/>
                    <a:pt x="944" y="213"/>
                  </a:cubicBezTo>
                  <a:close/>
                  <a:moveTo>
                    <a:pt x="1166" y="1144"/>
                  </a:moveTo>
                  <a:cubicBezTo>
                    <a:pt x="1161" y="1148"/>
                    <a:pt x="1151" y="1161"/>
                    <a:pt x="1149" y="1163"/>
                  </a:cubicBezTo>
                  <a:cubicBezTo>
                    <a:pt x="1146" y="1159"/>
                    <a:pt x="1160" y="1148"/>
                    <a:pt x="1163" y="1141"/>
                  </a:cubicBezTo>
                  <a:lnTo>
                    <a:pt x="1166" y="1144"/>
                  </a:lnTo>
                  <a:close/>
                  <a:moveTo>
                    <a:pt x="1102" y="1210"/>
                  </a:moveTo>
                  <a:cubicBezTo>
                    <a:pt x="1099" y="1209"/>
                    <a:pt x="1100" y="1207"/>
                    <a:pt x="1102" y="1205"/>
                  </a:cubicBezTo>
                  <a:cubicBezTo>
                    <a:pt x="1104" y="1203"/>
                    <a:pt x="1106" y="1201"/>
                    <a:pt x="1108" y="1200"/>
                  </a:cubicBezTo>
                  <a:cubicBezTo>
                    <a:pt x="1109" y="1203"/>
                    <a:pt x="1104" y="1207"/>
                    <a:pt x="1102" y="1210"/>
                  </a:cubicBezTo>
                  <a:close/>
                  <a:moveTo>
                    <a:pt x="1204" y="1090"/>
                  </a:moveTo>
                  <a:cubicBezTo>
                    <a:pt x="1200" y="1089"/>
                    <a:pt x="1205" y="1079"/>
                    <a:pt x="1209" y="1076"/>
                  </a:cubicBezTo>
                  <a:cubicBezTo>
                    <a:pt x="1213" y="1078"/>
                    <a:pt x="1206" y="1085"/>
                    <a:pt x="1204" y="1090"/>
                  </a:cubicBezTo>
                  <a:close/>
                  <a:moveTo>
                    <a:pt x="1173" y="1133"/>
                  </a:moveTo>
                  <a:cubicBezTo>
                    <a:pt x="1168" y="1139"/>
                    <a:pt x="1168" y="1139"/>
                    <a:pt x="1168" y="1139"/>
                  </a:cubicBezTo>
                  <a:cubicBezTo>
                    <a:pt x="1164" y="1138"/>
                    <a:pt x="1171" y="1130"/>
                    <a:pt x="1173" y="1133"/>
                  </a:cubicBezTo>
                  <a:close/>
                  <a:moveTo>
                    <a:pt x="1080" y="1227"/>
                  </a:moveTo>
                  <a:cubicBezTo>
                    <a:pt x="1079" y="1226"/>
                    <a:pt x="1080" y="1224"/>
                    <a:pt x="1081" y="1223"/>
                  </a:cubicBezTo>
                  <a:cubicBezTo>
                    <a:pt x="1082" y="1219"/>
                    <a:pt x="1082" y="1219"/>
                    <a:pt x="1088" y="1214"/>
                  </a:cubicBezTo>
                  <a:cubicBezTo>
                    <a:pt x="1088" y="1218"/>
                    <a:pt x="1087" y="1222"/>
                    <a:pt x="1080" y="1227"/>
                  </a:cubicBezTo>
                  <a:close/>
                  <a:moveTo>
                    <a:pt x="1002" y="242"/>
                  </a:moveTo>
                  <a:cubicBezTo>
                    <a:pt x="1001" y="243"/>
                    <a:pt x="997" y="242"/>
                    <a:pt x="993" y="239"/>
                  </a:cubicBezTo>
                  <a:cubicBezTo>
                    <a:pt x="990" y="237"/>
                    <a:pt x="986" y="234"/>
                    <a:pt x="984" y="233"/>
                  </a:cubicBezTo>
                  <a:cubicBezTo>
                    <a:pt x="986" y="232"/>
                    <a:pt x="989" y="233"/>
                    <a:pt x="993" y="235"/>
                  </a:cubicBezTo>
                  <a:cubicBezTo>
                    <a:pt x="996" y="237"/>
                    <a:pt x="1000" y="241"/>
                    <a:pt x="1002" y="242"/>
                  </a:cubicBezTo>
                  <a:close/>
                  <a:moveTo>
                    <a:pt x="1108" y="1198"/>
                  </a:moveTo>
                  <a:cubicBezTo>
                    <a:pt x="1113" y="1193"/>
                    <a:pt x="1113" y="1193"/>
                    <a:pt x="1113" y="1193"/>
                  </a:cubicBezTo>
                  <a:cubicBezTo>
                    <a:pt x="1116" y="1195"/>
                    <a:pt x="1110" y="1201"/>
                    <a:pt x="1108" y="1198"/>
                  </a:cubicBezTo>
                  <a:close/>
                  <a:moveTo>
                    <a:pt x="1072" y="1232"/>
                  </a:moveTo>
                  <a:cubicBezTo>
                    <a:pt x="1067" y="1235"/>
                    <a:pt x="1059" y="1239"/>
                    <a:pt x="1060" y="1235"/>
                  </a:cubicBezTo>
                  <a:cubicBezTo>
                    <a:pt x="1064" y="1232"/>
                    <a:pt x="1067" y="1230"/>
                    <a:pt x="1071" y="1228"/>
                  </a:cubicBezTo>
                  <a:cubicBezTo>
                    <a:pt x="1073" y="1229"/>
                    <a:pt x="1072" y="1231"/>
                    <a:pt x="1072" y="1232"/>
                  </a:cubicBezTo>
                  <a:close/>
                  <a:moveTo>
                    <a:pt x="576" y="178"/>
                  </a:moveTo>
                  <a:cubicBezTo>
                    <a:pt x="571" y="180"/>
                    <a:pt x="571" y="178"/>
                    <a:pt x="566" y="179"/>
                  </a:cubicBezTo>
                  <a:cubicBezTo>
                    <a:pt x="565" y="177"/>
                    <a:pt x="575" y="176"/>
                    <a:pt x="576" y="178"/>
                  </a:cubicBezTo>
                  <a:close/>
                  <a:moveTo>
                    <a:pt x="645" y="165"/>
                  </a:moveTo>
                  <a:cubicBezTo>
                    <a:pt x="653" y="165"/>
                    <a:pt x="645" y="171"/>
                    <a:pt x="641" y="169"/>
                  </a:cubicBezTo>
                  <a:cubicBezTo>
                    <a:pt x="640" y="166"/>
                    <a:pt x="647" y="167"/>
                    <a:pt x="645" y="165"/>
                  </a:cubicBezTo>
                  <a:close/>
                  <a:moveTo>
                    <a:pt x="983" y="232"/>
                  </a:moveTo>
                  <a:cubicBezTo>
                    <a:pt x="981" y="233"/>
                    <a:pt x="976" y="231"/>
                    <a:pt x="975" y="229"/>
                  </a:cubicBezTo>
                  <a:cubicBezTo>
                    <a:pt x="976" y="227"/>
                    <a:pt x="981" y="230"/>
                    <a:pt x="983" y="232"/>
                  </a:cubicBezTo>
                  <a:close/>
                  <a:moveTo>
                    <a:pt x="1195" y="1101"/>
                  </a:moveTo>
                  <a:cubicBezTo>
                    <a:pt x="1191" y="1107"/>
                    <a:pt x="1188" y="1110"/>
                    <a:pt x="1185" y="1109"/>
                  </a:cubicBezTo>
                  <a:cubicBezTo>
                    <a:pt x="1184" y="1106"/>
                    <a:pt x="1187" y="1106"/>
                    <a:pt x="1189" y="1105"/>
                  </a:cubicBezTo>
                  <a:cubicBezTo>
                    <a:pt x="1191" y="1103"/>
                    <a:pt x="1194" y="1097"/>
                    <a:pt x="1195" y="1101"/>
                  </a:cubicBezTo>
                  <a:close/>
                  <a:moveTo>
                    <a:pt x="916" y="1318"/>
                  </a:moveTo>
                  <a:cubicBezTo>
                    <a:pt x="914" y="1314"/>
                    <a:pt x="922" y="1314"/>
                    <a:pt x="926" y="1313"/>
                  </a:cubicBezTo>
                  <a:cubicBezTo>
                    <a:pt x="926" y="1316"/>
                    <a:pt x="919" y="1317"/>
                    <a:pt x="916" y="1318"/>
                  </a:cubicBezTo>
                  <a:close/>
                  <a:moveTo>
                    <a:pt x="1052" y="1245"/>
                  </a:moveTo>
                  <a:cubicBezTo>
                    <a:pt x="1054" y="1235"/>
                    <a:pt x="1043" y="1253"/>
                    <a:pt x="1036" y="1254"/>
                  </a:cubicBezTo>
                  <a:cubicBezTo>
                    <a:pt x="1036" y="1253"/>
                    <a:pt x="1037" y="1251"/>
                    <a:pt x="1039" y="1250"/>
                  </a:cubicBezTo>
                  <a:cubicBezTo>
                    <a:pt x="1037" y="1248"/>
                    <a:pt x="1032" y="1252"/>
                    <a:pt x="1034" y="1248"/>
                  </a:cubicBezTo>
                  <a:cubicBezTo>
                    <a:pt x="1040" y="1243"/>
                    <a:pt x="1045" y="1244"/>
                    <a:pt x="1049" y="1242"/>
                  </a:cubicBezTo>
                  <a:cubicBezTo>
                    <a:pt x="1052" y="1240"/>
                    <a:pt x="1054" y="1235"/>
                    <a:pt x="1058" y="1235"/>
                  </a:cubicBezTo>
                  <a:cubicBezTo>
                    <a:pt x="1057" y="1237"/>
                    <a:pt x="1057" y="1238"/>
                    <a:pt x="1056" y="1240"/>
                  </a:cubicBezTo>
                  <a:cubicBezTo>
                    <a:pt x="1055" y="1242"/>
                    <a:pt x="1053" y="1243"/>
                    <a:pt x="1052" y="1245"/>
                  </a:cubicBezTo>
                  <a:close/>
                  <a:moveTo>
                    <a:pt x="1133" y="1173"/>
                  </a:moveTo>
                  <a:cubicBezTo>
                    <a:pt x="1131" y="1172"/>
                    <a:pt x="1132" y="1171"/>
                    <a:pt x="1135" y="1168"/>
                  </a:cubicBezTo>
                  <a:cubicBezTo>
                    <a:pt x="1131" y="1169"/>
                    <a:pt x="1126" y="1174"/>
                    <a:pt x="1122" y="1179"/>
                  </a:cubicBezTo>
                  <a:cubicBezTo>
                    <a:pt x="1121" y="1180"/>
                    <a:pt x="1120" y="1181"/>
                    <a:pt x="1119" y="1182"/>
                  </a:cubicBezTo>
                  <a:cubicBezTo>
                    <a:pt x="1118" y="1183"/>
                    <a:pt x="1117" y="1184"/>
                    <a:pt x="1116" y="1184"/>
                  </a:cubicBezTo>
                  <a:cubicBezTo>
                    <a:pt x="1114" y="1186"/>
                    <a:pt x="1112" y="1186"/>
                    <a:pt x="1110" y="1186"/>
                  </a:cubicBezTo>
                  <a:cubicBezTo>
                    <a:pt x="1111" y="1183"/>
                    <a:pt x="1114" y="1181"/>
                    <a:pt x="1116" y="1179"/>
                  </a:cubicBezTo>
                  <a:cubicBezTo>
                    <a:pt x="1119" y="1178"/>
                    <a:pt x="1121" y="1177"/>
                    <a:pt x="1123" y="1175"/>
                  </a:cubicBezTo>
                  <a:cubicBezTo>
                    <a:pt x="1126" y="1172"/>
                    <a:pt x="1127" y="1169"/>
                    <a:pt x="1132" y="1165"/>
                  </a:cubicBezTo>
                  <a:cubicBezTo>
                    <a:pt x="1131" y="1165"/>
                    <a:pt x="1133" y="1165"/>
                    <a:pt x="1133" y="1164"/>
                  </a:cubicBezTo>
                  <a:cubicBezTo>
                    <a:pt x="1134" y="1163"/>
                    <a:pt x="1136" y="1162"/>
                    <a:pt x="1139" y="1159"/>
                  </a:cubicBezTo>
                  <a:cubicBezTo>
                    <a:pt x="1141" y="1157"/>
                    <a:pt x="1144" y="1154"/>
                    <a:pt x="1146" y="1150"/>
                  </a:cubicBezTo>
                  <a:cubicBezTo>
                    <a:pt x="1150" y="1150"/>
                    <a:pt x="1143" y="1155"/>
                    <a:pt x="1145" y="1156"/>
                  </a:cubicBezTo>
                  <a:cubicBezTo>
                    <a:pt x="1146" y="1157"/>
                    <a:pt x="1150" y="1148"/>
                    <a:pt x="1151" y="1152"/>
                  </a:cubicBezTo>
                  <a:cubicBezTo>
                    <a:pt x="1146" y="1159"/>
                    <a:pt x="1141" y="1165"/>
                    <a:pt x="1136" y="1165"/>
                  </a:cubicBezTo>
                  <a:cubicBezTo>
                    <a:pt x="1136" y="1168"/>
                    <a:pt x="1138" y="1169"/>
                    <a:pt x="1133" y="1173"/>
                  </a:cubicBezTo>
                  <a:close/>
                  <a:moveTo>
                    <a:pt x="864" y="1333"/>
                  </a:moveTo>
                  <a:cubicBezTo>
                    <a:pt x="861" y="1334"/>
                    <a:pt x="860" y="1332"/>
                    <a:pt x="858" y="1333"/>
                  </a:cubicBezTo>
                  <a:cubicBezTo>
                    <a:pt x="856" y="1333"/>
                    <a:pt x="852" y="1336"/>
                    <a:pt x="852" y="1333"/>
                  </a:cubicBezTo>
                  <a:cubicBezTo>
                    <a:pt x="858" y="1331"/>
                    <a:pt x="862" y="1331"/>
                    <a:pt x="864" y="1333"/>
                  </a:cubicBezTo>
                  <a:close/>
                  <a:moveTo>
                    <a:pt x="775" y="172"/>
                  </a:moveTo>
                  <a:cubicBezTo>
                    <a:pt x="772" y="171"/>
                    <a:pt x="772" y="172"/>
                    <a:pt x="770" y="172"/>
                  </a:cubicBezTo>
                  <a:cubicBezTo>
                    <a:pt x="768" y="172"/>
                    <a:pt x="767" y="170"/>
                    <a:pt x="767" y="170"/>
                  </a:cubicBezTo>
                  <a:cubicBezTo>
                    <a:pt x="765" y="170"/>
                    <a:pt x="757" y="172"/>
                    <a:pt x="757" y="168"/>
                  </a:cubicBezTo>
                  <a:cubicBezTo>
                    <a:pt x="761" y="168"/>
                    <a:pt x="776" y="168"/>
                    <a:pt x="775" y="172"/>
                  </a:cubicBezTo>
                  <a:close/>
                  <a:moveTo>
                    <a:pt x="814" y="178"/>
                  </a:moveTo>
                  <a:cubicBezTo>
                    <a:pt x="805" y="176"/>
                    <a:pt x="805" y="176"/>
                    <a:pt x="805" y="176"/>
                  </a:cubicBezTo>
                  <a:cubicBezTo>
                    <a:pt x="805" y="173"/>
                    <a:pt x="816" y="174"/>
                    <a:pt x="814" y="178"/>
                  </a:cubicBezTo>
                  <a:close/>
                  <a:moveTo>
                    <a:pt x="511" y="202"/>
                  </a:moveTo>
                  <a:cubicBezTo>
                    <a:pt x="510" y="203"/>
                    <a:pt x="505" y="205"/>
                    <a:pt x="501" y="206"/>
                  </a:cubicBezTo>
                  <a:cubicBezTo>
                    <a:pt x="496" y="202"/>
                    <a:pt x="511" y="197"/>
                    <a:pt x="511" y="202"/>
                  </a:cubicBezTo>
                  <a:close/>
                  <a:moveTo>
                    <a:pt x="828" y="179"/>
                  </a:moveTo>
                  <a:cubicBezTo>
                    <a:pt x="833" y="180"/>
                    <a:pt x="837" y="181"/>
                    <a:pt x="836" y="183"/>
                  </a:cubicBezTo>
                  <a:cubicBezTo>
                    <a:pt x="832" y="184"/>
                    <a:pt x="828" y="181"/>
                    <a:pt x="828" y="179"/>
                  </a:cubicBezTo>
                  <a:close/>
                  <a:moveTo>
                    <a:pt x="861" y="187"/>
                  </a:moveTo>
                  <a:cubicBezTo>
                    <a:pt x="864" y="190"/>
                    <a:pt x="868" y="189"/>
                    <a:pt x="871" y="192"/>
                  </a:cubicBezTo>
                  <a:cubicBezTo>
                    <a:pt x="870" y="192"/>
                    <a:pt x="869" y="193"/>
                    <a:pt x="869" y="194"/>
                  </a:cubicBezTo>
                  <a:cubicBezTo>
                    <a:pt x="865" y="192"/>
                    <a:pt x="861" y="190"/>
                    <a:pt x="861" y="187"/>
                  </a:cubicBezTo>
                  <a:close/>
                  <a:moveTo>
                    <a:pt x="536" y="195"/>
                  </a:moveTo>
                  <a:cubicBezTo>
                    <a:pt x="532" y="196"/>
                    <a:pt x="528" y="197"/>
                    <a:pt x="527" y="195"/>
                  </a:cubicBezTo>
                  <a:cubicBezTo>
                    <a:pt x="530" y="193"/>
                    <a:pt x="536" y="191"/>
                    <a:pt x="536" y="195"/>
                  </a:cubicBezTo>
                  <a:close/>
                  <a:moveTo>
                    <a:pt x="874" y="193"/>
                  </a:moveTo>
                  <a:cubicBezTo>
                    <a:pt x="882" y="195"/>
                    <a:pt x="882" y="195"/>
                    <a:pt x="882" y="195"/>
                  </a:cubicBezTo>
                  <a:cubicBezTo>
                    <a:pt x="883" y="198"/>
                    <a:pt x="871" y="195"/>
                    <a:pt x="874" y="193"/>
                  </a:cubicBezTo>
                  <a:close/>
                  <a:moveTo>
                    <a:pt x="1017" y="1262"/>
                  </a:moveTo>
                  <a:cubicBezTo>
                    <a:pt x="1020" y="1258"/>
                    <a:pt x="1023" y="1255"/>
                    <a:pt x="1029" y="1252"/>
                  </a:cubicBezTo>
                  <a:cubicBezTo>
                    <a:pt x="1030" y="1255"/>
                    <a:pt x="1021" y="1259"/>
                    <a:pt x="1017" y="1262"/>
                  </a:cubicBezTo>
                  <a:close/>
                  <a:moveTo>
                    <a:pt x="1109" y="1189"/>
                  </a:moveTo>
                  <a:cubicBezTo>
                    <a:pt x="1103" y="1200"/>
                    <a:pt x="1099" y="1188"/>
                    <a:pt x="1109" y="1189"/>
                  </a:cubicBezTo>
                  <a:close/>
                  <a:moveTo>
                    <a:pt x="966" y="1288"/>
                  </a:moveTo>
                  <a:cubicBezTo>
                    <a:pt x="964" y="1286"/>
                    <a:pt x="969" y="1283"/>
                    <a:pt x="972" y="1283"/>
                  </a:cubicBezTo>
                  <a:cubicBezTo>
                    <a:pt x="973" y="1285"/>
                    <a:pt x="969" y="1287"/>
                    <a:pt x="966" y="1288"/>
                  </a:cubicBezTo>
                  <a:close/>
                  <a:moveTo>
                    <a:pt x="934" y="1303"/>
                  </a:moveTo>
                  <a:cubicBezTo>
                    <a:pt x="932" y="1303"/>
                    <a:pt x="931" y="1301"/>
                    <a:pt x="928" y="1301"/>
                  </a:cubicBezTo>
                  <a:cubicBezTo>
                    <a:pt x="931" y="1300"/>
                    <a:pt x="945" y="1293"/>
                    <a:pt x="950" y="1292"/>
                  </a:cubicBezTo>
                  <a:cubicBezTo>
                    <a:pt x="952" y="1295"/>
                    <a:pt x="944" y="1296"/>
                    <a:pt x="941" y="1298"/>
                  </a:cubicBezTo>
                  <a:cubicBezTo>
                    <a:pt x="937" y="1300"/>
                    <a:pt x="937" y="1302"/>
                    <a:pt x="934" y="1303"/>
                  </a:cubicBezTo>
                  <a:close/>
                  <a:moveTo>
                    <a:pt x="743" y="1348"/>
                  </a:moveTo>
                  <a:cubicBezTo>
                    <a:pt x="741" y="1345"/>
                    <a:pt x="754" y="1344"/>
                    <a:pt x="753" y="1347"/>
                  </a:cubicBezTo>
                  <a:cubicBezTo>
                    <a:pt x="751" y="1348"/>
                    <a:pt x="747" y="1348"/>
                    <a:pt x="743" y="1348"/>
                  </a:cubicBezTo>
                  <a:close/>
                  <a:moveTo>
                    <a:pt x="1099" y="1197"/>
                  </a:moveTo>
                  <a:cubicBezTo>
                    <a:pt x="1095" y="1201"/>
                    <a:pt x="1092" y="1201"/>
                    <a:pt x="1091" y="1200"/>
                  </a:cubicBezTo>
                  <a:cubicBezTo>
                    <a:pt x="1095" y="1196"/>
                    <a:pt x="1097" y="1195"/>
                    <a:pt x="1099" y="1197"/>
                  </a:cubicBezTo>
                  <a:close/>
                  <a:moveTo>
                    <a:pt x="1127" y="354"/>
                  </a:moveTo>
                  <a:cubicBezTo>
                    <a:pt x="1122" y="355"/>
                    <a:pt x="1121" y="348"/>
                    <a:pt x="1120" y="345"/>
                  </a:cubicBezTo>
                  <a:cubicBezTo>
                    <a:pt x="1124" y="345"/>
                    <a:pt x="1126" y="351"/>
                    <a:pt x="1127" y="354"/>
                  </a:cubicBezTo>
                  <a:close/>
                  <a:moveTo>
                    <a:pt x="1138" y="363"/>
                  </a:moveTo>
                  <a:cubicBezTo>
                    <a:pt x="1135" y="366"/>
                    <a:pt x="1127" y="356"/>
                    <a:pt x="1127" y="353"/>
                  </a:cubicBezTo>
                  <a:cubicBezTo>
                    <a:pt x="1131" y="353"/>
                    <a:pt x="1134" y="359"/>
                    <a:pt x="1138" y="363"/>
                  </a:cubicBezTo>
                  <a:close/>
                  <a:moveTo>
                    <a:pt x="907" y="1307"/>
                  </a:moveTo>
                  <a:cubicBezTo>
                    <a:pt x="913" y="1305"/>
                    <a:pt x="922" y="1301"/>
                    <a:pt x="926" y="1301"/>
                  </a:cubicBezTo>
                  <a:cubicBezTo>
                    <a:pt x="928" y="1303"/>
                    <a:pt x="919" y="1307"/>
                    <a:pt x="917" y="1307"/>
                  </a:cubicBezTo>
                  <a:cubicBezTo>
                    <a:pt x="914" y="1308"/>
                    <a:pt x="906" y="1310"/>
                    <a:pt x="907" y="1307"/>
                  </a:cubicBezTo>
                  <a:close/>
                  <a:moveTo>
                    <a:pt x="855" y="1326"/>
                  </a:moveTo>
                  <a:cubicBezTo>
                    <a:pt x="852" y="1331"/>
                    <a:pt x="846" y="1328"/>
                    <a:pt x="841" y="1329"/>
                  </a:cubicBezTo>
                  <a:cubicBezTo>
                    <a:pt x="842" y="1327"/>
                    <a:pt x="845" y="1326"/>
                    <a:pt x="847" y="1326"/>
                  </a:cubicBezTo>
                  <a:cubicBezTo>
                    <a:pt x="847" y="1326"/>
                    <a:pt x="847" y="1328"/>
                    <a:pt x="848" y="1328"/>
                  </a:cubicBezTo>
                  <a:cubicBezTo>
                    <a:pt x="851" y="1329"/>
                    <a:pt x="854" y="1323"/>
                    <a:pt x="855" y="1326"/>
                  </a:cubicBezTo>
                  <a:close/>
                  <a:moveTo>
                    <a:pt x="809" y="1336"/>
                  </a:moveTo>
                  <a:cubicBezTo>
                    <a:pt x="812" y="1336"/>
                    <a:pt x="820" y="1332"/>
                    <a:pt x="820" y="1335"/>
                  </a:cubicBezTo>
                  <a:cubicBezTo>
                    <a:pt x="818" y="1337"/>
                    <a:pt x="808" y="1340"/>
                    <a:pt x="809" y="1336"/>
                  </a:cubicBezTo>
                  <a:close/>
                  <a:moveTo>
                    <a:pt x="590" y="183"/>
                  </a:moveTo>
                  <a:cubicBezTo>
                    <a:pt x="594" y="183"/>
                    <a:pt x="597" y="182"/>
                    <a:pt x="601" y="181"/>
                  </a:cubicBezTo>
                  <a:cubicBezTo>
                    <a:pt x="601" y="183"/>
                    <a:pt x="601" y="183"/>
                    <a:pt x="601" y="183"/>
                  </a:cubicBezTo>
                  <a:cubicBezTo>
                    <a:pt x="598" y="183"/>
                    <a:pt x="594" y="184"/>
                    <a:pt x="590" y="185"/>
                  </a:cubicBezTo>
                  <a:lnTo>
                    <a:pt x="590" y="183"/>
                  </a:lnTo>
                  <a:close/>
                  <a:moveTo>
                    <a:pt x="1096" y="322"/>
                  </a:moveTo>
                  <a:cubicBezTo>
                    <a:pt x="1099" y="324"/>
                    <a:pt x="1101" y="326"/>
                    <a:pt x="1101" y="328"/>
                  </a:cubicBezTo>
                  <a:cubicBezTo>
                    <a:pt x="1100" y="330"/>
                    <a:pt x="1098" y="331"/>
                    <a:pt x="1094" y="327"/>
                  </a:cubicBezTo>
                  <a:cubicBezTo>
                    <a:pt x="1095" y="326"/>
                    <a:pt x="1097" y="328"/>
                    <a:pt x="1098" y="327"/>
                  </a:cubicBezTo>
                  <a:cubicBezTo>
                    <a:pt x="1100" y="326"/>
                    <a:pt x="1092" y="323"/>
                    <a:pt x="1096" y="322"/>
                  </a:cubicBezTo>
                  <a:close/>
                  <a:moveTo>
                    <a:pt x="1181" y="425"/>
                  </a:moveTo>
                  <a:cubicBezTo>
                    <a:pt x="1179" y="421"/>
                    <a:pt x="1177" y="416"/>
                    <a:pt x="1175" y="412"/>
                  </a:cubicBezTo>
                  <a:cubicBezTo>
                    <a:pt x="1180" y="415"/>
                    <a:pt x="1184" y="422"/>
                    <a:pt x="1181" y="425"/>
                  </a:cubicBezTo>
                  <a:close/>
                  <a:moveTo>
                    <a:pt x="905" y="1311"/>
                  </a:moveTo>
                  <a:cubicBezTo>
                    <a:pt x="901" y="1313"/>
                    <a:pt x="899" y="1312"/>
                    <a:pt x="896" y="1313"/>
                  </a:cubicBezTo>
                  <a:cubicBezTo>
                    <a:pt x="897" y="1311"/>
                    <a:pt x="901" y="1309"/>
                    <a:pt x="905" y="1308"/>
                  </a:cubicBezTo>
                  <a:cubicBezTo>
                    <a:pt x="905" y="1309"/>
                    <a:pt x="904" y="1310"/>
                    <a:pt x="905" y="1311"/>
                  </a:cubicBezTo>
                  <a:close/>
                  <a:moveTo>
                    <a:pt x="672" y="1343"/>
                  </a:moveTo>
                  <a:cubicBezTo>
                    <a:pt x="675" y="1343"/>
                    <a:pt x="682" y="1342"/>
                    <a:pt x="680" y="1345"/>
                  </a:cubicBezTo>
                  <a:cubicBezTo>
                    <a:pt x="676" y="1345"/>
                    <a:pt x="672" y="1346"/>
                    <a:pt x="672" y="1343"/>
                  </a:cubicBezTo>
                  <a:close/>
                  <a:moveTo>
                    <a:pt x="658" y="1342"/>
                  </a:moveTo>
                  <a:cubicBezTo>
                    <a:pt x="663" y="1343"/>
                    <a:pt x="666" y="1340"/>
                    <a:pt x="666" y="1344"/>
                  </a:cubicBezTo>
                  <a:cubicBezTo>
                    <a:pt x="664" y="1345"/>
                    <a:pt x="658" y="1344"/>
                    <a:pt x="658" y="1342"/>
                  </a:cubicBezTo>
                  <a:close/>
                  <a:moveTo>
                    <a:pt x="1148" y="377"/>
                  </a:moveTo>
                  <a:cubicBezTo>
                    <a:pt x="1152" y="382"/>
                    <a:pt x="1152" y="382"/>
                    <a:pt x="1152" y="382"/>
                  </a:cubicBezTo>
                  <a:cubicBezTo>
                    <a:pt x="1150" y="385"/>
                    <a:pt x="1145" y="379"/>
                    <a:pt x="1148" y="377"/>
                  </a:cubicBezTo>
                  <a:close/>
                  <a:moveTo>
                    <a:pt x="1157" y="388"/>
                  </a:moveTo>
                  <a:cubicBezTo>
                    <a:pt x="1161" y="393"/>
                    <a:pt x="1163" y="396"/>
                    <a:pt x="1161" y="399"/>
                  </a:cubicBezTo>
                  <a:cubicBezTo>
                    <a:pt x="1159" y="398"/>
                    <a:pt x="1158" y="396"/>
                    <a:pt x="1157" y="393"/>
                  </a:cubicBezTo>
                  <a:cubicBezTo>
                    <a:pt x="1156" y="391"/>
                    <a:pt x="1156" y="389"/>
                    <a:pt x="1157" y="388"/>
                  </a:cubicBezTo>
                  <a:close/>
                  <a:moveTo>
                    <a:pt x="631" y="1341"/>
                  </a:moveTo>
                  <a:cubicBezTo>
                    <a:pt x="623" y="1340"/>
                    <a:pt x="623" y="1340"/>
                    <a:pt x="623" y="1340"/>
                  </a:cubicBezTo>
                  <a:cubicBezTo>
                    <a:pt x="622" y="1336"/>
                    <a:pt x="633" y="1338"/>
                    <a:pt x="631" y="1341"/>
                  </a:cubicBezTo>
                  <a:close/>
                  <a:moveTo>
                    <a:pt x="1192" y="437"/>
                  </a:moveTo>
                  <a:cubicBezTo>
                    <a:pt x="1189" y="439"/>
                    <a:pt x="1189" y="439"/>
                    <a:pt x="1189" y="439"/>
                  </a:cubicBezTo>
                  <a:cubicBezTo>
                    <a:pt x="1188" y="436"/>
                    <a:pt x="1182" y="431"/>
                    <a:pt x="1184" y="429"/>
                  </a:cubicBezTo>
                  <a:cubicBezTo>
                    <a:pt x="1186" y="428"/>
                    <a:pt x="1189" y="433"/>
                    <a:pt x="1192" y="437"/>
                  </a:cubicBezTo>
                  <a:close/>
                  <a:moveTo>
                    <a:pt x="1199" y="458"/>
                  </a:moveTo>
                  <a:cubicBezTo>
                    <a:pt x="1195" y="454"/>
                    <a:pt x="1199" y="453"/>
                    <a:pt x="1197" y="450"/>
                  </a:cubicBezTo>
                  <a:cubicBezTo>
                    <a:pt x="1196" y="447"/>
                    <a:pt x="1192" y="446"/>
                    <a:pt x="1192" y="442"/>
                  </a:cubicBezTo>
                  <a:cubicBezTo>
                    <a:pt x="1195" y="439"/>
                    <a:pt x="1196" y="447"/>
                    <a:pt x="1198" y="450"/>
                  </a:cubicBezTo>
                  <a:cubicBezTo>
                    <a:pt x="1200" y="453"/>
                    <a:pt x="1208" y="462"/>
                    <a:pt x="1206" y="467"/>
                  </a:cubicBezTo>
                  <a:cubicBezTo>
                    <a:pt x="1207" y="469"/>
                    <a:pt x="1206" y="466"/>
                    <a:pt x="1205" y="463"/>
                  </a:cubicBezTo>
                  <a:cubicBezTo>
                    <a:pt x="1204" y="460"/>
                    <a:pt x="1201" y="457"/>
                    <a:pt x="1199" y="458"/>
                  </a:cubicBezTo>
                  <a:close/>
                  <a:moveTo>
                    <a:pt x="1251" y="962"/>
                  </a:moveTo>
                  <a:cubicBezTo>
                    <a:pt x="1249" y="960"/>
                    <a:pt x="1254" y="947"/>
                    <a:pt x="1256" y="944"/>
                  </a:cubicBezTo>
                  <a:cubicBezTo>
                    <a:pt x="1259" y="946"/>
                    <a:pt x="1253" y="959"/>
                    <a:pt x="1251" y="962"/>
                  </a:cubicBezTo>
                  <a:close/>
                  <a:moveTo>
                    <a:pt x="1137" y="1145"/>
                  </a:moveTo>
                  <a:cubicBezTo>
                    <a:pt x="1134" y="1140"/>
                    <a:pt x="1144" y="1134"/>
                    <a:pt x="1147" y="1131"/>
                  </a:cubicBezTo>
                  <a:cubicBezTo>
                    <a:pt x="1150" y="1127"/>
                    <a:pt x="1154" y="1122"/>
                    <a:pt x="1158" y="1116"/>
                  </a:cubicBezTo>
                  <a:cubicBezTo>
                    <a:pt x="1160" y="1113"/>
                    <a:pt x="1163" y="1111"/>
                    <a:pt x="1165" y="1108"/>
                  </a:cubicBezTo>
                  <a:cubicBezTo>
                    <a:pt x="1167" y="1105"/>
                    <a:pt x="1169" y="1102"/>
                    <a:pt x="1171" y="1099"/>
                  </a:cubicBezTo>
                  <a:cubicBezTo>
                    <a:pt x="1172" y="1097"/>
                    <a:pt x="1176" y="1094"/>
                    <a:pt x="1178" y="1091"/>
                  </a:cubicBezTo>
                  <a:cubicBezTo>
                    <a:pt x="1179" y="1089"/>
                    <a:pt x="1179" y="1088"/>
                    <a:pt x="1180" y="1086"/>
                  </a:cubicBezTo>
                  <a:cubicBezTo>
                    <a:pt x="1180" y="1085"/>
                    <a:pt x="1181" y="1083"/>
                    <a:pt x="1181" y="1082"/>
                  </a:cubicBezTo>
                  <a:cubicBezTo>
                    <a:pt x="1183" y="1080"/>
                    <a:pt x="1186" y="1078"/>
                    <a:pt x="1188" y="1075"/>
                  </a:cubicBezTo>
                  <a:cubicBezTo>
                    <a:pt x="1192" y="1070"/>
                    <a:pt x="1197" y="1064"/>
                    <a:pt x="1200" y="1057"/>
                  </a:cubicBezTo>
                  <a:cubicBezTo>
                    <a:pt x="1204" y="1050"/>
                    <a:pt x="1208" y="1043"/>
                    <a:pt x="1211" y="1037"/>
                  </a:cubicBezTo>
                  <a:cubicBezTo>
                    <a:pt x="1214" y="1031"/>
                    <a:pt x="1218" y="1026"/>
                    <a:pt x="1221" y="1021"/>
                  </a:cubicBezTo>
                  <a:cubicBezTo>
                    <a:pt x="1224" y="1016"/>
                    <a:pt x="1225" y="1009"/>
                    <a:pt x="1227" y="1005"/>
                  </a:cubicBezTo>
                  <a:cubicBezTo>
                    <a:pt x="1229" y="1001"/>
                    <a:pt x="1232" y="999"/>
                    <a:pt x="1234" y="996"/>
                  </a:cubicBezTo>
                  <a:cubicBezTo>
                    <a:pt x="1236" y="992"/>
                    <a:pt x="1238" y="987"/>
                    <a:pt x="1239" y="983"/>
                  </a:cubicBezTo>
                  <a:cubicBezTo>
                    <a:pt x="1241" y="978"/>
                    <a:pt x="1243" y="974"/>
                    <a:pt x="1245" y="970"/>
                  </a:cubicBezTo>
                  <a:cubicBezTo>
                    <a:pt x="1248" y="971"/>
                    <a:pt x="1248" y="971"/>
                    <a:pt x="1248" y="971"/>
                  </a:cubicBezTo>
                  <a:cubicBezTo>
                    <a:pt x="1248" y="977"/>
                    <a:pt x="1245" y="977"/>
                    <a:pt x="1243" y="981"/>
                  </a:cubicBezTo>
                  <a:cubicBezTo>
                    <a:pt x="1238" y="991"/>
                    <a:pt x="1235" y="1000"/>
                    <a:pt x="1230" y="1009"/>
                  </a:cubicBezTo>
                  <a:cubicBezTo>
                    <a:pt x="1227" y="1017"/>
                    <a:pt x="1223" y="1024"/>
                    <a:pt x="1219" y="1032"/>
                  </a:cubicBezTo>
                  <a:cubicBezTo>
                    <a:pt x="1217" y="1035"/>
                    <a:pt x="1215" y="1038"/>
                    <a:pt x="1213" y="1042"/>
                  </a:cubicBezTo>
                  <a:cubicBezTo>
                    <a:pt x="1211" y="1045"/>
                    <a:pt x="1209" y="1048"/>
                    <a:pt x="1207" y="1051"/>
                  </a:cubicBezTo>
                  <a:cubicBezTo>
                    <a:pt x="1205" y="1054"/>
                    <a:pt x="1205" y="1056"/>
                    <a:pt x="1203" y="1059"/>
                  </a:cubicBezTo>
                  <a:cubicBezTo>
                    <a:pt x="1202" y="1061"/>
                    <a:pt x="1201" y="1063"/>
                    <a:pt x="1199" y="1065"/>
                  </a:cubicBezTo>
                  <a:cubicBezTo>
                    <a:pt x="1197" y="1067"/>
                    <a:pt x="1196" y="1068"/>
                    <a:pt x="1194" y="1070"/>
                  </a:cubicBezTo>
                  <a:cubicBezTo>
                    <a:pt x="1193" y="1073"/>
                    <a:pt x="1192" y="1076"/>
                    <a:pt x="1190" y="1079"/>
                  </a:cubicBezTo>
                  <a:cubicBezTo>
                    <a:pt x="1189" y="1081"/>
                    <a:pt x="1186" y="1083"/>
                    <a:pt x="1185" y="1085"/>
                  </a:cubicBezTo>
                  <a:cubicBezTo>
                    <a:pt x="1183" y="1088"/>
                    <a:pt x="1182" y="1092"/>
                    <a:pt x="1180" y="1095"/>
                  </a:cubicBezTo>
                  <a:cubicBezTo>
                    <a:pt x="1179" y="1097"/>
                    <a:pt x="1178" y="1097"/>
                    <a:pt x="1176" y="1099"/>
                  </a:cubicBezTo>
                  <a:cubicBezTo>
                    <a:pt x="1174" y="1101"/>
                    <a:pt x="1175" y="1102"/>
                    <a:pt x="1174" y="1104"/>
                  </a:cubicBezTo>
                  <a:cubicBezTo>
                    <a:pt x="1171" y="1107"/>
                    <a:pt x="1167" y="1110"/>
                    <a:pt x="1164" y="1114"/>
                  </a:cubicBezTo>
                  <a:cubicBezTo>
                    <a:pt x="1160" y="1118"/>
                    <a:pt x="1156" y="1124"/>
                    <a:pt x="1152" y="1129"/>
                  </a:cubicBezTo>
                  <a:cubicBezTo>
                    <a:pt x="1150" y="1132"/>
                    <a:pt x="1148" y="1135"/>
                    <a:pt x="1145" y="1137"/>
                  </a:cubicBezTo>
                  <a:cubicBezTo>
                    <a:pt x="1143" y="1140"/>
                    <a:pt x="1140" y="1142"/>
                    <a:pt x="1137" y="1145"/>
                  </a:cubicBezTo>
                  <a:close/>
                  <a:moveTo>
                    <a:pt x="841" y="1327"/>
                  </a:moveTo>
                  <a:cubicBezTo>
                    <a:pt x="840" y="1329"/>
                    <a:pt x="830" y="1330"/>
                    <a:pt x="831" y="1327"/>
                  </a:cubicBezTo>
                  <a:cubicBezTo>
                    <a:pt x="836" y="1325"/>
                    <a:pt x="838" y="1326"/>
                    <a:pt x="841" y="1327"/>
                  </a:cubicBezTo>
                  <a:close/>
                  <a:moveTo>
                    <a:pt x="797" y="1335"/>
                  </a:moveTo>
                  <a:cubicBezTo>
                    <a:pt x="797" y="1332"/>
                    <a:pt x="797" y="1332"/>
                    <a:pt x="797" y="1332"/>
                  </a:cubicBezTo>
                  <a:cubicBezTo>
                    <a:pt x="804" y="1332"/>
                    <a:pt x="811" y="1328"/>
                    <a:pt x="813" y="1332"/>
                  </a:cubicBezTo>
                  <a:cubicBezTo>
                    <a:pt x="807" y="1333"/>
                    <a:pt x="801" y="1333"/>
                    <a:pt x="797" y="1335"/>
                  </a:cubicBezTo>
                  <a:close/>
                  <a:moveTo>
                    <a:pt x="1232" y="520"/>
                  </a:moveTo>
                  <a:cubicBezTo>
                    <a:pt x="1230" y="516"/>
                    <a:pt x="1232" y="516"/>
                    <a:pt x="1230" y="513"/>
                  </a:cubicBezTo>
                  <a:cubicBezTo>
                    <a:pt x="1232" y="512"/>
                    <a:pt x="1236" y="520"/>
                    <a:pt x="1232" y="520"/>
                  </a:cubicBezTo>
                  <a:close/>
                  <a:moveTo>
                    <a:pt x="699" y="1337"/>
                  </a:moveTo>
                  <a:cubicBezTo>
                    <a:pt x="704" y="1337"/>
                    <a:pt x="706" y="1335"/>
                    <a:pt x="710" y="1337"/>
                  </a:cubicBezTo>
                  <a:cubicBezTo>
                    <a:pt x="702" y="1340"/>
                    <a:pt x="713" y="1336"/>
                    <a:pt x="713" y="1341"/>
                  </a:cubicBezTo>
                  <a:cubicBezTo>
                    <a:pt x="708" y="1343"/>
                    <a:pt x="699" y="1340"/>
                    <a:pt x="699" y="1337"/>
                  </a:cubicBezTo>
                  <a:close/>
                  <a:moveTo>
                    <a:pt x="524" y="1312"/>
                  </a:moveTo>
                  <a:cubicBezTo>
                    <a:pt x="529" y="1309"/>
                    <a:pt x="539" y="1318"/>
                    <a:pt x="545" y="1317"/>
                  </a:cubicBezTo>
                  <a:cubicBezTo>
                    <a:pt x="545" y="1318"/>
                    <a:pt x="547" y="1318"/>
                    <a:pt x="548" y="1319"/>
                  </a:cubicBezTo>
                  <a:cubicBezTo>
                    <a:pt x="544" y="1321"/>
                    <a:pt x="528" y="1315"/>
                    <a:pt x="524" y="1312"/>
                  </a:cubicBezTo>
                  <a:close/>
                  <a:moveTo>
                    <a:pt x="457" y="1282"/>
                  </a:moveTo>
                  <a:cubicBezTo>
                    <a:pt x="460" y="1281"/>
                    <a:pt x="465" y="1286"/>
                    <a:pt x="466" y="1287"/>
                  </a:cubicBezTo>
                  <a:cubicBezTo>
                    <a:pt x="463" y="1290"/>
                    <a:pt x="457" y="1284"/>
                    <a:pt x="457" y="1282"/>
                  </a:cubicBezTo>
                  <a:close/>
                  <a:moveTo>
                    <a:pt x="478" y="1292"/>
                  </a:moveTo>
                  <a:cubicBezTo>
                    <a:pt x="477" y="1294"/>
                    <a:pt x="471" y="1290"/>
                    <a:pt x="469" y="1289"/>
                  </a:cubicBezTo>
                  <a:cubicBezTo>
                    <a:pt x="469" y="1288"/>
                    <a:pt x="471" y="1289"/>
                    <a:pt x="473" y="1289"/>
                  </a:cubicBezTo>
                  <a:cubicBezTo>
                    <a:pt x="475" y="1290"/>
                    <a:pt x="477" y="1291"/>
                    <a:pt x="478" y="1292"/>
                  </a:cubicBezTo>
                  <a:close/>
                  <a:moveTo>
                    <a:pt x="431" y="1270"/>
                  </a:moveTo>
                  <a:cubicBezTo>
                    <a:pt x="432" y="1273"/>
                    <a:pt x="427" y="1267"/>
                    <a:pt x="424" y="1265"/>
                  </a:cubicBezTo>
                  <a:cubicBezTo>
                    <a:pt x="420" y="1262"/>
                    <a:pt x="416" y="1261"/>
                    <a:pt x="413" y="1259"/>
                  </a:cubicBezTo>
                  <a:cubicBezTo>
                    <a:pt x="416" y="1258"/>
                    <a:pt x="419" y="1259"/>
                    <a:pt x="423" y="1262"/>
                  </a:cubicBezTo>
                  <a:cubicBezTo>
                    <a:pt x="426" y="1265"/>
                    <a:pt x="429" y="1268"/>
                    <a:pt x="431" y="1270"/>
                  </a:cubicBezTo>
                  <a:close/>
                  <a:moveTo>
                    <a:pt x="400" y="1249"/>
                  </a:moveTo>
                  <a:cubicBezTo>
                    <a:pt x="405" y="1252"/>
                    <a:pt x="412" y="1253"/>
                    <a:pt x="410" y="1257"/>
                  </a:cubicBezTo>
                  <a:cubicBezTo>
                    <a:pt x="406" y="1255"/>
                    <a:pt x="399" y="1253"/>
                    <a:pt x="400" y="1249"/>
                  </a:cubicBezTo>
                  <a:close/>
                  <a:moveTo>
                    <a:pt x="312" y="1185"/>
                  </a:moveTo>
                  <a:cubicBezTo>
                    <a:pt x="311" y="1182"/>
                    <a:pt x="309" y="1177"/>
                    <a:pt x="303" y="1175"/>
                  </a:cubicBezTo>
                  <a:cubicBezTo>
                    <a:pt x="305" y="1171"/>
                    <a:pt x="309" y="1175"/>
                    <a:pt x="312" y="1179"/>
                  </a:cubicBezTo>
                  <a:cubicBezTo>
                    <a:pt x="315" y="1183"/>
                    <a:pt x="317" y="1187"/>
                    <a:pt x="312" y="1185"/>
                  </a:cubicBezTo>
                  <a:close/>
                  <a:moveTo>
                    <a:pt x="1176" y="427"/>
                  </a:moveTo>
                  <a:cubicBezTo>
                    <a:pt x="1175" y="428"/>
                    <a:pt x="1167" y="422"/>
                    <a:pt x="1170" y="420"/>
                  </a:cubicBezTo>
                  <a:cubicBezTo>
                    <a:pt x="1172" y="421"/>
                    <a:pt x="1174" y="424"/>
                    <a:pt x="1176" y="427"/>
                  </a:cubicBezTo>
                  <a:close/>
                  <a:moveTo>
                    <a:pt x="1178" y="431"/>
                  </a:moveTo>
                  <a:cubicBezTo>
                    <a:pt x="1180" y="431"/>
                    <a:pt x="1185" y="440"/>
                    <a:pt x="1183" y="441"/>
                  </a:cubicBezTo>
                  <a:cubicBezTo>
                    <a:pt x="1178" y="436"/>
                    <a:pt x="1181" y="435"/>
                    <a:pt x="1178" y="431"/>
                  </a:cubicBezTo>
                  <a:close/>
                  <a:moveTo>
                    <a:pt x="330" y="1193"/>
                  </a:moveTo>
                  <a:cubicBezTo>
                    <a:pt x="331" y="1195"/>
                    <a:pt x="334" y="1197"/>
                    <a:pt x="336" y="1199"/>
                  </a:cubicBezTo>
                  <a:cubicBezTo>
                    <a:pt x="338" y="1201"/>
                    <a:pt x="339" y="1203"/>
                    <a:pt x="337" y="1204"/>
                  </a:cubicBezTo>
                  <a:cubicBezTo>
                    <a:pt x="333" y="1200"/>
                    <a:pt x="330" y="1201"/>
                    <a:pt x="331" y="1197"/>
                  </a:cubicBezTo>
                  <a:cubicBezTo>
                    <a:pt x="331" y="1196"/>
                    <a:pt x="328" y="1194"/>
                    <a:pt x="330" y="1193"/>
                  </a:cubicBezTo>
                  <a:close/>
                  <a:moveTo>
                    <a:pt x="260" y="1126"/>
                  </a:moveTo>
                  <a:cubicBezTo>
                    <a:pt x="262" y="1124"/>
                    <a:pt x="269" y="1132"/>
                    <a:pt x="266" y="1133"/>
                  </a:cubicBezTo>
                  <a:cubicBezTo>
                    <a:pt x="262" y="1130"/>
                    <a:pt x="261" y="1129"/>
                    <a:pt x="260" y="1126"/>
                  </a:cubicBezTo>
                  <a:close/>
                  <a:moveTo>
                    <a:pt x="1206" y="476"/>
                  </a:moveTo>
                  <a:cubicBezTo>
                    <a:pt x="1209" y="480"/>
                    <a:pt x="1210" y="484"/>
                    <a:pt x="1211" y="487"/>
                  </a:cubicBezTo>
                  <a:cubicBezTo>
                    <a:pt x="1209" y="486"/>
                    <a:pt x="1202" y="477"/>
                    <a:pt x="1206" y="476"/>
                  </a:cubicBezTo>
                  <a:close/>
                  <a:moveTo>
                    <a:pt x="656" y="1334"/>
                  </a:moveTo>
                  <a:cubicBezTo>
                    <a:pt x="652" y="1333"/>
                    <a:pt x="645" y="1334"/>
                    <a:pt x="647" y="1331"/>
                  </a:cubicBezTo>
                  <a:cubicBezTo>
                    <a:pt x="650" y="1332"/>
                    <a:pt x="657" y="1331"/>
                    <a:pt x="656" y="1334"/>
                  </a:cubicBezTo>
                  <a:close/>
                  <a:moveTo>
                    <a:pt x="536" y="1311"/>
                  </a:moveTo>
                  <a:cubicBezTo>
                    <a:pt x="524" y="1306"/>
                    <a:pt x="519" y="1304"/>
                    <a:pt x="509" y="1299"/>
                  </a:cubicBezTo>
                  <a:cubicBezTo>
                    <a:pt x="512" y="1296"/>
                    <a:pt x="516" y="1301"/>
                    <a:pt x="519" y="1302"/>
                  </a:cubicBezTo>
                  <a:cubicBezTo>
                    <a:pt x="524" y="1303"/>
                    <a:pt x="529" y="1301"/>
                    <a:pt x="536" y="1304"/>
                  </a:cubicBezTo>
                  <a:cubicBezTo>
                    <a:pt x="537" y="1307"/>
                    <a:pt x="535" y="1307"/>
                    <a:pt x="536" y="1311"/>
                  </a:cubicBezTo>
                  <a:close/>
                  <a:moveTo>
                    <a:pt x="344" y="1208"/>
                  </a:moveTo>
                  <a:cubicBezTo>
                    <a:pt x="345" y="1204"/>
                    <a:pt x="349" y="1211"/>
                    <a:pt x="352" y="1213"/>
                  </a:cubicBezTo>
                  <a:cubicBezTo>
                    <a:pt x="354" y="1215"/>
                    <a:pt x="355" y="1215"/>
                    <a:pt x="357" y="1217"/>
                  </a:cubicBezTo>
                  <a:cubicBezTo>
                    <a:pt x="359" y="1218"/>
                    <a:pt x="361" y="1219"/>
                    <a:pt x="362" y="1221"/>
                  </a:cubicBezTo>
                  <a:cubicBezTo>
                    <a:pt x="356" y="1221"/>
                    <a:pt x="347" y="1210"/>
                    <a:pt x="344" y="1208"/>
                  </a:cubicBezTo>
                  <a:close/>
                  <a:moveTo>
                    <a:pt x="244" y="1105"/>
                  </a:moveTo>
                  <a:cubicBezTo>
                    <a:pt x="246" y="1103"/>
                    <a:pt x="253" y="1112"/>
                    <a:pt x="252" y="1114"/>
                  </a:cubicBezTo>
                  <a:cubicBezTo>
                    <a:pt x="250" y="1117"/>
                    <a:pt x="244" y="1107"/>
                    <a:pt x="244" y="1105"/>
                  </a:cubicBezTo>
                  <a:close/>
                  <a:moveTo>
                    <a:pt x="231" y="1084"/>
                  </a:moveTo>
                  <a:cubicBezTo>
                    <a:pt x="234" y="1088"/>
                    <a:pt x="238" y="1093"/>
                    <a:pt x="238" y="1096"/>
                  </a:cubicBezTo>
                  <a:cubicBezTo>
                    <a:pt x="236" y="1097"/>
                    <a:pt x="227" y="1085"/>
                    <a:pt x="231" y="1084"/>
                  </a:cubicBezTo>
                  <a:close/>
                  <a:moveTo>
                    <a:pt x="1267" y="689"/>
                  </a:moveTo>
                  <a:cubicBezTo>
                    <a:pt x="1266" y="688"/>
                    <a:pt x="1265" y="688"/>
                    <a:pt x="1264" y="690"/>
                  </a:cubicBezTo>
                  <a:cubicBezTo>
                    <a:pt x="1264" y="696"/>
                    <a:pt x="1265" y="698"/>
                    <a:pt x="1265" y="703"/>
                  </a:cubicBezTo>
                  <a:cubicBezTo>
                    <a:pt x="1265" y="706"/>
                    <a:pt x="1264" y="707"/>
                    <a:pt x="1264" y="710"/>
                  </a:cubicBezTo>
                  <a:cubicBezTo>
                    <a:pt x="1264" y="711"/>
                    <a:pt x="1265" y="713"/>
                    <a:pt x="1265" y="715"/>
                  </a:cubicBezTo>
                  <a:cubicBezTo>
                    <a:pt x="1265" y="716"/>
                    <a:pt x="1265" y="718"/>
                    <a:pt x="1265" y="720"/>
                  </a:cubicBezTo>
                  <a:cubicBezTo>
                    <a:pt x="1266" y="724"/>
                    <a:pt x="1266" y="728"/>
                    <a:pt x="1266" y="732"/>
                  </a:cubicBezTo>
                  <a:cubicBezTo>
                    <a:pt x="1266" y="738"/>
                    <a:pt x="1269" y="732"/>
                    <a:pt x="1269" y="735"/>
                  </a:cubicBezTo>
                  <a:cubicBezTo>
                    <a:pt x="1270" y="738"/>
                    <a:pt x="1268" y="738"/>
                    <a:pt x="1267" y="738"/>
                  </a:cubicBezTo>
                  <a:cubicBezTo>
                    <a:pt x="1267" y="741"/>
                    <a:pt x="1269" y="740"/>
                    <a:pt x="1269" y="743"/>
                  </a:cubicBezTo>
                  <a:cubicBezTo>
                    <a:pt x="1269" y="745"/>
                    <a:pt x="1268" y="745"/>
                    <a:pt x="1268" y="747"/>
                  </a:cubicBezTo>
                  <a:cubicBezTo>
                    <a:pt x="1268" y="752"/>
                    <a:pt x="1269" y="753"/>
                    <a:pt x="1268" y="758"/>
                  </a:cubicBezTo>
                  <a:cubicBezTo>
                    <a:pt x="1268" y="760"/>
                    <a:pt x="1267" y="761"/>
                    <a:pt x="1266" y="762"/>
                  </a:cubicBezTo>
                  <a:cubicBezTo>
                    <a:pt x="1266" y="763"/>
                    <a:pt x="1265" y="768"/>
                    <a:pt x="1265" y="772"/>
                  </a:cubicBezTo>
                  <a:cubicBezTo>
                    <a:pt x="1264" y="777"/>
                    <a:pt x="1263" y="782"/>
                    <a:pt x="1263" y="785"/>
                  </a:cubicBezTo>
                  <a:cubicBezTo>
                    <a:pt x="1264" y="791"/>
                    <a:pt x="1265" y="791"/>
                    <a:pt x="1266" y="797"/>
                  </a:cubicBezTo>
                  <a:cubicBezTo>
                    <a:pt x="1264" y="798"/>
                    <a:pt x="1265" y="802"/>
                    <a:pt x="1264" y="805"/>
                  </a:cubicBezTo>
                  <a:cubicBezTo>
                    <a:pt x="1264" y="805"/>
                    <a:pt x="1262" y="804"/>
                    <a:pt x="1262" y="805"/>
                  </a:cubicBezTo>
                  <a:cubicBezTo>
                    <a:pt x="1261" y="807"/>
                    <a:pt x="1262" y="811"/>
                    <a:pt x="1260" y="813"/>
                  </a:cubicBezTo>
                  <a:cubicBezTo>
                    <a:pt x="1260" y="814"/>
                    <a:pt x="1259" y="814"/>
                    <a:pt x="1259" y="815"/>
                  </a:cubicBezTo>
                  <a:cubicBezTo>
                    <a:pt x="1257" y="819"/>
                    <a:pt x="1256" y="824"/>
                    <a:pt x="1256" y="831"/>
                  </a:cubicBezTo>
                  <a:cubicBezTo>
                    <a:pt x="1256" y="834"/>
                    <a:pt x="1257" y="835"/>
                    <a:pt x="1257" y="839"/>
                  </a:cubicBezTo>
                  <a:cubicBezTo>
                    <a:pt x="1255" y="838"/>
                    <a:pt x="1254" y="840"/>
                    <a:pt x="1252" y="843"/>
                  </a:cubicBezTo>
                  <a:cubicBezTo>
                    <a:pt x="1251" y="846"/>
                    <a:pt x="1253" y="849"/>
                    <a:pt x="1252" y="853"/>
                  </a:cubicBezTo>
                  <a:cubicBezTo>
                    <a:pt x="1251" y="857"/>
                    <a:pt x="1248" y="859"/>
                    <a:pt x="1246" y="863"/>
                  </a:cubicBezTo>
                  <a:cubicBezTo>
                    <a:pt x="1245" y="866"/>
                    <a:pt x="1245" y="871"/>
                    <a:pt x="1244" y="876"/>
                  </a:cubicBezTo>
                  <a:cubicBezTo>
                    <a:pt x="1243" y="879"/>
                    <a:pt x="1241" y="881"/>
                    <a:pt x="1240" y="884"/>
                  </a:cubicBezTo>
                  <a:cubicBezTo>
                    <a:pt x="1239" y="888"/>
                    <a:pt x="1238" y="893"/>
                    <a:pt x="1237" y="896"/>
                  </a:cubicBezTo>
                  <a:cubicBezTo>
                    <a:pt x="1237" y="897"/>
                    <a:pt x="1234" y="900"/>
                    <a:pt x="1234" y="901"/>
                  </a:cubicBezTo>
                  <a:cubicBezTo>
                    <a:pt x="1234" y="901"/>
                    <a:pt x="1235" y="913"/>
                    <a:pt x="1231" y="914"/>
                  </a:cubicBezTo>
                  <a:cubicBezTo>
                    <a:pt x="1228" y="914"/>
                    <a:pt x="1230" y="915"/>
                    <a:pt x="1229" y="919"/>
                  </a:cubicBezTo>
                  <a:cubicBezTo>
                    <a:pt x="1228" y="921"/>
                    <a:pt x="1224" y="925"/>
                    <a:pt x="1228" y="927"/>
                  </a:cubicBezTo>
                  <a:cubicBezTo>
                    <a:pt x="1226" y="931"/>
                    <a:pt x="1224" y="928"/>
                    <a:pt x="1222" y="931"/>
                  </a:cubicBezTo>
                  <a:cubicBezTo>
                    <a:pt x="1221" y="933"/>
                    <a:pt x="1222" y="935"/>
                    <a:pt x="1221" y="938"/>
                  </a:cubicBezTo>
                  <a:cubicBezTo>
                    <a:pt x="1220" y="939"/>
                    <a:pt x="1218" y="939"/>
                    <a:pt x="1218" y="942"/>
                  </a:cubicBezTo>
                  <a:cubicBezTo>
                    <a:pt x="1217" y="947"/>
                    <a:pt x="1219" y="943"/>
                    <a:pt x="1220" y="946"/>
                  </a:cubicBezTo>
                  <a:cubicBezTo>
                    <a:pt x="1218" y="949"/>
                    <a:pt x="1217" y="949"/>
                    <a:pt x="1216" y="952"/>
                  </a:cubicBezTo>
                  <a:cubicBezTo>
                    <a:pt x="1215" y="955"/>
                    <a:pt x="1216" y="962"/>
                    <a:pt x="1213" y="962"/>
                  </a:cubicBezTo>
                  <a:cubicBezTo>
                    <a:pt x="1208" y="962"/>
                    <a:pt x="1213" y="963"/>
                    <a:pt x="1210" y="967"/>
                  </a:cubicBezTo>
                  <a:cubicBezTo>
                    <a:pt x="1209" y="969"/>
                    <a:pt x="1205" y="970"/>
                    <a:pt x="1203" y="972"/>
                  </a:cubicBezTo>
                  <a:cubicBezTo>
                    <a:pt x="1203" y="975"/>
                    <a:pt x="1202" y="979"/>
                    <a:pt x="1199" y="984"/>
                  </a:cubicBezTo>
                  <a:cubicBezTo>
                    <a:pt x="1197" y="988"/>
                    <a:pt x="1194" y="992"/>
                    <a:pt x="1192" y="993"/>
                  </a:cubicBezTo>
                  <a:cubicBezTo>
                    <a:pt x="1191" y="995"/>
                    <a:pt x="1190" y="997"/>
                    <a:pt x="1189" y="999"/>
                  </a:cubicBezTo>
                  <a:cubicBezTo>
                    <a:pt x="1188" y="1001"/>
                    <a:pt x="1188" y="1002"/>
                    <a:pt x="1189" y="1003"/>
                  </a:cubicBezTo>
                  <a:cubicBezTo>
                    <a:pt x="1186" y="1006"/>
                    <a:pt x="1188" y="1000"/>
                    <a:pt x="1185" y="1003"/>
                  </a:cubicBezTo>
                  <a:cubicBezTo>
                    <a:pt x="1182" y="1009"/>
                    <a:pt x="1182" y="1013"/>
                    <a:pt x="1176" y="1021"/>
                  </a:cubicBezTo>
                  <a:cubicBezTo>
                    <a:pt x="1172" y="1026"/>
                    <a:pt x="1164" y="1029"/>
                    <a:pt x="1167" y="1036"/>
                  </a:cubicBezTo>
                  <a:cubicBezTo>
                    <a:pt x="1163" y="1036"/>
                    <a:pt x="1163" y="1042"/>
                    <a:pt x="1159" y="1045"/>
                  </a:cubicBezTo>
                  <a:cubicBezTo>
                    <a:pt x="1159" y="1045"/>
                    <a:pt x="1155" y="1047"/>
                    <a:pt x="1154" y="1048"/>
                  </a:cubicBezTo>
                  <a:cubicBezTo>
                    <a:pt x="1153" y="1049"/>
                    <a:pt x="1152" y="1052"/>
                    <a:pt x="1151" y="1053"/>
                  </a:cubicBezTo>
                  <a:cubicBezTo>
                    <a:pt x="1150" y="1054"/>
                    <a:pt x="1148" y="1056"/>
                    <a:pt x="1146" y="1058"/>
                  </a:cubicBezTo>
                  <a:cubicBezTo>
                    <a:pt x="1145" y="1059"/>
                    <a:pt x="1144" y="1060"/>
                    <a:pt x="1143" y="1061"/>
                  </a:cubicBezTo>
                  <a:cubicBezTo>
                    <a:pt x="1142" y="1062"/>
                    <a:pt x="1141" y="1063"/>
                    <a:pt x="1140" y="1065"/>
                  </a:cubicBezTo>
                  <a:cubicBezTo>
                    <a:pt x="1138" y="1067"/>
                    <a:pt x="1138" y="1070"/>
                    <a:pt x="1136" y="1073"/>
                  </a:cubicBezTo>
                  <a:cubicBezTo>
                    <a:pt x="1134" y="1075"/>
                    <a:pt x="1133" y="1074"/>
                    <a:pt x="1132" y="1076"/>
                  </a:cubicBezTo>
                  <a:cubicBezTo>
                    <a:pt x="1131" y="1077"/>
                    <a:pt x="1130" y="1081"/>
                    <a:pt x="1128" y="1079"/>
                  </a:cubicBezTo>
                  <a:cubicBezTo>
                    <a:pt x="1125" y="1081"/>
                    <a:pt x="1126" y="1083"/>
                    <a:pt x="1124" y="1085"/>
                  </a:cubicBezTo>
                  <a:cubicBezTo>
                    <a:pt x="1122" y="1087"/>
                    <a:pt x="1121" y="1086"/>
                    <a:pt x="1119" y="1088"/>
                  </a:cubicBezTo>
                  <a:cubicBezTo>
                    <a:pt x="1116" y="1092"/>
                    <a:pt x="1115" y="1094"/>
                    <a:pt x="1112" y="1097"/>
                  </a:cubicBezTo>
                  <a:cubicBezTo>
                    <a:pt x="1111" y="1097"/>
                    <a:pt x="1111" y="1099"/>
                    <a:pt x="1110" y="1099"/>
                  </a:cubicBezTo>
                  <a:cubicBezTo>
                    <a:pt x="1110" y="1099"/>
                    <a:pt x="1109" y="1098"/>
                    <a:pt x="1109" y="1098"/>
                  </a:cubicBezTo>
                  <a:cubicBezTo>
                    <a:pt x="1106" y="1100"/>
                    <a:pt x="1102" y="1105"/>
                    <a:pt x="1101" y="1106"/>
                  </a:cubicBezTo>
                  <a:cubicBezTo>
                    <a:pt x="1099" y="1108"/>
                    <a:pt x="1098" y="1112"/>
                    <a:pt x="1096" y="1114"/>
                  </a:cubicBezTo>
                  <a:cubicBezTo>
                    <a:pt x="1094" y="1116"/>
                    <a:pt x="1092" y="1115"/>
                    <a:pt x="1090" y="1117"/>
                  </a:cubicBezTo>
                  <a:cubicBezTo>
                    <a:pt x="1087" y="1119"/>
                    <a:pt x="1088" y="1121"/>
                    <a:pt x="1086" y="1122"/>
                  </a:cubicBezTo>
                  <a:cubicBezTo>
                    <a:pt x="1084" y="1124"/>
                    <a:pt x="1082" y="1125"/>
                    <a:pt x="1080" y="1126"/>
                  </a:cubicBezTo>
                  <a:cubicBezTo>
                    <a:pt x="1079" y="1127"/>
                    <a:pt x="1077" y="1129"/>
                    <a:pt x="1076" y="1131"/>
                  </a:cubicBezTo>
                  <a:cubicBezTo>
                    <a:pt x="1074" y="1133"/>
                    <a:pt x="1072" y="1135"/>
                    <a:pt x="1069" y="1137"/>
                  </a:cubicBezTo>
                  <a:cubicBezTo>
                    <a:pt x="1067" y="1138"/>
                    <a:pt x="1066" y="1138"/>
                    <a:pt x="1064" y="1140"/>
                  </a:cubicBezTo>
                  <a:cubicBezTo>
                    <a:pt x="1062" y="1141"/>
                    <a:pt x="1060" y="1144"/>
                    <a:pt x="1058" y="1145"/>
                  </a:cubicBezTo>
                  <a:cubicBezTo>
                    <a:pt x="1057" y="1146"/>
                    <a:pt x="1055" y="1146"/>
                    <a:pt x="1054" y="1147"/>
                  </a:cubicBezTo>
                  <a:cubicBezTo>
                    <a:pt x="1051" y="1149"/>
                    <a:pt x="1047" y="1152"/>
                    <a:pt x="1044" y="1154"/>
                  </a:cubicBezTo>
                  <a:cubicBezTo>
                    <a:pt x="1043" y="1155"/>
                    <a:pt x="1043" y="1156"/>
                    <a:pt x="1042" y="1157"/>
                  </a:cubicBezTo>
                  <a:cubicBezTo>
                    <a:pt x="1040" y="1158"/>
                    <a:pt x="1038" y="1158"/>
                    <a:pt x="1036" y="1159"/>
                  </a:cubicBezTo>
                  <a:cubicBezTo>
                    <a:pt x="1034" y="1161"/>
                    <a:pt x="1032" y="1163"/>
                    <a:pt x="1029" y="1165"/>
                  </a:cubicBezTo>
                  <a:cubicBezTo>
                    <a:pt x="1027" y="1166"/>
                    <a:pt x="1024" y="1168"/>
                    <a:pt x="1022" y="1170"/>
                  </a:cubicBezTo>
                  <a:cubicBezTo>
                    <a:pt x="1019" y="1172"/>
                    <a:pt x="1015" y="1173"/>
                    <a:pt x="1013" y="1175"/>
                  </a:cubicBezTo>
                  <a:cubicBezTo>
                    <a:pt x="1010" y="1177"/>
                    <a:pt x="1007" y="1179"/>
                    <a:pt x="1004" y="1181"/>
                  </a:cubicBezTo>
                  <a:cubicBezTo>
                    <a:pt x="1002" y="1182"/>
                    <a:pt x="999" y="1182"/>
                    <a:pt x="997" y="1184"/>
                  </a:cubicBezTo>
                  <a:cubicBezTo>
                    <a:pt x="995" y="1185"/>
                    <a:pt x="991" y="1189"/>
                    <a:pt x="987" y="1191"/>
                  </a:cubicBezTo>
                  <a:cubicBezTo>
                    <a:pt x="986" y="1191"/>
                    <a:pt x="983" y="1192"/>
                    <a:pt x="981" y="1192"/>
                  </a:cubicBezTo>
                  <a:cubicBezTo>
                    <a:pt x="973" y="1197"/>
                    <a:pt x="965" y="1204"/>
                    <a:pt x="956" y="1203"/>
                  </a:cubicBezTo>
                  <a:cubicBezTo>
                    <a:pt x="958" y="1201"/>
                    <a:pt x="960" y="1200"/>
                    <a:pt x="964" y="1198"/>
                  </a:cubicBezTo>
                  <a:cubicBezTo>
                    <a:pt x="967" y="1197"/>
                    <a:pt x="970" y="1196"/>
                    <a:pt x="973" y="1194"/>
                  </a:cubicBezTo>
                  <a:cubicBezTo>
                    <a:pt x="975" y="1193"/>
                    <a:pt x="978" y="1191"/>
                    <a:pt x="980" y="1190"/>
                  </a:cubicBezTo>
                  <a:cubicBezTo>
                    <a:pt x="982" y="1189"/>
                    <a:pt x="983" y="1190"/>
                    <a:pt x="984" y="1189"/>
                  </a:cubicBezTo>
                  <a:cubicBezTo>
                    <a:pt x="986" y="1189"/>
                    <a:pt x="986" y="1188"/>
                    <a:pt x="986" y="1187"/>
                  </a:cubicBezTo>
                  <a:cubicBezTo>
                    <a:pt x="986" y="1187"/>
                    <a:pt x="988" y="1187"/>
                    <a:pt x="989" y="1186"/>
                  </a:cubicBezTo>
                  <a:cubicBezTo>
                    <a:pt x="991" y="1186"/>
                    <a:pt x="992" y="1185"/>
                    <a:pt x="993" y="1185"/>
                  </a:cubicBezTo>
                  <a:cubicBezTo>
                    <a:pt x="994" y="1184"/>
                    <a:pt x="995" y="1182"/>
                    <a:pt x="997" y="1181"/>
                  </a:cubicBezTo>
                  <a:cubicBezTo>
                    <a:pt x="999" y="1179"/>
                    <a:pt x="1003" y="1179"/>
                    <a:pt x="1006" y="1177"/>
                  </a:cubicBezTo>
                  <a:cubicBezTo>
                    <a:pt x="1010" y="1175"/>
                    <a:pt x="1014" y="1171"/>
                    <a:pt x="1018" y="1167"/>
                  </a:cubicBezTo>
                  <a:cubicBezTo>
                    <a:pt x="1022" y="1164"/>
                    <a:pt x="1027" y="1161"/>
                    <a:pt x="1030" y="1160"/>
                  </a:cubicBezTo>
                  <a:cubicBezTo>
                    <a:pt x="1031" y="1160"/>
                    <a:pt x="1029" y="1163"/>
                    <a:pt x="1028" y="1163"/>
                  </a:cubicBezTo>
                  <a:cubicBezTo>
                    <a:pt x="1033" y="1160"/>
                    <a:pt x="1035" y="1155"/>
                    <a:pt x="1040" y="1152"/>
                  </a:cubicBezTo>
                  <a:cubicBezTo>
                    <a:pt x="1041" y="1151"/>
                    <a:pt x="1044" y="1152"/>
                    <a:pt x="1045" y="1151"/>
                  </a:cubicBezTo>
                  <a:cubicBezTo>
                    <a:pt x="1047" y="1149"/>
                    <a:pt x="1047" y="1148"/>
                    <a:pt x="1048" y="1147"/>
                  </a:cubicBezTo>
                  <a:cubicBezTo>
                    <a:pt x="1051" y="1145"/>
                    <a:pt x="1061" y="1137"/>
                    <a:pt x="1066" y="1133"/>
                  </a:cubicBezTo>
                  <a:cubicBezTo>
                    <a:pt x="1066" y="1132"/>
                    <a:pt x="1066" y="1131"/>
                    <a:pt x="1068" y="1130"/>
                  </a:cubicBezTo>
                  <a:cubicBezTo>
                    <a:pt x="1069" y="1129"/>
                    <a:pt x="1071" y="1129"/>
                    <a:pt x="1071" y="1129"/>
                  </a:cubicBezTo>
                  <a:cubicBezTo>
                    <a:pt x="1072" y="1128"/>
                    <a:pt x="1073" y="1127"/>
                    <a:pt x="1074" y="1126"/>
                  </a:cubicBezTo>
                  <a:cubicBezTo>
                    <a:pt x="1076" y="1125"/>
                    <a:pt x="1078" y="1124"/>
                    <a:pt x="1079" y="1123"/>
                  </a:cubicBezTo>
                  <a:cubicBezTo>
                    <a:pt x="1080" y="1123"/>
                    <a:pt x="1081" y="1120"/>
                    <a:pt x="1083" y="1118"/>
                  </a:cubicBezTo>
                  <a:cubicBezTo>
                    <a:pt x="1087" y="1115"/>
                    <a:pt x="1092" y="1110"/>
                    <a:pt x="1096" y="1106"/>
                  </a:cubicBezTo>
                  <a:cubicBezTo>
                    <a:pt x="1099" y="1103"/>
                    <a:pt x="1101" y="1100"/>
                    <a:pt x="1104" y="1098"/>
                  </a:cubicBezTo>
                  <a:cubicBezTo>
                    <a:pt x="1105" y="1096"/>
                    <a:pt x="1108" y="1095"/>
                    <a:pt x="1109" y="1093"/>
                  </a:cubicBezTo>
                  <a:cubicBezTo>
                    <a:pt x="1112" y="1090"/>
                    <a:pt x="1114" y="1087"/>
                    <a:pt x="1116" y="1084"/>
                  </a:cubicBezTo>
                  <a:cubicBezTo>
                    <a:pt x="1117" y="1082"/>
                    <a:pt x="1120" y="1079"/>
                    <a:pt x="1123" y="1076"/>
                  </a:cubicBezTo>
                  <a:cubicBezTo>
                    <a:pt x="1125" y="1072"/>
                    <a:pt x="1128" y="1069"/>
                    <a:pt x="1129" y="1069"/>
                  </a:cubicBezTo>
                  <a:cubicBezTo>
                    <a:pt x="1133" y="1068"/>
                    <a:pt x="1130" y="1069"/>
                    <a:pt x="1134" y="1064"/>
                  </a:cubicBezTo>
                  <a:cubicBezTo>
                    <a:pt x="1136" y="1062"/>
                    <a:pt x="1138" y="1061"/>
                    <a:pt x="1139" y="1060"/>
                  </a:cubicBezTo>
                  <a:cubicBezTo>
                    <a:pt x="1140" y="1058"/>
                    <a:pt x="1139" y="1058"/>
                    <a:pt x="1141" y="1055"/>
                  </a:cubicBezTo>
                  <a:cubicBezTo>
                    <a:pt x="1140" y="1055"/>
                    <a:pt x="1142" y="1055"/>
                    <a:pt x="1142" y="1054"/>
                  </a:cubicBezTo>
                  <a:cubicBezTo>
                    <a:pt x="1142" y="1054"/>
                    <a:pt x="1141" y="1053"/>
                    <a:pt x="1142" y="1052"/>
                  </a:cubicBezTo>
                  <a:cubicBezTo>
                    <a:pt x="1143" y="1050"/>
                    <a:pt x="1146" y="1049"/>
                    <a:pt x="1147" y="1047"/>
                  </a:cubicBezTo>
                  <a:cubicBezTo>
                    <a:pt x="1150" y="1044"/>
                    <a:pt x="1152" y="1041"/>
                    <a:pt x="1154" y="1038"/>
                  </a:cubicBezTo>
                  <a:cubicBezTo>
                    <a:pt x="1155" y="1035"/>
                    <a:pt x="1157" y="1032"/>
                    <a:pt x="1158" y="1030"/>
                  </a:cubicBezTo>
                  <a:cubicBezTo>
                    <a:pt x="1161" y="1027"/>
                    <a:pt x="1165" y="1025"/>
                    <a:pt x="1168" y="1021"/>
                  </a:cubicBezTo>
                  <a:cubicBezTo>
                    <a:pt x="1170" y="1019"/>
                    <a:pt x="1171" y="1015"/>
                    <a:pt x="1172" y="1012"/>
                  </a:cubicBezTo>
                  <a:cubicBezTo>
                    <a:pt x="1176" y="1004"/>
                    <a:pt x="1184" y="995"/>
                    <a:pt x="1188" y="986"/>
                  </a:cubicBezTo>
                  <a:cubicBezTo>
                    <a:pt x="1189" y="984"/>
                    <a:pt x="1190" y="981"/>
                    <a:pt x="1190" y="979"/>
                  </a:cubicBezTo>
                  <a:cubicBezTo>
                    <a:pt x="1192" y="978"/>
                    <a:pt x="1194" y="975"/>
                    <a:pt x="1196" y="972"/>
                  </a:cubicBezTo>
                  <a:cubicBezTo>
                    <a:pt x="1198" y="969"/>
                    <a:pt x="1200" y="965"/>
                    <a:pt x="1202" y="961"/>
                  </a:cubicBezTo>
                  <a:cubicBezTo>
                    <a:pt x="1204" y="957"/>
                    <a:pt x="1206" y="952"/>
                    <a:pt x="1207" y="948"/>
                  </a:cubicBezTo>
                  <a:cubicBezTo>
                    <a:pt x="1209" y="944"/>
                    <a:pt x="1211" y="940"/>
                    <a:pt x="1213" y="936"/>
                  </a:cubicBezTo>
                  <a:cubicBezTo>
                    <a:pt x="1217" y="935"/>
                    <a:pt x="1212" y="941"/>
                    <a:pt x="1214" y="941"/>
                  </a:cubicBezTo>
                  <a:cubicBezTo>
                    <a:pt x="1217" y="940"/>
                    <a:pt x="1218" y="932"/>
                    <a:pt x="1220" y="929"/>
                  </a:cubicBezTo>
                  <a:cubicBezTo>
                    <a:pt x="1217" y="925"/>
                    <a:pt x="1217" y="938"/>
                    <a:pt x="1214" y="934"/>
                  </a:cubicBezTo>
                  <a:cubicBezTo>
                    <a:pt x="1216" y="931"/>
                    <a:pt x="1213" y="931"/>
                    <a:pt x="1216" y="927"/>
                  </a:cubicBezTo>
                  <a:cubicBezTo>
                    <a:pt x="1216" y="926"/>
                    <a:pt x="1218" y="927"/>
                    <a:pt x="1219" y="925"/>
                  </a:cubicBezTo>
                  <a:cubicBezTo>
                    <a:pt x="1222" y="919"/>
                    <a:pt x="1223" y="909"/>
                    <a:pt x="1226" y="902"/>
                  </a:cubicBezTo>
                  <a:cubicBezTo>
                    <a:pt x="1227" y="899"/>
                    <a:pt x="1228" y="898"/>
                    <a:pt x="1229" y="895"/>
                  </a:cubicBezTo>
                  <a:cubicBezTo>
                    <a:pt x="1230" y="893"/>
                    <a:pt x="1231" y="890"/>
                    <a:pt x="1232" y="887"/>
                  </a:cubicBezTo>
                  <a:cubicBezTo>
                    <a:pt x="1233" y="883"/>
                    <a:pt x="1235" y="880"/>
                    <a:pt x="1236" y="877"/>
                  </a:cubicBezTo>
                  <a:cubicBezTo>
                    <a:pt x="1237" y="871"/>
                    <a:pt x="1238" y="864"/>
                    <a:pt x="1240" y="857"/>
                  </a:cubicBezTo>
                  <a:cubicBezTo>
                    <a:pt x="1241" y="851"/>
                    <a:pt x="1244" y="846"/>
                    <a:pt x="1245" y="840"/>
                  </a:cubicBezTo>
                  <a:cubicBezTo>
                    <a:pt x="1246" y="837"/>
                    <a:pt x="1246" y="829"/>
                    <a:pt x="1247" y="824"/>
                  </a:cubicBezTo>
                  <a:cubicBezTo>
                    <a:pt x="1248" y="822"/>
                    <a:pt x="1249" y="820"/>
                    <a:pt x="1250" y="818"/>
                  </a:cubicBezTo>
                  <a:cubicBezTo>
                    <a:pt x="1251" y="812"/>
                    <a:pt x="1251" y="805"/>
                    <a:pt x="1251" y="799"/>
                  </a:cubicBezTo>
                  <a:cubicBezTo>
                    <a:pt x="1251" y="792"/>
                    <a:pt x="1251" y="786"/>
                    <a:pt x="1252" y="780"/>
                  </a:cubicBezTo>
                  <a:cubicBezTo>
                    <a:pt x="1253" y="778"/>
                    <a:pt x="1255" y="777"/>
                    <a:pt x="1255" y="776"/>
                  </a:cubicBezTo>
                  <a:cubicBezTo>
                    <a:pt x="1257" y="770"/>
                    <a:pt x="1255" y="762"/>
                    <a:pt x="1255" y="755"/>
                  </a:cubicBezTo>
                  <a:cubicBezTo>
                    <a:pt x="1255" y="750"/>
                    <a:pt x="1257" y="748"/>
                    <a:pt x="1257" y="740"/>
                  </a:cubicBezTo>
                  <a:cubicBezTo>
                    <a:pt x="1257" y="738"/>
                    <a:pt x="1255" y="734"/>
                    <a:pt x="1255" y="734"/>
                  </a:cubicBezTo>
                  <a:cubicBezTo>
                    <a:pt x="1255" y="731"/>
                    <a:pt x="1257" y="729"/>
                    <a:pt x="1257" y="727"/>
                  </a:cubicBezTo>
                  <a:cubicBezTo>
                    <a:pt x="1257" y="724"/>
                    <a:pt x="1256" y="722"/>
                    <a:pt x="1255" y="719"/>
                  </a:cubicBezTo>
                  <a:cubicBezTo>
                    <a:pt x="1255" y="715"/>
                    <a:pt x="1256" y="711"/>
                    <a:pt x="1256" y="706"/>
                  </a:cubicBezTo>
                  <a:cubicBezTo>
                    <a:pt x="1256" y="704"/>
                    <a:pt x="1255" y="702"/>
                    <a:pt x="1255" y="700"/>
                  </a:cubicBezTo>
                  <a:cubicBezTo>
                    <a:pt x="1255" y="694"/>
                    <a:pt x="1257" y="687"/>
                    <a:pt x="1255" y="677"/>
                  </a:cubicBezTo>
                  <a:cubicBezTo>
                    <a:pt x="1255" y="675"/>
                    <a:pt x="1254" y="674"/>
                    <a:pt x="1253" y="671"/>
                  </a:cubicBezTo>
                  <a:cubicBezTo>
                    <a:pt x="1253" y="669"/>
                    <a:pt x="1253" y="667"/>
                    <a:pt x="1253" y="665"/>
                  </a:cubicBezTo>
                  <a:cubicBezTo>
                    <a:pt x="1252" y="662"/>
                    <a:pt x="1252" y="660"/>
                    <a:pt x="1251" y="658"/>
                  </a:cubicBezTo>
                  <a:cubicBezTo>
                    <a:pt x="1250" y="656"/>
                    <a:pt x="1250" y="654"/>
                    <a:pt x="1251" y="652"/>
                  </a:cubicBezTo>
                  <a:cubicBezTo>
                    <a:pt x="1251" y="650"/>
                    <a:pt x="1250" y="646"/>
                    <a:pt x="1249" y="640"/>
                  </a:cubicBezTo>
                  <a:cubicBezTo>
                    <a:pt x="1248" y="634"/>
                    <a:pt x="1249" y="629"/>
                    <a:pt x="1247" y="622"/>
                  </a:cubicBezTo>
                  <a:cubicBezTo>
                    <a:pt x="1247" y="618"/>
                    <a:pt x="1245" y="615"/>
                    <a:pt x="1244" y="612"/>
                  </a:cubicBezTo>
                  <a:cubicBezTo>
                    <a:pt x="1243" y="606"/>
                    <a:pt x="1243" y="601"/>
                    <a:pt x="1241" y="595"/>
                  </a:cubicBezTo>
                  <a:cubicBezTo>
                    <a:pt x="1240" y="591"/>
                    <a:pt x="1237" y="585"/>
                    <a:pt x="1236" y="581"/>
                  </a:cubicBezTo>
                  <a:cubicBezTo>
                    <a:pt x="1236" y="577"/>
                    <a:pt x="1236" y="573"/>
                    <a:pt x="1235" y="569"/>
                  </a:cubicBezTo>
                  <a:cubicBezTo>
                    <a:pt x="1233" y="563"/>
                    <a:pt x="1230" y="552"/>
                    <a:pt x="1228" y="548"/>
                  </a:cubicBezTo>
                  <a:cubicBezTo>
                    <a:pt x="1228" y="547"/>
                    <a:pt x="1227" y="547"/>
                    <a:pt x="1226" y="545"/>
                  </a:cubicBezTo>
                  <a:cubicBezTo>
                    <a:pt x="1225" y="542"/>
                    <a:pt x="1226" y="541"/>
                    <a:pt x="1225" y="538"/>
                  </a:cubicBezTo>
                  <a:cubicBezTo>
                    <a:pt x="1224" y="536"/>
                    <a:pt x="1220" y="529"/>
                    <a:pt x="1220" y="527"/>
                  </a:cubicBezTo>
                  <a:cubicBezTo>
                    <a:pt x="1220" y="526"/>
                    <a:pt x="1222" y="525"/>
                    <a:pt x="1221" y="523"/>
                  </a:cubicBezTo>
                  <a:cubicBezTo>
                    <a:pt x="1220" y="520"/>
                    <a:pt x="1218" y="518"/>
                    <a:pt x="1217" y="515"/>
                  </a:cubicBezTo>
                  <a:cubicBezTo>
                    <a:pt x="1215" y="512"/>
                    <a:pt x="1217" y="507"/>
                    <a:pt x="1212" y="500"/>
                  </a:cubicBezTo>
                  <a:cubicBezTo>
                    <a:pt x="1218" y="499"/>
                    <a:pt x="1218" y="514"/>
                    <a:pt x="1223" y="512"/>
                  </a:cubicBezTo>
                  <a:cubicBezTo>
                    <a:pt x="1226" y="516"/>
                    <a:pt x="1226" y="522"/>
                    <a:pt x="1228" y="525"/>
                  </a:cubicBezTo>
                  <a:cubicBezTo>
                    <a:pt x="1229" y="528"/>
                    <a:pt x="1230" y="527"/>
                    <a:pt x="1232" y="530"/>
                  </a:cubicBezTo>
                  <a:cubicBezTo>
                    <a:pt x="1235" y="535"/>
                    <a:pt x="1230" y="533"/>
                    <a:pt x="1231" y="536"/>
                  </a:cubicBezTo>
                  <a:cubicBezTo>
                    <a:pt x="1231" y="538"/>
                    <a:pt x="1233" y="541"/>
                    <a:pt x="1234" y="543"/>
                  </a:cubicBezTo>
                  <a:cubicBezTo>
                    <a:pt x="1234" y="544"/>
                    <a:pt x="1233" y="548"/>
                    <a:pt x="1234" y="551"/>
                  </a:cubicBezTo>
                  <a:cubicBezTo>
                    <a:pt x="1235" y="555"/>
                    <a:pt x="1237" y="549"/>
                    <a:pt x="1238" y="554"/>
                  </a:cubicBezTo>
                  <a:cubicBezTo>
                    <a:pt x="1240" y="560"/>
                    <a:pt x="1237" y="556"/>
                    <a:pt x="1235" y="557"/>
                  </a:cubicBezTo>
                  <a:cubicBezTo>
                    <a:pt x="1239" y="566"/>
                    <a:pt x="1239" y="566"/>
                    <a:pt x="1239" y="566"/>
                  </a:cubicBezTo>
                  <a:cubicBezTo>
                    <a:pt x="1242" y="570"/>
                    <a:pt x="1237" y="557"/>
                    <a:pt x="1242" y="561"/>
                  </a:cubicBezTo>
                  <a:cubicBezTo>
                    <a:pt x="1243" y="566"/>
                    <a:pt x="1246" y="570"/>
                    <a:pt x="1246" y="574"/>
                  </a:cubicBezTo>
                  <a:cubicBezTo>
                    <a:pt x="1246" y="577"/>
                    <a:pt x="1245" y="577"/>
                    <a:pt x="1245" y="578"/>
                  </a:cubicBezTo>
                  <a:cubicBezTo>
                    <a:pt x="1245" y="580"/>
                    <a:pt x="1245" y="582"/>
                    <a:pt x="1245" y="583"/>
                  </a:cubicBezTo>
                  <a:cubicBezTo>
                    <a:pt x="1245" y="585"/>
                    <a:pt x="1245" y="590"/>
                    <a:pt x="1246" y="596"/>
                  </a:cubicBezTo>
                  <a:cubicBezTo>
                    <a:pt x="1247" y="601"/>
                    <a:pt x="1249" y="607"/>
                    <a:pt x="1251" y="610"/>
                  </a:cubicBezTo>
                  <a:cubicBezTo>
                    <a:pt x="1251" y="610"/>
                    <a:pt x="1252" y="604"/>
                    <a:pt x="1253" y="608"/>
                  </a:cubicBezTo>
                  <a:cubicBezTo>
                    <a:pt x="1253" y="609"/>
                    <a:pt x="1252" y="612"/>
                    <a:pt x="1253" y="614"/>
                  </a:cubicBezTo>
                  <a:cubicBezTo>
                    <a:pt x="1254" y="615"/>
                    <a:pt x="1255" y="613"/>
                    <a:pt x="1256" y="615"/>
                  </a:cubicBezTo>
                  <a:cubicBezTo>
                    <a:pt x="1256" y="616"/>
                    <a:pt x="1257" y="619"/>
                    <a:pt x="1258" y="619"/>
                  </a:cubicBezTo>
                  <a:cubicBezTo>
                    <a:pt x="1259" y="622"/>
                    <a:pt x="1257" y="623"/>
                    <a:pt x="1257" y="624"/>
                  </a:cubicBezTo>
                  <a:cubicBezTo>
                    <a:pt x="1258" y="627"/>
                    <a:pt x="1260" y="628"/>
                    <a:pt x="1260" y="630"/>
                  </a:cubicBezTo>
                  <a:cubicBezTo>
                    <a:pt x="1261" y="633"/>
                    <a:pt x="1259" y="634"/>
                    <a:pt x="1260" y="636"/>
                  </a:cubicBezTo>
                  <a:cubicBezTo>
                    <a:pt x="1260" y="639"/>
                    <a:pt x="1262" y="639"/>
                    <a:pt x="1263" y="642"/>
                  </a:cubicBezTo>
                  <a:cubicBezTo>
                    <a:pt x="1263" y="645"/>
                    <a:pt x="1262" y="644"/>
                    <a:pt x="1263" y="650"/>
                  </a:cubicBezTo>
                  <a:cubicBezTo>
                    <a:pt x="1263" y="652"/>
                    <a:pt x="1264" y="654"/>
                    <a:pt x="1264" y="657"/>
                  </a:cubicBezTo>
                  <a:cubicBezTo>
                    <a:pt x="1265" y="659"/>
                    <a:pt x="1265" y="662"/>
                    <a:pt x="1266" y="664"/>
                  </a:cubicBezTo>
                  <a:cubicBezTo>
                    <a:pt x="1266" y="669"/>
                    <a:pt x="1266" y="674"/>
                    <a:pt x="1264" y="677"/>
                  </a:cubicBezTo>
                  <a:cubicBezTo>
                    <a:pt x="1265" y="682"/>
                    <a:pt x="1266" y="685"/>
                    <a:pt x="1267" y="689"/>
                  </a:cubicBezTo>
                  <a:close/>
                  <a:moveTo>
                    <a:pt x="1235" y="978"/>
                  </a:moveTo>
                  <a:cubicBezTo>
                    <a:pt x="1233" y="981"/>
                    <a:pt x="1231" y="989"/>
                    <a:pt x="1228" y="990"/>
                  </a:cubicBezTo>
                  <a:cubicBezTo>
                    <a:pt x="1228" y="989"/>
                    <a:pt x="1232" y="974"/>
                    <a:pt x="1235" y="978"/>
                  </a:cubicBezTo>
                  <a:close/>
                  <a:moveTo>
                    <a:pt x="453" y="1276"/>
                  </a:moveTo>
                  <a:cubicBezTo>
                    <a:pt x="449" y="1274"/>
                    <a:pt x="445" y="1272"/>
                    <a:pt x="443" y="1270"/>
                  </a:cubicBezTo>
                  <a:cubicBezTo>
                    <a:pt x="444" y="1270"/>
                    <a:pt x="447" y="1271"/>
                    <a:pt x="450" y="1272"/>
                  </a:cubicBezTo>
                  <a:cubicBezTo>
                    <a:pt x="452" y="1273"/>
                    <a:pt x="454" y="1275"/>
                    <a:pt x="453" y="1276"/>
                  </a:cubicBezTo>
                  <a:close/>
                  <a:moveTo>
                    <a:pt x="1182" y="1070"/>
                  </a:moveTo>
                  <a:cubicBezTo>
                    <a:pt x="1185" y="1067"/>
                    <a:pt x="1188" y="1059"/>
                    <a:pt x="1190" y="1062"/>
                  </a:cubicBezTo>
                  <a:cubicBezTo>
                    <a:pt x="1189" y="1064"/>
                    <a:pt x="1184" y="1073"/>
                    <a:pt x="1182" y="1070"/>
                  </a:cubicBezTo>
                  <a:close/>
                  <a:moveTo>
                    <a:pt x="1251" y="605"/>
                  </a:moveTo>
                  <a:cubicBezTo>
                    <a:pt x="1250" y="600"/>
                    <a:pt x="1248" y="594"/>
                    <a:pt x="1246" y="589"/>
                  </a:cubicBezTo>
                  <a:cubicBezTo>
                    <a:pt x="1248" y="587"/>
                    <a:pt x="1249" y="591"/>
                    <a:pt x="1249" y="593"/>
                  </a:cubicBezTo>
                  <a:cubicBezTo>
                    <a:pt x="1250" y="594"/>
                    <a:pt x="1251" y="597"/>
                    <a:pt x="1252" y="600"/>
                  </a:cubicBezTo>
                  <a:cubicBezTo>
                    <a:pt x="1252" y="603"/>
                    <a:pt x="1253" y="605"/>
                    <a:pt x="1251" y="605"/>
                  </a:cubicBezTo>
                  <a:close/>
                  <a:moveTo>
                    <a:pt x="1259" y="896"/>
                  </a:moveTo>
                  <a:cubicBezTo>
                    <a:pt x="1258" y="899"/>
                    <a:pt x="1258" y="899"/>
                    <a:pt x="1258" y="899"/>
                  </a:cubicBezTo>
                  <a:cubicBezTo>
                    <a:pt x="1257" y="899"/>
                    <a:pt x="1257" y="900"/>
                    <a:pt x="1257" y="901"/>
                  </a:cubicBezTo>
                  <a:cubicBezTo>
                    <a:pt x="1255" y="900"/>
                    <a:pt x="1255" y="900"/>
                    <a:pt x="1255" y="900"/>
                  </a:cubicBezTo>
                  <a:cubicBezTo>
                    <a:pt x="1255" y="899"/>
                    <a:pt x="1255" y="899"/>
                    <a:pt x="1254" y="898"/>
                  </a:cubicBezTo>
                  <a:cubicBezTo>
                    <a:pt x="1255" y="895"/>
                    <a:pt x="1255" y="895"/>
                    <a:pt x="1255" y="895"/>
                  </a:cubicBezTo>
                  <a:cubicBezTo>
                    <a:pt x="1256" y="896"/>
                    <a:pt x="1256" y="895"/>
                    <a:pt x="1256" y="894"/>
                  </a:cubicBezTo>
                  <a:cubicBezTo>
                    <a:pt x="1258" y="895"/>
                    <a:pt x="1258" y="895"/>
                    <a:pt x="1258" y="895"/>
                  </a:cubicBezTo>
                  <a:cubicBezTo>
                    <a:pt x="1258" y="896"/>
                    <a:pt x="1258" y="896"/>
                    <a:pt x="1259" y="896"/>
                  </a:cubicBezTo>
                  <a:close/>
                  <a:moveTo>
                    <a:pt x="1173" y="1080"/>
                  </a:moveTo>
                  <a:cubicBezTo>
                    <a:pt x="1175" y="1077"/>
                    <a:pt x="1176" y="1077"/>
                    <a:pt x="1178" y="1074"/>
                  </a:cubicBezTo>
                  <a:cubicBezTo>
                    <a:pt x="1179" y="1077"/>
                    <a:pt x="1175" y="1084"/>
                    <a:pt x="1173" y="1080"/>
                  </a:cubicBezTo>
                  <a:close/>
                  <a:moveTo>
                    <a:pt x="1253" y="914"/>
                  </a:moveTo>
                  <a:cubicBezTo>
                    <a:pt x="1251" y="914"/>
                    <a:pt x="1251" y="912"/>
                    <a:pt x="1251" y="909"/>
                  </a:cubicBezTo>
                  <a:cubicBezTo>
                    <a:pt x="1252" y="906"/>
                    <a:pt x="1252" y="903"/>
                    <a:pt x="1253" y="903"/>
                  </a:cubicBezTo>
                  <a:cubicBezTo>
                    <a:pt x="1255" y="905"/>
                    <a:pt x="1254" y="909"/>
                    <a:pt x="1253" y="914"/>
                  </a:cubicBezTo>
                  <a:close/>
                  <a:moveTo>
                    <a:pt x="1153" y="1107"/>
                  </a:moveTo>
                  <a:cubicBezTo>
                    <a:pt x="1153" y="1106"/>
                    <a:pt x="1154" y="1104"/>
                    <a:pt x="1156" y="1102"/>
                  </a:cubicBezTo>
                  <a:cubicBezTo>
                    <a:pt x="1157" y="1100"/>
                    <a:pt x="1159" y="1099"/>
                    <a:pt x="1160" y="1097"/>
                  </a:cubicBezTo>
                  <a:cubicBezTo>
                    <a:pt x="1163" y="1094"/>
                    <a:pt x="1168" y="1085"/>
                    <a:pt x="1171" y="1086"/>
                  </a:cubicBezTo>
                  <a:cubicBezTo>
                    <a:pt x="1169" y="1090"/>
                    <a:pt x="1167" y="1093"/>
                    <a:pt x="1164" y="1096"/>
                  </a:cubicBezTo>
                  <a:cubicBezTo>
                    <a:pt x="1163" y="1098"/>
                    <a:pt x="1160" y="1099"/>
                    <a:pt x="1160" y="1099"/>
                  </a:cubicBezTo>
                  <a:cubicBezTo>
                    <a:pt x="1160" y="1099"/>
                    <a:pt x="1159" y="1102"/>
                    <a:pt x="1158" y="1105"/>
                  </a:cubicBezTo>
                  <a:cubicBezTo>
                    <a:pt x="1157" y="1107"/>
                    <a:pt x="1155" y="1109"/>
                    <a:pt x="1153" y="1107"/>
                  </a:cubicBezTo>
                  <a:close/>
                  <a:moveTo>
                    <a:pt x="1243" y="943"/>
                  </a:moveTo>
                  <a:cubicBezTo>
                    <a:pt x="1242" y="945"/>
                    <a:pt x="1241" y="943"/>
                    <a:pt x="1240" y="943"/>
                  </a:cubicBezTo>
                  <a:cubicBezTo>
                    <a:pt x="1240" y="943"/>
                    <a:pt x="1238" y="946"/>
                    <a:pt x="1238" y="946"/>
                  </a:cubicBezTo>
                  <a:cubicBezTo>
                    <a:pt x="1237" y="945"/>
                    <a:pt x="1240" y="939"/>
                    <a:pt x="1238" y="936"/>
                  </a:cubicBezTo>
                  <a:cubicBezTo>
                    <a:pt x="1240" y="932"/>
                    <a:pt x="1240" y="935"/>
                    <a:pt x="1242" y="936"/>
                  </a:cubicBezTo>
                  <a:cubicBezTo>
                    <a:pt x="1244" y="933"/>
                    <a:pt x="1241" y="932"/>
                    <a:pt x="1242" y="930"/>
                  </a:cubicBezTo>
                  <a:cubicBezTo>
                    <a:pt x="1243" y="925"/>
                    <a:pt x="1247" y="924"/>
                    <a:pt x="1247" y="915"/>
                  </a:cubicBezTo>
                  <a:cubicBezTo>
                    <a:pt x="1248" y="917"/>
                    <a:pt x="1249" y="920"/>
                    <a:pt x="1249" y="922"/>
                  </a:cubicBezTo>
                  <a:cubicBezTo>
                    <a:pt x="1248" y="925"/>
                    <a:pt x="1246" y="924"/>
                    <a:pt x="1245" y="928"/>
                  </a:cubicBezTo>
                  <a:cubicBezTo>
                    <a:pt x="1245" y="929"/>
                    <a:pt x="1245" y="931"/>
                    <a:pt x="1245" y="934"/>
                  </a:cubicBezTo>
                  <a:cubicBezTo>
                    <a:pt x="1244" y="937"/>
                    <a:pt x="1244" y="941"/>
                    <a:pt x="1243" y="943"/>
                  </a:cubicBezTo>
                  <a:close/>
                  <a:moveTo>
                    <a:pt x="1268" y="706"/>
                  </a:moveTo>
                  <a:cubicBezTo>
                    <a:pt x="1268" y="703"/>
                    <a:pt x="1268" y="700"/>
                    <a:pt x="1267" y="697"/>
                  </a:cubicBezTo>
                  <a:cubicBezTo>
                    <a:pt x="1269" y="697"/>
                    <a:pt x="1272" y="707"/>
                    <a:pt x="1268" y="706"/>
                  </a:cubicBezTo>
                  <a:close/>
                  <a:moveTo>
                    <a:pt x="1237" y="954"/>
                  </a:moveTo>
                  <a:cubicBezTo>
                    <a:pt x="1236" y="958"/>
                    <a:pt x="1235" y="960"/>
                    <a:pt x="1233" y="959"/>
                  </a:cubicBezTo>
                  <a:cubicBezTo>
                    <a:pt x="1234" y="955"/>
                    <a:pt x="1235" y="951"/>
                    <a:pt x="1237" y="954"/>
                  </a:cubicBezTo>
                  <a:close/>
                  <a:moveTo>
                    <a:pt x="1229" y="972"/>
                  </a:moveTo>
                  <a:cubicBezTo>
                    <a:pt x="1226" y="972"/>
                    <a:pt x="1229" y="967"/>
                    <a:pt x="1230" y="963"/>
                  </a:cubicBezTo>
                  <a:cubicBezTo>
                    <a:pt x="1233" y="963"/>
                    <a:pt x="1230" y="968"/>
                    <a:pt x="1229" y="972"/>
                  </a:cubicBezTo>
                  <a:close/>
                  <a:moveTo>
                    <a:pt x="1222" y="984"/>
                  </a:moveTo>
                  <a:cubicBezTo>
                    <a:pt x="1221" y="981"/>
                    <a:pt x="1224" y="976"/>
                    <a:pt x="1226" y="977"/>
                  </a:cubicBezTo>
                  <a:cubicBezTo>
                    <a:pt x="1227" y="980"/>
                    <a:pt x="1224" y="986"/>
                    <a:pt x="1222" y="984"/>
                  </a:cubicBezTo>
                  <a:close/>
                  <a:moveTo>
                    <a:pt x="1216" y="1000"/>
                  </a:moveTo>
                  <a:cubicBezTo>
                    <a:pt x="1215" y="1002"/>
                    <a:pt x="1214" y="1002"/>
                    <a:pt x="1213" y="1005"/>
                  </a:cubicBezTo>
                  <a:cubicBezTo>
                    <a:pt x="1210" y="1004"/>
                    <a:pt x="1212" y="1001"/>
                    <a:pt x="1214" y="997"/>
                  </a:cubicBezTo>
                  <a:cubicBezTo>
                    <a:pt x="1216" y="997"/>
                    <a:pt x="1216" y="999"/>
                    <a:pt x="1216" y="1000"/>
                  </a:cubicBezTo>
                  <a:close/>
                  <a:moveTo>
                    <a:pt x="1210" y="1012"/>
                  </a:moveTo>
                  <a:cubicBezTo>
                    <a:pt x="1211" y="1014"/>
                    <a:pt x="1206" y="1016"/>
                    <a:pt x="1205" y="1021"/>
                  </a:cubicBezTo>
                  <a:cubicBezTo>
                    <a:pt x="1199" y="1018"/>
                    <a:pt x="1207" y="1013"/>
                    <a:pt x="1210" y="1012"/>
                  </a:cubicBezTo>
                  <a:close/>
                  <a:moveTo>
                    <a:pt x="1185" y="1057"/>
                  </a:moveTo>
                  <a:cubicBezTo>
                    <a:pt x="1184" y="1061"/>
                    <a:pt x="1181" y="1059"/>
                    <a:pt x="1179" y="1061"/>
                  </a:cubicBezTo>
                  <a:cubicBezTo>
                    <a:pt x="1178" y="1062"/>
                    <a:pt x="1176" y="1066"/>
                    <a:pt x="1175" y="1063"/>
                  </a:cubicBezTo>
                  <a:cubicBezTo>
                    <a:pt x="1180" y="1058"/>
                    <a:pt x="1179" y="1054"/>
                    <a:pt x="1183" y="1051"/>
                  </a:cubicBezTo>
                  <a:cubicBezTo>
                    <a:pt x="1185" y="1052"/>
                    <a:pt x="1182" y="1057"/>
                    <a:pt x="1185" y="1057"/>
                  </a:cubicBezTo>
                  <a:close/>
                  <a:moveTo>
                    <a:pt x="1266" y="779"/>
                  </a:moveTo>
                  <a:cubicBezTo>
                    <a:pt x="1264" y="765"/>
                    <a:pt x="1272" y="775"/>
                    <a:pt x="1266" y="779"/>
                  </a:cubicBezTo>
                  <a:close/>
                  <a:moveTo>
                    <a:pt x="1203" y="1023"/>
                  </a:moveTo>
                  <a:cubicBezTo>
                    <a:pt x="1201" y="1027"/>
                    <a:pt x="1199" y="1031"/>
                    <a:pt x="1197" y="1034"/>
                  </a:cubicBezTo>
                  <a:cubicBezTo>
                    <a:pt x="1194" y="1032"/>
                    <a:pt x="1199" y="1021"/>
                    <a:pt x="1203" y="1023"/>
                  </a:cubicBezTo>
                  <a:close/>
                  <a:moveTo>
                    <a:pt x="1192" y="1043"/>
                  </a:moveTo>
                  <a:cubicBezTo>
                    <a:pt x="1188" y="1048"/>
                    <a:pt x="1188" y="1048"/>
                    <a:pt x="1188" y="1048"/>
                  </a:cubicBezTo>
                  <a:cubicBezTo>
                    <a:pt x="1185" y="1048"/>
                    <a:pt x="1189" y="1039"/>
                    <a:pt x="1192" y="1043"/>
                  </a:cubicBezTo>
                  <a:close/>
                  <a:moveTo>
                    <a:pt x="1133" y="1123"/>
                  </a:moveTo>
                  <a:cubicBezTo>
                    <a:pt x="1130" y="1125"/>
                    <a:pt x="1129" y="1123"/>
                    <a:pt x="1131" y="1120"/>
                  </a:cubicBezTo>
                  <a:cubicBezTo>
                    <a:pt x="1132" y="1117"/>
                    <a:pt x="1135" y="1113"/>
                    <a:pt x="1137" y="1112"/>
                  </a:cubicBezTo>
                  <a:cubicBezTo>
                    <a:pt x="1137" y="1116"/>
                    <a:pt x="1133" y="1120"/>
                    <a:pt x="1133" y="1123"/>
                  </a:cubicBezTo>
                  <a:close/>
                  <a:moveTo>
                    <a:pt x="1126" y="1128"/>
                  </a:moveTo>
                  <a:cubicBezTo>
                    <a:pt x="1124" y="1131"/>
                    <a:pt x="1122" y="1133"/>
                    <a:pt x="1120" y="1134"/>
                  </a:cubicBezTo>
                  <a:cubicBezTo>
                    <a:pt x="1119" y="1132"/>
                    <a:pt x="1125" y="1124"/>
                    <a:pt x="1126" y="1128"/>
                  </a:cubicBezTo>
                  <a:close/>
                  <a:moveTo>
                    <a:pt x="1198" y="1019"/>
                  </a:moveTo>
                  <a:cubicBezTo>
                    <a:pt x="1198" y="1017"/>
                    <a:pt x="1197" y="1012"/>
                    <a:pt x="1200" y="1010"/>
                  </a:cubicBezTo>
                  <a:cubicBezTo>
                    <a:pt x="1203" y="1011"/>
                    <a:pt x="1201" y="1017"/>
                    <a:pt x="1198" y="1019"/>
                  </a:cubicBezTo>
                  <a:close/>
                  <a:moveTo>
                    <a:pt x="1193" y="1028"/>
                  </a:moveTo>
                  <a:cubicBezTo>
                    <a:pt x="1189" y="1028"/>
                    <a:pt x="1193" y="1018"/>
                    <a:pt x="1197" y="1022"/>
                  </a:cubicBezTo>
                  <a:cubicBezTo>
                    <a:pt x="1197" y="1024"/>
                    <a:pt x="1195" y="1027"/>
                    <a:pt x="1193" y="1028"/>
                  </a:cubicBezTo>
                  <a:close/>
                  <a:moveTo>
                    <a:pt x="1189" y="1033"/>
                  </a:moveTo>
                  <a:cubicBezTo>
                    <a:pt x="1189" y="1032"/>
                    <a:pt x="1191" y="1032"/>
                    <a:pt x="1191" y="1032"/>
                  </a:cubicBezTo>
                  <a:cubicBezTo>
                    <a:pt x="1191" y="1033"/>
                    <a:pt x="1188" y="1034"/>
                    <a:pt x="1188" y="1034"/>
                  </a:cubicBezTo>
                  <a:cubicBezTo>
                    <a:pt x="1186" y="1037"/>
                    <a:pt x="1184" y="1045"/>
                    <a:pt x="1180" y="1047"/>
                  </a:cubicBezTo>
                  <a:cubicBezTo>
                    <a:pt x="1176" y="1045"/>
                    <a:pt x="1182" y="1037"/>
                    <a:pt x="1186" y="1031"/>
                  </a:cubicBezTo>
                  <a:cubicBezTo>
                    <a:pt x="1188" y="1030"/>
                    <a:pt x="1186" y="1036"/>
                    <a:pt x="1189" y="1033"/>
                  </a:cubicBezTo>
                  <a:close/>
                  <a:moveTo>
                    <a:pt x="1246" y="884"/>
                  </a:moveTo>
                  <a:cubicBezTo>
                    <a:pt x="1243" y="880"/>
                    <a:pt x="1249" y="873"/>
                    <a:pt x="1249" y="865"/>
                  </a:cubicBezTo>
                  <a:cubicBezTo>
                    <a:pt x="1251" y="866"/>
                    <a:pt x="1250" y="870"/>
                    <a:pt x="1249" y="873"/>
                  </a:cubicBezTo>
                  <a:cubicBezTo>
                    <a:pt x="1249" y="875"/>
                    <a:pt x="1248" y="877"/>
                    <a:pt x="1248" y="879"/>
                  </a:cubicBezTo>
                  <a:cubicBezTo>
                    <a:pt x="1247" y="881"/>
                    <a:pt x="1246" y="882"/>
                    <a:pt x="1246" y="884"/>
                  </a:cubicBezTo>
                  <a:close/>
                  <a:moveTo>
                    <a:pt x="1068" y="1181"/>
                  </a:moveTo>
                  <a:cubicBezTo>
                    <a:pt x="1066" y="1184"/>
                    <a:pt x="1065" y="1183"/>
                    <a:pt x="1063" y="1184"/>
                  </a:cubicBezTo>
                  <a:cubicBezTo>
                    <a:pt x="1062" y="1183"/>
                    <a:pt x="1064" y="1181"/>
                    <a:pt x="1067" y="1179"/>
                  </a:cubicBezTo>
                  <a:lnTo>
                    <a:pt x="1068" y="1181"/>
                  </a:lnTo>
                  <a:close/>
                  <a:moveTo>
                    <a:pt x="1041" y="1200"/>
                  </a:moveTo>
                  <a:cubicBezTo>
                    <a:pt x="1042" y="1198"/>
                    <a:pt x="1048" y="1194"/>
                    <a:pt x="1049" y="1196"/>
                  </a:cubicBezTo>
                  <a:cubicBezTo>
                    <a:pt x="1048" y="1198"/>
                    <a:pt x="1042" y="1202"/>
                    <a:pt x="1041" y="1200"/>
                  </a:cubicBezTo>
                  <a:close/>
                  <a:moveTo>
                    <a:pt x="1014" y="1223"/>
                  </a:moveTo>
                  <a:cubicBezTo>
                    <a:pt x="1009" y="1226"/>
                    <a:pt x="1005" y="1226"/>
                    <a:pt x="1000" y="1227"/>
                  </a:cubicBezTo>
                  <a:cubicBezTo>
                    <a:pt x="1001" y="1225"/>
                    <a:pt x="1004" y="1223"/>
                    <a:pt x="1007" y="1222"/>
                  </a:cubicBezTo>
                  <a:cubicBezTo>
                    <a:pt x="1010" y="1221"/>
                    <a:pt x="1013" y="1221"/>
                    <a:pt x="1014" y="1223"/>
                  </a:cubicBezTo>
                  <a:close/>
                  <a:moveTo>
                    <a:pt x="974" y="1244"/>
                  </a:moveTo>
                  <a:cubicBezTo>
                    <a:pt x="971" y="1244"/>
                    <a:pt x="968" y="1245"/>
                    <a:pt x="964" y="1248"/>
                  </a:cubicBezTo>
                  <a:cubicBezTo>
                    <a:pt x="962" y="1243"/>
                    <a:pt x="972" y="1242"/>
                    <a:pt x="977" y="1238"/>
                  </a:cubicBezTo>
                  <a:cubicBezTo>
                    <a:pt x="976" y="1240"/>
                    <a:pt x="973" y="1242"/>
                    <a:pt x="974" y="1244"/>
                  </a:cubicBezTo>
                  <a:close/>
                  <a:moveTo>
                    <a:pt x="1207" y="989"/>
                  </a:moveTo>
                  <a:cubicBezTo>
                    <a:pt x="1206" y="992"/>
                    <a:pt x="1204" y="994"/>
                    <a:pt x="1202" y="993"/>
                  </a:cubicBezTo>
                  <a:cubicBezTo>
                    <a:pt x="1204" y="989"/>
                    <a:pt x="1205" y="986"/>
                    <a:pt x="1207" y="989"/>
                  </a:cubicBezTo>
                  <a:close/>
                  <a:moveTo>
                    <a:pt x="925" y="1263"/>
                  </a:moveTo>
                  <a:cubicBezTo>
                    <a:pt x="927" y="1261"/>
                    <a:pt x="929" y="1260"/>
                    <a:pt x="933" y="1258"/>
                  </a:cubicBezTo>
                  <a:cubicBezTo>
                    <a:pt x="934" y="1259"/>
                    <a:pt x="935" y="1259"/>
                    <a:pt x="935" y="1260"/>
                  </a:cubicBezTo>
                  <a:cubicBezTo>
                    <a:pt x="933" y="1263"/>
                    <a:pt x="928" y="1263"/>
                    <a:pt x="925" y="1263"/>
                  </a:cubicBezTo>
                  <a:close/>
                  <a:moveTo>
                    <a:pt x="923" y="1266"/>
                  </a:moveTo>
                  <a:cubicBezTo>
                    <a:pt x="919" y="1268"/>
                    <a:pt x="918" y="1267"/>
                    <a:pt x="915" y="1268"/>
                  </a:cubicBezTo>
                  <a:cubicBezTo>
                    <a:pt x="915" y="1266"/>
                    <a:pt x="924" y="1263"/>
                    <a:pt x="923" y="1266"/>
                  </a:cubicBezTo>
                  <a:close/>
                  <a:moveTo>
                    <a:pt x="882" y="1281"/>
                  </a:moveTo>
                  <a:cubicBezTo>
                    <a:pt x="877" y="1283"/>
                    <a:pt x="872" y="1285"/>
                    <a:pt x="872" y="1282"/>
                  </a:cubicBezTo>
                  <a:cubicBezTo>
                    <a:pt x="876" y="1279"/>
                    <a:pt x="881" y="1277"/>
                    <a:pt x="882" y="1281"/>
                  </a:cubicBezTo>
                  <a:close/>
                  <a:moveTo>
                    <a:pt x="773" y="1302"/>
                  </a:moveTo>
                  <a:cubicBezTo>
                    <a:pt x="765" y="1309"/>
                    <a:pt x="760" y="1298"/>
                    <a:pt x="773" y="1302"/>
                  </a:cubicBezTo>
                  <a:close/>
                  <a:moveTo>
                    <a:pt x="752" y="1306"/>
                  </a:moveTo>
                  <a:cubicBezTo>
                    <a:pt x="749" y="1307"/>
                    <a:pt x="747" y="1306"/>
                    <a:pt x="746" y="1305"/>
                  </a:cubicBezTo>
                  <a:cubicBezTo>
                    <a:pt x="744" y="1304"/>
                    <a:pt x="744" y="1303"/>
                    <a:pt x="743" y="1301"/>
                  </a:cubicBezTo>
                  <a:cubicBezTo>
                    <a:pt x="751" y="1300"/>
                    <a:pt x="752" y="1302"/>
                    <a:pt x="752" y="1306"/>
                  </a:cubicBezTo>
                  <a:close/>
                  <a:moveTo>
                    <a:pt x="811" y="1297"/>
                  </a:moveTo>
                  <a:cubicBezTo>
                    <a:pt x="809" y="1294"/>
                    <a:pt x="812" y="1292"/>
                    <a:pt x="817" y="1292"/>
                  </a:cubicBezTo>
                  <a:cubicBezTo>
                    <a:pt x="819" y="1295"/>
                    <a:pt x="815" y="1296"/>
                    <a:pt x="811" y="1297"/>
                  </a:cubicBezTo>
                  <a:close/>
                  <a:moveTo>
                    <a:pt x="718" y="1306"/>
                  </a:moveTo>
                  <a:cubicBezTo>
                    <a:pt x="715" y="1306"/>
                    <a:pt x="711" y="1306"/>
                    <a:pt x="709" y="1305"/>
                  </a:cubicBezTo>
                  <a:cubicBezTo>
                    <a:pt x="709" y="1303"/>
                    <a:pt x="721" y="1302"/>
                    <a:pt x="718" y="1306"/>
                  </a:cubicBezTo>
                  <a:close/>
                  <a:moveTo>
                    <a:pt x="650" y="1301"/>
                  </a:moveTo>
                  <a:cubicBezTo>
                    <a:pt x="648" y="1302"/>
                    <a:pt x="636" y="1301"/>
                    <a:pt x="638" y="1298"/>
                  </a:cubicBezTo>
                  <a:cubicBezTo>
                    <a:pt x="644" y="1298"/>
                    <a:pt x="647" y="1299"/>
                    <a:pt x="650" y="1301"/>
                  </a:cubicBezTo>
                  <a:close/>
                  <a:moveTo>
                    <a:pt x="626" y="1299"/>
                  </a:moveTo>
                  <a:cubicBezTo>
                    <a:pt x="622" y="1298"/>
                    <a:pt x="619" y="1298"/>
                    <a:pt x="619" y="1295"/>
                  </a:cubicBezTo>
                  <a:cubicBezTo>
                    <a:pt x="622" y="1296"/>
                    <a:pt x="623" y="1295"/>
                    <a:pt x="625" y="1295"/>
                  </a:cubicBezTo>
                  <a:cubicBezTo>
                    <a:pt x="626" y="1296"/>
                    <a:pt x="627" y="1297"/>
                    <a:pt x="626" y="1299"/>
                  </a:cubicBezTo>
                  <a:close/>
                  <a:moveTo>
                    <a:pt x="605" y="1292"/>
                  </a:moveTo>
                  <a:cubicBezTo>
                    <a:pt x="610" y="1292"/>
                    <a:pt x="611" y="1294"/>
                    <a:pt x="613" y="1295"/>
                  </a:cubicBezTo>
                  <a:cubicBezTo>
                    <a:pt x="611" y="1297"/>
                    <a:pt x="602" y="1296"/>
                    <a:pt x="605" y="1292"/>
                  </a:cubicBezTo>
                  <a:close/>
                  <a:moveTo>
                    <a:pt x="504" y="1262"/>
                  </a:moveTo>
                  <a:cubicBezTo>
                    <a:pt x="504" y="1261"/>
                    <a:pt x="505" y="1261"/>
                    <a:pt x="506" y="1260"/>
                  </a:cubicBezTo>
                  <a:cubicBezTo>
                    <a:pt x="515" y="1265"/>
                    <a:pt x="524" y="1265"/>
                    <a:pt x="525" y="1271"/>
                  </a:cubicBezTo>
                  <a:cubicBezTo>
                    <a:pt x="522" y="1273"/>
                    <a:pt x="523" y="1270"/>
                    <a:pt x="521" y="1269"/>
                  </a:cubicBezTo>
                  <a:cubicBezTo>
                    <a:pt x="518" y="1268"/>
                    <a:pt x="515" y="1267"/>
                    <a:pt x="512" y="1266"/>
                  </a:cubicBezTo>
                  <a:cubicBezTo>
                    <a:pt x="509" y="1265"/>
                    <a:pt x="506" y="1263"/>
                    <a:pt x="504" y="1262"/>
                  </a:cubicBezTo>
                  <a:close/>
                  <a:moveTo>
                    <a:pt x="372" y="1187"/>
                  </a:moveTo>
                  <a:cubicBezTo>
                    <a:pt x="368" y="1183"/>
                    <a:pt x="373" y="1184"/>
                    <a:pt x="375" y="1184"/>
                  </a:cubicBezTo>
                  <a:cubicBezTo>
                    <a:pt x="377" y="1187"/>
                    <a:pt x="383" y="1191"/>
                    <a:pt x="382" y="1194"/>
                  </a:cubicBezTo>
                  <a:cubicBezTo>
                    <a:pt x="376" y="1191"/>
                    <a:pt x="375" y="1185"/>
                    <a:pt x="372" y="1187"/>
                  </a:cubicBezTo>
                  <a:close/>
                  <a:moveTo>
                    <a:pt x="354" y="1172"/>
                  </a:moveTo>
                  <a:cubicBezTo>
                    <a:pt x="356" y="1169"/>
                    <a:pt x="369" y="1179"/>
                    <a:pt x="367" y="1182"/>
                  </a:cubicBezTo>
                  <a:cubicBezTo>
                    <a:pt x="361" y="1178"/>
                    <a:pt x="360" y="1177"/>
                    <a:pt x="354" y="1172"/>
                  </a:cubicBezTo>
                  <a:close/>
                  <a:moveTo>
                    <a:pt x="1152" y="1057"/>
                  </a:moveTo>
                  <a:cubicBezTo>
                    <a:pt x="1152" y="1054"/>
                    <a:pt x="1154" y="1052"/>
                    <a:pt x="1156" y="1049"/>
                  </a:cubicBezTo>
                  <a:cubicBezTo>
                    <a:pt x="1158" y="1051"/>
                    <a:pt x="1154" y="1056"/>
                    <a:pt x="1152" y="1057"/>
                  </a:cubicBezTo>
                  <a:close/>
                  <a:moveTo>
                    <a:pt x="944" y="1208"/>
                  </a:moveTo>
                  <a:cubicBezTo>
                    <a:pt x="944" y="1210"/>
                    <a:pt x="938" y="1212"/>
                    <a:pt x="935" y="1214"/>
                  </a:cubicBezTo>
                  <a:cubicBezTo>
                    <a:pt x="933" y="1212"/>
                    <a:pt x="936" y="1212"/>
                    <a:pt x="936" y="1212"/>
                  </a:cubicBezTo>
                  <a:cubicBezTo>
                    <a:pt x="937" y="1211"/>
                    <a:pt x="940" y="1207"/>
                    <a:pt x="944" y="12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</p:grpSp>
      <p:grpSp>
        <p:nvGrpSpPr>
          <p:cNvPr id="70" name="组合 69"/>
          <p:cNvGrpSpPr/>
          <p:nvPr/>
        </p:nvGrpSpPr>
        <p:grpSpPr>
          <a:xfrm rot="6493429">
            <a:off x="2764447" y="3791498"/>
            <a:ext cx="1806437" cy="1829756"/>
            <a:chOff x="3482976" y="522288"/>
            <a:chExt cx="2090737" cy="2117725"/>
          </a:xfrm>
          <a:solidFill>
            <a:srgbClr val="C29354"/>
          </a:solidFill>
        </p:grpSpPr>
        <p:sp>
          <p:nvSpPr>
            <p:cNvPr id="71" name="Freeform 5"/>
            <p:cNvSpPr/>
            <p:nvPr/>
          </p:nvSpPr>
          <p:spPr bwMode="auto">
            <a:xfrm>
              <a:off x="5264150" y="2328863"/>
              <a:ext cx="39687" cy="34925"/>
            </a:xfrm>
            <a:custGeom>
              <a:avLst/>
              <a:gdLst>
                <a:gd name="T0" fmla="*/ 0 w 28"/>
                <a:gd name="T1" fmla="*/ 26 h 26"/>
                <a:gd name="T2" fmla="*/ 14 w 28"/>
                <a:gd name="T3" fmla="*/ 15 h 26"/>
                <a:gd name="T4" fmla="*/ 28 w 28"/>
                <a:gd name="T5" fmla="*/ 0 h 26"/>
                <a:gd name="T6" fmla="*/ 0 w 28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6">
                  <a:moveTo>
                    <a:pt x="0" y="26"/>
                  </a:moveTo>
                  <a:cubicBezTo>
                    <a:pt x="3" y="18"/>
                    <a:pt x="10" y="19"/>
                    <a:pt x="14" y="15"/>
                  </a:cubicBezTo>
                  <a:cubicBezTo>
                    <a:pt x="20" y="11"/>
                    <a:pt x="21" y="4"/>
                    <a:pt x="28" y="0"/>
                  </a:cubicBezTo>
                  <a:cubicBezTo>
                    <a:pt x="24" y="13"/>
                    <a:pt x="8" y="24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72" name="Freeform 6"/>
            <p:cNvSpPr/>
            <p:nvPr/>
          </p:nvSpPr>
          <p:spPr bwMode="auto">
            <a:xfrm>
              <a:off x="5505450" y="1222375"/>
              <a:ext cx="20637" cy="50800"/>
            </a:xfrm>
            <a:custGeom>
              <a:avLst/>
              <a:gdLst>
                <a:gd name="T0" fmla="*/ 15 w 15"/>
                <a:gd name="T1" fmla="*/ 36 h 37"/>
                <a:gd name="T2" fmla="*/ 11 w 15"/>
                <a:gd name="T3" fmla="*/ 28 h 37"/>
                <a:gd name="T4" fmla="*/ 7 w 15"/>
                <a:gd name="T5" fmla="*/ 20 h 37"/>
                <a:gd name="T6" fmla="*/ 4 w 15"/>
                <a:gd name="T7" fmla="*/ 8 h 37"/>
                <a:gd name="T8" fmla="*/ 1 w 15"/>
                <a:gd name="T9" fmla="*/ 0 h 37"/>
                <a:gd name="T10" fmla="*/ 8 w 15"/>
                <a:gd name="T11" fmla="*/ 13 h 37"/>
                <a:gd name="T12" fmla="*/ 12 w 15"/>
                <a:gd name="T13" fmla="*/ 24 h 37"/>
                <a:gd name="T14" fmla="*/ 15 w 1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7">
                  <a:moveTo>
                    <a:pt x="15" y="36"/>
                  </a:moveTo>
                  <a:cubicBezTo>
                    <a:pt x="14" y="37"/>
                    <a:pt x="13" y="31"/>
                    <a:pt x="11" y="28"/>
                  </a:cubicBezTo>
                  <a:cubicBezTo>
                    <a:pt x="11" y="26"/>
                    <a:pt x="8" y="23"/>
                    <a:pt x="7" y="20"/>
                  </a:cubicBezTo>
                  <a:cubicBezTo>
                    <a:pt x="6" y="16"/>
                    <a:pt x="5" y="11"/>
                    <a:pt x="4" y="8"/>
                  </a:cubicBezTo>
                  <a:cubicBezTo>
                    <a:pt x="3" y="5"/>
                    <a:pt x="0" y="6"/>
                    <a:pt x="1" y="0"/>
                  </a:cubicBezTo>
                  <a:cubicBezTo>
                    <a:pt x="4" y="1"/>
                    <a:pt x="6" y="6"/>
                    <a:pt x="8" y="13"/>
                  </a:cubicBezTo>
                  <a:cubicBezTo>
                    <a:pt x="9" y="17"/>
                    <a:pt x="11" y="20"/>
                    <a:pt x="12" y="24"/>
                  </a:cubicBezTo>
                  <a:cubicBezTo>
                    <a:pt x="13" y="28"/>
                    <a:pt x="14" y="32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73" name="Freeform 7"/>
            <p:cNvSpPr/>
            <p:nvPr/>
          </p:nvSpPr>
          <p:spPr bwMode="auto">
            <a:xfrm>
              <a:off x="5076825" y="688975"/>
              <a:ext cx="23812" cy="15875"/>
            </a:xfrm>
            <a:custGeom>
              <a:avLst/>
              <a:gdLst>
                <a:gd name="T0" fmla="*/ 0 w 17"/>
                <a:gd name="T1" fmla="*/ 0 h 11"/>
                <a:gd name="T2" fmla="*/ 13 w 17"/>
                <a:gd name="T3" fmla="*/ 11 h 11"/>
                <a:gd name="T4" fmla="*/ 0 w 1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0" y="0"/>
                  </a:moveTo>
                  <a:cubicBezTo>
                    <a:pt x="1" y="0"/>
                    <a:pt x="17" y="9"/>
                    <a:pt x="13" y="11"/>
                  </a:cubicBezTo>
                  <a:cubicBezTo>
                    <a:pt x="8" y="7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74" name="Freeform 8"/>
            <p:cNvSpPr/>
            <p:nvPr/>
          </p:nvSpPr>
          <p:spPr bwMode="auto">
            <a:xfrm>
              <a:off x="4991100" y="642938"/>
              <a:ext cx="19050" cy="11113"/>
            </a:xfrm>
            <a:custGeom>
              <a:avLst/>
              <a:gdLst>
                <a:gd name="T0" fmla="*/ 14 w 14"/>
                <a:gd name="T1" fmla="*/ 6 h 8"/>
                <a:gd name="T2" fmla="*/ 4 w 14"/>
                <a:gd name="T3" fmla="*/ 0 h 8"/>
                <a:gd name="T4" fmla="*/ 14 w 14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4" y="6"/>
                  </a:moveTo>
                  <a:cubicBezTo>
                    <a:pt x="14" y="8"/>
                    <a:pt x="0" y="1"/>
                    <a:pt x="4" y="0"/>
                  </a:cubicBezTo>
                  <a:cubicBezTo>
                    <a:pt x="8" y="0"/>
                    <a:pt x="10" y="3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75" name="Freeform 9"/>
            <p:cNvSpPr/>
            <p:nvPr/>
          </p:nvSpPr>
          <p:spPr bwMode="auto">
            <a:xfrm>
              <a:off x="4756150" y="552450"/>
              <a:ext cx="22225" cy="7938"/>
            </a:xfrm>
            <a:custGeom>
              <a:avLst/>
              <a:gdLst>
                <a:gd name="T0" fmla="*/ 0 w 15"/>
                <a:gd name="T1" fmla="*/ 2 h 6"/>
                <a:gd name="T2" fmla="*/ 15 w 15"/>
                <a:gd name="T3" fmla="*/ 3 h 6"/>
                <a:gd name="T4" fmla="*/ 14 w 15"/>
                <a:gd name="T5" fmla="*/ 6 h 6"/>
                <a:gd name="T6" fmla="*/ 0 w 15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">
                  <a:moveTo>
                    <a:pt x="0" y="2"/>
                  </a:moveTo>
                  <a:cubicBezTo>
                    <a:pt x="3" y="0"/>
                    <a:pt x="8" y="1"/>
                    <a:pt x="15" y="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6"/>
                    <a:pt x="2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76" name="Freeform 10"/>
            <p:cNvSpPr/>
            <p:nvPr/>
          </p:nvSpPr>
          <p:spPr bwMode="auto">
            <a:xfrm>
              <a:off x="4208463" y="2438400"/>
              <a:ext cx="17462" cy="6350"/>
            </a:xfrm>
            <a:custGeom>
              <a:avLst/>
              <a:gdLst>
                <a:gd name="T0" fmla="*/ 12 w 12"/>
                <a:gd name="T1" fmla="*/ 4 h 4"/>
                <a:gd name="T2" fmla="*/ 7 w 12"/>
                <a:gd name="T3" fmla="*/ 3 h 4"/>
                <a:gd name="T4" fmla="*/ 0 w 12"/>
                <a:gd name="T5" fmla="*/ 1 h 4"/>
                <a:gd name="T6" fmla="*/ 6 w 12"/>
                <a:gd name="T7" fmla="*/ 1 h 4"/>
                <a:gd name="T8" fmla="*/ 12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cubicBezTo>
                    <a:pt x="12" y="4"/>
                    <a:pt x="10" y="4"/>
                    <a:pt x="7" y="3"/>
                  </a:cubicBezTo>
                  <a:cubicBezTo>
                    <a:pt x="5" y="3"/>
                    <a:pt x="2" y="1"/>
                    <a:pt x="0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11" y="3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77" name="Freeform 11"/>
            <p:cNvSpPr/>
            <p:nvPr/>
          </p:nvSpPr>
          <p:spPr bwMode="auto">
            <a:xfrm>
              <a:off x="4410075" y="2465388"/>
              <a:ext cx="19050" cy="6350"/>
            </a:xfrm>
            <a:custGeom>
              <a:avLst/>
              <a:gdLst>
                <a:gd name="T0" fmla="*/ 11 w 13"/>
                <a:gd name="T1" fmla="*/ 5 h 5"/>
                <a:gd name="T2" fmla="*/ 0 w 13"/>
                <a:gd name="T3" fmla="*/ 3 h 5"/>
                <a:gd name="T4" fmla="*/ 11 w 1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5">
                  <a:moveTo>
                    <a:pt x="11" y="5"/>
                  </a:moveTo>
                  <a:cubicBezTo>
                    <a:pt x="5" y="5"/>
                    <a:pt x="5" y="3"/>
                    <a:pt x="0" y="3"/>
                  </a:cubicBezTo>
                  <a:cubicBezTo>
                    <a:pt x="1" y="0"/>
                    <a:pt x="13" y="1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78" name="Freeform 12"/>
            <p:cNvSpPr/>
            <p:nvPr/>
          </p:nvSpPr>
          <p:spPr bwMode="auto">
            <a:xfrm>
              <a:off x="4586288" y="2447925"/>
              <a:ext cx="12700" cy="6350"/>
            </a:xfrm>
            <a:custGeom>
              <a:avLst/>
              <a:gdLst>
                <a:gd name="T0" fmla="*/ 9 w 10"/>
                <a:gd name="T1" fmla="*/ 3 h 4"/>
                <a:gd name="T2" fmla="*/ 0 w 10"/>
                <a:gd name="T3" fmla="*/ 4 h 4"/>
                <a:gd name="T4" fmla="*/ 9 w 10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9" y="3"/>
                  </a:moveTo>
                  <a:cubicBezTo>
                    <a:pt x="5" y="4"/>
                    <a:pt x="5" y="2"/>
                    <a:pt x="0" y="4"/>
                  </a:cubicBezTo>
                  <a:cubicBezTo>
                    <a:pt x="0" y="1"/>
                    <a:pt x="10" y="0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79" name="Freeform 13"/>
            <p:cNvSpPr/>
            <p:nvPr/>
          </p:nvSpPr>
          <p:spPr bwMode="auto">
            <a:xfrm>
              <a:off x="3859213" y="2181225"/>
              <a:ext cx="11112" cy="12700"/>
            </a:xfrm>
            <a:custGeom>
              <a:avLst/>
              <a:gdLst>
                <a:gd name="T0" fmla="*/ 0 w 8"/>
                <a:gd name="T1" fmla="*/ 2 h 9"/>
                <a:gd name="T2" fmla="*/ 8 w 8"/>
                <a:gd name="T3" fmla="*/ 8 h 9"/>
                <a:gd name="T4" fmla="*/ 0 w 8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2" y="0"/>
                    <a:pt x="5" y="4"/>
                    <a:pt x="8" y="8"/>
                  </a:cubicBezTo>
                  <a:cubicBezTo>
                    <a:pt x="6" y="9"/>
                    <a:pt x="3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80" name="Freeform 14"/>
            <p:cNvSpPr/>
            <p:nvPr/>
          </p:nvSpPr>
          <p:spPr bwMode="auto">
            <a:xfrm>
              <a:off x="3987800" y="885825"/>
              <a:ext cx="19050" cy="14288"/>
            </a:xfrm>
            <a:custGeom>
              <a:avLst/>
              <a:gdLst>
                <a:gd name="T0" fmla="*/ 12 w 13"/>
                <a:gd name="T1" fmla="*/ 1 h 10"/>
                <a:gd name="T2" fmla="*/ 1 w 13"/>
                <a:gd name="T3" fmla="*/ 10 h 10"/>
                <a:gd name="T4" fmla="*/ 7 w 13"/>
                <a:gd name="T5" fmla="*/ 5 h 10"/>
                <a:gd name="T6" fmla="*/ 12 w 13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12" y="1"/>
                  </a:moveTo>
                  <a:cubicBezTo>
                    <a:pt x="13" y="3"/>
                    <a:pt x="4" y="9"/>
                    <a:pt x="1" y="10"/>
                  </a:cubicBezTo>
                  <a:cubicBezTo>
                    <a:pt x="0" y="8"/>
                    <a:pt x="5" y="7"/>
                    <a:pt x="7" y="5"/>
                  </a:cubicBezTo>
                  <a:cubicBezTo>
                    <a:pt x="7" y="4"/>
                    <a:pt x="8" y="0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81" name="Freeform 15"/>
            <p:cNvSpPr/>
            <p:nvPr/>
          </p:nvSpPr>
          <p:spPr bwMode="auto">
            <a:xfrm>
              <a:off x="4305300" y="2344738"/>
              <a:ext cx="15875" cy="4763"/>
            </a:xfrm>
            <a:custGeom>
              <a:avLst/>
              <a:gdLst>
                <a:gd name="T0" fmla="*/ 2 w 11"/>
                <a:gd name="T1" fmla="*/ 0 h 4"/>
                <a:gd name="T2" fmla="*/ 11 w 11"/>
                <a:gd name="T3" fmla="*/ 2 h 4"/>
                <a:gd name="T4" fmla="*/ 2 w 1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5" y="0"/>
                    <a:pt x="8" y="1"/>
                    <a:pt x="11" y="2"/>
                  </a:cubicBezTo>
                  <a:cubicBezTo>
                    <a:pt x="1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82" name="Freeform 16"/>
            <p:cNvSpPr/>
            <p:nvPr/>
          </p:nvSpPr>
          <p:spPr bwMode="auto">
            <a:xfrm>
              <a:off x="4279900" y="2338388"/>
              <a:ext cx="22225" cy="6350"/>
            </a:xfrm>
            <a:custGeom>
              <a:avLst/>
              <a:gdLst>
                <a:gd name="T0" fmla="*/ 0 w 17"/>
                <a:gd name="T1" fmla="*/ 2 h 5"/>
                <a:gd name="T2" fmla="*/ 17 w 17"/>
                <a:gd name="T3" fmla="*/ 4 h 5"/>
                <a:gd name="T4" fmla="*/ 10 w 17"/>
                <a:gd name="T5" fmla="*/ 5 h 5"/>
                <a:gd name="T6" fmla="*/ 5 w 17"/>
                <a:gd name="T7" fmla="*/ 3 h 5"/>
                <a:gd name="T8" fmla="*/ 0 w 1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">
                  <a:moveTo>
                    <a:pt x="0" y="2"/>
                  </a:moveTo>
                  <a:cubicBezTo>
                    <a:pt x="4" y="0"/>
                    <a:pt x="12" y="0"/>
                    <a:pt x="17" y="4"/>
                  </a:cubicBezTo>
                  <a:cubicBezTo>
                    <a:pt x="16" y="5"/>
                    <a:pt x="13" y="5"/>
                    <a:pt x="10" y="5"/>
                  </a:cubicBezTo>
                  <a:cubicBezTo>
                    <a:pt x="8" y="4"/>
                    <a:pt x="6" y="4"/>
                    <a:pt x="5" y="3"/>
                  </a:cubicBezTo>
                  <a:cubicBezTo>
                    <a:pt x="3" y="3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83" name="Freeform 17"/>
            <p:cNvSpPr/>
            <p:nvPr/>
          </p:nvSpPr>
          <p:spPr bwMode="auto">
            <a:xfrm>
              <a:off x="5189538" y="1308100"/>
              <a:ext cx="11112" cy="19050"/>
            </a:xfrm>
            <a:custGeom>
              <a:avLst/>
              <a:gdLst>
                <a:gd name="T0" fmla="*/ 8 w 8"/>
                <a:gd name="T1" fmla="*/ 9 h 14"/>
                <a:gd name="T2" fmla="*/ 4 w 8"/>
                <a:gd name="T3" fmla="*/ 0 h 14"/>
                <a:gd name="T4" fmla="*/ 8 w 8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8" y="9"/>
                  </a:moveTo>
                  <a:cubicBezTo>
                    <a:pt x="4" y="14"/>
                    <a:pt x="0" y="0"/>
                    <a:pt x="4" y="0"/>
                  </a:cubicBezTo>
                  <a:cubicBezTo>
                    <a:pt x="5" y="4"/>
                    <a:pt x="7" y="4"/>
                    <a:pt x="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84" name="Freeform 18"/>
            <p:cNvSpPr/>
            <p:nvPr/>
          </p:nvSpPr>
          <p:spPr bwMode="auto">
            <a:xfrm>
              <a:off x="3794125" y="1906588"/>
              <a:ext cx="6350" cy="14288"/>
            </a:xfrm>
            <a:custGeom>
              <a:avLst/>
              <a:gdLst>
                <a:gd name="T0" fmla="*/ 0 w 5"/>
                <a:gd name="T1" fmla="*/ 3 h 10"/>
                <a:gd name="T2" fmla="*/ 5 w 5"/>
                <a:gd name="T3" fmla="*/ 10 h 10"/>
                <a:gd name="T4" fmla="*/ 2 w 5"/>
                <a:gd name="T5" fmla="*/ 8 h 10"/>
                <a:gd name="T6" fmla="*/ 0 w 5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2" y="0"/>
                    <a:pt x="5" y="7"/>
                    <a:pt x="5" y="10"/>
                  </a:cubicBezTo>
                  <a:cubicBezTo>
                    <a:pt x="4" y="10"/>
                    <a:pt x="3" y="9"/>
                    <a:pt x="2" y="8"/>
                  </a:cubicBezTo>
                  <a:cubicBezTo>
                    <a:pt x="1" y="6"/>
                    <a:pt x="1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85" name="Freeform 19"/>
            <p:cNvSpPr>
              <a:spLocks noEditPoints="1"/>
            </p:cNvSpPr>
            <p:nvPr/>
          </p:nvSpPr>
          <p:spPr bwMode="auto">
            <a:xfrm>
              <a:off x="3482976" y="522288"/>
              <a:ext cx="2090737" cy="2117725"/>
            </a:xfrm>
            <a:custGeom>
              <a:avLst/>
              <a:gdLst>
                <a:gd name="T0" fmla="*/ 1259 w 1515"/>
                <a:gd name="T1" fmla="*/ 230 h 1534"/>
                <a:gd name="T2" fmla="*/ 1482 w 1515"/>
                <a:gd name="T3" fmla="*/ 963 h 1534"/>
                <a:gd name="T4" fmla="*/ 1469 w 1515"/>
                <a:gd name="T5" fmla="*/ 1049 h 1534"/>
                <a:gd name="T6" fmla="*/ 1305 w 1515"/>
                <a:gd name="T7" fmla="*/ 253 h 1534"/>
                <a:gd name="T8" fmla="*/ 688 w 1515"/>
                <a:gd name="T9" fmla="*/ 4 h 1534"/>
                <a:gd name="T10" fmla="*/ 132 w 1515"/>
                <a:gd name="T11" fmla="*/ 316 h 1534"/>
                <a:gd name="T12" fmla="*/ 71 w 1515"/>
                <a:gd name="T13" fmla="*/ 739 h 1534"/>
                <a:gd name="T14" fmla="*/ 127 w 1515"/>
                <a:gd name="T15" fmla="*/ 575 h 1534"/>
                <a:gd name="T16" fmla="*/ 494 w 1515"/>
                <a:gd name="T17" fmla="*/ 205 h 1534"/>
                <a:gd name="T18" fmla="*/ 783 w 1515"/>
                <a:gd name="T19" fmla="*/ 194 h 1534"/>
                <a:gd name="T20" fmla="*/ 1198 w 1515"/>
                <a:gd name="T21" fmla="*/ 511 h 1534"/>
                <a:gd name="T22" fmla="*/ 1209 w 1515"/>
                <a:gd name="T23" fmla="*/ 912 h 1534"/>
                <a:gd name="T24" fmla="*/ 832 w 1515"/>
                <a:gd name="T25" fmla="*/ 1218 h 1534"/>
                <a:gd name="T26" fmla="*/ 1025 w 1515"/>
                <a:gd name="T27" fmla="*/ 1188 h 1534"/>
                <a:gd name="T28" fmla="*/ 967 w 1515"/>
                <a:gd name="T29" fmla="*/ 1237 h 1534"/>
                <a:gd name="T30" fmla="*/ 414 w 1515"/>
                <a:gd name="T31" fmla="*/ 1206 h 1534"/>
                <a:gd name="T32" fmla="*/ 373 w 1515"/>
                <a:gd name="T33" fmla="*/ 1194 h 1534"/>
                <a:gd name="T34" fmla="*/ 969 w 1515"/>
                <a:gd name="T35" fmla="*/ 1251 h 1534"/>
                <a:gd name="T36" fmla="*/ 859 w 1515"/>
                <a:gd name="T37" fmla="*/ 1317 h 1534"/>
                <a:gd name="T38" fmla="*/ 418 w 1515"/>
                <a:gd name="T39" fmla="*/ 1250 h 1534"/>
                <a:gd name="T40" fmla="*/ 205 w 1515"/>
                <a:gd name="T41" fmla="*/ 1049 h 1534"/>
                <a:gd name="T42" fmla="*/ 568 w 1515"/>
                <a:gd name="T43" fmla="*/ 1334 h 1534"/>
                <a:gd name="T44" fmla="*/ 1133 w 1515"/>
                <a:gd name="T45" fmla="*/ 1200 h 1534"/>
                <a:gd name="T46" fmla="*/ 811 w 1515"/>
                <a:gd name="T47" fmla="*/ 1371 h 1534"/>
                <a:gd name="T48" fmla="*/ 287 w 1515"/>
                <a:gd name="T49" fmla="*/ 1226 h 1534"/>
                <a:gd name="T50" fmla="*/ 874 w 1515"/>
                <a:gd name="T51" fmla="*/ 1382 h 1534"/>
                <a:gd name="T52" fmla="*/ 360 w 1515"/>
                <a:gd name="T53" fmla="*/ 1324 h 1534"/>
                <a:gd name="T54" fmla="*/ 53 w 1515"/>
                <a:gd name="T55" fmla="*/ 966 h 1534"/>
                <a:gd name="T56" fmla="*/ 319 w 1515"/>
                <a:gd name="T57" fmla="*/ 1342 h 1534"/>
                <a:gd name="T58" fmla="*/ 1023 w 1515"/>
                <a:gd name="T59" fmla="*/ 1374 h 1534"/>
                <a:gd name="T60" fmla="*/ 1097 w 1515"/>
                <a:gd name="T61" fmla="*/ 1391 h 1534"/>
                <a:gd name="T62" fmla="*/ 855 w 1515"/>
                <a:gd name="T63" fmla="*/ 1511 h 1534"/>
                <a:gd name="T64" fmla="*/ 1429 w 1515"/>
                <a:gd name="T65" fmla="*/ 987 h 1534"/>
                <a:gd name="T66" fmla="*/ 1219 w 1515"/>
                <a:gd name="T67" fmla="*/ 209 h 1534"/>
                <a:gd name="T68" fmla="*/ 1078 w 1515"/>
                <a:gd name="T69" fmla="*/ 127 h 1534"/>
                <a:gd name="T70" fmla="*/ 1288 w 1515"/>
                <a:gd name="T71" fmla="*/ 312 h 1534"/>
                <a:gd name="T72" fmla="*/ 1388 w 1515"/>
                <a:gd name="T73" fmla="*/ 932 h 1534"/>
                <a:gd name="T74" fmla="*/ 1245 w 1515"/>
                <a:gd name="T75" fmla="*/ 293 h 1534"/>
                <a:gd name="T76" fmla="*/ 335 w 1515"/>
                <a:gd name="T77" fmla="*/ 144 h 1534"/>
                <a:gd name="T78" fmla="*/ 697 w 1515"/>
                <a:gd name="T79" fmla="*/ 46 h 1534"/>
                <a:gd name="T80" fmla="*/ 1249 w 1515"/>
                <a:gd name="T81" fmla="*/ 1175 h 1534"/>
                <a:gd name="T82" fmla="*/ 246 w 1515"/>
                <a:gd name="T83" fmla="*/ 1263 h 1534"/>
                <a:gd name="T84" fmla="*/ 511 w 1515"/>
                <a:gd name="T85" fmla="*/ 1404 h 1534"/>
                <a:gd name="T86" fmla="*/ 800 w 1515"/>
                <a:gd name="T87" fmla="*/ 94 h 1534"/>
                <a:gd name="T88" fmla="*/ 1008 w 1515"/>
                <a:gd name="T89" fmla="*/ 176 h 1534"/>
                <a:gd name="T90" fmla="*/ 907 w 1515"/>
                <a:gd name="T91" fmla="*/ 1357 h 1534"/>
                <a:gd name="T92" fmla="*/ 1146 w 1515"/>
                <a:gd name="T93" fmla="*/ 318 h 1534"/>
                <a:gd name="T94" fmla="*/ 800 w 1515"/>
                <a:gd name="T95" fmla="*/ 142 h 1534"/>
                <a:gd name="T96" fmla="*/ 432 w 1515"/>
                <a:gd name="T97" fmla="*/ 1322 h 1534"/>
                <a:gd name="T98" fmla="*/ 1312 w 1515"/>
                <a:gd name="T99" fmla="*/ 766 h 1534"/>
                <a:gd name="T100" fmla="*/ 1169 w 1515"/>
                <a:gd name="T101" fmla="*/ 1155 h 1534"/>
                <a:gd name="T102" fmla="*/ 899 w 1515"/>
                <a:gd name="T103" fmla="*/ 194 h 1534"/>
                <a:gd name="T104" fmla="*/ 1034 w 1515"/>
                <a:gd name="T105" fmla="*/ 1248 h 1534"/>
                <a:gd name="T106" fmla="*/ 934 w 1515"/>
                <a:gd name="T107" fmla="*/ 1303 h 1534"/>
                <a:gd name="T108" fmla="*/ 1157 w 1515"/>
                <a:gd name="T109" fmla="*/ 393 h 1534"/>
                <a:gd name="T110" fmla="*/ 797 w 1515"/>
                <a:gd name="T111" fmla="*/ 1332 h 1534"/>
                <a:gd name="T112" fmla="*/ 536 w 1515"/>
                <a:gd name="T113" fmla="*/ 1311 h 1534"/>
                <a:gd name="T114" fmla="*/ 1176 w 1515"/>
                <a:gd name="T115" fmla="*/ 1021 h 1534"/>
                <a:gd name="T116" fmla="*/ 1083 w 1515"/>
                <a:gd name="T117" fmla="*/ 1118 h 1534"/>
                <a:gd name="T118" fmla="*/ 1228 w 1515"/>
                <a:gd name="T119" fmla="*/ 548 h 1534"/>
                <a:gd name="T120" fmla="*/ 1258 w 1515"/>
                <a:gd name="T121" fmla="*/ 895 h 1534"/>
                <a:gd name="T122" fmla="*/ 1192 w 1515"/>
                <a:gd name="T123" fmla="*/ 1043 h 1534"/>
                <a:gd name="T124" fmla="*/ 752 w 1515"/>
                <a:gd name="T125" fmla="*/ 1306 h 1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5" h="1534">
                  <a:moveTo>
                    <a:pt x="1219" y="209"/>
                  </a:moveTo>
                  <a:cubicBezTo>
                    <a:pt x="1214" y="204"/>
                    <a:pt x="1206" y="199"/>
                    <a:pt x="1200" y="194"/>
                  </a:cubicBezTo>
                  <a:cubicBezTo>
                    <a:pt x="1198" y="192"/>
                    <a:pt x="1197" y="191"/>
                    <a:pt x="1194" y="188"/>
                  </a:cubicBezTo>
                  <a:cubicBezTo>
                    <a:pt x="1188" y="182"/>
                    <a:pt x="1179" y="175"/>
                    <a:pt x="1172" y="169"/>
                  </a:cubicBezTo>
                  <a:cubicBezTo>
                    <a:pt x="1168" y="166"/>
                    <a:pt x="1164" y="163"/>
                    <a:pt x="1161" y="161"/>
                  </a:cubicBezTo>
                  <a:cubicBezTo>
                    <a:pt x="1158" y="159"/>
                    <a:pt x="1155" y="157"/>
                    <a:pt x="1153" y="156"/>
                  </a:cubicBezTo>
                  <a:cubicBezTo>
                    <a:pt x="1146" y="152"/>
                    <a:pt x="1144" y="152"/>
                    <a:pt x="1139" y="150"/>
                  </a:cubicBezTo>
                  <a:cubicBezTo>
                    <a:pt x="1138" y="150"/>
                    <a:pt x="1135" y="148"/>
                    <a:pt x="1134" y="147"/>
                  </a:cubicBezTo>
                  <a:cubicBezTo>
                    <a:pt x="1126" y="144"/>
                    <a:pt x="1125" y="141"/>
                    <a:pt x="1119" y="137"/>
                  </a:cubicBezTo>
                  <a:cubicBezTo>
                    <a:pt x="1111" y="131"/>
                    <a:pt x="1099" y="125"/>
                    <a:pt x="1086" y="118"/>
                  </a:cubicBezTo>
                  <a:cubicBezTo>
                    <a:pt x="1083" y="116"/>
                    <a:pt x="1080" y="113"/>
                    <a:pt x="1078" y="112"/>
                  </a:cubicBezTo>
                  <a:cubicBezTo>
                    <a:pt x="1075" y="110"/>
                    <a:pt x="1071" y="108"/>
                    <a:pt x="1067" y="106"/>
                  </a:cubicBezTo>
                  <a:cubicBezTo>
                    <a:pt x="1064" y="104"/>
                    <a:pt x="1060" y="103"/>
                    <a:pt x="1056" y="101"/>
                  </a:cubicBezTo>
                  <a:cubicBezTo>
                    <a:pt x="1053" y="99"/>
                    <a:pt x="1053" y="98"/>
                    <a:pt x="1050" y="96"/>
                  </a:cubicBezTo>
                  <a:cubicBezTo>
                    <a:pt x="1048" y="95"/>
                    <a:pt x="1045" y="95"/>
                    <a:pt x="1044" y="94"/>
                  </a:cubicBezTo>
                  <a:cubicBezTo>
                    <a:pt x="1040" y="92"/>
                    <a:pt x="1041" y="91"/>
                    <a:pt x="1038" y="89"/>
                  </a:cubicBezTo>
                  <a:cubicBezTo>
                    <a:pt x="1037" y="89"/>
                    <a:pt x="1033" y="88"/>
                    <a:pt x="1031" y="88"/>
                  </a:cubicBezTo>
                  <a:cubicBezTo>
                    <a:pt x="1023" y="85"/>
                    <a:pt x="1020" y="82"/>
                    <a:pt x="1017" y="80"/>
                  </a:cubicBezTo>
                  <a:cubicBezTo>
                    <a:pt x="1017" y="79"/>
                    <a:pt x="1017" y="77"/>
                    <a:pt x="1016" y="77"/>
                  </a:cubicBezTo>
                  <a:cubicBezTo>
                    <a:pt x="1015" y="76"/>
                    <a:pt x="1012" y="75"/>
                    <a:pt x="1011" y="75"/>
                  </a:cubicBezTo>
                  <a:cubicBezTo>
                    <a:pt x="1009" y="73"/>
                    <a:pt x="1008" y="72"/>
                    <a:pt x="1006" y="70"/>
                  </a:cubicBezTo>
                  <a:cubicBezTo>
                    <a:pt x="1004" y="69"/>
                    <a:pt x="997" y="68"/>
                    <a:pt x="992" y="67"/>
                  </a:cubicBezTo>
                  <a:cubicBezTo>
                    <a:pt x="997" y="72"/>
                    <a:pt x="1003" y="71"/>
                    <a:pt x="1009" y="74"/>
                  </a:cubicBezTo>
                  <a:cubicBezTo>
                    <a:pt x="1008" y="75"/>
                    <a:pt x="1014" y="77"/>
                    <a:pt x="1013" y="79"/>
                  </a:cubicBezTo>
                  <a:cubicBezTo>
                    <a:pt x="1009" y="78"/>
                    <a:pt x="1005" y="76"/>
                    <a:pt x="1001" y="74"/>
                  </a:cubicBezTo>
                  <a:cubicBezTo>
                    <a:pt x="996" y="71"/>
                    <a:pt x="992" y="69"/>
                    <a:pt x="988" y="67"/>
                  </a:cubicBezTo>
                  <a:cubicBezTo>
                    <a:pt x="982" y="66"/>
                    <a:pt x="979" y="66"/>
                    <a:pt x="974" y="64"/>
                  </a:cubicBezTo>
                  <a:cubicBezTo>
                    <a:pt x="974" y="63"/>
                    <a:pt x="973" y="62"/>
                    <a:pt x="973" y="61"/>
                  </a:cubicBezTo>
                  <a:cubicBezTo>
                    <a:pt x="974" y="56"/>
                    <a:pt x="987" y="63"/>
                    <a:pt x="989" y="59"/>
                  </a:cubicBezTo>
                  <a:cubicBezTo>
                    <a:pt x="991" y="61"/>
                    <a:pt x="989" y="63"/>
                    <a:pt x="995" y="65"/>
                  </a:cubicBezTo>
                  <a:cubicBezTo>
                    <a:pt x="1002" y="64"/>
                    <a:pt x="1004" y="67"/>
                    <a:pt x="1009" y="70"/>
                  </a:cubicBezTo>
                  <a:cubicBezTo>
                    <a:pt x="1011" y="71"/>
                    <a:pt x="1011" y="70"/>
                    <a:pt x="1014" y="71"/>
                  </a:cubicBezTo>
                  <a:cubicBezTo>
                    <a:pt x="1017" y="73"/>
                    <a:pt x="1017" y="74"/>
                    <a:pt x="1020" y="75"/>
                  </a:cubicBezTo>
                  <a:cubicBezTo>
                    <a:pt x="1028" y="78"/>
                    <a:pt x="1039" y="80"/>
                    <a:pt x="1047" y="84"/>
                  </a:cubicBezTo>
                  <a:cubicBezTo>
                    <a:pt x="1051" y="86"/>
                    <a:pt x="1053" y="90"/>
                    <a:pt x="1057" y="91"/>
                  </a:cubicBezTo>
                  <a:cubicBezTo>
                    <a:pt x="1062" y="93"/>
                    <a:pt x="1052" y="85"/>
                    <a:pt x="1060" y="89"/>
                  </a:cubicBezTo>
                  <a:cubicBezTo>
                    <a:pt x="1066" y="93"/>
                    <a:pt x="1069" y="97"/>
                    <a:pt x="1073" y="101"/>
                  </a:cubicBezTo>
                  <a:cubicBezTo>
                    <a:pt x="1077" y="99"/>
                    <a:pt x="1087" y="107"/>
                    <a:pt x="1093" y="110"/>
                  </a:cubicBezTo>
                  <a:cubicBezTo>
                    <a:pt x="1096" y="111"/>
                    <a:pt x="1098" y="111"/>
                    <a:pt x="1101" y="112"/>
                  </a:cubicBezTo>
                  <a:cubicBezTo>
                    <a:pt x="1111" y="118"/>
                    <a:pt x="1121" y="126"/>
                    <a:pt x="1132" y="133"/>
                  </a:cubicBezTo>
                  <a:cubicBezTo>
                    <a:pt x="1142" y="140"/>
                    <a:pt x="1151" y="148"/>
                    <a:pt x="1162" y="154"/>
                  </a:cubicBezTo>
                  <a:cubicBezTo>
                    <a:pt x="1167" y="152"/>
                    <a:pt x="1149" y="144"/>
                    <a:pt x="1153" y="142"/>
                  </a:cubicBezTo>
                  <a:cubicBezTo>
                    <a:pt x="1157" y="147"/>
                    <a:pt x="1166" y="153"/>
                    <a:pt x="1174" y="159"/>
                  </a:cubicBezTo>
                  <a:cubicBezTo>
                    <a:pt x="1177" y="161"/>
                    <a:pt x="1177" y="157"/>
                    <a:pt x="1182" y="162"/>
                  </a:cubicBezTo>
                  <a:cubicBezTo>
                    <a:pt x="1180" y="164"/>
                    <a:pt x="1190" y="177"/>
                    <a:pt x="1196" y="177"/>
                  </a:cubicBezTo>
                  <a:cubicBezTo>
                    <a:pt x="1196" y="175"/>
                    <a:pt x="1188" y="171"/>
                    <a:pt x="1189" y="169"/>
                  </a:cubicBezTo>
                  <a:cubicBezTo>
                    <a:pt x="1190" y="167"/>
                    <a:pt x="1192" y="165"/>
                    <a:pt x="1197" y="169"/>
                  </a:cubicBezTo>
                  <a:cubicBezTo>
                    <a:pt x="1194" y="170"/>
                    <a:pt x="1191" y="170"/>
                    <a:pt x="1197" y="175"/>
                  </a:cubicBezTo>
                  <a:cubicBezTo>
                    <a:pt x="1204" y="180"/>
                    <a:pt x="1195" y="168"/>
                    <a:pt x="1200" y="172"/>
                  </a:cubicBezTo>
                  <a:cubicBezTo>
                    <a:pt x="1208" y="179"/>
                    <a:pt x="1208" y="179"/>
                    <a:pt x="1208" y="179"/>
                  </a:cubicBezTo>
                  <a:cubicBezTo>
                    <a:pt x="1205" y="181"/>
                    <a:pt x="1205" y="181"/>
                    <a:pt x="1205" y="181"/>
                  </a:cubicBezTo>
                  <a:cubicBezTo>
                    <a:pt x="1209" y="186"/>
                    <a:pt x="1213" y="186"/>
                    <a:pt x="1217" y="190"/>
                  </a:cubicBezTo>
                  <a:cubicBezTo>
                    <a:pt x="1219" y="191"/>
                    <a:pt x="1222" y="195"/>
                    <a:pt x="1224" y="197"/>
                  </a:cubicBezTo>
                  <a:cubicBezTo>
                    <a:pt x="1230" y="203"/>
                    <a:pt x="1240" y="209"/>
                    <a:pt x="1247" y="215"/>
                  </a:cubicBezTo>
                  <a:cubicBezTo>
                    <a:pt x="1252" y="219"/>
                    <a:pt x="1256" y="224"/>
                    <a:pt x="1259" y="227"/>
                  </a:cubicBezTo>
                  <a:cubicBezTo>
                    <a:pt x="1262" y="230"/>
                    <a:pt x="1269" y="229"/>
                    <a:pt x="1268" y="236"/>
                  </a:cubicBezTo>
                  <a:cubicBezTo>
                    <a:pt x="1266" y="236"/>
                    <a:pt x="1261" y="229"/>
                    <a:pt x="1259" y="230"/>
                  </a:cubicBezTo>
                  <a:cubicBezTo>
                    <a:pt x="1265" y="239"/>
                    <a:pt x="1278" y="247"/>
                    <a:pt x="1284" y="257"/>
                  </a:cubicBezTo>
                  <a:cubicBezTo>
                    <a:pt x="1287" y="260"/>
                    <a:pt x="1284" y="252"/>
                    <a:pt x="1290" y="258"/>
                  </a:cubicBezTo>
                  <a:cubicBezTo>
                    <a:pt x="1295" y="265"/>
                    <a:pt x="1301" y="269"/>
                    <a:pt x="1307" y="276"/>
                  </a:cubicBezTo>
                  <a:cubicBezTo>
                    <a:pt x="1312" y="282"/>
                    <a:pt x="1317" y="288"/>
                    <a:pt x="1322" y="295"/>
                  </a:cubicBezTo>
                  <a:cubicBezTo>
                    <a:pt x="1325" y="298"/>
                    <a:pt x="1327" y="301"/>
                    <a:pt x="1329" y="304"/>
                  </a:cubicBezTo>
                  <a:cubicBezTo>
                    <a:pt x="1331" y="307"/>
                    <a:pt x="1333" y="309"/>
                    <a:pt x="1335" y="312"/>
                  </a:cubicBezTo>
                  <a:cubicBezTo>
                    <a:pt x="1339" y="315"/>
                    <a:pt x="1341" y="315"/>
                    <a:pt x="1344" y="319"/>
                  </a:cubicBezTo>
                  <a:cubicBezTo>
                    <a:pt x="1347" y="323"/>
                    <a:pt x="1347" y="327"/>
                    <a:pt x="1350" y="332"/>
                  </a:cubicBezTo>
                  <a:cubicBezTo>
                    <a:pt x="1352" y="335"/>
                    <a:pt x="1355" y="337"/>
                    <a:pt x="1357" y="340"/>
                  </a:cubicBezTo>
                  <a:cubicBezTo>
                    <a:pt x="1362" y="346"/>
                    <a:pt x="1365" y="353"/>
                    <a:pt x="1369" y="357"/>
                  </a:cubicBezTo>
                  <a:cubicBezTo>
                    <a:pt x="1369" y="354"/>
                    <a:pt x="1365" y="349"/>
                    <a:pt x="1368" y="348"/>
                  </a:cubicBezTo>
                  <a:cubicBezTo>
                    <a:pt x="1371" y="353"/>
                    <a:pt x="1376" y="360"/>
                    <a:pt x="1374" y="361"/>
                  </a:cubicBezTo>
                  <a:cubicBezTo>
                    <a:pt x="1373" y="365"/>
                    <a:pt x="1366" y="355"/>
                    <a:pt x="1371" y="363"/>
                  </a:cubicBezTo>
                  <a:cubicBezTo>
                    <a:pt x="1373" y="366"/>
                    <a:pt x="1374" y="367"/>
                    <a:pt x="1375" y="368"/>
                  </a:cubicBezTo>
                  <a:cubicBezTo>
                    <a:pt x="1377" y="371"/>
                    <a:pt x="1377" y="372"/>
                    <a:pt x="1378" y="374"/>
                  </a:cubicBezTo>
                  <a:cubicBezTo>
                    <a:pt x="1383" y="380"/>
                    <a:pt x="1389" y="386"/>
                    <a:pt x="1394" y="396"/>
                  </a:cubicBezTo>
                  <a:cubicBezTo>
                    <a:pt x="1403" y="396"/>
                    <a:pt x="1409" y="427"/>
                    <a:pt x="1417" y="432"/>
                  </a:cubicBezTo>
                  <a:cubicBezTo>
                    <a:pt x="1414" y="434"/>
                    <a:pt x="1418" y="443"/>
                    <a:pt x="1422" y="453"/>
                  </a:cubicBezTo>
                  <a:cubicBezTo>
                    <a:pt x="1425" y="453"/>
                    <a:pt x="1422" y="443"/>
                    <a:pt x="1426" y="449"/>
                  </a:cubicBezTo>
                  <a:cubicBezTo>
                    <a:pt x="1429" y="454"/>
                    <a:pt x="1428" y="457"/>
                    <a:pt x="1429" y="461"/>
                  </a:cubicBezTo>
                  <a:cubicBezTo>
                    <a:pt x="1428" y="461"/>
                    <a:pt x="1426" y="456"/>
                    <a:pt x="1425" y="458"/>
                  </a:cubicBezTo>
                  <a:cubicBezTo>
                    <a:pt x="1428" y="463"/>
                    <a:pt x="1430" y="476"/>
                    <a:pt x="1433" y="473"/>
                  </a:cubicBezTo>
                  <a:cubicBezTo>
                    <a:pt x="1436" y="471"/>
                    <a:pt x="1427" y="463"/>
                    <a:pt x="1431" y="462"/>
                  </a:cubicBezTo>
                  <a:cubicBezTo>
                    <a:pt x="1439" y="468"/>
                    <a:pt x="1438" y="484"/>
                    <a:pt x="1439" y="489"/>
                  </a:cubicBezTo>
                  <a:cubicBezTo>
                    <a:pt x="1441" y="493"/>
                    <a:pt x="1444" y="498"/>
                    <a:pt x="1446" y="504"/>
                  </a:cubicBezTo>
                  <a:cubicBezTo>
                    <a:pt x="1448" y="512"/>
                    <a:pt x="1448" y="517"/>
                    <a:pt x="1452" y="520"/>
                  </a:cubicBezTo>
                  <a:cubicBezTo>
                    <a:pt x="1453" y="525"/>
                    <a:pt x="1450" y="525"/>
                    <a:pt x="1453" y="531"/>
                  </a:cubicBezTo>
                  <a:cubicBezTo>
                    <a:pt x="1455" y="530"/>
                    <a:pt x="1456" y="533"/>
                    <a:pt x="1457" y="537"/>
                  </a:cubicBezTo>
                  <a:cubicBezTo>
                    <a:pt x="1458" y="541"/>
                    <a:pt x="1459" y="546"/>
                    <a:pt x="1460" y="549"/>
                  </a:cubicBezTo>
                  <a:cubicBezTo>
                    <a:pt x="1460" y="550"/>
                    <a:pt x="1462" y="550"/>
                    <a:pt x="1463" y="552"/>
                  </a:cubicBezTo>
                  <a:cubicBezTo>
                    <a:pt x="1464" y="556"/>
                    <a:pt x="1465" y="561"/>
                    <a:pt x="1466" y="567"/>
                  </a:cubicBezTo>
                  <a:cubicBezTo>
                    <a:pt x="1467" y="571"/>
                    <a:pt x="1468" y="571"/>
                    <a:pt x="1469" y="575"/>
                  </a:cubicBezTo>
                  <a:cubicBezTo>
                    <a:pt x="1471" y="583"/>
                    <a:pt x="1469" y="580"/>
                    <a:pt x="1472" y="585"/>
                  </a:cubicBezTo>
                  <a:cubicBezTo>
                    <a:pt x="1475" y="589"/>
                    <a:pt x="1475" y="599"/>
                    <a:pt x="1477" y="605"/>
                  </a:cubicBezTo>
                  <a:cubicBezTo>
                    <a:pt x="1479" y="605"/>
                    <a:pt x="1481" y="604"/>
                    <a:pt x="1483" y="606"/>
                  </a:cubicBezTo>
                  <a:cubicBezTo>
                    <a:pt x="1481" y="617"/>
                    <a:pt x="1485" y="625"/>
                    <a:pt x="1487" y="634"/>
                  </a:cubicBezTo>
                  <a:cubicBezTo>
                    <a:pt x="1489" y="642"/>
                    <a:pt x="1492" y="656"/>
                    <a:pt x="1492" y="659"/>
                  </a:cubicBezTo>
                  <a:cubicBezTo>
                    <a:pt x="1491" y="662"/>
                    <a:pt x="1489" y="657"/>
                    <a:pt x="1489" y="663"/>
                  </a:cubicBezTo>
                  <a:cubicBezTo>
                    <a:pt x="1491" y="676"/>
                    <a:pt x="1496" y="688"/>
                    <a:pt x="1495" y="699"/>
                  </a:cubicBezTo>
                  <a:cubicBezTo>
                    <a:pt x="1497" y="701"/>
                    <a:pt x="1497" y="693"/>
                    <a:pt x="1498" y="699"/>
                  </a:cubicBezTo>
                  <a:cubicBezTo>
                    <a:pt x="1499" y="721"/>
                    <a:pt x="1502" y="736"/>
                    <a:pt x="1503" y="753"/>
                  </a:cubicBezTo>
                  <a:cubicBezTo>
                    <a:pt x="1499" y="754"/>
                    <a:pt x="1499" y="766"/>
                    <a:pt x="1499" y="776"/>
                  </a:cubicBezTo>
                  <a:cubicBezTo>
                    <a:pt x="1500" y="778"/>
                    <a:pt x="1502" y="770"/>
                    <a:pt x="1502" y="776"/>
                  </a:cubicBezTo>
                  <a:cubicBezTo>
                    <a:pt x="1502" y="786"/>
                    <a:pt x="1504" y="798"/>
                    <a:pt x="1504" y="804"/>
                  </a:cubicBezTo>
                  <a:cubicBezTo>
                    <a:pt x="1504" y="807"/>
                    <a:pt x="1502" y="809"/>
                    <a:pt x="1502" y="813"/>
                  </a:cubicBezTo>
                  <a:cubicBezTo>
                    <a:pt x="1501" y="817"/>
                    <a:pt x="1503" y="820"/>
                    <a:pt x="1502" y="824"/>
                  </a:cubicBezTo>
                  <a:cubicBezTo>
                    <a:pt x="1502" y="827"/>
                    <a:pt x="1501" y="831"/>
                    <a:pt x="1501" y="834"/>
                  </a:cubicBezTo>
                  <a:cubicBezTo>
                    <a:pt x="1500" y="841"/>
                    <a:pt x="1501" y="845"/>
                    <a:pt x="1500" y="850"/>
                  </a:cubicBezTo>
                  <a:cubicBezTo>
                    <a:pt x="1500" y="853"/>
                    <a:pt x="1498" y="856"/>
                    <a:pt x="1497" y="860"/>
                  </a:cubicBezTo>
                  <a:cubicBezTo>
                    <a:pt x="1495" y="866"/>
                    <a:pt x="1494" y="875"/>
                    <a:pt x="1493" y="881"/>
                  </a:cubicBezTo>
                  <a:cubicBezTo>
                    <a:pt x="1492" y="886"/>
                    <a:pt x="1496" y="890"/>
                    <a:pt x="1494" y="897"/>
                  </a:cubicBezTo>
                  <a:cubicBezTo>
                    <a:pt x="1493" y="900"/>
                    <a:pt x="1491" y="899"/>
                    <a:pt x="1491" y="905"/>
                  </a:cubicBezTo>
                  <a:cubicBezTo>
                    <a:pt x="1494" y="907"/>
                    <a:pt x="1492" y="909"/>
                    <a:pt x="1492" y="912"/>
                  </a:cubicBezTo>
                  <a:cubicBezTo>
                    <a:pt x="1491" y="918"/>
                    <a:pt x="1489" y="933"/>
                    <a:pt x="1488" y="935"/>
                  </a:cubicBezTo>
                  <a:cubicBezTo>
                    <a:pt x="1488" y="939"/>
                    <a:pt x="1485" y="944"/>
                    <a:pt x="1484" y="948"/>
                  </a:cubicBezTo>
                  <a:cubicBezTo>
                    <a:pt x="1484" y="951"/>
                    <a:pt x="1484" y="954"/>
                    <a:pt x="1484" y="956"/>
                  </a:cubicBezTo>
                  <a:cubicBezTo>
                    <a:pt x="1484" y="959"/>
                    <a:pt x="1482" y="960"/>
                    <a:pt x="1482" y="963"/>
                  </a:cubicBezTo>
                  <a:cubicBezTo>
                    <a:pt x="1481" y="964"/>
                    <a:pt x="1481" y="967"/>
                    <a:pt x="1480" y="970"/>
                  </a:cubicBezTo>
                  <a:cubicBezTo>
                    <a:pt x="1479" y="973"/>
                    <a:pt x="1478" y="976"/>
                    <a:pt x="1477" y="979"/>
                  </a:cubicBezTo>
                  <a:cubicBezTo>
                    <a:pt x="1476" y="985"/>
                    <a:pt x="1474" y="992"/>
                    <a:pt x="1473" y="996"/>
                  </a:cubicBezTo>
                  <a:cubicBezTo>
                    <a:pt x="1472" y="999"/>
                    <a:pt x="1471" y="1007"/>
                    <a:pt x="1471" y="1007"/>
                  </a:cubicBezTo>
                  <a:cubicBezTo>
                    <a:pt x="1471" y="1009"/>
                    <a:pt x="1470" y="1009"/>
                    <a:pt x="1469" y="1011"/>
                  </a:cubicBezTo>
                  <a:cubicBezTo>
                    <a:pt x="1466" y="1022"/>
                    <a:pt x="1463" y="1036"/>
                    <a:pt x="1459" y="1047"/>
                  </a:cubicBezTo>
                  <a:cubicBezTo>
                    <a:pt x="1458" y="1049"/>
                    <a:pt x="1457" y="1050"/>
                    <a:pt x="1455" y="1054"/>
                  </a:cubicBezTo>
                  <a:cubicBezTo>
                    <a:pt x="1455" y="1055"/>
                    <a:pt x="1456" y="1058"/>
                    <a:pt x="1455" y="1059"/>
                  </a:cubicBezTo>
                  <a:cubicBezTo>
                    <a:pt x="1455" y="1061"/>
                    <a:pt x="1452" y="1065"/>
                    <a:pt x="1452" y="1067"/>
                  </a:cubicBezTo>
                  <a:cubicBezTo>
                    <a:pt x="1451" y="1070"/>
                    <a:pt x="1452" y="1072"/>
                    <a:pt x="1452" y="1074"/>
                  </a:cubicBezTo>
                  <a:cubicBezTo>
                    <a:pt x="1451" y="1082"/>
                    <a:pt x="1449" y="1084"/>
                    <a:pt x="1445" y="1092"/>
                  </a:cubicBezTo>
                  <a:cubicBezTo>
                    <a:pt x="1441" y="1100"/>
                    <a:pt x="1437" y="1109"/>
                    <a:pt x="1435" y="1114"/>
                  </a:cubicBezTo>
                  <a:cubicBezTo>
                    <a:pt x="1433" y="1114"/>
                    <a:pt x="1434" y="1111"/>
                    <a:pt x="1432" y="1111"/>
                  </a:cubicBezTo>
                  <a:cubicBezTo>
                    <a:pt x="1429" y="1116"/>
                    <a:pt x="1431" y="1118"/>
                    <a:pt x="1428" y="1123"/>
                  </a:cubicBezTo>
                  <a:cubicBezTo>
                    <a:pt x="1426" y="1127"/>
                    <a:pt x="1424" y="1127"/>
                    <a:pt x="1422" y="1132"/>
                  </a:cubicBezTo>
                  <a:cubicBezTo>
                    <a:pt x="1420" y="1136"/>
                    <a:pt x="1421" y="1136"/>
                    <a:pt x="1419" y="1141"/>
                  </a:cubicBezTo>
                  <a:cubicBezTo>
                    <a:pt x="1418" y="1143"/>
                    <a:pt x="1412" y="1151"/>
                    <a:pt x="1416" y="1151"/>
                  </a:cubicBezTo>
                  <a:cubicBezTo>
                    <a:pt x="1420" y="1144"/>
                    <a:pt x="1424" y="1136"/>
                    <a:pt x="1428" y="1131"/>
                  </a:cubicBezTo>
                  <a:cubicBezTo>
                    <a:pt x="1430" y="1128"/>
                    <a:pt x="1434" y="1121"/>
                    <a:pt x="1435" y="1124"/>
                  </a:cubicBezTo>
                  <a:cubicBezTo>
                    <a:pt x="1433" y="1128"/>
                    <a:pt x="1431" y="1131"/>
                    <a:pt x="1429" y="1133"/>
                  </a:cubicBezTo>
                  <a:cubicBezTo>
                    <a:pt x="1423" y="1141"/>
                    <a:pt x="1424" y="1141"/>
                    <a:pt x="1420" y="1148"/>
                  </a:cubicBezTo>
                  <a:cubicBezTo>
                    <a:pt x="1420" y="1149"/>
                    <a:pt x="1418" y="1149"/>
                    <a:pt x="1417" y="1152"/>
                  </a:cubicBezTo>
                  <a:cubicBezTo>
                    <a:pt x="1415" y="1157"/>
                    <a:pt x="1414" y="1160"/>
                    <a:pt x="1410" y="1163"/>
                  </a:cubicBezTo>
                  <a:cubicBezTo>
                    <a:pt x="1409" y="1166"/>
                    <a:pt x="1411" y="1167"/>
                    <a:pt x="1410" y="1171"/>
                  </a:cubicBezTo>
                  <a:cubicBezTo>
                    <a:pt x="1403" y="1178"/>
                    <a:pt x="1403" y="1185"/>
                    <a:pt x="1400" y="1190"/>
                  </a:cubicBezTo>
                  <a:cubicBezTo>
                    <a:pt x="1398" y="1193"/>
                    <a:pt x="1396" y="1194"/>
                    <a:pt x="1394" y="1197"/>
                  </a:cubicBezTo>
                  <a:cubicBezTo>
                    <a:pt x="1392" y="1202"/>
                    <a:pt x="1394" y="1205"/>
                    <a:pt x="1390" y="1210"/>
                  </a:cubicBezTo>
                  <a:cubicBezTo>
                    <a:pt x="1384" y="1217"/>
                    <a:pt x="1379" y="1217"/>
                    <a:pt x="1383" y="1208"/>
                  </a:cubicBezTo>
                  <a:cubicBezTo>
                    <a:pt x="1390" y="1200"/>
                    <a:pt x="1397" y="1191"/>
                    <a:pt x="1398" y="1184"/>
                  </a:cubicBezTo>
                  <a:cubicBezTo>
                    <a:pt x="1390" y="1193"/>
                    <a:pt x="1382" y="1206"/>
                    <a:pt x="1380" y="1211"/>
                  </a:cubicBezTo>
                  <a:cubicBezTo>
                    <a:pt x="1377" y="1219"/>
                    <a:pt x="1380" y="1217"/>
                    <a:pt x="1377" y="1225"/>
                  </a:cubicBezTo>
                  <a:cubicBezTo>
                    <a:pt x="1376" y="1227"/>
                    <a:pt x="1373" y="1232"/>
                    <a:pt x="1373" y="1233"/>
                  </a:cubicBezTo>
                  <a:cubicBezTo>
                    <a:pt x="1372" y="1233"/>
                    <a:pt x="1371" y="1238"/>
                    <a:pt x="1369" y="1238"/>
                  </a:cubicBezTo>
                  <a:cubicBezTo>
                    <a:pt x="1368" y="1236"/>
                    <a:pt x="1376" y="1224"/>
                    <a:pt x="1370" y="1228"/>
                  </a:cubicBezTo>
                  <a:cubicBezTo>
                    <a:pt x="1365" y="1236"/>
                    <a:pt x="1366" y="1239"/>
                    <a:pt x="1363" y="1245"/>
                  </a:cubicBezTo>
                  <a:cubicBezTo>
                    <a:pt x="1357" y="1255"/>
                    <a:pt x="1346" y="1266"/>
                    <a:pt x="1339" y="1276"/>
                  </a:cubicBezTo>
                  <a:cubicBezTo>
                    <a:pt x="1337" y="1278"/>
                    <a:pt x="1336" y="1281"/>
                    <a:pt x="1334" y="1284"/>
                  </a:cubicBezTo>
                  <a:cubicBezTo>
                    <a:pt x="1333" y="1287"/>
                    <a:pt x="1328" y="1290"/>
                    <a:pt x="1325" y="1293"/>
                  </a:cubicBezTo>
                  <a:cubicBezTo>
                    <a:pt x="1321" y="1298"/>
                    <a:pt x="1317" y="1304"/>
                    <a:pt x="1319" y="1306"/>
                  </a:cubicBezTo>
                  <a:cubicBezTo>
                    <a:pt x="1322" y="1306"/>
                    <a:pt x="1326" y="1299"/>
                    <a:pt x="1329" y="1297"/>
                  </a:cubicBezTo>
                  <a:cubicBezTo>
                    <a:pt x="1330" y="1296"/>
                    <a:pt x="1331" y="1297"/>
                    <a:pt x="1332" y="1296"/>
                  </a:cubicBezTo>
                  <a:cubicBezTo>
                    <a:pt x="1336" y="1291"/>
                    <a:pt x="1334" y="1290"/>
                    <a:pt x="1338" y="1284"/>
                  </a:cubicBezTo>
                  <a:cubicBezTo>
                    <a:pt x="1347" y="1281"/>
                    <a:pt x="1350" y="1272"/>
                    <a:pt x="1356" y="1264"/>
                  </a:cubicBezTo>
                  <a:cubicBezTo>
                    <a:pt x="1358" y="1261"/>
                    <a:pt x="1362" y="1257"/>
                    <a:pt x="1364" y="1254"/>
                  </a:cubicBezTo>
                  <a:cubicBezTo>
                    <a:pt x="1369" y="1248"/>
                    <a:pt x="1373" y="1242"/>
                    <a:pt x="1377" y="1235"/>
                  </a:cubicBezTo>
                  <a:cubicBezTo>
                    <a:pt x="1379" y="1232"/>
                    <a:pt x="1381" y="1228"/>
                    <a:pt x="1384" y="1225"/>
                  </a:cubicBezTo>
                  <a:cubicBezTo>
                    <a:pt x="1386" y="1222"/>
                    <a:pt x="1388" y="1218"/>
                    <a:pt x="1390" y="1215"/>
                  </a:cubicBezTo>
                  <a:cubicBezTo>
                    <a:pt x="1392" y="1212"/>
                    <a:pt x="1394" y="1210"/>
                    <a:pt x="1397" y="1206"/>
                  </a:cubicBezTo>
                  <a:cubicBezTo>
                    <a:pt x="1400" y="1201"/>
                    <a:pt x="1401" y="1197"/>
                    <a:pt x="1404" y="1192"/>
                  </a:cubicBezTo>
                  <a:cubicBezTo>
                    <a:pt x="1406" y="1187"/>
                    <a:pt x="1410" y="1182"/>
                    <a:pt x="1413" y="1177"/>
                  </a:cubicBezTo>
                  <a:cubicBezTo>
                    <a:pt x="1417" y="1169"/>
                    <a:pt x="1419" y="1160"/>
                    <a:pt x="1423" y="1152"/>
                  </a:cubicBezTo>
                  <a:cubicBezTo>
                    <a:pt x="1424" y="1150"/>
                    <a:pt x="1426" y="1149"/>
                    <a:pt x="1428" y="1145"/>
                  </a:cubicBezTo>
                  <a:cubicBezTo>
                    <a:pt x="1431" y="1138"/>
                    <a:pt x="1436" y="1130"/>
                    <a:pt x="1440" y="1121"/>
                  </a:cubicBezTo>
                  <a:cubicBezTo>
                    <a:pt x="1445" y="1113"/>
                    <a:pt x="1449" y="1104"/>
                    <a:pt x="1452" y="1096"/>
                  </a:cubicBezTo>
                  <a:cubicBezTo>
                    <a:pt x="1454" y="1090"/>
                    <a:pt x="1455" y="1086"/>
                    <a:pt x="1457" y="1081"/>
                  </a:cubicBezTo>
                  <a:cubicBezTo>
                    <a:pt x="1459" y="1074"/>
                    <a:pt x="1462" y="1067"/>
                    <a:pt x="1465" y="1059"/>
                  </a:cubicBezTo>
                  <a:cubicBezTo>
                    <a:pt x="1466" y="1056"/>
                    <a:pt x="1467" y="1052"/>
                    <a:pt x="1469" y="1049"/>
                  </a:cubicBezTo>
                  <a:cubicBezTo>
                    <a:pt x="1470" y="1046"/>
                    <a:pt x="1471" y="1043"/>
                    <a:pt x="1472" y="1040"/>
                  </a:cubicBezTo>
                  <a:cubicBezTo>
                    <a:pt x="1473" y="1036"/>
                    <a:pt x="1475" y="1033"/>
                    <a:pt x="1476" y="1029"/>
                  </a:cubicBezTo>
                  <a:cubicBezTo>
                    <a:pt x="1478" y="1025"/>
                    <a:pt x="1477" y="1021"/>
                    <a:pt x="1478" y="1016"/>
                  </a:cubicBezTo>
                  <a:cubicBezTo>
                    <a:pt x="1479" y="1015"/>
                    <a:pt x="1480" y="1013"/>
                    <a:pt x="1481" y="1011"/>
                  </a:cubicBezTo>
                  <a:cubicBezTo>
                    <a:pt x="1481" y="1009"/>
                    <a:pt x="1482" y="1006"/>
                    <a:pt x="1483" y="1004"/>
                  </a:cubicBezTo>
                  <a:cubicBezTo>
                    <a:pt x="1487" y="993"/>
                    <a:pt x="1488" y="984"/>
                    <a:pt x="1490" y="978"/>
                  </a:cubicBezTo>
                  <a:cubicBezTo>
                    <a:pt x="1491" y="975"/>
                    <a:pt x="1492" y="975"/>
                    <a:pt x="1493" y="970"/>
                  </a:cubicBezTo>
                  <a:cubicBezTo>
                    <a:pt x="1494" y="964"/>
                    <a:pt x="1494" y="958"/>
                    <a:pt x="1496" y="953"/>
                  </a:cubicBezTo>
                  <a:cubicBezTo>
                    <a:pt x="1497" y="945"/>
                    <a:pt x="1500" y="938"/>
                    <a:pt x="1502" y="931"/>
                  </a:cubicBezTo>
                  <a:cubicBezTo>
                    <a:pt x="1502" y="928"/>
                    <a:pt x="1501" y="924"/>
                    <a:pt x="1502" y="920"/>
                  </a:cubicBezTo>
                  <a:cubicBezTo>
                    <a:pt x="1503" y="909"/>
                    <a:pt x="1508" y="894"/>
                    <a:pt x="1508" y="884"/>
                  </a:cubicBezTo>
                  <a:cubicBezTo>
                    <a:pt x="1509" y="879"/>
                    <a:pt x="1508" y="877"/>
                    <a:pt x="1508" y="872"/>
                  </a:cubicBezTo>
                  <a:cubicBezTo>
                    <a:pt x="1509" y="863"/>
                    <a:pt x="1512" y="856"/>
                    <a:pt x="1512" y="847"/>
                  </a:cubicBezTo>
                  <a:cubicBezTo>
                    <a:pt x="1513" y="840"/>
                    <a:pt x="1513" y="833"/>
                    <a:pt x="1514" y="826"/>
                  </a:cubicBezTo>
                  <a:cubicBezTo>
                    <a:pt x="1514" y="823"/>
                    <a:pt x="1514" y="819"/>
                    <a:pt x="1514" y="817"/>
                  </a:cubicBezTo>
                  <a:cubicBezTo>
                    <a:pt x="1514" y="814"/>
                    <a:pt x="1514" y="811"/>
                    <a:pt x="1514" y="809"/>
                  </a:cubicBezTo>
                  <a:cubicBezTo>
                    <a:pt x="1514" y="806"/>
                    <a:pt x="1515" y="801"/>
                    <a:pt x="1515" y="798"/>
                  </a:cubicBezTo>
                  <a:cubicBezTo>
                    <a:pt x="1515" y="796"/>
                    <a:pt x="1513" y="796"/>
                    <a:pt x="1513" y="792"/>
                  </a:cubicBezTo>
                  <a:cubicBezTo>
                    <a:pt x="1513" y="792"/>
                    <a:pt x="1513" y="783"/>
                    <a:pt x="1513" y="783"/>
                  </a:cubicBezTo>
                  <a:cubicBezTo>
                    <a:pt x="1514" y="778"/>
                    <a:pt x="1515" y="775"/>
                    <a:pt x="1514" y="770"/>
                  </a:cubicBezTo>
                  <a:cubicBezTo>
                    <a:pt x="1514" y="756"/>
                    <a:pt x="1512" y="742"/>
                    <a:pt x="1512" y="733"/>
                  </a:cubicBezTo>
                  <a:cubicBezTo>
                    <a:pt x="1511" y="721"/>
                    <a:pt x="1511" y="716"/>
                    <a:pt x="1510" y="711"/>
                  </a:cubicBezTo>
                  <a:cubicBezTo>
                    <a:pt x="1508" y="703"/>
                    <a:pt x="1510" y="694"/>
                    <a:pt x="1508" y="685"/>
                  </a:cubicBezTo>
                  <a:cubicBezTo>
                    <a:pt x="1508" y="679"/>
                    <a:pt x="1505" y="672"/>
                    <a:pt x="1505" y="666"/>
                  </a:cubicBezTo>
                  <a:cubicBezTo>
                    <a:pt x="1504" y="663"/>
                    <a:pt x="1505" y="662"/>
                    <a:pt x="1504" y="657"/>
                  </a:cubicBezTo>
                  <a:cubicBezTo>
                    <a:pt x="1504" y="650"/>
                    <a:pt x="1501" y="643"/>
                    <a:pt x="1500" y="636"/>
                  </a:cubicBezTo>
                  <a:cubicBezTo>
                    <a:pt x="1500" y="633"/>
                    <a:pt x="1501" y="627"/>
                    <a:pt x="1500" y="625"/>
                  </a:cubicBezTo>
                  <a:cubicBezTo>
                    <a:pt x="1501" y="625"/>
                    <a:pt x="1497" y="620"/>
                    <a:pt x="1497" y="617"/>
                  </a:cubicBezTo>
                  <a:cubicBezTo>
                    <a:pt x="1495" y="612"/>
                    <a:pt x="1494" y="606"/>
                    <a:pt x="1493" y="602"/>
                  </a:cubicBezTo>
                  <a:cubicBezTo>
                    <a:pt x="1492" y="599"/>
                    <a:pt x="1490" y="598"/>
                    <a:pt x="1489" y="594"/>
                  </a:cubicBezTo>
                  <a:cubicBezTo>
                    <a:pt x="1488" y="589"/>
                    <a:pt x="1486" y="583"/>
                    <a:pt x="1485" y="577"/>
                  </a:cubicBezTo>
                  <a:cubicBezTo>
                    <a:pt x="1483" y="570"/>
                    <a:pt x="1481" y="564"/>
                    <a:pt x="1480" y="559"/>
                  </a:cubicBezTo>
                  <a:cubicBezTo>
                    <a:pt x="1479" y="554"/>
                    <a:pt x="1480" y="552"/>
                    <a:pt x="1478" y="548"/>
                  </a:cubicBezTo>
                  <a:cubicBezTo>
                    <a:pt x="1476" y="541"/>
                    <a:pt x="1473" y="535"/>
                    <a:pt x="1470" y="528"/>
                  </a:cubicBezTo>
                  <a:cubicBezTo>
                    <a:pt x="1468" y="522"/>
                    <a:pt x="1467" y="517"/>
                    <a:pt x="1465" y="511"/>
                  </a:cubicBezTo>
                  <a:cubicBezTo>
                    <a:pt x="1464" y="506"/>
                    <a:pt x="1462" y="501"/>
                    <a:pt x="1460" y="496"/>
                  </a:cubicBezTo>
                  <a:cubicBezTo>
                    <a:pt x="1458" y="491"/>
                    <a:pt x="1456" y="486"/>
                    <a:pt x="1454" y="481"/>
                  </a:cubicBezTo>
                  <a:cubicBezTo>
                    <a:pt x="1451" y="476"/>
                    <a:pt x="1449" y="471"/>
                    <a:pt x="1447" y="466"/>
                  </a:cubicBezTo>
                  <a:cubicBezTo>
                    <a:pt x="1446" y="464"/>
                    <a:pt x="1445" y="461"/>
                    <a:pt x="1444" y="459"/>
                  </a:cubicBezTo>
                  <a:cubicBezTo>
                    <a:pt x="1443" y="456"/>
                    <a:pt x="1442" y="454"/>
                    <a:pt x="1441" y="452"/>
                  </a:cubicBezTo>
                  <a:cubicBezTo>
                    <a:pt x="1444" y="452"/>
                    <a:pt x="1443" y="448"/>
                    <a:pt x="1440" y="442"/>
                  </a:cubicBezTo>
                  <a:cubicBezTo>
                    <a:pt x="1437" y="438"/>
                    <a:pt x="1439" y="451"/>
                    <a:pt x="1435" y="442"/>
                  </a:cubicBezTo>
                  <a:cubicBezTo>
                    <a:pt x="1432" y="431"/>
                    <a:pt x="1429" y="427"/>
                    <a:pt x="1424" y="419"/>
                  </a:cubicBezTo>
                  <a:cubicBezTo>
                    <a:pt x="1419" y="411"/>
                    <a:pt x="1413" y="399"/>
                    <a:pt x="1408" y="391"/>
                  </a:cubicBezTo>
                  <a:cubicBezTo>
                    <a:pt x="1407" y="388"/>
                    <a:pt x="1404" y="387"/>
                    <a:pt x="1403" y="384"/>
                  </a:cubicBezTo>
                  <a:cubicBezTo>
                    <a:pt x="1401" y="381"/>
                    <a:pt x="1400" y="377"/>
                    <a:pt x="1398" y="374"/>
                  </a:cubicBezTo>
                  <a:cubicBezTo>
                    <a:pt x="1397" y="372"/>
                    <a:pt x="1394" y="370"/>
                    <a:pt x="1393" y="368"/>
                  </a:cubicBezTo>
                  <a:cubicBezTo>
                    <a:pt x="1391" y="365"/>
                    <a:pt x="1392" y="363"/>
                    <a:pt x="1390" y="359"/>
                  </a:cubicBezTo>
                  <a:cubicBezTo>
                    <a:pt x="1388" y="356"/>
                    <a:pt x="1384" y="356"/>
                    <a:pt x="1383" y="351"/>
                  </a:cubicBezTo>
                  <a:cubicBezTo>
                    <a:pt x="1380" y="344"/>
                    <a:pt x="1383" y="343"/>
                    <a:pt x="1378" y="334"/>
                  </a:cubicBezTo>
                  <a:cubicBezTo>
                    <a:pt x="1372" y="330"/>
                    <a:pt x="1379" y="340"/>
                    <a:pt x="1376" y="340"/>
                  </a:cubicBezTo>
                  <a:cubicBezTo>
                    <a:pt x="1370" y="332"/>
                    <a:pt x="1365" y="322"/>
                    <a:pt x="1359" y="313"/>
                  </a:cubicBezTo>
                  <a:cubicBezTo>
                    <a:pt x="1357" y="311"/>
                    <a:pt x="1354" y="309"/>
                    <a:pt x="1351" y="306"/>
                  </a:cubicBezTo>
                  <a:cubicBezTo>
                    <a:pt x="1347" y="301"/>
                    <a:pt x="1343" y="293"/>
                    <a:pt x="1339" y="288"/>
                  </a:cubicBezTo>
                  <a:cubicBezTo>
                    <a:pt x="1333" y="282"/>
                    <a:pt x="1328" y="278"/>
                    <a:pt x="1324" y="273"/>
                  </a:cubicBezTo>
                  <a:cubicBezTo>
                    <a:pt x="1322" y="271"/>
                    <a:pt x="1319" y="265"/>
                    <a:pt x="1317" y="263"/>
                  </a:cubicBezTo>
                  <a:cubicBezTo>
                    <a:pt x="1313" y="258"/>
                    <a:pt x="1309" y="257"/>
                    <a:pt x="1305" y="253"/>
                  </a:cubicBezTo>
                  <a:cubicBezTo>
                    <a:pt x="1302" y="250"/>
                    <a:pt x="1300" y="244"/>
                    <a:pt x="1297" y="240"/>
                  </a:cubicBezTo>
                  <a:cubicBezTo>
                    <a:pt x="1295" y="239"/>
                    <a:pt x="1291" y="236"/>
                    <a:pt x="1288" y="234"/>
                  </a:cubicBezTo>
                  <a:cubicBezTo>
                    <a:pt x="1286" y="231"/>
                    <a:pt x="1284" y="227"/>
                    <a:pt x="1282" y="225"/>
                  </a:cubicBezTo>
                  <a:cubicBezTo>
                    <a:pt x="1280" y="223"/>
                    <a:pt x="1278" y="223"/>
                    <a:pt x="1276" y="222"/>
                  </a:cubicBezTo>
                  <a:cubicBezTo>
                    <a:pt x="1273" y="219"/>
                    <a:pt x="1269" y="216"/>
                    <a:pt x="1265" y="212"/>
                  </a:cubicBezTo>
                  <a:cubicBezTo>
                    <a:pt x="1261" y="208"/>
                    <a:pt x="1256" y="204"/>
                    <a:pt x="1253" y="200"/>
                  </a:cubicBezTo>
                  <a:cubicBezTo>
                    <a:pt x="1250" y="198"/>
                    <a:pt x="1250" y="196"/>
                    <a:pt x="1247" y="194"/>
                  </a:cubicBezTo>
                  <a:cubicBezTo>
                    <a:pt x="1245" y="192"/>
                    <a:pt x="1241" y="190"/>
                    <a:pt x="1239" y="188"/>
                  </a:cubicBezTo>
                  <a:cubicBezTo>
                    <a:pt x="1236" y="186"/>
                    <a:pt x="1234" y="183"/>
                    <a:pt x="1231" y="181"/>
                  </a:cubicBezTo>
                  <a:cubicBezTo>
                    <a:pt x="1228" y="178"/>
                    <a:pt x="1225" y="178"/>
                    <a:pt x="1222" y="175"/>
                  </a:cubicBezTo>
                  <a:cubicBezTo>
                    <a:pt x="1219" y="172"/>
                    <a:pt x="1213" y="168"/>
                    <a:pt x="1208" y="164"/>
                  </a:cubicBezTo>
                  <a:cubicBezTo>
                    <a:pt x="1203" y="160"/>
                    <a:pt x="1198" y="156"/>
                    <a:pt x="1197" y="155"/>
                  </a:cubicBezTo>
                  <a:cubicBezTo>
                    <a:pt x="1196" y="154"/>
                    <a:pt x="1196" y="153"/>
                    <a:pt x="1195" y="152"/>
                  </a:cubicBezTo>
                  <a:cubicBezTo>
                    <a:pt x="1189" y="149"/>
                    <a:pt x="1187" y="149"/>
                    <a:pt x="1183" y="146"/>
                  </a:cubicBezTo>
                  <a:cubicBezTo>
                    <a:pt x="1180" y="144"/>
                    <a:pt x="1178" y="139"/>
                    <a:pt x="1174" y="137"/>
                  </a:cubicBezTo>
                  <a:cubicBezTo>
                    <a:pt x="1171" y="135"/>
                    <a:pt x="1168" y="134"/>
                    <a:pt x="1163" y="132"/>
                  </a:cubicBezTo>
                  <a:cubicBezTo>
                    <a:pt x="1153" y="127"/>
                    <a:pt x="1144" y="121"/>
                    <a:pt x="1146" y="116"/>
                  </a:cubicBezTo>
                  <a:cubicBezTo>
                    <a:pt x="1141" y="113"/>
                    <a:pt x="1135" y="108"/>
                    <a:pt x="1130" y="105"/>
                  </a:cubicBezTo>
                  <a:cubicBezTo>
                    <a:pt x="1126" y="103"/>
                    <a:pt x="1124" y="104"/>
                    <a:pt x="1121" y="104"/>
                  </a:cubicBezTo>
                  <a:cubicBezTo>
                    <a:pt x="1112" y="101"/>
                    <a:pt x="1095" y="91"/>
                    <a:pt x="1084" y="85"/>
                  </a:cubicBezTo>
                  <a:cubicBezTo>
                    <a:pt x="1081" y="84"/>
                    <a:pt x="1082" y="82"/>
                    <a:pt x="1079" y="81"/>
                  </a:cubicBezTo>
                  <a:cubicBezTo>
                    <a:pt x="1077" y="81"/>
                    <a:pt x="1076" y="82"/>
                    <a:pt x="1074" y="81"/>
                  </a:cubicBezTo>
                  <a:cubicBezTo>
                    <a:pt x="1074" y="81"/>
                    <a:pt x="1073" y="79"/>
                    <a:pt x="1073" y="78"/>
                  </a:cubicBezTo>
                  <a:cubicBezTo>
                    <a:pt x="1067" y="73"/>
                    <a:pt x="1056" y="72"/>
                    <a:pt x="1052" y="70"/>
                  </a:cubicBezTo>
                  <a:cubicBezTo>
                    <a:pt x="1046" y="67"/>
                    <a:pt x="1044" y="62"/>
                    <a:pt x="1039" y="62"/>
                  </a:cubicBezTo>
                  <a:cubicBezTo>
                    <a:pt x="1036" y="62"/>
                    <a:pt x="1034" y="57"/>
                    <a:pt x="1031" y="59"/>
                  </a:cubicBezTo>
                  <a:cubicBezTo>
                    <a:pt x="1034" y="60"/>
                    <a:pt x="1036" y="62"/>
                    <a:pt x="1034" y="63"/>
                  </a:cubicBezTo>
                  <a:cubicBezTo>
                    <a:pt x="1028" y="61"/>
                    <a:pt x="1025" y="61"/>
                    <a:pt x="1021" y="58"/>
                  </a:cubicBezTo>
                  <a:cubicBezTo>
                    <a:pt x="1016" y="55"/>
                    <a:pt x="1014" y="55"/>
                    <a:pt x="1011" y="54"/>
                  </a:cubicBezTo>
                  <a:cubicBezTo>
                    <a:pt x="1009" y="53"/>
                    <a:pt x="1009" y="52"/>
                    <a:pt x="1006" y="51"/>
                  </a:cubicBezTo>
                  <a:cubicBezTo>
                    <a:pt x="1002" y="50"/>
                    <a:pt x="1001" y="50"/>
                    <a:pt x="997" y="49"/>
                  </a:cubicBezTo>
                  <a:cubicBezTo>
                    <a:pt x="994" y="48"/>
                    <a:pt x="989" y="44"/>
                    <a:pt x="984" y="43"/>
                  </a:cubicBezTo>
                  <a:cubicBezTo>
                    <a:pt x="982" y="42"/>
                    <a:pt x="981" y="43"/>
                    <a:pt x="978" y="41"/>
                  </a:cubicBezTo>
                  <a:cubicBezTo>
                    <a:pt x="974" y="40"/>
                    <a:pt x="971" y="37"/>
                    <a:pt x="967" y="36"/>
                  </a:cubicBezTo>
                  <a:cubicBezTo>
                    <a:pt x="961" y="34"/>
                    <a:pt x="957" y="37"/>
                    <a:pt x="951" y="32"/>
                  </a:cubicBezTo>
                  <a:cubicBezTo>
                    <a:pt x="951" y="30"/>
                    <a:pt x="961" y="37"/>
                    <a:pt x="959" y="33"/>
                  </a:cubicBezTo>
                  <a:cubicBezTo>
                    <a:pt x="953" y="29"/>
                    <a:pt x="952" y="30"/>
                    <a:pt x="944" y="27"/>
                  </a:cubicBezTo>
                  <a:cubicBezTo>
                    <a:pt x="944" y="31"/>
                    <a:pt x="939" y="28"/>
                    <a:pt x="937" y="29"/>
                  </a:cubicBezTo>
                  <a:cubicBezTo>
                    <a:pt x="931" y="29"/>
                    <a:pt x="929" y="29"/>
                    <a:pt x="924" y="27"/>
                  </a:cubicBezTo>
                  <a:cubicBezTo>
                    <a:pt x="921" y="26"/>
                    <a:pt x="917" y="24"/>
                    <a:pt x="914" y="24"/>
                  </a:cubicBezTo>
                  <a:cubicBezTo>
                    <a:pt x="909" y="22"/>
                    <a:pt x="903" y="23"/>
                    <a:pt x="898" y="22"/>
                  </a:cubicBezTo>
                  <a:cubicBezTo>
                    <a:pt x="893" y="21"/>
                    <a:pt x="890" y="18"/>
                    <a:pt x="886" y="17"/>
                  </a:cubicBezTo>
                  <a:cubicBezTo>
                    <a:pt x="883" y="16"/>
                    <a:pt x="875" y="15"/>
                    <a:pt x="872" y="15"/>
                  </a:cubicBezTo>
                  <a:cubicBezTo>
                    <a:pt x="868" y="14"/>
                    <a:pt x="868" y="16"/>
                    <a:pt x="864" y="15"/>
                  </a:cubicBezTo>
                  <a:cubicBezTo>
                    <a:pt x="857" y="15"/>
                    <a:pt x="851" y="13"/>
                    <a:pt x="844" y="12"/>
                  </a:cubicBezTo>
                  <a:cubicBezTo>
                    <a:pt x="838" y="10"/>
                    <a:pt x="831" y="9"/>
                    <a:pt x="825" y="10"/>
                  </a:cubicBezTo>
                  <a:cubicBezTo>
                    <a:pt x="823" y="8"/>
                    <a:pt x="824" y="6"/>
                    <a:pt x="819" y="6"/>
                  </a:cubicBezTo>
                  <a:cubicBezTo>
                    <a:pt x="813" y="9"/>
                    <a:pt x="802" y="8"/>
                    <a:pt x="790" y="6"/>
                  </a:cubicBezTo>
                  <a:cubicBezTo>
                    <a:pt x="788" y="6"/>
                    <a:pt x="781" y="4"/>
                    <a:pt x="778" y="4"/>
                  </a:cubicBezTo>
                  <a:cubicBezTo>
                    <a:pt x="778" y="4"/>
                    <a:pt x="773" y="5"/>
                    <a:pt x="772" y="5"/>
                  </a:cubicBezTo>
                  <a:cubicBezTo>
                    <a:pt x="768" y="5"/>
                    <a:pt x="763" y="5"/>
                    <a:pt x="759" y="5"/>
                  </a:cubicBezTo>
                  <a:cubicBezTo>
                    <a:pt x="754" y="4"/>
                    <a:pt x="750" y="4"/>
                    <a:pt x="746" y="4"/>
                  </a:cubicBezTo>
                  <a:cubicBezTo>
                    <a:pt x="738" y="4"/>
                    <a:pt x="733" y="8"/>
                    <a:pt x="727" y="3"/>
                  </a:cubicBezTo>
                  <a:cubicBezTo>
                    <a:pt x="731" y="3"/>
                    <a:pt x="738" y="4"/>
                    <a:pt x="737" y="1"/>
                  </a:cubicBezTo>
                  <a:cubicBezTo>
                    <a:pt x="731" y="1"/>
                    <a:pt x="724" y="1"/>
                    <a:pt x="717" y="0"/>
                  </a:cubicBezTo>
                  <a:cubicBezTo>
                    <a:pt x="711" y="0"/>
                    <a:pt x="705" y="0"/>
                    <a:pt x="699" y="1"/>
                  </a:cubicBezTo>
                  <a:cubicBezTo>
                    <a:pt x="694" y="2"/>
                    <a:pt x="693" y="4"/>
                    <a:pt x="688" y="4"/>
                  </a:cubicBezTo>
                  <a:cubicBezTo>
                    <a:pt x="685" y="4"/>
                    <a:pt x="684" y="3"/>
                    <a:pt x="680" y="3"/>
                  </a:cubicBezTo>
                  <a:cubicBezTo>
                    <a:pt x="668" y="3"/>
                    <a:pt x="665" y="5"/>
                    <a:pt x="658" y="6"/>
                  </a:cubicBezTo>
                  <a:cubicBezTo>
                    <a:pt x="656" y="6"/>
                    <a:pt x="655" y="5"/>
                    <a:pt x="652" y="6"/>
                  </a:cubicBezTo>
                  <a:cubicBezTo>
                    <a:pt x="645" y="6"/>
                    <a:pt x="635" y="7"/>
                    <a:pt x="632" y="8"/>
                  </a:cubicBezTo>
                  <a:cubicBezTo>
                    <a:pt x="631" y="8"/>
                    <a:pt x="632" y="10"/>
                    <a:pt x="630" y="11"/>
                  </a:cubicBezTo>
                  <a:cubicBezTo>
                    <a:pt x="625" y="13"/>
                    <a:pt x="618" y="11"/>
                    <a:pt x="618" y="14"/>
                  </a:cubicBezTo>
                  <a:cubicBezTo>
                    <a:pt x="615" y="13"/>
                    <a:pt x="612" y="11"/>
                    <a:pt x="604" y="13"/>
                  </a:cubicBezTo>
                  <a:cubicBezTo>
                    <a:pt x="603" y="16"/>
                    <a:pt x="611" y="15"/>
                    <a:pt x="606" y="17"/>
                  </a:cubicBezTo>
                  <a:cubicBezTo>
                    <a:pt x="598" y="19"/>
                    <a:pt x="590" y="21"/>
                    <a:pt x="582" y="22"/>
                  </a:cubicBezTo>
                  <a:cubicBezTo>
                    <a:pt x="578" y="23"/>
                    <a:pt x="574" y="24"/>
                    <a:pt x="570" y="24"/>
                  </a:cubicBezTo>
                  <a:cubicBezTo>
                    <a:pt x="566" y="25"/>
                    <a:pt x="562" y="26"/>
                    <a:pt x="557" y="27"/>
                  </a:cubicBezTo>
                  <a:cubicBezTo>
                    <a:pt x="552" y="28"/>
                    <a:pt x="546" y="31"/>
                    <a:pt x="544" y="31"/>
                  </a:cubicBezTo>
                  <a:cubicBezTo>
                    <a:pt x="543" y="31"/>
                    <a:pt x="543" y="31"/>
                    <a:pt x="542" y="31"/>
                  </a:cubicBezTo>
                  <a:cubicBezTo>
                    <a:pt x="541" y="30"/>
                    <a:pt x="539" y="30"/>
                    <a:pt x="539" y="30"/>
                  </a:cubicBezTo>
                  <a:cubicBezTo>
                    <a:pt x="532" y="32"/>
                    <a:pt x="532" y="35"/>
                    <a:pt x="526" y="37"/>
                  </a:cubicBezTo>
                  <a:cubicBezTo>
                    <a:pt x="523" y="35"/>
                    <a:pt x="511" y="41"/>
                    <a:pt x="510" y="38"/>
                  </a:cubicBezTo>
                  <a:cubicBezTo>
                    <a:pt x="509" y="41"/>
                    <a:pt x="504" y="43"/>
                    <a:pt x="497" y="45"/>
                  </a:cubicBezTo>
                  <a:cubicBezTo>
                    <a:pt x="491" y="47"/>
                    <a:pt x="483" y="49"/>
                    <a:pt x="477" y="52"/>
                  </a:cubicBezTo>
                  <a:cubicBezTo>
                    <a:pt x="470" y="54"/>
                    <a:pt x="466" y="57"/>
                    <a:pt x="462" y="59"/>
                  </a:cubicBezTo>
                  <a:cubicBezTo>
                    <a:pt x="460" y="60"/>
                    <a:pt x="458" y="59"/>
                    <a:pt x="454" y="61"/>
                  </a:cubicBezTo>
                  <a:cubicBezTo>
                    <a:pt x="451" y="62"/>
                    <a:pt x="449" y="65"/>
                    <a:pt x="446" y="66"/>
                  </a:cubicBezTo>
                  <a:cubicBezTo>
                    <a:pt x="442" y="68"/>
                    <a:pt x="440" y="67"/>
                    <a:pt x="438" y="68"/>
                  </a:cubicBezTo>
                  <a:cubicBezTo>
                    <a:pt x="435" y="69"/>
                    <a:pt x="432" y="72"/>
                    <a:pt x="429" y="73"/>
                  </a:cubicBezTo>
                  <a:cubicBezTo>
                    <a:pt x="422" y="76"/>
                    <a:pt x="415" y="79"/>
                    <a:pt x="409" y="82"/>
                  </a:cubicBezTo>
                  <a:cubicBezTo>
                    <a:pt x="401" y="86"/>
                    <a:pt x="396" y="90"/>
                    <a:pt x="390" y="92"/>
                  </a:cubicBezTo>
                  <a:cubicBezTo>
                    <a:pt x="387" y="94"/>
                    <a:pt x="383" y="94"/>
                    <a:pt x="380" y="95"/>
                  </a:cubicBezTo>
                  <a:cubicBezTo>
                    <a:pt x="381" y="97"/>
                    <a:pt x="385" y="97"/>
                    <a:pt x="380" y="100"/>
                  </a:cubicBezTo>
                  <a:cubicBezTo>
                    <a:pt x="375" y="101"/>
                    <a:pt x="373" y="98"/>
                    <a:pt x="364" y="103"/>
                  </a:cubicBezTo>
                  <a:cubicBezTo>
                    <a:pt x="360" y="106"/>
                    <a:pt x="370" y="105"/>
                    <a:pt x="362" y="109"/>
                  </a:cubicBezTo>
                  <a:cubicBezTo>
                    <a:pt x="354" y="112"/>
                    <a:pt x="348" y="116"/>
                    <a:pt x="341" y="120"/>
                  </a:cubicBezTo>
                  <a:cubicBezTo>
                    <a:pt x="335" y="124"/>
                    <a:pt x="329" y="128"/>
                    <a:pt x="323" y="132"/>
                  </a:cubicBezTo>
                  <a:cubicBezTo>
                    <a:pt x="321" y="133"/>
                    <a:pt x="321" y="131"/>
                    <a:pt x="319" y="132"/>
                  </a:cubicBezTo>
                  <a:cubicBezTo>
                    <a:pt x="316" y="133"/>
                    <a:pt x="314" y="136"/>
                    <a:pt x="311" y="138"/>
                  </a:cubicBezTo>
                  <a:cubicBezTo>
                    <a:pt x="304" y="142"/>
                    <a:pt x="306" y="138"/>
                    <a:pt x="301" y="142"/>
                  </a:cubicBezTo>
                  <a:cubicBezTo>
                    <a:pt x="296" y="146"/>
                    <a:pt x="297" y="148"/>
                    <a:pt x="290" y="153"/>
                  </a:cubicBezTo>
                  <a:cubicBezTo>
                    <a:pt x="287" y="155"/>
                    <a:pt x="288" y="152"/>
                    <a:pt x="285" y="154"/>
                  </a:cubicBezTo>
                  <a:cubicBezTo>
                    <a:pt x="286" y="153"/>
                    <a:pt x="275" y="162"/>
                    <a:pt x="274" y="162"/>
                  </a:cubicBezTo>
                  <a:cubicBezTo>
                    <a:pt x="270" y="167"/>
                    <a:pt x="275" y="168"/>
                    <a:pt x="269" y="171"/>
                  </a:cubicBezTo>
                  <a:cubicBezTo>
                    <a:pt x="263" y="178"/>
                    <a:pt x="265" y="170"/>
                    <a:pt x="259" y="175"/>
                  </a:cubicBezTo>
                  <a:cubicBezTo>
                    <a:pt x="258" y="179"/>
                    <a:pt x="263" y="176"/>
                    <a:pt x="260" y="179"/>
                  </a:cubicBezTo>
                  <a:cubicBezTo>
                    <a:pt x="255" y="183"/>
                    <a:pt x="256" y="184"/>
                    <a:pt x="251" y="187"/>
                  </a:cubicBezTo>
                  <a:cubicBezTo>
                    <a:pt x="249" y="185"/>
                    <a:pt x="249" y="185"/>
                    <a:pt x="249" y="185"/>
                  </a:cubicBezTo>
                  <a:cubicBezTo>
                    <a:pt x="243" y="190"/>
                    <a:pt x="239" y="192"/>
                    <a:pt x="231" y="200"/>
                  </a:cubicBezTo>
                  <a:cubicBezTo>
                    <a:pt x="240" y="201"/>
                    <a:pt x="223" y="209"/>
                    <a:pt x="223" y="214"/>
                  </a:cubicBezTo>
                  <a:cubicBezTo>
                    <a:pt x="218" y="217"/>
                    <a:pt x="217" y="214"/>
                    <a:pt x="211" y="219"/>
                  </a:cubicBezTo>
                  <a:cubicBezTo>
                    <a:pt x="209" y="223"/>
                    <a:pt x="208" y="227"/>
                    <a:pt x="204" y="231"/>
                  </a:cubicBezTo>
                  <a:cubicBezTo>
                    <a:pt x="201" y="234"/>
                    <a:pt x="198" y="234"/>
                    <a:pt x="193" y="237"/>
                  </a:cubicBezTo>
                  <a:cubicBezTo>
                    <a:pt x="188" y="241"/>
                    <a:pt x="182" y="248"/>
                    <a:pt x="182" y="248"/>
                  </a:cubicBezTo>
                  <a:cubicBezTo>
                    <a:pt x="181" y="251"/>
                    <a:pt x="179" y="255"/>
                    <a:pt x="177" y="257"/>
                  </a:cubicBezTo>
                  <a:cubicBezTo>
                    <a:pt x="175" y="260"/>
                    <a:pt x="172" y="262"/>
                    <a:pt x="170" y="264"/>
                  </a:cubicBezTo>
                  <a:cubicBezTo>
                    <a:pt x="167" y="266"/>
                    <a:pt x="165" y="268"/>
                    <a:pt x="163" y="271"/>
                  </a:cubicBezTo>
                  <a:cubicBezTo>
                    <a:pt x="160" y="275"/>
                    <a:pt x="168" y="273"/>
                    <a:pt x="162" y="278"/>
                  </a:cubicBezTo>
                  <a:cubicBezTo>
                    <a:pt x="159" y="281"/>
                    <a:pt x="159" y="276"/>
                    <a:pt x="157" y="276"/>
                  </a:cubicBezTo>
                  <a:cubicBezTo>
                    <a:pt x="150" y="282"/>
                    <a:pt x="150" y="288"/>
                    <a:pt x="147" y="293"/>
                  </a:cubicBezTo>
                  <a:cubicBezTo>
                    <a:pt x="145" y="295"/>
                    <a:pt x="142" y="297"/>
                    <a:pt x="140" y="300"/>
                  </a:cubicBezTo>
                  <a:cubicBezTo>
                    <a:pt x="136" y="304"/>
                    <a:pt x="135" y="309"/>
                    <a:pt x="129" y="314"/>
                  </a:cubicBezTo>
                  <a:cubicBezTo>
                    <a:pt x="130" y="317"/>
                    <a:pt x="135" y="311"/>
                    <a:pt x="132" y="316"/>
                  </a:cubicBezTo>
                  <a:cubicBezTo>
                    <a:pt x="131" y="318"/>
                    <a:pt x="130" y="320"/>
                    <a:pt x="128" y="322"/>
                  </a:cubicBezTo>
                  <a:cubicBezTo>
                    <a:pt x="127" y="323"/>
                    <a:pt x="126" y="325"/>
                    <a:pt x="124" y="326"/>
                  </a:cubicBezTo>
                  <a:cubicBezTo>
                    <a:pt x="121" y="329"/>
                    <a:pt x="118" y="332"/>
                    <a:pt x="116" y="336"/>
                  </a:cubicBezTo>
                  <a:cubicBezTo>
                    <a:pt x="113" y="339"/>
                    <a:pt x="112" y="344"/>
                    <a:pt x="110" y="348"/>
                  </a:cubicBezTo>
                  <a:cubicBezTo>
                    <a:pt x="106" y="355"/>
                    <a:pt x="97" y="363"/>
                    <a:pt x="95" y="366"/>
                  </a:cubicBezTo>
                  <a:cubicBezTo>
                    <a:pt x="92" y="370"/>
                    <a:pt x="90" y="373"/>
                    <a:pt x="88" y="377"/>
                  </a:cubicBezTo>
                  <a:cubicBezTo>
                    <a:pt x="86" y="381"/>
                    <a:pt x="84" y="385"/>
                    <a:pt x="82" y="388"/>
                  </a:cubicBezTo>
                  <a:cubicBezTo>
                    <a:pt x="80" y="392"/>
                    <a:pt x="77" y="396"/>
                    <a:pt x="74" y="400"/>
                  </a:cubicBezTo>
                  <a:cubicBezTo>
                    <a:pt x="74" y="401"/>
                    <a:pt x="73" y="406"/>
                    <a:pt x="72" y="407"/>
                  </a:cubicBezTo>
                  <a:cubicBezTo>
                    <a:pt x="70" y="412"/>
                    <a:pt x="67" y="418"/>
                    <a:pt x="63" y="424"/>
                  </a:cubicBezTo>
                  <a:cubicBezTo>
                    <a:pt x="60" y="430"/>
                    <a:pt x="56" y="437"/>
                    <a:pt x="53" y="443"/>
                  </a:cubicBezTo>
                  <a:cubicBezTo>
                    <a:pt x="52" y="447"/>
                    <a:pt x="51" y="451"/>
                    <a:pt x="50" y="455"/>
                  </a:cubicBezTo>
                  <a:cubicBezTo>
                    <a:pt x="48" y="458"/>
                    <a:pt x="47" y="462"/>
                    <a:pt x="45" y="466"/>
                  </a:cubicBezTo>
                  <a:cubicBezTo>
                    <a:pt x="44" y="468"/>
                    <a:pt x="43" y="470"/>
                    <a:pt x="42" y="472"/>
                  </a:cubicBezTo>
                  <a:cubicBezTo>
                    <a:pt x="42" y="474"/>
                    <a:pt x="41" y="476"/>
                    <a:pt x="40" y="478"/>
                  </a:cubicBezTo>
                  <a:cubicBezTo>
                    <a:pt x="37" y="486"/>
                    <a:pt x="34" y="493"/>
                    <a:pt x="31" y="498"/>
                  </a:cubicBezTo>
                  <a:cubicBezTo>
                    <a:pt x="30" y="500"/>
                    <a:pt x="28" y="501"/>
                    <a:pt x="27" y="504"/>
                  </a:cubicBezTo>
                  <a:cubicBezTo>
                    <a:pt x="25" y="508"/>
                    <a:pt x="26" y="509"/>
                    <a:pt x="25" y="512"/>
                  </a:cubicBezTo>
                  <a:cubicBezTo>
                    <a:pt x="23" y="517"/>
                    <a:pt x="19" y="522"/>
                    <a:pt x="18" y="524"/>
                  </a:cubicBezTo>
                  <a:cubicBezTo>
                    <a:pt x="15" y="530"/>
                    <a:pt x="13" y="537"/>
                    <a:pt x="12" y="540"/>
                  </a:cubicBezTo>
                  <a:cubicBezTo>
                    <a:pt x="7" y="549"/>
                    <a:pt x="0" y="558"/>
                    <a:pt x="1" y="570"/>
                  </a:cubicBezTo>
                  <a:cubicBezTo>
                    <a:pt x="2" y="568"/>
                    <a:pt x="3" y="566"/>
                    <a:pt x="5" y="567"/>
                  </a:cubicBezTo>
                  <a:cubicBezTo>
                    <a:pt x="6" y="571"/>
                    <a:pt x="2" y="574"/>
                    <a:pt x="3" y="578"/>
                  </a:cubicBezTo>
                  <a:cubicBezTo>
                    <a:pt x="7" y="579"/>
                    <a:pt x="10" y="574"/>
                    <a:pt x="14" y="577"/>
                  </a:cubicBezTo>
                  <a:cubicBezTo>
                    <a:pt x="15" y="581"/>
                    <a:pt x="16" y="584"/>
                    <a:pt x="15" y="589"/>
                  </a:cubicBezTo>
                  <a:cubicBezTo>
                    <a:pt x="18" y="592"/>
                    <a:pt x="19" y="581"/>
                    <a:pt x="22" y="583"/>
                  </a:cubicBezTo>
                  <a:cubicBezTo>
                    <a:pt x="20" y="589"/>
                    <a:pt x="18" y="595"/>
                    <a:pt x="17" y="602"/>
                  </a:cubicBezTo>
                  <a:cubicBezTo>
                    <a:pt x="20" y="603"/>
                    <a:pt x="24" y="600"/>
                    <a:pt x="22" y="611"/>
                  </a:cubicBezTo>
                  <a:cubicBezTo>
                    <a:pt x="25" y="611"/>
                    <a:pt x="28" y="603"/>
                    <a:pt x="29" y="608"/>
                  </a:cubicBezTo>
                  <a:cubicBezTo>
                    <a:pt x="25" y="616"/>
                    <a:pt x="29" y="617"/>
                    <a:pt x="28" y="623"/>
                  </a:cubicBezTo>
                  <a:cubicBezTo>
                    <a:pt x="27" y="628"/>
                    <a:pt x="27" y="633"/>
                    <a:pt x="26" y="637"/>
                  </a:cubicBezTo>
                  <a:cubicBezTo>
                    <a:pt x="24" y="644"/>
                    <a:pt x="24" y="644"/>
                    <a:pt x="24" y="644"/>
                  </a:cubicBezTo>
                  <a:cubicBezTo>
                    <a:pt x="23" y="651"/>
                    <a:pt x="23" y="651"/>
                    <a:pt x="23" y="651"/>
                  </a:cubicBezTo>
                  <a:cubicBezTo>
                    <a:pt x="22" y="660"/>
                    <a:pt x="20" y="669"/>
                    <a:pt x="18" y="678"/>
                  </a:cubicBezTo>
                  <a:cubicBezTo>
                    <a:pt x="17" y="684"/>
                    <a:pt x="17" y="689"/>
                    <a:pt x="16" y="695"/>
                  </a:cubicBezTo>
                  <a:cubicBezTo>
                    <a:pt x="16" y="697"/>
                    <a:pt x="15" y="698"/>
                    <a:pt x="14" y="700"/>
                  </a:cubicBezTo>
                  <a:cubicBezTo>
                    <a:pt x="13" y="704"/>
                    <a:pt x="13" y="709"/>
                    <a:pt x="12" y="713"/>
                  </a:cubicBezTo>
                  <a:cubicBezTo>
                    <a:pt x="11" y="724"/>
                    <a:pt x="11" y="728"/>
                    <a:pt x="11" y="734"/>
                  </a:cubicBezTo>
                  <a:cubicBezTo>
                    <a:pt x="12" y="739"/>
                    <a:pt x="13" y="742"/>
                    <a:pt x="13" y="745"/>
                  </a:cubicBezTo>
                  <a:cubicBezTo>
                    <a:pt x="14" y="747"/>
                    <a:pt x="14" y="748"/>
                    <a:pt x="16" y="749"/>
                  </a:cubicBezTo>
                  <a:cubicBezTo>
                    <a:pt x="19" y="749"/>
                    <a:pt x="19" y="744"/>
                    <a:pt x="21" y="743"/>
                  </a:cubicBezTo>
                  <a:cubicBezTo>
                    <a:pt x="23" y="743"/>
                    <a:pt x="22" y="748"/>
                    <a:pt x="23" y="749"/>
                  </a:cubicBezTo>
                  <a:cubicBezTo>
                    <a:pt x="24" y="740"/>
                    <a:pt x="28" y="747"/>
                    <a:pt x="30" y="745"/>
                  </a:cubicBezTo>
                  <a:cubicBezTo>
                    <a:pt x="31" y="744"/>
                    <a:pt x="34" y="738"/>
                    <a:pt x="36" y="736"/>
                  </a:cubicBezTo>
                  <a:cubicBezTo>
                    <a:pt x="37" y="735"/>
                    <a:pt x="38" y="736"/>
                    <a:pt x="38" y="735"/>
                  </a:cubicBezTo>
                  <a:cubicBezTo>
                    <a:pt x="40" y="729"/>
                    <a:pt x="40" y="719"/>
                    <a:pt x="41" y="711"/>
                  </a:cubicBezTo>
                  <a:cubicBezTo>
                    <a:pt x="41" y="709"/>
                    <a:pt x="43" y="708"/>
                    <a:pt x="43" y="706"/>
                  </a:cubicBezTo>
                  <a:cubicBezTo>
                    <a:pt x="45" y="698"/>
                    <a:pt x="44" y="694"/>
                    <a:pt x="48" y="692"/>
                  </a:cubicBezTo>
                  <a:cubicBezTo>
                    <a:pt x="50" y="693"/>
                    <a:pt x="50" y="698"/>
                    <a:pt x="53" y="698"/>
                  </a:cubicBezTo>
                  <a:cubicBezTo>
                    <a:pt x="55" y="695"/>
                    <a:pt x="57" y="692"/>
                    <a:pt x="58" y="688"/>
                  </a:cubicBezTo>
                  <a:cubicBezTo>
                    <a:pt x="59" y="687"/>
                    <a:pt x="59" y="685"/>
                    <a:pt x="60" y="683"/>
                  </a:cubicBezTo>
                  <a:cubicBezTo>
                    <a:pt x="60" y="681"/>
                    <a:pt x="61" y="679"/>
                    <a:pt x="61" y="676"/>
                  </a:cubicBezTo>
                  <a:cubicBezTo>
                    <a:pt x="66" y="673"/>
                    <a:pt x="68" y="676"/>
                    <a:pt x="68" y="680"/>
                  </a:cubicBezTo>
                  <a:cubicBezTo>
                    <a:pt x="68" y="685"/>
                    <a:pt x="67" y="691"/>
                    <a:pt x="65" y="696"/>
                  </a:cubicBezTo>
                  <a:cubicBezTo>
                    <a:pt x="68" y="698"/>
                    <a:pt x="67" y="707"/>
                    <a:pt x="68" y="713"/>
                  </a:cubicBezTo>
                  <a:cubicBezTo>
                    <a:pt x="69" y="718"/>
                    <a:pt x="73" y="710"/>
                    <a:pt x="73" y="717"/>
                  </a:cubicBezTo>
                  <a:cubicBezTo>
                    <a:pt x="70" y="725"/>
                    <a:pt x="71" y="732"/>
                    <a:pt x="71" y="739"/>
                  </a:cubicBezTo>
                  <a:cubicBezTo>
                    <a:pt x="71" y="742"/>
                    <a:pt x="71" y="745"/>
                    <a:pt x="70" y="748"/>
                  </a:cubicBezTo>
                  <a:cubicBezTo>
                    <a:pt x="70" y="751"/>
                    <a:pt x="70" y="753"/>
                    <a:pt x="70" y="756"/>
                  </a:cubicBezTo>
                  <a:cubicBezTo>
                    <a:pt x="70" y="760"/>
                    <a:pt x="72" y="764"/>
                    <a:pt x="72" y="768"/>
                  </a:cubicBezTo>
                  <a:cubicBezTo>
                    <a:pt x="72" y="770"/>
                    <a:pt x="71" y="774"/>
                    <a:pt x="71" y="777"/>
                  </a:cubicBezTo>
                  <a:cubicBezTo>
                    <a:pt x="71" y="780"/>
                    <a:pt x="72" y="782"/>
                    <a:pt x="72" y="784"/>
                  </a:cubicBezTo>
                  <a:cubicBezTo>
                    <a:pt x="72" y="786"/>
                    <a:pt x="71" y="789"/>
                    <a:pt x="72" y="792"/>
                  </a:cubicBezTo>
                  <a:cubicBezTo>
                    <a:pt x="72" y="799"/>
                    <a:pt x="73" y="812"/>
                    <a:pt x="75" y="821"/>
                  </a:cubicBezTo>
                  <a:cubicBezTo>
                    <a:pt x="75" y="823"/>
                    <a:pt x="76" y="827"/>
                    <a:pt x="76" y="828"/>
                  </a:cubicBezTo>
                  <a:cubicBezTo>
                    <a:pt x="76" y="831"/>
                    <a:pt x="75" y="833"/>
                    <a:pt x="75" y="836"/>
                  </a:cubicBezTo>
                  <a:cubicBezTo>
                    <a:pt x="76" y="838"/>
                    <a:pt x="77" y="840"/>
                    <a:pt x="78" y="843"/>
                  </a:cubicBezTo>
                  <a:cubicBezTo>
                    <a:pt x="78" y="845"/>
                    <a:pt x="78" y="849"/>
                    <a:pt x="78" y="851"/>
                  </a:cubicBezTo>
                  <a:cubicBezTo>
                    <a:pt x="80" y="859"/>
                    <a:pt x="83" y="867"/>
                    <a:pt x="84" y="875"/>
                  </a:cubicBezTo>
                  <a:cubicBezTo>
                    <a:pt x="90" y="869"/>
                    <a:pt x="82" y="856"/>
                    <a:pt x="81" y="847"/>
                  </a:cubicBezTo>
                  <a:cubicBezTo>
                    <a:pt x="81" y="844"/>
                    <a:pt x="82" y="842"/>
                    <a:pt x="83" y="839"/>
                  </a:cubicBezTo>
                  <a:cubicBezTo>
                    <a:pt x="83" y="832"/>
                    <a:pt x="82" y="825"/>
                    <a:pt x="83" y="818"/>
                  </a:cubicBezTo>
                  <a:cubicBezTo>
                    <a:pt x="83" y="815"/>
                    <a:pt x="80" y="822"/>
                    <a:pt x="79" y="815"/>
                  </a:cubicBezTo>
                  <a:cubicBezTo>
                    <a:pt x="79" y="810"/>
                    <a:pt x="79" y="806"/>
                    <a:pt x="78" y="803"/>
                  </a:cubicBezTo>
                  <a:cubicBezTo>
                    <a:pt x="78" y="799"/>
                    <a:pt x="78" y="796"/>
                    <a:pt x="78" y="790"/>
                  </a:cubicBezTo>
                  <a:cubicBezTo>
                    <a:pt x="81" y="790"/>
                    <a:pt x="81" y="790"/>
                    <a:pt x="81" y="790"/>
                  </a:cubicBezTo>
                  <a:cubicBezTo>
                    <a:pt x="82" y="783"/>
                    <a:pt x="79" y="783"/>
                    <a:pt x="79" y="778"/>
                  </a:cubicBezTo>
                  <a:cubicBezTo>
                    <a:pt x="82" y="775"/>
                    <a:pt x="80" y="769"/>
                    <a:pt x="80" y="763"/>
                  </a:cubicBezTo>
                  <a:cubicBezTo>
                    <a:pt x="80" y="760"/>
                    <a:pt x="81" y="755"/>
                    <a:pt x="81" y="750"/>
                  </a:cubicBezTo>
                  <a:cubicBezTo>
                    <a:pt x="81" y="746"/>
                    <a:pt x="82" y="742"/>
                    <a:pt x="82" y="741"/>
                  </a:cubicBezTo>
                  <a:cubicBezTo>
                    <a:pt x="84" y="735"/>
                    <a:pt x="82" y="733"/>
                    <a:pt x="82" y="728"/>
                  </a:cubicBezTo>
                  <a:cubicBezTo>
                    <a:pt x="82" y="723"/>
                    <a:pt x="83" y="720"/>
                    <a:pt x="82" y="716"/>
                  </a:cubicBezTo>
                  <a:cubicBezTo>
                    <a:pt x="86" y="718"/>
                    <a:pt x="86" y="713"/>
                    <a:pt x="86" y="710"/>
                  </a:cubicBezTo>
                  <a:cubicBezTo>
                    <a:pt x="87" y="709"/>
                    <a:pt x="88" y="707"/>
                    <a:pt x="89" y="707"/>
                  </a:cubicBezTo>
                  <a:cubicBezTo>
                    <a:pt x="90" y="703"/>
                    <a:pt x="91" y="701"/>
                    <a:pt x="92" y="699"/>
                  </a:cubicBezTo>
                  <a:cubicBezTo>
                    <a:pt x="93" y="695"/>
                    <a:pt x="92" y="692"/>
                    <a:pt x="93" y="689"/>
                  </a:cubicBezTo>
                  <a:cubicBezTo>
                    <a:pt x="93" y="687"/>
                    <a:pt x="94" y="686"/>
                    <a:pt x="95" y="684"/>
                  </a:cubicBezTo>
                  <a:cubicBezTo>
                    <a:pt x="96" y="681"/>
                    <a:pt x="96" y="681"/>
                    <a:pt x="98" y="679"/>
                  </a:cubicBezTo>
                  <a:cubicBezTo>
                    <a:pt x="98" y="679"/>
                    <a:pt x="99" y="681"/>
                    <a:pt x="99" y="681"/>
                  </a:cubicBezTo>
                  <a:cubicBezTo>
                    <a:pt x="99" y="681"/>
                    <a:pt x="101" y="678"/>
                    <a:pt x="101" y="678"/>
                  </a:cubicBezTo>
                  <a:cubicBezTo>
                    <a:pt x="103" y="677"/>
                    <a:pt x="105" y="679"/>
                    <a:pt x="107" y="677"/>
                  </a:cubicBezTo>
                  <a:cubicBezTo>
                    <a:pt x="108" y="676"/>
                    <a:pt x="108" y="671"/>
                    <a:pt x="111" y="666"/>
                  </a:cubicBezTo>
                  <a:cubicBezTo>
                    <a:pt x="112" y="664"/>
                    <a:pt x="116" y="663"/>
                    <a:pt x="118" y="661"/>
                  </a:cubicBezTo>
                  <a:cubicBezTo>
                    <a:pt x="119" y="660"/>
                    <a:pt x="120" y="656"/>
                    <a:pt x="121" y="655"/>
                  </a:cubicBezTo>
                  <a:cubicBezTo>
                    <a:pt x="121" y="654"/>
                    <a:pt x="122" y="657"/>
                    <a:pt x="122" y="657"/>
                  </a:cubicBezTo>
                  <a:cubicBezTo>
                    <a:pt x="124" y="656"/>
                    <a:pt x="122" y="652"/>
                    <a:pt x="123" y="651"/>
                  </a:cubicBezTo>
                  <a:cubicBezTo>
                    <a:pt x="124" y="650"/>
                    <a:pt x="124" y="653"/>
                    <a:pt x="125" y="652"/>
                  </a:cubicBezTo>
                  <a:cubicBezTo>
                    <a:pt x="125" y="652"/>
                    <a:pt x="126" y="648"/>
                    <a:pt x="126" y="648"/>
                  </a:cubicBezTo>
                  <a:cubicBezTo>
                    <a:pt x="127" y="647"/>
                    <a:pt x="127" y="646"/>
                    <a:pt x="128" y="645"/>
                  </a:cubicBezTo>
                  <a:cubicBezTo>
                    <a:pt x="128" y="645"/>
                    <a:pt x="131" y="644"/>
                    <a:pt x="131" y="644"/>
                  </a:cubicBezTo>
                  <a:cubicBezTo>
                    <a:pt x="132" y="642"/>
                    <a:pt x="131" y="639"/>
                    <a:pt x="131" y="638"/>
                  </a:cubicBezTo>
                  <a:cubicBezTo>
                    <a:pt x="132" y="636"/>
                    <a:pt x="133" y="637"/>
                    <a:pt x="134" y="633"/>
                  </a:cubicBezTo>
                  <a:cubicBezTo>
                    <a:pt x="134" y="631"/>
                    <a:pt x="133" y="630"/>
                    <a:pt x="134" y="627"/>
                  </a:cubicBezTo>
                  <a:cubicBezTo>
                    <a:pt x="134" y="627"/>
                    <a:pt x="136" y="625"/>
                    <a:pt x="136" y="624"/>
                  </a:cubicBezTo>
                  <a:cubicBezTo>
                    <a:pt x="137" y="622"/>
                    <a:pt x="137" y="619"/>
                    <a:pt x="138" y="617"/>
                  </a:cubicBezTo>
                  <a:cubicBezTo>
                    <a:pt x="139" y="613"/>
                    <a:pt x="141" y="614"/>
                    <a:pt x="141" y="611"/>
                  </a:cubicBezTo>
                  <a:cubicBezTo>
                    <a:pt x="141" y="611"/>
                    <a:pt x="140" y="609"/>
                    <a:pt x="140" y="609"/>
                  </a:cubicBezTo>
                  <a:cubicBezTo>
                    <a:pt x="140" y="607"/>
                    <a:pt x="142" y="604"/>
                    <a:pt x="141" y="603"/>
                  </a:cubicBezTo>
                  <a:cubicBezTo>
                    <a:pt x="141" y="601"/>
                    <a:pt x="138" y="601"/>
                    <a:pt x="139" y="597"/>
                  </a:cubicBezTo>
                  <a:cubicBezTo>
                    <a:pt x="139" y="591"/>
                    <a:pt x="140" y="595"/>
                    <a:pt x="137" y="592"/>
                  </a:cubicBezTo>
                  <a:cubicBezTo>
                    <a:pt x="137" y="592"/>
                    <a:pt x="137" y="588"/>
                    <a:pt x="138" y="589"/>
                  </a:cubicBezTo>
                  <a:cubicBezTo>
                    <a:pt x="136" y="588"/>
                    <a:pt x="135" y="588"/>
                    <a:pt x="134" y="589"/>
                  </a:cubicBezTo>
                  <a:cubicBezTo>
                    <a:pt x="134" y="585"/>
                    <a:pt x="133" y="582"/>
                    <a:pt x="134" y="577"/>
                  </a:cubicBezTo>
                  <a:cubicBezTo>
                    <a:pt x="131" y="576"/>
                    <a:pt x="128" y="579"/>
                    <a:pt x="127" y="575"/>
                  </a:cubicBezTo>
                  <a:cubicBezTo>
                    <a:pt x="130" y="573"/>
                    <a:pt x="132" y="566"/>
                    <a:pt x="134" y="564"/>
                  </a:cubicBezTo>
                  <a:cubicBezTo>
                    <a:pt x="134" y="563"/>
                    <a:pt x="136" y="564"/>
                    <a:pt x="137" y="563"/>
                  </a:cubicBezTo>
                  <a:cubicBezTo>
                    <a:pt x="138" y="562"/>
                    <a:pt x="138" y="558"/>
                    <a:pt x="139" y="557"/>
                  </a:cubicBezTo>
                  <a:cubicBezTo>
                    <a:pt x="140" y="556"/>
                    <a:pt x="141" y="556"/>
                    <a:pt x="142" y="553"/>
                  </a:cubicBezTo>
                  <a:cubicBezTo>
                    <a:pt x="143" y="552"/>
                    <a:pt x="144" y="549"/>
                    <a:pt x="145" y="547"/>
                  </a:cubicBezTo>
                  <a:cubicBezTo>
                    <a:pt x="146" y="545"/>
                    <a:pt x="147" y="543"/>
                    <a:pt x="148" y="541"/>
                  </a:cubicBezTo>
                  <a:cubicBezTo>
                    <a:pt x="148" y="541"/>
                    <a:pt x="146" y="539"/>
                    <a:pt x="146" y="537"/>
                  </a:cubicBezTo>
                  <a:cubicBezTo>
                    <a:pt x="147" y="536"/>
                    <a:pt x="150" y="533"/>
                    <a:pt x="150" y="530"/>
                  </a:cubicBezTo>
                  <a:cubicBezTo>
                    <a:pt x="150" y="526"/>
                    <a:pt x="148" y="524"/>
                    <a:pt x="148" y="520"/>
                  </a:cubicBezTo>
                  <a:cubicBezTo>
                    <a:pt x="148" y="519"/>
                    <a:pt x="149" y="517"/>
                    <a:pt x="150" y="516"/>
                  </a:cubicBezTo>
                  <a:cubicBezTo>
                    <a:pt x="150" y="512"/>
                    <a:pt x="148" y="513"/>
                    <a:pt x="149" y="508"/>
                  </a:cubicBezTo>
                  <a:cubicBezTo>
                    <a:pt x="150" y="505"/>
                    <a:pt x="154" y="502"/>
                    <a:pt x="156" y="499"/>
                  </a:cubicBezTo>
                  <a:cubicBezTo>
                    <a:pt x="157" y="497"/>
                    <a:pt x="157" y="493"/>
                    <a:pt x="159" y="489"/>
                  </a:cubicBezTo>
                  <a:cubicBezTo>
                    <a:pt x="162" y="484"/>
                    <a:pt x="167" y="475"/>
                    <a:pt x="169" y="472"/>
                  </a:cubicBezTo>
                  <a:cubicBezTo>
                    <a:pt x="170" y="471"/>
                    <a:pt x="170" y="470"/>
                    <a:pt x="170" y="470"/>
                  </a:cubicBezTo>
                  <a:cubicBezTo>
                    <a:pt x="173" y="466"/>
                    <a:pt x="174" y="466"/>
                    <a:pt x="176" y="463"/>
                  </a:cubicBezTo>
                  <a:cubicBezTo>
                    <a:pt x="178" y="461"/>
                    <a:pt x="177" y="460"/>
                    <a:pt x="178" y="457"/>
                  </a:cubicBezTo>
                  <a:cubicBezTo>
                    <a:pt x="181" y="452"/>
                    <a:pt x="185" y="446"/>
                    <a:pt x="188" y="442"/>
                  </a:cubicBezTo>
                  <a:cubicBezTo>
                    <a:pt x="189" y="440"/>
                    <a:pt x="192" y="439"/>
                    <a:pt x="193" y="438"/>
                  </a:cubicBezTo>
                  <a:cubicBezTo>
                    <a:pt x="199" y="432"/>
                    <a:pt x="200" y="426"/>
                    <a:pt x="204" y="423"/>
                  </a:cubicBezTo>
                  <a:cubicBezTo>
                    <a:pt x="204" y="423"/>
                    <a:pt x="205" y="421"/>
                    <a:pt x="207" y="419"/>
                  </a:cubicBezTo>
                  <a:cubicBezTo>
                    <a:pt x="209" y="418"/>
                    <a:pt x="211" y="416"/>
                    <a:pt x="211" y="416"/>
                  </a:cubicBezTo>
                  <a:cubicBezTo>
                    <a:pt x="212" y="414"/>
                    <a:pt x="212" y="411"/>
                    <a:pt x="215" y="407"/>
                  </a:cubicBezTo>
                  <a:cubicBezTo>
                    <a:pt x="221" y="400"/>
                    <a:pt x="226" y="399"/>
                    <a:pt x="231" y="395"/>
                  </a:cubicBezTo>
                  <a:cubicBezTo>
                    <a:pt x="232" y="393"/>
                    <a:pt x="233" y="390"/>
                    <a:pt x="235" y="388"/>
                  </a:cubicBezTo>
                  <a:cubicBezTo>
                    <a:pt x="238" y="384"/>
                    <a:pt x="241" y="382"/>
                    <a:pt x="244" y="378"/>
                  </a:cubicBezTo>
                  <a:cubicBezTo>
                    <a:pt x="246" y="374"/>
                    <a:pt x="249" y="367"/>
                    <a:pt x="253" y="365"/>
                  </a:cubicBezTo>
                  <a:cubicBezTo>
                    <a:pt x="257" y="364"/>
                    <a:pt x="262" y="354"/>
                    <a:pt x="266" y="350"/>
                  </a:cubicBezTo>
                  <a:cubicBezTo>
                    <a:pt x="268" y="348"/>
                    <a:pt x="269" y="349"/>
                    <a:pt x="271" y="347"/>
                  </a:cubicBezTo>
                  <a:cubicBezTo>
                    <a:pt x="278" y="343"/>
                    <a:pt x="278" y="340"/>
                    <a:pt x="281" y="336"/>
                  </a:cubicBezTo>
                  <a:cubicBezTo>
                    <a:pt x="282" y="335"/>
                    <a:pt x="283" y="333"/>
                    <a:pt x="284" y="332"/>
                  </a:cubicBezTo>
                  <a:cubicBezTo>
                    <a:pt x="285" y="331"/>
                    <a:pt x="287" y="330"/>
                    <a:pt x="288" y="329"/>
                  </a:cubicBezTo>
                  <a:cubicBezTo>
                    <a:pt x="290" y="328"/>
                    <a:pt x="292" y="327"/>
                    <a:pt x="294" y="325"/>
                  </a:cubicBezTo>
                  <a:cubicBezTo>
                    <a:pt x="298" y="323"/>
                    <a:pt x="302" y="321"/>
                    <a:pt x="305" y="317"/>
                  </a:cubicBezTo>
                  <a:cubicBezTo>
                    <a:pt x="308" y="314"/>
                    <a:pt x="309" y="310"/>
                    <a:pt x="312" y="308"/>
                  </a:cubicBezTo>
                  <a:cubicBezTo>
                    <a:pt x="315" y="306"/>
                    <a:pt x="318" y="305"/>
                    <a:pt x="321" y="304"/>
                  </a:cubicBezTo>
                  <a:cubicBezTo>
                    <a:pt x="323" y="303"/>
                    <a:pt x="326" y="300"/>
                    <a:pt x="329" y="298"/>
                  </a:cubicBezTo>
                  <a:cubicBezTo>
                    <a:pt x="332" y="296"/>
                    <a:pt x="335" y="294"/>
                    <a:pt x="338" y="292"/>
                  </a:cubicBezTo>
                  <a:cubicBezTo>
                    <a:pt x="342" y="290"/>
                    <a:pt x="345" y="290"/>
                    <a:pt x="348" y="288"/>
                  </a:cubicBezTo>
                  <a:cubicBezTo>
                    <a:pt x="350" y="287"/>
                    <a:pt x="352" y="284"/>
                    <a:pt x="355" y="282"/>
                  </a:cubicBezTo>
                  <a:cubicBezTo>
                    <a:pt x="357" y="280"/>
                    <a:pt x="362" y="278"/>
                    <a:pt x="363" y="277"/>
                  </a:cubicBezTo>
                  <a:cubicBezTo>
                    <a:pt x="366" y="274"/>
                    <a:pt x="362" y="275"/>
                    <a:pt x="366" y="273"/>
                  </a:cubicBezTo>
                  <a:cubicBezTo>
                    <a:pt x="369" y="271"/>
                    <a:pt x="374" y="263"/>
                    <a:pt x="377" y="261"/>
                  </a:cubicBezTo>
                  <a:cubicBezTo>
                    <a:pt x="378" y="261"/>
                    <a:pt x="385" y="261"/>
                    <a:pt x="384" y="257"/>
                  </a:cubicBezTo>
                  <a:cubicBezTo>
                    <a:pt x="385" y="259"/>
                    <a:pt x="383" y="260"/>
                    <a:pt x="385" y="261"/>
                  </a:cubicBezTo>
                  <a:cubicBezTo>
                    <a:pt x="387" y="260"/>
                    <a:pt x="390" y="260"/>
                    <a:pt x="393" y="259"/>
                  </a:cubicBezTo>
                  <a:cubicBezTo>
                    <a:pt x="395" y="258"/>
                    <a:pt x="399" y="254"/>
                    <a:pt x="403" y="252"/>
                  </a:cubicBezTo>
                  <a:cubicBezTo>
                    <a:pt x="407" y="250"/>
                    <a:pt x="410" y="250"/>
                    <a:pt x="410" y="247"/>
                  </a:cubicBezTo>
                  <a:cubicBezTo>
                    <a:pt x="413" y="245"/>
                    <a:pt x="414" y="248"/>
                    <a:pt x="418" y="245"/>
                  </a:cubicBezTo>
                  <a:cubicBezTo>
                    <a:pt x="417" y="244"/>
                    <a:pt x="414" y="244"/>
                    <a:pt x="418" y="242"/>
                  </a:cubicBezTo>
                  <a:cubicBezTo>
                    <a:pt x="421" y="242"/>
                    <a:pt x="424" y="241"/>
                    <a:pt x="427" y="239"/>
                  </a:cubicBezTo>
                  <a:cubicBezTo>
                    <a:pt x="431" y="237"/>
                    <a:pt x="434" y="235"/>
                    <a:pt x="437" y="233"/>
                  </a:cubicBezTo>
                  <a:cubicBezTo>
                    <a:pt x="445" y="230"/>
                    <a:pt x="456" y="227"/>
                    <a:pt x="466" y="221"/>
                  </a:cubicBezTo>
                  <a:cubicBezTo>
                    <a:pt x="469" y="218"/>
                    <a:pt x="472" y="212"/>
                    <a:pt x="478" y="212"/>
                  </a:cubicBezTo>
                  <a:cubicBezTo>
                    <a:pt x="478" y="213"/>
                    <a:pt x="474" y="214"/>
                    <a:pt x="476" y="215"/>
                  </a:cubicBezTo>
                  <a:cubicBezTo>
                    <a:pt x="483" y="213"/>
                    <a:pt x="485" y="212"/>
                    <a:pt x="487" y="210"/>
                  </a:cubicBezTo>
                  <a:cubicBezTo>
                    <a:pt x="489" y="208"/>
                    <a:pt x="490" y="206"/>
                    <a:pt x="494" y="205"/>
                  </a:cubicBezTo>
                  <a:cubicBezTo>
                    <a:pt x="496" y="206"/>
                    <a:pt x="491" y="207"/>
                    <a:pt x="492" y="208"/>
                  </a:cubicBezTo>
                  <a:cubicBezTo>
                    <a:pt x="492" y="209"/>
                    <a:pt x="497" y="206"/>
                    <a:pt x="497" y="209"/>
                  </a:cubicBezTo>
                  <a:cubicBezTo>
                    <a:pt x="492" y="211"/>
                    <a:pt x="481" y="217"/>
                    <a:pt x="478" y="218"/>
                  </a:cubicBezTo>
                  <a:cubicBezTo>
                    <a:pt x="477" y="219"/>
                    <a:pt x="476" y="218"/>
                    <a:pt x="474" y="219"/>
                  </a:cubicBezTo>
                  <a:cubicBezTo>
                    <a:pt x="472" y="220"/>
                    <a:pt x="471" y="222"/>
                    <a:pt x="469" y="223"/>
                  </a:cubicBezTo>
                  <a:cubicBezTo>
                    <a:pt x="465" y="225"/>
                    <a:pt x="461" y="226"/>
                    <a:pt x="457" y="228"/>
                  </a:cubicBezTo>
                  <a:cubicBezTo>
                    <a:pt x="453" y="230"/>
                    <a:pt x="449" y="232"/>
                    <a:pt x="446" y="234"/>
                  </a:cubicBezTo>
                  <a:cubicBezTo>
                    <a:pt x="443" y="235"/>
                    <a:pt x="442" y="238"/>
                    <a:pt x="440" y="239"/>
                  </a:cubicBezTo>
                  <a:cubicBezTo>
                    <a:pt x="435" y="241"/>
                    <a:pt x="431" y="242"/>
                    <a:pt x="427" y="245"/>
                  </a:cubicBezTo>
                  <a:cubicBezTo>
                    <a:pt x="419" y="250"/>
                    <a:pt x="406" y="256"/>
                    <a:pt x="398" y="262"/>
                  </a:cubicBezTo>
                  <a:cubicBezTo>
                    <a:pt x="397" y="263"/>
                    <a:pt x="396" y="265"/>
                    <a:pt x="394" y="267"/>
                  </a:cubicBezTo>
                  <a:cubicBezTo>
                    <a:pt x="391" y="269"/>
                    <a:pt x="387" y="271"/>
                    <a:pt x="385" y="273"/>
                  </a:cubicBezTo>
                  <a:cubicBezTo>
                    <a:pt x="383" y="275"/>
                    <a:pt x="383" y="278"/>
                    <a:pt x="380" y="280"/>
                  </a:cubicBezTo>
                  <a:cubicBezTo>
                    <a:pt x="380" y="280"/>
                    <a:pt x="378" y="279"/>
                    <a:pt x="378" y="279"/>
                  </a:cubicBezTo>
                  <a:cubicBezTo>
                    <a:pt x="377" y="280"/>
                    <a:pt x="377" y="281"/>
                    <a:pt x="376" y="282"/>
                  </a:cubicBezTo>
                  <a:cubicBezTo>
                    <a:pt x="384" y="283"/>
                    <a:pt x="374" y="290"/>
                    <a:pt x="377" y="294"/>
                  </a:cubicBezTo>
                  <a:cubicBezTo>
                    <a:pt x="383" y="291"/>
                    <a:pt x="387" y="290"/>
                    <a:pt x="393" y="285"/>
                  </a:cubicBezTo>
                  <a:cubicBezTo>
                    <a:pt x="396" y="283"/>
                    <a:pt x="398" y="280"/>
                    <a:pt x="401" y="278"/>
                  </a:cubicBezTo>
                  <a:cubicBezTo>
                    <a:pt x="404" y="277"/>
                    <a:pt x="406" y="277"/>
                    <a:pt x="409" y="276"/>
                  </a:cubicBezTo>
                  <a:cubicBezTo>
                    <a:pt x="414" y="274"/>
                    <a:pt x="414" y="272"/>
                    <a:pt x="417" y="271"/>
                  </a:cubicBezTo>
                  <a:cubicBezTo>
                    <a:pt x="418" y="270"/>
                    <a:pt x="419" y="271"/>
                    <a:pt x="421" y="270"/>
                  </a:cubicBezTo>
                  <a:cubicBezTo>
                    <a:pt x="424" y="268"/>
                    <a:pt x="429" y="265"/>
                    <a:pt x="431" y="263"/>
                  </a:cubicBezTo>
                  <a:cubicBezTo>
                    <a:pt x="433" y="261"/>
                    <a:pt x="437" y="258"/>
                    <a:pt x="441" y="256"/>
                  </a:cubicBezTo>
                  <a:cubicBezTo>
                    <a:pt x="445" y="254"/>
                    <a:pt x="449" y="251"/>
                    <a:pt x="451" y="251"/>
                  </a:cubicBezTo>
                  <a:cubicBezTo>
                    <a:pt x="453" y="250"/>
                    <a:pt x="457" y="249"/>
                    <a:pt x="460" y="248"/>
                  </a:cubicBezTo>
                  <a:cubicBezTo>
                    <a:pt x="461" y="247"/>
                    <a:pt x="464" y="244"/>
                    <a:pt x="466" y="243"/>
                  </a:cubicBezTo>
                  <a:cubicBezTo>
                    <a:pt x="470" y="241"/>
                    <a:pt x="477" y="238"/>
                    <a:pt x="481" y="236"/>
                  </a:cubicBezTo>
                  <a:cubicBezTo>
                    <a:pt x="484" y="235"/>
                    <a:pt x="486" y="235"/>
                    <a:pt x="488" y="234"/>
                  </a:cubicBezTo>
                  <a:cubicBezTo>
                    <a:pt x="490" y="232"/>
                    <a:pt x="492" y="230"/>
                    <a:pt x="495" y="229"/>
                  </a:cubicBezTo>
                  <a:cubicBezTo>
                    <a:pt x="500" y="227"/>
                    <a:pt x="507" y="224"/>
                    <a:pt x="514" y="222"/>
                  </a:cubicBezTo>
                  <a:cubicBezTo>
                    <a:pt x="521" y="220"/>
                    <a:pt x="529" y="217"/>
                    <a:pt x="537" y="215"/>
                  </a:cubicBezTo>
                  <a:cubicBezTo>
                    <a:pt x="539" y="214"/>
                    <a:pt x="542" y="212"/>
                    <a:pt x="544" y="211"/>
                  </a:cubicBezTo>
                  <a:cubicBezTo>
                    <a:pt x="546" y="210"/>
                    <a:pt x="549" y="209"/>
                    <a:pt x="551" y="209"/>
                  </a:cubicBezTo>
                  <a:cubicBezTo>
                    <a:pt x="557" y="207"/>
                    <a:pt x="565" y="206"/>
                    <a:pt x="571" y="204"/>
                  </a:cubicBezTo>
                  <a:cubicBezTo>
                    <a:pt x="577" y="203"/>
                    <a:pt x="581" y="200"/>
                    <a:pt x="587" y="198"/>
                  </a:cubicBezTo>
                  <a:cubicBezTo>
                    <a:pt x="592" y="197"/>
                    <a:pt x="598" y="197"/>
                    <a:pt x="604" y="197"/>
                  </a:cubicBezTo>
                  <a:cubicBezTo>
                    <a:pt x="610" y="196"/>
                    <a:pt x="617" y="195"/>
                    <a:pt x="623" y="193"/>
                  </a:cubicBezTo>
                  <a:cubicBezTo>
                    <a:pt x="626" y="193"/>
                    <a:pt x="627" y="193"/>
                    <a:pt x="629" y="192"/>
                  </a:cubicBezTo>
                  <a:cubicBezTo>
                    <a:pt x="631" y="192"/>
                    <a:pt x="633" y="192"/>
                    <a:pt x="634" y="192"/>
                  </a:cubicBezTo>
                  <a:cubicBezTo>
                    <a:pt x="637" y="192"/>
                    <a:pt x="640" y="191"/>
                    <a:pt x="643" y="191"/>
                  </a:cubicBezTo>
                  <a:cubicBezTo>
                    <a:pt x="648" y="190"/>
                    <a:pt x="654" y="189"/>
                    <a:pt x="659" y="188"/>
                  </a:cubicBezTo>
                  <a:cubicBezTo>
                    <a:pt x="661" y="189"/>
                    <a:pt x="665" y="190"/>
                    <a:pt x="668" y="190"/>
                  </a:cubicBezTo>
                  <a:cubicBezTo>
                    <a:pt x="671" y="190"/>
                    <a:pt x="674" y="187"/>
                    <a:pt x="679" y="187"/>
                  </a:cubicBezTo>
                  <a:cubicBezTo>
                    <a:pt x="679" y="187"/>
                    <a:pt x="681" y="188"/>
                    <a:pt x="683" y="187"/>
                  </a:cubicBezTo>
                  <a:cubicBezTo>
                    <a:pt x="687" y="189"/>
                    <a:pt x="682" y="190"/>
                    <a:pt x="685" y="191"/>
                  </a:cubicBezTo>
                  <a:cubicBezTo>
                    <a:pt x="692" y="192"/>
                    <a:pt x="687" y="187"/>
                    <a:pt x="692" y="187"/>
                  </a:cubicBezTo>
                  <a:cubicBezTo>
                    <a:pt x="696" y="189"/>
                    <a:pt x="700" y="186"/>
                    <a:pt x="702" y="187"/>
                  </a:cubicBezTo>
                  <a:cubicBezTo>
                    <a:pt x="704" y="187"/>
                    <a:pt x="702" y="190"/>
                    <a:pt x="706" y="189"/>
                  </a:cubicBezTo>
                  <a:cubicBezTo>
                    <a:pt x="712" y="189"/>
                    <a:pt x="705" y="187"/>
                    <a:pt x="709" y="186"/>
                  </a:cubicBezTo>
                  <a:cubicBezTo>
                    <a:pt x="714" y="188"/>
                    <a:pt x="721" y="186"/>
                    <a:pt x="728" y="187"/>
                  </a:cubicBezTo>
                  <a:cubicBezTo>
                    <a:pt x="731" y="188"/>
                    <a:pt x="732" y="190"/>
                    <a:pt x="735" y="190"/>
                  </a:cubicBezTo>
                  <a:cubicBezTo>
                    <a:pt x="737" y="190"/>
                    <a:pt x="738" y="189"/>
                    <a:pt x="740" y="190"/>
                  </a:cubicBezTo>
                  <a:cubicBezTo>
                    <a:pt x="742" y="190"/>
                    <a:pt x="746" y="191"/>
                    <a:pt x="748" y="191"/>
                  </a:cubicBezTo>
                  <a:cubicBezTo>
                    <a:pt x="751" y="191"/>
                    <a:pt x="754" y="190"/>
                    <a:pt x="757" y="191"/>
                  </a:cubicBezTo>
                  <a:cubicBezTo>
                    <a:pt x="759" y="191"/>
                    <a:pt x="757" y="192"/>
                    <a:pt x="758" y="193"/>
                  </a:cubicBezTo>
                  <a:cubicBezTo>
                    <a:pt x="762" y="196"/>
                    <a:pt x="767" y="195"/>
                    <a:pt x="772" y="194"/>
                  </a:cubicBezTo>
                  <a:cubicBezTo>
                    <a:pt x="777" y="194"/>
                    <a:pt x="781" y="193"/>
                    <a:pt x="783" y="194"/>
                  </a:cubicBezTo>
                  <a:cubicBezTo>
                    <a:pt x="784" y="195"/>
                    <a:pt x="779" y="195"/>
                    <a:pt x="780" y="195"/>
                  </a:cubicBezTo>
                  <a:cubicBezTo>
                    <a:pt x="784" y="196"/>
                    <a:pt x="789" y="191"/>
                    <a:pt x="792" y="196"/>
                  </a:cubicBezTo>
                  <a:cubicBezTo>
                    <a:pt x="790" y="196"/>
                    <a:pt x="786" y="195"/>
                    <a:pt x="786" y="196"/>
                  </a:cubicBezTo>
                  <a:cubicBezTo>
                    <a:pt x="793" y="200"/>
                    <a:pt x="795" y="195"/>
                    <a:pt x="801" y="195"/>
                  </a:cubicBezTo>
                  <a:cubicBezTo>
                    <a:pt x="805" y="195"/>
                    <a:pt x="811" y="197"/>
                    <a:pt x="817" y="198"/>
                  </a:cubicBezTo>
                  <a:cubicBezTo>
                    <a:pt x="820" y="199"/>
                    <a:pt x="823" y="199"/>
                    <a:pt x="827" y="200"/>
                  </a:cubicBezTo>
                  <a:cubicBezTo>
                    <a:pt x="831" y="201"/>
                    <a:pt x="834" y="202"/>
                    <a:pt x="836" y="203"/>
                  </a:cubicBezTo>
                  <a:cubicBezTo>
                    <a:pt x="839" y="204"/>
                    <a:pt x="840" y="207"/>
                    <a:pt x="842" y="208"/>
                  </a:cubicBezTo>
                  <a:cubicBezTo>
                    <a:pt x="844" y="209"/>
                    <a:pt x="848" y="210"/>
                    <a:pt x="851" y="211"/>
                  </a:cubicBezTo>
                  <a:cubicBezTo>
                    <a:pt x="855" y="212"/>
                    <a:pt x="858" y="213"/>
                    <a:pt x="859" y="213"/>
                  </a:cubicBezTo>
                  <a:cubicBezTo>
                    <a:pt x="861" y="214"/>
                    <a:pt x="861" y="213"/>
                    <a:pt x="863" y="213"/>
                  </a:cubicBezTo>
                  <a:cubicBezTo>
                    <a:pt x="863" y="213"/>
                    <a:pt x="865" y="215"/>
                    <a:pt x="866" y="215"/>
                  </a:cubicBezTo>
                  <a:cubicBezTo>
                    <a:pt x="867" y="216"/>
                    <a:pt x="868" y="214"/>
                    <a:pt x="869" y="215"/>
                  </a:cubicBezTo>
                  <a:cubicBezTo>
                    <a:pt x="871" y="215"/>
                    <a:pt x="872" y="217"/>
                    <a:pt x="875" y="217"/>
                  </a:cubicBezTo>
                  <a:cubicBezTo>
                    <a:pt x="879" y="215"/>
                    <a:pt x="885" y="219"/>
                    <a:pt x="896" y="223"/>
                  </a:cubicBezTo>
                  <a:cubicBezTo>
                    <a:pt x="906" y="226"/>
                    <a:pt x="917" y="231"/>
                    <a:pt x="927" y="235"/>
                  </a:cubicBezTo>
                  <a:cubicBezTo>
                    <a:pt x="932" y="237"/>
                    <a:pt x="937" y="239"/>
                    <a:pt x="941" y="241"/>
                  </a:cubicBezTo>
                  <a:cubicBezTo>
                    <a:pt x="945" y="243"/>
                    <a:pt x="949" y="245"/>
                    <a:pt x="952" y="247"/>
                  </a:cubicBezTo>
                  <a:cubicBezTo>
                    <a:pt x="952" y="248"/>
                    <a:pt x="950" y="250"/>
                    <a:pt x="954" y="251"/>
                  </a:cubicBezTo>
                  <a:cubicBezTo>
                    <a:pt x="956" y="251"/>
                    <a:pt x="954" y="249"/>
                    <a:pt x="956" y="249"/>
                  </a:cubicBezTo>
                  <a:cubicBezTo>
                    <a:pt x="958" y="249"/>
                    <a:pt x="965" y="252"/>
                    <a:pt x="967" y="254"/>
                  </a:cubicBezTo>
                  <a:cubicBezTo>
                    <a:pt x="969" y="255"/>
                    <a:pt x="967" y="255"/>
                    <a:pt x="968" y="256"/>
                  </a:cubicBezTo>
                  <a:cubicBezTo>
                    <a:pt x="970" y="260"/>
                    <a:pt x="983" y="264"/>
                    <a:pt x="984" y="265"/>
                  </a:cubicBezTo>
                  <a:cubicBezTo>
                    <a:pt x="984" y="265"/>
                    <a:pt x="986" y="268"/>
                    <a:pt x="987" y="269"/>
                  </a:cubicBezTo>
                  <a:cubicBezTo>
                    <a:pt x="994" y="274"/>
                    <a:pt x="999" y="274"/>
                    <a:pt x="1004" y="277"/>
                  </a:cubicBezTo>
                  <a:cubicBezTo>
                    <a:pt x="1006" y="278"/>
                    <a:pt x="1007" y="281"/>
                    <a:pt x="1009" y="282"/>
                  </a:cubicBezTo>
                  <a:cubicBezTo>
                    <a:pt x="1011" y="283"/>
                    <a:pt x="1014" y="284"/>
                    <a:pt x="1016" y="286"/>
                  </a:cubicBezTo>
                  <a:cubicBezTo>
                    <a:pt x="1018" y="287"/>
                    <a:pt x="1018" y="288"/>
                    <a:pt x="1020" y="289"/>
                  </a:cubicBezTo>
                  <a:cubicBezTo>
                    <a:pt x="1021" y="290"/>
                    <a:pt x="1023" y="290"/>
                    <a:pt x="1025" y="291"/>
                  </a:cubicBezTo>
                  <a:cubicBezTo>
                    <a:pt x="1028" y="293"/>
                    <a:pt x="1027" y="294"/>
                    <a:pt x="1030" y="296"/>
                  </a:cubicBezTo>
                  <a:cubicBezTo>
                    <a:pt x="1032" y="297"/>
                    <a:pt x="1033" y="296"/>
                    <a:pt x="1035" y="299"/>
                  </a:cubicBezTo>
                  <a:cubicBezTo>
                    <a:pt x="1039" y="302"/>
                    <a:pt x="1040" y="304"/>
                    <a:pt x="1043" y="306"/>
                  </a:cubicBezTo>
                  <a:cubicBezTo>
                    <a:pt x="1045" y="308"/>
                    <a:pt x="1048" y="309"/>
                    <a:pt x="1049" y="310"/>
                  </a:cubicBezTo>
                  <a:cubicBezTo>
                    <a:pt x="1051" y="312"/>
                    <a:pt x="1052" y="315"/>
                    <a:pt x="1054" y="317"/>
                  </a:cubicBezTo>
                  <a:cubicBezTo>
                    <a:pt x="1055" y="319"/>
                    <a:pt x="1058" y="320"/>
                    <a:pt x="1060" y="322"/>
                  </a:cubicBezTo>
                  <a:cubicBezTo>
                    <a:pt x="1063" y="325"/>
                    <a:pt x="1066" y="329"/>
                    <a:pt x="1069" y="332"/>
                  </a:cubicBezTo>
                  <a:cubicBezTo>
                    <a:pt x="1071" y="334"/>
                    <a:pt x="1072" y="333"/>
                    <a:pt x="1074" y="335"/>
                  </a:cubicBezTo>
                  <a:cubicBezTo>
                    <a:pt x="1079" y="339"/>
                    <a:pt x="1086" y="346"/>
                    <a:pt x="1092" y="352"/>
                  </a:cubicBezTo>
                  <a:cubicBezTo>
                    <a:pt x="1096" y="356"/>
                    <a:pt x="1100" y="361"/>
                    <a:pt x="1103" y="364"/>
                  </a:cubicBezTo>
                  <a:cubicBezTo>
                    <a:pt x="1108" y="369"/>
                    <a:pt x="1111" y="371"/>
                    <a:pt x="1113" y="374"/>
                  </a:cubicBezTo>
                  <a:cubicBezTo>
                    <a:pt x="1115" y="377"/>
                    <a:pt x="1114" y="380"/>
                    <a:pt x="1117" y="382"/>
                  </a:cubicBezTo>
                  <a:cubicBezTo>
                    <a:pt x="1118" y="385"/>
                    <a:pt x="1123" y="387"/>
                    <a:pt x="1125" y="389"/>
                  </a:cubicBezTo>
                  <a:cubicBezTo>
                    <a:pt x="1126" y="390"/>
                    <a:pt x="1126" y="391"/>
                    <a:pt x="1127" y="393"/>
                  </a:cubicBezTo>
                  <a:cubicBezTo>
                    <a:pt x="1129" y="395"/>
                    <a:pt x="1130" y="394"/>
                    <a:pt x="1132" y="397"/>
                  </a:cubicBezTo>
                  <a:cubicBezTo>
                    <a:pt x="1133" y="399"/>
                    <a:pt x="1131" y="398"/>
                    <a:pt x="1132" y="399"/>
                  </a:cubicBezTo>
                  <a:cubicBezTo>
                    <a:pt x="1132" y="403"/>
                    <a:pt x="1139" y="408"/>
                    <a:pt x="1141" y="411"/>
                  </a:cubicBezTo>
                  <a:cubicBezTo>
                    <a:pt x="1147" y="419"/>
                    <a:pt x="1154" y="430"/>
                    <a:pt x="1158" y="438"/>
                  </a:cubicBezTo>
                  <a:cubicBezTo>
                    <a:pt x="1159" y="440"/>
                    <a:pt x="1161" y="442"/>
                    <a:pt x="1162" y="444"/>
                  </a:cubicBezTo>
                  <a:cubicBezTo>
                    <a:pt x="1163" y="446"/>
                    <a:pt x="1163" y="448"/>
                    <a:pt x="1164" y="450"/>
                  </a:cubicBezTo>
                  <a:cubicBezTo>
                    <a:pt x="1167" y="455"/>
                    <a:pt x="1171" y="460"/>
                    <a:pt x="1172" y="462"/>
                  </a:cubicBezTo>
                  <a:cubicBezTo>
                    <a:pt x="1173" y="463"/>
                    <a:pt x="1173" y="464"/>
                    <a:pt x="1174" y="467"/>
                  </a:cubicBezTo>
                  <a:cubicBezTo>
                    <a:pt x="1176" y="469"/>
                    <a:pt x="1177" y="470"/>
                    <a:pt x="1179" y="472"/>
                  </a:cubicBezTo>
                  <a:cubicBezTo>
                    <a:pt x="1180" y="475"/>
                    <a:pt x="1180" y="479"/>
                    <a:pt x="1181" y="481"/>
                  </a:cubicBezTo>
                  <a:cubicBezTo>
                    <a:pt x="1182" y="484"/>
                    <a:pt x="1185" y="485"/>
                    <a:pt x="1186" y="489"/>
                  </a:cubicBezTo>
                  <a:cubicBezTo>
                    <a:pt x="1188" y="495"/>
                    <a:pt x="1190" y="495"/>
                    <a:pt x="1193" y="499"/>
                  </a:cubicBezTo>
                  <a:cubicBezTo>
                    <a:pt x="1194" y="500"/>
                    <a:pt x="1193" y="502"/>
                    <a:pt x="1194" y="505"/>
                  </a:cubicBezTo>
                  <a:cubicBezTo>
                    <a:pt x="1195" y="507"/>
                    <a:pt x="1197" y="509"/>
                    <a:pt x="1198" y="511"/>
                  </a:cubicBezTo>
                  <a:cubicBezTo>
                    <a:pt x="1203" y="521"/>
                    <a:pt x="1201" y="522"/>
                    <a:pt x="1204" y="528"/>
                  </a:cubicBezTo>
                  <a:cubicBezTo>
                    <a:pt x="1204" y="529"/>
                    <a:pt x="1206" y="531"/>
                    <a:pt x="1207" y="533"/>
                  </a:cubicBezTo>
                  <a:cubicBezTo>
                    <a:pt x="1208" y="536"/>
                    <a:pt x="1208" y="540"/>
                    <a:pt x="1209" y="542"/>
                  </a:cubicBezTo>
                  <a:cubicBezTo>
                    <a:pt x="1211" y="544"/>
                    <a:pt x="1212" y="544"/>
                    <a:pt x="1213" y="546"/>
                  </a:cubicBezTo>
                  <a:cubicBezTo>
                    <a:pt x="1214" y="548"/>
                    <a:pt x="1215" y="550"/>
                    <a:pt x="1215" y="552"/>
                  </a:cubicBezTo>
                  <a:cubicBezTo>
                    <a:pt x="1216" y="554"/>
                    <a:pt x="1217" y="556"/>
                    <a:pt x="1217" y="558"/>
                  </a:cubicBezTo>
                  <a:cubicBezTo>
                    <a:pt x="1218" y="562"/>
                    <a:pt x="1220" y="567"/>
                    <a:pt x="1221" y="571"/>
                  </a:cubicBezTo>
                  <a:cubicBezTo>
                    <a:pt x="1223" y="577"/>
                    <a:pt x="1223" y="575"/>
                    <a:pt x="1223" y="579"/>
                  </a:cubicBezTo>
                  <a:cubicBezTo>
                    <a:pt x="1223" y="587"/>
                    <a:pt x="1224" y="595"/>
                    <a:pt x="1229" y="599"/>
                  </a:cubicBezTo>
                  <a:cubicBezTo>
                    <a:pt x="1229" y="603"/>
                    <a:pt x="1227" y="604"/>
                    <a:pt x="1227" y="607"/>
                  </a:cubicBezTo>
                  <a:cubicBezTo>
                    <a:pt x="1229" y="616"/>
                    <a:pt x="1240" y="624"/>
                    <a:pt x="1235" y="629"/>
                  </a:cubicBezTo>
                  <a:cubicBezTo>
                    <a:pt x="1234" y="626"/>
                    <a:pt x="1234" y="618"/>
                    <a:pt x="1231" y="620"/>
                  </a:cubicBezTo>
                  <a:cubicBezTo>
                    <a:pt x="1232" y="624"/>
                    <a:pt x="1233" y="629"/>
                    <a:pt x="1234" y="633"/>
                  </a:cubicBezTo>
                  <a:cubicBezTo>
                    <a:pt x="1235" y="637"/>
                    <a:pt x="1236" y="641"/>
                    <a:pt x="1237" y="644"/>
                  </a:cubicBezTo>
                  <a:cubicBezTo>
                    <a:pt x="1238" y="648"/>
                    <a:pt x="1239" y="652"/>
                    <a:pt x="1239" y="655"/>
                  </a:cubicBezTo>
                  <a:cubicBezTo>
                    <a:pt x="1240" y="657"/>
                    <a:pt x="1240" y="658"/>
                    <a:pt x="1240" y="660"/>
                  </a:cubicBezTo>
                  <a:cubicBezTo>
                    <a:pt x="1240" y="661"/>
                    <a:pt x="1240" y="663"/>
                    <a:pt x="1240" y="665"/>
                  </a:cubicBezTo>
                  <a:cubicBezTo>
                    <a:pt x="1238" y="666"/>
                    <a:pt x="1239" y="658"/>
                    <a:pt x="1237" y="661"/>
                  </a:cubicBezTo>
                  <a:cubicBezTo>
                    <a:pt x="1236" y="666"/>
                    <a:pt x="1239" y="676"/>
                    <a:pt x="1237" y="680"/>
                  </a:cubicBezTo>
                  <a:cubicBezTo>
                    <a:pt x="1243" y="681"/>
                    <a:pt x="1239" y="691"/>
                    <a:pt x="1241" y="694"/>
                  </a:cubicBezTo>
                  <a:cubicBezTo>
                    <a:pt x="1243" y="689"/>
                    <a:pt x="1241" y="702"/>
                    <a:pt x="1244" y="705"/>
                  </a:cubicBezTo>
                  <a:cubicBezTo>
                    <a:pt x="1242" y="705"/>
                    <a:pt x="1240" y="703"/>
                    <a:pt x="1239" y="706"/>
                  </a:cubicBezTo>
                  <a:cubicBezTo>
                    <a:pt x="1239" y="709"/>
                    <a:pt x="1240" y="712"/>
                    <a:pt x="1241" y="715"/>
                  </a:cubicBezTo>
                  <a:cubicBezTo>
                    <a:pt x="1241" y="718"/>
                    <a:pt x="1242" y="721"/>
                    <a:pt x="1243" y="723"/>
                  </a:cubicBezTo>
                  <a:cubicBezTo>
                    <a:pt x="1243" y="725"/>
                    <a:pt x="1245" y="723"/>
                    <a:pt x="1246" y="727"/>
                  </a:cubicBezTo>
                  <a:cubicBezTo>
                    <a:pt x="1245" y="731"/>
                    <a:pt x="1244" y="732"/>
                    <a:pt x="1244" y="736"/>
                  </a:cubicBezTo>
                  <a:cubicBezTo>
                    <a:pt x="1244" y="739"/>
                    <a:pt x="1245" y="742"/>
                    <a:pt x="1245" y="744"/>
                  </a:cubicBezTo>
                  <a:cubicBezTo>
                    <a:pt x="1245" y="747"/>
                    <a:pt x="1245" y="749"/>
                    <a:pt x="1244" y="749"/>
                  </a:cubicBezTo>
                  <a:cubicBezTo>
                    <a:pt x="1242" y="749"/>
                    <a:pt x="1243" y="744"/>
                    <a:pt x="1240" y="744"/>
                  </a:cubicBezTo>
                  <a:cubicBezTo>
                    <a:pt x="1239" y="748"/>
                    <a:pt x="1237" y="756"/>
                    <a:pt x="1238" y="761"/>
                  </a:cubicBezTo>
                  <a:cubicBezTo>
                    <a:pt x="1238" y="763"/>
                    <a:pt x="1241" y="764"/>
                    <a:pt x="1241" y="767"/>
                  </a:cubicBezTo>
                  <a:cubicBezTo>
                    <a:pt x="1242" y="767"/>
                    <a:pt x="1242" y="769"/>
                    <a:pt x="1242" y="770"/>
                  </a:cubicBezTo>
                  <a:cubicBezTo>
                    <a:pt x="1242" y="772"/>
                    <a:pt x="1242" y="773"/>
                    <a:pt x="1242" y="775"/>
                  </a:cubicBezTo>
                  <a:cubicBezTo>
                    <a:pt x="1242" y="779"/>
                    <a:pt x="1242" y="781"/>
                    <a:pt x="1242" y="781"/>
                  </a:cubicBezTo>
                  <a:cubicBezTo>
                    <a:pt x="1242" y="781"/>
                    <a:pt x="1239" y="778"/>
                    <a:pt x="1239" y="778"/>
                  </a:cubicBezTo>
                  <a:cubicBezTo>
                    <a:pt x="1237" y="781"/>
                    <a:pt x="1240" y="782"/>
                    <a:pt x="1240" y="784"/>
                  </a:cubicBezTo>
                  <a:cubicBezTo>
                    <a:pt x="1240" y="785"/>
                    <a:pt x="1237" y="785"/>
                    <a:pt x="1236" y="785"/>
                  </a:cubicBezTo>
                  <a:cubicBezTo>
                    <a:pt x="1236" y="786"/>
                    <a:pt x="1236" y="790"/>
                    <a:pt x="1235" y="791"/>
                  </a:cubicBezTo>
                  <a:cubicBezTo>
                    <a:pt x="1235" y="795"/>
                    <a:pt x="1241" y="797"/>
                    <a:pt x="1238" y="800"/>
                  </a:cubicBezTo>
                  <a:cubicBezTo>
                    <a:pt x="1237" y="800"/>
                    <a:pt x="1238" y="797"/>
                    <a:pt x="1237" y="797"/>
                  </a:cubicBezTo>
                  <a:cubicBezTo>
                    <a:pt x="1235" y="803"/>
                    <a:pt x="1232" y="808"/>
                    <a:pt x="1232" y="818"/>
                  </a:cubicBezTo>
                  <a:cubicBezTo>
                    <a:pt x="1235" y="820"/>
                    <a:pt x="1233" y="812"/>
                    <a:pt x="1236" y="814"/>
                  </a:cubicBezTo>
                  <a:cubicBezTo>
                    <a:pt x="1237" y="820"/>
                    <a:pt x="1233" y="818"/>
                    <a:pt x="1233" y="824"/>
                  </a:cubicBezTo>
                  <a:cubicBezTo>
                    <a:pt x="1231" y="826"/>
                    <a:pt x="1230" y="821"/>
                    <a:pt x="1229" y="828"/>
                  </a:cubicBezTo>
                  <a:cubicBezTo>
                    <a:pt x="1229" y="831"/>
                    <a:pt x="1232" y="829"/>
                    <a:pt x="1231" y="832"/>
                  </a:cubicBezTo>
                  <a:cubicBezTo>
                    <a:pt x="1229" y="833"/>
                    <a:pt x="1231" y="836"/>
                    <a:pt x="1230" y="838"/>
                  </a:cubicBezTo>
                  <a:cubicBezTo>
                    <a:pt x="1230" y="840"/>
                    <a:pt x="1229" y="843"/>
                    <a:pt x="1229" y="845"/>
                  </a:cubicBezTo>
                  <a:cubicBezTo>
                    <a:pt x="1229" y="845"/>
                    <a:pt x="1230" y="847"/>
                    <a:pt x="1230" y="848"/>
                  </a:cubicBezTo>
                  <a:cubicBezTo>
                    <a:pt x="1230" y="850"/>
                    <a:pt x="1229" y="853"/>
                    <a:pt x="1228" y="853"/>
                  </a:cubicBezTo>
                  <a:cubicBezTo>
                    <a:pt x="1226" y="853"/>
                    <a:pt x="1229" y="847"/>
                    <a:pt x="1229" y="845"/>
                  </a:cubicBezTo>
                  <a:cubicBezTo>
                    <a:pt x="1227" y="845"/>
                    <a:pt x="1226" y="846"/>
                    <a:pt x="1225" y="848"/>
                  </a:cubicBezTo>
                  <a:cubicBezTo>
                    <a:pt x="1225" y="849"/>
                    <a:pt x="1224" y="851"/>
                    <a:pt x="1224" y="853"/>
                  </a:cubicBezTo>
                  <a:cubicBezTo>
                    <a:pt x="1223" y="857"/>
                    <a:pt x="1223" y="862"/>
                    <a:pt x="1222" y="865"/>
                  </a:cubicBezTo>
                  <a:cubicBezTo>
                    <a:pt x="1221" y="869"/>
                    <a:pt x="1219" y="871"/>
                    <a:pt x="1218" y="874"/>
                  </a:cubicBezTo>
                  <a:cubicBezTo>
                    <a:pt x="1217" y="877"/>
                    <a:pt x="1217" y="878"/>
                    <a:pt x="1217" y="880"/>
                  </a:cubicBezTo>
                  <a:cubicBezTo>
                    <a:pt x="1216" y="888"/>
                    <a:pt x="1216" y="889"/>
                    <a:pt x="1215" y="894"/>
                  </a:cubicBezTo>
                  <a:cubicBezTo>
                    <a:pt x="1211" y="895"/>
                    <a:pt x="1210" y="906"/>
                    <a:pt x="1209" y="912"/>
                  </a:cubicBezTo>
                  <a:cubicBezTo>
                    <a:pt x="1208" y="913"/>
                    <a:pt x="1206" y="915"/>
                    <a:pt x="1205" y="916"/>
                  </a:cubicBezTo>
                  <a:cubicBezTo>
                    <a:pt x="1205" y="918"/>
                    <a:pt x="1204" y="920"/>
                    <a:pt x="1204" y="921"/>
                  </a:cubicBezTo>
                  <a:cubicBezTo>
                    <a:pt x="1203" y="923"/>
                    <a:pt x="1203" y="925"/>
                    <a:pt x="1202" y="926"/>
                  </a:cubicBezTo>
                  <a:cubicBezTo>
                    <a:pt x="1202" y="927"/>
                    <a:pt x="1199" y="929"/>
                    <a:pt x="1199" y="931"/>
                  </a:cubicBezTo>
                  <a:cubicBezTo>
                    <a:pt x="1194" y="938"/>
                    <a:pt x="1195" y="942"/>
                    <a:pt x="1192" y="942"/>
                  </a:cubicBezTo>
                  <a:cubicBezTo>
                    <a:pt x="1190" y="942"/>
                    <a:pt x="1189" y="949"/>
                    <a:pt x="1188" y="951"/>
                  </a:cubicBezTo>
                  <a:cubicBezTo>
                    <a:pt x="1187" y="953"/>
                    <a:pt x="1186" y="953"/>
                    <a:pt x="1186" y="956"/>
                  </a:cubicBezTo>
                  <a:cubicBezTo>
                    <a:pt x="1185" y="957"/>
                    <a:pt x="1186" y="958"/>
                    <a:pt x="1185" y="960"/>
                  </a:cubicBezTo>
                  <a:cubicBezTo>
                    <a:pt x="1184" y="962"/>
                    <a:pt x="1182" y="962"/>
                    <a:pt x="1181" y="964"/>
                  </a:cubicBezTo>
                  <a:cubicBezTo>
                    <a:pt x="1181" y="965"/>
                    <a:pt x="1182" y="966"/>
                    <a:pt x="1181" y="967"/>
                  </a:cubicBezTo>
                  <a:cubicBezTo>
                    <a:pt x="1178" y="973"/>
                    <a:pt x="1174" y="981"/>
                    <a:pt x="1170" y="987"/>
                  </a:cubicBezTo>
                  <a:cubicBezTo>
                    <a:pt x="1169" y="989"/>
                    <a:pt x="1175" y="988"/>
                    <a:pt x="1170" y="993"/>
                  </a:cubicBezTo>
                  <a:cubicBezTo>
                    <a:pt x="1166" y="996"/>
                    <a:pt x="1171" y="990"/>
                    <a:pt x="1168" y="989"/>
                  </a:cubicBezTo>
                  <a:cubicBezTo>
                    <a:pt x="1165" y="996"/>
                    <a:pt x="1161" y="999"/>
                    <a:pt x="1159" y="1002"/>
                  </a:cubicBezTo>
                  <a:cubicBezTo>
                    <a:pt x="1158" y="1003"/>
                    <a:pt x="1159" y="1004"/>
                    <a:pt x="1158" y="1006"/>
                  </a:cubicBezTo>
                  <a:cubicBezTo>
                    <a:pt x="1157" y="1007"/>
                    <a:pt x="1155" y="1008"/>
                    <a:pt x="1154" y="1010"/>
                  </a:cubicBezTo>
                  <a:cubicBezTo>
                    <a:pt x="1149" y="1016"/>
                    <a:pt x="1143" y="1024"/>
                    <a:pt x="1140" y="1029"/>
                  </a:cubicBezTo>
                  <a:cubicBezTo>
                    <a:pt x="1138" y="1033"/>
                    <a:pt x="1138" y="1038"/>
                    <a:pt x="1136" y="1041"/>
                  </a:cubicBezTo>
                  <a:cubicBezTo>
                    <a:pt x="1134" y="1045"/>
                    <a:pt x="1131" y="1048"/>
                    <a:pt x="1128" y="1052"/>
                  </a:cubicBezTo>
                  <a:cubicBezTo>
                    <a:pt x="1125" y="1055"/>
                    <a:pt x="1123" y="1058"/>
                    <a:pt x="1120" y="1062"/>
                  </a:cubicBezTo>
                  <a:cubicBezTo>
                    <a:pt x="1117" y="1060"/>
                    <a:pt x="1117" y="1060"/>
                    <a:pt x="1117" y="1060"/>
                  </a:cubicBezTo>
                  <a:cubicBezTo>
                    <a:pt x="1113" y="1064"/>
                    <a:pt x="1115" y="1065"/>
                    <a:pt x="1115" y="1067"/>
                  </a:cubicBezTo>
                  <a:cubicBezTo>
                    <a:pt x="1109" y="1065"/>
                    <a:pt x="1108" y="1072"/>
                    <a:pt x="1104" y="1076"/>
                  </a:cubicBezTo>
                  <a:cubicBezTo>
                    <a:pt x="1104" y="1076"/>
                    <a:pt x="1102" y="1078"/>
                    <a:pt x="1101" y="1079"/>
                  </a:cubicBezTo>
                  <a:cubicBezTo>
                    <a:pt x="1098" y="1082"/>
                    <a:pt x="1095" y="1086"/>
                    <a:pt x="1093" y="1089"/>
                  </a:cubicBezTo>
                  <a:cubicBezTo>
                    <a:pt x="1089" y="1090"/>
                    <a:pt x="1094" y="1084"/>
                    <a:pt x="1090" y="1086"/>
                  </a:cubicBezTo>
                  <a:cubicBezTo>
                    <a:pt x="1087" y="1090"/>
                    <a:pt x="1083" y="1094"/>
                    <a:pt x="1079" y="1098"/>
                  </a:cubicBezTo>
                  <a:cubicBezTo>
                    <a:pt x="1077" y="1100"/>
                    <a:pt x="1077" y="1103"/>
                    <a:pt x="1074" y="1105"/>
                  </a:cubicBezTo>
                  <a:cubicBezTo>
                    <a:pt x="1071" y="1107"/>
                    <a:pt x="1066" y="1109"/>
                    <a:pt x="1063" y="1111"/>
                  </a:cubicBezTo>
                  <a:cubicBezTo>
                    <a:pt x="1061" y="1113"/>
                    <a:pt x="1059" y="1117"/>
                    <a:pt x="1057" y="1119"/>
                  </a:cubicBezTo>
                  <a:cubicBezTo>
                    <a:pt x="1052" y="1123"/>
                    <a:pt x="1043" y="1128"/>
                    <a:pt x="1036" y="1134"/>
                  </a:cubicBezTo>
                  <a:cubicBezTo>
                    <a:pt x="1029" y="1138"/>
                    <a:pt x="1023" y="1145"/>
                    <a:pt x="1017" y="1149"/>
                  </a:cubicBezTo>
                  <a:cubicBezTo>
                    <a:pt x="1011" y="1152"/>
                    <a:pt x="1005" y="1154"/>
                    <a:pt x="1000" y="1157"/>
                  </a:cubicBezTo>
                  <a:cubicBezTo>
                    <a:pt x="998" y="1159"/>
                    <a:pt x="998" y="1161"/>
                    <a:pt x="996" y="1163"/>
                  </a:cubicBezTo>
                  <a:cubicBezTo>
                    <a:pt x="991" y="1166"/>
                    <a:pt x="987" y="1168"/>
                    <a:pt x="983" y="1169"/>
                  </a:cubicBezTo>
                  <a:cubicBezTo>
                    <a:pt x="979" y="1171"/>
                    <a:pt x="975" y="1172"/>
                    <a:pt x="971" y="1174"/>
                  </a:cubicBezTo>
                  <a:cubicBezTo>
                    <a:pt x="969" y="1175"/>
                    <a:pt x="968" y="1177"/>
                    <a:pt x="966" y="1178"/>
                  </a:cubicBezTo>
                  <a:cubicBezTo>
                    <a:pt x="964" y="1178"/>
                    <a:pt x="961" y="1178"/>
                    <a:pt x="961" y="1178"/>
                  </a:cubicBezTo>
                  <a:cubicBezTo>
                    <a:pt x="959" y="1179"/>
                    <a:pt x="958" y="1183"/>
                    <a:pt x="956" y="1184"/>
                  </a:cubicBezTo>
                  <a:cubicBezTo>
                    <a:pt x="953" y="1184"/>
                    <a:pt x="951" y="1183"/>
                    <a:pt x="948" y="1184"/>
                  </a:cubicBezTo>
                  <a:cubicBezTo>
                    <a:pt x="946" y="1185"/>
                    <a:pt x="944" y="1188"/>
                    <a:pt x="942" y="1189"/>
                  </a:cubicBezTo>
                  <a:cubicBezTo>
                    <a:pt x="937" y="1191"/>
                    <a:pt x="932" y="1192"/>
                    <a:pt x="929" y="1193"/>
                  </a:cubicBezTo>
                  <a:cubicBezTo>
                    <a:pt x="928" y="1193"/>
                    <a:pt x="928" y="1194"/>
                    <a:pt x="927" y="1195"/>
                  </a:cubicBezTo>
                  <a:cubicBezTo>
                    <a:pt x="925" y="1195"/>
                    <a:pt x="919" y="1198"/>
                    <a:pt x="916" y="1199"/>
                  </a:cubicBezTo>
                  <a:cubicBezTo>
                    <a:pt x="914" y="1200"/>
                    <a:pt x="912" y="1200"/>
                    <a:pt x="910" y="1200"/>
                  </a:cubicBezTo>
                  <a:cubicBezTo>
                    <a:pt x="908" y="1201"/>
                    <a:pt x="906" y="1201"/>
                    <a:pt x="904" y="1202"/>
                  </a:cubicBezTo>
                  <a:cubicBezTo>
                    <a:pt x="901" y="1203"/>
                    <a:pt x="898" y="1205"/>
                    <a:pt x="896" y="1205"/>
                  </a:cubicBezTo>
                  <a:cubicBezTo>
                    <a:pt x="894" y="1206"/>
                    <a:pt x="892" y="1205"/>
                    <a:pt x="890" y="1206"/>
                  </a:cubicBezTo>
                  <a:cubicBezTo>
                    <a:pt x="888" y="1206"/>
                    <a:pt x="887" y="1209"/>
                    <a:pt x="886" y="1209"/>
                  </a:cubicBezTo>
                  <a:cubicBezTo>
                    <a:pt x="885" y="1209"/>
                    <a:pt x="882" y="1209"/>
                    <a:pt x="880" y="1209"/>
                  </a:cubicBezTo>
                  <a:cubicBezTo>
                    <a:pt x="880" y="1209"/>
                    <a:pt x="878" y="1209"/>
                    <a:pt x="878" y="1209"/>
                  </a:cubicBezTo>
                  <a:cubicBezTo>
                    <a:pt x="878" y="1209"/>
                    <a:pt x="875" y="1208"/>
                    <a:pt x="876" y="1208"/>
                  </a:cubicBezTo>
                  <a:cubicBezTo>
                    <a:pt x="874" y="1208"/>
                    <a:pt x="873" y="1210"/>
                    <a:pt x="870" y="1211"/>
                  </a:cubicBezTo>
                  <a:cubicBezTo>
                    <a:pt x="867" y="1212"/>
                    <a:pt x="865" y="1212"/>
                    <a:pt x="864" y="1212"/>
                  </a:cubicBezTo>
                  <a:cubicBezTo>
                    <a:pt x="861" y="1213"/>
                    <a:pt x="859" y="1216"/>
                    <a:pt x="857" y="1216"/>
                  </a:cubicBezTo>
                  <a:cubicBezTo>
                    <a:pt x="851" y="1218"/>
                    <a:pt x="847" y="1215"/>
                    <a:pt x="843" y="1215"/>
                  </a:cubicBezTo>
                  <a:cubicBezTo>
                    <a:pt x="840" y="1216"/>
                    <a:pt x="836" y="1217"/>
                    <a:pt x="832" y="1218"/>
                  </a:cubicBezTo>
                  <a:cubicBezTo>
                    <a:pt x="828" y="1219"/>
                    <a:pt x="823" y="1221"/>
                    <a:pt x="818" y="1222"/>
                  </a:cubicBezTo>
                  <a:cubicBezTo>
                    <a:pt x="814" y="1223"/>
                    <a:pt x="809" y="1224"/>
                    <a:pt x="804" y="1224"/>
                  </a:cubicBezTo>
                  <a:cubicBezTo>
                    <a:pt x="799" y="1225"/>
                    <a:pt x="794" y="1226"/>
                    <a:pt x="790" y="1226"/>
                  </a:cubicBezTo>
                  <a:cubicBezTo>
                    <a:pt x="785" y="1227"/>
                    <a:pt x="779" y="1230"/>
                    <a:pt x="774" y="1231"/>
                  </a:cubicBezTo>
                  <a:cubicBezTo>
                    <a:pt x="772" y="1231"/>
                    <a:pt x="770" y="1231"/>
                    <a:pt x="767" y="1232"/>
                  </a:cubicBezTo>
                  <a:cubicBezTo>
                    <a:pt x="765" y="1232"/>
                    <a:pt x="763" y="1232"/>
                    <a:pt x="761" y="1232"/>
                  </a:cubicBezTo>
                  <a:cubicBezTo>
                    <a:pt x="756" y="1232"/>
                    <a:pt x="751" y="1232"/>
                    <a:pt x="747" y="1232"/>
                  </a:cubicBezTo>
                  <a:cubicBezTo>
                    <a:pt x="743" y="1232"/>
                    <a:pt x="738" y="1232"/>
                    <a:pt x="735" y="1233"/>
                  </a:cubicBezTo>
                  <a:cubicBezTo>
                    <a:pt x="731" y="1234"/>
                    <a:pt x="729" y="1235"/>
                    <a:pt x="727" y="1236"/>
                  </a:cubicBezTo>
                  <a:cubicBezTo>
                    <a:pt x="728" y="1235"/>
                    <a:pt x="727" y="1240"/>
                    <a:pt x="727" y="1240"/>
                  </a:cubicBezTo>
                  <a:cubicBezTo>
                    <a:pt x="726" y="1242"/>
                    <a:pt x="725" y="1242"/>
                    <a:pt x="724" y="1243"/>
                  </a:cubicBezTo>
                  <a:cubicBezTo>
                    <a:pt x="724" y="1244"/>
                    <a:pt x="726" y="1246"/>
                    <a:pt x="726" y="1248"/>
                  </a:cubicBezTo>
                  <a:cubicBezTo>
                    <a:pt x="727" y="1253"/>
                    <a:pt x="724" y="1251"/>
                    <a:pt x="729" y="1254"/>
                  </a:cubicBezTo>
                  <a:cubicBezTo>
                    <a:pt x="734" y="1258"/>
                    <a:pt x="733" y="1257"/>
                    <a:pt x="741" y="1259"/>
                  </a:cubicBezTo>
                  <a:cubicBezTo>
                    <a:pt x="745" y="1260"/>
                    <a:pt x="747" y="1261"/>
                    <a:pt x="748" y="1260"/>
                  </a:cubicBezTo>
                  <a:cubicBezTo>
                    <a:pt x="749" y="1259"/>
                    <a:pt x="750" y="1261"/>
                    <a:pt x="750" y="1261"/>
                  </a:cubicBezTo>
                  <a:cubicBezTo>
                    <a:pt x="752" y="1261"/>
                    <a:pt x="755" y="1260"/>
                    <a:pt x="758" y="1260"/>
                  </a:cubicBezTo>
                  <a:cubicBezTo>
                    <a:pt x="760" y="1260"/>
                    <a:pt x="762" y="1261"/>
                    <a:pt x="763" y="1261"/>
                  </a:cubicBezTo>
                  <a:cubicBezTo>
                    <a:pt x="763" y="1261"/>
                    <a:pt x="767" y="1260"/>
                    <a:pt x="769" y="1260"/>
                  </a:cubicBezTo>
                  <a:cubicBezTo>
                    <a:pt x="772" y="1260"/>
                    <a:pt x="775" y="1261"/>
                    <a:pt x="778" y="1261"/>
                  </a:cubicBezTo>
                  <a:cubicBezTo>
                    <a:pt x="781" y="1261"/>
                    <a:pt x="784" y="1260"/>
                    <a:pt x="787" y="1260"/>
                  </a:cubicBezTo>
                  <a:cubicBezTo>
                    <a:pt x="790" y="1259"/>
                    <a:pt x="793" y="1260"/>
                    <a:pt x="796" y="1260"/>
                  </a:cubicBezTo>
                  <a:cubicBezTo>
                    <a:pt x="799" y="1260"/>
                    <a:pt x="802" y="1260"/>
                    <a:pt x="805" y="1260"/>
                  </a:cubicBezTo>
                  <a:cubicBezTo>
                    <a:pt x="807" y="1259"/>
                    <a:pt x="807" y="1258"/>
                    <a:pt x="810" y="1258"/>
                  </a:cubicBezTo>
                  <a:cubicBezTo>
                    <a:pt x="813" y="1257"/>
                    <a:pt x="817" y="1259"/>
                    <a:pt x="823" y="1259"/>
                  </a:cubicBezTo>
                  <a:cubicBezTo>
                    <a:pt x="826" y="1258"/>
                    <a:pt x="831" y="1256"/>
                    <a:pt x="835" y="1255"/>
                  </a:cubicBezTo>
                  <a:cubicBezTo>
                    <a:pt x="838" y="1255"/>
                    <a:pt x="840" y="1256"/>
                    <a:pt x="842" y="1255"/>
                  </a:cubicBezTo>
                  <a:cubicBezTo>
                    <a:pt x="846" y="1254"/>
                    <a:pt x="848" y="1253"/>
                    <a:pt x="850" y="1252"/>
                  </a:cubicBezTo>
                  <a:cubicBezTo>
                    <a:pt x="851" y="1252"/>
                    <a:pt x="854" y="1254"/>
                    <a:pt x="856" y="1254"/>
                  </a:cubicBezTo>
                  <a:cubicBezTo>
                    <a:pt x="860" y="1252"/>
                    <a:pt x="865" y="1250"/>
                    <a:pt x="869" y="1249"/>
                  </a:cubicBezTo>
                  <a:cubicBezTo>
                    <a:pt x="871" y="1248"/>
                    <a:pt x="874" y="1249"/>
                    <a:pt x="875" y="1249"/>
                  </a:cubicBezTo>
                  <a:cubicBezTo>
                    <a:pt x="878" y="1248"/>
                    <a:pt x="878" y="1247"/>
                    <a:pt x="880" y="1246"/>
                  </a:cubicBezTo>
                  <a:cubicBezTo>
                    <a:pt x="883" y="1245"/>
                    <a:pt x="883" y="1247"/>
                    <a:pt x="886" y="1247"/>
                  </a:cubicBezTo>
                  <a:cubicBezTo>
                    <a:pt x="890" y="1241"/>
                    <a:pt x="893" y="1243"/>
                    <a:pt x="898" y="1242"/>
                  </a:cubicBezTo>
                  <a:cubicBezTo>
                    <a:pt x="899" y="1242"/>
                    <a:pt x="903" y="1238"/>
                    <a:pt x="903" y="1241"/>
                  </a:cubicBezTo>
                  <a:cubicBezTo>
                    <a:pt x="900" y="1242"/>
                    <a:pt x="896" y="1242"/>
                    <a:pt x="897" y="1245"/>
                  </a:cubicBezTo>
                  <a:cubicBezTo>
                    <a:pt x="901" y="1244"/>
                    <a:pt x="903" y="1243"/>
                    <a:pt x="905" y="1241"/>
                  </a:cubicBezTo>
                  <a:cubicBezTo>
                    <a:pt x="906" y="1239"/>
                    <a:pt x="908" y="1238"/>
                    <a:pt x="909" y="1236"/>
                  </a:cubicBezTo>
                  <a:cubicBezTo>
                    <a:pt x="911" y="1239"/>
                    <a:pt x="915" y="1234"/>
                    <a:pt x="919" y="1234"/>
                  </a:cubicBezTo>
                  <a:cubicBezTo>
                    <a:pt x="922" y="1234"/>
                    <a:pt x="922" y="1236"/>
                    <a:pt x="925" y="1235"/>
                  </a:cubicBezTo>
                  <a:cubicBezTo>
                    <a:pt x="932" y="1233"/>
                    <a:pt x="936" y="1226"/>
                    <a:pt x="942" y="1227"/>
                  </a:cubicBezTo>
                  <a:cubicBezTo>
                    <a:pt x="943" y="1228"/>
                    <a:pt x="936" y="1229"/>
                    <a:pt x="939" y="1231"/>
                  </a:cubicBezTo>
                  <a:cubicBezTo>
                    <a:pt x="942" y="1230"/>
                    <a:pt x="942" y="1227"/>
                    <a:pt x="946" y="1225"/>
                  </a:cubicBezTo>
                  <a:cubicBezTo>
                    <a:pt x="947" y="1224"/>
                    <a:pt x="951" y="1224"/>
                    <a:pt x="954" y="1223"/>
                  </a:cubicBezTo>
                  <a:cubicBezTo>
                    <a:pt x="956" y="1222"/>
                    <a:pt x="958" y="1219"/>
                    <a:pt x="960" y="1218"/>
                  </a:cubicBezTo>
                  <a:cubicBezTo>
                    <a:pt x="960" y="1218"/>
                    <a:pt x="963" y="1218"/>
                    <a:pt x="964" y="1218"/>
                  </a:cubicBezTo>
                  <a:cubicBezTo>
                    <a:pt x="966" y="1217"/>
                    <a:pt x="968" y="1215"/>
                    <a:pt x="969" y="1216"/>
                  </a:cubicBezTo>
                  <a:cubicBezTo>
                    <a:pt x="970" y="1218"/>
                    <a:pt x="965" y="1219"/>
                    <a:pt x="966" y="1221"/>
                  </a:cubicBezTo>
                  <a:cubicBezTo>
                    <a:pt x="969" y="1219"/>
                    <a:pt x="973" y="1217"/>
                    <a:pt x="976" y="1215"/>
                  </a:cubicBezTo>
                  <a:cubicBezTo>
                    <a:pt x="980" y="1213"/>
                    <a:pt x="982" y="1212"/>
                    <a:pt x="983" y="1211"/>
                  </a:cubicBezTo>
                  <a:cubicBezTo>
                    <a:pt x="984" y="1209"/>
                    <a:pt x="983" y="1210"/>
                    <a:pt x="985" y="1208"/>
                  </a:cubicBezTo>
                  <a:cubicBezTo>
                    <a:pt x="988" y="1205"/>
                    <a:pt x="990" y="1204"/>
                    <a:pt x="992" y="1204"/>
                  </a:cubicBezTo>
                  <a:cubicBezTo>
                    <a:pt x="995" y="1203"/>
                    <a:pt x="997" y="1203"/>
                    <a:pt x="1000" y="1201"/>
                  </a:cubicBezTo>
                  <a:cubicBezTo>
                    <a:pt x="1003" y="1199"/>
                    <a:pt x="1004" y="1197"/>
                    <a:pt x="1006" y="1196"/>
                  </a:cubicBezTo>
                  <a:cubicBezTo>
                    <a:pt x="1009" y="1194"/>
                    <a:pt x="1014" y="1196"/>
                    <a:pt x="1017" y="1191"/>
                  </a:cubicBezTo>
                  <a:cubicBezTo>
                    <a:pt x="1015" y="1192"/>
                    <a:pt x="1014" y="1191"/>
                    <a:pt x="1015" y="1190"/>
                  </a:cubicBezTo>
                  <a:cubicBezTo>
                    <a:pt x="1019" y="1189"/>
                    <a:pt x="1022" y="1190"/>
                    <a:pt x="1025" y="1188"/>
                  </a:cubicBezTo>
                  <a:cubicBezTo>
                    <a:pt x="1030" y="1186"/>
                    <a:pt x="1032" y="1181"/>
                    <a:pt x="1037" y="1178"/>
                  </a:cubicBezTo>
                  <a:cubicBezTo>
                    <a:pt x="1040" y="1176"/>
                    <a:pt x="1042" y="1178"/>
                    <a:pt x="1046" y="1175"/>
                  </a:cubicBezTo>
                  <a:cubicBezTo>
                    <a:pt x="1046" y="1175"/>
                    <a:pt x="1050" y="1171"/>
                    <a:pt x="1051" y="1170"/>
                  </a:cubicBezTo>
                  <a:cubicBezTo>
                    <a:pt x="1052" y="1169"/>
                    <a:pt x="1053" y="1165"/>
                    <a:pt x="1055" y="1166"/>
                  </a:cubicBezTo>
                  <a:cubicBezTo>
                    <a:pt x="1057" y="1168"/>
                    <a:pt x="1052" y="1170"/>
                    <a:pt x="1053" y="1172"/>
                  </a:cubicBezTo>
                  <a:cubicBezTo>
                    <a:pt x="1056" y="1169"/>
                    <a:pt x="1061" y="1166"/>
                    <a:pt x="1064" y="1163"/>
                  </a:cubicBezTo>
                  <a:cubicBezTo>
                    <a:pt x="1068" y="1160"/>
                    <a:pt x="1071" y="1157"/>
                    <a:pt x="1074" y="1156"/>
                  </a:cubicBezTo>
                  <a:cubicBezTo>
                    <a:pt x="1075" y="1153"/>
                    <a:pt x="1071" y="1156"/>
                    <a:pt x="1073" y="1153"/>
                  </a:cubicBezTo>
                  <a:cubicBezTo>
                    <a:pt x="1076" y="1150"/>
                    <a:pt x="1086" y="1144"/>
                    <a:pt x="1087" y="1143"/>
                  </a:cubicBezTo>
                  <a:cubicBezTo>
                    <a:pt x="1087" y="1142"/>
                    <a:pt x="1087" y="1141"/>
                    <a:pt x="1088" y="1140"/>
                  </a:cubicBezTo>
                  <a:cubicBezTo>
                    <a:pt x="1090" y="1139"/>
                    <a:pt x="1092" y="1139"/>
                    <a:pt x="1094" y="1137"/>
                  </a:cubicBezTo>
                  <a:cubicBezTo>
                    <a:pt x="1098" y="1133"/>
                    <a:pt x="1102" y="1128"/>
                    <a:pt x="1106" y="1124"/>
                  </a:cubicBezTo>
                  <a:cubicBezTo>
                    <a:pt x="1107" y="1123"/>
                    <a:pt x="1108" y="1124"/>
                    <a:pt x="1110" y="1122"/>
                  </a:cubicBezTo>
                  <a:cubicBezTo>
                    <a:pt x="1115" y="1117"/>
                    <a:pt x="1119" y="1110"/>
                    <a:pt x="1125" y="1108"/>
                  </a:cubicBezTo>
                  <a:cubicBezTo>
                    <a:pt x="1125" y="1108"/>
                    <a:pt x="1124" y="1110"/>
                    <a:pt x="1124" y="1111"/>
                  </a:cubicBezTo>
                  <a:cubicBezTo>
                    <a:pt x="1130" y="1107"/>
                    <a:pt x="1138" y="1101"/>
                    <a:pt x="1142" y="1093"/>
                  </a:cubicBezTo>
                  <a:cubicBezTo>
                    <a:pt x="1143" y="1092"/>
                    <a:pt x="1141" y="1089"/>
                    <a:pt x="1142" y="1088"/>
                  </a:cubicBezTo>
                  <a:cubicBezTo>
                    <a:pt x="1143" y="1086"/>
                    <a:pt x="1147" y="1083"/>
                    <a:pt x="1148" y="1081"/>
                  </a:cubicBezTo>
                  <a:cubicBezTo>
                    <a:pt x="1150" y="1078"/>
                    <a:pt x="1152" y="1075"/>
                    <a:pt x="1154" y="1074"/>
                  </a:cubicBezTo>
                  <a:cubicBezTo>
                    <a:pt x="1157" y="1076"/>
                    <a:pt x="1153" y="1081"/>
                    <a:pt x="1154" y="1084"/>
                  </a:cubicBezTo>
                  <a:cubicBezTo>
                    <a:pt x="1160" y="1076"/>
                    <a:pt x="1157" y="1076"/>
                    <a:pt x="1157" y="1071"/>
                  </a:cubicBezTo>
                  <a:cubicBezTo>
                    <a:pt x="1160" y="1064"/>
                    <a:pt x="1165" y="1064"/>
                    <a:pt x="1168" y="1061"/>
                  </a:cubicBezTo>
                  <a:cubicBezTo>
                    <a:pt x="1172" y="1057"/>
                    <a:pt x="1173" y="1052"/>
                    <a:pt x="1177" y="1050"/>
                  </a:cubicBezTo>
                  <a:cubicBezTo>
                    <a:pt x="1176" y="1056"/>
                    <a:pt x="1168" y="1065"/>
                    <a:pt x="1164" y="1072"/>
                  </a:cubicBezTo>
                  <a:cubicBezTo>
                    <a:pt x="1163" y="1072"/>
                    <a:pt x="1162" y="1070"/>
                    <a:pt x="1160" y="1073"/>
                  </a:cubicBezTo>
                  <a:cubicBezTo>
                    <a:pt x="1157" y="1075"/>
                    <a:pt x="1161" y="1076"/>
                    <a:pt x="1160" y="1078"/>
                  </a:cubicBezTo>
                  <a:cubicBezTo>
                    <a:pt x="1158" y="1082"/>
                    <a:pt x="1149" y="1089"/>
                    <a:pt x="1143" y="1097"/>
                  </a:cubicBezTo>
                  <a:cubicBezTo>
                    <a:pt x="1140" y="1101"/>
                    <a:pt x="1140" y="1103"/>
                    <a:pt x="1138" y="1105"/>
                  </a:cubicBezTo>
                  <a:cubicBezTo>
                    <a:pt x="1136" y="1107"/>
                    <a:pt x="1133" y="1108"/>
                    <a:pt x="1132" y="1110"/>
                  </a:cubicBezTo>
                  <a:cubicBezTo>
                    <a:pt x="1131" y="1111"/>
                    <a:pt x="1129" y="1113"/>
                    <a:pt x="1127" y="1114"/>
                  </a:cubicBezTo>
                  <a:cubicBezTo>
                    <a:pt x="1126" y="1116"/>
                    <a:pt x="1124" y="1117"/>
                    <a:pt x="1124" y="1118"/>
                  </a:cubicBezTo>
                  <a:cubicBezTo>
                    <a:pt x="1122" y="1121"/>
                    <a:pt x="1124" y="1123"/>
                    <a:pt x="1121" y="1126"/>
                  </a:cubicBezTo>
                  <a:cubicBezTo>
                    <a:pt x="1118" y="1129"/>
                    <a:pt x="1117" y="1124"/>
                    <a:pt x="1115" y="1128"/>
                  </a:cubicBezTo>
                  <a:cubicBezTo>
                    <a:pt x="1115" y="1132"/>
                    <a:pt x="1112" y="1134"/>
                    <a:pt x="1110" y="1136"/>
                  </a:cubicBezTo>
                  <a:cubicBezTo>
                    <a:pt x="1107" y="1138"/>
                    <a:pt x="1103" y="1140"/>
                    <a:pt x="1100" y="1144"/>
                  </a:cubicBezTo>
                  <a:cubicBezTo>
                    <a:pt x="1100" y="1143"/>
                    <a:pt x="1101" y="1141"/>
                    <a:pt x="1100" y="1141"/>
                  </a:cubicBezTo>
                  <a:cubicBezTo>
                    <a:pt x="1098" y="1144"/>
                    <a:pt x="1096" y="1146"/>
                    <a:pt x="1094" y="1149"/>
                  </a:cubicBezTo>
                  <a:cubicBezTo>
                    <a:pt x="1092" y="1152"/>
                    <a:pt x="1090" y="1154"/>
                    <a:pt x="1088" y="1156"/>
                  </a:cubicBezTo>
                  <a:cubicBezTo>
                    <a:pt x="1084" y="1160"/>
                    <a:pt x="1084" y="1158"/>
                    <a:pt x="1081" y="1160"/>
                  </a:cubicBezTo>
                  <a:cubicBezTo>
                    <a:pt x="1081" y="1160"/>
                    <a:pt x="1080" y="1163"/>
                    <a:pt x="1078" y="1165"/>
                  </a:cubicBezTo>
                  <a:cubicBezTo>
                    <a:pt x="1075" y="1166"/>
                    <a:pt x="1073" y="1166"/>
                    <a:pt x="1070" y="1168"/>
                  </a:cubicBezTo>
                  <a:cubicBezTo>
                    <a:pt x="1070" y="1168"/>
                    <a:pt x="1069" y="1169"/>
                    <a:pt x="1068" y="1170"/>
                  </a:cubicBezTo>
                  <a:cubicBezTo>
                    <a:pt x="1067" y="1171"/>
                    <a:pt x="1066" y="1172"/>
                    <a:pt x="1066" y="1172"/>
                  </a:cubicBezTo>
                  <a:cubicBezTo>
                    <a:pt x="1062" y="1175"/>
                    <a:pt x="1060" y="1181"/>
                    <a:pt x="1056" y="1185"/>
                  </a:cubicBezTo>
                  <a:cubicBezTo>
                    <a:pt x="1055" y="1186"/>
                    <a:pt x="1052" y="1186"/>
                    <a:pt x="1050" y="1187"/>
                  </a:cubicBezTo>
                  <a:cubicBezTo>
                    <a:pt x="1043" y="1191"/>
                    <a:pt x="1039" y="1195"/>
                    <a:pt x="1035" y="1199"/>
                  </a:cubicBezTo>
                  <a:cubicBezTo>
                    <a:pt x="1033" y="1198"/>
                    <a:pt x="1036" y="1193"/>
                    <a:pt x="1032" y="1197"/>
                  </a:cubicBezTo>
                  <a:cubicBezTo>
                    <a:pt x="1026" y="1201"/>
                    <a:pt x="1032" y="1201"/>
                    <a:pt x="1030" y="1203"/>
                  </a:cubicBezTo>
                  <a:cubicBezTo>
                    <a:pt x="1025" y="1203"/>
                    <a:pt x="1021" y="1209"/>
                    <a:pt x="1015" y="1212"/>
                  </a:cubicBezTo>
                  <a:cubicBezTo>
                    <a:pt x="1013" y="1214"/>
                    <a:pt x="1012" y="1213"/>
                    <a:pt x="1009" y="1214"/>
                  </a:cubicBezTo>
                  <a:cubicBezTo>
                    <a:pt x="1010" y="1214"/>
                    <a:pt x="1008" y="1216"/>
                    <a:pt x="1008" y="1217"/>
                  </a:cubicBezTo>
                  <a:cubicBezTo>
                    <a:pt x="1006" y="1218"/>
                    <a:pt x="1004" y="1218"/>
                    <a:pt x="1003" y="1218"/>
                  </a:cubicBezTo>
                  <a:cubicBezTo>
                    <a:pt x="1000" y="1220"/>
                    <a:pt x="998" y="1223"/>
                    <a:pt x="995" y="1225"/>
                  </a:cubicBezTo>
                  <a:cubicBezTo>
                    <a:pt x="994" y="1225"/>
                    <a:pt x="991" y="1225"/>
                    <a:pt x="990" y="1225"/>
                  </a:cubicBezTo>
                  <a:cubicBezTo>
                    <a:pt x="987" y="1227"/>
                    <a:pt x="985" y="1229"/>
                    <a:pt x="983" y="1231"/>
                  </a:cubicBezTo>
                  <a:cubicBezTo>
                    <a:pt x="980" y="1233"/>
                    <a:pt x="978" y="1235"/>
                    <a:pt x="974" y="1236"/>
                  </a:cubicBezTo>
                  <a:cubicBezTo>
                    <a:pt x="972" y="1237"/>
                    <a:pt x="970" y="1236"/>
                    <a:pt x="967" y="1237"/>
                  </a:cubicBezTo>
                  <a:cubicBezTo>
                    <a:pt x="963" y="1239"/>
                    <a:pt x="960" y="1241"/>
                    <a:pt x="956" y="1243"/>
                  </a:cubicBezTo>
                  <a:cubicBezTo>
                    <a:pt x="953" y="1245"/>
                    <a:pt x="949" y="1247"/>
                    <a:pt x="945" y="1249"/>
                  </a:cubicBezTo>
                  <a:cubicBezTo>
                    <a:pt x="944" y="1250"/>
                    <a:pt x="943" y="1249"/>
                    <a:pt x="942" y="1250"/>
                  </a:cubicBezTo>
                  <a:cubicBezTo>
                    <a:pt x="940" y="1251"/>
                    <a:pt x="941" y="1252"/>
                    <a:pt x="938" y="1253"/>
                  </a:cubicBezTo>
                  <a:cubicBezTo>
                    <a:pt x="934" y="1255"/>
                    <a:pt x="928" y="1257"/>
                    <a:pt x="923" y="1259"/>
                  </a:cubicBezTo>
                  <a:cubicBezTo>
                    <a:pt x="917" y="1261"/>
                    <a:pt x="912" y="1263"/>
                    <a:pt x="909" y="1265"/>
                  </a:cubicBezTo>
                  <a:cubicBezTo>
                    <a:pt x="908" y="1265"/>
                    <a:pt x="906" y="1267"/>
                    <a:pt x="903" y="1268"/>
                  </a:cubicBezTo>
                  <a:cubicBezTo>
                    <a:pt x="901" y="1268"/>
                    <a:pt x="902" y="1267"/>
                    <a:pt x="899" y="1268"/>
                  </a:cubicBezTo>
                  <a:cubicBezTo>
                    <a:pt x="895" y="1269"/>
                    <a:pt x="893" y="1272"/>
                    <a:pt x="890" y="1273"/>
                  </a:cubicBezTo>
                  <a:cubicBezTo>
                    <a:pt x="888" y="1274"/>
                    <a:pt x="885" y="1273"/>
                    <a:pt x="882" y="1274"/>
                  </a:cubicBezTo>
                  <a:cubicBezTo>
                    <a:pt x="876" y="1275"/>
                    <a:pt x="867" y="1279"/>
                    <a:pt x="863" y="1280"/>
                  </a:cubicBezTo>
                  <a:cubicBezTo>
                    <a:pt x="860" y="1280"/>
                    <a:pt x="859" y="1280"/>
                    <a:pt x="857" y="1280"/>
                  </a:cubicBezTo>
                  <a:cubicBezTo>
                    <a:pt x="854" y="1281"/>
                    <a:pt x="851" y="1283"/>
                    <a:pt x="849" y="1284"/>
                  </a:cubicBezTo>
                  <a:cubicBezTo>
                    <a:pt x="843" y="1286"/>
                    <a:pt x="843" y="1284"/>
                    <a:pt x="841" y="1284"/>
                  </a:cubicBezTo>
                  <a:cubicBezTo>
                    <a:pt x="839" y="1285"/>
                    <a:pt x="836" y="1287"/>
                    <a:pt x="834" y="1287"/>
                  </a:cubicBezTo>
                  <a:cubicBezTo>
                    <a:pt x="834" y="1287"/>
                    <a:pt x="833" y="1287"/>
                    <a:pt x="832" y="1287"/>
                  </a:cubicBezTo>
                  <a:cubicBezTo>
                    <a:pt x="831" y="1287"/>
                    <a:pt x="829" y="1287"/>
                    <a:pt x="828" y="1288"/>
                  </a:cubicBezTo>
                  <a:cubicBezTo>
                    <a:pt x="821" y="1288"/>
                    <a:pt x="820" y="1289"/>
                    <a:pt x="820" y="1286"/>
                  </a:cubicBezTo>
                  <a:cubicBezTo>
                    <a:pt x="813" y="1290"/>
                    <a:pt x="803" y="1294"/>
                    <a:pt x="792" y="1295"/>
                  </a:cubicBezTo>
                  <a:cubicBezTo>
                    <a:pt x="791" y="1295"/>
                    <a:pt x="792" y="1294"/>
                    <a:pt x="791" y="1294"/>
                  </a:cubicBezTo>
                  <a:cubicBezTo>
                    <a:pt x="788" y="1292"/>
                    <a:pt x="781" y="1295"/>
                    <a:pt x="776" y="1295"/>
                  </a:cubicBezTo>
                  <a:cubicBezTo>
                    <a:pt x="771" y="1295"/>
                    <a:pt x="767" y="1292"/>
                    <a:pt x="761" y="1294"/>
                  </a:cubicBezTo>
                  <a:cubicBezTo>
                    <a:pt x="761" y="1295"/>
                    <a:pt x="764" y="1296"/>
                    <a:pt x="762" y="1296"/>
                  </a:cubicBezTo>
                  <a:cubicBezTo>
                    <a:pt x="756" y="1298"/>
                    <a:pt x="748" y="1297"/>
                    <a:pt x="743" y="1297"/>
                  </a:cubicBezTo>
                  <a:cubicBezTo>
                    <a:pt x="740" y="1297"/>
                    <a:pt x="737" y="1300"/>
                    <a:pt x="734" y="1300"/>
                  </a:cubicBezTo>
                  <a:cubicBezTo>
                    <a:pt x="733" y="1300"/>
                    <a:pt x="726" y="1300"/>
                    <a:pt x="722" y="1300"/>
                  </a:cubicBezTo>
                  <a:cubicBezTo>
                    <a:pt x="716" y="1300"/>
                    <a:pt x="706" y="1300"/>
                    <a:pt x="699" y="1300"/>
                  </a:cubicBezTo>
                  <a:cubicBezTo>
                    <a:pt x="697" y="1300"/>
                    <a:pt x="694" y="1299"/>
                    <a:pt x="692" y="1298"/>
                  </a:cubicBezTo>
                  <a:cubicBezTo>
                    <a:pt x="690" y="1298"/>
                    <a:pt x="687" y="1299"/>
                    <a:pt x="685" y="1299"/>
                  </a:cubicBezTo>
                  <a:cubicBezTo>
                    <a:pt x="683" y="1299"/>
                    <a:pt x="680" y="1298"/>
                    <a:pt x="677" y="1298"/>
                  </a:cubicBezTo>
                  <a:cubicBezTo>
                    <a:pt x="675" y="1298"/>
                    <a:pt x="674" y="1299"/>
                    <a:pt x="672" y="1298"/>
                  </a:cubicBezTo>
                  <a:cubicBezTo>
                    <a:pt x="669" y="1298"/>
                    <a:pt x="666" y="1297"/>
                    <a:pt x="663" y="1296"/>
                  </a:cubicBezTo>
                  <a:cubicBezTo>
                    <a:pt x="661" y="1296"/>
                    <a:pt x="660" y="1297"/>
                    <a:pt x="657" y="1296"/>
                  </a:cubicBezTo>
                  <a:cubicBezTo>
                    <a:pt x="654" y="1296"/>
                    <a:pt x="651" y="1295"/>
                    <a:pt x="649" y="1295"/>
                  </a:cubicBezTo>
                  <a:cubicBezTo>
                    <a:pt x="645" y="1294"/>
                    <a:pt x="641" y="1295"/>
                    <a:pt x="637" y="1294"/>
                  </a:cubicBezTo>
                  <a:cubicBezTo>
                    <a:pt x="633" y="1294"/>
                    <a:pt x="629" y="1292"/>
                    <a:pt x="624" y="1291"/>
                  </a:cubicBezTo>
                  <a:cubicBezTo>
                    <a:pt x="621" y="1290"/>
                    <a:pt x="618" y="1290"/>
                    <a:pt x="614" y="1290"/>
                  </a:cubicBezTo>
                  <a:cubicBezTo>
                    <a:pt x="611" y="1290"/>
                    <a:pt x="608" y="1289"/>
                    <a:pt x="604" y="1288"/>
                  </a:cubicBezTo>
                  <a:cubicBezTo>
                    <a:pt x="603" y="1288"/>
                    <a:pt x="603" y="1287"/>
                    <a:pt x="600" y="1287"/>
                  </a:cubicBezTo>
                  <a:cubicBezTo>
                    <a:pt x="599" y="1286"/>
                    <a:pt x="595" y="1287"/>
                    <a:pt x="593" y="1286"/>
                  </a:cubicBezTo>
                  <a:cubicBezTo>
                    <a:pt x="592" y="1286"/>
                    <a:pt x="590" y="1284"/>
                    <a:pt x="589" y="1284"/>
                  </a:cubicBezTo>
                  <a:cubicBezTo>
                    <a:pt x="585" y="1283"/>
                    <a:pt x="579" y="1284"/>
                    <a:pt x="576" y="1283"/>
                  </a:cubicBezTo>
                  <a:cubicBezTo>
                    <a:pt x="573" y="1279"/>
                    <a:pt x="571" y="1280"/>
                    <a:pt x="565" y="1279"/>
                  </a:cubicBezTo>
                  <a:cubicBezTo>
                    <a:pt x="558" y="1276"/>
                    <a:pt x="552" y="1275"/>
                    <a:pt x="547" y="1273"/>
                  </a:cubicBezTo>
                  <a:cubicBezTo>
                    <a:pt x="538" y="1271"/>
                    <a:pt x="529" y="1265"/>
                    <a:pt x="521" y="1262"/>
                  </a:cubicBezTo>
                  <a:cubicBezTo>
                    <a:pt x="514" y="1260"/>
                    <a:pt x="512" y="1259"/>
                    <a:pt x="507" y="1256"/>
                  </a:cubicBezTo>
                  <a:cubicBezTo>
                    <a:pt x="502" y="1254"/>
                    <a:pt x="496" y="1253"/>
                    <a:pt x="491" y="1251"/>
                  </a:cubicBezTo>
                  <a:cubicBezTo>
                    <a:pt x="482" y="1247"/>
                    <a:pt x="474" y="1242"/>
                    <a:pt x="465" y="1238"/>
                  </a:cubicBezTo>
                  <a:cubicBezTo>
                    <a:pt x="461" y="1236"/>
                    <a:pt x="457" y="1233"/>
                    <a:pt x="452" y="1231"/>
                  </a:cubicBezTo>
                  <a:cubicBezTo>
                    <a:pt x="450" y="1230"/>
                    <a:pt x="448" y="1229"/>
                    <a:pt x="446" y="1228"/>
                  </a:cubicBezTo>
                  <a:cubicBezTo>
                    <a:pt x="444" y="1227"/>
                    <a:pt x="441" y="1226"/>
                    <a:pt x="439" y="1225"/>
                  </a:cubicBezTo>
                  <a:cubicBezTo>
                    <a:pt x="439" y="1226"/>
                    <a:pt x="441" y="1228"/>
                    <a:pt x="443" y="1230"/>
                  </a:cubicBezTo>
                  <a:cubicBezTo>
                    <a:pt x="445" y="1231"/>
                    <a:pt x="447" y="1233"/>
                    <a:pt x="446" y="1234"/>
                  </a:cubicBezTo>
                  <a:cubicBezTo>
                    <a:pt x="442" y="1233"/>
                    <a:pt x="433" y="1230"/>
                    <a:pt x="432" y="1226"/>
                  </a:cubicBezTo>
                  <a:cubicBezTo>
                    <a:pt x="429" y="1222"/>
                    <a:pt x="434" y="1224"/>
                    <a:pt x="436" y="1223"/>
                  </a:cubicBezTo>
                  <a:cubicBezTo>
                    <a:pt x="431" y="1218"/>
                    <a:pt x="423" y="1215"/>
                    <a:pt x="417" y="1211"/>
                  </a:cubicBezTo>
                  <a:cubicBezTo>
                    <a:pt x="416" y="1209"/>
                    <a:pt x="415" y="1207"/>
                    <a:pt x="414" y="1206"/>
                  </a:cubicBezTo>
                  <a:cubicBezTo>
                    <a:pt x="414" y="1206"/>
                    <a:pt x="412" y="1207"/>
                    <a:pt x="411" y="1207"/>
                  </a:cubicBezTo>
                  <a:cubicBezTo>
                    <a:pt x="408" y="1206"/>
                    <a:pt x="405" y="1204"/>
                    <a:pt x="403" y="1202"/>
                  </a:cubicBezTo>
                  <a:cubicBezTo>
                    <a:pt x="400" y="1200"/>
                    <a:pt x="398" y="1197"/>
                    <a:pt x="396" y="1196"/>
                  </a:cubicBezTo>
                  <a:cubicBezTo>
                    <a:pt x="393" y="1194"/>
                    <a:pt x="390" y="1192"/>
                    <a:pt x="386" y="1190"/>
                  </a:cubicBezTo>
                  <a:cubicBezTo>
                    <a:pt x="384" y="1188"/>
                    <a:pt x="383" y="1187"/>
                    <a:pt x="381" y="1186"/>
                  </a:cubicBezTo>
                  <a:cubicBezTo>
                    <a:pt x="379" y="1184"/>
                    <a:pt x="378" y="1183"/>
                    <a:pt x="376" y="1182"/>
                  </a:cubicBezTo>
                  <a:cubicBezTo>
                    <a:pt x="374" y="1180"/>
                    <a:pt x="374" y="1177"/>
                    <a:pt x="371" y="1174"/>
                  </a:cubicBezTo>
                  <a:cubicBezTo>
                    <a:pt x="371" y="1175"/>
                    <a:pt x="368" y="1173"/>
                    <a:pt x="366" y="1171"/>
                  </a:cubicBezTo>
                  <a:cubicBezTo>
                    <a:pt x="364" y="1169"/>
                    <a:pt x="363" y="1167"/>
                    <a:pt x="362" y="1165"/>
                  </a:cubicBezTo>
                  <a:cubicBezTo>
                    <a:pt x="360" y="1164"/>
                    <a:pt x="355" y="1162"/>
                    <a:pt x="354" y="1163"/>
                  </a:cubicBezTo>
                  <a:cubicBezTo>
                    <a:pt x="355" y="1167"/>
                    <a:pt x="362" y="1168"/>
                    <a:pt x="360" y="1171"/>
                  </a:cubicBezTo>
                  <a:cubicBezTo>
                    <a:pt x="354" y="1167"/>
                    <a:pt x="349" y="1162"/>
                    <a:pt x="345" y="1158"/>
                  </a:cubicBezTo>
                  <a:cubicBezTo>
                    <a:pt x="343" y="1156"/>
                    <a:pt x="339" y="1154"/>
                    <a:pt x="338" y="1153"/>
                  </a:cubicBezTo>
                  <a:cubicBezTo>
                    <a:pt x="337" y="1151"/>
                    <a:pt x="336" y="1148"/>
                    <a:pt x="335" y="1146"/>
                  </a:cubicBezTo>
                  <a:cubicBezTo>
                    <a:pt x="331" y="1140"/>
                    <a:pt x="323" y="1135"/>
                    <a:pt x="320" y="1132"/>
                  </a:cubicBezTo>
                  <a:cubicBezTo>
                    <a:pt x="313" y="1125"/>
                    <a:pt x="305" y="1113"/>
                    <a:pt x="300" y="1111"/>
                  </a:cubicBezTo>
                  <a:cubicBezTo>
                    <a:pt x="298" y="1110"/>
                    <a:pt x="295" y="1110"/>
                    <a:pt x="294" y="1109"/>
                  </a:cubicBezTo>
                  <a:cubicBezTo>
                    <a:pt x="288" y="1105"/>
                    <a:pt x="288" y="1101"/>
                    <a:pt x="285" y="1097"/>
                  </a:cubicBezTo>
                  <a:cubicBezTo>
                    <a:pt x="283" y="1094"/>
                    <a:pt x="280" y="1093"/>
                    <a:pt x="278" y="1090"/>
                  </a:cubicBezTo>
                  <a:cubicBezTo>
                    <a:pt x="278" y="1090"/>
                    <a:pt x="279" y="1089"/>
                    <a:pt x="279" y="1088"/>
                  </a:cubicBezTo>
                  <a:cubicBezTo>
                    <a:pt x="279" y="1088"/>
                    <a:pt x="279" y="1087"/>
                    <a:pt x="277" y="1087"/>
                  </a:cubicBezTo>
                  <a:cubicBezTo>
                    <a:pt x="278" y="1089"/>
                    <a:pt x="278" y="1089"/>
                    <a:pt x="278" y="1090"/>
                  </a:cubicBezTo>
                  <a:cubicBezTo>
                    <a:pt x="274" y="1086"/>
                    <a:pt x="271" y="1079"/>
                    <a:pt x="277" y="1082"/>
                  </a:cubicBezTo>
                  <a:cubicBezTo>
                    <a:pt x="274" y="1077"/>
                    <a:pt x="269" y="1080"/>
                    <a:pt x="267" y="1077"/>
                  </a:cubicBezTo>
                  <a:cubicBezTo>
                    <a:pt x="267" y="1077"/>
                    <a:pt x="266" y="1068"/>
                    <a:pt x="268" y="1069"/>
                  </a:cubicBezTo>
                  <a:cubicBezTo>
                    <a:pt x="271" y="1072"/>
                    <a:pt x="269" y="1073"/>
                    <a:pt x="271" y="1076"/>
                  </a:cubicBezTo>
                  <a:cubicBezTo>
                    <a:pt x="274" y="1072"/>
                    <a:pt x="267" y="1064"/>
                    <a:pt x="262" y="1059"/>
                  </a:cubicBezTo>
                  <a:cubicBezTo>
                    <a:pt x="261" y="1057"/>
                    <a:pt x="258" y="1056"/>
                    <a:pt x="256" y="1054"/>
                  </a:cubicBezTo>
                  <a:cubicBezTo>
                    <a:pt x="253" y="1052"/>
                    <a:pt x="253" y="1050"/>
                    <a:pt x="251" y="1049"/>
                  </a:cubicBezTo>
                  <a:cubicBezTo>
                    <a:pt x="248" y="1050"/>
                    <a:pt x="256" y="1057"/>
                    <a:pt x="253" y="1058"/>
                  </a:cubicBezTo>
                  <a:cubicBezTo>
                    <a:pt x="251" y="1053"/>
                    <a:pt x="248" y="1049"/>
                    <a:pt x="244" y="1044"/>
                  </a:cubicBezTo>
                  <a:cubicBezTo>
                    <a:pt x="241" y="1040"/>
                    <a:pt x="238" y="1035"/>
                    <a:pt x="239" y="1031"/>
                  </a:cubicBezTo>
                  <a:cubicBezTo>
                    <a:pt x="240" y="1034"/>
                    <a:pt x="241" y="1035"/>
                    <a:pt x="243" y="1035"/>
                  </a:cubicBezTo>
                  <a:cubicBezTo>
                    <a:pt x="238" y="1029"/>
                    <a:pt x="237" y="1021"/>
                    <a:pt x="233" y="1019"/>
                  </a:cubicBezTo>
                  <a:cubicBezTo>
                    <a:pt x="232" y="1023"/>
                    <a:pt x="239" y="1026"/>
                    <a:pt x="236" y="1029"/>
                  </a:cubicBezTo>
                  <a:cubicBezTo>
                    <a:pt x="235" y="1028"/>
                    <a:pt x="233" y="1026"/>
                    <a:pt x="231" y="1024"/>
                  </a:cubicBezTo>
                  <a:cubicBezTo>
                    <a:pt x="230" y="1022"/>
                    <a:pt x="227" y="1017"/>
                    <a:pt x="225" y="1019"/>
                  </a:cubicBezTo>
                  <a:cubicBezTo>
                    <a:pt x="226" y="1024"/>
                    <a:pt x="231" y="1028"/>
                    <a:pt x="234" y="1030"/>
                  </a:cubicBezTo>
                  <a:cubicBezTo>
                    <a:pt x="234" y="1033"/>
                    <a:pt x="234" y="1036"/>
                    <a:pt x="236" y="1038"/>
                  </a:cubicBezTo>
                  <a:cubicBezTo>
                    <a:pt x="238" y="1041"/>
                    <a:pt x="240" y="1044"/>
                    <a:pt x="242" y="1046"/>
                  </a:cubicBezTo>
                  <a:cubicBezTo>
                    <a:pt x="245" y="1050"/>
                    <a:pt x="247" y="1055"/>
                    <a:pt x="249" y="1059"/>
                  </a:cubicBezTo>
                  <a:cubicBezTo>
                    <a:pt x="251" y="1061"/>
                    <a:pt x="252" y="1060"/>
                    <a:pt x="254" y="1063"/>
                  </a:cubicBezTo>
                  <a:cubicBezTo>
                    <a:pt x="257" y="1066"/>
                    <a:pt x="255" y="1067"/>
                    <a:pt x="257" y="1070"/>
                  </a:cubicBezTo>
                  <a:cubicBezTo>
                    <a:pt x="261" y="1075"/>
                    <a:pt x="265" y="1080"/>
                    <a:pt x="270" y="1086"/>
                  </a:cubicBezTo>
                  <a:cubicBezTo>
                    <a:pt x="273" y="1090"/>
                    <a:pt x="276" y="1094"/>
                    <a:pt x="279" y="1099"/>
                  </a:cubicBezTo>
                  <a:cubicBezTo>
                    <a:pt x="282" y="1103"/>
                    <a:pt x="285" y="1107"/>
                    <a:pt x="289" y="1111"/>
                  </a:cubicBezTo>
                  <a:cubicBezTo>
                    <a:pt x="291" y="1114"/>
                    <a:pt x="294" y="1118"/>
                    <a:pt x="297" y="1121"/>
                  </a:cubicBezTo>
                  <a:cubicBezTo>
                    <a:pt x="299" y="1124"/>
                    <a:pt x="302" y="1127"/>
                    <a:pt x="305" y="1129"/>
                  </a:cubicBezTo>
                  <a:cubicBezTo>
                    <a:pt x="306" y="1130"/>
                    <a:pt x="309" y="1131"/>
                    <a:pt x="311" y="1133"/>
                  </a:cubicBezTo>
                  <a:cubicBezTo>
                    <a:pt x="313" y="1135"/>
                    <a:pt x="314" y="1138"/>
                    <a:pt x="316" y="1141"/>
                  </a:cubicBezTo>
                  <a:cubicBezTo>
                    <a:pt x="319" y="1144"/>
                    <a:pt x="323" y="1148"/>
                    <a:pt x="326" y="1151"/>
                  </a:cubicBezTo>
                  <a:cubicBezTo>
                    <a:pt x="329" y="1153"/>
                    <a:pt x="330" y="1152"/>
                    <a:pt x="333" y="1155"/>
                  </a:cubicBezTo>
                  <a:cubicBezTo>
                    <a:pt x="334" y="1156"/>
                    <a:pt x="335" y="1159"/>
                    <a:pt x="338" y="1162"/>
                  </a:cubicBezTo>
                  <a:cubicBezTo>
                    <a:pt x="344" y="1169"/>
                    <a:pt x="353" y="1175"/>
                    <a:pt x="356" y="1179"/>
                  </a:cubicBezTo>
                  <a:cubicBezTo>
                    <a:pt x="359" y="1183"/>
                    <a:pt x="358" y="1182"/>
                    <a:pt x="361" y="1184"/>
                  </a:cubicBezTo>
                  <a:cubicBezTo>
                    <a:pt x="364" y="1186"/>
                    <a:pt x="363" y="1187"/>
                    <a:pt x="365" y="1189"/>
                  </a:cubicBezTo>
                  <a:cubicBezTo>
                    <a:pt x="367" y="1190"/>
                    <a:pt x="370" y="1192"/>
                    <a:pt x="373" y="1194"/>
                  </a:cubicBezTo>
                  <a:cubicBezTo>
                    <a:pt x="375" y="1195"/>
                    <a:pt x="378" y="1197"/>
                    <a:pt x="380" y="1199"/>
                  </a:cubicBezTo>
                  <a:cubicBezTo>
                    <a:pt x="382" y="1200"/>
                    <a:pt x="384" y="1202"/>
                    <a:pt x="385" y="1204"/>
                  </a:cubicBezTo>
                  <a:cubicBezTo>
                    <a:pt x="387" y="1205"/>
                    <a:pt x="389" y="1204"/>
                    <a:pt x="391" y="1206"/>
                  </a:cubicBezTo>
                  <a:cubicBezTo>
                    <a:pt x="393" y="1207"/>
                    <a:pt x="394" y="1209"/>
                    <a:pt x="397" y="1211"/>
                  </a:cubicBezTo>
                  <a:cubicBezTo>
                    <a:pt x="402" y="1214"/>
                    <a:pt x="411" y="1217"/>
                    <a:pt x="414" y="1220"/>
                  </a:cubicBezTo>
                  <a:cubicBezTo>
                    <a:pt x="415" y="1221"/>
                    <a:pt x="417" y="1224"/>
                    <a:pt x="418" y="1226"/>
                  </a:cubicBezTo>
                  <a:cubicBezTo>
                    <a:pt x="422" y="1229"/>
                    <a:pt x="426" y="1230"/>
                    <a:pt x="429" y="1233"/>
                  </a:cubicBezTo>
                  <a:cubicBezTo>
                    <a:pt x="425" y="1233"/>
                    <a:pt x="429" y="1236"/>
                    <a:pt x="431" y="1237"/>
                  </a:cubicBezTo>
                  <a:cubicBezTo>
                    <a:pt x="437" y="1241"/>
                    <a:pt x="439" y="1239"/>
                    <a:pt x="444" y="1240"/>
                  </a:cubicBezTo>
                  <a:cubicBezTo>
                    <a:pt x="446" y="1241"/>
                    <a:pt x="449" y="1244"/>
                    <a:pt x="451" y="1245"/>
                  </a:cubicBezTo>
                  <a:cubicBezTo>
                    <a:pt x="453" y="1246"/>
                    <a:pt x="455" y="1245"/>
                    <a:pt x="457" y="1246"/>
                  </a:cubicBezTo>
                  <a:cubicBezTo>
                    <a:pt x="459" y="1247"/>
                    <a:pt x="463" y="1250"/>
                    <a:pt x="466" y="1252"/>
                  </a:cubicBezTo>
                  <a:cubicBezTo>
                    <a:pt x="470" y="1254"/>
                    <a:pt x="476" y="1256"/>
                    <a:pt x="478" y="1257"/>
                  </a:cubicBezTo>
                  <a:cubicBezTo>
                    <a:pt x="481" y="1259"/>
                    <a:pt x="482" y="1261"/>
                    <a:pt x="484" y="1262"/>
                  </a:cubicBezTo>
                  <a:cubicBezTo>
                    <a:pt x="489" y="1264"/>
                    <a:pt x="495" y="1265"/>
                    <a:pt x="500" y="1267"/>
                  </a:cubicBezTo>
                  <a:cubicBezTo>
                    <a:pt x="503" y="1268"/>
                    <a:pt x="509" y="1269"/>
                    <a:pt x="511" y="1270"/>
                  </a:cubicBezTo>
                  <a:cubicBezTo>
                    <a:pt x="511" y="1270"/>
                    <a:pt x="512" y="1272"/>
                    <a:pt x="512" y="1272"/>
                  </a:cubicBezTo>
                  <a:cubicBezTo>
                    <a:pt x="515" y="1276"/>
                    <a:pt x="527" y="1278"/>
                    <a:pt x="534" y="1280"/>
                  </a:cubicBezTo>
                  <a:cubicBezTo>
                    <a:pt x="539" y="1282"/>
                    <a:pt x="548" y="1285"/>
                    <a:pt x="557" y="1287"/>
                  </a:cubicBezTo>
                  <a:cubicBezTo>
                    <a:pt x="566" y="1290"/>
                    <a:pt x="575" y="1293"/>
                    <a:pt x="576" y="1294"/>
                  </a:cubicBezTo>
                  <a:cubicBezTo>
                    <a:pt x="581" y="1297"/>
                    <a:pt x="584" y="1295"/>
                    <a:pt x="588" y="1296"/>
                  </a:cubicBezTo>
                  <a:cubicBezTo>
                    <a:pt x="593" y="1296"/>
                    <a:pt x="598" y="1298"/>
                    <a:pt x="604" y="1299"/>
                  </a:cubicBezTo>
                  <a:cubicBezTo>
                    <a:pt x="607" y="1300"/>
                    <a:pt x="610" y="1301"/>
                    <a:pt x="613" y="1302"/>
                  </a:cubicBezTo>
                  <a:cubicBezTo>
                    <a:pt x="616" y="1302"/>
                    <a:pt x="619" y="1303"/>
                    <a:pt x="623" y="1304"/>
                  </a:cubicBezTo>
                  <a:cubicBezTo>
                    <a:pt x="626" y="1304"/>
                    <a:pt x="629" y="1305"/>
                    <a:pt x="633" y="1306"/>
                  </a:cubicBezTo>
                  <a:cubicBezTo>
                    <a:pt x="636" y="1306"/>
                    <a:pt x="640" y="1307"/>
                    <a:pt x="643" y="1307"/>
                  </a:cubicBezTo>
                  <a:cubicBezTo>
                    <a:pt x="648" y="1308"/>
                    <a:pt x="654" y="1307"/>
                    <a:pt x="659" y="1308"/>
                  </a:cubicBezTo>
                  <a:cubicBezTo>
                    <a:pt x="663" y="1309"/>
                    <a:pt x="667" y="1310"/>
                    <a:pt x="671" y="1311"/>
                  </a:cubicBezTo>
                  <a:cubicBezTo>
                    <a:pt x="678" y="1311"/>
                    <a:pt x="684" y="1311"/>
                    <a:pt x="689" y="1311"/>
                  </a:cubicBezTo>
                  <a:cubicBezTo>
                    <a:pt x="692" y="1312"/>
                    <a:pt x="694" y="1315"/>
                    <a:pt x="698" y="1314"/>
                  </a:cubicBezTo>
                  <a:cubicBezTo>
                    <a:pt x="702" y="1310"/>
                    <a:pt x="710" y="1312"/>
                    <a:pt x="718" y="1312"/>
                  </a:cubicBezTo>
                  <a:cubicBezTo>
                    <a:pt x="721" y="1312"/>
                    <a:pt x="723" y="1311"/>
                    <a:pt x="726" y="1311"/>
                  </a:cubicBezTo>
                  <a:cubicBezTo>
                    <a:pt x="731" y="1311"/>
                    <a:pt x="736" y="1312"/>
                    <a:pt x="741" y="1311"/>
                  </a:cubicBezTo>
                  <a:cubicBezTo>
                    <a:pt x="743" y="1311"/>
                    <a:pt x="744" y="1310"/>
                    <a:pt x="747" y="1310"/>
                  </a:cubicBezTo>
                  <a:cubicBezTo>
                    <a:pt x="748" y="1310"/>
                    <a:pt x="752" y="1311"/>
                    <a:pt x="753" y="1311"/>
                  </a:cubicBezTo>
                  <a:cubicBezTo>
                    <a:pt x="753" y="1311"/>
                    <a:pt x="752" y="1310"/>
                    <a:pt x="754" y="1310"/>
                  </a:cubicBezTo>
                  <a:cubicBezTo>
                    <a:pt x="757" y="1310"/>
                    <a:pt x="760" y="1313"/>
                    <a:pt x="763" y="1311"/>
                  </a:cubicBezTo>
                  <a:cubicBezTo>
                    <a:pt x="766" y="1310"/>
                    <a:pt x="762" y="1306"/>
                    <a:pt x="767" y="1306"/>
                  </a:cubicBezTo>
                  <a:cubicBezTo>
                    <a:pt x="769" y="1306"/>
                    <a:pt x="769" y="1307"/>
                    <a:pt x="770" y="1307"/>
                  </a:cubicBezTo>
                  <a:cubicBezTo>
                    <a:pt x="772" y="1309"/>
                    <a:pt x="770" y="1308"/>
                    <a:pt x="773" y="1309"/>
                  </a:cubicBezTo>
                  <a:cubicBezTo>
                    <a:pt x="779" y="1310"/>
                    <a:pt x="785" y="1306"/>
                    <a:pt x="793" y="1305"/>
                  </a:cubicBezTo>
                  <a:cubicBezTo>
                    <a:pt x="795" y="1305"/>
                    <a:pt x="799" y="1306"/>
                    <a:pt x="802" y="1305"/>
                  </a:cubicBezTo>
                  <a:cubicBezTo>
                    <a:pt x="804" y="1305"/>
                    <a:pt x="806" y="1304"/>
                    <a:pt x="809" y="1303"/>
                  </a:cubicBezTo>
                  <a:cubicBezTo>
                    <a:pt x="815" y="1302"/>
                    <a:pt x="823" y="1302"/>
                    <a:pt x="831" y="1300"/>
                  </a:cubicBezTo>
                  <a:cubicBezTo>
                    <a:pt x="835" y="1299"/>
                    <a:pt x="839" y="1297"/>
                    <a:pt x="843" y="1296"/>
                  </a:cubicBezTo>
                  <a:cubicBezTo>
                    <a:pt x="846" y="1296"/>
                    <a:pt x="848" y="1296"/>
                    <a:pt x="852" y="1296"/>
                  </a:cubicBezTo>
                  <a:cubicBezTo>
                    <a:pt x="854" y="1295"/>
                    <a:pt x="857" y="1295"/>
                    <a:pt x="860" y="1294"/>
                  </a:cubicBezTo>
                  <a:cubicBezTo>
                    <a:pt x="863" y="1293"/>
                    <a:pt x="866" y="1292"/>
                    <a:pt x="869" y="1292"/>
                  </a:cubicBezTo>
                  <a:cubicBezTo>
                    <a:pt x="875" y="1290"/>
                    <a:pt x="880" y="1288"/>
                    <a:pt x="883" y="1286"/>
                  </a:cubicBezTo>
                  <a:cubicBezTo>
                    <a:pt x="885" y="1285"/>
                    <a:pt x="884" y="1284"/>
                    <a:pt x="887" y="1283"/>
                  </a:cubicBezTo>
                  <a:cubicBezTo>
                    <a:pt x="891" y="1282"/>
                    <a:pt x="889" y="1286"/>
                    <a:pt x="893" y="1284"/>
                  </a:cubicBezTo>
                  <a:cubicBezTo>
                    <a:pt x="898" y="1282"/>
                    <a:pt x="897" y="1280"/>
                    <a:pt x="901" y="1279"/>
                  </a:cubicBezTo>
                  <a:cubicBezTo>
                    <a:pt x="909" y="1281"/>
                    <a:pt x="915" y="1276"/>
                    <a:pt x="922" y="1273"/>
                  </a:cubicBezTo>
                  <a:cubicBezTo>
                    <a:pt x="927" y="1271"/>
                    <a:pt x="933" y="1269"/>
                    <a:pt x="939" y="1266"/>
                  </a:cubicBezTo>
                  <a:cubicBezTo>
                    <a:pt x="945" y="1263"/>
                    <a:pt x="950" y="1260"/>
                    <a:pt x="954" y="1258"/>
                  </a:cubicBezTo>
                  <a:cubicBezTo>
                    <a:pt x="957" y="1257"/>
                    <a:pt x="960" y="1257"/>
                    <a:pt x="963" y="1255"/>
                  </a:cubicBezTo>
                  <a:cubicBezTo>
                    <a:pt x="965" y="1254"/>
                    <a:pt x="967" y="1252"/>
                    <a:pt x="969" y="1251"/>
                  </a:cubicBezTo>
                  <a:cubicBezTo>
                    <a:pt x="973" y="1249"/>
                    <a:pt x="978" y="1248"/>
                    <a:pt x="982" y="1246"/>
                  </a:cubicBezTo>
                  <a:cubicBezTo>
                    <a:pt x="989" y="1244"/>
                    <a:pt x="996" y="1238"/>
                    <a:pt x="1004" y="1233"/>
                  </a:cubicBezTo>
                  <a:cubicBezTo>
                    <a:pt x="1008" y="1231"/>
                    <a:pt x="1012" y="1230"/>
                    <a:pt x="1015" y="1228"/>
                  </a:cubicBezTo>
                  <a:cubicBezTo>
                    <a:pt x="1019" y="1226"/>
                    <a:pt x="1022" y="1223"/>
                    <a:pt x="1026" y="1220"/>
                  </a:cubicBezTo>
                  <a:cubicBezTo>
                    <a:pt x="1030" y="1217"/>
                    <a:pt x="1034" y="1215"/>
                    <a:pt x="1035" y="1214"/>
                  </a:cubicBezTo>
                  <a:cubicBezTo>
                    <a:pt x="1037" y="1213"/>
                    <a:pt x="1038" y="1210"/>
                    <a:pt x="1040" y="1208"/>
                  </a:cubicBezTo>
                  <a:cubicBezTo>
                    <a:pt x="1047" y="1204"/>
                    <a:pt x="1053" y="1202"/>
                    <a:pt x="1057" y="1199"/>
                  </a:cubicBezTo>
                  <a:cubicBezTo>
                    <a:pt x="1059" y="1197"/>
                    <a:pt x="1060" y="1194"/>
                    <a:pt x="1062" y="1192"/>
                  </a:cubicBezTo>
                  <a:cubicBezTo>
                    <a:pt x="1065" y="1190"/>
                    <a:pt x="1069" y="1189"/>
                    <a:pt x="1073" y="1186"/>
                  </a:cubicBezTo>
                  <a:cubicBezTo>
                    <a:pt x="1080" y="1182"/>
                    <a:pt x="1088" y="1175"/>
                    <a:pt x="1095" y="1168"/>
                  </a:cubicBezTo>
                  <a:cubicBezTo>
                    <a:pt x="1097" y="1167"/>
                    <a:pt x="1099" y="1164"/>
                    <a:pt x="1100" y="1162"/>
                  </a:cubicBezTo>
                  <a:cubicBezTo>
                    <a:pt x="1102" y="1161"/>
                    <a:pt x="1105" y="1160"/>
                    <a:pt x="1107" y="1158"/>
                  </a:cubicBezTo>
                  <a:cubicBezTo>
                    <a:pt x="1110" y="1155"/>
                    <a:pt x="1112" y="1152"/>
                    <a:pt x="1115" y="1149"/>
                  </a:cubicBezTo>
                  <a:cubicBezTo>
                    <a:pt x="1117" y="1146"/>
                    <a:pt x="1120" y="1143"/>
                    <a:pt x="1123" y="1140"/>
                  </a:cubicBezTo>
                  <a:cubicBezTo>
                    <a:pt x="1125" y="1138"/>
                    <a:pt x="1127" y="1137"/>
                    <a:pt x="1129" y="1135"/>
                  </a:cubicBezTo>
                  <a:cubicBezTo>
                    <a:pt x="1131" y="1132"/>
                    <a:pt x="1133" y="1128"/>
                    <a:pt x="1135" y="1124"/>
                  </a:cubicBezTo>
                  <a:cubicBezTo>
                    <a:pt x="1138" y="1122"/>
                    <a:pt x="1142" y="1117"/>
                    <a:pt x="1144" y="1116"/>
                  </a:cubicBezTo>
                  <a:cubicBezTo>
                    <a:pt x="1146" y="1114"/>
                    <a:pt x="1150" y="1111"/>
                    <a:pt x="1153" y="1111"/>
                  </a:cubicBezTo>
                  <a:cubicBezTo>
                    <a:pt x="1150" y="1114"/>
                    <a:pt x="1147" y="1118"/>
                    <a:pt x="1145" y="1121"/>
                  </a:cubicBezTo>
                  <a:cubicBezTo>
                    <a:pt x="1143" y="1123"/>
                    <a:pt x="1142" y="1125"/>
                    <a:pt x="1141" y="1126"/>
                  </a:cubicBezTo>
                  <a:cubicBezTo>
                    <a:pt x="1139" y="1128"/>
                    <a:pt x="1138" y="1129"/>
                    <a:pt x="1137" y="1130"/>
                  </a:cubicBezTo>
                  <a:cubicBezTo>
                    <a:pt x="1123" y="1149"/>
                    <a:pt x="1100" y="1169"/>
                    <a:pt x="1086" y="1183"/>
                  </a:cubicBezTo>
                  <a:cubicBezTo>
                    <a:pt x="1085" y="1184"/>
                    <a:pt x="1084" y="1187"/>
                    <a:pt x="1083" y="1188"/>
                  </a:cubicBezTo>
                  <a:cubicBezTo>
                    <a:pt x="1082" y="1189"/>
                    <a:pt x="1081" y="1188"/>
                    <a:pt x="1081" y="1189"/>
                  </a:cubicBezTo>
                  <a:cubicBezTo>
                    <a:pt x="1080" y="1189"/>
                    <a:pt x="1080" y="1190"/>
                    <a:pt x="1080" y="1190"/>
                  </a:cubicBezTo>
                  <a:cubicBezTo>
                    <a:pt x="1074" y="1196"/>
                    <a:pt x="1072" y="1199"/>
                    <a:pt x="1072" y="1202"/>
                  </a:cubicBezTo>
                  <a:cubicBezTo>
                    <a:pt x="1071" y="1204"/>
                    <a:pt x="1069" y="1206"/>
                    <a:pt x="1067" y="1208"/>
                  </a:cubicBezTo>
                  <a:cubicBezTo>
                    <a:pt x="1064" y="1209"/>
                    <a:pt x="1062" y="1210"/>
                    <a:pt x="1062" y="1211"/>
                  </a:cubicBezTo>
                  <a:cubicBezTo>
                    <a:pt x="1065" y="1214"/>
                    <a:pt x="1066" y="1217"/>
                    <a:pt x="1071" y="1218"/>
                  </a:cubicBezTo>
                  <a:cubicBezTo>
                    <a:pt x="1063" y="1223"/>
                    <a:pt x="1058" y="1224"/>
                    <a:pt x="1058" y="1230"/>
                  </a:cubicBezTo>
                  <a:cubicBezTo>
                    <a:pt x="1056" y="1230"/>
                    <a:pt x="1055" y="1232"/>
                    <a:pt x="1054" y="1233"/>
                  </a:cubicBezTo>
                  <a:cubicBezTo>
                    <a:pt x="1051" y="1234"/>
                    <a:pt x="1051" y="1233"/>
                    <a:pt x="1048" y="1234"/>
                  </a:cubicBezTo>
                  <a:cubicBezTo>
                    <a:pt x="1045" y="1236"/>
                    <a:pt x="1045" y="1237"/>
                    <a:pt x="1043" y="1239"/>
                  </a:cubicBezTo>
                  <a:cubicBezTo>
                    <a:pt x="1040" y="1240"/>
                    <a:pt x="1034" y="1240"/>
                    <a:pt x="1031" y="1244"/>
                  </a:cubicBezTo>
                  <a:cubicBezTo>
                    <a:pt x="1030" y="1248"/>
                    <a:pt x="1038" y="1242"/>
                    <a:pt x="1034" y="1246"/>
                  </a:cubicBezTo>
                  <a:cubicBezTo>
                    <a:pt x="1031" y="1246"/>
                    <a:pt x="1028" y="1247"/>
                    <a:pt x="1026" y="1249"/>
                  </a:cubicBezTo>
                  <a:cubicBezTo>
                    <a:pt x="1024" y="1250"/>
                    <a:pt x="1022" y="1252"/>
                    <a:pt x="1020" y="1253"/>
                  </a:cubicBezTo>
                  <a:cubicBezTo>
                    <a:pt x="1018" y="1254"/>
                    <a:pt x="1018" y="1253"/>
                    <a:pt x="1016" y="1255"/>
                  </a:cubicBezTo>
                  <a:cubicBezTo>
                    <a:pt x="1013" y="1256"/>
                    <a:pt x="1013" y="1257"/>
                    <a:pt x="1011" y="1259"/>
                  </a:cubicBezTo>
                  <a:cubicBezTo>
                    <a:pt x="1005" y="1262"/>
                    <a:pt x="1000" y="1261"/>
                    <a:pt x="996" y="1264"/>
                  </a:cubicBezTo>
                  <a:cubicBezTo>
                    <a:pt x="993" y="1265"/>
                    <a:pt x="991" y="1269"/>
                    <a:pt x="987" y="1271"/>
                  </a:cubicBezTo>
                  <a:cubicBezTo>
                    <a:pt x="985" y="1273"/>
                    <a:pt x="982" y="1272"/>
                    <a:pt x="980" y="1274"/>
                  </a:cubicBezTo>
                  <a:cubicBezTo>
                    <a:pt x="978" y="1276"/>
                    <a:pt x="977" y="1278"/>
                    <a:pt x="974" y="1277"/>
                  </a:cubicBezTo>
                  <a:cubicBezTo>
                    <a:pt x="970" y="1277"/>
                    <a:pt x="966" y="1281"/>
                    <a:pt x="961" y="1283"/>
                  </a:cubicBezTo>
                  <a:cubicBezTo>
                    <a:pt x="960" y="1284"/>
                    <a:pt x="955" y="1286"/>
                    <a:pt x="950" y="1287"/>
                  </a:cubicBezTo>
                  <a:cubicBezTo>
                    <a:pt x="946" y="1289"/>
                    <a:pt x="942" y="1290"/>
                    <a:pt x="941" y="1291"/>
                  </a:cubicBezTo>
                  <a:cubicBezTo>
                    <a:pt x="938" y="1292"/>
                    <a:pt x="937" y="1294"/>
                    <a:pt x="934" y="1295"/>
                  </a:cubicBezTo>
                  <a:cubicBezTo>
                    <a:pt x="934" y="1296"/>
                    <a:pt x="932" y="1295"/>
                    <a:pt x="929" y="1296"/>
                  </a:cubicBezTo>
                  <a:cubicBezTo>
                    <a:pt x="927" y="1296"/>
                    <a:pt x="927" y="1298"/>
                    <a:pt x="924" y="1299"/>
                  </a:cubicBezTo>
                  <a:cubicBezTo>
                    <a:pt x="920" y="1300"/>
                    <a:pt x="917" y="1300"/>
                    <a:pt x="913" y="1301"/>
                  </a:cubicBezTo>
                  <a:cubicBezTo>
                    <a:pt x="911" y="1302"/>
                    <a:pt x="909" y="1304"/>
                    <a:pt x="906" y="1306"/>
                  </a:cubicBezTo>
                  <a:cubicBezTo>
                    <a:pt x="903" y="1307"/>
                    <a:pt x="900" y="1308"/>
                    <a:pt x="897" y="1309"/>
                  </a:cubicBezTo>
                  <a:cubicBezTo>
                    <a:pt x="894" y="1309"/>
                    <a:pt x="891" y="1309"/>
                    <a:pt x="888" y="1309"/>
                  </a:cubicBezTo>
                  <a:cubicBezTo>
                    <a:pt x="884" y="1311"/>
                    <a:pt x="878" y="1317"/>
                    <a:pt x="876" y="1314"/>
                  </a:cubicBezTo>
                  <a:cubicBezTo>
                    <a:pt x="875" y="1313"/>
                    <a:pt x="879" y="1312"/>
                    <a:pt x="879" y="1311"/>
                  </a:cubicBezTo>
                  <a:cubicBezTo>
                    <a:pt x="872" y="1313"/>
                    <a:pt x="866" y="1315"/>
                    <a:pt x="866" y="1318"/>
                  </a:cubicBezTo>
                  <a:cubicBezTo>
                    <a:pt x="865" y="1316"/>
                    <a:pt x="862" y="1317"/>
                    <a:pt x="859" y="1317"/>
                  </a:cubicBezTo>
                  <a:cubicBezTo>
                    <a:pt x="857" y="1317"/>
                    <a:pt x="850" y="1318"/>
                    <a:pt x="847" y="1319"/>
                  </a:cubicBezTo>
                  <a:cubicBezTo>
                    <a:pt x="844" y="1321"/>
                    <a:pt x="843" y="1322"/>
                    <a:pt x="840" y="1323"/>
                  </a:cubicBezTo>
                  <a:cubicBezTo>
                    <a:pt x="836" y="1324"/>
                    <a:pt x="832" y="1323"/>
                    <a:pt x="827" y="1324"/>
                  </a:cubicBezTo>
                  <a:cubicBezTo>
                    <a:pt x="823" y="1325"/>
                    <a:pt x="818" y="1326"/>
                    <a:pt x="813" y="1327"/>
                  </a:cubicBezTo>
                  <a:cubicBezTo>
                    <a:pt x="808" y="1329"/>
                    <a:pt x="803" y="1329"/>
                    <a:pt x="800" y="1329"/>
                  </a:cubicBezTo>
                  <a:cubicBezTo>
                    <a:pt x="797" y="1330"/>
                    <a:pt x="794" y="1329"/>
                    <a:pt x="792" y="1329"/>
                  </a:cubicBezTo>
                  <a:cubicBezTo>
                    <a:pt x="790" y="1329"/>
                    <a:pt x="790" y="1330"/>
                    <a:pt x="787" y="1331"/>
                  </a:cubicBezTo>
                  <a:cubicBezTo>
                    <a:pt x="785" y="1331"/>
                    <a:pt x="785" y="1330"/>
                    <a:pt x="782" y="1330"/>
                  </a:cubicBezTo>
                  <a:cubicBezTo>
                    <a:pt x="781" y="1331"/>
                    <a:pt x="778" y="1333"/>
                    <a:pt x="777" y="1333"/>
                  </a:cubicBezTo>
                  <a:cubicBezTo>
                    <a:pt x="774" y="1333"/>
                    <a:pt x="771" y="1330"/>
                    <a:pt x="769" y="1332"/>
                  </a:cubicBezTo>
                  <a:cubicBezTo>
                    <a:pt x="767" y="1336"/>
                    <a:pt x="778" y="1331"/>
                    <a:pt x="775" y="1336"/>
                  </a:cubicBezTo>
                  <a:cubicBezTo>
                    <a:pt x="763" y="1338"/>
                    <a:pt x="758" y="1334"/>
                    <a:pt x="750" y="1338"/>
                  </a:cubicBezTo>
                  <a:cubicBezTo>
                    <a:pt x="747" y="1337"/>
                    <a:pt x="752" y="1335"/>
                    <a:pt x="749" y="1335"/>
                  </a:cubicBezTo>
                  <a:cubicBezTo>
                    <a:pt x="747" y="1337"/>
                    <a:pt x="740" y="1337"/>
                    <a:pt x="735" y="1337"/>
                  </a:cubicBezTo>
                  <a:cubicBezTo>
                    <a:pt x="731" y="1338"/>
                    <a:pt x="727" y="1338"/>
                    <a:pt x="723" y="1338"/>
                  </a:cubicBezTo>
                  <a:cubicBezTo>
                    <a:pt x="720" y="1337"/>
                    <a:pt x="716" y="1337"/>
                    <a:pt x="713" y="1337"/>
                  </a:cubicBezTo>
                  <a:cubicBezTo>
                    <a:pt x="713" y="1334"/>
                    <a:pt x="723" y="1338"/>
                    <a:pt x="721" y="1334"/>
                  </a:cubicBezTo>
                  <a:cubicBezTo>
                    <a:pt x="714" y="1332"/>
                    <a:pt x="707" y="1335"/>
                    <a:pt x="700" y="1334"/>
                  </a:cubicBezTo>
                  <a:cubicBezTo>
                    <a:pt x="696" y="1334"/>
                    <a:pt x="692" y="1330"/>
                    <a:pt x="688" y="1332"/>
                  </a:cubicBezTo>
                  <a:cubicBezTo>
                    <a:pt x="684" y="1333"/>
                    <a:pt x="692" y="1335"/>
                    <a:pt x="693" y="1336"/>
                  </a:cubicBezTo>
                  <a:cubicBezTo>
                    <a:pt x="691" y="1338"/>
                    <a:pt x="685" y="1336"/>
                    <a:pt x="680" y="1336"/>
                  </a:cubicBezTo>
                  <a:cubicBezTo>
                    <a:pt x="677" y="1336"/>
                    <a:pt x="677" y="1338"/>
                    <a:pt x="674" y="1338"/>
                  </a:cubicBezTo>
                  <a:cubicBezTo>
                    <a:pt x="674" y="1338"/>
                    <a:pt x="671" y="1335"/>
                    <a:pt x="669" y="1335"/>
                  </a:cubicBezTo>
                  <a:cubicBezTo>
                    <a:pt x="668" y="1334"/>
                    <a:pt x="666" y="1335"/>
                    <a:pt x="664" y="1335"/>
                  </a:cubicBezTo>
                  <a:cubicBezTo>
                    <a:pt x="663" y="1334"/>
                    <a:pt x="662" y="1334"/>
                    <a:pt x="663" y="1333"/>
                  </a:cubicBezTo>
                  <a:cubicBezTo>
                    <a:pt x="673" y="1334"/>
                    <a:pt x="682" y="1337"/>
                    <a:pt x="684" y="1330"/>
                  </a:cubicBezTo>
                  <a:cubicBezTo>
                    <a:pt x="678" y="1331"/>
                    <a:pt x="673" y="1330"/>
                    <a:pt x="668" y="1330"/>
                  </a:cubicBezTo>
                  <a:cubicBezTo>
                    <a:pt x="663" y="1330"/>
                    <a:pt x="657" y="1329"/>
                    <a:pt x="652" y="1328"/>
                  </a:cubicBezTo>
                  <a:cubicBezTo>
                    <a:pt x="646" y="1327"/>
                    <a:pt x="641" y="1327"/>
                    <a:pt x="635" y="1326"/>
                  </a:cubicBezTo>
                  <a:cubicBezTo>
                    <a:pt x="630" y="1325"/>
                    <a:pt x="624" y="1324"/>
                    <a:pt x="618" y="1323"/>
                  </a:cubicBezTo>
                  <a:cubicBezTo>
                    <a:pt x="614" y="1325"/>
                    <a:pt x="623" y="1328"/>
                    <a:pt x="621" y="1332"/>
                  </a:cubicBezTo>
                  <a:cubicBezTo>
                    <a:pt x="611" y="1330"/>
                    <a:pt x="611" y="1330"/>
                    <a:pt x="611" y="1330"/>
                  </a:cubicBezTo>
                  <a:cubicBezTo>
                    <a:pt x="611" y="1328"/>
                    <a:pt x="615" y="1330"/>
                    <a:pt x="614" y="1327"/>
                  </a:cubicBezTo>
                  <a:cubicBezTo>
                    <a:pt x="607" y="1327"/>
                    <a:pt x="601" y="1325"/>
                    <a:pt x="594" y="1324"/>
                  </a:cubicBezTo>
                  <a:cubicBezTo>
                    <a:pt x="588" y="1322"/>
                    <a:pt x="581" y="1321"/>
                    <a:pt x="575" y="1318"/>
                  </a:cubicBezTo>
                  <a:cubicBezTo>
                    <a:pt x="569" y="1316"/>
                    <a:pt x="563" y="1315"/>
                    <a:pt x="558" y="1313"/>
                  </a:cubicBezTo>
                  <a:cubicBezTo>
                    <a:pt x="552" y="1312"/>
                    <a:pt x="546" y="1310"/>
                    <a:pt x="541" y="1310"/>
                  </a:cubicBezTo>
                  <a:cubicBezTo>
                    <a:pt x="542" y="1308"/>
                    <a:pt x="537" y="1307"/>
                    <a:pt x="539" y="1305"/>
                  </a:cubicBezTo>
                  <a:cubicBezTo>
                    <a:pt x="542" y="1306"/>
                    <a:pt x="546" y="1308"/>
                    <a:pt x="545" y="1305"/>
                  </a:cubicBezTo>
                  <a:cubicBezTo>
                    <a:pt x="540" y="1302"/>
                    <a:pt x="533" y="1301"/>
                    <a:pt x="528" y="1299"/>
                  </a:cubicBezTo>
                  <a:cubicBezTo>
                    <a:pt x="524" y="1298"/>
                    <a:pt x="519" y="1298"/>
                    <a:pt x="517" y="1298"/>
                  </a:cubicBezTo>
                  <a:cubicBezTo>
                    <a:pt x="515" y="1298"/>
                    <a:pt x="512" y="1296"/>
                    <a:pt x="510" y="1296"/>
                  </a:cubicBezTo>
                  <a:cubicBezTo>
                    <a:pt x="509" y="1295"/>
                    <a:pt x="506" y="1296"/>
                    <a:pt x="505" y="1296"/>
                  </a:cubicBezTo>
                  <a:cubicBezTo>
                    <a:pt x="503" y="1295"/>
                    <a:pt x="501" y="1294"/>
                    <a:pt x="499" y="1293"/>
                  </a:cubicBezTo>
                  <a:cubicBezTo>
                    <a:pt x="495" y="1292"/>
                    <a:pt x="495" y="1294"/>
                    <a:pt x="493" y="1293"/>
                  </a:cubicBezTo>
                  <a:cubicBezTo>
                    <a:pt x="488" y="1291"/>
                    <a:pt x="484" y="1288"/>
                    <a:pt x="479" y="1285"/>
                  </a:cubicBezTo>
                  <a:cubicBezTo>
                    <a:pt x="475" y="1284"/>
                    <a:pt x="481" y="1289"/>
                    <a:pt x="475" y="1287"/>
                  </a:cubicBezTo>
                  <a:cubicBezTo>
                    <a:pt x="474" y="1284"/>
                    <a:pt x="473" y="1283"/>
                    <a:pt x="469" y="1281"/>
                  </a:cubicBezTo>
                  <a:cubicBezTo>
                    <a:pt x="468" y="1280"/>
                    <a:pt x="468" y="1279"/>
                    <a:pt x="467" y="1278"/>
                  </a:cubicBezTo>
                  <a:cubicBezTo>
                    <a:pt x="465" y="1277"/>
                    <a:pt x="464" y="1277"/>
                    <a:pt x="463" y="1277"/>
                  </a:cubicBezTo>
                  <a:cubicBezTo>
                    <a:pt x="459" y="1275"/>
                    <a:pt x="454" y="1270"/>
                    <a:pt x="451" y="1269"/>
                  </a:cubicBezTo>
                  <a:cubicBezTo>
                    <a:pt x="448" y="1267"/>
                    <a:pt x="442" y="1266"/>
                    <a:pt x="438" y="1264"/>
                  </a:cubicBezTo>
                  <a:cubicBezTo>
                    <a:pt x="437" y="1263"/>
                    <a:pt x="437" y="1262"/>
                    <a:pt x="436" y="1262"/>
                  </a:cubicBezTo>
                  <a:cubicBezTo>
                    <a:pt x="435" y="1261"/>
                    <a:pt x="434" y="1262"/>
                    <a:pt x="431" y="1260"/>
                  </a:cubicBezTo>
                  <a:cubicBezTo>
                    <a:pt x="429" y="1259"/>
                    <a:pt x="429" y="1257"/>
                    <a:pt x="427" y="1256"/>
                  </a:cubicBezTo>
                  <a:cubicBezTo>
                    <a:pt x="425" y="1255"/>
                    <a:pt x="425" y="1257"/>
                    <a:pt x="423" y="1256"/>
                  </a:cubicBezTo>
                  <a:cubicBezTo>
                    <a:pt x="423" y="1256"/>
                    <a:pt x="421" y="1250"/>
                    <a:pt x="418" y="1250"/>
                  </a:cubicBezTo>
                  <a:cubicBezTo>
                    <a:pt x="415" y="1251"/>
                    <a:pt x="420" y="1256"/>
                    <a:pt x="415" y="1254"/>
                  </a:cubicBezTo>
                  <a:cubicBezTo>
                    <a:pt x="410" y="1250"/>
                    <a:pt x="408" y="1246"/>
                    <a:pt x="404" y="1244"/>
                  </a:cubicBezTo>
                  <a:cubicBezTo>
                    <a:pt x="399" y="1241"/>
                    <a:pt x="396" y="1242"/>
                    <a:pt x="394" y="1240"/>
                  </a:cubicBezTo>
                  <a:cubicBezTo>
                    <a:pt x="393" y="1239"/>
                    <a:pt x="396" y="1238"/>
                    <a:pt x="394" y="1237"/>
                  </a:cubicBezTo>
                  <a:cubicBezTo>
                    <a:pt x="394" y="1237"/>
                    <a:pt x="389" y="1239"/>
                    <a:pt x="388" y="1236"/>
                  </a:cubicBezTo>
                  <a:cubicBezTo>
                    <a:pt x="387" y="1233"/>
                    <a:pt x="389" y="1235"/>
                    <a:pt x="390" y="1233"/>
                  </a:cubicBezTo>
                  <a:cubicBezTo>
                    <a:pt x="388" y="1231"/>
                    <a:pt x="385" y="1229"/>
                    <a:pt x="382" y="1227"/>
                  </a:cubicBezTo>
                  <a:cubicBezTo>
                    <a:pt x="380" y="1226"/>
                    <a:pt x="377" y="1224"/>
                    <a:pt x="374" y="1222"/>
                  </a:cubicBezTo>
                  <a:cubicBezTo>
                    <a:pt x="369" y="1218"/>
                    <a:pt x="364" y="1214"/>
                    <a:pt x="360" y="1210"/>
                  </a:cubicBezTo>
                  <a:cubicBezTo>
                    <a:pt x="356" y="1206"/>
                    <a:pt x="352" y="1203"/>
                    <a:pt x="348" y="1203"/>
                  </a:cubicBezTo>
                  <a:cubicBezTo>
                    <a:pt x="349" y="1204"/>
                    <a:pt x="351" y="1205"/>
                    <a:pt x="350" y="1205"/>
                  </a:cubicBezTo>
                  <a:cubicBezTo>
                    <a:pt x="348" y="1201"/>
                    <a:pt x="342" y="1200"/>
                    <a:pt x="339" y="1197"/>
                  </a:cubicBezTo>
                  <a:cubicBezTo>
                    <a:pt x="336" y="1195"/>
                    <a:pt x="336" y="1193"/>
                    <a:pt x="333" y="1190"/>
                  </a:cubicBezTo>
                  <a:cubicBezTo>
                    <a:pt x="330" y="1188"/>
                    <a:pt x="329" y="1189"/>
                    <a:pt x="326" y="1186"/>
                  </a:cubicBezTo>
                  <a:cubicBezTo>
                    <a:pt x="327" y="1185"/>
                    <a:pt x="329" y="1186"/>
                    <a:pt x="330" y="1185"/>
                  </a:cubicBezTo>
                  <a:cubicBezTo>
                    <a:pt x="326" y="1182"/>
                    <a:pt x="324" y="1181"/>
                    <a:pt x="320" y="1179"/>
                  </a:cubicBezTo>
                  <a:cubicBezTo>
                    <a:pt x="318" y="1177"/>
                    <a:pt x="318" y="1175"/>
                    <a:pt x="315" y="1173"/>
                  </a:cubicBezTo>
                  <a:cubicBezTo>
                    <a:pt x="308" y="1166"/>
                    <a:pt x="297" y="1159"/>
                    <a:pt x="291" y="1152"/>
                  </a:cubicBezTo>
                  <a:cubicBezTo>
                    <a:pt x="289" y="1148"/>
                    <a:pt x="287" y="1144"/>
                    <a:pt x="284" y="1141"/>
                  </a:cubicBezTo>
                  <a:cubicBezTo>
                    <a:pt x="284" y="1142"/>
                    <a:pt x="282" y="1142"/>
                    <a:pt x="282" y="1141"/>
                  </a:cubicBezTo>
                  <a:cubicBezTo>
                    <a:pt x="281" y="1141"/>
                    <a:pt x="279" y="1139"/>
                    <a:pt x="279" y="1138"/>
                  </a:cubicBezTo>
                  <a:cubicBezTo>
                    <a:pt x="276" y="1135"/>
                    <a:pt x="274" y="1130"/>
                    <a:pt x="271" y="1126"/>
                  </a:cubicBezTo>
                  <a:cubicBezTo>
                    <a:pt x="269" y="1124"/>
                    <a:pt x="266" y="1122"/>
                    <a:pt x="264" y="1119"/>
                  </a:cubicBezTo>
                  <a:cubicBezTo>
                    <a:pt x="261" y="1116"/>
                    <a:pt x="259" y="1111"/>
                    <a:pt x="257" y="1109"/>
                  </a:cubicBezTo>
                  <a:cubicBezTo>
                    <a:pt x="255" y="1107"/>
                    <a:pt x="252" y="1105"/>
                    <a:pt x="251" y="1104"/>
                  </a:cubicBezTo>
                  <a:cubicBezTo>
                    <a:pt x="250" y="1103"/>
                    <a:pt x="250" y="1102"/>
                    <a:pt x="249" y="1101"/>
                  </a:cubicBezTo>
                  <a:cubicBezTo>
                    <a:pt x="248" y="1099"/>
                    <a:pt x="247" y="1097"/>
                    <a:pt x="245" y="1096"/>
                  </a:cubicBezTo>
                  <a:cubicBezTo>
                    <a:pt x="244" y="1094"/>
                    <a:pt x="242" y="1092"/>
                    <a:pt x="240" y="1090"/>
                  </a:cubicBezTo>
                  <a:cubicBezTo>
                    <a:pt x="237" y="1086"/>
                    <a:pt x="234" y="1082"/>
                    <a:pt x="231" y="1078"/>
                  </a:cubicBezTo>
                  <a:cubicBezTo>
                    <a:pt x="230" y="1077"/>
                    <a:pt x="229" y="1075"/>
                    <a:pt x="228" y="1073"/>
                  </a:cubicBezTo>
                  <a:cubicBezTo>
                    <a:pt x="227" y="1072"/>
                    <a:pt x="226" y="1070"/>
                    <a:pt x="225" y="1068"/>
                  </a:cubicBezTo>
                  <a:cubicBezTo>
                    <a:pt x="223" y="1065"/>
                    <a:pt x="222" y="1061"/>
                    <a:pt x="219" y="1058"/>
                  </a:cubicBezTo>
                  <a:cubicBezTo>
                    <a:pt x="216" y="1053"/>
                    <a:pt x="212" y="1050"/>
                    <a:pt x="209" y="1045"/>
                  </a:cubicBezTo>
                  <a:cubicBezTo>
                    <a:pt x="208" y="1042"/>
                    <a:pt x="207" y="1039"/>
                    <a:pt x="206" y="1036"/>
                  </a:cubicBezTo>
                  <a:cubicBezTo>
                    <a:pt x="204" y="1034"/>
                    <a:pt x="202" y="1033"/>
                    <a:pt x="200" y="1030"/>
                  </a:cubicBezTo>
                  <a:cubicBezTo>
                    <a:pt x="198" y="1027"/>
                    <a:pt x="196" y="1024"/>
                    <a:pt x="195" y="1021"/>
                  </a:cubicBezTo>
                  <a:cubicBezTo>
                    <a:pt x="193" y="1017"/>
                    <a:pt x="191" y="1013"/>
                    <a:pt x="189" y="1010"/>
                  </a:cubicBezTo>
                  <a:cubicBezTo>
                    <a:pt x="186" y="1002"/>
                    <a:pt x="183" y="994"/>
                    <a:pt x="180" y="987"/>
                  </a:cubicBezTo>
                  <a:cubicBezTo>
                    <a:pt x="179" y="985"/>
                    <a:pt x="176" y="983"/>
                    <a:pt x="175" y="981"/>
                  </a:cubicBezTo>
                  <a:cubicBezTo>
                    <a:pt x="173" y="977"/>
                    <a:pt x="172" y="968"/>
                    <a:pt x="168" y="971"/>
                  </a:cubicBezTo>
                  <a:cubicBezTo>
                    <a:pt x="168" y="973"/>
                    <a:pt x="169" y="975"/>
                    <a:pt x="170" y="977"/>
                  </a:cubicBezTo>
                  <a:cubicBezTo>
                    <a:pt x="171" y="979"/>
                    <a:pt x="172" y="981"/>
                    <a:pt x="172" y="982"/>
                  </a:cubicBezTo>
                  <a:cubicBezTo>
                    <a:pt x="174" y="986"/>
                    <a:pt x="177" y="990"/>
                    <a:pt x="179" y="994"/>
                  </a:cubicBezTo>
                  <a:cubicBezTo>
                    <a:pt x="181" y="998"/>
                    <a:pt x="182" y="1001"/>
                    <a:pt x="184" y="1005"/>
                  </a:cubicBezTo>
                  <a:cubicBezTo>
                    <a:pt x="185" y="1008"/>
                    <a:pt x="187" y="1011"/>
                    <a:pt x="189" y="1015"/>
                  </a:cubicBezTo>
                  <a:cubicBezTo>
                    <a:pt x="192" y="1021"/>
                    <a:pt x="195" y="1028"/>
                    <a:pt x="198" y="1032"/>
                  </a:cubicBezTo>
                  <a:cubicBezTo>
                    <a:pt x="200" y="1034"/>
                    <a:pt x="201" y="1034"/>
                    <a:pt x="203" y="1036"/>
                  </a:cubicBezTo>
                  <a:cubicBezTo>
                    <a:pt x="203" y="1038"/>
                    <a:pt x="203" y="1041"/>
                    <a:pt x="204" y="1042"/>
                  </a:cubicBezTo>
                  <a:cubicBezTo>
                    <a:pt x="206" y="1047"/>
                    <a:pt x="210" y="1052"/>
                    <a:pt x="211" y="1053"/>
                  </a:cubicBezTo>
                  <a:cubicBezTo>
                    <a:pt x="212" y="1054"/>
                    <a:pt x="211" y="1056"/>
                    <a:pt x="212" y="1058"/>
                  </a:cubicBezTo>
                  <a:cubicBezTo>
                    <a:pt x="212" y="1058"/>
                    <a:pt x="214" y="1058"/>
                    <a:pt x="214" y="1058"/>
                  </a:cubicBezTo>
                  <a:cubicBezTo>
                    <a:pt x="215" y="1059"/>
                    <a:pt x="216" y="1061"/>
                    <a:pt x="217" y="1062"/>
                  </a:cubicBezTo>
                  <a:cubicBezTo>
                    <a:pt x="219" y="1065"/>
                    <a:pt x="222" y="1070"/>
                    <a:pt x="224" y="1073"/>
                  </a:cubicBezTo>
                  <a:cubicBezTo>
                    <a:pt x="226" y="1077"/>
                    <a:pt x="227" y="1080"/>
                    <a:pt x="226" y="1081"/>
                  </a:cubicBezTo>
                  <a:cubicBezTo>
                    <a:pt x="221" y="1077"/>
                    <a:pt x="218" y="1069"/>
                    <a:pt x="215" y="1065"/>
                  </a:cubicBezTo>
                  <a:cubicBezTo>
                    <a:pt x="212" y="1060"/>
                    <a:pt x="209" y="1057"/>
                    <a:pt x="206" y="1052"/>
                  </a:cubicBezTo>
                  <a:cubicBezTo>
                    <a:pt x="205" y="1051"/>
                    <a:pt x="205" y="1050"/>
                    <a:pt x="205" y="1049"/>
                  </a:cubicBezTo>
                  <a:cubicBezTo>
                    <a:pt x="202" y="1045"/>
                    <a:pt x="199" y="1039"/>
                    <a:pt x="196" y="1033"/>
                  </a:cubicBezTo>
                  <a:cubicBezTo>
                    <a:pt x="195" y="1032"/>
                    <a:pt x="194" y="1030"/>
                    <a:pt x="193" y="1029"/>
                  </a:cubicBezTo>
                  <a:cubicBezTo>
                    <a:pt x="192" y="1027"/>
                    <a:pt x="192" y="1026"/>
                    <a:pt x="191" y="1024"/>
                  </a:cubicBezTo>
                  <a:cubicBezTo>
                    <a:pt x="189" y="1022"/>
                    <a:pt x="188" y="1019"/>
                    <a:pt x="186" y="1017"/>
                  </a:cubicBezTo>
                  <a:cubicBezTo>
                    <a:pt x="183" y="1011"/>
                    <a:pt x="182" y="1006"/>
                    <a:pt x="179" y="1001"/>
                  </a:cubicBezTo>
                  <a:cubicBezTo>
                    <a:pt x="177" y="997"/>
                    <a:pt x="174" y="993"/>
                    <a:pt x="171" y="988"/>
                  </a:cubicBezTo>
                  <a:cubicBezTo>
                    <a:pt x="169" y="983"/>
                    <a:pt x="167" y="978"/>
                    <a:pt x="166" y="975"/>
                  </a:cubicBezTo>
                  <a:cubicBezTo>
                    <a:pt x="165" y="972"/>
                    <a:pt x="163" y="970"/>
                    <a:pt x="161" y="968"/>
                  </a:cubicBezTo>
                  <a:cubicBezTo>
                    <a:pt x="160" y="965"/>
                    <a:pt x="159" y="958"/>
                    <a:pt x="156" y="960"/>
                  </a:cubicBezTo>
                  <a:cubicBezTo>
                    <a:pt x="158" y="966"/>
                    <a:pt x="159" y="972"/>
                    <a:pt x="162" y="978"/>
                  </a:cubicBezTo>
                  <a:cubicBezTo>
                    <a:pt x="164" y="981"/>
                    <a:pt x="166" y="982"/>
                    <a:pt x="167" y="984"/>
                  </a:cubicBezTo>
                  <a:cubicBezTo>
                    <a:pt x="168" y="986"/>
                    <a:pt x="167" y="988"/>
                    <a:pt x="169" y="990"/>
                  </a:cubicBezTo>
                  <a:cubicBezTo>
                    <a:pt x="171" y="996"/>
                    <a:pt x="175" y="1001"/>
                    <a:pt x="178" y="1007"/>
                  </a:cubicBezTo>
                  <a:cubicBezTo>
                    <a:pt x="180" y="1012"/>
                    <a:pt x="183" y="1017"/>
                    <a:pt x="185" y="1022"/>
                  </a:cubicBezTo>
                  <a:cubicBezTo>
                    <a:pt x="188" y="1027"/>
                    <a:pt x="190" y="1032"/>
                    <a:pt x="192" y="1036"/>
                  </a:cubicBezTo>
                  <a:cubicBezTo>
                    <a:pt x="195" y="1041"/>
                    <a:pt x="197" y="1046"/>
                    <a:pt x="200" y="1050"/>
                  </a:cubicBezTo>
                  <a:cubicBezTo>
                    <a:pt x="201" y="1052"/>
                    <a:pt x="202" y="1054"/>
                    <a:pt x="203" y="1056"/>
                  </a:cubicBezTo>
                  <a:cubicBezTo>
                    <a:pt x="204" y="1058"/>
                    <a:pt x="205" y="1059"/>
                    <a:pt x="207" y="1061"/>
                  </a:cubicBezTo>
                  <a:cubicBezTo>
                    <a:pt x="208" y="1063"/>
                    <a:pt x="210" y="1063"/>
                    <a:pt x="211" y="1065"/>
                  </a:cubicBezTo>
                  <a:cubicBezTo>
                    <a:pt x="213" y="1068"/>
                    <a:pt x="213" y="1072"/>
                    <a:pt x="215" y="1076"/>
                  </a:cubicBezTo>
                  <a:cubicBezTo>
                    <a:pt x="217" y="1079"/>
                    <a:pt x="220" y="1082"/>
                    <a:pt x="223" y="1086"/>
                  </a:cubicBezTo>
                  <a:cubicBezTo>
                    <a:pt x="225" y="1088"/>
                    <a:pt x="227" y="1092"/>
                    <a:pt x="229" y="1095"/>
                  </a:cubicBezTo>
                  <a:cubicBezTo>
                    <a:pt x="232" y="1099"/>
                    <a:pt x="234" y="1102"/>
                    <a:pt x="237" y="1106"/>
                  </a:cubicBezTo>
                  <a:cubicBezTo>
                    <a:pt x="240" y="1110"/>
                    <a:pt x="243" y="1114"/>
                    <a:pt x="246" y="1118"/>
                  </a:cubicBezTo>
                  <a:cubicBezTo>
                    <a:pt x="249" y="1122"/>
                    <a:pt x="252" y="1126"/>
                    <a:pt x="255" y="1130"/>
                  </a:cubicBezTo>
                  <a:cubicBezTo>
                    <a:pt x="257" y="1132"/>
                    <a:pt x="258" y="1132"/>
                    <a:pt x="260" y="1134"/>
                  </a:cubicBezTo>
                  <a:cubicBezTo>
                    <a:pt x="265" y="1141"/>
                    <a:pt x="269" y="1147"/>
                    <a:pt x="274" y="1152"/>
                  </a:cubicBezTo>
                  <a:cubicBezTo>
                    <a:pt x="280" y="1158"/>
                    <a:pt x="282" y="1160"/>
                    <a:pt x="286" y="1165"/>
                  </a:cubicBezTo>
                  <a:cubicBezTo>
                    <a:pt x="288" y="1167"/>
                    <a:pt x="291" y="1168"/>
                    <a:pt x="292" y="1170"/>
                  </a:cubicBezTo>
                  <a:cubicBezTo>
                    <a:pt x="294" y="1172"/>
                    <a:pt x="294" y="1174"/>
                    <a:pt x="296" y="1176"/>
                  </a:cubicBezTo>
                  <a:cubicBezTo>
                    <a:pt x="297" y="1177"/>
                    <a:pt x="299" y="1177"/>
                    <a:pt x="301" y="1179"/>
                  </a:cubicBezTo>
                  <a:cubicBezTo>
                    <a:pt x="301" y="1179"/>
                    <a:pt x="303" y="1181"/>
                    <a:pt x="304" y="1183"/>
                  </a:cubicBezTo>
                  <a:cubicBezTo>
                    <a:pt x="306" y="1184"/>
                    <a:pt x="306" y="1183"/>
                    <a:pt x="308" y="1185"/>
                  </a:cubicBezTo>
                  <a:cubicBezTo>
                    <a:pt x="310" y="1188"/>
                    <a:pt x="312" y="1192"/>
                    <a:pt x="315" y="1195"/>
                  </a:cubicBezTo>
                  <a:cubicBezTo>
                    <a:pt x="318" y="1199"/>
                    <a:pt x="325" y="1203"/>
                    <a:pt x="330" y="1208"/>
                  </a:cubicBezTo>
                  <a:cubicBezTo>
                    <a:pt x="332" y="1210"/>
                    <a:pt x="334" y="1213"/>
                    <a:pt x="335" y="1214"/>
                  </a:cubicBezTo>
                  <a:cubicBezTo>
                    <a:pt x="338" y="1217"/>
                    <a:pt x="343" y="1221"/>
                    <a:pt x="344" y="1221"/>
                  </a:cubicBezTo>
                  <a:cubicBezTo>
                    <a:pt x="345" y="1222"/>
                    <a:pt x="347" y="1226"/>
                    <a:pt x="351" y="1228"/>
                  </a:cubicBezTo>
                  <a:cubicBezTo>
                    <a:pt x="353" y="1229"/>
                    <a:pt x="355" y="1228"/>
                    <a:pt x="357" y="1229"/>
                  </a:cubicBezTo>
                  <a:cubicBezTo>
                    <a:pt x="360" y="1231"/>
                    <a:pt x="360" y="1233"/>
                    <a:pt x="363" y="1235"/>
                  </a:cubicBezTo>
                  <a:cubicBezTo>
                    <a:pt x="367" y="1237"/>
                    <a:pt x="371" y="1239"/>
                    <a:pt x="376" y="1241"/>
                  </a:cubicBezTo>
                  <a:cubicBezTo>
                    <a:pt x="382" y="1245"/>
                    <a:pt x="387" y="1251"/>
                    <a:pt x="394" y="1256"/>
                  </a:cubicBezTo>
                  <a:cubicBezTo>
                    <a:pt x="397" y="1258"/>
                    <a:pt x="400" y="1258"/>
                    <a:pt x="403" y="1260"/>
                  </a:cubicBezTo>
                  <a:cubicBezTo>
                    <a:pt x="405" y="1261"/>
                    <a:pt x="408" y="1264"/>
                    <a:pt x="410" y="1266"/>
                  </a:cubicBezTo>
                  <a:cubicBezTo>
                    <a:pt x="420" y="1273"/>
                    <a:pt x="432" y="1277"/>
                    <a:pt x="441" y="1283"/>
                  </a:cubicBezTo>
                  <a:cubicBezTo>
                    <a:pt x="443" y="1284"/>
                    <a:pt x="445" y="1287"/>
                    <a:pt x="447" y="1288"/>
                  </a:cubicBezTo>
                  <a:cubicBezTo>
                    <a:pt x="451" y="1290"/>
                    <a:pt x="455" y="1291"/>
                    <a:pt x="460" y="1294"/>
                  </a:cubicBezTo>
                  <a:cubicBezTo>
                    <a:pt x="462" y="1295"/>
                    <a:pt x="464" y="1297"/>
                    <a:pt x="467" y="1298"/>
                  </a:cubicBezTo>
                  <a:cubicBezTo>
                    <a:pt x="469" y="1299"/>
                    <a:pt x="472" y="1299"/>
                    <a:pt x="474" y="1300"/>
                  </a:cubicBezTo>
                  <a:cubicBezTo>
                    <a:pt x="479" y="1303"/>
                    <a:pt x="486" y="1307"/>
                    <a:pt x="490" y="1309"/>
                  </a:cubicBezTo>
                  <a:cubicBezTo>
                    <a:pt x="497" y="1314"/>
                    <a:pt x="499" y="1311"/>
                    <a:pt x="505" y="1313"/>
                  </a:cubicBezTo>
                  <a:cubicBezTo>
                    <a:pt x="506" y="1314"/>
                    <a:pt x="510" y="1316"/>
                    <a:pt x="514" y="1317"/>
                  </a:cubicBezTo>
                  <a:cubicBezTo>
                    <a:pt x="517" y="1318"/>
                    <a:pt x="521" y="1320"/>
                    <a:pt x="524" y="1321"/>
                  </a:cubicBezTo>
                  <a:cubicBezTo>
                    <a:pt x="527" y="1321"/>
                    <a:pt x="529" y="1320"/>
                    <a:pt x="531" y="1321"/>
                  </a:cubicBezTo>
                  <a:cubicBezTo>
                    <a:pt x="541" y="1323"/>
                    <a:pt x="543" y="1327"/>
                    <a:pt x="548" y="1329"/>
                  </a:cubicBezTo>
                  <a:cubicBezTo>
                    <a:pt x="552" y="1330"/>
                    <a:pt x="556" y="1329"/>
                    <a:pt x="559" y="1330"/>
                  </a:cubicBezTo>
                  <a:cubicBezTo>
                    <a:pt x="562" y="1331"/>
                    <a:pt x="565" y="1333"/>
                    <a:pt x="568" y="1334"/>
                  </a:cubicBezTo>
                  <a:cubicBezTo>
                    <a:pt x="571" y="1335"/>
                    <a:pt x="574" y="1334"/>
                    <a:pt x="576" y="1335"/>
                  </a:cubicBezTo>
                  <a:cubicBezTo>
                    <a:pt x="578" y="1335"/>
                    <a:pt x="579" y="1337"/>
                    <a:pt x="582" y="1337"/>
                  </a:cubicBezTo>
                  <a:cubicBezTo>
                    <a:pt x="587" y="1338"/>
                    <a:pt x="596" y="1339"/>
                    <a:pt x="601" y="1341"/>
                  </a:cubicBezTo>
                  <a:cubicBezTo>
                    <a:pt x="603" y="1341"/>
                    <a:pt x="605" y="1343"/>
                    <a:pt x="607" y="1344"/>
                  </a:cubicBezTo>
                  <a:cubicBezTo>
                    <a:pt x="609" y="1344"/>
                    <a:pt x="612" y="1344"/>
                    <a:pt x="615" y="1345"/>
                  </a:cubicBezTo>
                  <a:cubicBezTo>
                    <a:pt x="618" y="1345"/>
                    <a:pt x="620" y="1347"/>
                    <a:pt x="622" y="1347"/>
                  </a:cubicBezTo>
                  <a:cubicBezTo>
                    <a:pt x="621" y="1347"/>
                    <a:pt x="626" y="1347"/>
                    <a:pt x="627" y="1347"/>
                  </a:cubicBezTo>
                  <a:cubicBezTo>
                    <a:pt x="629" y="1347"/>
                    <a:pt x="631" y="1347"/>
                    <a:pt x="634" y="1348"/>
                  </a:cubicBezTo>
                  <a:cubicBezTo>
                    <a:pt x="637" y="1348"/>
                    <a:pt x="640" y="1348"/>
                    <a:pt x="642" y="1349"/>
                  </a:cubicBezTo>
                  <a:cubicBezTo>
                    <a:pt x="642" y="1349"/>
                    <a:pt x="641" y="1350"/>
                    <a:pt x="641" y="1351"/>
                  </a:cubicBezTo>
                  <a:cubicBezTo>
                    <a:pt x="644" y="1352"/>
                    <a:pt x="657" y="1351"/>
                    <a:pt x="656" y="1351"/>
                  </a:cubicBezTo>
                  <a:cubicBezTo>
                    <a:pt x="659" y="1352"/>
                    <a:pt x="661" y="1354"/>
                    <a:pt x="664" y="1354"/>
                  </a:cubicBezTo>
                  <a:cubicBezTo>
                    <a:pt x="664" y="1354"/>
                    <a:pt x="667" y="1352"/>
                    <a:pt x="668" y="1352"/>
                  </a:cubicBezTo>
                  <a:cubicBezTo>
                    <a:pt x="670" y="1352"/>
                    <a:pt x="670" y="1353"/>
                    <a:pt x="672" y="1353"/>
                  </a:cubicBezTo>
                  <a:cubicBezTo>
                    <a:pt x="672" y="1353"/>
                    <a:pt x="673" y="1352"/>
                    <a:pt x="675" y="1352"/>
                  </a:cubicBezTo>
                  <a:cubicBezTo>
                    <a:pt x="686" y="1353"/>
                    <a:pt x="694" y="1355"/>
                    <a:pt x="700" y="1355"/>
                  </a:cubicBezTo>
                  <a:cubicBezTo>
                    <a:pt x="702" y="1355"/>
                    <a:pt x="706" y="1353"/>
                    <a:pt x="708" y="1353"/>
                  </a:cubicBezTo>
                  <a:cubicBezTo>
                    <a:pt x="709" y="1353"/>
                    <a:pt x="710" y="1355"/>
                    <a:pt x="713" y="1355"/>
                  </a:cubicBezTo>
                  <a:cubicBezTo>
                    <a:pt x="716" y="1355"/>
                    <a:pt x="717" y="1354"/>
                    <a:pt x="720" y="1354"/>
                  </a:cubicBezTo>
                  <a:cubicBezTo>
                    <a:pt x="721" y="1354"/>
                    <a:pt x="724" y="1355"/>
                    <a:pt x="726" y="1355"/>
                  </a:cubicBezTo>
                  <a:cubicBezTo>
                    <a:pt x="735" y="1356"/>
                    <a:pt x="739" y="1354"/>
                    <a:pt x="745" y="1353"/>
                  </a:cubicBezTo>
                  <a:cubicBezTo>
                    <a:pt x="747" y="1353"/>
                    <a:pt x="750" y="1355"/>
                    <a:pt x="753" y="1355"/>
                  </a:cubicBezTo>
                  <a:cubicBezTo>
                    <a:pt x="760" y="1354"/>
                    <a:pt x="757" y="1352"/>
                    <a:pt x="761" y="1354"/>
                  </a:cubicBezTo>
                  <a:cubicBezTo>
                    <a:pt x="763" y="1355"/>
                    <a:pt x="767" y="1354"/>
                    <a:pt x="772" y="1354"/>
                  </a:cubicBezTo>
                  <a:cubicBezTo>
                    <a:pt x="777" y="1353"/>
                    <a:pt x="782" y="1352"/>
                    <a:pt x="787" y="1352"/>
                  </a:cubicBezTo>
                  <a:cubicBezTo>
                    <a:pt x="793" y="1351"/>
                    <a:pt x="799" y="1352"/>
                    <a:pt x="803" y="1352"/>
                  </a:cubicBezTo>
                  <a:cubicBezTo>
                    <a:pt x="807" y="1351"/>
                    <a:pt x="810" y="1349"/>
                    <a:pt x="813" y="1348"/>
                  </a:cubicBezTo>
                  <a:cubicBezTo>
                    <a:pt x="822" y="1347"/>
                    <a:pt x="836" y="1344"/>
                    <a:pt x="846" y="1342"/>
                  </a:cubicBezTo>
                  <a:cubicBezTo>
                    <a:pt x="848" y="1342"/>
                    <a:pt x="851" y="1342"/>
                    <a:pt x="853" y="1342"/>
                  </a:cubicBezTo>
                  <a:cubicBezTo>
                    <a:pt x="858" y="1341"/>
                    <a:pt x="867" y="1339"/>
                    <a:pt x="870" y="1338"/>
                  </a:cubicBezTo>
                  <a:cubicBezTo>
                    <a:pt x="872" y="1337"/>
                    <a:pt x="873" y="1334"/>
                    <a:pt x="875" y="1333"/>
                  </a:cubicBezTo>
                  <a:cubicBezTo>
                    <a:pt x="879" y="1332"/>
                    <a:pt x="883" y="1333"/>
                    <a:pt x="888" y="1332"/>
                  </a:cubicBezTo>
                  <a:cubicBezTo>
                    <a:pt x="893" y="1331"/>
                    <a:pt x="899" y="1328"/>
                    <a:pt x="902" y="1327"/>
                  </a:cubicBezTo>
                  <a:cubicBezTo>
                    <a:pt x="904" y="1327"/>
                    <a:pt x="906" y="1328"/>
                    <a:pt x="907" y="1327"/>
                  </a:cubicBezTo>
                  <a:cubicBezTo>
                    <a:pt x="915" y="1326"/>
                    <a:pt x="920" y="1323"/>
                    <a:pt x="926" y="1321"/>
                  </a:cubicBezTo>
                  <a:cubicBezTo>
                    <a:pt x="928" y="1320"/>
                    <a:pt x="930" y="1319"/>
                    <a:pt x="932" y="1319"/>
                  </a:cubicBezTo>
                  <a:cubicBezTo>
                    <a:pt x="934" y="1318"/>
                    <a:pt x="935" y="1318"/>
                    <a:pt x="937" y="1317"/>
                  </a:cubicBezTo>
                  <a:cubicBezTo>
                    <a:pt x="941" y="1316"/>
                    <a:pt x="944" y="1316"/>
                    <a:pt x="946" y="1315"/>
                  </a:cubicBezTo>
                  <a:cubicBezTo>
                    <a:pt x="953" y="1312"/>
                    <a:pt x="959" y="1309"/>
                    <a:pt x="965" y="1305"/>
                  </a:cubicBezTo>
                  <a:cubicBezTo>
                    <a:pt x="968" y="1304"/>
                    <a:pt x="973" y="1304"/>
                    <a:pt x="976" y="1302"/>
                  </a:cubicBezTo>
                  <a:cubicBezTo>
                    <a:pt x="977" y="1301"/>
                    <a:pt x="979" y="1299"/>
                    <a:pt x="982" y="1298"/>
                  </a:cubicBezTo>
                  <a:cubicBezTo>
                    <a:pt x="984" y="1297"/>
                    <a:pt x="985" y="1298"/>
                    <a:pt x="987" y="1297"/>
                  </a:cubicBezTo>
                  <a:cubicBezTo>
                    <a:pt x="989" y="1297"/>
                    <a:pt x="992" y="1293"/>
                    <a:pt x="995" y="1292"/>
                  </a:cubicBezTo>
                  <a:cubicBezTo>
                    <a:pt x="999" y="1290"/>
                    <a:pt x="1002" y="1288"/>
                    <a:pt x="1006" y="1286"/>
                  </a:cubicBezTo>
                  <a:cubicBezTo>
                    <a:pt x="1012" y="1283"/>
                    <a:pt x="1029" y="1274"/>
                    <a:pt x="1032" y="1272"/>
                  </a:cubicBezTo>
                  <a:cubicBezTo>
                    <a:pt x="1033" y="1271"/>
                    <a:pt x="1032" y="1270"/>
                    <a:pt x="1035" y="1269"/>
                  </a:cubicBezTo>
                  <a:cubicBezTo>
                    <a:pt x="1036" y="1269"/>
                    <a:pt x="1037" y="1270"/>
                    <a:pt x="1040" y="1268"/>
                  </a:cubicBezTo>
                  <a:cubicBezTo>
                    <a:pt x="1045" y="1265"/>
                    <a:pt x="1048" y="1262"/>
                    <a:pt x="1051" y="1261"/>
                  </a:cubicBezTo>
                  <a:cubicBezTo>
                    <a:pt x="1058" y="1259"/>
                    <a:pt x="1068" y="1255"/>
                    <a:pt x="1070" y="1249"/>
                  </a:cubicBezTo>
                  <a:cubicBezTo>
                    <a:pt x="1077" y="1249"/>
                    <a:pt x="1079" y="1244"/>
                    <a:pt x="1084" y="1239"/>
                  </a:cubicBezTo>
                  <a:cubicBezTo>
                    <a:pt x="1090" y="1233"/>
                    <a:pt x="1091" y="1234"/>
                    <a:pt x="1097" y="1230"/>
                  </a:cubicBezTo>
                  <a:cubicBezTo>
                    <a:pt x="1101" y="1227"/>
                    <a:pt x="1105" y="1224"/>
                    <a:pt x="1106" y="1223"/>
                  </a:cubicBezTo>
                  <a:cubicBezTo>
                    <a:pt x="1107" y="1223"/>
                    <a:pt x="1107" y="1224"/>
                    <a:pt x="1108" y="1224"/>
                  </a:cubicBezTo>
                  <a:cubicBezTo>
                    <a:pt x="1110" y="1224"/>
                    <a:pt x="1113" y="1221"/>
                    <a:pt x="1115" y="1218"/>
                  </a:cubicBezTo>
                  <a:cubicBezTo>
                    <a:pt x="1117" y="1215"/>
                    <a:pt x="1119" y="1212"/>
                    <a:pt x="1120" y="1211"/>
                  </a:cubicBezTo>
                  <a:cubicBezTo>
                    <a:pt x="1122" y="1208"/>
                    <a:pt x="1126" y="1207"/>
                    <a:pt x="1128" y="1205"/>
                  </a:cubicBezTo>
                  <a:cubicBezTo>
                    <a:pt x="1131" y="1203"/>
                    <a:pt x="1130" y="1202"/>
                    <a:pt x="1133" y="1200"/>
                  </a:cubicBezTo>
                  <a:cubicBezTo>
                    <a:pt x="1139" y="1194"/>
                    <a:pt x="1149" y="1186"/>
                    <a:pt x="1156" y="1179"/>
                  </a:cubicBezTo>
                  <a:cubicBezTo>
                    <a:pt x="1158" y="1176"/>
                    <a:pt x="1159" y="1174"/>
                    <a:pt x="1161" y="1172"/>
                  </a:cubicBezTo>
                  <a:cubicBezTo>
                    <a:pt x="1163" y="1170"/>
                    <a:pt x="1164" y="1170"/>
                    <a:pt x="1166" y="1168"/>
                  </a:cubicBezTo>
                  <a:cubicBezTo>
                    <a:pt x="1168" y="1166"/>
                    <a:pt x="1170" y="1164"/>
                    <a:pt x="1172" y="1162"/>
                  </a:cubicBezTo>
                  <a:cubicBezTo>
                    <a:pt x="1175" y="1162"/>
                    <a:pt x="1173" y="1164"/>
                    <a:pt x="1176" y="1163"/>
                  </a:cubicBezTo>
                  <a:cubicBezTo>
                    <a:pt x="1178" y="1162"/>
                    <a:pt x="1181" y="1156"/>
                    <a:pt x="1182" y="1158"/>
                  </a:cubicBezTo>
                  <a:cubicBezTo>
                    <a:pt x="1184" y="1161"/>
                    <a:pt x="1178" y="1165"/>
                    <a:pt x="1175" y="1169"/>
                  </a:cubicBezTo>
                  <a:cubicBezTo>
                    <a:pt x="1171" y="1174"/>
                    <a:pt x="1167" y="1181"/>
                    <a:pt x="1163" y="1185"/>
                  </a:cubicBezTo>
                  <a:cubicBezTo>
                    <a:pt x="1160" y="1188"/>
                    <a:pt x="1157" y="1188"/>
                    <a:pt x="1154" y="1191"/>
                  </a:cubicBezTo>
                  <a:cubicBezTo>
                    <a:pt x="1146" y="1197"/>
                    <a:pt x="1147" y="1200"/>
                    <a:pt x="1143" y="1204"/>
                  </a:cubicBezTo>
                  <a:cubicBezTo>
                    <a:pt x="1142" y="1206"/>
                    <a:pt x="1137" y="1208"/>
                    <a:pt x="1136" y="1211"/>
                  </a:cubicBezTo>
                  <a:cubicBezTo>
                    <a:pt x="1138" y="1209"/>
                    <a:pt x="1143" y="1209"/>
                    <a:pt x="1141" y="1211"/>
                  </a:cubicBezTo>
                  <a:cubicBezTo>
                    <a:pt x="1137" y="1218"/>
                    <a:pt x="1131" y="1216"/>
                    <a:pt x="1128" y="1219"/>
                  </a:cubicBezTo>
                  <a:cubicBezTo>
                    <a:pt x="1126" y="1220"/>
                    <a:pt x="1126" y="1221"/>
                    <a:pt x="1126" y="1222"/>
                  </a:cubicBezTo>
                  <a:cubicBezTo>
                    <a:pt x="1123" y="1224"/>
                    <a:pt x="1120" y="1225"/>
                    <a:pt x="1121" y="1229"/>
                  </a:cubicBezTo>
                  <a:cubicBezTo>
                    <a:pt x="1125" y="1225"/>
                    <a:pt x="1129" y="1222"/>
                    <a:pt x="1127" y="1226"/>
                  </a:cubicBezTo>
                  <a:cubicBezTo>
                    <a:pt x="1122" y="1231"/>
                    <a:pt x="1118" y="1229"/>
                    <a:pt x="1113" y="1232"/>
                  </a:cubicBezTo>
                  <a:cubicBezTo>
                    <a:pt x="1108" y="1235"/>
                    <a:pt x="1106" y="1239"/>
                    <a:pt x="1102" y="1243"/>
                  </a:cubicBezTo>
                  <a:cubicBezTo>
                    <a:pt x="1102" y="1243"/>
                    <a:pt x="1098" y="1245"/>
                    <a:pt x="1097" y="1245"/>
                  </a:cubicBezTo>
                  <a:cubicBezTo>
                    <a:pt x="1091" y="1249"/>
                    <a:pt x="1079" y="1259"/>
                    <a:pt x="1074" y="1260"/>
                  </a:cubicBezTo>
                  <a:cubicBezTo>
                    <a:pt x="1077" y="1262"/>
                    <a:pt x="1073" y="1266"/>
                    <a:pt x="1071" y="1267"/>
                  </a:cubicBezTo>
                  <a:cubicBezTo>
                    <a:pt x="1071" y="1268"/>
                    <a:pt x="1065" y="1271"/>
                    <a:pt x="1063" y="1272"/>
                  </a:cubicBezTo>
                  <a:cubicBezTo>
                    <a:pt x="1062" y="1272"/>
                    <a:pt x="1062" y="1271"/>
                    <a:pt x="1062" y="1271"/>
                  </a:cubicBezTo>
                  <a:cubicBezTo>
                    <a:pt x="1061" y="1271"/>
                    <a:pt x="1059" y="1273"/>
                    <a:pt x="1059" y="1273"/>
                  </a:cubicBezTo>
                  <a:cubicBezTo>
                    <a:pt x="1058" y="1273"/>
                    <a:pt x="1056" y="1271"/>
                    <a:pt x="1056" y="1272"/>
                  </a:cubicBezTo>
                  <a:cubicBezTo>
                    <a:pt x="1052" y="1273"/>
                    <a:pt x="1048" y="1277"/>
                    <a:pt x="1046" y="1278"/>
                  </a:cubicBezTo>
                  <a:cubicBezTo>
                    <a:pt x="1047" y="1279"/>
                    <a:pt x="1049" y="1282"/>
                    <a:pt x="1048" y="1284"/>
                  </a:cubicBezTo>
                  <a:cubicBezTo>
                    <a:pt x="1043" y="1288"/>
                    <a:pt x="1042" y="1285"/>
                    <a:pt x="1045" y="1282"/>
                  </a:cubicBezTo>
                  <a:cubicBezTo>
                    <a:pt x="1038" y="1285"/>
                    <a:pt x="1040" y="1288"/>
                    <a:pt x="1039" y="1289"/>
                  </a:cubicBezTo>
                  <a:cubicBezTo>
                    <a:pt x="1037" y="1291"/>
                    <a:pt x="1035" y="1295"/>
                    <a:pt x="1030" y="1294"/>
                  </a:cubicBezTo>
                  <a:cubicBezTo>
                    <a:pt x="1033" y="1292"/>
                    <a:pt x="1035" y="1290"/>
                    <a:pt x="1035" y="1288"/>
                  </a:cubicBezTo>
                  <a:cubicBezTo>
                    <a:pt x="1030" y="1289"/>
                    <a:pt x="1026" y="1295"/>
                    <a:pt x="1021" y="1297"/>
                  </a:cubicBezTo>
                  <a:cubicBezTo>
                    <a:pt x="1017" y="1299"/>
                    <a:pt x="1016" y="1298"/>
                    <a:pt x="1013" y="1300"/>
                  </a:cubicBezTo>
                  <a:cubicBezTo>
                    <a:pt x="1011" y="1301"/>
                    <a:pt x="1012" y="1302"/>
                    <a:pt x="1011" y="1303"/>
                  </a:cubicBezTo>
                  <a:cubicBezTo>
                    <a:pt x="1009" y="1304"/>
                    <a:pt x="1006" y="1304"/>
                    <a:pt x="1004" y="1305"/>
                  </a:cubicBezTo>
                  <a:cubicBezTo>
                    <a:pt x="1001" y="1306"/>
                    <a:pt x="997" y="1308"/>
                    <a:pt x="993" y="1310"/>
                  </a:cubicBezTo>
                  <a:cubicBezTo>
                    <a:pt x="990" y="1311"/>
                    <a:pt x="986" y="1313"/>
                    <a:pt x="983" y="1315"/>
                  </a:cubicBezTo>
                  <a:cubicBezTo>
                    <a:pt x="980" y="1316"/>
                    <a:pt x="979" y="1320"/>
                    <a:pt x="976" y="1321"/>
                  </a:cubicBezTo>
                  <a:cubicBezTo>
                    <a:pt x="975" y="1322"/>
                    <a:pt x="970" y="1325"/>
                    <a:pt x="966" y="1327"/>
                  </a:cubicBezTo>
                  <a:cubicBezTo>
                    <a:pt x="961" y="1329"/>
                    <a:pt x="957" y="1331"/>
                    <a:pt x="957" y="1331"/>
                  </a:cubicBezTo>
                  <a:cubicBezTo>
                    <a:pt x="953" y="1332"/>
                    <a:pt x="946" y="1331"/>
                    <a:pt x="943" y="1333"/>
                  </a:cubicBezTo>
                  <a:cubicBezTo>
                    <a:pt x="939" y="1336"/>
                    <a:pt x="938" y="1339"/>
                    <a:pt x="934" y="1341"/>
                  </a:cubicBezTo>
                  <a:cubicBezTo>
                    <a:pt x="931" y="1340"/>
                    <a:pt x="926" y="1344"/>
                    <a:pt x="924" y="1344"/>
                  </a:cubicBezTo>
                  <a:cubicBezTo>
                    <a:pt x="924" y="1344"/>
                    <a:pt x="921" y="1344"/>
                    <a:pt x="920" y="1344"/>
                  </a:cubicBezTo>
                  <a:cubicBezTo>
                    <a:pt x="914" y="1344"/>
                    <a:pt x="910" y="1348"/>
                    <a:pt x="903" y="1351"/>
                  </a:cubicBezTo>
                  <a:cubicBezTo>
                    <a:pt x="900" y="1351"/>
                    <a:pt x="900" y="1348"/>
                    <a:pt x="895" y="1351"/>
                  </a:cubicBezTo>
                  <a:cubicBezTo>
                    <a:pt x="893" y="1354"/>
                    <a:pt x="903" y="1352"/>
                    <a:pt x="896" y="1354"/>
                  </a:cubicBezTo>
                  <a:cubicBezTo>
                    <a:pt x="888" y="1357"/>
                    <a:pt x="897" y="1349"/>
                    <a:pt x="889" y="1351"/>
                  </a:cubicBezTo>
                  <a:cubicBezTo>
                    <a:pt x="880" y="1354"/>
                    <a:pt x="887" y="1356"/>
                    <a:pt x="886" y="1357"/>
                  </a:cubicBezTo>
                  <a:cubicBezTo>
                    <a:pt x="882" y="1360"/>
                    <a:pt x="880" y="1356"/>
                    <a:pt x="877" y="1356"/>
                  </a:cubicBezTo>
                  <a:cubicBezTo>
                    <a:pt x="875" y="1356"/>
                    <a:pt x="871" y="1358"/>
                    <a:pt x="869" y="1359"/>
                  </a:cubicBezTo>
                  <a:cubicBezTo>
                    <a:pt x="867" y="1359"/>
                    <a:pt x="867" y="1357"/>
                    <a:pt x="864" y="1358"/>
                  </a:cubicBezTo>
                  <a:cubicBezTo>
                    <a:pt x="862" y="1359"/>
                    <a:pt x="858" y="1360"/>
                    <a:pt x="856" y="1361"/>
                  </a:cubicBezTo>
                  <a:cubicBezTo>
                    <a:pt x="852" y="1362"/>
                    <a:pt x="848" y="1363"/>
                    <a:pt x="844" y="1364"/>
                  </a:cubicBezTo>
                  <a:cubicBezTo>
                    <a:pt x="840" y="1365"/>
                    <a:pt x="826" y="1366"/>
                    <a:pt x="823" y="1367"/>
                  </a:cubicBezTo>
                  <a:cubicBezTo>
                    <a:pt x="821" y="1367"/>
                    <a:pt x="819" y="1368"/>
                    <a:pt x="817" y="1369"/>
                  </a:cubicBezTo>
                  <a:cubicBezTo>
                    <a:pt x="815" y="1369"/>
                    <a:pt x="813" y="1370"/>
                    <a:pt x="811" y="1371"/>
                  </a:cubicBezTo>
                  <a:cubicBezTo>
                    <a:pt x="806" y="1373"/>
                    <a:pt x="802" y="1374"/>
                    <a:pt x="797" y="1374"/>
                  </a:cubicBezTo>
                  <a:cubicBezTo>
                    <a:pt x="794" y="1372"/>
                    <a:pt x="797" y="1373"/>
                    <a:pt x="796" y="1370"/>
                  </a:cubicBezTo>
                  <a:cubicBezTo>
                    <a:pt x="788" y="1372"/>
                    <a:pt x="796" y="1373"/>
                    <a:pt x="790" y="1375"/>
                  </a:cubicBezTo>
                  <a:cubicBezTo>
                    <a:pt x="786" y="1377"/>
                    <a:pt x="781" y="1376"/>
                    <a:pt x="776" y="1376"/>
                  </a:cubicBezTo>
                  <a:cubicBezTo>
                    <a:pt x="771" y="1376"/>
                    <a:pt x="766" y="1376"/>
                    <a:pt x="762" y="1378"/>
                  </a:cubicBezTo>
                  <a:cubicBezTo>
                    <a:pt x="762" y="1376"/>
                    <a:pt x="764" y="1376"/>
                    <a:pt x="763" y="1374"/>
                  </a:cubicBezTo>
                  <a:cubicBezTo>
                    <a:pt x="760" y="1374"/>
                    <a:pt x="757" y="1374"/>
                    <a:pt x="754" y="1375"/>
                  </a:cubicBezTo>
                  <a:cubicBezTo>
                    <a:pt x="751" y="1375"/>
                    <a:pt x="748" y="1376"/>
                    <a:pt x="745" y="1377"/>
                  </a:cubicBezTo>
                  <a:cubicBezTo>
                    <a:pt x="740" y="1378"/>
                    <a:pt x="732" y="1379"/>
                    <a:pt x="730" y="1379"/>
                  </a:cubicBezTo>
                  <a:cubicBezTo>
                    <a:pt x="728" y="1378"/>
                    <a:pt x="726" y="1377"/>
                    <a:pt x="724" y="1377"/>
                  </a:cubicBezTo>
                  <a:cubicBezTo>
                    <a:pt x="721" y="1377"/>
                    <a:pt x="718" y="1379"/>
                    <a:pt x="715" y="1379"/>
                  </a:cubicBezTo>
                  <a:cubicBezTo>
                    <a:pt x="711" y="1379"/>
                    <a:pt x="704" y="1378"/>
                    <a:pt x="699" y="1378"/>
                  </a:cubicBezTo>
                  <a:cubicBezTo>
                    <a:pt x="696" y="1378"/>
                    <a:pt x="696" y="1379"/>
                    <a:pt x="692" y="1379"/>
                  </a:cubicBezTo>
                  <a:cubicBezTo>
                    <a:pt x="687" y="1379"/>
                    <a:pt x="681" y="1377"/>
                    <a:pt x="675" y="1377"/>
                  </a:cubicBezTo>
                  <a:cubicBezTo>
                    <a:pt x="671" y="1376"/>
                    <a:pt x="667" y="1377"/>
                    <a:pt x="664" y="1376"/>
                  </a:cubicBezTo>
                  <a:cubicBezTo>
                    <a:pt x="661" y="1376"/>
                    <a:pt x="658" y="1374"/>
                    <a:pt x="656" y="1374"/>
                  </a:cubicBezTo>
                  <a:cubicBezTo>
                    <a:pt x="653" y="1374"/>
                    <a:pt x="650" y="1376"/>
                    <a:pt x="647" y="1376"/>
                  </a:cubicBezTo>
                  <a:cubicBezTo>
                    <a:pt x="647" y="1374"/>
                    <a:pt x="643" y="1373"/>
                    <a:pt x="638" y="1372"/>
                  </a:cubicBezTo>
                  <a:cubicBezTo>
                    <a:pt x="636" y="1371"/>
                    <a:pt x="634" y="1371"/>
                    <a:pt x="631" y="1371"/>
                  </a:cubicBezTo>
                  <a:cubicBezTo>
                    <a:pt x="629" y="1370"/>
                    <a:pt x="627" y="1370"/>
                    <a:pt x="626" y="1370"/>
                  </a:cubicBezTo>
                  <a:cubicBezTo>
                    <a:pt x="624" y="1370"/>
                    <a:pt x="620" y="1371"/>
                    <a:pt x="617" y="1371"/>
                  </a:cubicBezTo>
                  <a:cubicBezTo>
                    <a:pt x="616" y="1371"/>
                    <a:pt x="613" y="1370"/>
                    <a:pt x="609" y="1369"/>
                  </a:cubicBezTo>
                  <a:cubicBezTo>
                    <a:pt x="601" y="1369"/>
                    <a:pt x="592" y="1367"/>
                    <a:pt x="584" y="1367"/>
                  </a:cubicBezTo>
                  <a:cubicBezTo>
                    <a:pt x="587" y="1366"/>
                    <a:pt x="590" y="1365"/>
                    <a:pt x="585" y="1363"/>
                  </a:cubicBezTo>
                  <a:cubicBezTo>
                    <a:pt x="578" y="1363"/>
                    <a:pt x="583" y="1365"/>
                    <a:pt x="581" y="1366"/>
                  </a:cubicBezTo>
                  <a:cubicBezTo>
                    <a:pt x="575" y="1365"/>
                    <a:pt x="571" y="1366"/>
                    <a:pt x="568" y="1363"/>
                  </a:cubicBezTo>
                  <a:cubicBezTo>
                    <a:pt x="566" y="1362"/>
                    <a:pt x="569" y="1362"/>
                    <a:pt x="565" y="1361"/>
                  </a:cubicBezTo>
                  <a:cubicBezTo>
                    <a:pt x="564" y="1360"/>
                    <a:pt x="562" y="1361"/>
                    <a:pt x="562" y="1361"/>
                  </a:cubicBezTo>
                  <a:cubicBezTo>
                    <a:pt x="558" y="1360"/>
                    <a:pt x="554" y="1356"/>
                    <a:pt x="552" y="1359"/>
                  </a:cubicBezTo>
                  <a:cubicBezTo>
                    <a:pt x="553" y="1357"/>
                    <a:pt x="549" y="1356"/>
                    <a:pt x="546" y="1354"/>
                  </a:cubicBezTo>
                  <a:cubicBezTo>
                    <a:pt x="540" y="1356"/>
                    <a:pt x="532" y="1356"/>
                    <a:pt x="525" y="1352"/>
                  </a:cubicBezTo>
                  <a:cubicBezTo>
                    <a:pt x="524" y="1352"/>
                    <a:pt x="525" y="1350"/>
                    <a:pt x="525" y="1350"/>
                  </a:cubicBezTo>
                  <a:cubicBezTo>
                    <a:pt x="525" y="1347"/>
                    <a:pt x="516" y="1348"/>
                    <a:pt x="513" y="1346"/>
                  </a:cubicBezTo>
                  <a:cubicBezTo>
                    <a:pt x="510" y="1345"/>
                    <a:pt x="510" y="1344"/>
                    <a:pt x="507" y="1343"/>
                  </a:cubicBezTo>
                  <a:cubicBezTo>
                    <a:pt x="503" y="1342"/>
                    <a:pt x="498" y="1342"/>
                    <a:pt x="495" y="1341"/>
                  </a:cubicBezTo>
                  <a:cubicBezTo>
                    <a:pt x="492" y="1340"/>
                    <a:pt x="489" y="1337"/>
                    <a:pt x="486" y="1336"/>
                  </a:cubicBezTo>
                  <a:cubicBezTo>
                    <a:pt x="482" y="1334"/>
                    <a:pt x="476" y="1331"/>
                    <a:pt x="471" y="1329"/>
                  </a:cubicBezTo>
                  <a:cubicBezTo>
                    <a:pt x="467" y="1327"/>
                    <a:pt x="462" y="1326"/>
                    <a:pt x="457" y="1325"/>
                  </a:cubicBezTo>
                  <a:cubicBezTo>
                    <a:pt x="453" y="1323"/>
                    <a:pt x="448" y="1322"/>
                    <a:pt x="444" y="1320"/>
                  </a:cubicBezTo>
                  <a:cubicBezTo>
                    <a:pt x="439" y="1318"/>
                    <a:pt x="434" y="1315"/>
                    <a:pt x="429" y="1313"/>
                  </a:cubicBezTo>
                  <a:cubicBezTo>
                    <a:pt x="424" y="1310"/>
                    <a:pt x="420" y="1308"/>
                    <a:pt x="416" y="1306"/>
                  </a:cubicBezTo>
                  <a:cubicBezTo>
                    <a:pt x="413" y="1304"/>
                    <a:pt x="409" y="1302"/>
                    <a:pt x="406" y="1301"/>
                  </a:cubicBezTo>
                  <a:cubicBezTo>
                    <a:pt x="403" y="1299"/>
                    <a:pt x="400" y="1297"/>
                    <a:pt x="397" y="1295"/>
                  </a:cubicBezTo>
                  <a:cubicBezTo>
                    <a:pt x="391" y="1291"/>
                    <a:pt x="384" y="1287"/>
                    <a:pt x="377" y="1284"/>
                  </a:cubicBezTo>
                  <a:cubicBezTo>
                    <a:pt x="373" y="1281"/>
                    <a:pt x="377" y="1279"/>
                    <a:pt x="373" y="1277"/>
                  </a:cubicBezTo>
                  <a:cubicBezTo>
                    <a:pt x="367" y="1279"/>
                    <a:pt x="360" y="1272"/>
                    <a:pt x="354" y="1267"/>
                  </a:cubicBezTo>
                  <a:cubicBezTo>
                    <a:pt x="348" y="1263"/>
                    <a:pt x="345" y="1261"/>
                    <a:pt x="340" y="1258"/>
                  </a:cubicBezTo>
                  <a:cubicBezTo>
                    <a:pt x="337" y="1255"/>
                    <a:pt x="334" y="1253"/>
                    <a:pt x="330" y="1251"/>
                  </a:cubicBezTo>
                  <a:cubicBezTo>
                    <a:pt x="327" y="1249"/>
                    <a:pt x="324" y="1247"/>
                    <a:pt x="323" y="1245"/>
                  </a:cubicBezTo>
                  <a:cubicBezTo>
                    <a:pt x="321" y="1244"/>
                    <a:pt x="320" y="1242"/>
                    <a:pt x="319" y="1242"/>
                  </a:cubicBezTo>
                  <a:cubicBezTo>
                    <a:pt x="316" y="1239"/>
                    <a:pt x="312" y="1239"/>
                    <a:pt x="308" y="1236"/>
                  </a:cubicBezTo>
                  <a:cubicBezTo>
                    <a:pt x="304" y="1233"/>
                    <a:pt x="300" y="1228"/>
                    <a:pt x="296" y="1224"/>
                  </a:cubicBezTo>
                  <a:cubicBezTo>
                    <a:pt x="292" y="1219"/>
                    <a:pt x="287" y="1215"/>
                    <a:pt x="283" y="1213"/>
                  </a:cubicBezTo>
                  <a:cubicBezTo>
                    <a:pt x="285" y="1216"/>
                    <a:pt x="289" y="1220"/>
                    <a:pt x="290" y="1222"/>
                  </a:cubicBezTo>
                  <a:cubicBezTo>
                    <a:pt x="290" y="1223"/>
                    <a:pt x="291" y="1226"/>
                    <a:pt x="291" y="1226"/>
                  </a:cubicBezTo>
                  <a:cubicBezTo>
                    <a:pt x="293" y="1228"/>
                    <a:pt x="301" y="1229"/>
                    <a:pt x="300" y="1234"/>
                  </a:cubicBezTo>
                  <a:cubicBezTo>
                    <a:pt x="296" y="1228"/>
                    <a:pt x="292" y="1229"/>
                    <a:pt x="287" y="1226"/>
                  </a:cubicBezTo>
                  <a:cubicBezTo>
                    <a:pt x="284" y="1224"/>
                    <a:pt x="284" y="1222"/>
                    <a:pt x="282" y="1220"/>
                  </a:cubicBezTo>
                  <a:cubicBezTo>
                    <a:pt x="279" y="1218"/>
                    <a:pt x="277" y="1217"/>
                    <a:pt x="274" y="1214"/>
                  </a:cubicBezTo>
                  <a:cubicBezTo>
                    <a:pt x="272" y="1212"/>
                    <a:pt x="270" y="1209"/>
                    <a:pt x="268" y="1207"/>
                  </a:cubicBezTo>
                  <a:cubicBezTo>
                    <a:pt x="265" y="1204"/>
                    <a:pt x="263" y="1204"/>
                    <a:pt x="260" y="1202"/>
                  </a:cubicBezTo>
                  <a:cubicBezTo>
                    <a:pt x="260" y="1201"/>
                    <a:pt x="258" y="1199"/>
                    <a:pt x="257" y="1198"/>
                  </a:cubicBezTo>
                  <a:cubicBezTo>
                    <a:pt x="255" y="1196"/>
                    <a:pt x="254" y="1196"/>
                    <a:pt x="253" y="1197"/>
                  </a:cubicBezTo>
                  <a:cubicBezTo>
                    <a:pt x="259" y="1205"/>
                    <a:pt x="267" y="1211"/>
                    <a:pt x="272" y="1217"/>
                  </a:cubicBezTo>
                  <a:cubicBezTo>
                    <a:pt x="278" y="1223"/>
                    <a:pt x="284" y="1228"/>
                    <a:pt x="291" y="1233"/>
                  </a:cubicBezTo>
                  <a:cubicBezTo>
                    <a:pt x="294" y="1236"/>
                    <a:pt x="298" y="1239"/>
                    <a:pt x="301" y="1241"/>
                  </a:cubicBezTo>
                  <a:cubicBezTo>
                    <a:pt x="304" y="1244"/>
                    <a:pt x="308" y="1246"/>
                    <a:pt x="311" y="1249"/>
                  </a:cubicBezTo>
                  <a:cubicBezTo>
                    <a:pt x="316" y="1252"/>
                    <a:pt x="325" y="1258"/>
                    <a:pt x="327" y="1259"/>
                  </a:cubicBezTo>
                  <a:cubicBezTo>
                    <a:pt x="330" y="1262"/>
                    <a:pt x="333" y="1267"/>
                    <a:pt x="336" y="1269"/>
                  </a:cubicBezTo>
                  <a:cubicBezTo>
                    <a:pt x="340" y="1273"/>
                    <a:pt x="345" y="1276"/>
                    <a:pt x="350" y="1279"/>
                  </a:cubicBezTo>
                  <a:cubicBezTo>
                    <a:pt x="355" y="1281"/>
                    <a:pt x="360" y="1284"/>
                    <a:pt x="365" y="1287"/>
                  </a:cubicBezTo>
                  <a:cubicBezTo>
                    <a:pt x="368" y="1289"/>
                    <a:pt x="369" y="1291"/>
                    <a:pt x="371" y="1292"/>
                  </a:cubicBezTo>
                  <a:cubicBezTo>
                    <a:pt x="374" y="1294"/>
                    <a:pt x="378" y="1294"/>
                    <a:pt x="381" y="1296"/>
                  </a:cubicBezTo>
                  <a:cubicBezTo>
                    <a:pt x="383" y="1297"/>
                    <a:pt x="385" y="1301"/>
                    <a:pt x="387" y="1303"/>
                  </a:cubicBezTo>
                  <a:cubicBezTo>
                    <a:pt x="390" y="1305"/>
                    <a:pt x="396" y="1307"/>
                    <a:pt x="401" y="1310"/>
                  </a:cubicBezTo>
                  <a:cubicBezTo>
                    <a:pt x="408" y="1313"/>
                    <a:pt x="413" y="1317"/>
                    <a:pt x="418" y="1320"/>
                  </a:cubicBezTo>
                  <a:cubicBezTo>
                    <a:pt x="421" y="1321"/>
                    <a:pt x="423" y="1321"/>
                    <a:pt x="426" y="1323"/>
                  </a:cubicBezTo>
                  <a:cubicBezTo>
                    <a:pt x="430" y="1325"/>
                    <a:pt x="433" y="1328"/>
                    <a:pt x="436" y="1330"/>
                  </a:cubicBezTo>
                  <a:cubicBezTo>
                    <a:pt x="439" y="1331"/>
                    <a:pt x="445" y="1333"/>
                    <a:pt x="449" y="1334"/>
                  </a:cubicBezTo>
                  <a:cubicBezTo>
                    <a:pt x="454" y="1337"/>
                    <a:pt x="459" y="1339"/>
                    <a:pt x="463" y="1340"/>
                  </a:cubicBezTo>
                  <a:cubicBezTo>
                    <a:pt x="468" y="1342"/>
                    <a:pt x="474" y="1345"/>
                    <a:pt x="479" y="1347"/>
                  </a:cubicBezTo>
                  <a:cubicBezTo>
                    <a:pt x="484" y="1350"/>
                    <a:pt x="490" y="1352"/>
                    <a:pt x="496" y="1354"/>
                  </a:cubicBezTo>
                  <a:cubicBezTo>
                    <a:pt x="500" y="1356"/>
                    <a:pt x="504" y="1356"/>
                    <a:pt x="509" y="1358"/>
                  </a:cubicBezTo>
                  <a:cubicBezTo>
                    <a:pt x="516" y="1360"/>
                    <a:pt x="522" y="1363"/>
                    <a:pt x="529" y="1366"/>
                  </a:cubicBezTo>
                  <a:cubicBezTo>
                    <a:pt x="534" y="1367"/>
                    <a:pt x="537" y="1367"/>
                    <a:pt x="543" y="1369"/>
                  </a:cubicBezTo>
                  <a:cubicBezTo>
                    <a:pt x="549" y="1370"/>
                    <a:pt x="557" y="1373"/>
                    <a:pt x="564" y="1375"/>
                  </a:cubicBezTo>
                  <a:cubicBezTo>
                    <a:pt x="568" y="1376"/>
                    <a:pt x="572" y="1377"/>
                    <a:pt x="576" y="1377"/>
                  </a:cubicBezTo>
                  <a:cubicBezTo>
                    <a:pt x="579" y="1378"/>
                    <a:pt x="583" y="1379"/>
                    <a:pt x="587" y="1380"/>
                  </a:cubicBezTo>
                  <a:cubicBezTo>
                    <a:pt x="591" y="1380"/>
                    <a:pt x="594" y="1381"/>
                    <a:pt x="598" y="1382"/>
                  </a:cubicBezTo>
                  <a:cubicBezTo>
                    <a:pt x="602" y="1382"/>
                    <a:pt x="605" y="1383"/>
                    <a:pt x="609" y="1383"/>
                  </a:cubicBezTo>
                  <a:cubicBezTo>
                    <a:pt x="615" y="1384"/>
                    <a:pt x="622" y="1387"/>
                    <a:pt x="629" y="1388"/>
                  </a:cubicBezTo>
                  <a:cubicBezTo>
                    <a:pt x="632" y="1388"/>
                    <a:pt x="633" y="1387"/>
                    <a:pt x="636" y="1388"/>
                  </a:cubicBezTo>
                  <a:cubicBezTo>
                    <a:pt x="640" y="1388"/>
                    <a:pt x="646" y="1389"/>
                    <a:pt x="651" y="1390"/>
                  </a:cubicBezTo>
                  <a:cubicBezTo>
                    <a:pt x="657" y="1391"/>
                    <a:pt x="661" y="1391"/>
                    <a:pt x="666" y="1391"/>
                  </a:cubicBezTo>
                  <a:cubicBezTo>
                    <a:pt x="670" y="1391"/>
                    <a:pt x="674" y="1392"/>
                    <a:pt x="678" y="1392"/>
                  </a:cubicBezTo>
                  <a:cubicBezTo>
                    <a:pt x="681" y="1392"/>
                    <a:pt x="684" y="1392"/>
                    <a:pt x="687" y="1392"/>
                  </a:cubicBezTo>
                  <a:cubicBezTo>
                    <a:pt x="689" y="1392"/>
                    <a:pt x="690" y="1394"/>
                    <a:pt x="693" y="1394"/>
                  </a:cubicBezTo>
                  <a:cubicBezTo>
                    <a:pt x="693" y="1394"/>
                    <a:pt x="696" y="1393"/>
                    <a:pt x="698" y="1393"/>
                  </a:cubicBezTo>
                  <a:cubicBezTo>
                    <a:pt x="702" y="1393"/>
                    <a:pt x="706" y="1393"/>
                    <a:pt x="709" y="1393"/>
                  </a:cubicBezTo>
                  <a:cubicBezTo>
                    <a:pt x="707" y="1393"/>
                    <a:pt x="714" y="1393"/>
                    <a:pt x="714" y="1393"/>
                  </a:cubicBezTo>
                  <a:cubicBezTo>
                    <a:pt x="716" y="1393"/>
                    <a:pt x="718" y="1395"/>
                    <a:pt x="719" y="1395"/>
                  </a:cubicBezTo>
                  <a:cubicBezTo>
                    <a:pt x="722" y="1395"/>
                    <a:pt x="727" y="1393"/>
                    <a:pt x="731" y="1393"/>
                  </a:cubicBezTo>
                  <a:cubicBezTo>
                    <a:pt x="734" y="1393"/>
                    <a:pt x="736" y="1394"/>
                    <a:pt x="739" y="1394"/>
                  </a:cubicBezTo>
                  <a:cubicBezTo>
                    <a:pt x="747" y="1393"/>
                    <a:pt x="755" y="1392"/>
                    <a:pt x="761" y="1389"/>
                  </a:cubicBezTo>
                  <a:cubicBezTo>
                    <a:pt x="765" y="1391"/>
                    <a:pt x="770" y="1391"/>
                    <a:pt x="775" y="1390"/>
                  </a:cubicBezTo>
                  <a:cubicBezTo>
                    <a:pt x="777" y="1390"/>
                    <a:pt x="780" y="1390"/>
                    <a:pt x="783" y="1389"/>
                  </a:cubicBezTo>
                  <a:cubicBezTo>
                    <a:pt x="786" y="1389"/>
                    <a:pt x="789" y="1388"/>
                    <a:pt x="792" y="1388"/>
                  </a:cubicBezTo>
                  <a:cubicBezTo>
                    <a:pt x="796" y="1387"/>
                    <a:pt x="806" y="1386"/>
                    <a:pt x="811" y="1386"/>
                  </a:cubicBezTo>
                  <a:cubicBezTo>
                    <a:pt x="814" y="1385"/>
                    <a:pt x="816" y="1387"/>
                    <a:pt x="818" y="1386"/>
                  </a:cubicBezTo>
                  <a:cubicBezTo>
                    <a:pt x="819" y="1386"/>
                    <a:pt x="819" y="1384"/>
                    <a:pt x="823" y="1384"/>
                  </a:cubicBezTo>
                  <a:cubicBezTo>
                    <a:pt x="827" y="1383"/>
                    <a:pt x="826" y="1385"/>
                    <a:pt x="831" y="1383"/>
                  </a:cubicBezTo>
                  <a:cubicBezTo>
                    <a:pt x="838" y="1382"/>
                    <a:pt x="844" y="1380"/>
                    <a:pt x="850" y="1378"/>
                  </a:cubicBezTo>
                  <a:cubicBezTo>
                    <a:pt x="857" y="1377"/>
                    <a:pt x="863" y="1375"/>
                    <a:pt x="870" y="1374"/>
                  </a:cubicBezTo>
                  <a:cubicBezTo>
                    <a:pt x="867" y="1380"/>
                    <a:pt x="873" y="1379"/>
                    <a:pt x="874" y="1382"/>
                  </a:cubicBezTo>
                  <a:cubicBezTo>
                    <a:pt x="878" y="1381"/>
                    <a:pt x="882" y="1380"/>
                    <a:pt x="886" y="1379"/>
                  </a:cubicBezTo>
                  <a:cubicBezTo>
                    <a:pt x="890" y="1379"/>
                    <a:pt x="893" y="1379"/>
                    <a:pt x="895" y="1380"/>
                  </a:cubicBezTo>
                  <a:cubicBezTo>
                    <a:pt x="887" y="1383"/>
                    <a:pt x="879" y="1384"/>
                    <a:pt x="871" y="1386"/>
                  </a:cubicBezTo>
                  <a:cubicBezTo>
                    <a:pt x="863" y="1388"/>
                    <a:pt x="856" y="1389"/>
                    <a:pt x="849" y="1391"/>
                  </a:cubicBezTo>
                  <a:cubicBezTo>
                    <a:pt x="846" y="1392"/>
                    <a:pt x="844" y="1394"/>
                    <a:pt x="841" y="1395"/>
                  </a:cubicBezTo>
                  <a:cubicBezTo>
                    <a:pt x="839" y="1395"/>
                    <a:pt x="837" y="1394"/>
                    <a:pt x="834" y="1395"/>
                  </a:cubicBezTo>
                  <a:cubicBezTo>
                    <a:pt x="832" y="1396"/>
                    <a:pt x="831" y="1398"/>
                    <a:pt x="829" y="1398"/>
                  </a:cubicBezTo>
                  <a:cubicBezTo>
                    <a:pt x="829" y="1398"/>
                    <a:pt x="826" y="1397"/>
                    <a:pt x="825" y="1397"/>
                  </a:cubicBezTo>
                  <a:cubicBezTo>
                    <a:pt x="811" y="1398"/>
                    <a:pt x="811" y="1405"/>
                    <a:pt x="802" y="1406"/>
                  </a:cubicBezTo>
                  <a:cubicBezTo>
                    <a:pt x="800" y="1404"/>
                    <a:pt x="809" y="1401"/>
                    <a:pt x="801" y="1402"/>
                  </a:cubicBezTo>
                  <a:cubicBezTo>
                    <a:pt x="801" y="1408"/>
                    <a:pt x="797" y="1402"/>
                    <a:pt x="798" y="1402"/>
                  </a:cubicBezTo>
                  <a:cubicBezTo>
                    <a:pt x="794" y="1402"/>
                    <a:pt x="790" y="1404"/>
                    <a:pt x="786" y="1405"/>
                  </a:cubicBezTo>
                  <a:cubicBezTo>
                    <a:pt x="780" y="1406"/>
                    <a:pt x="774" y="1407"/>
                    <a:pt x="767" y="1408"/>
                  </a:cubicBezTo>
                  <a:cubicBezTo>
                    <a:pt x="764" y="1408"/>
                    <a:pt x="760" y="1409"/>
                    <a:pt x="757" y="1409"/>
                  </a:cubicBezTo>
                  <a:cubicBezTo>
                    <a:pt x="754" y="1409"/>
                    <a:pt x="750" y="1409"/>
                    <a:pt x="747" y="1410"/>
                  </a:cubicBezTo>
                  <a:cubicBezTo>
                    <a:pt x="742" y="1410"/>
                    <a:pt x="736" y="1411"/>
                    <a:pt x="731" y="1412"/>
                  </a:cubicBezTo>
                  <a:cubicBezTo>
                    <a:pt x="728" y="1412"/>
                    <a:pt x="726" y="1413"/>
                    <a:pt x="723" y="1413"/>
                  </a:cubicBezTo>
                  <a:cubicBezTo>
                    <a:pt x="721" y="1412"/>
                    <a:pt x="718" y="1412"/>
                    <a:pt x="716" y="1411"/>
                  </a:cubicBezTo>
                  <a:cubicBezTo>
                    <a:pt x="718" y="1409"/>
                    <a:pt x="723" y="1410"/>
                    <a:pt x="727" y="1409"/>
                  </a:cubicBezTo>
                  <a:cubicBezTo>
                    <a:pt x="731" y="1409"/>
                    <a:pt x="735" y="1409"/>
                    <a:pt x="735" y="1406"/>
                  </a:cubicBezTo>
                  <a:cubicBezTo>
                    <a:pt x="730" y="1408"/>
                    <a:pt x="725" y="1406"/>
                    <a:pt x="723" y="1407"/>
                  </a:cubicBezTo>
                  <a:cubicBezTo>
                    <a:pt x="720" y="1407"/>
                    <a:pt x="719" y="1408"/>
                    <a:pt x="716" y="1408"/>
                  </a:cubicBezTo>
                  <a:cubicBezTo>
                    <a:pt x="711" y="1409"/>
                    <a:pt x="704" y="1406"/>
                    <a:pt x="700" y="1409"/>
                  </a:cubicBezTo>
                  <a:cubicBezTo>
                    <a:pt x="703" y="1410"/>
                    <a:pt x="708" y="1410"/>
                    <a:pt x="707" y="1412"/>
                  </a:cubicBezTo>
                  <a:cubicBezTo>
                    <a:pt x="703" y="1413"/>
                    <a:pt x="700" y="1413"/>
                    <a:pt x="697" y="1413"/>
                  </a:cubicBezTo>
                  <a:cubicBezTo>
                    <a:pt x="695" y="1413"/>
                    <a:pt x="693" y="1413"/>
                    <a:pt x="691" y="1412"/>
                  </a:cubicBezTo>
                  <a:cubicBezTo>
                    <a:pt x="690" y="1412"/>
                    <a:pt x="688" y="1412"/>
                    <a:pt x="686" y="1412"/>
                  </a:cubicBezTo>
                  <a:cubicBezTo>
                    <a:pt x="683" y="1412"/>
                    <a:pt x="680" y="1413"/>
                    <a:pt x="677" y="1413"/>
                  </a:cubicBezTo>
                  <a:cubicBezTo>
                    <a:pt x="672" y="1413"/>
                    <a:pt x="665" y="1412"/>
                    <a:pt x="658" y="1411"/>
                  </a:cubicBezTo>
                  <a:cubicBezTo>
                    <a:pt x="656" y="1411"/>
                    <a:pt x="656" y="1412"/>
                    <a:pt x="654" y="1412"/>
                  </a:cubicBezTo>
                  <a:cubicBezTo>
                    <a:pt x="651" y="1412"/>
                    <a:pt x="649" y="1411"/>
                    <a:pt x="646" y="1411"/>
                  </a:cubicBezTo>
                  <a:cubicBezTo>
                    <a:pt x="642" y="1412"/>
                    <a:pt x="628" y="1410"/>
                    <a:pt x="625" y="1409"/>
                  </a:cubicBezTo>
                  <a:cubicBezTo>
                    <a:pt x="624" y="1409"/>
                    <a:pt x="624" y="1407"/>
                    <a:pt x="623" y="1406"/>
                  </a:cubicBezTo>
                  <a:cubicBezTo>
                    <a:pt x="621" y="1406"/>
                    <a:pt x="616" y="1405"/>
                    <a:pt x="616" y="1406"/>
                  </a:cubicBezTo>
                  <a:cubicBezTo>
                    <a:pt x="618" y="1407"/>
                    <a:pt x="620" y="1407"/>
                    <a:pt x="619" y="1408"/>
                  </a:cubicBezTo>
                  <a:cubicBezTo>
                    <a:pt x="609" y="1409"/>
                    <a:pt x="594" y="1406"/>
                    <a:pt x="586" y="1404"/>
                  </a:cubicBezTo>
                  <a:cubicBezTo>
                    <a:pt x="584" y="1404"/>
                    <a:pt x="580" y="1404"/>
                    <a:pt x="577" y="1404"/>
                  </a:cubicBezTo>
                  <a:cubicBezTo>
                    <a:pt x="575" y="1404"/>
                    <a:pt x="575" y="1403"/>
                    <a:pt x="572" y="1402"/>
                  </a:cubicBezTo>
                  <a:cubicBezTo>
                    <a:pt x="563" y="1401"/>
                    <a:pt x="553" y="1398"/>
                    <a:pt x="543" y="1396"/>
                  </a:cubicBezTo>
                  <a:cubicBezTo>
                    <a:pt x="533" y="1394"/>
                    <a:pt x="523" y="1390"/>
                    <a:pt x="514" y="1388"/>
                  </a:cubicBezTo>
                  <a:cubicBezTo>
                    <a:pt x="511" y="1388"/>
                    <a:pt x="510" y="1389"/>
                    <a:pt x="508" y="1388"/>
                  </a:cubicBezTo>
                  <a:cubicBezTo>
                    <a:pt x="508" y="1388"/>
                    <a:pt x="505" y="1386"/>
                    <a:pt x="503" y="1386"/>
                  </a:cubicBezTo>
                  <a:cubicBezTo>
                    <a:pt x="502" y="1386"/>
                    <a:pt x="493" y="1385"/>
                    <a:pt x="497" y="1383"/>
                  </a:cubicBezTo>
                  <a:cubicBezTo>
                    <a:pt x="490" y="1380"/>
                    <a:pt x="492" y="1386"/>
                    <a:pt x="486" y="1383"/>
                  </a:cubicBezTo>
                  <a:cubicBezTo>
                    <a:pt x="482" y="1379"/>
                    <a:pt x="472" y="1377"/>
                    <a:pt x="465" y="1373"/>
                  </a:cubicBezTo>
                  <a:cubicBezTo>
                    <a:pt x="462" y="1372"/>
                    <a:pt x="462" y="1369"/>
                    <a:pt x="459" y="1369"/>
                  </a:cubicBezTo>
                  <a:cubicBezTo>
                    <a:pt x="456" y="1372"/>
                    <a:pt x="448" y="1365"/>
                    <a:pt x="442" y="1364"/>
                  </a:cubicBezTo>
                  <a:cubicBezTo>
                    <a:pt x="438" y="1363"/>
                    <a:pt x="434" y="1363"/>
                    <a:pt x="431" y="1362"/>
                  </a:cubicBezTo>
                  <a:cubicBezTo>
                    <a:pt x="429" y="1361"/>
                    <a:pt x="426" y="1358"/>
                    <a:pt x="424" y="1356"/>
                  </a:cubicBezTo>
                  <a:cubicBezTo>
                    <a:pt x="421" y="1355"/>
                    <a:pt x="417" y="1352"/>
                    <a:pt x="414" y="1351"/>
                  </a:cubicBezTo>
                  <a:cubicBezTo>
                    <a:pt x="410" y="1349"/>
                    <a:pt x="406" y="1349"/>
                    <a:pt x="402" y="1347"/>
                  </a:cubicBezTo>
                  <a:cubicBezTo>
                    <a:pt x="399" y="1345"/>
                    <a:pt x="397" y="1342"/>
                    <a:pt x="394" y="1340"/>
                  </a:cubicBezTo>
                  <a:cubicBezTo>
                    <a:pt x="389" y="1339"/>
                    <a:pt x="395" y="1344"/>
                    <a:pt x="391" y="1343"/>
                  </a:cubicBezTo>
                  <a:cubicBezTo>
                    <a:pt x="389" y="1341"/>
                    <a:pt x="386" y="1340"/>
                    <a:pt x="383" y="1339"/>
                  </a:cubicBezTo>
                  <a:cubicBezTo>
                    <a:pt x="381" y="1338"/>
                    <a:pt x="378" y="1336"/>
                    <a:pt x="375" y="1334"/>
                  </a:cubicBezTo>
                  <a:cubicBezTo>
                    <a:pt x="372" y="1332"/>
                    <a:pt x="372" y="1330"/>
                    <a:pt x="368" y="1328"/>
                  </a:cubicBezTo>
                  <a:cubicBezTo>
                    <a:pt x="366" y="1327"/>
                    <a:pt x="363" y="1326"/>
                    <a:pt x="360" y="1324"/>
                  </a:cubicBezTo>
                  <a:cubicBezTo>
                    <a:pt x="352" y="1320"/>
                    <a:pt x="340" y="1312"/>
                    <a:pt x="333" y="1307"/>
                  </a:cubicBezTo>
                  <a:cubicBezTo>
                    <a:pt x="329" y="1304"/>
                    <a:pt x="327" y="1301"/>
                    <a:pt x="324" y="1298"/>
                  </a:cubicBezTo>
                  <a:cubicBezTo>
                    <a:pt x="322" y="1297"/>
                    <a:pt x="318" y="1296"/>
                    <a:pt x="316" y="1294"/>
                  </a:cubicBezTo>
                  <a:cubicBezTo>
                    <a:pt x="314" y="1293"/>
                    <a:pt x="312" y="1290"/>
                    <a:pt x="309" y="1289"/>
                  </a:cubicBezTo>
                  <a:cubicBezTo>
                    <a:pt x="307" y="1287"/>
                    <a:pt x="303" y="1286"/>
                    <a:pt x="301" y="1285"/>
                  </a:cubicBezTo>
                  <a:cubicBezTo>
                    <a:pt x="299" y="1283"/>
                    <a:pt x="297" y="1280"/>
                    <a:pt x="294" y="1278"/>
                  </a:cubicBezTo>
                  <a:cubicBezTo>
                    <a:pt x="294" y="1278"/>
                    <a:pt x="292" y="1278"/>
                    <a:pt x="290" y="1276"/>
                  </a:cubicBezTo>
                  <a:cubicBezTo>
                    <a:pt x="287" y="1274"/>
                    <a:pt x="287" y="1272"/>
                    <a:pt x="285" y="1271"/>
                  </a:cubicBezTo>
                  <a:cubicBezTo>
                    <a:pt x="282" y="1268"/>
                    <a:pt x="279" y="1268"/>
                    <a:pt x="277" y="1266"/>
                  </a:cubicBezTo>
                  <a:cubicBezTo>
                    <a:pt x="274" y="1264"/>
                    <a:pt x="274" y="1261"/>
                    <a:pt x="271" y="1259"/>
                  </a:cubicBezTo>
                  <a:cubicBezTo>
                    <a:pt x="269" y="1258"/>
                    <a:pt x="266" y="1257"/>
                    <a:pt x="265" y="1256"/>
                  </a:cubicBezTo>
                  <a:cubicBezTo>
                    <a:pt x="262" y="1254"/>
                    <a:pt x="261" y="1251"/>
                    <a:pt x="259" y="1249"/>
                  </a:cubicBezTo>
                  <a:cubicBezTo>
                    <a:pt x="255" y="1246"/>
                    <a:pt x="252" y="1243"/>
                    <a:pt x="248" y="1240"/>
                  </a:cubicBezTo>
                  <a:cubicBezTo>
                    <a:pt x="244" y="1236"/>
                    <a:pt x="240" y="1233"/>
                    <a:pt x="237" y="1229"/>
                  </a:cubicBezTo>
                  <a:cubicBezTo>
                    <a:pt x="235" y="1228"/>
                    <a:pt x="233" y="1226"/>
                    <a:pt x="231" y="1224"/>
                  </a:cubicBezTo>
                  <a:cubicBezTo>
                    <a:pt x="229" y="1222"/>
                    <a:pt x="227" y="1220"/>
                    <a:pt x="225" y="1219"/>
                  </a:cubicBezTo>
                  <a:cubicBezTo>
                    <a:pt x="221" y="1215"/>
                    <a:pt x="218" y="1211"/>
                    <a:pt x="214" y="1208"/>
                  </a:cubicBezTo>
                  <a:cubicBezTo>
                    <a:pt x="213" y="1206"/>
                    <a:pt x="211" y="1202"/>
                    <a:pt x="209" y="1200"/>
                  </a:cubicBezTo>
                  <a:cubicBezTo>
                    <a:pt x="206" y="1198"/>
                    <a:pt x="205" y="1199"/>
                    <a:pt x="203" y="1196"/>
                  </a:cubicBezTo>
                  <a:cubicBezTo>
                    <a:pt x="201" y="1194"/>
                    <a:pt x="201" y="1193"/>
                    <a:pt x="199" y="1190"/>
                  </a:cubicBezTo>
                  <a:cubicBezTo>
                    <a:pt x="197" y="1188"/>
                    <a:pt x="194" y="1186"/>
                    <a:pt x="194" y="1185"/>
                  </a:cubicBezTo>
                  <a:cubicBezTo>
                    <a:pt x="192" y="1183"/>
                    <a:pt x="193" y="1181"/>
                    <a:pt x="190" y="1179"/>
                  </a:cubicBezTo>
                  <a:cubicBezTo>
                    <a:pt x="189" y="1177"/>
                    <a:pt x="186" y="1176"/>
                    <a:pt x="185" y="1174"/>
                  </a:cubicBezTo>
                  <a:cubicBezTo>
                    <a:pt x="184" y="1173"/>
                    <a:pt x="178" y="1165"/>
                    <a:pt x="177" y="1162"/>
                  </a:cubicBezTo>
                  <a:cubicBezTo>
                    <a:pt x="174" y="1159"/>
                    <a:pt x="172" y="1156"/>
                    <a:pt x="169" y="1152"/>
                  </a:cubicBezTo>
                  <a:cubicBezTo>
                    <a:pt x="166" y="1149"/>
                    <a:pt x="163" y="1145"/>
                    <a:pt x="160" y="1140"/>
                  </a:cubicBezTo>
                  <a:cubicBezTo>
                    <a:pt x="157" y="1136"/>
                    <a:pt x="154" y="1132"/>
                    <a:pt x="151" y="1127"/>
                  </a:cubicBezTo>
                  <a:cubicBezTo>
                    <a:pt x="148" y="1123"/>
                    <a:pt x="145" y="1118"/>
                    <a:pt x="142" y="1113"/>
                  </a:cubicBezTo>
                  <a:cubicBezTo>
                    <a:pt x="139" y="1109"/>
                    <a:pt x="136" y="1104"/>
                    <a:pt x="133" y="1099"/>
                  </a:cubicBezTo>
                  <a:cubicBezTo>
                    <a:pt x="131" y="1095"/>
                    <a:pt x="128" y="1090"/>
                    <a:pt x="126" y="1086"/>
                  </a:cubicBezTo>
                  <a:cubicBezTo>
                    <a:pt x="120" y="1077"/>
                    <a:pt x="115" y="1070"/>
                    <a:pt x="112" y="1064"/>
                  </a:cubicBezTo>
                  <a:cubicBezTo>
                    <a:pt x="110" y="1061"/>
                    <a:pt x="107" y="1058"/>
                    <a:pt x="106" y="1055"/>
                  </a:cubicBezTo>
                  <a:cubicBezTo>
                    <a:pt x="106" y="1055"/>
                    <a:pt x="106" y="1052"/>
                    <a:pt x="106" y="1052"/>
                  </a:cubicBezTo>
                  <a:cubicBezTo>
                    <a:pt x="106" y="1048"/>
                    <a:pt x="103" y="1045"/>
                    <a:pt x="101" y="1041"/>
                  </a:cubicBezTo>
                  <a:cubicBezTo>
                    <a:pt x="99" y="1037"/>
                    <a:pt x="96" y="1030"/>
                    <a:pt x="94" y="1026"/>
                  </a:cubicBezTo>
                  <a:cubicBezTo>
                    <a:pt x="92" y="1021"/>
                    <a:pt x="91" y="1015"/>
                    <a:pt x="89" y="1011"/>
                  </a:cubicBezTo>
                  <a:cubicBezTo>
                    <a:pt x="88" y="1010"/>
                    <a:pt x="86" y="1008"/>
                    <a:pt x="85" y="1005"/>
                  </a:cubicBezTo>
                  <a:cubicBezTo>
                    <a:pt x="84" y="1003"/>
                    <a:pt x="85" y="1002"/>
                    <a:pt x="84" y="1000"/>
                  </a:cubicBezTo>
                  <a:cubicBezTo>
                    <a:pt x="82" y="996"/>
                    <a:pt x="80" y="992"/>
                    <a:pt x="79" y="987"/>
                  </a:cubicBezTo>
                  <a:cubicBezTo>
                    <a:pt x="77" y="983"/>
                    <a:pt x="75" y="978"/>
                    <a:pt x="73" y="973"/>
                  </a:cubicBezTo>
                  <a:cubicBezTo>
                    <a:pt x="72" y="968"/>
                    <a:pt x="70" y="963"/>
                    <a:pt x="68" y="957"/>
                  </a:cubicBezTo>
                  <a:cubicBezTo>
                    <a:pt x="66" y="952"/>
                    <a:pt x="64" y="946"/>
                    <a:pt x="63" y="941"/>
                  </a:cubicBezTo>
                  <a:cubicBezTo>
                    <a:pt x="61" y="936"/>
                    <a:pt x="60" y="930"/>
                    <a:pt x="58" y="925"/>
                  </a:cubicBezTo>
                  <a:cubicBezTo>
                    <a:pt x="56" y="920"/>
                    <a:pt x="53" y="917"/>
                    <a:pt x="52" y="912"/>
                  </a:cubicBezTo>
                  <a:cubicBezTo>
                    <a:pt x="49" y="903"/>
                    <a:pt x="48" y="895"/>
                    <a:pt x="46" y="891"/>
                  </a:cubicBezTo>
                  <a:cubicBezTo>
                    <a:pt x="45" y="891"/>
                    <a:pt x="44" y="892"/>
                    <a:pt x="44" y="891"/>
                  </a:cubicBezTo>
                  <a:cubicBezTo>
                    <a:pt x="44" y="891"/>
                    <a:pt x="43" y="888"/>
                    <a:pt x="42" y="888"/>
                  </a:cubicBezTo>
                  <a:cubicBezTo>
                    <a:pt x="41" y="888"/>
                    <a:pt x="40" y="891"/>
                    <a:pt x="39" y="890"/>
                  </a:cubicBezTo>
                  <a:cubicBezTo>
                    <a:pt x="37" y="889"/>
                    <a:pt x="35" y="882"/>
                    <a:pt x="34" y="884"/>
                  </a:cubicBezTo>
                  <a:cubicBezTo>
                    <a:pt x="32" y="885"/>
                    <a:pt x="31" y="892"/>
                    <a:pt x="32" y="898"/>
                  </a:cubicBezTo>
                  <a:cubicBezTo>
                    <a:pt x="32" y="901"/>
                    <a:pt x="35" y="904"/>
                    <a:pt x="36" y="908"/>
                  </a:cubicBezTo>
                  <a:cubicBezTo>
                    <a:pt x="37" y="911"/>
                    <a:pt x="36" y="912"/>
                    <a:pt x="37" y="915"/>
                  </a:cubicBezTo>
                  <a:cubicBezTo>
                    <a:pt x="37" y="918"/>
                    <a:pt x="38" y="918"/>
                    <a:pt x="39" y="921"/>
                  </a:cubicBezTo>
                  <a:cubicBezTo>
                    <a:pt x="40" y="924"/>
                    <a:pt x="39" y="925"/>
                    <a:pt x="40" y="928"/>
                  </a:cubicBezTo>
                  <a:cubicBezTo>
                    <a:pt x="41" y="932"/>
                    <a:pt x="44" y="937"/>
                    <a:pt x="45" y="942"/>
                  </a:cubicBezTo>
                  <a:cubicBezTo>
                    <a:pt x="46" y="945"/>
                    <a:pt x="47" y="950"/>
                    <a:pt x="48" y="954"/>
                  </a:cubicBezTo>
                  <a:cubicBezTo>
                    <a:pt x="50" y="958"/>
                    <a:pt x="51" y="962"/>
                    <a:pt x="53" y="966"/>
                  </a:cubicBezTo>
                  <a:cubicBezTo>
                    <a:pt x="55" y="972"/>
                    <a:pt x="58" y="978"/>
                    <a:pt x="60" y="983"/>
                  </a:cubicBezTo>
                  <a:cubicBezTo>
                    <a:pt x="62" y="989"/>
                    <a:pt x="63" y="992"/>
                    <a:pt x="65" y="997"/>
                  </a:cubicBezTo>
                  <a:cubicBezTo>
                    <a:pt x="68" y="1003"/>
                    <a:pt x="70" y="1010"/>
                    <a:pt x="73" y="1018"/>
                  </a:cubicBezTo>
                  <a:cubicBezTo>
                    <a:pt x="76" y="1025"/>
                    <a:pt x="79" y="1033"/>
                    <a:pt x="82" y="1040"/>
                  </a:cubicBezTo>
                  <a:cubicBezTo>
                    <a:pt x="85" y="1048"/>
                    <a:pt x="89" y="1055"/>
                    <a:pt x="92" y="1062"/>
                  </a:cubicBezTo>
                  <a:cubicBezTo>
                    <a:pt x="95" y="1068"/>
                    <a:pt x="98" y="1075"/>
                    <a:pt x="102" y="1079"/>
                  </a:cubicBezTo>
                  <a:cubicBezTo>
                    <a:pt x="103" y="1081"/>
                    <a:pt x="105" y="1083"/>
                    <a:pt x="107" y="1085"/>
                  </a:cubicBezTo>
                  <a:cubicBezTo>
                    <a:pt x="109" y="1089"/>
                    <a:pt x="111" y="1094"/>
                    <a:pt x="114" y="1099"/>
                  </a:cubicBezTo>
                  <a:cubicBezTo>
                    <a:pt x="115" y="1102"/>
                    <a:pt x="116" y="1104"/>
                    <a:pt x="117" y="1106"/>
                  </a:cubicBezTo>
                  <a:cubicBezTo>
                    <a:pt x="118" y="1109"/>
                    <a:pt x="119" y="1111"/>
                    <a:pt x="121" y="1113"/>
                  </a:cubicBezTo>
                  <a:cubicBezTo>
                    <a:pt x="122" y="1115"/>
                    <a:pt x="125" y="1117"/>
                    <a:pt x="127" y="1120"/>
                  </a:cubicBezTo>
                  <a:cubicBezTo>
                    <a:pt x="128" y="1122"/>
                    <a:pt x="130" y="1126"/>
                    <a:pt x="131" y="1128"/>
                  </a:cubicBezTo>
                  <a:cubicBezTo>
                    <a:pt x="133" y="1130"/>
                    <a:pt x="134" y="1133"/>
                    <a:pt x="136" y="1136"/>
                  </a:cubicBezTo>
                  <a:cubicBezTo>
                    <a:pt x="138" y="1139"/>
                    <a:pt x="140" y="1142"/>
                    <a:pt x="142" y="1145"/>
                  </a:cubicBezTo>
                  <a:cubicBezTo>
                    <a:pt x="145" y="1149"/>
                    <a:pt x="149" y="1154"/>
                    <a:pt x="153" y="1158"/>
                  </a:cubicBezTo>
                  <a:cubicBezTo>
                    <a:pt x="157" y="1163"/>
                    <a:pt x="161" y="1167"/>
                    <a:pt x="165" y="1171"/>
                  </a:cubicBezTo>
                  <a:cubicBezTo>
                    <a:pt x="166" y="1173"/>
                    <a:pt x="168" y="1177"/>
                    <a:pt x="170" y="1179"/>
                  </a:cubicBezTo>
                  <a:cubicBezTo>
                    <a:pt x="175" y="1187"/>
                    <a:pt x="183" y="1195"/>
                    <a:pt x="187" y="1200"/>
                  </a:cubicBezTo>
                  <a:cubicBezTo>
                    <a:pt x="189" y="1203"/>
                    <a:pt x="190" y="1206"/>
                    <a:pt x="192" y="1208"/>
                  </a:cubicBezTo>
                  <a:cubicBezTo>
                    <a:pt x="195" y="1213"/>
                    <a:pt x="201" y="1217"/>
                    <a:pt x="202" y="1219"/>
                  </a:cubicBezTo>
                  <a:cubicBezTo>
                    <a:pt x="208" y="1225"/>
                    <a:pt x="207" y="1229"/>
                    <a:pt x="214" y="1230"/>
                  </a:cubicBezTo>
                  <a:cubicBezTo>
                    <a:pt x="216" y="1232"/>
                    <a:pt x="218" y="1235"/>
                    <a:pt x="219" y="1237"/>
                  </a:cubicBezTo>
                  <a:cubicBezTo>
                    <a:pt x="220" y="1240"/>
                    <a:pt x="221" y="1242"/>
                    <a:pt x="223" y="1244"/>
                  </a:cubicBezTo>
                  <a:cubicBezTo>
                    <a:pt x="224" y="1245"/>
                    <a:pt x="228" y="1248"/>
                    <a:pt x="230" y="1250"/>
                  </a:cubicBezTo>
                  <a:cubicBezTo>
                    <a:pt x="232" y="1251"/>
                    <a:pt x="234" y="1255"/>
                    <a:pt x="234" y="1256"/>
                  </a:cubicBezTo>
                  <a:cubicBezTo>
                    <a:pt x="230" y="1253"/>
                    <a:pt x="224" y="1247"/>
                    <a:pt x="219" y="1242"/>
                  </a:cubicBezTo>
                  <a:cubicBezTo>
                    <a:pt x="213" y="1237"/>
                    <a:pt x="208" y="1232"/>
                    <a:pt x="205" y="1229"/>
                  </a:cubicBezTo>
                  <a:cubicBezTo>
                    <a:pt x="201" y="1225"/>
                    <a:pt x="197" y="1221"/>
                    <a:pt x="193" y="1217"/>
                  </a:cubicBezTo>
                  <a:cubicBezTo>
                    <a:pt x="189" y="1213"/>
                    <a:pt x="186" y="1209"/>
                    <a:pt x="183" y="1206"/>
                  </a:cubicBezTo>
                  <a:cubicBezTo>
                    <a:pt x="181" y="1204"/>
                    <a:pt x="178" y="1204"/>
                    <a:pt x="176" y="1202"/>
                  </a:cubicBezTo>
                  <a:cubicBezTo>
                    <a:pt x="175" y="1201"/>
                    <a:pt x="173" y="1199"/>
                    <a:pt x="172" y="1199"/>
                  </a:cubicBezTo>
                  <a:cubicBezTo>
                    <a:pt x="166" y="1194"/>
                    <a:pt x="167" y="1191"/>
                    <a:pt x="163" y="1186"/>
                  </a:cubicBezTo>
                  <a:cubicBezTo>
                    <a:pt x="160" y="1182"/>
                    <a:pt x="155" y="1180"/>
                    <a:pt x="150" y="1175"/>
                  </a:cubicBezTo>
                  <a:cubicBezTo>
                    <a:pt x="147" y="1172"/>
                    <a:pt x="145" y="1167"/>
                    <a:pt x="142" y="1163"/>
                  </a:cubicBezTo>
                  <a:cubicBezTo>
                    <a:pt x="140" y="1162"/>
                    <a:pt x="138" y="1160"/>
                    <a:pt x="136" y="1158"/>
                  </a:cubicBezTo>
                  <a:cubicBezTo>
                    <a:pt x="134" y="1156"/>
                    <a:pt x="132" y="1152"/>
                    <a:pt x="130" y="1150"/>
                  </a:cubicBezTo>
                  <a:cubicBezTo>
                    <a:pt x="128" y="1148"/>
                    <a:pt x="125" y="1146"/>
                    <a:pt x="123" y="1144"/>
                  </a:cubicBezTo>
                  <a:cubicBezTo>
                    <a:pt x="120" y="1142"/>
                    <a:pt x="118" y="1141"/>
                    <a:pt x="115" y="1138"/>
                  </a:cubicBezTo>
                  <a:cubicBezTo>
                    <a:pt x="113" y="1140"/>
                    <a:pt x="117" y="1144"/>
                    <a:pt x="115" y="1145"/>
                  </a:cubicBezTo>
                  <a:cubicBezTo>
                    <a:pt x="115" y="1145"/>
                    <a:pt x="110" y="1138"/>
                    <a:pt x="109" y="1142"/>
                  </a:cubicBezTo>
                  <a:cubicBezTo>
                    <a:pt x="112" y="1151"/>
                    <a:pt x="118" y="1157"/>
                    <a:pt x="123" y="1165"/>
                  </a:cubicBezTo>
                  <a:cubicBezTo>
                    <a:pt x="128" y="1170"/>
                    <a:pt x="132" y="1177"/>
                    <a:pt x="136" y="1182"/>
                  </a:cubicBezTo>
                  <a:cubicBezTo>
                    <a:pt x="137" y="1184"/>
                    <a:pt x="139" y="1183"/>
                    <a:pt x="140" y="1185"/>
                  </a:cubicBezTo>
                  <a:cubicBezTo>
                    <a:pt x="142" y="1187"/>
                    <a:pt x="142" y="1189"/>
                    <a:pt x="144" y="1192"/>
                  </a:cubicBezTo>
                  <a:cubicBezTo>
                    <a:pt x="148" y="1196"/>
                    <a:pt x="153" y="1201"/>
                    <a:pt x="157" y="1206"/>
                  </a:cubicBezTo>
                  <a:cubicBezTo>
                    <a:pt x="162" y="1210"/>
                    <a:pt x="165" y="1215"/>
                    <a:pt x="170" y="1220"/>
                  </a:cubicBezTo>
                  <a:cubicBezTo>
                    <a:pt x="172" y="1223"/>
                    <a:pt x="176" y="1225"/>
                    <a:pt x="178" y="1228"/>
                  </a:cubicBezTo>
                  <a:cubicBezTo>
                    <a:pt x="186" y="1235"/>
                    <a:pt x="193" y="1245"/>
                    <a:pt x="202" y="1252"/>
                  </a:cubicBezTo>
                  <a:cubicBezTo>
                    <a:pt x="205" y="1255"/>
                    <a:pt x="208" y="1257"/>
                    <a:pt x="211" y="1259"/>
                  </a:cubicBezTo>
                  <a:cubicBezTo>
                    <a:pt x="217" y="1264"/>
                    <a:pt x="223" y="1271"/>
                    <a:pt x="229" y="1276"/>
                  </a:cubicBezTo>
                  <a:cubicBezTo>
                    <a:pt x="232" y="1279"/>
                    <a:pt x="236" y="1281"/>
                    <a:pt x="240" y="1284"/>
                  </a:cubicBezTo>
                  <a:cubicBezTo>
                    <a:pt x="245" y="1288"/>
                    <a:pt x="251" y="1293"/>
                    <a:pt x="256" y="1298"/>
                  </a:cubicBezTo>
                  <a:cubicBezTo>
                    <a:pt x="262" y="1302"/>
                    <a:pt x="268" y="1307"/>
                    <a:pt x="273" y="1311"/>
                  </a:cubicBezTo>
                  <a:cubicBezTo>
                    <a:pt x="276" y="1313"/>
                    <a:pt x="279" y="1316"/>
                    <a:pt x="283" y="1318"/>
                  </a:cubicBezTo>
                  <a:cubicBezTo>
                    <a:pt x="286" y="1320"/>
                    <a:pt x="290" y="1323"/>
                    <a:pt x="293" y="1325"/>
                  </a:cubicBezTo>
                  <a:cubicBezTo>
                    <a:pt x="301" y="1329"/>
                    <a:pt x="308" y="1334"/>
                    <a:pt x="313" y="1337"/>
                  </a:cubicBezTo>
                  <a:cubicBezTo>
                    <a:pt x="316" y="1339"/>
                    <a:pt x="317" y="1341"/>
                    <a:pt x="319" y="1342"/>
                  </a:cubicBezTo>
                  <a:cubicBezTo>
                    <a:pt x="319" y="1342"/>
                    <a:pt x="323" y="1343"/>
                    <a:pt x="326" y="1344"/>
                  </a:cubicBezTo>
                  <a:cubicBezTo>
                    <a:pt x="328" y="1346"/>
                    <a:pt x="327" y="1347"/>
                    <a:pt x="330" y="1348"/>
                  </a:cubicBezTo>
                  <a:cubicBezTo>
                    <a:pt x="332" y="1349"/>
                    <a:pt x="335" y="1349"/>
                    <a:pt x="337" y="1351"/>
                  </a:cubicBezTo>
                  <a:cubicBezTo>
                    <a:pt x="338" y="1351"/>
                    <a:pt x="339" y="1353"/>
                    <a:pt x="342" y="1354"/>
                  </a:cubicBezTo>
                  <a:cubicBezTo>
                    <a:pt x="348" y="1358"/>
                    <a:pt x="355" y="1362"/>
                    <a:pt x="362" y="1366"/>
                  </a:cubicBezTo>
                  <a:cubicBezTo>
                    <a:pt x="366" y="1368"/>
                    <a:pt x="369" y="1370"/>
                    <a:pt x="373" y="1372"/>
                  </a:cubicBezTo>
                  <a:cubicBezTo>
                    <a:pt x="376" y="1374"/>
                    <a:pt x="380" y="1375"/>
                    <a:pt x="383" y="1377"/>
                  </a:cubicBezTo>
                  <a:cubicBezTo>
                    <a:pt x="386" y="1378"/>
                    <a:pt x="389" y="1378"/>
                    <a:pt x="392" y="1379"/>
                  </a:cubicBezTo>
                  <a:cubicBezTo>
                    <a:pt x="396" y="1382"/>
                    <a:pt x="400" y="1385"/>
                    <a:pt x="405" y="1388"/>
                  </a:cubicBezTo>
                  <a:cubicBezTo>
                    <a:pt x="409" y="1390"/>
                    <a:pt x="413" y="1391"/>
                    <a:pt x="419" y="1393"/>
                  </a:cubicBezTo>
                  <a:cubicBezTo>
                    <a:pt x="421" y="1394"/>
                    <a:pt x="421" y="1396"/>
                    <a:pt x="425" y="1397"/>
                  </a:cubicBezTo>
                  <a:cubicBezTo>
                    <a:pt x="430" y="1399"/>
                    <a:pt x="432" y="1400"/>
                    <a:pt x="437" y="1402"/>
                  </a:cubicBezTo>
                  <a:cubicBezTo>
                    <a:pt x="440" y="1403"/>
                    <a:pt x="441" y="1402"/>
                    <a:pt x="444" y="1404"/>
                  </a:cubicBezTo>
                  <a:cubicBezTo>
                    <a:pt x="448" y="1406"/>
                    <a:pt x="452" y="1408"/>
                    <a:pt x="456" y="1410"/>
                  </a:cubicBezTo>
                  <a:cubicBezTo>
                    <a:pt x="459" y="1411"/>
                    <a:pt x="462" y="1410"/>
                    <a:pt x="466" y="1411"/>
                  </a:cubicBezTo>
                  <a:cubicBezTo>
                    <a:pt x="467" y="1411"/>
                    <a:pt x="469" y="1412"/>
                    <a:pt x="471" y="1413"/>
                  </a:cubicBezTo>
                  <a:cubicBezTo>
                    <a:pt x="479" y="1417"/>
                    <a:pt x="491" y="1421"/>
                    <a:pt x="503" y="1424"/>
                  </a:cubicBezTo>
                  <a:cubicBezTo>
                    <a:pt x="509" y="1426"/>
                    <a:pt x="515" y="1427"/>
                    <a:pt x="520" y="1429"/>
                  </a:cubicBezTo>
                  <a:cubicBezTo>
                    <a:pt x="526" y="1430"/>
                    <a:pt x="531" y="1431"/>
                    <a:pt x="535" y="1432"/>
                  </a:cubicBezTo>
                  <a:cubicBezTo>
                    <a:pt x="538" y="1433"/>
                    <a:pt x="538" y="1434"/>
                    <a:pt x="541" y="1434"/>
                  </a:cubicBezTo>
                  <a:cubicBezTo>
                    <a:pt x="541" y="1434"/>
                    <a:pt x="542" y="1433"/>
                    <a:pt x="543" y="1433"/>
                  </a:cubicBezTo>
                  <a:cubicBezTo>
                    <a:pt x="550" y="1433"/>
                    <a:pt x="556" y="1438"/>
                    <a:pt x="561" y="1439"/>
                  </a:cubicBezTo>
                  <a:cubicBezTo>
                    <a:pt x="565" y="1440"/>
                    <a:pt x="569" y="1439"/>
                    <a:pt x="574" y="1440"/>
                  </a:cubicBezTo>
                  <a:cubicBezTo>
                    <a:pt x="581" y="1441"/>
                    <a:pt x="588" y="1443"/>
                    <a:pt x="598" y="1445"/>
                  </a:cubicBezTo>
                  <a:cubicBezTo>
                    <a:pt x="602" y="1445"/>
                    <a:pt x="608" y="1446"/>
                    <a:pt x="613" y="1446"/>
                  </a:cubicBezTo>
                  <a:cubicBezTo>
                    <a:pt x="618" y="1446"/>
                    <a:pt x="623" y="1447"/>
                    <a:pt x="627" y="1447"/>
                  </a:cubicBezTo>
                  <a:cubicBezTo>
                    <a:pt x="630" y="1447"/>
                    <a:pt x="634" y="1448"/>
                    <a:pt x="637" y="1449"/>
                  </a:cubicBezTo>
                  <a:cubicBezTo>
                    <a:pt x="642" y="1449"/>
                    <a:pt x="648" y="1449"/>
                    <a:pt x="654" y="1449"/>
                  </a:cubicBezTo>
                  <a:cubicBezTo>
                    <a:pt x="660" y="1449"/>
                    <a:pt x="666" y="1449"/>
                    <a:pt x="672" y="1449"/>
                  </a:cubicBezTo>
                  <a:cubicBezTo>
                    <a:pt x="675" y="1450"/>
                    <a:pt x="679" y="1451"/>
                    <a:pt x="679" y="1451"/>
                  </a:cubicBezTo>
                  <a:cubicBezTo>
                    <a:pt x="682" y="1451"/>
                    <a:pt x="683" y="1450"/>
                    <a:pt x="687" y="1450"/>
                  </a:cubicBezTo>
                  <a:cubicBezTo>
                    <a:pt x="689" y="1450"/>
                    <a:pt x="691" y="1452"/>
                    <a:pt x="692" y="1452"/>
                  </a:cubicBezTo>
                  <a:cubicBezTo>
                    <a:pt x="695" y="1452"/>
                    <a:pt x="696" y="1451"/>
                    <a:pt x="698" y="1451"/>
                  </a:cubicBezTo>
                  <a:cubicBezTo>
                    <a:pt x="702" y="1451"/>
                    <a:pt x="702" y="1452"/>
                    <a:pt x="705" y="1452"/>
                  </a:cubicBezTo>
                  <a:cubicBezTo>
                    <a:pt x="712" y="1452"/>
                    <a:pt x="718" y="1451"/>
                    <a:pt x="724" y="1451"/>
                  </a:cubicBezTo>
                  <a:cubicBezTo>
                    <a:pt x="731" y="1450"/>
                    <a:pt x="737" y="1450"/>
                    <a:pt x="743" y="1450"/>
                  </a:cubicBezTo>
                  <a:cubicBezTo>
                    <a:pt x="745" y="1450"/>
                    <a:pt x="748" y="1451"/>
                    <a:pt x="750" y="1451"/>
                  </a:cubicBezTo>
                  <a:cubicBezTo>
                    <a:pt x="751" y="1451"/>
                    <a:pt x="755" y="1449"/>
                    <a:pt x="756" y="1449"/>
                  </a:cubicBezTo>
                  <a:cubicBezTo>
                    <a:pt x="758" y="1449"/>
                    <a:pt x="762" y="1449"/>
                    <a:pt x="765" y="1448"/>
                  </a:cubicBezTo>
                  <a:cubicBezTo>
                    <a:pt x="768" y="1447"/>
                    <a:pt x="770" y="1444"/>
                    <a:pt x="774" y="1444"/>
                  </a:cubicBezTo>
                  <a:cubicBezTo>
                    <a:pt x="779" y="1446"/>
                    <a:pt x="786" y="1446"/>
                    <a:pt x="794" y="1445"/>
                  </a:cubicBezTo>
                  <a:cubicBezTo>
                    <a:pt x="802" y="1444"/>
                    <a:pt x="810" y="1442"/>
                    <a:pt x="818" y="1441"/>
                  </a:cubicBezTo>
                  <a:cubicBezTo>
                    <a:pt x="822" y="1440"/>
                    <a:pt x="825" y="1440"/>
                    <a:pt x="828" y="1440"/>
                  </a:cubicBezTo>
                  <a:cubicBezTo>
                    <a:pt x="832" y="1440"/>
                    <a:pt x="835" y="1439"/>
                    <a:pt x="839" y="1439"/>
                  </a:cubicBezTo>
                  <a:cubicBezTo>
                    <a:pt x="841" y="1438"/>
                    <a:pt x="845" y="1436"/>
                    <a:pt x="848" y="1436"/>
                  </a:cubicBezTo>
                  <a:cubicBezTo>
                    <a:pt x="851" y="1435"/>
                    <a:pt x="852" y="1436"/>
                    <a:pt x="855" y="1435"/>
                  </a:cubicBezTo>
                  <a:cubicBezTo>
                    <a:pt x="860" y="1434"/>
                    <a:pt x="864" y="1432"/>
                    <a:pt x="869" y="1430"/>
                  </a:cubicBezTo>
                  <a:cubicBezTo>
                    <a:pt x="877" y="1428"/>
                    <a:pt x="886" y="1427"/>
                    <a:pt x="895" y="1424"/>
                  </a:cubicBezTo>
                  <a:cubicBezTo>
                    <a:pt x="903" y="1422"/>
                    <a:pt x="908" y="1419"/>
                    <a:pt x="914" y="1417"/>
                  </a:cubicBezTo>
                  <a:cubicBezTo>
                    <a:pt x="917" y="1417"/>
                    <a:pt x="920" y="1417"/>
                    <a:pt x="923" y="1416"/>
                  </a:cubicBezTo>
                  <a:cubicBezTo>
                    <a:pt x="925" y="1416"/>
                    <a:pt x="929" y="1413"/>
                    <a:pt x="932" y="1412"/>
                  </a:cubicBezTo>
                  <a:cubicBezTo>
                    <a:pt x="943" y="1407"/>
                    <a:pt x="960" y="1403"/>
                    <a:pt x="967" y="1399"/>
                  </a:cubicBezTo>
                  <a:cubicBezTo>
                    <a:pt x="968" y="1398"/>
                    <a:pt x="968" y="1397"/>
                    <a:pt x="970" y="1396"/>
                  </a:cubicBezTo>
                  <a:cubicBezTo>
                    <a:pt x="971" y="1396"/>
                    <a:pt x="975" y="1396"/>
                    <a:pt x="977" y="1395"/>
                  </a:cubicBezTo>
                  <a:cubicBezTo>
                    <a:pt x="986" y="1392"/>
                    <a:pt x="993" y="1388"/>
                    <a:pt x="999" y="1385"/>
                  </a:cubicBezTo>
                  <a:cubicBezTo>
                    <a:pt x="1003" y="1383"/>
                    <a:pt x="1007" y="1382"/>
                    <a:pt x="1011" y="1380"/>
                  </a:cubicBezTo>
                  <a:cubicBezTo>
                    <a:pt x="1017" y="1378"/>
                    <a:pt x="1021" y="1375"/>
                    <a:pt x="1023" y="1374"/>
                  </a:cubicBezTo>
                  <a:cubicBezTo>
                    <a:pt x="1024" y="1374"/>
                    <a:pt x="1025" y="1377"/>
                    <a:pt x="1026" y="1377"/>
                  </a:cubicBezTo>
                  <a:cubicBezTo>
                    <a:pt x="1028" y="1377"/>
                    <a:pt x="1032" y="1374"/>
                    <a:pt x="1033" y="1374"/>
                  </a:cubicBezTo>
                  <a:cubicBezTo>
                    <a:pt x="1034" y="1374"/>
                    <a:pt x="1033" y="1375"/>
                    <a:pt x="1034" y="1375"/>
                  </a:cubicBezTo>
                  <a:cubicBezTo>
                    <a:pt x="1040" y="1375"/>
                    <a:pt x="1044" y="1374"/>
                    <a:pt x="1048" y="1373"/>
                  </a:cubicBezTo>
                  <a:cubicBezTo>
                    <a:pt x="1051" y="1372"/>
                    <a:pt x="1056" y="1371"/>
                    <a:pt x="1057" y="1370"/>
                  </a:cubicBezTo>
                  <a:cubicBezTo>
                    <a:pt x="1059" y="1370"/>
                    <a:pt x="1062" y="1367"/>
                    <a:pt x="1064" y="1367"/>
                  </a:cubicBezTo>
                  <a:cubicBezTo>
                    <a:pt x="1068" y="1365"/>
                    <a:pt x="1070" y="1365"/>
                    <a:pt x="1073" y="1364"/>
                  </a:cubicBezTo>
                  <a:cubicBezTo>
                    <a:pt x="1076" y="1363"/>
                    <a:pt x="1079" y="1360"/>
                    <a:pt x="1081" y="1359"/>
                  </a:cubicBezTo>
                  <a:cubicBezTo>
                    <a:pt x="1085" y="1357"/>
                    <a:pt x="1086" y="1358"/>
                    <a:pt x="1089" y="1356"/>
                  </a:cubicBezTo>
                  <a:cubicBezTo>
                    <a:pt x="1096" y="1352"/>
                    <a:pt x="1097" y="1352"/>
                    <a:pt x="1101" y="1350"/>
                  </a:cubicBezTo>
                  <a:cubicBezTo>
                    <a:pt x="1103" y="1350"/>
                    <a:pt x="1105" y="1349"/>
                    <a:pt x="1107" y="1348"/>
                  </a:cubicBezTo>
                  <a:cubicBezTo>
                    <a:pt x="1110" y="1348"/>
                    <a:pt x="1109" y="1351"/>
                    <a:pt x="1111" y="1352"/>
                  </a:cubicBezTo>
                  <a:cubicBezTo>
                    <a:pt x="1113" y="1352"/>
                    <a:pt x="1123" y="1349"/>
                    <a:pt x="1125" y="1348"/>
                  </a:cubicBezTo>
                  <a:cubicBezTo>
                    <a:pt x="1128" y="1347"/>
                    <a:pt x="1127" y="1346"/>
                    <a:pt x="1133" y="1342"/>
                  </a:cubicBezTo>
                  <a:cubicBezTo>
                    <a:pt x="1135" y="1340"/>
                    <a:pt x="1136" y="1340"/>
                    <a:pt x="1139" y="1338"/>
                  </a:cubicBezTo>
                  <a:cubicBezTo>
                    <a:pt x="1143" y="1335"/>
                    <a:pt x="1145" y="1331"/>
                    <a:pt x="1149" y="1328"/>
                  </a:cubicBezTo>
                  <a:cubicBezTo>
                    <a:pt x="1151" y="1326"/>
                    <a:pt x="1154" y="1324"/>
                    <a:pt x="1157" y="1321"/>
                  </a:cubicBezTo>
                  <a:cubicBezTo>
                    <a:pt x="1160" y="1319"/>
                    <a:pt x="1163" y="1316"/>
                    <a:pt x="1166" y="1314"/>
                  </a:cubicBezTo>
                  <a:cubicBezTo>
                    <a:pt x="1172" y="1309"/>
                    <a:pt x="1178" y="1304"/>
                    <a:pt x="1183" y="1299"/>
                  </a:cubicBezTo>
                  <a:cubicBezTo>
                    <a:pt x="1186" y="1298"/>
                    <a:pt x="1187" y="1298"/>
                    <a:pt x="1189" y="1297"/>
                  </a:cubicBezTo>
                  <a:cubicBezTo>
                    <a:pt x="1192" y="1295"/>
                    <a:pt x="1194" y="1291"/>
                    <a:pt x="1198" y="1289"/>
                  </a:cubicBezTo>
                  <a:cubicBezTo>
                    <a:pt x="1201" y="1286"/>
                    <a:pt x="1204" y="1285"/>
                    <a:pt x="1206" y="1283"/>
                  </a:cubicBezTo>
                  <a:cubicBezTo>
                    <a:pt x="1209" y="1281"/>
                    <a:pt x="1212" y="1278"/>
                    <a:pt x="1214" y="1275"/>
                  </a:cubicBezTo>
                  <a:cubicBezTo>
                    <a:pt x="1218" y="1272"/>
                    <a:pt x="1221" y="1271"/>
                    <a:pt x="1224" y="1268"/>
                  </a:cubicBezTo>
                  <a:cubicBezTo>
                    <a:pt x="1230" y="1262"/>
                    <a:pt x="1234" y="1257"/>
                    <a:pt x="1240" y="1251"/>
                  </a:cubicBezTo>
                  <a:cubicBezTo>
                    <a:pt x="1245" y="1246"/>
                    <a:pt x="1251" y="1242"/>
                    <a:pt x="1256" y="1237"/>
                  </a:cubicBezTo>
                  <a:cubicBezTo>
                    <a:pt x="1259" y="1234"/>
                    <a:pt x="1262" y="1230"/>
                    <a:pt x="1264" y="1228"/>
                  </a:cubicBezTo>
                  <a:cubicBezTo>
                    <a:pt x="1267" y="1225"/>
                    <a:pt x="1269" y="1224"/>
                    <a:pt x="1271" y="1221"/>
                  </a:cubicBezTo>
                  <a:cubicBezTo>
                    <a:pt x="1277" y="1214"/>
                    <a:pt x="1282" y="1207"/>
                    <a:pt x="1287" y="1201"/>
                  </a:cubicBezTo>
                  <a:cubicBezTo>
                    <a:pt x="1289" y="1198"/>
                    <a:pt x="1292" y="1197"/>
                    <a:pt x="1294" y="1194"/>
                  </a:cubicBezTo>
                  <a:cubicBezTo>
                    <a:pt x="1298" y="1190"/>
                    <a:pt x="1305" y="1181"/>
                    <a:pt x="1305" y="1180"/>
                  </a:cubicBezTo>
                  <a:cubicBezTo>
                    <a:pt x="1307" y="1179"/>
                    <a:pt x="1306" y="1178"/>
                    <a:pt x="1307" y="1177"/>
                  </a:cubicBezTo>
                  <a:cubicBezTo>
                    <a:pt x="1309" y="1174"/>
                    <a:pt x="1312" y="1172"/>
                    <a:pt x="1314" y="1169"/>
                  </a:cubicBezTo>
                  <a:cubicBezTo>
                    <a:pt x="1320" y="1162"/>
                    <a:pt x="1322" y="1157"/>
                    <a:pt x="1326" y="1151"/>
                  </a:cubicBezTo>
                  <a:cubicBezTo>
                    <a:pt x="1328" y="1148"/>
                    <a:pt x="1331" y="1147"/>
                    <a:pt x="1333" y="1144"/>
                  </a:cubicBezTo>
                  <a:cubicBezTo>
                    <a:pt x="1335" y="1139"/>
                    <a:pt x="1336" y="1131"/>
                    <a:pt x="1341" y="1130"/>
                  </a:cubicBezTo>
                  <a:cubicBezTo>
                    <a:pt x="1342" y="1137"/>
                    <a:pt x="1332" y="1149"/>
                    <a:pt x="1326" y="1158"/>
                  </a:cubicBezTo>
                  <a:cubicBezTo>
                    <a:pt x="1322" y="1164"/>
                    <a:pt x="1320" y="1170"/>
                    <a:pt x="1315" y="1175"/>
                  </a:cubicBezTo>
                  <a:cubicBezTo>
                    <a:pt x="1314" y="1178"/>
                    <a:pt x="1311" y="1180"/>
                    <a:pt x="1309" y="1183"/>
                  </a:cubicBezTo>
                  <a:cubicBezTo>
                    <a:pt x="1304" y="1190"/>
                    <a:pt x="1299" y="1201"/>
                    <a:pt x="1295" y="1207"/>
                  </a:cubicBezTo>
                  <a:cubicBezTo>
                    <a:pt x="1292" y="1210"/>
                    <a:pt x="1289" y="1212"/>
                    <a:pt x="1286" y="1215"/>
                  </a:cubicBezTo>
                  <a:cubicBezTo>
                    <a:pt x="1282" y="1221"/>
                    <a:pt x="1278" y="1226"/>
                    <a:pt x="1274" y="1232"/>
                  </a:cubicBezTo>
                  <a:cubicBezTo>
                    <a:pt x="1270" y="1237"/>
                    <a:pt x="1266" y="1242"/>
                    <a:pt x="1262" y="1247"/>
                  </a:cubicBezTo>
                  <a:cubicBezTo>
                    <a:pt x="1257" y="1253"/>
                    <a:pt x="1251" y="1257"/>
                    <a:pt x="1246" y="1262"/>
                  </a:cubicBezTo>
                  <a:cubicBezTo>
                    <a:pt x="1245" y="1263"/>
                    <a:pt x="1243" y="1268"/>
                    <a:pt x="1242" y="1269"/>
                  </a:cubicBezTo>
                  <a:cubicBezTo>
                    <a:pt x="1238" y="1274"/>
                    <a:pt x="1230" y="1282"/>
                    <a:pt x="1225" y="1286"/>
                  </a:cubicBezTo>
                  <a:cubicBezTo>
                    <a:pt x="1224" y="1288"/>
                    <a:pt x="1220" y="1289"/>
                    <a:pt x="1218" y="1291"/>
                  </a:cubicBezTo>
                  <a:cubicBezTo>
                    <a:pt x="1217" y="1292"/>
                    <a:pt x="1217" y="1295"/>
                    <a:pt x="1216" y="1297"/>
                  </a:cubicBezTo>
                  <a:cubicBezTo>
                    <a:pt x="1217" y="1296"/>
                    <a:pt x="1214" y="1297"/>
                    <a:pt x="1214" y="1297"/>
                  </a:cubicBezTo>
                  <a:cubicBezTo>
                    <a:pt x="1208" y="1302"/>
                    <a:pt x="1205" y="1307"/>
                    <a:pt x="1203" y="1310"/>
                  </a:cubicBezTo>
                  <a:cubicBezTo>
                    <a:pt x="1189" y="1324"/>
                    <a:pt x="1171" y="1338"/>
                    <a:pt x="1152" y="1352"/>
                  </a:cubicBezTo>
                  <a:cubicBezTo>
                    <a:pt x="1149" y="1355"/>
                    <a:pt x="1145" y="1358"/>
                    <a:pt x="1142" y="1361"/>
                  </a:cubicBezTo>
                  <a:cubicBezTo>
                    <a:pt x="1138" y="1364"/>
                    <a:pt x="1134" y="1366"/>
                    <a:pt x="1130" y="1369"/>
                  </a:cubicBezTo>
                  <a:cubicBezTo>
                    <a:pt x="1127" y="1371"/>
                    <a:pt x="1124" y="1372"/>
                    <a:pt x="1122" y="1374"/>
                  </a:cubicBezTo>
                  <a:cubicBezTo>
                    <a:pt x="1119" y="1376"/>
                    <a:pt x="1116" y="1378"/>
                    <a:pt x="1114" y="1380"/>
                  </a:cubicBezTo>
                  <a:cubicBezTo>
                    <a:pt x="1111" y="1382"/>
                    <a:pt x="1109" y="1384"/>
                    <a:pt x="1106" y="1386"/>
                  </a:cubicBezTo>
                  <a:cubicBezTo>
                    <a:pt x="1103" y="1388"/>
                    <a:pt x="1099" y="1389"/>
                    <a:pt x="1097" y="1391"/>
                  </a:cubicBezTo>
                  <a:cubicBezTo>
                    <a:pt x="1094" y="1393"/>
                    <a:pt x="1091" y="1395"/>
                    <a:pt x="1088" y="1397"/>
                  </a:cubicBezTo>
                  <a:cubicBezTo>
                    <a:pt x="1085" y="1399"/>
                    <a:pt x="1082" y="1401"/>
                    <a:pt x="1078" y="1403"/>
                  </a:cubicBezTo>
                  <a:cubicBezTo>
                    <a:pt x="1075" y="1405"/>
                    <a:pt x="1074" y="1405"/>
                    <a:pt x="1071" y="1406"/>
                  </a:cubicBezTo>
                  <a:cubicBezTo>
                    <a:pt x="1070" y="1407"/>
                    <a:pt x="1068" y="1409"/>
                    <a:pt x="1064" y="1411"/>
                  </a:cubicBezTo>
                  <a:cubicBezTo>
                    <a:pt x="1061" y="1413"/>
                    <a:pt x="1058" y="1413"/>
                    <a:pt x="1055" y="1415"/>
                  </a:cubicBezTo>
                  <a:cubicBezTo>
                    <a:pt x="1049" y="1419"/>
                    <a:pt x="1044" y="1423"/>
                    <a:pt x="1038" y="1426"/>
                  </a:cubicBezTo>
                  <a:cubicBezTo>
                    <a:pt x="1034" y="1428"/>
                    <a:pt x="1030" y="1429"/>
                    <a:pt x="1025" y="1430"/>
                  </a:cubicBezTo>
                  <a:cubicBezTo>
                    <a:pt x="1019" y="1433"/>
                    <a:pt x="1012" y="1436"/>
                    <a:pt x="1006" y="1438"/>
                  </a:cubicBezTo>
                  <a:cubicBezTo>
                    <a:pt x="1000" y="1441"/>
                    <a:pt x="995" y="1443"/>
                    <a:pt x="990" y="1445"/>
                  </a:cubicBezTo>
                  <a:cubicBezTo>
                    <a:pt x="986" y="1447"/>
                    <a:pt x="986" y="1448"/>
                    <a:pt x="983" y="1449"/>
                  </a:cubicBezTo>
                  <a:cubicBezTo>
                    <a:pt x="973" y="1452"/>
                    <a:pt x="964" y="1454"/>
                    <a:pt x="956" y="1457"/>
                  </a:cubicBezTo>
                  <a:cubicBezTo>
                    <a:pt x="953" y="1459"/>
                    <a:pt x="950" y="1461"/>
                    <a:pt x="947" y="1462"/>
                  </a:cubicBezTo>
                  <a:cubicBezTo>
                    <a:pt x="944" y="1463"/>
                    <a:pt x="940" y="1463"/>
                    <a:pt x="937" y="1464"/>
                  </a:cubicBezTo>
                  <a:cubicBezTo>
                    <a:pt x="933" y="1465"/>
                    <a:pt x="930" y="1467"/>
                    <a:pt x="926" y="1468"/>
                  </a:cubicBezTo>
                  <a:cubicBezTo>
                    <a:pt x="922" y="1469"/>
                    <a:pt x="917" y="1470"/>
                    <a:pt x="912" y="1471"/>
                  </a:cubicBezTo>
                  <a:cubicBezTo>
                    <a:pt x="892" y="1475"/>
                    <a:pt x="876" y="1481"/>
                    <a:pt x="858" y="1483"/>
                  </a:cubicBezTo>
                  <a:cubicBezTo>
                    <a:pt x="853" y="1484"/>
                    <a:pt x="846" y="1485"/>
                    <a:pt x="840" y="1486"/>
                  </a:cubicBezTo>
                  <a:cubicBezTo>
                    <a:pt x="837" y="1487"/>
                    <a:pt x="833" y="1486"/>
                    <a:pt x="830" y="1486"/>
                  </a:cubicBezTo>
                  <a:cubicBezTo>
                    <a:pt x="827" y="1486"/>
                    <a:pt x="825" y="1487"/>
                    <a:pt x="822" y="1487"/>
                  </a:cubicBezTo>
                  <a:cubicBezTo>
                    <a:pt x="819" y="1488"/>
                    <a:pt x="815" y="1487"/>
                    <a:pt x="812" y="1487"/>
                  </a:cubicBezTo>
                  <a:cubicBezTo>
                    <a:pt x="809" y="1487"/>
                    <a:pt x="805" y="1488"/>
                    <a:pt x="801" y="1488"/>
                  </a:cubicBezTo>
                  <a:cubicBezTo>
                    <a:pt x="797" y="1488"/>
                    <a:pt x="794" y="1488"/>
                    <a:pt x="790" y="1488"/>
                  </a:cubicBezTo>
                  <a:cubicBezTo>
                    <a:pt x="782" y="1489"/>
                    <a:pt x="775" y="1489"/>
                    <a:pt x="769" y="1489"/>
                  </a:cubicBezTo>
                  <a:cubicBezTo>
                    <a:pt x="764" y="1489"/>
                    <a:pt x="761" y="1489"/>
                    <a:pt x="758" y="1489"/>
                  </a:cubicBezTo>
                  <a:cubicBezTo>
                    <a:pt x="754" y="1490"/>
                    <a:pt x="751" y="1490"/>
                    <a:pt x="749" y="1490"/>
                  </a:cubicBezTo>
                  <a:cubicBezTo>
                    <a:pt x="743" y="1491"/>
                    <a:pt x="739" y="1492"/>
                    <a:pt x="733" y="1493"/>
                  </a:cubicBezTo>
                  <a:cubicBezTo>
                    <a:pt x="733" y="1499"/>
                    <a:pt x="741" y="1502"/>
                    <a:pt x="736" y="1507"/>
                  </a:cubicBezTo>
                  <a:cubicBezTo>
                    <a:pt x="728" y="1507"/>
                    <a:pt x="721" y="1507"/>
                    <a:pt x="716" y="1506"/>
                  </a:cubicBezTo>
                  <a:cubicBezTo>
                    <a:pt x="714" y="1503"/>
                    <a:pt x="714" y="1504"/>
                    <a:pt x="716" y="1501"/>
                  </a:cubicBezTo>
                  <a:cubicBezTo>
                    <a:pt x="711" y="1501"/>
                    <a:pt x="705" y="1499"/>
                    <a:pt x="700" y="1498"/>
                  </a:cubicBezTo>
                  <a:cubicBezTo>
                    <a:pt x="695" y="1497"/>
                    <a:pt x="689" y="1496"/>
                    <a:pt x="682" y="1496"/>
                  </a:cubicBezTo>
                  <a:cubicBezTo>
                    <a:pt x="679" y="1496"/>
                    <a:pt x="678" y="1497"/>
                    <a:pt x="676" y="1497"/>
                  </a:cubicBezTo>
                  <a:cubicBezTo>
                    <a:pt x="673" y="1498"/>
                    <a:pt x="670" y="1497"/>
                    <a:pt x="668" y="1498"/>
                  </a:cubicBezTo>
                  <a:cubicBezTo>
                    <a:pt x="663" y="1499"/>
                    <a:pt x="665" y="1502"/>
                    <a:pt x="664" y="1503"/>
                  </a:cubicBezTo>
                  <a:cubicBezTo>
                    <a:pt x="660" y="1505"/>
                    <a:pt x="656" y="1505"/>
                    <a:pt x="652" y="1505"/>
                  </a:cubicBezTo>
                  <a:cubicBezTo>
                    <a:pt x="647" y="1505"/>
                    <a:pt x="642" y="1504"/>
                    <a:pt x="637" y="1504"/>
                  </a:cubicBezTo>
                  <a:cubicBezTo>
                    <a:pt x="633" y="1503"/>
                    <a:pt x="624" y="1503"/>
                    <a:pt x="623" y="1503"/>
                  </a:cubicBezTo>
                  <a:cubicBezTo>
                    <a:pt x="622" y="1503"/>
                    <a:pt x="614" y="1509"/>
                    <a:pt x="614" y="1509"/>
                  </a:cubicBezTo>
                  <a:cubicBezTo>
                    <a:pt x="611" y="1512"/>
                    <a:pt x="613" y="1515"/>
                    <a:pt x="614" y="1516"/>
                  </a:cubicBezTo>
                  <a:cubicBezTo>
                    <a:pt x="614" y="1517"/>
                    <a:pt x="611" y="1517"/>
                    <a:pt x="611" y="1518"/>
                  </a:cubicBezTo>
                  <a:cubicBezTo>
                    <a:pt x="611" y="1521"/>
                    <a:pt x="614" y="1523"/>
                    <a:pt x="610" y="1524"/>
                  </a:cubicBezTo>
                  <a:cubicBezTo>
                    <a:pt x="618" y="1526"/>
                    <a:pt x="623" y="1531"/>
                    <a:pt x="633" y="1533"/>
                  </a:cubicBezTo>
                  <a:cubicBezTo>
                    <a:pt x="635" y="1533"/>
                    <a:pt x="642" y="1533"/>
                    <a:pt x="649" y="1533"/>
                  </a:cubicBezTo>
                  <a:cubicBezTo>
                    <a:pt x="657" y="1534"/>
                    <a:pt x="659" y="1534"/>
                    <a:pt x="666" y="1533"/>
                  </a:cubicBezTo>
                  <a:cubicBezTo>
                    <a:pt x="670" y="1533"/>
                    <a:pt x="673" y="1532"/>
                    <a:pt x="677" y="1532"/>
                  </a:cubicBezTo>
                  <a:cubicBezTo>
                    <a:pt x="683" y="1532"/>
                    <a:pt x="689" y="1533"/>
                    <a:pt x="693" y="1533"/>
                  </a:cubicBezTo>
                  <a:cubicBezTo>
                    <a:pt x="699" y="1532"/>
                    <a:pt x="703" y="1529"/>
                    <a:pt x="708" y="1529"/>
                  </a:cubicBezTo>
                  <a:cubicBezTo>
                    <a:pt x="709" y="1529"/>
                    <a:pt x="715" y="1530"/>
                    <a:pt x="718" y="1530"/>
                  </a:cubicBezTo>
                  <a:cubicBezTo>
                    <a:pt x="722" y="1530"/>
                    <a:pt x="725" y="1530"/>
                    <a:pt x="727" y="1530"/>
                  </a:cubicBezTo>
                  <a:cubicBezTo>
                    <a:pt x="730" y="1529"/>
                    <a:pt x="733" y="1529"/>
                    <a:pt x="737" y="1529"/>
                  </a:cubicBezTo>
                  <a:cubicBezTo>
                    <a:pt x="748" y="1529"/>
                    <a:pt x="759" y="1527"/>
                    <a:pt x="768" y="1527"/>
                  </a:cubicBezTo>
                  <a:cubicBezTo>
                    <a:pt x="772" y="1526"/>
                    <a:pt x="776" y="1527"/>
                    <a:pt x="780" y="1526"/>
                  </a:cubicBezTo>
                  <a:cubicBezTo>
                    <a:pt x="785" y="1525"/>
                    <a:pt x="789" y="1524"/>
                    <a:pt x="792" y="1523"/>
                  </a:cubicBezTo>
                  <a:cubicBezTo>
                    <a:pt x="800" y="1522"/>
                    <a:pt x="803" y="1524"/>
                    <a:pt x="805" y="1523"/>
                  </a:cubicBezTo>
                  <a:cubicBezTo>
                    <a:pt x="809" y="1523"/>
                    <a:pt x="812" y="1521"/>
                    <a:pt x="817" y="1520"/>
                  </a:cubicBezTo>
                  <a:cubicBezTo>
                    <a:pt x="827" y="1517"/>
                    <a:pt x="837" y="1517"/>
                    <a:pt x="843" y="1516"/>
                  </a:cubicBezTo>
                  <a:cubicBezTo>
                    <a:pt x="846" y="1515"/>
                    <a:pt x="850" y="1513"/>
                    <a:pt x="855" y="1511"/>
                  </a:cubicBezTo>
                  <a:cubicBezTo>
                    <a:pt x="855" y="1511"/>
                    <a:pt x="858" y="1511"/>
                    <a:pt x="861" y="1510"/>
                  </a:cubicBezTo>
                  <a:cubicBezTo>
                    <a:pt x="864" y="1510"/>
                    <a:pt x="868" y="1509"/>
                    <a:pt x="869" y="1508"/>
                  </a:cubicBezTo>
                  <a:cubicBezTo>
                    <a:pt x="872" y="1507"/>
                    <a:pt x="874" y="1505"/>
                    <a:pt x="877" y="1504"/>
                  </a:cubicBezTo>
                  <a:cubicBezTo>
                    <a:pt x="880" y="1503"/>
                    <a:pt x="883" y="1504"/>
                    <a:pt x="887" y="1503"/>
                  </a:cubicBezTo>
                  <a:cubicBezTo>
                    <a:pt x="893" y="1501"/>
                    <a:pt x="897" y="1498"/>
                    <a:pt x="902" y="1497"/>
                  </a:cubicBezTo>
                  <a:cubicBezTo>
                    <a:pt x="908" y="1496"/>
                    <a:pt x="908" y="1499"/>
                    <a:pt x="915" y="1497"/>
                  </a:cubicBezTo>
                  <a:cubicBezTo>
                    <a:pt x="921" y="1494"/>
                    <a:pt x="914" y="1495"/>
                    <a:pt x="918" y="1492"/>
                  </a:cubicBezTo>
                  <a:cubicBezTo>
                    <a:pt x="923" y="1491"/>
                    <a:pt x="924" y="1492"/>
                    <a:pt x="929" y="1491"/>
                  </a:cubicBezTo>
                  <a:cubicBezTo>
                    <a:pt x="931" y="1491"/>
                    <a:pt x="931" y="1489"/>
                    <a:pt x="934" y="1488"/>
                  </a:cubicBezTo>
                  <a:cubicBezTo>
                    <a:pt x="937" y="1488"/>
                    <a:pt x="937" y="1489"/>
                    <a:pt x="940" y="1487"/>
                  </a:cubicBezTo>
                  <a:cubicBezTo>
                    <a:pt x="944" y="1486"/>
                    <a:pt x="944" y="1484"/>
                    <a:pt x="948" y="1483"/>
                  </a:cubicBezTo>
                  <a:cubicBezTo>
                    <a:pt x="951" y="1482"/>
                    <a:pt x="956" y="1482"/>
                    <a:pt x="958" y="1482"/>
                  </a:cubicBezTo>
                  <a:cubicBezTo>
                    <a:pt x="971" y="1478"/>
                    <a:pt x="977" y="1473"/>
                    <a:pt x="984" y="1470"/>
                  </a:cubicBezTo>
                  <a:cubicBezTo>
                    <a:pt x="992" y="1467"/>
                    <a:pt x="994" y="1468"/>
                    <a:pt x="997" y="1467"/>
                  </a:cubicBezTo>
                  <a:cubicBezTo>
                    <a:pt x="1001" y="1465"/>
                    <a:pt x="1003" y="1462"/>
                    <a:pt x="1007" y="1460"/>
                  </a:cubicBezTo>
                  <a:cubicBezTo>
                    <a:pt x="1011" y="1459"/>
                    <a:pt x="1017" y="1458"/>
                    <a:pt x="1021" y="1456"/>
                  </a:cubicBezTo>
                  <a:cubicBezTo>
                    <a:pt x="1024" y="1455"/>
                    <a:pt x="1036" y="1448"/>
                    <a:pt x="1039" y="1447"/>
                  </a:cubicBezTo>
                  <a:cubicBezTo>
                    <a:pt x="1043" y="1444"/>
                    <a:pt x="1046" y="1441"/>
                    <a:pt x="1050" y="1439"/>
                  </a:cubicBezTo>
                  <a:cubicBezTo>
                    <a:pt x="1050" y="1439"/>
                    <a:pt x="1055" y="1439"/>
                    <a:pt x="1056" y="1438"/>
                  </a:cubicBezTo>
                  <a:cubicBezTo>
                    <a:pt x="1059" y="1437"/>
                    <a:pt x="1063" y="1436"/>
                    <a:pt x="1066" y="1434"/>
                  </a:cubicBezTo>
                  <a:cubicBezTo>
                    <a:pt x="1069" y="1432"/>
                    <a:pt x="1072" y="1431"/>
                    <a:pt x="1075" y="1429"/>
                  </a:cubicBezTo>
                  <a:cubicBezTo>
                    <a:pt x="1082" y="1425"/>
                    <a:pt x="1088" y="1420"/>
                    <a:pt x="1096" y="1416"/>
                  </a:cubicBezTo>
                  <a:cubicBezTo>
                    <a:pt x="1102" y="1412"/>
                    <a:pt x="1108" y="1410"/>
                    <a:pt x="1114" y="1406"/>
                  </a:cubicBezTo>
                  <a:cubicBezTo>
                    <a:pt x="1117" y="1404"/>
                    <a:pt x="1119" y="1400"/>
                    <a:pt x="1123" y="1398"/>
                  </a:cubicBezTo>
                  <a:cubicBezTo>
                    <a:pt x="1129" y="1394"/>
                    <a:pt x="1136" y="1390"/>
                    <a:pt x="1142" y="1386"/>
                  </a:cubicBezTo>
                  <a:cubicBezTo>
                    <a:pt x="1149" y="1382"/>
                    <a:pt x="1156" y="1378"/>
                    <a:pt x="1163" y="1372"/>
                  </a:cubicBezTo>
                  <a:cubicBezTo>
                    <a:pt x="1166" y="1369"/>
                    <a:pt x="1167" y="1367"/>
                    <a:pt x="1170" y="1365"/>
                  </a:cubicBezTo>
                  <a:cubicBezTo>
                    <a:pt x="1172" y="1363"/>
                    <a:pt x="1174" y="1363"/>
                    <a:pt x="1177" y="1361"/>
                  </a:cubicBezTo>
                  <a:cubicBezTo>
                    <a:pt x="1180" y="1359"/>
                    <a:pt x="1183" y="1355"/>
                    <a:pt x="1185" y="1354"/>
                  </a:cubicBezTo>
                  <a:cubicBezTo>
                    <a:pt x="1191" y="1350"/>
                    <a:pt x="1195" y="1345"/>
                    <a:pt x="1201" y="1341"/>
                  </a:cubicBezTo>
                  <a:cubicBezTo>
                    <a:pt x="1205" y="1337"/>
                    <a:pt x="1209" y="1334"/>
                    <a:pt x="1213" y="1331"/>
                  </a:cubicBezTo>
                  <a:cubicBezTo>
                    <a:pt x="1217" y="1327"/>
                    <a:pt x="1221" y="1324"/>
                    <a:pt x="1224" y="1320"/>
                  </a:cubicBezTo>
                  <a:cubicBezTo>
                    <a:pt x="1223" y="1318"/>
                    <a:pt x="1222" y="1316"/>
                    <a:pt x="1230" y="1309"/>
                  </a:cubicBezTo>
                  <a:cubicBezTo>
                    <a:pt x="1234" y="1308"/>
                    <a:pt x="1234" y="1307"/>
                    <a:pt x="1234" y="1310"/>
                  </a:cubicBezTo>
                  <a:cubicBezTo>
                    <a:pt x="1242" y="1304"/>
                    <a:pt x="1244" y="1300"/>
                    <a:pt x="1247" y="1296"/>
                  </a:cubicBezTo>
                  <a:cubicBezTo>
                    <a:pt x="1249" y="1292"/>
                    <a:pt x="1251" y="1288"/>
                    <a:pt x="1256" y="1282"/>
                  </a:cubicBezTo>
                  <a:cubicBezTo>
                    <a:pt x="1259" y="1282"/>
                    <a:pt x="1267" y="1281"/>
                    <a:pt x="1269" y="1273"/>
                  </a:cubicBezTo>
                  <a:cubicBezTo>
                    <a:pt x="1267" y="1275"/>
                    <a:pt x="1265" y="1277"/>
                    <a:pt x="1263" y="1278"/>
                  </a:cubicBezTo>
                  <a:cubicBezTo>
                    <a:pt x="1268" y="1266"/>
                    <a:pt x="1277" y="1265"/>
                    <a:pt x="1283" y="1260"/>
                  </a:cubicBezTo>
                  <a:cubicBezTo>
                    <a:pt x="1287" y="1251"/>
                    <a:pt x="1298" y="1242"/>
                    <a:pt x="1305" y="1232"/>
                  </a:cubicBezTo>
                  <a:cubicBezTo>
                    <a:pt x="1306" y="1230"/>
                    <a:pt x="1307" y="1227"/>
                    <a:pt x="1308" y="1225"/>
                  </a:cubicBezTo>
                  <a:cubicBezTo>
                    <a:pt x="1315" y="1216"/>
                    <a:pt x="1322" y="1208"/>
                    <a:pt x="1330" y="1197"/>
                  </a:cubicBezTo>
                  <a:cubicBezTo>
                    <a:pt x="1334" y="1191"/>
                    <a:pt x="1337" y="1187"/>
                    <a:pt x="1340" y="1182"/>
                  </a:cubicBezTo>
                  <a:cubicBezTo>
                    <a:pt x="1342" y="1179"/>
                    <a:pt x="1342" y="1178"/>
                    <a:pt x="1344" y="1175"/>
                  </a:cubicBezTo>
                  <a:cubicBezTo>
                    <a:pt x="1345" y="1173"/>
                    <a:pt x="1346" y="1173"/>
                    <a:pt x="1348" y="1170"/>
                  </a:cubicBezTo>
                  <a:cubicBezTo>
                    <a:pt x="1350" y="1165"/>
                    <a:pt x="1351" y="1161"/>
                    <a:pt x="1353" y="1156"/>
                  </a:cubicBezTo>
                  <a:cubicBezTo>
                    <a:pt x="1355" y="1154"/>
                    <a:pt x="1358" y="1150"/>
                    <a:pt x="1359" y="1148"/>
                  </a:cubicBezTo>
                  <a:cubicBezTo>
                    <a:pt x="1363" y="1143"/>
                    <a:pt x="1365" y="1137"/>
                    <a:pt x="1368" y="1132"/>
                  </a:cubicBezTo>
                  <a:cubicBezTo>
                    <a:pt x="1372" y="1124"/>
                    <a:pt x="1378" y="1114"/>
                    <a:pt x="1380" y="1110"/>
                  </a:cubicBezTo>
                  <a:cubicBezTo>
                    <a:pt x="1381" y="1108"/>
                    <a:pt x="1381" y="1105"/>
                    <a:pt x="1382" y="1102"/>
                  </a:cubicBezTo>
                  <a:cubicBezTo>
                    <a:pt x="1384" y="1098"/>
                    <a:pt x="1388" y="1095"/>
                    <a:pt x="1390" y="1090"/>
                  </a:cubicBezTo>
                  <a:cubicBezTo>
                    <a:pt x="1391" y="1087"/>
                    <a:pt x="1392" y="1083"/>
                    <a:pt x="1393" y="1080"/>
                  </a:cubicBezTo>
                  <a:cubicBezTo>
                    <a:pt x="1396" y="1075"/>
                    <a:pt x="1399" y="1070"/>
                    <a:pt x="1402" y="1064"/>
                  </a:cubicBezTo>
                  <a:cubicBezTo>
                    <a:pt x="1404" y="1056"/>
                    <a:pt x="1407" y="1052"/>
                    <a:pt x="1409" y="1045"/>
                  </a:cubicBezTo>
                  <a:cubicBezTo>
                    <a:pt x="1411" y="1041"/>
                    <a:pt x="1410" y="1039"/>
                    <a:pt x="1412" y="1035"/>
                  </a:cubicBezTo>
                  <a:cubicBezTo>
                    <a:pt x="1414" y="1027"/>
                    <a:pt x="1417" y="1018"/>
                    <a:pt x="1421" y="1010"/>
                  </a:cubicBezTo>
                  <a:cubicBezTo>
                    <a:pt x="1424" y="1002"/>
                    <a:pt x="1427" y="994"/>
                    <a:pt x="1429" y="987"/>
                  </a:cubicBezTo>
                  <a:cubicBezTo>
                    <a:pt x="1429" y="984"/>
                    <a:pt x="1429" y="981"/>
                    <a:pt x="1429" y="978"/>
                  </a:cubicBezTo>
                  <a:cubicBezTo>
                    <a:pt x="1430" y="975"/>
                    <a:pt x="1433" y="970"/>
                    <a:pt x="1434" y="967"/>
                  </a:cubicBezTo>
                  <a:cubicBezTo>
                    <a:pt x="1437" y="957"/>
                    <a:pt x="1437" y="946"/>
                    <a:pt x="1440" y="937"/>
                  </a:cubicBezTo>
                  <a:cubicBezTo>
                    <a:pt x="1440" y="933"/>
                    <a:pt x="1442" y="931"/>
                    <a:pt x="1443" y="927"/>
                  </a:cubicBezTo>
                  <a:cubicBezTo>
                    <a:pt x="1444" y="924"/>
                    <a:pt x="1444" y="921"/>
                    <a:pt x="1444" y="917"/>
                  </a:cubicBezTo>
                  <a:cubicBezTo>
                    <a:pt x="1445" y="911"/>
                    <a:pt x="1448" y="905"/>
                    <a:pt x="1449" y="899"/>
                  </a:cubicBezTo>
                  <a:cubicBezTo>
                    <a:pt x="1449" y="895"/>
                    <a:pt x="1450" y="890"/>
                    <a:pt x="1451" y="883"/>
                  </a:cubicBezTo>
                  <a:cubicBezTo>
                    <a:pt x="1451" y="877"/>
                    <a:pt x="1452" y="871"/>
                    <a:pt x="1453" y="865"/>
                  </a:cubicBezTo>
                  <a:cubicBezTo>
                    <a:pt x="1453" y="860"/>
                    <a:pt x="1455" y="855"/>
                    <a:pt x="1455" y="853"/>
                  </a:cubicBezTo>
                  <a:cubicBezTo>
                    <a:pt x="1455" y="848"/>
                    <a:pt x="1453" y="849"/>
                    <a:pt x="1453" y="844"/>
                  </a:cubicBezTo>
                  <a:cubicBezTo>
                    <a:pt x="1454" y="841"/>
                    <a:pt x="1455" y="838"/>
                    <a:pt x="1456" y="834"/>
                  </a:cubicBezTo>
                  <a:cubicBezTo>
                    <a:pt x="1458" y="825"/>
                    <a:pt x="1459" y="817"/>
                    <a:pt x="1459" y="809"/>
                  </a:cubicBezTo>
                  <a:cubicBezTo>
                    <a:pt x="1459" y="801"/>
                    <a:pt x="1458" y="792"/>
                    <a:pt x="1459" y="781"/>
                  </a:cubicBezTo>
                  <a:cubicBezTo>
                    <a:pt x="1459" y="779"/>
                    <a:pt x="1459" y="776"/>
                    <a:pt x="1459" y="774"/>
                  </a:cubicBezTo>
                  <a:cubicBezTo>
                    <a:pt x="1459" y="771"/>
                    <a:pt x="1459" y="769"/>
                    <a:pt x="1459" y="767"/>
                  </a:cubicBezTo>
                  <a:cubicBezTo>
                    <a:pt x="1460" y="762"/>
                    <a:pt x="1460" y="756"/>
                    <a:pt x="1460" y="751"/>
                  </a:cubicBezTo>
                  <a:cubicBezTo>
                    <a:pt x="1460" y="746"/>
                    <a:pt x="1460" y="741"/>
                    <a:pt x="1460" y="736"/>
                  </a:cubicBezTo>
                  <a:cubicBezTo>
                    <a:pt x="1459" y="731"/>
                    <a:pt x="1459" y="726"/>
                    <a:pt x="1459" y="721"/>
                  </a:cubicBezTo>
                  <a:cubicBezTo>
                    <a:pt x="1458" y="711"/>
                    <a:pt x="1457" y="702"/>
                    <a:pt x="1457" y="698"/>
                  </a:cubicBezTo>
                  <a:cubicBezTo>
                    <a:pt x="1456" y="695"/>
                    <a:pt x="1453" y="694"/>
                    <a:pt x="1453" y="690"/>
                  </a:cubicBezTo>
                  <a:cubicBezTo>
                    <a:pt x="1455" y="691"/>
                    <a:pt x="1455" y="688"/>
                    <a:pt x="1455" y="684"/>
                  </a:cubicBezTo>
                  <a:cubicBezTo>
                    <a:pt x="1455" y="685"/>
                    <a:pt x="1454" y="674"/>
                    <a:pt x="1454" y="676"/>
                  </a:cubicBezTo>
                  <a:cubicBezTo>
                    <a:pt x="1453" y="669"/>
                    <a:pt x="1451" y="668"/>
                    <a:pt x="1450" y="662"/>
                  </a:cubicBezTo>
                  <a:cubicBezTo>
                    <a:pt x="1450" y="658"/>
                    <a:pt x="1451" y="653"/>
                    <a:pt x="1451" y="648"/>
                  </a:cubicBezTo>
                  <a:cubicBezTo>
                    <a:pt x="1450" y="645"/>
                    <a:pt x="1448" y="638"/>
                    <a:pt x="1447" y="634"/>
                  </a:cubicBezTo>
                  <a:cubicBezTo>
                    <a:pt x="1447" y="631"/>
                    <a:pt x="1446" y="630"/>
                    <a:pt x="1445" y="626"/>
                  </a:cubicBezTo>
                  <a:cubicBezTo>
                    <a:pt x="1445" y="623"/>
                    <a:pt x="1446" y="622"/>
                    <a:pt x="1446" y="618"/>
                  </a:cubicBezTo>
                  <a:cubicBezTo>
                    <a:pt x="1445" y="614"/>
                    <a:pt x="1443" y="608"/>
                    <a:pt x="1441" y="602"/>
                  </a:cubicBezTo>
                  <a:cubicBezTo>
                    <a:pt x="1440" y="596"/>
                    <a:pt x="1439" y="590"/>
                    <a:pt x="1437" y="583"/>
                  </a:cubicBezTo>
                  <a:cubicBezTo>
                    <a:pt x="1435" y="577"/>
                    <a:pt x="1434" y="570"/>
                    <a:pt x="1432" y="563"/>
                  </a:cubicBezTo>
                  <a:cubicBezTo>
                    <a:pt x="1430" y="557"/>
                    <a:pt x="1429" y="550"/>
                    <a:pt x="1426" y="543"/>
                  </a:cubicBezTo>
                  <a:cubicBezTo>
                    <a:pt x="1424" y="537"/>
                    <a:pt x="1422" y="530"/>
                    <a:pt x="1419" y="524"/>
                  </a:cubicBezTo>
                  <a:cubicBezTo>
                    <a:pt x="1418" y="521"/>
                    <a:pt x="1415" y="517"/>
                    <a:pt x="1414" y="513"/>
                  </a:cubicBezTo>
                  <a:cubicBezTo>
                    <a:pt x="1413" y="511"/>
                    <a:pt x="1414" y="510"/>
                    <a:pt x="1413" y="507"/>
                  </a:cubicBezTo>
                  <a:cubicBezTo>
                    <a:pt x="1410" y="499"/>
                    <a:pt x="1408" y="493"/>
                    <a:pt x="1405" y="488"/>
                  </a:cubicBezTo>
                  <a:cubicBezTo>
                    <a:pt x="1402" y="482"/>
                    <a:pt x="1400" y="477"/>
                    <a:pt x="1398" y="472"/>
                  </a:cubicBezTo>
                  <a:cubicBezTo>
                    <a:pt x="1397" y="469"/>
                    <a:pt x="1398" y="466"/>
                    <a:pt x="1397" y="463"/>
                  </a:cubicBezTo>
                  <a:cubicBezTo>
                    <a:pt x="1394" y="457"/>
                    <a:pt x="1389" y="448"/>
                    <a:pt x="1389" y="447"/>
                  </a:cubicBezTo>
                  <a:cubicBezTo>
                    <a:pt x="1388" y="446"/>
                    <a:pt x="1388" y="444"/>
                    <a:pt x="1387" y="441"/>
                  </a:cubicBezTo>
                  <a:cubicBezTo>
                    <a:pt x="1385" y="437"/>
                    <a:pt x="1381" y="433"/>
                    <a:pt x="1379" y="429"/>
                  </a:cubicBezTo>
                  <a:cubicBezTo>
                    <a:pt x="1376" y="424"/>
                    <a:pt x="1374" y="417"/>
                    <a:pt x="1372" y="412"/>
                  </a:cubicBezTo>
                  <a:cubicBezTo>
                    <a:pt x="1367" y="405"/>
                    <a:pt x="1360" y="401"/>
                    <a:pt x="1358" y="392"/>
                  </a:cubicBezTo>
                  <a:cubicBezTo>
                    <a:pt x="1359" y="391"/>
                    <a:pt x="1361" y="397"/>
                    <a:pt x="1363" y="396"/>
                  </a:cubicBezTo>
                  <a:cubicBezTo>
                    <a:pt x="1357" y="388"/>
                    <a:pt x="1357" y="383"/>
                    <a:pt x="1352" y="375"/>
                  </a:cubicBezTo>
                  <a:cubicBezTo>
                    <a:pt x="1350" y="373"/>
                    <a:pt x="1349" y="376"/>
                    <a:pt x="1347" y="373"/>
                  </a:cubicBezTo>
                  <a:cubicBezTo>
                    <a:pt x="1340" y="364"/>
                    <a:pt x="1337" y="356"/>
                    <a:pt x="1331" y="347"/>
                  </a:cubicBezTo>
                  <a:cubicBezTo>
                    <a:pt x="1327" y="341"/>
                    <a:pt x="1318" y="332"/>
                    <a:pt x="1315" y="326"/>
                  </a:cubicBezTo>
                  <a:cubicBezTo>
                    <a:pt x="1313" y="323"/>
                    <a:pt x="1312" y="317"/>
                    <a:pt x="1309" y="313"/>
                  </a:cubicBezTo>
                  <a:cubicBezTo>
                    <a:pt x="1307" y="311"/>
                    <a:pt x="1304" y="309"/>
                    <a:pt x="1301" y="306"/>
                  </a:cubicBezTo>
                  <a:cubicBezTo>
                    <a:pt x="1299" y="304"/>
                    <a:pt x="1294" y="298"/>
                    <a:pt x="1290" y="292"/>
                  </a:cubicBezTo>
                  <a:cubicBezTo>
                    <a:pt x="1285" y="287"/>
                    <a:pt x="1281" y="282"/>
                    <a:pt x="1281" y="282"/>
                  </a:cubicBezTo>
                  <a:cubicBezTo>
                    <a:pt x="1279" y="279"/>
                    <a:pt x="1280" y="275"/>
                    <a:pt x="1277" y="272"/>
                  </a:cubicBezTo>
                  <a:cubicBezTo>
                    <a:pt x="1276" y="272"/>
                    <a:pt x="1275" y="273"/>
                    <a:pt x="1273" y="272"/>
                  </a:cubicBezTo>
                  <a:cubicBezTo>
                    <a:pt x="1268" y="260"/>
                    <a:pt x="1250" y="243"/>
                    <a:pt x="1239" y="229"/>
                  </a:cubicBezTo>
                  <a:cubicBezTo>
                    <a:pt x="1233" y="225"/>
                    <a:pt x="1238" y="234"/>
                    <a:pt x="1231" y="226"/>
                  </a:cubicBezTo>
                  <a:cubicBezTo>
                    <a:pt x="1228" y="223"/>
                    <a:pt x="1234" y="226"/>
                    <a:pt x="1232" y="222"/>
                  </a:cubicBezTo>
                  <a:cubicBezTo>
                    <a:pt x="1226" y="219"/>
                    <a:pt x="1224" y="213"/>
                    <a:pt x="1219" y="209"/>
                  </a:cubicBezTo>
                  <a:close/>
                  <a:moveTo>
                    <a:pt x="1478" y="1000"/>
                  </a:moveTo>
                  <a:cubicBezTo>
                    <a:pt x="1480" y="1004"/>
                    <a:pt x="1477" y="1014"/>
                    <a:pt x="1474" y="1015"/>
                  </a:cubicBezTo>
                  <a:cubicBezTo>
                    <a:pt x="1473" y="1015"/>
                    <a:pt x="1473" y="1013"/>
                    <a:pt x="1473" y="1010"/>
                  </a:cubicBezTo>
                  <a:cubicBezTo>
                    <a:pt x="1474" y="1007"/>
                    <a:pt x="1475" y="1003"/>
                    <a:pt x="1478" y="1000"/>
                  </a:cubicBezTo>
                  <a:close/>
                  <a:moveTo>
                    <a:pt x="1491" y="958"/>
                  </a:moveTo>
                  <a:cubicBezTo>
                    <a:pt x="1487" y="958"/>
                    <a:pt x="1490" y="943"/>
                    <a:pt x="1493" y="938"/>
                  </a:cubicBezTo>
                  <a:cubicBezTo>
                    <a:pt x="1496" y="942"/>
                    <a:pt x="1491" y="951"/>
                    <a:pt x="1491" y="958"/>
                  </a:cubicBezTo>
                  <a:close/>
                  <a:moveTo>
                    <a:pt x="1508" y="770"/>
                  </a:moveTo>
                  <a:cubicBezTo>
                    <a:pt x="1509" y="777"/>
                    <a:pt x="1508" y="784"/>
                    <a:pt x="1508" y="792"/>
                  </a:cubicBezTo>
                  <a:cubicBezTo>
                    <a:pt x="1506" y="794"/>
                    <a:pt x="1506" y="778"/>
                    <a:pt x="1506" y="776"/>
                  </a:cubicBezTo>
                  <a:cubicBezTo>
                    <a:pt x="1506" y="772"/>
                    <a:pt x="1507" y="769"/>
                    <a:pt x="1508" y="770"/>
                  </a:cubicBezTo>
                  <a:close/>
                  <a:moveTo>
                    <a:pt x="1371" y="341"/>
                  </a:moveTo>
                  <a:cubicBezTo>
                    <a:pt x="1374" y="346"/>
                    <a:pt x="1376" y="350"/>
                    <a:pt x="1377" y="353"/>
                  </a:cubicBezTo>
                  <a:cubicBezTo>
                    <a:pt x="1375" y="354"/>
                    <a:pt x="1365" y="340"/>
                    <a:pt x="1371" y="341"/>
                  </a:cubicBezTo>
                  <a:close/>
                  <a:moveTo>
                    <a:pt x="1127" y="106"/>
                  </a:moveTo>
                  <a:cubicBezTo>
                    <a:pt x="1136" y="112"/>
                    <a:pt x="1136" y="112"/>
                    <a:pt x="1136" y="112"/>
                  </a:cubicBezTo>
                  <a:cubicBezTo>
                    <a:pt x="1137" y="116"/>
                    <a:pt x="1123" y="107"/>
                    <a:pt x="1127" y="106"/>
                  </a:cubicBezTo>
                  <a:close/>
                  <a:moveTo>
                    <a:pt x="1178" y="149"/>
                  </a:moveTo>
                  <a:cubicBezTo>
                    <a:pt x="1177" y="148"/>
                    <a:pt x="1174" y="146"/>
                    <a:pt x="1172" y="144"/>
                  </a:cubicBezTo>
                  <a:cubicBezTo>
                    <a:pt x="1169" y="142"/>
                    <a:pt x="1168" y="141"/>
                    <a:pt x="1170" y="140"/>
                  </a:cubicBezTo>
                  <a:cubicBezTo>
                    <a:pt x="1174" y="142"/>
                    <a:pt x="1180" y="146"/>
                    <a:pt x="1178" y="149"/>
                  </a:cubicBezTo>
                  <a:close/>
                  <a:moveTo>
                    <a:pt x="1284" y="249"/>
                  </a:moveTo>
                  <a:cubicBezTo>
                    <a:pt x="1283" y="249"/>
                    <a:pt x="1281" y="249"/>
                    <a:pt x="1278" y="247"/>
                  </a:cubicBezTo>
                  <a:cubicBezTo>
                    <a:pt x="1276" y="246"/>
                    <a:pt x="1274" y="243"/>
                    <a:pt x="1272" y="240"/>
                  </a:cubicBezTo>
                  <a:cubicBezTo>
                    <a:pt x="1275" y="240"/>
                    <a:pt x="1279" y="242"/>
                    <a:pt x="1284" y="249"/>
                  </a:cubicBezTo>
                  <a:close/>
                  <a:moveTo>
                    <a:pt x="923" y="32"/>
                  </a:moveTo>
                  <a:cubicBezTo>
                    <a:pt x="936" y="37"/>
                    <a:pt x="936" y="37"/>
                    <a:pt x="936" y="37"/>
                  </a:cubicBezTo>
                  <a:cubicBezTo>
                    <a:pt x="936" y="38"/>
                    <a:pt x="936" y="38"/>
                    <a:pt x="936" y="38"/>
                  </a:cubicBezTo>
                  <a:cubicBezTo>
                    <a:pt x="922" y="34"/>
                    <a:pt x="922" y="34"/>
                    <a:pt x="922" y="34"/>
                  </a:cubicBezTo>
                  <a:lnTo>
                    <a:pt x="923" y="32"/>
                  </a:lnTo>
                  <a:close/>
                  <a:moveTo>
                    <a:pt x="979" y="56"/>
                  </a:moveTo>
                  <a:cubicBezTo>
                    <a:pt x="978" y="58"/>
                    <a:pt x="978" y="58"/>
                    <a:pt x="978" y="58"/>
                  </a:cubicBezTo>
                  <a:cubicBezTo>
                    <a:pt x="974" y="57"/>
                    <a:pt x="971" y="55"/>
                    <a:pt x="969" y="54"/>
                  </a:cubicBezTo>
                  <a:cubicBezTo>
                    <a:pt x="971" y="53"/>
                    <a:pt x="975" y="54"/>
                    <a:pt x="979" y="56"/>
                  </a:cubicBezTo>
                  <a:close/>
                  <a:moveTo>
                    <a:pt x="968" y="57"/>
                  </a:moveTo>
                  <a:cubicBezTo>
                    <a:pt x="963" y="60"/>
                    <a:pt x="944" y="52"/>
                    <a:pt x="934" y="50"/>
                  </a:cubicBezTo>
                  <a:cubicBezTo>
                    <a:pt x="934" y="49"/>
                    <a:pt x="937" y="49"/>
                    <a:pt x="937" y="48"/>
                  </a:cubicBezTo>
                  <a:cubicBezTo>
                    <a:pt x="938" y="46"/>
                    <a:pt x="928" y="45"/>
                    <a:pt x="932" y="43"/>
                  </a:cubicBezTo>
                  <a:cubicBezTo>
                    <a:pt x="944" y="47"/>
                    <a:pt x="956" y="50"/>
                    <a:pt x="968" y="57"/>
                  </a:cubicBezTo>
                  <a:close/>
                  <a:moveTo>
                    <a:pt x="890" y="38"/>
                  </a:moveTo>
                  <a:cubicBezTo>
                    <a:pt x="888" y="39"/>
                    <a:pt x="884" y="36"/>
                    <a:pt x="880" y="35"/>
                  </a:cubicBezTo>
                  <a:cubicBezTo>
                    <a:pt x="876" y="34"/>
                    <a:pt x="868" y="33"/>
                    <a:pt x="870" y="31"/>
                  </a:cubicBezTo>
                  <a:cubicBezTo>
                    <a:pt x="875" y="32"/>
                    <a:pt x="892" y="34"/>
                    <a:pt x="890" y="38"/>
                  </a:cubicBezTo>
                  <a:close/>
                  <a:moveTo>
                    <a:pt x="1077" y="117"/>
                  </a:moveTo>
                  <a:cubicBezTo>
                    <a:pt x="1077" y="121"/>
                    <a:pt x="1069" y="114"/>
                    <a:pt x="1068" y="113"/>
                  </a:cubicBezTo>
                  <a:cubicBezTo>
                    <a:pt x="1068" y="111"/>
                    <a:pt x="1077" y="115"/>
                    <a:pt x="1077" y="117"/>
                  </a:cubicBezTo>
                  <a:close/>
                  <a:moveTo>
                    <a:pt x="1352" y="1116"/>
                  </a:moveTo>
                  <a:cubicBezTo>
                    <a:pt x="1349" y="1114"/>
                    <a:pt x="1354" y="1104"/>
                    <a:pt x="1357" y="1098"/>
                  </a:cubicBezTo>
                  <a:cubicBezTo>
                    <a:pt x="1358" y="1097"/>
                    <a:pt x="1359" y="1097"/>
                    <a:pt x="1360" y="1095"/>
                  </a:cubicBezTo>
                  <a:cubicBezTo>
                    <a:pt x="1361" y="1093"/>
                    <a:pt x="1361" y="1092"/>
                    <a:pt x="1362" y="1090"/>
                  </a:cubicBezTo>
                  <a:cubicBezTo>
                    <a:pt x="1364" y="1085"/>
                    <a:pt x="1368" y="1080"/>
                    <a:pt x="1370" y="1072"/>
                  </a:cubicBezTo>
                  <a:cubicBezTo>
                    <a:pt x="1374" y="1069"/>
                    <a:pt x="1369" y="1077"/>
                    <a:pt x="1368" y="1080"/>
                  </a:cubicBezTo>
                  <a:cubicBezTo>
                    <a:pt x="1368" y="1080"/>
                    <a:pt x="1370" y="1080"/>
                    <a:pt x="1370" y="1081"/>
                  </a:cubicBezTo>
                  <a:cubicBezTo>
                    <a:pt x="1369" y="1084"/>
                    <a:pt x="1366" y="1087"/>
                    <a:pt x="1364" y="1091"/>
                  </a:cubicBezTo>
                  <a:cubicBezTo>
                    <a:pt x="1360" y="1098"/>
                    <a:pt x="1357" y="1108"/>
                    <a:pt x="1352" y="1116"/>
                  </a:cubicBezTo>
                  <a:close/>
                  <a:moveTo>
                    <a:pt x="1078" y="127"/>
                  </a:moveTo>
                  <a:cubicBezTo>
                    <a:pt x="1066" y="124"/>
                    <a:pt x="1072" y="115"/>
                    <a:pt x="1078" y="127"/>
                  </a:cubicBezTo>
                  <a:close/>
                  <a:moveTo>
                    <a:pt x="1260" y="278"/>
                  </a:moveTo>
                  <a:cubicBezTo>
                    <a:pt x="1257" y="277"/>
                    <a:pt x="1252" y="273"/>
                    <a:pt x="1247" y="270"/>
                  </a:cubicBezTo>
                  <a:cubicBezTo>
                    <a:pt x="1243" y="266"/>
                    <a:pt x="1238" y="261"/>
                    <a:pt x="1234" y="256"/>
                  </a:cubicBezTo>
                  <a:cubicBezTo>
                    <a:pt x="1234" y="255"/>
                    <a:pt x="1237" y="254"/>
                    <a:pt x="1237" y="253"/>
                  </a:cubicBezTo>
                  <a:cubicBezTo>
                    <a:pt x="1237" y="252"/>
                    <a:pt x="1225" y="241"/>
                    <a:pt x="1231" y="245"/>
                  </a:cubicBezTo>
                  <a:cubicBezTo>
                    <a:pt x="1235" y="246"/>
                    <a:pt x="1235" y="249"/>
                    <a:pt x="1238" y="253"/>
                  </a:cubicBezTo>
                  <a:cubicBezTo>
                    <a:pt x="1244" y="261"/>
                    <a:pt x="1256" y="271"/>
                    <a:pt x="1260" y="278"/>
                  </a:cubicBezTo>
                  <a:close/>
                  <a:moveTo>
                    <a:pt x="1212" y="228"/>
                  </a:moveTo>
                  <a:cubicBezTo>
                    <a:pt x="1212" y="230"/>
                    <a:pt x="1210" y="228"/>
                    <a:pt x="1209" y="229"/>
                  </a:cubicBezTo>
                  <a:cubicBezTo>
                    <a:pt x="1212" y="232"/>
                    <a:pt x="1213" y="230"/>
                    <a:pt x="1218" y="234"/>
                  </a:cubicBezTo>
                  <a:cubicBezTo>
                    <a:pt x="1220" y="236"/>
                    <a:pt x="1224" y="242"/>
                    <a:pt x="1226" y="245"/>
                  </a:cubicBezTo>
                  <a:cubicBezTo>
                    <a:pt x="1224" y="247"/>
                    <a:pt x="1217" y="239"/>
                    <a:pt x="1214" y="237"/>
                  </a:cubicBezTo>
                  <a:cubicBezTo>
                    <a:pt x="1212" y="235"/>
                    <a:pt x="1209" y="232"/>
                    <a:pt x="1205" y="228"/>
                  </a:cubicBezTo>
                  <a:cubicBezTo>
                    <a:pt x="1203" y="227"/>
                    <a:pt x="1201" y="225"/>
                    <a:pt x="1199" y="223"/>
                  </a:cubicBezTo>
                  <a:cubicBezTo>
                    <a:pt x="1198" y="221"/>
                    <a:pt x="1196" y="220"/>
                    <a:pt x="1194" y="219"/>
                  </a:cubicBezTo>
                  <a:cubicBezTo>
                    <a:pt x="1192" y="217"/>
                    <a:pt x="1187" y="213"/>
                    <a:pt x="1186" y="215"/>
                  </a:cubicBezTo>
                  <a:cubicBezTo>
                    <a:pt x="1181" y="212"/>
                    <a:pt x="1184" y="210"/>
                    <a:pt x="1181" y="207"/>
                  </a:cubicBezTo>
                  <a:cubicBezTo>
                    <a:pt x="1177" y="203"/>
                    <a:pt x="1175" y="204"/>
                    <a:pt x="1172" y="202"/>
                  </a:cubicBezTo>
                  <a:cubicBezTo>
                    <a:pt x="1167" y="198"/>
                    <a:pt x="1164" y="193"/>
                    <a:pt x="1159" y="189"/>
                  </a:cubicBezTo>
                  <a:cubicBezTo>
                    <a:pt x="1151" y="183"/>
                    <a:pt x="1143" y="181"/>
                    <a:pt x="1134" y="175"/>
                  </a:cubicBezTo>
                  <a:cubicBezTo>
                    <a:pt x="1125" y="170"/>
                    <a:pt x="1122" y="164"/>
                    <a:pt x="1114" y="159"/>
                  </a:cubicBezTo>
                  <a:cubicBezTo>
                    <a:pt x="1110" y="156"/>
                    <a:pt x="1107" y="156"/>
                    <a:pt x="1103" y="154"/>
                  </a:cubicBezTo>
                  <a:cubicBezTo>
                    <a:pt x="1099" y="152"/>
                    <a:pt x="1099" y="150"/>
                    <a:pt x="1097" y="149"/>
                  </a:cubicBezTo>
                  <a:cubicBezTo>
                    <a:pt x="1094" y="147"/>
                    <a:pt x="1094" y="148"/>
                    <a:pt x="1092" y="146"/>
                  </a:cubicBezTo>
                  <a:cubicBezTo>
                    <a:pt x="1088" y="144"/>
                    <a:pt x="1088" y="143"/>
                    <a:pt x="1086" y="141"/>
                  </a:cubicBezTo>
                  <a:cubicBezTo>
                    <a:pt x="1082" y="139"/>
                    <a:pt x="1078" y="139"/>
                    <a:pt x="1075" y="137"/>
                  </a:cubicBezTo>
                  <a:cubicBezTo>
                    <a:pt x="1070" y="135"/>
                    <a:pt x="1067" y="133"/>
                    <a:pt x="1062" y="131"/>
                  </a:cubicBezTo>
                  <a:cubicBezTo>
                    <a:pt x="1060" y="130"/>
                    <a:pt x="1057" y="129"/>
                    <a:pt x="1055" y="128"/>
                  </a:cubicBezTo>
                  <a:cubicBezTo>
                    <a:pt x="1052" y="127"/>
                    <a:pt x="1048" y="125"/>
                    <a:pt x="1044" y="123"/>
                  </a:cubicBezTo>
                  <a:cubicBezTo>
                    <a:pt x="1042" y="122"/>
                    <a:pt x="1040" y="122"/>
                    <a:pt x="1037" y="120"/>
                  </a:cubicBezTo>
                  <a:cubicBezTo>
                    <a:pt x="1033" y="118"/>
                    <a:pt x="1035" y="117"/>
                    <a:pt x="1031" y="114"/>
                  </a:cubicBezTo>
                  <a:cubicBezTo>
                    <a:pt x="1028" y="114"/>
                    <a:pt x="1025" y="113"/>
                    <a:pt x="1023" y="112"/>
                  </a:cubicBezTo>
                  <a:cubicBezTo>
                    <a:pt x="1020" y="111"/>
                    <a:pt x="1018" y="110"/>
                    <a:pt x="1016" y="110"/>
                  </a:cubicBezTo>
                  <a:cubicBezTo>
                    <a:pt x="1015" y="110"/>
                    <a:pt x="1010" y="108"/>
                    <a:pt x="1005" y="106"/>
                  </a:cubicBezTo>
                  <a:cubicBezTo>
                    <a:pt x="1010" y="103"/>
                    <a:pt x="1004" y="101"/>
                    <a:pt x="999" y="97"/>
                  </a:cubicBezTo>
                  <a:cubicBezTo>
                    <a:pt x="996" y="94"/>
                    <a:pt x="996" y="93"/>
                    <a:pt x="995" y="92"/>
                  </a:cubicBezTo>
                  <a:cubicBezTo>
                    <a:pt x="987" y="88"/>
                    <a:pt x="974" y="87"/>
                    <a:pt x="969" y="81"/>
                  </a:cubicBezTo>
                  <a:cubicBezTo>
                    <a:pt x="972" y="77"/>
                    <a:pt x="978" y="83"/>
                    <a:pt x="982" y="85"/>
                  </a:cubicBezTo>
                  <a:cubicBezTo>
                    <a:pt x="988" y="88"/>
                    <a:pt x="996" y="90"/>
                    <a:pt x="1002" y="94"/>
                  </a:cubicBezTo>
                  <a:cubicBezTo>
                    <a:pt x="1008" y="97"/>
                    <a:pt x="1008" y="98"/>
                    <a:pt x="1018" y="103"/>
                  </a:cubicBezTo>
                  <a:cubicBezTo>
                    <a:pt x="1020" y="104"/>
                    <a:pt x="1023" y="102"/>
                    <a:pt x="1026" y="104"/>
                  </a:cubicBezTo>
                  <a:cubicBezTo>
                    <a:pt x="1030" y="105"/>
                    <a:pt x="1035" y="108"/>
                    <a:pt x="1042" y="112"/>
                  </a:cubicBezTo>
                  <a:cubicBezTo>
                    <a:pt x="1047" y="114"/>
                    <a:pt x="1052" y="117"/>
                    <a:pt x="1058" y="119"/>
                  </a:cubicBezTo>
                  <a:cubicBezTo>
                    <a:pt x="1063" y="122"/>
                    <a:pt x="1068" y="125"/>
                    <a:pt x="1071" y="127"/>
                  </a:cubicBezTo>
                  <a:cubicBezTo>
                    <a:pt x="1074" y="129"/>
                    <a:pt x="1076" y="132"/>
                    <a:pt x="1079" y="134"/>
                  </a:cubicBezTo>
                  <a:cubicBezTo>
                    <a:pt x="1084" y="136"/>
                    <a:pt x="1089" y="136"/>
                    <a:pt x="1094" y="139"/>
                  </a:cubicBezTo>
                  <a:cubicBezTo>
                    <a:pt x="1093" y="138"/>
                    <a:pt x="1096" y="142"/>
                    <a:pt x="1100" y="145"/>
                  </a:cubicBezTo>
                  <a:cubicBezTo>
                    <a:pt x="1104" y="147"/>
                    <a:pt x="1107" y="149"/>
                    <a:pt x="1112" y="151"/>
                  </a:cubicBezTo>
                  <a:cubicBezTo>
                    <a:pt x="1115" y="154"/>
                    <a:pt x="1116" y="155"/>
                    <a:pt x="1118" y="156"/>
                  </a:cubicBezTo>
                  <a:cubicBezTo>
                    <a:pt x="1124" y="160"/>
                    <a:pt x="1131" y="166"/>
                    <a:pt x="1140" y="172"/>
                  </a:cubicBezTo>
                  <a:cubicBezTo>
                    <a:pt x="1142" y="174"/>
                    <a:pt x="1145" y="175"/>
                    <a:pt x="1147" y="177"/>
                  </a:cubicBezTo>
                  <a:cubicBezTo>
                    <a:pt x="1149" y="179"/>
                    <a:pt x="1151" y="180"/>
                    <a:pt x="1154" y="182"/>
                  </a:cubicBezTo>
                  <a:cubicBezTo>
                    <a:pt x="1158" y="186"/>
                    <a:pt x="1163" y="189"/>
                    <a:pt x="1167" y="192"/>
                  </a:cubicBezTo>
                  <a:cubicBezTo>
                    <a:pt x="1170" y="194"/>
                    <a:pt x="1173" y="195"/>
                    <a:pt x="1176" y="197"/>
                  </a:cubicBezTo>
                  <a:cubicBezTo>
                    <a:pt x="1183" y="202"/>
                    <a:pt x="1190" y="209"/>
                    <a:pt x="1197" y="215"/>
                  </a:cubicBezTo>
                  <a:cubicBezTo>
                    <a:pt x="1203" y="219"/>
                    <a:pt x="1208" y="222"/>
                    <a:pt x="1212" y="228"/>
                  </a:cubicBezTo>
                  <a:close/>
                  <a:moveTo>
                    <a:pt x="1288" y="312"/>
                  </a:moveTo>
                  <a:cubicBezTo>
                    <a:pt x="1286" y="314"/>
                    <a:pt x="1278" y="305"/>
                    <a:pt x="1278" y="302"/>
                  </a:cubicBezTo>
                  <a:cubicBezTo>
                    <a:pt x="1280" y="298"/>
                    <a:pt x="1285" y="308"/>
                    <a:pt x="1288" y="312"/>
                  </a:cubicBezTo>
                  <a:close/>
                  <a:moveTo>
                    <a:pt x="965" y="76"/>
                  </a:moveTo>
                  <a:cubicBezTo>
                    <a:pt x="965" y="79"/>
                    <a:pt x="962" y="77"/>
                    <a:pt x="957" y="75"/>
                  </a:cubicBezTo>
                  <a:cubicBezTo>
                    <a:pt x="954" y="74"/>
                    <a:pt x="943" y="71"/>
                    <a:pt x="946" y="69"/>
                  </a:cubicBezTo>
                  <a:cubicBezTo>
                    <a:pt x="952" y="70"/>
                    <a:pt x="956" y="73"/>
                    <a:pt x="965" y="76"/>
                  </a:cubicBezTo>
                  <a:close/>
                  <a:moveTo>
                    <a:pt x="1432" y="785"/>
                  </a:moveTo>
                  <a:cubicBezTo>
                    <a:pt x="1430" y="791"/>
                    <a:pt x="1433" y="795"/>
                    <a:pt x="1433" y="800"/>
                  </a:cubicBezTo>
                  <a:cubicBezTo>
                    <a:pt x="1433" y="803"/>
                    <a:pt x="1431" y="806"/>
                    <a:pt x="1431" y="810"/>
                  </a:cubicBezTo>
                  <a:cubicBezTo>
                    <a:pt x="1430" y="814"/>
                    <a:pt x="1431" y="815"/>
                    <a:pt x="1431" y="818"/>
                  </a:cubicBezTo>
                  <a:cubicBezTo>
                    <a:pt x="1430" y="821"/>
                    <a:pt x="1428" y="824"/>
                    <a:pt x="1428" y="826"/>
                  </a:cubicBezTo>
                  <a:cubicBezTo>
                    <a:pt x="1428" y="829"/>
                    <a:pt x="1429" y="836"/>
                    <a:pt x="1429" y="842"/>
                  </a:cubicBezTo>
                  <a:cubicBezTo>
                    <a:pt x="1429" y="842"/>
                    <a:pt x="1429" y="844"/>
                    <a:pt x="1428" y="846"/>
                  </a:cubicBezTo>
                  <a:cubicBezTo>
                    <a:pt x="1428" y="847"/>
                    <a:pt x="1427" y="849"/>
                    <a:pt x="1427" y="851"/>
                  </a:cubicBezTo>
                  <a:cubicBezTo>
                    <a:pt x="1427" y="853"/>
                    <a:pt x="1429" y="853"/>
                    <a:pt x="1428" y="857"/>
                  </a:cubicBezTo>
                  <a:cubicBezTo>
                    <a:pt x="1428" y="860"/>
                    <a:pt x="1425" y="862"/>
                    <a:pt x="1425" y="865"/>
                  </a:cubicBezTo>
                  <a:cubicBezTo>
                    <a:pt x="1424" y="870"/>
                    <a:pt x="1425" y="877"/>
                    <a:pt x="1424" y="882"/>
                  </a:cubicBezTo>
                  <a:cubicBezTo>
                    <a:pt x="1423" y="886"/>
                    <a:pt x="1421" y="886"/>
                    <a:pt x="1420" y="890"/>
                  </a:cubicBezTo>
                  <a:cubicBezTo>
                    <a:pt x="1418" y="893"/>
                    <a:pt x="1420" y="895"/>
                    <a:pt x="1419" y="898"/>
                  </a:cubicBezTo>
                  <a:cubicBezTo>
                    <a:pt x="1418" y="899"/>
                    <a:pt x="1417" y="899"/>
                    <a:pt x="1416" y="903"/>
                  </a:cubicBezTo>
                  <a:cubicBezTo>
                    <a:pt x="1415" y="910"/>
                    <a:pt x="1416" y="912"/>
                    <a:pt x="1415" y="917"/>
                  </a:cubicBezTo>
                  <a:cubicBezTo>
                    <a:pt x="1414" y="920"/>
                    <a:pt x="1411" y="934"/>
                    <a:pt x="1408" y="941"/>
                  </a:cubicBezTo>
                  <a:cubicBezTo>
                    <a:pt x="1407" y="945"/>
                    <a:pt x="1406" y="945"/>
                    <a:pt x="1405" y="947"/>
                  </a:cubicBezTo>
                  <a:cubicBezTo>
                    <a:pt x="1404" y="951"/>
                    <a:pt x="1404" y="953"/>
                    <a:pt x="1401" y="960"/>
                  </a:cubicBezTo>
                  <a:cubicBezTo>
                    <a:pt x="1398" y="967"/>
                    <a:pt x="1394" y="975"/>
                    <a:pt x="1390" y="987"/>
                  </a:cubicBezTo>
                  <a:cubicBezTo>
                    <a:pt x="1390" y="988"/>
                    <a:pt x="1391" y="989"/>
                    <a:pt x="1390" y="991"/>
                  </a:cubicBezTo>
                  <a:cubicBezTo>
                    <a:pt x="1388" y="994"/>
                    <a:pt x="1388" y="993"/>
                    <a:pt x="1390" y="997"/>
                  </a:cubicBezTo>
                  <a:cubicBezTo>
                    <a:pt x="1389" y="1001"/>
                    <a:pt x="1386" y="1000"/>
                    <a:pt x="1384" y="1003"/>
                  </a:cubicBezTo>
                  <a:cubicBezTo>
                    <a:pt x="1383" y="1007"/>
                    <a:pt x="1383" y="1009"/>
                    <a:pt x="1382" y="1013"/>
                  </a:cubicBezTo>
                  <a:cubicBezTo>
                    <a:pt x="1381" y="1016"/>
                    <a:pt x="1379" y="1018"/>
                    <a:pt x="1377" y="1021"/>
                  </a:cubicBezTo>
                  <a:cubicBezTo>
                    <a:pt x="1374" y="1028"/>
                    <a:pt x="1371" y="1038"/>
                    <a:pt x="1368" y="1043"/>
                  </a:cubicBezTo>
                  <a:cubicBezTo>
                    <a:pt x="1366" y="1047"/>
                    <a:pt x="1362" y="1051"/>
                    <a:pt x="1360" y="1054"/>
                  </a:cubicBezTo>
                  <a:cubicBezTo>
                    <a:pt x="1358" y="1059"/>
                    <a:pt x="1357" y="1064"/>
                    <a:pt x="1354" y="1069"/>
                  </a:cubicBezTo>
                  <a:cubicBezTo>
                    <a:pt x="1353" y="1072"/>
                    <a:pt x="1351" y="1072"/>
                    <a:pt x="1350" y="1075"/>
                  </a:cubicBezTo>
                  <a:cubicBezTo>
                    <a:pt x="1348" y="1079"/>
                    <a:pt x="1348" y="1080"/>
                    <a:pt x="1347" y="1082"/>
                  </a:cubicBezTo>
                  <a:cubicBezTo>
                    <a:pt x="1346" y="1084"/>
                    <a:pt x="1344" y="1085"/>
                    <a:pt x="1343" y="1087"/>
                  </a:cubicBezTo>
                  <a:cubicBezTo>
                    <a:pt x="1337" y="1097"/>
                    <a:pt x="1332" y="1108"/>
                    <a:pt x="1325" y="1119"/>
                  </a:cubicBezTo>
                  <a:cubicBezTo>
                    <a:pt x="1322" y="1124"/>
                    <a:pt x="1317" y="1130"/>
                    <a:pt x="1314" y="1135"/>
                  </a:cubicBezTo>
                  <a:cubicBezTo>
                    <a:pt x="1311" y="1139"/>
                    <a:pt x="1309" y="1144"/>
                    <a:pt x="1303" y="1151"/>
                  </a:cubicBezTo>
                  <a:cubicBezTo>
                    <a:pt x="1302" y="1152"/>
                    <a:pt x="1299" y="1154"/>
                    <a:pt x="1298" y="1156"/>
                  </a:cubicBezTo>
                  <a:cubicBezTo>
                    <a:pt x="1295" y="1160"/>
                    <a:pt x="1296" y="1161"/>
                    <a:pt x="1294" y="1163"/>
                  </a:cubicBezTo>
                  <a:cubicBezTo>
                    <a:pt x="1292" y="1166"/>
                    <a:pt x="1283" y="1177"/>
                    <a:pt x="1278" y="1182"/>
                  </a:cubicBezTo>
                  <a:cubicBezTo>
                    <a:pt x="1277" y="1176"/>
                    <a:pt x="1281" y="1171"/>
                    <a:pt x="1287" y="1165"/>
                  </a:cubicBezTo>
                  <a:cubicBezTo>
                    <a:pt x="1289" y="1163"/>
                    <a:pt x="1291" y="1161"/>
                    <a:pt x="1292" y="1160"/>
                  </a:cubicBezTo>
                  <a:cubicBezTo>
                    <a:pt x="1296" y="1155"/>
                    <a:pt x="1299" y="1150"/>
                    <a:pt x="1302" y="1145"/>
                  </a:cubicBezTo>
                  <a:cubicBezTo>
                    <a:pt x="1304" y="1141"/>
                    <a:pt x="1305" y="1136"/>
                    <a:pt x="1308" y="1131"/>
                  </a:cubicBezTo>
                  <a:cubicBezTo>
                    <a:pt x="1309" y="1129"/>
                    <a:pt x="1313" y="1126"/>
                    <a:pt x="1313" y="1125"/>
                  </a:cubicBezTo>
                  <a:cubicBezTo>
                    <a:pt x="1324" y="1111"/>
                    <a:pt x="1337" y="1080"/>
                    <a:pt x="1346" y="1060"/>
                  </a:cubicBezTo>
                  <a:cubicBezTo>
                    <a:pt x="1349" y="1053"/>
                    <a:pt x="1352" y="1050"/>
                    <a:pt x="1354" y="1043"/>
                  </a:cubicBezTo>
                  <a:cubicBezTo>
                    <a:pt x="1355" y="1040"/>
                    <a:pt x="1354" y="1040"/>
                    <a:pt x="1355" y="1037"/>
                  </a:cubicBezTo>
                  <a:cubicBezTo>
                    <a:pt x="1355" y="1033"/>
                    <a:pt x="1357" y="1024"/>
                    <a:pt x="1362" y="1015"/>
                  </a:cubicBezTo>
                  <a:cubicBezTo>
                    <a:pt x="1363" y="1012"/>
                    <a:pt x="1366" y="1010"/>
                    <a:pt x="1368" y="1006"/>
                  </a:cubicBezTo>
                  <a:cubicBezTo>
                    <a:pt x="1370" y="1002"/>
                    <a:pt x="1369" y="998"/>
                    <a:pt x="1370" y="994"/>
                  </a:cubicBezTo>
                  <a:cubicBezTo>
                    <a:pt x="1372" y="989"/>
                    <a:pt x="1375" y="984"/>
                    <a:pt x="1377" y="978"/>
                  </a:cubicBezTo>
                  <a:cubicBezTo>
                    <a:pt x="1379" y="972"/>
                    <a:pt x="1381" y="963"/>
                    <a:pt x="1382" y="956"/>
                  </a:cubicBezTo>
                  <a:cubicBezTo>
                    <a:pt x="1383" y="952"/>
                    <a:pt x="1384" y="948"/>
                    <a:pt x="1385" y="945"/>
                  </a:cubicBezTo>
                  <a:cubicBezTo>
                    <a:pt x="1385" y="941"/>
                    <a:pt x="1386" y="937"/>
                    <a:pt x="1388" y="932"/>
                  </a:cubicBezTo>
                  <a:cubicBezTo>
                    <a:pt x="1389" y="928"/>
                    <a:pt x="1385" y="930"/>
                    <a:pt x="1386" y="926"/>
                  </a:cubicBezTo>
                  <a:cubicBezTo>
                    <a:pt x="1386" y="917"/>
                    <a:pt x="1390" y="917"/>
                    <a:pt x="1391" y="912"/>
                  </a:cubicBezTo>
                  <a:cubicBezTo>
                    <a:pt x="1393" y="908"/>
                    <a:pt x="1395" y="898"/>
                    <a:pt x="1396" y="891"/>
                  </a:cubicBezTo>
                  <a:cubicBezTo>
                    <a:pt x="1397" y="888"/>
                    <a:pt x="1397" y="885"/>
                    <a:pt x="1397" y="882"/>
                  </a:cubicBezTo>
                  <a:cubicBezTo>
                    <a:pt x="1398" y="878"/>
                    <a:pt x="1400" y="874"/>
                    <a:pt x="1401" y="871"/>
                  </a:cubicBezTo>
                  <a:cubicBezTo>
                    <a:pt x="1402" y="866"/>
                    <a:pt x="1401" y="860"/>
                    <a:pt x="1402" y="854"/>
                  </a:cubicBezTo>
                  <a:cubicBezTo>
                    <a:pt x="1402" y="849"/>
                    <a:pt x="1403" y="845"/>
                    <a:pt x="1403" y="841"/>
                  </a:cubicBezTo>
                  <a:cubicBezTo>
                    <a:pt x="1403" y="837"/>
                    <a:pt x="1404" y="833"/>
                    <a:pt x="1404" y="830"/>
                  </a:cubicBezTo>
                  <a:cubicBezTo>
                    <a:pt x="1405" y="823"/>
                    <a:pt x="1405" y="817"/>
                    <a:pt x="1405" y="814"/>
                  </a:cubicBezTo>
                  <a:cubicBezTo>
                    <a:pt x="1405" y="811"/>
                    <a:pt x="1402" y="810"/>
                    <a:pt x="1402" y="806"/>
                  </a:cubicBezTo>
                  <a:cubicBezTo>
                    <a:pt x="1404" y="797"/>
                    <a:pt x="1407" y="791"/>
                    <a:pt x="1406" y="778"/>
                  </a:cubicBezTo>
                  <a:cubicBezTo>
                    <a:pt x="1406" y="775"/>
                    <a:pt x="1405" y="773"/>
                    <a:pt x="1404" y="770"/>
                  </a:cubicBezTo>
                  <a:cubicBezTo>
                    <a:pt x="1404" y="767"/>
                    <a:pt x="1405" y="765"/>
                    <a:pt x="1405" y="761"/>
                  </a:cubicBezTo>
                  <a:cubicBezTo>
                    <a:pt x="1405" y="759"/>
                    <a:pt x="1405" y="754"/>
                    <a:pt x="1404" y="749"/>
                  </a:cubicBezTo>
                  <a:cubicBezTo>
                    <a:pt x="1404" y="743"/>
                    <a:pt x="1404" y="737"/>
                    <a:pt x="1404" y="731"/>
                  </a:cubicBezTo>
                  <a:cubicBezTo>
                    <a:pt x="1404" y="728"/>
                    <a:pt x="1405" y="724"/>
                    <a:pt x="1405" y="721"/>
                  </a:cubicBezTo>
                  <a:cubicBezTo>
                    <a:pt x="1405" y="718"/>
                    <a:pt x="1403" y="715"/>
                    <a:pt x="1403" y="712"/>
                  </a:cubicBezTo>
                  <a:cubicBezTo>
                    <a:pt x="1402" y="707"/>
                    <a:pt x="1402" y="701"/>
                    <a:pt x="1402" y="697"/>
                  </a:cubicBezTo>
                  <a:cubicBezTo>
                    <a:pt x="1403" y="693"/>
                    <a:pt x="1402" y="687"/>
                    <a:pt x="1401" y="680"/>
                  </a:cubicBezTo>
                  <a:cubicBezTo>
                    <a:pt x="1400" y="674"/>
                    <a:pt x="1399" y="666"/>
                    <a:pt x="1398" y="660"/>
                  </a:cubicBezTo>
                  <a:cubicBezTo>
                    <a:pt x="1397" y="650"/>
                    <a:pt x="1396" y="632"/>
                    <a:pt x="1391" y="617"/>
                  </a:cubicBezTo>
                  <a:cubicBezTo>
                    <a:pt x="1392" y="613"/>
                    <a:pt x="1392" y="617"/>
                    <a:pt x="1395" y="616"/>
                  </a:cubicBezTo>
                  <a:cubicBezTo>
                    <a:pt x="1394" y="610"/>
                    <a:pt x="1392" y="611"/>
                    <a:pt x="1393" y="607"/>
                  </a:cubicBezTo>
                  <a:cubicBezTo>
                    <a:pt x="1391" y="604"/>
                    <a:pt x="1388" y="605"/>
                    <a:pt x="1387" y="598"/>
                  </a:cubicBezTo>
                  <a:cubicBezTo>
                    <a:pt x="1389" y="597"/>
                    <a:pt x="1389" y="601"/>
                    <a:pt x="1391" y="601"/>
                  </a:cubicBezTo>
                  <a:cubicBezTo>
                    <a:pt x="1392" y="598"/>
                    <a:pt x="1388" y="587"/>
                    <a:pt x="1386" y="581"/>
                  </a:cubicBezTo>
                  <a:cubicBezTo>
                    <a:pt x="1385" y="576"/>
                    <a:pt x="1384" y="581"/>
                    <a:pt x="1384" y="583"/>
                  </a:cubicBezTo>
                  <a:cubicBezTo>
                    <a:pt x="1382" y="581"/>
                    <a:pt x="1381" y="571"/>
                    <a:pt x="1379" y="565"/>
                  </a:cubicBezTo>
                  <a:cubicBezTo>
                    <a:pt x="1379" y="563"/>
                    <a:pt x="1381" y="563"/>
                    <a:pt x="1382" y="560"/>
                  </a:cubicBezTo>
                  <a:cubicBezTo>
                    <a:pt x="1382" y="557"/>
                    <a:pt x="1379" y="558"/>
                    <a:pt x="1379" y="557"/>
                  </a:cubicBezTo>
                  <a:cubicBezTo>
                    <a:pt x="1378" y="555"/>
                    <a:pt x="1379" y="552"/>
                    <a:pt x="1378" y="550"/>
                  </a:cubicBezTo>
                  <a:cubicBezTo>
                    <a:pt x="1378" y="546"/>
                    <a:pt x="1376" y="542"/>
                    <a:pt x="1375" y="539"/>
                  </a:cubicBezTo>
                  <a:cubicBezTo>
                    <a:pt x="1374" y="535"/>
                    <a:pt x="1372" y="534"/>
                    <a:pt x="1370" y="530"/>
                  </a:cubicBezTo>
                  <a:cubicBezTo>
                    <a:pt x="1369" y="527"/>
                    <a:pt x="1364" y="515"/>
                    <a:pt x="1363" y="513"/>
                  </a:cubicBezTo>
                  <a:cubicBezTo>
                    <a:pt x="1363" y="511"/>
                    <a:pt x="1363" y="511"/>
                    <a:pt x="1363" y="509"/>
                  </a:cubicBezTo>
                  <a:cubicBezTo>
                    <a:pt x="1360" y="504"/>
                    <a:pt x="1358" y="501"/>
                    <a:pt x="1356" y="497"/>
                  </a:cubicBezTo>
                  <a:cubicBezTo>
                    <a:pt x="1353" y="489"/>
                    <a:pt x="1350" y="479"/>
                    <a:pt x="1347" y="470"/>
                  </a:cubicBezTo>
                  <a:cubicBezTo>
                    <a:pt x="1345" y="468"/>
                    <a:pt x="1344" y="464"/>
                    <a:pt x="1342" y="461"/>
                  </a:cubicBezTo>
                  <a:cubicBezTo>
                    <a:pt x="1341" y="458"/>
                    <a:pt x="1339" y="456"/>
                    <a:pt x="1339" y="453"/>
                  </a:cubicBezTo>
                  <a:cubicBezTo>
                    <a:pt x="1338" y="447"/>
                    <a:pt x="1336" y="448"/>
                    <a:pt x="1332" y="442"/>
                  </a:cubicBezTo>
                  <a:cubicBezTo>
                    <a:pt x="1331" y="440"/>
                    <a:pt x="1331" y="437"/>
                    <a:pt x="1329" y="434"/>
                  </a:cubicBezTo>
                  <a:cubicBezTo>
                    <a:pt x="1328" y="432"/>
                    <a:pt x="1327" y="432"/>
                    <a:pt x="1326" y="430"/>
                  </a:cubicBezTo>
                  <a:cubicBezTo>
                    <a:pt x="1321" y="421"/>
                    <a:pt x="1319" y="412"/>
                    <a:pt x="1314" y="404"/>
                  </a:cubicBezTo>
                  <a:cubicBezTo>
                    <a:pt x="1313" y="401"/>
                    <a:pt x="1310" y="398"/>
                    <a:pt x="1309" y="396"/>
                  </a:cubicBezTo>
                  <a:cubicBezTo>
                    <a:pt x="1304" y="388"/>
                    <a:pt x="1293" y="369"/>
                    <a:pt x="1287" y="360"/>
                  </a:cubicBezTo>
                  <a:cubicBezTo>
                    <a:pt x="1283" y="355"/>
                    <a:pt x="1279" y="350"/>
                    <a:pt x="1275" y="344"/>
                  </a:cubicBezTo>
                  <a:cubicBezTo>
                    <a:pt x="1271" y="339"/>
                    <a:pt x="1267" y="333"/>
                    <a:pt x="1264" y="330"/>
                  </a:cubicBezTo>
                  <a:cubicBezTo>
                    <a:pt x="1260" y="324"/>
                    <a:pt x="1264" y="326"/>
                    <a:pt x="1263" y="323"/>
                  </a:cubicBezTo>
                  <a:cubicBezTo>
                    <a:pt x="1260" y="318"/>
                    <a:pt x="1255" y="316"/>
                    <a:pt x="1251" y="311"/>
                  </a:cubicBezTo>
                  <a:cubicBezTo>
                    <a:pt x="1249" y="309"/>
                    <a:pt x="1248" y="305"/>
                    <a:pt x="1246" y="303"/>
                  </a:cubicBezTo>
                  <a:cubicBezTo>
                    <a:pt x="1243" y="299"/>
                    <a:pt x="1237" y="295"/>
                    <a:pt x="1234" y="291"/>
                  </a:cubicBezTo>
                  <a:cubicBezTo>
                    <a:pt x="1231" y="288"/>
                    <a:pt x="1233" y="288"/>
                    <a:pt x="1230" y="284"/>
                  </a:cubicBezTo>
                  <a:cubicBezTo>
                    <a:pt x="1230" y="285"/>
                    <a:pt x="1223" y="278"/>
                    <a:pt x="1221" y="276"/>
                  </a:cubicBezTo>
                  <a:cubicBezTo>
                    <a:pt x="1222" y="276"/>
                    <a:pt x="1215" y="267"/>
                    <a:pt x="1217" y="267"/>
                  </a:cubicBezTo>
                  <a:cubicBezTo>
                    <a:pt x="1221" y="270"/>
                    <a:pt x="1224" y="273"/>
                    <a:pt x="1229" y="277"/>
                  </a:cubicBezTo>
                  <a:cubicBezTo>
                    <a:pt x="1230" y="279"/>
                    <a:pt x="1233" y="283"/>
                    <a:pt x="1234" y="285"/>
                  </a:cubicBezTo>
                  <a:cubicBezTo>
                    <a:pt x="1238" y="288"/>
                    <a:pt x="1242" y="290"/>
                    <a:pt x="1245" y="293"/>
                  </a:cubicBezTo>
                  <a:cubicBezTo>
                    <a:pt x="1246" y="294"/>
                    <a:pt x="1246" y="297"/>
                    <a:pt x="1248" y="299"/>
                  </a:cubicBezTo>
                  <a:cubicBezTo>
                    <a:pt x="1250" y="302"/>
                    <a:pt x="1254" y="305"/>
                    <a:pt x="1258" y="308"/>
                  </a:cubicBezTo>
                  <a:cubicBezTo>
                    <a:pt x="1263" y="313"/>
                    <a:pt x="1266" y="320"/>
                    <a:pt x="1272" y="326"/>
                  </a:cubicBezTo>
                  <a:cubicBezTo>
                    <a:pt x="1276" y="331"/>
                    <a:pt x="1282" y="335"/>
                    <a:pt x="1285" y="340"/>
                  </a:cubicBezTo>
                  <a:cubicBezTo>
                    <a:pt x="1287" y="342"/>
                    <a:pt x="1289" y="347"/>
                    <a:pt x="1290" y="349"/>
                  </a:cubicBezTo>
                  <a:cubicBezTo>
                    <a:pt x="1293" y="352"/>
                    <a:pt x="1295" y="356"/>
                    <a:pt x="1298" y="360"/>
                  </a:cubicBezTo>
                  <a:cubicBezTo>
                    <a:pt x="1303" y="365"/>
                    <a:pt x="1303" y="365"/>
                    <a:pt x="1303" y="365"/>
                  </a:cubicBezTo>
                  <a:cubicBezTo>
                    <a:pt x="1304" y="367"/>
                    <a:pt x="1305" y="369"/>
                    <a:pt x="1307" y="371"/>
                  </a:cubicBezTo>
                  <a:cubicBezTo>
                    <a:pt x="1312" y="379"/>
                    <a:pt x="1318" y="386"/>
                    <a:pt x="1322" y="392"/>
                  </a:cubicBezTo>
                  <a:cubicBezTo>
                    <a:pt x="1324" y="395"/>
                    <a:pt x="1324" y="398"/>
                    <a:pt x="1326" y="401"/>
                  </a:cubicBezTo>
                  <a:cubicBezTo>
                    <a:pt x="1328" y="405"/>
                    <a:pt x="1331" y="407"/>
                    <a:pt x="1332" y="409"/>
                  </a:cubicBezTo>
                  <a:cubicBezTo>
                    <a:pt x="1334" y="412"/>
                    <a:pt x="1334" y="416"/>
                    <a:pt x="1335" y="418"/>
                  </a:cubicBezTo>
                  <a:cubicBezTo>
                    <a:pt x="1337" y="421"/>
                    <a:pt x="1340" y="425"/>
                    <a:pt x="1342" y="428"/>
                  </a:cubicBezTo>
                  <a:cubicBezTo>
                    <a:pt x="1343" y="433"/>
                    <a:pt x="1344" y="437"/>
                    <a:pt x="1345" y="441"/>
                  </a:cubicBezTo>
                  <a:cubicBezTo>
                    <a:pt x="1349" y="448"/>
                    <a:pt x="1347" y="439"/>
                    <a:pt x="1350" y="443"/>
                  </a:cubicBezTo>
                  <a:cubicBezTo>
                    <a:pt x="1352" y="449"/>
                    <a:pt x="1355" y="453"/>
                    <a:pt x="1358" y="458"/>
                  </a:cubicBezTo>
                  <a:cubicBezTo>
                    <a:pt x="1360" y="463"/>
                    <a:pt x="1363" y="468"/>
                    <a:pt x="1366" y="472"/>
                  </a:cubicBezTo>
                  <a:cubicBezTo>
                    <a:pt x="1367" y="475"/>
                    <a:pt x="1367" y="479"/>
                    <a:pt x="1368" y="482"/>
                  </a:cubicBezTo>
                  <a:cubicBezTo>
                    <a:pt x="1368" y="484"/>
                    <a:pt x="1370" y="486"/>
                    <a:pt x="1371" y="488"/>
                  </a:cubicBezTo>
                  <a:cubicBezTo>
                    <a:pt x="1372" y="490"/>
                    <a:pt x="1374" y="492"/>
                    <a:pt x="1375" y="494"/>
                  </a:cubicBezTo>
                  <a:cubicBezTo>
                    <a:pt x="1375" y="495"/>
                    <a:pt x="1375" y="501"/>
                    <a:pt x="1376" y="502"/>
                  </a:cubicBezTo>
                  <a:cubicBezTo>
                    <a:pt x="1377" y="505"/>
                    <a:pt x="1380" y="509"/>
                    <a:pt x="1381" y="512"/>
                  </a:cubicBezTo>
                  <a:cubicBezTo>
                    <a:pt x="1383" y="516"/>
                    <a:pt x="1384" y="519"/>
                    <a:pt x="1385" y="523"/>
                  </a:cubicBezTo>
                  <a:cubicBezTo>
                    <a:pt x="1387" y="527"/>
                    <a:pt x="1388" y="531"/>
                    <a:pt x="1389" y="534"/>
                  </a:cubicBezTo>
                  <a:cubicBezTo>
                    <a:pt x="1390" y="538"/>
                    <a:pt x="1393" y="542"/>
                    <a:pt x="1395" y="547"/>
                  </a:cubicBezTo>
                  <a:cubicBezTo>
                    <a:pt x="1397" y="552"/>
                    <a:pt x="1398" y="557"/>
                    <a:pt x="1399" y="561"/>
                  </a:cubicBezTo>
                  <a:cubicBezTo>
                    <a:pt x="1400" y="565"/>
                    <a:pt x="1403" y="566"/>
                    <a:pt x="1404" y="568"/>
                  </a:cubicBezTo>
                  <a:cubicBezTo>
                    <a:pt x="1406" y="573"/>
                    <a:pt x="1407" y="578"/>
                    <a:pt x="1408" y="584"/>
                  </a:cubicBezTo>
                  <a:cubicBezTo>
                    <a:pt x="1409" y="586"/>
                    <a:pt x="1409" y="589"/>
                    <a:pt x="1410" y="592"/>
                  </a:cubicBezTo>
                  <a:cubicBezTo>
                    <a:pt x="1410" y="595"/>
                    <a:pt x="1411" y="597"/>
                    <a:pt x="1412" y="600"/>
                  </a:cubicBezTo>
                  <a:cubicBezTo>
                    <a:pt x="1412" y="603"/>
                    <a:pt x="1415" y="606"/>
                    <a:pt x="1415" y="610"/>
                  </a:cubicBezTo>
                  <a:cubicBezTo>
                    <a:pt x="1416" y="613"/>
                    <a:pt x="1416" y="616"/>
                    <a:pt x="1417" y="619"/>
                  </a:cubicBezTo>
                  <a:cubicBezTo>
                    <a:pt x="1418" y="624"/>
                    <a:pt x="1420" y="626"/>
                    <a:pt x="1421" y="631"/>
                  </a:cubicBezTo>
                  <a:cubicBezTo>
                    <a:pt x="1422" y="636"/>
                    <a:pt x="1421" y="641"/>
                    <a:pt x="1422" y="646"/>
                  </a:cubicBezTo>
                  <a:cubicBezTo>
                    <a:pt x="1423" y="649"/>
                    <a:pt x="1424" y="653"/>
                    <a:pt x="1425" y="656"/>
                  </a:cubicBezTo>
                  <a:cubicBezTo>
                    <a:pt x="1425" y="660"/>
                    <a:pt x="1424" y="660"/>
                    <a:pt x="1424" y="662"/>
                  </a:cubicBezTo>
                  <a:cubicBezTo>
                    <a:pt x="1424" y="665"/>
                    <a:pt x="1426" y="667"/>
                    <a:pt x="1426" y="669"/>
                  </a:cubicBezTo>
                  <a:cubicBezTo>
                    <a:pt x="1427" y="671"/>
                    <a:pt x="1425" y="671"/>
                    <a:pt x="1425" y="675"/>
                  </a:cubicBezTo>
                  <a:cubicBezTo>
                    <a:pt x="1426" y="685"/>
                    <a:pt x="1428" y="696"/>
                    <a:pt x="1432" y="700"/>
                  </a:cubicBezTo>
                  <a:cubicBezTo>
                    <a:pt x="1431" y="707"/>
                    <a:pt x="1431" y="712"/>
                    <a:pt x="1433" y="724"/>
                  </a:cubicBezTo>
                  <a:cubicBezTo>
                    <a:pt x="1434" y="727"/>
                    <a:pt x="1435" y="731"/>
                    <a:pt x="1435" y="734"/>
                  </a:cubicBezTo>
                  <a:cubicBezTo>
                    <a:pt x="1436" y="737"/>
                    <a:pt x="1435" y="740"/>
                    <a:pt x="1435" y="745"/>
                  </a:cubicBezTo>
                  <a:cubicBezTo>
                    <a:pt x="1435" y="752"/>
                    <a:pt x="1435" y="756"/>
                    <a:pt x="1435" y="761"/>
                  </a:cubicBezTo>
                  <a:cubicBezTo>
                    <a:pt x="1434" y="768"/>
                    <a:pt x="1432" y="761"/>
                    <a:pt x="1434" y="767"/>
                  </a:cubicBezTo>
                  <a:cubicBezTo>
                    <a:pt x="1434" y="768"/>
                    <a:pt x="1434" y="770"/>
                    <a:pt x="1435" y="773"/>
                  </a:cubicBezTo>
                  <a:cubicBezTo>
                    <a:pt x="1435" y="777"/>
                    <a:pt x="1435" y="780"/>
                    <a:pt x="1434" y="783"/>
                  </a:cubicBezTo>
                  <a:cubicBezTo>
                    <a:pt x="1434" y="790"/>
                    <a:pt x="1434" y="783"/>
                    <a:pt x="1432" y="785"/>
                  </a:cubicBezTo>
                  <a:close/>
                  <a:moveTo>
                    <a:pt x="389" y="109"/>
                  </a:moveTo>
                  <a:cubicBezTo>
                    <a:pt x="387" y="113"/>
                    <a:pt x="385" y="112"/>
                    <a:pt x="379" y="115"/>
                  </a:cubicBezTo>
                  <a:cubicBezTo>
                    <a:pt x="378" y="113"/>
                    <a:pt x="386" y="109"/>
                    <a:pt x="389" y="109"/>
                  </a:cubicBezTo>
                  <a:close/>
                  <a:moveTo>
                    <a:pt x="997" y="105"/>
                  </a:moveTo>
                  <a:cubicBezTo>
                    <a:pt x="995" y="103"/>
                    <a:pt x="992" y="102"/>
                    <a:pt x="990" y="101"/>
                  </a:cubicBezTo>
                  <a:cubicBezTo>
                    <a:pt x="987" y="100"/>
                    <a:pt x="985" y="99"/>
                    <a:pt x="982" y="99"/>
                  </a:cubicBezTo>
                  <a:cubicBezTo>
                    <a:pt x="978" y="97"/>
                    <a:pt x="975" y="96"/>
                    <a:pt x="975" y="93"/>
                  </a:cubicBezTo>
                  <a:cubicBezTo>
                    <a:pt x="977" y="94"/>
                    <a:pt x="984" y="96"/>
                    <a:pt x="989" y="98"/>
                  </a:cubicBezTo>
                  <a:cubicBezTo>
                    <a:pt x="994" y="100"/>
                    <a:pt x="999" y="103"/>
                    <a:pt x="997" y="105"/>
                  </a:cubicBezTo>
                  <a:close/>
                  <a:moveTo>
                    <a:pt x="335" y="144"/>
                  </a:moveTo>
                  <a:cubicBezTo>
                    <a:pt x="334" y="146"/>
                    <a:pt x="333" y="149"/>
                    <a:pt x="330" y="151"/>
                  </a:cubicBezTo>
                  <a:cubicBezTo>
                    <a:pt x="327" y="154"/>
                    <a:pt x="326" y="153"/>
                    <a:pt x="323" y="154"/>
                  </a:cubicBezTo>
                  <a:cubicBezTo>
                    <a:pt x="317" y="158"/>
                    <a:pt x="310" y="166"/>
                    <a:pt x="304" y="168"/>
                  </a:cubicBezTo>
                  <a:cubicBezTo>
                    <a:pt x="302" y="164"/>
                    <a:pt x="309" y="161"/>
                    <a:pt x="316" y="157"/>
                  </a:cubicBezTo>
                  <a:cubicBezTo>
                    <a:pt x="323" y="152"/>
                    <a:pt x="330" y="145"/>
                    <a:pt x="335" y="144"/>
                  </a:cubicBezTo>
                  <a:close/>
                  <a:moveTo>
                    <a:pt x="914" y="75"/>
                  </a:moveTo>
                  <a:cubicBezTo>
                    <a:pt x="911" y="78"/>
                    <a:pt x="898" y="74"/>
                    <a:pt x="891" y="72"/>
                  </a:cubicBezTo>
                  <a:cubicBezTo>
                    <a:pt x="880" y="69"/>
                    <a:pt x="868" y="64"/>
                    <a:pt x="859" y="64"/>
                  </a:cubicBezTo>
                  <a:cubicBezTo>
                    <a:pt x="856" y="64"/>
                    <a:pt x="850" y="63"/>
                    <a:pt x="846" y="62"/>
                  </a:cubicBezTo>
                  <a:cubicBezTo>
                    <a:pt x="842" y="62"/>
                    <a:pt x="840" y="60"/>
                    <a:pt x="838" y="60"/>
                  </a:cubicBezTo>
                  <a:cubicBezTo>
                    <a:pt x="834" y="59"/>
                    <a:pt x="831" y="61"/>
                    <a:pt x="827" y="60"/>
                  </a:cubicBezTo>
                  <a:cubicBezTo>
                    <a:pt x="817" y="59"/>
                    <a:pt x="809" y="58"/>
                    <a:pt x="802" y="56"/>
                  </a:cubicBezTo>
                  <a:cubicBezTo>
                    <a:pt x="794" y="54"/>
                    <a:pt x="788" y="52"/>
                    <a:pt x="781" y="50"/>
                  </a:cubicBezTo>
                  <a:cubicBezTo>
                    <a:pt x="775" y="48"/>
                    <a:pt x="780" y="53"/>
                    <a:pt x="775" y="52"/>
                  </a:cubicBezTo>
                  <a:cubicBezTo>
                    <a:pt x="770" y="53"/>
                    <a:pt x="770" y="50"/>
                    <a:pt x="764" y="51"/>
                  </a:cubicBezTo>
                  <a:cubicBezTo>
                    <a:pt x="769" y="45"/>
                    <a:pt x="783" y="48"/>
                    <a:pt x="793" y="49"/>
                  </a:cubicBezTo>
                  <a:cubicBezTo>
                    <a:pt x="801" y="50"/>
                    <a:pt x="812" y="52"/>
                    <a:pt x="822" y="53"/>
                  </a:cubicBezTo>
                  <a:cubicBezTo>
                    <a:pt x="824" y="54"/>
                    <a:pt x="830" y="56"/>
                    <a:pt x="829" y="55"/>
                  </a:cubicBezTo>
                  <a:cubicBezTo>
                    <a:pt x="833" y="56"/>
                    <a:pt x="838" y="55"/>
                    <a:pt x="841" y="55"/>
                  </a:cubicBezTo>
                  <a:cubicBezTo>
                    <a:pt x="845" y="55"/>
                    <a:pt x="848" y="57"/>
                    <a:pt x="849" y="57"/>
                  </a:cubicBezTo>
                  <a:cubicBezTo>
                    <a:pt x="850" y="58"/>
                    <a:pt x="852" y="57"/>
                    <a:pt x="854" y="58"/>
                  </a:cubicBezTo>
                  <a:cubicBezTo>
                    <a:pt x="861" y="59"/>
                    <a:pt x="866" y="61"/>
                    <a:pt x="871" y="63"/>
                  </a:cubicBezTo>
                  <a:cubicBezTo>
                    <a:pt x="872" y="63"/>
                    <a:pt x="875" y="62"/>
                    <a:pt x="875" y="62"/>
                  </a:cubicBezTo>
                  <a:cubicBezTo>
                    <a:pt x="877" y="62"/>
                    <a:pt x="877" y="63"/>
                    <a:pt x="877" y="63"/>
                  </a:cubicBezTo>
                  <a:cubicBezTo>
                    <a:pt x="880" y="64"/>
                    <a:pt x="884" y="65"/>
                    <a:pt x="887" y="65"/>
                  </a:cubicBezTo>
                  <a:cubicBezTo>
                    <a:pt x="889" y="66"/>
                    <a:pt x="891" y="66"/>
                    <a:pt x="892" y="66"/>
                  </a:cubicBezTo>
                  <a:cubicBezTo>
                    <a:pt x="894" y="67"/>
                    <a:pt x="896" y="67"/>
                    <a:pt x="897" y="68"/>
                  </a:cubicBezTo>
                  <a:cubicBezTo>
                    <a:pt x="904" y="70"/>
                    <a:pt x="910" y="72"/>
                    <a:pt x="914" y="75"/>
                  </a:cubicBezTo>
                  <a:close/>
                  <a:moveTo>
                    <a:pt x="294" y="177"/>
                  </a:moveTo>
                  <a:cubicBezTo>
                    <a:pt x="290" y="180"/>
                    <a:pt x="286" y="184"/>
                    <a:pt x="282" y="187"/>
                  </a:cubicBezTo>
                  <a:cubicBezTo>
                    <a:pt x="278" y="191"/>
                    <a:pt x="274" y="194"/>
                    <a:pt x="270" y="195"/>
                  </a:cubicBezTo>
                  <a:cubicBezTo>
                    <a:pt x="272" y="193"/>
                    <a:pt x="276" y="187"/>
                    <a:pt x="281" y="183"/>
                  </a:cubicBezTo>
                  <a:cubicBezTo>
                    <a:pt x="287" y="179"/>
                    <a:pt x="292" y="176"/>
                    <a:pt x="294" y="177"/>
                  </a:cubicBezTo>
                  <a:close/>
                  <a:moveTo>
                    <a:pt x="703" y="45"/>
                  </a:moveTo>
                  <a:cubicBezTo>
                    <a:pt x="705" y="49"/>
                    <a:pt x="697" y="48"/>
                    <a:pt x="691" y="48"/>
                  </a:cubicBezTo>
                  <a:cubicBezTo>
                    <a:pt x="689" y="48"/>
                    <a:pt x="685" y="48"/>
                    <a:pt x="682" y="48"/>
                  </a:cubicBezTo>
                  <a:cubicBezTo>
                    <a:pt x="679" y="48"/>
                    <a:pt x="677" y="48"/>
                    <a:pt x="674" y="49"/>
                  </a:cubicBezTo>
                  <a:cubicBezTo>
                    <a:pt x="668" y="50"/>
                    <a:pt x="662" y="52"/>
                    <a:pt x="655" y="53"/>
                  </a:cubicBezTo>
                  <a:cubicBezTo>
                    <a:pt x="653" y="53"/>
                    <a:pt x="650" y="54"/>
                    <a:pt x="646" y="54"/>
                  </a:cubicBezTo>
                  <a:cubicBezTo>
                    <a:pt x="643" y="55"/>
                    <a:pt x="638" y="55"/>
                    <a:pt x="634" y="56"/>
                  </a:cubicBezTo>
                  <a:cubicBezTo>
                    <a:pt x="625" y="56"/>
                    <a:pt x="617" y="57"/>
                    <a:pt x="615" y="56"/>
                  </a:cubicBezTo>
                  <a:cubicBezTo>
                    <a:pt x="614" y="56"/>
                    <a:pt x="608" y="56"/>
                    <a:pt x="608" y="56"/>
                  </a:cubicBezTo>
                  <a:cubicBezTo>
                    <a:pt x="602" y="58"/>
                    <a:pt x="602" y="60"/>
                    <a:pt x="599" y="60"/>
                  </a:cubicBezTo>
                  <a:cubicBezTo>
                    <a:pt x="595" y="61"/>
                    <a:pt x="592" y="61"/>
                    <a:pt x="589" y="61"/>
                  </a:cubicBezTo>
                  <a:cubicBezTo>
                    <a:pt x="584" y="62"/>
                    <a:pt x="579" y="63"/>
                    <a:pt x="574" y="64"/>
                  </a:cubicBezTo>
                  <a:cubicBezTo>
                    <a:pt x="569" y="65"/>
                    <a:pt x="564" y="67"/>
                    <a:pt x="559" y="68"/>
                  </a:cubicBezTo>
                  <a:cubicBezTo>
                    <a:pt x="551" y="69"/>
                    <a:pt x="540" y="74"/>
                    <a:pt x="536" y="70"/>
                  </a:cubicBezTo>
                  <a:cubicBezTo>
                    <a:pt x="548" y="68"/>
                    <a:pt x="558" y="64"/>
                    <a:pt x="570" y="62"/>
                  </a:cubicBezTo>
                  <a:cubicBezTo>
                    <a:pt x="574" y="61"/>
                    <a:pt x="579" y="61"/>
                    <a:pt x="583" y="60"/>
                  </a:cubicBezTo>
                  <a:cubicBezTo>
                    <a:pt x="587" y="60"/>
                    <a:pt x="591" y="57"/>
                    <a:pt x="594" y="57"/>
                  </a:cubicBezTo>
                  <a:cubicBezTo>
                    <a:pt x="596" y="56"/>
                    <a:pt x="600" y="58"/>
                    <a:pt x="602" y="57"/>
                  </a:cubicBezTo>
                  <a:cubicBezTo>
                    <a:pt x="603" y="57"/>
                    <a:pt x="606" y="54"/>
                    <a:pt x="609" y="53"/>
                  </a:cubicBezTo>
                  <a:cubicBezTo>
                    <a:pt x="620" y="52"/>
                    <a:pt x="634" y="51"/>
                    <a:pt x="647" y="49"/>
                  </a:cubicBezTo>
                  <a:cubicBezTo>
                    <a:pt x="653" y="49"/>
                    <a:pt x="658" y="47"/>
                    <a:pt x="663" y="47"/>
                  </a:cubicBezTo>
                  <a:cubicBezTo>
                    <a:pt x="667" y="46"/>
                    <a:pt x="672" y="46"/>
                    <a:pt x="676" y="46"/>
                  </a:cubicBezTo>
                  <a:cubicBezTo>
                    <a:pt x="680" y="46"/>
                    <a:pt x="684" y="46"/>
                    <a:pt x="687" y="46"/>
                  </a:cubicBezTo>
                  <a:cubicBezTo>
                    <a:pt x="691" y="46"/>
                    <a:pt x="695" y="47"/>
                    <a:pt x="697" y="46"/>
                  </a:cubicBezTo>
                  <a:cubicBezTo>
                    <a:pt x="699" y="46"/>
                    <a:pt x="700" y="42"/>
                    <a:pt x="703" y="45"/>
                  </a:cubicBezTo>
                  <a:close/>
                  <a:moveTo>
                    <a:pt x="267" y="198"/>
                  </a:moveTo>
                  <a:cubicBezTo>
                    <a:pt x="263" y="202"/>
                    <a:pt x="258" y="206"/>
                    <a:pt x="254" y="211"/>
                  </a:cubicBezTo>
                  <a:cubicBezTo>
                    <a:pt x="249" y="215"/>
                    <a:pt x="244" y="221"/>
                    <a:pt x="238" y="226"/>
                  </a:cubicBezTo>
                  <a:cubicBezTo>
                    <a:pt x="235" y="228"/>
                    <a:pt x="222" y="240"/>
                    <a:pt x="221" y="238"/>
                  </a:cubicBezTo>
                  <a:cubicBezTo>
                    <a:pt x="221" y="235"/>
                    <a:pt x="225" y="234"/>
                    <a:pt x="228" y="231"/>
                  </a:cubicBezTo>
                  <a:cubicBezTo>
                    <a:pt x="232" y="227"/>
                    <a:pt x="239" y="220"/>
                    <a:pt x="244" y="215"/>
                  </a:cubicBezTo>
                  <a:cubicBezTo>
                    <a:pt x="247" y="214"/>
                    <a:pt x="250" y="212"/>
                    <a:pt x="252" y="210"/>
                  </a:cubicBezTo>
                  <a:cubicBezTo>
                    <a:pt x="255" y="207"/>
                    <a:pt x="260" y="195"/>
                    <a:pt x="267" y="198"/>
                  </a:cubicBezTo>
                  <a:close/>
                  <a:moveTo>
                    <a:pt x="219" y="242"/>
                  </a:moveTo>
                  <a:cubicBezTo>
                    <a:pt x="222" y="244"/>
                    <a:pt x="213" y="249"/>
                    <a:pt x="209" y="253"/>
                  </a:cubicBezTo>
                  <a:cubicBezTo>
                    <a:pt x="204" y="258"/>
                    <a:pt x="200" y="265"/>
                    <a:pt x="196" y="270"/>
                  </a:cubicBezTo>
                  <a:cubicBezTo>
                    <a:pt x="194" y="272"/>
                    <a:pt x="191" y="272"/>
                    <a:pt x="190" y="272"/>
                  </a:cubicBezTo>
                  <a:cubicBezTo>
                    <a:pt x="184" y="280"/>
                    <a:pt x="181" y="289"/>
                    <a:pt x="172" y="295"/>
                  </a:cubicBezTo>
                  <a:cubicBezTo>
                    <a:pt x="173" y="289"/>
                    <a:pt x="180" y="283"/>
                    <a:pt x="184" y="279"/>
                  </a:cubicBezTo>
                  <a:cubicBezTo>
                    <a:pt x="186" y="277"/>
                    <a:pt x="185" y="276"/>
                    <a:pt x="187" y="275"/>
                  </a:cubicBezTo>
                  <a:cubicBezTo>
                    <a:pt x="190" y="272"/>
                    <a:pt x="191" y="272"/>
                    <a:pt x="193" y="270"/>
                  </a:cubicBezTo>
                  <a:cubicBezTo>
                    <a:pt x="194" y="269"/>
                    <a:pt x="193" y="266"/>
                    <a:pt x="194" y="265"/>
                  </a:cubicBezTo>
                  <a:cubicBezTo>
                    <a:pt x="196" y="262"/>
                    <a:pt x="198" y="262"/>
                    <a:pt x="200" y="260"/>
                  </a:cubicBezTo>
                  <a:cubicBezTo>
                    <a:pt x="202" y="258"/>
                    <a:pt x="203" y="256"/>
                    <a:pt x="206" y="253"/>
                  </a:cubicBezTo>
                  <a:cubicBezTo>
                    <a:pt x="210" y="249"/>
                    <a:pt x="215" y="246"/>
                    <a:pt x="219" y="242"/>
                  </a:cubicBezTo>
                  <a:close/>
                  <a:moveTo>
                    <a:pt x="1214" y="265"/>
                  </a:moveTo>
                  <a:cubicBezTo>
                    <a:pt x="1212" y="267"/>
                    <a:pt x="1199" y="257"/>
                    <a:pt x="1203" y="254"/>
                  </a:cubicBezTo>
                  <a:cubicBezTo>
                    <a:pt x="1206" y="257"/>
                    <a:pt x="1212" y="261"/>
                    <a:pt x="1214" y="265"/>
                  </a:cubicBezTo>
                  <a:close/>
                  <a:moveTo>
                    <a:pt x="520" y="76"/>
                  </a:moveTo>
                  <a:cubicBezTo>
                    <a:pt x="518" y="79"/>
                    <a:pt x="508" y="81"/>
                    <a:pt x="501" y="83"/>
                  </a:cubicBezTo>
                  <a:cubicBezTo>
                    <a:pt x="500" y="79"/>
                    <a:pt x="518" y="74"/>
                    <a:pt x="520" y="76"/>
                  </a:cubicBezTo>
                  <a:close/>
                  <a:moveTo>
                    <a:pt x="533" y="73"/>
                  </a:moveTo>
                  <a:cubicBezTo>
                    <a:pt x="529" y="75"/>
                    <a:pt x="526" y="77"/>
                    <a:pt x="522" y="76"/>
                  </a:cubicBezTo>
                  <a:cubicBezTo>
                    <a:pt x="521" y="74"/>
                    <a:pt x="534" y="69"/>
                    <a:pt x="533" y="73"/>
                  </a:cubicBezTo>
                  <a:close/>
                  <a:moveTo>
                    <a:pt x="486" y="86"/>
                  </a:moveTo>
                  <a:cubicBezTo>
                    <a:pt x="485" y="91"/>
                    <a:pt x="478" y="91"/>
                    <a:pt x="472" y="92"/>
                  </a:cubicBezTo>
                  <a:cubicBezTo>
                    <a:pt x="471" y="90"/>
                    <a:pt x="480" y="88"/>
                    <a:pt x="486" y="86"/>
                  </a:cubicBezTo>
                  <a:close/>
                  <a:moveTo>
                    <a:pt x="499" y="83"/>
                  </a:moveTo>
                  <a:cubicBezTo>
                    <a:pt x="497" y="85"/>
                    <a:pt x="493" y="87"/>
                    <a:pt x="490" y="87"/>
                  </a:cubicBezTo>
                  <a:cubicBezTo>
                    <a:pt x="489" y="85"/>
                    <a:pt x="496" y="83"/>
                    <a:pt x="499" y="83"/>
                  </a:cubicBezTo>
                  <a:close/>
                  <a:moveTo>
                    <a:pt x="163" y="307"/>
                  </a:moveTo>
                  <a:cubicBezTo>
                    <a:pt x="161" y="313"/>
                    <a:pt x="152" y="323"/>
                    <a:pt x="146" y="332"/>
                  </a:cubicBezTo>
                  <a:cubicBezTo>
                    <a:pt x="142" y="337"/>
                    <a:pt x="141" y="343"/>
                    <a:pt x="136" y="346"/>
                  </a:cubicBezTo>
                  <a:cubicBezTo>
                    <a:pt x="135" y="345"/>
                    <a:pt x="136" y="343"/>
                    <a:pt x="135" y="343"/>
                  </a:cubicBezTo>
                  <a:cubicBezTo>
                    <a:pt x="137" y="339"/>
                    <a:pt x="139" y="336"/>
                    <a:pt x="141" y="333"/>
                  </a:cubicBezTo>
                  <a:cubicBezTo>
                    <a:pt x="144" y="329"/>
                    <a:pt x="146" y="326"/>
                    <a:pt x="149" y="323"/>
                  </a:cubicBezTo>
                  <a:cubicBezTo>
                    <a:pt x="154" y="317"/>
                    <a:pt x="160" y="311"/>
                    <a:pt x="163" y="307"/>
                  </a:cubicBezTo>
                  <a:close/>
                  <a:moveTo>
                    <a:pt x="97" y="410"/>
                  </a:moveTo>
                  <a:cubicBezTo>
                    <a:pt x="101" y="412"/>
                    <a:pt x="96" y="418"/>
                    <a:pt x="93" y="421"/>
                  </a:cubicBezTo>
                  <a:cubicBezTo>
                    <a:pt x="91" y="420"/>
                    <a:pt x="95" y="415"/>
                    <a:pt x="97" y="410"/>
                  </a:cubicBezTo>
                  <a:close/>
                  <a:moveTo>
                    <a:pt x="279" y="1306"/>
                  </a:moveTo>
                  <a:cubicBezTo>
                    <a:pt x="274" y="1302"/>
                    <a:pt x="266" y="1297"/>
                    <a:pt x="264" y="1293"/>
                  </a:cubicBezTo>
                  <a:cubicBezTo>
                    <a:pt x="266" y="1291"/>
                    <a:pt x="283" y="1304"/>
                    <a:pt x="279" y="1306"/>
                  </a:cubicBezTo>
                  <a:close/>
                  <a:moveTo>
                    <a:pt x="1290" y="1120"/>
                  </a:moveTo>
                  <a:cubicBezTo>
                    <a:pt x="1288" y="1123"/>
                    <a:pt x="1284" y="1132"/>
                    <a:pt x="1283" y="1128"/>
                  </a:cubicBezTo>
                  <a:cubicBezTo>
                    <a:pt x="1285" y="1126"/>
                    <a:pt x="1289" y="1117"/>
                    <a:pt x="1290" y="1120"/>
                  </a:cubicBezTo>
                  <a:close/>
                  <a:moveTo>
                    <a:pt x="410" y="1381"/>
                  </a:moveTo>
                  <a:cubicBezTo>
                    <a:pt x="412" y="1380"/>
                    <a:pt x="413" y="1378"/>
                    <a:pt x="416" y="1377"/>
                  </a:cubicBezTo>
                  <a:cubicBezTo>
                    <a:pt x="421" y="1380"/>
                    <a:pt x="417" y="1387"/>
                    <a:pt x="410" y="1381"/>
                  </a:cubicBezTo>
                  <a:close/>
                  <a:moveTo>
                    <a:pt x="1257" y="1167"/>
                  </a:moveTo>
                  <a:cubicBezTo>
                    <a:pt x="1257" y="1170"/>
                    <a:pt x="1251" y="1173"/>
                    <a:pt x="1249" y="1175"/>
                  </a:cubicBezTo>
                  <a:cubicBezTo>
                    <a:pt x="1249" y="1171"/>
                    <a:pt x="1255" y="1168"/>
                    <a:pt x="1257" y="1167"/>
                  </a:cubicBezTo>
                  <a:close/>
                  <a:moveTo>
                    <a:pt x="1229" y="1201"/>
                  </a:moveTo>
                  <a:cubicBezTo>
                    <a:pt x="1227" y="1200"/>
                    <a:pt x="1235" y="1193"/>
                    <a:pt x="1235" y="1190"/>
                  </a:cubicBezTo>
                  <a:cubicBezTo>
                    <a:pt x="1237" y="1189"/>
                    <a:pt x="1239" y="1187"/>
                    <a:pt x="1240" y="1188"/>
                  </a:cubicBezTo>
                  <a:cubicBezTo>
                    <a:pt x="1238" y="1193"/>
                    <a:pt x="1232" y="1195"/>
                    <a:pt x="1229" y="1201"/>
                  </a:cubicBezTo>
                  <a:close/>
                  <a:moveTo>
                    <a:pt x="1205" y="1229"/>
                  </a:moveTo>
                  <a:cubicBezTo>
                    <a:pt x="1202" y="1227"/>
                    <a:pt x="1208" y="1223"/>
                    <a:pt x="1211" y="1220"/>
                  </a:cubicBezTo>
                  <a:cubicBezTo>
                    <a:pt x="1211" y="1222"/>
                    <a:pt x="1209" y="1225"/>
                    <a:pt x="1205" y="1229"/>
                  </a:cubicBezTo>
                  <a:close/>
                  <a:moveTo>
                    <a:pt x="1195" y="1240"/>
                  </a:moveTo>
                  <a:cubicBezTo>
                    <a:pt x="1192" y="1237"/>
                    <a:pt x="1196" y="1235"/>
                    <a:pt x="1200" y="1232"/>
                  </a:cubicBezTo>
                  <a:cubicBezTo>
                    <a:pt x="1201" y="1233"/>
                    <a:pt x="1198" y="1236"/>
                    <a:pt x="1195" y="1240"/>
                  </a:cubicBezTo>
                  <a:close/>
                  <a:moveTo>
                    <a:pt x="1150" y="1281"/>
                  </a:moveTo>
                  <a:cubicBezTo>
                    <a:pt x="1144" y="1286"/>
                    <a:pt x="1144" y="1286"/>
                    <a:pt x="1144" y="1286"/>
                  </a:cubicBezTo>
                  <a:cubicBezTo>
                    <a:pt x="1141" y="1284"/>
                    <a:pt x="1149" y="1278"/>
                    <a:pt x="1150" y="1281"/>
                  </a:cubicBezTo>
                  <a:close/>
                  <a:moveTo>
                    <a:pt x="804" y="85"/>
                  </a:moveTo>
                  <a:cubicBezTo>
                    <a:pt x="799" y="84"/>
                    <a:pt x="795" y="84"/>
                    <a:pt x="793" y="82"/>
                  </a:cubicBezTo>
                  <a:cubicBezTo>
                    <a:pt x="795" y="80"/>
                    <a:pt x="807" y="80"/>
                    <a:pt x="804" y="85"/>
                  </a:cubicBezTo>
                  <a:close/>
                  <a:moveTo>
                    <a:pt x="624" y="1441"/>
                  </a:moveTo>
                  <a:cubicBezTo>
                    <a:pt x="624" y="1438"/>
                    <a:pt x="630" y="1436"/>
                    <a:pt x="634" y="1439"/>
                  </a:cubicBezTo>
                  <a:cubicBezTo>
                    <a:pt x="632" y="1440"/>
                    <a:pt x="630" y="1442"/>
                    <a:pt x="624" y="1441"/>
                  </a:cubicBezTo>
                  <a:close/>
                  <a:moveTo>
                    <a:pt x="836" y="90"/>
                  </a:moveTo>
                  <a:cubicBezTo>
                    <a:pt x="830" y="89"/>
                    <a:pt x="825" y="89"/>
                    <a:pt x="820" y="88"/>
                  </a:cubicBezTo>
                  <a:cubicBezTo>
                    <a:pt x="815" y="88"/>
                    <a:pt x="810" y="88"/>
                    <a:pt x="807" y="87"/>
                  </a:cubicBezTo>
                  <a:cubicBezTo>
                    <a:pt x="805" y="84"/>
                    <a:pt x="819" y="85"/>
                    <a:pt x="824" y="86"/>
                  </a:cubicBezTo>
                  <a:cubicBezTo>
                    <a:pt x="823" y="86"/>
                    <a:pt x="839" y="86"/>
                    <a:pt x="836" y="90"/>
                  </a:cubicBezTo>
                  <a:close/>
                  <a:moveTo>
                    <a:pt x="867" y="96"/>
                  </a:moveTo>
                  <a:cubicBezTo>
                    <a:pt x="862" y="96"/>
                    <a:pt x="859" y="96"/>
                    <a:pt x="856" y="95"/>
                  </a:cubicBezTo>
                  <a:cubicBezTo>
                    <a:pt x="854" y="95"/>
                    <a:pt x="852" y="94"/>
                    <a:pt x="850" y="94"/>
                  </a:cubicBezTo>
                  <a:cubicBezTo>
                    <a:pt x="848" y="93"/>
                    <a:pt x="846" y="93"/>
                    <a:pt x="843" y="93"/>
                  </a:cubicBezTo>
                  <a:cubicBezTo>
                    <a:pt x="844" y="91"/>
                    <a:pt x="849" y="90"/>
                    <a:pt x="854" y="91"/>
                  </a:cubicBezTo>
                  <a:cubicBezTo>
                    <a:pt x="859" y="92"/>
                    <a:pt x="865" y="95"/>
                    <a:pt x="867" y="96"/>
                  </a:cubicBezTo>
                  <a:close/>
                  <a:moveTo>
                    <a:pt x="1063" y="1343"/>
                  </a:moveTo>
                  <a:cubicBezTo>
                    <a:pt x="1055" y="1348"/>
                    <a:pt x="1055" y="1348"/>
                    <a:pt x="1055" y="1348"/>
                  </a:cubicBezTo>
                  <a:cubicBezTo>
                    <a:pt x="1051" y="1346"/>
                    <a:pt x="1062" y="1339"/>
                    <a:pt x="1063" y="1343"/>
                  </a:cubicBezTo>
                  <a:close/>
                  <a:moveTo>
                    <a:pt x="903" y="1412"/>
                  </a:moveTo>
                  <a:cubicBezTo>
                    <a:pt x="908" y="1410"/>
                    <a:pt x="909" y="1411"/>
                    <a:pt x="913" y="1409"/>
                  </a:cubicBezTo>
                  <a:cubicBezTo>
                    <a:pt x="914" y="1412"/>
                    <a:pt x="902" y="1416"/>
                    <a:pt x="903" y="1412"/>
                  </a:cubicBezTo>
                  <a:close/>
                  <a:moveTo>
                    <a:pt x="729" y="1443"/>
                  </a:moveTo>
                  <a:cubicBezTo>
                    <a:pt x="727" y="1440"/>
                    <a:pt x="737" y="1441"/>
                    <a:pt x="739" y="1441"/>
                  </a:cubicBezTo>
                  <a:cubicBezTo>
                    <a:pt x="739" y="1443"/>
                    <a:pt x="730" y="1445"/>
                    <a:pt x="729" y="1443"/>
                  </a:cubicBezTo>
                  <a:close/>
                  <a:moveTo>
                    <a:pt x="709" y="1443"/>
                  </a:moveTo>
                  <a:cubicBezTo>
                    <a:pt x="709" y="1439"/>
                    <a:pt x="717" y="1443"/>
                    <a:pt x="722" y="1442"/>
                  </a:cubicBezTo>
                  <a:cubicBezTo>
                    <a:pt x="723" y="1444"/>
                    <a:pt x="711" y="1445"/>
                    <a:pt x="709" y="1443"/>
                  </a:cubicBezTo>
                  <a:close/>
                  <a:moveTo>
                    <a:pt x="669" y="1442"/>
                  </a:moveTo>
                  <a:cubicBezTo>
                    <a:pt x="667" y="1439"/>
                    <a:pt x="677" y="1441"/>
                    <a:pt x="678" y="1442"/>
                  </a:cubicBezTo>
                  <a:cubicBezTo>
                    <a:pt x="679" y="1444"/>
                    <a:pt x="669" y="1444"/>
                    <a:pt x="669" y="1442"/>
                  </a:cubicBezTo>
                  <a:close/>
                  <a:moveTo>
                    <a:pt x="612" y="1438"/>
                  </a:moveTo>
                  <a:cubicBezTo>
                    <a:pt x="609" y="1437"/>
                    <a:pt x="605" y="1437"/>
                    <a:pt x="605" y="1436"/>
                  </a:cubicBezTo>
                  <a:cubicBezTo>
                    <a:pt x="603" y="1433"/>
                    <a:pt x="616" y="1435"/>
                    <a:pt x="612" y="1438"/>
                  </a:cubicBezTo>
                  <a:close/>
                  <a:moveTo>
                    <a:pt x="833" y="1431"/>
                  </a:moveTo>
                  <a:cubicBezTo>
                    <a:pt x="830" y="1432"/>
                    <a:pt x="827" y="1432"/>
                    <a:pt x="824" y="1433"/>
                  </a:cubicBezTo>
                  <a:cubicBezTo>
                    <a:pt x="825" y="1431"/>
                    <a:pt x="827" y="1430"/>
                    <a:pt x="829" y="1429"/>
                  </a:cubicBezTo>
                  <a:cubicBezTo>
                    <a:pt x="831" y="1429"/>
                    <a:pt x="833" y="1429"/>
                    <a:pt x="833" y="1431"/>
                  </a:cubicBezTo>
                  <a:close/>
                  <a:moveTo>
                    <a:pt x="261" y="1279"/>
                  </a:moveTo>
                  <a:cubicBezTo>
                    <a:pt x="256" y="1275"/>
                    <a:pt x="253" y="1272"/>
                    <a:pt x="256" y="1270"/>
                  </a:cubicBezTo>
                  <a:cubicBezTo>
                    <a:pt x="259" y="1271"/>
                    <a:pt x="266" y="1278"/>
                    <a:pt x="261" y="1279"/>
                  </a:cubicBezTo>
                  <a:close/>
                  <a:moveTo>
                    <a:pt x="246" y="1263"/>
                  </a:moveTo>
                  <a:cubicBezTo>
                    <a:pt x="250" y="1265"/>
                    <a:pt x="254" y="1267"/>
                    <a:pt x="252" y="1270"/>
                  </a:cubicBezTo>
                  <a:cubicBezTo>
                    <a:pt x="249" y="1269"/>
                    <a:pt x="243" y="1264"/>
                    <a:pt x="246" y="1263"/>
                  </a:cubicBezTo>
                  <a:close/>
                  <a:moveTo>
                    <a:pt x="320" y="1323"/>
                  </a:moveTo>
                  <a:cubicBezTo>
                    <a:pt x="312" y="1314"/>
                    <a:pt x="299" y="1308"/>
                    <a:pt x="291" y="1300"/>
                  </a:cubicBezTo>
                  <a:cubicBezTo>
                    <a:pt x="294" y="1298"/>
                    <a:pt x="300" y="1302"/>
                    <a:pt x="304" y="1305"/>
                  </a:cubicBezTo>
                  <a:cubicBezTo>
                    <a:pt x="309" y="1309"/>
                    <a:pt x="311" y="1313"/>
                    <a:pt x="319" y="1317"/>
                  </a:cubicBezTo>
                  <a:cubicBezTo>
                    <a:pt x="319" y="1319"/>
                    <a:pt x="321" y="1321"/>
                    <a:pt x="320" y="1323"/>
                  </a:cubicBezTo>
                  <a:close/>
                  <a:moveTo>
                    <a:pt x="282" y="1294"/>
                  </a:moveTo>
                  <a:cubicBezTo>
                    <a:pt x="278" y="1291"/>
                    <a:pt x="279" y="1290"/>
                    <a:pt x="275" y="1288"/>
                  </a:cubicBezTo>
                  <a:cubicBezTo>
                    <a:pt x="277" y="1286"/>
                    <a:pt x="281" y="1288"/>
                    <a:pt x="284" y="1291"/>
                  </a:cubicBezTo>
                  <a:cubicBezTo>
                    <a:pt x="281" y="1291"/>
                    <a:pt x="284" y="1292"/>
                    <a:pt x="282" y="1294"/>
                  </a:cubicBezTo>
                  <a:close/>
                  <a:moveTo>
                    <a:pt x="221" y="1239"/>
                  </a:moveTo>
                  <a:cubicBezTo>
                    <a:pt x="222" y="1236"/>
                    <a:pt x="226" y="1241"/>
                    <a:pt x="229" y="1244"/>
                  </a:cubicBezTo>
                  <a:cubicBezTo>
                    <a:pt x="233" y="1247"/>
                    <a:pt x="241" y="1253"/>
                    <a:pt x="238" y="1255"/>
                  </a:cubicBezTo>
                  <a:cubicBezTo>
                    <a:pt x="232" y="1251"/>
                    <a:pt x="229" y="1245"/>
                    <a:pt x="221" y="1239"/>
                  </a:cubicBezTo>
                  <a:close/>
                  <a:moveTo>
                    <a:pt x="262" y="242"/>
                  </a:moveTo>
                  <a:cubicBezTo>
                    <a:pt x="265" y="244"/>
                    <a:pt x="263" y="247"/>
                    <a:pt x="260" y="250"/>
                  </a:cubicBezTo>
                  <a:cubicBezTo>
                    <a:pt x="256" y="251"/>
                    <a:pt x="259" y="246"/>
                    <a:pt x="262" y="242"/>
                  </a:cubicBezTo>
                  <a:close/>
                  <a:moveTo>
                    <a:pt x="403" y="1366"/>
                  </a:moveTo>
                  <a:cubicBezTo>
                    <a:pt x="412" y="1370"/>
                    <a:pt x="426" y="1371"/>
                    <a:pt x="437" y="1379"/>
                  </a:cubicBezTo>
                  <a:cubicBezTo>
                    <a:pt x="437" y="1382"/>
                    <a:pt x="431" y="1379"/>
                    <a:pt x="427" y="1378"/>
                  </a:cubicBezTo>
                  <a:cubicBezTo>
                    <a:pt x="420" y="1376"/>
                    <a:pt x="413" y="1373"/>
                    <a:pt x="403" y="1366"/>
                  </a:cubicBezTo>
                  <a:close/>
                  <a:moveTo>
                    <a:pt x="455" y="128"/>
                  </a:moveTo>
                  <a:cubicBezTo>
                    <a:pt x="463" y="126"/>
                    <a:pt x="474" y="120"/>
                    <a:pt x="479" y="120"/>
                  </a:cubicBezTo>
                  <a:cubicBezTo>
                    <a:pt x="482" y="121"/>
                    <a:pt x="466" y="128"/>
                    <a:pt x="463" y="129"/>
                  </a:cubicBezTo>
                  <a:cubicBezTo>
                    <a:pt x="460" y="130"/>
                    <a:pt x="455" y="130"/>
                    <a:pt x="455" y="128"/>
                  </a:cubicBezTo>
                  <a:close/>
                  <a:moveTo>
                    <a:pt x="539" y="1417"/>
                  </a:moveTo>
                  <a:cubicBezTo>
                    <a:pt x="540" y="1415"/>
                    <a:pt x="548" y="1417"/>
                    <a:pt x="550" y="1419"/>
                  </a:cubicBezTo>
                  <a:cubicBezTo>
                    <a:pt x="548" y="1420"/>
                    <a:pt x="542" y="1419"/>
                    <a:pt x="539" y="1417"/>
                  </a:cubicBezTo>
                  <a:close/>
                  <a:moveTo>
                    <a:pt x="367" y="1348"/>
                  </a:moveTo>
                  <a:cubicBezTo>
                    <a:pt x="367" y="1344"/>
                    <a:pt x="377" y="1351"/>
                    <a:pt x="379" y="1353"/>
                  </a:cubicBezTo>
                  <a:cubicBezTo>
                    <a:pt x="377" y="1355"/>
                    <a:pt x="371" y="1351"/>
                    <a:pt x="367" y="1348"/>
                  </a:cubicBezTo>
                  <a:close/>
                  <a:moveTo>
                    <a:pt x="631" y="1430"/>
                  </a:moveTo>
                  <a:cubicBezTo>
                    <a:pt x="650" y="1431"/>
                    <a:pt x="632" y="1437"/>
                    <a:pt x="631" y="1430"/>
                  </a:cubicBezTo>
                  <a:close/>
                  <a:moveTo>
                    <a:pt x="453" y="1387"/>
                  </a:moveTo>
                  <a:cubicBezTo>
                    <a:pt x="455" y="1386"/>
                    <a:pt x="459" y="1387"/>
                    <a:pt x="464" y="1389"/>
                  </a:cubicBezTo>
                  <a:cubicBezTo>
                    <a:pt x="468" y="1391"/>
                    <a:pt x="472" y="1394"/>
                    <a:pt x="476" y="1395"/>
                  </a:cubicBezTo>
                  <a:cubicBezTo>
                    <a:pt x="479" y="1396"/>
                    <a:pt x="482" y="1394"/>
                    <a:pt x="485" y="1395"/>
                  </a:cubicBezTo>
                  <a:cubicBezTo>
                    <a:pt x="487" y="1396"/>
                    <a:pt x="489" y="1398"/>
                    <a:pt x="491" y="1399"/>
                  </a:cubicBezTo>
                  <a:cubicBezTo>
                    <a:pt x="495" y="1401"/>
                    <a:pt x="498" y="1401"/>
                    <a:pt x="500" y="1403"/>
                  </a:cubicBezTo>
                  <a:cubicBezTo>
                    <a:pt x="493" y="1405"/>
                    <a:pt x="484" y="1399"/>
                    <a:pt x="477" y="1396"/>
                  </a:cubicBezTo>
                  <a:cubicBezTo>
                    <a:pt x="475" y="1396"/>
                    <a:pt x="471" y="1396"/>
                    <a:pt x="470" y="1395"/>
                  </a:cubicBezTo>
                  <a:cubicBezTo>
                    <a:pt x="464" y="1394"/>
                    <a:pt x="458" y="1390"/>
                    <a:pt x="453" y="1387"/>
                  </a:cubicBezTo>
                  <a:close/>
                  <a:moveTo>
                    <a:pt x="201" y="308"/>
                  </a:moveTo>
                  <a:cubicBezTo>
                    <a:pt x="203" y="309"/>
                    <a:pt x="198" y="314"/>
                    <a:pt x="196" y="315"/>
                  </a:cubicBezTo>
                  <a:cubicBezTo>
                    <a:pt x="196" y="313"/>
                    <a:pt x="199" y="309"/>
                    <a:pt x="201" y="308"/>
                  </a:cubicBezTo>
                  <a:close/>
                  <a:moveTo>
                    <a:pt x="403" y="154"/>
                  </a:moveTo>
                  <a:cubicBezTo>
                    <a:pt x="405" y="156"/>
                    <a:pt x="392" y="164"/>
                    <a:pt x="391" y="160"/>
                  </a:cubicBezTo>
                  <a:cubicBezTo>
                    <a:pt x="393" y="158"/>
                    <a:pt x="400" y="154"/>
                    <a:pt x="403" y="154"/>
                  </a:cubicBezTo>
                  <a:close/>
                  <a:moveTo>
                    <a:pt x="438" y="138"/>
                  </a:moveTo>
                  <a:cubicBezTo>
                    <a:pt x="438" y="141"/>
                    <a:pt x="430" y="143"/>
                    <a:pt x="425" y="146"/>
                  </a:cubicBezTo>
                  <a:cubicBezTo>
                    <a:pt x="417" y="150"/>
                    <a:pt x="418" y="151"/>
                    <a:pt x="410" y="153"/>
                  </a:cubicBezTo>
                  <a:cubicBezTo>
                    <a:pt x="408" y="153"/>
                    <a:pt x="406" y="155"/>
                    <a:pt x="406" y="153"/>
                  </a:cubicBezTo>
                  <a:cubicBezTo>
                    <a:pt x="411" y="150"/>
                    <a:pt x="416" y="147"/>
                    <a:pt x="422" y="144"/>
                  </a:cubicBezTo>
                  <a:cubicBezTo>
                    <a:pt x="427" y="142"/>
                    <a:pt x="433" y="140"/>
                    <a:pt x="438" y="138"/>
                  </a:cubicBezTo>
                  <a:close/>
                  <a:moveTo>
                    <a:pt x="501" y="1404"/>
                  </a:moveTo>
                  <a:cubicBezTo>
                    <a:pt x="503" y="1403"/>
                    <a:pt x="506" y="1404"/>
                    <a:pt x="511" y="1404"/>
                  </a:cubicBezTo>
                  <a:cubicBezTo>
                    <a:pt x="509" y="1406"/>
                    <a:pt x="505" y="1408"/>
                    <a:pt x="501" y="1404"/>
                  </a:cubicBezTo>
                  <a:close/>
                  <a:moveTo>
                    <a:pt x="696" y="1435"/>
                  </a:moveTo>
                  <a:cubicBezTo>
                    <a:pt x="694" y="1435"/>
                    <a:pt x="691" y="1436"/>
                    <a:pt x="689" y="1435"/>
                  </a:cubicBezTo>
                  <a:cubicBezTo>
                    <a:pt x="687" y="1431"/>
                    <a:pt x="699" y="1431"/>
                    <a:pt x="696" y="1435"/>
                  </a:cubicBezTo>
                  <a:close/>
                  <a:moveTo>
                    <a:pt x="314" y="208"/>
                  </a:moveTo>
                  <a:cubicBezTo>
                    <a:pt x="318" y="209"/>
                    <a:pt x="316" y="216"/>
                    <a:pt x="317" y="219"/>
                  </a:cubicBezTo>
                  <a:cubicBezTo>
                    <a:pt x="312" y="221"/>
                    <a:pt x="309" y="227"/>
                    <a:pt x="304" y="231"/>
                  </a:cubicBezTo>
                  <a:cubicBezTo>
                    <a:pt x="301" y="233"/>
                    <a:pt x="298" y="233"/>
                    <a:pt x="295" y="236"/>
                  </a:cubicBezTo>
                  <a:cubicBezTo>
                    <a:pt x="292" y="238"/>
                    <a:pt x="290" y="241"/>
                    <a:pt x="287" y="243"/>
                  </a:cubicBezTo>
                  <a:cubicBezTo>
                    <a:pt x="284" y="246"/>
                    <a:pt x="280" y="248"/>
                    <a:pt x="278" y="250"/>
                  </a:cubicBezTo>
                  <a:cubicBezTo>
                    <a:pt x="275" y="252"/>
                    <a:pt x="275" y="254"/>
                    <a:pt x="272" y="257"/>
                  </a:cubicBezTo>
                  <a:cubicBezTo>
                    <a:pt x="269" y="260"/>
                    <a:pt x="262" y="265"/>
                    <a:pt x="257" y="270"/>
                  </a:cubicBezTo>
                  <a:cubicBezTo>
                    <a:pt x="255" y="272"/>
                    <a:pt x="252" y="276"/>
                    <a:pt x="250" y="278"/>
                  </a:cubicBezTo>
                  <a:cubicBezTo>
                    <a:pt x="247" y="281"/>
                    <a:pt x="241" y="282"/>
                    <a:pt x="238" y="286"/>
                  </a:cubicBezTo>
                  <a:cubicBezTo>
                    <a:pt x="235" y="289"/>
                    <a:pt x="235" y="292"/>
                    <a:pt x="231" y="296"/>
                  </a:cubicBezTo>
                  <a:cubicBezTo>
                    <a:pt x="231" y="297"/>
                    <a:pt x="227" y="298"/>
                    <a:pt x="226" y="299"/>
                  </a:cubicBezTo>
                  <a:cubicBezTo>
                    <a:pt x="225" y="301"/>
                    <a:pt x="222" y="305"/>
                    <a:pt x="219" y="307"/>
                  </a:cubicBezTo>
                  <a:cubicBezTo>
                    <a:pt x="217" y="310"/>
                    <a:pt x="214" y="313"/>
                    <a:pt x="212" y="315"/>
                  </a:cubicBezTo>
                  <a:cubicBezTo>
                    <a:pt x="205" y="324"/>
                    <a:pt x="203" y="331"/>
                    <a:pt x="193" y="334"/>
                  </a:cubicBezTo>
                  <a:cubicBezTo>
                    <a:pt x="189" y="343"/>
                    <a:pt x="183" y="350"/>
                    <a:pt x="177" y="357"/>
                  </a:cubicBezTo>
                  <a:cubicBezTo>
                    <a:pt x="170" y="365"/>
                    <a:pt x="164" y="371"/>
                    <a:pt x="158" y="377"/>
                  </a:cubicBezTo>
                  <a:cubicBezTo>
                    <a:pt x="160" y="374"/>
                    <a:pt x="159" y="369"/>
                    <a:pt x="161" y="366"/>
                  </a:cubicBezTo>
                  <a:cubicBezTo>
                    <a:pt x="163" y="363"/>
                    <a:pt x="168" y="359"/>
                    <a:pt x="170" y="357"/>
                  </a:cubicBezTo>
                  <a:cubicBezTo>
                    <a:pt x="174" y="352"/>
                    <a:pt x="176" y="346"/>
                    <a:pt x="181" y="340"/>
                  </a:cubicBezTo>
                  <a:cubicBezTo>
                    <a:pt x="183" y="337"/>
                    <a:pt x="187" y="335"/>
                    <a:pt x="189" y="331"/>
                  </a:cubicBezTo>
                  <a:cubicBezTo>
                    <a:pt x="198" y="320"/>
                    <a:pt x="213" y="303"/>
                    <a:pt x="225" y="290"/>
                  </a:cubicBezTo>
                  <a:cubicBezTo>
                    <a:pt x="228" y="287"/>
                    <a:pt x="232" y="282"/>
                    <a:pt x="236" y="277"/>
                  </a:cubicBezTo>
                  <a:cubicBezTo>
                    <a:pt x="241" y="272"/>
                    <a:pt x="246" y="266"/>
                    <a:pt x="250" y="262"/>
                  </a:cubicBezTo>
                  <a:cubicBezTo>
                    <a:pt x="252" y="260"/>
                    <a:pt x="254" y="259"/>
                    <a:pt x="256" y="257"/>
                  </a:cubicBezTo>
                  <a:cubicBezTo>
                    <a:pt x="258" y="256"/>
                    <a:pt x="260" y="255"/>
                    <a:pt x="262" y="253"/>
                  </a:cubicBezTo>
                  <a:cubicBezTo>
                    <a:pt x="266" y="249"/>
                    <a:pt x="269" y="244"/>
                    <a:pt x="274" y="239"/>
                  </a:cubicBezTo>
                  <a:cubicBezTo>
                    <a:pt x="277" y="237"/>
                    <a:pt x="280" y="235"/>
                    <a:pt x="283" y="233"/>
                  </a:cubicBezTo>
                  <a:cubicBezTo>
                    <a:pt x="288" y="229"/>
                    <a:pt x="294" y="224"/>
                    <a:pt x="299" y="220"/>
                  </a:cubicBezTo>
                  <a:cubicBezTo>
                    <a:pt x="301" y="218"/>
                    <a:pt x="304" y="216"/>
                    <a:pt x="306" y="214"/>
                  </a:cubicBezTo>
                  <a:cubicBezTo>
                    <a:pt x="309" y="212"/>
                    <a:pt x="312" y="210"/>
                    <a:pt x="314" y="208"/>
                  </a:cubicBezTo>
                  <a:close/>
                  <a:moveTo>
                    <a:pt x="1323" y="497"/>
                  </a:moveTo>
                  <a:cubicBezTo>
                    <a:pt x="1320" y="492"/>
                    <a:pt x="1317" y="487"/>
                    <a:pt x="1316" y="480"/>
                  </a:cubicBezTo>
                  <a:cubicBezTo>
                    <a:pt x="1319" y="479"/>
                    <a:pt x="1328" y="496"/>
                    <a:pt x="1323" y="497"/>
                  </a:cubicBezTo>
                  <a:close/>
                  <a:moveTo>
                    <a:pt x="1331" y="511"/>
                  </a:moveTo>
                  <a:cubicBezTo>
                    <a:pt x="1328" y="514"/>
                    <a:pt x="1325" y="504"/>
                    <a:pt x="1328" y="504"/>
                  </a:cubicBezTo>
                  <a:cubicBezTo>
                    <a:pt x="1331" y="507"/>
                    <a:pt x="1329" y="507"/>
                    <a:pt x="1331" y="511"/>
                  </a:cubicBezTo>
                  <a:close/>
                  <a:moveTo>
                    <a:pt x="1369" y="656"/>
                  </a:moveTo>
                  <a:cubicBezTo>
                    <a:pt x="1367" y="653"/>
                    <a:pt x="1368" y="654"/>
                    <a:pt x="1367" y="649"/>
                  </a:cubicBezTo>
                  <a:cubicBezTo>
                    <a:pt x="1370" y="647"/>
                    <a:pt x="1372" y="657"/>
                    <a:pt x="1369" y="656"/>
                  </a:cubicBezTo>
                  <a:close/>
                  <a:moveTo>
                    <a:pt x="978" y="1374"/>
                  </a:moveTo>
                  <a:cubicBezTo>
                    <a:pt x="987" y="1371"/>
                    <a:pt x="987" y="1368"/>
                    <a:pt x="994" y="1365"/>
                  </a:cubicBezTo>
                  <a:cubicBezTo>
                    <a:pt x="993" y="1366"/>
                    <a:pt x="990" y="1370"/>
                    <a:pt x="987" y="1372"/>
                  </a:cubicBezTo>
                  <a:cubicBezTo>
                    <a:pt x="983" y="1375"/>
                    <a:pt x="980" y="1376"/>
                    <a:pt x="978" y="1374"/>
                  </a:cubicBezTo>
                  <a:close/>
                  <a:moveTo>
                    <a:pt x="597" y="1425"/>
                  </a:moveTo>
                  <a:cubicBezTo>
                    <a:pt x="595" y="1428"/>
                    <a:pt x="591" y="1424"/>
                    <a:pt x="588" y="1424"/>
                  </a:cubicBezTo>
                  <a:cubicBezTo>
                    <a:pt x="589" y="1423"/>
                    <a:pt x="591" y="1423"/>
                    <a:pt x="593" y="1423"/>
                  </a:cubicBezTo>
                  <a:cubicBezTo>
                    <a:pt x="595" y="1423"/>
                    <a:pt x="596" y="1424"/>
                    <a:pt x="597" y="1425"/>
                  </a:cubicBezTo>
                  <a:close/>
                  <a:moveTo>
                    <a:pt x="542" y="1414"/>
                  </a:moveTo>
                  <a:cubicBezTo>
                    <a:pt x="541" y="1412"/>
                    <a:pt x="555" y="1414"/>
                    <a:pt x="552" y="1417"/>
                  </a:cubicBezTo>
                  <a:cubicBezTo>
                    <a:pt x="550" y="1417"/>
                    <a:pt x="544" y="1416"/>
                    <a:pt x="542" y="1414"/>
                  </a:cubicBezTo>
                  <a:close/>
                  <a:moveTo>
                    <a:pt x="790" y="91"/>
                  </a:moveTo>
                  <a:cubicBezTo>
                    <a:pt x="794" y="92"/>
                    <a:pt x="803" y="91"/>
                    <a:pt x="800" y="94"/>
                  </a:cubicBezTo>
                  <a:cubicBezTo>
                    <a:pt x="797" y="93"/>
                    <a:pt x="788" y="94"/>
                    <a:pt x="790" y="91"/>
                  </a:cubicBezTo>
                  <a:close/>
                  <a:moveTo>
                    <a:pt x="320" y="1310"/>
                  </a:moveTo>
                  <a:cubicBezTo>
                    <a:pt x="322" y="1307"/>
                    <a:pt x="322" y="1307"/>
                    <a:pt x="322" y="1307"/>
                  </a:cubicBezTo>
                  <a:cubicBezTo>
                    <a:pt x="325" y="1309"/>
                    <a:pt x="325" y="1311"/>
                    <a:pt x="327" y="1312"/>
                  </a:cubicBezTo>
                  <a:cubicBezTo>
                    <a:pt x="326" y="1313"/>
                    <a:pt x="324" y="1312"/>
                    <a:pt x="320" y="1310"/>
                  </a:cubicBezTo>
                  <a:close/>
                  <a:moveTo>
                    <a:pt x="869" y="1405"/>
                  </a:moveTo>
                  <a:cubicBezTo>
                    <a:pt x="869" y="1402"/>
                    <a:pt x="873" y="1400"/>
                    <a:pt x="879" y="1399"/>
                  </a:cubicBezTo>
                  <a:cubicBezTo>
                    <a:pt x="885" y="1398"/>
                    <a:pt x="893" y="1397"/>
                    <a:pt x="899" y="1395"/>
                  </a:cubicBezTo>
                  <a:cubicBezTo>
                    <a:pt x="902" y="1394"/>
                    <a:pt x="902" y="1393"/>
                    <a:pt x="904" y="1392"/>
                  </a:cubicBezTo>
                  <a:cubicBezTo>
                    <a:pt x="904" y="1392"/>
                    <a:pt x="907" y="1392"/>
                    <a:pt x="909" y="1392"/>
                  </a:cubicBezTo>
                  <a:cubicBezTo>
                    <a:pt x="916" y="1389"/>
                    <a:pt x="923" y="1387"/>
                    <a:pt x="928" y="1385"/>
                  </a:cubicBezTo>
                  <a:cubicBezTo>
                    <a:pt x="929" y="1385"/>
                    <a:pt x="931" y="1387"/>
                    <a:pt x="934" y="1385"/>
                  </a:cubicBezTo>
                  <a:cubicBezTo>
                    <a:pt x="935" y="1388"/>
                    <a:pt x="935" y="1388"/>
                    <a:pt x="935" y="1388"/>
                  </a:cubicBezTo>
                  <a:cubicBezTo>
                    <a:pt x="932" y="1390"/>
                    <a:pt x="930" y="1390"/>
                    <a:pt x="926" y="1391"/>
                  </a:cubicBezTo>
                  <a:cubicBezTo>
                    <a:pt x="922" y="1392"/>
                    <a:pt x="919" y="1391"/>
                    <a:pt x="915" y="1392"/>
                  </a:cubicBezTo>
                  <a:cubicBezTo>
                    <a:pt x="911" y="1393"/>
                    <a:pt x="902" y="1397"/>
                    <a:pt x="893" y="1400"/>
                  </a:cubicBezTo>
                  <a:cubicBezTo>
                    <a:pt x="886" y="1401"/>
                    <a:pt x="877" y="1403"/>
                    <a:pt x="869" y="1405"/>
                  </a:cubicBezTo>
                  <a:close/>
                  <a:moveTo>
                    <a:pt x="851" y="1408"/>
                  </a:moveTo>
                  <a:cubicBezTo>
                    <a:pt x="852" y="1407"/>
                    <a:pt x="855" y="1406"/>
                    <a:pt x="858" y="1406"/>
                  </a:cubicBezTo>
                  <a:cubicBezTo>
                    <a:pt x="861" y="1405"/>
                    <a:pt x="863" y="1405"/>
                    <a:pt x="863" y="1407"/>
                  </a:cubicBezTo>
                  <a:cubicBezTo>
                    <a:pt x="860" y="1408"/>
                    <a:pt x="851" y="1412"/>
                    <a:pt x="851" y="1408"/>
                  </a:cubicBezTo>
                  <a:close/>
                  <a:moveTo>
                    <a:pt x="356" y="1327"/>
                  </a:moveTo>
                  <a:cubicBezTo>
                    <a:pt x="361" y="1328"/>
                    <a:pt x="365" y="1328"/>
                    <a:pt x="372" y="1333"/>
                  </a:cubicBezTo>
                  <a:cubicBezTo>
                    <a:pt x="369" y="1336"/>
                    <a:pt x="360" y="1332"/>
                    <a:pt x="356" y="1327"/>
                  </a:cubicBezTo>
                  <a:close/>
                  <a:moveTo>
                    <a:pt x="828" y="1414"/>
                  </a:moveTo>
                  <a:cubicBezTo>
                    <a:pt x="826" y="1415"/>
                    <a:pt x="823" y="1415"/>
                    <a:pt x="820" y="1416"/>
                  </a:cubicBezTo>
                  <a:cubicBezTo>
                    <a:pt x="818" y="1414"/>
                    <a:pt x="821" y="1413"/>
                    <a:pt x="824" y="1413"/>
                  </a:cubicBezTo>
                  <a:cubicBezTo>
                    <a:pt x="826" y="1412"/>
                    <a:pt x="829" y="1412"/>
                    <a:pt x="828" y="1414"/>
                  </a:cubicBezTo>
                  <a:close/>
                  <a:moveTo>
                    <a:pt x="460" y="1380"/>
                  </a:moveTo>
                  <a:cubicBezTo>
                    <a:pt x="454" y="1378"/>
                    <a:pt x="455" y="1376"/>
                    <a:pt x="453" y="1374"/>
                  </a:cubicBezTo>
                  <a:cubicBezTo>
                    <a:pt x="455" y="1373"/>
                    <a:pt x="463" y="1378"/>
                    <a:pt x="460" y="1380"/>
                  </a:cubicBezTo>
                  <a:close/>
                  <a:moveTo>
                    <a:pt x="1174" y="288"/>
                  </a:moveTo>
                  <a:cubicBezTo>
                    <a:pt x="1173" y="290"/>
                    <a:pt x="1170" y="289"/>
                    <a:pt x="1167" y="285"/>
                  </a:cubicBezTo>
                  <a:cubicBezTo>
                    <a:pt x="1168" y="283"/>
                    <a:pt x="1171" y="285"/>
                    <a:pt x="1174" y="288"/>
                  </a:cubicBezTo>
                  <a:close/>
                  <a:moveTo>
                    <a:pt x="645" y="1422"/>
                  </a:moveTo>
                  <a:cubicBezTo>
                    <a:pt x="636" y="1421"/>
                    <a:pt x="635" y="1417"/>
                    <a:pt x="625" y="1416"/>
                  </a:cubicBezTo>
                  <a:cubicBezTo>
                    <a:pt x="625" y="1412"/>
                    <a:pt x="634" y="1415"/>
                    <a:pt x="638" y="1416"/>
                  </a:cubicBezTo>
                  <a:cubicBezTo>
                    <a:pt x="644" y="1416"/>
                    <a:pt x="650" y="1415"/>
                    <a:pt x="654" y="1417"/>
                  </a:cubicBezTo>
                  <a:cubicBezTo>
                    <a:pt x="651" y="1418"/>
                    <a:pt x="647" y="1418"/>
                    <a:pt x="641" y="1418"/>
                  </a:cubicBezTo>
                  <a:cubicBezTo>
                    <a:pt x="639" y="1420"/>
                    <a:pt x="647" y="1419"/>
                    <a:pt x="645" y="1422"/>
                  </a:cubicBezTo>
                  <a:close/>
                  <a:moveTo>
                    <a:pt x="661" y="1420"/>
                  </a:moveTo>
                  <a:cubicBezTo>
                    <a:pt x="656" y="1420"/>
                    <a:pt x="657" y="1418"/>
                    <a:pt x="659" y="1418"/>
                  </a:cubicBezTo>
                  <a:cubicBezTo>
                    <a:pt x="661" y="1417"/>
                    <a:pt x="665" y="1416"/>
                    <a:pt x="666" y="1418"/>
                  </a:cubicBezTo>
                  <a:cubicBezTo>
                    <a:pt x="667" y="1420"/>
                    <a:pt x="658" y="1417"/>
                    <a:pt x="661" y="1420"/>
                  </a:cubicBezTo>
                  <a:close/>
                  <a:moveTo>
                    <a:pt x="1312" y="507"/>
                  </a:moveTo>
                  <a:cubicBezTo>
                    <a:pt x="1312" y="504"/>
                    <a:pt x="1307" y="498"/>
                    <a:pt x="1311" y="498"/>
                  </a:cubicBezTo>
                  <a:cubicBezTo>
                    <a:pt x="1313" y="502"/>
                    <a:pt x="1316" y="506"/>
                    <a:pt x="1312" y="507"/>
                  </a:cubicBezTo>
                  <a:close/>
                  <a:moveTo>
                    <a:pt x="709" y="1418"/>
                  </a:moveTo>
                  <a:cubicBezTo>
                    <a:pt x="708" y="1415"/>
                    <a:pt x="722" y="1416"/>
                    <a:pt x="720" y="1419"/>
                  </a:cubicBezTo>
                  <a:cubicBezTo>
                    <a:pt x="715" y="1420"/>
                    <a:pt x="712" y="1420"/>
                    <a:pt x="709" y="1418"/>
                  </a:cubicBezTo>
                  <a:close/>
                  <a:moveTo>
                    <a:pt x="1207" y="340"/>
                  </a:moveTo>
                  <a:cubicBezTo>
                    <a:pt x="1206" y="338"/>
                    <a:pt x="1205" y="336"/>
                    <a:pt x="1204" y="334"/>
                  </a:cubicBezTo>
                  <a:cubicBezTo>
                    <a:pt x="1209" y="333"/>
                    <a:pt x="1214" y="342"/>
                    <a:pt x="1207" y="340"/>
                  </a:cubicBezTo>
                  <a:close/>
                  <a:moveTo>
                    <a:pt x="730" y="1416"/>
                  </a:moveTo>
                  <a:cubicBezTo>
                    <a:pt x="735" y="1416"/>
                    <a:pt x="741" y="1415"/>
                    <a:pt x="746" y="1415"/>
                  </a:cubicBezTo>
                  <a:cubicBezTo>
                    <a:pt x="748" y="1418"/>
                    <a:pt x="729" y="1419"/>
                    <a:pt x="730" y="1416"/>
                  </a:cubicBezTo>
                  <a:close/>
                  <a:moveTo>
                    <a:pt x="1008" y="176"/>
                  </a:moveTo>
                  <a:cubicBezTo>
                    <a:pt x="1012" y="178"/>
                    <a:pt x="1017" y="181"/>
                    <a:pt x="1015" y="183"/>
                  </a:cubicBezTo>
                  <a:cubicBezTo>
                    <a:pt x="1011" y="183"/>
                    <a:pt x="1005" y="178"/>
                    <a:pt x="1008" y="176"/>
                  </a:cubicBezTo>
                  <a:close/>
                  <a:moveTo>
                    <a:pt x="1117" y="251"/>
                  </a:moveTo>
                  <a:cubicBezTo>
                    <a:pt x="1114" y="249"/>
                    <a:pt x="1106" y="245"/>
                    <a:pt x="1107" y="241"/>
                  </a:cubicBezTo>
                  <a:cubicBezTo>
                    <a:pt x="1112" y="245"/>
                    <a:pt x="1120" y="247"/>
                    <a:pt x="1117" y="251"/>
                  </a:cubicBezTo>
                  <a:close/>
                  <a:moveTo>
                    <a:pt x="1018" y="183"/>
                  </a:moveTo>
                  <a:cubicBezTo>
                    <a:pt x="1021" y="184"/>
                    <a:pt x="1024" y="186"/>
                    <a:pt x="1026" y="187"/>
                  </a:cubicBezTo>
                  <a:cubicBezTo>
                    <a:pt x="1027" y="189"/>
                    <a:pt x="1024" y="188"/>
                    <a:pt x="1021" y="187"/>
                  </a:cubicBezTo>
                  <a:cubicBezTo>
                    <a:pt x="1019" y="185"/>
                    <a:pt x="1017" y="183"/>
                    <a:pt x="1018" y="183"/>
                  </a:cubicBezTo>
                  <a:close/>
                  <a:moveTo>
                    <a:pt x="827" y="1405"/>
                  </a:moveTo>
                  <a:cubicBezTo>
                    <a:pt x="823" y="1406"/>
                    <a:pt x="822" y="1405"/>
                    <a:pt x="820" y="1405"/>
                  </a:cubicBezTo>
                  <a:cubicBezTo>
                    <a:pt x="820" y="1404"/>
                    <a:pt x="822" y="1403"/>
                    <a:pt x="826" y="1402"/>
                  </a:cubicBezTo>
                  <a:lnTo>
                    <a:pt x="827" y="1405"/>
                  </a:lnTo>
                  <a:close/>
                  <a:moveTo>
                    <a:pt x="799" y="1409"/>
                  </a:moveTo>
                  <a:cubicBezTo>
                    <a:pt x="792" y="1411"/>
                    <a:pt x="792" y="1411"/>
                    <a:pt x="792" y="1411"/>
                  </a:cubicBezTo>
                  <a:cubicBezTo>
                    <a:pt x="790" y="1407"/>
                    <a:pt x="800" y="1406"/>
                    <a:pt x="799" y="1409"/>
                  </a:cubicBezTo>
                  <a:close/>
                  <a:moveTo>
                    <a:pt x="859" y="1397"/>
                  </a:moveTo>
                  <a:cubicBezTo>
                    <a:pt x="857" y="1397"/>
                    <a:pt x="858" y="1396"/>
                    <a:pt x="859" y="1395"/>
                  </a:cubicBezTo>
                  <a:cubicBezTo>
                    <a:pt x="860" y="1394"/>
                    <a:pt x="861" y="1393"/>
                    <a:pt x="867" y="1391"/>
                  </a:cubicBezTo>
                  <a:cubicBezTo>
                    <a:pt x="867" y="1391"/>
                    <a:pt x="868" y="1392"/>
                    <a:pt x="869" y="1392"/>
                  </a:cubicBezTo>
                  <a:cubicBezTo>
                    <a:pt x="869" y="1391"/>
                    <a:pt x="877" y="1387"/>
                    <a:pt x="879" y="1389"/>
                  </a:cubicBezTo>
                  <a:cubicBezTo>
                    <a:pt x="880" y="1393"/>
                    <a:pt x="861" y="1393"/>
                    <a:pt x="859" y="1397"/>
                  </a:cubicBezTo>
                  <a:close/>
                  <a:moveTo>
                    <a:pt x="1190" y="1171"/>
                  </a:moveTo>
                  <a:cubicBezTo>
                    <a:pt x="1188" y="1174"/>
                    <a:pt x="1185" y="1177"/>
                    <a:pt x="1183" y="1178"/>
                  </a:cubicBezTo>
                  <a:cubicBezTo>
                    <a:pt x="1181" y="1176"/>
                    <a:pt x="1189" y="1168"/>
                    <a:pt x="1190" y="1171"/>
                  </a:cubicBezTo>
                  <a:close/>
                  <a:moveTo>
                    <a:pt x="1133" y="1227"/>
                  </a:moveTo>
                  <a:cubicBezTo>
                    <a:pt x="1133" y="1224"/>
                    <a:pt x="1141" y="1219"/>
                    <a:pt x="1145" y="1215"/>
                  </a:cubicBezTo>
                  <a:cubicBezTo>
                    <a:pt x="1144" y="1218"/>
                    <a:pt x="1137" y="1224"/>
                    <a:pt x="1133" y="1227"/>
                  </a:cubicBezTo>
                  <a:close/>
                  <a:moveTo>
                    <a:pt x="1114" y="1245"/>
                  </a:moveTo>
                  <a:cubicBezTo>
                    <a:pt x="1113" y="1240"/>
                    <a:pt x="1120" y="1236"/>
                    <a:pt x="1125" y="1233"/>
                  </a:cubicBezTo>
                  <a:cubicBezTo>
                    <a:pt x="1126" y="1236"/>
                    <a:pt x="1118" y="1241"/>
                    <a:pt x="1114" y="1245"/>
                  </a:cubicBezTo>
                  <a:close/>
                  <a:moveTo>
                    <a:pt x="1071" y="1273"/>
                  </a:moveTo>
                  <a:cubicBezTo>
                    <a:pt x="1087" y="1263"/>
                    <a:pt x="1071" y="1284"/>
                    <a:pt x="1071" y="1273"/>
                  </a:cubicBezTo>
                  <a:close/>
                  <a:moveTo>
                    <a:pt x="1047" y="1292"/>
                  </a:moveTo>
                  <a:cubicBezTo>
                    <a:pt x="1046" y="1290"/>
                    <a:pt x="1046" y="1290"/>
                    <a:pt x="1046" y="1290"/>
                  </a:cubicBezTo>
                  <a:cubicBezTo>
                    <a:pt x="1049" y="1288"/>
                    <a:pt x="1052" y="1287"/>
                    <a:pt x="1054" y="1286"/>
                  </a:cubicBezTo>
                  <a:cubicBezTo>
                    <a:pt x="1053" y="1288"/>
                    <a:pt x="1050" y="1290"/>
                    <a:pt x="1047" y="1292"/>
                  </a:cubicBezTo>
                  <a:close/>
                  <a:moveTo>
                    <a:pt x="992" y="1323"/>
                  </a:moveTo>
                  <a:cubicBezTo>
                    <a:pt x="992" y="1321"/>
                    <a:pt x="994" y="1319"/>
                    <a:pt x="997" y="1317"/>
                  </a:cubicBezTo>
                  <a:cubicBezTo>
                    <a:pt x="999" y="1315"/>
                    <a:pt x="1003" y="1314"/>
                    <a:pt x="1006" y="1312"/>
                  </a:cubicBezTo>
                  <a:cubicBezTo>
                    <a:pt x="1005" y="1318"/>
                    <a:pt x="998" y="1319"/>
                    <a:pt x="992" y="1323"/>
                  </a:cubicBezTo>
                  <a:close/>
                  <a:moveTo>
                    <a:pt x="1168" y="1185"/>
                  </a:moveTo>
                  <a:cubicBezTo>
                    <a:pt x="1170" y="1183"/>
                    <a:pt x="1174" y="1177"/>
                    <a:pt x="1175" y="1180"/>
                  </a:cubicBezTo>
                  <a:cubicBezTo>
                    <a:pt x="1174" y="1182"/>
                    <a:pt x="1169" y="1187"/>
                    <a:pt x="1168" y="1185"/>
                  </a:cubicBezTo>
                  <a:close/>
                  <a:moveTo>
                    <a:pt x="966" y="1334"/>
                  </a:moveTo>
                  <a:cubicBezTo>
                    <a:pt x="965" y="1332"/>
                    <a:pt x="968" y="1331"/>
                    <a:pt x="971" y="1329"/>
                  </a:cubicBezTo>
                  <a:cubicBezTo>
                    <a:pt x="974" y="1328"/>
                    <a:pt x="978" y="1326"/>
                    <a:pt x="980" y="1325"/>
                  </a:cubicBezTo>
                  <a:cubicBezTo>
                    <a:pt x="980" y="1328"/>
                    <a:pt x="970" y="1334"/>
                    <a:pt x="966" y="1334"/>
                  </a:cubicBezTo>
                  <a:close/>
                  <a:moveTo>
                    <a:pt x="955" y="1339"/>
                  </a:moveTo>
                  <a:cubicBezTo>
                    <a:pt x="954" y="1336"/>
                    <a:pt x="961" y="1333"/>
                    <a:pt x="964" y="1334"/>
                  </a:cubicBezTo>
                  <a:cubicBezTo>
                    <a:pt x="962" y="1336"/>
                    <a:pt x="958" y="1339"/>
                    <a:pt x="955" y="1339"/>
                  </a:cubicBezTo>
                  <a:close/>
                  <a:moveTo>
                    <a:pt x="907" y="1357"/>
                  </a:moveTo>
                  <a:cubicBezTo>
                    <a:pt x="904" y="1359"/>
                    <a:pt x="902" y="1357"/>
                    <a:pt x="902" y="1357"/>
                  </a:cubicBezTo>
                  <a:cubicBezTo>
                    <a:pt x="899" y="1357"/>
                    <a:pt x="894" y="1362"/>
                    <a:pt x="893" y="1358"/>
                  </a:cubicBezTo>
                  <a:cubicBezTo>
                    <a:pt x="896" y="1357"/>
                    <a:pt x="899" y="1355"/>
                    <a:pt x="901" y="1355"/>
                  </a:cubicBezTo>
                  <a:cubicBezTo>
                    <a:pt x="902" y="1355"/>
                    <a:pt x="901" y="1357"/>
                    <a:pt x="902" y="1357"/>
                  </a:cubicBezTo>
                  <a:cubicBezTo>
                    <a:pt x="904" y="1357"/>
                    <a:pt x="908" y="1354"/>
                    <a:pt x="907" y="1357"/>
                  </a:cubicBezTo>
                  <a:close/>
                  <a:moveTo>
                    <a:pt x="1148" y="1201"/>
                  </a:moveTo>
                  <a:cubicBezTo>
                    <a:pt x="1152" y="1196"/>
                    <a:pt x="1155" y="1194"/>
                    <a:pt x="1157" y="1196"/>
                  </a:cubicBezTo>
                  <a:cubicBezTo>
                    <a:pt x="1155" y="1201"/>
                    <a:pt x="1150" y="1203"/>
                    <a:pt x="1148" y="1201"/>
                  </a:cubicBezTo>
                  <a:close/>
                  <a:moveTo>
                    <a:pt x="793" y="1381"/>
                  </a:moveTo>
                  <a:cubicBezTo>
                    <a:pt x="789" y="1382"/>
                    <a:pt x="784" y="1383"/>
                    <a:pt x="784" y="1380"/>
                  </a:cubicBezTo>
                  <a:cubicBezTo>
                    <a:pt x="789" y="1379"/>
                    <a:pt x="793" y="1379"/>
                    <a:pt x="793" y="1381"/>
                  </a:cubicBezTo>
                  <a:close/>
                  <a:moveTo>
                    <a:pt x="954" y="186"/>
                  </a:moveTo>
                  <a:cubicBezTo>
                    <a:pt x="953" y="190"/>
                    <a:pt x="946" y="184"/>
                    <a:pt x="942" y="183"/>
                  </a:cubicBezTo>
                  <a:cubicBezTo>
                    <a:pt x="936" y="181"/>
                    <a:pt x="929" y="179"/>
                    <a:pt x="929" y="175"/>
                  </a:cubicBezTo>
                  <a:cubicBezTo>
                    <a:pt x="939" y="177"/>
                    <a:pt x="944" y="181"/>
                    <a:pt x="954" y="186"/>
                  </a:cubicBezTo>
                  <a:close/>
                  <a:moveTo>
                    <a:pt x="705" y="1386"/>
                  </a:moveTo>
                  <a:cubicBezTo>
                    <a:pt x="705" y="1384"/>
                    <a:pt x="712" y="1384"/>
                    <a:pt x="714" y="1385"/>
                  </a:cubicBezTo>
                  <a:cubicBezTo>
                    <a:pt x="714" y="1387"/>
                    <a:pt x="707" y="1387"/>
                    <a:pt x="705" y="1386"/>
                  </a:cubicBezTo>
                  <a:close/>
                  <a:moveTo>
                    <a:pt x="627" y="1378"/>
                  </a:moveTo>
                  <a:cubicBezTo>
                    <a:pt x="631" y="1386"/>
                    <a:pt x="606" y="1377"/>
                    <a:pt x="627" y="1378"/>
                  </a:cubicBezTo>
                  <a:close/>
                  <a:moveTo>
                    <a:pt x="982" y="200"/>
                  </a:moveTo>
                  <a:cubicBezTo>
                    <a:pt x="980" y="203"/>
                    <a:pt x="976" y="198"/>
                    <a:pt x="973" y="196"/>
                  </a:cubicBezTo>
                  <a:cubicBezTo>
                    <a:pt x="969" y="195"/>
                    <a:pt x="962" y="194"/>
                    <a:pt x="960" y="192"/>
                  </a:cubicBezTo>
                  <a:cubicBezTo>
                    <a:pt x="965" y="189"/>
                    <a:pt x="976" y="195"/>
                    <a:pt x="982" y="200"/>
                  </a:cubicBezTo>
                  <a:close/>
                  <a:moveTo>
                    <a:pt x="1116" y="298"/>
                  </a:moveTo>
                  <a:cubicBezTo>
                    <a:pt x="1112" y="295"/>
                    <a:pt x="1116" y="300"/>
                    <a:pt x="1113" y="300"/>
                  </a:cubicBezTo>
                  <a:cubicBezTo>
                    <a:pt x="1112" y="296"/>
                    <a:pt x="1108" y="291"/>
                    <a:pt x="1103" y="286"/>
                  </a:cubicBezTo>
                  <a:cubicBezTo>
                    <a:pt x="1097" y="280"/>
                    <a:pt x="1089" y="275"/>
                    <a:pt x="1082" y="268"/>
                  </a:cubicBezTo>
                  <a:cubicBezTo>
                    <a:pt x="1075" y="263"/>
                    <a:pt x="1069" y="258"/>
                    <a:pt x="1065" y="255"/>
                  </a:cubicBezTo>
                  <a:cubicBezTo>
                    <a:pt x="1063" y="254"/>
                    <a:pt x="1059" y="253"/>
                    <a:pt x="1058" y="252"/>
                  </a:cubicBezTo>
                  <a:cubicBezTo>
                    <a:pt x="1055" y="250"/>
                    <a:pt x="1055" y="247"/>
                    <a:pt x="1053" y="245"/>
                  </a:cubicBezTo>
                  <a:cubicBezTo>
                    <a:pt x="1053" y="245"/>
                    <a:pt x="1048" y="242"/>
                    <a:pt x="1046" y="241"/>
                  </a:cubicBezTo>
                  <a:cubicBezTo>
                    <a:pt x="1043" y="239"/>
                    <a:pt x="1039" y="236"/>
                    <a:pt x="1035" y="233"/>
                  </a:cubicBezTo>
                  <a:cubicBezTo>
                    <a:pt x="1030" y="230"/>
                    <a:pt x="1025" y="227"/>
                    <a:pt x="1022" y="226"/>
                  </a:cubicBezTo>
                  <a:cubicBezTo>
                    <a:pt x="1018" y="224"/>
                    <a:pt x="1013" y="224"/>
                    <a:pt x="1008" y="220"/>
                  </a:cubicBezTo>
                  <a:cubicBezTo>
                    <a:pt x="1007" y="219"/>
                    <a:pt x="1008" y="218"/>
                    <a:pt x="1006" y="216"/>
                  </a:cubicBezTo>
                  <a:cubicBezTo>
                    <a:pt x="1002" y="214"/>
                    <a:pt x="999" y="214"/>
                    <a:pt x="997" y="212"/>
                  </a:cubicBezTo>
                  <a:cubicBezTo>
                    <a:pt x="994" y="211"/>
                    <a:pt x="993" y="209"/>
                    <a:pt x="990" y="207"/>
                  </a:cubicBezTo>
                  <a:cubicBezTo>
                    <a:pt x="989" y="206"/>
                    <a:pt x="983" y="203"/>
                    <a:pt x="985" y="202"/>
                  </a:cubicBezTo>
                  <a:cubicBezTo>
                    <a:pt x="990" y="202"/>
                    <a:pt x="993" y="205"/>
                    <a:pt x="997" y="208"/>
                  </a:cubicBezTo>
                  <a:cubicBezTo>
                    <a:pt x="999" y="209"/>
                    <a:pt x="1004" y="210"/>
                    <a:pt x="1004" y="210"/>
                  </a:cubicBezTo>
                  <a:cubicBezTo>
                    <a:pt x="1005" y="211"/>
                    <a:pt x="1005" y="213"/>
                    <a:pt x="1006" y="213"/>
                  </a:cubicBezTo>
                  <a:cubicBezTo>
                    <a:pt x="1009" y="215"/>
                    <a:pt x="1009" y="214"/>
                    <a:pt x="1011" y="214"/>
                  </a:cubicBezTo>
                  <a:cubicBezTo>
                    <a:pt x="1013" y="215"/>
                    <a:pt x="1022" y="223"/>
                    <a:pt x="1025" y="224"/>
                  </a:cubicBezTo>
                  <a:cubicBezTo>
                    <a:pt x="1027" y="226"/>
                    <a:pt x="1031" y="226"/>
                    <a:pt x="1034" y="228"/>
                  </a:cubicBezTo>
                  <a:cubicBezTo>
                    <a:pt x="1033" y="227"/>
                    <a:pt x="1041" y="232"/>
                    <a:pt x="1040" y="232"/>
                  </a:cubicBezTo>
                  <a:cubicBezTo>
                    <a:pt x="1041" y="233"/>
                    <a:pt x="1040" y="234"/>
                    <a:pt x="1042" y="235"/>
                  </a:cubicBezTo>
                  <a:cubicBezTo>
                    <a:pt x="1046" y="238"/>
                    <a:pt x="1051" y="239"/>
                    <a:pt x="1055" y="242"/>
                  </a:cubicBezTo>
                  <a:cubicBezTo>
                    <a:pt x="1058" y="244"/>
                    <a:pt x="1058" y="246"/>
                    <a:pt x="1061" y="249"/>
                  </a:cubicBezTo>
                  <a:cubicBezTo>
                    <a:pt x="1061" y="249"/>
                    <a:pt x="1065" y="251"/>
                    <a:pt x="1067" y="252"/>
                  </a:cubicBezTo>
                  <a:cubicBezTo>
                    <a:pt x="1069" y="253"/>
                    <a:pt x="1068" y="254"/>
                    <a:pt x="1070" y="256"/>
                  </a:cubicBezTo>
                  <a:cubicBezTo>
                    <a:pt x="1071" y="256"/>
                    <a:pt x="1072" y="256"/>
                    <a:pt x="1073" y="257"/>
                  </a:cubicBezTo>
                  <a:cubicBezTo>
                    <a:pt x="1076" y="259"/>
                    <a:pt x="1081" y="262"/>
                    <a:pt x="1086" y="266"/>
                  </a:cubicBezTo>
                  <a:cubicBezTo>
                    <a:pt x="1091" y="270"/>
                    <a:pt x="1096" y="275"/>
                    <a:pt x="1100" y="277"/>
                  </a:cubicBezTo>
                  <a:cubicBezTo>
                    <a:pt x="1103" y="279"/>
                    <a:pt x="1104" y="278"/>
                    <a:pt x="1105" y="279"/>
                  </a:cubicBezTo>
                  <a:cubicBezTo>
                    <a:pt x="1108" y="281"/>
                    <a:pt x="1107" y="282"/>
                    <a:pt x="1110" y="284"/>
                  </a:cubicBezTo>
                  <a:cubicBezTo>
                    <a:pt x="1111" y="285"/>
                    <a:pt x="1112" y="284"/>
                    <a:pt x="1115" y="286"/>
                  </a:cubicBezTo>
                  <a:cubicBezTo>
                    <a:pt x="1114" y="286"/>
                    <a:pt x="1113" y="288"/>
                    <a:pt x="1115" y="289"/>
                  </a:cubicBezTo>
                  <a:cubicBezTo>
                    <a:pt x="1117" y="291"/>
                    <a:pt x="1117" y="291"/>
                    <a:pt x="1119" y="291"/>
                  </a:cubicBezTo>
                  <a:cubicBezTo>
                    <a:pt x="1123" y="294"/>
                    <a:pt x="1123" y="296"/>
                    <a:pt x="1127" y="300"/>
                  </a:cubicBezTo>
                  <a:cubicBezTo>
                    <a:pt x="1131" y="303"/>
                    <a:pt x="1134" y="305"/>
                    <a:pt x="1138" y="308"/>
                  </a:cubicBezTo>
                  <a:cubicBezTo>
                    <a:pt x="1140" y="311"/>
                    <a:pt x="1143" y="314"/>
                    <a:pt x="1146" y="318"/>
                  </a:cubicBezTo>
                  <a:cubicBezTo>
                    <a:pt x="1147" y="319"/>
                    <a:pt x="1149" y="321"/>
                    <a:pt x="1150" y="323"/>
                  </a:cubicBezTo>
                  <a:cubicBezTo>
                    <a:pt x="1151" y="324"/>
                    <a:pt x="1153" y="326"/>
                    <a:pt x="1154" y="328"/>
                  </a:cubicBezTo>
                  <a:cubicBezTo>
                    <a:pt x="1157" y="330"/>
                    <a:pt x="1160" y="332"/>
                    <a:pt x="1162" y="334"/>
                  </a:cubicBezTo>
                  <a:cubicBezTo>
                    <a:pt x="1164" y="337"/>
                    <a:pt x="1165" y="340"/>
                    <a:pt x="1167" y="343"/>
                  </a:cubicBezTo>
                  <a:cubicBezTo>
                    <a:pt x="1173" y="349"/>
                    <a:pt x="1179" y="354"/>
                    <a:pt x="1184" y="362"/>
                  </a:cubicBezTo>
                  <a:cubicBezTo>
                    <a:pt x="1185" y="364"/>
                    <a:pt x="1185" y="366"/>
                    <a:pt x="1186" y="367"/>
                  </a:cubicBezTo>
                  <a:cubicBezTo>
                    <a:pt x="1186" y="367"/>
                    <a:pt x="1188" y="369"/>
                    <a:pt x="1190" y="370"/>
                  </a:cubicBezTo>
                  <a:cubicBezTo>
                    <a:pt x="1193" y="374"/>
                    <a:pt x="1194" y="378"/>
                    <a:pt x="1196" y="380"/>
                  </a:cubicBezTo>
                  <a:cubicBezTo>
                    <a:pt x="1199" y="383"/>
                    <a:pt x="1201" y="383"/>
                    <a:pt x="1203" y="385"/>
                  </a:cubicBezTo>
                  <a:cubicBezTo>
                    <a:pt x="1205" y="387"/>
                    <a:pt x="1207" y="390"/>
                    <a:pt x="1208" y="392"/>
                  </a:cubicBezTo>
                  <a:cubicBezTo>
                    <a:pt x="1211" y="395"/>
                    <a:pt x="1213" y="396"/>
                    <a:pt x="1215" y="398"/>
                  </a:cubicBezTo>
                  <a:cubicBezTo>
                    <a:pt x="1217" y="401"/>
                    <a:pt x="1219" y="405"/>
                    <a:pt x="1221" y="409"/>
                  </a:cubicBezTo>
                  <a:cubicBezTo>
                    <a:pt x="1224" y="413"/>
                    <a:pt x="1226" y="417"/>
                    <a:pt x="1228" y="421"/>
                  </a:cubicBezTo>
                  <a:cubicBezTo>
                    <a:pt x="1231" y="425"/>
                    <a:pt x="1236" y="429"/>
                    <a:pt x="1238" y="435"/>
                  </a:cubicBezTo>
                  <a:cubicBezTo>
                    <a:pt x="1238" y="435"/>
                    <a:pt x="1237" y="437"/>
                    <a:pt x="1237" y="437"/>
                  </a:cubicBezTo>
                  <a:cubicBezTo>
                    <a:pt x="1239" y="440"/>
                    <a:pt x="1241" y="441"/>
                    <a:pt x="1242" y="444"/>
                  </a:cubicBezTo>
                  <a:cubicBezTo>
                    <a:pt x="1243" y="446"/>
                    <a:pt x="1243" y="449"/>
                    <a:pt x="1243" y="451"/>
                  </a:cubicBezTo>
                  <a:cubicBezTo>
                    <a:pt x="1245" y="456"/>
                    <a:pt x="1248" y="461"/>
                    <a:pt x="1251" y="466"/>
                  </a:cubicBezTo>
                  <a:cubicBezTo>
                    <a:pt x="1252" y="467"/>
                    <a:pt x="1253" y="469"/>
                    <a:pt x="1254" y="470"/>
                  </a:cubicBezTo>
                  <a:cubicBezTo>
                    <a:pt x="1254" y="471"/>
                    <a:pt x="1255" y="473"/>
                    <a:pt x="1256" y="474"/>
                  </a:cubicBezTo>
                  <a:cubicBezTo>
                    <a:pt x="1258" y="477"/>
                    <a:pt x="1259" y="480"/>
                    <a:pt x="1261" y="483"/>
                  </a:cubicBezTo>
                  <a:cubicBezTo>
                    <a:pt x="1262" y="485"/>
                    <a:pt x="1262" y="488"/>
                    <a:pt x="1262" y="488"/>
                  </a:cubicBezTo>
                  <a:cubicBezTo>
                    <a:pt x="1263" y="489"/>
                    <a:pt x="1264" y="490"/>
                    <a:pt x="1265" y="492"/>
                  </a:cubicBezTo>
                  <a:cubicBezTo>
                    <a:pt x="1266" y="495"/>
                    <a:pt x="1266" y="498"/>
                    <a:pt x="1267" y="501"/>
                  </a:cubicBezTo>
                  <a:cubicBezTo>
                    <a:pt x="1268" y="503"/>
                    <a:pt x="1269" y="503"/>
                    <a:pt x="1270" y="505"/>
                  </a:cubicBezTo>
                  <a:cubicBezTo>
                    <a:pt x="1271" y="507"/>
                    <a:pt x="1271" y="508"/>
                    <a:pt x="1272" y="511"/>
                  </a:cubicBezTo>
                  <a:cubicBezTo>
                    <a:pt x="1273" y="515"/>
                    <a:pt x="1276" y="518"/>
                    <a:pt x="1277" y="522"/>
                  </a:cubicBezTo>
                  <a:cubicBezTo>
                    <a:pt x="1278" y="524"/>
                    <a:pt x="1278" y="525"/>
                    <a:pt x="1279" y="528"/>
                  </a:cubicBezTo>
                  <a:cubicBezTo>
                    <a:pt x="1280" y="531"/>
                    <a:pt x="1282" y="530"/>
                    <a:pt x="1283" y="534"/>
                  </a:cubicBezTo>
                  <a:cubicBezTo>
                    <a:pt x="1284" y="535"/>
                    <a:pt x="1283" y="538"/>
                    <a:pt x="1285" y="540"/>
                  </a:cubicBezTo>
                  <a:cubicBezTo>
                    <a:pt x="1281" y="542"/>
                    <a:pt x="1282" y="536"/>
                    <a:pt x="1280" y="533"/>
                  </a:cubicBezTo>
                  <a:cubicBezTo>
                    <a:pt x="1279" y="531"/>
                    <a:pt x="1277" y="528"/>
                    <a:pt x="1275" y="526"/>
                  </a:cubicBezTo>
                  <a:cubicBezTo>
                    <a:pt x="1272" y="519"/>
                    <a:pt x="1270" y="511"/>
                    <a:pt x="1266" y="503"/>
                  </a:cubicBezTo>
                  <a:cubicBezTo>
                    <a:pt x="1265" y="499"/>
                    <a:pt x="1258" y="488"/>
                    <a:pt x="1257" y="487"/>
                  </a:cubicBezTo>
                  <a:cubicBezTo>
                    <a:pt x="1253" y="485"/>
                    <a:pt x="1255" y="486"/>
                    <a:pt x="1252" y="479"/>
                  </a:cubicBezTo>
                  <a:cubicBezTo>
                    <a:pt x="1249" y="473"/>
                    <a:pt x="1245" y="468"/>
                    <a:pt x="1243" y="464"/>
                  </a:cubicBezTo>
                  <a:cubicBezTo>
                    <a:pt x="1241" y="460"/>
                    <a:pt x="1237" y="453"/>
                    <a:pt x="1233" y="445"/>
                  </a:cubicBezTo>
                  <a:cubicBezTo>
                    <a:pt x="1228" y="438"/>
                    <a:pt x="1224" y="431"/>
                    <a:pt x="1220" y="426"/>
                  </a:cubicBezTo>
                  <a:cubicBezTo>
                    <a:pt x="1218" y="423"/>
                    <a:pt x="1219" y="421"/>
                    <a:pt x="1217" y="420"/>
                  </a:cubicBezTo>
                  <a:cubicBezTo>
                    <a:pt x="1215" y="417"/>
                    <a:pt x="1211" y="416"/>
                    <a:pt x="1209" y="414"/>
                  </a:cubicBezTo>
                  <a:cubicBezTo>
                    <a:pt x="1205" y="410"/>
                    <a:pt x="1204" y="403"/>
                    <a:pt x="1199" y="400"/>
                  </a:cubicBezTo>
                  <a:cubicBezTo>
                    <a:pt x="1201" y="399"/>
                    <a:pt x="1203" y="403"/>
                    <a:pt x="1204" y="401"/>
                  </a:cubicBezTo>
                  <a:cubicBezTo>
                    <a:pt x="1202" y="399"/>
                    <a:pt x="1200" y="395"/>
                    <a:pt x="1198" y="397"/>
                  </a:cubicBezTo>
                  <a:cubicBezTo>
                    <a:pt x="1198" y="393"/>
                    <a:pt x="1194" y="389"/>
                    <a:pt x="1189" y="383"/>
                  </a:cubicBezTo>
                  <a:cubicBezTo>
                    <a:pt x="1187" y="381"/>
                    <a:pt x="1185" y="378"/>
                    <a:pt x="1182" y="375"/>
                  </a:cubicBezTo>
                  <a:cubicBezTo>
                    <a:pt x="1180" y="372"/>
                    <a:pt x="1177" y="370"/>
                    <a:pt x="1175" y="367"/>
                  </a:cubicBezTo>
                  <a:cubicBezTo>
                    <a:pt x="1175" y="366"/>
                    <a:pt x="1173" y="364"/>
                    <a:pt x="1172" y="363"/>
                  </a:cubicBezTo>
                  <a:cubicBezTo>
                    <a:pt x="1172" y="363"/>
                    <a:pt x="1172" y="360"/>
                    <a:pt x="1172" y="361"/>
                  </a:cubicBezTo>
                  <a:cubicBezTo>
                    <a:pt x="1172" y="359"/>
                    <a:pt x="1166" y="358"/>
                    <a:pt x="1163" y="352"/>
                  </a:cubicBezTo>
                  <a:cubicBezTo>
                    <a:pt x="1163" y="348"/>
                    <a:pt x="1165" y="352"/>
                    <a:pt x="1160" y="347"/>
                  </a:cubicBezTo>
                  <a:cubicBezTo>
                    <a:pt x="1159" y="345"/>
                    <a:pt x="1158" y="342"/>
                    <a:pt x="1157" y="341"/>
                  </a:cubicBezTo>
                  <a:cubicBezTo>
                    <a:pt x="1155" y="339"/>
                    <a:pt x="1154" y="339"/>
                    <a:pt x="1152" y="337"/>
                  </a:cubicBezTo>
                  <a:cubicBezTo>
                    <a:pt x="1149" y="334"/>
                    <a:pt x="1147" y="330"/>
                    <a:pt x="1144" y="327"/>
                  </a:cubicBezTo>
                  <a:cubicBezTo>
                    <a:pt x="1142" y="324"/>
                    <a:pt x="1139" y="321"/>
                    <a:pt x="1137" y="319"/>
                  </a:cubicBezTo>
                  <a:cubicBezTo>
                    <a:pt x="1133" y="315"/>
                    <a:pt x="1128" y="312"/>
                    <a:pt x="1124" y="308"/>
                  </a:cubicBezTo>
                  <a:cubicBezTo>
                    <a:pt x="1120" y="305"/>
                    <a:pt x="1117" y="301"/>
                    <a:pt x="1116" y="298"/>
                  </a:cubicBezTo>
                  <a:close/>
                  <a:moveTo>
                    <a:pt x="800" y="142"/>
                  </a:moveTo>
                  <a:cubicBezTo>
                    <a:pt x="797" y="145"/>
                    <a:pt x="781" y="144"/>
                    <a:pt x="777" y="141"/>
                  </a:cubicBezTo>
                  <a:cubicBezTo>
                    <a:pt x="778" y="138"/>
                    <a:pt x="787" y="142"/>
                    <a:pt x="792" y="142"/>
                  </a:cubicBezTo>
                  <a:cubicBezTo>
                    <a:pt x="796" y="142"/>
                    <a:pt x="799" y="140"/>
                    <a:pt x="800" y="142"/>
                  </a:cubicBezTo>
                  <a:close/>
                  <a:moveTo>
                    <a:pt x="847" y="150"/>
                  </a:moveTo>
                  <a:cubicBezTo>
                    <a:pt x="845" y="157"/>
                    <a:pt x="837" y="151"/>
                    <a:pt x="829" y="151"/>
                  </a:cubicBezTo>
                  <a:cubicBezTo>
                    <a:pt x="828" y="145"/>
                    <a:pt x="839" y="148"/>
                    <a:pt x="847" y="150"/>
                  </a:cubicBezTo>
                  <a:close/>
                  <a:moveTo>
                    <a:pt x="926" y="174"/>
                  </a:moveTo>
                  <a:cubicBezTo>
                    <a:pt x="925" y="179"/>
                    <a:pt x="916" y="173"/>
                    <a:pt x="910" y="172"/>
                  </a:cubicBezTo>
                  <a:cubicBezTo>
                    <a:pt x="908" y="171"/>
                    <a:pt x="905" y="172"/>
                    <a:pt x="904" y="171"/>
                  </a:cubicBezTo>
                  <a:cubicBezTo>
                    <a:pt x="900" y="170"/>
                    <a:pt x="898" y="168"/>
                    <a:pt x="895" y="166"/>
                  </a:cubicBezTo>
                  <a:cubicBezTo>
                    <a:pt x="888" y="164"/>
                    <a:pt x="880" y="162"/>
                    <a:pt x="874" y="160"/>
                  </a:cubicBezTo>
                  <a:cubicBezTo>
                    <a:pt x="871" y="159"/>
                    <a:pt x="871" y="159"/>
                    <a:pt x="871" y="157"/>
                  </a:cubicBezTo>
                  <a:cubicBezTo>
                    <a:pt x="872" y="158"/>
                    <a:pt x="873" y="157"/>
                    <a:pt x="874" y="157"/>
                  </a:cubicBezTo>
                  <a:cubicBezTo>
                    <a:pt x="876" y="158"/>
                    <a:pt x="877" y="160"/>
                    <a:pt x="877" y="160"/>
                  </a:cubicBezTo>
                  <a:cubicBezTo>
                    <a:pt x="879" y="161"/>
                    <a:pt x="883" y="160"/>
                    <a:pt x="886" y="161"/>
                  </a:cubicBezTo>
                  <a:cubicBezTo>
                    <a:pt x="889" y="161"/>
                    <a:pt x="892" y="162"/>
                    <a:pt x="895" y="163"/>
                  </a:cubicBezTo>
                  <a:cubicBezTo>
                    <a:pt x="899" y="164"/>
                    <a:pt x="902" y="166"/>
                    <a:pt x="906" y="167"/>
                  </a:cubicBezTo>
                  <a:cubicBezTo>
                    <a:pt x="913" y="170"/>
                    <a:pt x="920" y="173"/>
                    <a:pt x="926" y="174"/>
                  </a:cubicBezTo>
                  <a:close/>
                  <a:moveTo>
                    <a:pt x="1246" y="1071"/>
                  </a:moveTo>
                  <a:cubicBezTo>
                    <a:pt x="1246" y="1068"/>
                    <a:pt x="1248" y="1062"/>
                    <a:pt x="1251" y="1060"/>
                  </a:cubicBezTo>
                  <a:cubicBezTo>
                    <a:pt x="1252" y="1062"/>
                    <a:pt x="1248" y="1069"/>
                    <a:pt x="1246" y="1071"/>
                  </a:cubicBezTo>
                  <a:close/>
                  <a:moveTo>
                    <a:pt x="1235" y="1088"/>
                  </a:moveTo>
                  <a:cubicBezTo>
                    <a:pt x="1232" y="1089"/>
                    <a:pt x="1239" y="1078"/>
                    <a:pt x="1240" y="1079"/>
                  </a:cubicBezTo>
                  <a:cubicBezTo>
                    <a:pt x="1243" y="1079"/>
                    <a:pt x="1237" y="1089"/>
                    <a:pt x="1235" y="1088"/>
                  </a:cubicBezTo>
                  <a:close/>
                  <a:moveTo>
                    <a:pt x="1184" y="1155"/>
                  </a:moveTo>
                  <a:cubicBezTo>
                    <a:pt x="1187" y="1152"/>
                    <a:pt x="1188" y="1153"/>
                    <a:pt x="1190" y="1149"/>
                  </a:cubicBezTo>
                  <a:cubicBezTo>
                    <a:pt x="1186" y="1147"/>
                    <a:pt x="1182" y="1159"/>
                    <a:pt x="1177" y="1156"/>
                  </a:cubicBezTo>
                  <a:cubicBezTo>
                    <a:pt x="1179" y="1150"/>
                    <a:pt x="1183" y="1153"/>
                    <a:pt x="1183" y="1152"/>
                  </a:cubicBezTo>
                  <a:cubicBezTo>
                    <a:pt x="1186" y="1150"/>
                    <a:pt x="1186" y="1146"/>
                    <a:pt x="1188" y="1145"/>
                  </a:cubicBezTo>
                  <a:cubicBezTo>
                    <a:pt x="1190" y="1144"/>
                    <a:pt x="1193" y="1143"/>
                    <a:pt x="1195" y="1144"/>
                  </a:cubicBezTo>
                  <a:cubicBezTo>
                    <a:pt x="1198" y="1140"/>
                    <a:pt x="1201" y="1135"/>
                    <a:pt x="1203" y="1134"/>
                  </a:cubicBezTo>
                  <a:cubicBezTo>
                    <a:pt x="1204" y="1137"/>
                    <a:pt x="1199" y="1141"/>
                    <a:pt x="1196" y="1145"/>
                  </a:cubicBezTo>
                  <a:cubicBezTo>
                    <a:pt x="1192" y="1149"/>
                    <a:pt x="1188" y="1160"/>
                    <a:pt x="1184" y="1155"/>
                  </a:cubicBezTo>
                  <a:close/>
                  <a:moveTo>
                    <a:pt x="592" y="1374"/>
                  </a:moveTo>
                  <a:cubicBezTo>
                    <a:pt x="592" y="1372"/>
                    <a:pt x="598" y="1373"/>
                    <a:pt x="600" y="1375"/>
                  </a:cubicBezTo>
                  <a:cubicBezTo>
                    <a:pt x="599" y="1377"/>
                    <a:pt x="593" y="1376"/>
                    <a:pt x="592" y="1374"/>
                  </a:cubicBezTo>
                  <a:close/>
                  <a:moveTo>
                    <a:pt x="577" y="1372"/>
                  </a:moveTo>
                  <a:cubicBezTo>
                    <a:pt x="574" y="1371"/>
                    <a:pt x="568" y="1371"/>
                    <a:pt x="568" y="1370"/>
                  </a:cubicBezTo>
                  <a:cubicBezTo>
                    <a:pt x="569" y="1367"/>
                    <a:pt x="577" y="1370"/>
                    <a:pt x="581" y="1369"/>
                  </a:cubicBezTo>
                  <a:cubicBezTo>
                    <a:pt x="580" y="1371"/>
                    <a:pt x="575" y="1369"/>
                    <a:pt x="577" y="1372"/>
                  </a:cubicBezTo>
                  <a:close/>
                  <a:moveTo>
                    <a:pt x="558" y="1368"/>
                  </a:moveTo>
                  <a:cubicBezTo>
                    <a:pt x="559" y="1365"/>
                    <a:pt x="559" y="1365"/>
                    <a:pt x="559" y="1365"/>
                  </a:cubicBezTo>
                  <a:cubicBezTo>
                    <a:pt x="566" y="1367"/>
                    <a:pt x="566" y="1367"/>
                    <a:pt x="566" y="1367"/>
                  </a:cubicBezTo>
                  <a:cubicBezTo>
                    <a:pt x="564" y="1368"/>
                    <a:pt x="564" y="1370"/>
                    <a:pt x="558" y="1368"/>
                  </a:cubicBezTo>
                  <a:close/>
                  <a:moveTo>
                    <a:pt x="515" y="1356"/>
                  </a:moveTo>
                  <a:cubicBezTo>
                    <a:pt x="511" y="1355"/>
                    <a:pt x="507" y="1353"/>
                    <a:pt x="503" y="1352"/>
                  </a:cubicBezTo>
                  <a:cubicBezTo>
                    <a:pt x="504" y="1350"/>
                    <a:pt x="507" y="1350"/>
                    <a:pt x="510" y="1351"/>
                  </a:cubicBezTo>
                  <a:cubicBezTo>
                    <a:pt x="514" y="1352"/>
                    <a:pt x="516" y="1353"/>
                    <a:pt x="515" y="1356"/>
                  </a:cubicBezTo>
                  <a:close/>
                  <a:moveTo>
                    <a:pt x="813" y="145"/>
                  </a:moveTo>
                  <a:cubicBezTo>
                    <a:pt x="815" y="144"/>
                    <a:pt x="830" y="146"/>
                    <a:pt x="828" y="149"/>
                  </a:cubicBezTo>
                  <a:cubicBezTo>
                    <a:pt x="821" y="148"/>
                    <a:pt x="820" y="146"/>
                    <a:pt x="813" y="145"/>
                  </a:cubicBezTo>
                  <a:close/>
                  <a:moveTo>
                    <a:pt x="432" y="1322"/>
                  </a:moveTo>
                  <a:cubicBezTo>
                    <a:pt x="428" y="1319"/>
                    <a:pt x="425" y="1317"/>
                    <a:pt x="421" y="1315"/>
                  </a:cubicBezTo>
                  <a:cubicBezTo>
                    <a:pt x="417" y="1313"/>
                    <a:pt x="413" y="1311"/>
                    <a:pt x="409" y="1308"/>
                  </a:cubicBezTo>
                  <a:cubicBezTo>
                    <a:pt x="410" y="1306"/>
                    <a:pt x="416" y="1310"/>
                    <a:pt x="420" y="1312"/>
                  </a:cubicBezTo>
                  <a:cubicBezTo>
                    <a:pt x="423" y="1313"/>
                    <a:pt x="427" y="1315"/>
                    <a:pt x="429" y="1316"/>
                  </a:cubicBezTo>
                  <a:cubicBezTo>
                    <a:pt x="431" y="1318"/>
                    <a:pt x="433" y="1320"/>
                    <a:pt x="432" y="1322"/>
                  </a:cubicBezTo>
                  <a:close/>
                  <a:moveTo>
                    <a:pt x="302" y="1236"/>
                  </a:moveTo>
                  <a:cubicBezTo>
                    <a:pt x="306" y="1236"/>
                    <a:pt x="319" y="1247"/>
                    <a:pt x="322" y="1249"/>
                  </a:cubicBezTo>
                  <a:cubicBezTo>
                    <a:pt x="320" y="1251"/>
                    <a:pt x="320" y="1251"/>
                    <a:pt x="320" y="1251"/>
                  </a:cubicBezTo>
                  <a:cubicBezTo>
                    <a:pt x="316" y="1249"/>
                    <a:pt x="307" y="1241"/>
                    <a:pt x="302" y="1236"/>
                  </a:cubicBezTo>
                  <a:close/>
                  <a:moveTo>
                    <a:pt x="484" y="1342"/>
                  </a:moveTo>
                  <a:cubicBezTo>
                    <a:pt x="486" y="1340"/>
                    <a:pt x="500" y="1346"/>
                    <a:pt x="503" y="1348"/>
                  </a:cubicBezTo>
                  <a:cubicBezTo>
                    <a:pt x="502" y="1351"/>
                    <a:pt x="497" y="1347"/>
                    <a:pt x="495" y="1346"/>
                  </a:cubicBezTo>
                  <a:cubicBezTo>
                    <a:pt x="491" y="1345"/>
                    <a:pt x="486" y="1346"/>
                    <a:pt x="484" y="1342"/>
                  </a:cubicBezTo>
                  <a:close/>
                  <a:moveTo>
                    <a:pt x="442" y="1325"/>
                  </a:moveTo>
                  <a:cubicBezTo>
                    <a:pt x="443" y="1323"/>
                    <a:pt x="447" y="1325"/>
                    <a:pt x="451" y="1326"/>
                  </a:cubicBezTo>
                  <a:cubicBezTo>
                    <a:pt x="452" y="1327"/>
                    <a:pt x="455" y="1328"/>
                    <a:pt x="456" y="1329"/>
                  </a:cubicBezTo>
                  <a:cubicBezTo>
                    <a:pt x="458" y="1330"/>
                    <a:pt x="460" y="1331"/>
                    <a:pt x="461" y="1331"/>
                  </a:cubicBezTo>
                  <a:cubicBezTo>
                    <a:pt x="460" y="1333"/>
                    <a:pt x="460" y="1333"/>
                    <a:pt x="460" y="1333"/>
                  </a:cubicBezTo>
                  <a:cubicBezTo>
                    <a:pt x="457" y="1332"/>
                    <a:pt x="446" y="1329"/>
                    <a:pt x="442" y="1325"/>
                  </a:cubicBezTo>
                  <a:close/>
                  <a:moveTo>
                    <a:pt x="394" y="1300"/>
                  </a:moveTo>
                  <a:cubicBezTo>
                    <a:pt x="392" y="1301"/>
                    <a:pt x="383" y="1294"/>
                    <a:pt x="385" y="1293"/>
                  </a:cubicBezTo>
                  <a:cubicBezTo>
                    <a:pt x="389" y="1293"/>
                    <a:pt x="393" y="1298"/>
                    <a:pt x="394" y="1300"/>
                  </a:cubicBezTo>
                  <a:close/>
                  <a:moveTo>
                    <a:pt x="344" y="1268"/>
                  </a:moveTo>
                  <a:cubicBezTo>
                    <a:pt x="347" y="1264"/>
                    <a:pt x="352" y="1272"/>
                    <a:pt x="357" y="1275"/>
                  </a:cubicBezTo>
                  <a:cubicBezTo>
                    <a:pt x="362" y="1278"/>
                    <a:pt x="369" y="1280"/>
                    <a:pt x="371" y="1284"/>
                  </a:cubicBezTo>
                  <a:cubicBezTo>
                    <a:pt x="373" y="1285"/>
                    <a:pt x="373" y="1286"/>
                    <a:pt x="373" y="1287"/>
                  </a:cubicBezTo>
                  <a:cubicBezTo>
                    <a:pt x="365" y="1284"/>
                    <a:pt x="349" y="1274"/>
                    <a:pt x="344" y="1268"/>
                  </a:cubicBezTo>
                  <a:close/>
                  <a:moveTo>
                    <a:pt x="328" y="1255"/>
                  </a:moveTo>
                  <a:cubicBezTo>
                    <a:pt x="332" y="1256"/>
                    <a:pt x="334" y="1259"/>
                    <a:pt x="341" y="1262"/>
                  </a:cubicBezTo>
                  <a:cubicBezTo>
                    <a:pt x="341" y="1264"/>
                    <a:pt x="341" y="1265"/>
                    <a:pt x="343" y="1266"/>
                  </a:cubicBezTo>
                  <a:cubicBezTo>
                    <a:pt x="340" y="1267"/>
                    <a:pt x="328" y="1258"/>
                    <a:pt x="328" y="1255"/>
                  </a:cubicBezTo>
                  <a:close/>
                  <a:moveTo>
                    <a:pt x="1213" y="1118"/>
                  </a:moveTo>
                  <a:cubicBezTo>
                    <a:pt x="1214" y="1119"/>
                    <a:pt x="1209" y="1124"/>
                    <a:pt x="1208" y="1126"/>
                  </a:cubicBezTo>
                  <a:cubicBezTo>
                    <a:pt x="1206" y="1125"/>
                    <a:pt x="1211" y="1119"/>
                    <a:pt x="1213" y="1118"/>
                  </a:cubicBezTo>
                  <a:close/>
                  <a:moveTo>
                    <a:pt x="1274" y="996"/>
                  </a:moveTo>
                  <a:cubicBezTo>
                    <a:pt x="1277" y="989"/>
                    <a:pt x="1279" y="984"/>
                    <a:pt x="1281" y="979"/>
                  </a:cubicBezTo>
                  <a:cubicBezTo>
                    <a:pt x="1283" y="974"/>
                    <a:pt x="1285" y="970"/>
                    <a:pt x="1286" y="966"/>
                  </a:cubicBezTo>
                  <a:cubicBezTo>
                    <a:pt x="1289" y="967"/>
                    <a:pt x="1285" y="971"/>
                    <a:pt x="1284" y="975"/>
                  </a:cubicBezTo>
                  <a:cubicBezTo>
                    <a:pt x="1282" y="982"/>
                    <a:pt x="1279" y="996"/>
                    <a:pt x="1274" y="996"/>
                  </a:cubicBezTo>
                  <a:close/>
                  <a:moveTo>
                    <a:pt x="1253" y="1037"/>
                  </a:moveTo>
                  <a:cubicBezTo>
                    <a:pt x="1254" y="1036"/>
                    <a:pt x="1255" y="1033"/>
                    <a:pt x="1256" y="1031"/>
                  </a:cubicBezTo>
                  <a:cubicBezTo>
                    <a:pt x="1257" y="1029"/>
                    <a:pt x="1258" y="1027"/>
                    <a:pt x="1259" y="1029"/>
                  </a:cubicBezTo>
                  <a:cubicBezTo>
                    <a:pt x="1259" y="1032"/>
                    <a:pt x="1255" y="1039"/>
                    <a:pt x="1253" y="1037"/>
                  </a:cubicBezTo>
                  <a:close/>
                  <a:moveTo>
                    <a:pt x="1304" y="620"/>
                  </a:moveTo>
                  <a:cubicBezTo>
                    <a:pt x="1306" y="625"/>
                    <a:pt x="1305" y="627"/>
                    <a:pt x="1304" y="630"/>
                  </a:cubicBezTo>
                  <a:cubicBezTo>
                    <a:pt x="1301" y="629"/>
                    <a:pt x="1301" y="619"/>
                    <a:pt x="1304" y="620"/>
                  </a:cubicBezTo>
                  <a:close/>
                  <a:moveTo>
                    <a:pt x="1309" y="656"/>
                  </a:moveTo>
                  <a:cubicBezTo>
                    <a:pt x="1307" y="646"/>
                    <a:pt x="1305" y="641"/>
                    <a:pt x="1305" y="635"/>
                  </a:cubicBezTo>
                  <a:cubicBezTo>
                    <a:pt x="1306" y="635"/>
                    <a:pt x="1308" y="640"/>
                    <a:pt x="1310" y="645"/>
                  </a:cubicBezTo>
                  <a:cubicBezTo>
                    <a:pt x="1311" y="650"/>
                    <a:pt x="1311" y="655"/>
                    <a:pt x="1309" y="656"/>
                  </a:cubicBezTo>
                  <a:close/>
                  <a:moveTo>
                    <a:pt x="1242" y="1061"/>
                  </a:moveTo>
                  <a:cubicBezTo>
                    <a:pt x="1239" y="1060"/>
                    <a:pt x="1237" y="1059"/>
                    <a:pt x="1240" y="1054"/>
                  </a:cubicBezTo>
                  <a:cubicBezTo>
                    <a:pt x="1243" y="1052"/>
                    <a:pt x="1244" y="1057"/>
                    <a:pt x="1242" y="1061"/>
                  </a:cubicBezTo>
                  <a:close/>
                  <a:moveTo>
                    <a:pt x="1235" y="1072"/>
                  </a:moveTo>
                  <a:cubicBezTo>
                    <a:pt x="1231" y="1071"/>
                    <a:pt x="1235" y="1066"/>
                    <a:pt x="1238" y="1064"/>
                  </a:cubicBezTo>
                  <a:cubicBezTo>
                    <a:pt x="1239" y="1065"/>
                    <a:pt x="1237" y="1069"/>
                    <a:pt x="1235" y="1072"/>
                  </a:cubicBezTo>
                  <a:close/>
                  <a:moveTo>
                    <a:pt x="1300" y="610"/>
                  </a:moveTo>
                  <a:cubicBezTo>
                    <a:pt x="1296" y="612"/>
                    <a:pt x="1293" y="599"/>
                    <a:pt x="1293" y="593"/>
                  </a:cubicBezTo>
                  <a:cubicBezTo>
                    <a:pt x="1298" y="593"/>
                    <a:pt x="1297" y="602"/>
                    <a:pt x="1300" y="610"/>
                  </a:cubicBezTo>
                  <a:close/>
                  <a:moveTo>
                    <a:pt x="1311" y="794"/>
                  </a:moveTo>
                  <a:cubicBezTo>
                    <a:pt x="1311" y="789"/>
                    <a:pt x="1311" y="784"/>
                    <a:pt x="1311" y="780"/>
                  </a:cubicBezTo>
                  <a:cubicBezTo>
                    <a:pt x="1311" y="776"/>
                    <a:pt x="1311" y="771"/>
                    <a:pt x="1312" y="766"/>
                  </a:cubicBezTo>
                  <a:cubicBezTo>
                    <a:pt x="1312" y="758"/>
                    <a:pt x="1314" y="749"/>
                    <a:pt x="1311" y="740"/>
                  </a:cubicBezTo>
                  <a:cubicBezTo>
                    <a:pt x="1311" y="737"/>
                    <a:pt x="1311" y="738"/>
                    <a:pt x="1310" y="736"/>
                  </a:cubicBezTo>
                  <a:cubicBezTo>
                    <a:pt x="1309" y="735"/>
                    <a:pt x="1308" y="728"/>
                    <a:pt x="1308" y="721"/>
                  </a:cubicBezTo>
                  <a:cubicBezTo>
                    <a:pt x="1308" y="718"/>
                    <a:pt x="1309" y="714"/>
                    <a:pt x="1309" y="711"/>
                  </a:cubicBezTo>
                  <a:cubicBezTo>
                    <a:pt x="1309" y="708"/>
                    <a:pt x="1310" y="705"/>
                    <a:pt x="1311" y="704"/>
                  </a:cubicBezTo>
                  <a:cubicBezTo>
                    <a:pt x="1309" y="699"/>
                    <a:pt x="1308" y="694"/>
                    <a:pt x="1308" y="688"/>
                  </a:cubicBezTo>
                  <a:cubicBezTo>
                    <a:pt x="1308" y="685"/>
                    <a:pt x="1308" y="683"/>
                    <a:pt x="1308" y="680"/>
                  </a:cubicBezTo>
                  <a:cubicBezTo>
                    <a:pt x="1308" y="677"/>
                    <a:pt x="1308" y="674"/>
                    <a:pt x="1308" y="671"/>
                  </a:cubicBezTo>
                  <a:cubicBezTo>
                    <a:pt x="1310" y="673"/>
                    <a:pt x="1311" y="677"/>
                    <a:pt x="1311" y="680"/>
                  </a:cubicBezTo>
                  <a:cubicBezTo>
                    <a:pt x="1311" y="684"/>
                    <a:pt x="1311" y="688"/>
                    <a:pt x="1312" y="692"/>
                  </a:cubicBezTo>
                  <a:cubicBezTo>
                    <a:pt x="1313" y="698"/>
                    <a:pt x="1315" y="705"/>
                    <a:pt x="1316" y="713"/>
                  </a:cubicBezTo>
                  <a:cubicBezTo>
                    <a:pt x="1316" y="717"/>
                    <a:pt x="1315" y="718"/>
                    <a:pt x="1315" y="720"/>
                  </a:cubicBezTo>
                  <a:cubicBezTo>
                    <a:pt x="1316" y="725"/>
                    <a:pt x="1316" y="733"/>
                    <a:pt x="1317" y="740"/>
                  </a:cubicBezTo>
                  <a:cubicBezTo>
                    <a:pt x="1317" y="748"/>
                    <a:pt x="1317" y="756"/>
                    <a:pt x="1316" y="763"/>
                  </a:cubicBezTo>
                  <a:cubicBezTo>
                    <a:pt x="1315" y="768"/>
                    <a:pt x="1314" y="772"/>
                    <a:pt x="1314" y="777"/>
                  </a:cubicBezTo>
                  <a:cubicBezTo>
                    <a:pt x="1314" y="780"/>
                    <a:pt x="1315" y="780"/>
                    <a:pt x="1315" y="781"/>
                  </a:cubicBezTo>
                  <a:cubicBezTo>
                    <a:pt x="1315" y="781"/>
                    <a:pt x="1315" y="782"/>
                    <a:pt x="1315" y="783"/>
                  </a:cubicBezTo>
                  <a:cubicBezTo>
                    <a:pt x="1314" y="784"/>
                    <a:pt x="1314" y="786"/>
                    <a:pt x="1314" y="788"/>
                  </a:cubicBezTo>
                  <a:cubicBezTo>
                    <a:pt x="1313" y="791"/>
                    <a:pt x="1312" y="794"/>
                    <a:pt x="1311" y="794"/>
                  </a:cubicBezTo>
                  <a:close/>
                  <a:moveTo>
                    <a:pt x="1212" y="1103"/>
                  </a:moveTo>
                  <a:cubicBezTo>
                    <a:pt x="1210" y="1107"/>
                    <a:pt x="1206" y="1113"/>
                    <a:pt x="1203" y="1115"/>
                  </a:cubicBezTo>
                  <a:cubicBezTo>
                    <a:pt x="1202" y="1114"/>
                    <a:pt x="1204" y="1111"/>
                    <a:pt x="1206" y="1108"/>
                  </a:cubicBezTo>
                  <a:cubicBezTo>
                    <a:pt x="1208" y="1105"/>
                    <a:pt x="1211" y="1102"/>
                    <a:pt x="1212" y="1103"/>
                  </a:cubicBezTo>
                  <a:close/>
                  <a:moveTo>
                    <a:pt x="1285" y="565"/>
                  </a:moveTo>
                  <a:cubicBezTo>
                    <a:pt x="1282" y="569"/>
                    <a:pt x="1277" y="556"/>
                    <a:pt x="1281" y="556"/>
                  </a:cubicBezTo>
                  <a:cubicBezTo>
                    <a:pt x="1282" y="559"/>
                    <a:pt x="1284" y="560"/>
                    <a:pt x="1285" y="565"/>
                  </a:cubicBezTo>
                  <a:close/>
                  <a:moveTo>
                    <a:pt x="1315" y="805"/>
                  </a:moveTo>
                  <a:cubicBezTo>
                    <a:pt x="1315" y="809"/>
                    <a:pt x="1313" y="809"/>
                    <a:pt x="1312" y="813"/>
                  </a:cubicBezTo>
                  <a:cubicBezTo>
                    <a:pt x="1311" y="818"/>
                    <a:pt x="1311" y="824"/>
                    <a:pt x="1310" y="829"/>
                  </a:cubicBezTo>
                  <a:cubicBezTo>
                    <a:pt x="1310" y="833"/>
                    <a:pt x="1308" y="835"/>
                    <a:pt x="1305" y="831"/>
                  </a:cubicBezTo>
                  <a:cubicBezTo>
                    <a:pt x="1307" y="831"/>
                    <a:pt x="1306" y="825"/>
                    <a:pt x="1306" y="824"/>
                  </a:cubicBezTo>
                  <a:cubicBezTo>
                    <a:pt x="1307" y="821"/>
                    <a:pt x="1308" y="821"/>
                    <a:pt x="1309" y="818"/>
                  </a:cubicBezTo>
                  <a:cubicBezTo>
                    <a:pt x="1310" y="813"/>
                    <a:pt x="1309" y="807"/>
                    <a:pt x="1311" y="802"/>
                  </a:cubicBezTo>
                  <a:cubicBezTo>
                    <a:pt x="1314" y="801"/>
                    <a:pt x="1314" y="805"/>
                    <a:pt x="1315" y="805"/>
                  </a:cubicBezTo>
                  <a:close/>
                  <a:moveTo>
                    <a:pt x="1190" y="1127"/>
                  </a:moveTo>
                  <a:cubicBezTo>
                    <a:pt x="1193" y="1123"/>
                    <a:pt x="1198" y="1114"/>
                    <a:pt x="1200" y="1117"/>
                  </a:cubicBezTo>
                  <a:cubicBezTo>
                    <a:pt x="1199" y="1121"/>
                    <a:pt x="1193" y="1132"/>
                    <a:pt x="1190" y="1127"/>
                  </a:cubicBezTo>
                  <a:close/>
                  <a:moveTo>
                    <a:pt x="1286" y="950"/>
                  </a:moveTo>
                  <a:cubicBezTo>
                    <a:pt x="1284" y="955"/>
                    <a:pt x="1282" y="961"/>
                    <a:pt x="1279" y="960"/>
                  </a:cubicBezTo>
                  <a:cubicBezTo>
                    <a:pt x="1280" y="956"/>
                    <a:pt x="1282" y="948"/>
                    <a:pt x="1286" y="950"/>
                  </a:cubicBezTo>
                  <a:close/>
                  <a:moveTo>
                    <a:pt x="1256" y="1009"/>
                  </a:moveTo>
                  <a:cubicBezTo>
                    <a:pt x="1260" y="1002"/>
                    <a:pt x="1265" y="995"/>
                    <a:pt x="1268" y="988"/>
                  </a:cubicBezTo>
                  <a:cubicBezTo>
                    <a:pt x="1270" y="981"/>
                    <a:pt x="1270" y="977"/>
                    <a:pt x="1272" y="972"/>
                  </a:cubicBezTo>
                  <a:cubicBezTo>
                    <a:pt x="1274" y="971"/>
                    <a:pt x="1275" y="973"/>
                    <a:pt x="1274" y="976"/>
                  </a:cubicBezTo>
                  <a:cubicBezTo>
                    <a:pt x="1274" y="979"/>
                    <a:pt x="1272" y="984"/>
                    <a:pt x="1271" y="987"/>
                  </a:cubicBezTo>
                  <a:cubicBezTo>
                    <a:pt x="1269" y="992"/>
                    <a:pt x="1265" y="1000"/>
                    <a:pt x="1264" y="1002"/>
                  </a:cubicBezTo>
                  <a:cubicBezTo>
                    <a:pt x="1262" y="1005"/>
                    <a:pt x="1262" y="1004"/>
                    <a:pt x="1259" y="1007"/>
                  </a:cubicBezTo>
                  <a:cubicBezTo>
                    <a:pt x="1260" y="1005"/>
                    <a:pt x="1258" y="1012"/>
                    <a:pt x="1256" y="1009"/>
                  </a:cubicBezTo>
                  <a:close/>
                  <a:moveTo>
                    <a:pt x="1260" y="1013"/>
                  </a:moveTo>
                  <a:cubicBezTo>
                    <a:pt x="1256" y="1019"/>
                    <a:pt x="1256" y="1018"/>
                    <a:pt x="1254" y="1025"/>
                  </a:cubicBezTo>
                  <a:cubicBezTo>
                    <a:pt x="1252" y="1025"/>
                    <a:pt x="1250" y="1030"/>
                    <a:pt x="1248" y="1027"/>
                  </a:cubicBezTo>
                  <a:cubicBezTo>
                    <a:pt x="1247" y="1023"/>
                    <a:pt x="1251" y="1024"/>
                    <a:pt x="1253" y="1020"/>
                  </a:cubicBezTo>
                  <a:cubicBezTo>
                    <a:pt x="1254" y="1017"/>
                    <a:pt x="1252" y="1017"/>
                    <a:pt x="1255" y="1012"/>
                  </a:cubicBezTo>
                  <a:cubicBezTo>
                    <a:pt x="1257" y="1014"/>
                    <a:pt x="1258" y="1012"/>
                    <a:pt x="1260" y="1013"/>
                  </a:cubicBezTo>
                  <a:close/>
                  <a:moveTo>
                    <a:pt x="1169" y="1155"/>
                  </a:moveTo>
                  <a:cubicBezTo>
                    <a:pt x="1165" y="1160"/>
                    <a:pt x="1160" y="1159"/>
                    <a:pt x="1167" y="1153"/>
                  </a:cubicBezTo>
                  <a:lnTo>
                    <a:pt x="1169" y="1155"/>
                  </a:lnTo>
                  <a:close/>
                  <a:moveTo>
                    <a:pt x="1239" y="1046"/>
                  </a:moveTo>
                  <a:cubicBezTo>
                    <a:pt x="1240" y="1045"/>
                    <a:pt x="1242" y="1041"/>
                    <a:pt x="1244" y="1040"/>
                  </a:cubicBezTo>
                  <a:cubicBezTo>
                    <a:pt x="1246" y="1042"/>
                    <a:pt x="1241" y="1048"/>
                    <a:pt x="1239" y="1046"/>
                  </a:cubicBezTo>
                  <a:close/>
                  <a:moveTo>
                    <a:pt x="1161" y="1159"/>
                  </a:moveTo>
                  <a:cubicBezTo>
                    <a:pt x="1165" y="1162"/>
                    <a:pt x="1155" y="1170"/>
                    <a:pt x="1153" y="1169"/>
                  </a:cubicBezTo>
                  <a:cubicBezTo>
                    <a:pt x="1152" y="1168"/>
                    <a:pt x="1159" y="1164"/>
                    <a:pt x="1161" y="1159"/>
                  </a:cubicBezTo>
                  <a:close/>
                  <a:moveTo>
                    <a:pt x="1301" y="865"/>
                  </a:moveTo>
                  <a:cubicBezTo>
                    <a:pt x="1302" y="862"/>
                    <a:pt x="1301" y="853"/>
                    <a:pt x="1304" y="855"/>
                  </a:cubicBezTo>
                  <a:cubicBezTo>
                    <a:pt x="1305" y="857"/>
                    <a:pt x="1305" y="859"/>
                    <a:pt x="1304" y="861"/>
                  </a:cubicBezTo>
                  <a:cubicBezTo>
                    <a:pt x="1303" y="864"/>
                    <a:pt x="1302" y="865"/>
                    <a:pt x="1301" y="865"/>
                  </a:cubicBezTo>
                  <a:close/>
                  <a:moveTo>
                    <a:pt x="1291" y="918"/>
                  </a:moveTo>
                  <a:cubicBezTo>
                    <a:pt x="1288" y="918"/>
                    <a:pt x="1289" y="911"/>
                    <a:pt x="1291" y="909"/>
                  </a:cubicBezTo>
                  <a:cubicBezTo>
                    <a:pt x="1293" y="911"/>
                    <a:pt x="1293" y="915"/>
                    <a:pt x="1291" y="918"/>
                  </a:cubicBezTo>
                  <a:close/>
                  <a:moveTo>
                    <a:pt x="548" y="174"/>
                  </a:moveTo>
                  <a:cubicBezTo>
                    <a:pt x="548" y="176"/>
                    <a:pt x="542" y="177"/>
                    <a:pt x="540" y="176"/>
                  </a:cubicBezTo>
                  <a:cubicBezTo>
                    <a:pt x="540" y="174"/>
                    <a:pt x="547" y="173"/>
                    <a:pt x="548" y="174"/>
                  </a:cubicBezTo>
                  <a:close/>
                  <a:moveTo>
                    <a:pt x="1300" y="878"/>
                  </a:moveTo>
                  <a:cubicBezTo>
                    <a:pt x="1299" y="881"/>
                    <a:pt x="1298" y="886"/>
                    <a:pt x="1297" y="890"/>
                  </a:cubicBezTo>
                  <a:cubicBezTo>
                    <a:pt x="1296" y="894"/>
                    <a:pt x="1295" y="898"/>
                    <a:pt x="1293" y="901"/>
                  </a:cubicBezTo>
                  <a:cubicBezTo>
                    <a:pt x="1291" y="900"/>
                    <a:pt x="1292" y="894"/>
                    <a:pt x="1294" y="888"/>
                  </a:cubicBezTo>
                  <a:cubicBezTo>
                    <a:pt x="1295" y="883"/>
                    <a:pt x="1298" y="878"/>
                    <a:pt x="1300" y="878"/>
                  </a:cubicBezTo>
                  <a:close/>
                  <a:moveTo>
                    <a:pt x="1216" y="1086"/>
                  </a:moveTo>
                  <a:cubicBezTo>
                    <a:pt x="1214" y="1090"/>
                    <a:pt x="1209" y="1093"/>
                    <a:pt x="1209" y="1089"/>
                  </a:cubicBezTo>
                  <a:cubicBezTo>
                    <a:pt x="1212" y="1084"/>
                    <a:pt x="1217" y="1082"/>
                    <a:pt x="1216" y="1086"/>
                  </a:cubicBezTo>
                  <a:close/>
                  <a:moveTo>
                    <a:pt x="1095" y="1221"/>
                  </a:moveTo>
                  <a:cubicBezTo>
                    <a:pt x="1095" y="1219"/>
                    <a:pt x="1099" y="1215"/>
                    <a:pt x="1102" y="1212"/>
                  </a:cubicBezTo>
                  <a:cubicBezTo>
                    <a:pt x="1106" y="1209"/>
                    <a:pt x="1110" y="1207"/>
                    <a:pt x="1112" y="1209"/>
                  </a:cubicBezTo>
                  <a:cubicBezTo>
                    <a:pt x="1110" y="1215"/>
                    <a:pt x="1104" y="1214"/>
                    <a:pt x="1101" y="1216"/>
                  </a:cubicBezTo>
                  <a:cubicBezTo>
                    <a:pt x="1098" y="1218"/>
                    <a:pt x="1098" y="1221"/>
                    <a:pt x="1095" y="1221"/>
                  </a:cubicBezTo>
                  <a:close/>
                  <a:moveTo>
                    <a:pt x="604" y="161"/>
                  </a:moveTo>
                  <a:cubicBezTo>
                    <a:pt x="606" y="161"/>
                    <a:pt x="605" y="162"/>
                    <a:pt x="604" y="162"/>
                  </a:cubicBezTo>
                  <a:cubicBezTo>
                    <a:pt x="603" y="165"/>
                    <a:pt x="609" y="162"/>
                    <a:pt x="608" y="165"/>
                  </a:cubicBezTo>
                  <a:cubicBezTo>
                    <a:pt x="603" y="166"/>
                    <a:pt x="599" y="165"/>
                    <a:pt x="598" y="163"/>
                  </a:cubicBezTo>
                  <a:cubicBezTo>
                    <a:pt x="600" y="163"/>
                    <a:pt x="604" y="163"/>
                    <a:pt x="604" y="161"/>
                  </a:cubicBezTo>
                  <a:close/>
                  <a:moveTo>
                    <a:pt x="1195" y="1113"/>
                  </a:moveTo>
                  <a:cubicBezTo>
                    <a:pt x="1194" y="1111"/>
                    <a:pt x="1199" y="1107"/>
                    <a:pt x="1195" y="1107"/>
                  </a:cubicBezTo>
                  <a:cubicBezTo>
                    <a:pt x="1197" y="1103"/>
                    <a:pt x="1199" y="1101"/>
                    <a:pt x="1201" y="1103"/>
                  </a:cubicBezTo>
                  <a:cubicBezTo>
                    <a:pt x="1196" y="1108"/>
                    <a:pt x="1199" y="1111"/>
                    <a:pt x="1195" y="1113"/>
                  </a:cubicBezTo>
                  <a:close/>
                  <a:moveTo>
                    <a:pt x="383" y="249"/>
                  </a:moveTo>
                  <a:cubicBezTo>
                    <a:pt x="383" y="258"/>
                    <a:pt x="369" y="254"/>
                    <a:pt x="383" y="249"/>
                  </a:cubicBezTo>
                  <a:close/>
                  <a:moveTo>
                    <a:pt x="1061" y="1247"/>
                  </a:moveTo>
                  <a:cubicBezTo>
                    <a:pt x="1059" y="1244"/>
                    <a:pt x="1059" y="1244"/>
                    <a:pt x="1059" y="1244"/>
                  </a:cubicBezTo>
                  <a:cubicBezTo>
                    <a:pt x="1062" y="1242"/>
                    <a:pt x="1064" y="1242"/>
                    <a:pt x="1066" y="1241"/>
                  </a:cubicBezTo>
                  <a:cubicBezTo>
                    <a:pt x="1067" y="1242"/>
                    <a:pt x="1064" y="1245"/>
                    <a:pt x="1061" y="1247"/>
                  </a:cubicBezTo>
                  <a:close/>
                  <a:moveTo>
                    <a:pt x="1030" y="1263"/>
                  </a:moveTo>
                  <a:cubicBezTo>
                    <a:pt x="1033" y="1262"/>
                    <a:pt x="1038" y="1256"/>
                    <a:pt x="1038" y="1260"/>
                  </a:cubicBezTo>
                  <a:cubicBezTo>
                    <a:pt x="1035" y="1263"/>
                    <a:pt x="1032" y="1266"/>
                    <a:pt x="1030" y="1263"/>
                  </a:cubicBezTo>
                  <a:close/>
                  <a:moveTo>
                    <a:pt x="1015" y="1275"/>
                  </a:moveTo>
                  <a:cubicBezTo>
                    <a:pt x="1014" y="1271"/>
                    <a:pt x="1023" y="1266"/>
                    <a:pt x="1026" y="1268"/>
                  </a:cubicBezTo>
                  <a:cubicBezTo>
                    <a:pt x="1023" y="1271"/>
                    <a:pt x="1019" y="1273"/>
                    <a:pt x="1015" y="1275"/>
                  </a:cubicBezTo>
                  <a:close/>
                  <a:moveTo>
                    <a:pt x="944" y="213"/>
                  </a:moveTo>
                  <a:cubicBezTo>
                    <a:pt x="942" y="216"/>
                    <a:pt x="938" y="211"/>
                    <a:pt x="936" y="210"/>
                  </a:cubicBezTo>
                  <a:cubicBezTo>
                    <a:pt x="934" y="209"/>
                    <a:pt x="931" y="209"/>
                    <a:pt x="930" y="208"/>
                  </a:cubicBezTo>
                  <a:cubicBezTo>
                    <a:pt x="930" y="208"/>
                    <a:pt x="929" y="206"/>
                    <a:pt x="929" y="206"/>
                  </a:cubicBezTo>
                  <a:cubicBezTo>
                    <a:pt x="927" y="205"/>
                    <a:pt x="923" y="204"/>
                    <a:pt x="920" y="203"/>
                  </a:cubicBezTo>
                  <a:cubicBezTo>
                    <a:pt x="916" y="201"/>
                    <a:pt x="913" y="200"/>
                    <a:pt x="909" y="199"/>
                  </a:cubicBezTo>
                  <a:cubicBezTo>
                    <a:pt x="906" y="197"/>
                    <a:pt x="903" y="196"/>
                    <a:pt x="899" y="194"/>
                  </a:cubicBezTo>
                  <a:cubicBezTo>
                    <a:pt x="900" y="193"/>
                    <a:pt x="906" y="193"/>
                    <a:pt x="908" y="194"/>
                  </a:cubicBezTo>
                  <a:cubicBezTo>
                    <a:pt x="910" y="194"/>
                    <a:pt x="913" y="195"/>
                    <a:pt x="915" y="197"/>
                  </a:cubicBezTo>
                  <a:cubicBezTo>
                    <a:pt x="918" y="198"/>
                    <a:pt x="921" y="200"/>
                    <a:pt x="924" y="202"/>
                  </a:cubicBezTo>
                  <a:cubicBezTo>
                    <a:pt x="925" y="202"/>
                    <a:pt x="926" y="201"/>
                    <a:pt x="927" y="202"/>
                  </a:cubicBezTo>
                  <a:cubicBezTo>
                    <a:pt x="927" y="202"/>
                    <a:pt x="928" y="204"/>
                    <a:pt x="928" y="204"/>
                  </a:cubicBezTo>
                  <a:cubicBezTo>
                    <a:pt x="931" y="205"/>
                    <a:pt x="932" y="204"/>
                    <a:pt x="934" y="206"/>
                  </a:cubicBezTo>
                  <a:cubicBezTo>
                    <a:pt x="938" y="208"/>
                    <a:pt x="941" y="211"/>
                    <a:pt x="944" y="213"/>
                  </a:cubicBezTo>
                  <a:close/>
                  <a:moveTo>
                    <a:pt x="1166" y="1144"/>
                  </a:moveTo>
                  <a:cubicBezTo>
                    <a:pt x="1161" y="1148"/>
                    <a:pt x="1151" y="1161"/>
                    <a:pt x="1149" y="1163"/>
                  </a:cubicBezTo>
                  <a:cubicBezTo>
                    <a:pt x="1146" y="1159"/>
                    <a:pt x="1160" y="1148"/>
                    <a:pt x="1163" y="1141"/>
                  </a:cubicBezTo>
                  <a:lnTo>
                    <a:pt x="1166" y="1144"/>
                  </a:lnTo>
                  <a:close/>
                  <a:moveTo>
                    <a:pt x="1102" y="1210"/>
                  </a:moveTo>
                  <a:cubicBezTo>
                    <a:pt x="1099" y="1209"/>
                    <a:pt x="1100" y="1207"/>
                    <a:pt x="1102" y="1205"/>
                  </a:cubicBezTo>
                  <a:cubicBezTo>
                    <a:pt x="1104" y="1203"/>
                    <a:pt x="1106" y="1201"/>
                    <a:pt x="1108" y="1200"/>
                  </a:cubicBezTo>
                  <a:cubicBezTo>
                    <a:pt x="1109" y="1203"/>
                    <a:pt x="1104" y="1207"/>
                    <a:pt x="1102" y="1210"/>
                  </a:cubicBezTo>
                  <a:close/>
                  <a:moveTo>
                    <a:pt x="1204" y="1090"/>
                  </a:moveTo>
                  <a:cubicBezTo>
                    <a:pt x="1200" y="1089"/>
                    <a:pt x="1205" y="1079"/>
                    <a:pt x="1209" y="1076"/>
                  </a:cubicBezTo>
                  <a:cubicBezTo>
                    <a:pt x="1213" y="1078"/>
                    <a:pt x="1206" y="1085"/>
                    <a:pt x="1204" y="1090"/>
                  </a:cubicBezTo>
                  <a:close/>
                  <a:moveTo>
                    <a:pt x="1173" y="1133"/>
                  </a:moveTo>
                  <a:cubicBezTo>
                    <a:pt x="1168" y="1139"/>
                    <a:pt x="1168" y="1139"/>
                    <a:pt x="1168" y="1139"/>
                  </a:cubicBezTo>
                  <a:cubicBezTo>
                    <a:pt x="1164" y="1138"/>
                    <a:pt x="1171" y="1130"/>
                    <a:pt x="1173" y="1133"/>
                  </a:cubicBezTo>
                  <a:close/>
                  <a:moveTo>
                    <a:pt x="1080" y="1227"/>
                  </a:moveTo>
                  <a:cubicBezTo>
                    <a:pt x="1079" y="1226"/>
                    <a:pt x="1080" y="1224"/>
                    <a:pt x="1081" y="1223"/>
                  </a:cubicBezTo>
                  <a:cubicBezTo>
                    <a:pt x="1082" y="1219"/>
                    <a:pt x="1082" y="1219"/>
                    <a:pt x="1088" y="1214"/>
                  </a:cubicBezTo>
                  <a:cubicBezTo>
                    <a:pt x="1088" y="1218"/>
                    <a:pt x="1087" y="1222"/>
                    <a:pt x="1080" y="1227"/>
                  </a:cubicBezTo>
                  <a:close/>
                  <a:moveTo>
                    <a:pt x="1002" y="242"/>
                  </a:moveTo>
                  <a:cubicBezTo>
                    <a:pt x="1001" y="243"/>
                    <a:pt x="997" y="242"/>
                    <a:pt x="993" y="239"/>
                  </a:cubicBezTo>
                  <a:cubicBezTo>
                    <a:pt x="990" y="237"/>
                    <a:pt x="986" y="234"/>
                    <a:pt x="984" y="233"/>
                  </a:cubicBezTo>
                  <a:cubicBezTo>
                    <a:pt x="986" y="232"/>
                    <a:pt x="989" y="233"/>
                    <a:pt x="993" y="235"/>
                  </a:cubicBezTo>
                  <a:cubicBezTo>
                    <a:pt x="996" y="237"/>
                    <a:pt x="1000" y="241"/>
                    <a:pt x="1002" y="242"/>
                  </a:cubicBezTo>
                  <a:close/>
                  <a:moveTo>
                    <a:pt x="1108" y="1198"/>
                  </a:moveTo>
                  <a:cubicBezTo>
                    <a:pt x="1113" y="1193"/>
                    <a:pt x="1113" y="1193"/>
                    <a:pt x="1113" y="1193"/>
                  </a:cubicBezTo>
                  <a:cubicBezTo>
                    <a:pt x="1116" y="1195"/>
                    <a:pt x="1110" y="1201"/>
                    <a:pt x="1108" y="1198"/>
                  </a:cubicBezTo>
                  <a:close/>
                  <a:moveTo>
                    <a:pt x="1072" y="1232"/>
                  </a:moveTo>
                  <a:cubicBezTo>
                    <a:pt x="1067" y="1235"/>
                    <a:pt x="1059" y="1239"/>
                    <a:pt x="1060" y="1235"/>
                  </a:cubicBezTo>
                  <a:cubicBezTo>
                    <a:pt x="1064" y="1232"/>
                    <a:pt x="1067" y="1230"/>
                    <a:pt x="1071" y="1228"/>
                  </a:cubicBezTo>
                  <a:cubicBezTo>
                    <a:pt x="1073" y="1229"/>
                    <a:pt x="1072" y="1231"/>
                    <a:pt x="1072" y="1232"/>
                  </a:cubicBezTo>
                  <a:close/>
                  <a:moveTo>
                    <a:pt x="576" y="178"/>
                  </a:moveTo>
                  <a:cubicBezTo>
                    <a:pt x="571" y="180"/>
                    <a:pt x="571" y="178"/>
                    <a:pt x="566" y="179"/>
                  </a:cubicBezTo>
                  <a:cubicBezTo>
                    <a:pt x="565" y="177"/>
                    <a:pt x="575" y="176"/>
                    <a:pt x="576" y="178"/>
                  </a:cubicBezTo>
                  <a:close/>
                  <a:moveTo>
                    <a:pt x="645" y="165"/>
                  </a:moveTo>
                  <a:cubicBezTo>
                    <a:pt x="653" y="165"/>
                    <a:pt x="645" y="171"/>
                    <a:pt x="641" y="169"/>
                  </a:cubicBezTo>
                  <a:cubicBezTo>
                    <a:pt x="640" y="166"/>
                    <a:pt x="647" y="167"/>
                    <a:pt x="645" y="165"/>
                  </a:cubicBezTo>
                  <a:close/>
                  <a:moveTo>
                    <a:pt x="983" y="232"/>
                  </a:moveTo>
                  <a:cubicBezTo>
                    <a:pt x="981" y="233"/>
                    <a:pt x="976" y="231"/>
                    <a:pt x="975" y="229"/>
                  </a:cubicBezTo>
                  <a:cubicBezTo>
                    <a:pt x="976" y="227"/>
                    <a:pt x="981" y="230"/>
                    <a:pt x="983" y="232"/>
                  </a:cubicBezTo>
                  <a:close/>
                  <a:moveTo>
                    <a:pt x="1195" y="1101"/>
                  </a:moveTo>
                  <a:cubicBezTo>
                    <a:pt x="1191" y="1107"/>
                    <a:pt x="1188" y="1110"/>
                    <a:pt x="1185" y="1109"/>
                  </a:cubicBezTo>
                  <a:cubicBezTo>
                    <a:pt x="1184" y="1106"/>
                    <a:pt x="1187" y="1106"/>
                    <a:pt x="1189" y="1105"/>
                  </a:cubicBezTo>
                  <a:cubicBezTo>
                    <a:pt x="1191" y="1103"/>
                    <a:pt x="1194" y="1097"/>
                    <a:pt x="1195" y="1101"/>
                  </a:cubicBezTo>
                  <a:close/>
                  <a:moveTo>
                    <a:pt x="916" y="1318"/>
                  </a:moveTo>
                  <a:cubicBezTo>
                    <a:pt x="914" y="1314"/>
                    <a:pt x="922" y="1314"/>
                    <a:pt x="926" y="1313"/>
                  </a:cubicBezTo>
                  <a:cubicBezTo>
                    <a:pt x="926" y="1316"/>
                    <a:pt x="919" y="1317"/>
                    <a:pt x="916" y="1318"/>
                  </a:cubicBezTo>
                  <a:close/>
                  <a:moveTo>
                    <a:pt x="1052" y="1245"/>
                  </a:moveTo>
                  <a:cubicBezTo>
                    <a:pt x="1054" y="1235"/>
                    <a:pt x="1043" y="1253"/>
                    <a:pt x="1036" y="1254"/>
                  </a:cubicBezTo>
                  <a:cubicBezTo>
                    <a:pt x="1036" y="1253"/>
                    <a:pt x="1037" y="1251"/>
                    <a:pt x="1039" y="1250"/>
                  </a:cubicBezTo>
                  <a:cubicBezTo>
                    <a:pt x="1037" y="1248"/>
                    <a:pt x="1032" y="1252"/>
                    <a:pt x="1034" y="1248"/>
                  </a:cubicBezTo>
                  <a:cubicBezTo>
                    <a:pt x="1040" y="1243"/>
                    <a:pt x="1045" y="1244"/>
                    <a:pt x="1049" y="1242"/>
                  </a:cubicBezTo>
                  <a:cubicBezTo>
                    <a:pt x="1052" y="1240"/>
                    <a:pt x="1054" y="1235"/>
                    <a:pt x="1058" y="1235"/>
                  </a:cubicBezTo>
                  <a:cubicBezTo>
                    <a:pt x="1057" y="1237"/>
                    <a:pt x="1057" y="1238"/>
                    <a:pt x="1056" y="1240"/>
                  </a:cubicBezTo>
                  <a:cubicBezTo>
                    <a:pt x="1055" y="1242"/>
                    <a:pt x="1053" y="1243"/>
                    <a:pt x="1052" y="1245"/>
                  </a:cubicBezTo>
                  <a:close/>
                  <a:moveTo>
                    <a:pt x="1133" y="1173"/>
                  </a:moveTo>
                  <a:cubicBezTo>
                    <a:pt x="1131" y="1172"/>
                    <a:pt x="1132" y="1171"/>
                    <a:pt x="1135" y="1168"/>
                  </a:cubicBezTo>
                  <a:cubicBezTo>
                    <a:pt x="1131" y="1169"/>
                    <a:pt x="1126" y="1174"/>
                    <a:pt x="1122" y="1179"/>
                  </a:cubicBezTo>
                  <a:cubicBezTo>
                    <a:pt x="1121" y="1180"/>
                    <a:pt x="1120" y="1181"/>
                    <a:pt x="1119" y="1182"/>
                  </a:cubicBezTo>
                  <a:cubicBezTo>
                    <a:pt x="1118" y="1183"/>
                    <a:pt x="1117" y="1184"/>
                    <a:pt x="1116" y="1184"/>
                  </a:cubicBezTo>
                  <a:cubicBezTo>
                    <a:pt x="1114" y="1186"/>
                    <a:pt x="1112" y="1186"/>
                    <a:pt x="1110" y="1186"/>
                  </a:cubicBezTo>
                  <a:cubicBezTo>
                    <a:pt x="1111" y="1183"/>
                    <a:pt x="1114" y="1181"/>
                    <a:pt x="1116" y="1179"/>
                  </a:cubicBezTo>
                  <a:cubicBezTo>
                    <a:pt x="1119" y="1178"/>
                    <a:pt x="1121" y="1177"/>
                    <a:pt x="1123" y="1175"/>
                  </a:cubicBezTo>
                  <a:cubicBezTo>
                    <a:pt x="1126" y="1172"/>
                    <a:pt x="1127" y="1169"/>
                    <a:pt x="1132" y="1165"/>
                  </a:cubicBezTo>
                  <a:cubicBezTo>
                    <a:pt x="1131" y="1165"/>
                    <a:pt x="1133" y="1165"/>
                    <a:pt x="1133" y="1164"/>
                  </a:cubicBezTo>
                  <a:cubicBezTo>
                    <a:pt x="1134" y="1163"/>
                    <a:pt x="1136" y="1162"/>
                    <a:pt x="1139" y="1159"/>
                  </a:cubicBezTo>
                  <a:cubicBezTo>
                    <a:pt x="1141" y="1157"/>
                    <a:pt x="1144" y="1154"/>
                    <a:pt x="1146" y="1150"/>
                  </a:cubicBezTo>
                  <a:cubicBezTo>
                    <a:pt x="1150" y="1150"/>
                    <a:pt x="1143" y="1155"/>
                    <a:pt x="1145" y="1156"/>
                  </a:cubicBezTo>
                  <a:cubicBezTo>
                    <a:pt x="1146" y="1157"/>
                    <a:pt x="1150" y="1148"/>
                    <a:pt x="1151" y="1152"/>
                  </a:cubicBezTo>
                  <a:cubicBezTo>
                    <a:pt x="1146" y="1159"/>
                    <a:pt x="1141" y="1165"/>
                    <a:pt x="1136" y="1165"/>
                  </a:cubicBezTo>
                  <a:cubicBezTo>
                    <a:pt x="1136" y="1168"/>
                    <a:pt x="1138" y="1169"/>
                    <a:pt x="1133" y="1173"/>
                  </a:cubicBezTo>
                  <a:close/>
                  <a:moveTo>
                    <a:pt x="864" y="1333"/>
                  </a:moveTo>
                  <a:cubicBezTo>
                    <a:pt x="861" y="1334"/>
                    <a:pt x="860" y="1332"/>
                    <a:pt x="858" y="1333"/>
                  </a:cubicBezTo>
                  <a:cubicBezTo>
                    <a:pt x="856" y="1333"/>
                    <a:pt x="852" y="1336"/>
                    <a:pt x="852" y="1333"/>
                  </a:cubicBezTo>
                  <a:cubicBezTo>
                    <a:pt x="858" y="1331"/>
                    <a:pt x="862" y="1331"/>
                    <a:pt x="864" y="1333"/>
                  </a:cubicBezTo>
                  <a:close/>
                  <a:moveTo>
                    <a:pt x="775" y="172"/>
                  </a:moveTo>
                  <a:cubicBezTo>
                    <a:pt x="772" y="171"/>
                    <a:pt x="772" y="172"/>
                    <a:pt x="770" y="172"/>
                  </a:cubicBezTo>
                  <a:cubicBezTo>
                    <a:pt x="768" y="172"/>
                    <a:pt x="767" y="170"/>
                    <a:pt x="767" y="170"/>
                  </a:cubicBezTo>
                  <a:cubicBezTo>
                    <a:pt x="765" y="170"/>
                    <a:pt x="757" y="172"/>
                    <a:pt x="757" y="168"/>
                  </a:cubicBezTo>
                  <a:cubicBezTo>
                    <a:pt x="761" y="168"/>
                    <a:pt x="776" y="168"/>
                    <a:pt x="775" y="172"/>
                  </a:cubicBezTo>
                  <a:close/>
                  <a:moveTo>
                    <a:pt x="814" y="178"/>
                  </a:moveTo>
                  <a:cubicBezTo>
                    <a:pt x="805" y="176"/>
                    <a:pt x="805" y="176"/>
                    <a:pt x="805" y="176"/>
                  </a:cubicBezTo>
                  <a:cubicBezTo>
                    <a:pt x="805" y="173"/>
                    <a:pt x="816" y="174"/>
                    <a:pt x="814" y="178"/>
                  </a:cubicBezTo>
                  <a:close/>
                  <a:moveTo>
                    <a:pt x="511" y="202"/>
                  </a:moveTo>
                  <a:cubicBezTo>
                    <a:pt x="510" y="203"/>
                    <a:pt x="505" y="205"/>
                    <a:pt x="501" y="206"/>
                  </a:cubicBezTo>
                  <a:cubicBezTo>
                    <a:pt x="496" y="202"/>
                    <a:pt x="511" y="197"/>
                    <a:pt x="511" y="202"/>
                  </a:cubicBezTo>
                  <a:close/>
                  <a:moveTo>
                    <a:pt x="828" y="179"/>
                  </a:moveTo>
                  <a:cubicBezTo>
                    <a:pt x="833" y="180"/>
                    <a:pt x="837" y="181"/>
                    <a:pt x="836" y="183"/>
                  </a:cubicBezTo>
                  <a:cubicBezTo>
                    <a:pt x="832" y="184"/>
                    <a:pt x="828" y="181"/>
                    <a:pt x="828" y="179"/>
                  </a:cubicBezTo>
                  <a:close/>
                  <a:moveTo>
                    <a:pt x="861" y="187"/>
                  </a:moveTo>
                  <a:cubicBezTo>
                    <a:pt x="864" y="190"/>
                    <a:pt x="868" y="189"/>
                    <a:pt x="871" y="192"/>
                  </a:cubicBezTo>
                  <a:cubicBezTo>
                    <a:pt x="870" y="192"/>
                    <a:pt x="869" y="193"/>
                    <a:pt x="869" y="194"/>
                  </a:cubicBezTo>
                  <a:cubicBezTo>
                    <a:pt x="865" y="192"/>
                    <a:pt x="861" y="190"/>
                    <a:pt x="861" y="187"/>
                  </a:cubicBezTo>
                  <a:close/>
                  <a:moveTo>
                    <a:pt x="536" y="195"/>
                  </a:moveTo>
                  <a:cubicBezTo>
                    <a:pt x="532" y="196"/>
                    <a:pt x="528" y="197"/>
                    <a:pt x="527" y="195"/>
                  </a:cubicBezTo>
                  <a:cubicBezTo>
                    <a:pt x="530" y="193"/>
                    <a:pt x="536" y="191"/>
                    <a:pt x="536" y="195"/>
                  </a:cubicBezTo>
                  <a:close/>
                  <a:moveTo>
                    <a:pt x="874" y="193"/>
                  </a:moveTo>
                  <a:cubicBezTo>
                    <a:pt x="882" y="195"/>
                    <a:pt x="882" y="195"/>
                    <a:pt x="882" y="195"/>
                  </a:cubicBezTo>
                  <a:cubicBezTo>
                    <a:pt x="883" y="198"/>
                    <a:pt x="871" y="195"/>
                    <a:pt x="874" y="193"/>
                  </a:cubicBezTo>
                  <a:close/>
                  <a:moveTo>
                    <a:pt x="1017" y="1262"/>
                  </a:moveTo>
                  <a:cubicBezTo>
                    <a:pt x="1020" y="1258"/>
                    <a:pt x="1023" y="1255"/>
                    <a:pt x="1029" y="1252"/>
                  </a:cubicBezTo>
                  <a:cubicBezTo>
                    <a:pt x="1030" y="1255"/>
                    <a:pt x="1021" y="1259"/>
                    <a:pt x="1017" y="1262"/>
                  </a:cubicBezTo>
                  <a:close/>
                  <a:moveTo>
                    <a:pt x="1109" y="1189"/>
                  </a:moveTo>
                  <a:cubicBezTo>
                    <a:pt x="1103" y="1200"/>
                    <a:pt x="1099" y="1188"/>
                    <a:pt x="1109" y="1189"/>
                  </a:cubicBezTo>
                  <a:close/>
                  <a:moveTo>
                    <a:pt x="966" y="1288"/>
                  </a:moveTo>
                  <a:cubicBezTo>
                    <a:pt x="964" y="1286"/>
                    <a:pt x="969" y="1283"/>
                    <a:pt x="972" y="1283"/>
                  </a:cubicBezTo>
                  <a:cubicBezTo>
                    <a:pt x="973" y="1285"/>
                    <a:pt x="969" y="1287"/>
                    <a:pt x="966" y="1288"/>
                  </a:cubicBezTo>
                  <a:close/>
                  <a:moveTo>
                    <a:pt x="934" y="1303"/>
                  </a:moveTo>
                  <a:cubicBezTo>
                    <a:pt x="932" y="1303"/>
                    <a:pt x="931" y="1301"/>
                    <a:pt x="928" y="1301"/>
                  </a:cubicBezTo>
                  <a:cubicBezTo>
                    <a:pt x="931" y="1300"/>
                    <a:pt x="945" y="1293"/>
                    <a:pt x="950" y="1292"/>
                  </a:cubicBezTo>
                  <a:cubicBezTo>
                    <a:pt x="952" y="1295"/>
                    <a:pt x="944" y="1296"/>
                    <a:pt x="941" y="1298"/>
                  </a:cubicBezTo>
                  <a:cubicBezTo>
                    <a:pt x="937" y="1300"/>
                    <a:pt x="937" y="1302"/>
                    <a:pt x="934" y="1303"/>
                  </a:cubicBezTo>
                  <a:close/>
                  <a:moveTo>
                    <a:pt x="743" y="1348"/>
                  </a:moveTo>
                  <a:cubicBezTo>
                    <a:pt x="741" y="1345"/>
                    <a:pt x="754" y="1344"/>
                    <a:pt x="753" y="1347"/>
                  </a:cubicBezTo>
                  <a:cubicBezTo>
                    <a:pt x="751" y="1348"/>
                    <a:pt x="747" y="1348"/>
                    <a:pt x="743" y="1348"/>
                  </a:cubicBezTo>
                  <a:close/>
                  <a:moveTo>
                    <a:pt x="1099" y="1197"/>
                  </a:moveTo>
                  <a:cubicBezTo>
                    <a:pt x="1095" y="1201"/>
                    <a:pt x="1092" y="1201"/>
                    <a:pt x="1091" y="1200"/>
                  </a:cubicBezTo>
                  <a:cubicBezTo>
                    <a:pt x="1095" y="1196"/>
                    <a:pt x="1097" y="1195"/>
                    <a:pt x="1099" y="1197"/>
                  </a:cubicBezTo>
                  <a:close/>
                  <a:moveTo>
                    <a:pt x="1127" y="354"/>
                  </a:moveTo>
                  <a:cubicBezTo>
                    <a:pt x="1122" y="355"/>
                    <a:pt x="1121" y="348"/>
                    <a:pt x="1120" y="345"/>
                  </a:cubicBezTo>
                  <a:cubicBezTo>
                    <a:pt x="1124" y="345"/>
                    <a:pt x="1126" y="351"/>
                    <a:pt x="1127" y="354"/>
                  </a:cubicBezTo>
                  <a:close/>
                  <a:moveTo>
                    <a:pt x="1138" y="363"/>
                  </a:moveTo>
                  <a:cubicBezTo>
                    <a:pt x="1135" y="366"/>
                    <a:pt x="1127" y="356"/>
                    <a:pt x="1127" y="353"/>
                  </a:cubicBezTo>
                  <a:cubicBezTo>
                    <a:pt x="1131" y="353"/>
                    <a:pt x="1134" y="359"/>
                    <a:pt x="1138" y="363"/>
                  </a:cubicBezTo>
                  <a:close/>
                  <a:moveTo>
                    <a:pt x="907" y="1307"/>
                  </a:moveTo>
                  <a:cubicBezTo>
                    <a:pt x="913" y="1305"/>
                    <a:pt x="922" y="1301"/>
                    <a:pt x="926" y="1301"/>
                  </a:cubicBezTo>
                  <a:cubicBezTo>
                    <a:pt x="928" y="1303"/>
                    <a:pt x="919" y="1307"/>
                    <a:pt x="917" y="1307"/>
                  </a:cubicBezTo>
                  <a:cubicBezTo>
                    <a:pt x="914" y="1308"/>
                    <a:pt x="906" y="1310"/>
                    <a:pt x="907" y="1307"/>
                  </a:cubicBezTo>
                  <a:close/>
                  <a:moveTo>
                    <a:pt x="855" y="1326"/>
                  </a:moveTo>
                  <a:cubicBezTo>
                    <a:pt x="852" y="1331"/>
                    <a:pt x="846" y="1328"/>
                    <a:pt x="841" y="1329"/>
                  </a:cubicBezTo>
                  <a:cubicBezTo>
                    <a:pt x="842" y="1327"/>
                    <a:pt x="845" y="1326"/>
                    <a:pt x="847" y="1326"/>
                  </a:cubicBezTo>
                  <a:cubicBezTo>
                    <a:pt x="847" y="1326"/>
                    <a:pt x="847" y="1328"/>
                    <a:pt x="848" y="1328"/>
                  </a:cubicBezTo>
                  <a:cubicBezTo>
                    <a:pt x="851" y="1329"/>
                    <a:pt x="854" y="1323"/>
                    <a:pt x="855" y="1326"/>
                  </a:cubicBezTo>
                  <a:close/>
                  <a:moveTo>
                    <a:pt x="809" y="1336"/>
                  </a:moveTo>
                  <a:cubicBezTo>
                    <a:pt x="812" y="1336"/>
                    <a:pt x="820" y="1332"/>
                    <a:pt x="820" y="1335"/>
                  </a:cubicBezTo>
                  <a:cubicBezTo>
                    <a:pt x="818" y="1337"/>
                    <a:pt x="808" y="1340"/>
                    <a:pt x="809" y="1336"/>
                  </a:cubicBezTo>
                  <a:close/>
                  <a:moveTo>
                    <a:pt x="590" y="183"/>
                  </a:moveTo>
                  <a:cubicBezTo>
                    <a:pt x="594" y="183"/>
                    <a:pt x="597" y="182"/>
                    <a:pt x="601" y="181"/>
                  </a:cubicBezTo>
                  <a:cubicBezTo>
                    <a:pt x="601" y="183"/>
                    <a:pt x="601" y="183"/>
                    <a:pt x="601" y="183"/>
                  </a:cubicBezTo>
                  <a:cubicBezTo>
                    <a:pt x="598" y="183"/>
                    <a:pt x="594" y="184"/>
                    <a:pt x="590" y="185"/>
                  </a:cubicBezTo>
                  <a:lnTo>
                    <a:pt x="590" y="183"/>
                  </a:lnTo>
                  <a:close/>
                  <a:moveTo>
                    <a:pt x="1096" y="322"/>
                  </a:moveTo>
                  <a:cubicBezTo>
                    <a:pt x="1099" y="324"/>
                    <a:pt x="1101" y="326"/>
                    <a:pt x="1101" y="328"/>
                  </a:cubicBezTo>
                  <a:cubicBezTo>
                    <a:pt x="1100" y="330"/>
                    <a:pt x="1098" y="331"/>
                    <a:pt x="1094" y="327"/>
                  </a:cubicBezTo>
                  <a:cubicBezTo>
                    <a:pt x="1095" y="326"/>
                    <a:pt x="1097" y="328"/>
                    <a:pt x="1098" y="327"/>
                  </a:cubicBezTo>
                  <a:cubicBezTo>
                    <a:pt x="1100" y="326"/>
                    <a:pt x="1092" y="323"/>
                    <a:pt x="1096" y="322"/>
                  </a:cubicBezTo>
                  <a:close/>
                  <a:moveTo>
                    <a:pt x="1181" y="425"/>
                  </a:moveTo>
                  <a:cubicBezTo>
                    <a:pt x="1179" y="421"/>
                    <a:pt x="1177" y="416"/>
                    <a:pt x="1175" y="412"/>
                  </a:cubicBezTo>
                  <a:cubicBezTo>
                    <a:pt x="1180" y="415"/>
                    <a:pt x="1184" y="422"/>
                    <a:pt x="1181" y="425"/>
                  </a:cubicBezTo>
                  <a:close/>
                  <a:moveTo>
                    <a:pt x="905" y="1311"/>
                  </a:moveTo>
                  <a:cubicBezTo>
                    <a:pt x="901" y="1313"/>
                    <a:pt x="899" y="1312"/>
                    <a:pt x="896" y="1313"/>
                  </a:cubicBezTo>
                  <a:cubicBezTo>
                    <a:pt x="897" y="1311"/>
                    <a:pt x="901" y="1309"/>
                    <a:pt x="905" y="1308"/>
                  </a:cubicBezTo>
                  <a:cubicBezTo>
                    <a:pt x="905" y="1309"/>
                    <a:pt x="904" y="1310"/>
                    <a:pt x="905" y="1311"/>
                  </a:cubicBezTo>
                  <a:close/>
                  <a:moveTo>
                    <a:pt x="672" y="1343"/>
                  </a:moveTo>
                  <a:cubicBezTo>
                    <a:pt x="675" y="1343"/>
                    <a:pt x="682" y="1342"/>
                    <a:pt x="680" y="1345"/>
                  </a:cubicBezTo>
                  <a:cubicBezTo>
                    <a:pt x="676" y="1345"/>
                    <a:pt x="672" y="1346"/>
                    <a:pt x="672" y="1343"/>
                  </a:cubicBezTo>
                  <a:close/>
                  <a:moveTo>
                    <a:pt x="658" y="1342"/>
                  </a:moveTo>
                  <a:cubicBezTo>
                    <a:pt x="663" y="1343"/>
                    <a:pt x="666" y="1340"/>
                    <a:pt x="666" y="1344"/>
                  </a:cubicBezTo>
                  <a:cubicBezTo>
                    <a:pt x="664" y="1345"/>
                    <a:pt x="658" y="1344"/>
                    <a:pt x="658" y="1342"/>
                  </a:cubicBezTo>
                  <a:close/>
                  <a:moveTo>
                    <a:pt x="1148" y="377"/>
                  </a:moveTo>
                  <a:cubicBezTo>
                    <a:pt x="1152" y="382"/>
                    <a:pt x="1152" y="382"/>
                    <a:pt x="1152" y="382"/>
                  </a:cubicBezTo>
                  <a:cubicBezTo>
                    <a:pt x="1150" y="385"/>
                    <a:pt x="1145" y="379"/>
                    <a:pt x="1148" y="377"/>
                  </a:cubicBezTo>
                  <a:close/>
                  <a:moveTo>
                    <a:pt x="1157" y="388"/>
                  </a:moveTo>
                  <a:cubicBezTo>
                    <a:pt x="1161" y="393"/>
                    <a:pt x="1163" y="396"/>
                    <a:pt x="1161" y="399"/>
                  </a:cubicBezTo>
                  <a:cubicBezTo>
                    <a:pt x="1159" y="398"/>
                    <a:pt x="1158" y="396"/>
                    <a:pt x="1157" y="393"/>
                  </a:cubicBezTo>
                  <a:cubicBezTo>
                    <a:pt x="1156" y="391"/>
                    <a:pt x="1156" y="389"/>
                    <a:pt x="1157" y="388"/>
                  </a:cubicBezTo>
                  <a:close/>
                  <a:moveTo>
                    <a:pt x="631" y="1341"/>
                  </a:moveTo>
                  <a:cubicBezTo>
                    <a:pt x="623" y="1340"/>
                    <a:pt x="623" y="1340"/>
                    <a:pt x="623" y="1340"/>
                  </a:cubicBezTo>
                  <a:cubicBezTo>
                    <a:pt x="622" y="1336"/>
                    <a:pt x="633" y="1338"/>
                    <a:pt x="631" y="1341"/>
                  </a:cubicBezTo>
                  <a:close/>
                  <a:moveTo>
                    <a:pt x="1192" y="437"/>
                  </a:moveTo>
                  <a:cubicBezTo>
                    <a:pt x="1189" y="439"/>
                    <a:pt x="1189" y="439"/>
                    <a:pt x="1189" y="439"/>
                  </a:cubicBezTo>
                  <a:cubicBezTo>
                    <a:pt x="1188" y="436"/>
                    <a:pt x="1182" y="431"/>
                    <a:pt x="1184" y="429"/>
                  </a:cubicBezTo>
                  <a:cubicBezTo>
                    <a:pt x="1186" y="428"/>
                    <a:pt x="1189" y="433"/>
                    <a:pt x="1192" y="437"/>
                  </a:cubicBezTo>
                  <a:close/>
                  <a:moveTo>
                    <a:pt x="1199" y="458"/>
                  </a:moveTo>
                  <a:cubicBezTo>
                    <a:pt x="1195" y="454"/>
                    <a:pt x="1199" y="453"/>
                    <a:pt x="1197" y="450"/>
                  </a:cubicBezTo>
                  <a:cubicBezTo>
                    <a:pt x="1196" y="447"/>
                    <a:pt x="1192" y="446"/>
                    <a:pt x="1192" y="442"/>
                  </a:cubicBezTo>
                  <a:cubicBezTo>
                    <a:pt x="1195" y="439"/>
                    <a:pt x="1196" y="447"/>
                    <a:pt x="1198" y="450"/>
                  </a:cubicBezTo>
                  <a:cubicBezTo>
                    <a:pt x="1200" y="453"/>
                    <a:pt x="1208" y="462"/>
                    <a:pt x="1206" y="467"/>
                  </a:cubicBezTo>
                  <a:cubicBezTo>
                    <a:pt x="1207" y="469"/>
                    <a:pt x="1206" y="466"/>
                    <a:pt x="1205" y="463"/>
                  </a:cubicBezTo>
                  <a:cubicBezTo>
                    <a:pt x="1204" y="460"/>
                    <a:pt x="1201" y="457"/>
                    <a:pt x="1199" y="458"/>
                  </a:cubicBezTo>
                  <a:close/>
                  <a:moveTo>
                    <a:pt x="1251" y="962"/>
                  </a:moveTo>
                  <a:cubicBezTo>
                    <a:pt x="1249" y="960"/>
                    <a:pt x="1254" y="947"/>
                    <a:pt x="1256" y="944"/>
                  </a:cubicBezTo>
                  <a:cubicBezTo>
                    <a:pt x="1259" y="946"/>
                    <a:pt x="1253" y="959"/>
                    <a:pt x="1251" y="962"/>
                  </a:cubicBezTo>
                  <a:close/>
                  <a:moveTo>
                    <a:pt x="1137" y="1145"/>
                  </a:moveTo>
                  <a:cubicBezTo>
                    <a:pt x="1134" y="1140"/>
                    <a:pt x="1144" y="1134"/>
                    <a:pt x="1147" y="1131"/>
                  </a:cubicBezTo>
                  <a:cubicBezTo>
                    <a:pt x="1150" y="1127"/>
                    <a:pt x="1154" y="1122"/>
                    <a:pt x="1158" y="1116"/>
                  </a:cubicBezTo>
                  <a:cubicBezTo>
                    <a:pt x="1160" y="1113"/>
                    <a:pt x="1163" y="1111"/>
                    <a:pt x="1165" y="1108"/>
                  </a:cubicBezTo>
                  <a:cubicBezTo>
                    <a:pt x="1167" y="1105"/>
                    <a:pt x="1169" y="1102"/>
                    <a:pt x="1171" y="1099"/>
                  </a:cubicBezTo>
                  <a:cubicBezTo>
                    <a:pt x="1172" y="1097"/>
                    <a:pt x="1176" y="1094"/>
                    <a:pt x="1178" y="1091"/>
                  </a:cubicBezTo>
                  <a:cubicBezTo>
                    <a:pt x="1179" y="1089"/>
                    <a:pt x="1179" y="1088"/>
                    <a:pt x="1180" y="1086"/>
                  </a:cubicBezTo>
                  <a:cubicBezTo>
                    <a:pt x="1180" y="1085"/>
                    <a:pt x="1181" y="1083"/>
                    <a:pt x="1181" y="1082"/>
                  </a:cubicBezTo>
                  <a:cubicBezTo>
                    <a:pt x="1183" y="1080"/>
                    <a:pt x="1186" y="1078"/>
                    <a:pt x="1188" y="1075"/>
                  </a:cubicBezTo>
                  <a:cubicBezTo>
                    <a:pt x="1192" y="1070"/>
                    <a:pt x="1197" y="1064"/>
                    <a:pt x="1200" y="1057"/>
                  </a:cubicBezTo>
                  <a:cubicBezTo>
                    <a:pt x="1204" y="1050"/>
                    <a:pt x="1208" y="1043"/>
                    <a:pt x="1211" y="1037"/>
                  </a:cubicBezTo>
                  <a:cubicBezTo>
                    <a:pt x="1214" y="1031"/>
                    <a:pt x="1218" y="1026"/>
                    <a:pt x="1221" y="1021"/>
                  </a:cubicBezTo>
                  <a:cubicBezTo>
                    <a:pt x="1224" y="1016"/>
                    <a:pt x="1225" y="1009"/>
                    <a:pt x="1227" y="1005"/>
                  </a:cubicBezTo>
                  <a:cubicBezTo>
                    <a:pt x="1229" y="1001"/>
                    <a:pt x="1232" y="999"/>
                    <a:pt x="1234" y="996"/>
                  </a:cubicBezTo>
                  <a:cubicBezTo>
                    <a:pt x="1236" y="992"/>
                    <a:pt x="1238" y="987"/>
                    <a:pt x="1239" y="983"/>
                  </a:cubicBezTo>
                  <a:cubicBezTo>
                    <a:pt x="1241" y="978"/>
                    <a:pt x="1243" y="974"/>
                    <a:pt x="1245" y="970"/>
                  </a:cubicBezTo>
                  <a:cubicBezTo>
                    <a:pt x="1248" y="971"/>
                    <a:pt x="1248" y="971"/>
                    <a:pt x="1248" y="971"/>
                  </a:cubicBezTo>
                  <a:cubicBezTo>
                    <a:pt x="1248" y="977"/>
                    <a:pt x="1245" y="977"/>
                    <a:pt x="1243" y="981"/>
                  </a:cubicBezTo>
                  <a:cubicBezTo>
                    <a:pt x="1238" y="991"/>
                    <a:pt x="1235" y="1000"/>
                    <a:pt x="1230" y="1009"/>
                  </a:cubicBezTo>
                  <a:cubicBezTo>
                    <a:pt x="1227" y="1017"/>
                    <a:pt x="1223" y="1024"/>
                    <a:pt x="1219" y="1032"/>
                  </a:cubicBezTo>
                  <a:cubicBezTo>
                    <a:pt x="1217" y="1035"/>
                    <a:pt x="1215" y="1038"/>
                    <a:pt x="1213" y="1042"/>
                  </a:cubicBezTo>
                  <a:cubicBezTo>
                    <a:pt x="1211" y="1045"/>
                    <a:pt x="1209" y="1048"/>
                    <a:pt x="1207" y="1051"/>
                  </a:cubicBezTo>
                  <a:cubicBezTo>
                    <a:pt x="1205" y="1054"/>
                    <a:pt x="1205" y="1056"/>
                    <a:pt x="1203" y="1059"/>
                  </a:cubicBezTo>
                  <a:cubicBezTo>
                    <a:pt x="1202" y="1061"/>
                    <a:pt x="1201" y="1063"/>
                    <a:pt x="1199" y="1065"/>
                  </a:cubicBezTo>
                  <a:cubicBezTo>
                    <a:pt x="1197" y="1067"/>
                    <a:pt x="1196" y="1068"/>
                    <a:pt x="1194" y="1070"/>
                  </a:cubicBezTo>
                  <a:cubicBezTo>
                    <a:pt x="1193" y="1073"/>
                    <a:pt x="1192" y="1076"/>
                    <a:pt x="1190" y="1079"/>
                  </a:cubicBezTo>
                  <a:cubicBezTo>
                    <a:pt x="1189" y="1081"/>
                    <a:pt x="1186" y="1083"/>
                    <a:pt x="1185" y="1085"/>
                  </a:cubicBezTo>
                  <a:cubicBezTo>
                    <a:pt x="1183" y="1088"/>
                    <a:pt x="1182" y="1092"/>
                    <a:pt x="1180" y="1095"/>
                  </a:cubicBezTo>
                  <a:cubicBezTo>
                    <a:pt x="1179" y="1097"/>
                    <a:pt x="1178" y="1097"/>
                    <a:pt x="1176" y="1099"/>
                  </a:cubicBezTo>
                  <a:cubicBezTo>
                    <a:pt x="1174" y="1101"/>
                    <a:pt x="1175" y="1102"/>
                    <a:pt x="1174" y="1104"/>
                  </a:cubicBezTo>
                  <a:cubicBezTo>
                    <a:pt x="1171" y="1107"/>
                    <a:pt x="1167" y="1110"/>
                    <a:pt x="1164" y="1114"/>
                  </a:cubicBezTo>
                  <a:cubicBezTo>
                    <a:pt x="1160" y="1118"/>
                    <a:pt x="1156" y="1124"/>
                    <a:pt x="1152" y="1129"/>
                  </a:cubicBezTo>
                  <a:cubicBezTo>
                    <a:pt x="1150" y="1132"/>
                    <a:pt x="1148" y="1135"/>
                    <a:pt x="1145" y="1137"/>
                  </a:cubicBezTo>
                  <a:cubicBezTo>
                    <a:pt x="1143" y="1140"/>
                    <a:pt x="1140" y="1142"/>
                    <a:pt x="1137" y="1145"/>
                  </a:cubicBezTo>
                  <a:close/>
                  <a:moveTo>
                    <a:pt x="841" y="1327"/>
                  </a:moveTo>
                  <a:cubicBezTo>
                    <a:pt x="840" y="1329"/>
                    <a:pt x="830" y="1330"/>
                    <a:pt x="831" y="1327"/>
                  </a:cubicBezTo>
                  <a:cubicBezTo>
                    <a:pt x="836" y="1325"/>
                    <a:pt x="838" y="1326"/>
                    <a:pt x="841" y="1327"/>
                  </a:cubicBezTo>
                  <a:close/>
                  <a:moveTo>
                    <a:pt x="797" y="1335"/>
                  </a:moveTo>
                  <a:cubicBezTo>
                    <a:pt x="797" y="1332"/>
                    <a:pt x="797" y="1332"/>
                    <a:pt x="797" y="1332"/>
                  </a:cubicBezTo>
                  <a:cubicBezTo>
                    <a:pt x="804" y="1332"/>
                    <a:pt x="811" y="1328"/>
                    <a:pt x="813" y="1332"/>
                  </a:cubicBezTo>
                  <a:cubicBezTo>
                    <a:pt x="807" y="1333"/>
                    <a:pt x="801" y="1333"/>
                    <a:pt x="797" y="1335"/>
                  </a:cubicBezTo>
                  <a:close/>
                  <a:moveTo>
                    <a:pt x="1232" y="520"/>
                  </a:moveTo>
                  <a:cubicBezTo>
                    <a:pt x="1230" y="516"/>
                    <a:pt x="1232" y="516"/>
                    <a:pt x="1230" y="513"/>
                  </a:cubicBezTo>
                  <a:cubicBezTo>
                    <a:pt x="1232" y="512"/>
                    <a:pt x="1236" y="520"/>
                    <a:pt x="1232" y="520"/>
                  </a:cubicBezTo>
                  <a:close/>
                  <a:moveTo>
                    <a:pt x="699" y="1337"/>
                  </a:moveTo>
                  <a:cubicBezTo>
                    <a:pt x="704" y="1337"/>
                    <a:pt x="706" y="1335"/>
                    <a:pt x="710" y="1337"/>
                  </a:cubicBezTo>
                  <a:cubicBezTo>
                    <a:pt x="702" y="1340"/>
                    <a:pt x="713" y="1336"/>
                    <a:pt x="713" y="1341"/>
                  </a:cubicBezTo>
                  <a:cubicBezTo>
                    <a:pt x="708" y="1343"/>
                    <a:pt x="699" y="1340"/>
                    <a:pt x="699" y="1337"/>
                  </a:cubicBezTo>
                  <a:close/>
                  <a:moveTo>
                    <a:pt x="524" y="1312"/>
                  </a:moveTo>
                  <a:cubicBezTo>
                    <a:pt x="529" y="1309"/>
                    <a:pt x="539" y="1318"/>
                    <a:pt x="545" y="1317"/>
                  </a:cubicBezTo>
                  <a:cubicBezTo>
                    <a:pt x="545" y="1318"/>
                    <a:pt x="547" y="1318"/>
                    <a:pt x="548" y="1319"/>
                  </a:cubicBezTo>
                  <a:cubicBezTo>
                    <a:pt x="544" y="1321"/>
                    <a:pt x="528" y="1315"/>
                    <a:pt x="524" y="1312"/>
                  </a:cubicBezTo>
                  <a:close/>
                  <a:moveTo>
                    <a:pt x="457" y="1282"/>
                  </a:moveTo>
                  <a:cubicBezTo>
                    <a:pt x="460" y="1281"/>
                    <a:pt x="465" y="1286"/>
                    <a:pt x="466" y="1287"/>
                  </a:cubicBezTo>
                  <a:cubicBezTo>
                    <a:pt x="463" y="1290"/>
                    <a:pt x="457" y="1284"/>
                    <a:pt x="457" y="1282"/>
                  </a:cubicBezTo>
                  <a:close/>
                  <a:moveTo>
                    <a:pt x="478" y="1292"/>
                  </a:moveTo>
                  <a:cubicBezTo>
                    <a:pt x="477" y="1294"/>
                    <a:pt x="471" y="1290"/>
                    <a:pt x="469" y="1289"/>
                  </a:cubicBezTo>
                  <a:cubicBezTo>
                    <a:pt x="469" y="1288"/>
                    <a:pt x="471" y="1289"/>
                    <a:pt x="473" y="1289"/>
                  </a:cubicBezTo>
                  <a:cubicBezTo>
                    <a:pt x="475" y="1290"/>
                    <a:pt x="477" y="1291"/>
                    <a:pt x="478" y="1292"/>
                  </a:cubicBezTo>
                  <a:close/>
                  <a:moveTo>
                    <a:pt x="431" y="1270"/>
                  </a:moveTo>
                  <a:cubicBezTo>
                    <a:pt x="432" y="1273"/>
                    <a:pt x="427" y="1267"/>
                    <a:pt x="424" y="1265"/>
                  </a:cubicBezTo>
                  <a:cubicBezTo>
                    <a:pt x="420" y="1262"/>
                    <a:pt x="416" y="1261"/>
                    <a:pt x="413" y="1259"/>
                  </a:cubicBezTo>
                  <a:cubicBezTo>
                    <a:pt x="416" y="1258"/>
                    <a:pt x="419" y="1259"/>
                    <a:pt x="423" y="1262"/>
                  </a:cubicBezTo>
                  <a:cubicBezTo>
                    <a:pt x="426" y="1265"/>
                    <a:pt x="429" y="1268"/>
                    <a:pt x="431" y="1270"/>
                  </a:cubicBezTo>
                  <a:close/>
                  <a:moveTo>
                    <a:pt x="400" y="1249"/>
                  </a:moveTo>
                  <a:cubicBezTo>
                    <a:pt x="405" y="1252"/>
                    <a:pt x="412" y="1253"/>
                    <a:pt x="410" y="1257"/>
                  </a:cubicBezTo>
                  <a:cubicBezTo>
                    <a:pt x="406" y="1255"/>
                    <a:pt x="399" y="1253"/>
                    <a:pt x="400" y="1249"/>
                  </a:cubicBezTo>
                  <a:close/>
                  <a:moveTo>
                    <a:pt x="312" y="1185"/>
                  </a:moveTo>
                  <a:cubicBezTo>
                    <a:pt x="311" y="1182"/>
                    <a:pt x="309" y="1177"/>
                    <a:pt x="303" y="1175"/>
                  </a:cubicBezTo>
                  <a:cubicBezTo>
                    <a:pt x="305" y="1171"/>
                    <a:pt x="309" y="1175"/>
                    <a:pt x="312" y="1179"/>
                  </a:cubicBezTo>
                  <a:cubicBezTo>
                    <a:pt x="315" y="1183"/>
                    <a:pt x="317" y="1187"/>
                    <a:pt x="312" y="1185"/>
                  </a:cubicBezTo>
                  <a:close/>
                  <a:moveTo>
                    <a:pt x="1176" y="427"/>
                  </a:moveTo>
                  <a:cubicBezTo>
                    <a:pt x="1175" y="428"/>
                    <a:pt x="1167" y="422"/>
                    <a:pt x="1170" y="420"/>
                  </a:cubicBezTo>
                  <a:cubicBezTo>
                    <a:pt x="1172" y="421"/>
                    <a:pt x="1174" y="424"/>
                    <a:pt x="1176" y="427"/>
                  </a:cubicBezTo>
                  <a:close/>
                  <a:moveTo>
                    <a:pt x="1178" y="431"/>
                  </a:moveTo>
                  <a:cubicBezTo>
                    <a:pt x="1180" y="431"/>
                    <a:pt x="1185" y="440"/>
                    <a:pt x="1183" y="441"/>
                  </a:cubicBezTo>
                  <a:cubicBezTo>
                    <a:pt x="1178" y="436"/>
                    <a:pt x="1181" y="435"/>
                    <a:pt x="1178" y="431"/>
                  </a:cubicBezTo>
                  <a:close/>
                  <a:moveTo>
                    <a:pt x="330" y="1193"/>
                  </a:moveTo>
                  <a:cubicBezTo>
                    <a:pt x="331" y="1195"/>
                    <a:pt x="334" y="1197"/>
                    <a:pt x="336" y="1199"/>
                  </a:cubicBezTo>
                  <a:cubicBezTo>
                    <a:pt x="338" y="1201"/>
                    <a:pt x="339" y="1203"/>
                    <a:pt x="337" y="1204"/>
                  </a:cubicBezTo>
                  <a:cubicBezTo>
                    <a:pt x="333" y="1200"/>
                    <a:pt x="330" y="1201"/>
                    <a:pt x="331" y="1197"/>
                  </a:cubicBezTo>
                  <a:cubicBezTo>
                    <a:pt x="331" y="1196"/>
                    <a:pt x="328" y="1194"/>
                    <a:pt x="330" y="1193"/>
                  </a:cubicBezTo>
                  <a:close/>
                  <a:moveTo>
                    <a:pt x="260" y="1126"/>
                  </a:moveTo>
                  <a:cubicBezTo>
                    <a:pt x="262" y="1124"/>
                    <a:pt x="269" y="1132"/>
                    <a:pt x="266" y="1133"/>
                  </a:cubicBezTo>
                  <a:cubicBezTo>
                    <a:pt x="262" y="1130"/>
                    <a:pt x="261" y="1129"/>
                    <a:pt x="260" y="1126"/>
                  </a:cubicBezTo>
                  <a:close/>
                  <a:moveTo>
                    <a:pt x="1206" y="476"/>
                  </a:moveTo>
                  <a:cubicBezTo>
                    <a:pt x="1209" y="480"/>
                    <a:pt x="1210" y="484"/>
                    <a:pt x="1211" y="487"/>
                  </a:cubicBezTo>
                  <a:cubicBezTo>
                    <a:pt x="1209" y="486"/>
                    <a:pt x="1202" y="477"/>
                    <a:pt x="1206" y="476"/>
                  </a:cubicBezTo>
                  <a:close/>
                  <a:moveTo>
                    <a:pt x="656" y="1334"/>
                  </a:moveTo>
                  <a:cubicBezTo>
                    <a:pt x="652" y="1333"/>
                    <a:pt x="645" y="1334"/>
                    <a:pt x="647" y="1331"/>
                  </a:cubicBezTo>
                  <a:cubicBezTo>
                    <a:pt x="650" y="1332"/>
                    <a:pt x="657" y="1331"/>
                    <a:pt x="656" y="1334"/>
                  </a:cubicBezTo>
                  <a:close/>
                  <a:moveTo>
                    <a:pt x="536" y="1311"/>
                  </a:moveTo>
                  <a:cubicBezTo>
                    <a:pt x="524" y="1306"/>
                    <a:pt x="519" y="1304"/>
                    <a:pt x="509" y="1299"/>
                  </a:cubicBezTo>
                  <a:cubicBezTo>
                    <a:pt x="512" y="1296"/>
                    <a:pt x="516" y="1301"/>
                    <a:pt x="519" y="1302"/>
                  </a:cubicBezTo>
                  <a:cubicBezTo>
                    <a:pt x="524" y="1303"/>
                    <a:pt x="529" y="1301"/>
                    <a:pt x="536" y="1304"/>
                  </a:cubicBezTo>
                  <a:cubicBezTo>
                    <a:pt x="537" y="1307"/>
                    <a:pt x="535" y="1307"/>
                    <a:pt x="536" y="1311"/>
                  </a:cubicBezTo>
                  <a:close/>
                  <a:moveTo>
                    <a:pt x="344" y="1208"/>
                  </a:moveTo>
                  <a:cubicBezTo>
                    <a:pt x="345" y="1204"/>
                    <a:pt x="349" y="1211"/>
                    <a:pt x="352" y="1213"/>
                  </a:cubicBezTo>
                  <a:cubicBezTo>
                    <a:pt x="354" y="1215"/>
                    <a:pt x="355" y="1215"/>
                    <a:pt x="357" y="1217"/>
                  </a:cubicBezTo>
                  <a:cubicBezTo>
                    <a:pt x="359" y="1218"/>
                    <a:pt x="361" y="1219"/>
                    <a:pt x="362" y="1221"/>
                  </a:cubicBezTo>
                  <a:cubicBezTo>
                    <a:pt x="356" y="1221"/>
                    <a:pt x="347" y="1210"/>
                    <a:pt x="344" y="1208"/>
                  </a:cubicBezTo>
                  <a:close/>
                  <a:moveTo>
                    <a:pt x="244" y="1105"/>
                  </a:moveTo>
                  <a:cubicBezTo>
                    <a:pt x="246" y="1103"/>
                    <a:pt x="253" y="1112"/>
                    <a:pt x="252" y="1114"/>
                  </a:cubicBezTo>
                  <a:cubicBezTo>
                    <a:pt x="250" y="1117"/>
                    <a:pt x="244" y="1107"/>
                    <a:pt x="244" y="1105"/>
                  </a:cubicBezTo>
                  <a:close/>
                  <a:moveTo>
                    <a:pt x="231" y="1084"/>
                  </a:moveTo>
                  <a:cubicBezTo>
                    <a:pt x="234" y="1088"/>
                    <a:pt x="238" y="1093"/>
                    <a:pt x="238" y="1096"/>
                  </a:cubicBezTo>
                  <a:cubicBezTo>
                    <a:pt x="236" y="1097"/>
                    <a:pt x="227" y="1085"/>
                    <a:pt x="231" y="1084"/>
                  </a:cubicBezTo>
                  <a:close/>
                  <a:moveTo>
                    <a:pt x="1267" y="689"/>
                  </a:moveTo>
                  <a:cubicBezTo>
                    <a:pt x="1266" y="688"/>
                    <a:pt x="1265" y="688"/>
                    <a:pt x="1264" y="690"/>
                  </a:cubicBezTo>
                  <a:cubicBezTo>
                    <a:pt x="1264" y="696"/>
                    <a:pt x="1265" y="698"/>
                    <a:pt x="1265" y="703"/>
                  </a:cubicBezTo>
                  <a:cubicBezTo>
                    <a:pt x="1265" y="706"/>
                    <a:pt x="1264" y="707"/>
                    <a:pt x="1264" y="710"/>
                  </a:cubicBezTo>
                  <a:cubicBezTo>
                    <a:pt x="1264" y="711"/>
                    <a:pt x="1265" y="713"/>
                    <a:pt x="1265" y="715"/>
                  </a:cubicBezTo>
                  <a:cubicBezTo>
                    <a:pt x="1265" y="716"/>
                    <a:pt x="1265" y="718"/>
                    <a:pt x="1265" y="720"/>
                  </a:cubicBezTo>
                  <a:cubicBezTo>
                    <a:pt x="1266" y="724"/>
                    <a:pt x="1266" y="728"/>
                    <a:pt x="1266" y="732"/>
                  </a:cubicBezTo>
                  <a:cubicBezTo>
                    <a:pt x="1266" y="738"/>
                    <a:pt x="1269" y="732"/>
                    <a:pt x="1269" y="735"/>
                  </a:cubicBezTo>
                  <a:cubicBezTo>
                    <a:pt x="1270" y="738"/>
                    <a:pt x="1268" y="738"/>
                    <a:pt x="1267" y="738"/>
                  </a:cubicBezTo>
                  <a:cubicBezTo>
                    <a:pt x="1267" y="741"/>
                    <a:pt x="1269" y="740"/>
                    <a:pt x="1269" y="743"/>
                  </a:cubicBezTo>
                  <a:cubicBezTo>
                    <a:pt x="1269" y="745"/>
                    <a:pt x="1268" y="745"/>
                    <a:pt x="1268" y="747"/>
                  </a:cubicBezTo>
                  <a:cubicBezTo>
                    <a:pt x="1268" y="752"/>
                    <a:pt x="1269" y="753"/>
                    <a:pt x="1268" y="758"/>
                  </a:cubicBezTo>
                  <a:cubicBezTo>
                    <a:pt x="1268" y="760"/>
                    <a:pt x="1267" y="761"/>
                    <a:pt x="1266" y="762"/>
                  </a:cubicBezTo>
                  <a:cubicBezTo>
                    <a:pt x="1266" y="763"/>
                    <a:pt x="1265" y="768"/>
                    <a:pt x="1265" y="772"/>
                  </a:cubicBezTo>
                  <a:cubicBezTo>
                    <a:pt x="1264" y="777"/>
                    <a:pt x="1263" y="782"/>
                    <a:pt x="1263" y="785"/>
                  </a:cubicBezTo>
                  <a:cubicBezTo>
                    <a:pt x="1264" y="791"/>
                    <a:pt x="1265" y="791"/>
                    <a:pt x="1266" y="797"/>
                  </a:cubicBezTo>
                  <a:cubicBezTo>
                    <a:pt x="1264" y="798"/>
                    <a:pt x="1265" y="802"/>
                    <a:pt x="1264" y="805"/>
                  </a:cubicBezTo>
                  <a:cubicBezTo>
                    <a:pt x="1264" y="805"/>
                    <a:pt x="1262" y="804"/>
                    <a:pt x="1262" y="805"/>
                  </a:cubicBezTo>
                  <a:cubicBezTo>
                    <a:pt x="1261" y="807"/>
                    <a:pt x="1262" y="811"/>
                    <a:pt x="1260" y="813"/>
                  </a:cubicBezTo>
                  <a:cubicBezTo>
                    <a:pt x="1260" y="814"/>
                    <a:pt x="1259" y="814"/>
                    <a:pt x="1259" y="815"/>
                  </a:cubicBezTo>
                  <a:cubicBezTo>
                    <a:pt x="1257" y="819"/>
                    <a:pt x="1256" y="824"/>
                    <a:pt x="1256" y="831"/>
                  </a:cubicBezTo>
                  <a:cubicBezTo>
                    <a:pt x="1256" y="834"/>
                    <a:pt x="1257" y="835"/>
                    <a:pt x="1257" y="839"/>
                  </a:cubicBezTo>
                  <a:cubicBezTo>
                    <a:pt x="1255" y="838"/>
                    <a:pt x="1254" y="840"/>
                    <a:pt x="1252" y="843"/>
                  </a:cubicBezTo>
                  <a:cubicBezTo>
                    <a:pt x="1251" y="846"/>
                    <a:pt x="1253" y="849"/>
                    <a:pt x="1252" y="853"/>
                  </a:cubicBezTo>
                  <a:cubicBezTo>
                    <a:pt x="1251" y="857"/>
                    <a:pt x="1248" y="859"/>
                    <a:pt x="1246" y="863"/>
                  </a:cubicBezTo>
                  <a:cubicBezTo>
                    <a:pt x="1245" y="866"/>
                    <a:pt x="1245" y="871"/>
                    <a:pt x="1244" y="876"/>
                  </a:cubicBezTo>
                  <a:cubicBezTo>
                    <a:pt x="1243" y="879"/>
                    <a:pt x="1241" y="881"/>
                    <a:pt x="1240" y="884"/>
                  </a:cubicBezTo>
                  <a:cubicBezTo>
                    <a:pt x="1239" y="888"/>
                    <a:pt x="1238" y="893"/>
                    <a:pt x="1237" y="896"/>
                  </a:cubicBezTo>
                  <a:cubicBezTo>
                    <a:pt x="1237" y="897"/>
                    <a:pt x="1234" y="900"/>
                    <a:pt x="1234" y="901"/>
                  </a:cubicBezTo>
                  <a:cubicBezTo>
                    <a:pt x="1234" y="901"/>
                    <a:pt x="1235" y="913"/>
                    <a:pt x="1231" y="914"/>
                  </a:cubicBezTo>
                  <a:cubicBezTo>
                    <a:pt x="1228" y="914"/>
                    <a:pt x="1230" y="915"/>
                    <a:pt x="1229" y="919"/>
                  </a:cubicBezTo>
                  <a:cubicBezTo>
                    <a:pt x="1228" y="921"/>
                    <a:pt x="1224" y="925"/>
                    <a:pt x="1228" y="927"/>
                  </a:cubicBezTo>
                  <a:cubicBezTo>
                    <a:pt x="1226" y="931"/>
                    <a:pt x="1224" y="928"/>
                    <a:pt x="1222" y="931"/>
                  </a:cubicBezTo>
                  <a:cubicBezTo>
                    <a:pt x="1221" y="933"/>
                    <a:pt x="1222" y="935"/>
                    <a:pt x="1221" y="938"/>
                  </a:cubicBezTo>
                  <a:cubicBezTo>
                    <a:pt x="1220" y="939"/>
                    <a:pt x="1218" y="939"/>
                    <a:pt x="1218" y="942"/>
                  </a:cubicBezTo>
                  <a:cubicBezTo>
                    <a:pt x="1217" y="947"/>
                    <a:pt x="1219" y="943"/>
                    <a:pt x="1220" y="946"/>
                  </a:cubicBezTo>
                  <a:cubicBezTo>
                    <a:pt x="1218" y="949"/>
                    <a:pt x="1217" y="949"/>
                    <a:pt x="1216" y="952"/>
                  </a:cubicBezTo>
                  <a:cubicBezTo>
                    <a:pt x="1215" y="955"/>
                    <a:pt x="1216" y="962"/>
                    <a:pt x="1213" y="962"/>
                  </a:cubicBezTo>
                  <a:cubicBezTo>
                    <a:pt x="1208" y="962"/>
                    <a:pt x="1213" y="963"/>
                    <a:pt x="1210" y="967"/>
                  </a:cubicBezTo>
                  <a:cubicBezTo>
                    <a:pt x="1209" y="969"/>
                    <a:pt x="1205" y="970"/>
                    <a:pt x="1203" y="972"/>
                  </a:cubicBezTo>
                  <a:cubicBezTo>
                    <a:pt x="1203" y="975"/>
                    <a:pt x="1202" y="979"/>
                    <a:pt x="1199" y="984"/>
                  </a:cubicBezTo>
                  <a:cubicBezTo>
                    <a:pt x="1197" y="988"/>
                    <a:pt x="1194" y="992"/>
                    <a:pt x="1192" y="993"/>
                  </a:cubicBezTo>
                  <a:cubicBezTo>
                    <a:pt x="1191" y="995"/>
                    <a:pt x="1190" y="997"/>
                    <a:pt x="1189" y="999"/>
                  </a:cubicBezTo>
                  <a:cubicBezTo>
                    <a:pt x="1188" y="1001"/>
                    <a:pt x="1188" y="1002"/>
                    <a:pt x="1189" y="1003"/>
                  </a:cubicBezTo>
                  <a:cubicBezTo>
                    <a:pt x="1186" y="1006"/>
                    <a:pt x="1188" y="1000"/>
                    <a:pt x="1185" y="1003"/>
                  </a:cubicBezTo>
                  <a:cubicBezTo>
                    <a:pt x="1182" y="1009"/>
                    <a:pt x="1182" y="1013"/>
                    <a:pt x="1176" y="1021"/>
                  </a:cubicBezTo>
                  <a:cubicBezTo>
                    <a:pt x="1172" y="1026"/>
                    <a:pt x="1164" y="1029"/>
                    <a:pt x="1167" y="1036"/>
                  </a:cubicBezTo>
                  <a:cubicBezTo>
                    <a:pt x="1163" y="1036"/>
                    <a:pt x="1163" y="1042"/>
                    <a:pt x="1159" y="1045"/>
                  </a:cubicBezTo>
                  <a:cubicBezTo>
                    <a:pt x="1159" y="1045"/>
                    <a:pt x="1155" y="1047"/>
                    <a:pt x="1154" y="1048"/>
                  </a:cubicBezTo>
                  <a:cubicBezTo>
                    <a:pt x="1153" y="1049"/>
                    <a:pt x="1152" y="1052"/>
                    <a:pt x="1151" y="1053"/>
                  </a:cubicBezTo>
                  <a:cubicBezTo>
                    <a:pt x="1150" y="1054"/>
                    <a:pt x="1148" y="1056"/>
                    <a:pt x="1146" y="1058"/>
                  </a:cubicBezTo>
                  <a:cubicBezTo>
                    <a:pt x="1145" y="1059"/>
                    <a:pt x="1144" y="1060"/>
                    <a:pt x="1143" y="1061"/>
                  </a:cubicBezTo>
                  <a:cubicBezTo>
                    <a:pt x="1142" y="1062"/>
                    <a:pt x="1141" y="1063"/>
                    <a:pt x="1140" y="1065"/>
                  </a:cubicBezTo>
                  <a:cubicBezTo>
                    <a:pt x="1138" y="1067"/>
                    <a:pt x="1138" y="1070"/>
                    <a:pt x="1136" y="1073"/>
                  </a:cubicBezTo>
                  <a:cubicBezTo>
                    <a:pt x="1134" y="1075"/>
                    <a:pt x="1133" y="1074"/>
                    <a:pt x="1132" y="1076"/>
                  </a:cubicBezTo>
                  <a:cubicBezTo>
                    <a:pt x="1131" y="1077"/>
                    <a:pt x="1130" y="1081"/>
                    <a:pt x="1128" y="1079"/>
                  </a:cubicBezTo>
                  <a:cubicBezTo>
                    <a:pt x="1125" y="1081"/>
                    <a:pt x="1126" y="1083"/>
                    <a:pt x="1124" y="1085"/>
                  </a:cubicBezTo>
                  <a:cubicBezTo>
                    <a:pt x="1122" y="1087"/>
                    <a:pt x="1121" y="1086"/>
                    <a:pt x="1119" y="1088"/>
                  </a:cubicBezTo>
                  <a:cubicBezTo>
                    <a:pt x="1116" y="1092"/>
                    <a:pt x="1115" y="1094"/>
                    <a:pt x="1112" y="1097"/>
                  </a:cubicBezTo>
                  <a:cubicBezTo>
                    <a:pt x="1111" y="1097"/>
                    <a:pt x="1111" y="1099"/>
                    <a:pt x="1110" y="1099"/>
                  </a:cubicBezTo>
                  <a:cubicBezTo>
                    <a:pt x="1110" y="1099"/>
                    <a:pt x="1109" y="1098"/>
                    <a:pt x="1109" y="1098"/>
                  </a:cubicBezTo>
                  <a:cubicBezTo>
                    <a:pt x="1106" y="1100"/>
                    <a:pt x="1102" y="1105"/>
                    <a:pt x="1101" y="1106"/>
                  </a:cubicBezTo>
                  <a:cubicBezTo>
                    <a:pt x="1099" y="1108"/>
                    <a:pt x="1098" y="1112"/>
                    <a:pt x="1096" y="1114"/>
                  </a:cubicBezTo>
                  <a:cubicBezTo>
                    <a:pt x="1094" y="1116"/>
                    <a:pt x="1092" y="1115"/>
                    <a:pt x="1090" y="1117"/>
                  </a:cubicBezTo>
                  <a:cubicBezTo>
                    <a:pt x="1087" y="1119"/>
                    <a:pt x="1088" y="1121"/>
                    <a:pt x="1086" y="1122"/>
                  </a:cubicBezTo>
                  <a:cubicBezTo>
                    <a:pt x="1084" y="1124"/>
                    <a:pt x="1082" y="1125"/>
                    <a:pt x="1080" y="1126"/>
                  </a:cubicBezTo>
                  <a:cubicBezTo>
                    <a:pt x="1079" y="1127"/>
                    <a:pt x="1077" y="1129"/>
                    <a:pt x="1076" y="1131"/>
                  </a:cubicBezTo>
                  <a:cubicBezTo>
                    <a:pt x="1074" y="1133"/>
                    <a:pt x="1072" y="1135"/>
                    <a:pt x="1069" y="1137"/>
                  </a:cubicBezTo>
                  <a:cubicBezTo>
                    <a:pt x="1067" y="1138"/>
                    <a:pt x="1066" y="1138"/>
                    <a:pt x="1064" y="1140"/>
                  </a:cubicBezTo>
                  <a:cubicBezTo>
                    <a:pt x="1062" y="1141"/>
                    <a:pt x="1060" y="1144"/>
                    <a:pt x="1058" y="1145"/>
                  </a:cubicBezTo>
                  <a:cubicBezTo>
                    <a:pt x="1057" y="1146"/>
                    <a:pt x="1055" y="1146"/>
                    <a:pt x="1054" y="1147"/>
                  </a:cubicBezTo>
                  <a:cubicBezTo>
                    <a:pt x="1051" y="1149"/>
                    <a:pt x="1047" y="1152"/>
                    <a:pt x="1044" y="1154"/>
                  </a:cubicBezTo>
                  <a:cubicBezTo>
                    <a:pt x="1043" y="1155"/>
                    <a:pt x="1043" y="1156"/>
                    <a:pt x="1042" y="1157"/>
                  </a:cubicBezTo>
                  <a:cubicBezTo>
                    <a:pt x="1040" y="1158"/>
                    <a:pt x="1038" y="1158"/>
                    <a:pt x="1036" y="1159"/>
                  </a:cubicBezTo>
                  <a:cubicBezTo>
                    <a:pt x="1034" y="1161"/>
                    <a:pt x="1032" y="1163"/>
                    <a:pt x="1029" y="1165"/>
                  </a:cubicBezTo>
                  <a:cubicBezTo>
                    <a:pt x="1027" y="1166"/>
                    <a:pt x="1024" y="1168"/>
                    <a:pt x="1022" y="1170"/>
                  </a:cubicBezTo>
                  <a:cubicBezTo>
                    <a:pt x="1019" y="1172"/>
                    <a:pt x="1015" y="1173"/>
                    <a:pt x="1013" y="1175"/>
                  </a:cubicBezTo>
                  <a:cubicBezTo>
                    <a:pt x="1010" y="1177"/>
                    <a:pt x="1007" y="1179"/>
                    <a:pt x="1004" y="1181"/>
                  </a:cubicBezTo>
                  <a:cubicBezTo>
                    <a:pt x="1002" y="1182"/>
                    <a:pt x="999" y="1182"/>
                    <a:pt x="997" y="1184"/>
                  </a:cubicBezTo>
                  <a:cubicBezTo>
                    <a:pt x="995" y="1185"/>
                    <a:pt x="991" y="1189"/>
                    <a:pt x="987" y="1191"/>
                  </a:cubicBezTo>
                  <a:cubicBezTo>
                    <a:pt x="986" y="1191"/>
                    <a:pt x="983" y="1192"/>
                    <a:pt x="981" y="1192"/>
                  </a:cubicBezTo>
                  <a:cubicBezTo>
                    <a:pt x="973" y="1197"/>
                    <a:pt x="965" y="1204"/>
                    <a:pt x="956" y="1203"/>
                  </a:cubicBezTo>
                  <a:cubicBezTo>
                    <a:pt x="958" y="1201"/>
                    <a:pt x="960" y="1200"/>
                    <a:pt x="964" y="1198"/>
                  </a:cubicBezTo>
                  <a:cubicBezTo>
                    <a:pt x="967" y="1197"/>
                    <a:pt x="970" y="1196"/>
                    <a:pt x="973" y="1194"/>
                  </a:cubicBezTo>
                  <a:cubicBezTo>
                    <a:pt x="975" y="1193"/>
                    <a:pt x="978" y="1191"/>
                    <a:pt x="980" y="1190"/>
                  </a:cubicBezTo>
                  <a:cubicBezTo>
                    <a:pt x="982" y="1189"/>
                    <a:pt x="983" y="1190"/>
                    <a:pt x="984" y="1189"/>
                  </a:cubicBezTo>
                  <a:cubicBezTo>
                    <a:pt x="986" y="1189"/>
                    <a:pt x="986" y="1188"/>
                    <a:pt x="986" y="1187"/>
                  </a:cubicBezTo>
                  <a:cubicBezTo>
                    <a:pt x="986" y="1187"/>
                    <a:pt x="988" y="1187"/>
                    <a:pt x="989" y="1186"/>
                  </a:cubicBezTo>
                  <a:cubicBezTo>
                    <a:pt x="991" y="1186"/>
                    <a:pt x="992" y="1185"/>
                    <a:pt x="993" y="1185"/>
                  </a:cubicBezTo>
                  <a:cubicBezTo>
                    <a:pt x="994" y="1184"/>
                    <a:pt x="995" y="1182"/>
                    <a:pt x="997" y="1181"/>
                  </a:cubicBezTo>
                  <a:cubicBezTo>
                    <a:pt x="999" y="1179"/>
                    <a:pt x="1003" y="1179"/>
                    <a:pt x="1006" y="1177"/>
                  </a:cubicBezTo>
                  <a:cubicBezTo>
                    <a:pt x="1010" y="1175"/>
                    <a:pt x="1014" y="1171"/>
                    <a:pt x="1018" y="1167"/>
                  </a:cubicBezTo>
                  <a:cubicBezTo>
                    <a:pt x="1022" y="1164"/>
                    <a:pt x="1027" y="1161"/>
                    <a:pt x="1030" y="1160"/>
                  </a:cubicBezTo>
                  <a:cubicBezTo>
                    <a:pt x="1031" y="1160"/>
                    <a:pt x="1029" y="1163"/>
                    <a:pt x="1028" y="1163"/>
                  </a:cubicBezTo>
                  <a:cubicBezTo>
                    <a:pt x="1033" y="1160"/>
                    <a:pt x="1035" y="1155"/>
                    <a:pt x="1040" y="1152"/>
                  </a:cubicBezTo>
                  <a:cubicBezTo>
                    <a:pt x="1041" y="1151"/>
                    <a:pt x="1044" y="1152"/>
                    <a:pt x="1045" y="1151"/>
                  </a:cubicBezTo>
                  <a:cubicBezTo>
                    <a:pt x="1047" y="1149"/>
                    <a:pt x="1047" y="1148"/>
                    <a:pt x="1048" y="1147"/>
                  </a:cubicBezTo>
                  <a:cubicBezTo>
                    <a:pt x="1051" y="1145"/>
                    <a:pt x="1061" y="1137"/>
                    <a:pt x="1066" y="1133"/>
                  </a:cubicBezTo>
                  <a:cubicBezTo>
                    <a:pt x="1066" y="1132"/>
                    <a:pt x="1066" y="1131"/>
                    <a:pt x="1068" y="1130"/>
                  </a:cubicBezTo>
                  <a:cubicBezTo>
                    <a:pt x="1069" y="1129"/>
                    <a:pt x="1071" y="1129"/>
                    <a:pt x="1071" y="1129"/>
                  </a:cubicBezTo>
                  <a:cubicBezTo>
                    <a:pt x="1072" y="1128"/>
                    <a:pt x="1073" y="1127"/>
                    <a:pt x="1074" y="1126"/>
                  </a:cubicBezTo>
                  <a:cubicBezTo>
                    <a:pt x="1076" y="1125"/>
                    <a:pt x="1078" y="1124"/>
                    <a:pt x="1079" y="1123"/>
                  </a:cubicBezTo>
                  <a:cubicBezTo>
                    <a:pt x="1080" y="1123"/>
                    <a:pt x="1081" y="1120"/>
                    <a:pt x="1083" y="1118"/>
                  </a:cubicBezTo>
                  <a:cubicBezTo>
                    <a:pt x="1087" y="1115"/>
                    <a:pt x="1092" y="1110"/>
                    <a:pt x="1096" y="1106"/>
                  </a:cubicBezTo>
                  <a:cubicBezTo>
                    <a:pt x="1099" y="1103"/>
                    <a:pt x="1101" y="1100"/>
                    <a:pt x="1104" y="1098"/>
                  </a:cubicBezTo>
                  <a:cubicBezTo>
                    <a:pt x="1105" y="1096"/>
                    <a:pt x="1108" y="1095"/>
                    <a:pt x="1109" y="1093"/>
                  </a:cubicBezTo>
                  <a:cubicBezTo>
                    <a:pt x="1112" y="1090"/>
                    <a:pt x="1114" y="1087"/>
                    <a:pt x="1116" y="1084"/>
                  </a:cubicBezTo>
                  <a:cubicBezTo>
                    <a:pt x="1117" y="1082"/>
                    <a:pt x="1120" y="1079"/>
                    <a:pt x="1123" y="1076"/>
                  </a:cubicBezTo>
                  <a:cubicBezTo>
                    <a:pt x="1125" y="1072"/>
                    <a:pt x="1128" y="1069"/>
                    <a:pt x="1129" y="1069"/>
                  </a:cubicBezTo>
                  <a:cubicBezTo>
                    <a:pt x="1133" y="1068"/>
                    <a:pt x="1130" y="1069"/>
                    <a:pt x="1134" y="1064"/>
                  </a:cubicBezTo>
                  <a:cubicBezTo>
                    <a:pt x="1136" y="1062"/>
                    <a:pt x="1138" y="1061"/>
                    <a:pt x="1139" y="1060"/>
                  </a:cubicBezTo>
                  <a:cubicBezTo>
                    <a:pt x="1140" y="1058"/>
                    <a:pt x="1139" y="1058"/>
                    <a:pt x="1141" y="1055"/>
                  </a:cubicBezTo>
                  <a:cubicBezTo>
                    <a:pt x="1140" y="1055"/>
                    <a:pt x="1142" y="1055"/>
                    <a:pt x="1142" y="1054"/>
                  </a:cubicBezTo>
                  <a:cubicBezTo>
                    <a:pt x="1142" y="1054"/>
                    <a:pt x="1141" y="1053"/>
                    <a:pt x="1142" y="1052"/>
                  </a:cubicBezTo>
                  <a:cubicBezTo>
                    <a:pt x="1143" y="1050"/>
                    <a:pt x="1146" y="1049"/>
                    <a:pt x="1147" y="1047"/>
                  </a:cubicBezTo>
                  <a:cubicBezTo>
                    <a:pt x="1150" y="1044"/>
                    <a:pt x="1152" y="1041"/>
                    <a:pt x="1154" y="1038"/>
                  </a:cubicBezTo>
                  <a:cubicBezTo>
                    <a:pt x="1155" y="1035"/>
                    <a:pt x="1157" y="1032"/>
                    <a:pt x="1158" y="1030"/>
                  </a:cubicBezTo>
                  <a:cubicBezTo>
                    <a:pt x="1161" y="1027"/>
                    <a:pt x="1165" y="1025"/>
                    <a:pt x="1168" y="1021"/>
                  </a:cubicBezTo>
                  <a:cubicBezTo>
                    <a:pt x="1170" y="1019"/>
                    <a:pt x="1171" y="1015"/>
                    <a:pt x="1172" y="1012"/>
                  </a:cubicBezTo>
                  <a:cubicBezTo>
                    <a:pt x="1176" y="1004"/>
                    <a:pt x="1184" y="995"/>
                    <a:pt x="1188" y="986"/>
                  </a:cubicBezTo>
                  <a:cubicBezTo>
                    <a:pt x="1189" y="984"/>
                    <a:pt x="1190" y="981"/>
                    <a:pt x="1190" y="979"/>
                  </a:cubicBezTo>
                  <a:cubicBezTo>
                    <a:pt x="1192" y="978"/>
                    <a:pt x="1194" y="975"/>
                    <a:pt x="1196" y="972"/>
                  </a:cubicBezTo>
                  <a:cubicBezTo>
                    <a:pt x="1198" y="969"/>
                    <a:pt x="1200" y="965"/>
                    <a:pt x="1202" y="961"/>
                  </a:cubicBezTo>
                  <a:cubicBezTo>
                    <a:pt x="1204" y="957"/>
                    <a:pt x="1206" y="952"/>
                    <a:pt x="1207" y="948"/>
                  </a:cubicBezTo>
                  <a:cubicBezTo>
                    <a:pt x="1209" y="944"/>
                    <a:pt x="1211" y="940"/>
                    <a:pt x="1213" y="936"/>
                  </a:cubicBezTo>
                  <a:cubicBezTo>
                    <a:pt x="1217" y="935"/>
                    <a:pt x="1212" y="941"/>
                    <a:pt x="1214" y="941"/>
                  </a:cubicBezTo>
                  <a:cubicBezTo>
                    <a:pt x="1217" y="940"/>
                    <a:pt x="1218" y="932"/>
                    <a:pt x="1220" y="929"/>
                  </a:cubicBezTo>
                  <a:cubicBezTo>
                    <a:pt x="1217" y="925"/>
                    <a:pt x="1217" y="938"/>
                    <a:pt x="1214" y="934"/>
                  </a:cubicBezTo>
                  <a:cubicBezTo>
                    <a:pt x="1216" y="931"/>
                    <a:pt x="1213" y="931"/>
                    <a:pt x="1216" y="927"/>
                  </a:cubicBezTo>
                  <a:cubicBezTo>
                    <a:pt x="1216" y="926"/>
                    <a:pt x="1218" y="927"/>
                    <a:pt x="1219" y="925"/>
                  </a:cubicBezTo>
                  <a:cubicBezTo>
                    <a:pt x="1222" y="919"/>
                    <a:pt x="1223" y="909"/>
                    <a:pt x="1226" y="902"/>
                  </a:cubicBezTo>
                  <a:cubicBezTo>
                    <a:pt x="1227" y="899"/>
                    <a:pt x="1228" y="898"/>
                    <a:pt x="1229" y="895"/>
                  </a:cubicBezTo>
                  <a:cubicBezTo>
                    <a:pt x="1230" y="893"/>
                    <a:pt x="1231" y="890"/>
                    <a:pt x="1232" y="887"/>
                  </a:cubicBezTo>
                  <a:cubicBezTo>
                    <a:pt x="1233" y="883"/>
                    <a:pt x="1235" y="880"/>
                    <a:pt x="1236" y="877"/>
                  </a:cubicBezTo>
                  <a:cubicBezTo>
                    <a:pt x="1237" y="871"/>
                    <a:pt x="1238" y="864"/>
                    <a:pt x="1240" y="857"/>
                  </a:cubicBezTo>
                  <a:cubicBezTo>
                    <a:pt x="1241" y="851"/>
                    <a:pt x="1244" y="846"/>
                    <a:pt x="1245" y="840"/>
                  </a:cubicBezTo>
                  <a:cubicBezTo>
                    <a:pt x="1246" y="837"/>
                    <a:pt x="1246" y="829"/>
                    <a:pt x="1247" y="824"/>
                  </a:cubicBezTo>
                  <a:cubicBezTo>
                    <a:pt x="1248" y="822"/>
                    <a:pt x="1249" y="820"/>
                    <a:pt x="1250" y="818"/>
                  </a:cubicBezTo>
                  <a:cubicBezTo>
                    <a:pt x="1251" y="812"/>
                    <a:pt x="1251" y="805"/>
                    <a:pt x="1251" y="799"/>
                  </a:cubicBezTo>
                  <a:cubicBezTo>
                    <a:pt x="1251" y="792"/>
                    <a:pt x="1251" y="786"/>
                    <a:pt x="1252" y="780"/>
                  </a:cubicBezTo>
                  <a:cubicBezTo>
                    <a:pt x="1253" y="778"/>
                    <a:pt x="1255" y="777"/>
                    <a:pt x="1255" y="776"/>
                  </a:cubicBezTo>
                  <a:cubicBezTo>
                    <a:pt x="1257" y="770"/>
                    <a:pt x="1255" y="762"/>
                    <a:pt x="1255" y="755"/>
                  </a:cubicBezTo>
                  <a:cubicBezTo>
                    <a:pt x="1255" y="750"/>
                    <a:pt x="1257" y="748"/>
                    <a:pt x="1257" y="740"/>
                  </a:cubicBezTo>
                  <a:cubicBezTo>
                    <a:pt x="1257" y="738"/>
                    <a:pt x="1255" y="734"/>
                    <a:pt x="1255" y="734"/>
                  </a:cubicBezTo>
                  <a:cubicBezTo>
                    <a:pt x="1255" y="731"/>
                    <a:pt x="1257" y="729"/>
                    <a:pt x="1257" y="727"/>
                  </a:cubicBezTo>
                  <a:cubicBezTo>
                    <a:pt x="1257" y="724"/>
                    <a:pt x="1256" y="722"/>
                    <a:pt x="1255" y="719"/>
                  </a:cubicBezTo>
                  <a:cubicBezTo>
                    <a:pt x="1255" y="715"/>
                    <a:pt x="1256" y="711"/>
                    <a:pt x="1256" y="706"/>
                  </a:cubicBezTo>
                  <a:cubicBezTo>
                    <a:pt x="1256" y="704"/>
                    <a:pt x="1255" y="702"/>
                    <a:pt x="1255" y="700"/>
                  </a:cubicBezTo>
                  <a:cubicBezTo>
                    <a:pt x="1255" y="694"/>
                    <a:pt x="1257" y="687"/>
                    <a:pt x="1255" y="677"/>
                  </a:cubicBezTo>
                  <a:cubicBezTo>
                    <a:pt x="1255" y="675"/>
                    <a:pt x="1254" y="674"/>
                    <a:pt x="1253" y="671"/>
                  </a:cubicBezTo>
                  <a:cubicBezTo>
                    <a:pt x="1253" y="669"/>
                    <a:pt x="1253" y="667"/>
                    <a:pt x="1253" y="665"/>
                  </a:cubicBezTo>
                  <a:cubicBezTo>
                    <a:pt x="1252" y="662"/>
                    <a:pt x="1252" y="660"/>
                    <a:pt x="1251" y="658"/>
                  </a:cubicBezTo>
                  <a:cubicBezTo>
                    <a:pt x="1250" y="656"/>
                    <a:pt x="1250" y="654"/>
                    <a:pt x="1251" y="652"/>
                  </a:cubicBezTo>
                  <a:cubicBezTo>
                    <a:pt x="1251" y="650"/>
                    <a:pt x="1250" y="646"/>
                    <a:pt x="1249" y="640"/>
                  </a:cubicBezTo>
                  <a:cubicBezTo>
                    <a:pt x="1248" y="634"/>
                    <a:pt x="1249" y="629"/>
                    <a:pt x="1247" y="622"/>
                  </a:cubicBezTo>
                  <a:cubicBezTo>
                    <a:pt x="1247" y="618"/>
                    <a:pt x="1245" y="615"/>
                    <a:pt x="1244" y="612"/>
                  </a:cubicBezTo>
                  <a:cubicBezTo>
                    <a:pt x="1243" y="606"/>
                    <a:pt x="1243" y="601"/>
                    <a:pt x="1241" y="595"/>
                  </a:cubicBezTo>
                  <a:cubicBezTo>
                    <a:pt x="1240" y="591"/>
                    <a:pt x="1237" y="585"/>
                    <a:pt x="1236" y="581"/>
                  </a:cubicBezTo>
                  <a:cubicBezTo>
                    <a:pt x="1236" y="577"/>
                    <a:pt x="1236" y="573"/>
                    <a:pt x="1235" y="569"/>
                  </a:cubicBezTo>
                  <a:cubicBezTo>
                    <a:pt x="1233" y="563"/>
                    <a:pt x="1230" y="552"/>
                    <a:pt x="1228" y="548"/>
                  </a:cubicBezTo>
                  <a:cubicBezTo>
                    <a:pt x="1228" y="547"/>
                    <a:pt x="1227" y="547"/>
                    <a:pt x="1226" y="545"/>
                  </a:cubicBezTo>
                  <a:cubicBezTo>
                    <a:pt x="1225" y="542"/>
                    <a:pt x="1226" y="541"/>
                    <a:pt x="1225" y="538"/>
                  </a:cubicBezTo>
                  <a:cubicBezTo>
                    <a:pt x="1224" y="536"/>
                    <a:pt x="1220" y="529"/>
                    <a:pt x="1220" y="527"/>
                  </a:cubicBezTo>
                  <a:cubicBezTo>
                    <a:pt x="1220" y="526"/>
                    <a:pt x="1222" y="525"/>
                    <a:pt x="1221" y="523"/>
                  </a:cubicBezTo>
                  <a:cubicBezTo>
                    <a:pt x="1220" y="520"/>
                    <a:pt x="1218" y="518"/>
                    <a:pt x="1217" y="515"/>
                  </a:cubicBezTo>
                  <a:cubicBezTo>
                    <a:pt x="1215" y="512"/>
                    <a:pt x="1217" y="507"/>
                    <a:pt x="1212" y="500"/>
                  </a:cubicBezTo>
                  <a:cubicBezTo>
                    <a:pt x="1218" y="499"/>
                    <a:pt x="1218" y="514"/>
                    <a:pt x="1223" y="512"/>
                  </a:cubicBezTo>
                  <a:cubicBezTo>
                    <a:pt x="1226" y="516"/>
                    <a:pt x="1226" y="522"/>
                    <a:pt x="1228" y="525"/>
                  </a:cubicBezTo>
                  <a:cubicBezTo>
                    <a:pt x="1229" y="528"/>
                    <a:pt x="1230" y="527"/>
                    <a:pt x="1232" y="530"/>
                  </a:cubicBezTo>
                  <a:cubicBezTo>
                    <a:pt x="1235" y="535"/>
                    <a:pt x="1230" y="533"/>
                    <a:pt x="1231" y="536"/>
                  </a:cubicBezTo>
                  <a:cubicBezTo>
                    <a:pt x="1231" y="538"/>
                    <a:pt x="1233" y="541"/>
                    <a:pt x="1234" y="543"/>
                  </a:cubicBezTo>
                  <a:cubicBezTo>
                    <a:pt x="1234" y="544"/>
                    <a:pt x="1233" y="548"/>
                    <a:pt x="1234" y="551"/>
                  </a:cubicBezTo>
                  <a:cubicBezTo>
                    <a:pt x="1235" y="555"/>
                    <a:pt x="1237" y="549"/>
                    <a:pt x="1238" y="554"/>
                  </a:cubicBezTo>
                  <a:cubicBezTo>
                    <a:pt x="1240" y="560"/>
                    <a:pt x="1237" y="556"/>
                    <a:pt x="1235" y="557"/>
                  </a:cubicBezTo>
                  <a:cubicBezTo>
                    <a:pt x="1239" y="566"/>
                    <a:pt x="1239" y="566"/>
                    <a:pt x="1239" y="566"/>
                  </a:cubicBezTo>
                  <a:cubicBezTo>
                    <a:pt x="1242" y="570"/>
                    <a:pt x="1237" y="557"/>
                    <a:pt x="1242" y="561"/>
                  </a:cubicBezTo>
                  <a:cubicBezTo>
                    <a:pt x="1243" y="566"/>
                    <a:pt x="1246" y="570"/>
                    <a:pt x="1246" y="574"/>
                  </a:cubicBezTo>
                  <a:cubicBezTo>
                    <a:pt x="1246" y="577"/>
                    <a:pt x="1245" y="577"/>
                    <a:pt x="1245" y="578"/>
                  </a:cubicBezTo>
                  <a:cubicBezTo>
                    <a:pt x="1245" y="580"/>
                    <a:pt x="1245" y="582"/>
                    <a:pt x="1245" y="583"/>
                  </a:cubicBezTo>
                  <a:cubicBezTo>
                    <a:pt x="1245" y="585"/>
                    <a:pt x="1245" y="590"/>
                    <a:pt x="1246" y="596"/>
                  </a:cubicBezTo>
                  <a:cubicBezTo>
                    <a:pt x="1247" y="601"/>
                    <a:pt x="1249" y="607"/>
                    <a:pt x="1251" y="610"/>
                  </a:cubicBezTo>
                  <a:cubicBezTo>
                    <a:pt x="1251" y="610"/>
                    <a:pt x="1252" y="604"/>
                    <a:pt x="1253" y="608"/>
                  </a:cubicBezTo>
                  <a:cubicBezTo>
                    <a:pt x="1253" y="609"/>
                    <a:pt x="1252" y="612"/>
                    <a:pt x="1253" y="614"/>
                  </a:cubicBezTo>
                  <a:cubicBezTo>
                    <a:pt x="1254" y="615"/>
                    <a:pt x="1255" y="613"/>
                    <a:pt x="1256" y="615"/>
                  </a:cubicBezTo>
                  <a:cubicBezTo>
                    <a:pt x="1256" y="616"/>
                    <a:pt x="1257" y="619"/>
                    <a:pt x="1258" y="619"/>
                  </a:cubicBezTo>
                  <a:cubicBezTo>
                    <a:pt x="1259" y="622"/>
                    <a:pt x="1257" y="623"/>
                    <a:pt x="1257" y="624"/>
                  </a:cubicBezTo>
                  <a:cubicBezTo>
                    <a:pt x="1258" y="627"/>
                    <a:pt x="1260" y="628"/>
                    <a:pt x="1260" y="630"/>
                  </a:cubicBezTo>
                  <a:cubicBezTo>
                    <a:pt x="1261" y="633"/>
                    <a:pt x="1259" y="634"/>
                    <a:pt x="1260" y="636"/>
                  </a:cubicBezTo>
                  <a:cubicBezTo>
                    <a:pt x="1260" y="639"/>
                    <a:pt x="1262" y="639"/>
                    <a:pt x="1263" y="642"/>
                  </a:cubicBezTo>
                  <a:cubicBezTo>
                    <a:pt x="1263" y="645"/>
                    <a:pt x="1262" y="644"/>
                    <a:pt x="1263" y="650"/>
                  </a:cubicBezTo>
                  <a:cubicBezTo>
                    <a:pt x="1263" y="652"/>
                    <a:pt x="1264" y="654"/>
                    <a:pt x="1264" y="657"/>
                  </a:cubicBezTo>
                  <a:cubicBezTo>
                    <a:pt x="1265" y="659"/>
                    <a:pt x="1265" y="662"/>
                    <a:pt x="1266" y="664"/>
                  </a:cubicBezTo>
                  <a:cubicBezTo>
                    <a:pt x="1266" y="669"/>
                    <a:pt x="1266" y="674"/>
                    <a:pt x="1264" y="677"/>
                  </a:cubicBezTo>
                  <a:cubicBezTo>
                    <a:pt x="1265" y="682"/>
                    <a:pt x="1266" y="685"/>
                    <a:pt x="1267" y="689"/>
                  </a:cubicBezTo>
                  <a:close/>
                  <a:moveTo>
                    <a:pt x="1235" y="978"/>
                  </a:moveTo>
                  <a:cubicBezTo>
                    <a:pt x="1233" y="981"/>
                    <a:pt x="1231" y="989"/>
                    <a:pt x="1228" y="990"/>
                  </a:cubicBezTo>
                  <a:cubicBezTo>
                    <a:pt x="1228" y="989"/>
                    <a:pt x="1232" y="974"/>
                    <a:pt x="1235" y="978"/>
                  </a:cubicBezTo>
                  <a:close/>
                  <a:moveTo>
                    <a:pt x="453" y="1276"/>
                  </a:moveTo>
                  <a:cubicBezTo>
                    <a:pt x="449" y="1274"/>
                    <a:pt x="445" y="1272"/>
                    <a:pt x="443" y="1270"/>
                  </a:cubicBezTo>
                  <a:cubicBezTo>
                    <a:pt x="444" y="1270"/>
                    <a:pt x="447" y="1271"/>
                    <a:pt x="450" y="1272"/>
                  </a:cubicBezTo>
                  <a:cubicBezTo>
                    <a:pt x="452" y="1273"/>
                    <a:pt x="454" y="1275"/>
                    <a:pt x="453" y="1276"/>
                  </a:cubicBezTo>
                  <a:close/>
                  <a:moveTo>
                    <a:pt x="1182" y="1070"/>
                  </a:moveTo>
                  <a:cubicBezTo>
                    <a:pt x="1185" y="1067"/>
                    <a:pt x="1188" y="1059"/>
                    <a:pt x="1190" y="1062"/>
                  </a:cubicBezTo>
                  <a:cubicBezTo>
                    <a:pt x="1189" y="1064"/>
                    <a:pt x="1184" y="1073"/>
                    <a:pt x="1182" y="1070"/>
                  </a:cubicBezTo>
                  <a:close/>
                  <a:moveTo>
                    <a:pt x="1251" y="605"/>
                  </a:moveTo>
                  <a:cubicBezTo>
                    <a:pt x="1250" y="600"/>
                    <a:pt x="1248" y="594"/>
                    <a:pt x="1246" y="589"/>
                  </a:cubicBezTo>
                  <a:cubicBezTo>
                    <a:pt x="1248" y="587"/>
                    <a:pt x="1249" y="591"/>
                    <a:pt x="1249" y="593"/>
                  </a:cubicBezTo>
                  <a:cubicBezTo>
                    <a:pt x="1250" y="594"/>
                    <a:pt x="1251" y="597"/>
                    <a:pt x="1252" y="600"/>
                  </a:cubicBezTo>
                  <a:cubicBezTo>
                    <a:pt x="1252" y="603"/>
                    <a:pt x="1253" y="605"/>
                    <a:pt x="1251" y="605"/>
                  </a:cubicBezTo>
                  <a:close/>
                  <a:moveTo>
                    <a:pt x="1259" y="896"/>
                  </a:moveTo>
                  <a:cubicBezTo>
                    <a:pt x="1258" y="899"/>
                    <a:pt x="1258" y="899"/>
                    <a:pt x="1258" y="899"/>
                  </a:cubicBezTo>
                  <a:cubicBezTo>
                    <a:pt x="1257" y="899"/>
                    <a:pt x="1257" y="900"/>
                    <a:pt x="1257" y="901"/>
                  </a:cubicBezTo>
                  <a:cubicBezTo>
                    <a:pt x="1255" y="900"/>
                    <a:pt x="1255" y="900"/>
                    <a:pt x="1255" y="900"/>
                  </a:cubicBezTo>
                  <a:cubicBezTo>
                    <a:pt x="1255" y="899"/>
                    <a:pt x="1255" y="899"/>
                    <a:pt x="1254" y="898"/>
                  </a:cubicBezTo>
                  <a:cubicBezTo>
                    <a:pt x="1255" y="895"/>
                    <a:pt x="1255" y="895"/>
                    <a:pt x="1255" y="895"/>
                  </a:cubicBezTo>
                  <a:cubicBezTo>
                    <a:pt x="1256" y="896"/>
                    <a:pt x="1256" y="895"/>
                    <a:pt x="1256" y="894"/>
                  </a:cubicBezTo>
                  <a:cubicBezTo>
                    <a:pt x="1258" y="895"/>
                    <a:pt x="1258" y="895"/>
                    <a:pt x="1258" y="895"/>
                  </a:cubicBezTo>
                  <a:cubicBezTo>
                    <a:pt x="1258" y="896"/>
                    <a:pt x="1258" y="896"/>
                    <a:pt x="1259" y="896"/>
                  </a:cubicBezTo>
                  <a:close/>
                  <a:moveTo>
                    <a:pt x="1173" y="1080"/>
                  </a:moveTo>
                  <a:cubicBezTo>
                    <a:pt x="1175" y="1077"/>
                    <a:pt x="1176" y="1077"/>
                    <a:pt x="1178" y="1074"/>
                  </a:cubicBezTo>
                  <a:cubicBezTo>
                    <a:pt x="1179" y="1077"/>
                    <a:pt x="1175" y="1084"/>
                    <a:pt x="1173" y="1080"/>
                  </a:cubicBezTo>
                  <a:close/>
                  <a:moveTo>
                    <a:pt x="1253" y="914"/>
                  </a:moveTo>
                  <a:cubicBezTo>
                    <a:pt x="1251" y="914"/>
                    <a:pt x="1251" y="912"/>
                    <a:pt x="1251" y="909"/>
                  </a:cubicBezTo>
                  <a:cubicBezTo>
                    <a:pt x="1252" y="906"/>
                    <a:pt x="1252" y="903"/>
                    <a:pt x="1253" y="903"/>
                  </a:cubicBezTo>
                  <a:cubicBezTo>
                    <a:pt x="1255" y="905"/>
                    <a:pt x="1254" y="909"/>
                    <a:pt x="1253" y="914"/>
                  </a:cubicBezTo>
                  <a:close/>
                  <a:moveTo>
                    <a:pt x="1153" y="1107"/>
                  </a:moveTo>
                  <a:cubicBezTo>
                    <a:pt x="1153" y="1106"/>
                    <a:pt x="1154" y="1104"/>
                    <a:pt x="1156" y="1102"/>
                  </a:cubicBezTo>
                  <a:cubicBezTo>
                    <a:pt x="1157" y="1100"/>
                    <a:pt x="1159" y="1099"/>
                    <a:pt x="1160" y="1097"/>
                  </a:cubicBezTo>
                  <a:cubicBezTo>
                    <a:pt x="1163" y="1094"/>
                    <a:pt x="1168" y="1085"/>
                    <a:pt x="1171" y="1086"/>
                  </a:cubicBezTo>
                  <a:cubicBezTo>
                    <a:pt x="1169" y="1090"/>
                    <a:pt x="1167" y="1093"/>
                    <a:pt x="1164" y="1096"/>
                  </a:cubicBezTo>
                  <a:cubicBezTo>
                    <a:pt x="1163" y="1098"/>
                    <a:pt x="1160" y="1099"/>
                    <a:pt x="1160" y="1099"/>
                  </a:cubicBezTo>
                  <a:cubicBezTo>
                    <a:pt x="1160" y="1099"/>
                    <a:pt x="1159" y="1102"/>
                    <a:pt x="1158" y="1105"/>
                  </a:cubicBezTo>
                  <a:cubicBezTo>
                    <a:pt x="1157" y="1107"/>
                    <a:pt x="1155" y="1109"/>
                    <a:pt x="1153" y="1107"/>
                  </a:cubicBezTo>
                  <a:close/>
                  <a:moveTo>
                    <a:pt x="1243" y="943"/>
                  </a:moveTo>
                  <a:cubicBezTo>
                    <a:pt x="1242" y="945"/>
                    <a:pt x="1241" y="943"/>
                    <a:pt x="1240" y="943"/>
                  </a:cubicBezTo>
                  <a:cubicBezTo>
                    <a:pt x="1240" y="943"/>
                    <a:pt x="1238" y="946"/>
                    <a:pt x="1238" y="946"/>
                  </a:cubicBezTo>
                  <a:cubicBezTo>
                    <a:pt x="1237" y="945"/>
                    <a:pt x="1240" y="939"/>
                    <a:pt x="1238" y="936"/>
                  </a:cubicBezTo>
                  <a:cubicBezTo>
                    <a:pt x="1240" y="932"/>
                    <a:pt x="1240" y="935"/>
                    <a:pt x="1242" y="936"/>
                  </a:cubicBezTo>
                  <a:cubicBezTo>
                    <a:pt x="1244" y="933"/>
                    <a:pt x="1241" y="932"/>
                    <a:pt x="1242" y="930"/>
                  </a:cubicBezTo>
                  <a:cubicBezTo>
                    <a:pt x="1243" y="925"/>
                    <a:pt x="1247" y="924"/>
                    <a:pt x="1247" y="915"/>
                  </a:cubicBezTo>
                  <a:cubicBezTo>
                    <a:pt x="1248" y="917"/>
                    <a:pt x="1249" y="920"/>
                    <a:pt x="1249" y="922"/>
                  </a:cubicBezTo>
                  <a:cubicBezTo>
                    <a:pt x="1248" y="925"/>
                    <a:pt x="1246" y="924"/>
                    <a:pt x="1245" y="928"/>
                  </a:cubicBezTo>
                  <a:cubicBezTo>
                    <a:pt x="1245" y="929"/>
                    <a:pt x="1245" y="931"/>
                    <a:pt x="1245" y="934"/>
                  </a:cubicBezTo>
                  <a:cubicBezTo>
                    <a:pt x="1244" y="937"/>
                    <a:pt x="1244" y="941"/>
                    <a:pt x="1243" y="943"/>
                  </a:cubicBezTo>
                  <a:close/>
                  <a:moveTo>
                    <a:pt x="1268" y="706"/>
                  </a:moveTo>
                  <a:cubicBezTo>
                    <a:pt x="1268" y="703"/>
                    <a:pt x="1268" y="700"/>
                    <a:pt x="1267" y="697"/>
                  </a:cubicBezTo>
                  <a:cubicBezTo>
                    <a:pt x="1269" y="697"/>
                    <a:pt x="1272" y="707"/>
                    <a:pt x="1268" y="706"/>
                  </a:cubicBezTo>
                  <a:close/>
                  <a:moveTo>
                    <a:pt x="1237" y="954"/>
                  </a:moveTo>
                  <a:cubicBezTo>
                    <a:pt x="1236" y="958"/>
                    <a:pt x="1235" y="960"/>
                    <a:pt x="1233" y="959"/>
                  </a:cubicBezTo>
                  <a:cubicBezTo>
                    <a:pt x="1234" y="955"/>
                    <a:pt x="1235" y="951"/>
                    <a:pt x="1237" y="954"/>
                  </a:cubicBezTo>
                  <a:close/>
                  <a:moveTo>
                    <a:pt x="1229" y="972"/>
                  </a:moveTo>
                  <a:cubicBezTo>
                    <a:pt x="1226" y="972"/>
                    <a:pt x="1229" y="967"/>
                    <a:pt x="1230" y="963"/>
                  </a:cubicBezTo>
                  <a:cubicBezTo>
                    <a:pt x="1233" y="963"/>
                    <a:pt x="1230" y="968"/>
                    <a:pt x="1229" y="972"/>
                  </a:cubicBezTo>
                  <a:close/>
                  <a:moveTo>
                    <a:pt x="1222" y="984"/>
                  </a:moveTo>
                  <a:cubicBezTo>
                    <a:pt x="1221" y="981"/>
                    <a:pt x="1224" y="976"/>
                    <a:pt x="1226" y="977"/>
                  </a:cubicBezTo>
                  <a:cubicBezTo>
                    <a:pt x="1227" y="980"/>
                    <a:pt x="1224" y="986"/>
                    <a:pt x="1222" y="984"/>
                  </a:cubicBezTo>
                  <a:close/>
                  <a:moveTo>
                    <a:pt x="1216" y="1000"/>
                  </a:moveTo>
                  <a:cubicBezTo>
                    <a:pt x="1215" y="1002"/>
                    <a:pt x="1214" y="1002"/>
                    <a:pt x="1213" y="1005"/>
                  </a:cubicBezTo>
                  <a:cubicBezTo>
                    <a:pt x="1210" y="1004"/>
                    <a:pt x="1212" y="1001"/>
                    <a:pt x="1214" y="997"/>
                  </a:cubicBezTo>
                  <a:cubicBezTo>
                    <a:pt x="1216" y="997"/>
                    <a:pt x="1216" y="999"/>
                    <a:pt x="1216" y="1000"/>
                  </a:cubicBezTo>
                  <a:close/>
                  <a:moveTo>
                    <a:pt x="1210" y="1012"/>
                  </a:moveTo>
                  <a:cubicBezTo>
                    <a:pt x="1211" y="1014"/>
                    <a:pt x="1206" y="1016"/>
                    <a:pt x="1205" y="1021"/>
                  </a:cubicBezTo>
                  <a:cubicBezTo>
                    <a:pt x="1199" y="1018"/>
                    <a:pt x="1207" y="1013"/>
                    <a:pt x="1210" y="1012"/>
                  </a:cubicBezTo>
                  <a:close/>
                  <a:moveTo>
                    <a:pt x="1185" y="1057"/>
                  </a:moveTo>
                  <a:cubicBezTo>
                    <a:pt x="1184" y="1061"/>
                    <a:pt x="1181" y="1059"/>
                    <a:pt x="1179" y="1061"/>
                  </a:cubicBezTo>
                  <a:cubicBezTo>
                    <a:pt x="1178" y="1062"/>
                    <a:pt x="1176" y="1066"/>
                    <a:pt x="1175" y="1063"/>
                  </a:cubicBezTo>
                  <a:cubicBezTo>
                    <a:pt x="1180" y="1058"/>
                    <a:pt x="1179" y="1054"/>
                    <a:pt x="1183" y="1051"/>
                  </a:cubicBezTo>
                  <a:cubicBezTo>
                    <a:pt x="1185" y="1052"/>
                    <a:pt x="1182" y="1057"/>
                    <a:pt x="1185" y="1057"/>
                  </a:cubicBezTo>
                  <a:close/>
                  <a:moveTo>
                    <a:pt x="1266" y="779"/>
                  </a:moveTo>
                  <a:cubicBezTo>
                    <a:pt x="1264" y="765"/>
                    <a:pt x="1272" y="775"/>
                    <a:pt x="1266" y="779"/>
                  </a:cubicBezTo>
                  <a:close/>
                  <a:moveTo>
                    <a:pt x="1203" y="1023"/>
                  </a:moveTo>
                  <a:cubicBezTo>
                    <a:pt x="1201" y="1027"/>
                    <a:pt x="1199" y="1031"/>
                    <a:pt x="1197" y="1034"/>
                  </a:cubicBezTo>
                  <a:cubicBezTo>
                    <a:pt x="1194" y="1032"/>
                    <a:pt x="1199" y="1021"/>
                    <a:pt x="1203" y="1023"/>
                  </a:cubicBezTo>
                  <a:close/>
                  <a:moveTo>
                    <a:pt x="1192" y="1043"/>
                  </a:moveTo>
                  <a:cubicBezTo>
                    <a:pt x="1188" y="1048"/>
                    <a:pt x="1188" y="1048"/>
                    <a:pt x="1188" y="1048"/>
                  </a:cubicBezTo>
                  <a:cubicBezTo>
                    <a:pt x="1185" y="1048"/>
                    <a:pt x="1189" y="1039"/>
                    <a:pt x="1192" y="1043"/>
                  </a:cubicBezTo>
                  <a:close/>
                  <a:moveTo>
                    <a:pt x="1133" y="1123"/>
                  </a:moveTo>
                  <a:cubicBezTo>
                    <a:pt x="1130" y="1125"/>
                    <a:pt x="1129" y="1123"/>
                    <a:pt x="1131" y="1120"/>
                  </a:cubicBezTo>
                  <a:cubicBezTo>
                    <a:pt x="1132" y="1117"/>
                    <a:pt x="1135" y="1113"/>
                    <a:pt x="1137" y="1112"/>
                  </a:cubicBezTo>
                  <a:cubicBezTo>
                    <a:pt x="1137" y="1116"/>
                    <a:pt x="1133" y="1120"/>
                    <a:pt x="1133" y="1123"/>
                  </a:cubicBezTo>
                  <a:close/>
                  <a:moveTo>
                    <a:pt x="1126" y="1128"/>
                  </a:moveTo>
                  <a:cubicBezTo>
                    <a:pt x="1124" y="1131"/>
                    <a:pt x="1122" y="1133"/>
                    <a:pt x="1120" y="1134"/>
                  </a:cubicBezTo>
                  <a:cubicBezTo>
                    <a:pt x="1119" y="1132"/>
                    <a:pt x="1125" y="1124"/>
                    <a:pt x="1126" y="1128"/>
                  </a:cubicBezTo>
                  <a:close/>
                  <a:moveTo>
                    <a:pt x="1198" y="1019"/>
                  </a:moveTo>
                  <a:cubicBezTo>
                    <a:pt x="1198" y="1017"/>
                    <a:pt x="1197" y="1012"/>
                    <a:pt x="1200" y="1010"/>
                  </a:cubicBezTo>
                  <a:cubicBezTo>
                    <a:pt x="1203" y="1011"/>
                    <a:pt x="1201" y="1017"/>
                    <a:pt x="1198" y="1019"/>
                  </a:cubicBezTo>
                  <a:close/>
                  <a:moveTo>
                    <a:pt x="1193" y="1028"/>
                  </a:moveTo>
                  <a:cubicBezTo>
                    <a:pt x="1189" y="1028"/>
                    <a:pt x="1193" y="1018"/>
                    <a:pt x="1197" y="1022"/>
                  </a:cubicBezTo>
                  <a:cubicBezTo>
                    <a:pt x="1197" y="1024"/>
                    <a:pt x="1195" y="1027"/>
                    <a:pt x="1193" y="1028"/>
                  </a:cubicBezTo>
                  <a:close/>
                  <a:moveTo>
                    <a:pt x="1189" y="1033"/>
                  </a:moveTo>
                  <a:cubicBezTo>
                    <a:pt x="1189" y="1032"/>
                    <a:pt x="1191" y="1032"/>
                    <a:pt x="1191" y="1032"/>
                  </a:cubicBezTo>
                  <a:cubicBezTo>
                    <a:pt x="1191" y="1033"/>
                    <a:pt x="1188" y="1034"/>
                    <a:pt x="1188" y="1034"/>
                  </a:cubicBezTo>
                  <a:cubicBezTo>
                    <a:pt x="1186" y="1037"/>
                    <a:pt x="1184" y="1045"/>
                    <a:pt x="1180" y="1047"/>
                  </a:cubicBezTo>
                  <a:cubicBezTo>
                    <a:pt x="1176" y="1045"/>
                    <a:pt x="1182" y="1037"/>
                    <a:pt x="1186" y="1031"/>
                  </a:cubicBezTo>
                  <a:cubicBezTo>
                    <a:pt x="1188" y="1030"/>
                    <a:pt x="1186" y="1036"/>
                    <a:pt x="1189" y="1033"/>
                  </a:cubicBezTo>
                  <a:close/>
                  <a:moveTo>
                    <a:pt x="1246" y="884"/>
                  </a:moveTo>
                  <a:cubicBezTo>
                    <a:pt x="1243" y="880"/>
                    <a:pt x="1249" y="873"/>
                    <a:pt x="1249" y="865"/>
                  </a:cubicBezTo>
                  <a:cubicBezTo>
                    <a:pt x="1251" y="866"/>
                    <a:pt x="1250" y="870"/>
                    <a:pt x="1249" y="873"/>
                  </a:cubicBezTo>
                  <a:cubicBezTo>
                    <a:pt x="1249" y="875"/>
                    <a:pt x="1248" y="877"/>
                    <a:pt x="1248" y="879"/>
                  </a:cubicBezTo>
                  <a:cubicBezTo>
                    <a:pt x="1247" y="881"/>
                    <a:pt x="1246" y="882"/>
                    <a:pt x="1246" y="884"/>
                  </a:cubicBezTo>
                  <a:close/>
                  <a:moveTo>
                    <a:pt x="1068" y="1181"/>
                  </a:moveTo>
                  <a:cubicBezTo>
                    <a:pt x="1066" y="1184"/>
                    <a:pt x="1065" y="1183"/>
                    <a:pt x="1063" y="1184"/>
                  </a:cubicBezTo>
                  <a:cubicBezTo>
                    <a:pt x="1062" y="1183"/>
                    <a:pt x="1064" y="1181"/>
                    <a:pt x="1067" y="1179"/>
                  </a:cubicBezTo>
                  <a:lnTo>
                    <a:pt x="1068" y="1181"/>
                  </a:lnTo>
                  <a:close/>
                  <a:moveTo>
                    <a:pt x="1041" y="1200"/>
                  </a:moveTo>
                  <a:cubicBezTo>
                    <a:pt x="1042" y="1198"/>
                    <a:pt x="1048" y="1194"/>
                    <a:pt x="1049" y="1196"/>
                  </a:cubicBezTo>
                  <a:cubicBezTo>
                    <a:pt x="1048" y="1198"/>
                    <a:pt x="1042" y="1202"/>
                    <a:pt x="1041" y="1200"/>
                  </a:cubicBezTo>
                  <a:close/>
                  <a:moveTo>
                    <a:pt x="1014" y="1223"/>
                  </a:moveTo>
                  <a:cubicBezTo>
                    <a:pt x="1009" y="1226"/>
                    <a:pt x="1005" y="1226"/>
                    <a:pt x="1000" y="1227"/>
                  </a:cubicBezTo>
                  <a:cubicBezTo>
                    <a:pt x="1001" y="1225"/>
                    <a:pt x="1004" y="1223"/>
                    <a:pt x="1007" y="1222"/>
                  </a:cubicBezTo>
                  <a:cubicBezTo>
                    <a:pt x="1010" y="1221"/>
                    <a:pt x="1013" y="1221"/>
                    <a:pt x="1014" y="1223"/>
                  </a:cubicBezTo>
                  <a:close/>
                  <a:moveTo>
                    <a:pt x="974" y="1244"/>
                  </a:moveTo>
                  <a:cubicBezTo>
                    <a:pt x="971" y="1244"/>
                    <a:pt x="968" y="1245"/>
                    <a:pt x="964" y="1248"/>
                  </a:cubicBezTo>
                  <a:cubicBezTo>
                    <a:pt x="962" y="1243"/>
                    <a:pt x="972" y="1242"/>
                    <a:pt x="977" y="1238"/>
                  </a:cubicBezTo>
                  <a:cubicBezTo>
                    <a:pt x="976" y="1240"/>
                    <a:pt x="973" y="1242"/>
                    <a:pt x="974" y="1244"/>
                  </a:cubicBezTo>
                  <a:close/>
                  <a:moveTo>
                    <a:pt x="1207" y="989"/>
                  </a:moveTo>
                  <a:cubicBezTo>
                    <a:pt x="1206" y="992"/>
                    <a:pt x="1204" y="994"/>
                    <a:pt x="1202" y="993"/>
                  </a:cubicBezTo>
                  <a:cubicBezTo>
                    <a:pt x="1204" y="989"/>
                    <a:pt x="1205" y="986"/>
                    <a:pt x="1207" y="989"/>
                  </a:cubicBezTo>
                  <a:close/>
                  <a:moveTo>
                    <a:pt x="925" y="1263"/>
                  </a:moveTo>
                  <a:cubicBezTo>
                    <a:pt x="927" y="1261"/>
                    <a:pt x="929" y="1260"/>
                    <a:pt x="933" y="1258"/>
                  </a:cubicBezTo>
                  <a:cubicBezTo>
                    <a:pt x="934" y="1259"/>
                    <a:pt x="935" y="1259"/>
                    <a:pt x="935" y="1260"/>
                  </a:cubicBezTo>
                  <a:cubicBezTo>
                    <a:pt x="933" y="1263"/>
                    <a:pt x="928" y="1263"/>
                    <a:pt x="925" y="1263"/>
                  </a:cubicBezTo>
                  <a:close/>
                  <a:moveTo>
                    <a:pt x="923" y="1266"/>
                  </a:moveTo>
                  <a:cubicBezTo>
                    <a:pt x="919" y="1268"/>
                    <a:pt x="918" y="1267"/>
                    <a:pt x="915" y="1268"/>
                  </a:cubicBezTo>
                  <a:cubicBezTo>
                    <a:pt x="915" y="1266"/>
                    <a:pt x="924" y="1263"/>
                    <a:pt x="923" y="1266"/>
                  </a:cubicBezTo>
                  <a:close/>
                  <a:moveTo>
                    <a:pt x="882" y="1281"/>
                  </a:moveTo>
                  <a:cubicBezTo>
                    <a:pt x="877" y="1283"/>
                    <a:pt x="872" y="1285"/>
                    <a:pt x="872" y="1282"/>
                  </a:cubicBezTo>
                  <a:cubicBezTo>
                    <a:pt x="876" y="1279"/>
                    <a:pt x="881" y="1277"/>
                    <a:pt x="882" y="1281"/>
                  </a:cubicBezTo>
                  <a:close/>
                  <a:moveTo>
                    <a:pt x="773" y="1302"/>
                  </a:moveTo>
                  <a:cubicBezTo>
                    <a:pt x="765" y="1309"/>
                    <a:pt x="760" y="1298"/>
                    <a:pt x="773" y="1302"/>
                  </a:cubicBezTo>
                  <a:close/>
                  <a:moveTo>
                    <a:pt x="752" y="1306"/>
                  </a:moveTo>
                  <a:cubicBezTo>
                    <a:pt x="749" y="1307"/>
                    <a:pt x="747" y="1306"/>
                    <a:pt x="746" y="1305"/>
                  </a:cubicBezTo>
                  <a:cubicBezTo>
                    <a:pt x="744" y="1304"/>
                    <a:pt x="744" y="1303"/>
                    <a:pt x="743" y="1301"/>
                  </a:cubicBezTo>
                  <a:cubicBezTo>
                    <a:pt x="751" y="1300"/>
                    <a:pt x="752" y="1302"/>
                    <a:pt x="752" y="1306"/>
                  </a:cubicBezTo>
                  <a:close/>
                  <a:moveTo>
                    <a:pt x="811" y="1297"/>
                  </a:moveTo>
                  <a:cubicBezTo>
                    <a:pt x="809" y="1294"/>
                    <a:pt x="812" y="1292"/>
                    <a:pt x="817" y="1292"/>
                  </a:cubicBezTo>
                  <a:cubicBezTo>
                    <a:pt x="819" y="1295"/>
                    <a:pt x="815" y="1296"/>
                    <a:pt x="811" y="1297"/>
                  </a:cubicBezTo>
                  <a:close/>
                  <a:moveTo>
                    <a:pt x="718" y="1306"/>
                  </a:moveTo>
                  <a:cubicBezTo>
                    <a:pt x="715" y="1306"/>
                    <a:pt x="711" y="1306"/>
                    <a:pt x="709" y="1305"/>
                  </a:cubicBezTo>
                  <a:cubicBezTo>
                    <a:pt x="709" y="1303"/>
                    <a:pt x="721" y="1302"/>
                    <a:pt x="718" y="1306"/>
                  </a:cubicBezTo>
                  <a:close/>
                  <a:moveTo>
                    <a:pt x="650" y="1301"/>
                  </a:moveTo>
                  <a:cubicBezTo>
                    <a:pt x="648" y="1302"/>
                    <a:pt x="636" y="1301"/>
                    <a:pt x="638" y="1298"/>
                  </a:cubicBezTo>
                  <a:cubicBezTo>
                    <a:pt x="644" y="1298"/>
                    <a:pt x="647" y="1299"/>
                    <a:pt x="650" y="1301"/>
                  </a:cubicBezTo>
                  <a:close/>
                  <a:moveTo>
                    <a:pt x="626" y="1299"/>
                  </a:moveTo>
                  <a:cubicBezTo>
                    <a:pt x="622" y="1298"/>
                    <a:pt x="619" y="1298"/>
                    <a:pt x="619" y="1295"/>
                  </a:cubicBezTo>
                  <a:cubicBezTo>
                    <a:pt x="622" y="1296"/>
                    <a:pt x="623" y="1295"/>
                    <a:pt x="625" y="1295"/>
                  </a:cubicBezTo>
                  <a:cubicBezTo>
                    <a:pt x="626" y="1296"/>
                    <a:pt x="627" y="1297"/>
                    <a:pt x="626" y="1299"/>
                  </a:cubicBezTo>
                  <a:close/>
                  <a:moveTo>
                    <a:pt x="605" y="1292"/>
                  </a:moveTo>
                  <a:cubicBezTo>
                    <a:pt x="610" y="1292"/>
                    <a:pt x="611" y="1294"/>
                    <a:pt x="613" y="1295"/>
                  </a:cubicBezTo>
                  <a:cubicBezTo>
                    <a:pt x="611" y="1297"/>
                    <a:pt x="602" y="1296"/>
                    <a:pt x="605" y="1292"/>
                  </a:cubicBezTo>
                  <a:close/>
                  <a:moveTo>
                    <a:pt x="504" y="1262"/>
                  </a:moveTo>
                  <a:cubicBezTo>
                    <a:pt x="504" y="1261"/>
                    <a:pt x="505" y="1261"/>
                    <a:pt x="506" y="1260"/>
                  </a:cubicBezTo>
                  <a:cubicBezTo>
                    <a:pt x="515" y="1265"/>
                    <a:pt x="524" y="1265"/>
                    <a:pt x="525" y="1271"/>
                  </a:cubicBezTo>
                  <a:cubicBezTo>
                    <a:pt x="522" y="1273"/>
                    <a:pt x="523" y="1270"/>
                    <a:pt x="521" y="1269"/>
                  </a:cubicBezTo>
                  <a:cubicBezTo>
                    <a:pt x="518" y="1268"/>
                    <a:pt x="515" y="1267"/>
                    <a:pt x="512" y="1266"/>
                  </a:cubicBezTo>
                  <a:cubicBezTo>
                    <a:pt x="509" y="1265"/>
                    <a:pt x="506" y="1263"/>
                    <a:pt x="504" y="1262"/>
                  </a:cubicBezTo>
                  <a:close/>
                  <a:moveTo>
                    <a:pt x="372" y="1187"/>
                  </a:moveTo>
                  <a:cubicBezTo>
                    <a:pt x="368" y="1183"/>
                    <a:pt x="373" y="1184"/>
                    <a:pt x="375" y="1184"/>
                  </a:cubicBezTo>
                  <a:cubicBezTo>
                    <a:pt x="377" y="1187"/>
                    <a:pt x="383" y="1191"/>
                    <a:pt x="382" y="1194"/>
                  </a:cubicBezTo>
                  <a:cubicBezTo>
                    <a:pt x="376" y="1191"/>
                    <a:pt x="375" y="1185"/>
                    <a:pt x="372" y="1187"/>
                  </a:cubicBezTo>
                  <a:close/>
                  <a:moveTo>
                    <a:pt x="354" y="1172"/>
                  </a:moveTo>
                  <a:cubicBezTo>
                    <a:pt x="356" y="1169"/>
                    <a:pt x="369" y="1179"/>
                    <a:pt x="367" y="1182"/>
                  </a:cubicBezTo>
                  <a:cubicBezTo>
                    <a:pt x="361" y="1178"/>
                    <a:pt x="360" y="1177"/>
                    <a:pt x="354" y="1172"/>
                  </a:cubicBezTo>
                  <a:close/>
                  <a:moveTo>
                    <a:pt x="1152" y="1057"/>
                  </a:moveTo>
                  <a:cubicBezTo>
                    <a:pt x="1152" y="1054"/>
                    <a:pt x="1154" y="1052"/>
                    <a:pt x="1156" y="1049"/>
                  </a:cubicBezTo>
                  <a:cubicBezTo>
                    <a:pt x="1158" y="1051"/>
                    <a:pt x="1154" y="1056"/>
                    <a:pt x="1152" y="1057"/>
                  </a:cubicBezTo>
                  <a:close/>
                  <a:moveTo>
                    <a:pt x="944" y="1208"/>
                  </a:moveTo>
                  <a:cubicBezTo>
                    <a:pt x="944" y="1210"/>
                    <a:pt x="938" y="1212"/>
                    <a:pt x="935" y="1214"/>
                  </a:cubicBezTo>
                  <a:cubicBezTo>
                    <a:pt x="933" y="1212"/>
                    <a:pt x="936" y="1212"/>
                    <a:pt x="936" y="1212"/>
                  </a:cubicBezTo>
                  <a:cubicBezTo>
                    <a:pt x="937" y="1211"/>
                    <a:pt x="940" y="1207"/>
                    <a:pt x="944" y="1208"/>
                  </a:cubicBezTo>
                  <a:close/>
                </a:path>
              </a:pathLst>
            </a:custGeom>
            <a:solidFill>
              <a:srgbClr val="C4A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</p:grpSp>
      <p:grpSp>
        <p:nvGrpSpPr>
          <p:cNvPr id="86" name="组合 85"/>
          <p:cNvGrpSpPr/>
          <p:nvPr/>
        </p:nvGrpSpPr>
        <p:grpSpPr>
          <a:xfrm rot="18674191">
            <a:off x="5234499" y="3844254"/>
            <a:ext cx="1806437" cy="1829756"/>
            <a:chOff x="3482976" y="522288"/>
            <a:chExt cx="2090737" cy="2117725"/>
          </a:xfrm>
          <a:solidFill>
            <a:srgbClr val="C29354"/>
          </a:solidFill>
        </p:grpSpPr>
        <p:sp>
          <p:nvSpPr>
            <p:cNvPr id="87" name="Freeform 5"/>
            <p:cNvSpPr/>
            <p:nvPr/>
          </p:nvSpPr>
          <p:spPr bwMode="auto">
            <a:xfrm>
              <a:off x="5264150" y="2328863"/>
              <a:ext cx="39687" cy="34925"/>
            </a:xfrm>
            <a:custGeom>
              <a:avLst/>
              <a:gdLst>
                <a:gd name="T0" fmla="*/ 0 w 28"/>
                <a:gd name="T1" fmla="*/ 26 h 26"/>
                <a:gd name="T2" fmla="*/ 14 w 28"/>
                <a:gd name="T3" fmla="*/ 15 h 26"/>
                <a:gd name="T4" fmla="*/ 28 w 28"/>
                <a:gd name="T5" fmla="*/ 0 h 26"/>
                <a:gd name="T6" fmla="*/ 0 w 28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6">
                  <a:moveTo>
                    <a:pt x="0" y="26"/>
                  </a:moveTo>
                  <a:cubicBezTo>
                    <a:pt x="3" y="18"/>
                    <a:pt x="10" y="19"/>
                    <a:pt x="14" y="15"/>
                  </a:cubicBezTo>
                  <a:cubicBezTo>
                    <a:pt x="20" y="11"/>
                    <a:pt x="21" y="4"/>
                    <a:pt x="28" y="0"/>
                  </a:cubicBezTo>
                  <a:cubicBezTo>
                    <a:pt x="24" y="13"/>
                    <a:pt x="8" y="24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88" name="Freeform 6"/>
            <p:cNvSpPr/>
            <p:nvPr/>
          </p:nvSpPr>
          <p:spPr bwMode="auto">
            <a:xfrm>
              <a:off x="5505450" y="1222375"/>
              <a:ext cx="20637" cy="50800"/>
            </a:xfrm>
            <a:custGeom>
              <a:avLst/>
              <a:gdLst>
                <a:gd name="T0" fmla="*/ 15 w 15"/>
                <a:gd name="T1" fmla="*/ 36 h 37"/>
                <a:gd name="T2" fmla="*/ 11 w 15"/>
                <a:gd name="T3" fmla="*/ 28 h 37"/>
                <a:gd name="T4" fmla="*/ 7 w 15"/>
                <a:gd name="T5" fmla="*/ 20 h 37"/>
                <a:gd name="T6" fmla="*/ 4 w 15"/>
                <a:gd name="T7" fmla="*/ 8 h 37"/>
                <a:gd name="T8" fmla="*/ 1 w 15"/>
                <a:gd name="T9" fmla="*/ 0 h 37"/>
                <a:gd name="T10" fmla="*/ 8 w 15"/>
                <a:gd name="T11" fmla="*/ 13 h 37"/>
                <a:gd name="T12" fmla="*/ 12 w 15"/>
                <a:gd name="T13" fmla="*/ 24 h 37"/>
                <a:gd name="T14" fmla="*/ 15 w 1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7">
                  <a:moveTo>
                    <a:pt x="15" y="36"/>
                  </a:moveTo>
                  <a:cubicBezTo>
                    <a:pt x="14" y="37"/>
                    <a:pt x="13" y="31"/>
                    <a:pt x="11" y="28"/>
                  </a:cubicBezTo>
                  <a:cubicBezTo>
                    <a:pt x="11" y="26"/>
                    <a:pt x="8" y="23"/>
                    <a:pt x="7" y="20"/>
                  </a:cubicBezTo>
                  <a:cubicBezTo>
                    <a:pt x="6" y="16"/>
                    <a:pt x="5" y="11"/>
                    <a:pt x="4" y="8"/>
                  </a:cubicBezTo>
                  <a:cubicBezTo>
                    <a:pt x="3" y="5"/>
                    <a:pt x="0" y="6"/>
                    <a:pt x="1" y="0"/>
                  </a:cubicBezTo>
                  <a:cubicBezTo>
                    <a:pt x="4" y="1"/>
                    <a:pt x="6" y="6"/>
                    <a:pt x="8" y="13"/>
                  </a:cubicBezTo>
                  <a:cubicBezTo>
                    <a:pt x="9" y="17"/>
                    <a:pt x="11" y="20"/>
                    <a:pt x="12" y="24"/>
                  </a:cubicBezTo>
                  <a:cubicBezTo>
                    <a:pt x="13" y="28"/>
                    <a:pt x="14" y="32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89" name="Freeform 7"/>
            <p:cNvSpPr/>
            <p:nvPr/>
          </p:nvSpPr>
          <p:spPr bwMode="auto">
            <a:xfrm>
              <a:off x="5076825" y="688975"/>
              <a:ext cx="23812" cy="15875"/>
            </a:xfrm>
            <a:custGeom>
              <a:avLst/>
              <a:gdLst>
                <a:gd name="T0" fmla="*/ 0 w 17"/>
                <a:gd name="T1" fmla="*/ 0 h 11"/>
                <a:gd name="T2" fmla="*/ 13 w 17"/>
                <a:gd name="T3" fmla="*/ 11 h 11"/>
                <a:gd name="T4" fmla="*/ 0 w 1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0" y="0"/>
                  </a:moveTo>
                  <a:cubicBezTo>
                    <a:pt x="1" y="0"/>
                    <a:pt x="17" y="9"/>
                    <a:pt x="13" y="11"/>
                  </a:cubicBezTo>
                  <a:cubicBezTo>
                    <a:pt x="8" y="7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90" name="Freeform 8"/>
            <p:cNvSpPr/>
            <p:nvPr/>
          </p:nvSpPr>
          <p:spPr bwMode="auto">
            <a:xfrm>
              <a:off x="4991100" y="642938"/>
              <a:ext cx="19050" cy="11113"/>
            </a:xfrm>
            <a:custGeom>
              <a:avLst/>
              <a:gdLst>
                <a:gd name="T0" fmla="*/ 14 w 14"/>
                <a:gd name="T1" fmla="*/ 6 h 8"/>
                <a:gd name="T2" fmla="*/ 4 w 14"/>
                <a:gd name="T3" fmla="*/ 0 h 8"/>
                <a:gd name="T4" fmla="*/ 14 w 14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4" y="6"/>
                  </a:moveTo>
                  <a:cubicBezTo>
                    <a:pt x="14" y="8"/>
                    <a:pt x="0" y="1"/>
                    <a:pt x="4" y="0"/>
                  </a:cubicBezTo>
                  <a:cubicBezTo>
                    <a:pt x="8" y="0"/>
                    <a:pt x="10" y="3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91" name="Freeform 9"/>
            <p:cNvSpPr/>
            <p:nvPr/>
          </p:nvSpPr>
          <p:spPr bwMode="auto">
            <a:xfrm>
              <a:off x="4756150" y="552450"/>
              <a:ext cx="22225" cy="7938"/>
            </a:xfrm>
            <a:custGeom>
              <a:avLst/>
              <a:gdLst>
                <a:gd name="T0" fmla="*/ 0 w 15"/>
                <a:gd name="T1" fmla="*/ 2 h 6"/>
                <a:gd name="T2" fmla="*/ 15 w 15"/>
                <a:gd name="T3" fmla="*/ 3 h 6"/>
                <a:gd name="T4" fmla="*/ 14 w 15"/>
                <a:gd name="T5" fmla="*/ 6 h 6"/>
                <a:gd name="T6" fmla="*/ 0 w 15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">
                  <a:moveTo>
                    <a:pt x="0" y="2"/>
                  </a:moveTo>
                  <a:cubicBezTo>
                    <a:pt x="3" y="0"/>
                    <a:pt x="8" y="1"/>
                    <a:pt x="15" y="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6"/>
                    <a:pt x="2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92" name="Freeform 10"/>
            <p:cNvSpPr/>
            <p:nvPr/>
          </p:nvSpPr>
          <p:spPr bwMode="auto">
            <a:xfrm>
              <a:off x="4208463" y="2438400"/>
              <a:ext cx="17462" cy="6350"/>
            </a:xfrm>
            <a:custGeom>
              <a:avLst/>
              <a:gdLst>
                <a:gd name="T0" fmla="*/ 12 w 12"/>
                <a:gd name="T1" fmla="*/ 4 h 4"/>
                <a:gd name="T2" fmla="*/ 7 w 12"/>
                <a:gd name="T3" fmla="*/ 3 h 4"/>
                <a:gd name="T4" fmla="*/ 0 w 12"/>
                <a:gd name="T5" fmla="*/ 1 h 4"/>
                <a:gd name="T6" fmla="*/ 6 w 12"/>
                <a:gd name="T7" fmla="*/ 1 h 4"/>
                <a:gd name="T8" fmla="*/ 12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cubicBezTo>
                    <a:pt x="12" y="4"/>
                    <a:pt x="10" y="4"/>
                    <a:pt x="7" y="3"/>
                  </a:cubicBezTo>
                  <a:cubicBezTo>
                    <a:pt x="5" y="3"/>
                    <a:pt x="2" y="1"/>
                    <a:pt x="0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11" y="3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93" name="Freeform 11"/>
            <p:cNvSpPr/>
            <p:nvPr/>
          </p:nvSpPr>
          <p:spPr bwMode="auto">
            <a:xfrm>
              <a:off x="4410075" y="2465388"/>
              <a:ext cx="19050" cy="6350"/>
            </a:xfrm>
            <a:custGeom>
              <a:avLst/>
              <a:gdLst>
                <a:gd name="T0" fmla="*/ 11 w 13"/>
                <a:gd name="T1" fmla="*/ 5 h 5"/>
                <a:gd name="T2" fmla="*/ 0 w 13"/>
                <a:gd name="T3" fmla="*/ 3 h 5"/>
                <a:gd name="T4" fmla="*/ 11 w 1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5">
                  <a:moveTo>
                    <a:pt x="11" y="5"/>
                  </a:moveTo>
                  <a:cubicBezTo>
                    <a:pt x="5" y="5"/>
                    <a:pt x="5" y="3"/>
                    <a:pt x="0" y="3"/>
                  </a:cubicBezTo>
                  <a:cubicBezTo>
                    <a:pt x="1" y="0"/>
                    <a:pt x="13" y="1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94" name="Freeform 12"/>
            <p:cNvSpPr/>
            <p:nvPr/>
          </p:nvSpPr>
          <p:spPr bwMode="auto">
            <a:xfrm>
              <a:off x="4586288" y="2447925"/>
              <a:ext cx="12700" cy="6350"/>
            </a:xfrm>
            <a:custGeom>
              <a:avLst/>
              <a:gdLst>
                <a:gd name="T0" fmla="*/ 9 w 10"/>
                <a:gd name="T1" fmla="*/ 3 h 4"/>
                <a:gd name="T2" fmla="*/ 0 w 10"/>
                <a:gd name="T3" fmla="*/ 4 h 4"/>
                <a:gd name="T4" fmla="*/ 9 w 10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9" y="3"/>
                  </a:moveTo>
                  <a:cubicBezTo>
                    <a:pt x="5" y="4"/>
                    <a:pt x="5" y="2"/>
                    <a:pt x="0" y="4"/>
                  </a:cubicBezTo>
                  <a:cubicBezTo>
                    <a:pt x="0" y="1"/>
                    <a:pt x="10" y="0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95" name="Freeform 13"/>
            <p:cNvSpPr/>
            <p:nvPr/>
          </p:nvSpPr>
          <p:spPr bwMode="auto">
            <a:xfrm>
              <a:off x="3859213" y="2181225"/>
              <a:ext cx="11112" cy="12700"/>
            </a:xfrm>
            <a:custGeom>
              <a:avLst/>
              <a:gdLst>
                <a:gd name="T0" fmla="*/ 0 w 8"/>
                <a:gd name="T1" fmla="*/ 2 h 9"/>
                <a:gd name="T2" fmla="*/ 8 w 8"/>
                <a:gd name="T3" fmla="*/ 8 h 9"/>
                <a:gd name="T4" fmla="*/ 0 w 8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2" y="0"/>
                    <a:pt x="5" y="4"/>
                    <a:pt x="8" y="8"/>
                  </a:cubicBezTo>
                  <a:cubicBezTo>
                    <a:pt x="6" y="9"/>
                    <a:pt x="3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96" name="Freeform 14"/>
            <p:cNvSpPr/>
            <p:nvPr/>
          </p:nvSpPr>
          <p:spPr bwMode="auto">
            <a:xfrm>
              <a:off x="3987800" y="885825"/>
              <a:ext cx="19050" cy="14288"/>
            </a:xfrm>
            <a:custGeom>
              <a:avLst/>
              <a:gdLst>
                <a:gd name="T0" fmla="*/ 12 w 13"/>
                <a:gd name="T1" fmla="*/ 1 h 10"/>
                <a:gd name="T2" fmla="*/ 1 w 13"/>
                <a:gd name="T3" fmla="*/ 10 h 10"/>
                <a:gd name="T4" fmla="*/ 7 w 13"/>
                <a:gd name="T5" fmla="*/ 5 h 10"/>
                <a:gd name="T6" fmla="*/ 12 w 13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12" y="1"/>
                  </a:moveTo>
                  <a:cubicBezTo>
                    <a:pt x="13" y="3"/>
                    <a:pt x="4" y="9"/>
                    <a:pt x="1" y="10"/>
                  </a:cubicBezTo>
                  <a:cubicBezTo>
                    <a:pt x="0" y="8"/>
                    <a:pt x="5" y="7"/>
                    <a:pt x="7" y="5"/>
                  </a:cubicBezTo>
                  <a:cubicBezTo>
                    <a:pt x="7" y="4"/>
                    <a:pt x="8" y="0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97" name="Freeform 15"/>
            <p:cNvSpPr/>
            <p:nvPr/>
          </p:nvSpPr>
          <p:spPr bwMode="auto">
            <a:xfrm>
              <a:off x="4305300" y="2344738"/>
              <a:ext cx="15875" cy="4763"/>
            </a:xfrm>
            <a:custGeom>
              <a:avLst/>
              <a:gdLst>
                <a:gd name="T0" fmla="*/ 2 w 11"/>
                <a:gd name="T1" fmla="*/ 0 h 4"/>
                <a:gd name="T2" fmla="*/ 11 w 11"/>
                <a:gd name="T3" fmla="*/ 2 h 4"/>
                <a:gd name="T4" fmla="*/ 2 w 1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5" y="0"/>
                    <a:pt x="8" y="1"/>
                    <a:pt x="11" y="2"/>
                  </a:cubicBezTo>
                  <a:cubicBezTo>
                    <a:pt x="1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98" name="Freeform 16"/>
            <p:cNvSpPr/>
            <p:nvPr/>
          </p:nvSpPr>
          <p:spPr bwMode="auto">
            <a:xfrm>
              <a:off x="4279900" y="2338388"/>
              <a:ext cx="22225" cy="6350"/>
            </a:xfrm>
            <a:custGeom>
              <a:avLst/>
              <a:gdLst>
                <a:gd name="T0" fmla="*/ 0 w 17"/>
                <a:gd name="T1" fmla="*/ 2 h 5"/>
                <a:gd name="T2" fmla="*/ 17 w 17"/>
                <a:gd name="T3" fmla="*/ 4 h 5"/>
                <a:gd name="T4" fmla="*/ 10 w 17"/>
                <a:gd name="T5" fmla="*/ 5 h 5"/>
                <a:gd name="T6" fmla="*/ 5 w 17"/>
                <a:gd name="T7" fmla="*/ 3 h 5"/>
                <a:gd name="T8" fmla="*/ 0 w 1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">
                  <a:moveTo>
                    <a:pt x="0" y="2"/>
                  </a:moveTo>
                  <a:cubicBezTo>
                    <a:pt x="4" y="0"/>
                    <a:pt x="12" y="0"/>
                    <a:pt x="17" y="4"/>
                  </a:cubicBezTo>
                  <a:cubicBezTo>
                    <a:pt x="16" y="5"/>
                    <a:pt x="13" y="5"/>
                    <a:pt x="10" y="5"/>
                  </a:cubicBezTo>
                  <a:cubicBezTo>
                    <a:pt x="8" y="4"/>
                    <a:pt x="6" y="4"/>
                    <a:pt x="5" y="3"/>
                  </a:cubicBezTo>
                  <a:cubicBezTo>
                    <a:pt x="3" y="3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99" name="Freeform 17"/>
            <p:cNvSpPr/>
            <p:nvPr/>
          </p:nvSpPr>
          <p:spPr bwMode="auto">
            <a:xfrm>
              <a:off x="5189538" y="1308100"/>
              <a:ext cx="11112" cy="19050"/>
            </a:xfrm>
            <a:custGeom>
              <a:avLst/>
              <a:gdLst>
                <a:gd name="T0" fmla="*/ 8 w 8"/>
                <a:gd name="T1" fmla="*/ 9 h 14"/>
                <a:gd name="T2" fmla="*/ 4 w 8"/>
                <a:gd name="T3" fmla="*/ 0 h 14"/>
                <a:gd name="T4" fmla="*/ 8 w 8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8" y="9"/>
                  </a:moveTo>
                  <a:cubicBezTo>
                    <a:pt x="4" y="14"/>
                    <a:pt x="0" y="0"/>
                    <a:pt x="4" y="0"/>
                  </a:cubicBezTo>
                  <a:cubicBezTo>
                    <a:pt x="5" y="4"/>
                    <a:pt x="7" y="4"/>
                    <a:pt x="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00" name="Freeform 18"/>
            <p:cNvSpPr/>
            <p:nvPr/>
          </p:nvSpPr>
          <p:spPr bwMode="auto">
            <a:xfrm>
              <a:off x="3794125" y="1906588"/>
              <a:ext cx="6350" cy="14288"/>
            </a:xfrm>
            <a:custGeom>
              <a:avLst/>
              <a:gdLst>
                <a:gd name="T0" fmla="*/ 0 w 5"/>
                <a:gd name="T1" fmla="*/ 3 h 10"/>
                <a:gd name="T2" fmla="*/ 5 w 5"/>
                <a:gd name="T3" fmla="*/ 10 h 10"/>
                <a:gd name="T4" fmla="*/ 2 w 5"/>
                <a:gd name="T5" fmla="*/ 8 h 10"/>
                <a:gd name="T6" fmla="*/ 0 w 5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2" y="0"/>
                    <a:pt x="5" y="7"/>
                    <a:pt x="5" y="10"/>
                  </a:cubicBezTo>
                  <a:cubicBezTo>
                    <a:pt x="4" y="10"/>
                    <a:pt x="3" y="9"/>
                    <a:pt x="2" y="8"/>
                  </a:cubicBezTo>
                  <a:cubicBezTo>
                    <a:pt x="1" y="6"/>
                    <a:pt x="1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01" name="Freeform 19"/>
            <p:cNvSpPr>
              <a:spLocks noEditPoints="1"/>
            </p:cNvSpPr>
            <p:nvPr/>
          </p:nvSpPr>
          <p:spPr bwMode="auto">
            <a:xfrm>
              <a:off x="3482976" y="522288"/>
              <a:ext cx="2090737" cy="2117725"/>
            </a:xfrm>
            <a:custGeom>
              <a:avLst/>
              <a:gdLst>
                <a:gd name="T0" fmla="*/ 1259 w 1515"/>
                <a:gd name="T1" fmla="*/ 230 h 1534"/>
                <a:gd name="T2" fmla="*/ 1482 w 1515"/>
                <a:gd name="T3" fmla="*/ 963 h 1534"/>
                <a:gd name="T4" fmla="*/ 1469 w 1515"/>
                <a:gd name="T5" fmla="*/ 1049 h 1534"/>
                <a:gd name="T6" fmla="*/ 1305 w 1515"/>
                <a:gd name="T7" fmla="*/ 253 h 1534"/>
                <a:gd name="T8" fmla="*/ 688 w 1515"/>
                <a:gd name="T9" fmla="*/ 4 h 1534"/>
                <a:gd name="T10" fmla="*/ 132 w 1515"/>
                <a:gd name="T11" fmla="*/ 316 h 1534"/>
                <a:gd name="T12" fmla="*/ 71 w 1515"/>
                <a:gd name="T13" fmla="*/ 739 h 1534"/>
                <a:gd name="T14" fmla="*/ 127 w 1515"/>
                <a:gd name="T15" fmla="*/ 575 h 1534"/>
                <a:gd name="T16" fmla="*/ 494 w 1515"/>
                <a:gd name="T17" fmla="*/ 205 h 1534"/>
                <a:gd name="T18" fmla="*/ 783 w 1515"/>
                <a:gd name="T19" fmla="*/ 194 h 1534"/>
                <a:gd name="T20" fmla="*/ 1198 w 1515"/>
                <a:gd name="T21" fmla="*/ 511 h 1534"/>
                <a:gd name="T22" fmla="*/ 1209 w 1515"/>
                <a:gd name="T23" fmla="*/ 912 h 1534"/>
                <a:gd name="T24" fmla="*/ 832 w 1515"/>
                <a:gd name="T25" fmla="*/ 1218 h 1534"/>
                <a:gd name="T26" fmla="*/ 1025 w 1515"/>
                <a:gd name="T27" fmla="*/ 1188 h 1534"/>
                <a:gd name="T28" fmla="*/ 967 w 1515"/>
                <a:gd name="T29" fmla="*/ 1237 h 1534"/>
                <a:gd name="T30" fmla="*/ 414 w 1515"/>
                <a:gd name="T31" fmla="*/ 1206 h 1534"/>
                <a:gd name="T32" fmla="*/ 373 w 1515"/>
                <a:gd name="T33" fmla="*/ 1194 h 1534"/>
                <a:gd name="T34" fmla="*/ 969 w 1515"/>
                <a:gd name="T35" fmla="*/ 1251 h 1534"/>
                <a:gd name="T36" fmla="*/ 859 w 1515"/>
                <a:gd name="T37" fmla="*/ 1317 h 1534"/>
                <a:gd name="T38" fmla="*/ 418 w 1515"/>
                <a:gd name="T39" fmla="*/ 1250 h 1534"/>
                <a:gd name="T40" fmla="*/ 205 w 1515"/>
                <a:gd name="T41" fmla="*/ 1049 h 1534"/>
                <a:gd name="T42" fmla="*/ 568 w 1515"/>
                <a:gd name="T43" fmla="*/ 1334 h 1534"/>
                <a:gd name="T44" fmla="*/ 1133 w 1515"/>
                <a:gd name="T45" fmla="*/ 1200 h 1534"/>
                <a:gd name="T46" fmla="*/ 811 w 1515"/>
                <a:gd name="T47" fmla="*/ 1371 h 1534"/>
                <a:gd name="T48" fmla="*/ 287 w 1515"/>
                <a:gd name="T49" fmla="*/ 1226 h 1534"/>
                <a:gd name="T50" fmla="*/ 874 w 1515"/>
                <a:gd name="T51" fmla="*/ 1382 h 1534"/>
                <a:gd name="T52" fmla="*/ 360 w 1515"/>
                <a:gd name="T53" fmla="*/ 1324 h 1534"/>
                <a:gd name="T54" fmla="*/ 53 w 1515"/>
                <a:gd name="T55" fmla="*/ 966 h 1534"/>
                <a:gd name="T56" fmla="*/ 319 w 1515"/>
                <a:gd name="T57" fmla="*/ 1342 h 1534"/>
                <a:gd name="T58" fmla="*/ 1023 w 1515"/>
                <a:gd name="T59" fmla="*/ 1374 h 1534"/>
                <a:gd name="T60" fmla="*/ 1097 w 1515"/>
                <a:gd name="T61" fmla="*/ 1391 h 1534"/>
                <a:gd name="T62" fmla="*/ 855 w 1515"/>
                <a:gd name="T63" fmla="*/ 1511 h 1534"/>
                <a:gd name="T64" fmla="*/ 1429 w 1515"/>
                <a:gd name="T65" fmla="*/ 987 h 1534"/>
                <a:gd name="T66" fmla="*/ 1219 w 1515"/>
                <a:gd name="T67" fmla="*/ 209 h 1534"/>
                <a:gd name="T68" fmla="*/ 1078 w 1515"/>
                <a:gd name="T69" fmla="*/ 127 h 1534"/>
                <a:gd name="T70" fmla="*/ 1288 w 1515"/>
                <a:gd name="T71" fmla="*/ 312 h 1534"/>
                <a:gd name="T72" fmla="*/ 1388 w 1515"/>
                <a:gd name="T73" fmla="*/ 932 h 1534"/>
                <a:gd name="T74" fmla="*/ 1245 w 1515"/>
                <a:gd name="T75" fmla="*/ 293 h 1534"/>
                <a:gd name="T76" fmla="*/ 335 w 1515"/>
                <a:gd name="T77" fmla="*/ 144 h 1534"/>
                <a:gd name="T78" fmla="*/ 697 w 1515"/>
                <a:gd name="T79" fmla="*/ 46 h 1534"/>
                <a:gd name="T80" fmla="*/ 1249 w 1515"/>
                <a:gd name="T81" fmla="*/ 1175 h 1534"/>
                <a:gd name="T82" fmla="*/ 246 w 1515"/>
                <a:gd name="T83" fmla="*/ 1263 h 1534"/>
                <a:gd name="T84" fmla="*/ 511 w 1515"/>
                <a:gd name="T85" fmla="*/ 1404 h 1534"/>
                <a:gd name="T86" fmla="*/ 800 w 1515"/>
                <a:gd name="T87" fmla="*/ 94 h 1534"/>
                <a:gd name="T88" fmla="*/ 1008 w 1515"/>
                <a:gd name="T89" fmla="*/ 176 h 1534"/>
                <a:gd name="T90" fmla="*/ 907 w 1515"/>
                <a:gd name="T91" fmla="*/ 1357 h 1534"/>
                <a:gd name="T92" fmla="*/ 1146 w 1515"/>
                <a:gd name="T93" fmla="*/ 318 h 1534"/>
                <a:gd name="T94" fmla="*/ 800 w 1515"/>
                <a:gd name="T95" fmla="*/ 142 h 1534"/>
                <a:gd name="T96" fmla="*/ 432 w 1515"/>
                <a:gd name="T97" fmla="*/ 1322 h 1534"/>
                <a:gd name="T98" fmla="*/ 1312 w 1515"/>
                <a:gd name="T99" fmla="*/ 766 h 1534"/>
                <a:gd name="T100" fmla="*/ 1169 w 1515"/>
                <a:gd name="T101" fmla="*/ 1155 h 1534"/>
                <a:gd name="T102" fmla="*/ 899 w 1515"/>
                <a:gd name="T103" fmla="*/ 194 h 1534"/>
                <a:gd name="T104" fmla="*/ 1034 w 1515"/>
                <a:gd name="T105" fmla="*/ 1248 h 1534"/>
                <a:gd name="T106" fmla="*/ 934 w 1515"/>
                <a:gd name="T107" fmla="*/ 1303 h 1534"/>
                <a:gd name="T108" fmla="*/ 1157 w 1515"/>
                <a:gd name="T109" fmla="*/ 393 h 1534"/>
                <a:gd name="T110" fmla="*/ 797 w 1515"/>
                <a:gd name="T111" fmla="*/ 1332 h 1534"/>
                <a:gd name="T112" fmla="*/ 536 w 1515"/>
                <a:gd name="T113" fmla="*/ 1311 h 1534"/>
                <a:gd name="T114" fmla="*/ 1176 w 1515"/>
                <a:gd name="T115" fmla="*/ 1021 h 1534"/>
                <a:gd name="T116" fmla="*/ 1083 w 1515"/>
                <a:gd name="T117" fmla="*/ 1118 h 1534"/>
                <a:gd name="T118" fmla="*/ 1228 w 1515"/>
                <a:gd name="T119" fmla="*/ 548 h 1534"/>
                <a:gd name="T120" fmla="*/ 1258 w 1515"/>
                <a:gd name="T121" fmla="*/ 895 h 1534"/>
                <a:gd name="T122" fmla="*/ 1192 w 1515"/>
                <a:gd name="T123" fmla="*/ 1043 h 1534"/>
                <a:gd name="T124" fmla="*/ 752 w 1515"/>
                <a:gd name="T125" fmla="*/ 1306 h 1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5" h="1534">
                  <a:moveTo>
                    <a:pt x="1219" y="209"/>
                  </a:moveTo>
                  <a:cubicBezTo>
                    <a:pt x="1214" y="204"/>
                    <a:pt x="1206" y="199"/>
                    <a:pt x="1200" y="194"/>
                  </a:cubicBezTo>
                  <a:cubicBezTo>
                    <a:pt x="1198" y="192"/>
                    <a:pt x="1197" y="191"/>
                    <a:pt x="1194" y="188"/>
                  </a:cubicBezTo>
                  <a:cubicBezTo>
                    <a:pt x="1188" y="182"/>
                    <a:pt x="1179" y="175"/>
                    <a:pt x="1172" y="169"/>
                  </a:cubicBezTo>
                  <a:cubicBezTo>
                    <a:pt x="1168" y="166"/>
                    <a:pt x="1164" y="163"/>
                    <a:pt x="1161" y="161"/>
                  </a:cubicBezTo>
                  <a:cubicBezTo>
                    <a:pt x="1158" y="159"/>
                    <a:pt x="1155" y="157"/>
                    <a:pt x="1153" y="156"/>
                  </a:cubicBezTo>
                  <a:cubicBezTo>
                    <a:pt x="1146" y="152"/>
                    <a:pt x="1144" y="152"/>
                    <a:pt x="1139" y="150"/>
                  </a:cubicBezTo>
                  <a:cubicBezTo>
                    <a:pt x="1138" y="150"/>
                    <a:pt x="1135" y="148"/>
                    <a:pt x="1134" y="147"/>
                  </a:cubicBezTo>
                  <a:cubicBezTo>
                    <a:pt x="1126" y="144"/>
                    <a:pt x="1125" y="141"/>
                    <a:pt x="1119" y="137"/>
                  </a:cubicBezTo>
                  <a:cubicBezTo>
                    <a:pt x="1111" y="131"/>
                    <a:pt x="1099" y="125"/>
                    <a:pt x="1086" y="118"/>
                  </a:cubicBezTo>
                  <a:cubicBezTo>
                    <a:pt x="1083" y="116"/>
                    <a:pt x="1080" y="113"/>
                    <a:pt x="1078" y="112"/>
                  </a:cubicBezTo>
                  <a:cubicBezTo>
                    <a:pt x="1075" y="110"/>
                    <a:pt x="1071" y="108"/>
                    <a:pt x="1067" y="106"/>
                  </a:cubicBezTo>
                  <a:cubicBezTo>
                    <a:pt x="1064" y="104"/>
                    <a:pt x="1060" y="103"/>
                    <a:pt x="1056" y="101"/>
                  </a:cubicBezTo>
                  <a:cubicBezTo>
                    <a:pt x="1053" y="99"/>
                    <a:pt x="1053" y="98"/>
                    <a:pt x="1050" y="96"/>
                  </a:cubicBezTo>
                  <a:cubicBezTo>
                    <a:pt x="1048" y="95"/>
                    <a:pt x="1045" y="95"/>
                    <a:pt x="1044" y="94"/>
                  </a:cubicBezTo>
                  <a:cubicBezTo>
                    <a:pt x="1040" y="92"/>
                    <a:pt x="1041" y="91"/>
                    <a:pt x="1038" y="89"/>
                  </a:cubicBezTo>
                  <a:cubicBezTo>
                    <a:pt x="1037" y="89"/>
                    <a:pt x="1033" y="88"/>
                    <a:pt x="1031" y="88"/>
                  </a:cubicBezTo>
                  <a:cubicBezTo>
                    <a:pt x="1023" y="85"/>
                    <a:pt x="1020" y="82"/>
                    <a:pt x="1017" y="80"/>
                  </a:cubicBezTo>
                  <a:cubicBezTo>
                    <a:pt x="1017" y="79"/>
                    <a:pt x="1017" y="77"/>
                    <a:pt x="1016" y="77"/>
                  </a:cubicBezTo>
                  <a:cubicBezTo>
                    <a:pt x="1015" y="76"/>
                    <a:pt x="1012" y="75"/>
                    <a:pt x="1011" y="75"/>
                  </a:cubicBezTo>
                  <a:cubicBezTo>
                    <a:pt x="1009" y="73"/>
                    <a:pt x="1008" y="72"/>
                    <a:pt x="1006" y="70"/>
                  </a:cubicBezTo>
                  <a:cubicBezTo>
                    <a:pt x="1004" y="69"/>
                    <a:pt x="997" y="68"/>
                    <a:pt x="992" y="67"/>
                  </a:cubicBezTo>
                  <a:cubicBezTo>
                    <a:pt x="997" y="72"/>
                    <a:pt x="1003" y="71"/>
                    <a:pt x="1009" y="74"/>
                  </a:cubicBezTo>
                  <a:cubicBezTo>
                    <a:pt x="1008" y="75"/>
                    <a:pt x="1014" y="77"/>
                    <a:pt x="1013" y="79"/>
                  </a:cubicBezTo>
                  <a:cubicBezTo>
                    <a:pt x="1009" y="78"/>
                    <a:pt x="1005" y="76"/>
                    <a:pt x="1001" y="74"/>
                  </a:cubicBezTo>
                  <a:cubicBezTo>
                    <a:pt x="996" y="71"/>
                    <a:pt x="992" y="69"/>
                    <a:pt x="988" y="67"/>
                  </a:cubicBezTo>
                  <a:cubicBezTo>
                    <a:pt x="982" y="66"/>
                    <a:pt x="979" y="66"/>
                    <a:pt x="974" y="64"/>
                  </a:cubicBezTo>
                  <a:cubicBezTo>
                    <a:pt x="974" y="63"/>
                    <a:pt x="973" y="62"/>
                    <a:pt x="973" y="61"/>
                  </a:cubicBezTo>
                  <a:cubicBezTo>
                    <a:pt x="974" y="56"/>
                    <a:pt x="987" y="63"/>
                    <a:pt x="989" y="59"/>
                  </a:cubicBezTo>
                  <a:cubicBezTo>
                    <a:pt x="991" y="61"/>
                    <a:pt x="989" y="63"/>
                    <a:pt x="995" y="65"/>
                  </a:cubicBezTo>
                  <a:cubicBezTo>
                    <a:pt x="1002" y="64"/>
                    <a:pt x="1004" y="67"/>
                    <a:pt x="1009" y="70"/>
                  </a:cubicBezTo>
                  <a:cubicBezTo>
                    <a:pt x="1011" y="71"/>
                    <a:pt x="1011" y="70"/>
                    <a:pt x="1014" y="71"/>
                  </a:cubicBezTo>
                  <a:cubicBezTo>
                    <a:pt x="1017" y="73"/>
                    <a:pt x="1017" y="74"/>
                    <a:pt x="1020" y="75"/>
                  </a:cubicBezTo>
                  <a:cubicBezTo>
                    <a:pt x="1028" y="78"/>
                    <a:pt x="1039" y="80"/>
                    <a:pt x="1047" y="84"/>
                  </a:cubicBezTo>
                  <a:cubicBezTo>
                    <a:pt x="1051" y="86"/>
                    <a:pt x="1053" y="90"/>
                    <a:pt x="1057" y="91"/>
                  </a:cubicBezTo>
                  <a:cubicBezTo>
                    <a:pt x="1062" y="93"/>
                    <a:pt x="1052" y="85"/>
                    <a:pt x="1060" y="89"/>
                  </a:cubicBezTo>
                  <a:cubicBezTo>
                    <a:pt x="1066" y="93"/>
                    <a:pt x="1069" y="97"/>
                    <a:pt x="1073" y="101"/>
                  </a:cubicBezTo>
                  <a:cubicBezTo>
                    <a:pt x="1077" y="99"/>
                    <a:pt x="1087" y="107"/>
                    <a:pt x="1093" y="110"/>
                  </a:cubicBezTo>
                  <a:cubicBezTo>
                    <a:pt x="1096" y="111"/>
                    <a:pt x="1098" y="111"/>
                    <a:pt x="1101" y="112"/>
                  </a:cubicBezTo>
                  <a:cubicBezTo>
                    <a:pt x="1111" y="118"/>
                    <a:pt x="1121" y="126"/>
                    <a:pt x="1132" y="133"/>
                  </a:cubicBezTo>
                  <a:cubicBezTo>
                    <a:pt x="1142" y="140"/>
                    <a:pt x="1151" y="148"/>
                    <a:pt x="1162" y="154"/>
                  </a:cubicBezTo>
                  <a:cubicBezTo>
                    <a:pt x="1167" y="152"/>
                    <a:pt x="1149" y="144"/>
                    <a:pt x="1153" y="142"/>
                  </a:cubicBezTo>
                  <a:cubicBezTo>
                    <a:pt x="1157" y="147"/>
                    <a:pt x="1166" y="153"/>
                    <a:pt x="1174" y="159"/>
                  </a:cubicBezTo>
                  <a:cubicBezTo>
                    <a:pt x="1177" y="161"/>
                    <a:pt x="1177" y="157"/>
                    <a:pt x="1182" y="162"/>
                  </a:cubicBezTo>
                  <a:cubicBezTo>
                    <a:pt x="1180" y="164"/>
                    <a:pt x="1190" y="177"/>
                    <a:pt x="1196" y="177"/>
                  </a:cubicBezTo>
                  <a:cubicBezTo>
                    <a:pt x="1196" y="175"/>
                    <a:pt x="1188" y="171"/>
                    <a:pt x="1189" y="169"/>
                  </a:cubicBezTo>
                  <a:cubicBezTo>
                    <a:pt x="1190" y="167"/>
                    <a:pt x="1192" y="165"/>
                    <a:pt x="1197" y="169"/>
                  </a:cubicBezTo>
                  <a:cubicBezTo>
                    <a:pt x="1194" y="170"/>
                    <a:pt x="1191" y="170"/>
                    <a:pt x="1197" y="175"/>
                  </a:cubicBezTo>
                  <a:cubicBezTo>
                    <a:pt x="1204" y="180"/>
                    <a:pt x="1195" y="168"/>
                    <a:pt x="1200" y="172"/>
                  </a:cubicBezTo>
                  <a:cubicBezTo>
                    <a:pt x="1208" y="179"/>
                    <a:pt x="1208" y="179"/>
                    <a:pt x="1208" y="179"/>
                  </a:cubicBezTo>
                  <a:cubicBezTo>
                    <a:pt x="1205" y="181"/>
                    <a:pt x="1205" y="181"/>
                    <a:pt x="1205" y="181"/>
                  </a:cubicBezTo>
                  <a:cubicBezTo>
                    <a:pt x="1209" y="186"/>
                    <a:pt x="1213" y="186"/>
                    <a:pt x="1217" y="190"/>
                  </a:cubicBezTo>
                  <a:cubicBezTo>
                    <a:pt x="1219" y="191"/>
                    <a:pt x="1222" y="195"/>
                    <a:pt x="1224" y="197"/>
                  </a:cubicBezTo>
                  <a:cubicBezTo>
                    <a:pt x="1230" y="203"/>
                    <a:pt x="1240" y="209"/>
                    <a:pt x="1247" y="215"/>
                  </a:cubicBezTo>
                  <a:cubicBezTo>
                    <a:pt x="1252" y="219"/>
                    <a:pt x="1256" y="224"/>
                    <a:pt x="1259" y="227"/>
                  </a:cubicBezTo>
                  <a:cubicBezTo>
                    <a:pt x="1262" y="230"/>
                    <a:pt x="1269" y="229"/>
                    <a:pt x="1268" y="236"/>
                  </a:cubicBezTo>
                  <a:cubicBezTo>
                    <a:pt x="1266" y="236"/>
                    <a:pt x="1261" y="229"/>
                    <a:pt x="1259" y="230"/>
                  </a:cubicBezTo>
                  <a:cubicBezTo>
                    <a:pt x="1265" y="239"/>
                    <a:pt x="1278" y="247"/>
                    <a:pt x="1284" y="257"/>
                  </a:cubicBezTo>
                  <a:cubicBezTo>
                    <a:pt x="1287" y="260"/>
                    <a:pt x="1284" y="252"/>
                    <a:pt x="1290" y="258"/>
                  </a:cubicBezTo>
                  <a:cubicBezTo>
                    <a:pt x="1295" y="265"/>
                    <a:pt x="1301" y="269"/>
                    <a:pt x="1307" y="276"/>
                  </a:cubicBezTo>
                  <a:cubicBezTo>
                    <a:pt x="1312" y="282"/>
                    <a:pt x="1317" y="288"/>
                    <a:pt x="1322" y="295"/>
                  </a:cubicBezTo>
                  <a:cubicBezTo>
                    <a:pt x="1325" y="298"/>
                    <a:pt x="1327" y="301"/>
                    <a:pt x="1329" y="304"/>
                  </a:cubicBezTo>
                  <a:cubicBezTo>
                    <a:pt x="1331" y="307"/>
                    <a:pt x="1333" y="309"/>
                    <a:pt x="1335" y="312"/>
                  </a:cubicBezTo>
                  <a:cubicBezTo>
                    <a:pt x="1339" y="315"/>
                    <a:pt x="1341" y="315"/>
                    <a:pt x="1344" y="319"/>
                  </a:cubicBezTo>
                  <a:cubicBezTo>
                    <a:pt x="1347" y="323"/>
                    <a:pt x="1347" y="327"/>
                    <a:pt x="1350" y="332"/>
                  </a:cubicBezTo>
                  <a:cubicBezTo>
                    <a:pt x="1352" y="335"/>
                    <a:pt x="1355" y="337"/>
                    <a:pt x="1357" y="340"/>
                  </a:cubicBezTo>
                  <a:cubicBezTo>
                    <a:pt x="1362" y="346"/>
                    <a:pt x="1365" y="353"/>
                    <a:pt x="1369" y="357"/>
                  </a:cubicBezTo>
                  <a:cubicBezTo>
                    <a:pt x="1369" y="354"/>
                    <a:pt x="1365" y="349"/>
                    <a:pt x="1368" y="348"/>
                  </a:cubicBezTo>
                  <a:cubicBezTo>
                    <a:pt x="1371" y="353"/>
                    <a:pt x="1376" y="360"/>
                    <a:pt x="1374" y="361"/>
                  </a:cubicBezTo>
                  <a:cubicBezTo>
                    <a:pt x="1373" y="365"/>
                    <a:pt x="1366" y="355"/>
                    <a:pt x="1371" y="363"/>
                  </a:cubicBezTo>
                  <a:cubicBezTo>
                    <a:pt x="1373" y="366"/>
                    <a:pt x="1374" y="367"/>
                    <a:pt x="1375" y="368"/>
                  </a:cubicBezTo>
                  <a:cubicBezTo>
                    <a:pt x="1377" y="371"/>
                    <a:pt x="1377" y="372"/>
                    <a:pt x="1378" y="374"/>
                  </a:cubicBezTo>
                  <a:cubicBezTo>
                    <a:pt x="1383" y="380"/>
                    <a:pt x="1389" y="386"/>
                    <a:pt x="1394" y="396"/>
                  </a:cubicBezTo>
                  <a:cubicBezTo>
                    <a:pt x="1403" y="396"/>
                    <a:pt x="1409" y="427"/>
                    <a:pt x="1417" y="432"/>
                  </a:cubicBezTo>
                  <a:cubicBezTo>
                    <a:pt x="1414" y="434"/>
                    <a:pt x="1418" y="443"/>
                    <a:pt x="1422" y="453"/>
                  </a:cubicBezTo>
                  <a:cubicBezTo>
                    <a:pt x="1425" y="453"/>
                    <a:pt x="1422" y="443"/>
                    <a:pt x="1426" y="449"/>
                  </a:cubicBezTo>
                  <a:cubicBezTo>
                    <a:pt x="1429" y="454"/>
                    <a:pt x="1428" y="457"/>
                    <a:pt x="1429" y="461"/>
                  </a:cubicBezTo>
                  <a:cubicBezTo>
                    <a:pt x="1428" y="461"/>
                    <a:pt x="1426" y="456"/>
                    <a:pt x="1425" y="458"/>
                  </a:cubicBezTo>
                  <a:cubicBezTo>
                    <a:pt x="1428" y="463"/>
                    <a:pt x="1430" y="476"/>
                    <a:pt x="1433" y="473"/>
                  </a:cubicBezTo>
                  <a:cubicBezTo>
                    <a:pt x="1436" y="471"/>
                    <a:pt x="1427" y="463"/>
                    <a:pt x="1431" y="462"/>
                  </a:cubicBezTo>
                  <a:cubicBezTo>
                    <a:pt x="1439" y="468"/>
                    <a:pt x="1438" y="484"/>
                    <a:pt x="1439" y="489"/>
                  </a:cubicBezTo>
                  <a:cubicBezTo>
                    <a:pt x="1441" y="493"/>
                    <a:pt x="1444" y="498"/>
                    <a:pt x="1446" y="504"/>
                  </a:cubicBezTo>
                  <a:cubicBezTo>
                    <a:pt x="1448" y="512"/>
                    <a:pt x="1448" y="517"/>
                    <a:pt x="1452" y="520"/>
                  </a:cubicBezTo>
                  <a:cubicBezTo>
                    <a:pt x="1453" y="525"/>
                    <a:pt x="1450" y="525"/>
                    <a:pt x="1453" y="531"/>
                  </a:cubicBezTo>
                  <a:cubicBezTo>
                    <a:pt x="1455" y="530"/>
                    <a:pt x="1456" y="533"/>
                    <a:pt x="1457" y="537"/>
                  </a:cubicBezTo>
                  <a:cubicBezTo>
                    <a:pt x="1458" y="541"/>
                    <a:pt x="1459" y="546"/>
                    <a:pt x="1460" y="549"/>
                  </a:cubicBezTo>
                  <a:cubicBezTo>
                    <a:pt x="1460" y="550"/>
                    <a:pt x="1462" y="550"/>
                    <a:pt x="1463" y="552"/>
                  </a:cubicBezTo>
                  <a:cubicBezTo>
                    <a:pt x="1464" y="556"/>
                    <a:pt x="1465" y="561"/>
                    <a:pt x="1466" y="567"/>
                  </a:cubicBezTo>
                  <a:cubicBezTo>
                    <a:pt x="1467" y="571"/>
                    <a:pt x="1468" y="571"/>
                    <a:pt x="1469" y="575"/>
                  </a:cubicBezTo>
                  <a:cubicBezTo>
                    <a:pt x="1471" y="583"/>
                    <a:pt x="1469" y="580"/>
                    <a:pt x="1472" y="585"/>
                  </a:cubicBezTo>
                  <a:cubicBezTo>
                    <a:pt x="1475" y="589"/>
                    <a:pt x="1475" y="599"/>
                    <a:pt x="1477" y="605"/>
                  </a:cubicBezTo>
                  <a:cubicBezTo>
                    <a:pt x="1479" y="605"/>
                    <a:pt x="1481" y="604"/>
                    <a:pt x="1483" y="606"/>
                  </a:cubicBezTo>
                  <a:cubicBezTo>
                    <a:pt x="1481" y="617"/>
                    <a:pt x="1485" y="625"/>
                    <a:pt x="1487" y="634"/>
                  </a:cubicBezTo>
                  <a:cubicBezTo>
                    <a:pt x="1489" y="642"/>
                    <a:pt x="1492" y="656"/>
                    <a:pt x="1492" y="659"/>
                  </a:cubicBezTo>
                  <a:cubicBezTo>
                    <a:pt x="1491" y="662"/>
                    <a:pt x="1489" y="657"/>
                    <a:pt x="1489" y="663"/>
                  </a:cubicBezTo>
                  <a:cubicBezTo>
                    <a:pt x="1491" y="676"/>
                    <a:pt x="1496" y="688"/>
                    <a:pt x="1495" y="699"/>
                  </a:cubicBezTo>
                  <a:cubicBezTo>
                    <a:pt x="1497" y="701"/>
                    <a:pt x="1497" y="693"/>
                    <a:pt x="1498" y="699"/>
                  </a:cubicBezTo>
                  <a:cubicBezTo>
                    <a:pt x="1499" y="721"/>
                    <a:pt x="1502" y="736"/>
                    <a:pt x="1503" y="753"/>
                  </a:cubicBezTo>
                  <a:cubicBezTo>
                    <a:pt x="1499" y="754"/>
                    <a:pt x="1499" y="766"/>
                    <a:pt x="1499" y="776"/>
                  </a:cubicBezTo>
                  <a:cubicBezTo>
                    <a:pt x="1500" y="778"/>
                    <a:pt x="1502" y="770"/>
                    <a:pt x="1502" y="776"/>
                  </a:cubicBezTo>
                  <a:cubicBezTo>
                    <a:pt x="1502" y="786"/>
                    <a:pt x="1504" y="798"/>
                    <a:pt x="1504" y="804"/>
                  </a:cubicBezTo>
                  <a:cubicBezTo>
                    <a:pt x="1504" y="807"/>
                    <a:pt x="1502" y="809"/>
                    <a:pt x="1502" y="813"/>
                  </a:cubicBezTo>
                  <a:cubicBezTo>
                    <a:pt x="1501" y="817"/>
                    <a:pt x="1503" y="820"/>
                    <a:pt x="1502" y="824"/>
                  </a:cubicBezTo>
                  <a:cubicBezTo>
                    <a:pt x="1502" y="827"/>
                    <a:pt x="1501" y="831"/>
                    <a:pt x="1501" y="834"/>
                  </a:cubicBezTo>
                  <a:cubicBezTo>
                    <a:pt x="1500" y="841"/>
                    <a:pt x="1501" y="845"/>
                    <a:pt x="1500" y="850"/>
                  </a:cubicBezTo>
                  <a:cubicBezTo>
                    <a:pt x="1500" y="853"/>
                    <a:pt x="1498" y="856"/>
                    <a:pt x="1497" y="860"/>
                  </a:cubicBezTo>
                  <a:cubicBezTo>
                    <a:pt x="1495" y="866"/>
                    <a:pt x="1494" y="875"/>
                    <a:pt x="1493" y="881"/>
                  </a:cubicBezTo>
                  <a:cubicBezTo>
                    <a:pt x="1492" y="886"/>
                    <a:pt x="1496" y="890"/>
                    <a:pt x="1494" y="897"/>
                  </a:cubicBezTo>
                  <a:cubicBezTo>
                    <a:pt x="1493" y="900"/>
                    <a:pt x="1491" y="899"/>
                    <a:pt x="1491" y="905"/>
                  </a:cubicBezTo>
                  <a:cubicBezTo>
                    <a:pt x="1494" y="907"/>
                    <a:pt x="1492" y="909"/>
                    <a:pt x="1492" y="912"/>
                  </a:cubicBezTo>
                  <a:cubicBezTo>
                    <a:pt x="1491" y="918"/>
                    <a:pt x="1489" y="933"/>
                    <a:pt x="1488" y="935"/>
                  </a:cubicBezTo>
                  <a:cubicBezTo>
                    <a:pt x="1488" y="939"/>
                    <a:pt x="1485" y="944"/>
                    <a:pt x="1484" y="948"/>
                  </a:cubicBezTo>
                  <a:cubicBezTo>
                    <a:pt x="1484" y="951"/>
                    <a:pt x="1484" y="954"/>
                    <a:pt x="1484" y="956"/>
                  </a:cubicBezTo>
                  <a:cubicBezTo>
                    <a:pt x="1484" y="959"/>
                    <a:pt x="1482" y="960"/>
                    <a:pt x="1482" y="963"/>
                  </a:cubicBezTo>
                  <a:cubicBezTo>
                    <a:pt x="1481" y="964"/>
                    <a:pt x="1481" y="967"/>
                    <a:pt x="1480" y="970"/>
                  </a:cubicBezTo>
                  <a:cubicBezTo>
                    <a:pt x="1479" y="973"/>
                    <a:pt x="1478" y="976"/>
                    <a:pt x="1477" y="979"/>
                  </a:cubicBezTo>
                  <a:cubicBezTo>
                    <a:pt x="1476" y="985"/>
                    <a:pt x="1474" y="992"/>
                    <a:pt x="1473" y="996"/>
                  </a:cubicBezTo>
                  <a:cubicBezTo>
                    <a:pt x="1472" y="999"/>
                    <a:pt x="1471" y="1007"/>
                    <a:pt x="1471" y="1007"/>
                  </a:cubicBezTo>
                  <a:cubicBezTo>
                    <a:pt x="1471" y="1009"/>
                    <a:pt x="1470" y="1009"/>
                    <a:pt x="1469" y="1011"/>
                  </a:cubicBezTo>
                  <a:cubicBezTo>
                    <a:pt x="1466" y="1022"/>
                    <a:pt x="1463" y="1036"/>
                    <a:pt x="1459" y="1047"/>
                  </a:cubicBezTo>
                  <a:cubicBezTo>
                    <a:pt x="1458" y="1049"/>
                    <a:pt x="1457" y="1050"/>
                    <a:pt x="1455" y="1054"/>
                  </a:cubicBezTo>
                  <a:cubicBezTo>
                    <a:pt x="1455" y="1055"/>
                    <a:pt x="1456" y="1058"/>
                    <a:pt x="1455" y="1059"/>
                  </a:cubicBezTo>
                  <a:cubicBezTo>
                    <a:pt x="1455" y="1061"/>
                    <a:pt x="1452" y="1065"/>
                    <a:pt x="1452" y="1067"/>
                  </a:cubicBezTo>
                  <a:cubicBezTo>
                    <a:pt x="1451" y="1070"/>
                    <a:pt x="1452" y="1072"/>
                    <a:pt x="1452" y="1074"/>
                  </a:cubicBezTo>
                  <a:cubicBezTo>
                    <a:pt x="1451" y="1082"/>
                    <a:pt x="1449" y="1084"/>
                    <a:pt x="1445" y="1092"/>
                  </a:cubicBezTo>
                  <a:cubicBezTo>
                    <a:pt x="1441" y="1100"/>
                    <a:pt x="1437" y="1109"/>
                    <a:pt x="1435" y="1114"/>
                  </a:cubicBezTo>
                  <a:cubicBezTo>
                    <a:pt x="1433" y="1114"/>
                    <a:pt x="1434" y="1111"/>
                    <a:pt x="1432" y="1111"/>
                  </a:cubicBezTo>
                  <a:cubicBezTo>
                    <a:pt x="1429" y="1116"/>
                    <a:pt x="1431" y="1118"/>
                    <a:pt x="1428" y="1123"/>
                  </a:cubicBezTo>
                  <a:cubicBezTo>
                    <a:pt x="1426" y="1127"/>
                    <a:pt x="1424" y="1127"/>
                    <a:pt x="1422" y="1132"/>
                  </a:cubicBezTo>
                  <a:cubicBezTo>
                    <a:pt x="1420" y="1136"/>
                    <a:pt x="1421" y="1136"/>
                    <a:pt x="1419" y="1141"/>
                  </a:cubicBezTo>
                  <a:cubicBezTo>
                    <a:pt x="1418" y="1143"/>
                    <a:pt x="1412" y="1151"/>
                    <a:pt x="1416" y="1151"/>
                  </a:cubicBezTo>
                  <a:cubicBezTo>
                    <a:pt x="1420" y="1144"/>
                    <a:pt x="1424" y="1136"/>
                    <a:pt x="1428" y="1131"/>
                  </a:cubicBezTo>
                  <a:cubicBezTo>
                    <a:pt x="1430" y="1128"/>
                    <a:pt x="1434" y="1121"/>
                    <a:pt x="1435" y="1124"/>
                  </a:cubicBezTo>
                  <a:cubicBezTo>
                    <a:pt x="1433" y="1128"/>
                    <a:pt x="1431" y="1131"/>
                    <a:pt x="1429" y="1133"/>
                  </a:cubicBezTo>
                  <a:cubicBezTo>
                    <a:pt x="1423" y="1141"/>
                    <a:pt x="1424" y="1141"/>
                    <a:pt x="1420" y="1148"/>
                  </a:cubicBezTo>
                  <a:cubicBezTo>
                    <a:pt x="1420" y="1149"/>
                    <a:pt x="1418" y="1149"/>
                    <a:pt x="1417" y="1152"/>
                  </a:cubicBezTo>
                  <a:cubicBezTo>
                    <a:pt x="1415" y="1157"/>
                    <a:pt x="1414" y="1160"/>
                    <a:pt x="1410" y="1163"/>
                  </a:cubicBezTo>
                  <a:cubicBezTo>
                    <a:pt x="1409" y="1166"/>
                    <a:pt x="1411" y="1167"/>
                    <a:pt x="1410" y="1171"/>
                  </a:cubicBezTo>
                  <a:cubicBezTo>
                    <a:pt x="1403" y="1178"/>
                    <a:pt x="1403" y="1185"/>
                    <a:pt x="1400" y="1190"/>
                  </a:cubicBezTo>
                  <a:cubicBezTo>
                    <a:pt x="1398" y="1193"/>
                    <a:pt x="1396" y="1194"/>
                    <a:pt x="1394" y="1197"/>
                  </a:cubicBezTo>
                  <a:cubicBezTo>
                    <a:pt x="1392" y="1202"/>
                    <a:pt x="1394" y="1205"/>
                    <a:pt x="1390" y="1210"/>
                  </a:cubicBezTo>
                  <a:cubicBezTo>
                    <a:pt x="1384" y="1217"/>
                    <a:pt x="1379" y="1217"/>
                    <a:pt x="1383" y="1208"/>
                  </a:cubicBezTo>
                  <a:cubicBezTo>
                    <a:pt x="1390" y="1200"/>
                    <a:pt x="1397" y="1191"/>
                    <a:pt x="1398" y="1184"/>
                  </a:cubicBezTo>
                  <a:cubicBezTo>
                    <a:pt x="1390" y="1193"/>
                    <a:pt x="1382" y="1206"/>
                    <a:pt x="1380" y="1211"/>
                  </a:cubicBezTo>
                  <a:cubicBezTo>
                    <a:pt x="1377" y="1219"/>
                    <a:pt x="1380" y="1217"/>
                    <a:pt x="1377" y="1225"/>
                  </a:cubicBezTo>
                  <a:cubicBezTo>
                    <a:pt x="1376" y="1227"/>
                    <a:pt x="1373" y="1232"/>
                    <a:pt x="1373" y="1233"/>
                  </a:cubicBezTo>
                  <a:cubicBezTo>
                    <a:pt x="1372" y="1233"/>
                    <a:pt x="1371" y="1238"/>
                    <a:pt x="1369" y="1238"/>
                  </a:cubicBezTo>
                  <a:cubicBezTo>
                    <a:pt x="1368" y="1236"/>
                    <a:pt x="1376" y="1224"/>
                    <a:pt x="1370" y="1228"/>
                  </a:cubicBezTo>
                  <a:cubicBezTo>
                    <a:pt x="1365" y="1236"/>
                    <a:pt x="1366" y="1239"/>
                    <a:pt x="1363" y="1245"/>
                  </a:cubicBezTo>
                  <a:cubicBezTo>
                    <a:pt x="1357" y="1255"/>
                    <a:pt x="1346" y="1266"/>
                    <a:pt x="1339" y="1276"/>
                  </a:cubicBezTo>
                  <a:cubicBezTo>
                    <a:pt x="1337" y="1278"/>
                    <a:pt x="1336" y="1281"/>
                    <a:pt x="1334" y="1284"/>
                  </a:cubicBezTo>
                  <a:cubicBezTo>
                    <a:pt x="1333" y="1287"/>
                    <a:pt x="1328" y="1290"/>
                    <a:pt x="1325" y="1293"/>
                  </a:cubicBezTo>
                  <a:cubicBezTo>
                    <a:pt x="1321" y="1298"/>
                    <a:pt x="1317" y="1304"/>
                    <a:pt x="1319" y="1306"/>
                  </a:cubicBezTo>
                  <a:cubicBezTo>
                    <a:pt x="1322" y="1306"/>
                    <a:pt x="1326" y="1299"/>
                    <a:pt x="1329" y="1297"/>
                  </a:cubicBezTo>
                  <a:cubicBezTo>
                    <a:pt x="1330" y="1296"/>
                    <a:pt x="1331" y="1297"/>
                    <a:pt x="1332" y="1296"/>
                  </a:cubicBezTo>
                  <a:cubicBezTo>
                    <a:pt x="1336" y="1291"/>
                    <a:pt x="1334" y="1290"/>
                    <a:pt x="1338" y="1284"/>
                  </a:cubicBezTo>
                  <a:cubicBezTo>
                    <a:pt x="1347" y="1281"/>
                    <a:pt x="1350" y="1272"/>
                    <a:pt x="1356" y="1264"/>
                  </a:cubicBezTo>
                  <a:cubicBezTo>
                    <a:pt x="1358" y="1261"/>
                    <a:pt x="1362" y="1257"/>
                    <a:pt x="1364" y="1254"/>
                  </a:cubicBezTo>
                  <a:cubicBezTo>
                    <a:pt x="1369" y="1248"/>
                    <a:pt x="1373" y="1242"/>
                    <a:pt x="1377" y="1235"/>
                  </a:cubicBezTo>
                  <a:cubicBezTo>
                    <a:pt x="1379" y="1232"/>
                    <a:pt x="1381" y="1228"/>
                    <a:pt x="1384" y="1225"/>
                  </a:cubicBezTo>
                  <a:cubicBezTo>
                    <a:pt x="1386" y="1222"/>
                    <a:pt x="1388" y="1218"/>
                    <a:pt x="1390" y="1215"/>
                  </a:cubicBezTo>
                  <a:cubicBezTo>
                    <a:pt x="1392" y="1212"/>
                    <a:pt x="1394" y="1210"/>
                    <a:pt x="1397" y="1206"/>
                  </a:cubicBezTo>
                  <a:cubicBezTo>
                    <a:pt x="1400" y="1201"/>
                    <a:pt x="1401" y="1197"/>
                    <a:pt x="1404" y="1192"/>
                  </a:cubicBezTo>
                  <a:cubicBezTo>
                    <a:pt x="1406" y="1187"/>
                    <a:pt x="1410" y="1182"/>
                    <a:pt x="1413" y="1177"/>
                  </a:cubicBezTo>
                  <a:cubicBezTo>
                    <a:pt x="1417" y="1169"/>
                    <a:pt x="1419" y="1160"/>
                    <a:pt x="1423" y="1152"/>
                  </a:cubicBezTo>
                  <a:cubicBezTo>
                    <a:pt x="1424" y="1150"/>
                    <a:pt x="1426" y="1149"/>
                    <a:pt x="1428" y="1145"/>
                  </a:cubicBezTo>
                  <a:cubicBezTo>
                    <a:pt x="1431" y="1138"/>
                    <a:pt x="1436" y="1130"/>
                    <a:pt x="1440" y="1121"/>
                  </a:cubicBezTo>
                  <a:cubicBezTo>
                    <a:pt x="1445" y="1113"/>
                    <a:pt x="1449" y="1104"/>
                    <a:pt x="1452" y="1096"/>
                  </a:cubicBezTo>
                  <a:cubicBezTo>
                    <a:pt x="1454" y="1090"/>
                    <a:pt x="1455" y="1086"/>
                    <a:pt x="1457" y="1081"/>
                  </a:cubicBezTo>
                  <a:cubicBezTo>
                    <a:pt x="1459" y="1074"/>
                    <a:pt x="1462" y="1067"/>
                    <a:pt x="1465" y="1059"/>
                  </a:cubicBezTo>
                  <a:cubicBezTo>
                    <a:pt x="1466" y="1056"/>
                    <a:pt x="1467" y="1052"/>
                    <a:pt x="1469" y="1049"/>
                  </a:cubicBezTo>
                  <a:cubicBezTo>
                    <a:pt x="1470" y="1046"/>
                    <a:pt x="1471" y="1043"/>
                    <a:pt x="1472" y="1040"/>
                  </a:cubicBezTo>
                  <a:cubicBezTo>
                    <a:pt x="1473" y="1036"/>
                    <a:pt x="1475" y="1033"/>
                    <a:pt x="1476" y="1029"/>
                  </a:cubicBezTo>
                  <a:cubicBezTo>
                    <a:pt x="1478" y="1025"/>
                    <a:pt x="1477" y="1021"/>
                    <a:pt x="1478" y="1016"/>
                  </a:cubicBezTo>
                  <a:cubicBezTo>
                    <a:pt x="1479" y="1015"/>
                    <a:pt x="1480" y="1013"/>
                    <a:pt x="1481" y="1011"/>
                  </a:cubicBezTo>
                  <a:cubicBezTo>
                    <a:pt x="1481" y="1009"/>
                    <a:pt x="1482" y="1006"/>
                    <a:pt x="1483" y="1004"/>
                  </a:cubicBezTo>
                  <a:cubicBezTo>
                    <a:pt x="1487" y="993"/>
                    <a:pt x="1488" y="984"/>
                    <a:pt x="1490" y="978"/>
                  </a:cubicBezTo>
                  <a:cubicBezTo>
                    <a:pt x="1491" y="975"/>
                    <a:pt x="1492" y="975"/>
                    <a:pt x="1493" y="970"/>
                  </a:cubicBezTo>
                  <a:cubicBezTo>
                    <a:pt x="1494" y="964"/>
                    <a:pt x="1494" y="958"/>
                    <a:pt x="1496" y="953"/>
                  </a:cubicBezTo>
                  <a:cubicBezTo>
                    <a:pt x="1497" y="945"/>
                    <a:pt x="1500" y="938"/>
                    <a:pt x="1502" y="931"/>
                  </a:cubicBezTo>
                  <a:cubicBezTo>
                    <a:pt x="1502" y="928"/>
                    <a:pt x="1501" y="924"/>
                    <a:pt x="1502" y="920"/>
                  </a:cubicBezTo>
                  <a:cubicBezTo>
                    <a:pt x="1503" y="909"/>
                    <a:pt x="1508" y="894"/>
                    <a:pt x="1508" y="884"/>
                  </a:cubicBezTo>
                  <a:cubicBezTo>
                    <a:pt x="1509" y="879"/>
                    <a:pt x="1508" y="877"/>
                    <a:pt x="1508" y="872"/>
                  </a:cubicBezTo>
                  <a:cubicBezTo>
                    <a:pt x="1509" y="863"/>
                    <a:pt x="1512" y="856"/>
                    <a:pt x="1512" y="847"/>
                  </a:cubicBezTo>
                  <a:cubicBezTo>
                    <a:pt x="1513" y="840"/>
                    <a:pt x="1513" y="833"/>
                    <a:pt x="1514" y="826"/>
                  </a:cubicBezTo>
                  <a:cubicBezTo>
                    <a:pt x="1514" y="823"/>
                    <a:pt x="1514" y="819"/>
                    <a:pt x="1514" y="817"/>
                  </a:cubicBezTo>
                  <a:cubicBezTo>
                    <a:pt x="1514" y="814"/>
                    <a:pt x="1514" y="811"/>
                    <a:pt x="1514" y="809"/>
                  </a:cubicBezTo>
                  <a:cubicBezTo>
                    <a:pt x="1514" y="806"/>
                    <a:pt x="1515" y="801"/>
                    <a:pt x="1515" y="798"/>
                  </a:cubicBezTo>
                  <a:cubicBezTo>
                    <a:pt x="1515" y="796"/>
                    <a:pt x="1513" y="796"/>
                    <a:pt x="1513" y="792"/>
                  </a:cubicBezTo>
                  <a:cubicBezTo>
                    <a:pt x="1513" y="792"/>
                    <a:pt x="1513" y="783"/>
                    <a:pt x="1513" y="783"/>
                  </a:cubicBezTo>
                  <a:cubicBezTo>
                    <a:pt x="1514" y="778"/>
                    <a:pt x="1515" y="775"/>
                    <a:pt x="1514" y="770"/>
                  </a:cubicBezTo>
                  <a:cubicBezTo>
                    <a:pt x="1514" y="756"/>
                    <a:pt x="1512" y="742"/>
                    <a:pt x="1512" y="733"/>
                  </a:cubicBezTo>
                  <a:cubicBezTo>
                    <a:pt x="1511" y="721"/>
                    <a:pt x="1511" y="716"/>
                    <a:pt x="1510" y="711"/>
                  </a:cubicBezTo>
                  <a:cubicBezTo>
                    <a:pt x="1508" y="703"/>
                    <a:pt x="1510" y="694"/>
                    <a:pt x="1508" y="685"/>
                  </a:cubicBezTo>
                  <a:cubicBezTo>
                    <a:pt x="1508" y="679"/>
                    <a:pt x="1505" y="672"/>
                    <a:pt x="1505" y="666"/>
                  </a:cubicBezTo>
                  <a:cubicBezTo>
                    <a:pt x="1504" y="663"/>
                    <a:pt x="1505" y="662"/>
                    <a:pt x="1504" y="657"/>
                  </a:cubicBezTo>
                  <a:cubicBezTo>
                    <a:pt x="1504" y="650"/>
                    <a:pt x="1501" y="643"/>
                    <a:pt x="1500" y="636"/>
                  </a:cubicBezTo>
                  <a:cubicBezTo>
                    <a:pt x="1500" y="633"/>
                    <a:pt x="1501" y="627"/>
                    <a:pt x="1500" y="625"/>
                  </a:cubicBezTo>
                  <a:cubicBezTo>
                    <a:pt x="1501" y="625"/>
                    <a:pt x="1497" y="620"/>
                    <a:pt x="1497" y="617"/>
                  </a:cubicBezTo>
                  <a:cubicBezTo>
                    <a:pt x="1495" y="612"/>
                    <a:pt x="1494" y="606"/>
                    <a:pt x="1493" y="602"/>
                  </a:cubicBezTo>
                  <a:cubicBezTo>
                    <a:pt x="1492" y="599"/>
                    <a:pt x="1490" y="598"/>
                    <a:pt x="1489" y="594"/>
                  </a:cubicBezTo>
                  <a:cubicBezTo>
                    <a:pt x="1488" y="589"/>
                    <a:pt x="1486" y="583"/>
                    <a:pt x="1485" y="577"/>
                  </a:cubicBezTo>
                  <a:cubicBezTo>
                    <a:pt x="1483" y="570"/>
                    <a:pt x="1481" y="564"/>
                    <a:pt x="1480" y="559"/>
                  </a:cubicBezTo>
                  <a:cubicBezTo>
                    <a:pt x="1479" y="554"/>
                    <a:pt x="1480" y="552"/>
                    <a:pt x="1478" y="548"/>
                  </a:cubicBezTo>
                  <a:cubicBezTo>
                    <a:pt x="1476" y="541"/>
                    <a:pt x="1473" y="535"/>
                    <a:pt x="1470" y="528"/>
                  </a:cubicBezTo>
                  <a:cubicBezTo>
                    <a:pt x="1468" y="522"/>
                    <a:pt x="1467" y="517"/>
                    <a:pt x="1465" y="511"/>
                  </a:cubicBezTo>
                  <a:cubicBezTo>
                    <a:pt x="1464" y="506"/>
                    <a:pt x="1462" y="501"/>
                    <a:pt x="1460" y="496"/>
                  </a:cubicBezTo>
                  <a:cubicBezTo>
                    <a:pt x="1458" y="491"/>
                    <a:pt x="1456" y="486"/>
                    <a:pt x="1454" y="481"/>
                  </a:cubicBezTo>
                  <a:cubicBezTo>
                    <a:pt x="1451" y="476"/>
                    <a:pt x="1449" y="471"/>
                    <a:pt x="1447" y="466"/>
                  </a:cubicBezTo>
                  <a:cubicBezTo>
                    <a:pt x="1446" y="464"/>
                    <a:pt x="1445" y="461"/>
                    <a:pt x="1444" y="459"/>
                  </a:cubicBezTo>
                  <a:cubicBezTo>
                    <a:pt x="1443" y="456"/>
                    <a:pt x="1442" y="454"/>
                    <a:pt x="1441" y="452"/>
                  </a:cubicBezTo>
                  <a:cubicBezTo>
                    <a:pt x="1444" y="452"/>
                    <a:pt x="1443" y="448"/>
                    <a:pt x="1440" y="442"/>
                  </a:cubicBezTo>
                  <a:cubicBezTo>
                    <a:pt x="1437" y="438"/>
                    <a:pt x="1439" y="451"/>
                    <a:pt x="1435" y="442"/>
                  </a:cubicBezTo>
                  <a:cubicBezTo>
                    <a:pt x="1432" y="431"/>
                    <a:pt x="1429" y="427"/>
                    <a:pt x="1424" y="419"/>
                  </a:cubicBezTo>
                  <a:cubicBezTo>
                    <a:pt x="1419" y="411"/>
                    <a:pt x="1413" y="399"/>
                    <a:pt x="1408" y="391"/>
                  </a:cubicBezTo>
                  <a:cubicBezTo>
                    <a:pt x="1407" y="388"/>
                    <a:pt x="1404" y="387"/>
                    <a:pt x="1403" y="384"/>
                  </a:cubicBezTo>
                  <a:cubicBezTo>
                    <a:pt x="1401" y="381"/>
                    <a:pt x="1400" y="377"/>
                    <a:pt x="1398" y="374"/>
                  </a:cubicBezTo>
                  <a:cubicBezTo>
                    <a:pt x="1397" y="372"/>
                    <a:pt x="1394" y="370"/>
                    <a:pt x="1393" y="368"/>
                  </a:cubicBezTo>
                  <a:cubicBezTo>
                    <a:pt x="1391" y="365"/>
                    <a:pt x="1392" y="363"/>
                    <a:pt x="1390" y="359"/>
                  </a:cubicBezTo>
                  <a:cubicBezTo>
                    <a:pt x="1388" y="356"/>
                    <a:pt x="1384" y="356"/>
                    <a:pt x="1383" y="351"/>
                  </a:cubicBezTo>
                  <a:cubicBezTo>
                    <a:pt x="1380" y="344"/>
                    <a:pt x="1383" y="343"/>
                    <a:pt x="1378" y="334"/>
                  </a:cubicBezTo>
                  <a:cubicBezTo>
                    <a:pt x="1372" y="330"/>
                    <a:pt x="1379" y="340"/>
                    <a:pt x="1376" y="340"/>
                  </a:cubicBezTo>
                  <a:cubicBezTo>
                    <a:pt x="1370" y="332"/>
                    <a:pt x="1365" y="322"/>
                    <a:pt x="1359" y="313"/>
                  </a:cubicBezTo>
                  <a:cubicBezTo>
                    <a:pt x="1357" y="311"/>
                    <a:pt x="1354" y="309"/>
                    <a:pt x="1351" y="306"/>
                  </a:cubicBezTo>
                  <a:cubicBezTo>
                    <a:pt x="1347" y="301"/>
                    <a:pt x="1343" y="293"/>
                    <a:pt x="1339" y="288"/>
                  </a:cubicBezTo>
                  <a:cubicBezTo>
                    <a:pt x="1333" y="282"/>
                    <a:pt x="1328" y="278"/>
                    <a:pt x="1324" y="273"/>
                  </a:cubicBezTo>
                  <a:cubicBezTo>
                    <a:pt x="1322" y="271"/>
                    <a:pt x="1319" y="265"/>
                    <a:pt x="1317" y="263"/>
                  </a:cubicBezTo>
                  <a:cubicBezTo>
                    <a:pt x="1313" y="258"/>
                    <a:pt x="1309" y="257"/>
                    <a:pt x="1305" y="253"/>
                  </a:cubicBezTo>
                  <a:cubicBezTo>
                    <a:pt x="1302" y="250"/>
                    <a:pt x="1300" y="244"/>
                    <a:pt x="1297" y="240"/>
                  </a:cubicBezTo>
                  <a:cubicBezTo>
                    <a:pt x="1295" y="239"/>
                    <a:pt x="1291" y="236"/>
                    <a:pt x="1288" y="234"/>
                  </a:cubicBezTo>
                  <a:cubicBezTo>
                    <a:pt x="1286" y="231"/>
                    <a:pt x="1284" y="227"/>
                    <a:pt x="1282" y="225"/>
                  </a:cubicBezTo>
                  <a:cubicBezTo>
                    <a:pt x="1280" y="223"/>
                    <a:pt x="1278" y="223"/>
                    <a:pt x="1276" y="222"/>
                  </a:cubicBezTo>
                  <a:cubicBezTo>
                    <a:pt x="1273" y="219"/>
                    <a:pt x="1269" y="216"/>
                    <a:pt x="1265" y="212"/>
                  </a:cubicBezTo>
                  <a:cubicBezTo>
                    <a:pt x="1261" y="208"/>
                    <a:pt x="1256" y="204"/>
                    <a:pt x="1253" y="200"/>
                  </a:cubicBezTo>
                  <a:cubicBezTo>
                    <a:pt x="1250" y="198"/>
                    <a:pt x="1250" y="196"/>
                    <a:pt x="1247" y="194"/>
                  </a:cubicBezTo>
                  <a:cubicBezTo>
                    <a:pt x="1245" y="192"/>
                    <a:pt x="1241" y="190"/>
                    <a:pt x="1239" y="188"/>
                  </a:cubicBezTo>
                  <a:cubicBezTo>
                    <a:pt x="1236" y="186"/>
                    <a:pt x="1234" y="183"/>
                    <a:pt x="1231" y="181"/>
                  </a:cubicBezTo>
                  <a:cubicBezTo>
                    <a:pt x="1228" y="178"/>
                    <a:pt x="1225" y="178"/>
                    <a:pt x="1222" y="175"/>
                  </a:cubicBezTo>
                  <a:cubicBezTo>
                    <a:pt x="1219" y="172"/>
                    <a:pt x="1213" y="168"/>
                    <a:pt x="1208" y="164"/>
                  </a:cubicBezTo>
                  <a:cubicBezTo>
                    <a:pt x="1203" y="160"/>
                    <a:pt x="1198" y="156"/>
                    <a:pt x="1197" y="155"/>
                  </a:cubicBezTo>
                  <a:cubicBezTo>
                    <a:pt x="1196" y="154"/>
                    <a:pt x="1196" y="153"/>
                    <a:pt x="1195" y="152"/>
                  </a:cubicBezTo>
                  <a:cubicBezTo>
                    <a:pt x="1189" y="149"/>
                    <a:pt x="1187" y="149"/>
                    <a:pt x="1183" y="146"/>
                  </a:cubicBezTo>
                  <a:cubicBezTo>
                    <a:pt x="1180" y="144"/>
                    <a:pt x="1178" y="139"/>
                    <a:pt x="1174" y="137"/>
                  </a:cubicBezTo>
                  <a:cubicBezTo>
                    <a:pt x="1171" y="135"/>
                    <a:pt x="1168" y="134"/>
                    <a:pt x="1163" y="132"/>
                  </a:cubicBezTo>
                  <a:cubicBezTo>
                    <a:pt x="1153" y="127"/>
                    <a:pt x="1144" y="121"/>
                    <a:pt x="1146" y="116"/>
                  </a:cubicBezTo>
                  <a:cubicBezTo>
                    <a:pt x="1141" y="113"/>
                    <a:pt x="1135" y="108"/>
                    <a:pt x="1130" y="105"/>
                  </a:cubicBezTo>
                  <a:cubicBezTo>
                    <a:pt x="1126" y="103"/>
                    <a:pt x="1124" y="104"/>
                    <a:pt x="1121" y="104"/>
                  </a:cubicBezTo>
                  <a:cubicBezTo>
                    <a:pt x="1112" y="101"/>
                    <a:pt x="1095" y="91"/>
                    <a:pt x="1084" y="85"/>
                  </a:cubicBezTo>
                  <a:cubicBezTo>
                    <a:pt x="1081" y="84"/>
                    <a:pt x="1082" y="82"/>
                    <a:pt x="1079" y="81"/>
                  </a:cubicBezTo>
                  <a:cubicBezTo>
                    <a:pt x="1077" y="81"/>
                    <a:pt x="1076" y="82"/>
                    <a:pt x="1074" y="81"/>
                  </a:cubicBezTo>
                  <a:cubicBezTo>
                    <a:pt x="1074" y="81"/>
                    <a:pt x="1073" y="79"/>
                    <a:pt x="1073" y="78"/>
                  </a:cubicBezTo>
                  <a:cubicBezTo>
                    <a:pt x="1067" y="73"/>
                    <a:pt x="1056" y="72"/>
                    <a:pt x="1052" y="70"/>
                  </a:cubicBezTo>
                  <a:cubicBezTo>
                    <a:pt x="1046" y="67"/>
                    <a:pt x="1044" y="62"/>
                    <a:pt x="1039" y="62"/>
                  </a:cubicBezTo>
                  <a:cubicBezTo>
                    <a:pt x="1036" y="62"/>
                    <a:pt x="1034" y="57"/>
                    <a:pt x="1031" y="59"/>
                  </a:cubicBezTo>
                  <a:cubicBezTo>
                    <a:pt x="1034" y="60"/>
                    <a:pt x="1036" y="62"/>
                    <a:pt x="1034" y="63"/>
                  </a:cubicBezTo>
                  <a:cubicBezTo>
                    <a:pt x="1028" y="61"/>
                    <a:pt x="1025" y="61"/>
                    <a:pt x="1021" y="58"/>
                  </a:cubicBezTo>
                  <a:cubicBezTo>
                    <a:pt x="1016" y="55"/>
                    <a:pt x="1014" y="55"/>
                    <a:pt x="1011" y="54"/>
                  </a:cubicBezTo>
                  <a:cubicBezTo>
                    <a:pt x="1009" y="53"/>
                    <a:pt x="1009" y="52"/>
                    <a:pt x="1006" y="51"/>
                  </a:cubicBezTo>
                  <a:cubicBezTo>
                    <a:pt x="1002" y="50"/>
                    <a:pt x="1001" y="50"/>
                    <a:pt x="997" y="49"/>
                  </a:cubicBezTo>
                  <a:cubicBezTo>
                    <a:pt x="994" y="48"/>
                    <a:pt x="989" y="44"/>
                    <a:pt x="984" y="43"/>
                  </a:cubicBezTo>
                  <a:cubicBezTo>
                    <a:pt x="982" y="42"/>
                    <a:pt x="981" y="43"/>
                    <a:pt x="978" y="41"/>
                  </a:cubicBezTo>
                  <a:cubicBezTo>
                    <a:pt x="974" y="40"/>
                    <a:pt x="971" y="37"/>
                    <a:pt x="967" y="36"/>
                  </a:cubicBezTo>
                  <a:cubicBezTo>
                    <a:pt x="961" y="34"/>
                    <a:pt x="957" y="37"/>
                    <a:pt x="951" y="32"/>
                  </a:cubicBezTo>
                  <a:cubicBezTo>
                    <a:pt x="951" y="30"/>
                    <a:pt x="961" y="37"/>
                    <a:pt x="959" y="33"/>
                  </a:cubicBezTo>
                  <a:cubicBezTo>
                    <a:pt x="953" y="29"/>
                    <a:pt x="952" y="30"/>
                    <a:pt x="944" y="27"/>
                  </a:cubicBezTo>
                  <a:cubicBezTo>
                    <a:pt x="944" y="31"/>
                    <a:pt x="939" y="28"/>
                    <a:pt x="937" y="29"/>
                  </a:cubicBezTo>
                  <a:cubicBezTo>
                    <a:pt x="931" y="29"/>
                    <a:pt x="929" y="29"/>
                    <a:pt x="924" y="27"/>
                  </a:cubicBezTo>
                  <a:cubicBezTo>
                    <a:pt x="921" y="26"/>
                    <a:pt x="917" y="24"/>
                    <a:pt x="914" y="24"/>
                  </a:cubicBezTo>
                  <a:cubicBezTo>
                    <a:pt x="909" y="22"/>
                    <a:pt x="903" y="23"/>
                    <a:pt x="898" y="22"/>
                  </a:cubicBezTo>
                  <a:cubicBezTo>
                    <a:pt x="893" y="21"/>
                    <a:pt x="890" y="18"/>
                    <a:pt x="886" y="17"/>
                  </a:cubicBezTo>
                  <a:cubicBezTo>
                    <a:pt x="883" y="16"/>
                    <a:pt x="875" y="15"/>
                    <a:pt x="872" y="15"/>
                  </a:cubicBezTo>
                  <a:cubicBezTo>
                    <a:pt x="868" y="14"/>
                    <a:pt x="868" y="16"/>
                    <a:pt x="864" y="15"/>
                  </a:cubicBezTo>
                  <a:cubicBezTo>
                    <a:pt x="857" y="15"/>
                    <a:pt x="851" y="13"/>
                    <a:pt x="844" y="12"/>
                  </a:cubicBezTo>
                  <a:cubicBezTo>
                    <a:pt x="838" y="10"/>
                    <a:pt x="831" y="9"/>
                    <a:pt x="825" y="10"/>
                  </a:cubicBezTo>
                  <a:cubicBezTo>
                    <a:pt x="823" y="8"/>
                    <a:pt x="824" y="6"/>
                    <a:pt x="819" y="6"/>
                  </a:cubicBezTo>
                  <a:cubicBezTo>
                    <a:pt x="813" y="9"/>
                    <a:pt x="802" y="8"/>
                    <a:pt x="790" y="6"/>
                  </a:cubicBezTo>
                  <a:cubicBezTo>
                    <a:pt x="788" y="6"/>
                    <a:pt x="781" y="4"/>
                    <a:pt x="778" y="4"/>
                  </a:cubicBezTo>
                  <a:cubicBezTo>
                    <a:pt x="778" y="4"/>
                    <a:pt x="773" y="5"/>
                    <a:pt x="772" y="5"/>
                  </a:cubicBezTo>
                  <a:cubicBezTo>
                    <a:pt x="768" y="5"/>
                    <a:pt x="763" y="5"/>
                    <a:pt x="759" y="5"/>
                  </a:cubicBezTo>
                  <a:cubicBezTo>
                    <a:pt x="754" y="4"/>
                    <a:pt x="750" y="4"/>
                    <a:pt x="746" y="4"/>
                  </a:cubicBezTo>
                  <a:cubicBezTo>
                    <a:pt x="738" y="4"/>
                    <a:pt x="733" y="8"/>
                    <a:pt x="727" y="3"/>
                  </a:cubicBezTo>
                  <a:cubicBezTo>
                    <a:pt x="731" y="3"/>
                    <a:pt x="738" y="4"/>
                    <a:pt x="737" y="1"/>
                  </a:cubicBezTo>
                  <a:cubicBezTo>
                    <a:pt x="731" y="1"/>
                    <a:pt x="724" y="1"/>
                    <a:pt x="717" y="0"/>
                  </a:cubicBezTo>
                  <a:cubicBezTo>
                    <a:pt x="711" y="0"/>
                    <a:pt x="705" y="0"/>
                    <a:pt x="699" y="1"/>
                  </a:cubicBezTo>
                  <a:cubicBezTo>
                    <a:pt x="694" y="2"/>
                    <a:pt x="693" y="4"/>
                    <a:pt x="688" y="4"/>
                  </a:cubicBezTo>
                  <a:cubicBezTo>
                    <a:pt x="685" y="4"/>
                    <a:pt x="684" y="3"/>
                    <a:pt x="680" y="3"/>
                  </a:cubicBezTo>
                  <a:cubicBezTo>
                    <a:pt x="668" y="3"/>
                    <a:pt x="665" y="5"/>
                    <a:pt x="658" y="6"/>
                  </a:cubicBezTo>
                  <a:cubicBezTo>
                    <a:pt x="656" y="6"/>
                    <a:pt x="655" y="5"/>
                    <a:pt x="652" y="6"/>
                  </a:cubicBezTo>
                  <a:cubicBezTo>
                    <a:pt x="645" y="6"/>
                    <a:pt x="635" y="7"/>
                    <a:pt x="632" y="8"/>
                  </a:cubicBezTo>
                  <a:cubicBezTo>
                    <a:pt x="631" y="8"/>
                    <a:pt x="632" y="10"/>
                    <a:pt x="630" y="11"/>
                  </a:cubicBezTo>
                  <a:cubicBezTo>
                    <a:pt x="625" y="13"/>
                    <a:pt x="618" y="11"/>
                    <a:pt x="618" y="14"/>
                  </a:cubicBezTo>
                  <a:cubicBezTo>
                    <a:pt x="615" y="13"/>
                    <a:pt x="612" y="11"/>
                    <a:pt x="604" y="13"/>
                  </a:cubicBezTo>
                  <a:cubicBezTo>
                    <a:pt x="603" y="16"/>
                    <a:pt x="611" y="15"/>
                    <a:pt x="606" y="17"/>
                  </a:cubicBezTo>
                  <a:cubicBezTo>
                    <a:pt x="598" y="19"/>
                    <a:pt x="590" y="21"/>
                    <a:pt x="582" y="22"/>
                  </a:cubicBezTo>
                  <a:cubicBezTo>
                    <a:pt x="578" y="23"/>
                    <a:pt x="574" y="24"/>
                    <a:pt x="570" y="24"/>
                  </a:cubicBezTo>
                  <a:cubicBezTo>
                    <a:pt x="566" y="25"/>
                    <a:pt x="562" y="26"/>
                    <a:pt x="557" y="27"/>
                  </a:cubicBezTo>
                  <a:cubicBezTo>
                    <a:pt x="552" y="28"/>
                    <a:pt x="546" y="31"/>
                    <a:pt x="544" y="31"/>
                  </a:cubicBezTo>
                  <a:cubicBezTo>
                    <a:pt x="543" y="31"/>
                    <a:pt x="543" y="31"/>
                    <a:pt x="542" y="31"/>
                  </a:cubicBezTo>
                  <a:cubicBezTo>
                    <a:pt x="541" y="30"/>
                    <a:pt x="539" y="30"/>
                    <a:pt x="539" y="30"/>
                  </a:cubicBezTo>
                  <a:cubicBezTo>
                    <a:pt x="532" y="32"/>
                    <a:pt x="532" y="35"/>
                    <a:pt x="526" y="37"/>
                  </a:cubicBezTo>
                  <a:cubicBezTo>
                    <a:pt x="523" y="35"/>
                    <a:pt x="511" y="41"/>
                    <a:pt x="510" y="38"/>
                  </a:cubicBezTo>
                  <a:cubicBezTo>
                    <a:pt x="509" y="41"/>
                    <a:pt x="504" y="43"/>
                    <a:pt x="497" y="45"/>
                  </a:cubicBezTo>
                  <a:cubicBezTo>
                    <a:pt x="491" y="47"/>
                    <a:pt x="483" y="49"/>
                    <a:pt x="477" y="52"/>
                  </a:cubicBezTo>
                  <a:cubicBezTo>
                    <a:pt x="470" y="54"/>
                    <a:pt x="466" y="57"/>
                    <a:pt x="462" y="59"/>
                  </a:cubicBezTo>
                  <a:cubicBezTo>
                    <a:pt x="460" y="60"/>
                    <a:pt x="458" y="59"/>
                    <a:pt x="454" y="61"/>
                  </a:cubicBezTo>
                  <a:cubicBezTo>
                    <a:pt x="451" y="62"/>
                    <a:pt x="449" y="65"/>
                    <a:pt x="446" y="66"/>
                  </a:cubicBezTo>
                  <a:cubicBezTo>
                    <a:pt x="442" y="68"/>
                    <a:pt x="440" y="67"/>
                    <a:pt x="438" y="68"/>
                  </a:cubicBezTo>
                  <a:cubicBezTo>
                    <a:pt x="435" y="69"/>
                    <a:pt x="432" y="72"/>
                    <a:pt x="429" y="73"/>
                  </a:cubicBezTo>
                  <a:cubicBezTo>
                    <a:pt x="422" y="76"/>
                    <a:pt x="415" y="79"/>
                    <a:pt x="409" y="82"/>
                  </a:cubicBezTo>
                  <a:cubicBezTo>
                    <a:pt x="401" y="86"/>
                    <a:pt x="396" y="90"/>
                    <a:pt x="390" y="92"/>
                  </a:cubicBezTo>
                  <a:cubicBezTo>
                    <a:pt x="387" y="94"/>
                    <a:pt x="383" y="94"/>
                    <a:pt x="380" y="95"/>
                  </a:cubicBezTo>
                  <a:cubicBezTo>
                    <a:pt x="381" y="97"/>
                    <a:pt x="385" y="97"/>
                    <a:pt x="380" y="100"/>
                  </a:cubicBezTo>
                  <a:cubicBezTo>
                    <a:pt x="375" y="101"/>
                    <a:pt x="373" y="98"/>
                    <a:pt x="364" y="103"/>
                  </a:cubicBezTo>
                  <a:cubicBezTo>
                    <a:pt x="360" y="106"/>
                    <a:pt x="370" y="105"/>
                    <a:pt x="362" y="109"/>
                  </a:cubicBezTo>
                  <a:cubicBezTo>
                    <a:pt x="354" y="112"/>
                    <a:pt x="348" y="116"/>
                    <a:pt x="341" y="120"/>
                  </a:cubicBezTo>
                  <a:cubicBezTo>
                    <a:pt x="335" y="124"/>
                    <a:pt x="329" y="128"/>
                    <a:pt x="323" y="132"/>
                  </a:cubicBezTo>
                  <a:cubicBezTo>
                    <a:pt x="321" y="133"/>
                    <a:pt x="321" y="131"/>
                    <a:pt x="319" y="132"/>
                  </a:cubicBezTo>
                  <a:cubicBezTo>
                    <a:pt x="316" y="133"/>
                    <a:pt x="314" y="136"/>
                    <a:pt x="311" y="138"/>
                  </a:cubicBezTo>
                  <a:cubicBezTo>
                    <a:pt x="304" y="142"/>
                    <a:pt x="306" y="138"/>
                    <a:pt x="301" y="142"/>
                  </a:cubicBezTo>
                  <a:cubicBezTo>
                    <a:pt x="296" y="146"/>
                    <a:pt x="297" y="148"/>
                    <a:pt x="290" y="153"/>
                  </a:cubicBezTo>
                  <a:cubicBezTo>
                    <a:pt x="287" y="155"/>
                    <a:pt x="288" y="152"/>
                    <a:pt x="285" y="154"/>
                  </a:cubicBezTo>
                  <a:cubicBezTo>
                    <a:pt x="286" y="153"/>
                    <a:pt x="275" y="162"/>
                    <a:pt x="274" y="162"/>
                  </a:cubicBezTo>
                  <a:cubicBezTo>
                    <a:pt x="270" y="167"/>
                    <a:pt x="275" y="168"/>
                    <a:pt x="269" y="171"/>
                  </a:cubicBezTo>
                  <a:cubicBezTo>
                    <a:pt x="263" y="178"/>
                    <a:pt x="265" y="170"/>
                    <a:pt x="259" y="175"/>
                  </a:cubicBezTo>
                  <a:cubicBezTo>
                    <a:pt x="258" y="179"/>
                    <a:pt x="263" y="176"/>
                    <a:pt x="260" y="179"/>
                  </a:cubicBezTo>
                  <a:cubicBezTo>
                    <a:pt x="255" y="183"/>
                    <a:pt x="256" y="184"/>
                    <a:pt x="251" y="187"/>
                  </a:cubicBezTo>
                  <a:cubicBezTo>
                    <a:pt x="249" y="185"/>
                    <a:pt x="249" y="185"/>
                    <a:pt x="249" y="185"/>
                  </a:cubicBezTo>
                  <a:cubicBezTo>
                    <a:pt x="243" y="190"/>
                    <a:pt x="239" y="192"/>
                    <a:pt x="231" y="200"/>
                  </a:cubicBezTo>
                  <a:cubicBezTo>
                    <a:pt x="240" y="201"/>
                    <a:pt x="223" y="209"/>
                    <a:pt x="223" y="214"/>
                  </a:cubicBezTo>
                  <a:cubicBezTo>
                    <a:pt x="218" y="217"/>
                    <a:pt x="217" y="214"/>
                    <a:pt x="211" y="219"/>
                  </a:cubicBezTo>
                  <a:cubicBezTo>
                    <a:pt x="209" y="223"/>
                    <a:pt x="208" y="227"/>
                    <a:pt x="204" y="231"/>
                  </a:cubicBezTo>
                  <a:cubicBezTo>
                    <a:pt x="201" y="234"/>
                    <a:pt x="198" y="234"/>
                    <a:pt x="193" y="237"/>
                  </a:cubicBezTo>
                  <a:cubicBezTo>
                    <a:pt x="188" y="241"/>
                    <a:pt x="182" y="248"/>
                    <a:pt x="182" y="248"/>
                  </a:cubicBezTo>
                  <a:cubicBezTo>
                    <a:pt x="181" y="251"/>
                    <a:pt x="179" y="255"/>
                    <a:pt x="177" y="257"/>
                  </a:cubicBezTo>
                  <a:cubicBezTo>
                    <a:pt x="175" y="260"/>
                    <a:pt x="172" y="262"/>
                    <a:pt x="170" y="264"/>
                  </a:cubicBezTo>
                  <a:cubicBezTo>
                    <a:pt x="167" y="266"/>
                    <a:pt x="165" y="268"/>
                    <a:pt x="163" y="271"/>
                  </a:cubicBezTo>
                  <a:cubicBezTo>
                    <a:pt x="160" y="275"/>
                    <a:pt x="168" y="273"/>
                    <a:pt x="162" y="278"/>
                  </a:cubicBezTo>
                  <a:cubicBezTo>
                    <a:pt x="159" y="281"/>
                    <a:pt x="159" y="276"/>
                    <a:pt x="157" y="276"/>
                  </a:cubicBezTo>
                  <a:cubicBezTo>
                    <a:pt x="150" y="282"/>
                    <a:pt x="150" y="288"/>
                    <a:pt x="147" y="293"/>
                  </a:cubicBezTo>
                  <a:cubicBezTo>
                    <a:pt x="145" y="295"/>
                    <a:pt x="142" y="297"/>
                    <a:pt x="140" y="300"/>
                  </a:cubicBezTo>
                  <a:cubicBezTo>
                    <a:pt x="136" y="304"/>
                    <a:pt x="135" y="309"/>
                    <a:pt x="129" y="314"/>
                  </a:cubicBezTo>
                  <a:cubicBezTo>
                    <a:pt x="130" y="317"/>
                    <a:pt x="135" y="311"/>
                    <a:pt x="132" y="316"/>
                  </a:cubicBezTo>
                  <a:cubicBezTo>
                    <a:pt x="131" y="318"/>
                    <a:pt x="130" y="320"/>
                    <a:pt x="128" y="322"/>
                  </a:cubicBezTo>
                  <a:cubicBezTo>
                    <a:pt x="127" y="323"/>
                    <a:pt x="126" y="325"/>
                    <a:pt x="124" y="326"/>
                  </a:cubicBezTo>
                  <a:cubicBezTo>
                    <a:pt x="121" y="329"/>
                    <a:pt x="118" y="332"/>
                    <a:pt x="116" y="336"/>
                  </a:cubicBezTo>
                  <a:cubicBezTo>
                    <a:pt x="113" y="339"/>
                    <a:pt x="112" y="344"/>
                    <a:pt x="110" y="348"/>
                  </a:cubicBezTo>
                  <a:cubicBezTo>
                    <a:pt x="106" y="355"/>
                    <a:pt x="97" y="363"/>
                    <a:pt x="95" y="366"/>
                  </a:cubicBezTo>
                  <a:cubicBezTo>
                    <a:pt x="92" y="370"/>
                    <a:pt x="90" y="373"/>
                    <a:pt x="88" y="377"/>
                  </a:cubicBezTo>
                  <a:cubicBezTo>
                    <a:pt x="86" y="381"/>
                    <a:pt x="84" y="385"/>
                    <a:pt x="82" y="388"/>
                  </a:cubicBezTo>
                  <a:cubicBezTo>
                    <a:pt x="80" y="392"/>
                    <a:pt x="77" y="396"/>
                    <a:pt x="74" y="400"/>
                  </a:cubicBezTo>
                  <a:cubicBezTo>
                    <a:pt x="74" y="401"/>
                    <a:pt x="73" y="406"/>
                    <a:pt x="72" y="407"/>
                  </a:cubicBezTo>
                  <a:cubicBezTo>
                    <a:pt x="70" y="412"/>
                    <a:pt x="67" y="418"/>
                    <a:pt x="63" y="424"/>
                  </a:cubicBezTo>
                  <a:cubicBezTo>
                    <a:pt x="60" y="430"/>
                    <a:pt x="56" y="437"/>
                    <a:pt x="53" y="443"/>
                  </a:cubicBezTo>
                  <a:cubicBezTo>
                    <a:pt x="52" y="447"/>
                    <a:pt x="51" y="451"/>
                    <a:pt x="50" y="455"/>
                  </a:cubicBezTo>
                  <a:cubicBezTo>
                    <a:pt x="48" y="458"/>
                    <a:pt x="47" y="462"/>
                    <a:pt x="45" y="466"/>
                  </a:cubicBezTo>
                  <a:cubicBezTo>
                    <a:pt x="44" y="468"/>
                    <a:pt x="43" y="470"/>
                    <a:pt x="42" y="472"/>
                  </a:cubicBezTo>
                  <a:cubicBezTo>
                    <a:pt x="42" y="474"/>
                    <a:pt x="41" y="476"/>
                    <a:pt x="40" y="478"/>
                  </a:cubicBezTo>
                  <a:cubicBezTo>
                    <a:pt x="37" y="486"/>
                    <a:pt x="34" y="493"/>
                    <a:pt x="31" y="498"/>
                  </a:cubicBezTo>
                  <a:cubicBezTo>
                    <a:pt x="30" y="500"/>
                    <a:pt x="28" y="501"/>
                    <a:pt x="27" y="504"/>
                  </a:cubicBezTo>
                  <a:cubicBezTo>
                    <a:pt x="25" y="508"/>
                    <a:pt x="26" y="509"/>
                    <a:pt x="25" y="512"/>
                  </a:cubicBezTo>
                  <a:cubicBezTo>
                    <a:pt x="23" y="517"/>
                    <a:pt x="19" y="522"/>
                    <a:pt x="18" y="524"/>
                  </a:cubicBezTo>
                  <a:cubicBezTo>
                    <a:pt x="15" y="530"/>
                    <a:pt x="13" y="537"/>
                    <a:pt x="12" y="540"/>
                  </a:cubicBezTo>
                  <a:cubicBezTo>
                    <a:pt x="7" y="549"/>
                    <a:pt x="0" y="558"/>
                    <a:pt x="1" y="570"/>
                  </a:cubicBezTo>
                  <a:cubicBezTo>
                    <a:pt x="2" y="568"/>
                    <a:pt x="3" y="566"/>
                    <a:pt x="5" y="567"/>
                  </a:cubicBezTo>
                  <a:cubicBezTo>
                    <a:pt x="6" y="571"/>
                    <a:pt x="2" y="574"/>
                    <a:pt x="3" y="578"/>
                  </a:cubicBezTo>
                  <a:cubicBezTo>
                    <a:pt x="7" y="579"/>
                    <a:pt x="10" y="574"/>
                    <a:pt x="14" y="577"/>
                  </a:cubicBezTo>
                  <a:cubicBezTo>
                    <a:pt x="15" y="581"/>
                    <a:pt x="16" y="584"/>
                    <a:pt x="15" y="589"/>
                  </a:cubicBezTo>
                  <a:cubicBezTo>
                    <a:pt x="18" y="592"/>
                    <a:pt x="19" y="581"/>
                    <a:pt x="22" y="583"/>
                  </a:cubicBezTo>
                  <a:cubicBezTo>
                    <a:pt x="20" y="589"/>
                    <a:pt x="18" y="595"/>
                    <a:pt x="17" y="602"/>
                  </a:cubicBezTo>
                  <a:cubicBezTo>
                    <a:pt x="20" y="603"/>
                    <a:pt x="24" y="600"/>
                    <a:pt x="22" y="611"/>
                  </a:cubicBezTo>
                  <a:cubicBezTo>
                    <a:pt x="25" y="611"/>
                    <a:pt x="28" y="603"/>
                    <a:pt x="29" y="608"/>
                  </a:cubicBezTo>
                  <a:cubicBezTo>
                    <a:pt x="25" y="616"/>
                    <a:pt x="29" y="617"/>
                    <a:pt x="28" y="623"/>
                  </a:cubicBezTo>
                  <a:cubicBezTo>
                    <a:pt x="27" y="628"/>
                    <a:pt x="27" y="633"/>
                    <a:pt x="26" y="637"/>
                  </a:cubicBezTo>
                  <a:cubicBezTo>
                    <a:pt x="24" y="644"/>
                    <a:pt x="24" y="644"/>
                    <a:pt x="24" y="644"/>
                  </a:cubicBezTo>
                  <a:cubicBezTo>
                    <a:pt x="23" y="651"/>
                    <a:pt x="23" y="651"/>
                    <a:pt x="23" y="651"/>
                  </a:cubicBezTo>
                  <a:cubicBezTo>
                    <a:pt x="22" y="660"/>
                    <a:pt x="20" y="669"/>
                    <a:pt x="18" y="678"/>
                  </a:cubicBezTo>
                  <a:cubicBezTo>
                    <a:pt x="17" y="684"/>
                    <a:pt x="17" y="689"/>
                    <a:pt x="16" y="695"/>
                  </a:cubicBezTo>
                  <a:cubicBezTo>
                    <a:pt x="16" y="697"/>
                    <a:pt x="15" y="698"/>
                    <a:pt x="14" y="700"/>
                  </a:cubicBezTo>
                  <a:cubicBezTo>
                    <a:pt x="13" y="704"/>
                    <a:pt x="13" y="709"/>
                    <a:pt x="12" y="713"/>
                  </a:cubicBezTo>
                  <a:cubicBezTo>
                    <a:pt x="11" y="724"/>
                    <a:pt x="11" y="728"/>
                    <a:pt x="11" y="734"/>
                  </a:cubicBezTo>
                  <a:cubicBezTo>
                    <a:pt x="12" y="739"/>
                    <a:pt x="13" y="742"/>
                    <a:pt x="13" y="745"/>
                  </a:cubicBezTo>
                  <a:cubicBezTo>
                    <a:pt x="14" y="747"/>
                    <a:pt x="14" y="748"/>
                    <a:pt x="16" y="749"/>
                  </a:cubicBezTo>
                  <a:cubicBezTo>
                    <a:pt x="19" y="749"/>
                    <a:pt x="19" y="744"/>
                    <a:pt x="21" y="743"/>
                  </a:cubicBezTo>
                  <a:cubicBezTo>
                    <a:pt x="23" y="743"/>
                    <a:pt x="22" y="748"/>
                    <a:pt x="23" y="749"/>
                  </a:cubicBezTo>
                  <a:cubicBezTo>
                    <a:pt x="24" y="740"/>
                    <a:pt x="28" y="747"/>
                    <a:pt x="30" y="745"/>
                  </a:cubicBezTo>
                  <a:cubicBezTo>
                    <a:pt x="31" y="744"/>
                    <a:pt x="34" y="738"/>
                    <a:pt x="36" y="736"/>
                  </a:cubicBezTo>
                  <a:cubicBezTo>
                    <a:pt x="37" y="735"/>
                    <a:pt x="38" y="736"/>
                    <a:pt x="38" y="735"/>
                  </a:cubicBezTo>
                  <a:cubicBezTo>
                    <a:pt x="40" y="729"/>
                    <a:pt x="40" y="719"/>
                    <a:pt x="41" y="711"/>
                  </a:cubicBezTo>
                  <a:cubicBezTo>
                    <a:pt x="41" y="709"/>
                    <a:pt x="43" y="708"/>
                    <a:pt x="43" y="706"/>
                  </a:cubicBezTo>
                  <a:cubicBezTo>
                    <a:pt x="45" y="698"/>
                    <a:pt x="44" y="694"/>
                    <a:pt x="48" y="692"/>
                  </a:cubicBezTo>
                  <a:cubicBezTo>
                    <a:pt x="50" y="693"/>
                    <a:pt x="50" y="698"/>
                    <a:pt x="53" y="698"/>
                  </a:cubicBezTo>
                  <a:cubicBezTo>
                    <a:pt x="55" y="695"/>
                    <a:pt x="57" y="692"/>
                    <a:pt x="58" y="688"/>
                  </a:cubicBezTo>
                  <a:cubicBezTo>
                    <a:pt x="59" y="687"/>
                    <a:pt x="59" y="685"/>
                    <a:pt x="60" y="683"/>
                  </a:cubicBezTo>
                  <a:cubicBezTo>
                    <a:pt x="60" y="681"/>
                    <a:pt x="61" y="679"/>
                    <a:pt x="61" y="676"/>
                  </a:cubicBezTo>
                  <a:cubicBezTo>
                    <a:pt x="66" y="673"/>
                    <a:pt x="68" y="676"/>
                    <a:pt x="68" y="680"/>
                  </a:cubicBezTo>
                  <a:cubicBezTo>
                    <a:pt x="68" y="685"/>
                    <a:pt x="67" y="691"/>
                    <a:pt x="65" y="696"/>
                  </a:cubicBezTo>
                  <a:cubicBezTo>
                    <a:pt x="68" y="698"/>
                    <a:pt x="67" y="707"/>
                    <a:pt x="68" y="713"/>
                  </a:cubicBezTo>
                  <a:cubicBezTo>
                    <a:pt x="69" y="718"/>
                    <a:pt x="73" y="710"/>
                    <a:pt x="73" y="717"/>
                  </a:cubicBezTo>
                  <a:cubicBezTo>
                    <a:pt x="70" y="725"/>
                    <a:pt x="71" y="732"/>
                    <a:pt x="71" y="739"/>
                  </a:cubicBezTo>
                  <a:cubicBezTo>
                    <a:pt x="71" y="742"/>
                    <a:pt x="71" y="745"/>
                    <a:pt x="70" y="748"/>
                  </a:cubicBezTo>
                  <a:cubicBezTo>
                    <a:pt x="70" y="751"/>
                    <a:pt x="70" y="753"/>
                    <a:pt x="70" y="756"/>
                  </a:cubicBezTo>
                  <a:cubicBezTo>
                    <a:pt x="70" y="760"/>
                    <a:pt x="72" y="764"/>
                    <a:pt x="72" y="768"/>
                  </a:cubicBezTo>
                  <a:cubicBezTo>
                    <a:pt x="72" y="770"/>
                    <a:pt x="71" y="774"/>
                    <a:pt x="71" y="777"/>
                  </a:cubicBezTo>
                  <a:cubicBezTo>
                    <a:pt x="71" y="780"/>
                    <a:pt x="72" y="782"/>
                    <a:pt x="72" y="784"/>
                  </a:cubicBezTo>
                  <a:cubicBezTo>
                    <a:pt x="72" y="786"/>
                    <a:pt x="71" y="789"/>
                    <a:pt x="72" y="792"/>
                  </a:cubicBezTo>
                  <a:cubicBezTo>
                    <a:pt x="72" y="799"/>
                    <a:pt x="73" y="812"/>
                    <a:pt x="75" y="821"/>
                  </a:cubicBezTo>
                  <a:cubicBezTo>
                    <a:pt x="75" y="823"/>
                    <a:pt x="76" y="827"/>
                    <a:pt x="76" y="828"/>
                  </a:cubicBezTo>
                  <a:cubicBezTo>
                    <a:pt x="76" y="831"/>
                    <a:pt x="75" y="833"/>
                    <a:pt x="75" y="836"/>
                  </a:cubicBezTo>
                  <a:cubicBezTo>
                    <a:pt x="76" y="838"/>
                    <a:pt x="77" y="840"/>
                    <a:pt x="78" y="843"/>
                  </a:cubicBezTo>
                  <a:cubicBezTo>
                    <a:pt x="78" y="845"/>
                    <a:pt x="78" y="849"/>
                    <a:pt x="78" y="851"/>
                  </a:cubicBezTo>
                  <a:cubicBezTo>
                    <a:pt x="80" y="859"/>
                    <a:pt x="83" y="867"/>
                    <a:pt x="84" y="875"/>
                  </a:cubicBezTo>
                  <a:cubicBezTo>
                    <a:pt x="90" y="869"/>
                    <a:pt x="82" y="856"/>
                    <a:pt x="81" y="847"/>
                  </a:cubicBezTo>
                  <a:cubicBezTo>
                    <a:pt x="81" y="844"/>
                    <a:pt x="82" y="842"/>
                    <a:pt x="83" y="839"/>
                  </a:cubicBezTo>
                  <a:cubicBezTo>
                    <a:pt x="83" y="832"/>
                    <a:pt x="82" y="825"/>
                    <a:pt x="83" y="818"/>
                  </a:cubicBezTo>
                  <a:cubicBezTo>
                    <a:pt x="83" y="815"/>
                    <a:pt x="80" y="822"/>
                    <a:pt x="79" y="815"/>
                  </a:cubicBezTo>
                  <a:cubicBezTo>
                    <a:pt x="79" y="810"/>
                    <a:pt x="79" y="806"/>
                    <a:pt x="78" y="803"/>
                  </a:cubicBezTo>
                  <a:cubicBezTo>
                    <a:pt x="78" y="799"/>
                    <a:pt x="78" y="796"/>
                    <a:pt x="78" y="790"/>
                  </a:cubicBezTo>
                  <a:cubicBezTo>
                    <a:pt x="81" y="790"/>
                    <a:pt x="81" y="790"/>
                    <a:pt x="81" y="790"/>
                  </a:cubicBezTo>
                  <a:cubicBezTo>
                    <a:pt x="82" y="783"/>
                    <a:pt x="79" y="783"/>
                    <a:pt x="79" y="778"/>
                  </a:cubicBezTo>
                  <a:cubicBezTo>
                    <a:pt x="82" y="775"/>
                    <a:pt x="80" y="769"/>
                    <a:pt x="80" y="763"/>
                  </a:cubicBezTo>
                  <a:cubicBezTo>
                    <a:pt x="80" y="760"/>
                    <a:pt x="81" y="755"/>
                    <a:pt x="81" y="750"/>
                  </a:cubicBezTo>
                  <a:cubicBezTo>
                    <a:pt x="81" y="746"/>
                    <a:pt x="82" y="742"/>
                    <a:pt x="82" y="741"/>
                  </a:cubicBezTo>
                  <a:cubicBezTo>
                    <a:pt x="84" y="735"/>
                    <a:pt x="82" y="733"/>
                    <a:pt x="82" y="728"/>
                  </a:cubicBezTo>
                  <a:cubicBezTo>
                    <a:pt x="82" y="723"/>
                    <a:pt x="83" y="720"/>
                    <a:pt x="82" y="716"/>
                  </a:cubicBezTo>
                  <a:cubicBezTo>
                    <a:pt x="86" y="718"/>
                    <a:pt x="86" y="713"/>
                    <a:pt x="86" y="710"/>
                  </a:cubicBezTo>
                  <a:cubicBezTo>
                    <a:pt x="87" y="709"/>
                    <a:pt x="88" y="707"/>
                    <a:pt x="89" y="707"/>
                  </a:cubicBezTo>
                  <a:cubicBezTo>
                    <a:pt x="90" y="703"/>
                    <a:pt x="91" y="701"/>
                    <a:pt x="92" y="699"/>
                  </a:cubicBezTo>
                  <a:cubicBezTo>
                    <a:pt x="93" y="695"/>
                    <a:pt x="92" y="692"/>
                    <a:pt x="93" y="689"/>
                  </a:cubicBezTo>
                  <a:cubicBezTo>
                    <a:pt x="93" y="687"/>
                    <a:pt x="94" y="686"/>
                    <a:pt x="95" y="684"/>
                  </a:cubicBezTo>
                  <a:cubicBezTo>
                    <a:pt x="96" y="681"/>
                    <a:pt x="96" y="681"/>
                    <a:pt x="98" y="679"/>
                  </a:cubicBezTo>
                  <a:cubicBezTo>
                    <a:pt x="98" y="679"/>
                    <a:pt x="99" y="681"/>
                    <a:pt x="99" y="681"/>
                  </a:cubicBezTo>
                  <a:cubicBezTo>
                    <a:pt x="99" y="681"/>
                    <a:pt x="101" y="678"/>
                    <a:pt x="101" y="678"/>
                  </a:cubicBezTo>
                  <a:cubicBezTo>
                    <a:pt x="103" y="677"/>
                    <a:pt x="105" y="679"/>
                    <a:pt x="107" y="677"/>
                  </a:cubicBezTo>
                  <a:cubicBezTo>
                    <a:pt x="108" y="676"/>
                    <a:pt x="108" y="671"/>
                    <a:pt x="111" y="666"/>
                  </a:cubicBezTo>
                  <a:cubicBezTo>
                    <a:pt x="112" y="664"/>
                    <a:pt x="116" y="663"/>
                    <a:pt x="118" y="661"/>
                  </a:cubicBezTo>
                  <a:cubicBezTo>
                    <a:pt x="119" y="660"/>
                    <a:pt x="120" y="656"/>
                    <a:pt x="121" y="655"/>
                  </a:cubicBezTo>
                  <a:cubicBezTo>
                    <a:pt x="121" y="654"/>
                    <a:pt x="122" y="657"/>
                    <a:pt x="122" y="657"/>
                  </a:cubicBezTo>
                  <a:cubicBezTo>
                    <a:pt x="124" y="656"/>
                    <a:pt x="122" y="652"/>
                    <a:pt x="123" y="651"/>
                  </a:cubicBezTo>
                  <a:cubicBezTo>
                    <a:pt x="124" y="650"/>
                    <a:pt x="124" y="653"/>
                    <a:pt x="125" y="652"/>
                  </a:cubicBezTo>
                  <a:cubicBezTo>
                    <a:pt x="125" y="652"/>
                    <a:pt x="126" y="648"/>
                    <a:pt x="126" y="648"/>
                  </a:cubicBezTo>
                  <a:cubicBezTo>
                    <a:pt x="127" y="647"/>
                    <a:pt x="127" y="646"/>
                    <a:pt x="128" y="645"/>
                  </a:cubicBezTo>
                  <a:cubicBezTo>
                    <a:pt x="128" y="645"/>
                    <a:pt x="131" y="644"/>
                    <a:pt x="131" y="644"/>
                  </a:cubicBezTo>
                  <a:cubicBezTo>
                    <a:pt x="132" y="642"/>
                    <a:pt x="131" y="639"/>
                    <a:pt x="131" y="638"/>
                  </a:cubicBezTo>
                  <a:cubicBezTo>
                    <a:pt x="132" y="636"/>
                    <a:pt x="133" y="637"/>
                    <a:pt x="134" y="633"/>
                  </a:cubicBezTo>
                  <a:cubicBezTo>
                    <a:pt x="134" y="631"/>
                    <a:pt x="133" y="630"/>
                    <a:pt x="134" y="627"/>
                  </a:cubicBezTo>
                  <a:cubicBezTo>
                    <a:pt x="134" y="627"/>
                    <a:pt x="136" y="625"/>
                    <a:pt x="136" y="624"/>
                  </a:cubicBezTo>
                  <a:cubicBezTo>
                    <a:pt x="137" y="622"/>
                    <a:pt x="137" y="619"/>
                    <a:pt x="138" y="617"/>
                  </a:cubicBezTo>
                  <a:cubicBezTo>
                    <a:pt x="139" y="613"/>
                    <a:pt x="141" y="614"/>
                    <a:pt x="141" y="611"/>
                  </a:cubicBezTo>
                  <a:cubicBezTo>
                    <a:pt x="141" y="611"/>
                    <a:pt x="140" y="609"/>
                    <a:pt x="140" y="609"/>
                  </a:cubicBezTo>
                  <a:cubicBezTo>
                    <a:pt x="140" y="607"/>
                    <a:pt x="142" y="604"/>
                    <a:pt x="141" y="603"/>
                  </a:cubicBezTo>
                  <a:cubicBezTo>
                    <a:pt x="141" y="601"/>
                    <a:pt x="138" y="601"/>
                    <a:pt x="139" y="597"/>
                  </a:cubicBezTo>
                  <a:cubicBezTo>
                    <a:pt x="139" y="591"/>
                    <a:pt x="140" y="595"/>
                    <a:pt x="137" y="592"/>
                  </a:cubicBezTo>
                  <a:cubicBezTo>
                    <a:pt x="137" y="592"/>
                    <a:pt x="137" y="588"/>
                    <a:pt x="138" y="589"/>
                  </a:cubicBezTo>
                  <a:cubicBezTo>
                    <a:pt x="136" y="588"/>
                    <a:pt x="135" y="588"/>
                    <a:pt x="134" y="589"/>
                  </a:cubicBezTo>
                  <a:cubicBezTo>
                    <a:pt x="134" y="585"/>
                    <a:pt x="133" y="582"/>
                    <a:pt x="134" y="577"/>
                  </a:cubicBezTo>
                  <a:cubicBezTo>
                    <a:pt x="131" y="576"/>
                    <a:pt x="128" y="579"/>
                    <a:pt x="127" y="575"/>
                  </a:cubicBezTo>
                  <a:cubicBezTo>
                    <a:pt x="130" y="573"/>
                    <a:pt x="132" y="566"/>
                    <a:pt x="134" y="564"/>
                  </a:cubicBezTo>
                  <a:cubicBezTo>
                    <a:pt x="134" y="563"/>
                    <a:pt x="136" y="564"/>
                    <a:pt x="137" y="563"/>
                  </a:cubicBezTo>
                  <a:cubicBezTo>
                    <a:pt x="138" y="562"/>
                    <a:pt x="138" y="558"/>
                    <a:pt x="139" y="557"/>
                  </a:cubicBezTo>
                  <a:cubicBezTo>
                    <a:pt x="140" y="556"/>
                    <a:pt x="141" y="556"/>
                    <a:pt x="142" y="553"/>
                  </a:cubicBezTo>
                  <a:cubicBezTo>
                    <a:pt x="143" y="552"/>
                    <a:pt x="144" y="549"/>
                    <a:pt x="145" y="547"/>
                  </a:cubicBezTo>
                  <a:cubicBezTo>
                    <a:pt x="146" y="545"/>
                    <a:pt x="147" y="543"/>
                    <a:pt x="148" y="541"/>
                  </a:cubicBezTo>
                  <a:cubicBezTo>
                    <a:pt x="148" y="541"/>
                    <a:pt x="146" y="539"/>
                    <a:pt x="146" y="537"/>
                  </a:cubicBezTo>
                  <a:cubicBezTo>
                    <a:pt x="147" y="536"/>
                    <a:pt x="150" y="533"/>
                    <a:pt x="150" y="530"/>
                  </a:cubicBezTo>
                  <a:cubicBezTo>
                    <a:pt x="150" y="526"/>
                    <a:pt x="148" y="524"/>
                    <a:pt x="148" y="520"/>
                  </a:cubicBezTo>
                  <a:cubicBezTo>
                    <a:pt x="148" y="519"/>
                    <a:pt x="149" y="517"/>
                    <a:pt x="150" y="516"/>
                  </a:cubicBezTo>
                  <a:cubicBezTo>
                    <a:pt x="150" y="512"/>
                    <a:pt x="148" y="513"/>
                    <a:pt x="149" y="508"/>
                  </a:cubicBezTo>
                  <a:cubicBezTo>
                    <a:pt x="150" y="505"/>
                    <a:pt x="154" y="502"/>
                    <a:pt x="156" y="499"/>
                  </a:cubicBezTo>
                  <a:cubicBezTo>
                    <a:pt x="157" y="497"/>
                    <a:pt x="157" y="493"/>
                    <a:pt x="159" y="489"/>
                  </a:cubicBezTo>
                  <a:cubicBezTo>
                    <a:pt x="162" y="484"/>
                    <a:pt x="167" y="475"/>
                    <a:pt x="169" y="472"/>
                  </a:cubicBezTo>
                  <a:cubicBezTo>
                    <a:pt x="170" y="471"/>
                    <a:pt x="170" y="470"/>
                    <a:pt x="170" y="470"/>
                  </a:cubicBezTo>
                  <a:cubicBezTo>
                    <a:pt x="173" y="466"/>
                    <a:pt x="174" y="466"/>
                    <a:pt x="176" y="463"/>
                  </a:cubicBezTo>
                  <a:cubicBezTo>
                    <a:pt x="178" y="461"/>
                    <a:pt x="177" y="460"/>
                    <a:pt x="178" y="457"/>
                  </a:cubicBezTo>
                  <a:cubicBezTo>
                    <a:pt x="181" y="452"/>
                    <a:pt x="185" y="446"/>
                    <a:pt x="188" y="442"/>
                  </a:cubicBezTo>
                  <a:cubicBezTo>
                    <a:pt x="189" y="440"/>
                    <a:pt x="192" y="439"/>
                    <a:pt x="193" y="438"/>
                  </a:cubicBezTo>
                  <a:cubicBezTo>
                    <a:pt x="199" y="432"/>
                    <a:pt x="200" y="426"/>
                    <a:pt x="204" y="423"/>
                  </a:cubicBezTo>
                  <a:cubicBezTo>
                    <a:pt x="204" y="423"/>
                    <a:pt x="205" y="421"/>
                    <a:pt x="207" y="419"/>
                  </a:cubicBezTo>
                  <a:cubicBezTo>
                    <a:pt x="209" y="418"/>
                    <a:pt x="211" y="416"/>
                    <a:pt x="211" y="416"/>
                  </a:cubicBezTo>
                  <a:cubicBezTo>
                    <a:pt x="212" y="414"/>
                    <a:pt x="212" y="411"/>
                    <a:pt x="215" y="407"/>
                  </a:cubicBezTo>
                  <a:cubicBezTo>
                    <a:pt x="221" y="400"/>
                    <a:pt x="226" y="399"/>
                    <a:pt x="231" y="395"/>
                  </a:cubicBezTo>
                  <a:cubicBezTo>
                    <a:pt x="232" y="393"/>
                    <a:pt x="233" y="390"/>
                    <a:pt x="235" y="388"/>
                  </a:cubicBezTo>
                  <a:cubicBezTo>
                    <a:pt x="238" y="384"/>
                    <a:pt x="241" y="382"/>
                    <a:pt x="244" y="378"/>
                  </a:cubicBezTo>
                  <a:cubicBezTo>
                    <a:pt x="246" y="374"/>
                    <a:pt x="249" y="367"/>
                    <a:pt x="253" y="365"/>
                  </a:cubicBezTo>
                  <a:cubicBezTo>
                    <a:pt x="257" y="364"/>
                    <a:pt x="262" y="354"/>
                    <a:pt x="266" y="350"/>
                  </a:cubicBezTo>
                  <a:cubicBezTo>
                    <a:pt x="268" y="348"/>
                    <a:pt x="269" y="349"/>
                    <a:pt x="271" y="347"/>
                  </a:cubicBezTo>
                  <a:cubicBezTo>
                    <a:pt x="278" y="343"/>
                    <a:pt x="278" y="340"/>
                    <a:pt x="281" y="336"/>
                  </a:cubicBezTo>
                  <a:cubicBezTo>
                    <a:pt x="282" y="335"/>
                    <a:pt x="283" y="333"/>
                    <a:pt x="284" y="332"/>
                  </a:cubicBezTo>
                  <a:cubicBezTo>
                    <a:pt x="285" y="331"/>
                    <a:pt x="287" y="330"/>
                    <a:pt x="288" y="329"/>
                  </a:cubicBezTo>
                  <a:cubicBezTo>
                    <a:pt x="290" y="328"/>
                    <a:pt x="292" y="327"/>
                    <a:pt x="294" y="325"/>
                  </a:cubicBezTo>
                  <a:cubicBezTo>
                    <a:pt x="298" y="323"/>
                    <a:pt x="302" y="321"/>
                    <a:pt x="305" y="317"/>
                  </a:cubicBezTo>
                  <a:cubicBezTo>
                    <a:pt x="308" y="314"/>
                    <a:pt x="309" y="310"/>
                    <a:pt x="312" y="308"/>
                  </a:cubicBezTo>
                  <a:cubicBezTo>
                    <a:pt x="315" y="306"/>
                    <a:pt x="318" y="305"/>
                    <a:pt x="321" y="304"/>
                  </a:cubicBezTo>
                  <a:cubicBezTo>
                    <a:pt x="323" y="303"/>
                    <a:pt x="326" y="300"/>
                    <a:pt x="329" y="298"/>
                  </a:cubicBezTo>
                  <a:cubicBezTo>
                    <a:pt x="332" y="296"/>
                    <a:pt x="335" y="294"/>
                    <a:pt x="338" y="292"/>
                  </a:cubicBezTo>
                  <a:cubicBezTo>
                    <a:pt x="342" y="290"/>
                    <a:pt x="345" y="290"/>
                    <a:pt x="348" y="288"/>
                  </a:cubicBezTo>
                  <a:cubicBezTo>
                    <a:pt x="350" y="287"/>
                    <a:pt x="352" y="284"/>
                    <a:pt x="355" y="282"/>
                  </a:cubicBezTo>
                  <a:cubicBezTo>
                    <a:pt x="357" y="280"/>
                    <a:pt x="362" y="278"/>
                    <a:pt x="363" y="277"/>
                  </a:cubicBezTo>
                  <a:cubicBezTo>
                    <a:pt x="366" y="274"/>
                    <a:pt x="362" y="275"/>
                    <a:pt x="366" y="273"/>
                  </a:cubicBezTo>
                  <a:cubicBezTo>
                    <a:pt x="369" y="271"/>
                    <a:pt x="374" y="263"/>
                    <a:pt x="377" y="261"/>
                  </a:cubicBezTo>
                  <a:cubicBezTo>
                    <a:pt x="378" y="261"/>
                    <a:pt x="385" y="261"/>
                    <a:pt x="384" y="257"/>
                  </a:cubicBezTo>
                  <a:cubicBezTo>
                    <a:pt x="385" y="259"/>
                    <a:pt x="383" y="260"/>
                    <a:pt x="385" y="261"/>
                  </a:cubicBezTo>
                  <a:cubicBezTo>
                    <a:pt x="387" y="260"/>
                    <a:pt x="390" y="260"/>
                    <a:pt x="393" y="259"/>
                  </a:cubicBezTo>
                  <a:cubicBezTo>
                    <a:pt x="395" y="258"/>
                    <a:pt x="399" y="254"/>
                    <a:pt x="403" y="252"/>
                  </a:cubicBezTo>
                  <a:cubicBezTo>
                    <a:pt x="407" y="250"/>
                    <a:pt x="410" y="250"/>
                    <a:pt x="410" y="247"/>
                  </a:cubicBezTo>
                  <a:cubicBezTo>
                    <a:pt x="413" y="245"/>
                    <a:pt x="414" y="248"/>
                    <a:pt x="418" y="245"/>
                  </a:cubicBezTo>
                  <a:cubicBezTo>
                    <a:pt x="417" y="244"/>
                    <a:pt x="414" y="244"/>
                    <a:pt x="418" y="242"/>
                  </a:cubicBezTo>
                  <a:cubicBezTo>
                    <a:pt x="421" y="242"/>
                    <a:pt x="424" y="241"/>
                    <a:pt x="427" y="239"/>
                  </a:cubicBezTo>
                  <a:cubicBezTo>
                    <a:pt x="431" y="237"/>
                    <a:pt x="434" y="235"/>
                    <a:pt x="437" y="233"/>
                  </a:cubicBezTo>
                  <a:cubicBezTo>
                    <a:pt x="445" y="230"/>
                    <a:pt x="456" y="227"/>
                    <a:pt x="466" y="221"/>
                  </a:cubicBezTo>
                  <a:cubicBezTo>
                    <a:pt x="469" y="218"/>
                    <a:pt x="472" y="212"/>
                    <a:pt x="478" y="212"/>
                  </a:cubicBezTo>
                  <a:cubicBezTo>
                    <a:pt x="478" y="213"/>
                    <a:pt x="474" y="214"/>
                    <a:pt x="476" y="215"/>
                  </a:cubicBezTo>
                  <a:cubicBezTo>
                    <a:pt x="483" y="213"/>
                    <a:pt x="485" y="212"/>
                    <a:pt x="487" y="210"/>
                  </a:cubicBezTo>
                  <a:cubicBezTo>
                    <a:pt x="489" y="208"/>
                    <a:pt x="490" y="206"/>
                    <a:pt x="494" y="205"/>
                  </a:cubicBezTo>
                  <a:cubicBezTo>
                    <a:pt x="496" y="206"/>
                    <a:pt x="491" y="207"/>
                    <a:pt x="492" y="208"/>
                  </a:cubicBezTo>
                  <a:cubicBezTo>
                    <a:pt x="492" y="209"/>
                    <a:pt x="497" y="206"/>
                    <a:pt x="497" y="209"/>
                  </a:cubicBezTo>
                  <a:cubicBezTo>
                    <a:pt x="492" y="211"/>
                    <a:pt x="481" y="217"/>
                    <a:pt x="478" y="218"/>
                  </a:cubicBezTo>
                  <a:cubicBezTo>
                    <a:pt x="477" y="219"/>
                    <a:pt x="476" y="218"/>
                    <a:pt x="474" y="219"/>
                  </a:cubicBezTo>
                  <a:cubicBezTo>
                    <a:pt x="472" y="220"/>
                    <a:pt x="471" y="222"/>
                    <a:pt x="469" y="223"/>
                  </a:cubicBezTo>
                  <a:cubicBezTo>
                    <a:pt x="465" y="225"/>
                    <a:pt x="461" y="226"/>
                    <a:pt x="457" y="228"/>
                  </a:cubicBezTo>
                  <a:cubicBezTo>
                    <a:pt x="453" y="230"/>
                    <a:pt x="449" y="232"/>
                    <a:pt x="446" y="234"/>
                  </a:cubicBezTo>
                  <a:cubicBezTo>
                    <a:pt x="443" y="235"/>
                    <a:pt x="442" y="238"/>
                    <a:pt x="440" y="239"/>
                  </a:cubicBezTo>
                  <a:cubicBezTo>
                    <a:pt x="435" y="241"/>
                    <a:pt x="431" y="242"/>
                    <a:pt x="427" y="245"/>
                  </a:cubicBezTo>
                  <a:cubicBezTo>
                    <a:pt x="419" y="250"/>
                    <a:pt x="406" y="256"/>
                    <a:pt x="398" y="262"/>
                  </a:cubicBezTo>
                  <a:cubicBezTo>
                    <a:pt x="397" y="263"/>
                    <a:pt x="396" y="265"/>
                    <a:pt x="394" y="267"/>
                  </a:cubicBezTo>
                  <a:cubicBezTo>
                    <a:pt x="391" y="269"/>
                    <a:pt x="387" y="271"/>
                    <a:pt x="385" y="273"/>
                  </a:cubicBezTo>
                  <a:cubicBezTo>
                    <a:pt x="383" y="275"/>
                    <a:pt x="383" y="278"/>
                    <a:pt x="380" y="280"/>
                  </a:cubicBezTo>
                  <a:cubicBezTo>
                    <a:pt x="380" y="280"/>
                    <a:pt x="378" y="279"/>
                    <a:pt x="378" y="279"/>
                  </a:cubicBezTo>
                  <a:cubicBezTo>
                    <a:pt x="377" y="280"/>
                    <a:pt x="377" y="281"/>
                    <a:pt x="376" y="282"/>
                  </a:cubicBezTo>
                  <a:cubicBezTo>
                    <a:pt x="384" y="283"/>
                    <a:pt x="374" y="290"/>
                    <a:pt x="377" y="294"/>
                  </a:cubicBezTo>
                  <a:cubicBezTo>
                    <a:pt x="383" y="291"/>
                    <a:pt x="387" y="290"/>
                    <a:pt x="393" y="285"/>
                  </a:cubicBezTo>
                  <a:cubicBezTo>
                    <a:pt x="396" y="283"/>
                    <a:pt x="398" y="280"/>
                    <a:pt x="401" y="278"/>
                  </a:cubicBezTo>
                  <a:cubicBezTo>
                    <a:pt x="404" y="277"/>
                    <a:pt x="406" y="277"/>
                    <a:pt x="409" y="276"/>
                  </a:cubicBezTo>
                  <a:cubicBezTo>
                    <a:pt x="414" y="274"/>
                    <a:pt x="414" y="272"/>
                    <a:pt x="417" y="271"/>
                  </a:cubicBezTo>
                  <a:cubicBezTo>
                    <a:pt x="418" y="270"/>
                    <a:pt x="419" y="271"/>
                    <a:pt x="421" y="270"/>
                  </a:cubicBezTo>
                  <a:cubicBezTo>
                    <a:pt x="424" y="268"/>
                    <a:pt x="429" y="265"/>
                    <a:pt x="431" y="263"/>
                  </a:cubicBezTo>
                  <a:cubicBezTo>
                    <a:pt x="433" y="261"/>
                    <a:pt x="437" y="258"/>
                    <a:pt x="441" y="256"/>
                  </a:cubicBezTo>
                  <a:cubicBezTo>
                    <a:pt x="445" y="254"/>
                    <a:pt x="449" y="251"/>
                    <a:pt x="451" y="251"/>
                  </a:cubicBezTo>
                  <a:cubicBezTo>
                    <a:pt x="453" y="250"/>
                    <a:pt x="457" y="249"/>
                    <a:pt x="460" y="248"/>
                  </a:cubicBezTo>
                  <a:cubicBezTo>
                    <a:pt x="461" y="247"/>
                    <a:pt x="464" y="244"/>
                    <a:pt x="466" y="243"/>
                  </a:cubicBezTo>
                  <a:cubicBezTo>
                    <a:pt x="470" y="241"/>
                    <a:pt x="477" y="238"/>
                    <a:pt x="481" y="236"/>
                  </a:cubicBezTo>
                  <a:cubicBezTo>
                    <a:pt x="484" y="235"/>
                    <a:pt x="486" y="235"/>
                    <a:pt x="488" y="234"/>
                  </a:cubicBezTo>
                  <a:cubicBezTo>
                    <a:pt x="490" y="232"/>
                    <a:pt x="492" y="230"/>
                    <a:pt x="495" y="229"/>
                  </a:cubicBezTo>
                  <a:cubicBezTo>
                    <a:pt x="500" y="227"/>
                    <a:pt x="507" y="224"/>
                    <a:pt x="514" y="222"/>
                  </a:cubicBezTo>
                  <a:cubicBezTo>
                    <a:pt x="521" y="220"/>
                    <a:pt x="529" y="217"/>
                    <a:pt x="537" y="215"/>
                  </a:cubicBezTo>
                  <a:cubicBezTo>
                    <a:pt x="539" y="214"/>
                    <a:pt x="542" y="212"/>
                    <a:pt x="544" y="211"/>
                  </a:cubicBezTo>
                  <a:cubicBezTo>
                    <a:pt x="546" y="210"/>
                    <a:pt x="549" y="209"/>
                    <a:pt x="551" y="209"/>
                  </a:cubicBezTo>
                  <a:cubicBezTo>
                    <a:pt x="557" y="207"/>
                    <a:pt x="565" y="206"/>
                    <a:pt x="571" y="204"/>
                  </a:cubicBezTo>
                  <a:cubicBezTo>
                    <a:pt x="577" y="203"/>
                    <a:pt x="581" y="200"/>
                    <a:pt x="587" y="198"/>
                  </a:cubicBezTo>
                  <a:cubicBezTo>
                    <a:pt x="592" y="197"/>
                    <a:pt x="598" y="197"/>
                    <a:pt x="604" y="197"/>
                  </a:cubicBezTo>
                  <a:cubicBezTo>
                    <a:pt x="610" y="196"/>
                    <a:pt x="617" y="195"/>
                    <a:pt x="623" y="193"/>
                  </a:cubicBezTo>
                  <a:cubicBezTo>
                    <a:pt x="626" y="193"/>
                    <a:pt x="627" y="193"/>
                    <a:pt x="629" y="192"/>
                  </a:cubicBezTo>
                  <a:cubicBezTo>
                    <a:pt x="631" y="192"/>
                    <a:pt x="633" y="192"/>
                    <a:pt x="634" y="192"/>
                  </a:cubicBezTo>
                  <a:cubicBezTo>
                    <a:pt x="637" y="192"/>
                    <a:pt x="640" y="191"/>
                    <a:pt x="643" y="191"/>
                  </a:cubicBezTo>
                  <a:cubicBezTo>
                    <a:pt x="648" y="190"/>
                    <a:pt x="654" y="189"/>
                    <a:pt x="659" y="188"/>
                  </a:cubicBezTo>
                  <a:cubicBezTo>
                    <a:pt x="661" y="189"/>
                    <a:pt x="665" y="190"/>
                    <a:pt x="668" y="190"/>
                  </a:cubicBezTo>
                  <a:cubicBezTo>
                    <a:pt x="671" y="190"/>
                    <a:pt x="674" y="187"/>
                    <a:pt x="679" y="187"/>
                  </a:cubicBezTo>
                  <a:cubicBezTo>
                    <a:pt x="679" y="187"/>
                    <a:pt x="681" y="188"/>
                    <a:pt x="683" y="187"/>
                  </a:cubicBezTo>
                  <a:cubicBezTo>
                    <a:pt x="687" y="189"/>
                    <a:pt x="682" y="190"/>
                    <a:pt x="685" y="191"/>
                  </a:cubicBezTo>
                  <a:cubicBezTo>
                    <a:pt x="692" y="192"/>
                    <a:pt x="687" y="187"/>
                    <a:pt x="692" y="187"/>
                  </a:cubicBezTo>
                  <a:cubicBezTo>
                    <a:pt x="696" y="189"/>
                    <a:pt x="700" y="186"/>
                    <a:pt x="702" y="187"/>
                  </a:cubicBezTo>
                  <a:cubicBezTo>
                    <a:pt x="704" y="187"/>
                    <a:pt x="702" y="190"/>
                    <a:pt x="706" y="189"/>
                  </a:cubicBezTo>
                  <a:cubicBezTo>
                    <a:pt x="712" y="189"/>
                    <a:pt x="705" y="187"/>
                    <a:pt x="709" y="186"/>
                  </a:cubicBezTo>
                  <a:cubicBezTo>
                    <a:pt x="714" y="188"/>
                    <a:pt x="721" y="186"/>
                    <a:pt x="728" y="187"/>
                  </a:cubicBezTo>
                  <a:cubicBezTo>
                    <a:pt x="731" y="188"/>
                    <a:pt x="732" y="190"/>
                    <a:pt x="735" y="190"/>
                  </a:cubicBezTo>
                  <a:cubicBezTo>
                    <a:pt x="737" y="190"/>
                    <a:pt x="738" y="189"/>
                    <a:pt x="740" y="190"/>
                  </a:cubicBezTo>
                  <a:cubicBezTo>
                    <a:pt x="742" y="190"/>
                    <a:pt x="746" y="191"/>
                    <a:pt x="748" y="191"/>
                  </a:cubicBezTo>
                  <a:cubicBezTo>
                    <a:pt x="751" y="191"/>
                    <a:pt x="754" y="190"/>
                    <a:pt x="757" y="191"/>
                  </a:cubicBezTo>
                  <a:cubicBezTo>
                    <a:pt x="759" y="191"/>
                    <a:pt x="757" y="192"/>
                    <a:pt x="758" y="193"/>
                  </a:cubicBezTo>
                  <a:cubicBezTo>
                    <a:pt x="762" y="196"/>
                    <a:pt x="767" y="195"/>
                    <a:pt x="772" y="194"/>
                  </a:cubicBezTo>
                  <a:cubicBezTo>
                    <a:pt x="777" y="194"/>
                    <a:pt x="781" y="193"/>
                    <a:pt x="783" y="194"/>
                  </a:cubicBezTo>
                  <a:cubicBezTo>
                    <a:pt x="784" y="195"/>
                    <a:pt x="779" y="195"/>
                    <a:pt x="780" y="195"/>
                  </a:cubicBezTo>
                  <a:cubicBezTo>
                    <a:pt x="784" y="196"/>
                    <a:pt x="789" y="191"/>
                    <a:pt x="792" y="196"/>
                  </a:cubicBezTo>
                  <a:cubicBezTo>
                    <a:pt x="790" y="196"/>
                    <a:pt x="786" y="195"/>
                    <a:pt x="786" y="196"/>
                  </a:cubicBezTo>
                  <a:cubicBezTo>
                    <a:pt x="793" y="200"/>
                    <a:pt x="795" y="195"/>
                    <a:pt x="801" y="195"/>
                  </a:cubicBezTo>
                  <a:cubicBezTo>
                    <a:pt x="805" y="195"/>
                    <a:pt x="811" y="197"/>
                    <a:pt x="817" y="198"/>
                  </a:cubicBezTo>
                  <a:cubicBezTo>
                    <a:pt x="820" y="199"/>
                    <a:pt x="823" y="199"/>
                    <a:pt x="827" y="200"/>
                  </a:cubicBezTo>
                  <a:cubicBezTo>
                    <a:pt x="831" y="201"/>
                    <a:pt x="834" y="202"/>
                    <a:pt x="836" y="203"/>
                  </a:cubicBezTo>
                  <a:cubicBezTo>
                    <a:pt x="839" y="204"/>
                    <a:pt x="840" y="207"/>
                    <a:pt x="842" y="208"/>
                  </a:cubicBezTo>
                  <a:cubicBezTo>
                    <a:pt x="844" y="209"/>
                    <a:pt x="848" y="210"/>
                    <a:pt x="851" y="211"/>
                  </a:cubicBezTo>
                  <a:cubicBezTo>
                    <a:pt x="855" y="212"/>
                    <a:pt x="858" y="213"/>
                    <a:pt x="859" y="213"/>
                  </a:cubicBezTo>
                  <a:cubicBezTo>
                    <a:pt x="861" y="214"/>
                    <a:pt x="861" y="213"/>
                    <a:pt x="863" y="213"/>
                  </a:cubicBezTo>
                  <a:cubicBezTo>
                    <a:pt x="863" y="213"/>
                    <a:pt x="865" y="215"/>
                    <a:pt x="866" y="215"/>
                  </a:cubicBezTo>
                  <a:cubicBezTo>
                    <a:pt x="867" y="216"/>
                    <a:pt x="868" y="214"/>
                    <a:pt x="869" y="215"/>
                  </a:cubicBezTo>
                  <a:cubicBezTo>
                    <a:pt x="871" y="215"/>
                    <a:pt x="872" y="217"/>
                    <a:pt x="875" y="217"/>
                  </a:cubicBezTo>
                  <a:cubicBezTo>
                    <a:pt x="879" y="215"/>
                    <a:pt x="885" y="219"/>
                    <a:pt x="896" y="223"/>
                  </a:cubicBezTo>
                  <a:cubicBezTo>
                    <a:pt x="906" y="226"/>
                    <a:pt x="917" y="231"/>
                    <a:pt x="927" y="235"/>
                  </a:cubicBezTo>
                  <a:cubicBezTo>
                    <a:pt x="932" y="237"/>
                    <a:pt x="937" y="239"/>
                    <a:pt x="941" y="241"/>
                  </a:cubicBezTo>
                  <a:cubicBezTo>
                    <a:pt x="945" y="243"/>
                    <a:pt x="949" y="245"/>
                    <a:pt x="952" y="247"/>
                  </a:cubicBezTo>
                  <a:cubicBezTo>
                    <a:pt x="952" y="248"/>
                    <a:pt x="950" y="250"/>
                    <a:pt x="954" y="251"/>
                  </a:cubicBezTo>
                  <a:cubicBezTo>
                    <a:pt x="956" y="251"/>
                    <a:pt x="954" y="249"/>
                    <a:pt x="956" y="249"/>
                  </a:cubicBezTo>
                  <a:cubicBezTo>
                    <a:pt x="958" y="249"/>
                    <a:pt x="965" y="252"/>
                    <a:pt x="967" y="254"/>
                  </a:cubicBezTo>
                  <a:cubicBezTo>
                    <a:pt x="969" y="255"/>
                    <a:pt x="967" y="255"/>
                    <a:pt x="968" y="256"/>
                  </a:cubicBezTo>
                  <a:cubicBezTo>
                    <a:pt x="970" y="260"/>
                    <a:pt x="983" y="264"/>
                    <a:pt x="984" y="265"/>
                  </a:cubicBezTo>
                  <a:cubicBezTo>
                    <a:pt x="984" y="265"/>
                    <a:pt x="986" y="268"/>
                    <a:pt x="987" y="269"/>
                  </a:cubicBezTo>
                  <a:cubicBezTo>
                    <a:pt x="994" y="274"/>
                    <a:pt x="999" y="274"/>
                    <a:pt x="1004" y="277"/>
                  </a:cubicBezTo>
                  <a:cubicBezTo>
                    <a:pt x="1006" y="278"/>
                    <a:pt x="1007" y="281"/>
                    <a:pt x="1009" y="282"/>
                  </a:cubicBezTo>
                  <a:cubicBezTo>
                    <a:pt x="1011" y="283"/>
                    <a:pt x="1014" y="284"/>
                    <a:pt x="1016" y="286"/>
                  </a:cubicBezTo>
                  <a:cubicBezTo>
                    <a:pt x="1018" y="287"/>
                    <a:pt x="1018" y="288"/>
                    <a:pt x="1020" y="289"/>
                  </a:cubicBezTo>
                  <a:cubicBezTo>
                    <a:pt x="1021" y="290"/>
                    <a:pt x="1023" y="290"/>
                    <a:pt x="1025" y="291"/>
                  </a:cubicBezTo>
                  <a:cubicBezTo>
                    <a:pt x="1028" y="293"/>
                    <a:pt x="1027" y="294"/>
                    <a:pt x="1030" y="296"/>
                  </a:cubicBezTo>
                  <a:cubicBezTo>
                    <a:pt x="1032" y="297"/>
                    <a:pt x="1033" y="296"/>
                    <a:pt x="1035" y="299"/>
                  </a:cubicBezTo>
                  <a:cubicBezTo>
                    <a:pt x="1039" y="302"/>
                    <a:pt x="1040" y="304"/>
                    <a:pt x="1043" y="306"/>
                  </a:cubicBezTo>
                  <a:cubicBezTo>
                    <a:pt x="1045" y="308"/>
                    <a:pt x="1048" y="309"/>
                    <a:pt x="1049" y="310"/>
                  </a:cubicBezTo>
                  <a:cubicBezTo>
                    <a:pt x="1051" y="312"/>
                    <a:pt x="1052" y="315"/>
                    <a:pt x="1054" y="317"/>
                  </a:cubicBezTo>
                  <a:cubicBezTo>
                    <a:pt x="1055" y="319"/>
                    <a:pt x="1058" y="320"/>
                    <a:pt x="1060" y="322"/>
                  </a:cubicBezTo>
                  <a:cubicBezTo>
                    <a:pt x="1063" y="325"/>
                    <a:pt x="1066" y="329"/>
                    <a:pt x="1069" y="332"/>
                  </a:cubicBezTo>
                  <a:cubicBezTo>
                    <a:pt x="1071" y="334"/>
                    <a:pt x="1072" y="333"/>
                    <a:pt x="1074" y="335"/>
                  </a:cubicBezTo>
                  <a:cubicBezTo>
                    <a:pt x="1079" y="339"/>
                    <a:pt x="1086" y="346"/>
                    <a:pt x="1092" y="352"/>
                  </a:cubicBezTo>
                  <a:cubicBezTo>
                    <a:pt x="1096" y="356"/>
                    <a:pt x="1100" y="361"/>
                    <a:pt x="1103" y="364"/>
                  </a:cubicBezTo>
                  <a:cubicBezTo>
                    <a:pt x="1108" y="369"/>
                    <a:pt x="1111" y="371"/>
                    <a:pt x="1113" y="374"/>
                  </a:cubicBezTo>
                  <a:cubicBezTo>
                    <a:pt x="1115" y="377"/>
                    <a:pt x="1114" y="380"/>
                    <a:pt x="1117" y="382"/>
                  </a:cubicBezTo>
                  <a:cubicBezTo>
                    <a:pt x="1118" y="385"/>
                    <a:pt x="1123" y="387"/>
                    <a:pt x="1125" y="389"/>
                  </a:cubicBezTo>
                  <a:cubicBezTo>
                    <a:pt x="1126" y="390"/>
                    <a:pt x="1126" y="391"/>
                    <a:pt x="1127" y="393"/>
                  </a:cubicBezTo>
                  <a:cubicBezTo>
                    <a:pt x="1129" y="395"/>
                    <a:pt x="1130" y="394"/>
                    <a:pt x="1132" y="397"/>
                  </a:cubicBezTo>
                  <a:cubicBezTo>
                    <a:pt x="1133" y="399"/>
                    <a:pt x="1131" y="398"/>
                    <a:pt x="1132" y="399"/>
                  </a:cubicBezTo>
                  <a:cubicBezTo>
                    <a:pt x="1132" y="403"/>
                    <a:pt x="1139" y="408"/>
                    <a:pt x="1141" y="411"/>
                  </a:cubicBezTo>
                  <a:cubicBezTo>
                    <a:pt x="1147" y="419"/>
                    <a:pt x="1154" y="430"/>
                    <a:pt x="1158" y="438"/>
                  </a:cubicBezTo>
                  <a:cubicBezTo>
                    <a:pt x="1159" y="440"/>
                    <a:pt x="1161" y="442"/>
                    <a:pt x="1162" y="444"/>
                  </a:cubicBezTo>
                  <a:cubicBezTo>
                    <a:pt x="1163" y="446"/>
                    <a:pt x="1163" y="448"/>
                    <a:pt x="1164" y="450"/>
                  </a:cubicBezTo>
                  <a:cubicBezTo>
                    <a:pt x="1167" y="455"/>
                    <a:pt x="1171" y="460"/>
                    <a:pt x="1172" y="462"/>
                  </a:cubicBezTo>
                  <a:cubicBezTo>
                    <a:pt x="1173" y="463"/>
                    <a:pt x="1173" y="464"/>
                    <a:pt x="1174" y="467"/>
                  </a:cubicBezTo>
                  <a:cubicBezTo>
                    <a:pt x="1176" y="469"/>
                    <a:pt x="1177" y="470"/>
                    <a:pt x="1179" y="472"/>
                  </a:cubicBezTo>
                  <a:cubicBezTo>
                    <a:pt x="1180" y="475"/>
                    <a:pt x="1180" y="479"/>
                    <a:pt x="1181" y="481"/>
                  </a:cubicBezTo>
                  <a:cubicBezTo>
                    <a:pt x="1182" y="484"/>
                    <a:pt x="1185" y="485"/>
                    <a:pt x="1186" y="489"/>
                  </a:cubicBezTo>
                  <a:cubicBezTo>
                    <a:pt x="1188" y="495"/>
                    <a:pt x="1190" y="495"/>
                    <a:pt x="1193" y="499"/>
                  </a:cubicBezTo>
                  <a:cubicBezTo>
                    <a:pt x="1194" y="500"/>
                    <a:pt x="1193" y="502"/>
                    <a:pt x="1194" y="505"/>
                  </a:cubicBezTo>
                  <a:cubicBezTo>
                    <a:pt x="1195" y="507"/>
                    <a:pt x="1197" y="509"/>
                    <a:pt x="1198" y="511"/>
                  </a:cubicBezTo>
                  <a:cubicBezTo>
                    <a:pt x="1203" y="521"/>
                    <a:pt x="1201" y="522"/>
                    <a:pt x="1204" y="528"/>
                  </a:cubicBezTo>
                  <a:cubicBezTo>
                    <a:pt x="1204" y="529"/>
                    <a:pt x="1206" y="531"/>
                    <a:pt x="1207" y="533"/>
                  </a:cubicBezTo>
                  <a:cubicBezTo>
                    <a:pt x="1208" y="536"/>
                    <a:pt x="1208" y="540"/>
                    <a:pt x="1209" y="542"/>
                  </a:cubicBezTo>
                  <a:cubicBezTo>
                    <a:pt x="1211" y="544"/>
                    <a:pt x="1212" y="544"/>
                    <a:pt x="1213" y="546"/>
                  </a:cubicBezTo>
                  <a:cubicBezTo>
                    <a:pt x="1214" y="548"/>
                    <a:pt x="1215" y="550"/>
                    <a:pt x="1215" y="552"/>
                  </a:cubicBezTo>
                  <a:cubicBezTo>
                    <a:pt x="1216" y="554"/>
                    <a:pt x="1217" y="556"/>
                    <a:pt x="1217" y="558"/>
                  </a:cubicBezTo>
                  <a:cubicBezTo>
                    <a:pt x="1218" y="562"/>
                    <a:pt x="1220" y="567"/>
                    <a:pt x="1221" y="571"/>
                  </a:cubicBezTo>
                  <a:cubicBezTo>
                    <a:pt x="1223" y="577"/>
                    <a:pt x="1223" y="575"/>
                    <a:pt x="1223" y="579"/>
                  </a:cubicBezTo>
                  <a:cubicBezTo>
                    <a:pt x="1223" y="587"/>
                    <a:pt x="1224" y="595"/>
                    <a:pt x="1229" y="599"/>
                  </a:cubicBezTo>
                  <a:cubicBezTo>
                    <a:pt x="1229" y="603"/>
                    <a:pt x="1227" y="604"/>
                    <a:pt x="1227" y="607"/>
                  </a:cubicBezTo>
                  <a:cubicBezTo>
                    <a:pt x="1229" y="616"/>
                    <a:pt x="1240" y="624"/>
                    <a:pt x="1235" y="629"/>
                  </a:cubicBezTo>
                  <a:cubicBezTo>
                    <a:pt x="1234" y="626"/>
                    <a:pt x="1234" y="618"/>
                    <a:pt x="1231" y="620"/>
                  </a:cubicBezTo>
                  <a:cubicBezTo>
                    <a:pt x="1232" y="624"/>
                    <a:pt x="1233" y="629"/>
                    <a:pt x="1234" y="633"/>
                  </a:cubicBezTo>
                  <a:cubicBezTo>
                    <a:pt x="1235" y="637"/>
                    <a:pt x="1236" y="641"/>
                    <a:pt x="1237" y="644"/>
                  </a:cubicBezTo>
                  <a:cubicBezTo>
                    <a:pt x="1238" y="648"/>
                    <a:pt x="1239" y="652"/>
                    <a:pt x="1239" y="655"/>
                  </a:cubicBezTo>
                  <a:cubicBezTo>
                    <a:pt x="1240" y="657"/>
                    <a:pt x="1240" y="658"/>
                    <a:pt x="1240" y="660"/>
                  </a:cubicBezTo>
                  <a:cubicBezTo>
                    <a:pt x="1240" y="661"/>
                    <a:pt x="1240" y="663"/>
                    <a:pt x="1240" y="665"/>
                  </a:cubicBezTo>
                  <a:cubicBezTo>
                    <a:pt x="1238" y="666"/>
                    <a:pt x="1239" y="658"/>
                    <a:pt x="1237" y="661"/>
                  </a:cubicBezTo>
                  <a:cubicBezTo>
                    <a:pt x="1236" y="666"/>
                    <a:pt x="1239" y="676"/>
                    <a:pt x="1237" y="680"/>
                  </a:cubicBezTo>
                  <a:cubicBezTo>
                    <a:pt x="1243" y="681"/>
                    <a:pt x="1239" y="691"/>
                    <a:pt x="1241" y="694"/>
                  </a:cubicBezTo>
                  <a:cubicBezTo>
                    <a:pt x="1243" y="689"/>
                    <a:pt x="1241" y="702"/>
                    <a:pt x="1244" y="705"/>
                  </a:cubicBezTo>
                  <a:cubicBezTo>
                    <a:pt x="1242" y="705"/>
                    <a:pt x="1240" y="703"/>
                    <a:pt x="1239" y="706"/>
                  </a:cubicBezTo>
                  <a:cubicBezTo>
                    <a:pt x="1239" y="709"/>
                    <a:pt x="1240" y="712"/>
                    <a:pt x="1241" y="715"/>
                  </a:cubicBezTo>
                  <a:cubicBezTo>
                    <a:pt x="1241" y="718"/>
                    <a:pt x="1242" y="721"/>
                    <a:pt x="1243" y="723"/>
                  </a:cubicBezTo>
                  <a:cubicBezTo>
                    <a:pt x="1243" y="725"/>
                    <a:pt x="1245" y="723"/>
                    <a:pt x="1246" y="727"/>
                  </a:cubicBezTo>
                  <a:cubicBezTo>
                    <a:pt x="1245" y="731"/>
                    <a:pt x="1244" y="732"/>
                    <a:pt x="1244" y="736"/>
                  </a:cubicBezTo>
                  <a:cubicBezTo>
                    <a:pt x="1244" y="739"/>
                    <a:pt x="1245" y="742"/>
                    <a:pt x="1245" y="744"/>
                  </a:cubicBezTo>
                  <a:cubicBezTo>
                    <a:pt x="1245" y="747"/>
                    <a:pt x="1245" y="749"/>
                    <a:pt x="1244" y="749"/>
                  </a:cubicBezTo>
                  <a:cubicBezTo>
                    <a:pt x="1242" y="749"/>
                    <a:pt x="1243" y="744"/>
                    <a:pt x="1240" y="744"/>
                  </a:cubicBezTo>
                  <a:cubicBezTo>
                    <a:pt x="1239" y="748"/>
                    <a:pt x="1237" y="756"/>
                    <a:pt x="1238" y="761"/>
                  </a:cubicBezTo>
                  <a:cubicBezTo>
                    <a:pt x="1238" y="763"/>
                    <a:pt x="1241" y="764"/>
                    <a:pt x="1241" y="767"/>
                  </a:cubicBezTo>
                  <a:cubicBezTo>
                    <a:pt x="1242" y="767"/>
                    <a:pt x="1242" y="769"/>
                    <a:pt x="1242" y="770"/>
                  </a:cubicBezTo>
                  <a:cubicBezTo>
                    <a:pt x="1242" y="772"/>
                    <a:pt x="1242" y="773"/>
                    <a:pt x="1242" y="775"/>
                  </a:cubicBezTo>
                  <a:cubicBezTo>
                    <a:pt x="1242" y="779"/>
                    <a:pt x="1242" y="781"/>
                    <a:pt x="1242" y="781"/>
                  </a:cubicBezTo>
                  <a:cubicBezTo>
                    <a:pt x="1242" y="781"/>
                    <a:pt x="1239" y="778"/>
                    <a:pt x="1239" y="778"/>
                  </a:cubicBezTo>
                  <a:cubicBezTo>
                    <a:pt x="1237" y="781"/>
                    <a:pt x="1240" y="782"/>
                    <a:pt x="1240" y="784"/>
                  </a:cubicBezTo>
                  <a:cubicBezTo>
                    <a:pt x="1240" y="785"/>
                    <a:pt x="1237" y="785"/>
                    <a:pt x="1236" y="785"/>
                  </a:cubicBezTo>
                  <a:cubicBezTo>
                    <a:pt x="1236" y="786"/>
                    <a:pt x="1236" y="790"/>
                    <a:pt x="1235" y="791"/>
                  </a:cubicBezTo>
                  <a:cubicBezTo>
                    <a:pt x="1235" y="795"/>
                    <a:pt x="1241" y="797"/>
                    <a:pt x="1238" y="800"/>
                  </a:cubicBezTo>
                  <a:cubicBezTo>
                    <a:pt x="1237" y="800"/>
                    <a:pt x="1238" y="797"/>
                    <a:pt x="1237" y="797"/>
                  </a:cubicBezTo>
                  <a:cubicBezTo>
                    <a:pt x="1235" y="803"/>
                    <a:pt x="1232" y="808"/>
                    <a:pt x="1232" y="818"/>
                  </a:cubicBezTo>
                  <a:cubicBezTo>
                    <a:pt x="1235" y="820"/>
                    <a:pt x="1233" y="812"/>
                    <a:pt x="1236" y="814"/>
                  </a:cubicBezTo>
                  <a:cubicBezTo>
                    <a:pt x="1237" y="820"/>
                    <a:pt x="1233" y="818"/>
                    <a:pt x="1233" y="824"/>
                  </a:cubicBezTo>
                  <a:cubicBezTo>
                    <a:pt x="1231" y="826"/>
                    <a:pt x="1230" y="821"/>
                    <a:pt x="1229" y="828"/>
                  </a:cubicBezTo>
                  <a:cubicBezTo>
                    <a:pt x="1229" y="831"/>
                    <a:pt x="1232" y="829"/>
                    <a:pt x="1231" y="832"/>
                  </a:cubicBezTo>
                  <a:cubicBezTo>
                    <a:pt x="1229" y="833"/>
                    <a:pt x="1231" y="836"/>
                    <a:pt x="1230" y="838"/>
                  </a:cubicBezTo>
                  <a:cubicBezTo>
                    <a:pt x="1230" y="840"/>
                    <a:pt x="1229" y="843"/>
                    <a:pt x="1229" y="845"/>
                  </a:cubicBezTo>
                  <a:cubicBezTo>
                    <a:pt x="1229" y="845"/>
                    <a:pt x="1230" y="847"/>
                    <a:pt x="1230" y="848"/>
                  </a:cubicBezTo>
                  <a:cubicBezTo>
                    <a:pt x="1230" y="850"/>
                    <a:pt x="1229" y="853"/>
                    <a:pt x="1228" y="853"/>
                  </a:cubicBezTo>
                  <a:cubicBezTo>
                    <a:pt x="1226" y="853"/>
                    <a:pt x="1229" y="847"/>
                    <a:pt x="1229" y="845"/>
                  </a:cubicBezTo>
                  <a:cubicBezTo>
                    <a:pt x="1227" y="845"/>
                    <a:pt x="1226" y="846"/>
                    <a:pt x="1225" y="848"/>
                  </a:cubicBezTo>
                  <a:cubicBezTo>
                    <a:pt x="1225" y="849"/>
                    <a:pt x="1224" y="851"/>
                    <a:pt x="1224" y="853"/>
                  </a:cubicBezTo>
                  <a:cubicBezTo>
                    <a:pt x="1223" y="857"/>
                    <a:pt x="1223" y="862"/>
                    <a:pt x="1222" y="865"/>
                  </a:cubicBezTo>
                  <a:cubicBezTo>
                    <a:pt x="1221" y="869"/>
                    <a:pt x="1219" y="871"/>
                    <a:pt x="1218" y="874"/>
                  </a:cubicBezTo>
                  <a:cubicBezTo>
                    <a:pt x="1217" y="877"/>
                    <a:pt x="1217" y="878"/>
                    <a:pt x="1217" y="880"/>
                  </a:cubicBezTo>
                  <a:cubicBezTo>
                    <a:pt x="1216" y="888"/>
                    <a:pt x="1216" y="889"/>
                    <a:pt x="1215" y="894"/>
                  </a:cubicBezTo>
                  <a:cubicBezTo>
                    <a:pt x="1211" y="895"/>
                    <a:pt x="1210" y="906"/>
                    <a:pt x="1209" y="912"/>
                  </a:cubicBezTo>
                  <a:cubicBezTo>
                    <a:pt x="1208" y="913"/>
                    <a:pt x="1206" y="915"/>
                    <a:pt x="1205" y="916"/>
                  </a:cubicBezTo>
                  <a:cubicBezTo>
                    <a:pt x="1205" y="918"/>
                    <a:pt x="1204" y="920"/>
                    <a:pt x="1204" y="921"/>
                  </a:cubicBezTo>
                  <a:cubicBezTo>
                    <a:pt x="1203" y="923"/>
                    <a:pt x="1203" y="925"/>
                    <a:pt x="1202" y="926"/>
                  </a:cubicBezTo>
                  <a:cubicBezTo>
                    <a:pt x="1202" y="927"/>
                    <a:pt x="1199" y="929"/>
                    <a:pt x="1199" y="931"/>
                  </a:cubicBezTo>
                  <a:cubicBezTo>
                    <a:pt x="1194" y="938"/>
                    <a:pt x="1195" y="942"/>
                    <a:pt x="1192" y="942"/>
                  </a:cubicBezTo>
                  <a:cubicBezTo>
                    <a:pt x="1190" y="942"/>
                    <a:pt x="1189" y="949"/>
                    <a:pt x="1188" y="951"/>
                  </a:cubicBezTo>
                  <a:cubicBezTo>
                    <a:pt x="1187" y="953"/>
                    <a:pt x="1186" y="953"/>
                    <a:pt x="1186" y="956"/>
                  </a:cubicBezTo>
                  <a:cubicBezTo>
                    <a:pt x="1185" y="957"/>
                    <a:pt x="1186" y="958"/>
                    <a:pt x="1185" y="960"/>
                  </a:cubicBezTo>
                  <a:cubicBezTo>
                    <a:pt x="1184" y="962"/>
                    <a:pt x="1182" y="962"/>
                    <a:pt x="1181" y="964"/>
                  </a:cubicBezTo>
                  <a:cubicBezTo>
                    <a:pt x="1181" y="965"/>
                    <a:pt x="1182" y="966"/>
                    <a:pt x="1181" y="967"/>
                  </a:cubicBezTo>
                  <a:cubicBezTo>
                    <a:pt x="1178" y="973"/>
                    <a:pt x="1174" y="981"/>
                    <a:pt x="1170" y="987"/>
                  </a:cubicBezTo>
                  <a:cubicBezTo>
                    <a:pt x="1169" y="989"/>
                    <a:pt x="1175" y="988"/>
                    <a:pt x="1170" y="993"/>
                  </a:cubicBezTo>
                  <a:cubicBezTo>
                    <a:pt x="1166" y="996"/>
                    <a:pt x="1171" y="990"/>
                    <a:pt x="1168" y="989"/>
                  </a:cubicBezTo>
                  <a:cubicBezTo>
                    <a:pt x="1165" y="996"/>
                    <a:pt x="1161" y="999"/>
                    <a:pt x="1159" y="1002"/>
                  </a:cubicBezTo>
                  <a:cubicBezTo>
                    <a:pt x="1158" y="1003"/>
                    <a:pt x="1159" y="1004"/>
                    <a:pt x="1158" y="1006"/>
                  </a:cubicBezTo>
                  <a:cubicBezTo>
                    <a:pt x="1157" y="1007"/>
                    <a:pt x="1155" y="1008"/>
                    <a:pt x="1154" y="1010"/>
                  </a:cubicBezTo>
                  <a:cubicBezTo>
                    <a:pt x="1149" y="1016"/>
                    <a:pt x="1143" y="1024"/>
                    <a:pt x="1140" y="1029"/>
                  </a:cubicBezTo>
                  <a:cubicBezTo>
                    <a:pt x="1138" y="1033"/>
                    <a:pt x="1138" y="1038"/>
                    <a:pt x="1136" y="1041"/>
                  </a:cubicBezTo>
                  <a:cubicBezTo>
                    <a:pt x="1134" y="1045"/>
                    <a:pt x="1131" y="1048"/>
                    <a:pt x="1128" y="1052"/>
                  </a:cubicBezTo>
                  <a:cubicBezTo>
                    <a:pt x="1125" y="1055"/>
                    <a:pt x="1123" y="1058"/>
                    <a:pt x="1120" y="1062"/>
                  </a:cubicBezTo>
                  <a:cubicBezTo>
                    <a:pt x="1117" y="1060"/>
                    <a:pt x="1117" y="1060"/>
                    <a:pt x="1117" y="1060"/>
                  </a:cubicBezTo>
                  <a:cubicBezTo>
                    <a:pt x="1113" y="1064"/>
                    <a:pt x="1115" y="1065"/>
                    <a:pt x="1115" y="1067"/>
                  </a:cubicBezTo>
                  <a:cubicBezTo>
                    <a:pt x="1109" y="1065"/>
                    <a:pt x="1108" y="1072"/>
                    <a:pt x="1104" y="1076"/>
                  </a:cubicBezTo>
                  <a:cubicBezTo>
                    <a:pt x="1104" y="1076"/>
                    <a:pt x="1102" y="1078"/>
                    <a:pt x="1101" y="1079"/>
                  </a:cubicBezTo>
                  <a:cubicBezTo>
                    <a:pt x="1098" y="1082"/>
                    <a:pt x="1095" y="1086"/>
                    <a:pt x="1093" y="1089"/>
                  </a:cubicBezTo>
                  <a:cubicBezTo>
                    <a:pt x="1089" y="1090"/>
                    <a:pt x="1094" y="1084"/>
                    <a:pt x="1090" y="1086"/>
                  </a:cubicBezTo>
                  <a:cubicBezTo>
                    <a:pt x="1087" y="1090"/>
                    <a:pt x="1083" y="1094"/>
                    <a:pt x="1079" y="1098"/>
                  </a:cubicBezTo>
                  <a:cubicBezTo>
                    <a:pt x="1077" y="1100"/>
                    <a:pt x="1077" y="1103"/>
                    <a:pt x="1074" y="1105"/>
                  </a:cubicBezTo>
                  <a:cubicBezTo>
                    <a:pt x="1071" y="1107"/>
                    <a:pt x="1066" y="1109"/>
                    <a:pt x="1063" y="1111"/>
                  </a:cubicBezTo>
                  <a:cubicBezTo>
                    <a:pt x="1061" y="1113"/>
                    <a:pt x="1059" y="1117"/>
                    <a:pt x="1057" y="1119"/>
                  </a:cubicBezTo>
                  <a:cubicBezTo>
                    <a:pt x="1052" y="1123"/>
                    <a:pt x="1043" y="1128"/>
                    <a:pt x="1036" y="1134"/>
                  </a:cubicBezTo>
                  <a:cubicBezTo>
                    <a:pt x="1029" y="1138"/>
                    <a:pt x="1023" y="1145"/>
                    <a:pt x="1017" y="1149"/>
                  </a:cubicBezTo>
                  <a:cubicBezTo>
                    <a:pt x="1011" y="1152"/>
                    <a:pt x="1005" y="1154"/>
                    <a:pt x="1000" y="1157"/>
                  </a:cubicBezTo>
                  <a:cubicBezTo>
                    <a:pt x="998" y="1159"/>
                    <a:pt x="998" y="1161"/>
                    <a:pt x="996" y="1163"/>
                  </a:cubicBezTo>
                  <a:cubicBezTo>
                    <a:pt x="991" y="1166"/>
                    <a:pt x="987" y="1168"/>
                    <a:pt x="983" y="1169"/>
                  </a:cubicBezTo>
                  <a:cubicBezTo>
                    <a:pt x="979" y="1171"/>
                    <a:pt x="975" y="1172"/>
                    <a:pt x="971" y="1174"/>
                  </a:cubicBezTo>
                  <a:cubicBezTo>
                    <a:pt x="969" y="1175"/>
                    <a:pt x="968" y="1177"/>
                    <a:pt x="966" y="1178"/>
                  </a:cubicBezTo>
                  <a:cubicBezTo>
                    <a:pt x="964" y="1178"/>
                    <a:pt x="961" y="1178"/>
                    <a:pt x="961" y="1178"/>
                  </a:cubicBezTo>
                  <a:cubicBezTo>
                    <a:pt x="959" y="1179"/>
                    <a:pt x="958" y="1183"/>
                    <a:pt x="956" y="1184"/>
                  </a:cubicBezTo>
                  <a:cubicBezTo>
                    <a:pt x="953" y="1184"/>
                    <a:pt x="951" y="1183"/>
                    <a:pt x="948" y="1184"/>
                  </a:cubicBezTo>
                  <a:cubicBezTo>
                    <a:pt x="946" y="1185"/>
                    <a:pt x="944" y="1188"/>
                    <a:pt x="942" y="1189"/>
                  </a:cubicBezTo>
                  <a:cubicBezTo>
                    <a:pt x="937" y="1191"/>
                    <a:pt x="932" y="1192"/>
                    <a:pt x="929" y="1193"/>
                  </a:cubicBezTo>
                  <a:cubicBezTo>
                    <a:pt x="928" y="1193"/>
                    <a:pt x="928" y="1194"/>
                    <a:pt x="927" y="1195"/>
                  </a:cubicBezTo>
                  <a:cubicBezTo>
                    <a:pt x="925" y="1195"/>
                    <a:pt x="919" y="1198"/>
                    <a:pt x="916" y="1199"/>
                  </a:cubicBezTo>
                  <a:cubicBezTo>
                    <a:pt x="914" y="1200"/>
                    <a:pt x="912" y="1200"/>
                    <a:pt x="910" y="1200"/>
                  </a:cubicBezTo>
                  <a:cubicBezTo>
                    <a:pt x="908" y="1201"/>
                    <a:pt x="906" y="1201"/>
                    <a:pt x="904" y="1202"/>
                  </a:cubicBezTo>
                  <a:cubicBezTo>
                    <a:pt x="901" y="1203"/>
                    <a:pt x="898" y="1205"/>
                    <a:pt x="896" y="1205"/>
                  </a:cubicBezTo>
                  <a:cubicBezTo>
                    <a:pt x="894" y="1206"/>
                    <a:pt x="892" y="1205"/>
                    <a:pt x="890" y="1206"/>
                  </a:cubicBezTo>
                  <a:cubicBezTo>
                    <a:pt x="888" y="1206"/>
                    <a:pt x="887" y="1209"/>
                    <a:pt x="886" y="1209"/>
                  </a:cubicBezTo>
                  <a:cubicBezTo>
                    <a:pt x="885" y="1209"/>
                    <a:pt x="882" y="1209"/>
                    <a:pt x="880" y="1209"/>
                  </a:cubicBezTo>
                  <a:cubicBezTo>
                    <a:pt x="880" y="1209"/>
                    <a:pt x="878" y="1209"/>
                    <a:pt x="878" y="1209"/>
                  </a:cubicBezTo>
                  <a:cubicBezTo>
                    <a:pt x="878" y="1209"/>
                    <a:pt x="875" y="1208"/>
                    <a:pt x="876" y="1208"/>
                  </a:cubicBezTo>
                  <a:cubicBezTo>
                    <a:pt x="874" y="1208"/>
                    <a:pt x="873" y="1210"/>
                    <a:pt x="870" y="1211"/>
                  </a:cubicBezTo>
                  <a:cubicBezTo>
                    <a:pt x="867" y="1212"/>
                    <a:pt x="865" y="1212"/>
                    <a:pt x="864" y="1212"/>
                  </a:cubicBezTo>
                  <a:cubicBezTo>
                    <a:pt x="861" y="1213"/>
                    <a:pt x="859" y="1216"/>
                    <a:pt x="857" y="1216"/>
                  </a:cubicBezTo>
                  <a:cubicBezTo>
                    <a:pt x="851" y="1218"/>
                    <a:pt x="847" y="1215"/>
                    <a:pt x="843" y="1215"/>
                  </a:cubicBezTo>
                  <a:cubicBezTo>
                    <a:pt x="840" y="1216"/>
                    <a:pt x="836" y="1217"/>
                    <a:pt x="832" y="1218"/>
                  </a:cubicBezTo>
                  <a:cubicBezTo>
                    <a:pt x="828" y="1219"/>
                    <a:pt x="823" y="1221"/>
                    <a:pt x="818" y="1222"/>
                  </a:cubicBezTo>
                  <a:cubicBezTo>
                    <a:pt x="814" y="1223"/>
                    <a:pt x="809" y="1224"/>
                    <a:pt x="804" y="1224"/>
                  </a:cubicBezTo>
                  <a:cubicBezTo>
                    <a:pt x="799" y="1225"/>
                    <a:pt x="794" y="1226"/>
                    <a:pt x="790" y="1226"/>
                  </a:cubicBezTo>
                  <a:cubicBezTo>
                    <a:pt x="785" y="1227"/>
                    <a:pt x="779" y="1230"/>
                    <a:pt x="774" y="1231"/>
                  </a:cubicBezTo>
                  <a:cubicBezTo>
                    <a:pt x="772" y="1231"/>
                    <a:pt x="770" y="1231"/>
                    <a:pt x="767" y="1232"/>
                  </a:cubicBezTo>
                  <a:cubicBezTo>
                    <a:pt x="765" y="1232"/>
                    <a:pt x="763" y="1232"/>
                    <a:pt x="761" y="1232"/>
                  </a:cubicBezTo>
                  <a:cubicBezTo>
                    <a:pt x="756" y="1232"/>
                    <a:pt x="751" y="1232"/>
                    <a:pt x="747" y="1232"/>
                  </a:cubicBezTo>
                  <a:cubicBezTo>
                    <a:pt x="743" y="1232"/>
                    <a:pt x="738" y="1232"/>
                    <a:pt x="735" y="1233"/>
                  </a:cubicBezTo>
                  <a:cubicBezTo>
                    <a:pt x="731" y="1234"/>
                    <a:pt x="729" y="1235"/>
                    <a:pt x="727" y="1236"/>
                  </a:cubicBezTo>
                  <a:cubicBezTo>
                    <a:pt x="728" y="1235"/>
                    <a:pt x="727" y="1240"/>
                    <a:pt x="727" y="1240"/>
                  </a:cubicBezTo>
                  <a:cubicBezTo>
                    <a:pt x="726" y="1242"/>
                    <a:pt x="725" y="1242"/>
                    <a:pt x="724" y="1243"/>
                  </a:cubicBezTo>
                  <a:cubicBezTo>
                    <a:pt x="724" y="1244"/>
                    <a:pt x="726" y="1246"/>
                    <a:pt x="726" y="1248"/>
                  </a:cubicBezTo>
                  <a:cubicBezTo>
                    <a:pt x="727" y="1253"/>
                    <a:pt x="724" y="1251"/>
                    <a:pt x="729" y="1254"/>
                  </a:cubicBezTo>
                  <a:cubicBezTo>
                    <a:pt x="734" y="1258"/>
                    <a:pt x="733" y="1257"/>
                    <a:pt x="741" y="1259"/>
                  </a:cubicBezTo>
                  <a:cubicBezTo>
                    <a:pt x="745" y="1260"/>
                    <a:pt x="747" y="1261"/>
                    <a:pt x="748" y="1260"/>
                  </a:cubicBezTo>
                  <a:cubicBezTo>
                    <a:pt x="749" y="1259"/>
                    <a:pt x="750" y="1261"/>
                    <a:pt x="750" y="1261"/>
                  </a:cubicBezTo>
                  <a:cubicBezTo>
                    <a:pt x="752" y="1261"/>
                    <a:pt x="755" y="1260"/>
                    <a:pt x="758" y="1260"/>
                  </a:cubicBezTo>
                  <a:cubicBezTo>
                    <a:pt x="760" y="1260"/>
                    <a:pt x="762" y="1261"/>
                    <a:pt x="763" y="1261"/>
                  </a:cubicBezTo>
                  <a:cubicBezTo>
                    <a:pt x="763" y="1261"/>
                    <a:pt x="767" y="1260"/>
                    <a:pt x="769" y="1260"/>
                  </a:cubicBezTo>
                  <a:cubicBezTo>
                    <a:pt x="772" y="1260"/>
                    <a:pt x="775" y="1261"/>
                    <a:pt x="778" y="1261"/>
                  </a:cubicBezTo>
                  <a:cubicBezTo>
                    <a:pt x="781" y="1261"/>
                    <a:pt x="784" y="1260"/>
                    <a:pt x="787" y="1260"/>
                  </a:cubicBezTo>
                  <a:cubicBezTo>
                    <a:pt x="790" y="1259"/>
                    <a:pt x="793" y="1260"/>
                    <a:pt x="796" y="1260"/>
                  </a:cubicBezTo>
                  <a:cubicBezTo>
                    <a:pt x="799" y="1260"/>
                    <a:pt x="802" y="1260"/>
                    <a:pt x="805" y="1260"/>
                  </a:cubicBezTo>
                  <a:cubicBezTo>
                    <a:pt x="807" y="1259"/>
                    <a:pt x="807" y="1258"/>
                    <a:pt x="810" y="1258"/>
                  </a:cubicBezTo>
                  <a:cubicBezTo>
                    <a:pt x="813" y="1257"/>
                    <a:pt x="817" y="1259"/>
                    <a:pt x="823" y="1259"/>
                  </a:cubicBezTo>
                  <a:cubicBezTo>
                    <a:pt x="826" y="1258"/>
                    <a:pt x="831" y="1256"/>
                    <a:pt x="835" y="1255"/>
                  </a:cubicBezTo>
                  <a:cubicBezTo>
                    <a:pt x="838" y="1255"/>
                    <a:pt x="840" y="1256"/>
                    <a:pt x="842" y="1255"/>
                  </a:cubicBezTo>
                  <a:cubicBezTo>
                    <a:pt x="846" y="1254"/>
                    <a:pt x="848" y="1253"/>
                    <a:pt x="850" y="1252"/>
                  </a:cubicBezTo>
                  <a:cubicBezTo>
                    <a:pt x="851" y="1252"/>
                    <a:pt x="854" y="1254"/>
                    <a:pt x="856" y="1254"/>
                  </a:cubicBezTo>
                  <a:cubicBezTo>
                    <a:pt x="860" y="1252"/>
                    <a:pt x="865" y="1250"/>
                    <a:pt x="869" y="1249"/>
                  </a:cubicBezTo>
                  <a:cubicBezTo>
                    <a:pt x="871" y="1248"/>
                    <a:pt x="874" y="1249"/>
                    <a:pt x="875" y="1249"/>
                  </a:cubicBezTo>
                  <a:cubicBezTo>
                    <a:pt x="878" y="1248"/>
                    <a:pt x="878" y="1247"/>
                    <a:pt x="880" y="1246"/>
                  </a:cubicBezTo>
                  <a:cubicBezTo>
                    <a:pt x="883" y="1245"/>
                    <a:pt x="883" y="1247"/>
                    <a:pt x="886" y="1247"/>
                  </a:cubicBezTo>
                  <a:cubicBezTo>
                    <a:pt x="890" y="1241"/>
                    <a:pt x="893" y="1243"/>
                    <a:pt x="898" y="1242"/>
                  </a:cubicBezTo>
                  <a:cubicBezTo>
                    <a:pt x="899" y="1242"/>
                    <a:pt x="903" y="1238"/>
                    <a:pt x="903" y="1241"/>
                  </a:cubicBezTo>
                  <a:cubicBezTo>
                    <a:pt x="900" y="1242"/>
                    <a:pt x="896" y="1242"/>
                    <a:pt x="897" y="1245"/>
                  </a:cubicBezTo>
                  <a:cubicBezTo>
                    <a:pt x="901" y="1244"/>
                    <a:pt x="903" y="1243"/>
                    <a:pt x="905" y="1241"/>
                  </a:cubicBezTo>
                  <a:cubicBezTo>
                    <a:pt x="906" y="1239"/>
                    <a:pt x="908" y="1238"/>
                    <a:pt x="909" y="1236"/>
                  </a:cubicBezTo>
                  <a:cubicBezTo>
                    <a:pt x="911" y="1239"/>
                    <a:pt x="915" y="1234"/>
                    <a:pt x="919" y="1234"/>
                  </a:cubicBezTo>
                  <a:cubicBezTo>
                    <a:pt x="922" y="1234"/>
                    <a:pt x="922" y="1236"/>
                    <a:pt x="925" y="1235"/>
                  </a:cubicBezTo>
                  <a:cubicBezTo>
                    <a:pt x="932" y="1233"/>
                    <a:pt x="936" y="1226"/>
                    <a:pt x="942" y="1227"/>
                  </a:cubicBezTo>
                  <a:cubicBezTo>
                    <a:pt x="943" y="1228"/>
                    <a:pt x="936" y="1229"/>
                    <a:pt x="939" y="1231"/>
                  </a:cubicBezTo>
                  <a:cubicBezTo>
                    <a:pt x="942" y="1230"/>
                    <a:pt x="942" y="1227"/>
                    <a:pt x="946" y="1225"/>
                  </a:cubicBezTo>
                  <a:cubicBezTo>
                    <a:pt x="947" y="1224"/>
                    <a:pt x="951" y="1224"/>
                    <a:pt x="954" y="1223"/>
                  </a:cubicBezTo>
                  <a:cubicBezTo>
                    <a:pt x="956" y="1222"/>
                    <a:pt x="958" y="1219"/>
                    <a:pt x="960" y="1218"/>
                  </a:cubicBezTo>
                  <a:cubicBezTo>
                    <a:pt x="960" y="1218"/>
                    <a:pt x="963" y="1218"/>
                    <a:pt x="964" y="1218"/>
                  </a:cubicBezTo>
                  <a:cubicBezTo>
                    <a:pt x="966" y="1217"/>
                    <a:pt x="968" y="1215"/>
                    <a:pt x="969" y="1216"/>
                  </a:cubicBezTo>
                  <a:cubicBezTo>
                    <a:pt x="970" y="1218"/>
                    <a:pt x="965" y="1219"/>
                    <a:pt x="966" y="1221"/>
                  </a:cubicBezTo>
                  <a:cubicBezTo>
                    <a:pt x="969" y="1219"/>
                    <a:pt x="973" y="1217"/>
                    <a:pt x="976" y="1215"/>
                  </a:cubicBezTo>
                  <a:cubicBezTo>
                    <a:pt x="980" y="1213"/>
                    <a:pt x="982" y="1212"/>
                    <a:pt x="983" y="1211"/>
                  </a:cubicBezTo>
                  <a:cubicBezTo>
                    <a:pt x="984" y="1209"/>
                    <a:pt x="983" y="1210"/>
                    <a:pt x="985" y="1208"/>
                  </a:cubicBezTo>
                  <a:cubicBezTo>
                    <a:pt x="988" y="1205"/>
                    <a:pt x="990" y="1204"/>
                    <a:pt x="992" y="1204"/>
                  </a:cubicBezTo>
                  <a:cubicBezTo>
                    <a:pt x="995" y="1203"/>
                    <a:pt x="997" y="1203"/>
                    <a:pt x="1000" y="1201"/>
                  </a:cubicBezTo>
                  <a:cubicBezTo>
                    <a:pt x="1003" y="1199"/>
                    <a:pt x="1004" y="1197"/>
                    <a:pt x="1006" y="1196"/>
                  </a:cubicBezTo>
                  <a:cubicBezTo>
                    <a:pt x="1009" y="1194"/>
                    <a:pt x="1014" y="1196"/>
                    <a:pt x="1017" y="1191"/>
                  </a:cubicBezTo>
                  <a:cubicBezTo>
                    <a:pt x="1015" y="1192"/>
                    <a:pt x="1014" y="1191"/>
                    <a:pt x="1015" y="1190"/>
                  </a:cubicBezTo>
                  <a:cubicBezTo>
                    <a:pt x="1019" y="1189"/>
                    <a:pt x="1022" y="1190"/>
                    <a:pt x="1025" y="1188"/>
                  </a:cubicBezTo>
                  <a:cubicBezTo>
                    <a:pt x="1030" y="1186"/>
                    <a:pt x="1032" y="1181"/>
                    <a:pt x="1037" y="1178"/>
                  </a:cubicBezTo>
                  <a:cubicBezTo>
                    <a:pt x="1040" y="1176"/>
                    <a:pt x="1042" y="1178"/>
                    <a:pt x="1046" y="1175"/>
                  </a:cubicBezTo>
                  <a:cubicBezTo>
                    <a:pt x="1046" y="1175"/>
                    <a:pt x="1050" y="1171"/>
                    <a:pt x="1051" y="1170"/>
                  </a:cubicBezTo>
                  <a:cubicBezTo>
                    <a:pt x="1052" y="1169"/>
                    <a:pt x="1053" y="1165"/>
                    <a:pt x="1055" y="1166"/>
                  </a:cubicBezTo>
                  <a:cubicBezTo>
                    <a:pt x="1057" y="1168"/>
                    <a:pt x="1052" y="1170"/>
                    <a:pt x="1053" y="1172"/>
                  </a:cubicBezTo>
                  <a:cubicBezTo>
                    <a:pt x="1056" y="1169"/>
                    <a:pt x="1061" y="1166"/>
                    <a:pt x="1064" y="1163"/>
                  </a:cubicBezTo>
                  <a:cubicBezTo>
                    <a:pt x="1068" y="1160"/>
                    <a:pt x="1071" y="1157"/>
                    <a:pt x="1074" y="1156"/>
                  </a:cubicBezTo>
                  <a:cubicBezTo>
                    <a:pt x="1075" y="1153"/>
                    <a:pt x="1071" y="1156"/>
                    <a:pt x="1073" y="1153"/>
                  </a:cubicBezTo>
                  <a:cubicBezTo>
                    <a:pt x="1076" y="1150"/>
                    <a:pt x="1086" y="1144"/>
                    <a:pt x="1087" y="1143"/>
                  </a:cubicBezTo>
                  <a:cubicBezTo>
                    <a:pt x="1087" y="1142"/>
                    <a:pt x="1087" y="1141"/>
                    <a:pt x="1088" y="1140"/>
                  </a:cubicBezTo>
                  <a:cubicBezTo>
                    <a:pt x="1090" y="1139"/>
                    <a:pt x="1092" y="1139"/>
                    <a:pt x="1094" y="1137"/>
                  </a:cubicBezTo>
                  <a:cubicBezTo>
                    <a:pt x="1098" y="1133"/>
                    <a:pt x="1102" y="1128"/>
                    <a:pt x="1106" y="1124"/>
                  </a:cubicBezTo>
                  <a:cubicBezTo>
                    <a:pt x="1107" y="1123"/>
                    <a:pt x="1108" y="1124"/>
                    <a:pt x="1110" y="1122"/>
                  </a:cubicBezTo>
                  <a:cubicBezTo>
                    <a:pt x="1115" y="1117"/>
                    <a:pt x="1119" y="1110"/>
                    <a:pt x="1125" y="1108"/>
                  </a:cubicBezTo>
                  <a:cubicBezTo>
                    <a:pt x="1125" y="1108"/>
                    <a:pt x="1124" y="1110"/>
                    <a:pt x="1124" y="1111"/>
                  </a:cubicBezTo>
                  <a:cubicBezTo>
                    <a:pt x="1130" y="1107"/>
                    <a:pt x="1138" y="1101"/>
                    <a:pt x="1142" y="1093"/>
                  </a:cubicBezTo>
                  <a:cubicBezTo>
                    <a:pt x="1143" y="1092"/>
                    <a:pt x="1141" y="1089"/>
                    <a:pt x="1142" y="1088"/>
                  </a:cubicBezTo>
                  <a:cubicBezTo>
                    <a:pt x="1143" y="1086"/>
                    <a:pt x="1147" y="1083"/>
                    <a:pt x="1148" y="1081"/>
                  </a:cubicBezTo>
                  <a:cubicBezTo>
                    <a:pt x="1150" y="1078"/>
                    <a:pt x="1152" y="1075"/>
                    <a:pt x="1154" y="1074"/>
                  </a:cubicBezTo>
                  <a:cubicBezTo>
                    <a:pt x="1157" y="1076"/>
                    <a:pt x="1153" y="1081"/>
                    <a:pt x="1154" y="1084"/>
                  </a:cubicBezTo>
                  <a:cubicBezTo>
                    <a:pt x="1160" y="1076"/>
                    <a:pt x="1157" y="1076"/>
                    <a:pt x="1157" y="1071"/>
                  </a:cubicBezTo>
                  <a:cubicBezTo>
                    <a:pt x="1160" y="1064"/>
                    <a:pt x="1165" y="1064"/>
                    <a:pt x="1168" y="1061"/>
                  </a:cubicBezTo>
                  <a:cubicBezTo>
                    <a:pt x="1172" y="1057"/>
                    <a:pt x="1173" y="1052"/>
                    <a:pt x="1177" y="1050"/>
                  </a:cubicBezTo>
                  <a:cubicBezTo>
                    <a:pt x="1176" y="1056"/>
                    <a:pt x="1168" y="1065"/>
                    <a:pt x="1164" y="1072"/>
                  </a:cubicBezTo>
                  <a:cubicBezTo>
                    <a:pt x="1163" y="1072"/>
                    <a:pt x="1162" y="1070"/>
                    <a:pt x="1160" y="1073"/>
                  </a:cubicBezTo>
                  <a:cubicBezTo>
                    <a:pt x="1157" y="1075"/>
                    <a:pt x="1161" y="1076"/>
                    <a:pt x="1160" y="1078"/>
                  </a:cubicBezTo>
                  <a:cubicBezTo>
                    <a:pt x="1158" y="1082"/>
                    <a:pt x="1149" y="1089"/>
                    <a:pt x="1143" y="1097"/>
                  </a:cubicBezTo>
                  <a:cubicBezTo>
                    <a:pt x="1140" y="1101"/>
                    <a:pt x="1140" y="1103"/>
                    <a:pt x="1138" y="1105"/>
                  </a:cubicBezTo>
                  <a:cubicBezTo>
                    <a:pt x="1136" y="1107"/>
                    <a:pt x="1133" y="1108"/>
                    <a:pt x="1132" y="1110"/>
                  </a:cubicBezTo>
                  <a:cubicBezTo>
                    <a:pt x="1131" y="1111"/>
                    <a:pt x="1129" y="1113"/>
                    <a:pt x="1127" y="1114"/>
                  </a:cubicBezTo>
                  <a:cubicBezTo>
                    <a:pt x="1126" y="1116"/>
                    <a:pt x="1124" y="1117"/>
                    <a:pt x="1124" y="1118"/>
                  </a:cubicBezTo>
                  <a:cubicBezTo>
                    <a:pt x="1122" y="1121"/>
                    <a:pt x="1124" y="1123"/>
                    <a:pt x="1121" y="1126"/>
                  </a:cubicBezTo>
                  <a:cubicBezTo>
                    <a:pt x="1118" y="1129"/>
                    <a:pt x="1117" y="1124"/>
                    <a:pt x="1115" y="1128"/>
                  </a:cubicBezTo>
                  <a:cubicBezTo>
                    <a:pt x="1115" y="1132"/>
                    <a:pt x="1112" y="1134"/>
                    <a:pt x="1110" y="1136"/>
                  </a:cubicBezTo>
                  <a:cubicBezTo>
                    <a:pt x="1107" y="1138"/>
                    <a:pt x="1103" y="1140"/>
                    <a:pt x="1100" y="1144"/>
                  </a:cubicBezTo>
                  <a:cubicBezTo>
                    <a:pt x="1100" y="1143"/>
                    <a:pt x="1101" y="1141"/>
                    <a:pt x="1100" y="1141"/>
                  </a:cubicBezTo>
                  <a:cubicBezTo>
                    <a:pt x="1098" y="1144"/>
                    <a:pt x="1096" y="1146"/>
                    <a:pt x="1094" y="1149"/>
                  </a:cubicBezTo>
                  <a:cubicBezTo>
                    <a:pt x="1092" y="1152"/>
                    <a:pt x="1090" y="1154"/>
                    <a:pt x="1088" y="1156"/>
                  </a:cubicBezTo>
                  <a:cubicBezTo>
                    <a:pt x="1084" y="1160"/>
                    <a:pt x="1084" y="1158"/>
                    <a:pt x="1081" y="1160"/>
                  </a:cubicBezTo>
                  <a:cubicBezTo>
                    <a:pt x="1081" y="1160"/>
                    <a:pt x="1080" y="1163"/>
                    <a:pt x="1078" y="1165"/>
                  </a:cubicBezTo>
                  <a:cubicBezTo>
                    <a:pt x="1075" y="1166"/>
                    <a:pt x="1073" y="1166"/>
                    <a:pt x="1070" y="1168"/>
                  </a:cubicBezTo>
                  <a:cubicBezTo>
                    <a:pt x="1070" y="1168"/>
                    <a:pt x="1069" y="1169"/>
                    <a:pt x="1068" y="1170"/>
                  </a:cubicBezTo>
                  <a:cubicBezTo>
                    <a:pt x="1067" y="1171"/>
                    <a:pt x="1066" y="1172"/>
                    <a:pt x="1066" y="1172"/>
                  </a:cubicBezTo>
                  <a:cubicBezTo>
                    <a:pt x="1062" y="1175"/>
                    <a:pt x="1060" y="1181"/>
                    <a:pt x="1056" y="1185"/>
                  </a:cubicBezTo>
                  <a:cubicBezTo>
                    <a:pt x="1055" y="1186"/>
                    <a:pt x="1052" y="1186"/>
                    <a:pt x="1050" y="1187"/>
                  </a:cubicBezTo>
                  <a:cubicBezTo>
                    <a:pt x="1043" y="1191"/>
                    <a:pt x="1039" y="1195"/>
                    <a:pt x="1035" y="1199"/>
                  </a:cubicBezTo>
                  <a:cubicBezTo>
                    <a:pt x="1033" y="1198"/>
                    <a:pt x="1036" y="1193"/>
                    <a:pt x="1032" y="1197"/>
                  </a:cubicBezTo>
                  <a:cubicBezTo>
                    <a:pt x="1026" y="1201"/>
                    <a:pt x="1032" y="1201"/>
                    <a:pt x="1030" y="1203"/>
                  </a:cubicBezTo>
                  <a:cubicBezTo>
                    <a:pt x="1025" y="1203"/>
                    <a:pt x="1021" y="1209"/>
                    <a:pt x="1015" y="1212"/>
                  </a:cubicBezTo>
                  <a:cubicBezTo>
                    <a:pt x="1013" y="1214"/>
                    <a:pt x="1012" y="1213"/>
                    <a:pt x="1009" y="1214"/>
                  </a:cubicBezTo>
                  <a:cubicBezTo>
                    <a:pt x="1010" y="1214"/>
                    <a:pt x="1008" y="1216"/>
                    <a:pt x="1008" y="1217"/>
                  </a:cubicBezTo>
                  <a:cubicBezTo>
                    <a:pt x="1006" y="1218"/>
                    <a:pt x="1004" y="1218"/>
                    <a:pt x="1003" y="1218"/>
                  </a:cubicBezTo>
                  <a:cubicBezTo>
                    <a:pt x="1000" y="1220"/>
                    <a:pt x="998" y="1223"/>
                    <a:pt x="995" y="1225"/>
                  </a:cubicBezTo>
                  <a:cubicBezTo>
                    <a:pt x="994" y="1225"/>
                    <a:pt x="991" y="1225"/>
                    <a:pt x="990" y="1225"/>
                  </a:cubicBezTo>
                  <a:cubicBezTo>
                    <a:pt x="987" y="1227"/>
                    <a:pt x="985" y="1229"/>
                    <a:pt x="983" y="1231"/>
                  </a:cubicBezTo>
                  <a:cubicBezTo>
                    <a:pt x="980" y="1233"/>
                    <a:pt x="978" y="1235"/>
                    <a:pt x="974" y="1236"/>
                  </a:cubicBezTo>
                  <a:cubicBezTo>
                    <a:pt x="972" y="1237"/>
                    <a:pt x="970" y="1236"/>
                    <a:pt x="967" y="1237"/>
                  </a:cubicBezTo>
                  <a:cubicBezTo>
                    <a:pt x="963" y="1239"/>
                    <a:pt x="960" y="1241"/>
                    <a:pt x="956" y="1243"/>
                  </a:cubicBezTo>
                  <a:cubicBezTo>
                    <a:pt x="953" y="1245"/>
                    <a:pt x="949" y="1247"/>
                    <a:pt x="945" y="1249"/>
                  </a:cubicBezTo>
                  <a:cubicBezTo>
                    <a:pt x="944" y="1250"/>
                    <a:pt x="943" y="1249"/>
                    <a:pt x="942" y="1250"/>
                  </a:cubicBezTo>
                  <a:cubicBezTo>
                    <a:pt x="940" y="1251"/>
                    <a:pt x="941" y="1252"/>
                    <a:pt x="938" y="1253"/>
                  </a:cubicBezTo>
                  <a:cubicBezTo>
                    <a:pt x="934" y="1255"/>
                    <a:pt x="928" y="1257"/>
                    <a:pt x="923" y="1259"/>
                  </a:cubicBezTo>
                  <a:cubicBezTo>
                    <a:pt x="917" y="1261"/>
                    <a:pt x="912" y="1263"/>
                    <a:pt x="909" y="1265"/>
                  </a:cubicBezTo>
                  <a:cubicBezTo>
                    <a:pt x="908" y="1265"/>
                    <a:pt x="906" y="1267"/>
                    <a:pt x="903" y="1268"/>
                  </a:cubicBezTo>
                  <a:cubicBezTo>
                    <a:pt x="901" y="1268"/>
                    <a:pt x="902" y="1267"/>
                    <a:pt x="899" y="1268"/>
                  </a:cubicBezTo>
                  <a:cubicBezTo>
                    <a:pt x="895" y="1269"/>
                    <a:pt x="893" y="1272"/>
                    <a:pt x="890" y="1273"/>
                  </a:cubicBezTo>
                  <a:cubicBezTo>
                    <a:pt x="888" y="1274"/>
                    <a:pt x="885" y="1273"/>
                    <a:pt x="882" y="1274"/>
                  </a:cubicBezTo>
                  <a:cubicBezTo>
                    <a:pt x="876" y="1275"/>
                    <a:pt x="867" y="1279"/>
                    <a:pt x="863" y="1280"/>
                  </a:cubicBezTo>
                  <a:cubicBezTo>
                    <a:pt x="860" y="1280"/>
                    <a:pt x="859" y="1280"/>
                    <a:pt x="857" y="1280"/>
                  </a:cubicBezTo>
                  <a:cubicBezTo>
                    <a:pt x="854" y="1281"/>
                    <a:pt x="851" y="1283"/>
                    <a:pt x="849" y="1284"/>
                  </a:cubicBezTo>
                  <a:cubicBezTo>
                    <a:pt x="843" y="1286"/>
                    <a:pt x="843" y="1284"/>
                    <a:pt x="841" y="1284"/>
                  </a:cubicBezTo>
                  <a:cubicBezTo>
                    <a:pt x="839" y="1285"/>
                    <a:pt x="836" y="1287"/>
                    <a:pt x="834" y="1287"/>
                  </a:cubicBezTo>
                  <a:cubicBezTo>
                    <a:pt x="834" y="1287"/>
                    <a:pt x="833" y="1287"/>
                    <a:pt x="832" y="1287"/>
                  </a:cubicBezTo>
                  <a:cubicBezTo>
                    <a:pt x="831" y="1287"/>
                    <a:pt x="829" y="1287"/>
                    <a:pt x="828" y="1288"/>
                  </a:cubicBezTo>
                  <a:cubicBezTo>
                    <a:pt x="821" y="1288"/>
                    <a:pt x="820" y="1289"/>
                    <a:pt x="820" y="1286"/>
                  </a:cubicBezTo>
                  <a:cubicBezTo>
                    <a:pt x="813" y="1290"/>
                    <a:pt x="803" y="1294"/>
                    <a:pt x="792" y="1295"/>
                  </a:cubicBezTo>
                  <a:cubicBezTo>
                    <a:pt x="791" y="1295"/>
                    <a:pt x="792" y="1294"/>
                    <a:pt x="791" y="1294"/>
                  </a:cubicBezTo>
                  <a:cubicBezTo>
                    <a:pt x="788" y="1292"/>
                    <a:pt x="781" y="1295"/>
                    <a:pt x="776" y="1295"/>
                  </a:cubicBezTo>
                  <a:cubicBezTo>
                    <a:pt x="771" y="1295"/>
                    <a:pt x="767" y="1292"/>
                    <a:pt x="761" y="1294"/>
                  </a:cubicBezTo>
                  <a:cubicBezTo>
                    <a:pt x="761" y="1295"/>
                    <a:pt x="764" y="1296"/>
                    <a:pt x="762" y="1296"/>
                  </a:cubicBezTo>
                  <a:cubicBezTo>
                    <a:pt x="756" y="1298"/>
                    <a:pt x="748" y="1297"/>
                    <a:pt x="743" y="1297"/>
                  </a:cubicBezTo>
                  <a:cubicBezTo>
                    <a:pt x="740" y="1297"/>
                    <a:pt x="737" y="1300"/>
                    <a:pt x="734" y="1300"/>
                  </a:cubicBezTo>
                  <a:cubicBezTo>
                    <a:pt x="733" y="1300"/>
                    <a:pt x="726" y="1300"/>
                    <a:pt x="722" y="1300"/>
                  </a:cubicBezTo>
                  <a:cubicBezTo>
                    <a:pt x="716" y="1300"/>
                    <a:pt x="706" y="1300"/>
                    <a:pt x="699" y="1300"/>
                  </a:cubicBezTo>
                  <a:cubicBezTo>
                    <a:pt x="697" y="1300"/>
                    <a:pt x="694" y="1299"/>
                    <a:pt x="692" y="1298"/>
                  </a:cubicBezTo>
                  <a:cubicBezTo>
                    <a:pt x="690" y="1298"/>
                    <a:pt x="687" y="1299"/>
                    <a:pt x="685" y="1299"/>
                  </a:cubicBezTo>
                  <a:cubicBezTo>
                    <a:pt x="683" y="1299"/>
                    <a:pt x="680" y="1298"/>
                    <a:pt x="677" y="1298"/>
                  </a:cubicBezTo>
                  <a:cubicBezTo>
                    <a:pt x="675" y="1298"/>
                    <a:pt x="674" y="1299"/>
                    <a:pt x="672" y="1298"/>
                  </a:cubicBezTo>
                  <a:cubicBezTo>
                    <a:pt x="669" y="1298"/>
                    <a:pt x="666" y="1297"/>
                    <a:pt x="663" y="1296"/>
                  </a:cubicBezTo>
                  <a:cubicBezTo>
                    <a:pt x="661" y="1296"/>
                    <a:pt x="660" y="1297"/>
                    <a:pt x="657" y="1296"/>
                  </a:cubicBezTo>
                  <a:cubicBezTo>
                    <a:pt x="654" y="1296"/>
                    <a:pt x="651" y="1295"/>
                    <a:pt x="649" y="1295"/>
                  </a:cubicBezTo>
                  <a:cubicBezTo>
                    <a:pt x="645" y="1294"/>
                    <a:pt x="641" y="1295"/>
                    <a:pt x="637" y="1294"/>
                  </a:cubicBezTo>
                  <a:cubicBezTo>
                    <a:pt x="633" y="1294"/>
                    <a:pt x="629" y="1292"/>
                    <a:pt x="624" y="1291"/>
                  </a:cubicBezTo>
                  <a:cubicBezTo>
                    <a:pt x="621" y="1290"/>
                    <a:pt x="618" y="1290"/>
                    <a:pt x="614" y="1290"/>
                  </a:cubicBezTo>
                  <a:cubicBezTo>
                    <a:pt x="611" y="1290"/>
                    <a:pt x="608" y="1289"/>
                    <a:pt x="604" y="1288"/>
                  </a:cubicBezTo>
                  <a:cubicBezTo>
                    <a:pt x="603" y="1288"/>
                    <a:pt x="603" y="1287"/>
                    <a:pt x="600" y="1287"/>
                  </a:cubicBezTo>
                  <a:cubicBezTo>
                    <a:pt x="599" y="1286"/>
                    <a:pt x="595" y="1287"/>
                    <a:pt x="593" y="1286"/>
                  </a:cubicBezTo>
                  <a:cubicBezTo>
                    <a:pt x="592" y="1286"/>
                    <a:pt x="590" y="1284"/>
                    <a:pt x="589" y="1284"/>
                  </a:cubicBezTo>
                  <a:cubicBezTo>
                    <a:pt x="585" y="1283"/>
                    <a:pt x="579" y="1284"/>
                    <a:pt x="576" y="1283"/>
                  </a:cubicBezTo>
                  <a:cubicBezTo>
                    <a:pt x="573" y="1279"/>
                    <a:pt x="571" y="1280"/>
                    <a:pt x="565" y="1279"/>
                  </a:cubicBezTo>
                  <a:cubicBezTo>
                    <a:pt x="558" y="1276"/>
                    <a:pt x="552" y="1275"/>
                    <a:pt x="547" y="1273"/>
                  </a:cubicBezTo>
                  <a:cubicBezTo>
                    <a:pt x="538" y="1271"/>
                    <a:pt x="529" y="1265"/>
                    <a:pt x="521" y="1262"/>
                  </a:cubicBezTo>
                  <a:cubicBezTo>
                    <a:pt x="514" y="1260"/>
                    <a:pt x="512" y="1259"/>
                    <a:pt x="507" y="1256"/>
                  </a:cubicBezTo>
                  <a:cubicBezTo>
                    <a:pt x="502" y="1254"/>
                    <a:pt x="496" y="1253"/>
                    <a:pt x="491" y="1251"/>
                  </a:cubicBezTo>
                  <a:cubicBezTo>
                    <a:pt x="482" y="1247"/>
                    <a:pt x="474" y="1242"/>
                    <a:pt x="465" y="1238"/>
                  </a:cubicBezTo>
                  <a:cubicBezTo>
                    <a:pt x="461" y="1236"/>
                    <a:pt x="457" y="1233"/>
                    <a:pt x="452" y="1231"/>
                  </a:cubicBezTo>
                  <a:cubicBezTo>
                    <a:pt x="450" y="1230"/>
                    <a:pt x="448" y="1229"/>
                    <a:pt x="446" y="1228"/>
                  </a:cubicBezTo>
                  <a:cubicBezTo>
                    <a:pt x="444" y="1227"/>
                    <a:pt x="441" y="1226"/>
                    <a:pt x="439" y="1225"/>
                  </a:cubicBezTo>
                  <a:cubicBezTo>
                    <a:pt x="439" y="1226"/>
                    <a:pt x="441" y="1228"/>
                    <a:pt x="443" y="1230"/>
                  </a:cubicBezTo>
                  <a:cubicBezTo>
                    <a:pt x="445" y="1231"/>
                    <a:pt x="447" y="1233"/>
                    <a:pt x="446" y="1234"/>
                  </a:cubicBezTo>
                  <a:cubicBezTo>
                    <a:pt x="442" y="1233"/>
                    <a:pt x="433" y="1230"/>
                    <a:pt x="432" y="1226"/>
                  </a:cubicBezTo>
                  <a:cubicBezTo>
                    <a:pt x="429" y="1222"/>
                    <a:pt x="434" y="1224"/>
                    <a:pt x="436" y="1223"/>
                  </a:cubicBezTo>
                  <a:cubicBezTo>
                    <a:pt x="431" y="1218"/>
                    <a:pt x="423" y="1215"/>
                    <a:pt x="417" y="1211"/>
                  </a:cubicBezTo>
                  <a:cubicBezTo>
                    <a:pt x="416" y="1209"/>
                    <a:pt x="415" y="1207"/>
                    <a:pt x="414" y="1206"/>
                  </a:cubicBezTo>
                  <a:cubicBezTo>
                    <a:pt x="414" y="1206"/>
                    <a:pt x="412" y="1207"/>
                    <a:pt x="411" y="1207"/>
                  </a:cubicBezTo>
                  <a:cubicBezTo>
                    <a:pt x="408" y="1206"/>
                    <a:pt x="405" y="1204"/>
                    <a:pt x="403" y="1202"/>
                  </a:cubicBezTo>
                  <a:cubicBezTo>
                    <a:pt x="400" y="1200"/>
                    <a:pt x="398" y="1197"/>
                    <a:pt x="396" y="1196"/>
                  </a:cubicBezTo>
                  <a:cubicBezTo>
                    <a:pt x="393" y="1194"/>
                    <a:pt x="390" y="1192"/>
                    <a:pt x="386" y="1190"/>
                  </a:cubicBezTo>
                  <a:cubicBezTo>
                    <a:pt x="384" y="1188"/>
                    <a:pt x="383" y="1187"/>
                    <a:pt x="381" y="1186"/>
                  </a:cubicBezTo>
                  <a:cubicBezTo>
                    <a:pt x="379" y="1184"/>
                    <a:pt x="378" y="1183"/>
                    <a:pt x="376" y="1182"/>
                  </a:cubicBezTo>
                  <a:cubicBezTo>
                    <a:pt x="374" y="1180"/>
                    <a:pt x="374" y="1177"/>
                    <a:pt x="371" y="1174"/>
                  </a:cubicBezTo>
                  <a:cubicBezTo>
                    <a:pt x="371" y="1175"/>
                    <a:pt x="368" y="1173"/>
                    <a:pt x="366" y="1171"/>
                  </a:cubicBezTo>
                  <a:cubicBezTo>
                    <a:pt x="364" y="1169"/>
                    <a:pt x="363" y="1167"/>
                    <a:pt x="362" y="1165"/>
                  </a:cubicBezTo>
                  <a:cubicBezTo>
                    <a:pt x="360" y="1164"/>
                    <a:pt x="355" y="1162"/>
                    <a:pt x="354" y="1163"/>
                  </a:cubicBezTo>
                  <a:cubicBezTo>
                    <a:pt x="355" y="1167"/>
                    <a:pt x="362" y="1168"/>
                    <a:pt x="360" y="1171"/>
                  </a:cubicBezTo>
                  <a:cubicBezTo>
                    <a:pt x="354" y="1167"/>
                    <a:pt x="349" y="1162"/>
                    <a:pt x="345" y="1158"/>
                  </a:cubicBezTo>
                  <a:cubicBezTo>
                    <a:pt x="343" y="1156"/>
                    <a:pt x="339" y="1154"/>
                    <a:pt x="338" y="1153"/>
                  </a:cubicBezTo>
                  <a:cubicBezTo>
                    <a:pt x="337" y="1151"/>
                    <a:pt x="336" y="1148"/>
                    <a:pt x="335" y="1146"/>
                  </a:cubicBezTo>
                  <a:cubicBezTo>
                    <a:pt x="331" y="1140"/>
                    <a:pt x="323" y="1135"/>
                    <a:pt x="320" y="1132"/>
                  </a:cubicBezTo>
                  <a:cubicBezTo>
                    <a:pt x="313" y="1125"/>
                    <a:pt x="305" y="1113"/>
                    <a:pt x="300" y="1111"/>
                  </a:cubicBezTo>
                  <a:cubicBezTo>
                    <a:pt x="298" y="1110"/>
                    <a:pt x="295" y="1110"/>
                    <a:pt x="294" y="1109"/>
                  </a:cubicBezTo>
                  <a:cubicBezTo>
                    <a:pt x="288" y="1105"/>
                    <a:pt x="288" y="1101"/>
                    <a:pt x="285" y="1097"/>
                  </a:cubicBezTo>
                  <a:cubicBezTo>
                    <a:pt x="283" y="1094"/>
                    <a:pt x="280" y="1093"/>
                    <a:pt x="278" y="1090"/>
                  </a:cubicBezTo>
                  <a:cubicBezTo>
                    <a:pt x="278" y="1090"/>
                    <a:pt x="279" y="1089"/>
                    <a:pt x="279" y="1088"/>
                  </a:cubicBezTo>
                  <a:cubicBezTo>
                    <a:pt x="279" y="1088"/>
                    <a:pt x="279" y="1087"/>
                    <a:pt x="277" y="1087"/>
                  </a:cubicBezTo>
                  <a:cubicBezTo>
                    <a:pt x="278" y="1089"/>
                    <a:pt x="278" y="1089"/>
                    <a:pt x="278" y="1090"/>
                  </a:cubicBezTo>
                  <a:cubicBezTo>
                    <a:pt x="274" y="1086"/>
                    <a:pt x="271" y="1079"/>
                    <a:pt x="277" y="1082"/>
                  </a:cubicBezTo>
                  <a:cubicBezTo>
                    <a:pt x="274" y="1077"/>
                    <a:pt x="269" y="1080"/>
                    <a:pt x="267" y="1077"/>
                  </a:cubicBezTo>
                  <a:cubicBezTo>
                    <a:pt x="267" y="1077"/>
                    <a:pt x="266" y="1068"/>
                    <a:pt x="268" y="1069"/>
                  </a:cubicBezTo>
                  <a:cubicBezTo>
                    <a:pt x="271" y="1072"/>
                    <a:pt x="269" y="1073"/>
                    <a:pt x="271" y="1076"/>
                  </a:cubicBezTo>
                  <a:cubicBezTo>
                    <a:pt x="274" y="1072"/>
                    <a:pt x="267" y="1064"/>
                    <a:pt x="262" y="1059"/>
                  </a:cubicBezTo>
                  <a:cubicBezTo>
                    <a:pt x="261" y="1057"/>
                    <a:pt x="258" y="1056"/>
                    <a:pt x="256" y="1054"/>
                  </a:cubicBezTo>
                  <a:cubicBezTo>
                    <a:pt x="253" y="1052"/>
                    <a:pt x="253" y="1050"/>
                    <a:pt x="251" y="1049"/>
                  </a:cubicBezTo>
                  <a:cubicBezTo>
                    <a:pt x="248" y="1050"/>
                    <a:pt x="256" y="1057"/>
                    <a:pt x="253" y="1058"/>
                  </a:cubicBezTo>
                  <a:cubicBezTo>
                    <a:pt x="251" y="1053"/>
                    <a:pt x="248" y="1049"/>
                    <a:pt x="244" y="1044"/>
                  </a:cubicBezTo>
                  <a:cubicBezTo>
                    <a:pt x="241" y="1040"/>
                    <a:pt x="238" y="1035"/>
                    <a:pt x="239" y="1031"/>
                  </a:cubicBezTo>
                  <a:cubicBezTo>
                    <a:pt x="240" y="1034"/>
                    <a:pt x="241" y="1035"/>
                    <a:pt x="243" y="1035"/>
                  </a:cubicBezTo>
                  <a:cubicBezTo>
                    <a:pt x="238" y="1029"/>
                    <a:pt x="237" y="1021"/>
                    <a:pt x="233" y="1019"/>
                  </a:cubicBezTo>
                  <a:cubicBezTo>
                    <a:pt x="232" y="1023"/>
                    <a:pt x="239" y="1026"/>
                    <a:pt x="236" y="1029"/>
                  </a:cubicBezTo>
                  <a:cubicBezTo>
                    <a:pt x="235" y="1028"/>
                    <a:pt x="233" y="1026"/>
                    <a:pt x="231" y="1024"/>
                  </a:cubicBezTo>
                  <a:cubicBezTo>
                    <a:pt x="230" y="1022"/>
                    <a:pt x="227" y="1017"/>
                    <a:pt x="225" y="1019"/>
                  </a:cubicBezTo>
                  <a:cubicBezTo>
                    <a:pt x="226" y="1024"/>
                    <a:pt x="231" y="1028"/>
                    <a:pt x="234" y="1030"/>
                  </a:cubicBezTo>
                  <a:cubicBezTo>
                    <a:pt x="234" y="1033"/>
                    <a:pt x="234" y="1036"/>
                    <a:pt x="236" y="1038"/>
                  </a:cubicBezTo>
                  <a:cubicBezTo>
                    <a:pt x="238" y="1041"/>
                    <a:pt x="240" y="1044"/>
                    <a:pt x="242" y="1046"/>
                  </a:cubicBezTo>
                  <a:cubicBezTo>
                    <a:pt x="245" y="1050"/>
                    <a:pt x="247" y="1055"/>
                    <a:pt x="249" y="1059"/>
                  </a:cubicBezTo>
                  <a:cubicBezTo>
                    <a:pt x="251" y="1061"/>
                    <a:pt x="252" y="1060"/>
                    <a:pt x="254" y="1063"/>
                  </a:cubicBezTo>
                  <a:cubicBezTo>
                    <a:pt x="257" y="1066"/>
                    <a:pt x="255" y="1067"/>
                    <a:pt x="257" y="1070"/>
                  </a:cubicBezTo>
                  <a:cubicBezTo>
                    <a:pt x="261" y="1075"/>
                    <a:pt x="265" y="1080"/>
                    <a:pt x="270" y="1086"/>
                  </a:cubicBezTo>
                  <a:cubicBezTo>
                    <a:pt x="273" y="1090"/>
                    <a:pt x="276" y="1094"/>
                    <a:pt x="279" y="1099"/>
                  </a:cubicBezTo>
                  <a:cubicBezTo>
                    <a:pt x="282" y="1103"/>
                    <a:pt x="285" y="1107"/>
                    <a:pt x="289" y="1111"/>
                  </a:cubicBezTo>
                  <a:cubicBezTo>
                    <a:pt x="291" y="1114"/>
                    <a:pt x="294" y="1118"/>
                    <a:pt x="297" y="1121"/>
                  </a:cubicBezTo>
                  <a:cubicBezTo>
                    <a:pt x="299" y="1124"/>
                    <a:pt x="302" y="1127"/>
                    <a:pt x="305" y="1129"/>
                  </a:cubicBezTo>
                  <a:cubicBezTo>
                    <a:pt x="306" y="1130"/>
                    <a:pt x="309" y="1131"/>
                    <a:pt x="311" y="1133"/>
                  </a:cubicBezTo>
                  <a:cubicBezTo>
                    <a:pt x="313" y="1135"/>
                    <a:pt x="314" y="1138"/>
                    <a:pt x="316" y="1141"/>
                  </a:cubicBezTo>
                  <a:cubicBezTo>
                    <a:pt x="319" y="1144"/>
                    <a:pt x="323" y="1148"/>
                    <a:pt x="326" y="1151"/>
                  </a:cubicBezTo>
                  <a:cubicBezTo>
                    <a:pt x="329" y="1153"/>
                    <a:pt x="330" y="1152"/>
                    <a:pt x="333" y="1155"/>
                  </a:cubicBezTo>
                  <a:cubicBezTo>
                    <a:pt x="334" y="1156"/>
                    <a:pt x="335" y="1159"/>
                    <a:pt x="338" y="1162"/>
                  </a:cubicBezTo>
                  <a:cubicBezTo>
                    <a:pt x="344" y="1169"/>
                    <a:pt x="353" y="1175"/>
                    <a:pt x="356" y="1179"/>
                  </a:cubicBezTo>
                  <a:cubicBezTo>
                    <a:pt x="359" y="1183"/>
                    <a:pt x="358" y="1182"/>
                    <a:pt x="361" y="1184"/>
                  </a:cubicBezTo>
                  <a:cubicBezTo>
                    <a:pt x="364" y="1186"/>
                    <a:pt x="363" y="1187"/>
                    <a:pt x="365" y="1189"/>
                  </a:cubicBezTo>
                  <a:cubicBezTo>
                    <a:pt x="367" y="1190"/>
                    <a:pt x="370" y="1192"/>
                    <a:pt x="373" y="1194"/>
                  </a:cubicBezTo>
                  <a:cubicBezTo>
                    <a:pt x="375" y="1195"/>
                    <a:pt x="378" y="1197"/>
                    <a:pt x="380" y="1199"/>
                  </a:cubicBezTo>
                  <a:cubicBezTo>
                    <a:pt x="382" y="1200"/>
                    <a:pt x="384" y="1202"/>
                    <a:pt x="385" y="1204"/>
                  </a:cubicBezTo>
                  <a:cubicBezTo>
                    <a:pt x="387" y="1205"/>
                    <a:pt x="389" y="1204"/>
                    <a:pt x="391" y="1206"/>
                  </a:cubicBezTo>
                  <a:cubicBezTo>
                    <a:pt x="393" y="1207"/>
                    <a:pt x="394" y="1209"/>
                    <a:pt x="397" y="1211"/>
                  </a:cubicBezTo>
                  <a:cubicBezTo>
                    <a:pt x="402" y="1214"/>
                    <a:pt x="411" y="1217"/>
                    <a:pt x="414" y="1220"/>
                  </a:cubicBezTo>
                  <a:cubicBezTo>
                    <a:pt x="415" y="1221"/>
                    <a:pt x="417" y="1224"/>
                    <a:pt x="418" y="1226"/>
                  </a:cubicBezTo>
                  <a:cubicBezTo>
                    <a:pt x="422" y="1229"/>
                    <a:pt x="426" y="1230"/>
                    <a:pt x="429" y="1233"/>
                  </a:cubicBezTo>
                  <a:cubicBezTo>
                    <a:pt x="425" y="1233"/>
                    <a:pt x="429" y="1236"/>
                    <a:pt x="431" y="1237"/>
                  </a:cubicBezTo>
                  <a:cubicBezTo>
                    <a:pt x="437" y="1241"/>
                    <a:pt x="439" y="1239"/>
                    <a:pt x="444" y="1240"/>
                  </a:cubicBezTo>
                  <a:cubicBezTo>
                    <a:pt x="446" y="1241"/>
                    <a:pt x="449" y="1244"/>
                    <a:pt x="451" y="1245"/>
                  </a:cubicBezTo>
                  <a:cubicBezTo>
                    <a:pt x="453" y="1246"/>
                    <a:pt x="455" y="1245"/>
                    <a:pt x="457" y="1246"/>
                  </a:cubicBezTo>
                  <a:cubicBezTo>
                    <a:pt x="459" y="1247"/>
                    <a:pt x="463" y="1250"/>
                    <a:pt x="466" y="1252"/>
                  </a:cubicBezTo>
                  <a:cubicBezTo>
                    <a:pt x="470" y="1254"/>
                    <a:pt x="476" y="1256"/>
                    <a:pt x="478" y="1257"/>
                  </a:cubicBezTo>
                  <a:cubicBezTo>
                    <a:pt x="481" y="1259"/>
                    <a:pt x="482" y="1261"/>
                    <a:pt x="484" y="1262"/>
                  </a:cubicBezTo>
                  <a:cubicBezTo>
                    <a:pt x="489" y="1264"/>
                    <a:pt x="495" y="1265"/>
                    <a:pt x="500" y="1267"/>
                  </a:cubicBezTo>
                  <a:cubicBezTo>
                    <a:pt x="503" y="1268"/>
                    <a:pt x="509" y="1269"/>
                    <a:pt x="511" y="1270"/>
                  </a:cubicBezTo>
                  <a:cubicBezTo>
                    <a:pt x="511" y="1270"/>
                    <a:pt x="512" y="1272"/>
                    <a:pt x="512" y="1272"/>
                  </a:cubicBezTo>
                  <a:cubicBezTo>
                    <a:pt x="515" y="1276"/>
                    <a:pt x="527" y="1278"/>
                    <a:pt x="534" y="1280"/>
                  </a:cubicBezTo>
                  <a:cubicBezTo>
                    <a:pt x="539" y="1282"/>
                    <a:pt x="548" y="1285"/>
                    <a:pt x="557" y="1287"/>
                  </a:cubicBezTo>
                  <a:cubicBezTo>
                    <a:pt x="566" y="1290"/>
                    <a:pt x="575" y="1293"/>
                    <a:pt x="576" y="1294"/>
                  </a:cubicBezTo>
                  <a:cubicBezTo>
                    <a:pt x="581" y="1297"/>
                    <a:pt x="584" y="1295"/>
                    <a:pt x="588" y="1296"/>
                  </a:cubicBezTo>
                  <a:cubicBezTo>
                    <a:pt x="593" y="1296"/>
                    <a:pt x="598" y="1298"/>
                    <a:pt x="604" y="1299"/>
                  </a:cubicBezTo>
                  <a:cubicBezTo>
                    <a:pt x="607" y="1300"/>
                    <a:pt x="610" y="1301"/>
                    <a:pt x="613" y="1302"/>
                  </a:cubicBezTo>
                  <a:cubicBezTo>
                    <a:pt x="616" y="1302"/>
                    <a:pt x="619" y="1303"/>
                    <a:pt x="623" y="1304"/>
                  </a:cubicBezTo>
                  <a:cubicBezTo>
                    <a:pt x="626" y="1304"/>
                    <a:pt x="629" y="1305"/>
                    <a:pt x="633" y="1306"/>
                  </a:cubicBezTo>
                  <a:cubicBezTo>
                    <a:pt x="636" y="1306"/>
                    <a:pt x="640" y="1307"/>
                    <a:pt x="643" y="1307"/>
                  </a:cubicBezTo>
                  <a:cubicBezTo>
                    <a:pt x="648" y="1308"/>
                    <a:pt x="654" y="1307"/>
                    <a:pt x="659" y="1308"/>
                  </a:cubicBezTo>
                  <a:cubicBezTo>
                    <a:pt x="663" y="1309"/>
                    <a:pt x="667" y="1310"/>
                    <a:pt x="671" y="1311"/>
                  </a:cubicBezTo>
                  <a:cubicBezTo>
                    <a:pt x="678" y="1311"/>
                    <a:pt x="684" y="1311"/>
                    <a:pt x="689" y="1311"/>
                  </a:cubicBezTo>
                  <a:cubicBezTo>
                    <a:pt x="692" y="1312"/>
                    <a:pt x="694" y="1315"/>
                    <a:pt x="698" y="1314"/>
                  </a:cubicBezTo>
                  <a:cubicBezTo>
                    <a:pt x="702" y="1310"/>
                    <a:pt x="710" y="1312"/>
                    <a:pt x="718" y="1312"/>
                  </a:cubicBezTo>
                  <a:cubicBezTo>
                    <a:pt x="721" y="1312"/>
                    <a:pt x="723" y="1311"/>
                    <a:pt x="726" y="1311"/>
                  </a:cubicBezTo>
                  <a:cubicBezTo>
                    <a:pt x="731" y="1311"/>
                    <a:pt x="736" y="1312"/>
                    <a:pt x="741" y="1311"/>
                  </a:cubicBezTo>
                  <a:cubicBezTo>
                    <a:pt x="743" y="1311"/>
                    <a:pt x="744" y="1310"/>
                    <a:pt x="747" y="1310"/>
                  </a:cubicBezTo>
                  <a:cubicBezTo>
                    <a:pt x="748" y="1310"/>
                    <a:pt x="752" y="1311"/>
                    <a:pt x="753" y="1311"/>
                  </a:cubicBezTo>
                  <a:cubicBezTo>
                    <a:pt x="753" y="1311"/>
                    <a:pt x="752" y="1310"/>
                    <a:pt x="754" y="1310"/>
                  </a:cubicBezTo>
                  <a:cubicBezTo>
                    <a:pt x="757" y="1310"/>
                    <a:pt x="760" y="1313"/>
                    <a:pt x="763" y="1311"/>
                  </a:cubicBezTo>
                  <a:cubicBezTo>
                    <a:pt x="766" y="1310"/>
                    <a:pt x="762" y="1306"/>
                    <a:pt x="767" y="1306"/>
                  </a:cubicBezTo>
                  <a:cubicBezTo>
                    <a:pt x="769" y="1306"/>
                    <a:pt x="769" y="1307"/>
                    <a:pt x="770" y="1307"/>
                  </a:cubicBezTo>
                  <a:cubicBezTo>
                    <a:pt x="772" y="1309"/>
                    <a:pt x="770" y="1308"/>
                    <a:pt x="773" y="1309"/>
                  </a:cubicBezTo>
                  <a:cubicBezTo>
                    <a:pt x="779" y="1310"/>
                    <a:pt x="785" y="1306"/>
                    <a:pt x="793" y="1305"/>
                  </a:cubicBezTo>
                  <a:cubicBezTo>
                    <a:pt x="795" y="1305"/>
                    <a:pt x="799" y="1306"/>
                    <a:pt x="802" y="1305"/>
                  </a:cubicBezTo>
                  <a:cubicBezTo>
                    <a:pt x="804" y="1305"/>
                    <a:pt x="806" y="1304"/>
                    <a:pt x="809" y="1303"/>
                  </a:cubicBezTo>
                  <a:cubicBezTo>
                    <a:pt x="815" y="1302"/>
                    <a:pt x="823" y="1302"/>
                    <a:pt x="831" y="1300"/>
                  </a:cubicBezTo>
                  <a:cubicBezTo>
                    <a:pt x="835" y="1299"/>
                    <a:pt x="839" y="1297"/>
                    <a:pt x="843" y="1296"/>
                  </a:cubicBezTo>
                  <a:cubicBezTo>
                    <a:pt x="846" y="1296"/>
                    <a:pt x="848" y="1296"/>
                    <a:pt x="852" y="1296"/>
                  </a:cubicBezTo>
                  <a:cubicBezTo>
                    <a:pt x="854" y="1295"/>
                    <a:pt x="857" y="1295"/>
                    <a:pt x="860" y="1294"/>
                  </a:cubicBezTo>
                  <a:cubicBezTo>
                    <a:pt x="863" y="1293"/>
                    <a:pt x="866" y="1292"/>
                    <a:pt x="869" y="1292"/>
                  </a:cubicBezTo>
                  <a:cubicBezTo>
                    <a:pt x="875" y="1290"/>
                    <a:pt x="880" y="1288"/>
                    <a:pt x="883" y="1286"/>
                  </a:cubicBezTo>
                  <a:cubicBezTo>
                    <a:pt x="885" y="1285"/>
                    <a:pt x="884" y="1284"/>
                    <a:pt x="887" y="1283"/>
                  </a:cubicBezTo>
                  <a:cubicBezTo>
                    <a:pt x="891" y="1282"/>
                    <a:pt x="889" y="1286"/>
                    <a:pt x="893" y="1284"/>
                  </a:cubicBezTo>
                  <a:cubicBezTo>
                    <a:pt x="898" y="1282"/>
                    <a:pt x="897" y="1280"/>
                    <a:pt x="901" y="1279"/>
                  </a:cubicBezTo>
                  <a:cubicBezTo>
                    <a:pt x="909" y="1281"/>
                    <a:pt x="915" y="1276"/>
                    <a:pt x="922" y="1273"/>
                  </a:cubicBezTo>
                  <a:cubicBezTo>
                    <a:pt x="927" y="1271"/>
                    <a:pt x="933" y="1269"/>
                    <a:pt x="939" y="1266"/>
                  </a:cubicBezTo>
                  <a:cubicBezTo>
                    <a:pt x="945" y="1263"/>
                    <a:pt x="950" y="1260"/>
                    <a:pt x="954" y="1258"/>
                  </a:cubicBezTo>
                  <a:cubicBezTo>
                    <a:pt x="957" y="1257"/>
                    <a:pt x="960" y="1257"/>
                    <a:pt x="963" y="1255"/>
                  </a:cubicBezTo>
                  <a:cubicBezTo>
                    <a:pt x="965" y="1254"/>
                    <a:pt x="967" y="1252"/>
                    <a:pt x="969" y="1251"/>
                  </a:cubicBezTo>
                  <a:cubicBezTo>
                    <a:pt x="973" y="1249"/>
                    <a:pt x="978" y="1248"/>
                    <a:pt x="982" y="1246"/>
                  </a:cubicBezTo>
                  <a:cubicBezTo>
                    <a:pt x="989" y="1244"/>
                    <a:pt x="996" y="1238"/>
                    <a:pt x="1004" y="1233"/>
                  </a:cubicBezTo>
                  <a:cubicBezTo>
                    <a:pt x="1008" y="1231"/>
                    <a:pt x="1012" y="1230"/>
                    <a:pt x="1015" y="1228"/>
                  </a:cubicBezTo>
                  <a:cubicBezTo>
                    <a:pt x="1019" y="1226"/>
                    <a:pt x="1022" y="1223"/>
                    <a:pt x="1026" y="1220"/>
                  </a:cubicBezTo>
                  <a:cubicBezTo>
                    <a:pt x="1030" y="1217"/>
                    <a:pt x="1034" y="1215"/>
                    <a:pt x="1035" y="1214"/>
                  </a:cubicBezTo>
                  <a:cubicBezTo>
                    <a:pt x="1037" y="1213"/>
                    <a:pt x="1038" y="1210"/>
                    <a:pt x="1040" y="1208"/>
                  </a:cubicBezTo>
                  <a:cubicBezTo>
                    <a:pt x="1047" y="1204"/>
                    <a:pt x="1053" y="1202"/>
                    <a:pt x="1057" y="1199"/>
                  </a:cubicBezTo>
                  <a:cubicBezTo>
                    <a:pt x="1059" y="1197"/>
                    <a:pt x="1060" y="1194"/>
                    <a:pt x="1062" y="1192"/>
                  </a:cubicBezTo>
                  <a:cubicBezTo>
                    <a:pt x="1065" y="1190"/>
                    <a:pt x="1069" y="1189"/>
                    <a:pt x="1073" y="1186"/>
                  </a:cubicBezTo>
                  <a:cubicBezTo>
                    <a:pt x="1080" y="1182"/>
                    <a:pt x="1088" y="1175"/>
                    <a:pt x="1095" y="1168"/>
                  </a:cubicBezTo>
                  <a:cubicBezTo>
                    <a:pt x="1097" y="1167"/>
                    <a:pt x="1099" y="1164"/>
                    <a:pt x="1100" y="1162"/>
                  </a:cubicBezTo>
                  <a:cubicBezTo>
                    <a:pt x="1102" y="1161"/>
                    <a:pt x="1105" y="1160"/>
                    <a:pt x="1107" y="1158"/>
                  </a:cubicBezTo>
                  <a:cubicBezTo>
                    <a:pt x="1110" y="1155"/>
                    <a:pt x="1112" y="1152"/>
                    <a:pt x="1115" y="1149"/>
                  </a:cubicBezTo>
                  <a:cubicBezTo>
                    <a:pt x="1117" y="1146"/>
                    <a:pt x="1120" y="1143"/>
                    <a:pt x="1123" y="1140"/>
                  </a:cubicBezTo>
                  <a:cubicBezTo>
                    <a:pt x="1125" y="1138"/>
                    <a:pt x="1127" y="1137"/>
                    <a:pt x="1129" y="1135"/>
                  </a:cubicBezTo>
                  <a:cubicBezTo>
                    <a:pt x="1131" y="1132"/>
                    <a:pt x="1133" y="1128"/>
                    <a:pt x="1135" y="1124"/>
                  </a:cubicBezTo>
                  <a:cubicBezTo>
                    <a:pt x="1138" y="1122"/>
                    <a:pt x="1142" y="1117"/>
                    <a:pt x="1144" y="1116"/>
                  </a:cubicBezTo>
                  <a:cubicBezTo>
                    <a:pt x="1146" y="1114"/>
                    <a:pt x="1150" y="1111"/>
                    <a:pt x="1153" y="1111"/>
                  </a:cubicBezTo>
                  <a:cubicBezTo>
                    <a:pt x="1150" y="1114"/>
                    <a:pt x="1147" y="1118"/>
                    <a:pt x="1145" y="1121"/>
                  </a:cubicBezTo>
                  <a:cubicBezTo>
                    <a:pt x="1143" y="1123"/>
                    <a:pt x="1142" y="1125"/>
                    <a:pt x="1141" y="1126"/>
                  </a:cubicBezTo>
                  <a:cubicBezTo>
                    <a:pt x="1139" y="1128"/>
                    <a:pt x="1138" y="1129"/>
                    <a:pt x="1137" y="1130"/>
                  </a:cubicBezTo>
                  <a:cubicBezTo>
                    <a:pt x="1123" y="1149"/>
                    <a:pt x="1100" y="1169"/>
                    <a:pt x="1086" y="1183"/>
                  </a:cubicBezTo>
                  <a:cubicBezTo>
                    <a:pt x="1085" y="1184"/>
                    <a:pt x="1084" y="1187"/>
                    <a:pt x="1083" y="1188"/>
                  </a:cubicBezTo>
                  <a:cubicBezTo>
                    <a:pt x="1082" y="1189"/>
                    <a:pt x="1081" y="1188"/>
                    <a:pt x="1081" y="1189"/>
                  </a:cubicBezTo>
                  <a:cubicBezTo>
                    <a:pt x="1080" y="1189"/>
                    <a:pt x="1080" y="1190"/>
                    <a:pt x="1080" y="1190"/>
                  </a:cubicBezTo>
                  <a:cubicBezTo>
                    <a:pt x="1074" y="1196"/>
                    <a:pt x="1072" y="1199"/>
                    <a:pt x="1072" y="1202"/>
                  </a:cubicBezTo>
                  <a:cubicBezTo>
                    <a:pt x="1071" y="1204"/>
                    <a:pt x="1069" y="1206"/>
                    <a:pt x="1067" y="1208"/>
                  </a:cubicBezTo>
                  <a:cubicBezTo>
                    <a:pt x="1064" y="1209"/>
                    <a:pt x="1062" y="1210"/>
                    <a:pt x="1062" y="1211"/>
                  </a:cubicBezTo>
                  <a:cubicBezTo>
                    <a:pt x="1065" y="1214"/>
                    <a:pt x="1066" y="1217"/>
                    <a:pt x="1071" y="1218"/>
                  </a:cubicBezTo>
                  <a:cubicBezTo>
                    <a:pt x="1063" y="1223"/>
                    <a:pt x="1058" y="1224"/>
                    <a:pt x="1058" y="1230"/>
                  </a:cubicBezTo>
                  <a:cubicBezTo>
                    <a:pt x="1056" y="1230"/>
                    <a:pt x="1055" y="1232"/>
                    <a:pt x="1054" y="1233"/>
                  </a:cubicBezTo>
                  <a:cubicBezTo>
                    <a:pt x="1051" y="1234"/>
                    <a:pt x="1051" y="1233"/>
                    <a:pt x="1048" y="1234"/>
                  </a:cubicBezTo>
                  <a:cubicBezTo>
                    <a:pt x="1045" y="1236"/>
                    <a:pt x="1045" y="1237"/>
                    <a:pt x="1043" y="1239"/>
                  </a:cubicBezTo>
                  <a:cubicBezTo>
                    <a:pt x="1040" y="1240"/>
                    <a:pt x="1034" y="1240"/>
                    <a:pt x="1031" y="1244"/>
                  </a:cubicBezTo>
                  <a:cubicBezTo>
                    <a:pt x="1030" y="1248"/>
                    <a:pt x="1038" y="1242"/>
                    <a:pt x="1034" y="1246"/>
                  </a:cubicBezTo>
                  <a:cubicBezTo>
                    <a:pt x="1031" y="1246"/>
                    <a:pt x="1028" y="1247"/>
                    <a:pt x="1026" y="1249"/>
                  </a:cubicBezTo>
                  <a:cubicBezTo>
                    <a:pt x="1024" y="1250"/>
                    <a:pt x="1022" y="1252"/>
                    <a:pt x="1020" y="1253"/>
                  </a:cubicBezTo>
                  <a:cubicBezTo>
                    <a:pt x="1018" y="1254"/>
                    <a:pt x="1018" y="1253"/>
                    <a:pt x="1016" y="1255"/>
                  </a:cubicBezTo>
                  <a:cubicBezTo>
                    <a:pt x="1013" y="1256"/>
                    <a:pt x="1013" y="1257"/>
                    <a:pt x="1011" y="1259"/>
                  </a:cubicBezTo>
                  <a:cubicBezTo>
                    <a:pt x="1005" y="1262"/>
                    <a:pt x="1000" y="1261"/>
                    <a:pt x="996" y="1264"/>
                  </a:cubicBezTo>
                  <a:cubicBezTo>
                    <a:pt x="993" y="1265"/>
                    <a:pt x="991" y="1269"/>
                    <a:pt x="987" y="1271"/>
                  </a:cubicBezTo>
                  <a:cubicBezTo>
                    <a:pt x="985" y="1273"/>
                    <a:pt x="982" y="1272"/>
                    <a:pt x="980" y="1274"/>
                  </a:cubicBezTo>
                  <a:cubicBezTo>
                    <a:pt x="978" y="1276"/>
                    <a:pt x="977" y="1278"/>
                    <a:pt x="974" y="1277"/>
                  </a:cubicBezTo>
                  <a:cubicBezTo>
                    <a:pt x="970" y="1277"/>
                    <a:pt x="966" y="1281"/>
                    <a:pt x="961" y="1283"/>
                  </a:cubicBezTo>
                  <a:cubicBezTo>
                    <a:pt x="960" y="1284"/>
                    <a:pt x="955" y="1286"/>
                    <a:pt x="950" y="1287"/>
                  </a:cubicBezTo>
                  <a:cubicBezTo>
                    <a:pt x="946" y="1289"/>
                    <a:pt x="942" y="1290"/>
                    <a:pt x="941" y="1291"/>
                  </a:cubicBezTo>
                  <a:cubicBezTo>
                    <a:pt x="938" y="1292"/>
                    <a:pt x="937" y="1294"/>
                    <a:pt x="934" y="1295"/>
                  </a:cubicBezTo>
                  <a:cubicBezTo>
                    <a:pt x="934" y="1296"/>
                    <a:pt x="932" y="1295"/>
                    <a:pt x="929" y="1296"/>
                  </a:cubicBezTo>
                  <a:cubicBezTo>
                    <a:pt x="927" y="1296"/>
                    <a:pt x="927" y="1298"/>
                    <a:pt x="924" y="1299"/>
                  </a:cubicBezTo>
                  <a:cubicBezTo>
                    <a:pt x="920" y="1300"/>
                    <a:pt x="917" y="1300"/>
                    <a:pt x="913" y="1301"/>
                  </a:cubicBezTo>
                  <a:cubicBezTo>
                    <a:pt x="911" y="1302"/>
                    <a:pt x="909" y="1304"/>
                    <a:pt x="906" y="1306"/>
                  </a:cubicBezTo>
                  <a:cubicBezTo>
                    <a:pt x="903" y="1307"/>
                    <a:pt x="900" y="1308"/>
                    <a:pt x="897" y="1309"/>
                  </a:cubicBezTo>
                  <a:cubicBezTo>
                    <a:pt x="894" y="1309"/>
                    <a:pt x="891" y="1309"/>
                    <a:pt x="888" y="1309"/>
                  </a:cubicBezTo>
                  <a:cubicBezTo>
                    <a:pt x="884" y="1311"/>
                    <a:pt x="878" y="1317"/>
                    <a:pt x="876" y="1314"/>
                  </a:cubicBezTo>
                  <a:cubicBezTo>
                    <a:pt x="875" y="1313"/>
                    <a:pt x="879" y="1312"/>
                    <a:pt x="879" y="1311"/>
                  </a:cubicBezTo>
                  <a:cubicBezTo>
                    <a:pt x="872" y="1313"/>
                    <a:pt x="866" y="1315"/>
                    <a:pt x="866" y="1318"/>
                  </a:cubicBezTo>
                  <a:cubicBezTo>
                    <a:pt x="865" y="1316"/>
                    <a:pt x="862" y="1317"/>
                    <a:pt x="859" y="1317"/>
                  </a:cubicBezTo>
                  <a:cubicBezTo>
                    <a:pt x="857" y="1317"/>
                    <a:pt x="850" y="1318"/>
                    <a:pt x="847" y="1319"/>
                  </a:cubicBezTo>
                  <a:cubicBezTo>
                    <a:pt x="844" y="1321"/>
                    <a:pt x="843" y="1322"/>
                    <a:pt x="840" y="1323"/>
                  </a:cubicBezTo>
                  <a:cubicBezTo>
                    <a:pt x="836" y="1324"/>
                    <a:pt x="832" y="1323"/>
                    <a:pt x="827" y="1324"/>
                  </a:cubicBezTo>
                  <a:cubicBezTo>
                    <a:pt x="823" y="1325"/>
                    <a:pt x="818" y="1326"/>
                    <a:pt x="813" y="1327"/>
                  </a:cubicBezTo>
                  <a:cubicBezTo>
                    <a:pt x="808" y="1329"/>
                    <a:pt x="803" y="1329"/>
                    <a:pt x="800" y="1329"/>
                  </a:cubicBezTo>
                  <a:cubicBezTo>
                    <a:pt x="797" y="1330"/>
                    <a:pt x="794" y="1329"/>
                    <a:pt x="792" y="1329"/>
                  </a:cubicBezTo>
                  <a:cubicBezTo>
                    <a:pt x="790" y="1329"/>
                    <a:pt x="790" y="1330"/>
                    <a:pt x="787" y="1331"/>
                  </a:cubicBezTo>
                  <a:cubicBezTo>
                    <a:pt x="785" y="1331"/>
                    <a:pt x="785" y="1330"/>
                    <a:pt x="782" y="1330"/>
                  </a:cubicBezTo>
                  <a:cubicBezTo>
                    <a:pt x="781" y="1331"/>
                    <a:pt x="778" y="1333"/>
                    <a:pt x="777" y="1333"/>
                  </a:cubicBezTo>
                  <a:cubicBezTo>
                    <a:pt x="774" y="1333"/>
                    <a:pt x="771" y="1330"/>
                    <a:pt x="769" y="1332"/>
                  </a:cubicBezTo>
                  <a:cubicBezTo>
                    <a:pt x="767" y="1336"/>
                    <a:pt x="778" y="1331"/>
                    <a:pt x="775" y="1336"/>
                  </a:cubicBezTo>
                  <a:cubicBezTo>
                    <a:pt x="763" y="1338"/>
                    <a:pt x="758" y="1334"/>
                    <a:pt x="750" y="1338"/>
                  </a:cubicBezTo>
                  <a:cubicBezTo>
                    <a:pt x="747" y="1337"/>
                    <a:pt x="752" y="1335"/>
                    <a:pt x="749" y="1335"/>
                  </a:cubicBezTo>
                  <a:cubicBezTo>
                    <a:pt x="747" y="1337"/>
                    <a:pt x="740" y="1337"/>
                    <a:pt x="735" y="1337"/>
                  </a:cubicBezTo>
                  <a:cubicBezTo>
                    <a:pt x="731" y="1338"/>
                    <a:pt x="727" y="1338"/>
                    <a:pt x="723" y="1338"/>
                  </a:cubicBezTo>
                  <a:cubicBezTo>
                    <a:pt x="720" y="1337"/>
                    <a:pt x="716" y="1337"/>
                    <a:pt x="713" y="1337"/>
                  </a:cubicBezTo>
                  <a:cubicBezTo>
                    <a:pt x="713" y="1334"/>
                    <a:pt x="723" y="1338"/>
                    <a:pt x="721" y="1334"/>
                  </a:cubicBezTo>
                  <a:cubicBezTo>
                    <a:pt x="714" y="1332"/>
                    <a:pt x="707" y="1335"/>
                    <a:pt x="700" y="1334"/>
                  </a:cubicBezTo>
                  <a:cubicBezTo>
                    <a:pt x="696" y="1334"/>
                    <a:pt x="692" y="1330"/>
                    <a:pt x="688" y="1332"/>
                  </a:cubicBezTo>
                  <a:cubicBezTo>
                    <a:pt x="684" y="1333"/>
                    <a:pt x="692" y="1335"/>
                    <a:pt x="693" y="1336"/>
                  </a:cubicBezTo>
                  <a:cubicBezTo>
                    <a:pt x="691" y="1338"/>
                    <a:pt x="685" y="1336"/>
                    <a:pt x="680" y="1336"/>
                  </a:cubicBezTo>
                  <a:cubicBezTo>
                    <a:pt x="677" y="1336"/>
                    <a:pt x="677" y="1338"/>
                    <a:pt x="674" y="1338"/>
                  </a:cubicBezTo>
                  <a:cubicBezTo>
                    <a:pt x="674" y="1338"/>
                    <a:pt x="671" y="1335"/>
                    <a:pt x="669" y="1335"/>
                  </a:cubicBezTo>
                  <a:cubicBezTo>
                    <a:pt x="668" y="1334"/>
                    <a:pt x="666" y="1335"/>
                    <a:pt x="664" y="1335"/>
                  </a:cubicBezTo>
                  <a:cubicBezTo>
                    <a:pt x="663" y="1334"/>
                    <a:pt x="662" y="1334"/>
                    <a:pt x="663" y="1333"/>
                  </a:cubicBezTo>
                  <a:cubicBezTo>
                    <a:pt x="673" y="1334"/>
                    <a:pt x="682" y="1337"/>
                    <a:pt x="684" y="1330"/>
                  </a:cubicBezTo>
                  <a:cubicBezTo>
                    <a:pt x="678" y="1331"/>
                    <a:pt x="673" y="1330"/>
                    <a:pt x="668" y="1330"/>
                  </a:cubicBezTo>
                  <a:cubicBezTo>
                    <a:pt x="663" y="1330"/>
                    <a:pt x="657" y="1329"/>
                    <a:pt x="652" y="1328"/>
                  </a:cubicBezTo>
                  <a:cubicBezTo>
                    <a:pt x="646" y="1327"/>
                    <a:pt x="641" y="1327"/>
                    <a:pt x="635" y="1326"/>
                  </a:cubicBezTo>
                  <a:cubicBezTo>
                    <a:pt x="630" y="1325"/>
                    <a:pt x="624" y="1324"/>
                    <a:pt x="618" y="1323"/>
                  </a:cubicBezTo>
                  <a:cubicBezTo>
                    <a:pt x="614" y="1325"/>
                    <a:pt x="623" y="1328"/>
                    <a:pt x="621" y="1332"/>
                  </a:cubicBezTo>
                  <a:cubicBezTo>
                    <a:pt x="611" y="1330"/>
                    <a:pt x="611" y="1330"/>
                    <a:pt x="611" y="1330"/>
                  </a:cubicBezTo>
                  <a:cubicBezTo>
                    <a:pt x="611" y="1328"/>
                    <a:pt x="615" y="1330"/>
                    <a:pt x="614" y="1327"/>
                  </a:cubicBezTo>
                  <a:cubicBezTo>
                    <a:pt x="607" y="1327"/>
                    <a:pt x="601" y="1325"/>
                    <a:pt x="594" y="1324"/>
                  </a:cubicBezTo>
                  <a:cubicBezTo>
                    <a:pt x="588" y="1322"/>
                    <a:pt x="581" y="1321"/>
                    <a:pt x="575" y="1318"/>
                  </a:cubicBezTo>
                  <a:cubicBezTo>
                    <a:pt x="569" y="1316"/>
                    <a:pt x="563" y="1315"/>
                    <a:pt x="558" y="1313"/>
                  </a:cubicBezTo>
                  <a:cubicBezTo>
                    <a:pt x="552" y="1312"/>
                    <a:pt x="546" y="1310"/>
                    <a:pt x="541" y="1310"/>
                  </a:cubicBezTo>
                  <a:cubicBezTo>
                    <a:pt x="542" y="1308"/>
                    <a:pt x="537" y="1307"/>
                    <a:pt x="539" y="1305"/>
                  </a:cubicBezTo>
                  <a:cubicBezTo>
                    <a:pt x="542" y="1306"/>
                    <a:pt x="546" y="1308"/>
                    <a:pt x="545" y="1305"/>
                  </a:cubicBezTo>
                  <a:cubicBezTo>
                    <a:pt x="540" y="1302"/>
                    <a:pt x="533" y="1301"/>
                    <a:pt x="528" y="1299"/>
                  </a:cubicBezTo>
                  <a:cubicBezTo>
                    <a:pt x="524" y="1298"/>
                    <a:pt x="519" y="1298"/>
                    <a:pt x="517" y="1298"/>
                  </a:cubicBezTo>
                  <a:cubicBezTo>
                    <a:pt x="515" y="1298"/>
                    <a:pt x="512" y="1296"/>
                    <a:pt x="510" y="1296"/>
                  </a:cubicBezTo>
                  <a:cubicBezTo>
                    <a:pt x="509" y="1295"/>
                    <a:pt x="506" y="1296"/>
                    <a:pt x="505" y="1296"/>
                  </a:cubicBezTo>
                  <a:cubicBezTo>
                    <a:pt x="503" y="1295"/>
                    <a:pt x="501" y="1294"/>
                    <a:pt x="499" y="1293"/>
                  </a:cubicBezTo>
                  <a:cubicBezTo>
                    <a:pt x="495" y="1292"/>
                    <a:pt x="495" y="1294"/>
                    <a:pt x="493" y="1293"/>
                  </a:cubicBezTo>
                  <a:cubicBezTo>
                    <a:pt x="488" y="1291"/>
                    <a:pt x="484" y="1288"/>
                    <a:pt x="479" y="1285"/>
                  </a:cubicBezTo>
                  <a:cubicBezTo>
                    <a:pt x="475" y="1284"/>
                    <a:pt x="481" y="1289"/>
                    <a:pt x="475" y="1287"/>
                  </a:cubicBezTo>
                  <a:cubicBezTo>
                    <a:pt x="474" y="1284"/>
                    <a:pt x="473" y="1283"/>
                    <a:pt x="469" y="1281"/>
                  </a:cubicBezTo>
                  <a:cubicBezTo>
                    <a:pt x="468" y="1280"/>
                    <a:pt x="468" y="1279"/>
                    <a:pt x="467" y="1278"/>
                  </a:cubicBezTo>
                  <a:cubicBezTo>
                    <a:pt x="465" y="1277"/>
                    <a:pt x="464" y="1277"/>
                    <a:pt x="463" y="1277"/>
                  </a:cubicBezTo>
                  <a:cubicBezTo>
                    <a:pt x="459" y="1275"/>
                    <a:pt x="454" y="1270"/>
                    <a:pt x="451" y="1269"/>
                  </a:cubicBezTo>
                  <a:cubicBezTo>
                    <a:pt x="448" y="1267"/>
                    <a:pt x="442" y="1266"/>
                    <a:pt x="438" y="1264"/>
                  </a:cubicBezTo>
                  <a:cubicBezTo>
                    <a:pt x="437" y="1263"/>
                    <a:pt x="437" y="1262"/>
                    <a:pt x="436" y="1262"/>
                  </a:cubicBezTo>
                  <a:cubicBezTo>
                    <a:pt x="435" y="1261"/>
                    <a:pt x="434" y="1262"/>
                    <a:pt x="431" y="1260"/>
                  </a:cubicBezTo>
                  <a:cubicBezTo>
                    <a:pt x="429" y="1259"/>
                    <a:pt x="429" y="1257"/>
                    <a:pt x="427" y="1256"/>
                  </a:cubicBezTo>
                  <a:cubicBezTo>
                    <a:pt x="425" y="1255"/>
                    <a:pt x="425" y="1257"/>
                    <a:pt x="423" y="1256"/>
                  </a:cubicBezTo>
                  <a:cubicBezTo>
                    <a:pt x="423" y="1256"/>
                    <a:pt x="421" y="1250"/>
                    <a:pt x="418" y="1250"/>
                  </a:cubicBezTo>
                  <a:cubicBezTo>
                    <a:pt x="415" y="1251"/>
                    <a:pt x="420" y="1256"/>
                    <a:pt x="415" y="1254"/>
                  </a:cubicBezTo>
                  <a:cubicBezTo>
                    <a:pt x="410" y="1250"/>
                    <a:pt x="408" y="1246"/>
                    <a:pt x="404" y="1244"/>
                  </a:cubicBezTo>
                  <a:cubicBezTo>
                    <a:pt x="399" y="1241"/>
                    <a:pt x="396" y="1242"/>
                    <a:pt x="394" y="1240"/>
                  </a:cubicBezTo>
                  <a:cubicBezTo>
                    <a:pt x="393" y="1239"/>
                    <a:pt x="396" y="1238"/>
                    <a:pt x="394" y="1237"/>
                  </a:cubicBezTo>
                  <a:cubicBezTo>
                    <a:pt x="394" y="1237"/>
                    <a:pt x="389" y="1239"/>
                    <a:pt x="388" y="1236"/>
                  </a:cubicBezTo>
                  <a:cubicBezTo>
                    <a:pt x="387" y="1233"/>
                    <a:pt x="389" y="1235"/>
                    <a:pt x="390" y="1233"/>
                  </a:cubicBezTo>
                  <a:cubicBezTo>
                    <a:pt x="388" y="1231"/>
                    <a:pt x="385" y="1229"/>
                    <a:pt x="382" y="1227"/>
                  </a:cubicBezTo>
                  <a:cubicBezTo>
                    <a:pt x="380" y="1226"/>
                    <a:pt x="377" y="1224"/>
                    <a:pt x="374" y="1222"/>
                  </a:cubicBezTo>
                  <a:cubicBezTo>
                    <a:pt x="369" y="1218"/>
                    <a:pt x="364" y="1214"/>
                    <a:pt x="360" y="1210"/>
                  </a:cubicBezTo>
                  <a:cubicBezTo>
                    <a:pt x="356" y="1206"/>
                    <a:pt x="352" y="1203"/>
                    <a:pt x="348" y="1203"/>
                  </a:cubicBezTo>
                  <a:cubicBezTo>
                    <a:pt x="349" y="1204"/>
                    <a:pt x="351" y="1205"/>
                    <a:pt x="350" y="1205"/>
                  </a:cubicBezTo>
                  <a:cubicBezTo>
                    <a:pt x="348" y="1201"/>
                    <a:pt x="342" y="1200"/>
                    <a:pt x="339" y="1197"/>
                  </a:cubicBezTo>
                  <a:cubicBezTo>
                    <a:pt x="336" y="1195"/>
                    <a:pt x="336" y="1193"/>
                    <a:pt x="333" y="1190"/>
                  </a:cubicBezTo>
                  <a:cubicBezTo>
                    <a:pt x="330" y="1188"/>
                    <a:pt x="329" y="1189"/>
                    <a:pt x="326" y="1186"/>
                  </a:cubicBezTo>
                  <a:cubicBezTo>
                    <a:pt x="327" y="1185"/>
                    <a:pt x="329" y="1186"/>
                    <a:pt x="330" y="1185"/>
                  </a:cubicBezTo>
                  <a:cubicBezTo>
                    <a:pt x="326" y="1182"/>
                    <a:pt x="324" y="1181"/>
                    <a:pt x="320" y="1179"/>
                  </a:cubicBezTo>
                  <a:cubicBezTo>
                    <a:pt x="318" y="1177"/>
                    <a:pt x="318" y="1175"/>
                    <a:pt x="315" y="1173"/>
                  </a:cubicBezTo>
                  <a:cubicBezTo>
                    <a:pt x="308" y="1166"/>
                    <a:pt x="297" y="1159"/>
                    <a:pt x="291" y="1152"/>
                  </a:cubicBezTo>
                  <a:cubicBezTo>
                    <a:pt x="289" y="1148"/>
                    <a:pt x="287" y="1144"/>
                    <a:pt x="284" y="1141"/>
                  </a:cubicBezTo>
                  <a:cubicBezTo>
                    <a:pt x="284" y="1142"/>
                    <a:pt x="282" y="1142"/>
                    <a:pt x="282" y="1141"/>
                  </a:cubicBezTo>
                  <a:cubicBezTo>
                    <a:pt x="281" y="1141"/>
                    <a:pt x="279" y="1139"/>
                    <a:pt x="279" y="1138"/>
                  </a:cubicBezTo>
                  <a:cubicBezTo>
                    <a:pt x="276" y="1135"/>
                    <a:pt x="274" y="1130"/>
                    <a:pt x="271" y="1126"/>
                  </a:cubicBezTo>
                  <a:cubicBezTo>
                    <a:pt x="269" y="1124"/>
                    <a:pt x="266" y="1122"/>
                    <a:pt x="264" y="1119"/>
                  </a:cubicBezTo>
                  <a:cubicBezTo>
                    <a:pt x="261" y="1116"/>
                    <a:pt x="259" y="1111"/>
                    <a:pt x="257" y="1109"/>
                  </a:cubicBezTo>
                  <a:cubicBezTo>
                    <a:pt x="255" y="1107"/>
                    <a:pt x="252" y="1105"/>
                    <a:pt x="251" y="1104"/>
                  </a:cubicBezTo>
                  <a:cubicBezTo>
                    <a:pt x="250" y="1103"/>
                    <a:pt x="250" y="1102"/>
                    <a:pt x="249" y="1101"/>
                  </a:cubicBezTo>
                  <a:cubicBezTo>
                    <a:pt x="248" y="1099"/>
                    <a:pt x="247" y="1097"/>
                    <a:pt x="245" y="1096"/>
                  </a:cubicBezTo>
                  <a:cubicBezTo>
                    <a:pt x="244" y="1094"/>
                    <a:pt x="242" y="1092"/>
                    <a:pt x="240" y="1090"/>
                  </a:cubicBezTo>
                  <a:cubicBezTo>
                    <a:pt x="237" y="1086"/>
                    <a:pt x="234" y="1082"/>
                    <a:pt x="231" y="1078"/>
                  </a:cubicBezTo>
                  <a:cubicBezTo>
                    <a:pt x="230" y="1077"/>
                    <a:pt x="229" y="1075"/>
                    <a:pt x="228" y="1073"/>
                  </a:cubicBezTo>
                  <a:cubicBezTo>
                    <a:pt x="227" y="1072"/>
                    <a:pt x="226" y="1070"/>
                    <a:pt x="225" y="1068"/>
                  </a:cubicBezTo>
                  <a:cubicBezTo>
                    <a:pt x="223" y="1065"/>
                    <a:pt x="222" y="1061"/>
                    <a:pt x="219" y="1058"/>
                  </a:cubicBezTo>
                  <a:cubicBezTo>
                    <a:pt x="216" y="1053"/>
                    <a:pt x="212" y="1050"/>
                    <a:pt x="209" y="1045"/>
                  </a:cubicBezTo>
                  <a:cubicBezTo>
                    <a:pt x="208" y="1042"/>
                    <a:pt x="207" y="1039"/>
                    <a:pt x="206" y="1036"/>
                  </a:cubicBezTo>
                  <a:cubicBezTo>
                    <a:pt x="204" y="1034"/>
                    <a:pt x="202" y="1033"/>
                    <a:pt x="200" y="1030"/>
                  </a:cubicBezTo>
                  <a:cubicBezTo>
                    <a:pt x="198" y="1027"/>
                    <a:pt x="196" y="1024"/>
                    <a:pt x="195" y="1021"/>
                  </a:cubicBezTo>
                  <a:cubicBezTo>
                    <a:pt x="193" y="1017"/>
                    <a:pt x="191" y="1013"/>
                    <a:pt x="189" y="1010"/>
                  </a:cubicBezTo>
                  <a:cubicBezTo>
                    <a:pt x="186" y="1002"/>
                    <a:pt x="183" y="994"/>
                    <a:pt x="180" y="987"/>
                  </a:cubicBezTo>
                  <a:cubicBezTo>
                    <a:pt x="179" y="985"/>
                    <a:pt x="176" y="983"/>
                    <a:pt x="175" y="981"/>
                  </a:cubicBezTo>
                  <a:cubicBezTo>
                    <a:pt x="173" y="977"/>
                    <a:pt x="172" y="968"/>
                    <a:pt x="168" y="971"/>
                  </a:cubicBezTo>
                  <a:cubicBezTo>
                    <a:pt x="168" y="973"/>
                    <a:pt x="169" y="975"/>
                    <a:pt x="170" y="977"/>
                  </a:cubicBezTo>
                  <a:cubicBezTo>
                    <a:pt x="171" y="979"/>
                    <a:pt x="172" y="981"/>
                    <a:pt x="172" y="982"/>
                  </a:cubicBezTo>
                  <a:cubicBezTo>
                    <a:pt x="174" y="986"/>
                    <a:pt x="177" y="990"/>
                    <a:pt x="179" y="994"/>
                  </a:cubicBezTo>
                  <a:cubicBezTo>
                    <a:pt x="181" y="998"/>
                    <a:pt x="182" y="1001"/>
                    <a:pt x="184" y="1005"/>
                  </a:cubicBezTo>
                  <a:cubicBezTo>
                    <a:pt x="185" y="1008"/>
                    <a:pt x="187" y="1011"/>
                    <a:pt x="189" y="1015"/>
                  </a:cubicBezTo>
                  <a:cubicBezTo>
                    <a:pt x="192" y="1021"/>
                    <a:pt x="195" y="1028"/>
                    <a:pt x="198" y="1032"/>
                  </a:cubicBezTo>
                  <a:cubicBezTo>
                    <a:pt x="200" y="1034"/>
                    <a:pt x="201" y="1034"/>
                    <a:pt x="203" y="1036"/>
                  </a:cubicBezTo>
                  <a:cubicBezTo>
                    <a:pt x="203" y="1038"/>
                    <a:pt x="203" y="1041"/>
                    <a:pt x="204" y="1042"/>
                  </a:cubicBezTo>
                  <a:cubicBezTo>
                    <a:pt x="206" y="1047"/>
                    <a:pt x="210" y="1052"/>
                    <a:pt x="211" y="1053"/>
                  </a:cubicBezTo>
                  <a:cubicBezTo>
                    <a:pt x="212" y="1054"/>
                    <a:pt x="211" y="1056"/>
                    <a:pt x="212" y="1058"/>
                  </a:cubicBezTo>
                  <a:cubicBezTo>
                    <a:pt x="212" y="1058"/>
                    <a:pt x="214" y="1058"/>
                    <a:pt x="214" y="1058"/>
                  </a:cubicBezTo>
                  <a:cubicBezTo>
                    <a:pt x="215" y="1059"/>
                    <a:pt x="216" y="1061"/>
                    <a:pt x="217" y="1062"/>
                  </a:cubicBezTo>
                  <a:cubicBezTo>
                    <a:pt x="219" y="1065"/>
                    <a:pt x="222" y="1070"/>
                    <a:pt x="224" y="1073"/>
                  </a:cubicBezTo>
                  <a:cubicBezTo>
                    <a:pt x="226" y="1077"/>
                    <a:pt x="227" y="1080"/>
                    <a:pt x="226" y="1081"/>
                  </a:cubicBezTo>
                  <a:cubicBezTo>
                    <a:pt x="221" y="1077"/>
                    <a:pt x="218" y="1069"/>
                    <a:pt x="215" y="1065"/>
                  </a:cubicBezTo>
                  <a:cubicBezTo>
                    <a:pt x="212" y="1060"/>
                    <a:pt x="209" y="1057"/>
                    <a:pt x="206" y="1052"/>
                  </a:cubicBezTo>
                  <a:cubicBezTo>
                    <a:pt x="205" y="1051"/>
                    <a:pt x="205" y="1050"/>
                    <a:pt x="205" y="1049"/>
                  </a:cubicBezTo>
                  <a:cubicBezTo>
                    <a:pt x="202" y="1045"/>
                    <a:pt x="199" y="1039"/>
                    <a:pt x="196" y="1033"/>
                  </a:cubicBezTo>
                  <a:cubicBezTo>
                    <a:pt x="195" y="1032"/>
                    <a:pt x="194" y="1030"/>
                    <a:pt x="193" y="1029"/>
                  </a:cubicBezTo>
                  <a:cubicBezTo>
                    <a:pt x="192" y="1027"/>
                    <a:pt x="192" y="1026"/>
                    <a:pt x="191" y="1024"/>
                  </a:cubicBezTo>
                  <a:cubicBezTo>
                    <a:pt x="189" y="1022"/>
                    <a:pt x="188" y="1019"/>
                    <a:pt x="186" y="1017"/>
                  </a:cubicBezTo>
                  <a:cubicBezTo>
                    <a:pt x="183" y="1011"/>
                    <a:pt x="182" y="1006"/>
                    <a:pt x="179" y="1001"/>
                  </a:cubicBezTo>
                  <a:cubicBezTo>
                    <a:pt x="177" y="997"/>
                    <a:pt x="174" y="993"/>
                    <a:pt x="171" y="988"/>
                  </a:cubicBezTo>
                  <a:cubicBezTo>
                    <a:pt x="169" y="983"/>
                    <a:pt x="167" y="978"/>
                    <a:pt x="166" y="975"/>
                  </a:cubicBezTo>
                  <a:cubicBezTo>
                    <a:pt x="165" y="972"/>
                    <a:pt x="163" y="970"/>
                    <a:pt x="161" y="968"/>
                  </a:cubicBezTo>
                  <a:cubicBezTo>
                    <a:pt x="160" y="965"/>
                    <a:pt x="159" y="958"/>
                    <a:pt x="156" y="960"/>
                  </a:cubicBezTo>
                  <a:cubicBezTo>
                    <a:pt x="158" y="966"/>
                    <a:pt x="159" y="972"/>
                    <a:pt x="162" y="978"/>
                  </a:cubicBezTo>
                  <a:cubicBezTo>
                    <a:pt x="164" y="981"/>
                    <a:pt x="166" y="982"/>
                    <a:pt x="167" y="984"/>
                  </a:cubicBezTo>
                  <a:cubicBezTo>
                    <a:pt x="168" y="986"/>
                    <a:pt x="167" y="988"/>
                    <a:pt x="169" y="990"/>
                  </a:cubicBezTo>
                  <a:cubicBezTo>
                    <a:pt x="171" y="996"/>
                    <a:pt x="175" y="1001"/>
                    <a:pt x="178" y="1007"/>
                  </a:cubicBezTo>
                  <a:cubicBezTo>
                    <a:pt x="180" y="1012"/>
                    <a:pt x="183" y="1017"/>
                    <a:pt x="185" y="1022"/>
                  </a:cubicBezTo>
                  <a:cubicBezTo>
                    <a:pt x="188" y="1027"/>
                    <a:pt x="190" y="1032"/>
                    <a:pt x="192" y="1036"/>
                  </a:cubicBezTo>
                  <a:cubicBezTo>
                    <a:pt x="195" y="1041"/>
                    <a:pt x="197" y="1046"/>
                    <a:pt x="200" y="1050"/>
                  </a:cubicBezTo>
                  <a:cubicBezTo>
                    <a:pt x="201" y="1052"/>
                    <a:pt x="202" y="1054"/>
                    <a:pt x="203" y="1056"/>
                  </a:cubicBezTo>
                  <a:cubicBezTo>
                    <a:pt x="204" y="1058"/>
                    <a:pt x="205" y="1059"/>
                    <a:pt x="207" y="1061"/>
                  </a:cubicBezTo>
                  <a:cubicBezTo>
                    <a:pt x="208" y="1063"/>
                    <a:pt x="210" y="1063"/>
                    <a:pt x="211" y="1065"/>
                  </a:cubicBezTo>
                  <a:cubicBezTo>
                    <a:pt x="213" y="1068"/>
                    <a:pt x="213" y="1072"/>
                    <a:pt x="215" y="1076"/>
                  </a:cubicBezTo>
                  <a:cubicBezTo>
                    <a:pt x="217" y="1079"/>
                    <a:pt x="220" y="1082"/>
                    <a:pt x="223" y="1086"/>
                  </a:cubicBezTo>
                  <a:cubicBezTo>
                    <a:pt x="225" y="1088"/>
                    <a:pt x="227" y="1092"/>
                    <a:pt x="229" y="1095"/>
                  </a:cubicBezTo>
                  <a:cubicBezTo>
                    <a:pt x="232" y="1099"/>
                    <a:pt x="234" y="1102"/>
                    <a:pt x="237" y="1106"/>
                  </a:cubicBezTo>
                  <a:cubicBezTo>
                    <a:pt x="240" y="1110"/>
                    <a:pt x="243" y="1114"/>
                    <a:pt x="246" y="1118"/>
                  </a:cubicBezTo>
                  <a:cubicBezTo>
                    <a:pt x="249" y="1122"/>
                    <a:pt x="252" y="1126"/>
                    <a:pt x="255" y="1130"/>
                  </a:cubicBezTo>
                  <a:cubicBezTo>
                    <a:pt x="257" y="1132"/>
                    <a:pt x="258" y="1132"/>
                    <a:pt x="260" y="1134"/>
                  </a:cubicBezTo>
                  <a:cubicBezTo>
                    <a:pt x="265" y="1141"/>
                    <a:pt x="269" y="1147"/>
                    <a:pt x="274" y="1152"/>
                  </a:cubicBezTo>
                  <a:cubicBezTo>
                    <a:pt x="280" y="1158"/>
                    <a:pt x="282" y="1160"/>
                    <a:pt x="286" y="1165"/>
                  </a:cubicBezTo>
                  <a:cubicBezTo>
                    <a:pt x="288" y="1167"/>
                    <a:pt x="291" y="1168"/>
                    <a:pt x="292" y="1170"/>
                  </a:cubicBezTo>
                  <a:cubicBezTo>
                    <a:pt x="294" y="1172"/>
                    <a:pt x="294" y="1174"/>
                    <a:pt x="296" y="1176"/>
                  </a:cubicBezTo>
                  <a:cubicBezTo>
                    <a:pt x="297" y="1177"/>
                    <a:pt x="299" y="1177"/>
                    <a:pt x="301" y="1179"/>
                  </a:cubicBezTo>
                  <a:cubicBezTo>
                    <a:pt x="301" y="1179"/>
                    <a:pt x="303" y="1181"/>
                    <a:pt x="304" y="1183"/>
                  </a:cubicBezTo>
                  <a:cubicBezTo>
                    <a:pt x="306" y="1184"/>
                    <a:pt x="306" y="1183"/>
                    <a:pt x="308" y="1185"/>
                  </a:cubicBezTo>
                  <a:cubicBezTo>
                    <a:pt x="310" y="1188"/>
                    <a:pt x="312" y="1192"/>
                    <a:pt x="315" y="1195"/>
                  </a:cubicBezTo>
                  <a:cubicBezTo>
                    <a:pt x="318" y="1199"/>
                    <a:pt x="325" y="1203"/>
                    <a:pt x="330" y="1208"/>
                  </a:cubicBezTo>
                  <a:cubicBezTo>
                    <a:pt x="332" y="1210"/>
                    <a:pt x="334" y="1213"/>
                    <a:pt x="335" y="1214"/>
                  </a:cubicBezTo>
                  <a:cubicBezTo>
                    <a:pt x="338" y="1217"/>
                    <a:pt x="343" y="1221"/>
                    <a:pt x="344" y="1221"/>
                  </a:cubicBezTo>
                  <a:cubicBezTo>
                    <a:pt x="345" y="1222"/>
                    <a:pt x="347" y="1226"/>
                    <a:pt x="351" y="1228"/>
                  </a:cubicBezTo>
                  <a:cubicBezTo>
                    <a:pt x="353" y="1229"/>
                    <a:pt x="355" y="1228"/>
                    <a:pt x="357" y="1229"/>
                  </a:cubicBezTo>
                  <a:cubicBezTo>
                    <a:pt x="360" y="1231"/>
                    <a:pt x="360" y="1233"/>
                    <a:pt x="363" y="1235"/>
                  </a:cubicBezTo>
                  <a:cubicBezTo>
                    <a:pt x="367" y="1237"/>
                    <a:pt x="371" y="1239"/>
                    <a:pt x="376" y="1241"/>
                  </a:cubicBezTo>
                  <a:cubicBezTo>
                    <a:pt x="382" y="1245"/>
                    <a:pt x="387" y="1251"/>
                    <a:pt x="394" y="1256"/>
                  </a:cubicBezTo>
                  <a:cubicBezTo>
                    <a:pt x="397" y="1258"/>
                    <a:pt x="400" y="1258"/>
                    <a:pt x="403" y="1260"/>
                  </a:cubicBezTo>
                  <a:cubicBezTo>
                    <a:pt x="405" y="1261"/>
                    <a:pt x="408" y="1264"/>
                    <a:pt x="410" y="1266"/>
                  </a:cubicBezTo>
                  <a:cubicBezTo>
                    <a:pt x="420" y="1273"/>
                    <a:pt x="432" y="1277"/>
                    <a:pt x="441" y="1283"/>
                  </a:cubicBezTo>
                  <a:cubicBezTo>
                    <a:pt x="443" y="1284"/>
                    <a:pt x="445" y="1287"/>
                    <a:pt x="447" y="1288"/>
                  </a:cubicBezTo>
                  <a:cubicBezTo>
                    <a:pt x="451" y="1290"/>
                    <a:pt x="455" y="1291"/>
                    <a:pt x="460" y="1294"/>
                  </a:cubicBezTo>
                  <a:cubicBezTo>
                    <a:pt x="462" y="1295"/>
                    <a:pt x="464" y="1297"/>
                    <a:pt x="467" y="1298"/>
                  </a:cubicBezTo>
                  <a:cubicBezTo>
                    <a:pt x="469" y="1299"/>
                    <a:pt x="472" y="1299"/>
                    <a:pt x="474" y="1300"/>
                  </a:cubicBezTo>
                  <a:cubicBezTo>
                    <a:pt x="479" y="1303"/>
                    <a:pt x="486" y="1307"/>
                    <a:pt x="490" y="1309"/>
                  </a:cubicBezTo>
                  <a:cubicBezTo>
                    <a:pt x="497" y="1314"/>
                    <a:pt x="499" y="1311"/>
                    <a:pt x="505" y="1313"/>
                  </a:cubicBezTo>
                  <a:cubicBezTo>
                    <a:pt x="506" y="1314"/>
                    <a:pt x="510" y="1316"/>
                    <a:pt x="514" y="1317"/>
                  </a:cubicBezTo>
                  <a:cubicBezTo>
                    <a:pt x="517" y="1318"/>
                    <a:pt x="521" y="1320"/>
                    <a:pt x="524" y="1321"/>
                  </a:cubicBezTo>
                  <a:cubicBezTo>
                    <a:pt x="527" y="1321"/>
                    <a:pt x="529" y="1320"/>
                    <a:pt x="531" y="1321"/>
                  </a:cubicBezTo>
                  <a:cubicBezTo>
                    <a:pt x="541" y="1323"/>
                    <a:pt x="543" y="1327"/>
                    <a:pt x="548" y="1329"/>
                  </a:cubicBezTo>
                  <a:cubicBezTo>
                    <a:pt x="552" y="1330"/>
                    <a:pt x="556" y="1329"/>
                    <a:pt x="559" y="1330"/>
                  </a:cubicBezTo>
                  <a:cubicBezTo>
                    <a:pt x="562" y="1331"/>
                    <a:pt x="565" y="1333"/>
                    <a:pt x="568" y="1334"/>
                  </a:cubicBezTo>
                  <a:cubicBezTo>
                    <a:pt x="571" y="1335"/>
                    <a:pt x="574" y="1334"/>
                    <a:pt x="576" y="1335"/>
                  </a:cubicBezTo>
                  <a:cubicBezTo>
                    <a:pt x="578" y="1335"/>
                    <a:pt x="579" y="1337"/>
                    <a:pt x="582" y="1337"/>
                  </a:cubicBezTo>
                  <a:cubicBezTo>
                    <a:pt x="587" y="1338"/>
                    <a:pt x="596" y="1339"/>
                    <a:pt x="601" y="1341"/>
                  </a:cubicBezTo>
                  <a:cubicBezTo>
                    <a:pt x="603" y="1341"/>
                    <a:pt x="605" y="1343"/>
                    <a:pt x="607" y="1344"/>
                  </a:cubicBezTo>
                  <a:cubicBezTo>
                    <a:pt x="609" y="1344"/>
                    <a:pt x="612" y="1344"/>
                    <a:pt x="615" y="1345"/>
                  </a:cubicBezTo>
                  <a:cubicBezTo>
                    <a:pt x="618" y="1345"/>
                    <a:pt x="620" y="1347"/>
                    <a:pt x="622" y="1347"/>
                  </a:cubicBezTo>
                  <a:cubicBezTo>
                    <a:pt x="621" y="1347"/>
                    <a:pt x="626" y="1347"/>
                    <a:pt x="627" y="1347"/>
                  </a:cubicBezTo>
                  <a:cubicBezTo>
                    <a:pt x="629" y="1347"/>
                    <a:pt x="631" y="1347"/>
                    <a:pt x="634" y="1348"/>
                  </a:cubicBezTo>
                  <a:cubicBezTo>
                    <a:pt x="637" y="1348"/>
                    <a:pt x="640" y="1348"/>
                    <a:pt x="642" y="1349"/>
                  </a:cubicBezTo>
                  <a:cubicBezTo>
                    <a:pt x="642" y="1349"/>
                    <a:pt x="641" y="1350"/>
                    <a:pt x="641" y="1351"/>
                  </a:cubicBezTo>
                  <a:cubicBezTo>
                    <a:pt x="644" y="1352"/>
                    <a:pt x="657" y="1351"/>
                    <a:pt x="656" y="1351"/>
                  </a:cubicBezTo>
                  <a:cubicBezTo>
                    <a:pt x="659" y="1352"/>
                    <a:pt x="661" y="1354"/>
                    <a:pt x="664" y="1354"/>
                  </a:cubicBezTo>
                  <a:cubicBezTo>
                    <a:pt x="664" y="1354"/>
                    <a:pt x="667" y="1352"/>
                    <a:pt x="668" y="1352"/>
                  </a:cubicBezTo>
                  <a:cubicBezTo>
                    <a:pt x="670" y="1352"/>
                    <a:pt x="670" y="1353"/>
                    <a:pt x="672" y="1353"/>
                  </a:cubicBezTo>
                  <a:cubicBezTo>
                    <a:pt x="672" y="1353"/>
                    <a:pt x="673" y="1352"/>
                    <a:pt x="675" y="1352"/>
                  </a:cubicBezTo>
                  <a:cubicBezTo>
                    <a:pt x="686" y="1353"/>
                    <a:pt x="694" y="1355"/>
                    <a:pt x="700" y="1355"/>
                  </a:cubicBezTo>
                  <a:cubicBezTo>
                    <a:pt x="702" y="1355"/>
                    <a:pt x="706" y="1353"/>
                    <a:pt x="708" y="1353"/>
                  </a:cubicBezTo>
                  <a:cubicBezTo>
                    <a:pt x="709" y="1353"/>
                    <a:pt x="710" y="1355"/>
                    <a:pt x="713" y="1355"/>
                  </a:cubicBezTo>
                  <a:cubicBezTo>
                    <a:pt x="716" y="1355"/>
                    <a:pt x="717" y="1354"/>
                    <a:pt x="720" y="1354"/>
                  </a:cubicBezTo>
                  <a:cubicBezTo>
                    <a:pt x="721" y="1354"/>
                    <a:pt x="724" y="1355"/>
                    <a:pt x="726" y="1355"/>
                  </a:cubicBezTo>
                  <a:cubicBezTo>
                    <a:pt x="735" y="1356"/>
                    <a:pt x="739" y="1354"/>
                    <a:pt x="745" y="1353"/>
                  </a:cubicBezTo>
                  <a:cubicBezTo>
                    <a:pt x="747" y="1353"/>
                    <a:pt x="750" y="1355"/>
                    <a:pt x="753" y="1355"/>
                  </a:cubicBezTo>
                  <a:cubicBezTo>
                    <a:pt x="760" y="1354"/>
                    <a:pt x="757" y="1352"/>
                    <a:pt x="761" y="1354"/>
                  </a:cubicBezTo>
                  <a:cubicBezTo>
                    <a:pt x="763" y="1355"/>
                    <a:pt x="767" y="1354"/>
                    <a:pt x="772" y="1354"/>
                  </a:cubicBezTo>
                  <a:cubicBezTo>
                    <a:pt x="777" y="1353"/>
                    <a:pt x="782" y="1352"/>
                    <a:pt x="787" y="1352"/>
                  </a:cubicBezTo>
                  <a:cubicBezTo>
                    <a:pt x="793" y="1351"/>
                    <a:pt x="799" y="1352"/>
                    <a:pt x="803" y="1352"/>
                  </a:cubicBezTo>
                  <a:cubicBezTo>
                    <a:pt x="807" y="1351"/>
                    <a:pt x="810" y="1349"/>
                    <a:pt x="813" y="1348"/>
                  </a:cubicBezTo>
                  <a:cubicBezTo>
                    <a:pt x="822" y="1347"/>
                    <a:pt x="836" y="1344"/>
                    <a:pt x="846" y="1342"/>
                  </a:cubicBezTo>
                  <a:cubicBezTo>
                    <a:pt x="848" y="1342"/>
                    <a:pt x="851" y="1342"/>
                    <a:pt x="853" y="1342"/>
                  </a:cubicBezTo>
                  <a:cubicBezTo>
                    <a:pt x="858" y="1341"/>
                    <a:pt x="867" y="1339"/>
                    <a:pt x="870" y="1338"/>
                  </a:cubicBezTo>
                  <a:cubicBezTo>
                    <a:pt x="872" y="1337"/>
                    <a:pt x="873" y="1334"/>
                    <a:pt x="875" y="1333"/>
                  </a:cubicBezTo>
                  <a:cubicBezTo>
                    <a:pt x="879" y="1332"/>
                    <a:pt x="883" y="1333"/>
                    <a:pt x="888" y="1332"/>
                  </a:cubicBezTo>
                  <a:cubicBezTo>
                    <a:pt x="893" y="1331"/>
                    <a:pt x="899" y="1328"/>
                    <a:pt x="902" y="1327"/>
                  </a:cubicBezTo>
                  <a:cubicBezTo>
                    <a:pt x="904" y="1327"/>
                    <a:pt x="906" y="1328"/>
                    <a:pt x="907" y="1327"/>
                  </a:cubicBezTo>
                  <a:cubicBezTo>
                    <a:pt x="915" y="1326"/>
                    <a:pt x="920" y="1323"/>
                    <a:pt x="926" y="1321"/>
                  </a:cubicBezTo>
                  <a:cubicBezTo>
                    <a:pt x="928" y="1320"/>
                    <a:pt x="930" y="1319"/>
                    <a:pt x="932" y="1319"/>
                  </a:cubicBezTo>
                  <a:cubicBezTo>
                    <a:pt x="934" y="1318"/>
                    <a:pt x="935" y="1318"/>
                    <a:pt x="937" y="1317"/>
                  </a:cubicBezTo>
                  <a:cubicBezTo>
                    <a:pt x="941" y="1316"/>
                    <a:pt x="944" y="1316"/>
                    <a:pt x="946" y="1315"/>
                  </a:cubicBezTo>
                  <a:cubicBezTo>
                    <a:pt x="953" y="1312"/>
                    <a:pt x="959" y="1309"/>
                    <a:pt x="965" y="1305"/>
                  </a:cubicBezTo>
                  <a:cubicBezTo>
                    <a:pt x="968" y="1304"/>
                    <a:pt x="973" y="1304"/>
                    <a:pt x="976" y="1302"/>
                  </a:cubicBezTo>
                  <a:cubicBezTo>
                    <a:pt x="977" y="1301"/>
                    <a:pt x="979" y="1299"/>
                    <a:pt x="982" y="1298"/>
                  </a:cubicBezTo>
                  <a:cubicBezTo>
                    <a:pt x="984" y="1297"/>
                    <a:pt x="985" y="1298"/>
                    <a:pt x="987" y="1297"/>
                  </a:cubicBezTo>
                  <a:cubicBezTo>
                    <a:pt x="989" y="1297"/>
                    <a:pt x="992" y="1293"/>
                    <a:pt x="995" y="1292"/>
                  </a:cubicBezTo>
                  <a:cubicBezTo>
                    <a:pt x="999" y="1290"/>
                    <a:pt x="1002" y="1288"/>
                    <a:pt x="1006" y="1286"/>
                  </a:cubicBezTo>
                  <a:cubicBezTo>
                    <a:pt x="1012" y="1283"/>
                    <a:pt x="1029" y="1274"/>
                    <a:pt x="1032" y="1272"/>
                  </a:cubicBezTo>
                  <a:cubicBezTo>
                    <a:pt x="1033" y="1271"/>
                    <a:pt x="1032" y="1270"/>
                    <a:pt x="1035" y="1269"/>
                  </a:cubicBezTo>
                  <a:cubicBezTo>
                    <a:pt x="1036" y="1269"/>
                    <a:pt x="1037" y="1270"/>
                    <a:pt x="1040" y="1268"/>
                  </a:cubicBezTo>
                  <a:cubicBezTo>
                    <a:pt x="1045" y="1265"/>
                    <a:pt x="1048" y="1262"/>
                    <a:pt x="1051" y="1261"/>
                  </a:cubicBezTo>
                  <a:cubicBezTo>
                    <a:pt x="1058" y="1259"/>
                    <a:pt x="1068" y="1255"/>
                    <a:pt x="1070" y="1249"/>
                  </a:cubicBezTo>
                  <a:cubicBezTo>
                    <a:pt x="1077" y="1249"/>
                    <a:pt x="1079" y="1244"/>
                    <a:pt x="1084" y="1239"/>
                  </a:cubicBezTo>
                  <a:cubicBezTo>
                    <a:pt x="1090" y="1233"/>
                    <a:pt x="1091" y="1234"/>
                    <a:pt x="1097" y="1230"/>
                  </a:cubicBezTo>
                  <a:cubicBezTo>
                    <a:pt x="1101" y="1227"/>
                    <a:pt x="1105" y="1224"/>
                    <a:pt x="1106" y="1223"/>
                  </a:cubicBezTo>
                  <a:cubicBezTo>
                    <a:pt x="1107" y="1223"/>
                    <a:pt x="1107" y="1224"/>
                    <a:pt x="1108" y="1224"/>
                  </a:cubicBezTo>
                  <a:cubicBezTo>
                    <a:pt x="1110" y="1224"/>
                    <a:pt x="1113" y="1221"/>
                    <a:pt x="1115" y="1218"/>
                  </a:cubicBezTo>
                  <a:cubicBezTo>
                    <a:pt x="1117" y="1215"/>
                    <a:pt x="1119" y="1212"/>
                    <a:pt x="1120" y="1211"/>
                  </a:cubicBezTo>
                  <a:cubicBezTo>
                    <a:pt x="1122" y="1208"/>
                    <a:pt x="1126" y="1207"/>
                    <a:pt x="1128" y="1205"/>
                  </a:cubicBezTo>
                  <a:cubicBezTo>
                    <a:pt x="1131" y="1203"/>
                    <a:pt x="1130" y="1202"/>
                    <a:pt x="1133" y="1200"/>
                  </a:cubicBezTo>
                  <a:cubicBezTo>
                    <a:pt x="1139" y="1194"/>
                    <a:pt x="1149" y="1186"/>
                    <a:pt x="1156" y="1179"/>
                  </a:cubicBezTo>
                  <a:cubicBezTo>
                    <a:pt x="1158" y="1176"/>
                    <a:pt x="1159" y="1174"/>
                    <a:pt x="1161" y="1172"/>
                  </a:cubicBezTo>
                  <a:cubicBezTo>
                    <a:pt x="1163" y="1170"/>
                    <a:pt x="1164" y="1170"/>
                    <a:pt x="1166" y="1168"/>
                  </a:cubicBezTo>
                  <a:cubicBezTo>
                    <a:pt x="1168" y="1166"/>
                    <a:pt x="1170" y="1164"/>
                    <a:pt x="1172" y="1162"/>
                  </a:cubicBezTo>
                  <a:cubicBezTo>
                    <a:pt x="1175" y="1162"/>
                    <a:pt x="1173" y="1164"/>
                    <a:pt x="1176" y="1163"/>
                  </a:cubicBezTo>
                  <a:cubicBezTo>
                    <a:pt x="1178" y="1162"/>
                    <a:pt x="1181" y="1156"/>
                    <a:pt x="1182" y="1158"/>
                  </a:cubicBezTo>
                  <a:cubicBezTo>
                    <a:pt x="1184" y="1161"/>
                    <a:pt x="1178" y="1165"/>
                    <a:pt x="1175" y="1169"/>
                  </a:cubicBezTo>
                  <a:cubicBezTo>
                    <a:pt x="1171" y="1174"/>
                    <a:pt x="1167" y="1181"/>
                    <a:pt x="1163" y="1185"/>
                  </a:cubicBezTo>
                  <a:cubicBezTo>
                    <a:pt x="1160" y="1188"/>
                    <a:pt x="1157" y="1188"/>
                    <a:pt x="1154" y="1191"/>
                  </a:cubicBezTo>
                  <a:cubicBezTo>
                    <a:pt x="1146" y="1197"/>
                    <a:pt x="1147" y="1200"/>
                    <a:pt x="1143" y="1204"/>
                  </a:cubicBezTo>
                  <a:cubicBezTo>
                    <a:pt x="1142" y="1206"/>
                    <a:pt x="1137" y="1208"/>
                    <a:pt x="1136" y="1211"/>
                  </a:cubicBezTo>
                  <a:cubicBezTo>
                    <a:pt x="1138" y="1209"/>
                    <a:pt x="1143" y="1209"/>
                    <a:pt x="1141" y="1211"/>
                  </a:cubicBezTo>
                  <a:cubicBezTo>
                    <a:pt x="1137" y="1218"/>
                    <a:pt x="1131" y="1216"/>
                    <a:pt x="1128" y="1219"/>
                  </a:cubicBezTo>
                  <a:cubicBezTo>
                    <a:pt x="1126" y="1220"/>
                    <a:pt x="1126" y="1221"/>
                    <a:pt x="1126" y="1222"/>
                  </a:cubicBezTo>
                  <a:cubicBezTo>
                    <a:pt x="1123" y="1224"/>
                    <a:pt x="1120" y="1225"/>
                    <a:pt x="1121" y="1229"/>
                  </a:cubicBezTo>
                  <a:cubicBezTo>
                    <a:pt x="1125" y="1225"/>
                    <a:pt x="1129" y="1222"/>
                    <a:pt x="1127" y="1226"/>
                  </a:cubicBezTo>
                  <a:cubicBezTo>
                    <a:pt x="1122" y="1231"/>
                    <a:pt x="1118" y="1229"/>
                    <a:pt x="1113" y="1232"/>
                  </a:cubicBezTo>
                  <a:cubicBezTo>
                    <a:pt x="1108" y="1235"/>
                    <a:pt x="1106" y="1239"/>
                    <a:pt x="1102" y="1243"/>
                  </a:cubicBezTo>
                  <a:cubicBezTo>
                    <a:pt x="1102" y="1243"/>
                    <a:pt x="1098" y="1245"/>
                    <a:pt x="1097" y="1245"/>
                  </a:cubicBezTo>
                  <a:cubicBezTo>
                    <a:pt x="1091" y="1249"/>
                    <a:pt x="1079" y="1259"/>
                    <a:pt x="1074" y="1260"/>
                  </a:cubicBezTo>
                  <a:cubicBezTo>
                    <a:pt x="1077" y="1262"/>
                    <a:pt x="1073" y="1266"/>
                    <a:pt x="1071" y="1267"/>
                  </a:cubicBezTo>
                  <a:cubicBezTo>
                    <a:pt x="1071" y="1268"/>
                    <a:pt x="1065" y="1271"/>
                    <a:pt x="1063" y="1272"/>
                  </a:cubicBezTo>
                  <a:cubicBezTo>
                    <a:pt x="1062" y="1272"/>
                    <a:pt x="1062" y="1271"/>
                    <a:pt x="1062" y="1271"/>
                  </a:cubicBezTo>
                  <a:cubicBezTo>
                    <a:pt x="1061" y="1271"/>
                    <a:pt x="1059" y="1273"/>
                    <a:pt x="1059" y="1273"/>
                  </a:cubicBezTo>
                  <a:cubicBezTo>
                    <a:pt x="1058" y="1273"/>
                    <a:pt x="1056" y="1271"/>
                    <a:pt x="1056" y="1272"/>
                  </a:cubicBezTo>
                  <a:cubicBezTo>
                    <a:pt x="1052" y="1273"/>
                    <a:pt x="1048" y="1277"/>
                    <a:pt x="1046" y="1278"/>
                  </a:cubicBezTo>
                  <a:cubicBezTo>
                    <a:pt x="1047" y="1279"/>
                    <a:pt x="1049" y="1282"/>
                    <a:pt x="1048" y="1284"/>
                  </a:cubicBezTo>
                  <a:cubicBezTo>
                    <a:pt x="1043" y="1288"/>
                    <a:pt x="1042" y="1285"/>
                    <a:pt x="1045" y="1282"/>
                  </a:cubicBezTo>
                  <a:cubicBezTo>
                    <a:pt x="1038" y="1285"/>
                    <a:pt x="1040" y="1288"/>
                    <a:pt x="1039" y="1289"/>
                  </a:cubicBezTo>
                  <a:cubicBezTo>
                    <a:pt x="1037" y="1291"/>
                    <a:pt x="1035" y="1295"/>
                    <a:pt x="1030" y="1294"/>
                  </a:cubicBezTo>
                  <a:cubicBezTo>
                    <a:pt x="1033" y="1292"/>
                    <a:pt x="1035" y="1290"/>
                    <a:pt x="1035" y="1288"/>
                  </a:cubicBezTo>
                  <a:cubicBezTo>
                    <a:pt x="1030" y="1289"/>
                    <a:pt x="1026" y="1295"/>
                    <a:pt x="1021" y="1297"/>
                  </a:cubicBezTo>
                  <a:cubicBezTo>
                    <a:pt x="1017" y="1299"/>
                    <a:pt x="1016" y="1298"/>
                    <a:pt x="1013" y="1300"/>
                  </a:cubicBezTo>
                  <a:cubicBezTo>
                    <a:pt x="1011" y="1301"/>
                    <a:pt x="1012" y="1302"/>
                    <a:pt x="1011" y="1303"/>
                  </a:cubicBezTo>
                  <a:cubicBezTo>
                    <a:pt x="1009" y="1304"/>
                    <a:pt x="1006" y="1304"/>
                    <a:pt x="1004" y="1305"/>
                  </a:cubicBezTo>
                  <a:cubicBezTo>
                    <a:pt x="1001" y="1306"/>
                    <a:pt x="997" y="1308"/>
                    <a:pt x="993" y="1310"/>
                  </a:cubicBezTo>
                  <a:cubicBezTo>
                    <a:pt x="990" y="1311"/>
                    <a:pt x="986" y="1313"/>
                    <a:pt x="983" y="1315"/>
                  </a:cubicBezTo>
                  <a:cubicBezTo>
                    <a:pt x="980" y="1316"/>
                    <a:pt x="979" y="1320"/>
                    <a:pt x="976" y="1321"/>
                  </a:cubicBezTo>
                  <a:cubicBezTo>
                    <a:pt x="975" y="1322"/>
                    <a:pt x="970" y="1325"/>
                    <a:pt x="966" y="1327"/>
                  </a:cubicBezTo>
                  <a:cubicBezTo>
                    <a:pt x="961" y="1329"/>
                    <a:pt x="957" y="1331"/>
                    <a:pt x="957" y="1331"/>
                  </a:cubicBezTo>
                  <a:cubicBezTo>
                    <a:pt x="953" y="1332"/>
                    <a:pt x="946" y="1331"/>
                    <a:pt x="943" y="1333"/>
                  </a:cubicBezTo>
                  <a:cubicBezTo>
                    <a:pt x="939" y="1336"/>
                    <a:pt x="938" y="1339"/>
                    <a:pt x="934" y="1341"/>
                  </a:cubicBezTo>
                  <a:cubicBezTo>
                    <a:pt x="931" y="1340"/>
                    <a:pt x="926" y="1344"/>
                    <a:pt x="924" y="1344"/>
                  </a:cubicBezTo>
                  <a:cubicBezTo>
                    <a:pt x="924" y="1344"/>
                    <a:pt x="921" y="1344"/>
                    <a:pt x="920" y="1344"/>
                  </a:cubicBezTo>
                  <a:cubicBezTo>
                    <a:pt x="914" y="1344"/>
                    <a:pt x="910" y="1348"/>
                    <a:pt x="903" y="1351"/>
                  </a:cubicBezTo>
                  <a:cubicBezTo>
                    <a:pt x="900" y="1351"/>
                    <a:pt x="900" y="1348"/>
                    <a:pt x="895" y="1351"/>
                  </a:cubicBezTo>
                  <a:cubicBezTo>
                    <a:pt x="893" y="1354"/>
                    <a:pt x="903" y="1352"/>
                    <a:pt x="896" y="1354"/>
                  </a:cubicBezTo>
                  <a:cubicBezTo>
                    <a:pt x="888" y="1357"/>
                    <a:pt x="897" y="1349"/>
                    <a:pt x="889" y="1351"/>
                  </a:cubicBezTo>
                  <a:cubicBezTo>
                    <a:pt x="880" y="1354"/>
                    <a:pt x="887" y="1356"/>
                    <a:pt x="886" y="1357"/>
                  </a:cubicBezTo>
                  <a:cubicBezTo>
                    <a:pt x="882" y="1360"/>
                    <a:pt x="880" y="1356"/>
                    <a:pt x="877" y="1356"/>
                  </a:cubicBezTo>
                  <a:cubicBezTo>
                    <a:pt x="875" y="1356"/>
                    <a:pt x="871" y="1358"/>
                    <a:pt x="869" y="1359"/>
                  </a:cubicBezTo>
                  <a:cubicBezTo>
                    <a:pt x="867" y="1359"/>
                    <a:pt x="867" y="1357"/>
                    <a:pt x="864" y="1358"/>
                  </a:cubicBezTo>
                  <a:cubicBezTo>
                    <a:pt x="862" y="1359"/>
                    <a:pt x="858" y="1360"/>
                    <a:pt x="856" y="1361"/>
                  </a:cubicBezTo>
                  <a:cubicBezTo>
                    <a:pt x="852" y="1362"/>
                    <a:pt x="848" y="1363"/>
                    <a:pt x="844" y="1364"/>
                  </a:cubicBezTo>
                  <a:cubicBezTo>
                    <a:pt x="840" y="1365"/>
                    <a:pt x="826" y="1366"/>
                    <a:pt x="823" y="1367"/>
                  </a:cubicBezTo>
                  <a:cubicBezTo>
                    <a:pt x="821" y="1367"/>
                    <a:pt x="819" y="1368"/>
                    <a:pt x="817" y="1369"/>
                  </a:cubicBezTo>
                  <a:cubicBezTo>
                    <a:pt x="815" y="1369"/>
                    <a:pt x="813" y="1370"/>
                    <a:pt x="811" y="1371"/>
                  </a:cubicBezTo>
                  <a:cubicBezTo>
                    <a:pt x="806" y="1373"/>
                    <a:pt x="802" y="1374"/>
                    <a:pt x="797" y="1374"/>
                  </a:cubicBezTo>
                  <a:cubicBezTo>
                    <a:pt x="794" y="1372"/>
                    <a:pt x="797" y="1373"/>
                    <a:pt x="796" y="1370"/>
                  </a:cubicBezTo>
                  <a:cubicBezTo>
                    <a:pt x="788" y="1372"/>
                    <a:pt x="796" y="1373"/>
                    <a:pt x="790" y="1375"/>
                  </a:cubicBezTo>
                  <a:cubicBezTo>
                    <a:pt x="786" y="1377"/>
                    <a:pt x="781" y="1376"/>
                    <a:pt x="776" y="1376"/>
                  </a:cubicBezTo>
                  <a:cubicBezTo>
                    <a:pt x="771" y="1376"/>
                    <a:pt x="766" y="1376"/>
                    <a:pt x="762" y="1378"/>
                  </a:cubicBezTo>
                  <a:cubicBezTo>
                    <a:pt x="762" y="1376"/>
                    <a:pt x="764" y="1376"/>
                    <a:pt x="763" y="1374"/>
                  </a:cubicBezTo>
                  <a:cubicBezTo>
                    <a:pt x="760" y="1374"/>
                    <a:pt x="757" y="1374"/>
                    <a:pt x="754" y="1375"/>
                  </a:cubicBezTo>
                  <a:cubicBezTo>
                    <a:pt x="751" y="1375"/>
                    <a:pt x="748" y="1376"/>
                    <a:pt x="745" y="1377"/>
                  </a:cubicBezTo>
                  <a:cubicBezTo>
                    <a:pt x="740" y="1378"/>
                    <a:pt x="732" y="1379"/>
                    <a:pt x="730" y="1379"/>
                  </a:cubicBezTo>
                  <a:cubicBezTo>
                    <a:pt x="728" y="1378"/>
                    <a:pt x="726" y="1377"/>
                    <a:pt x="724" y="1377"/>
                  </a:cubicBezTo>
                  <a:cubicBezTo>
                    <a:pt x="721" y="1377"/>
                    <a:pt x="718" y="1379"/>
                    <a:pt x="715" y="1379"/>
                  </a:cubicBezTo>
                  <a:cubicBezTo>
                    <a:pt x="711" y="1379"/>
                    <a:pt x="704" y="1378"/>
                    <a:pt x="699" y="1378"/>
                  </a:cubicBezTo>
                  <a:cubicBezTo>
                    <a:pt x="696" y="1378"/>
                    <a:pt x="696" y="1379"/>
                    <a:pt x="692" y="1379"/>
                  </a:cubicBezTo>
                  <a:cubicBezTo>
                    <a:pt x="687" y="1379"/>
                    <a:pt x="681" y="1377"/>
                    <a:pt x="675" y="1377"/>
                  </a:cubicBezTo>
                  <a:cubicBezTo>
                    <a:pt x="671" y="1376"/>
                    <a:pt x="667" y="1377"/>
                    <a:pt x="664" y="1376"/>
                  </a:cubicBezTo>
                  <a:cubicBezTo>
                    <a:pt x="661" y="1376"/>
                    <a:pt x="658" y="1374"/>
                    <a:pt x="656" y="1374"/>
                  </a:cubicBezTo>
                  <a:cubicBezTo>
                    <a:pt x="653" y="1374"/>
                    <a:pt x="650" y="1376"/>
                    <a:pt x="647" y="1376"/>
                  </a:cubicBezTo>
                  <a:cubicBezTo>
                    <a:pt x="647" y="1374"/>
                    <a:pt x="643" y="1373"/>
                    <a:pt x="638" y="1372"/>
                  </a:cubicBezTo>
                  <a:cubicBezTo>
                    <a:pt x="636" y="1371"/>
                    <a:pt x="634" y="1371"/>
                    <a:pt x="631" y="1371"/>
                  </a:cubicBezTo>
                  <a:cubicBezTo>
                    <a:pt x="629" y="1370"/>
                    <a:pt x="627" y="1370"/>
                    <a:pt x="626" y="1370"/>
                  </a:cubicBezTo>
                  <a:cubicBezTo>
                    <a:pt x="624" y="1370"/>
                    <a:pt x="620" y="1371"/>
                    <a:pt x="617" y="1371"/>
                  </a:cubicBezTo>
                  <a:cubicBezTo>
                    <a:pt x="616" y="1371"/>
                    <a:pt x="613" y="1370"/>
                    <a:pt x="609" y="1369"/>
                  </a:cubicBezTo>
                  <a:cubicBezTo>
                    <a:pt x="601" y="1369"/>
                    <a:pt x="592" y="1367"/>
                    <a:pt x="584" y="1367"/>
                  </a:cubicBezTo>
                  <a:cubicBezTo>
                    <a:pt x="587" y="1366"/>
                    <a:pt x="590" y="1365"/>
                    <a:pt x="585" y="1363"/>
                  </a:cubicBezTo>
                  <a:cubicBezTo>
                    <a:pt x="578" y="1363"/>
                    <a:pt x="583" y="1365"/>
                    <a:pt x="581" y="1366"/>
                  </a:cubicBezTo>
                  <a:cubicBezTo>
                    <a:pt x="575" y="1365"/>
                    <a:pt x="571" y="1366"/>
                    <a:pt x="568" y="1363"/>
                  </a:cubicBezTo>
                  <a:cubicBezTo>
                    <a:pt x="566" y="1362"/>
                    <a:pt x="569" y="1362"/>
                    <a:pt x="565" y="1361"/>
                  </a:cubicBezTo>
                  <a:cubicBezTo>
                    <a:pt x="564" y="1360"/>
                    <a:pt x="562" y="1361"/>
                    <a:pt x="562" y="1361"/>
                  </a:cubicBezTo>
                  <a:cubicBezTo>
                    <a:pt x="558" y="1360"/>
                    <a:pt x="554" y="1356"/>
                    <a:pt x="552" y="1359"/>
                  </a:cubicBezTo>
                  <a:cubicBezTo>
                    <a:pt x="553" y="1357"/>
                    <a:pt x="549" y="1356"/>
                    <a:pt x="546" y="1354"/>
                  </a:cubicBezTo>
                  <a:cubicBezTo>
                    <a:pt x="540" y="1356"/>
                    <a:pt x="532" y="1356"/>
                    <a:pt x="525" y="1352"/>
                  </a:cubicBezTo>
                  <a:cubicBezTo>
                    <a:pt x="524" y="1352"/>
                    <a:pt x="525" y="1350"/>
                    <a:pt x="525" y="1350"/>
                  </a:cubicBezTo>
                  <a:cubicBezTo>
                    <a:pt x="525" y="1347"/>
                    <a:pt x="516" y="1348"/>
                    <a:pt x="513" y="1346"/>
                  </a:cubicBezTo>
                  <a:cubicBezTo>
                    <a:pt x="510" y="1345"/>
                    <a:pt x="510" y="1344"/>
                    <a:pt x="507" y="1343"/>
                  </a:cubicBezTo>
                  <a:cubicBezTo>
                    <a:pt x="503" y="1342"/>
                    <a:pt x="498" y="1342"/>
                    <a:pt x="495" y="1341"/>
                  </a:cubicBezTo>
                  <a:cubicBezTo>
                    <a:pt x="492" y="1340"/>
                    <a:pt x="489" y="1337"/>
                    <a:pt x="486" y="1336"/>
                  </a:cubicBezTo>
                  <a:cubicBezTo>
                    <a:pt x="482" y="1334"/>
                    <a:pt x="476" y="1331"/>
                    <a:pt x="471" y="1329"/>
                  </a:cubicBezTo>
                  <a:cubicBezTo>
                    <a:pt x="467" y="1327"/>
                    <a:pt x="462" y="1326"/>
                    <a:pt x="457" y="1325"/>
                  </a:cubicBezTo>
                  <a:cubicBezTo>
                    <a:pt x="453" y="1323"/>
                    <a:pt x="448" y="1322"/>
                    <a:pt x="444" y="1320"/>
                  </a:cubicBezTo>
                  <a:cubicBezTo>
                    <a:pt x="439" y="1318"/>
                    <a:pt x="434" y="1315"/>
                    <a:pt x="429" y="1313"/>
                  </a:cubicBezTo>
                  <a:cubicBezTo>
                    <a:pt x="424" y="1310"/>
                    <a:pt x="420" y="1308"/>
                    <a:pt x="416" y="1306"/>
                  </a:cubicBezTo>
                  <a:cubicBezTo>
                    <a:pt x="413" y="1304"/>
                    <a:pt x="409" y="1302"/>
                    <a:pt x="406" y="1301"/>
                  </a:cubicBezTo>
                  <a:cubicBezTo>
                    <a:pt x="403" y="1299"/>
                    <a:pt x="400" y="1297"/>
                    <a:pt x="397" y="1295"/>
                  </a:cubicBezTo>
                  <a:cubicBezTo>
                    <a:pt x="391" y="1291"/>
                    <a:pt x="384" y="1287"/>
                    <a:pt x="377" y="1284"/>
                  </a:cubicBezTo>
                  <a:cubicBezTo>
                    <a:pt x="373" y="1281"/>
                    <a:pt x="377" y="1279"/>
                    <a:pt x="373" y="1277"/>
                  </a:cubicBezTo>
                  <a:cubicBezTo>
                    <a:pt x="367" y="1279"/>
                    <a:pt x="360" y="1272"/>
                    <a:pt x="354" y="1267"/>
                  </a:cubicBezTo>
                  <a:cubicBezTo>
                    <a:pt x="348" y="1263"/>
                    <a:pt x="345" y="1261"/>
                    <a:pt x="340" y="1258"/>
                  </a:cubicBezTo>
                  <a:cubicBezTo>
                    <a:pt x="337" y="1255"/>
                    <a:pt x="334" y="1253"/>
                    <a:pt x="330" y="1251"/>
                  </a:cubicBezTo>
                  <a:cubicBezTo>
                    <a:pt x="327" y="1249"/>
                    <a:pt x="324" y="1247"/>
                    <a:pt x="323" y="1245"/>
                  </a:cubicBezTo>
                  <a:cubicBezTo>
                    <a:pt x="321" y="1244"/>
                    <a:pt x="320" y="1242"/>
                    <a:pt x="319" y="1242"/>
                  </a:cubicBezTo>
                  <a:cubicBezTo>
                    <a:pt x="316" y="1239"/>
                    <a:pt x="312" y="1239"/>
                    <a:pt x="308" y="1236"/>
                  </a:cubicBezTo>
                  <a:cubicBezTo>
                    <a:pt x="304" y="1233"/>
                    <a:pt x="300" y="1228"/>
                    <a:pt x="296" y="1224"/>
                  </a:cubicBezTo>
                  <a:cubicBezTo>
                    <a:pt x="292" y="1219"/>
                    <a:pt x="287" y="1215"/>
                    <a:pt x="283" y="1213"/>
                  </a:cubicBezTo>
                  <a:cubicBezTo>
                    <a:pt x="285" y="1216"/>
                    <a:pt x="289" y="1220"/>
                    <a:pt x="290" y="1222"/>
                  </a:cubicBezTo>
                  <a:cubicBezTo>
                    <a:pt x="290" y="1223"/>
                    <a:pt x="291" y="1226"/>
                    <a:pt x="291" y="1226"/>
                  </a:cubicBezTo>
                  <a:cubicBezTo>
                    <a:pt x="293" y="1228"/>
                    <a:pt x="301" y="1229"/>
                    <a:pt x="300" y="1234"/>
                  </a:cubicBezTo>
                  <a:cubicBezTo>
                    <a:pt x="296" y="1228"/>
                    <a:pt x="292" y="1229"/>
                    <a:pt x="287" y="1226"/>
                  </a:cubicBezTo>
                  <a:cubicBezTo>
                    <a:pt x="284" y="1224"/>
                    <a:pt x="284" y="1222"/>
                    <a:pt x="282" y="1220"/>
                  </a:cubicBezTo>
                  <a:cubicBezTo>
                    <a:pt x="279" y="1218"/>
                    <a:pt x="277" y="1217"/>
                    <a:pt x="274" y="1214"/>
                  </a:cubicBezTo>
                  <a:cubicBezTo>
                    <a:pt x="272" y="1212"/>
                    <a:pt x="270" y="1209"/>
                    <a:pt x="268" y="1207"/>
                  </a:cubicBezTo>
                  <a:cubicBezTo>
                    <a:pt x="265" y="1204"/>
                    <a:pt x="263" y="1204"/>
                    <a:pt x="260" y="1202"/>
                  </a:cubicBezTo>
                  <a:cubicBezTo>
                    <a:pt x="260" y="1201"/>
                    <a:pt x="258" y="1199"/>
                    <a:pt x="257" y="1198"/>
                  </a:cubicBezTo>
                  <a:cubicBezTo>
                    <a:pt x="255" y="1196"/>
                    <a:pt x="254" y="1196"/>
                    <a:pt x="253" y="1197"/>
                  </a:cubicBezTo>
                  <a:cubicBezTo>
                    <a:pt x="259" y="1205"/>
                    <a:pt x="267" y="1211"/>
                    <a:pt x="272" y="1217"/>
                  </a:cubicBezTo>
                  <a:cubicBezTo>
                    <a:pt x="278" y="1223"/>
                    <a:pt x="284" y="1228"/>
                    <a:pt x="291" y="1233"/>
                  </a:cubicBezTo>
                  <a:cubicBezTo>
                    <a:pt x="294" y="1236"/>
                    <a:pt x="298" y="1239"/>
                    <a:pt x="301" y="1241"/>
                  </a:cubicBezTo>
                  <a:cubicBezTo>
                    <a:pt x="304" y="1244"/>
                    <a:pt x="308" y="1246"/>
                    <a:pt x="311" y="1249"/>
                  </a:cubicBezTo>
                  <a:cubicBezTo>
                    <a:pt x="316" y="1252"/>
                    <a:pt x="325" y="1258"/>
                    <a:pt x="327" y="1259"/>
                  </a:cubicBezTo>
                  <a:cubicBezTo>
                    <a:pt x="330" y="1262"/>
                    <a:pt x="333" y="1267"/>
                    <a:pt x="336" y="1269"/>
                  </a:cubicBezTo>
                  <a:cubicBezTo>
                    <a:pt x="340" y="1273"/>
                    <a:pt x="345" y="1276"/>
                    <a:pt x="350" y="1279"/>
                  </a:cubicBezTo>
                  <a:cubicBezTo>
                    <a:pt x="355" y="1281"/>
                    <a:pt x="360" y="1284"/>
                    <a:pt x="365" y="1287"/>
                  </a:cubicBezTo>
                  <a:cubicBezTo>
                    <a:pt x="368" y="1289"/>
                    <a:pt x="369" y="1291"/>
                    <a:pt x="371" y="1292"/>
                  </a:cubicBezTo>
                  <a:cubicBezTo>
                    <a:pt x="374" y="1294"/>
                    <a:pt x="378" y="1294"/>
                    <a:pt x="381" y="1296"/>
                  </a:cubicBezTo>
                  <a:cubicBezTo>
                    <a:pt x="383" y="1297"/>
                    <a:pt x="385" y="1301"/>
                    <a:pt x="387" y="1303"/>
                  </a:cubicBezTo>
                  <a:cubicBezTo>
                    <a:pt x="390" y="1305"/>
                    <a:pt x="396" y="1307"/>
                    <a:pt x="401" y="1310"/>
                  </a:cubicBezTo>
                  <a:cubicBezTo>
                    <a:pt x="408" y="1313"/>
                    <a:pt x="413" y="1317"/>
                    <a:pt x="418" y="1320"/>
                  </a:cubicBezTo>
                  <a:cubicBezTo>
                    <a:pt x="421" y="1321"/>
                    <a:pt x="423" y="1321"/>
                    <a:pt x="426" y="1323"/>
                  </a:cubicBezTo>
                  <a:cubicBezTo>
                    <a:pt x="430" y="1325"/>
                    <a:pt x="433" y="1328"/>
                    <a:pt x="436" y="1330"/>
                  </a:cubicBezTo>
                  <a:cubicBezTo>
                    <a:pt x="439" y="1331"/>
                    <a:pt x="445" y="1333"/>
                    <a:pt x="449" y="1334"/>
                  </a:cubicBezTo>
                  <a:cubicBezTo>
                    <a:pt x="454" y="1337"/>
                    <a:pt x="459" y="1339"/>
                    <a:pt x="463" y="1340"/>
                  </a:cubicBezTo>
                  <a:cubicBezTo>
                    <a:pt x="468" y="1342"/>
                    <a:pt x="474" y="1345"/>
                    <a:pt x="479" y="1347"/>
                  </a:cubicBezTo>
                  <a:cubicBezTo>
                    <a:pt x="484" y="1350"/>
                    <a:pt x="490" y="1352"/>
                    <a:pt x="496" y="1354"/>
                  </a:cubicBezTo>
                  <a:cubicBezTo>
                    <a:pt x="500" y="1356"/>
                    <a:pt x="504" y="1356"/>
                    <a:pt x="509" y="1358"/>
                  </a:cubicBezTo>
                  <a:cubicBezTo>
                    <a:pt x="516" y="1360"/>
                    <a:pt x="522" y="1363"/>
                    <a:pt x="529" y="1366"/>
                  </a:cubicBezTo>
                  <a:cubicBezTo>
                    <a:pt x="534" y="1367"/>
                    <a:pt x="537" y="1367"/>
                    <a:pt x="543" y="1369"/>
                  </a:cubicBezTo>
                  <a:cubicBezTo>
                    <a:pt x="549" y="1370"/>
                    <a:pt x="557" y="1373"/>
                    <a:pt x="564" y="1375"/>
                  </a:cubicBezTo>
                  <a:cubicBezTo>
                    <a:pt x="568" y="1376"/>
                    <a:pt x="572" y="1377"/>
                    <a:pt x="576" y="1377"/>
                  </a:cubicBezTo>
                  <a:cubicBezTo>
                    <a:pt x="579" y="1378"/>
                    <a:pt x="583" y="1379"/>
                    <a:pt x="587" y="1380"/>
                  </a:cubicBezTo>
                  <a:cubicBezTo>
                    <a:pt x="591" y="1380"/>
                    <a:pt x="594" y="1381"/>
                    <a:pt x="598" y="1382"/>
                  </a:cubicBezTo>
                  <a:cubicBezTo>
                    <a:pt x="602" y="1382"/>
                    <a:pt x="605" y="1383"/>
                    <a:pt x="609" y="1383"/>
                  </a:cubicBezTo>
                  <a:cubicBezTo>
                    <a:pt x="615" y="1384"/>
                    <a:pt x="622" y="1387"/>
                    <a:pt x="629" y="1388"/>
                  </a:cubicBezTo>
                  <a:cubicBezTo>
                    <a:pt x="632" y="1388"/>
                    <a:pt x="633" y="1387"/>
                    <a:pt x="636" y="1388"/>
                  </a:cubicBezTo>
                  <a:cubicBezTo>
                    <a:pt x="640" y="1388"/>
                    <a:pt x="646" y="1389"/>
                    <a:pt x="651" y="1390"/>
                  </a:cubicBezTo>
                  <a:cubicBezTo>
                    <a:pt x="657" y="1391"/>
                    <a:pt x="661" y="1391"/>
                    <a:pt x="666" y="1391"/>
                  </a:cubicBezTo>
                  <a:cubicBezTo>
                    <a:pt x="670" y="1391"/>
                    <a:pt x="674" y="1392"/>
                    <a:pt x="678" y="1392"/>
                  </a:cubicBezTo>
                  <a:cubicBezTo>
                    <a:pt x="681" y="1392"/>
                    <a:pt x="684" y="1392"/>
                    <a:pt x="687" y="1392"/>
                  </a:cubicBezTo>
                  <a:cubicBezTo>
                    <a:pt x="689" y="1392"/>
                    <a:pt x="690" y="1394"/>
                    <a:pt x="693" y="1394"/>
                  </a:cubicBezTo>
                  <a:cubicBezTo>
                    <a:pt x="693" y="1394"/>
                    <a:pt x="696" y="1393"/>
                    <a:pt x="698" y="1393"/>
                  </a:cubicBezTo>
                  <a:cubicBezTo>
                    <a:pt x="702" y="1393"/>
                    <a:pt x="706" y="1393"/>
                    <a:pt x="709" y="1393"/>
                  </a:cubicBezTo>
                  <a:cubicBezTo>
                    <a:pt x="707" y="1393"/>
                    <a:pt x="714" y="1393"/>
                    <a:pt x="714" y="1393"/>
                  </a:cubicBezTo>
                  <a:cubicBezTo>
                    <a:pt x="716" y="1393"/>
                    <a:pt x="718" y="1395"/>
                    <a:pt x="719" y="1395"/>
                  </a:cubicBezTo>
                  <a:cubicBezTo>
                    <a:pt x="722" y="1395"/>
                    <a:pt x="727" y="1393"/>
                    <a:pt x="731" y="1393"/>
                  </a:cubicBezTo>
                  <a:cubicBezTo>
                    <a:pt x="734" y="1393"/>
                    <a:pt x="736" y="1394"/>
                    <a:pt x="739" y="1394"/>
                  </a:cubicBezTo>
                  <a:cubicBezTo>
                    <a:pt x="747" y="1393"/>
                    <a:pt x="755" y="1392"/>
                    <a:pt x="761" y="1389"/>
                  </a:cubicBezTo>
                  <a:cubicBezTo>
                    <a:pt x="765" y="1391"/>
                    <a:pt x="770" y="1391"/>
                    <a:pt x="775" y="1390"/>
                  </a:cubicBezTo>
                  <a:cubicBezTo>
                    <a:pt x="777" y="1390"/>
                    <a:pt x="780" y="1390"/>
                    <a:pt x="783" y="1389"/>
                  </a:cubicBezTo>
                  <a:cubicBezTo>
                    <a:pt x="786" y="1389"/>
                    <a:pt x="789" y="1388"/>
                    <a:pt x="792" y="1388"/>
                  </a:cubicBezTo>
                  <a:cubicBezTo>
                    <a:pt x="796" y="1387"/>
                    <a:pt x="806" y="1386"/>
                    <a:pt x="811" y="1386"/>
                  </a:cubicBezTo>
                  <a:cubicBezTo>
                    <a:pt x="814" y="1385"/>
                    <a:pt x="816" y="1387"/>
                    <a:pt x="818" y="1386"/>
                  </a:cubicBezTo>
                  <a:cubicBezTo>
                    <a:pt x="819" y="1386"/>
                    <a:pt x="819" y="1384"/>
                    <a:pt x="823" y="1384"/>
                  </a:cubicBezTo>
                  <a:cubicBezTo>
                    <a:pt x="827" y="1383"/>
                    <a:pt x="826" y="1385"/>
                    <a:pt x="831" y="1383"/>
                  </a:cubicBezTo>
                  <a:cubicBezTo>
                    <a:pt x="838" y="1382"/>
                    <a:pt x="844" y="1380"/>
                    <a:pt x="850" y="1378"/>
                  </a:cubicBezTo>
                  <a:cubicBezTo>
                    <a:pt x="857" y="1377"/>
                    <a:pt x="863" y="1375"/>
                    <a:pt x="870" y="1374"/>
                  </a:cubicBezTo>
                  <a:cubicBezTo>
                    <a:pt x="867" y="1380"/>
                    <a:pt x="873" y="1379"/>
                    <a:pt x="874" y="1382"/>
                  </a:cubicBezTo>
                  <a:cubicBezTo>
                    <a:pt x="878" y="1381"/>
                    <a:pt x="882" y="1380"/>
                    <a:pt x="886" y="1379"/>
                  </a:cubicBezTo>
                  <a:cubicBezTo>
                    <a:pt x="890" y="1379"/>
                    <a:pt x="893" y="1379"/>
                    <a:pt x="895" y="1380"/>
                  </a:cubicBezTo>
                  <a:cubicBezTo>
                    <a:pt x="887" y="1383"/>
                    <a:pt x="879" y="1384"/>
                    <a:pt x="871" y="1386"/>
                  </a:cubicBezTo>
                  <a:cubicBezTo>
                    <a:pt x="863" y="1388"/>
                    <a:pt x="856" y="1389"/>
                    <a:pt x="849" y="1391"/>
                  </a:cubicBezTo>
                  <a:cubicBezTo>
                    <a:pt x="846" y="1392"/>
                    <a:pt x="844" y="1394"/>
                    <a:pt x="841" y="1395"/>
                  </a:cubicBezTo>
                  <a:cubicBezTo>
                    <a:pt x="839" y="1395"/>
                    <a:pt x="837" y="1394"/>
                    <a:pt x="834" y="1395"/>
                  </a:cubicBezTo>
                  <a:cubicBezTo>
                    <a:pt x="832" y="1396"/>
                    <a:pt x="831" y="1398"/>
                    <a:pt x="829" y="1398"/>
                  </a:cubicBezTo>
                  <a:cubicBezTo>
                    <a:pt x="829" y="1398"/>
                    <a:pt x="826" y="1397"/>
                    <a:pt x="825" y="1397"/>
                  </a:cubicBezTo>
                  <a:cubicBezTo>
                    <a:pt x="811" y="1398"/>
                    <a:pt x="811" y="1405"/>
                    <a:pt x="802" y="1406"/>
                  </a:cubicBezTo>
                  <a:cubicBezTo>
                    <a:pt x="800" y="1404"/>
                    <a:pt x="809" y="1401"/>
                    <a:pt x="801" y="1402"/>
                  </a:cubicBezTo>
                  <a:cubicBezTo>
                    <a:pt x="801" y="1408"/>
                    <a:pt x="797" y="1402"/>
                    <a:pt x="798" y="1402"/>
                  </a:cubicBezTo>
                  <a:cubicBezTo>
                    <a:pt x="794" y="1402"/>
                    <a:pt x="790" y="1404"/>
                    <a:pt x="786" y="1405"/>
                  </a:cubicBezTo>
                  <a:cubicBezTo>
                    <a:pt x="780" y="1406"/>
                    <a:pt x="774" y="1407"/>
                    <a:pt x="767" y="1408"/>
                  </a:cubicBezTo>
                  <a:cubicBezTo>
                    <a:pt x="764" y="1408"/>
                    <a:pt x="760" y="1409"/>
                    <a:pt x="757" y="1409"/>
                  </a:cubicBezTo>
                  <a:cubicBezTo>
                    <a:pt x="754" y="1409"/>
                    <a:pt x="750" y="1409"/>
                    <a:pt x="747" y="1410"/>
                  </a:cubicBezTo>
                  <a:cubicBezTo>
                    <a:pt x="742" y="1410"/>
                    <a:pt x="736" y="1411"/>
                    <a:pt x="731" y="1412"/>
                  </a:cubicBezTo>
                  <a:cubicBezTo>
                    <a:pt x="728" y="1412"/>
                    <a:pt x="726" y="1413"/>
                    <a:pt x="723" y="1413"/>
                  </a:cubicBezTo>
                  <a:cubicBezTo>
                    <a:pt x="721" y="1412"/>
                    <a:pt x="718" y="1412"/>
                    <a:pt x="716" y="1411"/>
                  </a:cubicBezTo>
                  <a:cubicBezTo>
                    <a:pt x="718" y="1409"/>
                    <a:pt x="723" y="1410"/>
                    <a:pt x="727" y="1409"/>
                  </a:cubicBezTo>
                  <a:cubicBezTo>
                    <a:pt x="731" y="1409"/>
                    <a:pt x="735" y="1409"/>
                    <a:pt x="735" y="1406"/>
                  </a:cubicBezTo>
                  <a:cubicBezTo>
                    <a:pt x="730" y="1408"/>
                    <a:pt x="725" y="1406"/>
                    <a:pt x="723" y="1407"/>
                  </a:cubicBezTo>
                  <a:cubicBezTo>
                    <a:pt x="720" y="1407"/>
                    <a:pt x="719" y="1408"/>
                    <a:pt x="716" y="1408"/>
                  </a:cubicBezTo>
                  <a:cubicBezTo>
                    <a:pt x="711" y="1409"/>
                    <a:pt x="704" y="1406"/>
                    <a:pt x="700" y="1409"/>
                  </a:cubicBezTo>
                  <a:cubicBezTo>
                    <a:pt x="703" y="1410"/>
                    <a:pt x="708" y="1410"/>
                    <a:pt x="707" y="1412"/>
                  </a:cubicBezTo>
                  <a:cubicBezTo>
                    <a:pt x="703" y="1413"/>
                    <a:pt x="700" y="1413"/>
                    <a:pt x="697" y="1413"/>
                  </a:cubicBezTo>
                  <a:cubicBezTo>
                    <a:pt x="695" y="1413"/>
                    <a:pt x="693" y="1413"/>
                    <a:pt x="691" y="1412"/>
                  </a:cubicBezTo>
                  <a:cubicBezTo>
                    <a:pt x="690" y="1412"/>
                    <a:pt x="688" y="1412"/>
                    <a:pt x="686" y="1412"/>
                  </a:cubicBezTo>
                  <a:cubicBezTo>
                    <a:pt x="683" y="1412"/>
                    <a:pt x="680" y="1413"/>
                    <a:pt x="677" y="1413"/>
                  </a:cubicBezTo>
                  <a:cubicBezTo>
                    <a:pt x="672" y="1413"/>
                    <a:pt x="665" y="1412"/>
                    <a:pt x="658" y="1411"/>
                  </a:cubicBezTo>
                  <a:cubicBezTo>
                    <a:pt x="656" y="1411"/>
                    <a:pt x="656" y="1412"/>
                    <a:pt x="654" y="1412"/>
                  </a:cubicBezTo>
                  <a:cubicBezTo>
                    <a:pt x="651" y="1412"/>
                    <a:pt x="649" y="1411"/>
                    <a:pt x="646" y="1411"/>
                  </a:cubicBezTo>
                  <a:cubicBezTo>
                    <a:pt x="642" y="1412"/>
                    <a:pt x="628" y="1410"/>
                    <a:pt x="625" y="1409"/>
                  </a:cubicBezTo>
                  <a:cubicBezTo>
                    <a:pt x="624" y="1409"/>
                    <a:pt x="624" y="1407"/>
                    <a:pt x="623" y="1406"/>
                  </a:cubicBezTo>
                  <a:cubicBezTo>
                    <a:pt x="621" y="1406"/>
                    <a:pt x="616" y="1405"/>
                    <a:pt x="616" y="1406"/>
                  </a:cubicBezTo>
                  <a:cubicBezTo>
                    <a:pt x="618" y="1407"/>
                    <a:pt x="620" y="1407"/>
                    <a:pt x="619" y="1408"/>
                  </a:cubicBezTo>
                  <a:cubicBezTo>
                    <a:pt x="609" y="1409"/>
                    <a:pt x="594" y="1406"/>
                    <a:pt x="586" y="1404"/>
                  </a:cubicBezTo>
                  <a:cubicBezTo>
                    <a:pt x="584" y="1404"/>
                    <a:pt x="580" y="1404"/>
                    <a:pt x="577" y="1404"/>
                  </a:cubicBezTo>
                  <a:cubicBezTo>
                    <a:pt x="575" y="1404"/>
                    <a:pt x="575" y="1403"/>
                    <a:pt x="572" y="1402"/>
                  </a:cubicBezTo>
                  <a:cubicBezTo>
                    <a:pt x="563" y="1401"/>
                    <a:pt x="553" y="1398"/>
                    <a:pt x="543" y="1396"/>
                  </a:cubicBezTo>
                  <a:cubicBezTo>
                    <a:pt x="533" y="1394"/>
                    <a:pt x="523" y="1390"/>
                    <a:pt x="514" y="1388"/>
                  </a:cubicBezTo>
                  <a:cubicBezTo>
                    <a:pt x="511" y="1388"/>
                    <a:pt x="510" y="1389"/>
                    <a:pt x="508" y="1388"/>
                  </a:cubicBezTo>
                  <a:cubicBezTo>
                    <a:pt x="508" y="1388"/>
                    <a:pt x="505" y="1386"/>
                    <a:pt x="503" y="1386"/>
                  </a:cubicBezTo>
                  <a:cubicBezTo>
                    <a:pt x="502" y="1386"/>
                    <a:pt x="493" y="1385"/>
                    <a:pt x="497" y="1383"/>
                  </a:cubicBezTo>
                  <a:cubicBezTo>
                    <a:pt x="490" y="1380"/>
                    <a:pt x="492" y="1386"/>
                    <a:pt x="486" y="1383"/>
                  </a:cubicBezTo>
                  <a:cubicBezTo>
                    <a:pt x="482" y="1379"/>
                    <a:pt x="472" y="1377"/>
                    <a:pt x="465" y="1373"/>
                  </a:cubicBezTo>
                  <a:cubicBezTo>
                    <a:pt x="462" y="1372"/>
                    <a:pt x="462" y="1369"/>
                    <a:pt x="459" y="1369"/>
                  </a:cubicBezTo>
                  <a:cubicBezTo>
                    <a:pt x="456" y="1372"/>
                    <a:pt x="448" y="1365"/>
                    <a:pt x="442" y="1364"/>
                  </a:cubicBezTo>
                  <a:cubicBezTo>
                    <a:pt x="438" y="1363"/>
                    <a:pt x="434" y="1363"/>
                    <a:pt x="431" y="1362"/>
                  </a:cubicBezTo>
                  <a:cubicBezTo>
                    <a:pt x="429" y="1361"/>
                    <a:pt x="426" y="1358"/>
                    <a:pt x="424" y="1356"/>
                  </a:cubicBezTo>
                  <a:cubicBezTo>
                    <a:pt x="421" y="1355"/>
                    <a:pt x="417" y="1352"/>
                    <a:pt x="414" y="1351"/>
                  </a:cubicBezTo>
                  <a:cubicBezTo>
                    <a:pt x="410" y="1349"/>
                    <a:pt x="406" y="1349"/>
                    <a:pt x="402" y="1347"/>
                  </a:cubicBezTo>
                  <a:cubicBezTo>
                    <a:pt x="399" y="1345"/>
                    <a:pt x="397" y="1342"/>
                    <a:pt x="394" y="1340"/>
                  </a:cubicBezTo>
                  <a:cubicBezTo>
                    <a:pt x="389" y="1339"/>
                    <a:pt x="395" y="1344"/>
                    <a:pt x="391" y="1343"/>
                  </a:cubicBezTo>
                  <a:cubicBezTo>
                    <a:pt x="389" y="1341"/>
                    <a:pt x="386" y="1340"/>
                    <a:pt x="383" y="1339"/>
                  </a:cubicBezTo>
                  <a:cubicBezTo>
                    <a:pt x="381" y="1338"/>
                    <a:pt x="378" y="1336"/>
                    <a:pt x="375" y="1334"/>
                  </a:cubicBezTo>
                  <a:cubicBezTo>
                    <a:pt x="372" y="1332"/>
                    <a:pt x="372" y="1330"/>
                    <a:pt x="368" y="1328"/>
                  </a:cubicBezTo>
                  <a:cubicBezTo>
                    <a:pt x="366" y="1327"/>
                    <a:pt x="363" y="1326"/>
                    <a:pt x="360" y="1324"/>
                  </a:cubicBezTo>
                  <a:cubicBezTo>
                    <a:pt x="352" y="1320"/>
                    <a:pt x="340" y="1312"/>
                    <a:pt x="333" y="1307"/>
                  </a:cubicBezTo>
                  <a:cubicBezTo>
                    <a:pt x="329" y="1304"/>
                    <a:pt x="327" y="1301"/>
                    <a:pt x="324" y="1298"/>
                  </a:cubicBezTo>
                  <a:cubicBezTo>
                    <a:pt x="322" y="1297"/>
                    <a:pt x="318" y="1296"/>
                    <a:pt x="316" y="1294"/>
                  </a:cubicBezTo>
                  <a:cubicBezTo>
                    <a:pt x="314" y="1293"/>
                    <a:pt x="312" y="1290"/>
                    <a:pt x="309" y="1289"/>
                  </a:cubicBezTo>
                  <a:cubicBezTo>
                    <a:pt x="307" y="1287"/>
                    <a:pt x="303" y="1286"/>
                    <a:pt x="301" y="1285"/>
                  </a:cubicBezTo>
                  <a:cubicBezTo>
                    <a:pt x="299" y="1283"/>
                    <a:pt x="297" y="1280"/>
                    <a:pt x="294" y="1278"/>
                  </a:cubicBezTo>
                  <a:cubicBezTo>
                    <a:pt x="294" y="1278"/>
                    <a:pt x="292" y="1278"/>
                    <a:pt x="290" y="1276"/>
                  </a:cubicBezTo>
                  <a:cubicBezTo>
                    <a:pt x="287" y="1274"/>
                    <a:pt x="287" y="1272"/>
                    <a:pt x="285" y="1271"/>
                  </a:cubicBezTo>
                  <a:cubicBezTo>
                    <a:pt x="282" y="1268"/>
                    <a:pt x="279" y="1268"/>
                    <a:pt x="277" y="1266"/>
                  </a:cubicBezTo>
                  <a:cubicBezTo>
                    <a:pt x="274" y="1264"/>
                    <a:pt x="274" y="1261"/>
                    <a:pt x="271" y="1259"/>
                  </a:cubicBezTo>
                  <a:cubicBezTo>
                    <a:pt x="269" y="1258"/>
                    <a:pt x="266" y="1257"/>
                    <a:pt x="265" y="1256"/>
                  </a:cubicBezTo>
                  <a:cubicBezTo>
                    <a:pt x="262" y="1254"/>
                    <a:pt x="261" y="1251"/>
                    <a:pt x="259" y="1249"/>
                  </a:cubicBezTo>
                  <a:cubicBezTo>
                    <a:pt x="255" y="1246"/>
                    <a:pt x="252" y="1243"/>
                    <a:pt x="248" y="1240"/>
                  </a:cubicBezTo>
                  <a:cubicBezTo>
                    <a:pt x="244" y="1236"/>
                    <a:pt x="240" y="1233"/>
                    <a:pt x="237" y="1229"/>
                  </a:cubicBezTo>
                  <a:cubicBezTo>
                    <a:pt x="235" y="1228"/>
                    <a:pt x="233" y="1226"/>
                    <a:pt x="231" y="1224"/>
                  </a:cubicBezTo>
                  <a:cubicBezTo>
                    <a:pt x="229" y="1222"/>
                    <a:pt x="227" y="1220"/>
                    <a:pt x="225" y="1219"/>
                  </a:cubicBezTo>
                  <a:cubicBezTo>
                    <a:pt x="221" y="1215"/>
                    <a:pt x="218" y="1211"/>
                    <a:pt x="214" y="1208"/>
                  </a:cubicBezTo>
                  <a:cubicBezTo>
                    <a:pt x="213" y="1206"/>
                    <a:pt x="211" y="1202"/>
                    <a:pt x="209" y="1200"/>
                  </a:cubicBezTo>
                  <a:cubicBezTo>
                    <a:pt x="206" y="1198"/>
                    <a:pt x="205" y="1199"/>
                    <a:pt x="203" y="1196"/>
                  </a:cubicBezTo>
                  <a:cubicBezTo>
                    <a:pt x="201" y="1194"/>
                    <a:pt x="201" y="1193"/>
                    <a:pt x="199" y="1190"/>
                  </a:cubicBezTo>
                  <a:cubicBezTo>
                    <a:pt x="197" y="1188"/>
                    <a:pt x="194" y="1186"/>
                    <a:pt x="194" y="1185"/>
                  </a:cubicBezTo>
                  <a:cubicBezTo>
                    <a:pt x="192" y="1183"/>
                    <a:pt x="193" y="1181"/>
                    <a:pt x="190" y="1179"/>
                  </a:cubicBezTo>
                  <a:cubicBezTo>
                    <a:pt x="189" y="1177"/>
                    <a:pt x="186" y="1176"/>
                    <a:pt x="185" y="1174"/>
                  </a:cubicBezTo>
                  <a:cubicBezTo>
                    <a:pt x="184" y="1173"/>
                    <a:pt x="178" y="1165"/>
                    <a:pt x="177" y="1162"/>
                  </a:cubicBezTo>
                  <a:cubicBezTo>
                    <a:pt x="174" y="1159"/>
                    <a:pt x="172" y="1156"/>
                    <a:pt x="169" y="1152"/>
                  </a:cubicBezTo>
                  <a:cubicBezTo>
                    <a:pt x="166" y="1149"/>
                    <a:pt x="163" y="1145"/>
                    <a:pt x="160" y="1140"/>
                  </a:cubicBezTo>
                  <a:cubicBezTo>
                    <a:pt x="157" y="1136"/>
                    <a:pt x="154" y="1132"/>
                    <a:pt x="151" y="1127"/>
                  </a:cubicBezTo>
                  <a:cubicBezTo>
                    <a:pt x="148" y="1123"/>
                    <a:pt x="145" y="1118"/>
                    <a:pt x="142" y="1113"/>
                  </a:cubicBezTo>
                  <a:cubicBezTo>
                    <a:pt x="139" y="1109"/>
                    <a:pt x="136" y="1104"/>
                    <a:pt x="133" y="1099"/>
                  </a:cubicBezTo>
                  <a:cubicBezTo>
                    <a:pt x="131" y="1095"/>
                    <a:pt x="128" y="1090"/>
                    <a:pt x="126" y="1086"/>
                  </a:cubicBezTo>
                  <a:cubicBezTo>
                    <a:pt x="120" y="1077"/>
                    <a:pt x="115" y="1070"/>
                    <a:pt x="112" y="1064"/>
                  </a:cubicBezTo>
                  <a:cubicBezTo>
                    <a:pt x="110" y="1061"/>
                    <a:pt x="107" y="1058"/>
                    <a:pt x="106" y="1055"/>
                  </a:cubicBezTo>
                  <a:cubicBezTo>
                    <a:pt x="106" y="1055"/>
                    <a:pt x="106" y="1052"/>
                    <a:pt x="106" y="1052"/>
                  </a:cubicBezTo>
                  <a:cubicBezTo>
                    <a:pt x="106" y="1048"/>
                    <a:pt x="103" y="1045"/>
                    <a:pt x="101" y="1041"/>
                  </a:cubicBezTo>
                  <a:cubicBezTo>
                    <a:pt x="99" y="1037"/>
                    <a:pt x="96" y="1030"/>
                    <a:pt x="94" y="1026"/>
                  </a:cubicBezTo>
                  <a:cubicBezTo>
                    <a:pt x="92" y="1021"/>
                    <a:pt x="91" y="1015"/>
                    <a:pt x="89" y="1011"/>
                  </a:cubicBezTo>
                  <a:cubicBezTo>
                    <a:pt x="88" y="1010"/>
                    <a:pt x="86" y="1008"/>
                    <a:pt x="85" y="1005"/>
                  </a:cubicBezTo>
                  <a:cubicBezTo>
                    <a:pt x="84" y="1003"/>
                    <a:pt x="85" y="1002"/>
                    <a:pt x="84" y="1000"/>
                  </a:cubicBezTo>
                  <a:cubicBezTo>
                    <a:pt x="82" y="996"/>
                    <a:pt x="80" y="992"/>
                    <a:pt x="79" y="987"/>
                  </a:cubicBezTo>
                  <a:cubicBezTo>
                    <a:pt x="77" y="983"/>
                    <a:pt x="75" y="978"/>
                    <a:pt x="73" y="973"/>
                  </a:cubicBezTo>
                  <a:cubicBezTo>
                    <a:pt x="72" y="968"/>
                    <a:pt x="70" y="963"/>
                    <a:pt x="68" y="957"/>
                  </a:cubicBezTo>
                  <a:cubicBezTo>
                    <a:pt x="66" y="952"/>
                    <a:pt x="64" y="946"/>
                    <a:pt x="63" y="941"/>
                  </a:cubicBezTo>
                  <a:cubicBezTo>
                    <a:pt x="61" y="936"/>
                    <a:pt x="60" y="930"/>
                    <a:pt x="58" y="925"/>
                  </a:cubicBezTo>
                  <a:cubicBezTo>
                    <a:pt x="56" y="920"/>
                    <a:pt x="53" y="917"/>
                    <a:pt x="52" y="912"/>
                  </a:cubicBezTo>
                  <a:cubicBezTo>
                    <a:pt x="49" y="903"/>
                    <a:pt x="48" y="895"/>
                    <a:pt x="46" y="891"/>
                  </a:cubicBezTo>
                  <a:cubicBezTo>
                    <a:pt x="45" y="891"/>
                    <a:pt x="44" y="892"/>
                    <a:pt x="44" y="891"/>
                  </a:cubicBezTo>
                  <a:cubicBezTo>
                    <a:pt x="44" y="891"/>
                    <a:pt x="43" y="888"/>
                    <a:pt x="42" y="888"/>
                  </a:cubicBezTo>
                  <a:cubicBezTo>
                    <a:pt x="41" y="888"/>
                    <a:pt x="40" y="891"/>
                    <a:pt x="39" y="890"/>
                  </a:cubicBezTo>
                  <a:cubicBezTo>
                    <a:pt x="37" y="889"/>
                    <a:pt x="35" y="882"/>
                    <a:pt x="34" y="884"/>
                  </a:cubicBezTo>
                  <a:cubicBezTo>
                    <a:pt x="32" y="885"/>
                    <a:pt x="31" y="892"/>
                    <a:pt x="32" y="898"/>
                  </a:cubicBezTo>
                  <a:cubicBezTo>
                    <a:pt x="32" y="901"/>
                    <a:pt x="35" y="904"/>
                    <a:pt x="36" y="908"/>
                  </a:cubicBezTo>
                  <a:cubicBezTo>
                    <a:pt x="37" y="911"/>
                    <a:pt x="36" y="912"/>
                    <a:pt x="37" y="915"/>
                  </a:cubicBezTo>
                  <a:cubicBezTo>
                    <a:pt x="37" y="918"/>
                    <a:pt x="38" y="918"/>
                    <a:pt x="39" y="921"/>
                  </a:cubicBezTo>
                  <a:cubicBezTo>
                    <a:pt x="40" y="924"/>
                    <a:pt x="39" y="925"/>
                    <a:pt x="40" y="928"/>
                  </a:cubicBezTo>
                  <a:cubicBezTo>
                    <a:pt x="41" y="932"/>
                    <a:pt x="44" y="937"/>
                    <a:pt x="45" y="942"/>
                  </a:cubicBezTo>
                  <a:cubicBezTo>
                    <a:pt x="46" y="945"/>
                    <a:pt x="47" y="950"/>
                    <a:pt x="48" y="954"/>
                  </a:cubicBezTo>
                  <a:cubicBezTo>
                    <a:pt x="50" y="958"/>
                    <a:pt x="51" y="962"/>
                    <a:pt x="53" y="966"/>
                  </a:cubicBezTo>
                  <a:cubicBezTo>
                    <a:pt x="55" y="972"/>
                    <a:pt x="58" y="978"/>
                    <a:pt x="60" y="983"/>
                  </a:cubicBezTo>
                  <a:cubicBezTo>
                    <a:pt x="62" y="989"/>
                    <a:pt x="63" y="992"/>
                    <a:pt x="65" y="997"/>
                  </a:cubicBezTo>
                  <a:cubicBezTo>
                    <a:pt x="68" y="1003"/>
                    <a:pt x="70" y="1010"/>
                    <a:pt x="73" y="1018"/>
                  </a:cubicBezTo>
                  <a:cubicBezTo>
                    <a:pt x="76" y="1025"/>
                    <a:pt x="79" y="1033"/>
                    <a:pt x="82" y="1040"/>
                  </a:cubicBezTo>
                  <a:cubicBezTo>
                    <a:pt x="85" y="1048"/>
                    <a:pt x="89" y="1055"/>
                    <a:pt x="92" y="1062"/>
                  </a:cubicBezTo>
                  <a:cubicBezTo>
                    <a:pt x="95" y="1068"/>
                    <a:pt x="98" y="1075"/>
                    <a:pt x="102" y="1079"/>
                  </a:cubicBezTo>
                  <a:cubicBezTo>
                    <a:pt x="103" y="1081"/>
                    <a:pt x="105" y="1083"/>
                    <a:pt x="107" y="1085"/>
                  </a:cubicBezTo>
                  <a:cubicBezTo>
                    <a:pt x="109" y="1089"/>
                    <a:pt x="111" y="1094"/>
                    <a:pt x="114" y="1099"/>
                  </a:cubicBezTo>
                  <a:cubicBezTo>
                    <a:pt x="115" y="1102"/>
                    <a:pt x="116" y="1104"/>
                    <a:pt x="117" y="1106"/>
                  </a:cubicBezTo>
                  <a:cubicBezTo>
                    <a:pt x="118" y="1109"/>
                    <a:pt x="119" y="1111"/>
                    <a:pt x="121" y="1113"/>
                  </a:cubicBezTo>
                  <a:cubicBezTo>
                    <a:pt x="122" y="1115"/>
                    <a:pt x="125" y="1117"/>
                    <a:pt x="127" y="1120"/>
                  </a:cubicBezTo>
                  <a:cubicBezTo>
                    <a:pt x="128" y="1122"/>
                    <a:pt x="130" y="1126"/>
                    <a:pt x="131" y="1128"/>
                  </a:cubicBezTo>
                  <a:cubicBezTo>
                    <a:pt x="133" y="1130"/>
                    <a:pt x="134" y="1133"/>
                    <a:pt x="136" y="1136"/>
                  </a:cubicBezTo>
                  <a:cubicBezTo>
                    <a:pt x="138" y="1139"/>
                    <a:pt x="140" y="1142"/>
                    <a:pt x="142" y="1145"/>
                  </a:cubicBezTo>
                  <a:cubicBezTo>
                    <a:pt x="145" y="1149"/>
                    <a:pt x="149" y="1154"/>
                    <a:pt x="153" y="1158"/>
                  </a:cubicBezTo>
                  <a:cubicBezTo>
                    <a:pt x="157" y="1163"/>
                    <a:pt x="161" y="1167"/>
                    <a:pt x="165" y="1171"/>
                  </a:cubicBezTo>
                  <a:cubicBezTo>
                    <a:pt x="166" y="1173"/>
                    <a:pt x="168" y="1177"/>
                    <a:pt x="170" y="1179"/>
                  </a:cubicBezTo>
                  <a:cubicBezTo>
                    <a:pt x="175" y="1187"/>
                    <a:pt x="183" y="1195"/>
                    <a:pt x="187" y="1200"/>
                  </a:cubicBezTo>
                  <a:cubicBezTo>
                    <a:pt x="189" y="1203"/>
                    <a:pt x="190" y="1206"/>
                    <a:pt x="192" y="1208"/>
                  </a:cubicBezTo>
                  <a:cubicBezTo>
                    <a:pt x="195" y="1213"/>
                    <a:pt x="201" y="1217"/>
                    <a:pt x="202" y="1219"/>
                  </a:cubicBezTo>
                  <a:cubicBezTo>
                    <a:pt x="208" y="1225"/>
                    <a:pt x="207" y="1229"/>
                    <a:pt x="214" y="1230"/>
                  </a:cubicBezTo>
                  <a:cubicBezTo>
                    <a:pt x="216" y="1232"/>
                    <a:pt x="218" y="1235"/>
                    <a:pt x="219" y="1237"/>
                  </a:cubicBezTo>
                  <a:cubicBezTo>
                    <a:pt x="220" y="1240"/>
                    <a:pt x="221" y="1242"/>
                    <a:pt x="223" y="1244"/>
                  </a:cubicBezTo>
                  <a:cubicBezTo>
                    <a:pt x="224" y="1245"/>
                    <a:pt x="228" y="1248"/>
                    <a:pt x="230" y="1250"/>
                  </a:cubicBezTo>
                  <a:cubicBezTo>
                    <a:pt x="232" y="1251"/>
                    <a:pt x="234" y="1255"/>
                    <a:pt x="234" y="1256"/>
                  </a:cubicBezTo>
                  <a:cubicBezTo>
                    <a:pt x="230" y="1253"/>
                    <a:pt x="224" y="1247"/>
                    <a:pt x="219" y="1242"/>
                  </a:cubicBezTo>
                  <a:cubicBezTo>
                    <a:pt x="213" y="1237"/>
                    <a:pt x="208" y="1232"/>
                    <a:pt x="205" y="1229"/>
                  </a:cubicBezTo>
                  <a:cubicBezTo>
                    <a:pt x="201" y="1225"/>
                    <a:pt x="197" y="1221"/>
                    <a:pt x="193" y="1217"/>
                  </a:cubicBezTo>
                  <a:cubicBezTo>
                    <a:pt x="189" y="1213"/>
                    <a:pt x="186" y="1209"/>
                    <a:pt x="183" y="1206"/>
                  </a:cubicBezTo>
                  <a:cubicBezTo>
                    <a:pt x="181" y="1204"/>
                    <a:pt x="178" y="1204"/>
                    <a:pt x="176" y="1202"/>
                  </a:cubicBezTo>
                  <a:cubicBezTo>
                    <a:pt x="175" y="1201"/>
                    <a:pt x="173" y="1199"/>
                    <a:pt x="172" y="1199"/>
                  </a:cubicBezTo>
                  <a:cubicBezTo>
                    <a:pt x="166" y="1194"/>
                    <a:pt x="167" y="1191"/>
                    <a:pt x="163" y="1186"/>
                  </a:cubicBezTo>
                  <a:cubicBezTo>
                    <a:pt x="160" y="1182"/>
                    <a:pt x="155" y="1180"/>
                    <a:pt x="150" y="1175"/>
                  </a:cubicBezTo>
                  <a:cubicBezTo>
                    <a:pt x="147" y="1172"/>
                    <a:pt x="145" y="1167"/>
                    <a:pt x="142" y="1163"/>
                  </a:cubicBezTo>
                  <a:cubicBezTo>
                    <a:pt x="140" y="1162"/>
                    <a:pt x="138" y="1160"/>
                    <a:pt x="136" y="1158"/>
                  </a:cubicBezTo>
                  <a:cubicBezTo>
                    <a:pt x="134" y="1156"/>
                    <a:pt x="132" y="1152"/>
                    <a:pt x="130" y="1150"/>
                  </a:cubicBezTo>
                  <a:cubicBezTo>
                    <a:pt x="128" y="1148"/>
                    <a:pt x="125" y="1146"/>
                    <a:pt x="123" y="1144"/>
                  </a:cubicBezTo>
                  <a:cubicBezTo>
                    <a:pt x="120" y="1142"/>
                    <a:pt x="118" y="1141"/>
                    <a:pt x="115" y="1138"/>
                  </a:cubicBezTo>
                  <a:cubicBezTo>
                    <a:pt x="113" y="1140"/>
                    <a:pt x="117" y="1144"/>
                    <a:pt x="115" y="1145"/>
                  </a:cubicBezTo>
                  <a:cubicBezTo>
                    <a:pt x="115" y="1145"/>
                    <a:pt x="110" y="1138"/>
                    <a:pt x="109" y="1142"/>
                  </a:cubicBezTo>
                  <a:cubicBezTo>
                    <a:pt x="112" y="1151"/>
                    <a:pt x="118" y="1157"/>
                    <a:pt x="123" y="1165"/>
                  </a:cubicBezTo>
                  <a:cubicBezTo>
                    <a:pt x="128" y="1170"/>
                    <a:pt x="132" y="1177"/>
                    <a:pt x="136" y="1182"/>
                  </a:cubicBezTo>
                  <a:cubicBezTo>
                    <a:pt x="137" y="1184"/>
                    <a:pt x="139" y="1183"/>
                    <a:pt x="140" y="1185"/>
                  </a:cubicBezTo>
                  <a:cubicBezTo>
                    <a:pt x="142" y="1187"/>
                    <a:pt x="142" y="1189"/>
                    <a:pt x="144" y="1192"/>
                  </a:cubicBezTo>
                  <a:cubicBezTo>
                    <a:pt x="148" y="1196"/>
                    <a:pt x="153" y="1201"/>
                    <a:pt x="157" y="1206"/>
                  </a:cubicBezTo>
                  <a:cubicBezTo>
                    <a:pt x="162" y="1210"/>
                    <a:pt x="165" y="1215"/>
                    <a:pt x="170" y="1220"/>
                  </a:cubicBezTo>
                  <a:cubicBezTo>
                    <a:pt x="172" y="1223"/>
                    <a:pt x="176" y="1225"/>
                    <a:pt x="178" y="1228"/>
                  </a:cubicBezTo>
                  <a:cubicBezTo>
                    <a:pt x="186" y="1235"/>
                    <a:pt x="193" y="1245"/>
                    <a:pt x="202" y="1252"/>
                  </a:cubicBezTo>
                  <a:cubicBezTo>
                    <a:pt x="205" y="1255"/>
                    <a:pt x="208" y="1257"/>
                    <a:pt x="211" y="1259"/>
                  </a:cubicBezTo>
                  <a:cubicBezTo>
                    <a:pt x="217" y="1264"/>
                    <a:pt x="223" y="1271"/>
                    <a:pt x="229" y="1276"/>
                  </a:cubicBezTo>
                  <a:cubicBezTo>
                    <a:pt x="232" y="1279"/>
                    <a:pt x="236" y="1281"/>
                    <a:pt x="240" y="1284"/>
                  </a:cubicBezTo>
                  <a:cubicBezTo>
                    <a:pt x="245" y="1288"/>
                    <a:pt x="251" y="1293"/>
                    <a:pt x="256" y="1298"/>
                  </a:cubicBezTo>
                  <a:cubicBezTo>
                    <a:pt x="262" y="1302"/>
                    <a:pt x="268" y="1307"/>
                    <a:pt x="273" y="1311"/>
                  </a:cubicBezTo>
                  <a:cubicBezTo>
                    <a:pt x="276" y="1313"/>
                    <a:pt x="279" y="1316"/>
                    <a:pt x="283" y="1318"/>
                  </a:cubicBezTo>
                  <a:cubicBezTo>
                    <a:pt x="286" y="1320"/>
                    <a:pt x="290" y="1323"/>
                    <a:pt x="293" y="1325"/>
                  </a:cubicBezTo>
                  <a:cubicBezTo>
                    <a:pt x="301" y="1329"/>
                    <a:pt x="308" y="1334"/>
                    <a:pt x="313" y="1337"/>
                  </a:cubicBezTo>
                  <a:cubicBezTo>
                    <a:pt x="316" y="1339"/>
                    <a:pt x="317" y="1341"/>
                    <a:pt x="319" y="1342"/>
                  </a:cubicBezTo>
                  <a:cubicBezTo>
                    <a:pt x="319" y="1342"/>
                    <a:pt x="323" y="1343"/>
                    <a:pt x="326" y="1344"/>
                  </a:cubicBezTo>
                  <a:cubicBezTo>
                    <a:pt x="328" y="1346"/>
                    <a:pt x="327" y="1347"/>
                    <a:pt x="330" y="1348"/>
                  </a:cubicBezTo>
                  <a:cubicBezTo>
                    <a:pt x="332" y="1349"/>
                    <a:pt x="335" y="1349"/>
                    <a:pt x="337" y="1351"/>
                  </a:cubicBezTo>
                  <a:cubicBezTo>
                    <a:pt x="338" y="1351"/>
                    <a:pt x="339" y="1353"/>
                    <a:pt x="342" y="1354"/>
                  </a:cubicBezTo>
                  <a:cubicBezTo>
                    <a:pt x="348" y="1358"/>
                    <a:pt x="355" y="1362"/>
                    <a:pt x="362" y="1366"/>
                  </a:cubicBezTo>
                  <a:cubicBezTo>
                    <a:pt x="366" y="1368"/>
                    <a:pt x="369" y="1370"/>
                    <a:pt x="373" y="1372"/>
                  </a:cubicBezTo>
                  <a:cubicBezTo>
                    <a:pt x="376" y="1374"/>
                    <a:pt x="380" y="1375"/>
                    <a:pt x="383" y="1377"/>
                  </a:cubicBezTo>
                  <a:cubicBezTo>
                    <a:pt x="386" y="1378"/>
                    <a:pt x="389" y="1378"/>
                    <a:pt x="392" y="1379"/>
                  </a:cubicBezTo>
                  <a:cubicBezTo>
                    <a:pt x="396" y="1382"/>
                    <a:pt x="400" y="1385"/>
                    <a:pt x="405" y="1388"/>
                  </a:cubicBezTo>
                  <a:cubicBezTo>
                    <a:pt x="409" y="1390"/>
                    <a:pt x="413" y="1391"/>
                    <a:pt x="419" y="1393"/>
                  </a:cubicBezTo>
                  <a:cubicBezTo>
                    <a:pt x="421" y="1394"/>
                    <a:pt x="421" y="1396"/>
                    <a:pt x="425" y="1397"/>
                  </a:cubicBezTo>
                  <a:cubicBezTo>
                    <a:pt x="430" y="1399"/>
                    <a:pt x="432" y="1400"/>
                    <a:pt x="437" y="1402"/>
                  </a:cubicBezTo>
                  <a:cubicBezTo>
                    <a:pt x="440" y="1403"/>
                    <a:pt x="441" y="1402"/>
                    <a:pt x="444" y="1404"/>
                  </a:cubicBezTo>
                  <a:cubicBezTo>
                    <a:pt x="448" y="1406"/>
                    <a:pt x="452" y="1408"/>
                    <a:pt x="456" y="1410"/>
                  </a:cubicBezTo>
                  <a:cubicBezTo>
                    <a:pt x="459" y="1411"/>
                    <a:pt x="462" y="1410"/>
                    <a:pt x="466" y="1411"/>
                  </a:cubicBezTo>
                  <a:cubicBezTo>
                    <a:pt x="467" y="1411"/>
                    <a:pt x="469" y="1412"/>
                    <a:pt x="471" y="1413"/>
                  </a:cubicBezTo>
                  <a:cubicBezTo>
                    <a:pt x="479" y="1417"/>
                    <a:pt x="491" y="1421"/>
                    <a:pt x="503" y="1424"/>
                  </a:cubicBezTo>
                  <a:cubicBezTo>
                    <a:pt x="509" y="1426"/>
                    <a:pt x="515" y="1427"/>
                    <a:pt x="520" y="1429"/>
                  </a:cubicBezTo>
                  <a:cubicBezTo>
                    <a:pt x="526" y="1430"/>
                    <a:pt x="531" y="1431"/>
                    <a:pt x="535" y="1432"/>
                  </a:cubicBezTo>
                  <a:cubicBezTo>
                    <a:pt x="538" y="1433"/>
                    <a:pt x="538" y="1434"/>
                    <a:pt x="541" y="1434"/>
                  </a:cubicBezTo>
                  <a:cubicBezTo>
                    <a:pt x="541" y="1434"/>
                    <a:pt x="542" y="1433"/>
                    <a:pt x="543" y="1433"/>
                  </a:cubicBezTo>
                  <a:cubicBezTo>
                    <a:pt x="550" y="1433"/>
                    <a:pt x="556" y="1438"/>
                    <a:pt x="561" y="1439"/>
                  </a:cubicBezTo>
                  <a:cubicBezTo>
                    <a:pt x="565" y="1440"/>
                    <a:pt x="569" y="1439"/>
                    <a:pt x="574" y="1440"/>
                  </a:cubicBezTo>
                  <a:cubicBezTo>
                    <a:pt x="581" y="1441"/>
                    <a:pt x="588" y="1443"/>
                    <a:pt x="598" y="1445"/>
                  </a:cubicBezTo>
                  <a:cubicBezTo>
                    <a:pt x="602" y="1445"/>
                    <a:pt x="608" y="1446"/>
                    <a:pt x="613" y="1446"/>
                  </a:cubicBezTo>
                  <a:cubicBezTo>
                    <a:pt x="618" y="1446"/>
                    <a:pt x="623" y="1447"/>
                    <a:pt x="627" y="1447"/>
                  </a:cubicBezTo>
                  <a:cubicBezTo>
                    <a:pt x="630" y="1447"/>
                    <a:pt x="634" y="1448"/>
                    <a:pt x="637" y="1449"/>
                  </a:cubicBezTo>
                  <a:cubicBezTo>
                    <a:pt x="642" y="1449"/>
                    <a:pt x="648" y="1449"/>
                    <a:pt x="654" y="1449"/>
                  </a:cubicBezTo>
                  <a:cubicBezTo>
                    <a:pt x="660" y="1449"/>
                    <a:pt x="666" y="1449"/>
                    <a:pt x="672" y="1449"/>
                  </a:cubicBezTo>
                  <a:cubicBezTo>
                    <a:pt x="675" y="1450"/>
                    <a:pt x="679" y="1451"/>
                    <a:pt x="679" y="1451"/>
                  </a:cubicBezTo>
                  <a:cubicBezTo>
                    <a:pt x="682" y="1451"/>
                    <a:pt x="683" y="1450"/>
                    <a:pt x="687" y="1450"/>
                  </a:cubicBezTo>
                  <a:cubicBezTo>
                    <a:pt x="689" y="1450"/>
                    <a:pt x="691" y="1452"/>
                    <a:pt x="692" y="1452"/>
                  </a:cubicBezTo>
                  <a:cubicBezTo>
                    <a:pt x="695" y="1452"/>
                    <a:pt x="696" y="1451"/>
                    <a:pt x="698" y="1451"/>
                  </a:cubicBezTo>
                  <a:cubicBezTo>
                    <a:pt x="702" y="1451"/>
                    <a:pt x="702" y="1452"/>
                    <a:pt x="705" y="1452"/>
                  </a:cubicBezTo>
                  <a:cubicBezTo>
                    <a:pt x="712" y="1452"/>
                    <a:pt x="718" y="1451"/>
                    <a:pt x="724" y="1451"/>
                  </a:cubicBezTo>
                  <a:cubicBezTo>
                    <a:pt x="731" y="1450"/>
                    <a:pt x="737" y="1450"/>
                    <a:pt x="743" y="1450"/>
                  </a:cubicBezTo>
                  <a:cubicBezTo>
                    <a:pt x="745" y="1450"/>
                    <a:pt x="748" y="1451"/>
                    <a:pt x="750" y="1451"/>
                  </a:cubicBezTo>
                  <a:cubicBezTo>
                    <a:pt x="751" y="1451"/>
                    <a:pt x="755" y="1449"/>
                    <a:pt x="756" y="1449"/>
                  </a:cubicBezTo>
                  <a:cubicBezTo>
                    <a:pt x="758" y="1449"/>
                    <a:pt x="762" y="1449"/>
                    <a:pt x="765" y="1448"/>
                  </a:cubicBezTo>
                  <a:cubicBezTo>
                    <a:pt x="768" y="1447"/>
                    <a:pt x="770" y="1444"/>
                    <a:pt x="774" y="1444"/>
                  </a:cubicBezTo>
                  <a:cubicBezTo>
                    <a:pt x="779" y="1446"/>
                    <a:pt x="786" y="1446"/>
                    <a:pt x="794" y="1445"/>
                  </a:cubicBezTo>
                  <a:cubicBezTo>
                    <a:pt x="802" y="1444"/>
                    <a:pt x="810" y="1442"/>
                    <a:pt x="818" y="1441"/>
                  </a:cubicBezTo>
                  <a:cubicBezTo>
                    <a:pt x="822" y="1440"/>
                    <a:pt x="825" y="1440"/>
                    <a:pt x="828" y="1440"/>
                  </a:cubicBezTo>
                  <a:cubicBezTo>
                    <a:pt x="832" y="1440"/>
                    <a:pt x="835" y="1439"/>
                    <a:pt x="839" y="1439"/>
                  </a:cubicBezTo>
                  <a:cubicBezTo>
                    <a:pt x="841" y="1438"/>
                    <a:pt x="845" y="1436"/>
                    <a:pt x="848" y="1436"/>
                  </a:cubicBezTo>
                  <a:cubicBezTo>
                    <a:pt x="851" y="1435"/>
                    <a:pt x="852" y="1436"/>
                    <a:pt x="855" y="1435"/>
                  </a:cubicBezTo>
                  <a:cubicBezTo>
                    <a:pt x="860" y="1434"/>
                    <a:pt x="864" y="1432"/>
                    <a:pt x="869" y="1430"/>
                  </a:cubicBezTo>
                  <a:cubicBezTo>
                    <a:pt x="877" y="1428"/>
                    <a:pt x="886" y="1427"/>
                    <a:pt x="895" y="1424"/>
                  </a:cubicBezTo>
                  <a:cubicBezTo>
                    <a:pt x="903" y="1422"/>
                    <a:pt x="908" y="1419"/>
                    <a:pt x="914" y="1417"/>
                  </a:cubicBezTo>
                  <a:cubicBezTo>
                    <a:pt x="917" y="1417"/>
                    <a:pt x="920" y="1417"/>
                    <a:pt x="923" y="1416"/>
                  </a:cubicBezTo>
                  <a:cubicBezTo>
                    <a:pt x="925" y="1416"/>
                    <a:pt x="929" y="1413"/>
                    <a:pt x="932" y="1412"/>
                  </a:cubicBezTo>
                  <a:cubicBezTo>
                    <a:pt x="943" y="1407"/>
                    <a:pt x="960" y="1403"/>
                    <a:pt x="967" y="1399"/>
                  </a:cubicBezTo>
                  <a:cubicBezTo>
                    <a:pt x="968" y="1398"/>
                    <a:pt x="968" y="1397"/>
                    <a:pt x="970" y="1396"/>
                  </a:cubicBezTo>
                  <a:cubicBezTo>
                    <a:pt x="971" y="1396"/>
                    <a:pt x="975" y="1396"/>
                    <a:pt x="977" y="1395"/>
                  </a:cubicBezTo>
                  <a:cubicBezTo>
                    <a:pt x="986" y="1392"/>
                    <a:pt x="993" y="1388"/>
                    <a:pt x="999" y="1385"/>
                  </a:cubicBezTo>
                  <a:cubicBezTo>
                    <a:pt x="1003" y="1383"/>
                    <a:pt x="1007" y="1382"/>
                    <a:pt x="1011" y="1380"/>
                  </a:cubicBezTo>
                  <a:cubicBezTo>
                    <a:pt x="1017" y="1378"/>
                    <a:pt x="1021" y="1375"/>
                    <a:pt x="1023" y="1374"/>
                  </a:cubicBezTo>
                  <a:cubicBezTo>
                    <a:pt x="1024" y="1374"/>
                    <a:pt x="1025" y="1377"/>
                    <a:pt x="1026" y="1377"/>
                  </a:cubicBezTo>
                  <a:cubicBezTo>
                    <a:pt x="1028" y="1377"/>
                    <a:pt x="1032" y="1374"/>
                    <a:pt x="1033" y="1374"/>
                  </a:cubicBezTo>
                  <a:cubicBezTo>
                    <a:pt x="1034" y="1374"/>
                    <a:pt x="1033" y="1375"/>
                    <a:pt x="1034" y="1375"/>
                  </a:cubicBezTo>
                  <a:cubicBezTo>
                    <a:pt x="1040" y="1375"/>
                    <a:pt x="1044" y="1374"/>
                    <a:pt x="1048" y="1373"/>
                  </a:cubicBezTo>
                  <a:cubicBezTo>
                    <a:pt x="1051" y="1372"/>
                    <a:pt x="1056" y="1371"/>
                    <a:pt x="1057" y="1370"/>
                  </a:cubicBezTo>
                  <a:cubicBezTo>
                    <a:pt x="1059" y="1370"/>
                    <a:pt x="1062" y="1367"/>
                    <a:pt x="1064" y="1367"/>
                  </a:cubicBezTo>
                  <a:cubicBezTo>
                    <a:pt x="1068" y="1365"/>
                    <a:pt x="1070" y="1365"/>
                    <a:pt x="1073" y="1364"/>
                  </a:cubicBezTo>
                  <a:cubicBezTo>
                    <a:pt x="1076" y="1363"/>
                    <a:pt x="1079" y="1360"/>
                    <a:pt x="1081" y="1359"/>
                  </a:cubicBezTo>
                  <a:cubicBezTo>
                    <a:pt x="1085" y="1357"/>
                    <a:pt x="1086" y="1358"/>
                    <a:pt x="1089" y="1356"/>
                  </a:cubicBezTo>
                  <a:cubicBezTo>
                    <a:pt x="1096" y="1352"/>
                    <a:pt x="1097" y="1352"/>
                    <a:pt x="1101" y="1350"/>
                  </a:cubicBezTo>
                  <a:cubicBezTo>
                    <a:pt x="1103" y="1350"/>
                    <a:pt x="1105" y="1349"/>
                    <a:pt x="1107" y="1348"/>
                  </a:cubicBezTo>
                  <a:cubicBezTo>
                    <a:pt x="1110" y="1348"/>
                    <a:pt x="1109" y="1351"/>
                    <a:pt x="1111" y="1352"/>
                  </a:cubicBezTo>
                  <a:cubicBezTo>
                    <a:pt x="1113" y="1352"/>
                    <a:pt x="1123" y="1349"/>
                    <a:pt x="1125" y="1348"/>
                  </a:cubicBezTo>
                  <a:cubicBezTo>
                    <a:pt x="1128" y="1347"/>
                    <a:pt x="1127" y="1346"/>
                    <a:pt x="1133" y="1342"/>
                  </a:cubicBezTo>
                  <a:cubicBezTo>
                    <a:pt x="1135" y="1340"/>
                    <a:pt x="1136" y="1340"/>
                    <a:pt x="1139" y="1338"/>
                  </a:cubicBezTo>
                  <a:cubicBezTo>
                    <a:pt x="1143" y="1335"/>
                    <a:pt x="1145" y="1331"/>
                    <a:pt x="1149" y="1328"/>
                  </a:cubicBezTo>
                  <a:cubicBezTo>
                    <a:pt x="1151" y="1326"/>
                    <a:pt x="1154" y="1324"/>
                    <a:pt x="1157" y="1321"/>
                  </a:cubicBezTo>
                  <a:cubicBezTo>
                    <a:pt x="1160" y="1319"/>
                    <a:pt x="1163" y="1316"/>
                    <a:pt x="1166" y="1314"/>
                  </a:cubicBezTo>
                  <a:cubicBezTo>
                    <a:pt x="1172" y="1309"/>
                    <a:pt x="1178" y="1304"/>
                    <a:pt x="1183" y="1299"/>
                  </a:cubicBezTo>
                  <a:cubicBezTo>
                    <a:pt x="1186" y="1298"/>
                    <a:pt x="1187" y="1298"/>
                    <a:pt x="1189" y="1297"/>
                  </a:cubicBezTo>
                  <a:cubicBezTo>
                    <a:pt x="1192" y="1295"/>
                    <a:pt x="1194" y="1291"/>
                    <a:pt x="1198" y="1289"/>
                  </a:cubicBezTo>
                  <a:cubicBezTo>
                    <a:pt x="1201" y="1286"/>
                    <a:pt x="1204" y="1285"/>
                    <a:pt x="1206" y="1283"/>
                  </a:cubicBezTo>
                  <a:cubicBezTo>
                    <a:pt x="1209" y="1281"/>
                    <a:pt x="1212" y="1278"/>
                    <a:pt x="1214" y="1275"/>
                  </a:cubicBezTo>
                  <a:cubicBezTo>
                    <a:pt x="1218" y="1272"/>
                    <a:pt x="1221" y="1271"/>
                    <a:pt x="1224" y="1268"/>
                  </a:cubicBezTo>
                  <a:cubicBezTo>
                    <a:pt x="1230" y="1262"/>
                    <a:pt x="1234" y="1257"/>
                    <a:pt x="1240" y="1251"/>
                  </a:cubicBezTo>
                  <a:cubicBezTo>
                    <a:pt x="1245" y="1246"/>
                    <a:pt x="1251" y="1242"/>
                    <a:pt x="1256" y="1237"/>
                  </a:cubicBezTo>
                  <a:cubicBezTo>
                    <a:pt x="1259" y="1234"/>
                    <a:pt x="1262" y="1230"/>
                    <a:pt x="1264" y="1228"/>
                  </a:cubicBezTo>
                  <a:cubicBezTo>
                    <a:pt x="1267" y="1225"/>
                    <a:pt x="1269" y="1224"/>
                    <a:pt x="1271" y="1221"/>
                  </a:cubicBezTo>
                  <a:cubicBezTo>
                    <a:pt x="1277" y="1214"/>
                    <a:pt x="1282" y="1207"/>
                    <a:pt x="1287" y="1201"/>
                  </a:cubicBezTo>
                  <a:cubicBezTo>
                    <a:pt x="1289" y="1198"/>
                    <a:pt x="1292" y="1197"/>
                    <a:pt x="1294" y="1194"/>
                  </a:cubicBezTo>
                  <a:cubicBezTo>
                    <a:pt x="1298" y="1190"/>
                    <a:pt x="1305" y="1181"/>
                    <a:pt x="1305" y="1180"/>
                  </a:cubicBezTo>
                  <a:cubicBezTo>
                    <a:pt x="1307" y="1179"/>
                    <a:pt x="1306" y="1178"/>
                    <a:pt x="1307" y="1177"/>
                  </a:cubicBezTo>
                  <a:cubicBezTo>
                    <a:pt x="1309" y="1174"/>
                    <a:pt x="1312" y="1172"/>
                    <a:pt x="1314" y="1169"/>
                  </a:cubicBezTo>
                  <a:cubicBezTo>
                    <a:pt x="1320" y="1162"/>
                    <a:pt x="1322" y="1157"/>
                    <a:pt x="1326" y="1151"/>
                  </a:cubicBezTo>
                  <a:cubicBezTo>
                    <a:pt x="1328" y="1148"/>
                    <a:pt x="1331" y="1147"/>
                    <a:pt x="1333" y="1144"/>
                  </a:cubicBezTo>
                  <a:cubicBezTo>
                    <a:pt x="1335" y="1139"/>
                    <a:pt x="1336" y="1131"/>
                    <a:pt x="1341" y="1130"/>
                  </a:cubicBezTo>
                  <a:cubicBezTo>
                    <a:pt x="1342" y="1137"/>
                    <a:pt x="1332" y="1149"/>
                    <a:pt x="1326" y="1158"/>
                  </a:cubicBezTo>
                  <a:cubicBezTo>
                    <a:pt x="1322" y="1164"/>
                    <a:pt x="1320" y="1170"/>
                    <a:pt x="1315" y="1175"/>
                  </a:cubicBezTo>
                  <a:cubicBezTo>
                    <a:pt x="1314" y="1178"/>
                    <a:pt x="1311" y="1180"/>
                    <a:pt x="1309" y="1183"/>
                  </a:cubicBezTo>
                  <a:cubicBezTo>
                    <a:pt x="1304" y="1190"/>
                    <a:pt x="1299" y="1201"/>
                    <a:pt x="1295" y="1207"/>
                  </a:cubicBezTo>
                  <a:cubicBezTo>
                    <a:pt x="1292" y="1210"/>
                    <a:pt x="1289" y="1212"/>
                    <a:pt x="1286" y="1215"/>
                  </a:cubicBezTo>
                  <a:cubicBezTo>
                    <a:pt x="1282" y="1221"/>
                    <a:pt x="1278" y="1226"/>
                    <a:pt x="1274" y="1232"/>
                  </a:cubicBezTo>
                  <a:cubicBezTo>
                    <a:pt x="1270" y="1237"/>
                    <a:pt x="1266" y="1242"/>
                    <a:pt x="1262" y="1247"/>
                  </a:cubicBezTo>
                  <a:cubicBezTo>
                    <a:pt x="1257" y="1253"/>
                    <a:pt x="1251" y="1257"/>
                    <a:pt x="1246" y="1262"/>
                  </a:cubicBezTo>
                  <a:cubicBezTo>
                    <a:pt x="1245" y="1263"/>
                    <a:pt x="1243" y="1268"/>
                    <a:pt x="1242" y="1269"/>
                  </a:cubicBezTo>
                  <a:cubicBezTo>
                    <a:pt x="1238" y="1274"/>
                    <a:pt x="1230" y="1282"/>
                    <a:pt x="1225" y="1286"/>
                  </a:cubicBezTo>
                  <a:cubicBezTo>
                    <a:pt x="1224" y="1288"/>
                    <a:pt x="1220" y="1289"/>
                    <a:pt x="1218" y="1291"/>
                  </a:cubicBezTo>
                  <a:cubicBezTo>
                    <a:pt x="1217" y="1292"/>
                    <a:pt x="1217" y="1295"/>
                    <a:pt x="1216" y="1297"/>
                  </a:cubicBezTo>
                  <a:cubicBezTo>
                    <a:pt x="1217" y="1296"/>
                    <a:pt x="1214" y="1297"/>
                    <a:pt x="1214" y="1297"/>
                  </a:cubicBezTo>
                  <a:cubicBezTo>
                    <a:pt x="1208" y="1302"/>
                    <a:pt x="1205" y="1307"/>
                    <a:pt x="1203" y="1310"/>
                  </a:cubicBezTo>
                  <a:cubicBezTo>
                    <a:pt x="1189" y="1324"/>
                    <a:pt x="1171" y="1338"/>
                    <a:pt x="1152" y="1352"/>
                  </a:cubicBezTo>
                  <a:cubicBezTo>
                    <a:pt x="1149" y="1355"/>
                    <a:pt x="1145" y="1358"/>
                    <a:pt x="1142" y="1361"/>
                  </a:cubicBezTo>
                  <a:cubicBezTo>
                    <a:pt x="1138" y="1364"/>
                    <a:pt x="1134" y="1366"/>
                    <a:pt x="1130" y="1369"/>
                  </a:cubicBezTo>
                  <a:cubicBezTo>
                    <a:pt x="1127" y="1371"/>
                    <a:pt x="1124" y="1372"/>
                    <a:pt x="1122" y="1374"/>
                  </a:cubicBezTo>
                  <a:cubicBezTo>
                    <a:pt x="1119" y="1376"/>
                    <a:pt x="1116" y="1378"/>
                    <a:pt x="1114" y="1380"/>
                  </a:cubicBezTo>
                  <a:cubicBezTo>
                    <a:pt x="1111" y="1382"/>
                    <a:pt x="1109" y="1384"/>
                    <a:pt x="1106" y="1386"/>
                  </a:cubicBezTo>
                  <a:cubicBezTo>
                    <a:pt x="1103" y="1388"/>
                    <a:pt x="1099" y="1389"/>
                    <a:pt x="1097" y="1391"/>
                  </a:cubicBezTo>
                  <a:cubicBezTo>
                    <a:pt x="1094" y="1393"/>
                    <a:pt x="1091" y="1395"/>
                    <a:pt x="1088" y="1397"/>
                  </a:cubicBezTo>
                  <a:cubicBezTo>
                    <a:pt x="1085" y="1399"/>
                    <a:pt x="1082" y="1401"/>
                    <a:pt x="1078" y="1403"/>
                  </a:cubicBezTo>
                  <a:cubicBezTo>
                    <a:pt x="1075" y="1405"/>
                    <a:pt x="1074" y="1405"/>
                    <a:pt x="1071" y="1406"/>
                  </a:cubicBezTo>
                  <a:cubicBezTo>
                    <a:pt x="1070" y="1407"/>
                    <a:pt x="1068" y="1409"/>
                    <a:pt x="1064" y="1411"/>
                  </a:cubicBezTo>
                  <a:cubicBezTo>
                    <a:pt x="1061" y="1413"/>
                    <a:pt x="1058" y="1413"/>
                    <a:pt x="1055" y="1415"/>
                  </a:cubicBezTo>
                  <a:cubicBezTo>
                    <a:pt x="1049" y="1419"/>
                    <a:pt x="1044" y="1423"/>
                    <a:pt x="1038" y="1426"/>
                  </a:cubicBezTo>
                  <a:cubicBezTo>
                    <a:pt x="1034" y="1428"/>
                    <a:pt x="1030" y="1429"/>
                    <a:pt x="1025" y="1430"/>
                  </a:cubicBezTo>
                  <a:cubicBezTo>
                    <a:pt x="1019" y="1433"/>
                    <a:pt x="1012" y="1436"/>
                    <a:pt x="1006" y="1438"/>
                  </a:cubicBezTo>
                  <a:cubicBezTo>
                    <a:pt x="1000" y="1441"/>
                    <a:pt x="995" y="1443"/>
                    <a:pt x="990" y="1445"/>
                  </a:cubicBezTo>
                  <a:cubicBezTo>
                    <a:pt x="986" y="1447"/>
                    <a:pt x="986" y="1448"/>
                    <a:pt x="983" y="1449"/>
                  </a:cubicBezTo>
                  <a:cubicBezTo>
                    <a:pt x="973" y="1452"/>
                    <a:pt x="964" y="1454"/>
                    <a:pt x="956" y="1457"/>
                  </a:cubicBezTo>
                  <a:cubicBezTo>
                    <a:pt x="953" y="1459"/>
                    <a:pt x="950" y="1461"/>
                    <a:pt x="947" y="1462"/>
                  </a:cubicBezTo>
                  <a:cubicBezTo>
                    <a:pt x="944" y="1463"/>
                    <a:pt x="940" y="1463"/>
                    <a:pt x="937" y="1464"/>
                  </a:cubicBezTo>
                  <a:cubicBezTo>
                    <a:pt x="933" y="1465"/>
                    <a:pt x="930" y="1467"/>
                    <a:pt x="926" y="1468"/>
                  </a:cubicBezTo>
                  <a:cubicBezTo>
                    <a:pt x="922" y="1469"/>
                    <a:pt x="917" y="1470"/>
                    <a:pt x="912" y="1471"/>
                  </a:cubicBezTo>
                  <a:cubicBezTo>
                    <a:pt x="892" y="1475"/>
                    <a:pt x="876" y="1481"/>
                    <a:pt x="858" y="1483"/>
                  </a:cubicBezTo>
                  <a:cubicBezTo>
                    <a:pt x="853" y="1484"/>
                    <a:pt x="846" y="1485"/>
                    <a:pt x="840" y="1486"/>
                  </a:cubicBezTo>
                  <a:cubicBezTo>
                    <a:pt x="837" y="1487"/>
                    <a:pt x="833" y="1486"/>
                    <a:pt x="830" y="1486"/>
                  </a:cubicBezTo>
                  <a:cubicBezTo>
                    <a:pt x="827" y="1486"/>
                    <a:pt x="825" y="1487"/>
                    <a:pt x="822" y="1487"/>
                  </a:cubicBezTo>
                  <a:cubicBezTo>
                    <a:pt x="819" y="1488"/>
                    <a:pt x="815" y="1487"/>
                    <a:pt x="812" y="1487"/>
                  </a:cubicBezTo>
                  <a:cubicBezTo>
                    <a:pt x="809" y="1487"/>
                    <a:pt x="805" y="1488"/>
                    <a:pt x="801" y="1488"/>
                  </a:cubicBezTo>
                  <a:cubicBezTo>
                    <a:pt x="797" y="1488"/>
                    <a:pt x="794" y="1488"/>
                    <a:pt x="790" y="1488"/>
                  </a:cubicBezTo>
                  <a:cubicBezTo>
                    <a:pt x="782" y="1489"/>
                    <a:pt x="775" y="1489"/>
                    <a:pt x="769" y="1489"/>
                  </a:cubicBezTo>
                  <a:cubicBezTo>
                    <a:pt x="764" y="1489"/>
                    <a:pt x="761" y="1489"/>
                    <a:pt x="758" y="1489"/>
                  </a:cubicBezTo>
                  <a:cubicBezTo>
                    <a:pt x="754" y="1490"/>
                    <a:pt x="751" y="1490"/>
                    <a:pt x="749" y="1490"/>
                  </a:cubicBezTo>
                  <a:cubicBezTo>
                    <a:pt x="743" y="1491"/>
                    <a:pt x="739" y="1492"/>
                    <a:pt x="733" y="1493"/>
                  </a:cubicBezTo>
                  <a:cubicBezTo>
                    <a:pt x="733" y="1499"/>
                    <a:pt x="741" y="1502"/>
                    <a:pt x="736" y="1507"/>
                  </a:cubicBezTo>
                  <a:cubicBezTo>
                    <a:pt x="728" y="1507"/>
                    <a:pt x="721" y="1507"/>
                    <a:pt x="716" y="1506"/>
                  </a:cubicBezTo>
                  <a:cubicBezTo>
                    <a:pt x="714" y="1503"/>
                    <a:pt x="714" y="1504"/>
                    <a:pt x="716" y="1501"/>
                  </a:cubicBezTo>
                  <a:cubicBezTo>
                    <a:pt x="711" y="1501"/>
                    <a:pt x="705" y="1499"/>
                    <a:pt x="700" y="1498"/>
                  </a:cubicBezTo>
                  <a:cubicBezTo>
                    <a:pt x="695" y="1497"/>
                    <a:pt x="689" y="1496"/>
                    <a:pt x="682" y="1496"/>
                  </a:cubicBezTo>
                  <a:cubicBezTo>
                    <a:pt x="679" y="1496"/>
                    <a:pt x="678" y="1497"/>
                    <a:pt x="676" y="1497"/>
                  </a:cubicBezTo>
                  <a:cubicBezTo>
                    <a:pt x="673" y="1498"/>
                    <a:pt x="670" y="1497"/>
                    <a:pt x="668" y="1498"/>
                  </a:cubicBezTo>
                  <a:cubicBezTo>
                    <a:pt x="663" y="1499"/>
                    <a:pt x="665" y="1502"/>
                    <a:pt x="664" y="1503"/>
                  </a:cubicBezTo>
                  <a:cubicBezTo>
                    <a:pt x="660" y="1505"/>
                    <a:pt x="656" y="1505"/>
                    <a:pt x="652" y="1505"/>
                  </a:cubicBezTo>
                  <a:cubicBezTo>
                    <a:pt x="647" y="1505"/>
                    <a:pt x="642" y="1504"/>
                    <a:pt x="637" y="1504"/>
                  </a:cubicBezTo>
                  <a:cubicBezTo>
                    <a:pt x="633" y="1503"/>
                    <a:pt x="624" y="1503"/>
                    <a:pt x="623" y="1503"/>
                  </a:cubicBezTo>
                  <a:cubicBezTo>
                    <a:pt x="622" y="1503"/>
                    <a:pt x="614" y="1509"/>
                    <a:pt x="614" y="1509"/>
                  </a:cubicBezTo>
                  <a:cubicBezTo>
                    <a:pt x="611" y="1512"/>
                    <a:pt x="613" y="1515"/>
                    <a:pt x="614" y="1516"/>
                  </a:cubicBezTo>
                  <a:cubicBezTo>
                    <a:pt x="614" y="1517"/>
                    <a:pt x="611" y="1517"/>
                    <a:pt x="611" y="1518"/>
                  </a:cubicBezTo>
                  <a:cubicBezTo>
                    <a:pt x="611" y="1521"/>
                    <a:pt x="614" y="1523"/>
                    <a:pt x="610" y="1524"/>
                  </a:cubicBezTo>
                  <a:cubicBezTo>
                    <a:pt x="618" y="1526"/>
                    <a:pt x="623" y="1531"/>
                    <a:pt x="633" y="1533"/>
                  </a:cubicBezTo>
                  <a:cubicBezTo>
                    <a:pt x="635" y="1533"/>
                    <a:pt x="642" y="1533"/>
                    <a:pt x="649" y="1533"/>
                  </a:cubicBezTo>
                  <a:cubicBezTo>
                    <a:pt x="657" y="1534"/>
                    <a:pt x="659" y="1534"/>
                    <a:pt x="666" y="1533"/>
                  </a:cubicBezTo>
                  <a:cubicBezTo>
                    <a:pt x="670" y="1533"/>
                    <a:pt x="673" y="1532"/>
                    <a:pt x="677" y="1532"/>
                  </a:cubicBezTo>
                  <a:cubicBezTo>
                    <a:pt x="683" y="1532"/>
                    <a:pt x="689" y="1533"/>
                    <a:pt x="693" y="1533"/>
                  </a:cubicBezTo>
                  <a:cubicBezTo>
                    <a:pt x="699" y="1532"/>
                    <a:pt x="703" y="1529"/>
                    <a:pt x="708" y="1529"/>
                  </a:cubicBezTo>
                  <a:cubicBezTo>
                    <a:pt x="709" y="1529"/>
                    <a:pt x="715" y="1530"/>
                    <a:pt x="718" y="1530"/>
                  </a:cubicBezTo>
                  <a:cubicBezTo>
                    <a:pt x="722" y="1530"/>
                    <a:pt x="725" y="1530"/>
                    <a:pt x="727" y="1530"/>
                  </a:cubicBezTo>
                  <a:cubicBezTo>
                    <a:pt x="730" y="1529"/>
                    <a:pt x="733" y="1529"/>
                    <a:pt x="737" y="1529"/>
                  </a:cubicBezTo>
                  <a:cubicBezTo>
                    <a:pt x="748" y="1529"/>
                    <a:pt x="759" y="1527"/>
                    <a:pt x="768" y="1527"/>
                  </a:cubicBezTo>
                  <a:cubicBezTo>
                    <a:pt x="772" y="1526"/>
                    <a:pt x="776" y="1527"/>
                    <a:pt x="780" y="1526"/>
                  </a:cubicBezTo>
                  <a:cubicBezTo>
                    <a:pt x="785" y="1525"/>
                    <a:pt x="789" y="1524"/>
                    <a:pt x="792" y="1523"/>
                  </a:cubicBezTo>
                  <a:cubicBezTo>
                    <a:pt x="800" y="1522"/>
                    <a:pt x="803" y="1524"/>
                    <a:pt x="805" y="1523"/>
                  </a:cubicBezTo>
                  <a:cubicBezTo>
                    <a:pt x="809" y="1523"/>
                    <a:pt x="812" y="1521"/>
                    <a:pt x="817" y="1520"/>
                  </a:cubicBezTo>
                  <a:cubicBezTo>
                    <a:pt x="827" y="1517"/>
                    <a:pt x="837" y="1517"/>
                    <a:pt x="843" y="1516"/>
                  </a:cubicBezTo>
                  <a:cubicBezTo>
                    <a:pt x="846" y="1515"/>
                    <a:pt x="850" y="1513"/>
                    <a:pt x="855" y="1511"/>
                  </a:cubicBezTo>
                  <a:cubicBezTo>
                    <a:pt x="855" y="1511"/>
                    <a:pt x="858" y="1511"/>
                    <a:pt x="861" y="1510"/>
                  </a:cubicBezTo>
                  <a:cubicBezTo>
                    <a:pt x="864" y="1510"/>
                    <a:pt x="868" y="1509"/>
                    <a:pt x="869" y="1508"/>
                  </a:cubicBezTo>
                  <a:cubicBezTo>
                    <a:pt x="872" y="1507"/>
                    <a:pt x="874" y="1505"/>
                    <a:pt x="877" y="1504"/>
                  </a:cubicBezTo>
                  <a:cubicBezTo>
                    <a:pt x="880" y="1503"/>
                    <a:pt x="883" y="1504"/>
                    <a:pt x="887" y="1503"/>
                  </a:cubicBezTo>
                  <a:cubicBezTo>
                    <a:pt x="893" y="1501"/>
                    <a:pt x="897" y="1498"/>
                    <a:pt x="902" y="1497"/>
                  </a:cubicBezTo>
                  <a:cubicBezTo>
                    <a:pt x="908" y="1496"/>
                    <a:pt x="908" y="1499"/>
                    <a:pt x="915" y="1497"/>
                  </a:cubicBezTo>
                  <a:cubicBezTo>
                    <a:pt x="921" y="1494"/>
                    <a:pt x="914" y="1495"/>
                    <a:pt x="918" y="1492"/>
                  </a:cubicBezTo>
                  <a:cubicBezTo>
                    <a:pt x="923" y="1491"/>
                    <a:pt x="924" y="1492"/>
                    <a:pt x="929" y="1491"/>
                  </a:cubicBezTo>
                  <a:cubicBezTo>
                    <a:pt x="931" y="1491"/>
                    <a:pt x="931" y="1489"/>
                    <a:pt x="934" y="1488"/>
                  </a:cubicBezTo>
                  <a:cubicBezTo>
                    <a:pt x="937" y="1488"/>
                    <a:pt x="937" y="1489"/>
                    <a:pt x="940" y="1487"/>
                  </a:cubicBezTo>
                  <a:cubicBezTo>
                    <a:pt x="944" y="1486"/>
                    <a:pt x="944" y="1484"/>
                    <a:pt x="948" y="1483"/>
                  </a:cubicBezTo>
                  <a:cubicBezTo>
                    <a:pt x="951" y="1482"/>
                    <a:pt x="956" y="1482"/>
                    <a:pt x="958" y="1482"/>
                  </a:cubicBezTo>
                  <a:cubicBezTo>
                    <a:pt x="971" y="1478"/>
                    <a:pt x="977" y="1473"/>
                    <a:pt x="984" y="1470"/>
                  </a:cubicBezTo>
                  <a:cubicBezTo>
                    <a:pt x="992" y="1467"/>
                    <a:pt x="994" y="1468"/>
                    <a:pt x="997" y="1467"/>
                  </a:cubicBezTo>
                  <a:cubicBezTo>
                    <a:pt x="1001" y="1465"/>
                    <a:pt x="1003" y="1462"/>
                    <a:pt x="1007" y="1460"/>
                  </a:cubicBezTo>
                  <a:cubicBezTo>
                    <a:pt x="1011" y="1459"/>
                    <a:pt x="1017" y="1458"/>
                    <a:pt x="1021" y="1456"/>
                  </a:cubicBezTo>
                  <a:cubicBezTo>
                    <a:pt x="1024" y="1455"/>
                    <a:pt x="1036" y="1448"/>
                    <a:pt x="1039" y="1447"/>
                  </a:cubicBezTo>
                  <a:cubicBezTo>
                    <a:pt x="1043" y="1444"/>
                    <a:pt x="1046" y="1441"/>
                    <a:pt x="1050" y="1439"/>
                  </a:cubicBezTo>
                  <a:cubicBezTo>
                    <a:pt x="1050" y="1439"/>
                    <a:pt x="1055" y="1439"/>
                    <a:pt x="1056" y="1438"/>
                  </a:cubicBezTo>
                  <a:cubicBezTo>
                    <a:pt x="1059" y="1437"/>
                    <a:pt x="1063" y="1436"/>
                    <a:pt x="1066" y="1434"/>
                  </a:cubicBezTo>
                  <a:cubicBezTo>
                    <a:pt x="1069" y="1432"/>
                    <a:pt x="1072" y="1431"/>
                    <a:pt x="1075" y="1429"/>
                  </a:cubicBezTo>
                  <a:cubicBezTo>
                    <a:pt x="1082" y="1425"/>
                    <a:pt x="1088" y="1420"/>
                    <a:pt x="1096" y="1416"/>
                  </a:cubicBezTo>
                  <a:cubicBezTo>
                    <a:pt x="1102" y="1412"/>
                    <a:pt x="1108" y="1410"/>
                    <a:pt x="1114" y="1406"/>
                  </a:cubicBezTo>
                  <a:cubicBezTo>
                    <a:pt x="1117" y="1404"/>
                    <a:pt x="1119" y="1400"/>
                    <a:pt x="1123" y="1398"/>
                  </a:cubicBezTo>
                  <a:cubicBezTo>
                    <a:pt x="1129" y="1394"/>
                    <a:pt x="1136" y="1390"/>
                    <a:pt x="1142" y="1386"/>
                  </a:cubicBezTo>
                  <a:cubicBezTo>
                    <a:pt x="1149" y="1382"/>
                    <a:pt x="1156" y="1378"/>
                    <a:pt x="1163" y="1372"/>
                  </a:cubicBezTo>
                  <a:cubicBezTo>
                    <a:pt x="1166" y="1369"/>
                    <a:pt x="1167" y="1367"/>
                    <a:pt x="1170" y="1365"/>
                  </a:cubicBezTo>
                  <a:cubicBezTo>
                    <a:pt x="1172" y="1363"/>
                    <a:pt x="1174" y="1363"/>
                    <a:pt x="1177" y="1361"/>
                  </a:cubicBezTo>
                  <a:cubicBezTo>
                    <a:pt x="1180" y="1359"/>
                    <a:pt x="1183" y="1355"/>
                    <a:pt x="1185" y="1354"/>
                  </a:cubicBezTo>
                  <a:cubicBezTo>
                    <a:pt x="1191" y="1350"/>
                    <a:pt x="1195" y="1345"/>
                    <a:pt x="1201" y="1341"/>
                  </a:cubicBezTo>
                  <a:cubicBezTo>
                    <a:pt x="1205" y="1337"/>
                    <a:pt x="1209" y="1334"/>
                    <a:pt x="1213" y="1331"/>
                  </a:cubicBezTo>
                  <a:cubicBezTo>
                    <a:pt x="1217" y="1327"/>
                    <a:pt x="1221" y="1324"/>
                    <a:pt x="1224" y="1320"/>
                  </a:cubicBezTo>
                  <a:cubicBezTo>
                    <a:pt x="1223" y="1318"/>
                    <a:pt x="1222" y="1316"/>
                    <a:pt x="1230" y="1309"/>
                  </a:cubicBezTo>
                  <a:cubicBezTo>
                    <a:pt x="1234" y="1308"/>
                    <a:pt x="1234" y="1307"/>
                    <a:pt x="1234" y="1310"/>
                  </a:cubicBezTo>
                  <a:cubicBezTo>
                    <a:pt x="1242" y="1304"/>
                    <a:pt x="1244" y="1300"/>
                    <a:pt x="1247" y="1296"/>
                  </a:cubicBezTo>
                  <a:cubicBezTo>
                    <a:pt x="1249" y="1292"/>
                    <a:pt x="1251" y="1288"/>
                    <a:pt x="1256" y="1282"/>
                  </a:cubicBezTo>
                  <a:cubicBezTo>
                    <a:pt x="1259" y="1282"/>
                    <a:pt x="1267" y="1281"/>
                    <a:pt x="1269" y="1273"/>
                  </a:cubicBezTo>
                  <a:cubicBezTo>
                    <a:pt x="1267" y="1275"/>
                    <a:pt x="1265" y="1277"/>
                    <a:pt x="1263" y="1278"/>
                  </a:cubicBezTo>
                  <a:cubicBezTo>
                    <a:pt x="1268" y="1266"/>
                    <a:pt x="1277" y="1265"/>
                    <a:pt x="1283" y="1260"/>
                  </a:cubicBezTo>
                  <a:cubicBezTo>
                    <a:pt x="1287" y="1251"/>
                    <a:pt x="1298" y="1242"/>
                    <a:pt x="1305" y="1232"/>
                  </a:cubicBezTo>
                  <a:cubicBezTo>
                    <a:pt x="1306" y="1230"/>
                    <a:pt x="1307" y="1227"/>
                    <a:pt x="1308" y="1225"/>
                  </a:cubicBezTo>
                  <a:cubicBezTo>
                    <a:pt x="1315" y="1216"/>
                    <a:pt x="1322" y="1208"/>
                    <a:pt x="1330" y="1197"/>
                  </a:cubicBezTo>
                  <a:cubicBezTo>
                    <a:pt x="1334" y="1191"/>
                    <a:pt x="1337" y="1187"/>
                    <a:pt x="1340" y="1182"/>
                  </a:cubicBezTo>
                  <a:cubicBezTo>
                    <a:pt x="1342" y="1179"/>
                    <a:pt x="1342" y="1178"/>
                    <a:pt x="1344" y="1175"/>
                  </a:cubicBezTo>
                  <a:cubicBezTo>
                    <a:pt x="1345" y="1173"/>
                    <a:pt x="1346" y="1173"/>
                    <a:pt x="1348" y="1170"/>
                  </a:cubicBezTo>
                  <a:cubicBezTo>
                    <a:pt x="1350" y="1165"/>
                    <a:pt x="1351" y="1161"/>
                    <a:pt x="1353" y="1156"/>
                  </a:cubicBezTo>
                  <a:cubicBezTo>
                    <a:pt x="1355" y="1154"/>
                    <a:pt x="1358" y="1150"/>
                    <a:pt x="1359" y="1148"/>
                  </a:cubicBezTo>
                  <a:cubicBezTo>
                    <a:pt x="1363" y="1143"/>
                    <a:pt x="1365" y="1137"/>
                    <a:pt x="1368" y="1132"/>
                  </a:cubicBezTo>
                  <a:cubicBezTo>
                    <a:pt x="1372" y="1124"/>
                    <a:pt x="1378" y="1114"/>
                    <a:pt x="1380" y="1110"/>
                  </a:cubicBezTo>
                  <a:cubicBezTo>
                    <a:pt x="1381" y="1108"/>
                    <a:pt x="1381" y="1105"/>
                    <a:pt x="1382" y="1102"/>
                  </a:cubicBezTo>
                  <a:cubicBezTo>
                    <a:pt x="1384" y="1098"/>
                    <a:pt x="1388" y="1095"/>
                    <a:pt x="1390" y="1090"/>
                  </a:cubicBezTo>
                  <a:cubicBezTo>
                    <a:pt x="1391" y="1087"/>
                    <a:pt x="1392" y="1083"/>
                    <a:pt x="1393" y="1080"/>
                  </a:cubicBezTo>
                  <a:cubicBezTo>
                    <a:pt x="1396" y="1075"/>
                    <a:pt x="1399" y="1070"/>
                    <a:pt x="1402" y="1064"/>
                  </a:cubicBezTo>
                  <a:cubicBezTo>
                    <a:pt x="1404" y="1056"/>
                    <a:pt x="1407" y="1052"/>
                    <a:pt x="1409" y="1045"/>
                  </a:cubicBezTo>
                  <a:cubicBezTo>
                    <a:pt x="1411" y="1041"/>
                    <a:pt x="1410" y="1039"/>
                    <a:pt x="1412" y="1035"/>
                  </a:cubicBezTo>
                  <a:cubicBezTo>
                    <a:pt x="1414" y="1027"/>
                    <a:pt x="1417" y="1018"/>
                    <a:pt x="1421" y="1010"/>
                  </a:cubicBezTo>
                  <a:cubicBezTo>
                    <a:pt x="1424" y="1002"/>
                    <a:pt x="1427" y="994"/>
                    <a:pt x="1429" y="987"/>
                  </a:cubicBezTo>
                  <a:cubicBezTo>
                    <a:pt x="1429" y="984"/>
                    <a:pt x="1429" y="981"/>
                    <a:pt x="1429" y="978"/>
                  </a:cubicBezTo>
                  <a:cubicBezTo>
                    <a:pt x="1430" y="975"/>
                    <a:pt x="1433" y="970"/>
                    <a:pt x="1434" y="967"/>
                  </a:cubicBezTo>
                  <a:cubicBezTo>
                    <a:pt x="1437" y="957"/>
                    <a:pt x="1437" y="946"/>
                    <a:pt x="1440" y="937"/>
                  </a:cubicBezTo>
                  <a:cubicBezTo>
                    <a:pt x="1440" y="933"/>
                    <a:pt x="1442" y="931"/>
                    <a:pt x="1443" y="927"/>
                  </a:cubicBezTo>
                  <a:cubicBezTo>
                    <a:pt x="1444" y="924"/>
                    <a:pt x="1444" y="921"/>
                    <a:pt x="1444" y="917"/>
                  </a:cubicBezTo>
                  <a:cubicBezTo>
                    <a:pt x="1445" y="911"/>
                    <a:pt x="1448" y="905"/>
                    <a:pt x="1449" y="899"/>
                  </a:cubicBezTo>
                  <a:cubicBezTo>
                    <a:pt x="1449" y="895"/>
                    <a:pt x="1450" y="890"/>
                    <a:pt x="1451" y="883"/>
                  </a:cubicBezTo>
                  <a:cubicBezTo>
                    <a:pt x="1451" y="877"/>
                    <a:pt x="1452" y="871"/>
                    <a:pt x="1453" y="865"/>
                  </a:cubicBezTo>
                  <a:cubicBezTo>
                    <a:pt x="1453" y="860"/>
                    <a:pt x="1455" y="855"/>
                    <a:pt x="1455" y="853"/>
                  </a:cubicBezTo>
                  <a:cubicBezTo>
                    <a:pt x="1455" y="848"/>
                    <a:pt x="1453" y="849"/>
                    <a:pt x="1453" y="844"/>
                  </a:cubicBezTo>
                  <a:cubicBezTo>
                    <a:pt x="1454" y="841"/>
                    <a:pt x="1455" y="838"/>
                    <a:pt x="1456" y="834"/>
                  </a:cubicBezTo>
                  <a:cubicBezTo>
                    <a:pt x="1458" y="825"/>
                    <a:pt x="1459" y="817"/>
                    <a:pt x="1459" y="809"/>
                  </a:cubicBezTo>
                  <a:cubicBezTo>
                    <a:pt x="1459" y="801"/>
                    <a:pt x="1458" y="792"/>
                    <a:pt x="1459" y="781"/>
                  </a:cubicBezTo>
                  <a:cubicBezTo>
                    <a:pt x="1459" y="779"/>
                    <a:pt x="1459" y="776"/>
                    <a:pt x="1459" y="774"/>
                  </a:cubicBezTo>
                  <a:cubicBezTo>
                    <a:pt x="1459" y="771"/>
                    <a:pt x="1459" y="769"/>
                    <a:pt x="1459" y="767"/>
                  </a:cubicBezTo>
                  <a:cubicBezTo>
                    <a:pt x="1460" y="762"/>
                    <a:pt x="1460" y="756"/>
                    <a:pt x="1460" y="751"/>
                  </a:cubicBezTo>
                  <a:cubicBezTo>
                    <a:pt x="1460" y="746"/>
                    <a:pt x="1460" y="741"/>
                    <a:pt x="1460" y="736"/>
                  </a:cubicBezTo>
                  <a:cubicBezTo>
                    <a:pt x="1459" y="731"/>
                    <a:pt x="1459" y="726"/>
                    <a:pt x="1459" y="721"/>
                  </a:cubicBezTo>
                  <a:cubicBezTo>
                    <a:pt x="1458" y="711"/>
                    <a:pt x="1457" y="702"/>
                    <a:pt x="1457" y="698"/>
                  </a:cubicBezTo>
                  <a:cubicBezTo>
                    <a:pt x="1456" y="695"/>
                    <a:pt x="1453" y="694"/>
                    <a:pt x="1453" y="690"/>
                  </a:cubicBezTo>
                  <a:cubicBezTo>
                    <a:pt x="1455" y="691"/>
                    <a:pt x="1455" y="688"/>
                    <a:pt x="1455" y="684"/>
                  </a:cubicBezTo>
                  <a:cubicBezTo>
                    <a:pt x="1455" y="685"/>
                    <a:pt x="1454" y="674"/>
                    <a:pt x="1454" y="676"/>
                  </a:cubicBezTo>
                  <a:cubicBezTo>
                    <a:pt x="1453" y="669"/>
                    <a:pt x="1451" y="668"/>
                    <a:pt x="1450" y="662"/>
                  </a:cubicBezTo>
                  <a:cubicBezTo>
                    <a:pt x="1450" y="658"/>
                    <a:pt x="1451" y="653"/>
                    <a:pt x="1451" y="648"/>
                  </a:cubicBezTo>
                  <a:cubicBezTo>
                    <a:pt x="1450" y="645"/>
                    <a:pt x="1448" y="638"/>
                    <a:pt x="1447" y="634"/>
                  </a:cubicBezTo>
                  <a:cubicBezTo>
                    <a:pt x="1447" y="631"/>
                    <a:pt x="1446" y="630"/>
                    <a:pt x="1445" y="626"/>
                  </a:cubicBezTo>
                  <a:cubicBezTo>
                    <a:pt x="1445" y="623"/>
                    <a:pt x="1446" y="622"/>
                    <a:pt x="1446" y="618"/>
                  </a:cubicBezTo>
                  <a:cubicBezTo>
                    <a:pt x="1445" y="614"/>
                    <a:pt x="1443" y="608"/>
                    <a:pt x="1441" y="602"/>
                  </a:cubicBezTo>
                  <a:cubicBezTo>
                    <a:pt x="1440" y="596"/>
                    <a:pt x="1439" y="590"/>
                    <a:pt x="1437" y="583"/>
                  </a:cubicBezTo>
                  <a:cubicBezTo>
                    <a:pt x="1435" y="577"/>
                    <a:pt x="1434" y="570"/>
                    <a:pt x="1432" y="563"/>
                  </a:cubicBezTo>
                  <a:cubicBezTo>
                    <a:pt x="1430" y="557"/>
                    <a:pt x="1429" y="550"/>
                    <a:pt x="1426" y="543"/>
                  </a:cubicBezTo>
                  <a:cubicBezTo>
                    <a:pt x="1424" y="537"/>
                    <a:pt x="1422" y="530"/>
                    <a:pt x="1419" y="524"/>
                  </a:cubicBezTo>
                  <a:cubicBezTo>
                    <a:pt x="1418" y="521"/>
                    <a:pt x="1415" y="517"/>
                    <a:pt x="1414" y="513"/>
                  </a:cubicBezTo>
                  <a:cubicBezTo>
                    <a:pt x="1413" y="511"/>
                    <a:pt x="1414" y="510"/>
                    <a:pt x="1413" y="507"/>
                  </a:cubicBezTo>
                  <a:cubicBezTo>
                    <a:pt x="1410" y="499"/>
                    <a:pt x="1408" y="493"/>
                    <a:pt x="1405" y="488"/>
                  </a:cubicBezTo>
                  <a:cubicBezTo>
                    <a:pt x="1402" y="482"/>
                    <a:pt x="1400" y="477"/>
                    <a:pt x="1398" y="472"/>
                  </a:cubicBezTo>
                  <a:cubicBezTo>
                    <a:pt x="1397" y="469"/>
                    <a:pt x="1398" y="466"/>
                    <a:pt x="1397" y="463"/>
                  </a:cubicBezTo>
                  <a:cubicBezTo>
                    <a:pt x="1394" y="457"/>
                    <a:pt x="1389" y="448"/>
                    <a:pt x="1389" y="447"/>
                  </a:cubicBezTo>
                  <a:cubicBezTo>
                    <a:pt x="1388" y="446"/>
                    <a:pt x="1388" y="444"/>
                    <a:pt x="1387" y="441"/>
                  </a:cubicBezTo>
                  <a:cubicBezTo>
                    <a:pt x="1385" y="437"/>
                    <a:pt x="1381" y="433"/>
                    <a:pt x="1379" y="429"/>
                  </a:cubicBezTo>
                  <a:cubicBezTo>
                    <a:pt x="1376" y="424"/>
                    <a:pt x="1374" y="417"/>
                    <a:pt x="1372" y="412"/>
                  </a:cubicBezTo>
                  <a:cubicBezTo>
                    <a:pt x="1367" y="405"/>
                    <a:pt x="1360" y="401"/>
                    <a:pt x="1358" y="392"/>
                  </a:cubicBezTo>
                  <a:cubicBezTo>
                    <a:pt x="1359" y="391"/>
                    <a:pt x="1361" y="397"/>
                    <a:pt x="1363" y="396"/>
                  </a:cubicBezTo>
                  <a:cubicBezTo>
                    <a:pt x="1357" y="388"/>
                    <a:pt x="1357" y="383"/>
                    <a:pt x="1352" y="375"/>
                  </a:cubicBezTo>
                  <a:cubicBezTo>
                    <a:pt x="1350" y="373"/>
                    <a:pt x="1349" y="376"/>
                    <a:pt x="1347" y="373"/>
                  </a:cubicBezTo>
                  <a:cubicBezTo>
                    <a:pt x="1340" y="364"/>
                    <a:pt x="1337" y="356"/>
                    <a:pt x="1331" y="347"/>
                  </a:cubicBezTo>
                  <a:cubicBezTo>
                    <a:pt x="1327" y="341"/>
                    <a:pt x="1318" y="332"/>
                    <a:pt x="1315" y="326"/>
                  </a:cubicBezTo>
                  <a:cubicBezTo>
                    <a:pt x="1313" y="323"/>
                    <a:pt x="1312" y="317"/>
                    <a:pt x="1309" y="313"/>
                  </a:cubicBezTo>
                  <a:cubicBezTo>
                    <a:pt x="1307" y="311"/>
                    <a:pt x="1304" y="309"/>
                    <a:pt x="1301" y="306"/>
                  </a:cubicBezTo>
                  <a:cubicBezTo>
                    <a:pt x="1299" y="304"/>
                    <a:pt x="1294" y="298"/>
                    <a:pt x="1290" y="292"/>
                  </a:cubicBezTo>
                  <a:cubicBezTo>
                    <a:pt x="1285" y="287"/>
                    <a:pt x="1281" y="282"/>
                    <a:pt x="1281" y="282"/>
                  </a:cubicBezTo>
                  <a:cubicBezTo>
                    <a:pt x="1279" y="279"/>
                    <a:pt x="1280" y="275"/>
                    <a:pt x="1277" y="272"/>
                  </a:cubicBezTo>
                  <a:cubicBezTo>
                    <a:pt x="1276" y="272"/>
                    <a:pt x="1275" y="273"/>
                    <a:pt x="1273" y="272"/>
                  </a:cubicBezTo>
                  <a:cubicBezTo>
                    <a:pt x="1268" y="260"/>
                    <a:pt x="1250" y="243"/>
                    <a:pt x="1239" y="229"/>
                  </a:cubicBezTo>
                  <a:cubicBezTo>
                    <a:pt x="1233" y="225"/>
                    <a:pt x="1238" y="234"/>
                    <a:pt x="1231" y="226"/>
                  </a:cubicBezTo>
                  <a:cubicBezTo>
                    <a:pt x="1228" y="223"/>
                    <a:pt x="1234" y="226"/>
                    <a:pt x="1232" y="222"/>
                  </a:cubicBezTo>
                  <a:cubicBezTo>
                    <a:pt x="1226" y="219"/>
                    <a:pt x="1224" y="213"/>
                    <a:pt x="1219" y="209"/>
                  </a:cubicBezTo>
                  <a:close/>
                  <a:moveTo>
                    <a:pt x="1478" y="1000"/>
                  </a:moveTo>
                  <a:cubicBezTo>
                    <a:pt x="1480" y="1004"/>
                    <a:pt x="1477" y="1014"/>
                    <a:pt x="1474" y="1015"/>
                  </a:cubicBezTo>
                  <a:cubicBezTo>
                    <a:pt x="1473" y="1015"/>
                    <a:pt x="1473" y="1013"/>
                    <a:pt x="1473" y="1010"/>
                  </a:cubicBezTo>
                  <a:cubicBezTo>
                    <a:pt x="1474" y="1007"/>
                    <a:pt x="1475" y="1003"/>
                    <a:pt x="1478" y="1000"/>
                  </a:cubicBezTo>
                  <a:close/>
                  <a:moveTo>
                    <a:pt x="1491" y="958"/>
                  </a:moveTo>
                  <a:cubicBezTo>
                    <a:pt x="1487" y="958"/>
                    <a:pt x="1490" y="943"/>
                    <a:pt x="1493" y="938"/>
                  </a:cubicBezTo>
                  <a:cubicBezTo>
                    <a:pt x="1496" y="942"/>
                    <a:pt x="1491" y="951"/>
                    <a:pt x="1491" y="958"/>
                  </a:cubicBezTo>
                  <a:close/>
                  <a:moveTo>
                    <a:pt x="1508" y="770"/>
                  </a:moveTo>
                  <a:cubicBezTo>
                    <a:pt x="1509" y="777"/>
                    <a:pt x="1508" y="784"/>
                    <a:pt x="1508" y="792"/>
                  </a:cubicBezTo>
                  <a:cubicBezTo>
                    <a:pt x="1506" y="794"/>
                    <a:pt x="1506" y="778"/>
                    <a:pt x="1506" y="776"/>
                  </a:cubicBezTo>
                  <a:cubicBezTo>
                    <a:pt x="1506" y="772"/>
                    <a:pt x="1507" y="769"/>
                    <a:pt x="1508" y="770"/>
                  </a:cubicBezTo>
                  <a:close/>
                  <a:moveTo>
                    <a:pt x="1371" y="341"/>
                  </a:moveTo>
                  <a:cubicBezTo>
                    <a:pt x="1374" y="346"/>
                    <a:pt x="1376" y="350"/>
                    <a:pt x="1377" y="353"/>
                  </a:cubicBezTo>
                  <a:cubicBezTo>
                    <a:pt x="1375" y="354"/>
                    <a:pt x="1365" y="340"/>
                    <a:pt x="1371" y="341"/>
                  </a:cubicBezTo>
                  <a:close/>
                  <a:moveTo>
                    <a:pt x="1127" y="106"/>
                  </a:moveTo>
                  <a:cubicBezTo>
                    <a:pt x="1136" y="112"/>
                    <a:pt x="1136" y="112"/>
                    <a:pt x="1136" y="112"/>
                  </a:cubicBezTo>
                  <a:cubicBezTo>
                    <a:pt x="1137" y="116"/>
                    <a:pt x="1123" y="107"/>
                    <a:pt x="1127" y="106"/>
                  </a:cubicBezTo>
                  <a:close/>
                  <a:moveTo>
                    <a:pt x="1178" y="149"/>
                  </a:moveTo>
                  <a:cubicBezTo>
                    <a:pt x="1177" y="148"/>
                    <a:pt x="1174" y="146"/>
                    <a:pt x="1172" y="144"/>
                  </a:cubicBezTo>
                  <a:cubicBezTo>
                    <a:pt x="1169" y="142"/>
                    <a:pt x="1168" y="141"/>
                    <a:pt x="1170" y="140"/>
                  </a:cubicBezTo>
                  <a:cubicBezTo>
                    <a:pt x="1174" y="142"/>
                    <a:pt x="1180" y="146"/>
                    <a:pt x="1178" y="149"/>
                  </a:cubicBezTo>
                  <a:close/>
                  <a:moveTo>
                    <a:pt x="1284" y="249"/>
                  </a:moveTo>
                  <a:cubicBezTo>
                    <a:pt x="1283" y="249"/>
                    <a:pt x="1281" y="249"/>
                    <a:pt x="1278" y="247"/>
                  </a:cubicBezTo>
                  <a:cubicBezTo>
                    <a:pt x="1276" y="246"/>
                    <a:pt x="1274" y="243"/>
                    <a:pt x="1272" y="240"/>
                  </a:cubicBezTo>
                  <a:cubicBezTo>
                    <a:pt x="1275" y="240"/>
                    <a:pt x="1279" y="242"/>
                    <a:pt x="1284" y="249"/>
                  </a:cubicBezTo>
                  <a:close/>
                  <a:moveTo>
                    <a:pt x="923" y="32"/>
                  </a:moveTo>
                  <a:cubicBezTo>
                    <a:pt x="936" y="37"/>
                    <a:pt x="936" y="37"/>
                    <a:pt x="936" y="37"/>
                  </a:cubicBezTo>
                  <a:cubicBezTo>
                    <a:pt x="936" y="38"/>
                    <a:pt x="936" y="38"/>
                    <a:pt x="936" y="38"/>
                  </a:cubicBezTo>
                  <a:cubicBezTo>
                    <a:pt x="922" y="34"/>
                    <a:pt x="922" y="34"/>
                    <a:pt x="922" y="34"/>
                  </a:cubicBezTo>
                  <a:lnTo>
                    <a:pt x="923" y="32"/>
                  </a:lnTo>
                  <a:close/>
                  <a:moveTo>
                    <a:pt x="979" y="56"/>
                  </a:moveTo>
                  <a:cubicBezTo>
                    <a:pt x="978" y="58"/>
                    <a:pt x="978" y="58"/>
                    <a:pt x="978" y="58"/>
                  </a:cubicBezTo>
                  <a:cubicBezTo>
                    <a:pt x="974" y="57"/>
                    <a:pt x="971" y="55"/>
                    <a:pt x="969" y="54"/>
                  </a:cubicBezTo>
                  <a:cubicBezTo>
                    <a:pt x="971" y="53"/>
                    <a:pt x="975" y="54"/>
                    <a:pt x="979" y="56"/>
                  </a:cubicBezTo>
                  <a:close/>
                  <a:moveTo>
                    <a:pt x="968" y="57"/>
                  </a:moveTo>
                  <a:cubicBezTo>
                    <a:pt x="963" y="60"/>
                    <a:pt x="944" y="52"/>
                    <a:pt x="934" y="50"/>
                  </a:cubicBezTo>
                  <a:cubicBezTo>
                    <a:pt x="934" y="49"/>
                    <a:pt x="937" y="49"/>
                    <a:pt x="937" y="48"/>
                  </a:cubicBezTo>
                  <a:cubicBezTo>
                    <a:pt x="938" y="46"/>
                    <a:pt x="928" y="45"/>
                    <a:pt x="932" y="43"/>
                  </a:cubicBezTo>
                  <a:cubicBezTo>
                    <a:pt x="944" y="47"/>
                    <a:pt x="956" y="50"/>
                    <a:pt x="968" y="57"/>
                  </a:cubicBezTo>
                  <a:close/>
                  <a:moveTo>
                    <a:pt x="890" y="38"/>
                  </a:moveTo>
                  <a:cubicBezTo>
                    <a:pt x="888" y="39"/>
                    <a:pt x="884" y="36"/>
                    <a:pt x="880" y="35"/>
                  </a:cubicBezTo>
                  <a:cubicBezTo>
                    <a:pt x="876" y="34"/>
                    <a:pt x="868" y="33"/>
                    <a:pt x="870" y="31"/>
                  </a:cubicBezTo>
                  <a:cubicBezTo>
                    <a:pt x="875" y="32"/>
                    <a:pt x="892" y="34"/>
                    <a:pt x="890" y="38"/>
                  </a:cubicBezTo>
                  <a:close/>
                  <a:moveTo>
                    <a:pt x="1077" y="117"/>
                  </a:moveTo>
                  <a:cubicBezTo>
                    <a:pt x="1077" y="121"/>
                    <a:pt x="1069" y="114"/>
                    <a:pt x="1068" y="113"/>
                  </a:cubicBezTo>
                  <a:cubicBezTo>
                    <a:pt x="1068" y="111"/>
                    <a:pt x="1077" y="115"/>
                    <a:pt x="1077" y="117"/>
                  </a:cubicBezTo>
                  <a:close/>
                  <a:moveTo>
                    <a:pt x="1352" y="1116"/>
                  </a:moveTo>
                  <a:cubicBezTo>
                    <a:pt x="1349" y="1114"/>
                    <a:pt x="1354" y="1104"/>
                    <a:pt x="1357" y="1098"/>
                  </a:cubicBezTo>
                  <a:cubicBezTo>
                    <a:pt x="1358" y="1097"/>
                    <a:pt x="1359" y="1097"/>
                    <a:pt x="1360" y="1095"/>
                  </a:cubicBezTo>
                  <a:cubicBezTo>
                    <a:pt x="1361" y="1093"/>
                    <a:pt x="1361" y="1092"/>
                    <a:pt x="1362" y="1090"/>
                  </a:cubicBezTo>
                  <a:cubicBezTo>
                    <a:pt x="1364" y="1085"/>
                    <a:pt x="1368" y="1080"/>
                    <a:pt x="1370" y="1072"/>
                  </a:cubicBezTo>
                  <a:cubicBezTo>
                    <a:pt x="1374" y="1069"/>
                    <a:pt x="1369" y="1077"/>
                    <a:pt x="1368" y="1080"/>
                  </a:cubicBezTo>
                  <a:cubicBezTo>
                    <a:pt x="1368" y="1080"/>
                    <a:pt x="1370" y="1080"/>
                    <a:pt x="1370" y="1081"/>
                  </a:cubicBezTo>
                  <a:cubicBezTo>
                    <a:pt x="1369" y="1084"/>
                    <a:pt x="1366" y="1087"/>
                    <a:pt x="1364" y="1091"/>
                  </a:cubicBezTo>
                  <a:cubicBezTo>
                    <a:pt x="1360" y="1098"/>
                    <a:pt x="1357" y="1108"/>
                    <a:pt x="1352" y="1116"/>
                  </a:cubicBezTo>
                  <a:close/>
                  <a:moveTo>
                    <a:pt x="1078" y="127"/>
                  </a:moveTo>
                  <a:cubicBezTo>
                    <a:pt x="1066" y="124"/>
                    <a:pt x="1072" y="115"/>
                    <a:pt x="1078" y="127"/>
                  </a:cubicBezTo>
                  <a:close/>
                  <a:moveTo>
                    <a:pt x="1260" y="278"/>
                  </a:moveTo>
                  <a:cubicBezTo>
                    <a:pt x="1257" y="277"/>
                    <a:pt x="1252" y="273"/>
                    <a:pt x="1247" y="270"/>
                  </a:cubicBezTo>
                  <a:cubicBezTo>
                    <a:pt x="1243" y="266"/>
                    <a:pt x="1238" y="261"/>
                    <a:pt x="1234" y="256"/>
                  </a:cubicBezTo>
                  <a:cubicBezTo>
                    <a:pt x="1234" y="255"/>
                    <a:pt x="1237" y="254"/>
                    <a:pt x="1237" y="253"/>
                  </a:cubicBezTo>
                  <a:cubicBezTo>
                    <a:pt x="1237" y="252"/>
                    <a:pt x="1225" y="241"/>
                    <a:pt x="1231" y="245"/>
                  </a:cubicBezTo>
                  <a:cubicBezTo>
                    <a:pt x="1235" y="246"/>
                    <a:pt x="1235" y="249"/>
                    <a:pt x="1238" y="253"/>
                  </a:cubicBezTo>
                  <a:cubicBezTo>
                    <a:pt x="1244" y="261"/>
                    <a:pt x="1256" y="271"/>
                    <a:pt x="1260" y="278"/>
                  </a:cubicBezTo>
                  <a:close/>
                  <a:moveTo>
                    <a:pt x="1212" y="228"/>
                  </a:moveTo>
                  <a:cubicBezTo>
                    <a:pt x="1212" y="230"/>
                    <a:pt x="1210" y="228"/>
                    <a:pt x="1209" y="229"/>
                  </a:cubicBezTo>
                  <a:cubicBezTo>
                    <a:pt x="1212" y="232"/>
                    <a:pt x="1213" y="230"/>
                    <a:pt x="1218" y="234"/>
                  </a:cubicBezTo>
                  <a:cubicBezTo>
                    <a:pt x="1220" y="236"/>
                    <a:pt x="1224" y="242"/>
                    <a:pt x="1226" y="245"/>
                  </a:cubicBezTo>
                  <a:cubicBezTo>
                    <a:pt x="1224" y="247"/>
                    <a:pt x="1217" y="239"/>
                    <a:pt x="1214" y="237"/>
                  </a:cubicBezTo>
                  <a:cubicBezTo>
                    <a:pt x="1212" y="235"/>
                    <a:pt x="1209" y="232"/>
                    <a:pt x="1205" y="228"/>
                  </a:cubicBezTo>
                  <a:cubicBezTo>
                    <a:pt x="1203" y="227"/>
                    <a:pt x="1201" y="225"/>
                    <a:pt x="1199" y="223"/>
                  </a:cubicBezTo>
                  <a:cubicBezTo>
                    <a:pt x="1198" y="221"/>
                    <a:pt x="1196" y="220"/>
                    <a:pt x="1194" y="219"/>
                  </a:cubicBezTo>
                  <a:cubicBezTo>
                    <a:pt x="1192" y="217"/>
                    <a:pt x="1187" y="213"/>
                    <a:pt x="1186" y="215"/>
                  </a:cubicBezTo>
                  <a:cubicBezTo>
                    <a:pt x="1181" y="212"/>
                    <a:pt x="1184" y="210"/>
                    <a:pt x="1181" y="207"/>
                  </a:cubicBezTo>
                  <a:cubicBezTo>
                    <a:pt x="1177" y="203"/>
                    <a:pt x="1175" y="204"/>
                    <a:pt x="1172" y="202"/>
                  </a:cubicBezTo>
                  <a:cubicBezTo>
                    <a:pt x="1167" y="198"/>
                    <a:pt x="1164" y="193"/>
                    <a:pt x="1159" y="189"/>
                  </a:cubicBezTo>
                  <a:cubicBezTo>
                    <a:pt x="1151" y="183"/>
                    <a:pt x="1143" y="181"/>
                    <a:pt x="1134" y="175"/>
                  </a:cubicBezTo>
                  <a:cubicBezTo>
                    <a:pt x="1125" y="170"/>
                    <a:pt x="1122" y="164"/>
                    <a:pt x="1114" y="159"/>
                  </a:cubicBezTo>
                  <a:cubicBezTo>
                    <a:pt x="1110" y="156"/>
                    <a:pt x="1107" y="156"/>
                    <a:pt x="1103" y="154"/>
                  </a:cubicBezTo>
                  <a:cubicBezTo>
                    <a:pt x="1099" y="152"/>
                    <a:pt x="1099" y="150"/>
                    <a:pt x="1097" y="149"/>
                  </a:cubicBezTo>
                  <a:cubicBezTo>
                    <a:pt x="1094" y="147"/>
                    <a:pt x="1094" y="148"/>
                    <a:pt x="1092" y="146"/>
                  </a:cubicBezTo>
                  <a:cubicBezTo>
                    <a:pt x="1088" y="144"/>
                    <a:pt x="1088" y="143"/>
                    <a:pt x="1086" y="141"/>
                  </a:cubicBezTo>
                  <a:cubicBezTo>
                    <a:pt x="1082" y="139"/>
                    <a:pt x="1078" y="139"/>
                    <a:pt x="1075" y="137"/>
                  </a:cubicBezTo>
                  <a:cubicBezTo>
                    <a:pt x="1070" y="135"/>
                    <a:pt x="1067" y="133"/>
                    <a:pt x="1062" y="131"/>
                  </a:cubicBezTo>
                  <a:cubicBezTo>
                    <a:pt x="1060" y="130"/>
                    <a:pt x="1057" y="129"/>
                    <a:pt x="1055" y="128"/>
                  </a:cubicBezTo>
                  <a:cubicBezTo>
                    <a:pt x="1052" y="127"/>
                    <a:pt x="1048" y="125"/>
                    <a:pt x="1044" y="123"/>
                  </a:cubicBezTo>
                  <a:cubicBezTo>
                    <a:pt x="1042" y="122"/>
                    <a:pt x="1040" y="122"/>
                    <a:pt x="1037" y="120"/>
                  </a:cubicBezTo>
                  <a:cubicBezTo>
                    <a:pt x="1033" y="118"/>
                    <a:pt x="1035" y="117"/>
                    <a:pt x="1031" y="114"/>
                  </a:cubicBezTo>
                  <a:cubicBezTo>
                    <a:pt x="1028" y="114"/>
                    <a:pt x="1025" y="113"/>
                    <a:pt x="1023" y="112"/>
                  </a:cubicBezTo>
                  <a:cubicBezTo>
                    <a:pt x="1020" y="111"/>
                    <a:pt x="1018" y="110"/>
                    <a:pt x="1016" y="110"/>
                  </a:cubicBezTo>
                  <a:cubicBezTo>
                    <a:pt x="1015" y="110"/>
                    <a:pt x="1010" y="108"/>
                    <a:pt x="1005" y="106"/>
                  </a:cubicBezTo>
                  <a:cubicBezTo>
                    <a:pt x="1010" y="103"/>
                    <a:pt x="1004" y="101"/>
                    <a:pt x="999" y="97"/>
                  </a:cubicBezTo>
                  <a:cubicBezTo>
                    <a:pt x="996" y="94"/>
                    <a:pt x="996" y="93"/>
                    <a:pt x="995" y="92"/>
                  </a:cubicBezTo>
                  <a:cubicBezTo>
                    <a:pt x="987" y="88"/>
                    <a:pt x="974" y="87"/>
                    <a:pt x="969" y="81"/>
                  </a:cubicBezTo>
                  <a:cubicBezTo>
                    <a:pt x="972" y="77"/>
                    <a:pt x="978" y="83"/>
                    <a:pt x="982" y="85"/>
                  </a:cubicBezTo>
                  <a:cubicBezTo>
                    <a:pt x="988" y="88"/>
                    <a:pt x="996" y="90"/>
                    <a:pt x="1002" y="94"/>
                  </a:cubicBezTo>
                  <a:cubicBezTo>
                    <a:pt x="1008" y="97"/>
                    <a:pt x="1008" y="98"/>
                    <a:pt x="1018" y="103"/>
                  </a:cubicBezTo>
                  <a:cubicBezTo>
                    <a:pt x="1020" y="104"/>
                    <a:pt x="1023" y="102"/>
                    <a:pt x="1026" y="104"/>
                  </a:cubicBezTo>
                  <a:cubicBezTo>
                    <a:pt x="1030" y="105"/>
                    <a:pt x="1035" y="108"/>
                    <a:pt x="1042" y="112"/>
                  </a:cubicBezTo>
                  <a:cubicBezTo>
                    <a:pt x="1047" y="114"/>
                    <a:pt x="1052" y="117"/>
                    <a:pt x="1058" y="119"/>
                  </a:cubicBezTo>
                  <a:cubicBezTo>
                    <a:pt x="1063" y="122"/>
                    <a:pt x="1068" y="125"/>
                    <a:pt x="1071" y="127"/>
                  </a:cubicBezTo>
                  <a:cubicBezTo>
                    <a:pt x="1074" y="129"/>
                    <a:pt x="1076" y="132"/>
                    <a:pt x="1079" y="134"/>
                  </a:cubicBezTo>
                  <a:cubicBezTo>
                    <a:pt x="1084" y="136"/>
                    <a:pt x="1089" y="136"/>
                    <a:pt x="1094" y="139"/>
                  </a:cubicBezTo>
                  <a:cubicBezTo>
                    <a:pt x="1093" y="138"/>
                    <a:pt x="1096" y="142"/>
                    <a:pt x="1100" y="145"/>
                  </a:cubicBezTo>
                  <a:cubicBezTo>
                    <a:pt x="1104" y="147"/>
                    <a:pt x="1107" y="149"/>
                    <a:pt x="1112" y="151"/>
                  </a:cubicBezTo>
                  <a:cubicBezTo>
                    <a:pt x="1115" y="154"/>
                    <a:pt x="1116" y="155"/>
                    <a:pt x="1118" y="156"/>
                  </a:cubicBezTo>
                  <a:cubicBezTo>
                    <a:pt x="1124" y="160"/>
                    <a:pt x="1131" y="166"/>
                    <a:pt x="1140" y="172"/>
                  </a:cubicBezTo>
                  <a:cubicBezTo>
                    <a:pt x="1142" y="174"/>
                    <a:pt x="1145" y="175"/>
                    <a:pt x="1147" y="177"/>
                  </a:cubicBezTo>
                  <a:cubicBezTo>
                    <a:pt x="1149" y="179"/>
                    <a:pt x="1151" y="180"/>
                    <a:pt x="1154" y="182"/>
                  </a:cubicBezTo>
                  <a:cubicBezTo>
                    <a:pt x="1158" y="186"/>
                    <a:pt x="1163" y="189"/>
                    <a:pt x="1167" y="192"/>
                  </a:cubicBezTo>
                  <a:cubicBezTo>
                    <a:pt x="1170" y="194"/>
                    <a:pt x="1173" y="195"/>
                    <a:pt x="1176" y="197"/>
                  </a:cubicBezTo>
                  <a:cubicBezTo>
                    <a:pt x="1183" y="202"/>
                    <a:pt x="1190" y="209"/>
                    <a:pt x="1197" y="215"/>
                  </a:cubicBezTo>
                  <a:cubicBezTo>
                    <a:pt x="1203" y="219"/>
                    <a:pt x="1208" y="222"/>
                    <a:pt x="1212" y="228"/>
                  </a:cubicBezTo>
                  <a:close/>
                  <a:moveTo>
                    <a:pt x="1288" y="312"/>
                  </a:moveTo>
                  <a:cubicBezTo>
                    <a:pt x="1286" y="314"/>
                    <a:pt x="1278" y="305"/>
                    <a:pt x="1278" y="302"/>
                  </a:cubicBezTo>
                  <a:cubicBezTo>
                    <a:pt x="1280" y="298"/>
                    <a:pt x="1285" y="308"/>
                    <a:pt x="1288" y="312"/>
                  </a:cubicBezTo>
                  <a:close/>
                  <a:moveTo>
                    <a:pt x="965" y="76"/>
                  </a:moveTo>
                  <a:cubicBezTo>
                    <a:pt x="965" y="79"/>
                    <a:pt x="962" y="77"/>
                    <a:pt x="957" y="75"/>
                  </a:cubicBezTo>
                  <a:cubicBezTo>
                    <a:pt x="954" y="74"/>
                    <a:pt x="943" y="71"/>
                    <a:pt x="946" y="69"/>
                  </a:cubicBezTo>
                  <a:cubicBezTo>
                    <a:pt x="952" y="70"/>
                    <a:pt x="956" y="73"/>
                    <a:pt x="965" y="76"/>
                  </a:cubicBezTo>
                  <a:close/>
                  <a:moveTo>
                    <a:pt x="1432" y="785"/>
                  </a:moveTo>
                  <a:cubicBezTo>
                    <a:pt x="1430" y="791"/>
                    <a:pt x="1433" y="795"/>
                    <a:pt x="1433" y="800"/>
                  </a:cubicBezTo>
                  <a:cubicBezTo>
                    <a:pt x="1433" y="803"/>
                    <a:pt x="1431" y="806"/>
                    <a:pt x="1431" y="810"/>
                  </a:cubicBezTo>
                  <a:cubicBezTo>
                    <a:pt x="1430" y="814"/>
                    <a:pt x="1431" y="815"/>
                    <a:pt x="1431" y="818"/>
                  </a:cubicBezTo>
                  <a:cubicBezTo>
                    <a:pt x="1430" y="821"/>
                    <a:pt x="1428" y="824"/>
                    <a:pt x="1428" y="826"/>
                  </a:cubicBezTo>
                  <a:cubicBezTo>
                    <a:pt x="1428" y="829"/>
                    <a:pt x="1429" y="836"/>
                    <a:pt x="1429" y="842"/>
                  </a:cubicBezTo>
                  <a:cubicBezTo>
                    <a:pt x="1429" y="842"/>
                    <a:pt x="1429" y="844"/>
                    <a:pt x="1428" y="846"/>
                  </a:cubicBezTo>
                  <a:cubicBezTo>
                    <a:pt x="1428" y="847"/>
                    <a:pt x="1427" y="849"/>
                    <a:pt x="1427" y="851"/>
                  </a:cubicBezTo>
                  <a:cubicBezTo>
                    <a:pt x="1427" y="853"/>
                    <a:pt x="1429" y="853"/>
                    <a:pt x="1428" y="857"/>
                  </a:cubicBezTo>
                  <a:cubicBezTo>
                    <a:pt x="1428" y="860"/>
                    <a:pt x="1425" y="862"/>
                    <a:pt x="1425" y="865"/>
                  </a:cubicBezTo>
                  <a:cubicBezTo>
                    <a:pt x="1424" y="870"/>
                    <a:pt x="1425" y="877"/>
                    <a:pt x="1424" y="882"/>
                  </a:cubicBezTo>
                  <a:cubicBezTo>
                    <a:pt x="1423" y="886"/>
                    <a:pt x="1421" y="886"/>
                    <a:pt x="1420" y="890"/>
                  </a:cubicBezTo>
                  <a:cubicBezTo>
                    <a:pt x="1418" y="893"/>
                    <a:pt x="1420" y="895"/>
                    <a:pt x="1419" y="898"/>
                  </a:cubicBezTo>
                  <a:cubicBezTo>
                    <a:pt x="1418" y="899"/>
                    <a:pt x="1417" y="899"/>
                    <a:pt x="1416" y="903"/>
                  </a:cubicBezTo>
                  <a:cubicBezTo>
                    <a:pt x="1415" y="910"/>
                    <a:pt x="1416" y="912"/>
                    <a:pt x="1415" y="917"/>
                  </a:cubicBezTo>
                  <a:cubicBezTo>
                    <a:pt x="1414" y="920"/>
                    <a:pt x="1411" y="934"/>
                    <a:pt x="1408" y="941"/>
                  </a:cubicBezTo>
                  <a:cubicBezTo>
                    <a:pt x="1407" y="945"/>
                    <a:pt x="1406" y="945"/>
                    <a:pt x="1405" y="947"/>
                  </a:cubicBezTo>
                  <a:cubicBezTo>
                    <a:pt x="1404" y="951"/>
                    <a:pt x="1404" y="953"/>
                    <a:pt x="1401" y="960"/>
                  </a:cubicBezTo>
                  <a:cubicBezTo>
                    <a:pt x="1398" y="967"/>
                    <a:pt x="1394" y="975"/>
                    <a:pt x="1390" y="987"/>
                  </a:cubicBezTo>
                  <a:cubicBezTo>
                    <a:pt x="1390" y="988"/>
                    <a:pt x="1391" y="989"/>
                    <a:pt x="1390" y="991"/>
                  </a:cubicBezTo>
                  <a:cubicBezTo>
                    <a:pt x="1388" y="994"/>
                    <a:pt x="1388" y="993"/>
                    <a:pt x="1390" y="997"/>
                  </a:cubicBezTo>
                  <a:cubicBezTo>
                    <a:pt x="1389" y="1001"/>
                    <a:pt x="1386" y="1000"/>
                    <a:pt x="1384" y="1003"/>
                  </a:cubicBezTo>
                  <a:cubicBezTo>
                    <a:pt x="1383" y="1007"/>
                    <a:pt x="1383" y="1009"/>
                    <a:pt x="1382" y="1013"/>
                  </a:cubicBezTo>
                  <a:cubicBezTo>
                    <a:pt x="1381" y="1016"/>
                    <a:pt x="1379" y="1018"/>
                    <a:pt x="1377" y="1021"/>
                  </a:cubicBezTo>
                  <a:cubicBezTo>
                    <a:pt x="1374" y="1028"/>
                    <a:pt x="1371" y="1038"/>
                    <a:pt x="1368" y="1043"/>
                  </a:cubicBezTo>
                  <a:cubicBezTo>
                    <a:pt x="1366" y="1047"/>
                    <a:pt x="1362" y="1051"/>
                    <a:pt x="1360" y="1054"/>
                  </a:cubicBezTo>
                  <a:cubicBezTo>
                    <a:pt x="1358" y="1059"/>
                    <a:pt x="1357" y="1064"/>
                    <a:pt x="1354" y="1069"/>
                  </a:cubicBezTo>
                  <a:cubicBezTo>
                    <a:pt x="1353" y="1072"/>
                    <a:pt x="1351" y="1072"/>
                    <a:pt x="1350" y="1075"/>
                  </a:cubicBezTo>
                  <a:cubicBezTo>
                    <a:pt x="1348" y="1079"/>
                    <a:pt x="1348" y="1080"/>
                    <a:pt x="1347" y="1082"/>
                  </a:cubicBezTo>
                  <a:cubicBezTo>
                    <a:pt x="1346" y="1084"/>
                    <a:pt x="1344" y="1085"/>
                    <a:pt x="1343" y="1087"/>
                  </a:cubicBezTo>
                  <a:cubicBezTo>
                    <a:pt x="1337" y="1097"/>
                    <a:pt x="1332" y="1108"/>
                    <a:pt x="1325" y="1119"/>
                  </a:cubicBezTo>
                  <a:cubicBezTo>
                    <a:pt x="1322" y="1124"/>
                    <a:pt x="1317" y="1130"/>
                    <a:pt x="1314" y="1135"/>
                  </a:cubicBezTo>
                  <a:cubicBezTo>
                    <a:pt x="1311" y="1139"/>
                    <a:pt x="1309" y="1144"/>
                    <a:pt x="1303" y="1151"/>
                  </a:cubicBezTo>
                  <a:cubicBezTo>
                    <a:pt x="1302" y="1152"/>
                    <a:pt x="1299" y="1154"/>
                    <a:pt x="1298" y="1156"/>
                  </a:cubicBezTo>
                  <a:cubicBezTo>
                    <a:pt x="1295" y="1160"/>
                    <a:pt x="1296" y="1161"/>
                    <a:pt x="1294" y="1163"/>
                  </a:cubicBezTo>
                  <a:cubicBezTo>
                    <a:pt x="1292" y="1166"/>
                    <a:pt x="1283" y="1177"/>
                    <a:pt x="1278" y="1182"/>
                  </a:cubicBezTo>
                  <a:cubicBezTo>
                    <a:pt x="1277" y="1176"/>
                    <a:pt x="1281" y="1171"/>
                    <a:pt x="1287" y="1165"/>
                  </a:cubicBezTo>
                  <a:cubicBezTo>
                    <a:pt x="1289" y="1163"/>
                    <a:pt x="1291" y="1161"/>
                    <a:pt x="1292" y="1160"/>
                  </a:cubicBezTo>
                  <a:cubicBezTo>
                    <a:pt x="1296" y="1155"/>
                    <a:pt x="1299" y="1150"/>
                    <a:pt x="1302" y="1145"/>
                  </a:cubicBezTo>
                  <a:cubicBezTo>
                    <a:pt x="1304" y="1141"/>
                    <a:pt x="1305" y="1136"/>
                    <a:pt x="1308" y="1131"/>
                  </a:cubicBezTo>
                  <a:cubicBezTo>
                    <a:pt x="1309" y="1129"/>
                    <a:pt x="1313" y="1126"/>
                    <a:pt x="1313" y="1125"/>
                  </a:cubicBezTo>
                  <a:cubicBezTo>
                    <a:pt x="1324" y="1111"/>
                    <a:pt x="1337" y="1080"/>
                    <a:pt x="1346" y="1060"/>
                  </a:cubicBezTo>
                  <a:cubicBezTo>
                    <a:pt x="1349" y="1053"/>
                    <a:pt x="1352" y="1050"/>
                    <a:pt x="1354" y="1043"/>
                  </a:cubicBezTo>
                  <a:cubicBezTo>
                    <a:pt x="1355" y="1040"/>
                    <a:pt x="1354" y="1040"/>
                    <a:pt x="1355" y="1037"/>
                  </a:cubicBezTo>
                  <a:cubicBezTo>
                    <a:pt x="1355" y="1033"/>
                    <a:pt x="1357" y="1024"/>
                    <a:pt x="1362" y="1015"/>
                  </a:cubicBezTo>
                  <a:cubicBezTo>
                    <a:pt x="1363" y="1012"/>
                    <a:pt x="1366" y="1010"/>
                    <a:pt x="1368" y="1006"/>
                  </a:cubicBezTo>
                  <a:cubicBezTo>
                    <a:pt x="1370" y="1002"/>
                    <a:pt x="1369" y="998"/>
                    <a:pt x="1370" y="994"/>
                  </a:cubicBezTo>
                  <a:cubicBezTo>
                    <a:pt x="1372" y="989"/>
                    <a:pt x="1375" y="984"/>
                    <a:pt x="1377" y="978"/>
                  </a:cubicBezTo>
                  <a:cubicBezTo>
                    <a:pt x="1379" y="972"/>
                    <a:pt x="1381" y="963"/>
                    <a:pt x="1382" y="956"/>
                  </a:cubicBezTo>
                  <a:cubicBezTo>
                    <a:pt x="1383" y="952"/>
                    <a:pt x="1384" y="948"/>
                    <a:pt x="1385" y="945"/>
                  </a:cubicBezTo>
                  <a:cubicBezTo>
                    <a:pt x="1385" y="941"/>
                    <a:pt x="1386" y="937"/>
                    <a:pt x="1388" y="932"/>
                  </a:cubicBezTo>
                  <a:cubicBezTo>
                    <a:pt x="1389" y="928"/>
                    <a:pt x="1385" y="930"/>
                    <a:pt x="1386" y="926"/>
                  </a:cubicBezTo>
                  <a:cubicBezTo>
                    <a:pt x="1386" y="917"/>
                    <a:pt x="1390" y="917"/>
                    <a:pt x="1391" y="912"/>
                  </a:cubicBezTo>
                  <a:cubicBezTo>
                    <a:pt x="1393" y="908"/>
                    <a:pt x="1395" y="898"/>
                    <a:pt x="1396" y="891"/>
                  </a:cubicBezTo>
                  <a:cubicBezTo>
                    <a:pt x="1397" y="888"/>
                    <a:pt x="1397" y="885"/>
                    <a:pt x="1397" y="882"/>
                  </a:cubicBezTo>
                  <a:cubicBezTo>
                    <a:pt x="1398" y="878"/>
                    <a:pt x="1400" y="874"/>
                    <a:pt x="1401" y="871"/>
                  </a:cubicBezTo>
                  <a:cubicBezTo>
                    <a:pt x="1402" y="866"/>
                    <a:pt x="1401" y="860"/>
                    <a:pt x="1402" y="854"/>
                  </a:cubicBezTo>
                  <a:cubicBezTo>
                    <a:pt x="1402" y="849"/>
                    <a:pt x="1403" y="845"/>
                    <a:pt x="1403" y="841"/>
                  </a:cubicBezTo>
                  <a:cubicBezTo>
                    <a:pt x="1403" y="837"/>
                    <a:pt x="1404" y="833"/>
                    <a:pt x="1404" y="830"/>
                  </a:cubicBezTo>
                  <a:cubicBezTo>
                    <a:pt x="1405" y="823"/>
                    <a:pt x="1405" y="817"/>
                    <a:pt x="1405" y="814"/>
                  </a:cubicBezTo>
                  <a:cubicBezTo>
                    <a:pt x="1405" y="811"/>
                    <a:pt x="1402" y="810"/>
                    <a:pt x="1402" y="806"/>
                  </a:cubicBezTo>
                  <a:cubicBezTo>
                    <a:pt x="1404" y="797"/>
                    <a:pt x="1407" y="791"/>
                    <a:pt x="1406" y="778"/>
                  </a:cubicBezTo>
                  <a:cubicBezTo>
                    <a:pt x="1406" y="775"/>
                    <a:pt x="1405" y="773"/>
                    <a:pt x="1404" y="770"/>
                  </a:cubicBezTo>
                  <a:cubicBezTo>
                    <a:pt x="1404" y="767"/>
                    <a:pt x="1405" y="765"/>
                    <a:pt x="1405" y="761"/>
                  </a:cubicBezTo>
                  <a:cubicBezTo>
                    <a:pt x="1405" y="759"/>
                    <a:pt x="1405" y="754"/>
                    <a:pt x="1404" y="749"/>
                  </a:cubicBezTo>
                  <a:cubicBezTo>
                    <a:pt x="1404" y="743"/>
                    <a:pt x="1404" y="737"/>
                    <a:pt x="1404" y="731"/>
                  </a:cubicBezTo>
                  <a:cubicBezTo>
                    <a:pt x="1404" y="728"/>
                    <a:pt x="1405" y="724"/>
                    <a:pt x="1405" y="721"/>
                  </a:cubicBezTo>
                  <a:cubicBezTo>
                    <a:pt x="1405" y="718"/>
                    <a:pt x="1403" y="715"/>
                    <a:pt x="1403" y="712"/>
                  </a:cubicBezTo>
                  <a:cubicBezTo>
                    <a:pt x="1402" y="707"/>
                    <a:pt x="1402" y="701"/>
                    <a:pt x="1402" y="697"/>
                  </a:cubicBezTo>
                  <a:cubicBezTo>
                    <a:pt x="1403" y="693"/>
                    <a:pt x="1402" y="687"/>
                    <a:pt x="1401" y="680"/>
                  </a:cubicBezTo>
                  <a:cubicBezTo>
                    <a:pt x="1400" y="674"/>
                    <a:pt x="1399" y="666"/>
                    <a:pt x="1398" y="660"/>
                  </a:cubicBezTo>
                  <a:cubicBezTo>
                    <a:pt x="1397" y="650"/>
                    <a:pt x="1396" y="632"/>
                    <a:pt x="1391" y="617"/>
                  </a:cubicBezTo>
                  <a:cubicBezTo>
                    <a:pt x="1392" y="613"/>
                    <a:pt x="1392" y="617"/>
                    <a:pt x="1395" y="616"/>
                  </a:cubicBezTo>
                  <a:cubicBezTo>
                    <a:pt x="1394" y="610"/>
                    <a:pt x="1392" y="611"/>
                    <a:pt x="1393" y="607"/>
                  </a:cubicBezTo>
                  <a:cubicBezTo>
                    <a:pt x="1391" y="604"/>
                    <a:pt x="1388" y="605"/>
                    <a:pt x="1387" y="598"/>
                  </a:cubicBezTo>
                  <a:cubicBezTo>
                    <a:pt x="1389" y="597"/>
                    <a:pt x="1389" y="601"/>
                    <a:pt x="1391" y="601"/>
                  </a:cubicBezTo>
                  <a:cubicBezTo>
                    <a:pt x="1392" y="598"/>
                    <a:pt x="1388" y="587"/>
                    <a:pt x="1386" y="581"/>
                  </a:cubicBezTo>
                  <a:cubicBezTo>
                    <a:pt x="1385" y="576"/>
                    <a:pt x="1384" y="581"/>
                    <a:pt x="1384" y="583"/>
                  </a:cubicBezTo>
                  <a:cubicBezTo>
                    <a:pt x="1382" y="581"/>
                    <a:pt x="1381" y="571"/>
                    <a:pt x="1379" y="565"/>
                  </a:cubicBezTo>
                  <a:cubicBezTo>
                    <a:pt x="1379" y="563"/>
                    <a:pt x="1381" y="563"/>
                    <a:pt x="1382" y="560"/>
                  </a:cubicBezTo>
                  <a:cubicBezTo>
                    <a:pt x="1382" y="557"/>
                    <a:pt x="1379" y="558"/>
                    <a:pt x="1379" y="557"/>
                  </a:cubicBezTo>
                  <a:cubicBezTo>
                    <a:pt x="1378" y="555"/>
                    <a:pt x="1379" y="552"/>
                    <a:pt x="1378" y="550"/>
                  </a:cubicBezTo>
                  <a:cubicBezTo>
                    <a:pt x="1378" y="546"/>
                    <a:pt x="1376" y="542"/>
                    <a:pt x="1375" y="539"/>
                  </a:cubicBezTo>
                  <a:cubicBezTo>
                    <a:pt x="1374" y="535"/>
                    <a:pt x="1372" y="534"/>
                    <a:pt x="1370" y="530"/>
                  </a:cubicBezTo>
                  <a:cubicBezTo>
                    <a:pt x="1369" y="527"/>
                    <a:pt x="1364" y="515"/>
                    <a:pt x="1363" y="513"/>
                  </a:cubicBezTo>
                  <a:cubicBezTo>
                    <a:pt x="1363" y="511"/>
                    <a:pt x="1363" y="511"/>
                    <a:pt x="1363" y="509"/>
                  </a:cubicBezTo>
                  <a:cubicBezTo>
                    <a:pt x="1360" y="504"/>
                    <a:pt x="1358" y="501"/>
                    <a:pt x="1356" y="497"/>
                  </a:cubicBezTo>
                  <a:cubicBezTo>
                    <a:pt x="1353" y="489"/>
                    <a:pt x="1350" y="479"/>
                    <a:pt x="1347" y="470"/>
                  </a:cubicBezTo>
                  <a:cubicBezTo>
                    <a:pt x="1345" y="468"/>
                    <a:pt x="1344" y="464"/>
                    <a:pt x="1342" y="461"/>
                  </a:cubicBezTo>
                  <a:cubicBezTo>
                    <a:pt x="1341" y="458"/>
                    <a:pt x="1339" y="456"/>
                    <a:pt x="1339" y="453"/>
                  </a:cubicBezTo>
                  <a:cubicBezTo>
                    <a:pt x="1338" y="447"/>
                    <a:pt x="1336" y="448"/>
                    <a:pt x="1332" y="442"/>
                  </a:cubicBezTo>
                  <a:cubicBezTo>
                    <a:pt x="1331" y="440"/>
                    <a:pt x="1331" y="437"/>
                    <a:pt x="1329" y="434"/>
                  </a:cubicBezTo>
                  <a:cubicBezTo>
                    <a:pt x="1328" y="432"/>
                    <a:pt x="1327" y="432"/>
                    <a:pt x="1326" y="430"/>
                  </a:cubicBezTo>
                  <a:cubicBezTo>
                    <a:pt x="1321" y="421"/>
                    <a:pt x="1319" y="412"/>
                    <a:pt x="1314" y="404"/>
                  </a:cubicBezTo>
                  <a:cubicBezTo>
                    <a:pt x="1313" y="401"/>
                    <a:pt x="1310" y="398"/>
                    <a:pt x="1309" y="396"/>
                  </a:cubicBezTo>
                  <a:cubicBezTo>
                    <a:pt x="1304" y="388"/>
                    <a:pt x="1293" y="369"/>
                    <a:pt x="1287" y="360"/>
                  </a:cubicBezTo>
                  <a:cubicBezTo>
                    <a:pt x="1283" y="355"/>
                    <a:pt x="1279" y="350"/>
                    <a:pt x="1275" y="344"/>
                  </a:cubicBezTo>
                  <a:cubicBezTo>
                    <a:pt x="1271" y="339"/>
                    <a:pt x="1267" y="333"/>
                    <a:pt x="1264" y="330"/>
                  </a:cubicBezTo>
                  <a:cubicBezTo>
                    <a:pt x="1260" y="324"/>
                    <a:pt x="1264" y="326"/>
                    <a:pt x="1263" y="323"/>
                  </a:cubicBezTo>
                  <a:cubicBezTo>
                    <a:pt x="1260" y="318"/>
                    <a:pt x="1255" y="316"/>
                    <a:pt x="1251" y="311"/>
                  </a:cubicBezTo>
                  <a:cubicBezTo>
                    <a:pt x="1249" y="309"/>
                    <a:pt x="1248" y="305"/>
                    <a:pt x="1246" y="303"/>
                  </a:cubicBezTo>
                  <a:cubicBezTo>
                    <a:pt x="1243" y="299"/>
                    <a:pt x="1237" y="295"/>
                    <a:pt x="1234" y="291"/>
                  </a:cubicBezTo>
                  <a:cubicBezTo>
                    <a:pt x="1231" y="288"/>
                    <a:pt x="1233" y="288"/>
                    <a:pt x="1230" y="284"/>
                  </a:cubicBezTo>
                  <a:cubicBezTo>
                    <a:pt x="1230" y="285"/>
                    <a:pt x="1223" y="278"/>
                    <a:pt x="1221" y="276"/>
                  </a:cubicBezTo>
                  <a:cubicBezTo>
                    <a:pt x="1222" y="276"/>
                    <a:pt x="1215" y="267"/>
                    <a:pt x="1217" y="267"/>
                  </a:cubicBezTo>
                  <a:cubicBezTo>
                    <a:pt x="1221" y="270"/>
                    <a:pt x="1224" y="273"/>
                    <a:pt x="1229" y="277"/>
                  </a:cubicBezTo>
                  <a:cubicBezTo>
                    <a:pt x="1230" y="279"/>
                    <a:pt x="1233" y="283"/>
                    <a:pt x="1234" y="285"/>
                  </a:cubicBezTo>
                  <a:cubicBezTo>
                    <a:pt x="1238" y="288"/>
                    <a:pt x="1242" y="290"/>
                    <a:pt x="1245" y="293"/>
                  </a:cubicBezTo>
                  <a:cubicBezTo>
                    <a:pt x="1246" y="294"/>
                    <a:pt x="1246" y="297"/>
                    <a:pt x="1248" y="299"/>
                  </a:cubicBezTo>
                  <a:cubicBezTo>
                    <a:pt x="1250" y="302"/>
                    <a:pt x="1254" y="305"/>
                    <a:pt x="1258" y="308"/>
                  </a:cubicBezTo>
                  <a:cubicBezTo>
                    <a:pt x="1263" y="313"/>
                    <a:pt x="1266" y="320"/>
                    <a:pt x="1272" y="326"/>
                  </a:cubicBezTo>
                  <a:cubicBezTo>
                    <a:pt x="1276" y="331"/>
                    <a:pt x="1282" y="335"/>
                    <a:pt x="1285" y="340"/>
                  </a:cubicBezTo>
                  <a:cubicBezTo>
                    <a:pt x="1287" y="342"/>
                    <a:pt x="1289" y="347"/>
                    <a:pt x="1290" y="349"/>
                  </a:cubicBezTo>
                  <a:cubicBezTo>
                    <a:pt x="1293" y="352"/>
                    <a:pt x="1295" y="356"/>
                    <a:pt x="1298" y="360"/>
                  </a:cubicBezTo>
                  <a:cubicBezTo>
                    <a:pt x="1303" y="365"/>
                    <a:pt x="1303" y="365"/>
                    <a:pt x="1303" y="365"/>
                  </a:cubicBezTo>
                  <a:cubicBezTo>
                    <a:pt x="1304" y="367"/>
                    <a:pt x="1305" y="369"/>
                    <a:pt x="1307" y="371"/>
                  </a:cubicBezTo>
                  <a:cubicBezTo>
                    <a:pt x="1312" y="379"/>
                    <a:pt x="1318" y="386"/>
                    <a:pt x="1322" y="392"/>
                  </a:cubicBezTo>
                  <a:cubicBezTo>
                    <a:pt x="1324" y="395"/>
                    <a:pt x="1324" y="398"/>
                    <a:pt x="1326" y="401"/>
                  </a:cubicBezTo>
                  <a:cubicBezTo>
                    <a:pt x="1328" y="405"/>
                    <a:pt x="1331" y="407"/>
                    <a:pt x="1332" y="409"/>
                  </a:cubicBezTo>
                  <a:cubicBezTo>
                    <a:pt x="1334" y="412"/>
                    <a:pt x="1334" y="416"/>
                    <a:pt x="1335" y="418"/>
                  </a:cubicBezTo>
                  <a:cubicBezTo>
                    <a:pt x="1337" y="421"/>
                    <a:pt x="1340" y="425"/>
                    <a:pt x="1342" y="428"/>
                  </a:cubicBezTo>
                  <a:cubicBezTo>
                    <a:pt x="1343" y="433"/>
                    <a:pt x="1344" y="437"/>
                    <a:pt x="1345" y="441"/>
                  </a:cubicBezTo>
                  <a:cubicBezTo>
                    <a:pt x="1349" y="448"/>
                    <a:pt x="1347" y="439"/>
                    <a:pt x="1350" y="443"/>
                  </a:cubicBezTo>
                  <a:cubicBezTo>
                    <a:pt x="1352" y="449"/>
                    <a:pt x="1355" y="453"/>
                    <a:pt x="1358" y="458"/>
                  </a:cubicBezTo>
                  <a:cubicBezTo>
                    <a:pt x="1360" y="463"/>
                    <a:pt x="1363" y="468"/>
                    <a:pt x="1366" y="472"/>
                  </a:cubicBezTo>
                  <a:cubicBezTo>
                    <a:pt x="1367" y="475"/>
                    <a:pt x="1367" y="479"/>
                    <a:pt x="1368" y="482"/>
                  </a:cubicBezTo>
                  <a:cubicBezTo>
                    <a:pt x="1368" y="484"/>
                    <a:pt x="1370" y="486"/>
                    <a:pt x="1371" y="488"/>
                  </a:cubicBezTo>
                  <a:cubicBezTo>
                    <a:pt x="1372" y="490"/>
                    <a:pt x="1374" y="492"/>
                    <a:pt x="1375" y="494"/>
                  </a:cubicBezTo>
                  <a:cubicBezTo>
                    <a:pt x="1375" y="495"/>
                    <a:pt x="1375" y="501"/>
                    <a:pt x="1376" y="502"/>
                  </a:cubicBezTo>
                  <a:cubicBezTo>
                    <a:pt x="1377" y="505"/>
                    <a:pt x="1380" y="509"/>
                    <a:pt x="1381" y="512"/>
                  </a:cubicBezTo>
                  <a:cubicBezTo>
                    <a:pt x="1383" y="516"/>
                    <a:pt x="1384" y="519"/>
                    <a:pt x="1385" y="523"/>
                  </a:cubicBezTo>
                  <a:cubicBezTo>
                    <a:pt x="1387" y="527"/>
                    <a:pt x="1388" y="531"/>
                    <a:pt x="1389" y="534"/>
                  </a:cubicBezTo>
                  <a:cubicBezTo>
                    <a:pt x="1390" y="538"/>
                    <a:pt x="1393" y="542"/>
                    <a:pt x="1395" y="547"/>
                  </a:cubicBezTo>
                  <a:cubicBezTo>
                    <a:pt x="1397" y="552"/>
                    <a:pt x="1398" y="557"/>
                    <a:pt x="1399" y="561"/>
                  </a:cubicBezTo>
                  <a:cubicBezTo>
                    <a:pt x="1400" y="565"/>
                    <a:pt x="1403" y="566"/>
                    <a:pt x="1404" y="568"/>
                  </a:cubicBezTo>
                  <a:cubicBezTo>
                    <a:pt x="1406" y="573"/>
                    <a:pt x="1407" y="578"/>
                    <a:pt x="1408" y="584"/>
                  </a:cubicBezTo>
                  <a:cubicBezTo>
                    <a:pt x="1409" y="586"/>
                    <a:pt x="1409" y="589"/>
                    <a:pt x="1410" y="592"/>
                  </a:cubicBezTo>
                  <a:cubicBezTo>
                    <a:pt x="1410" y="595"/>
                    <a:pt x="1411" y="597"/>
                    <a:pt x="1412" y="600"/>
                  </a:cubicBezTo>
                  <a:cubicBezTo>
                    <a:pt x="1412" y="603"/>
                    <a:pt x="1415" y="606"/>
                    <a:pt x="1415" y="610"/>
                  </a:cubicBezTo>
                  <a:cubicBezTo>
                    <a:pt x="1416" y="613"/>
                    <a:pt x="1416" y="616"/>
                    <a:pt x="1417" y="619"/>
                  </a:cubicBezTo>
                  <a:cubicBezTo>
                    <a:pt x="1418" y="624"/>
                    <a:pt x="1420" y="626"/>
                    <a:pt x="1421" y="631"/>
                  </a:cubicBezTo>
                  <a:cubicBezTo>
                    <a:pt x="1422" y="636"/>
                    <a:pt x="1421" y="641"/>
                    <a:pt x="1422" y="646"/>
                  </a:cubicBezTo>
                  <a:cubicBezTo>
                    <a:pt x="1423" y="649"/>
                    <a:pt x="1424" y="653"/>
                    <a:pt x="1425" y="656"/>
                  </a:cubicBezTo>
                  <a:cubicBezTo>
                    <a:pt x="1425" y="660"/>
                    <a:pt x="1424" y="660"/>
                    <a:pt x="1424" y="662"/>
                  </a:cubicBezTo>
                  <a:cubicBezTo>
                    <a:pt x="1424" y="665"/>
                    <a:pt x="1426" y="667"/>
                    <a:pt x="1426" y="669"/>
                  </a:cubicBezTo>
                  <a:cubicBezTo>
                    <a:pt x="1427" y="671"/>
                    <a:pt x="1425" y="671"/>
                    <a:pt x="1425" y="675"/>
                  </a:cubicBezTo>
                  <a:cubicBezTo>
                    <a:pt x="1426" y="685"/>
                    <a:pt x="1428" y="696"/>
                    <a:pt x="1432" y="700"/>
                  </a:cubicBezTo>
                  <a:cubicBezTo>
                    <a:pt x="1431" y="707"/>
                    <a:pt x="1431" y="712"/>
                    <a:pt x="1433" y="724"/>
                  </a:cubicBezTo>
                  <a:cubicBezTo>
                    <a:pt x="1434" y="727"/>
                    <a:pt x="1435" y="731"/>
                    <a:pt x="1435" y="734"/>
                  </a:cubicBezTo>
                  <a:cubicBezTo>
                    <a:pt x="1436" y="737"/>
                    <a:pt x="1435" y="740"/>
                    <a:pt x="1435" y="745"/>
                  </a:cubicBezTo>
                  <a:cubicBezTo>
                    <a:pt x="1435" y="752"/>
                    <a:pt x="1435" y="756"/>
                    <a:pt x="1435" y="761"/>
                  </a:cubicBezTo>
                  <a:cubicBezTo>
                    <a:pt x="1434" y="768"/>
                    <a:pt x="1432" y="761"/>
                    <a:pt x="1434" y="767"/>
                  </a:cubicBezTo>
                  <a:cubicBezTo>
                    <a:pt x="1434" y="768"/>
                    <a:pt x="1434" y="770"/>
                    <a:pt x="1435" y="773"/>
                  </a:cubicBezTo>
                  <a:cubicBezTo>
                    <a:pt x="1435" y="777"/>
                    <a:pt x="1435" y="780"/>
                    <a:pt x="1434" y="783"/>
                  </a:cubicBezTo>
                  <a:cubicBezTo>
                    <a:pt x="1434" y="790"/>
                    <a:pt x="1434" y="783"/>
                    <a:pt x="1432" y="785"/>
                  </a:cubicBezTo>
                  <a:close/>
                  <a:moveTo>
                    <a:pt x="389" y="109"/>
                  </a:moveTo>
                  <a:cubicBezTo>
                    <a:pt x="387" y="113"/>
                    <a:pt x="385" y="112"/>
                    <a:pt x="379" y="115"/>
                  </a:cubicBezTo>
                  <a:cubicBezTo>
                    <a:pt x="378" y="113"/>
                    <a:pt x="386" y="109"/>
                    <a:pt x="389" y="109"/>
                  </a:cubicBezTo>
                  <a:close/>
                  <a:moveTo>
                    <a:pt x="997" y="105"/>
                  </a:moveTo>
                  <a:cubicBezTo>
                    <a:pt x="995" y="103"/>
                    <a:pt x="992" y="102"/>
                    <a:pt x="990" y="101"/>
                  </a:cubicBezTo>
                  <a:cubicBezTo>
                    <a:pt x="987" y="100"/>
                    <a:pt x="985" y="99"/>
                    <a:pt x="982" y="99"/>
                  </a:cubicBezTo>
                  <a:cubicBezTo>
                    <a:pt x="978" y="97"/>
                    <a:pt x="975" y="96"/>
                    <a:pt x="975" y="93"/>
                  </a:cubicBezTo>
                  <a:cubicBezTo>
                    <a:pt x="977" y="94"/>
                    <a:pt x="984" y="96"/>
                    <a:pt x="989" y="98"/>
                  </a:cubicBezTo>
                  <a:cubicBezTo>
                    <a:pt x="994" y="100"/>
                    <a:pt x="999" y="103"/>
                    <a:pt x="997" y="105"/>
                  </a:cubicBezTo>
                  <a:close/>
                  <a:moveTo>
                    <a:pt x="335" y="144"/>
                  </a:moveTo>
                  <a:cubicBezTo>
                    <a:pt x="334" y="146"/>
                    <a:pt x="333" y="149"/>
                    <a:pt x="330" y="151"/>
                  </a:cubicBezTo>
                  <a:cubicBezTo>
                    <a:pt x="327" y="154"/>
                    <a:pt x="326" y="153"/>
                    <a:pt x="323" y="154"/>
                  </a:cubicBezTo>
                  <a:cubicBezTo>
                    <a:pt x="317" y="158"/>
                    <a:pt x="310" y="166"/>
                    <a:pt x="304" y="168"/>
                  </a:cubicBezTo>
                  <a:cubicBezTo>
                    <a:pt x="302" y="164"/>
                    <a:pt x="309" y="161"/>
                    <a:pt x="316" y="157"/>
                  </a:cubicBezTo>
                  <a:cubicBezTo>
                    <a:pt x="323" y="152"/>
                    <a:pt x="330" y="145"/>
                    <a:pt x="335" y="144"/>
                  </a:cubicBezTo>
                  <a:close/>
                  <a:moveTo>
                    <a:pt x="914" y="75"/>
                  </a:moveTo>
                  <a:cubicBezTo>
                    <a:pt x="911" y="78"/>
                    <a:pt x="898" y="74"/>
                    <a:pt x="891" y="72"/>
                  </a:cubicBezTo>
                  <a:cubicBezTo>
                    <a:pt x="880" y="69"/>
                    <a:pt x="868" y="64"/>
                    <a:pt x="859" y="64"/>
                  </a:cubicBezTo>
                  <a:cubicBezTo>
                    <a:pt x="856" y="64"/>
                    <a:pt x="850" y="63"/>
                    <a:pt x="846" y="62"/>
                  </a:cubicBezTo>
                  <a:cubicBezTo>
                    <a:pt x="842" y="62"/>
                    <a:pt x="840" y="60"/>
                    <a:pt x="838" y="60"/>
                  </a:cubicBezTo>
                  <a:cubicBezTo>
                    <a:pt x="834" y="59"/>
                    <a:pt x="831" y="61"/>
                    <a:pt x="827" y="60"/>
                  </a:cubicBezTo>
                  <a:cubicBezTo>
                    <a:pt x="817" y="59"/>
                    <a:pt x="809" y="58"/>
                    <a:pt x="802" y="56"/>
                  </a:cubicBezTo>
                  <a:cubicBezTo>
                    <a:pt x="794" y="54"/>
                    <a:pt x="788" y="52"/>
                    <a:pt x="781" y="50"/>
                  </a:cubicBezTo>
                  <a:cubicBezTo>
                    <a:pt x="775" y="48"/>
                    <a:pt x="780" y="53"/>
                    <a:pt x="775" y="52"/>
                  </a:cubicBezTo>
                  <a:cubicBezTo>
                    <a:pt x="770" y="53"/>
                    <a:pt x="770" y="50"/>
                    <a:pt x="764" y="51"/>
                  </a:cubicBezTo>
                  <a:cubicBezTo>
                    <a:pt x="769" y="45"/>
                    <a:pt x="783" y="48"/>
                    <a:pt x="793" y="49"/>
                  </a:cubicBezTo>
                  <a:cubicBezTo>
                    <a:pt x="801" y="50"/>
                    <a:pt x="812" y="52"/>
                    <a:pt x="822" y="53"/>
                  </a:cubicBezTo>
                  <a:cubicBezTo>
                    <a:pt x="824" y="54"/>
                    <a:pt x="830" y="56"/>
                    <a:pt x="829" y="55"/>
                  </a:cubicBezTo>
                  <a:cubicBezTo>
                    <a:pt x="833" y="56"/>
                    <a:pt x="838" y="55"/>
                    <a:pt x="841" y="55"/>
                  </a:cubicBezTo>
                  <a:cubicBezTo>
                    <a:pt x="845" y="55"/>
                    <a:pt x="848" y="57"/>
                    <a:pt x="849" y="57"/>
                  </a:cubicBezTo>
                  <a:cubicBezTo>
                    <a:pt x="850" y="58"/>
                    <a:pt x="852" y="57"/>
                    <a:pt x="854" y="58"/>
                  </a:cubicBezTo>
                  <a:cubicBezTo>
                    <a:pt x="861" y="59"/>
                    <a:pt x="866" y="61"/>
                    <a:pt x="871" y="63"/>
                  </a:cubicBezTo>
                  <a:cubicBezTo>
                    <a:pt x="872" y="63"/>
                    <a:pt x="875" y="62"/>
                    <a:pt x="875" y="62"/>
                  </a:cubicBezTo>
                  <a:cubicBezTo>
                    <a:pt x="877" y="62"/>
                    <a:pt x="877" y="63"/>
                    <a:pt x="877" y="63"/>
                  </a:cubicBezTo>
                  <a:cubicBezTo>
                    <a:pt x="880" y="64"/>
                    <a:pt x="884" y="65"/>
                    <a:pt x="887" y="65"/>
                  </a:cubicBezTo>
                  <a:cubicBezTo>
                    <a:pt x="889" y="66"/>
                    <a:pt x="891" y="66"/>
                    <a:pt x="892" y="66"/>
                  </a:cubicBezTo>
                  <a:cubicBezTo>
                    <a:pt x="894" y="67"/>
                    <a:pt x="896" y="67"/>
                    <a:pt x="897" y="68"/>
                  </a:cubicBezTo>
                  <a:cubicBezTo>
                    <a:pt x="904" y="70"/>
                    <a:pt x="910" y="72"/>
                    <a:pt x="914" y="75"/>
                  </a:cubicBezTo>
                  <a:close/>
                  <a:moveTo>
                    <a:pt x="294" y="177"/>
                  </a:moveTo>
                  <a:cubicBezTo>
                    <a:pt x="290" y="180"/>
                    <a:pt x="286" y="184"/>
                    <a:pt x="282" y="187"/>
                  </a:cubicBezTo>
                  <a:cubicBezTo>
                    <a:pt x="278" y="191"/>
                    <a:pt x="274" y="194"/>
                    <a:pt x="270" y="195"/>
                  </a:cubicBezTo>
                  <a:cubicBezTo>
                    <a:pt x="272" y="193"/>
                    <a:pt x="276" y="187"/>
                    <a:pt x="281" y="183"/>
                  </a:cubicBezTo>
                  <a:cubicBezTo>
                    <a:pt x="287" y="179"/>
                    <a:pt x="292" y="176"/>
                    <a:pt x="294" y="177"/>
                  </a:cubicBezTo>
                  <a:close/>
                  <a:moveTo>
                    <a:pt x="703" y="45"/>
                  </a:moveTo>
                  <a:cubicBezTo>
                    <a:pt x="705" y="49"/>
                    <a:pt x="697" y="48"/>
                    <a:pt x="691" y="48"/>
                  </a:cubicBezTo>
                  <a:cubicBezTo>
                    <a:pt x="689" y="48"/>
                    <a:pt x="685" y="48"/>
                    <a:pt x="682" y="48"/>
                  </a:cubicBezTo>
                  <a:cubicBezTo>
                    <a:pt x="679" y="48"/>
                    <a:pt x="677" y="48"/>
                    <a:pt x="674" y="49"/>
                  </a:cubicBezTo>
                  <a:cubicBezTo>
                    <a:pt x="668" y="50"/>
                    <a:pt x="662" y="52"/>
                    <a:pt x="655" y="53"/>
                  </a:cubicBezTo>
                  <a:cubicBezTo>
                    <a:pt x="653" y="53"/>
                    <a:pt x="650" y="54"/>
                    <a:pt x="646" y="54"/>
                  </a:cubicBezTo>
                  <a:cubicBezTo>
                    <a:pt x="643" y="55"/>
                    <a:pt x="638" y="55"/>
                    <a:pt x="634" y="56"/>
                  </a:cubicBezTo>
                  <a:cubicBezTo>
                    <a:pt x="625" y="56"/>
                    <a:pt x="617" y="57"/>
                    <a:pt x="615" y="56"/>
                  </a:cubicBezTo>
                  <a:cubicBezTo>
                    <a:pt x="614" y="56"/>
                    <a:pt x="608" y="56"/>
                    <a:pt x="608" y="56"/>
                  </a:cubicBezTo>
                  <a:cubicBezTo>
                    <a:pt x="602" y="58"/>
                    <a:pt x="602" y="60"/>
                    <a:pt x="599" y="60"/>
                  </a:cubicBezTo>
                  <a:cubicBezTo>
                    <a:pt x="595" y="61"/>
                    <a:pt x="592" y="61"/>
                    <a:pt x="589" y="61"/>
                  </a:cubicBezTo>
                  <a:cubicBezTo>
                    <a:pt x="584" y="62"/>
                    <a:pt x="579" y="63"/>
                    <a:pt x="574" y="64"/>
                  </a:cubicBezTo>
                  <a:cubicBezTo>
                    <a:pt x="569" y="65"/>
                    <a:pt x="564" y="67"/>
                    <a:pt x="559" y="68"/>
                  </a:cubicBezTo>
                  <a:cubicBezTo>
                    <a:pt x="551" y="69"/>
                    <a:pt x="540" y="74"/>
                    <a:pt x="536" y="70"/>
                  </a:cubicBezTo>
                  <a:cubicBezTo>
                    <a:pt x="548" y="68"/>
                    <a:pt x="558" y="64"/>
                    <a:pt x="570" y="62"/>
                  </a:cubicBezTo>
                  <a:cubicBezTo>
                    <a:pt x="574" y="61"/>
                    <a:pt x="579" y="61"/>
                    <a:pt x="583" y="60"/>
                  </a:cubicBezTo>
                  <a:cubicBezTo>
                    <a:pt x="587" y="60"/>
                    <a:pt x="591" y="57"/>
                    <a:pt x="594" y="57"/>
                  </a:cubicBezTo>
                  <a:cubicBezTo>
                    <a:pt x="596" y="56"/>
                    <a:pt x="600" y="58"/>
                    <a:pt x="602" y="57"/>
                  </a:cubicBezTo>
                  <a:cubicBezTo>
                    <a:pt x="603" y="57"/>
                    <a:pt x="606" y="54"/>
                    <a:pt x="609" y="53"/>
                  </a:cubicBezTo>
                  <a:cubicBezTo>
                    <a:pt x="620" y="52"/>
                    <a:pt x="634" y="51"/>
                    <a:pt x="647" y="49"/>
                  </a:cubicBezTo>
                  <a:cubicBezTo>
                    <a:pt x="653" y="49"/>
                    <a:pt x="658" y="47"/>
                    <a:pt x="663" y="47"/>
                  </a:cubicBezTo>
                  <a:cubicBezTo>
                    <a:pt x="667" y="46"/>
                    <a:pt x="672" y="46"/>
                    <a:pt x="676" y="46"/>
                  </a:cubicBezTo>
                  <a:cubicBezTo>
                    <a:pt x="680" y="46"/>
                    <a:pt x="684" y="46"/>
                    <a:pt x="687" y="46"/>
                  </a:cubicBezTo>
                  <a:cubicBezTo>
                    <a:pt x="691" y="46"/>
                    <a:pt x="695" y="47"/>
                    <a:pt x="697" y="46"/>
                  </a:cubicBezTo>
                  <a:cubicBezTo>
                    <a:pt x="699" y="46"/>
                    <a:pt x="700" y="42"/>
                    <a:pt x="703" y="45"/>
                  </a:cubicBezTo>
                  <a:close/>
                  <a:moveTo>
                    <a:pt x="267" y="198"/>
                  </a:moveTo>
                  <a:cubicBezTo>
                    <a:pt x="263" y="202"/>
                    <a:pt x="258" y="206"/>
                    <a:pt x="254" y="211"/>
                  </a:cubicBezTo>
                  <a:cubicBezTo>
                    <a:pt x="249" y="215"/>
                    <a:pt x="244" y="221"/>
                    <a:pt x="238" y="226"/>
                  </a:cubicBezTo>
                  <a:cubicBezTo>
                    <a:pt x="235" y="228"/>
                    <a:pt x="222" y="240"/>
                    <a:pt x="221" y="238"/>
                  </a:cubicBezTo>
                  <a:cubicBezTo>
                    <a:pt x="221" y="235"/>
                    <a:pt x="225" y="234"/>
                    <a:pt x="228" y="231"/>
                  </a:cubicBezTo>
                  <a:cubicBezTo>
                    <a:pt x="232" y="227"/>
                    <a:pt x="239" y="220"/>
                    <a:pt x="244" y="215"/>
                  </a:cubicBezTo>
                  <a:cubicBezTo>
                    <a:pt x="247" y="214"/>
                    <a:pt x="250" y="212"/>
                    <a:pt x="252" y="210"/>
                  </a:cubicBezTo>
                  <a:cubicBezTo>
                    <a:pt x="255" y="207"/>
                    <a:pt x="260" y="195"/>
                    <a:pt x="267" y="198"/>
                  </a:cubicBezTo>
                  <a:close/>
                  <a:moveTo>
                    <a:pt x="219" y="242"/>
                  </a:moveTo>
                  <a:cubicBezTo>
                    <a:pt x="222" y="244"/>
                    <a:pt x="213" y="249"/>
                    <a:pt x="209" y="253"/>
                  </a:cubicBezTo>
                  <a:cubicBezTo>
                    <a:pt x="204" y="258"/>
                    <a:pt x="200" y="265"/>
                    <a:pt x="196" y="270"/>
                  </a:cubicBezTo>
                  <a:cubicBezTo>
                    <a:pt x="194" y="272"/>
                    <a:pt x="191" y="272"/>
                    <a:pt x="190" y="272"/>
                  </a:cubicBezTo>
                  <a:cubicBezTo>
                    <a:pt x="184" y="280"/>
                    <a:pt x="181" y="289"/>
                    <a:pt x="172" y="295"/>
                  </a:cubicBezTo>
                  <a:cubicBezTo>
                    <a:pt x="173" y="289"/>
                    <a:pt x="180" y="283"/>
                    <a:pt x="184" y="279"/>
                  </a:cubicBezTo>
                  <a:cubicBezTo>
                    <a:pt x="186" y="277"/>
                    <a:pt x="185" y="276"/>
                    <a:pt x="187" y="275"/>
                  </a:cubicBezTo>
                  <a:cubicBezTo>
                    <a:pt x="190" y="272"/>
                    <a:pt x="191" y="272"/>
                    <a:pt x="193" y="270"/>
                  </a:cubicBezTo>
                  <a:cubicBezTo>
                    <a:pt x="194" y="269"/>
                    <a:pt x="193" y="266"/>
                    <a:pt x="194" y="265"/>
                  </a:cubicBezTo>
                  <a:cubicBezTo>
                    <a:pt x="196" y="262"/>
                    <a:pt x="198" y="262"/>
                    <a:pt x="200" y="260"/>
                  </a:cubicBezTo>
                  <a:cubicBezTo>
                    <a:pt x="202" y="258"/>
                    <a:pt x="203" y="256"/>
                    <a:pt x="206" y="253"/>
                  </a:cubicBezTo>
                  <a:cubicBezTo>
                    <a:pt x="210" y="249"/>
                    <a:pt x="215" y="246"/>
                    <a:pt x="219" y="242"/>
                  </a:cubicBezTo>
                  <a:close/>
                  <a:moveTo>
                    <a:pt x="1214" y="265"/>
                  </a:moveTo>
                  <a:cubicBezTo>
                    <a:pt x="1212" y="267"/>
                    <a:pt x="1199" y="257"/>
                    <a:pt x="1203" y="254"/>
                  </a:cubicBezTo>
                  <a:cubicBezTo>
                    <a:pt x="1206" y="257"/>
                    <a:pt x="1212" y="261"/>
                    <a:pt x="1214" y="265"/>
                  </a:cubicBezTo>
                  <a:close/>
                  <a:moveTo>
                    <a:pt x="520" y="76"/>
                  </a:moveTo>
                  <a:cubicBezTo>
                    <a:pt x="518" y="79"/>
                    <a:pt x="508" y="81"/>
                    <a:pt x="501" y="83"/>
                  </a:cubicBezTo>
                  <a:cubicBezTo>
                    <a:pt x="500" y="79"/>
                    <a:pt x="518" y="74"/>
                    <a:pt x="520" y="76"/>
                  </a:cubicBezTo>
                  <a:close/>
                  <a:moveTo>
                    <a:pt x="533" y="73"/>
                  </a:moveTo>
                  <a:cubicBezTo>
                    <a:pt x="529" y="75"/>
                    <a:pt x="526" y="77"/>
                    <a:pt x="522" y="76"/>
                  </a:cubicBezTo>
                  <a:cubicBezTo>
                    <a:pt x="521" y="74"/>
                    <a:pt x="534" y="69"/>
                    <a:pt x="533" y="73"/>
                  </a:cubicBezTo>
                  <a:close/>
                  <a:moveTo>
                    <a:pt x="486" y="86"/>
                  </a:moveTo>
                  <a:cubicBezTo>
                    <a:pt x="485" y="91"/>
                    <a:pt x="478" y="91"/>
                    <a:pt x="472" y="92"/>
                  </a:cubicBezTo>
                  <a:cubicBezTo>
                    <a:pt x="471" y="90"/>
                    <a:pt x="480" y="88"/>
                    <a:pt x="486" y="86"/>
                  </a:cubicBezTo>
                  <a:close/>
                  <a:moveTo>
                    <a:pt x="499" y="83"/>
                  </a:moveTo>
                  <a:cubicBezTo>
                    <a:pt x="497" y="85"/>
                    <a:pt x="493" y="87"/>
                    <a:pt x="490" y="87"/>
                  </a:cubicBezTo>
                  <a:cubicBezTo>
                    <a:pt x="489" y="85"/>
                    <a:pt x="496" y="83"/>
                    <a:pt x="499" y="83"/>
                  </a:cubicBezTo>
                  <a:close/>
                  <a:moveTo>
                    <a:pt x="163" y="307"/>
                  </a:moveTo>
                  <a:cubicBezTo>
                    <a:pt x="161" y="313"/>
                    <a:pt x="152" y="323"/>
                    <a:pt x="146" y="332"/>
                  </a:cubicBezTo>
                  <a:cubicBezTo>
                    <a:pt x="142" y="337"/>
                    <a:pt x="141" y="343"/>
                    <a:pt x="136" y="346"/>
                  </a:cubicBezTo>
                  <a:cubicBezTo>
                    <a:pt x="135" y="345"/>
                    <a:pt x="136" y="343"/>
                    <a:pt x="135" y="343"/>
                  </a:cubicBezTo>
                  <a:cubicBezTo>
                    <a:pt x="137" y="339"/>
                    <a:pt x="139" y="336"/>
                    <a:pt x="141" y="333"/>
                  </a:cubicBezTo>
                  <a:cubicBezTo>
                    <a:pt x="144" y="329"/>
                    <a:pt x="146" y="326"/>
                    <a:pt x="149" y="323"/>
                  </a:cubicBezTo>
                  <a:cubicBezTo>
                    <a:pt x="154" y="317"/>
                    <a:pt x="160" y="311"/>
                    <a:pt x="163" y="307"/>
                  </a:cubicBezTo>
                  <a:close/>
                  <a:moveTo>
                    <a:pt x="97" y="410"/>
                  </a:moveTo>
                  <a:cubicBezTo>
                    <a:pt x="101" y="412"/>
                    <a:pt x="96" y="418"/>
                    <a:pt x="93" y="421"/>
                  </a:cubicBezTo>
                  <a:cubicBezTo>
                    <a:pt x="91" y="420"/>
                    <a:pt x="95" y="415"/>
                    <a:pt x="97" y="410"/>
                  </a:cubicBezTo>
                  <a:close/>
                  <a:moveTo>
                    <a:pt x="279" y="1306"/>
                  </a:moveTo>
                  <a:cubicBezTo>
                    <a:pt x="274" y="1302"/>
                    <a:pt x="266" y="1297"/>
                    <a:pt x="264" y="1293"/>
                  </a:cubicBezTo>
                  <a:cubicBezTo>
                    <a:pt x="266" y="1291"/>
                    <a:pt x="283" y="1304"/>
                    <a:pt x="279" y="1306"/>
                  </a:cubicBezTo>
                  <a:close/>
                  <a:moveTo>
                    <a:pt x="1290" y="1120"/>
                  </a:moveTo>
                  <a:cubicBezTo>
                    <a:pt x="1288" y="1123"/>
                    <a:pt x="1284" y="1132"/>
                    <a:pt x="1283" y="1128"/>
                  </a:cubicBezTo>
                  <a:cubicBezTo>
                    <a:pt x="1285" y="1126"/>
                    <a:pt x="1289" y="1117"/>
                    <a:pt x="1290" y="1120"/>
                  </a:cubicBezTo>
                  <a:close/>
                  <a:moveTo>
                    <a:pt x="410" y="1381"/>
                  </a:moveTo>
                  <a:cubicBezTo>
                    <a:pt x="412" y="1380"/>
                    <a:pt x="413" y="1378"/>
                    <a:pt x="416" y="1377"/>
                  </a:cubicBezTo>
                  <a:cubicBezTo>
                    <a:pt x="421" y="1380"/>
                    <a:pt x="417" y="1387"/>
                    <a:pt x="410" y="1381"/>
                  </a:cubicBezTo>
                  <a:close/>
                  <a:moveTo>
                    <a:pt x="1257" y="1167"/>
                  </a:moveTo>
                  <a:cubicBezTo>
                    <a:pt x="1257" y="1170"/>
                    <a:pt x="1251" y="1173"/>
                    <a:pt x="1249" y="1175"/>
                  </a:cubicBezTo>
                  <a:cubicBezTo>
                    <a:pt x="1249" y="1171"/>
                    <a:pt x="1255" y="1168"/>
                    <a:pt x="1257" y="1167"/>
                  </a:cubicBezTo>
                  <a:close/>
                  <a:moveTo>
                    <a:pt x="1229" y="1201"/>
                  </a:moveTo>
                  <a:cubicBezTo>
                    <a:pt x="1227" y="1200"/>
                    <a:pt x="1235" y="1193"/>
                    <a:pt x="1235" y="1190"/>
                  </a:cubicBezTo>
                  <a:cubicBezTo>
                    <a:pt x="1237" y="1189"/>
                    <a:pt x="1239" y="1187"/>
                    <a:pt x="1240" y="1188"/>
                  </a:cubicBezTo>
                  <a:cubicBezTo>
                    <a:pt x="1238" y="1193"/>
                    <a:pt x="1232" y="1195"/>
                    <a:pt x="1229" y="1201"/>
                  </a:cubicBezTo>
                  <a:close/>
                  <a:moveTo>
                    <a:pt x="1205" y="1229"/>
                  </a:moveTo>
                  <a:cubicBezTo>
                    <a:pt x="1202" y="1227"/>
                    <a:pt x="1208" y="1223"/>
                    <a:pt x="1211" y="1220"/>
                  </a:cubicBezTo>
                  <a:cubicBezTo>
                    <a:pt x="1211" y="1222"/>
                    <a:pt x="1209" y="1225"/>
                    <a:pt x="1205" y="1229"/>
                  </a:cubicBezTo>
                  <a:close/>
                  <a:moveTo>
                    <a:pt x="1195" y="1240"/>
                  </a:moveTo>
                  <a:cubicBezTo>
                    <a:pt x="1192" y="1237"/>
                    <a:pt x="1196" y="1235"/>
                    <a:pt x="1200" y="1232"/>
                  </a:cubicBezTo>
                  <a:cubicBezTo>
                    <a:pt x="1201" y="1233"/>
                    <a:pt x="1198" y="1236"/>
                    <a:pt x="1195" y="1240"/>
                  </a:cubicBezTo>
                  <a:close/>
                  <a:moveTo>
                    <a:pt x="1150" y="1281"/>
                  </a:moveTo>
                  <a:cubicBezTo>
                    <a:pt x="1144" y="1286"/>
                    <a:pt x="1144" y="1286"/>
                    <a:pt x="1144" y="1286"/>
                  </a:cubicBezTo>
                  <a:cubicBezTo>
                    <a:pt x="1141" y="1284"/>
                    <a:pt x="1149" y="1278"/>
                    <a:pt x="1150" y="1281"/>
                  </a:cubicBezTo>
                  <a:close/>
                  <a:moveTo>
                    <a:pt x="804" y="85"/>
                  </a:moveTo>
                  <a:cubicBezTo>
                    <a:pt x="799" y="84"/>
                    <a:pt x="795" y="84"/>
                    <a:pt x="793" y="82"/>
                  </a:cubicBezTo>
                  <a:cubicBezTo>
                    <a:pt x="795" y="80"/>
                    <a:pt x="807" y="80"/>
                    <a:pt x="804" y="85"/>
                  </a:cubicBezTo>
                  <a:close/>
                  <a:moveTo>
                    <a:pt x="624" y="1441"/>
                  </a:moveTo>
                  <a:cubicBezTo>
                    <a:pt x="624" y="1438"/>
                    <a:pt x="630" y="1436"/>
                    <a:pt x="634" y="1439"/>
                  </a:cubicBezTo>
                  <a:cubicBezTo>
                    <a:pt x="632" y="1440"/>
                    <a:pt x="630" y="1442"/>
                    <a:pt x="624" y="1441"/>
                  </a:cubicBezTo>
                  <a:close/>
                  <a:moveTo>
                    <a:pt x="836" y="90"/>
                  </a:moveTo>
                  <a:cubicBezTo>
                    <a:pt x="830" y="89"/>
                    <a:pt x="825" y="89"/>
                    <a:pt x="820" y="88"/>
                  </a:cubicBezTo>
                  <a:cubicBezTo>
                    <a:pt x="815" y="88"/>
                    <a:pt x="810" y="88"/>
                    <a:pt x="807" y="87"/>
                  </a:cubicBezTo>
                  <a:cubicBezTo>
                    <a:pt x="805" y="84"/>
                    <a:pt x="819" y="85"/>
                    <a:pt x="824" y="86"/>
                  </a:cubicBezTo>
                  <a:cubicBezTo>
                    <a:pt x="823" y="86"/>
                    <a:pt x="839" y="86"/>
                    <a:pt x="836" y="90"/>
                  </a:cubicBezTo>
                  <a:close/>
                  <a:moveTo>
                    <a:pt x="867" y="96"/>
                  </a:moveTo>
                  <a:cubicBezTo>
                    <a:pt x="862" y="96"/>
                    <a:pt x="859" y="96"/>
                    <a:pt x="856" y="95"/>
                  </a:cubicBezTo>
                  <a:cubicBezTo>
                    <a:pt x="854" y="95"/>
                    <a:pt x="852" y="94"/>
                    <a:pt x="850" y="94"/>
                  </a:cubicBezTo>
                  <a:cubicBezTo>
                    <a:pt x="848" y="93"/>
                    <a:pt x="846" y="93"/>
                    <a:pt x="843" y="93"/>
                  </a:cubicBezTo>
                  <a:cubicBezTo>
                    <a:pt x="844" y="91"/>
                    <a:pt x="849" y="90"/>
                    <a:pt x="854" y="91"/>
                  </a:cubicBezTo>
                  <a:cubicBezTo>
                    <a:pt x="859" y="92"/>
                    <a:pt x="865" y="95"/>
                    <a:pt x="867" y="96"/>
                  </a:cubicBezTo>
                  <a:close/>
                  <a:moveTo>
                    <a:pt x="1063" y="1343"/>
                  </a:moveTo>
                  <a:cubicBezTo>
                    <a:pt x="1055" y="1348"/>
                    <a:pt x="1055" y="1348"/>
                    <a:pt x="1055" y="1348"/>
                  </a:cubicBezTo>
                  <a:cubicBezTo>
                    <a:pt x="1051" y="1346"/>
                    <a:pt x="1062" y="1339"/>
                    <a:pt x="1063" y="1343"/>
                  </a:cubicBezTo>
                  <a:close/>
                  <a:moveTo>
                    <a:pt x="903" y="1412"/>
                  </a:moveTo>
                  <a:cubicBezTo>
                    <a:pt x="908" y="1410"/>
                    <a:pt x="909" y="1411"/>
                    <a:pt x="913" y="1409"/>
                  </a:cubicBezTo>
                  <a:cubicBezTo>
                    <a:pt x="914" y="1412"/>
                    <a:pt x="902" y="1416"/>
                    <a:pt x="903" y="1412"/>
                  </a:cubicBezTo>
                  <a:close/>
                  <a:moveTo>
                    <a:pt x="729" y="1443"/>
                  </a:moveTo>
                  <a:cubicBezTo>
                    <a:pt x="727" y="1440"/>
                    <a:pt x="737" y="1441"/>
                    <a:pt x="739" y="1441"/>
                  </a:cubicBezTo>
                  <a:cubicBezTo>
                    <a:pt x="739" y="1443"/>
                    <a:pt x="730" y="1445"/>
                    <a:pt x="729" y="1443"/>
                  </a:cubicBezTo>
                  <a:close/>
                  <a:moveTo>
                    <a:pt x="709" y="1443"/>
                  </a:moveTo>
                  <a:cubicBezTo>
                    <a:pt x="709" y="1439"/>
                    <a:pt x="717" y="1443"/>
                    <a:pt x="722" y="1442"/>
                  </a:cubicBezTo>
                  <a:cubicBezTo>
                    <a:pt x="723" y="1444"/>
                    <a:pt x="711" y="1445"/>
                    <a:pt x="709" y="1443"/>
                  </a:cubicBezTo>
                  <a:close/>
                  <a:moveTo>
                    <a:pt x="669" y="1442"/>
                  </a:moveTo>
                  <a:cubicBezTo>
                    <a:pt x="667" y="1439"/>
                    <a:pt x="677" y="1441"/>
                    <a:pt x="678" y="1442"/>
                  </a:cubicBezTo>
                  <a:cubicBezTo>
                    <a:pt x="679" y="1444"/>
                    <a:pt x="669" y="1444"/>
                    <a:pt x="669" y="1442"/>
                  </a:cubicBezTo>
                  <a:close/>
                  <a:moveTo>
                    <a:pt x="612" y="1438"/>
                  </a:moveTo>
                  <a:cubicBezTo>
                    <a:pt x="609" y="1437"/>
                    <a:pt x="605" y="1437"/>
                    <a:pt x="605" y="1436"/>
                  </a:cubicBezTo>
                  <a:cubicBezTo>
                    <a:pt x="603" y="1433"/>
                    <a:pt x="616" y="1435"/>
                    <a:pt x="612" y="1438"/>
                  </a:cubicBezTo>
                  <a:close/>
                  <a:moveTo>
                    <a:pt x="833" y="1431"/>
                  </a:moveTo>
                  <a:cubicBezTo>
                    <a:pt x="830" y="1432"/>
                    <a:pt x="827" y="1432"/>
                    <a:pt x="824" y="1433"/>
                  </a:cubicBezTo>
                  <a:cubicBezTo>
                    <a:pt x="825" y="1431"/>
                    <a:pt x="827" y="1430"/>
                    <a:pt x="829" y="1429"/>
                  </a:cubicBezTo>
                  <a:cubicBezTo>
                    <a:pt x="831" y="1429"/>
                    <a:pt x="833" y="1429"/>
                    <a:pt x="833" y="1431"/>
                  </a:cubicBezTo>
                  <a:close/>
                  <a:moveTo>
                    <a:pt x="261" y="1279"/>
                  </a:moveTo>
                  <a:cubicBezTo>
                    <a:pt x="256" y="1275"/>
                    <a:pt x="253" y="1272"/>
                    <a:pt x="256" y="1270"/>
                  </a:cubicBezTo>
                  <a:cubicBezTo>
                    <a:pt x="259" y="1271"/>
                    <a:pt x="266" y="1278"/>
                    <a:pt x="261" y="1279"/>
                  </a:cubicBezTo>
                  <a:close/>
                  <a:moveTo>
                    <a:pt x="246" y="1263"/>
                  </a:moveTo>
                  <a:cubicBezTo>
                    <a:pt x="250" y="1265"/>
                    <a:pt x="254" y="1267"/>
                    <a:pt x="252" y="1270"/>
                  </a:cubicBezTo>
                  <a:cubicBezTo>
                    <a:pt x="249" y="1269"/>
                    <a:pt x="243" y="1264"/>
                    <a:pt x="246" y="1263"/>
                  </a:cubicBezTo>
                  <a:close/>
                  <a:moveTo>
                    <a:pt x="320" y="1323"/>
                  </a:moveTo>
                  <a:cubicBezTo>
                    <a:pt x="312" y="1314"/>
                    <a:pt x="299" y="1308"/>
                    <a:pt x="291" y="1300"/>
                  </a:cubicBezTo>
                  <a:cubicBezTo>
                    <a:pt x="294" y="1298"/>
                    <a:pt x="300" y="1302"/>
                    <a:pt x="304" y="1305"/>
                  </a:cubicBezTo>
                  <a:cubicBezTo>
                    <a:pt x="309" y="1309"/>
                    <a:pt x="311" y="1313"/>
                    <a:pt x="319" y="1317"/>
                  </a:cubicBezTo>
                  <a:cubicBezTo>
                    <a:pt x="319" y="1319"/>
                    <a:pt x="321" y="1321"/>
                    <a:pt x="320" y="1323"/>
                  </a:cubicBezTo>
                  <a:close/>
                  <a:moveTo>
                    <a:pt x="282" y="1294"/>
                  </a:moveTo>
                  <a:cubicBezTo>
                    <a:pt x="278" y="1291"/>
                    <a:pt x="279" y="1290"/>
                    <a:pt x="275" y="1288"/>
                  </a:cubicBezTo>
                  <a:cubicBezTo>
                    <a:pt x="277" y="1286"/>
                    <a:pt x="281" y="1288"/>
                    <a:pt x="284" y="1291"/>
                  </a:cubicBezTo>
                  <a:cubicBezTo>
                    <a:pt x="281" y="1291"/>
                    <a:pt x="284" y="1292"/>
                    <a:pt x="282" y="1294"/>
                  </a:cubicBezTo>
                  <a:close/>
                  <a:moveTo>
                    <a:pt x="221" y="1239"/>
                  </a:moveTo>
                  <a:cubicBezTo>
                    <a:pt x="222" y="1236"/>
                    <a:pt x="226" y="1241"/>
                    <a:pt x="229" y="1244"/>
                  </a:cubicBezTo>
                  <a:cubicBezTo>
                    <a:pt x="233" y="1247"/>
                    <a:pt x="241" y="1253"/>
                    <a:pt x="238" y="1255"/>
                  </a:cubicBezTo>
                  <a:cubicBezTo>
                    <a:pt x="232" y="1251"/>
                    <a:pt x="229" y="1245"/>
                    <a:pt x="221" y="1239"/>
                  </a:cubicBezTo>
                  <a:close/>
                  <a:moveTo>
                    <a:pt x="262" y="242"/>
                  </a:moveTo>
                  <a:cubicBezTo>
                    <a:pt x="265" y="244"/>
                    <a:pt x="263" y="247"/>
                    <a:pt x="260" y="250"/>
                  </a:cubicBezTo>
                  <a:cubicBezTo>
                    <a:pt x="256" y="251"/>
                    <a:pt x="259" y="246"/>
                    <a:pt x="262" y="242"/>
                  </a:cubicBezTo>
                  <a:close/>
                  <a:moveTo>
                    <a:pt x="403" y="1366"/>
                  </a:moveTo>
                  <a:cubicBezTo>
                    <a:pt x="412" y="1370"/>
                    <a:pt x="426" y="1371"/>
                    <a:pt x="437" y="1379"/>
                  </a:cubicBezTo>
                  <a:cubicBezTo>
                    <a:pt x="437" y="1382"/>
                    <a:pt x="431" y="1379"/>
                    <a:pt x="427" y="1378"/>
                  </a:cubicBezTo>
                  <a:cubicBezTo>
                    <a:pt x="420" y="1376"/>
                    <a:pt x="413" y="1373"/>
                    <a:pt x="403" y="1366"/>
                  </a:cubicBezTo>
                  <a:close/>
                  <a:moveTo>
                    <a:pt x="455" y="128"/>
                  </a:moveTo>
                  <a:cubicBezTo>
                    <a:pt x="463" y="126"/>
                    <a:pt x="474" y="120"/>
                    <a:pt x="479" y="120"/>
                  </a:cubicBezTo>
                  <a:cubicBezTo>
                    <a:pt x="482" y="121"/>
                    <a:pt x="466" y="128"/>
                    <a:pt x="463" y="129"/>
                  </a:cubicBezTo>
                  <a:cubicBezTo>
                    <a:pt x="460" y="130"/>
                    <a:pt x="455" y="130"/>
                    <a:pt x="455" y="128"/>
                  </a:cubicBezTo>
                  <a:close/>
                  <a:moveTo>
                    <a:pt x="539" y="1417"/>
                  </a:moveTo>
                  <a:cubicBezTo>
                    <a:pt x="540" y="1415"/>
                    <a:pt x="548" y="1417"/>
                    <a:pt x="550" y="1419"/>
                  </a:cubicBezTo>
                  <a:cubicBezTo>
                    <a:pt x="548" y="1420"/>
                    <a:pt x="542" y="1419"/>
                    <a:pt x="539" y="1417"/>
                  </a:cubicBezTo>
                  <a:close/>
                  <a:moveTo>
                    <a:pt x="367" y="1348"/>
                  </a:moveTo>
                  <a:cubicBezTo>
                    <a:pt x="367" y="1344"/>
                    <a:pt x="377" y="1351"/>
                    <a:pt x="379" y="1353"/>
                  </a:cubicBezTo>
                  <a:cubicBezTo>
                    <a:pt x="377" y="1355"/>
                    <a:pt x="371" y="1351"/>
                    <a:pt x="367" y="1348"/>
                  </a:cubicBezTo>
                  <a:close/>
                  <a:moveTo>
                    <a:pt x="631" y="1430"/>
                  </a:moveTo>
                  <a:cubicBezTo>
                    <a:pt x="650" y="1431"/>
                    <a:pt x="632" y="1437"/>
                    <a:pt x="631" y="1430"/>
                  </a:cubicBezTo>
                  <a:close/>
                  <a:moveTo>
                    <a:pt x="453" y="1387"/>
                  </a:moveTo>
                  <a:cubicBezTo>
                    <a:pt x="455" y="1386"/>
                    <a:pt x="459" y="1387"/>
                    <a:pt x="464" y="1389"/>
                  </a:cubicBezTo>
                  <a:cubicBezTo>
                    <a:pt x="468" y="1391"/>
                    <a:pt x="472" y="1394"/>
                    <a:pt x="476" y="1395"/>
                  </a:cubicBezTo>
                  <a:cubicBezTo>
                    <a:pt x="479" y="1396"/>
                    <a:pt x="482" y="1394"/>
                    <a:pt x="485" y="1395"/>
                  </a:cubicBezTo>
                  <a:cubicBezTo>
                    <a:pt x="487" y="1396"/>
                    <a:pt x="489" y="1398"/>
                    <a:pt x="491" y="1399"/>
                  </a:cubicBezTo>
                  <a:cubicBezTo>
                    <a:pt x="495" y="1401"/>
                    <a:pt x="498" y="1401"/>
                    <a:pt x="500" y="1403"/>
                  </a:cubicBezTo>
                  <a:cubicBezTo>
                    <a:pt x="493" y="1405"/>
                    <a:pt x="484" y="1399"/>
                    <a:pt x="477" y="1396"/>
                  </a:cubicBezTo>
                  <a:cubicBezTo>
                    <a:pt x="475" y="1396"/>
                    <a:pt x="471" y="1396"/>
                    <a:pt x="470" y="1395"/>
                  </a:cubicBezTo>
                  <a:cubicBezTo>
                    <a:pt x="464" y="1394"/>
                    <a:pt x="458" y="1390"/>
                    <a:pt x="453" y="1387"/>
                  </a:cubicBezTo>
                  <a:close/>
                  <a:moveTo>
                    <a:pt x="201" y="308"/>
                  </a:moveTo>
                  <a:cubicBezTo>
                    <a:pt x="203" y="309"/>
                    <a:pt x="198" y="314"/>
                    <a:pt x="196" y="315"/>
                  </a:cubicBezTo>
                  <a:cubicBezTo>
                    <a:pt x="196" y="313"/>
                    <a:pt x="199" y="309"/>
                    <a:pt x="201" y="308"/>
                  </a:cubicBezTo>
                  <a:close/>
                  <a:moveTo>
                    <a:pt x="403" y="154"/>
                  </a:moveTo>
                  <a:cubicBezTo>
                    <a:pt x="405" y="156"/>
                    <a:pt x="392" y="164"/>
                    <a:pt x="391" y="160"/>
                  </a:cubicBezTo>
                  <a:cubicBezTo>
                    <a:pt x="393" y="158"/>
                    <a:pt x="400" y="154"/>
                    <a:pt x="403" y="154"/>
                  </a:cubicBezTo>
                  <a:close/>
                  <a:moveTo>
                    <a:pt x="438" y="138"/>
                  </a:moveTo>
                  <a:cubicBezTo>
                    <a:pt x="438" y="141"/>
                    <a:pt x="430" y="143"/>
                    <a:pt x="425" y="146"/>
                  </a:cubicBezTo>
                  <a:cubicBezTo>
                    <a:pt x="417" y="150"/>
                    <a:pt x="418" y="151"/>
                    <a:pt x="410" y="153"/>
                  </a:cubicBezTo>
                  <a:cubicBezTo>
                    <a:pt x="408" y="153"/>
                    <a:pt x="406" y="155"/>
                    <a:pt x="406" y="153"/>
                  </a:cubicBezTo>
                  <a:cubicBezTo>
                    <a:pt x="411" y="150"/>
                    <a:pt x="416" y="147"/>
                    <a:pt x="422" y="144"/>
                  </a:cubicBezTo>
                  <a:cubicBezTo>
                    <a:pt x="427" y="142"/>
                    <a:pt x="433" y="140"/>
                    <a:pt x="438" y="138"/>
                  </a:cubicBezTo>
                  <a:close/>
                  <a:moveTo>
                    <a:pt x="501" y="1404"/>
                  </a:moveTo>
                  <a:cubicBezTo>
                    <a:pt x="503" y="1403"/>
                    <a:pt x="506" y="1404"/>
                    <a:pt x="511" y="1404"/>
                  </a:cubicBezTo>
                  <a:cubicBezTo>
                    <a:pt x="509" y="1406"/>
                    <a:pt x="505" y="1408"/>
                    <a:pt x="501" y="1404"/>
                  </a:cubicBezTo>
                  <a:close/>
                  <a:moveTo>
                    <a:pt x="696" y="1435"/>
                  </a:moveTo>
                  <a:cubicBezTo>
                    <a:pt x="694" y="1435"/>
                    <a:pt x="691" y="1436"/>
                    <a:pt x="689" y="1435"/>
                  </a:cubicBezTo>
                  <a:cubicBezTo>
                    <a:pt x="687" y="1431"/>
                    <a:pt x="699" y="1431"/>
                    <a:pt x="696" y="1435"/>
                  </a:cubicBezTo>
                  <a:close/>
                  <a:moveTo>
                    <a:pt x="314" y="208"/>
                  </a:moveTo>
                  <a:cubicBezTo>
                    <a:pt x="318" y="209"/>
                    <a:pt x="316" y="216"/>
                    <a:pt x="317" y="219"/>
                  </a:cubicBezTo>
                  <a:cubicBezTo>
                    <a:pt x="312" y="221"/>
                    <a:pt x="309" y="227"/>
                    <a:pt x="304" y="231"/>
                  </a:cubicBezTo>
                  <a:cubicBezTo>
                    <a:pt x="301" y="233"/>
                    <a:pt x="298" y="233"/>
                    <a:pt x="295" y="236"/>
                  </a:cubicBezTo>
                  <a:cubicBezTo>
                    <a:pt x="292" y="238"/>
                    <a:pt x="290" y="241"/>
                    <a:pt x="287" y="243"/>
                  </a:cubicBezTo>
                  <a:cubicBezTo>
                    <a:pt x="284" y="246"/>
                    <a:pt x="280" y="248"/>
                    <a:pt x="278" y="250"/>
                  </a:cubicBezTo>
                  <a:cubicBezTo>
                    <a:pt x="275" y="252"/>
                    <a:pt x="275" y="254"/>
                    <a:pt x="272" y="257"/>
                  </a:cubicBezTo>
                  <a:cubicBezTo>
                    <a:pt x="269" y="260"/>
                    <a:pt x="262" y="265"/>
                    <a:pt x="257" y="270"/>
                  </a:cubicBezTo>
                  <a:cubicBezTo>
                    <a:pt x="255" y="272"/>
                    <a:pt x="252" y="276"/>
                    <a:pt x="250" y="278"/>
                  </a:cubicBezTo>
                  <a:cubicBezTo>
                    <a:pt x="247" y="281"/>
                    <a:pt x="241" y="282"/>
                    <a:pt x="238" y="286"/>
                  </a:cubicBezTo>
                  <a:cubicBezTo>
                    <a:pt x="235" y="289"/>
                    <a:pt x="235" y="292"/>
                    <a:pt x="231" y="296"/>
                  </a:cubicBezTo>
                  <a:cubicBezTo>
                    <a:pt x="231" y="297"/>
                    <a:pt x="227" y="298"/>
                    <a:pt x="226" y="299"/>
                  </a:cubicBezTo>
                  <a:cubicBezTo>
                    <a:pt x="225" y="301"/>
                    <a:pt x="222" y="305"/>
                    <a:pt x="219" y="307"/>
                  </a:cubicBezTo>
                  <a:cubicBezTo>
                    <a:pt x="217" y="310"/>
                    <a:pt x="214" y="313"/>
                    <a:pt x="212" y="315"/>
                  </a:cubicBezTo>
                  <a:cubicBezTo>
                    <a:pt x="205" y="324"/>
                    <a:pt x="203" y="331"/>
                    <a:pt x="193" y="334"/>
                  </a:cubicBezTo>
                  <a:cubicBezTo>
                    <a:pt x="189" y="343"/>
                    <a:pt x="183" y="350"/>
                    <a:pt x="177" y="357"/>
                  </a:cubicBezTo>
                  <a:cubicBezTo>
                    <a:pt x="170" y="365"/>
                    <a:pt x="164" y="371"/>
                    <a:pt x="158" y="377"/>
                  </a:cubicBezTo>
                  <a:cubicBezTo>
                    <a:pt x="160" y="374"/>
                    <a:pt x="159" y="369"/>
                    <a:pt x="161" y="366"/>
                  </a:cubicBezTo>
                  <a:cubicBezTo>
                    <a:pt x="163" y="363"/>
                    <a:pt x="168" y="359"/>
                    <a:pt x="170" y="357"/>
                  </a:cubicBezTo>
                  <a:cubicBezTo>
                    <a:pt x="174" y="352"/>
                    <a:pt x="176" y="346"/>
                    <a:pt x="181" y="340"/>
                  </a:cubicBezTo>
                  <a:cubicBezTo>
                    <a:pt x="183" y="337"/>
                    <a:pt x="187" y="335"/>
                    <a:pt x="189" y="331"/>
                  </a:cubicBezTo>
                  <a:cubicBezTo>
                    <a:pt x="198" y="320"/>
                    <a:pt x="213" y="303"/>
                    <a:pt x="225" y="290"/>
                  </a:cubicBezTo>
                  <a:cubicBezTo>
                    <a:pt x="228" y="287"/>
                    <a:pt x="232" y="282"/>
                    <a:pt x="236" y="277"/>
                  </a:cubicBezTo>
                  <a:cubicBezTo>
                    <a:pt x="241" y="272"/>
                    <a:pt x="246" y="266"/>
                    <a:pt x="250" y="262"/>
                  </a:cubicBezTo>
                  <a:cubicBezTo>
                    <a:pt x="252" y="260"/>
                    <a:pt x="254" y="259"/>
                    <a:pt x="256" y="257"/>
                  </a:cubicBezTo>
                  <a:cubicBezTo>
                    <a:pt x="258" y="256"/>
                    <a:pt x="260" y="255"/>
                    <a:pt x="262" y="253"/>
                  </a:cubicBezTo>
                  <a:cubicBezTo>
                    <a:pt x="266" y="249"/>
                    <a:pt x="269" y="244"/>
                    <a:pt x="274" y="239"/>
                  </a:cubicBezTo>
                  <a:cubicBezTo>
                    <a:pt x="277" y="237"/>
                    <a:pt x="280" y="235"/>
                    <a:pt x="283" y="233"/>
                  </a:cubicBezTo>
                  <a:cubicBezTo>
                    <a:pt x="288" y="229"/>
                    <a:pt x="294" y="224"/>
                    <a:pt x="299" y="220"/>
                  </a:cubicBezTo>
                  <a:cubicBezTo>
                    <a:pt x="301" y="218"/>
                    <a:pt x="304" y="216"/>
                    <a:pt x="306" y="214"/>
                  </a:cubicBezTo>
                  <a:cubicBezTo>
                    <a:pt x="309" y="212"/>
                    <a:pt x="312" y="210"/>
                    <a:pt x="314" y="208"/>
                  </a:cubicBezTo>
                  <a:close/>
                  <a:moveTo>
                    <a:pt x="1323" y="497"/>
                  </a:moveTo>
                  <a:cubicBezTo>
                    <a:pt x="1320" y="492"/>
                    <a:pt x="1317" y="487"/>
                    <a:pt x="1316" y="480"/>
                  </a:cubicBezTo>
                  <a:cubicBezTo>
                    <a:pt x="1319" y="479"/>
                    <a:pt x="1328" y="496"/>
                    <a:pt x="1323" y="497"/>
                  </a:cubicBezTo>
                  <a:close/>
                  <a:moveTo>
                    <a:pt x="1331" y="511"/>
                  </a:moveTo>
                  <a:cubicBezTo>
                    <a:pt x="1328" y="514"/>
                    <a:pt x="1325" y="504"/>
                    <a:pt x="1328" y="504"/>
                  </a:cubicBezTo>
                  <a:cubicBezTo>
                    <a:pt x="1331" y="507"/>
                    <a:pt x="1329" y="507"/>
                    <a:pt x="1331" y="511"/>
                  </a:cubicBezTo>
                  <a:close/>
                  <a:moveTo>
                    <a:pt x="1369" y="656"/>
                  </a:moveTo>
                  <a:cubicBezTo>
                    <a:pt x="1367" y="653"/>
                    <a:pt x="1368" y="654"/>
                    <a:pt x="1367" y="649"/>
                  </a:cubicBezTo>
                  <a:cubicBezTo>
                    <a:pt x="1370" y="647"/>
                    <a:pt x="1372" y="657"/>
                    <a:pt x="1369" y="656"/>
                  </a:cubicBezTo>
                  <a:close/>
                  <a:moveTo>
                    <a:pt x="978" y="1374"/>
                  </a:moveTo>
                  <a:cubicBezTo>
                    <a:pt x="987" y="1371"/>
                    <a:pt x="987" y="1368"/>
                    <a:pt x="994" y="1365"/>
                  </a:cubicBezTo>
                  <a:cubicBezTo>
                    <a:pt x="993" y="1366"/>
                    <a:pt x="990" y="1370"/>
                    <a:pt x="987" y="1372"/>
                  </a:cubicBezTo>
                  <a:cubicBezTo>
                    <a:pt x="983" y="1375"/>
                    <a:pt x="980" y="1376"/>
                    <a:pt x="978" y="1374"/>
                  </a:cubicBezTo>
                  <a:close/>
                  <a:moveTo>
                    <a:pt x="597" y="1425"/>
                  </a:moveTo>
                  <a:cubicBezTo>
                    <a:pt x="595" y="1428"/>
                    <a:pt x="591" y="1424"/>
                    <a:pt x="588" y="1424"/>
                  </a:cubicBezTo>
                  <a:cubicBezTo>
                    <a:pt x="589" y="1423"/>
                    <a:pt x="591" y="1423"/>
                    <a:pt x="593" y="1423"/>
                  </a:cubicBezTo>
                  <a:cubicBezTo>
                    <a:pt x="595" y="1423"/>
                    <a:pt x="596" y="1424"/>
                    <a:pt x="597" y="1425"/>
                  </a:cubicBezTo>
                  <a:close/>
                  <a:moveTo>
                    <a:pt x="542" y="1414"/>
                  </a:moveTo>
                  <a:cubicBezTo>
                    <a:pt x="541" y="1412"/>
                    <a:pt x="555" y="1414"/>
                    <a:pt x="552" y="1417"/>
                  </a:cubicBezTo>
                  <a:cubicBezTo>
                    <a:pt x="550" y="1417"/>
                    <a:pt x="544" y="1416"/>
                    <a:pt x="542" y="1414"/>
                  </a:cubicBezTo>
                  <a:close/>
                  <a:moveTo>
                    <a:pt x="790" y="91"/>
                  </a:moveTo>
                  <a:cubicBezTo>
                    <a:pt x="794" y="92"/>
                    <a:pt x="803" y="91"/>
                    <a:pt x="800" y="94"/>
                  </a:cubicBezTo>
                  <a:cubicBezTo>
                    <a:pt x="797" y="93"/>
                    <a:pt x="788" y="94"/>
                    <a:pt x="790" y="91"/>
                  </a:cubicBezTo>
                  <a:close/>
                  <a:moveTo>
                    <a:pt x="320" y="1310"/>
                  </a:moveTo>
                  <a:cubicBezTo>
                    <a:pt x="322" y="1307"/>
                    <a:pt x="322" y="1307"/>
                    <a:pt x="322" y="1307"/>
                  </a:cubicBezTo>
                  <a:cubicBezTo>
                    <a:pt x="325" y="1309"/>
                    <a:pt x="325" y="1311"/>
                    <a:pt x="327" y="1312"/>
                  </a:cubicBezTo>
                  <a:cubicBezTo>
                    <a:pt x="326" y="1313"/>
                    <a:pt x="324" y="1312"/>
                    <a:pt x="320" y="1310"/>
                  </a:cubicBezTo>
                  <a:close/>
                  <a:moveTo>
                    <a:pt x="869" y="1405"/>
                  </a:moveTo>
                  <a:cubicBezTo>
                    <a:pt x="869" y="1402"/>
                    <a:pt x="873" y="1400"/>
                    <a:pt x="879" y="1399"/>
                  </a:cubicBezTo>
                  <a:cubicBezTo>
                    <a:pt x="885" y="1398"/>
                    <a:pt x="893" y="1397"/>
                    <a:pt x="899" y="1395"/>
                  </a:cubicBezTo>
                  <a:cubicBezTo>
                    <a:pt x="902" y="1394"/>
                    <a:pt x="902" y="1393"/>
                    <a:pt x="904" y="1392"/>
                  </a:cubicBezTo>
                  <a:cubicBezTo>
                    <a:pt x="904" y="1392"/>
                    <a:pt x="907" y="1392"/>
                    <a:pt x="909" y="1392"/>
                  </a:cubicBezTo>
                  <a:cubicBezTo>
                    <a:pt x="916" y="1389"/>
                    <a:pt x="923" y="1387"/>
                    <a:pt x="928" y="1385"/>
                  </a:cubicBezTo>
                  <a:cubicBezTo>
                    <a:pt x="929" y="1385"/>
                    <a:pt x="931" y="1387"/>
                    <a:pt x="934" y="1385"/>
                  </a:cubicBezTo>
                  <a:cubicBezTo>
                    <a:pt x="935" y="1388"/>
                    <a:pt x="935" y="1388"/>
                    <a:pt x="935" y="1388"/>
                  </a:cubicBezTo>
                  <a:cubicBezTo>
                    <a:pt x="932" y="1390"/>
                    <a:pt x="930" y="1390"/>
                    <a:pt x="926" y="1391"/>
                  </a:cubicBezTo>
                  <a:cubicBezTo>
                    <a:pt x="922" y="1392"/>
                    <a:pt x="919" y="1391"/>
                    <a:pt x="915" y="1392"/>
                  </a:cubicBezTo>
                  <a:cubicBezTo>
                    <a:pt x="911" y="1393"/>
                    <a:pt x="902" y="1397"/>
                    <a:pt x="893" y="1400"/>
                  </a:cubicBezTo>
                  <a:cubicBezTo>
                    <a:pt x="886" y="1401"/>
                    <a:pt x="877" y="1403"/>
                    <a:pt x="869" y="1405"/>
                  </a:cubicBezTo>
                  <a:close/>
                  <a:moveTo>
                    <a:pt x="851" y="1408"/>
                  </a:moveTo>
                  <a:cubicBezTo>
                    <a:pt x="852" y="1407"/>
                    <a:pt x="855" y="1406"/>
                    <a:pt x="858" y="1406"/>
                  </a:cubicBezTo>
                  <a:cubicBezTo>
                    <a:pt x="861" y="1405"/>
                    <a:pt x="863" y="1405"/>
                    <a:pt x="863" y="1407"/>
                  </a:cubicBezTo>
                  <a:cubicBezTo>
                    <a:pt x="860" y="1408"/>
                    <a:pt x="851" y="1412"/>
                    <a:pt x="851" y="1408"/>
                  </a:cubicBezTo>
                  <a:close/>
                  <a:moveTo>
                    <a:pt x="356" y="1327"/>
                  </a:moveTo>
                  <a:cubicBezTo>
                    <a:pt x="361" y="1328"/>
                    <a:pt x="365" y="1328"/>
                    <a:pt x="372" y="1333"/>
                  </a:cubicBezTo>
                  <a:cubicBezTo>
                    <a:pt x="369" y="1336"/>
                    <a:pt x="360" y="1332"/>
                    <a:pt x="356" y="1327"/>
                  </a:cubicBezTo>
                  <a:close/>
                  <a:moveTo>
                    <a:pt x="828" y="1414"/>
                  </a:moveTo>
                  <a:cubicBezTo>
                    <a:pt x="826" y="1415"/>
                    <a:pt x="823" y="1415"/>
                    <a:pt x="820" y="1416"/>
                  </a:cubicBezTo>
                  <a:cubicBezTo>
                    <a:pt x="818" y="1414"/>
                    <a:pt x="821" y="1413"/>
                    <a:pt x="824" y="1413"/>
                  </a:cubicBezTo>
                  <a:cubicBezTo>
                    <a:pt x="826" y="1412"/>
                    <a:pt x="829" y="1412"/>
                    <a:pt x="828" y="1414"/>
                  </a:cubicBezTo>
                  <a:close/>
                  <a:moveTo>
                    <a:pt x="460" y="1380"/>
                  </a:moveTo>
                  <a:cubicBezTo>
                    <a:pt x="454" y="1378"/>
                    <a:pt x="455" y="1376"/>
                    <a:pt x="453" y="1374"/>
                  </a:cubicBezTo>
                  <a:cubicBezTo>
                    <a:pt x="455" y="1373"/>
                    <a:pt x="463" y="1378"/>
                    <a:pt x="460" y="1380"/>
                  </a:cubicBezTo>
                  <a:close/>
                  <a:moveTo>
                    <a:pt x="1174" y="288"/>
                  </a:moveTo>
                  <a:cubicBezTo>
                    <a:pt x="1173" y="290"/>
                    <a:pt x="1170" y="289"/>
                    <a:pt x="1167" y="285"/>
                  </a:cubicBezTo>
                  <a:cubicBezTo>
                    <a:pt x="1168" y="283"/>
                    <a:pt x="1171" y="285"/>
                    <a:pt x="1174" y="288"/>
                  </a:cubicBezTo>
                  <a:close/>
                  <a:moveTo>
                    <a:pt x="645" y="1422"/>
                  </a:moveTo>
                  <a:cubicBezTo>
                    <a:pt x="636" y="1421"/>
                    <a:pt x="635" y="1417"/>
                    <a:pt x="625" y="1416"/>
                  </a:cubicBezTo>
                  <a:cubicBezTo>
                    <a:pt x="625" y="1412"/>
                    <a:pt x="634" y="1415"/>
                    <a:pt x="638" y="1416"/>
                  </a:cubicBezTo>
                  <a:cubicBezTo>
                    <a:pt x="644" y="1416"/>
                    <a:pt x="650" y="1415"/>
                    <a:pt x="654" y="1417"/>
                  </a:cubicBezTo>
                  <a:cubicBezTo>
                    <a:pt x="651" y="1418"/>
                    <a:pt x="647" y="1418"/>
                    <a:pt x="641" y="1418"/>
                  </a:cubicBezTo>
                  <a:cubicBezTo>
                    <a:pt x="639" y="1420"/>
                    <a:pt x="647" y="1419"/>
                    <a:pt x="645" y="1422"/>
                  </a:cubicBezTo>
                  <a:close/>
                  <a:moveTo>
                    <a:pt x="661" y="1420"/>
                  </a:moveTo>
                  <a:cubicBezTo>
                    <a:pt x="656" y="1420"/>
                    <a:pt x="657" y="1418"/>
                    <a:pt x="659" y="1418"/>
                  </a:cubicBezTo>
                  <a:cubicBezTo>
                    <a:pt x="661" y="1417"/>
                    <a:pt x="665" y="1416"/>
                    <a:pt x="666" y="1418"/>
                  </a:cubicBezTo>
                  <a:cubicBezTo>
                    <a:pt x="667" y="1420"/>
                    <a:pt x="658" y="1417"/>
                    <a:pt x="661" y="1420"/>
                  </a:cubicBezTo>
                  <a:close/>
                  <a:moveTo>
                    <a:pt x="1312" y="507"/>
                  </a:moveTo>
                  <a:cubicBezTo>
                    <a:pt x="1312" y="504"/>
                    <a:pt x="1307" y="498"/>
                    <a:pt x="1311" y="498"/>
                  </a:cubicBezTo>
                  <a:cubicBezTo>
                    <a:pt x="1313" y="502"/>
                    <a:pt x="1316" y="506"/>
                    <a:pt x="1312" y="507"/>
                  </a:cubicBezTo>
                  <a:close/>
                  <a:moveTo>
                    <a:pt x="709" y="1418"/>
                  </a:moveTo>
                  <a:cubicBezTo>
                    <a:pt x="708" y="1415"/>
                    <a:pt x="722" y="1416"/>
                    <a:pt x="720" y="1419"/>
                  </a:cubicBezTo>
                  <a:cubicBezTo>
                    <a:pt x="715" y="1420"/>
                    <a:pt x="712" y="1420"/>
                    <a:pt x="709" y="1418"/>
                  </a:cubicBezTo>
                  <a:close/>
                  <a:moveTo>
                    <a:pt x="1207" y="340"/>
                  </a:moveTo>
                  <a:cubicBezTo>
                    <a:pt x="1206" y="338"/>
                    <a:pt x="1205" y="336"/>
                    <a:pt x="1204" y="334"/>
                  </a:cubicBezTo>
                  <a:cubicBezTo>
                    <a:pt x="1209" y="333"/>
                    <a:pt x="1214" y="342"/>
                    <a:pt x="1207" y="340"/>
                  </a:cubicBezTo>
                  <a:close/>
                  <a:moveTo>
                    <a:pt x="730" y="1416"/>
                  </a:moveTo>
                  <a:cubicBezTo>
                    <a:pt x="735" y="1416"/>
                    <a:pt x="741" y="1415"/>
                    <a:pt x="746" y="1415"/>
                  </a:cubicBezTo>
                  <a:cubicBezTo>
                    <a:pt x="748" y="1418"/>
                    <a:pt x="729" y="1419"/>
                    <a:pt x="730" y="1416"/>
                  </a:cubicBezTo>
                  <a:close/>
                  <a:moveTo>
                    <a:pt x="1008" y="176"/>
                  </a:moveTo>
                  <a:cubicBezTo>
                    <a:pt x="1012" y="178"/>
                    <a:pt x="1017" y="181"/>
                    <a:pt x="1015" y="183"/>
                  </a:cubicBezTo>
                  <a:cubicBezTo>
                    <a:pt x="1011" y="183"/>
                    <a:pt x="1005" y="178"/>
                    <a:pt x="1008" y="176"/>
                  </a:cubicBezTo>
                  <a:close/>
                  <a:moveTo>
                    <a:pt x="1117" y="251"/>
                  </a:moveTo>
                  <a:cubicBezTo>
                    <a:pt x="1114" y="249"/>
                    <a:pt x="1106" y="245"/>
                    <a:pt x="1107" y="241"/>
                  </a:cubicBezTo>
                  <a:cubicBezTo>
                    <a:pt x="1112" y="245"/>
                    <a:pt x="1120" y="247"/>
                    <a:pt x="1117" y="251"/>
                  </a:cubicBezTo>
                  <a:close/>
                  <a:moveTo>
                    <a:pt x="1018" y="183"/>
                  </a:moveTo>
                  <a:cubicBezTo>
                    <a:pt x="1021" y="184"/>
                    <a:pt x="1024" y="186"/>
                    <a:pt x="1026" y="187"/>
                  </a:cubicBezTo>
                  <a:cubicBezTo>
                    <a:pt x="1027" y="189"/>
                    <a:pt x="1024" y="188"/>
                    <a:pt x="1021" y="187"/>
                  </a:cubicBezTo>
                  <a:cubicBezTo>
                    <a:pt x="1019" y="185"/>
                    <a:pt x="1017" y="183"/>
                    <a:pt x="1018" y="183"/>
                  </a:cubicBezTo>
                  <a:close/>
                  <a:moveTo>
                    <a:pt x="827" y="1405"/>
                  </a:moveTo>
                  <a:cubicBezTo>
                    <a:pt x="823" y="1406"/>
                    <a:pt x="822" y="1405"/>
                    <a:pt x="820" y="1405"/>
                  </a:cubicBezTo>
                  <a:cubicBezTo>
                    <a:pt x="820" y="1404"/>
                    <a:pt x="822" y="1403"/>
                    <a:pt x="826" y="1402"/>
                  </a:cubicBezTo>
                  <a:lnTo>
                    <a:pt x="827" y="1405"/>
                  </a:lnTo>
                  <a:close/>
                  <a:moveTo>
                    <a:pt x="799" y="1409"/>
                  </a:moveTo>
                  <a:cubicBezTo>
                    <a:pt x="792" y="1411"/>
                    <a:pt x="792" y="1411"/>
                    <a:pt x="792" y="1411"/>
                  </a:cubicBezTo>
                  <a:cubicBezTo>
                    <a:pt x="790" y="1407"/>
                    <a:pt x="800" y="1406"/>
                    <a:pt x="799" y="1409"/>
                  </a:cubicBezTo>
                  <a:close/>
                  <a:moveTo>
                    <a:pt x="859" y="1397"/>
                  </a:moveTo>
                  <a:cubicBezTo>
                    <a:pt x="857" y="1397"/>
                    <a:pt x="858" y="1396"/>
                    <a:pt x="859" y="1395"/>
                  </a:cubicBezTo>
                  <a:cubicBezTo>
                    <a:pt x="860" y="1394"/>
                    <a:pt x="861" y="1393"/>
                    <a:pt x="867" y="1391"/>
                  </a:cubicBezTo>
                  <a:cubicBezTo>
                    <a:pt x="867" y="1391"/>
                    <a:pt x="868" y="1392"/>
                    <a:pt x="869" y="1392"/>
                  </a:cubicBezTo>
                  <a:cubicBezTo>
                    <a:pt x="869" y="1391"/>
                    <a:pt x="877" y="1387"/>
                    <a:pt x="879" y="1389"/>
                  </a:cubicBezTo>
                  <a:cubicBezTo>
                    <a:pt x="880" y="1393"/>
                    <a:pt x="861" y="1393"/>
                    <a:pt x="859" y="1397"/>
                  </a:cubicBezTo>
                  <a:close/>
                  <a:moveTo>
                    <a:pt x="1190" y="1171"/>
                  </a:moveTo>
                  <a:cubicBezTo>
                    <a:pt x="1188" y="1174"/>
                    <a:pt x="1185" y="1177"/>
                    <a:pt x="1183" y="1178"/>
                  </a:cubicBezTo>
                  <a:cubicBezTo>
                    <a:pt x="1181" y="1176"/>
                    <a:pt x="1189" y="1168"/>
                    <a:pt x="1190" y="1171"/>
                  </a:cubicBezTo>
                  <a:close/>
                  <a:moveTo>
                    <a:pt x="1133" y="1227"/>
                  </a:moveTo>
                  <a:cubicBezTo>
                    <a:pt x="1133" y="1224"/>
                    <a:pt x="1141" y="1219"/>
                    <a:pt x="1145" y="1215"/>
                  </a:cubicBezTo>
                  <a:cubicBezTo>
                    <a:pt x="1144" y="1218"/>
                    <a:pt x="1137" y="1224"/>
                    <a:pt x="1133" y="1227"/>
                  </a:cubicBezTo>
                  <a:close/>
                  <a:moveTo>
                    <a:pt x="1114" y="1245"/>
                  </a:moveTo>
                  <a:cubicBezTo>
                    <a:pt x="1113" y="1240"/>
                    <a:pt x="1120" y="1236"/>
                    <a:pt x="1125" y="1233"/>
                  </a:cubicBezTo>
                  <a:cubicBezTo>
                    <a:pt x="1126" y="1236"/>
                    <a:pt x="1118" y="1241"/>
                    <a:pt x="1114" y="1245"/>
                  </a:cubicBezTo>
                  <a:close/>
                  <a:moveTo>
                    <a:pt x="1071" y="1273"/>
                  </a:moveTo>
                  <a:cubicBezTo>
                    <a:pt x="1087" y="1263"/>
                    <a:pt x="1071" y="1284"/>
                    <a:pt x="1071" y="1273"/>
                  </a:cubicBezTo>
                  <a:close/>
                  <a:moveTo>
                    <a:pt x="1047" y="1292"/>
                  </a:moveTo>
                  <a:cubicBezTo>
                    <a:pt x="1046" y="1290"/>
                    <a:pt x="1046" y="1290"/>
                    <a:pt x="1046" y="1290"/>
                  </a:cubicBezTo>
                  <a:cubicBezTo>
                    <a:pt x="1049" y="1288"/>
                    <a:pt x="1052" y="1287"/>
                    <a:pt x="1054" y="1286"/>
                  </a:cubicBezTo>
                  <a:cubicBezTo>
                    <a:pt x="1053" y="1288"/>
                    <a:pt x="1050" y="1290"/>
                    <a:pt x="1047" y="1292"/>
                  </a:cubicBezTo>
                  <a:close/>
                  <a:moveTo>
                    <a:pt x="992" y="1323"/>
                  </a:moveTo>
                  <a:cubicBezTo>
                    <a:pt x="992" y="1321"/>
                    <a:pt x="994" y="1319"/>
                    <a:pt x="997" y="1317"/>
                  </a:cubicBezTo>
                  <a:cubicBezTo>
                    <a:pt x="999" y="1315"/>
                    <a:pt x="1003" y="1314"/>
                    <a:pt x="1006" y="1312"/>
                  </a:cubicBezTo>
                  <a:cubicBezTo>
                    <a:pt x="1005" y="1318"/>
                    <a:pt x="998" y="1319"/>
                    <a:pt x="992" y="1323"/>
                  </a:cubicBezTo>
                  <a:close/>
                  <a:moveTo>
                    <a:pt x="1168" y="1185"/>
                  </a:moveTo>
                  <a:cubicBezTo>
                    <a:pt x="1170" y="1183"/>
                    <a:pt x="1174" y="1177"/>
                    <a:pt x="1175" y="1180"/>
                  </a:cubicBezTo>
                  <a:cubicBezTo>
                    <a:pt x="1174" y="1182"/>
                    <a:pt x="1169" y="1187"/>
                    <a:pt x="1168" y="1185"/>
                  </a:cubicBezTo>
                  <a:close/>
                  <a:moveTo>
                    <a:pt x="966" y="1334"/>
                  </a:moveTo>
                  <a:cubicBezTo>
                    <a:pt x="965" y="1332"/>
                    <a:pt x="968" y="1331"/>
                    <a:pt x="971" y="1329"/>
                  </a:cubicBezTo>
                  <a:cubicBezTo>
                    <a:pt x="974" y="1328"/>
                    <a:pt x="978" y="1326"/>
                    <a:pt x="980" y="1325"/>
                  </a:cubicBezTo>
                  <a:cubicBezTo>
                    <a:pt x="980" y="1328"/>
                    <a:pt x="970" y="1334"/>
                    <a:pt x="966" y="1334"/>
                  </a:cubicBezTo>
                  <a:close/>
                  <a:moveTo>
                    <a:pt x="955" y="1339"/>
                  </a:moveTo>
                  <a:cubicBezTo>
                    <a:pt x="954" y="1336"/>
                    <a:pt x="961" y="1333"/>
                    <a:pt x="964" y="1334"/>
                  </a:cubicBezTo>
                  <a:cubicBezTo>
                    <a:pt x="962" y="1336"/>
                    <a:pt x="958" y="1339"/>
                    <a:pt x="955" y="1339"/>
                  </a:cubicBezTo>
                  <a:close/>
                  <a:moveTo>
                    <a:pt x="907" y="1357"/>
                  </a:moveTo>
                  <a:cubicBezTo>
                    <a:pt x="904" y="1359"/>
                    <a:pt x="902" y="1357"/>
                    <a:pt x="902" y="1357"/>
                  </a:cubicBezTo>
                  <a:cubicBezTo>
                    <a:pt x="899" y="1357"/>
                    <a:pt x="894" y="1362"/>
                    <a:pt x="893" y="1358"/>
                  </a:cubicBezTo>
                  <a:cubicBezTo>
                    <a:pt x="896" y="1357"/>
                    <a:pt x="899" y="1355"/>
                    <a:pt x="901" y="1355"/>
                  </a:cubicBezTo>
                  <a:cubicBezTo>
                    <a:pt x="902" y="1355"/>
                    <a:pt x="901" y="1357"/>
                    <a:pt x="902" y="1357"/>
                  </a:cubicBezTo>
                  <a:cubicBezTo>
                    <a:pt x="904" y="1357"/>
                    <a:pt x="908" y="1354"/>
                    <a:pt x="907" y="1357"/>
                  </a:cubicBezTo>
                  <a:close/>
                  <a:moveTo>
                    <a:pt x="1148" y="1201"/>
                  </a:moveTo>
                  <a:cubicBezTo>
                    <a:pt x="1152" y="1196"/>
                    <a:pt x="1155" y="1194"/>
                    <a:pt x="1157" y="1196"/>
                  </a:cubicBezTo>
                  <a:cubicBezTo>
                    <a:pt x="1155" y="1201"/>
                    <a:pt x="1150" y="1203"/>
                    <a:pt x="1148" y="1201"/>
                  </a:cubicBezTo>
                  <a:close/>
                  <a:moveTo>
                    <a:pt x="793" y="1381"/>
                  </a:moveTo>
                  <a:cubicBezTo>
                    <a:pt x="789" y="1382"/>
                    <a:pt x="784" y="1383"/>
                    <a:pt x="784" y="1380"/>
                  </a:cubicBezTo>
                  <a:cubicBezTo>
                    <a:pt x="789" y="1379"/>
                    <a:pt x="793" y="1379"/>
                    <a:pt x="793" y="1381"/>
                  </a:cubicBezTo>
                  <a:close/>
                  <a:moveTo>
                    <a:pt x="954" y="186"/>
                  </a:moveTo>
                  <a:cubicBezTo>
                    <a:pt x="953" y="190"/>
                    <a:pt x="946" y="184"/>
                    <a:pt x="942" y="183"/>
                  </a:cubicBezTo>
                  <a:cubicBezTo>
                    <a:pt x="936" y="181"/>
                    <a:pt x="929" y="179"/>
                    <a:pt x="929" y="175"/>
                  </a:cubicBezTo>
                  <a:cubicBezTo>
                    <a:pt x="939" y="177"/>
                    <a:pt x="944" y="181"/>
                    <a:pt x="954" y="186"/>
                  </a:cubicBezTo>
                  <a:close/>
                  <a:moveTo>
                    <a:pt x="705" y="1386"/>
                  </a:moveTo>
                  <a:cubicBezTo>
                    <a:pt x="705" y="1384"/>
                    <a:pt x="712" y="1384"/>
                    <a:pt x="714" y="1385"/>
                  </a:cubicBezTo>
                  <a:cubicBezTo>
                    <a:pt x="714" y="1387"/>
                    <a:pt x="707" y="1387"/>
                    <a:pt x="705" y="1386"/>
                  </a:cubicBezTo>
                  <a:close/>
                  <a:moveTo>
                    <a:pt x="627" y="1378"/>
                  </a:moveTo>
                  <a:cubicBezTo>
                    <a:pt x="631" y="1386"/>
                    <a:pt x="606" y="1377"/>
                    <a:pt x="627" y="1378"/>
                  </a:cubicBezTo>
                  <a:close/>
                  <a:moveTo>
                    <a:pt x="982" y="200"/>
                  </a:moveTo>
                  <a:cubicBezTo>
                    <a:pt x="980" y="203"/>
                    <a:pt x="976" y="198"/>
                    <a:pt x="973" y="196"/>
                  </a:cubicBezTo>
                  <a:cubicBezTo>
                    <a:pt x="969" y="195"/>
                    <a:pt x="962" y="194"/>
                    <a:pt x="960" y="192"/>
                  </a:cubicBezTo>
                  <a:cubicBezTo>
                    <a:pt x="965" y="189"/>
                    <a:pt x="976" y="195"/>
                    <a:pt x="982" y="200"/>
                  </a:cubicBezTo>
                  <a:close/>
                  <a:moveTo>
                    <a:pt x="1116" y="298"/>
                  </a:moveTo>
                  <a:cubicBezTo>
                    <a:pt x="1112" y="295"/>
                    <a:pt x="1116" y="300"/>
                    <a:pt x="1113" y="300"/>
                  </a:cubicBezTo>
                  <a:cubicBezTo>
                    <a:pt x="1112" y="296"/>
                    <a:pt x="1108" y="291"/>
                    <a:pt x="1103" y="286"/>
                  </a:cubicBezTo>
                  <a:cubicBezTo>
                    <a:pt x="1097" y="280"/>
                    <a:pt x="1089" y="275"/>
                    <a:pt x="1082" y="268"/>
                  </a:cubicBezTo>
                  <a:cubicBezTo>
                    <a:pt x="1075" y="263"/>
                    <a:pt x="1069" y="258"/>
                    <a:pt x="1065" y="255"/>
                  </a:cubicBezTo>
                  <a:cubicBezTo>
                    <a:pt x="1063" y="254"/>
                    <a:pt x="1059" y="253"/>
                    <a:pt x="1058" y="252"/>
                  </a:cubicBezTo>
                  <a:cubicBezTo>
                    <a:pt x="1055" y="250"/>
                    <a:pt x="1055" y="247"/>
                    <a:pt x="1053" y="245"/>
                  </a:cubicBezTo>
                  <a:cubicBezTo>
                    <a:pt x="1053" y="245"/>
                    <a:pt x="1048" y="242"/>
                    <a:pt x="1046" y="241"/>
                  </a:cubicBezTo>
                  <a:cubicBezTo>
                    <a:pt x="1043" y="239"/>
                    <a:pt x="1039" y="236"/>
                    <a:pt x="1035" y="233"/>
                  </a:cubicBezTo>
                  <a:cubicBezTo>
                    <a:pt x="1030" y="230"/>
                    <a:pt x="1025" y="227"/>
                    <a:pt x="1022" y="226"/>
                  </a:cubicBezTo>
                  <a:cubicBezTo>
                    <a:pt x="1018" y="224"/>
                    <a:pt x="1013" y="224"/>
                    <a:pt x="1008" y="220"/>
                  </a:cubicBezTo>
                  <a:cubicBezTo>
                    <a:pt x="1007" y="219"/>
                    <a:pt x="1008" y="218"/>
                    <a:pt x="1006" y="216"/>
                  </a:cubicBezTo>
                  <a:cubicBezTo>
                    <a:pt x="1002" y="214"/>
                    <a:pt x="999" y="214"/>
                    <a:pt x="997" y="212"/>
                  </a:cubicBezTo>
                  <a:cubicBezTo>
                    <a:pt x="994" y="211"/>
                    <a:pt x="993" y="209"/>
                    <a:pt x="990" y="207"/>
                  </a:cubicBezTo>
                  <a:cubicBezTo>
                    <a:pt x="989" y="206"/>
                    <a:pt x="983" y="203"/>
                    <a:pt x="985" y="202"/>
                  </a:cubicBezTo>
                  <a:cubicBezTo>
                    <a:pt x="990" y="202"/>
                    <a:pt x="993" y="205"/>
                    <a:pt x="997" y="208"/>
                  </a:cubicBezTo>
                  <a:cubicBezTo>
                    <a:pt x="999" y="209"/>
                    <a:pt x="1004" y="210"/>
                    <a:pt x="1004" y="210"/>
                  </a:cubicBezTo>
                  <a:cubicBezTo>
                    <a:pt x="1005" y="211"/>
                    <a:pt x="1005" y="213"/>
                    <a:pt x="1006" y="213"/>
                  </a:cubicBezTo>
                  <a:cubicBezTo>
                    <a:pt x="1009" y="215"/>
                    <a:pt x="1009" y="214"/>
                    <a:pt x="1011" y="214"/>
                  </a:cubicBezTo>
                  <a:cubicBezTo>
                    <a:pt x="1013" y="215"/>
                    <a:pt x="1022" y="223"/>
                    <a:pt x="1025" y="224"/>
                  </a:cubicBezTo>
                  <a:cubicBezTo>
                    <a:pt x="1027" y="226"/>
                    <a:pt x="1031" y="226"/>
                    <a:pt x="1034" y="228"/>
                  </a:cubicBezTo>
                  <a:cubicBezTo>
                    <a:pt x="1033" y="227"/>
                    <a:pt x="1041" y="232"/>
                    <a:pt x="1040" y="232"/>
                  </a:cubicBezTo>
                  <a:cubicBezTo>
                    <a:pt x="1041" y="233"/>
                    <a:pt x="1040" y="234"/>
                    <a:pt x="1042" y="235"/>
                  </a:cubicBezTo>
                  <a:cubicBezTo>
                    <a:pt x="1046" y="238"/>
                    <a:pt x="1051" y="239"/>
                    <a:pt x="1055" y="242"/>
                  </a:cubicBezTo>
                  <a:cubicBezTo>
                    <a:pt x="1058" y="244"/>
                    <a:pt x="1058" y="246"/>
                    <a:pt x="1061" y="249"/>
                  </a:cubicBezTo>
                  <a:cubicBezTo>
                    <a:pt x="1061" y="249"/>
                    <a:pt x="1065" y="251"/>
                    <a:pt x="1067" y="252"/>
                  </a:cubicBezTo>
                  <a:cubicBezTo>
                    <a:pt x="1069" y="253"/>
                    <a:pt x="1068" y="254"/>
                    <a:pt x="1070" y="256"/>
                  </a:cubicBezTo>
                  <a:cubicBezTo>
                    <a:pt x="1071" y="256"/>
                    <a:pt x="1072" y="256"/>
                    <a:pt x="1073" y="257"/>
                  </a:cubicBezTo>
                  <a:cubicBezTo>
                    <a:pt x="1076" y="259"/>
                    <a:pt x="1081" y="262"/>
                    <a:pt x="1086" y="266"/>
                  </a:cubicBezTo>
                  <a:cubicBezTo>
                    <a:pt x="1091" y="270"/>
                    <a:pt x="1096" y="275"/>
                    <a:pt x="1100" y="277"/>
                  </a:cubicBezTo>
                  <a:cubicBezTo>
                    <a:pt x="1103" y="279"/>
                    <a:pt x="1104" y="278"/>
                    <a:pt x="1105" y="279"/>
                  </a:cubicBezTo>
                  <a:cubicBezTo>
                    <a:pt x="1108" y="281"/>
                    <a:pt x="1107" y="282"/>
                    <a:pt x="1110" y="284"/>
                  </a:cubicBezTo>
                  <a:cubicBezTo>
                    <a:pt x="1111" y="285"/>
                    <a:pt x="1112" y="284"/>
                    <a:pt x="1115" y="286"/>
                  </a:cubicBezTo>
                  <a:cubicBezTo>
                    <a:pt x="1114" y="286"/>
                    <a:pt x="1113" y="288"/>
                    <a:pt x="1115" y="289"/>
                  </a:cubicBezTo>
                  <a:cubicBezTo>
                    <a:pt x="1117" y="291"/>
                    <a:pt x="1117" y="291"/>
                    <a:pt x="1119" y="291"/>
                  </a:cubicBezTo>
                  <a:cubicBezTo>
                    <a:pt x="1123" y="294"/>
                    <a:pt x="1123" y="296"/>
                    <a:pt x="1127" y="300"/>
                  </a:cubicBezTo>
                  <a:cubicBezTo>
                    <a:pt x="1131" y="303"/>
                    <a:pt x="1134" y="305"/>
                    <a:pt x="1138" y="308"/>
                  </a:cubicBezTo>
                  <a:cubicBezTo>
                    <a:pt x="1140" y="311"/>
                    <a:pt x="1143" y="314"/>
                    <a:pt x="1146" y="318"/>
                  </a:cubicBezTo>
                  <a:cubicBezTo>
                    <a:pt x="1147" y="319"/>
                    <a:pt x="1149" y="321"/>
                    <a:pt x="1150" y="323"/>
                  </a:cubicBezTo>
                  <a:cubicBezTo>
                    <a:pt x="1151" y="324"/>
                    <a:pt x="1153" y="326"/>
                    <a:pt x="1154" y="328"/>
                  </a:cubicBezTo>
                  <a:cubicBezTo>
                    <a:pt x="1157" y="330"/>
                    <a:pt x="1160" y="332"/>
                    <a:pt x="1162" y="334"/>
                  </a:cubicBezTo>
                  <a:cubicBezTo>
                    <a:pt x="1164" y="337"/>
                    <a:pt x="1165" y="340"/>
                    <a:pt x="1167" y="343"/>
                  </a:cubicBezTo>
                  <a:cubicBezTo>
                    <a:pt x="1173" y="349"/>
                    <a:pt x="1179" y="354"/>
                    <a:pt x="1184" y="362"/>
                  </a:cubicBezTo>
                  <a:cubicBezTo>
                    <a:pt x="1185" y="364"/>
                    <a:pt x="1185" y="366"/>
                    <a:pt x="1186" y="367"/>
                  </a:cubicBezTo>
                  <a:cubicBezTo>
                    <a:pt x="1186" y="367"/>
                    <a:pt x="1188" y="369"/>
                    <a:pt x="1190" y="370"/>
                  </a:cubicBezTo>
                  <a:cubicBezTo>
                    <a:pt x="1193" y="374"/>
                    <a:pt x="1194" y="378"/>
                    <a:pt x="1196" y="380"/>
                  </a:cubicBezTo>
                  <a:cubicBezTo>
                    <a:pt x="1199" y="383"/>
                    <a:pt x="1201" y="383"/>
                    <a:pt x="1203" y="385"/>
                  </a:cubicBezTo>
                  <a:cubicBezTo>
                    <a:pt x="1205" y="387"/>
                    <a:pt x="1207" y="390"/>
                    <a:pt x="1208" y="392"/>
                  </a:cubicBezTo>
                  <a:cubicBezTo>
                    <a:pt x="1211" y="395"/>
                    <a:pt x="1213" y="396"/>
                    <a:pt x="1215" y="398"/>
                  </a:cubicBezTo>
                  <a:cubicBezTo>
                    <a:pt x="1217" y="401"/>
                    <a:pt x="1219" y="405"/>
                    <a:pt x="1221" y="409"/>
                  </a:cubicBezTo>
                  <a:cubicBezTo>
                    <a:pt x="1224" y="413"/>
                    <a:pt x="1226" y="417"/>
                    <a:pt x="1228" y="421"/>
                  </a:cubicBezTo>
                  <a:cubicBezTo>
                    <a:pt x="1231" y="425"/>
                    <a:pt x="1236" y="429"/>
                    <a:pt x="1238" y="435"/>
                  </a:cubicBezTo>
                  <a:cubicBezTo>
                    <a:pt x="1238" y="435"/>
                    <a:pt x="1237" y="437"/>
                    <a:pt x="1237" y="437"/>
                  </a:cubicBezTo>
                  <a:cubicBezTo>
                    <a:pt x="1239" y="440"/>
                    <a:pt x="1241" y="441"/>
                    <a:pt x="1242" y="444"/>
                  </a:cubicBezTo>
                  <a:cubicBezTo>
                    <a:pt x="1243" y="446"/>
                    <a:pt x="1243" y="449"/>
                    <a:pt x="1243" y="451"/>
                  </a:cubicBezTo>
                  <a:cubicBezTo>
                    <a:pt x="1245" y="456"/>
                    <a:pt x="1248" y="461"/>
                    <a:pt x="1251" y="466"/>
                  </a:cubicBezTo>
                  <a:cubicBezTo>
                    <a:pt x="1252" y="467"/>
                    <a:pt x="1253" y="469"/>
                    <a:pt x="1254" y="470"/>
                  </a:cubicBezTo>
                  <a:cubicBezTo>
                    <a:pt x="1254" y="471"/>
                    <a:pt x="1255" y="473"/>
                    <a:pt x="1256" y="474"/>
                  </a:cubicBezTo>
                  <a:cubicBezTo>
                    <a:pt x="1258" y="477"/>
                    <a:pt x="1259" y="480"/>
                    <a:pt x="1261" y="483"/>
                  </a:cubicBezTo>
                  <a:cubicBezTo>
                    <a:pt x="1262" y="485"/>
                    <a:pt x="1262" y="488"/>
                    <a:pt x="1262" y="488"/>
                  </a:cubicBezTo>
                  <a:cubicBezTo>
                    <a:pt x="1263" y="489"/>
                    <a:pt x="1264" y="490"/>
                    <a:pt x="1265" y="492"/>
                  </a:cubicBezTo>
                  <a:cubicBezTo>
                    <a:pt x="1266" y="495"/>
                    <a:pt x="1266" y="498"/>
                    <a:pt x="1267" y="501"/>
                  </a:cubicBezTo>
                  <a:cubicBezTo>
                    <a:pt x="1268" y="503"/>
                    <a:pt x="1269" y="503"/>
                    <a:pt x="1270" y="505"/>
                  </a:cubicBezTo>
                  <a:cubicBezTo>
                    <a:pt x="1271" y="507"/>
                    <a:pt x="1271" y="508"/>
                    <a:pt x="1272" y="511"/>
                  </a:cubicBezTo>
                  <a:cubicBezTo>
                    <a:pt x="1273" y="515"/>
                    <a:pt x="1276" y="518"/>
                    <a:pt x="1277" y="522"/>
                  </a:cubicBezTo>
                  <a:cubicBezTo>
                    <a:pt x="1278" y="524"/>
                    <a:pt x="1278" y="525"/>
                    <a:pt x="1279" y="528"/>
                  </a:cubicBezTo>
                  <a:cubicBezTo>
                    <a:pt x="1280" y="531"/>
                    <a:pt x="1282" y="530"/>
                    <a:pt x="1283" y="534"/>
                  </a:cubicBezTo>
                  <a:cubicBezTo>
                    <a:pt x="1284" y="535"/>
                    <a:pt x="1283" y="538"/>
                    <a:pt x="1285" y="540"/>
                  </a:cubicBezTo>
                  <a:cubicBezTo>
                    <a:pt x="1281" y="542"/>
                    <a:pt x="1282" y="536"/>
                    <a:pt x="1280" y="533"/>
                  </a:cubicBezTo>
                  <a:cubicBezTo>
                    <a:pt x="1279" y="531"/>
                    <a:pt x="1277" y="528"/>
                    <a:pt x="1275" y="526"/>
                  </a:cubicBezTo>
                  <a:cubicBezTo>
                    <a:pt x="1272" y="519"/>
                    <a:pt x="1270" y="511"/>
                    <a:pt x="1266" y="503"/>
                  </a:cubicBezTo>
                  <a:cubicBezTo>
                    <a:pt x="1265" y="499"/>
                    <a:pt x="1258" y="488"/>
                    <a:pt x="1257" y="487"/>
                  </a:cubicBezTo>
                  <a:cubicBezTo>
                    <a:pt x="1253" y="485"/>
                    <a:pt x="1255" y="486"/>
                    <a:pt x="1252" y="479"/>
                  </a:cubicBezTo>
                  <a:cubicBezTo>
                    <a:pt x="1249" y="473"/>
                    <a:pt x="1245" y="468"/>
                    <a:pt x="1243" y="464"/>
                  </a:cubicBezTo>
                  <a:cubicBezTo>
                    <a:pt x="1241" y="460"/>
                    <a:pt x="1237" y="453"/>
                    <a:pt x="1233" y="445"/>
                  </a:cubicBezTo>
                  <a:cubicBezTo>
                    <a:pt x="1228" y="438"/>
                    <a:pt x="1224" y="431"/>
                    <a:pt x="1220" y="426"/>
                  </a:cubicBezTo>
                  <a:cubicBezTo>
                    <a:pt x="1218" y="423"/>
                    <a:pt x="1219" y="421"/>
                    <a:pt x="1217" y="420"/>
                  </a:cubicBezTo>
                  <a:cubicBezTo>
                    <a:pt x="1215" y="417"/>
                    <a:pt x="1211" y="416"/>
                    <a:pt x="1209" y="414"/>
                  </a:cubicBezTo>
                  <a:cubicBezTo>
                    <a:pt x="1205" y="410"/>
                    <a:pt x="1204" y="403"/>
                    <a:pt x="1199" y="400"/>
                  </a:cubicBezTo>
                  <a:cubicBezTo>
                    <a:pt x="1201" y="399"/>
                    <a:pt x="1203" y="403"/>
                    <a:pt x="1204" y="401"/>
                  </a:cubicBezTo>
                  <a:cubicBezTo>
                    <a:pt x="1202" y="399"/>
                    <a:pt x="1200" y="395"/>
                    <a:pt x="1198" y="397"/>
                  </a:cubicBezTo>
                  <a:cubicBezTo>
                    <a:pt x="1198" y="393"/>
                    <a:pt x="1194" y="389"/>
                    <a:pt x="1189" y="383"/>
                  </a:cubicBezTo>
                  <a:cubicBezTo>
                    <a:pt x="1187" y="381"/>
                    <a:pt x="1185" y="378"/>
                    <a:pt x="1182" y="375"/>
                  </a:cubicBezTo>
                  <a:cubicBezTo>
                    <a:pt x="1180" y="372"/>
                    <a:pt x="1177" y="370"/>
                    <a:pt x="1175" y="367"/>
                  </a:cubicBezTo>
                  <a:cubicBezTo>
                    <a:pt x="1175" y="366"/>
                    <a:pt x="1173" y="364"/>
                    <a:pt x="1172" y="363"/>
                  </a:cubicBezTo>
                  <a:cubicBezTo>
                    <a:pt x="1172" y="363"/>
                    <a:pt x="1172" y="360"/>
                    <a:pt x="1172" y="361"/>
                  </a:cubicBezTo>
                  <a:cubicBezTo>
                    <a:pt x="1172" y="359"/>
                    <a:pt x="1166" y="358"/>
                    <a:pt x="1163" y="352"/>
                  </a:cubicBezTo>
                  <a:cubicBezTo>
                    <a:pt x="1163" y="348"/>
                    <a:pt x="1165" y="352"/>
                    <a:pt x="1160" y="347"/>
                  </a:cubicBezTo>
                  <a:cubicBezTo>
                    <a:pt x="1159" y="345"/>
                    <a:pt x="1158" y="342"/>
                    <a:pt x="1157" y="341"/>
                  </a:cubicBezTo>
                  <a:cubicBezTo>
                    <a:pt x="1155" y="339"/>
                    <a:pt x="1154" y="339"/>
                    <a:pt x="1152" y="337"/>
                  </a:cubicBezTo>
                  <a:cubicBezTo>
                    <a:pt x="1149" y="334"/>
                    <a:pt x="1147" y="330"/>
                    <a:pt x="1144" y="327"/>
                  </a:cubicBezTo>
                  <a:cubicBezTo>
                    <a:pt x="1142" y="324"/>
                    <a:pt x="1139" y="321"/>
                    <a:pt x="1137" y="319"/>
                  </a:cubicBezTo>
                  <a:cubicBezTo>
                    <a:pt x="1133" y="315"/>
                    <a:pt x="1128" y="312"/>
                    <a:pt x="1124" y="308"/>
                  </a:cubicBezTo>
                  <a:cubicBezTo>
                    <a:pt x="1120" y="305"/>
                    <a:pt x="1117" y="301"/>
                    <a:pt x="1116" y="298"/>
                  </a:cubicBezTo>
                  <a:close/>
                  <a:moveTo>
                    <a:pt x="800" y="142"/>
                  </a:moveTo>
                  <a:cubicBezTo>
                    <a:pt x="797" y="145"/>
                    <a:pt x="781" y="144"/>
                    <a:pt x="777" y="141"/>
                  </a:cubicBezTo>
                  <a:cubicBezTo>
                    <a:pt x="778" y="138"/>
                    <a:pt x="787" y="142"/>
                    <a:pt x="792" y="142"/>
                  </a:cubicBezTo>
                  <a:cubicBezTo>
                    <a:pt x="796" y="142"/>
                    <a:pt x="799" y="140"/>
                    <a:pt x="800" y="142"/>
                  </a:cubicBezTo>
                  <a:close/>
                  <a:moveTo>
                    <a:pt x="847" y="150"/>
                  </a:moveTo>
                  <a:cubicBezTo>
                    <a:pt x="845" y="157"/>
                    <a:pt x="837" y="151"/>
                    <a:pt x="829" y="151"/>
                  </a:cubicBezTo>
                  <a:cubicBezTo>
                    <a:pt x="828" y="145"/>
                    <a:pt x="839" y="148"/>
                    <a:pt x="847" y="150"/>
                  </a:cubicBezTo>
                  <a:close/>
                  <a:moveTo>
                    <a:pt x="926" y="174"/>
                  </a:moveTo>
                  <a:cubicBezTo>
                    <a:pt x="925" y="179"/>
                    <a:pt x="916" y="173"/>
                    <a:pt x="910" y="172"/>
                  </a:cubicBezTo>
                  <a:cubicBezTo>
                    <a:pt x="908" y="171"/>
                    <a:pt x="905" y="172"/>
                    <a:pt x="904" y="171"/>
                  </a:cubicBezTo>
                  <a:cubicBezTo>
                    <a:pt x="900" y="170"/>
                    <a:pt x="898" y="168"/>
                    <a:pt x="895" y="166"/>
                  </a:cubicBezTo>
                  <a:cubicBezTo>
                    <a:pt x="888" y="164"/>
                    <a:pt x="880" y="162"/>
                    <a:pt x="874" y="160"/>
                  </a:cubicBezTo>
                  <a:cubicBezTo>
                    <a:pt x="871" y="159"/>
                    <a:pt x="871" y="159"/>
                    <a:pt x="871" y="157"/>
                  </a:cubicBezTo>
                  <a:cubicBezTo>
                    <a:pt x="872" y="158"/>
                    <a:pt x="873" y="157"/>
                    <a:pt x="874" y="157"/>
                  </a:cubicBezTo>
                  <a:cubicBezTo>
                    <a:pt x="876" y="158"/>
                    <a:pt x="877" y="160"/>
                    <a:pt x="877" y="160"/>
                  </a:cubicBezTo>
                  <a:cubicBezTo>
                    <a:pt x="879" y="161"/>
                    <a:pt x="883" y="160"/>
                    <a:pt x="886" y="161"/>
                  </a:cubicBezTo>
                  <a:cubicBezTo>
                    <a:pt x="889" y="161"/>
                    <a:pt x="892" y="162"/>
                    <a:pt x="895" y="163"/>
                  </a:cubicBezTo>
                  <a:cubicBezTo>
                    <a:pt x="899" y="164"/>
                    <a:pt x="902" y="166"/>
                    <a:pt x="906" y="167"/>
                  </a:cubicBezTo>
                  <a:cubicBezTo>
                    <a:pt x="913" y="170"/>
                    <a:pt x="920" y="173"/>
                    <a:pt x="926" y="174"/>
                  </a:cubicBezTo>
                  <a:close/>
                  <a:moveTo>
                    <a:pt x="1246" y="1071"/>
                  </a:moveTo>
                  <a:cubicBezTo>
                    <a:pt x="1246" y="1068"/>
                    <a:pt x="1248" y="1062"/>
                    <a:pt x="1251" y="1060"/>
                  </a:cubicBezTo>
                  <a:cubicBezTo>
                    <a:pt x="1252" y="1062"/>
                    <a:pt x="1248" y="1069"/>
                    <a:pt x="1246" y="1071"/>
                  </a:cubicBezTo>
                  <a:close/>
                  <a:moveTo>
                    <a:pt x="1235" y="1088"/>
                  </a:moveTo>
                  <a:cubicBezTo>
                    <a:pt x="1232" y="1089"/>
                    <a:pt x="1239" y="1078"/>
                    <a:pt x="1240" y="1079"/>
                  </a:cubicBezTo>
                  <a:cubicBezTo>
                    <a:pt x="1243" y="1079"/>
                    <a:pt x="1237" y="1089"/>
                    <a:pt x="1235" y="1088"/>
                  </a:cubicBezTo>
                  <a:close/>
                  <a:moveTo>
                    <a:pt x="1184" y="1155"/>
                  </a:moveTo>
                  <a:cubicBezTo>
                    <a:pt x="1187" y="1152"/>
                    <a:pt x="1188" y="1153"/>
                    <a:pt x="1190" y="1149"/>
                  </a:cubicBezTo>
                  <a:cubicBezTo>
                    <a:pt x="1186" y="1147"/>
                    <a:pt x="1182" y="1159"/>
                    <a:pt x="1177" y="1156"/>
                  </a:cubicBezTo>
                  <a:cubicBezTo>
                    <a:pt x="1179" y="1150"/>
                    <a:pt x="1183" y="1153"/>
                    <a:pt x="1183" y="1152"/>
                  </a:cubicBezTo>
                  <a:cubicBezTo>
                    <a:pt x="1186" y="1150"/>
                    <a:pt x="1186" y="1146"/>
                    <a:pt x="1188" y="1145"/>
                  </a:cubicBezTo>
                  <a:cubicBezTo>
                    <a:pt x="1190" y="1144"/>
                    <a:pt x="1193" y="1143"/>
                    <a:pt x="1195" y="1144"/>
                  </a:cubicBezTo>
                  <a:cubicBezTo>
                    <a:pt x="1198" y="1140"/>
                    <a:pt x="1201" y="1135"/>
                    <a:pt x="1203" y="1134"/>
                  </a:cubicBezTo>
                  <a:cubicBezTo>
                    <a:pt x="1204" y="1137"/>
                    <a:pt x="1199" y="1141"/>
                    <a:pt x="1196" y="1145"/>
                  </a:cubicBezTo>
                  <a:cubicBezTo>
                    <a:pt x="1192" y="1149"/>
                    <a:pt x="1188" y="1160"/>
                    <a:pt x="1184" y="1155"/>
                  </a:cubicBezTo>
                  <a:close/>
                  <a:moveTo>
                    <a:pt x="592" y="1374"/>
                  </a:moveTo>
                  <a:cubicBezTo>
                    <a:pt x="592" y="1372"/>
                    <a:pt x="598" y="1373"/>
                    <a:pt x="600" y="1375"/>
                  </a:cubicBezTo>
                  <a:cubicBezTo>
                    <a:pt x="599" y="1377"/>
                    <a:pt x="593" y="1376"/>
                    <a:pt x="592" y="1374"/>
                  </a:cubicBezTo>
                  <a:close/>
                  <a:moveTo>
                    <a:pt x="577" y="1372"/>
                  </a:moveTo>
                  <a:cubicBezTo>
                    <a:pt x="574" y="1371"/>
                    <a:pt x="568" y="1371"/>
                    <a:pt x="568" y="1370"/>
                  </a:cubicBezTo>
                  <a:cubicBezTo>
                    <a:pt x="569" y="1367"/>
                    <a:pt x="577" y="1370"/>
                    <a:pt x="581" y="1369"/>
                  </a:cubicBezTo>
                  <a:cubicBezTo>
                    <a:pt x="580" y="1371"/>
                    <a:pt x="575" y="1369"/>
                    <a:pt x="577" y="1372"/>
                  </a:cubicBezTo>
                  <a:close/>
                  <a:moveTo>
                    <a:pt x="558" y="1368"/>
                  </a:moveTo>
                  <a:cubicBezTo>
                    <a:pt x="559" y="1365"/>
                    <a:pt x="559" y="1365"/>
                    <a:pt x="559" y="1365"/>
                  </a:cubicBezTo>
                  <a:cubicBezTo>
                    <a:pt x="566" y="1367"/>
                    <a:pt x="566" y="1367"/>
                    <a:pt x="566" y="1367"/>
                  </a:cubicBezTo>
                  <a:cubicBezTo>
                    <a:pt x="564" y="1368"/>
                    <a:pt x="564" y="1370"/>
                    <a:pt x="558" y="1368"/>
                  </a:cubicBezTo>
                  <a:close/>
                  <a:moveTo>
                    <a:pt x="515" y="1356"/>
                  </a:moveTo>
                  <a:cubicBezTo>
                    <a:pt x="511" y="1355"/>
                    <a:pt x="507" y="1353"/>
                    <a:pt x="503" y="1352"/>
                  </a:cubicBezTo>
                  <a:cubicBezTo>
                    <a:pt x="504" y="1350"/>
                    <a:pt x="507" y="1350"/>
                    <a:pt x="510" y="1351"/>
                  </a:cubicBezTo>
                  <a:cubicBezTo>
                    <a:pt x="514" y="1352"/>
                    <a:pt x="516" y="1353"/>
                    <a:pt x="515" y="1356"/>
                  </a:cubicBezTo>
                  <a:close/>
                  <a:moveTo>
                    <a:pt x="813" y="145"/>
                  </a:moveTo>
                  <a:cubicBezTo>
                    <a:pt x="815" y="144"/>
                    <a:pt x="830" y="146"/>
                    <a:pt x="828" y="149"/>
                  </a:cubicBezTo>
                  <a:cubicBezTo>
                    <a:pt x="821" y="148"/>
                    <a:pt x="820" y="146"/>
                    <a:pt x="813" y="145"/>
                  </a:cubicBezTo>
                  <a:close/>
                  <a:moveTo>
                    <a:pt x="432" y="1322"/>
                  </a:moveTo>
                  <a:cubicBezTo>
                    <a:pt x="428" y="1319"/>
                    <a:pt x="425" y="1317"/>
                    <a:pt x="421" y="1315"/>
                  </a:cubicBezTo>
                  <a:cubicBezTo>
                    <a:pt x="417" y="1313"/>
                    <a:pt x="413" y="1311"/>
                    <a:pt x="409" y="1308"/>
                  </a:cubicBezTo>
                  <a:cubicBezTo>
                    <a:pt x="410" y="1306"/>
                    <a:pt x="416" y="1310"/>
                    <a:pt x="420" y="1312"/>
                  </a:cubicBezTo>
                  <a:cubicBezTo>
                    <a:pt x="423" y="1313"/>
                    <a:pt x="427" y="1315"/>
                    <a:pt x="429" y="1316"/>
                  </a:cubicBezTo>
                  <a:cubicBezTo>
                    <a:pt x="431" y="1318"/>
                    <a:pt x="433" y="1320"/>
                    <a:pt x="432" y="1322"/>
                  </a:cubicBezTo>
                  <a:close/>
                  <a:moveTo>
                    <a:pt x="302" y="1236"/>
                  </a:moveTo>
                  <a:cubicBezTo>
                    <a:pt x="306" y="1236"/>
                    <a:pt x="319" y="1247"/>
                    <a:pt x="322" y="1249"/>
                  </a:cubicBezTo>
                  <a:cubicBezTo>
                    <a:pt x="320" y="1251"/>
                    <a:pt x="320" y="1251"/>
                    <a:pt x="320" y="1251"/>
                  </a:cubicBezTo>
                  <a:cubicBezTo>
                    <a:pt x="316" y="1249"/>
                    <a:pt x="307" y="1241"/>
                    <a:pt x="302" y="1236"/>
                  </a:cubicBezTo>
                  <a:close/>
                  <a:moveTo>
                    <a:pt x="484" y="1342"/>
                  </a:moveTo>
                  <a:cubicBezTo>
                    <a:pt x="486" y="1340"/>
                    <a:pt x="500" y="1346"/>
                    <a:pt x="503" y="1348"/>
                  </a:cubicBezTo>
                  <a:cubicBezTo>
                    <a:pt x="502" y="1351"/>
                    <a:pt x="497" y="1347"/>
                    <a:pt x="495" y="1346"/>
                  </a:cubicBezTo>
                  <a:cubicBezTo>
                    <a:pt x="491" y="1345"/>
                    <a:pt x="486" y="1346"/>
                    <a:pt x="484" y="1342"/>
                  </a:cubicBezTo>
                  <a:close/>
                  <a:moveTo>
                    <a:pt x="442" y="1325"/>
                  </a:moveTo>
                  <a:cubicBezTo>
                    <a:pt x="443" y="1323"/>
                    <a:pt x="447" y="1325"/>
                    <a:pt x="451" y="1326"/>
                  </a:cubicBezTo>
                  <a:cubicBezTo>
                    <a:pt x="452" y="1327"/>
                    <a:pt x="455" y="1328"/>
                    <a:pt x="456" y="1329"/>
                  </a:cubicBezTo>
                  <a:cubicBezTo>
                    <a:pt x="458" y="1330"/>
                    <a:pt x="460" y="1331"/>
                    <a:pt x="461" y="1331"/>
                  </a:cubicBezTo>
                  <a:cubicBezTo>
                    <a:pt x="460" y="1333"/>
                    <a:pt x="460" y="1333"/>
                    <a:pt x="460" y="1333"/>
                  </a:cubicBezTo>
                  <a:cubicBezTo>
                    <a:pt x="457" y="1332"/>
                    <a:pt x="446" y="1329"/>
                    <a:pt x="442" y="1325"/>
                  </a:cubicBezTo>
                  <a:close/>
                  <a:moveTo>
                    <a:pt x="394" y="1300"/>
                  </a:moveTo>
                  <a:cubicBezTo>
                    <a:pt x="392" y="1301"/>
                    <a:pt x="383" y="1294"/>
                    <a:pt x="385" y="1293"/>
                  </a:cubicBezTo>
                  <a:cubicBezTo>
                    <a:pt x="389" y="1293"/>
                    <a:pt x="393" y="1298"/>
                    <a:pt x="394" y="1300"/>
                  </a:cubicBezTo>
                  <a:close/>
                  <a:moveTo>
                    <a:pt x="344" y="1268"/>
                  </a:moveTo>
                  <a:cubicBezTo>
                    <a:pt x="347" y="1264"/>
                    <a:pt x="352" y="1272"/>
                    <a:pt x="357" y="1275"/>
                  </a:cubicBezTo>
                  <a:cubicBezTo>
                    <a:pt x="362" y="1278"/>
                    <a:pt x="369" y="1280"/>
                    <a:pt x="371" y="1284"/>
                  </a:cubicBezTo>
                  <a:cubicBezTo>
                    <a:pt x="373" y="1285"/>
                    <a:pt x="373" y="1286"/>
                    <a:pt x="373" y="1287"/>
                  </a:cubicBezTo>
                  <a:cubicBezTo>
                    <a:pt x="365" y="1284"/>
                    <a:pt x="349" y="1274"/>
                    <a:pt x="344" y="1268"/>
                  </a:cubicBezTo>
                  <a:close/>
                  <a:moveTo>
                    <a:pt x="328" y="1255"/>
                  </a:moveTo>
                  <a:cubicBezTo>
                    <a:pt x="332" y="1256"/>
                    <a:pt x="334" y="1259"/>
                    <a:pt x="341" y="1262"/>
                  </a:cubicBezTo>
                  <a:cubicBezTo>
                    <a:pt x="341" y="1264"/>
                    <a:pt x="341" y="1265"/>
                    <a:pt x="343" y="1266"/>
                  </a:cubicBezTo>
                  <a:cubicBezTo>
                    <a:pt x="340" y="1267"/>
                    <a:pt x="328" y="1258"/>
                    <a:pt x="328" y="1255"/>
                  </a:cubicBezTo>
                  <a:close/>
                  <a:moveTo>
                    <a:pt x="1213" y="1118"/>
                  </a:moveTo>
                  <a:cubicBezTo>
                    <a:pt x="1214" y="1119"/>
                    <a:pt x="1209" y="1124"/>
                    <a:pt x="1208" y="1126"/>
                  </a:cubicBezTo>
                  <a:cubicBezTo>
                    <a:pt x="1206" y="1125"/>
                    <a:pt x="1211" y="1119"/>
                    <a:pt x="1213" y="1118"/>
                  </a:cubicBezTo>
                  <a:close/>
                  <a:moveTo>
                    <a:pt x="1274" y="996"/>
                  </a:moveTo>
                  <a:cubicBezTo>
                    <a:pt x="1277" y="989"/>
                    <a:pt x="1279" y="984"/>
                    <a:pt x="1281" y="979"/>
                  </a:cubicBezTo>
                  <a:cubicBezTo>
                    <a:pt x="1283" y="974"/>
                    <a:pt x="1285" y="970"/>
                    <a:pt x="1286" y="966"/>
                  </a:cubicBezTo>
                  <a:cubicBezTo>
                    <a:pt x="1289" y="967"/>
                    <a:pt x="1285" y="971"/>
                    <a:pt x="1284" y="975"/>
                  </a:cubicBezTo>
                  <a:cubicBezTo>
                    <a:pt x="1282" y="982"/>
                    <a:pt x="1279" y="996"/>
                    <a:pt x="1274" y="996"/>
                  </a:cubicBezTo>
                  <a:close/>
                  <a:moveTo>
                    <a:pt x="1253" y="1037"/>
                  </a:moveTo>
                  <a:cubicBezTo>
                    <a:pt x="1254" y="1036"/>
                    <a:pt x="1255" y="1033"/>
                    <a:pt x="1256" y="1031"/>
                  </a:cubicBezTo>
                  <a:cubicBezTo>
                    <a:pt x="1257" y="1029"/>
                    <a:pt x="1258" y="1027"/>
                    <a:pt x="1259" y="1029"/>
                  </a:cubicBezTo>
                  <a:cubicBezTo>
                    <a:pt x="1259" y="1032"/>
                    <a:pt x="1255" y="1039"/>
                    <a:pt x="1253" y="1037"/>
                  </a:cubicBezTo>
                  <a:close/>
                  <a:moveTo>
                    <a:pt x="1304" y="620"/>
                  </a:moveTo>
                  <a:cubicBezTo>
                    <a:pt x="1306" y="625"/>
                    <a:pt x="1305" y="627"/>
                    <a:pt x="1304" y="630"/>
                  </a:cubicBezTo>
                  <a:cubicBezTo>
                    <a:pt x="1301" y="629"/>
                    <a:pt x="1301" y="619"/>
                    <a:pt x="1304" y="620"/>
                  </a:cubicBezTo>
                  <a:close/>
                  <a:moveTo>
                    <a:pt x="1309" y="656"/>
                  </a:moveTo>
                  <a:cubicBezTo>
                    <a:pt x="1307" y="646"/>
                    <a:pt x="1305" y="641"/>
                    <a:pt x="1305" y="635"/>
                  </a:cubicBezTo>
                  <a:cubicBezTo>
                    <a:pt x="1306" y="635"/>
                    <a:pt x="1308" y="640"/>
                    <a:pt x="1310" y="645"/>
                  </a:cubicBezTo>
                  <a:cubicBezTo>
                    <a:pt x="1311" y="650"/>
                    <a:pt x="1311" y="655"/>
                    <a:pt x="1309" y="656"/>
                  </a:cubicBezTo>
                  <a:close/>
                  <a:moveTo>
                    <a:pt x="1242" y="1061"/>
                  </a:moveTo>
                  <a:cubicBezTo>
                    <a:pt x="1239" y="1060"/>
                    <a:pt x="1237" y="1059"/>
                    <a:pt x="1240" y="1054"/>
                  </a:cubicBezTo>
                  <a:cubicBezTo>
                    <a:pt x="1243" y="1052"/>
                    <a:pt x="1244" y="1057"/>
                    <a:pt x="1242" y="1061"/>
                  </a:cubicBezTo>
                  <a:close/>
                  <a:moveTo>
                    <a:pt x="1235" y="1072"/>
                  </a:moveTo>
                  <a:cubicBezTo>
                    <a:pt x="1231" y="1071"/>
                    <a:pt x="1235" y="1066"/>
                    <a:pt x="1238" y="1064"/>
                  </a:cubicBezTo>
                  <a:cubicBezTo>
                    <a:pt x="1239" y="1065"/>
                    <a:pt x="1237" y="1069"/>
                    <a:pt x="1235" y="1072"/>
                  </a:cubicBezTo>
                  <a:close/>
                  <a:moveTo>
                    <a:pt x="1300" y="610"/>
                  </a:moveTo>
                  <a:cubicBezTo>
                    <a:pt x="1296" y="612"/>
                    <a:pt x="1293" y="599"/>
                    <a:pt x="1293" y="593"/>
                  </a:cubicBezTo>
                  <a:cubicBezTo>
                    <a:pt x="1298" y="593"/>
                    <a:pt x="1297" y="602"/>
                    <a:pt x="1300" y="610"/>
                  </a:cubicBezTo>
                  <a:close/>
                  <a:moveTo>
                    <a:pt x="1311" y="794"/>
                  </a:moveTo>
                  <a:cubicBezTo>
                    <a:pt x="1311" y="789"/>
                    <a:pt x="1311" y="784"/>
                    <a:pt x="1311" y="780"/>
                  </a:cubicBezTo>
                  <a:cubicBezTo>
                    <a:pt x="1311" y="776"/>
                    <a:pt x="1311" y="771"/>
                    <a:pt x="1312" y="766"/>
                  </a:cubicBezTo>
                  <a:cubicBezTo>
                    <a:pt x="1312" y="758"/>
                    <a:pt x="1314" y="749"/>
                    <a:pt x="1311" y="740"/>
                  </a:cubicBezTo>
                  <a:cubicBezTo>
                    <a:pt x="1311" y="737"/>
                    <a:pt x="1311" y="738"/>
                    <a:pt x="1310" y="736"/>
                  </a:cubicBezTo>
                  <a:cubicBezTo>
                    <a:pt x="1309" y="735"/>
                    <a:pt x="1308" y="728"/>
                    <a:pt x="1308" y="721"/>
                  </a:cubicBezTo>
                  <a:cubicBezTo>
                    <a:pt x="1308" y="718"/>
                    <a:pt x="1309" y="714"/>
                    <a:pt x="1309" y="711"/>
                  </a:cubicBezTo>
                  <a:cubicBezTo>
                    <a:pt x="1309" y="708"/>
                    <a:pt x="1310" y="705"/>
                    <a:pt x="1311" y="704"/>
                  </a:cubicBezTo>
                  <a:cubicBezTo>
                    <a:pt x="1309" y="699"/>
                    <a:pt x="1308" y="694"/>
                    <a:pt x="1308" y="688"/>
                  </a:cubicBezTo>
                  <a:cubicBezTo>
                    <a:pt x="1308" y="685"/>
                    <a:pt x="1308" y="683"/>
                    <a:pt x="1308" y="680"/>
                  </a:cubicBezTo>
                  <a:cubicBezTo>
                    <a:pt x="1308" y="677"/>
                    <a:pt x="1308" y="674"/>
                    <a:pt x="1308" y="671"/>
                  </a:cubicBezTo>
                  <a:cubicBezTo>
                    <a:pt x="1310" y="673"/>
                    <a:pt x="1311" y="677"/>
                    <a:pt x="1311" y="680"/>
                  </a:cubicBezTo>
                  <a:cubicBezTo>
                    <a:pt x="1311" y="684"/>
                    <a:pt x="1311" y="688"/>
                    <a:pt x="1312" y="692"/>
                  </a:cubicBezTo>
                  <a:cubicBezTo>
                    <a:pt x="1313" y="698"/>
                    <a:pt x="1315" y="705"/>
                    <a:pt x="1316" y="713"/>
                  </a:cubicBezTo>
                  <a:cubicBezTo>
                    <a:pt x="1316" y="717"/>
                    <a:pt x="1315" y="718"/>
                    <a:pt x="1315" y="720"/>
                  </a:cubicBezTo>
                  <a:cubicBezTo>
                    <a:pt x="1316" y="725"/>
                    <a:pt x="1316" y="733"/>
                    <a:pt x="1317" y="740"/>
                  </a:cubicBezTo>
                  <a:cubicBezTo>
                    <a:pt x="1317" y="748"/>
                    <a:pt x="1317" y="756"/>
                    <a:pt x="1316" y="763"/>
                  </a:cubicBezTo>
                  <a:cubicBezTo>
                    <a:pt x="1315" y="768"/>
                    <a:pt x="1314" y="772"/>
                    <a:pt x="1314" y="777"/>
                  </a:cubicBezTo>
                  <a:cubicBezTo>
                    <a:pt x="1314" y="780"/>
                    <a:pt x="1315" y="780"/>
                    <a:pt x="1315" y="781"/>
                  </a:cubicBezTo>
                  <a:cubicBezTo>
                    <a:pt x="1315" y="781"/>
                    <a:pt x="1315" y="782"/>
                    <a:pt x="1315" y="783"/>
                  </a:cubicBezTo>
                  <a:cubicBezTo>
                    <a:pt x="1314" y="784"/>
                    <a:pt x="1314" y="786"/>
                    <a:pt x="1314" y="788"/>
                  </a:cubicBezTo>
                  <a:cubicBezTo>
                    <a:pt x="1313" y="791"/>
                    <a:pt x="1312" y="794"/>
                    <a:pt x="1311" y="794"/>
                  </a:cubicBezTo>
                  <a:close/>
                  <a:moveTo>
                    <a:pt x="1212" y="1103"/>
                  </a:moveTo>
                  <a:cubicBezTo>
                    <a:pt x="1210" y="1107"/>
                    <a:pt x="1206" y="1113"/>
                    <a:pt x="1203" y="1115"/>
                  </a:cubicBezTo>
                  <a:cubicBezTo>
                    <a:pt x="1202" y="1114"/>
                    <a:pt x="1204" y="1111"/>
                    <a:pt x="1206" y="1108"/>
                  </a:cubicBezTo>
                  <a:cubicBezTo>
                    <a:pt x="1208" y="1105"/>
                    <a:pt x="1211" y="1102"/>
                    <a:pt x="1212" y="1103"/>
                  </a:cubicBezTo>
                  <a:close/>
                  <a:moveTo>
                    <a:pt x="1285" y="565"/>
                  </a:moveTo>
                  <a:cubicBezTo>
                    <a:pt x="1282" y="569"/>
                    <a:pt x="1277" y="556"/>
                    <a:pt x="1281" y="556"/>
                  </a:cubicBezTo>
                  <a:cubicBezTo>
                    <a:pt x="1282" y="559"/>
                    <a:pt x="1284" y="560"/>
                    <a:pt x="1285" y="565"/>
                  </a:cubicBezTo>
                  <a:close/>
                  <a:moveTo>
                    <a:pt x="1315" y="805"/>
                  </a:moveTo>
                  <a:cubicBezTo>
                    <a:pt x="1315" y="809"/>
                    <a:pt x="1313" y="809"/>
                    <a:pt x="1312" y="813"/>
                  </a:cubicBezTo>
                  <a:cubicBezTo>
                    <a:pt x="1311" y="818"/>
                    <a:pt x="1311" y="824"/>
                    <a:pt x="1310" y="829"/>
                  </a:cubicBezTo>
                  <a:cubicBezTo>
                    <a:pt x="1310" y="833"/>
                    <a:pt x="1308" y="835"/>
                    <a:pt x="1305" y="831"/>
                  </a:cubicBezTo>
                  <a:cubicBezTo>
                    <a:pt x="1307" y="831"/>
                    <a:pt x="1306" y="825"/>
                    <a:pt x="1306" y="824"/>
                  </a:cubicBezTo>
                  <a:cubicBezTo>
                    <a:pt x="1307" y="821"/>
                    <a:pt x="1308" y="821"/>
                    <a:pt x="1309" y="818"/>
                  </a:cubicBezTo>
                  <a:cubicBezTo>
                    <a:pt x="1310" y="813"/>
                    <a:pt x="1309" y="807"/>
                    <a:pt x="1311" y="802"/>
                  </a:cubicBezTo>
                  <a:cubicBezTo>
                    <a:pt x="1314" y="801"/>
                    <a:pt x="1314" y="805"/>
                    <a:pt x="1315" y="805"/>
                  </a:cubicBezTo>
                  <a:close/>
                  <a:moveTo>
                    <a:pt x="1190" y="1127"/>
                  </a:moveTo>
                  <a:cubicBezTo>
                    <a:pt x="1193" y="1123"/>
                    <a:pt x="1198" y="1114"/>
                    <a:pt x="1200" y="1117"/>
                  </a:cubicBezTo>
                  <a:cubicBezTo>
                    <a:pt x="1199" y="1121"/>
                    <a:pt x="1193" y="1132"/>
                    <a:pt x="1190" y="1127"/>
                  </a:cubicBezTo>
                  <a:close/>
                  <a:moveTo>
                    <a:pt x="1286" y="950"/>
                  </a:moveTo>
                  <a:cubicBezTo>
                    <a:pt x="1284" y="955"/>
                    <a:pt x="1282" y="961"/>
                    <a:pt x="1279" y="960"/>
                  </a:cubicBezTo>
                  <a:cubicBezTo>
                    <a:pt x="1280" y="956"/>
                    <a:pt x="1282" y="948"/>
                    <a:pt x="1286" y="950"/>
                  </a:cubicBezTo>
                  <a:close/>
                  <a:moveTo>
                    <a:pt x="1256" y="1009"/>
                  </a:moveTo>
                  <a:cubicBezTo>
                    <a:pt x="1260" y="1002"/>
                    <a:pt x="1265" y="995"/>
                    <a:pt x="1268" y="988"/>
                  </a:cubicBezTo>
                  <a:cubicBezTo>
                    <a:pt x="1270" y="981"/>
                    <a:pt x="1270" y="977"/>
                    <a:pt x="1272" y="972"/>
                  </a:cubicBezTo>
                  <a:cubicBezTo>
                    <a:pt x="1274" y="971"/>
                    <a:pt x="1275" y="973"/>
                    <a:pt x="1274" y="976"/>
                  </a:cubicBezTo>
                  <a:cubicBezTo>
                    <a:pt x="1274" y="979"/>
                    <a:pt x="1272" y="984"/>
                    <a:pt x="1271" y="987"/>
                  </a:cubicBezTo>
                  <a:cubicBezTo>
                    <a:pt x="1269" y="992"/>
                    <a:pt x="1265" y="1000"/>
                    <a:pt x="1264" y="1002"/>
                  </a:cubicBezTo>
                  <a:cubicBezTo>
                    <a:pt x="1262" y="1005"/>
                    <a:pt x="1262" y="1004"/>
                    <a:pt x="1259" y="1007"/>
                  </a:cubicBezTo>
                  <a:cubicBezTo>
                    <a:pt x="1260" y="1005"/>
                    <a:pt x="1258" y="1012"/>
                    <a:pt x="1256" y="1009"/>
                  </a:cubicBezTo>
                  <a:close/>
                  <a:moveTo>
                    <a:pt x="1260" y="1013"/>
                  </a:moveTo>
                  <a:cubicBezTo>
                    <a:pt x="1256" y="1019"/>
                    <a:pt x="1256" y="1018"/>
                    <a:pt x="1254" y="1025"/>
                  </a:cubicBezTo>
                  <a:cubicBezTo>
                    <a:pt x="1252" y="1025"/>
                    <a:pt x="1250" y="1030"/>
                    <a:pt x="1248" y="1027"/>
                  </a:cubicBezTo>
                  <a:cubicBezTo>
                    <a:pt x="1247" y="1023"/>
                    <a:pt x="1251" y="1024"/>
                    <a:pt x="1253" y="1020"/>
                  </a:cubicBezTo>
                  <a:cubicBezTo>
                    <a:pt x="1254" y="1017"/>
                    <a:pt x="1252" y="1017"/>
                    <a:pt x="1255" y="1012"/>
                  </a:cubicBezTo>
                  <a:cubicBezTo>
                    <a:pt x="1257" y="1014"/>
                    <a:pt x="1258" y="1012"/>
                    <a:pt x="1260" y="1013"/>
                  </a:cubicBezTo>
                  <a:close/>
                  <a:moveTo>
                    <a:pt x="1169" y="1155"/>
                  </a:moveTo>
                  <a:cubicBezTo>
                    <a:pt x="1165" y="1160"/>
                    <a:pt x="1160" y="1159"/>
                    <a:pt x="1167" y="1153"/>
                  </a:cubicBezTo>
                  <a:lnTo>
                    <a:pt x="1169" y="1155"/>
                  </a:lnTo>
                  <a:close/>
                  <a:moveTo>
                    <a:pt x="1239" y="1046"/>
                  </a:moveTo>
                  <a:cubicBezTo>
                    <a:pt x="1240" y="1045"/>
                    <a:pt x="1242" y="1041"/>
                    <a:pt x="1244" y="1040"/>
                  </a:cubicBezTo>
                  <a:cubicBezTo>
                    <a:pt x="1246" y="1042"/>
                    <a:pt x="1241" y="1048"/>
                    <a:pt x="1239" y="1046"/>
                  </a:cubicBezTo>
                  <a:close/>
                  <a:moveTo>
                    <a:pt x="1161" y="1159"/>
                  </a:moveTo>
                  <a:cubicBezTo>
                    <a:pt x="1165" y="1162"/>
                    <a:pt x="1155" y="1170"/>
                    <a:pt x="1153" y="1169"/>
                  </a:cubicBezTo>
                  <a:cubicBezTo>
                    <a:pt x="1152" y="1168"/>
                    <a:pt x="1159" y="1164"/>
                    <a:pt x="1161" y="1159"/>
                  </a:cubicBezTo>
                  <a:close/>
                  <a:moveTo>
                    <a:pt x="1301" y="865"/>
                  </a:moveTo>
                  <a:cubicBezTo>
                    <a:pt x="1302" y="862"/>
                    <a:pt x="1301" y="853"/>
                    <a:pt x="1304" y="855"/>
                  </a:cubicBezTo>
                  <a:cubicBezTo>
                    <a:pt x="1305" y="857"/>
                    <a:pt x="1305" y="859"/>
                    <a:pt x="1304" y="861"/>
                  </a:cubicBezTo>
                  <a:cubicBezTo>
                    <a:pt x="1303" y="864"/>
                    <a:pt x="1302" y="865"/>
                    <a:pt x="1301" y="865"/>
                  </a:cubicBezTo>
                  <a:close/>
                  <a:moveTo>
                    <a:pt x="1291" y="918"/>
                  </a:moveTo>
                  <a:cubicBezTo>
                    <a:pt x="1288" y="918"/>
                    <a:pt x="1289" y="911"/>
                    <a:pt x="1291" y="909"/>
                  </a:cubicBezTo>
                  <a:cubicBezTo>
                    <a:pt x="1293" y="911"/>
                    <a:pt x="1293" y="915"/>
                    <a:pt x="1291" y="918"/>
                  </a:cubicBezTo>
                  <a:close/>
                  <a:moveTo>
                    <a:pt x="548" y="174"/>
                  </a:moveTo>
                  <a:cubicBezTo>
                    <a:pt x="548" y="176"/>
                    <a:pt x="542" y="177"/>
                    <a:pt x="540" y="176"/>
                  </a:cubicBezTo>
                  <a:cubicBezTo>
                    <a:pt x="540" y="174"/>
                    <a:pt x="547" y="173"/>
                    <a:pt x="548" y="174"/>
                  </a:cubicBezTo>
                  <a:close/>
                  <a:moveTo>
                    <a:pt x="1300" y="878"/>
                  </a:moveTo>
                  <a:cubicBezTo>
                    <a:pt x="1299" y="881"/>
                    <a:pt x="1298" y="886"/>
                    <a:pt x="1297" y="890"/>
                  </a:cubicBezTo>
                  <a:cubicBezTo>
                    <a:pt x="1296" y="894"/>
                    <a:pt x="1295" y="898"/>
                    <a:pt x="1293" y="901"/>
                  </a:cubicBezTo>
                  <a:cubicBezTo>
                    <a:pt x="1291" y="900"/>
                    <a:pt x="1292" y="894"/>
                    <a:pt x="1294" y="888"/>
                  </a:cubicBezTo>
                  <a:cubicBezTo>
                    <a:pt x="1295" y="883"/>
                    <a:pt x="1298" y="878"/>
                    <a:pt x="1300" y="878"/>
                  </a:cubicBezTo>
                  <a:close/>
                  <a:moveTo>
                    <a:pt x="1216" y="1086"/>
                  </a:moveTo>
                  <a:cubicBezTo>
                    <a:pt x="1214" y="1090"/>
                    <a:pt x="1209" y="1093"/>
                    <a:pt x="1209" y="1089"/>
                  </a:cubicBezTo>
                  <a:cubicBezTo>
                    <a:pt x="1212" y="1084"/>
                    <a:pt x="1217" y="1082"/>
                    <a:pt x="1216" y="1086"/>
                  </a:cubicBezTo>
                  <a:close/>
                  <a:moveTo>
                    <a:pt x="1095" y="1221"/>
                  </a:moveTo>
                  <a:cubicBezTo>
                    <a:pt x="1095" y="1219"/>
                    <a:pt x="1099" y="1215"/>
                    <a:pt x="1102" y="1212"/>
                  </a:cubicBezTo>
                  <a:cubicBezTo>
                    <a:pt x="1106" y="1209"/>
                    <a:pt x="1110" y="1207"/>
                    <a:pt x="1112" y="1209"/>
                  </a:cubicBezTo>
                  <a:cubicBezTo>
                    <a:pt x="1110" y="1215"/>
                    <a:pt x="1104" y="1214"/>
                    <a:pt x="1101" y="1216"/>
                  </a:cubicBezTo>
                  <a:cubicBezTo>
                    <a:pt x="1098" y="1218"/>
                    <a:pt x="1098" y="1221"/>
                    <a:pt x="1095" y="1221"/>
                  </a:cubicBezTo>
                  <a:close/>
                  <a:moveTo>
                    <a:pt x="604" y="161"/>
                  </a:moveTo>
                  <a:cubicBezTo>
                    <a:pt x="606" y="161"/>
                    <a:pt x="605" y="162"/>
                    <a:pt x="604" y="162"/>
                  </a:cubicBezTo>
                  <a:cubicBezTo>
                    <a:pt x="603" y="165"/>
                    <a:pt x="609" y="162"/>
                    <a:pt x="608" y="165"/>
                  </a:cubicBezTo>
                  <a:cubicBezTo>
                    <a:pt x="603" y="166"/>
                    <a:pt x="599" y="165"/>
                    <a:pt x="598" y="163"/>
                  </a:cubicBezTo>
                  <a:cubicBezTo>
                    <a:pt x="600" y="163"/>
                    <a:pt x="604" y="163"/>
                    <a:pt x="604" y="161"/>
                  </a:cubicBezTo>
                  <a:close/>
                  <a:moveTo>
                    <a:pt x="1195" y="1113"/>
                  </a:moveTo>
                  <a:cubicBezTo>
                    <a:pt x="1194" y="1111"/>
                    <a:pt x="1199" y="1107"/>
                    <a:pt x="1195" y="1107"/>
                  </a:cubicBezTo>
                  <a:cubicBezTo>
                    <a:pt x="1197" y="1103"/>
                    <a:pt x="1199" y="1101"/>
                    <a:pt x="1201" y="1103"/>
                  </a:cubicBezTo>
                  <a:cubicBezTo>
                    <a:pt x="1196" y="1108"/>
                    <a:pt x="1199" y="1111"/>
                    <a:pt x="1195" y="1113"/>
                  </a:cubicBezTo>
                  <a:close/>
                  <a:moveTo>
                    <a:pt x="383" y="249"/>
                  </a:moveTo>
                  <a:cubicBezTo>
                    <a:pt x="383" y="258"/>
                    <a:pt x="369" y="254"/>
                    <a:pt x="383" y="249"/>
                  </a:cubicBezTo>
                  <a:close/>
                  <a:moveTo>
                    <a:pt x="1061" y="1247"/>
                  </a:moveTo>
                  <a:cubicBezTo>
                    <a:pt x="1059" y="1244"/>
                    <a:pt x="1059" y="1244"/>
                    <a:pt x="1059" y="1244"/>
                  </a:cubicBezTo>
                  <a:cubicBezTo>
                    <a:pt x="1062" y="1242"/>
                    <a:pt x="1064" y="1242"/>
                    <a:pt x="1066" y="1241"/>
                  </a:cubicBezTo>
                  <a:cubicBezTo>
                    <a:pt x="1067" y="1242"/>
                    <a:pt x="1064" y="1245"/>
                    <a:pt x="1061" y="1247"/>
                  </a:cubicBezTo>
                  <a:close/>
                  <a:moveTo>
                    <a:pt x="1030" y="1263"/>
                  </a:moveTo>
                  <a:cubicBezTo>
                    <a:pt x="1033" y="1262"/>
                    <a:pt x="1038" y="1256"/>
                    <a:pt x="1038" y="1260"/>
                  </a:cubicBezTo>
                  <a:cubicBezTo>
                    <a:pt x="1035" y="1263"/>
                    <a:pt x="1032" y="1266"/>
                    <a:pt x="1030" y="1263"/>
                  </a:cubicBezTo>
                  <a:close/>
                  <a:moveTo>
                    <a:pt x="1015" y="1275"/>
                  </a:moveTo>
                  <a:cubicBezTo>
                    <a:pt x="1014" y="1271"/>
                    <a:pt x="1023" y="1266"/>
                    <a:pt x="1026" y="1268"/>
                  </a:cubicBezTo>
                  <a:cubicBezTo>
                    <a:pt x="1023" y="1271"/>
                    <a:pt x="1019" y="1273"/>
                    <a:pt x="1015" y="1275"/>
                  </a:cubicBezTo>
                  <a:close/>
                  <a:moveTo>
                    <a:pt x="944" y="213"/>
                  </a:moveTo>
                  <a:cubicBezTo>
                    <a:pt x="942" y="216"/>
                    <a:pt x="938" y="211"/>
                    <a:pt x="936" y="210"/>
                  </a:cubicBezTo>
                  <a:cubicBezTo>
                    <a:pt x="934" y="209"/>
                    <a:pt x="931" y="209"/>
                    <a:pt x="930" y="208"/>
                  </a:cubicBezTo>
                  <a:cubicBezTo>
                    <a:pt x="930" y="208"/>
                    <a:pt x="929" y="206"/>
                    <a:pt x="929" y="206"/>
                  </a:cubicBezTo>
                  <a:cubicBezTo>
                    <a:pt x="927" y="205"/>
                    <a:pt x="923" y="204"/>
                    <a:pt x="920" y="203"/>
                  </a:cubicBezTo>
                  <a:cubicBezTo>
                    <a:pt x="916" y="201"/>
                    <a:pt x="913" y="200"/>
                    <a:pt x="909" y="199"/>
                  </a:cubicBezTo>
                  <a:cubicBezTo>
                    <a:pt x="906" y="197"/>
                    <a:pt x="903" y="196"/>
                    <a:pt x="899" y="194"/>
                  </a:cubicBezTo>
                  <a:cubicBezTo>
                    <a:pt x="900" y="193"/>
                    <a:pt x="906" y="193"/>
                    <a:pt x="908" y="194"/>
                  </a:cubicBezTo>
                  <a:cubicBezTo>
                    <a:pt x="910" y="194"/>
                    <a:pt x="913" y="195"/>
                    <a:pt x="915" y="197"/>
                  </a:cubicBezTo>
                  <a:cubicBezTo>
                    <a:pt x="918" y="198"/>
                    <a:pt x="921" y="200"/>
                    <a:pt x="924" y="202"/>
                  </a:cubicBezTo>
                  <a:cubicBezTo>
                    <a:pt x="925" y="202"/>
                    <a:pt x="926" y="201"/>
                    <a:pt x="927" y="202"/>
                  </a:cubicBezTo>
                  <a:cubicBezTo>
                    <a:pt x="927" y="202"/>
                    <a:pt x="928" y="204"/>
                    <a:pt x="928" y="204"/>
                  </a:cubicBezTo>
                  <a:cubicBezTo>
                    <a:pt x="931" y="205"/>
                    <a:pt x="932" y="204"/>
                    <a:pt x="934" y="206"/>
                  </a:cubicBezTo>
                  <a:cubicBezTo>
                    <a:pt x="938" y="208"/>
                    <a:pt x="941" y="211"/>
                    <a:pt x="944" y="213"/>
                  </a:cubicBezTo>
                  <a:close/>
                  <a:moveTo>
                    <a:pt x="1166" y="1144"/>
                  </a:moveTo>
                  <a:cubicBezTo>
                    <a:pt x="1161" y="1148"/>
                    <a:pt x="1151" y="1161"/>
                    <a:pt x="1149" y="1163"/>
                  </a:cubicBezTo>
                  <a:cubicBezTo>
                    <a:pt x="1146" y="1159"/>
                    <a:pt x="1160" y="1148"/>
                    <a:pt x="1163" y="1141"/>
                  </a:cubicBezTo>
                  <a:lnTo>
                    <a:pt x="1166" y="1144"/>
                  </a:lnTo>
                  <a:close/>
                  <a:moveTo>
                    <a:pt x="1102" y="1210"/>
                  </a:moveTo>
                  <a:cubicBezTo>
                    <a:pt x="1099" y="1209"/>
                    <a:pt x="1100" y="1207"/>
                    <a:pt x="1102" y="1205"/>
                  </a:cubicBezTo>
                  <a:cubicBezTo>
                    <a:pt x="1104" y="1203"/>
                    <a:pt x="1106" y="1201"/>
                    <a:pt x="1108" y="1200"/>
                  </a:cubicBezTo>
                  <a:cubicBezTo>
                    <a:pt x="1109" y="1203"/>
                    <a:pt x="1104" y="1207"/>
                    <a:pt x="1102" y="1210"/>
                  </a:cubicBezTo>
                  <a:close/>
                  <a:moveTo>
                    <a:pt x="1204" y="1090"/>
                  </a:moveTo>
                  <a:cubicBezTo>
                    <a:pt x="1200" y="1089"/>
                    <a:pt x="1205" y="1079"/>
                    <a:pt x="1209" y="1076"/>
                  </a:cubicBezTo>
                  <a:cubicBezTo>
                    <a:pt x="1213" y="1078"/>
                    <a:pt x="1206" y="1085"/>
                    <a:pt x="1204" y="1090"/>
                  </a:cubicBezTo>
                  <a:close/>
                  <a:moveTo>
                    <a:pt x="1173" y="1133"/>
                  </a:moveTo>
                  <a:cubicBezTo>
                    <a:pt x="1168" y="1139"/>
                    <a:pt x="1168" y="1139"/>
                    <a:pt x="1168" y="1139"/>
                  </a:cubicBezTo>
                  <a:cubicBezTo>
                    <a:pt x="1164" y="1138"/>
                    <a:pt x="1171" y="1130"/>
                    <a:pt x="1173" y="1133"/>
                  </a:cubicBezTo>
                  <a:close/>
                  <a:moveTo>
                    <a:pt x="1080" y="1227"/>
                  </a:moveTo>
                  <a:cubicBezTo>
                    <a:pt x="1079" y="1226"/>
                    <a:pt x="1080" y="1224"/>
                    <a:pt x="1081" y="1223"/>
                  </a:cubicBezTo>
                  <a:cubicBezTo>
                    <a:pt x="1082" y="1219"/>
                    <a:pt x="1082" y="1219"/>
                    <a:pt x="1088" y="1214"/>
                  </a:cubicBezTo>
                  <a:cubicBezTo>
                    <a:pt x="1088" y="1218"/>
                    <a:pt x="1087" y="1222"/>
                    <a:pt x="1080" y="1227"/>
                  </a:cubicBezTo>
                  <a:close/>
                  <a:moveTo>
                    <a:pt x="1002" y="242"/>
                  </a:moveTo>
                  <a:cubicBezTo>
                    <a:pt x="1001" y="243"/>
                    <a:pt x="997" y="242"/>
                    <a:pt x="993" y="239"/>
                  </a:cubicBezTo>
                  <a:cubicBezTo>
                    <a:pt x="990" y="237"/>
                    <a:pt x="986" y="234"/>
                    <a:pt x="984" y="233"/>
                  </a:cubicBezTo>
                  <a:cubicBezTo>
                    <a:pt x="986" y="232"/>
                    <a:pt x="989" y="233"/>
                    <a:pt x="993" y="235"/>
                  </a:cubicBezTo>
                  <a:cubicBezTo>
                    <a:pt x="996" y="237"/>
                    <a:pt x="1000" y="241"/>
                    <a:pt x="1002" y="242"/>
                  </a:cubicBezTo>
                  <a:close/>
                  <a:moveTo>
                    <a:pt x="1108" y="1198"/>
                  </a:moveTo>
                  <a:cubicBezTo>
                    <a:pt x="1113" y="1193"/>
                    <a:pt x="1113" y="1193"/>
                    <a:pt x="1113" y="1193"/>
                  </a:cubicBezTo>
                  <a:cubicBezTo>
                    <a:pt x="1116" y="1195"/>
                    <a:pt x="1110" y="1201"/>
                    <a:pt x="1108" y="1198"/>
                  </a:cubicBezTo>
                  <a:close/>
                  <a:moveTo>
                    <a:pt x="1072" y="1232"/>
                  </a:moveTo>
                  <a:cubicBezTo>
                    <a:pt x="1067" y="1235"/>
                    <a:pt x="1059" y="1239"/>
                    <a:pt x="1060" y="1235"/>
                  </a:cubicBezTo>
                  <a:cubicBezTo>
                    <a:pt x="1064" y="1232"/>
                    <a:pt x="1067" y="1230"/>
                    <a:pt x="1071" y="1228"/>
                  </a:cubicBezTo>
                  <a:cubicBezTo>
                    <a:pt x="1073" y="1229"/>
                    <a:pt x="1072" y="1231"/>
                    <a:pt x="1072" y="1232"/>
                  </a:cubicBezTo>
                  <a:close/>
                  <a:moveTo>
                    <a:pt x="576" y="178"/>
                  </a:moveTo>
                  <a:cubicBezTo>
                    <a:pt x="571" y="180"/>
                    <a:pt x="571" y="178"/>
                    <a:pt x="566" y="179"/>
                  </a:cubicBezTo>
                  <a:cubicBezTo>
                    <a:pt x="565" y="177"/>
                    <a:pt x="575" y="176"/>
                    <a:pt x="576" y="178"/>
                  </a:cubicBezTo>
                  <a:close/>
                  <a:moveTo>
                    <a:pt x="645" y="165"/>
                  </a:moveTo>
                  <a:cubicBezTo>
                    <a:pt x="653" y="165"/>
                    <a:pt x="645" y="171"/>
                    <a:pt x="641" y="169"/>
                  </a:cubicBezTo>
                  <a:cubicBezTo>
                    <a:pt x="640" y="166"/>
                    <a:pt x="647" y="167"/>
                    <a:pt x="645" y="165"/>
                  </a:cubicBezTo>
                  <a:close/>
                  <a:moveTo>
                    <a:pt x="983" y="232"/>
                  </a:moveTo>
                  <a:cubicBezTo>
                    <a:pt x="981" y="233"/>
                    <a:pt x="976" y="231"/>
                    <a:pt x="975" y="229"/>
                  </a:cubicBezTo>
                  <a:cubicBezTo>
                    <a:pt x="976" y="227"/>
                    <a:pt x="981" y="230"/>
                    <a:pt x="983" y="232"/>
                  </a:cubicBezTo>
                  <a:close/>
                  <a:moveTo>
                    <a:pt x="1195" y="1101"/>
                  </a:moveTo>
                  <a:cubicBezTo>
                    <a:pt x="1191" y="1107"/>
                    <a:pt x="1188" y="1110"/>
                    <a:pt x="1185" y="1109"/>
                  </a:cubicBezTo>
                  <a:cubicBezTo>
                    <a:pt x="1184" y="1106"/>
                    <a:pt x="1187" y="1106"/>
                    <a:pt x="1189" y="1105"/>
                  </a:cubicBezTo>
                  <a:cubicBezTo>
                    <a:pt x="1191" y="1103"/>
                    <a:pt x="1194" y="1097"/>
                    <a:pt x="1195" y="1101"/>
                  </a:cubicBezTo>
                  <a:close/>
                  <a:moveTo>
                    <a:pt x="916" y="1318"/>
                  </a:moveTo>
                  <a:cubicBezTo>
                    <a:pt x="914" y="1314"/>
                    <a:pt x="922" y="1314"/>
                    <a:pt x="926" y="1313"/>
                  </a:cubicBezTo>
                  <a:cubicBezTo>
                    <a:pt x="926" y="1316"/>
                    <a:pt x="919" y="1317"/>
                    <a:pt x="916" y="1318"/>
                  </a:cubicBezTo>
                  <a:close/>
                  <a:moveTo>
                    <a:pt x="1052" y="1245"/>
                  </a:moveTo>
                  <a:cubicBezTo>
                    <a:pt x="1054" y="1235"/>
                    <a:pt x="1043" y="1253"/>
                    <a:pt x="1036" y="1254"/>
                  </a:cubicBezTo>
                  <a:cubicBezTo>
                    <a:pt x="1036" y="1253"/>
                    <a:pt x="1037" y="1251"/>
                    <a:pt x="1039" y="1250"/>
                  </a:cubicBezTo>
                  <a:cubicBezTo>
                    <a:pt x="1037" y="1248"/>
                    <a:pt x="1032" y="1252"/>
                    <a:pt x="1034" y="1248"/>
                  </a:cubicBezTo>
                  <a:cubicBezTo>
                    <a:pt x="1040" y="1243"/>
                    <a:pt x="1045" y="1244"/>
                    <a:pt x="1049" y="1242"/>
                  </a:cubicBezTo>
                  <a:cubicBezTo>
                    <a:pt x="1052" y="1240"/>
                    <a:pt x="1054" y="1235"/>
                    <a:pt x="1058" y="1235"/>
                  </a:cubicBezTo>
                  <a:cubicBezTo>
                    <a:pt x="1057" y="1237"/>
                    <a:pt x="1057" y="1238"/>
                    <a:pt x="1056" y="1240"/>
                  </a:cubicBezTo>
                  <a:cubicBezTo>
                    <a:pt x="1055" y="1242"/>
                    <a:pt x="1053" y="1243"/>
                    <a:pt x="1052" y="1245"/>
                  </a:cubicBezTo>
                  <a:close/>
                  <a:moveTo>
                    <a:pt x="1133" y="1173"/>
                  </a:moveTo>
                  <a:cubicBezTo>
                    <a:pt x="1131" y="1172"/>
                    <a:pt x="1132" y="1171"/>
                    <a:pt x="1135" y="1168"/>
                  </a:cubicBezTo>
                  <a:cubicBezTo>
                    <a:pt x="1131" y="1169"/>
                    <a:pt x="1126" y="1174"/>
                    <a:pt x="1122" y="1179"/>
                  </a:cubicBezTo>
                  <a:cubicBezTo>
                    <a:pt x="1121" y="1180"/>
                    <a:pt x="1120" y="1181"/>
                    <a:pt x="1119" y="1182"/>
                  </a:cubicBezTo>
                  <a:cubicBezTo>
                    <a:pt x="1118" y="1183"/>
                    <a:pt x="1117" y="1184"/>
                    <a:pt x="1116" y="1184"/>
                  </a:cubicBezTo>
                  <a:cubicBezTo>
                    <a:pt x="1114" y="1186"/>
                    <a:pt x="1112" y="1186"/>
                    <a:pt x="1110" y="1186"/>
                  </a:cubicBezTo>
                  <a:cubicBezTo>
                    <a:pt x="1111" y="1183"/>
                    <a:pt x="1114" y="1181"/>
                    <a:pt x="1116" y="1179"/>
                  </a:cubicBezTo>
                  <a:cubicBezTo>
                    <a:pt x="1119" y="1178"/>
                    <a:pt x="1121" y="1177"/>
                    <a:pt x="1123" y="1175"/>
                  </a:cubicBezTo>
                  <a:cubicBezTo>
                    <a:pt x="1126" y="1172"/>
                    <a:pt x="1127" y="1169"/>
                    <a:pt x="1132" y="1165"/>
                  </a:cubicBezTo>
                  <a:cubicBezTo>
                    <a:pt x="1131" y="1165"/>
                    <a:pt x="1133" y="1165"/>
                    <a:pt x="1133" y="1164"/>
                  </a:cubicBezTo>
                  <a:cubicBezTo>
                    <a:pt x="1134" y="1163"/>
                    <a:pt x="1136" y="1162"/>
                    <a:pt x="1139" y="1159"/>
                  </a:cubicBezTo>
                  <a:cubicBezTo>
                    <a:pt x="1141" y="1157"/>
                    <a:pt x="1144" y="1154"/>
                    <a:pt x="1146" y="1150"/>
                  </a:cubicBezTo>
                  <a:cubicBezTo>
                    <a:pt x="1150" y="1150"/>
                    <a:pt x="1143" y="1155"/>
                    <a:pt x="1145" y="1156"/>
                  </a:cubicBezTo>
                  <a:cubicBezTo>
                    <a:pt x="1146" y="1157"/>
                    <a:pt x="1150" y="1148"/>
                    <a:pt x="1151" y="1152"/>
                  </a:cubicBezTo>
                  <a:cubicBezTo>
                    <a:pt x="1146" y="1159"/>
                    <a:pt x="1141" y="1165"/>
                    <a:pt x="1136" y="1165"/>
                  </a:cubicBezTo>
                  <a:cubicBezTo>
                    <a:pt x="1136" y="1168"/>
                    <a:pt x="1138" y="1169"/>
                    <a:pt x="1133" y="1173"/>
                  </a:cubicBezTo>
                  <a:close/>
                  <a:moveTo>
                    <a:pt x="864" y="1333"/>
                  </a:moveTo>
                  <a:cubicBezTo>
                    <a:pt x="861" y="1334"/>
                    <a:pt x="860" y="1332"/>
                    <a:pt x="858" y="1333"/>
                  </a:cubicBezTo>
                  <a:cubicBezTo>
                    <a:pt x="856" y="1333"/>
                    <a:pt x="852" y="1336"/>
                    <a:pt x="852" y="1333"/>
                  </a:cubicBezTo>
                  <a:cubicBezTo>
                    <a:pt x="858" y="1331"/>
                    <a:pt x="862" y="1331"/>
                    <a:pt x="864" y="1333"/>
                  </a:cubicBezTo>
                  <a:close/>
                  <a:moveTo>
                    <a:pt x="775" y="172"/>
                  </a:moveTo>
                  <a:cubicBezTo>
                    <a:pt x="772" y="171"/>
                    <a:pt x="772" y="172"/>
                    <a:pt x="770" y="172"/>
                  </a:cubicBezTo>
                  <a:cubicBezTo>
                    <a:pt x="768" y="172"/>
                    <a:pt x="767" y="170"/>
                    <a:pt x="767" y="170"/>
                  </a:cubicBezTo>
                  <a:cubicBezTo>
                    <a:pt x="765" y="170"/>
                    <a:pt x="757" y="172"/>
                    <a:pt x="757" y="168"/>
                  </a:cubicBezTo>
                  <a:cubicBezTo>
                    <a:pt x="761" y="168"/>
                    <a:pt x="776" y="168"/>
                    <a:pt x="775" y="172"/>
                  </a:cubicBezTo>
                  <a:close/>
                  <a:moveTo>
                    <a:pt x="814" y="178"/>
                  </a:moveTo>
                  <a:cubicBezTo>
                    <a:pt x="805" y="176"/>
                    <a:pt x="805" y="176"/>
                    <a:pt x="805" y="176"/>
                  </a:cubicBezTo>
                  <a:cubicBezTo>
                    <a:pt x="805" y="173"/>
                    <a:pt x="816" y="174"/>
                    <a:pt x="814" y="178"/>
                  </a:cubicBezTo>
                  <a:close/>
                  <a:moveTo>
                    <a:pt x="511" y="202"/>
                  </a:moveTo>
                  <a:cubicBezTo>
                    <a:pt x="510" y="203"/>
                    <a:pt x="505" y="205"/>
                    <a:pt x="501" y="206"/>
                  </a:cubicBezTo>
                  <a:cubicBezTo>
                    <a:pt x="496" y="202"/>
                    <a:pt x="511" y="197"/>
                    <a:pt x="511" y="202"/>
                  </a:cubicBezTo>
                  <a:close/>
                  <a:moveTo>
                    <a:pt x="828" y="179"/>
                  </a:moveTo>
                  <a:cubicBezTo>
                    <a:pt x="833" y="180"/>
                    <a:pt x="837" y="181"/>
                    <a:pt x="836" y="183"/>
                  </a:cubicBezTo>
                  <a:cubicBezTo>
                    <a:pt x="832" y="184"/>
                    <a:pt x="828" y="181"/>
                    <a:pt x="828" y="179"/>
                  </a:cubicBezTo>
                  <a:close/>
                  <a:moveTo>
                    <a:pt x="861" y="187"/>
                  </a:moveTo>
                  <a:cubicBezTo>
                    <a:pt x="864" y="190"/>
                    <a:pt x="868" y="189"/>
                    <a:pt x="871" y="192"/>
                  </a:cubicBezTo>
                  <a:cubicBezTo>
                    <a:pt x="870" y="192"/>
                    <a:pt x="869" y="193"/>
                    <a:pt x="869" y="194"/>
                  </a:cubicBezTo>
                  <a:cubicBezTo>
                    <a:pt x="865" y="192"/>
                    <a:pt x="861" y="190"/>
                    <a:pt x="861" y="187"/>
                  </a:cubicBezTo>
                  <a:close/>
                  <a:moveTo>
                    <a:pt x="536" y="195"/>
                  </a:moveTo>
                  <a:cubicBezTo>
                    <a:pt x="532" y="196"/>
                    <a:pt x="528" y="197"/>
                    <a:pt x="527" y="195"/>
                  </a:cubicBezTo>
                  <a:cubicBezTo>
                    <a:pt x="530" y="193"/>
                    <a:pt x="536" y="191"/>
                    <a:pt x="536" y="195"/>
                  </a:cubicBezTo>
                  <a:close/>
                  <a:moveTo>
                    <a:pt x="874" y="193"/>
                  </a:moveTo>
                  <a:cubicBezTo>
                    <a:pt x="882" y="195"/>
                    <a:pt x="882" y="195"/>
                    <a:pt x="882" y="195"/>
                  </a:cubicBezTo>
                  <a:cubicBezTo>
                    <a:pt x="883" y="198"/>
                    <a:pt x="871" y="195"/>
                    <a:pt x="874" y="193"/>
                  </a:cubicBezTo>
                  <a:close/>
                  <a:moveTo>
                    <a:pt x="1017" y="1262"/>
                  </a:moveTo>
                  <a:cubicBezTo>
                    <a:pt x="1020" y="1258"/>
                    <a:pt x="1023" y="1255"/>
                    <a:pt x="1029" y="1252"/>
                  </a:cubicBezTo>
                  <a:cubicBezTo>
                    <a:pt x="1030" y="1255"/>
                    <a:pt x="1021" y="1259"/>
                    <a:pt x="1017" y="1262"/>
                  </a:cubicBezTo>
                  <a:close/>
                  <a:moveTo>
                    <a:pt x="1109" y="1189"/>
                  </a:moveTo>
                  <a:cubicBezTo>
                    <a:pt x="1103" y="1200"/>
                    <a:pt x="1099" y="1188"/>
                    <a:pt x="1109" y="1189"/>
                  </a:cubicBezTo>
                  <a:close/>
                  <a:moveTo>
                    <a:pt x="966" y="1288"/>
                  </a:moveTo>
                  <a:cubicBezTo>
                    <a:pt x="964" y="1286"/>
                    <a:pt x="969" y="1283"/>
                    <a:pt x="972" y="1283"/>
                  </a:cubicBezTo>
                  <a:cubicBezTo>
                    <a:pt x="973" y="1285"/>
                    <a:pt x="969" y="1287"/>
                    <a:pt x="966" y="1288"/>
                  </a:cubicBezTo>
                  <a:close/>
                  <a:moveTo>
                    <a:pt x="934" y="1303"/>
                  </a:moveTo>
                  <a:cubicBezTo>
                    <a:pt x="932" y="1303"/>
                    <a:pt x="931" y="1301"/>
                    <a:pt x="928" y="1301"/>
                  </a:cubicBezTo>
                  <a:cubicBezTo>
                    <a:pt x="931" y="1300"/>
                    <a:pt x="945" y="1293"/>
                    <a:pt x="950" y="1292"/>
                  </a:cubicBezTo>
                  <a:cubicBezTo>
                    <a:pt x="952" y="1295"/>
                    <a:pt x="944" y="1296"/>
                    <a:pt x="941" y="1298"/>
                  </a:cubicBezTo>
                  <a:cubicBezTo>
                    <a:pt x="937" y="1300"/>
                    <a:pt x="937" y="1302"/>
                    <a:pt x="934" y="1303"/>
                  </a:cubicBezTo>
                  <a:close/>
                  <a:moveTo>
                    <a:pt x="743" y="1348"/>
                  </a:moveTo>
                  <a:cubicBezTo>
                    <a:pt x="741" y="1345"/>
                    <a:pt x="754" y="1344"/>
                    <a:pt x="753" y="1347"/>
                  </a:cubicBezTo>
                  <a:cubicBezTo>
                    <a:pt x="751" y="1348"/>
                    <a:pt x="747" y="1348"/>
                    <a:pt x="743" y="1348"/>
                  </a:cubicBezTo>
                  <a:close/>
                  <a:moveTo>
                    <a:pt x="1099" y="1197"/>
                  </a:moveTo>
                  <a:cubicBezTo>
                    <a:pt x="1095" y="1201"/>
                    <a:pt x="1092" y="1201"/>
                    <a:pt x="1091" y="1200"/>
                  </a:cubicBezTo>
                  <a:cubicBezTo>
                    <a:pt x="1095" y="1196"/>
                    <a:pt x="1097" y="1195"/>
                    <a:pt x="1099" y="1197"/>
                  </a:cubicBezTo>
                  <a:close/>
                  <a:moveTo>
                    <a:pt x="1127" y="354"/>
                  </a:moveTo>
                  <a:cubicBezTo>
                    <a:pt x="1122" y="355"/>
                    <a:pt x="1121" y="348"/>
                    <a:pt x="1120" y="345"/>
                  </a:cubicBezTo>
                  <a:cubicBezTo>
                    <a:pt x="1124" y="345"/>
                    <a:pt x="1126" y="351"/>
                    <a:pt x="1127" y="354"/>
                  </a:cubicBezTo>
                  <a:close/>
                  <a:moveTo>
                    <a:pt x="1138" y="363"/>
                  </a:moveTo>
                  <a:cubicBezTo>
                    <a:pt x="1135" y="366"/>
                    <a:pt x="1127" y="356"/>
                    <a:pt x="1127" y="353"/>
                  </a:cubicBezTo>
                  <a:cubicBezTo>
                    <a:pt x="1131" y="353"/>
                    <a:pt x="1134" y="359"/>
                    <a:pt x="1138" y="363"/>
                  </a:cubicBezTo>
                  <a:close/>
                  <a:moveTo>
                    <a:pt x="907" y="1307"/>
                  </a:moveTo>
                  <a:cubicBezTo>
                    <a:pt x="913" y="1305"/>
                    <a:pt x="922" y="1301"/>
                    <a:pt x="926" y="1301"/>
                  </a:cubicBezTo>
                  <a:cubicBezTo>
                    <a:pt x="928" y="1303"/>
                    <a:pt x="919" y="1307"/>
                    <a:pt x="917" y="1307"/>
                  </a:cubicBezTo>
                  <a:cubicBezTo>
                    <a:pt x="914" y="1308"/>
                    <a:pt x="906" y="1310"/>
                    <a:pt x="907" y="1307"/>
                  </a:cubicBezTo>
                  <a:close/>
                  <a:moveTo>
                    <a:pt x="855" y="1326"/>
                  </a:moveTo>
                  <a:cubicBezTo>
                    <a:pt x="852" y="1331"/>
                    <a:pt x="846" y="1328"/>
                    <a:pt x="841" y="1329"/>
                  </a:cubicBezTo>
                  <a:cubicBezTo>
                    <a:pt x="842" y="1327"/>
                    <a:pt x="845" y="1326"/>
                    <a:pt x="847" y="1326"/>
                  </a:cubicBezTo>
                  <a:cubicBezTo>
                    <a:pt x="847" y="1326"/>
                    <a:pt x="847" y="1328"/>
                    <a:pt x="848" y="1328"/>
                  </a:cubicBezTo>
                  <a:cubicBezTo>
                    <a:pt x="851" y="1329"/>
                    <a:pt x="854" y="1323"/>
                    <a:pt x="855" y="1326"/>
                  </a:cubicBezTo>
                  <a:close/>
                  <a:moveTo>
                    <a:pt x="809" y="1336"/>
                  </a:moveTo>
                  <a:cubicBezTo>
                    <a:pt x="812" y="1336"/>
                    <a:pt x="820" y="1332"/>
                    <a:pt x="820" y="1335"/>
                  </a:cubicBezTo>
                  <a:cubicBezTo>
                    <a:pt x="818" y="1337"/>
                    <a:pt x="808" y="1340"/>
                    <a:pt x="809" y="1336"/>
                  </a:cubicBezTo>
                  <a:close/>
                  <a:moveTo>
                    <a:pt x="590" y="183"/>
                  </a:moveTo>
                  <a:cubicBezTo>
                    <a:pt x="594" y="183"/>
                    <a:pt x="597" y="182"/>
                    <a:pt x="601" y="181"/>
                  </a:cubicBezTo>
                  <a:cubicBezTo>
                    <a:pt x="601" y="183"/>
                    <a:pt x="601" y="183"/>
                    <a:pt x="601" y="183"/>
                  </a:cubicBezTo>
                  <a:cubicBezTo>
                    <a:pt x="598" y="183"/>
                    <a:pt x="594" y="184"/>
                    <a:pt x="590" y="185"/>
                  </a:cubicBezTo>
                  <a:lnTo>
                    <a:pt x="590" y="183"/>
                  </a:lnTo>
                  <a:close/>
                  <a:moveTo>
                    <a:pt x="1096" y="322"/>
                  </a:moveTo>
                  <a:cubicBezTo>
                    <a:pt x="1099" y="324"/>
                    <a:pt x="1101" y="326"/>
                    <a:pt x="1101" y="328"/>
                  </a:cubicBezTo>
                  <a:cubicBezTo>
                    <a:pt x="1100" y="330"/>
                    <a:pt x="1098" y="331"/>
                    <a:pt x="1094" y="327"/>
                  </a:cubicBezTo>
                  <a:cubicBezTo>
                    <a:pt x="1095" y="326"/>
                    <a:pt x="1097" y="328"/>
                    <a:pt x="1098" y="327"/>
                  </a:cubicBezTo>
                  <a:cubicBezTo>
                    <a:pt x="1100" y="326"/>
                    <a:pt x="1092" y="323"/>
                    <a:pt x="1096" y="322"/>
                  </a:cubicBezTo>
                  <a:close/>
                  <a:moveTo>
                    <a:pt x="1181" y="425"/>
                  </a:moveTo>
                  <a:cubicBezTo>
                    <a:pt x="1179" y="421"/>
                    <a:pt x="1177" y="416"/>
                    <a:pt x="1175" y="412"/>
                  </a:cubicBezTo>
                  <a:cubicBezTo>
                    <a:pt x="1180" y="415"/>
                    <a:pt x="1184" y="422"/>
                    <a:pt x="1181" y="425"/>
                  </a:cubicBezTo>
                  <a:close/>
                  <a:moveTo>
                    <a:pt x="905" y="1311"/>
                  </a:moveTo>
                  <a:cubicBezTo>
                    <a:pt x="901" y="1313"/>
                    <a:pt x="899" y="1312"/>
                    <a:pt x="896" y="1313"/>
                  </a:cubicBezTo>
                  <a:cubicBezTo>
                    <a:pt x="897" y="1311"/>
                    <a:pt x="901" y="1309"/>
                    <a:pt x="905" y="1308"/>
                  </a:cubicBezTo>
                  <a:cubicBezTo>
                    <a:pt x="905" y="1309"/>
                    <a:pt x="904" y="1310"/>
                    <a:pt x="905" y="1311"/>
                  </a:cubicBezTo>
                  <a:close/>
                  <a:moveTo>
                    <a:pt x="672" y="1343"/>
                  </a:moveTo>
                  <a:cubicBezTo>
                    <a:pt x="675" y="1343"/>
                    <a:pt x="682" y="1342"/>
                    <a:pt x="680" y="1345"/>
                  </a:cubicBezTo>
                  <a:cubicBezTo>
                    <a:pt x="676" y="1345"/>
                    <a:pt x="672" y="1346"/>
                    <a:pt x="672" y="1343"/>
                  </a:cubicBezTo>
                  <a:close/>
                  <a:moveTo>
                    <a:pt x="658" y="1342"/>
                  </a:moveTo>
                  <a:cubicBezTo>
                    <a:pt x="663" y="1343"/>
                    <a:pt x="666" y="1340"/>
                    <a:pt x="666" y="1344"/>
                  </a:cubicBezTo>
                  <a:cubicBezTo>
                    <a:pt x="664" y="1345"/>
                    <a:pt x="658" y="1344"/>
                    <a:pt x="658" y="1342"/>
                  </a:cubicBezTo>
                  <a:close/>
                  <a:moveTo>
                    <a:pt x="1148" y="377"/>
                  </a:moveTo>
                  <a:cubicBezTo>
                    <a:pt x="1152" y="382"/>
                    <a:pt x="1152" y="382"/>
                    <a:pt x="1152" y="382"/>
                  </a:cubicBezTo>
                  <a:cubicBezTo>
                    <a:pt x="1150" y="385"/>
                    <a:pt x="1145" y="379"/>
                    <a:pt x="1148" y="377"/>
                  </a:cubicBezTo>
                  <a:close/>
                  <a:moveTo>
                    <a:pt x="1157" y="388"/>
                  </a:moveTo>
                  <a:cubicBezTo>
                    <a:pt x="1161" y="393"/>
                    <a:pt x="1163" y="396"/>
                    <a:pt x="1161" y="399"/>
                  </a:cubicBezTo>
                  <a:cubicBezTo>
                    <a:pt x="1159" y="398"/>
                    <a:pt x="1158" y="396"/>
                    <a:pt x="1157" y="393"/>
                  </a:cubicBezTo>
                  <a:cubicBezTo>
                    <a:pt x="1156" y="391"/>
                    <a:pt x="1156" y="389"/>
                    <a:pt x="1157" y="388"/>
                  </a:cubicBezTo>
                  <a:close/>
                  <a:moveTo>
                    <a:pt x="631" y="1341"/>
                  </a:moveTo>
                  <a:cubicBezTo>
                    <a:pt x="623" y="1340"/>
                    <a:pt x="623" y="1340"/>
                    <a:pt x="623" y="1340"/>
                  </a:cubicBezTo>
                  <a:cubicBezTo>
                    <a:pt x="622" y="1336"/>
                    <a:pt x="633" y="1338"/>
                    <a:pt x="631" y="1341"/>
                  </a:cubicBezTo>
                  <a:close/>
                  <a:moveTo>
                    <a:pt x="1192" y="437"/>
                  </a:moveTo>
                  <a:cubicBezTo>
                    <a:pt x="1189" y="439"/>
                    <a:pt x="1189" y="439"/>
                    <a:pt x="1189" y="439"/>
                  </a:cubicBezTo>
                  <a:cubicBezTo>
                    <a:pt x="1188" y="436"/>
                    <a:pt x="1182" y="431"/>
                    <a:pt x="1184" y="429"/>
                  </a:cubicBezTo>
                  <a:cubicBezTo>
                    <a:pt x="1186" y="428"/>
                    <a:pt x="1189" y="433"/>
                    <a:pt x="1192" y="437"/>
                  </a:cubicBezTo>
                  <a:close/>
                  <a:moveTo>
                    <a:pt x="1199" y="458"/>
                  </a:moveTo>
                  <a:cubicBezTo>
                    <a:pt x="1195" y="454"/>
                    <a:pt x="1199" y="453"/>
                    <a:pt x="1197" y="450"/>
                  </a:cubicBezTo>
                  <a:cubicBezTo>
                    <a:pt x="1196" y="447"/>
                    <a:pt x="1192" y="446"/>
                    <a:pt x="1192" y="442"/>
                  </a:cubicBezTo>
                  <a:cubicBezTo>
                    <a:pt x="1195" y="439"/>
                    <a:pt x="1196" y="447"/>
                    <a:pt x="1198" y="450"/>
                  </a:cubicBezTo>
                  <a:cubicBezTo>
                    <a:pt x="1200" y="453"/>
                    <a:pt x="1208" y="462"/>
                    <a:pt x="1206" y="467"/>
                  </a:cubicBezTo>
                  <a:cubicBezTo>
                    <a:pt x="1207" y="469"/>
                    <a:pt x="1206" y="466"/>
                    <a:pt x="1205" y="463"/>
                  </a:cubicBezTo>
                  <a:cubicBezTo>
                    <a:pt x="1204" y="460"/>
                    <a:pt x="1201" y="457"/>
                    <a:pt x="1199" y="458"/>
                  </a:cubicBezTo>
                  <a:close/>
                  <a:moveTo>
                    <a:pt x="1251" y="962"/>
                  </a:moveTo>
                  <a:cubicBezTo>
                    <a:pt x="1249" y="960"/>
                    <a:pt x="1254" y="947"/>
                    <a:pt x="1256" y="944"/>
                  </a:cubicBezTo>
                  <a:cubicBezTo>
                    <a:pt x="1259" y="946"/>
                    <a:pt x="1253" y="959"/>
                    <a:pt x="1251" y="962"/>
                  </a:cubicBezTo>
                  <a:close/>
                  <a:moveTo>
                    <a:pt x="1137" y="1145"/>
                  </a:moveTo>
                  <a:cubicBezTo>
                    <a:pt x="1134" y="1140"/>
                    <a:pt x="1144" y="1134"/>
                    <a:pt x="1147" y="1131"/>
                  </a:cubicBezTo>
                  <a:cubicBezTo>
                    <a:pt x="1150" y="1127"/>
                    <a:pt x="1154" y="1122"/>
                    <a:pt x="1158" y="1116"/>
                  </a:cubicBezTo>
                  <a:cubicBezTo>
                    <a:pt x="1160" y="1113"/>
                    <a:pt x="1163" y="1111"/>
                    <a:pt x="1165" y="1108"/>
                  </a:cubicBezTo>
                  <a:cubicBezTo>
                    <a:pt x="1167" y="1105"/>
                    <a:pt x="1169" y="1102"/>
                    <a:pt x="1171" y="1099"/>
                  </a:cubicBezTo>
                  <a:cubicBezTo>
                    <a:pt x="1172" y="1097"/>
                    <a:pt x="1176" y="1094"/>
                    <a:pt x="1178" y="1091"/>
                  </a:cubicBezTo>
                  <a:cubicBezTo>
                    <a:pt x="1179" y="1089"/>
                    <a:pt x="1179" y="1088"/>
                    <a:pt x="1180" y="1086"/>
                  </a:cubicBezTo>
                  <a:cubicBezTo>
                    <a:pt x="1180" y="1085"/>
                    <a:pt x="1181" y="1083"/>
                    <a:pt x="1181" y="1082"/>
                  </a:cubicBezTo>
                  <a:cubicBezTo>
                    <a:pt x="1183" y="1080"/>
                    <a:pt x="1186" y="1078"/>
                    <a:pt x="1188" y="1075"/>
                  </a:cubicBezTo>
                  <a:cubicBezTo>
                    <a:pt x="1192" y="1070"/>
                    <a:pt x="1197" y="1064"/>
                    <a:pt x="1200" y="1057"/>
                  </a:cubicBezTo>
                  <a:cubicBezTo>
                    <a:pt x="1204" y="1050"/>
                    <a:pt x="1208" y="1043"/>
                    <a:pt x="1211" y="1037"/>
                  </a:cubicBezTo>
                  <a:cubicBezTo>
                    <a:pt x="1214" y="1031"/>
                    <a:pt x="1218" y="1026"/>
                    <a:pt x="1221" y="1021"/>
                  </a:cubicBezTo>
                  <a:cubicBezTo>
                    <a:pt x="1224" y="1016"/>
                    <a:pt x="1225" y="1009"/>
                    <a:pt x="1227" y="1005"/>
                  </a:cubicBezTo>
                  <a:cubicBezTo>
                    <a:pt x="1229" y="1001"/>
                    <a:pt x="1232" y="999"/>
                    <a:pt x="1234" y="996"/>
                  </a:cubicBezTo>
                  <a:cubicBezTo>
                    <a:pt x="1236" y="992"/>
                    <a:pt x="1238" y="987"/>
                    <a:pt x="1239" y="983"/>
                  </a:cubicBezTo>
                  <a:cubicBezTo>
                    <a:pt x="1241" y="978"/>
                    <a:pt x="1243" y="974"/>
                    <a:pt x="1245" y="970"/>
                  </a:cubicBezTo>
                  <a:cubicBezTo>
                    <a:pt x="1248" y="971"/>
                    <a:pt x="1248" y="971"/>
                    <a:pt x="1248" y="971"/>
                  </a:cubicBezTo>
                  <a:cubicBezTo>
                    <a:pt x="1248" y="977"/>
                    <a:pt x="1245" y="977"/>
                    <a:pt x="1243" y="981"/>
                  </a:cubicBezTo>
                  <a:cubicBezTo>
                    <a:pt x="1238" y="991"/>
                    <a:pt x="1235" y="1000"/>
                    <a:pt x="1230" y="1009"/>
                  </a:cubicBezTo>
                  <a:cubicBezTo>
                    <a:pt x="1227" y="1017"/>
                    <a:pt x="1223" y="1024"/>
                    <a:pt x="1219" y="1032"/>
                  </a:cubicBezTo>
                  <a:cubicBezTo>
                    <a:pt x="1217" y="1035"/>
                    <a:pt x="1215" y="1038"/>
                    <a:pt x="1213" y="1042"/>
                  </a:cubicBezTo>
                  <a:cubicBezTo>
                    <a:pt x="1211" y="1045"/>
                    <a:pt x="1209" y="1048"/>
                    <a:pt x="1207" y="1051"/>
                  </a:cubicBezTo>
                  <a:cubicBezTo>
                    <a:pt x="1205" y="1054"/>
                    <a:pt x="1205" y="1056"/>
                    <a:pt x="1203" y="1059"/>
                  </a:cubicBezTo>
                  <a:cubicBezTo>
                    <a:pt x="1202" y="1061"/>
                    <a:pt x="1201" y="1063"/>
                    <a:pt x="1199" y="1065"/>
                  </a:cubicBezTo>
                  <a:cubicBezTo>
                    <a:pt x="1197" y="1067"/>
                    <a:pt x="1196" y="1068"/>
                    <a:pt x="1194" y="1070"/>
                  </a:cubicBezTo>
                  <a:cubicBezTo>
                    <a:pt x="1193" y="1073"/>
                    <a:pt x="1192" y="1076"/>
                    <a:pt x="1190" y="1079"/>
                  </a:cubicBezTo>
                  <a:cubicBezTo>
                    <a:pt x="1189" y="1081"/>
                    <a:pt x="1186" y="1083"/>
                    <a:pt x="1185" y="1085"/>
                  </a:cubicBezTo>
                  <a:cubicBezTo>
                    <a:pt x="1183" y="1088"/>
                    <a:pt x="1182" y="1092"/>
                    <a:pt x="1180" y="1095"/>
                  </a:cubicBezTo>
                  <a:cubicBezTo>
                    <a:pt x="1179" y="1097"/>
                    <a:pt x="1178" y="1097"/>
                    <a:pt x="1176" y="1099"/>
                  </a:cubicBezTo>
                  <a:cubicBezTo>
                    <a:pt x="1174" y="1101"/>
                    <a:pt x="1175" y="1102"/>
                    <a:pt x="1174" y="1104"/>
                  </a:cubicBezTo>
                  <a:cubicBezTo>
                    <a:pt x="1171" y="1107"/>
                    <a:pt x="1167" y="1110"/>
                    <a:pt x="1164" y="1114"/>
                  </a:cubicBezTo>
                  <a:cubicBezTo>
                    <a:pt x="1160" y="1118"/>
                    <a:pt x="1156" y="1124"/>
                    <a:pt x="1152" y="1129"/>
                  </a:cubicBezTo>
                  <a:cubicBezTo>
                    <a:pt x="1150" y="1132"/>
                    <a:pt x="1148" y="1135"/>
                    <a:pt x="1145" y="1137"/>
                  </a:cubicBezTo>
                  <a:cubicBezTo>
                    <a:pt x="1143" y="1140"/>
                    <a:pt x="1140" y="1142"/>
                    <a:pt x="1137" y="1145"/>
                  </a:cubicBezTo>
                  <a:close/>
                  <a:moveTo>
                    <a:pt x="841" y="1327"/>
                  </a:moveTo>
                  <a:cubicBezTo>
                    <a:pt x="840" y="1329"/>
                    <a:pt x="830" y="1330"/>
                    <a:pt x="831" y="1327"/>
                  </a:cubicBezTo>
                  <a:cubicBezTo>
                    <a:pt x="836" y="1325"/>
                    <a:pt x="838" y="1326"/>
                    <a:pt x="841" y="1327"/>
                  </a:cubicBezTo>
                  <a:close/>
                  <a:moveTo>
                    <a:pt x="797" y="1335"/>
                  </a:moveTo>
                  <a:cubicBezTo>
                    <a:pt x="797" y="1332"/>
                    <a:pt x="797" y="1332"/>
                    <a:pt x="797" y="1332"/>
                  </a:cubicBezTo>
                  <a:cubicBezTo>
                    <a:pt x="804" y="1332"/>
                    <a:pt x="811" y="1328"/>
                    <a:pt x="813" y="1332"/>
                  </a:cubicBezTo>
                  <a:cubicBezTo>
                    <a:pt x="807" y="1333"/>
                    <a:pt x="801" y="1333"/>
                    <a:pt x="797" y="1335"/>
                  </a:cubicBezTo>
                  <a:close/>
                  <a:moveTo>
                    <a:pt x="1232" y="520"/>
                  </a:moveTo>
                  <a:cubicBezTo>
                    <a:pt x="1230" y="516"/>
                    <a:pt x="1232" y="516"/>
                    <a:pt x="1230" y="513"/>
                  </a:cubicBezTo>
                  <a:cubicBezTo>
                    <a:pt x="1232" y="512"/>
                    <a:pt x="1236" y="520"/>
                    <a:pt x="1232" y="520"/>
                  </a:cubicBezTo>
                  <a:close/>
                  <a:moveTo>
                    <a:pt x="699" y="1337"/>
                  </a:moveTo>
                  <a:cubicBezTo>
                    <a:pt x="704" y="1337"/>
                    <a:pt x="706" y="1335"/>
                    <a:pt x="710" y="1337"/>
                  </a:cubicBezTo>
                  <a:cubicBezTo>
                    <a:pt x="702" y="1340"/>
                    <a:pt x="713" y="1336"/>
                    <a:pt x="713" y="1341"/>
                  </a:cubicBezTo>
                  <a:cubicBezTo>
                    <a:pt x="708" y="1343"/>
                    <a:pt x="699" y="1340"/>
                    <a:pt x="699" y="1337"/>
                  </a:cubicBezTo>
                  <a:close/>
                  <a:moveTo>
                    <a:pt x="524" y="1312"/>
                  </a:moveTo>
                  <a:cubicBezTo>
                    <a:pt x="529" y="1309"/>
                    <a:pt x="539" y="1318"/>
                    <a:pt x="545" y="1317"/>
                  </a:cubicBezTo>
                  <a:cubicBezTo>
                    <a:pt x="545" y="1318"/>
                    <a:pt x="547" y="1318"/>
                    <a:pt x="548" y="1319"/>
                  </a:cubicBezTo>
                  <a:cubicBezTo>
                    <a:pt x="544" y="1321"/>
                    <a:pt x="528" y="1315"/>
                    <a:pt x="524" y="1312"/>
                  </a:cubicBezTo>
                  <a:close/>
                  <a:moveTo>
                    <a:pt x="457" y="1282"/>
                  </a:moveTo>
                  <a:cubicBezTo>
                    <a:pt x="460" y="1281"/>
                    <a:pt x="465" y="1286"/>
                    <a:pt x="466" y="1287"/>
                  </a:cubicBezTo>
                  <a:cubicBezTo>
                    <a:pt x="463" y="1290"/>
                    <a:pt x="457" y="1284"/>
                    <a:pt x="457" y="1282"/>
                  </a:cubicBezTo>
                  <a:close/>
                  <a:moveTo>
                    <a:pt x="478" y="1292"/>
                  </a:moveTo>
                  <a:cubicBezTo>
                    <a:pt x="477" y="1294"/>
                    <a:pt x="471" y="1290"/>
                    <a:pt x="469" y="1289"/>
                  </a:cubicBezTo>
                  <a:cubicBezTo>
                    <a:pt x="469" y="1288"/>
                    <a:pt x="471" y="1289"/>
                    <a:pt x="473" y="1289"/>
                  </a:cubicBezTo>
                  <a:cubicBezTo>
                    <a:pt x="475" y="1290"/>
                    <a:pt x="477" y="1291"/>
                    <a:pt x="478" y="1292"/>
                  </a:cubicBezTo>
                  <a:close/>
                  <a:moveTo>
                    <a:pt x="431" y="1270"/>
                  </a:moveTo>
                  <a:cubicBezTo>
                    <a:pt x="432" y="1273"/>
                    <a:pt x="427" y="1267"/>
                    <a:pt x="424" y="1265"/>
                  </a:cubicBezTo>
                  <a:cubicBezTo>
                    <a:pt x="420" y="1262"/>
                    <a:pt x="416" y="1261"/>
                    <a:pt x="413" y="1259"/>
                  </a:cubicBezTo>
                  <a:cubicBezTo>
                    <a:pt x="416" y="1258"/>
                    <a:pt x="419" y="1259"/>
                    <a:pt x="423" y="1262"/>
                  </a:cubicBezTo>
                  <a:cubicBezTo>
                    <a:pt x="426" y="1265"/>
                    <a:pt x="429" y="1268"/>
                    <a:pt x="431" y="1270"/>
                  </a:cubicBezTo>
                  <a:close/>
                  <a:moveTo>
                    <a:pt x="400" y="1249"/>
                  </a:moveTo>
                  <a:cubicBezTo>
                    <a:pt x="405" y="1252"/>
                    <a:pt x="412" y="1253"/>
                    <a:pt x="410" y="1257"/>
                  </a:cubicBezTo>
                  <a:cubicBezTo>
                    <a:pt x="406" y="1255"/>
                    <a:pt x="399" y="1253"/>
                    <a:pt x="400" y="1249"/>
                  </a:cubicBezTo>
                  <a:close/>
                  <a:moveTo>
                    <a:pt x="312" y="1185"/>
                  </a:moveTo>
                  <a:cubicBezTo>
                    <a:pt x="311" y="1182"/>
                    <a:pt x="309" y="1177"/>
                    <a:pt x="303" y="1175"/>
                  </a:cubicBezTo>
                  <a:cubicBezTo>
                    <a:pt x="305" y="1171"/>
                    <a:pt x="309" y="1175"/>
                    <a:pt x="312" y="1179"/>
                  </a:cubicBezTo>
                  <a:cubicBezTo>
                    <a:pt x="315" y="1183"/>
                    <a:pt x="317" y="1187"/>
                    <a:pt x="312" y="1185"/>
                  </a:cubicBezTo>
                  <a:close/>
                  <a:moveTo>
                    <a:pt x="1176" y="427"/>
                  </a:moveTo>
                  <a:cubicBezTo>
                    <a:pt x="1175" y="428"/>
                    <a:pt x="1167" y="422"/>
                    <a:pt x="1170" y="420"/>
                  </a:cubicBezTo>
                  <a:cubicBezTo>
                    <a:pt x="1172" y="421"/>
                    <a:pt x="1174" y="424"/>
                    <a:pt x="1176" y="427"/>
                  </a:cubicBezTo>
                  <a:close/>
                  <a:moveTo>
                    <a:pt x="1178" y="431"/>
                  </a:moveTo>
                  <a:cubicBezTo>
                    <a:pt x="1180" y="431"/>
                    <a:pt x="1185" y="440"/>
                    <a:pt x="1183" y="441"/>
                  </a:cubicBezTo>
                  <a:cubicBezTo>
                    <a:pt x="1178" y="436"/>
                    <a:pt x="1181" y="435"/>
                    <a:pt x="1178" y="431"/>
                  </a:cubicBezTo>
                  <a:close/>
                  <a:moveTo>
                    <a:pt x="330" y="1193"/>
                  </a:moveTo>
                  <a:cubicBezTo>
                    <a:pt x="331" y="1195"/>
                    <a:pt x="334" y="1197"/>
                    <a:pt x="336" y="1199"/>
                  </a:cubicBezTo>
                  <a:cubicBezTo>
                    <a:pt x="338" y="1201"/>
                    <a:pt x="339" y="1203"/>
                    <a:pt x="337" y="1204"/>
                  </a:cubicBezTo>
                  <a:cubicBezTo>
                    <a:pt x="333" y="1200"/>
                    <a:pt x="330" y="1201"/>
                    <a:pt x="331" y="1197"/>
                  </a:cubicBezTo>
                  <a:cubicBezTo>
                    <a:pt x="331" y="1196"/>
                    <a:pt x="328" y="1194"/>
                    <a:pt x="330" y="1193"/>
                  </a:cubicBezTo>
                  <a:close/>
                  <a:moveTo>
                    <a:pt x="260" y="1126"/>
                  </a:moveTo>
                  <a:cubicBezTo>
                    <a:pt x="262" y="1124"/>
                    <a:pt x="269" y="1132"/>
                    <a:pt x="266" y="1133"/>
                  </a:cubicBezTo>
                  <a:cubicBezTo>
                    <a:pt x="262" y="1130"/>
                    <a:pt x="261" y="1129"/>
                    <a:pt x="260" y="1126"/>
                  </a:cubicBezTo>
                  <a:close/>
                  <a:moveTo>
                    <a:pt x="1206" y="476"/>
                  </a:moveTo>
                  <a:cubicBezTo>
                    <a:pt x="1209" y="480"/>
                    <a:pt x="1210" y="484"/>
                    <a:pt x="1211" y="487"/>
                  </a:cubicBezTo>
                  <a:cubicBezTo>
                    <a:pt x="1209" y="486"/>
                    <a:pt x="1202" y="477"/>
                    <a:pt x="1206" y="476"/>
                  </a:cubicBezTo>
                  <a:close/>
                  <a:moveTo>
                    <a:pt x="656" y="1334"/>
                  </a:moveTo>
                  <a:cubicBezTo>
                    <a:pt x="652" y="1333"/>
                    <a:pt x="645" y="1334"/>
                    <a:pt x="647" y="1331"/>
                  </a:cubicBezTo>
                  <a:cubicBezTo>
                    <a:pt x="650" y="1332"/>
                    <a:pt x="657" y="1331"/>
                    <a:pt x="656" y="1334"/>
                  </a:cubicBezTo>
                  <a:close/>
                  <a:moveTo>
                    <a:pt x="536" y="1311"/>
                  </a:moveTo>
                  <a:cubicBezTo>
                    <a:pt x="524" y="1306"/>
                    <a:pt x="519" y="1304"/>
                    <a:pt x="509" y="1299"/>
                  </a:cubicBezTo>
                  <a:cubicBezTo>
                    <a:pt x="512" y="1296"/>
                    <a:pt x="516" y="1301"/>
                    <a:pt x="519" y="1302"/>
                  </a:cubicBezTo>
                  <a:cubicBezTo>
                    <a:pt x="524" y="1303"/>
                    <a:pt x="529" y="1301"/>
                    <a:pt x="536" y="1304"/>
                  </a:cubicBezTo>
                  <a:cubicBezTo>
                    <a:pt x="537" y="1307"/>
                    <a:pt x="535" y="1307"/>
                    <a:pt x="536" y="1311"/>
                  </a:cubicBezTo>
                  <a:close/>
                  <a:moveTo>
                    <a:pt x="344" y="1208"/>
                  </a:moveTo>
                  <a:cubicBezTo>
                    <a:pt x="345" y="1204"/>
                    <a:pt x="349" y="1211"/>
                    <a:pt x="352" y="1213"/>
                  </a:cubicBezTo>
                  <a:cubicBezTo>
                    <a:pt x="354" y="1215"/>
                    <a:pt x="355" y="1215"/>
                    <a:pt x="357" y="1217"/>
                  </a:cubicBezTo>
                  <a:cubicBezTo>
                    <a:pt x="359" y="1218"/>
                    <a:pt x="361" y="1219"/>
                    <a:pt x="362" y="1221"/>
                  </a:cubicBezTo>
                  <a:cubicBezTo>
                    <a:pt x="356" y="1221"/>
                    <a:pt x="347" y="1210"/>
                    <a:pt x="344" y="1208"/>
                  </a:cubicBezTo>
                  <a:close/>
                  <a:moveTo>
                    <a:pt x="244" y="1105"/>
                  </a:moveTo>
                  <a:cubicBezTo>
                    <a:pt x="246" y="1103"/>
                    <a:pt x="253" y="1112"/>
                    <a:pt x="252" y="1114"/>
                  </a:cubicBezTo>
                  <a:cubicBezTo>
                    <a:pt x="250" y="1117"/>
                    <a:pt x="244" y="1107"/>
                    <a:pt x="244" y="1105"/>
                  </a:cubicBezTo>
                  <a:close/>
                  <a:moveTo>
                    <a:pt x="231" y="1084"/>
                  </a:moveTo>
                  <a:cubicBezTo>
                    <a:pt x="234" y="1088"/>
                    <a:pt x="238" y="1093"/>
                    <a:pt x="238" y="1096"/>
                  </a:cubicBezTo>
                  <a:cubicBezTo>
                    <a:pt x="236" y="1097"/>
                    <a:pt x="227" y="1085"/>
                    <a:pt x="231" y="1084"/>
                  </a:cubicBezTo>
                  <a:close/>
                  <a:moveTo>
                    <a:pt x="1267" y="689"/>
                  </a:moveTo>
                  <a:cubicBezTo>
                    <a:pt x="1266" y="688"/>
                    <a:pt x="1265" y="688"/>
                    <a:pt x="1264" y="690"/>
                  </a:cubicBezTo>
                  <a:cubicBezTo>
                    <a:pt x="1264" y="696"/>
                    <a:pt x="1265" y="698"/>
                    <a:pt x="1265" y="703"/>
                  </a:cubicBezTo>
                  <a:cubicBezTo>
                    <a:pt x="1265" y="706"/>
                    <a:pt x="1264" y="707"/>
                    <a:pt x="1264" y="710"/>
                  </a:cubicBezTo>
                  <a:cubicBezTo>
                    <a:pt x="1264" y="711"/>
                    <a:pt x="1265" y="713"/>
                    <a:pt x="1265" y="715"/>
                  </a:cubicBezTo>
                  <a:cubicBezTo>
                    <a:pt x="1265" y="716"/>
                    <a:pt x="1265" y="718"/>
                    <a:pt x="1265" y="720"/>
                  </a:cubicBezTo>
                  <a:cubicBezTo>
                    <a:pt x="1266" y="724"/>
                    <a:pt x="1266" y="728"/>
                    <a:pt x="1266" y="732"/>
                  </a:cubicBezTo>
                  <a:cubicBezTo>
                    <a:pt x="1266" y="738"/>
                    <a:pt x="1269" y="732"/>
                    <a:pt x="1269" y="735"/>
                  </a:cubicBezTo>
                  <a:cubicBezTo>
                    <a:pt x="1270" y="738"/>
                    <a:pt x="1268" y="738"/>
                    <a:pt x="1267" y="738"/>
                  </a:cubicBezTo>
                  <a:cubicBezTo>
                    <a:pt x="1267" y="741"/>
                    <a:pt x="1269" y="740"/>
                    <a:pt x="1269" y="743"/>
                  </a:cubicBezTo>
                  <a:cubicBezTo>
                    <a:pt x="1269" y="745"/>
                    <a:pt x="1268" y="745"/>
                    <a:pt x="1268" y="747"/>
                  </a:cubicBezTo>
                  <a:cubicBezTo>
                    <a:pt x="1268" y="752"/>
                    <a:pt x="1269" y="753"/>
                    <a:pt x="1268" y="758"/>
                  </a:cubicBezTo>
                  <a:cubicBezTo>
                    <a:pt x="1268" y="760"/>
                    <a:pt x="1267" y="761"/>
                    <a:pt x="1266" y="762"/>
                  </a:cubicBezTo>
                  <a:cubicBezTo>
                    <a:pt x="1266" y="763"/>
                    <a:pt x="1265" y="768"/>
                    <a:pt x="1265" y="772"/>
                  </a:cubicBezTo>
                  <a:cubicBezTo>
                    <a:pt x="1264" y="777"/>
                    <a:pt x="1263" y="782"/>
                    <a:pt x="1263" y="785"/>
                  </a:cubicBezTo>
                  <a:cubicBezTo>
                    <a:pt x="1264" y="791"/>
                    <a:pt x="1265" y="791"/>
                    <a:pt x="1266" y="797"/>
                  </a:cubicBezTo>
                  <a:cubicBezTo>
                    <a:pt x="1264" y="798"/>
                    <a:pt x="1265" y="802"/>
                    <a:pt x="1264" y="805"/>
                  </a:cubicBezTo>
                  <a:cubicBezTo>
                    <a:pt x="1264" y="805"/>
                    <a:pt x="1262" y="804"/>
                    <a:pt x="1262" y="805"/>
                  </a:cubicBezTo>
                  <a:cubicBezTo>
                    <a:pt x="1261" y="807"/>
                    <a:pt x="1262" y="811"/>
                    <a:pt x="1260" y="813"/>
                  </a:cubicBezTo>
                  <a:cubicBezTo>
                    <a:pt x="1260" y="814"/>
                    <a:pt x="1259" y="814"/>
                    <a:pt x="1259" y="815"/>
                  </a:cubicBezTo>
                  <a:cubicBezTo>
                    <a:pt x="1257" y="819"/>
                    <a:pt x="1256" y="824"/>
                    <a:pt x="1256" y="831"/>
                  </a:cubicBezTo>
                  <a:cubicBezTo>
                    <a:pt x="1256" y="834"/>
                    <a:pt x="1257" y="835"/>
                    <a:pt x="1257" y="839"/>
                  </a:cubicBezTo>
                  <a:cubicBezTo>
                    <a:pt x="1255" y="838"/>
                    <a:pt x="1254" y="840"/>
                    <a:pt x="1252" y="843"/>
                  </a:cubicBezTo>
                  <a:cubicBezTo>
                    <a:pt x="1251" y="846"/>
                    <a:pt x="1253" y="849"/>
                    <a:pt x="1252" y="853"/>
                  </a:cubicBezTo>
                  <a:cubicBezTo>
                    <a:pt x="1251" y="857"/>
                    <a:pt x="1248" y="859"/>
                    <a:pt x="1246" y="863"/>
                  </a:cubicBezTo>
                  <a:cubicBezTo>
                    <a:pt x="1245" y="866"/>
                    <a:pt x="1245" y="871"/>
                    <a:pt x="1244" y="876"/>
                  </a:cubicBezTo>
                  <a:cubicBezTo>
                    <a:pt x="1243" y="879"/>
                    <a:pt x="1241" y="881"/>
                    <a:pt x="1240" y="884"/>
                  </a:cubicBezTo>
                  <a:cubicBezTo>
                    <a:pt x="1239" y="888"/>
                    <a:pt x="1238" y="893"/>
                    <a:pt x="1237" y="896"/>
                  </a:cubicBezTo>
                  <a:cubicBezTo>
                    <a:pt x="1237" y="897"/>
                    <a:pt x="1234" y="900"/>
                    <a:pt x="1234" y="901"/>
                  </a:cubicBezTo>
                  <a:cubicBezTo>
                    <a:pt x="1234" y="901"/>
                    <a:pt x="1235" y="913"/>
                    <a:pt x="1231" y="914"/>
                  </a:cubicBezTo>
                  <a:cubicBezTo>
                    <a:pt x="1228" y="914"/>
                    <a:pt x="1230" y="915"/>
                    <a:pt x="1229" y="919"/>
                  </a:cubicBezTo>
                  <a:cubicBezTo>
                    <a:pt x="1228" y="921"/>
                    <a:pt x="1224" y="925"/>
                    <a:pt x="1228" y="927"/>
                  </a:cubicBezTo>
                  <a:cubicBezTo>
                    <a:pt x="1226" y="931"/>
                    <a:pt x="1224" y="928"/>
                    <a:pt x="1222" y="931"/>
                  </a:cubicBezTo>
                  <a:cubicBezTo>
                    <a:pt x="1221" y="933"/>
                    <a:pt x="1222" y="935"/>
                    <a:pt x="1221" y="938"/>
                  </a:cubicBezTo>
                  <a:cubicBezTo>
                    <a:pt x="1220" y="939"/>
                    <a:pt x="1218" y="939"/>
                    <a:pt x="1218" y="942"/>
                  </a:cubicBezTo>
                  <a:cubicBezTo>
                    <a:pt x="1217" y="947"/>
                    <a:pt x="1219" y="943"/>
                    <a:pt x="1220" y="946"/>
                  </a:cubicBezTo>
                  <a:cubicBezTo>
                    <a:pt x="1218" y="949"/>
                    <a:pt x="1217" y="949"/>
                    <a:pt x="1216" y="952"/>
                  </a:cubicBezTo>
                  <a:cubicBezTo>
                    <a:pt x="1215" y="955"/>
                    <a:pt x="1216" y="962"/>
                    <a:pt x="1213" y="962"/>
                  </a:cubicBezTo>
                  <a:cubicBezTo>
                    <a:pt x="1208" y="962"/>
                    <a:pt x="1213" y="963"/>
                    <a:pt x="1210" y="967"/>
                  </a:cubicBezTo>
                  <a:cubicBezTo>
                    <a:pt x="1209" y="969"/>
                    <a:pt x="1205" y="970"/>
                    <a:pt x="1203" y="972"/>
                  </a:cubicBezTo>
                  <a:cubicBezTo>
                    <a:pt x="1203" y="975"/>
                    <a:pt x="1202" y="979"/>
                    <a:pt x="1199" y="984"/>
                  </a:cubicBezTo>
                  <a:cubicBezTo>
                    <a:pt x="1197" y="988"/>
                    <a:pt x="1194" y="992"/>
                    <a:pt x="1192" y="993"/>
                  </a:cubicBezTo>
                  <a:cubicBezTo>
                    <a:pt x="1191" y="995"/>
                    <a:pt x="1190" y="997"/>
                    <a:pt x="1189" y="999"/>
                  </a:cubicBezTo>
                  <a:cubicBezTo>
                    <a:pt x="1188" y="1001"/>
                    <a:pt x="1188" y="1002"/>
                    <a:pt x="1189" y="1003"/>
                  </a:cubicBezTo>
                  <a:cubicBezTo>
                    <a:pt x="1186" y="1006"/>
                    <a:pt x="1188" y="1000"/>
                    <a:pt x="1185" y="1003"/>
                  </a:cubicBezTo>
                  <a:cubicBezTo>
                    <a:pt x="1182" y="1009"/>
                    <a:pt x="1182" y="1013"/>
                    <a:pt x="1176" y="1021"/>
                  </a:cubicBezTo>
                  <a:cubicBezTo>
                    <a:pt x="1172" y="1026"/>
                    <a:pt x="1164" y="1029"/>
                    <a:pt x="1167" y="1036"/>
                  </a:cubicBezTo>
                  <a:cubicBezTo>
                    <a:pt x="1163" y="1036"/>
                    <a:pt x="1163" y="1042"/>
                    <a:pt x="1159" y="1045"/>
                  </a:cubicBezTo>
                  <a:cubicBezTo>
                    <a:pt x="1159" y="1045"/>
                    <a:pt x="1155" y="1047"/>
                    <a:pt x="1154" y="1048"/>
                  </a:cubicBezTo>
                  <a:cubicBezTo>
                    <a:pt x="1153" y="1049"/>
                    <a:pt x="1152" y="1052"/>
                    <a:pt x="1151" y="1053"/>
                  </a:cubicBezTo>
                  <a:cubicBezTo>
                    <a:pt x="1150" y="1054"/>
                    <a:pt x="1148" y="1056"/>
                    <a:pt x="1146" y="1058"/>
                  </a:cubicBezTo>
                  <a:cubicBezTo>
                    <a:pt x="1145" y="1059"/>
                    <a:pt x="1144" y="1060"/>
                    <a:pt x="1143" y="1061"/>
                  </a:cubicBezTo>
                  <a:cubicBezTo>
                    <a:pt x="1142" y="1062"/>
                    <a:pt x="1141" y="1063"/>
                    <a:pt x="1140" y="1065"/>
                  </a:cubicBezTo>
                  <a:cubicBezTo>
                    <a:pt x="1138" y="1067"/>
                    <a:pt x="1138" y="1070"/>
                    <a:pt x="1136" y="1073"/>
                  </a:cubicBezTo>
                  <a:cubicBezTo>
                    <a:pt x="1134" y="1075"/>
                    <a:pt x="1133" y="1074"/>
                    <a:pt x="1132" y="1076"/>
                  </a:cubicBezTo>
                  <a:cubicBezTo>
                    <a:pt x="1131" y="1077"/>
                    <a:pt x="1130" y="1081"/>
                    <a:pt x="1128" y="1079"/>
                  </a:cubicBezTo>
                  <a:cubicBezTo>
                    <a:pt x="1125" y="1081"/>
                    <a:pt x="1126" y="1083"/>
                    <a:pt x="1124" y="1085"/>
                  </a:cubicBezTo>
                  <a:cubicBezTo>
                    <a:pt x="1122" y="1087"/>
                    <a:pt x="1121" y="1086"/>
                    <a:pt x="1119" y="1088"/>
                  </a:cubicBezTo>
                  <a:cubicBezTo>
                    <a:pt x="1116" y="1092"/>
                    <a:pt x="1115" y="1094"/>
                    <a:pt x="1112" y="1097"/>
                  </a:cubicBezTo>
                  <a:cubicBezTo>
                    <a:pt x="1111" y="1097"/>
                    <a:pt x="1111" y="1099"/>
                    <a:pt x="1110" y="1099"/>
                  </a:cubicBezTo>
                  <a:cubicBezTo>
                    <a:pt x="1110" y="1099"/>
                    <a:pt x="1109" y="1098"/>
                    <a:pt x="1109" y="1098"/>
                  </a:cubicBezTo>
                  <a:cubicBezTo>
                    <a:pt x="1106" y="1100"/>
                    <a:pt x="1102" y="1105"/>
                    <a:pt x="1101" y="1106"/>
                  </a:cubicBezTo>
                  <a:cubicBezTo>
                    <a:pt x="1099" y="1108"/>
                    <a:pt x="1098" y="1112"/>
                    <a:pt x="1096" y="1114"/>
                  </a:cubicBezTo>
                  <a:cubicBezTo>
                    <a:pt x="1094" y="1116"/>
                    <a:pt x="1092" y="1115"/>
                    <a:pt x="1090" y="1117"/>
                  </a:cubicBezTo>
                  <a:cubicBezTo>
                    <a:pt x="1087" y="1119"/>
                    <a:pt x="1088" y="1121"/>
                    <a:pt x="1086" y="1122"/>
                  </a:cubicBezTo>
                  <a:cubicBezTo>
                    <a:pt x="1084" y="1124"/>
                    <a:pt x="1082" y="1125"/>
                    <a:pt x="1080" y="1126"/>
                  </a:cubicBezTo>
                  <a:cubicBezTo>
                    <a:pt x="1079" y="1127"/>
                    <a:pt x="1077" y="1129"/>
                    <a:pt x="1076" y="1131"/>
                  </a:cubicBezTo>
                  <a:cubicBezTo>
                    <a:pt x="1074" y="1133"/>
                    <a:pt x="1072" y="1135"/>
                    <a:pt x="1069" y="1137"/>
                  </a:cubicBezTo>
                  <a:cubicBezTo>
                    <a:pt x="1067" y="1138"/>
                    <a:pt x="1066" y="1138"/>
                    <a:pt x="1064" y="1140"/>
                  </a:cubicBezTo>
                  <a:cubicBezTo>
                    <a:pt x="1062" y="1141"/>
                    <a:pt x="1060" y="1144"/>
                    <a:pt x="1058" y="1145"/>
                  </a:cubicBezTo>
                  <a:cubicBezTo>
                    <a:pt x="1057" y="1146"/>
                    <a:pt x="1055" y="1146"/>
                    <a:pt x="1054" y="1147"/>
                  </a:cubicBezTo>
                  <a:cubicBezTo>
                    <a:pt x="1051" y="1149"/>
                    <a:pt x="1047" y="1152"/>
                    <a:pt x="1044" y="1154"/>
                  </a:cubicBezTo>
                  <a:cubicBezTo>
                    <a:pt x="1043" y="1155"/>
                    <a:pt x="1043" y="1156"/>
                    <a:pt x="1042" y="1157"/>
                  </a:cubicBezTo>
                  <a:cubicBezTo>
                    <a:pt x="1040" y="1158"/>
                    <a:pt x="1038" y="1158"/>
                    <a:pt x="1036" y="1159"/>
                  </a:cubicBezTo>
                  <a:cubicBezTo>
                    <a:pt x="1034" y="1161"/>
                    <a:pt x="1032" y="1163"/>
                    <a:pt x="1029" y="1165"/>
                  </a:cubicBezTo>
                  <a:cubicBezTo>
                    <a:pt x="1027" y="1166"/>
                    <a:pt x="1024" y="1168"/>
                    <a:pt x="1022" y="1170"/>
                  </a:cubicBezTo>
                  <a:cubicBezTo>
                    <a:pt x="1019" y="1172"/>
                    <a:pt x="1015" y="1173"/>
                    <a:pt x="1013" y="1175"/>
                  </a:cubicBezTo>
                  <a:cubicBezTo>
                    <a:pt x="1010" y="1177"/>
                    <a:pt x="1007" y="1179"/>
                    <a:pt x="1004" y="1181"/>
                  </a:cubicBezTo>
                  <a:cubicBezTo>
                    <a:pt x="1002" y="1182"/>
                    <a:pt x="999" y="1182"/>
                    <a:pt x="997" y="1184"/>
                  </a:cubicBezTo>
                  <a:cubicBezTo>
                    <a:pt x="995" y="1185"/>
                    <a:pt x="991" y="1189"/>
                    <a:pt x="987" y="1191"/>
                  </a:cubicBezTo>
                  <a:cubicBezTo>
                    <a:pt x="986" y="1191"/>
                    <a:pt x="983" y="1192"/>
                    <a:pt x="981" y="1192"/>
                  </a:cubicBezTo>
                  <a:cubicBezTo>
                    <a:pt x="973" y="1197"/>
                    <a:pt x="965" y="1204"/>
                    <a:pt x="956" y="1203"/>
                  </a:cubicBezTo>
                  <a:cubicBezTo>
                    <a:pt x="958" y="1201"/>
                    <a:pt x="960" y="1200"/>
                    <a:pt x="964" y="1198"/>
                  </a:cubicBezTo>
                  <a:cubicBezTo>
                    <a:pt x="967" y="1197"/>
                    <a:pt x="970" y="1196"/>
                    <a:pt x="973" y="1194"/>
                  </a:cubicBezTo>
                  <a:cubicBezTo>
                    <a:pt x="975" y="1193"/>
                    <a:pt x="978" y="1191"/>
                    <a:pt x="980" y="1190"/>
                  </a:cubicBezTo>
                  <a:cubicBezTo>
                    <a:pt x="982" y="1189"/>
                    <a:pt x="983" y="1190"/>
                    <a:pt x="984" y="1189"/>
                  </a:cubicBezTo>
                  <a:cubicBezTo>
                    <a:pt x="986" y="1189"/>
                    <a:pt x="986" y="1188"/>
                    <a:pt x="986" y="1187"/>
                  </a:cubicBezTo>
                  <a:cubicBezTo>
                    <a:pt x="986" y="1187"/>
                    <a:pt x="988" y="1187"/>
                    <a:pt x="989" y="1186"/>
                  </a:cubicBezTo>
                  <a:cubicBezTo>
                    <a:pt x="991" y="1186"/>
                    <a:pt x="992" y="1185"/>
                    <a:pt x="993" y="1185"/>
                  </a:cubicBezTo>
                  <a:cubicBezTo>
                    <a:pt x="994" y="1184"/>
                    <a:pt x="995" y="1182"/>
                    <a:pt x="997" y="1181"/>
                  </a:cubicBezTo>
                  <a:cubicBezTo>
                    <a:pt x="999" y="1179"/>
                    <a:pt x="1003" y="1179"/>
                    <a:pt x="1006" y="1177"/>
                  </a:cubicBezTo>
                  <a:cubicBezTo>
                    <a:pt x="1010" y="1175"/>
                    <a:pt x="1014" y="1171"/>
                    <a:pt x="1018" y="1167"/>
                  </a:cubicBezTo>
                  <a:cubicBezTo>
                    <a:pt x="1022" y="1164"/>
                    <a:pt x="1027" y="1161"/>
                    <a:pt x="1030" y="1160"/>
                  </a:cubicBezTo>
                  <a:cubicBezTo>
                    <a:pt x="1031" y="1160"/>
                    <a:pt x="1029" y="1163"/>
                    <a:pt x="1028" y="1163"/>
                  </a:cubicBezTo>
                  <a:cubicBezTo>
                    <a:pt x="1033" y="1160"/>
                    <a:pt x="1035" y="1155"/>
                    <a:pt x="1040" y="1152"/>
                  </a:cubicBezTo>
                  <a:cubicBezTo>
                    <a:pt x="1041" y="1151"/>
                    <a:pt x="1044" y="1152"/>
                    <a:pt x="1045" y="1151"/>
                  </a:cubicBezTo>
                  <a:cubicBezTo>
                    <a:pt x="1047" y="1149"/>
                    <a:pt x="1047" y="1148"/>
                    <a:pt x="1048" y="1147"/>
                  </a:cubicBezTo>
                  <a:cubicBezTo>
                    <a:pt x="1051" y="1145"/>
                    <a:pt x="1061" y="1137"/>
                    <a:pt x="1066" y="1133"/>
                  </a:cubicBezTo>
                  <a:cubicBezTo>
                    <a:pt x="1066" y="1132"/>
                    <a:pt x="1066" y="1131"/>
                    <a:pt x="1068" y="1130"/>
                  </a:cubicBezTo>
                  <a:cubicBezTo>
                    <a:pt x="1069" y="1129"/>
                    <a:pt x="1071" y="1129"/>
                    <a:pt x="1071" y="1129"/>
                  </a:cubicBezTo>
                  <a:cubicBezTo>
                    <a:pt x="1072" y="1128"/>
                    <a:pt x="1073" y="1127"/>
                    <a:pt x="1074" y="1126"/>
                  </a:cubicBezTo>
                  <a:cubicBezTo>
                    <a:pt x="1076" y="1125"/>
                    <a:pt x="1078" y="1124"/>
                    <a:pt x="1079" y="1123"/>
                  </a:cubicBezTo>
                  <a:cubicBezTo>
                    <a:pt x="1080" y="1123"/>
                    <a:pt x="1081" y="1120"/>
                    <a:pt x="1083" y="1118"/>
                  </a:cubicBezTo>
                  <a:cubicBezTo>
                    <a:pt x="1087" y="1115"/>
                    <a:pt x="1092" y="1110"/>
                    <a:pt x="1096" y="1106"/>
                  </a:cubicBezTo>
                  <a:cubicBezTo>
                    <a:pt x="1099" y="1103"/>
                    <a:pt x="1101" y="1100"/>
                    <a:pt x="1104" y="1098"/>
                  </a:cubicBezTo>
                  <a:cubicBezTo>
                    <a:pt x="1105" y="1096"/>
                    <a:pt x="1108" y="1095"/>
                    <a:pt x="1109" y="1093"/>
                  </a:cubicBezTo>
                  <a:cubicBezTo>
                    <a:pt x="1112" y="1090"/>
                    <a:pt x="1114" y="1087"/>
                    <a:pt x="1116" y="1084"/>
                  </a:cubicBezTo>
                  <a:cubicBezTo>
                    <a:pt x="1117" y="1082"/>
                    <a:pt x="1120" y="1079"/>
                    <a:pt x="1123" y="1076"/>
                  </a:cubicBezTo>
                  <a:cubicBezTo>
                    <a:pt x="1125" y="1072"/>
                    <a:pt x="1128" y="1069"/>
                    <a:pt x="1129" y="1069"/>
                  </a:cubicBezTo>
                  <a:cubicBezTo>
                    <a:pt x="1133" y="1068"/>
                    <a:pt x="1130" y="1069"/>
                    <a:pt x="1134" y="1064"/>
                  </a:cubicBezTo>
                  <a:cubicBezTo>
                    <a:pt x="1136" y="1062"/>
                    <a:pt x="1138" y="1061"/>
                    <a:pt x="1139" y="1060"/>
                  </a:cubicBezTo>
                  <a:cubicBezTo>
                    <a:pt x="1140" y="1058"/>
                    <a:pt x="1139" y="1058"/>
                    <a:pt x="1141" y="1055"/>
                  </a:cubicBezTo>
                  <a:cubicBezTo>
                    <a:pt x="1140" y="1055"/>
                    <a:pt x="1142" y="1055"/>
                    <a:pt x="1142" y="1054"/>
                  </a:cubicBezTo>
                  <a:cubicBezTo>
                    <a:pt x="1142" y="1054"/>
                    <a:pt x="1141" y="1053"/>
                    <a:pt x="1142" y="1052"/>
                  </a:cubicBezTo>
                  <a:cubicBezTo>
                    <a:pt x="1143" y="1050"/>
                    <a:pt x="1146" y="1049"/>
                    <a:pt x="1147" y="1047"/>
                  </a:cubicBezTo>
                  <a:cubicBezTo>
                    <a:pt x="1150" y="1044"/>
                    <a:pt x="1152" y="1041"/>
                    <a:pt x="1154" y="1038"/>
                  </a:cubicBezTo>
                  <a:cubicBezTo>
                    <a:pt x="1155" y="1035"/>
                    <a:pt x="1157" y="1032"/>
                    <a:pt x="1158" y="1030"/>
                  </a:cubicBezTo>
                  <a:cubicBezTo>
                    <a:pt x="1161" y="1027"/>
                    <a:pt x="1165" y="1025"/>
                    <a:pt x="1168" y="1021"/>
                  </a:cubicBezTo>
                  <a:cubicBezTo>
                    <a:pt x="1170" y="1019"/>
                    <a:pt x="1171" y="1015"/>
                    <a:pt x="1172" y="1012"/>
                  </a:cubicBezTo>
                  <a:cubicBezTo>
                    <a:pt x="1176" y="1004"/>
                    <a:pt x="1184" y="995"/>
                    <a:pt x="1188" y="986"/>
                  </a:cubicBezTo>
                  <a:cubicBezTo>
                    <a:pt x="1189" y="984"/>
                    <a:pt x="1190" y="981"/>
                    <a:pt x="1190" y="979"/>
                  </a:cubicBezTo>
                  <a:cubicBezTo>
                    <a:pt x="1192" y="978"/>
                    <a:pt x="1194" y="975"/>
                    <a:pt x="1196" y="972"/>
                  </a:cubicBezTo>
                  <a:cubicBezTo>
                    <a:pt x="1198" y="969"/>
                    <a:pt x="1200" y="965"/>
                    <a:pt x="1202" y="961"/>
                  </a:cubicBezTo>
                  <a:cubicBezTo>
                    <a:pt x="1204" y="957"/>
                    <a:pt x="1206" y="952"/>
                    <a:pt x="1207" y="948"/>
                  </a:cubicBezTo>
                  <a:cubicBezTo>
                    <a:pt x="1209" y="944"/>
                    <a:pt x="1211" y="940"/>
                    <a:pt x="1213" y="936"/>
                  </a:cubicBezTo>
                  <a:cubicBezTo>
                    <a:pt x="1217" y="935"/>
                    <a:pt x="1212" y="941"/>
                    <a:pt x="1214" y="941"/>
                  </a:cubicBezTo>
                  <a:cubicBezTo>
                    <a:pt x="1217" y="940"/>
                    <a:pt x="1218" y="932"/>
                    <a:pt x="1220" y="929"/>
                  </a:cubicBezTo>
                  <a:cubicBezTo>
                    <a:pt x="1217" y="925"/>
                    <a:pt x="1217" y="938"/>
                    <a:pt x="1214" y="934"/>
                  </a:cubicBezTo>
                  <a:cubicBezTo>
                    <a:pt x="1216" y="931"/>
                    <a:pt x="1213" y="931"/>
                    <a:pt x="1216" y="927"/>
                  </a:cubicBezTo>
                  <a:cubicBezTo>
                    <a:pt x="1216" y="926"/>
                    <a:pt x="1218" y="927"/>
                    <a:pt x="1219" y="925"/>
                  </a:cubicBezTo>
                  <a:cubicBezTo>
                    <a:pt x="1222" y="919"/>
                    <a:pt x="1223" y="909"/>
                    <a:pt x="1226" y="902"/>
                  </a:cubicBezTo>
                  <a:cubicBezTo>
                    <a:pt x="1227" y="899"/>
                    <a:pt x="1228" y="898"/>
                    <a:pt x="1229" y="895"/>
                  </a:cubicBezTo>
                  <a:cubicBezTo>
                    <a:pt x="1230" y="893"/>
                    <a:pt x="1231" y="890"/>
                    <a:pt x="1232" y="887"/>
                  </a:cubicBezTo>
                  <a:cubicBezTo>
                    <a:pt x="1233" y="883"/>
                    <a:pt x="1235" y="880"/>
                    <a:pt x="1236" y="877"/>
                  </a:cubicBezTo>
                  <a:cubicBezTo>
                    <a:pt x="1237" y="871"/>
                    <a:pt x="1238" y="864"/>
                    <a:pt x="1240" y="857"/>
                  </a:cubicBezTo>
                  <a:cubicBezTo>
                    <a:pt x="1241" y="851"/>
                    <a:pt x="1244" y="846"/>
                    <a:pt x="1245" y="840"/>
                  </a:cubicBezTo>
                  <a:cubicBezTo>
                    <a:pt x="1246" y="837"/>
                    <a:pt x="1246" y="829"/>
                    <a:pt x="1247" y="824"/>
                  </a:cubicBezTo>
                  <a:cubicBezTo>
                    <a:pt x="1248" y="822"/>
                    <a:pt x="1249" y="820"/>
                    <a:pt x="1250" y="818"/>
                  </a:cubicBezTo>
                  <a:cubicBezTo>
                    <a:pt x="1251" y="812"/>
                    <a:pt x="1251" y="805"/>
                    <a:pt x="1251" y="799"/>
                  </a:cubicBezTo>
                  <a:cubicBezTo>
                    <a:pt x="1251" y="792"/>
                    <a:pt x="1251" y="786"/>
                    <a:pt x="1252" y="780"/>
                  </a:cubicBezTo>
                  <a:cubicBezTo>
                    <a:pt x="1253" y="778"/>
                    <a:pt x="1255" y="777"/>
                    <a:pt x="1255" y="776"/>
                  </a:cubicBezTo>
                  <a:cubicBezTo>
                    <a:pt x="1257" y="770"/>
                    <a:pt x="1255" y="762"/>
                    <a:pt x="1255" y="755"/>
                  </a:cubicBezTo>
                  <a:cubicBezTo>
                    <a:pt x="1255" y="750"/>
                    <a:pt x="1257" y="748"/>
                    <a:pt x="1257" y="740"/>
                  </a:cubicBezTo>
                  <a:cubicBezTo>
                    <a:pt x="1257" y="738"/>
                    <a:pt x="1255" y="734"/>
                    <a:pt x="1255" y="734"/>
                  </a:cubicBezTo>
                  <a:cubicBezTo>
                    <a:pt x="1255" y="731"/>
                    <a:pt x="1257" y="729"/>
                    <a:pt x="1257" y="727"/>
                  </a:cubicBezTo>
                  <a:cubicBezTo>
                    <a:pt x="1257" y="724"/>
                    <a:pt x="1256" y="722"/>
                    <a:pt x="1255" y="719"/>
                  </a:cubicBezTo>
                  <a:cubicBezTo>
                    <a:pt x="1255" y="715"/>
                    <a:pt x="1256" y="711"/>
                    <a:pt x="1256" y="706"/>
                  </a:cubicBezTo>
                  <a:cubicBezTo>
                    <a:pt x="1256" y="704"/>
                    <a:pt x="1255" y="702"/>
                    <a:pt x="1255" y="700"/>
                  </a:cubicBezTo>
                  <a:cubicBezTo>
                    <a:pt x="1255" y="694"/>
                    <a:pt x="1257" y="687"/>
                    <a:pt x="1255" y="677"/>
                  </a:cubicBezTo>
                  <a:cubicBezTo>
                    <a:pt x="1255" y="675"/>
                    <a:pt x="1254" y="674"/>
                    <a:pt x="1253" y="671"/>
                  </a:cubicBezTo>
                  <a:cubicBezTo>
                    <a:pt x="1253" y="669"/>
                    <a:pt x="1253" y="667"/>
                    <a:pt x="1253" y="665"/>
                  </a:cubicBezTo>
                  <a:cubicBezTo>
                    <a:pt x="1252" y="662"/>
                    <a:pt x="1252" y="660"/>
                    <a:pt x="1251" y="658"/>
                  </a:cubicBezTo>
                  <a:cubicBezTo>
                    <a:pt x="1250" y="656"/>
                    <a:pt x="1250" y="654"/>
                    <a:pt x="1251" y="652"/>
                  </a:cubicBezTo>
                  <a:cubicBezTo>
                    <a:pt x="1251" y="650"/>
                    <a:pt x="1250" y="646"/>
                    <a:pt x="1249" y="640"/>
                  </a:cubicBezTo>
                  <a:cubicBezTo>
                    <a:pt x="1248" y="634"/>
                    <a:pt x="1249" y="629"/>
                    <a:pt x="1247" y="622"/>
                  </a:cubicBezTo>
                  <a:cubicBezTo>
                    <a:pt x="1247" y="618"/>
                    <a:pt x="1245" y="615"/>
                    <a:pt x="1244" y="612"/>
                  </a:cubicBezTo>
                  <a:cubicBezTo>
                    <a:pt x="1243" y="606"/>
                    <a:pt x="1243" y="601"/>
                    <a:pt x="1241" y="595"/>
                  </a:cubicBezTo>
                  <a:cubicBezTo>
                    <a:pt x="1240" y="591"/>
                    <a:pt x="1237" y="585"/>
                    <a:pt x="1236" y="581"/>
                  </a:cubicBezTo>
                  <a:cubicBezTo>
                    <a:pt x="1236" y="577"/>
                    <a:pt x="1236" y="573"/>
                    <a:pt x="1235" y="569"/>
                  </a:cubicBezTo>
                  <a:cubicBezTo>
                    <a:pt x="1233" y="563"/>
                    <a:pt x="1230" y="552"/>
                    <a:pt x="1228" y="548"/>
                  </a:cubicBezTo>
                  <a:cubicBezTo>
                    <a:pt x="1228" y="547"/>
                    <a:pt x="1227" y="547"/>
                    <a:pt x="1226" y="545"/>
                  </a:cubicBezTo>
                  <a:cubicBezTo>
                    <a:pt x="1225" y="542"/>
                    <a:pt x="1226" y="541"/>
                    <a:pt x="1225" y="538"/>
                  </a:cubicBezTo>
                  <a:cubicBezTo>
                    <a:pt x="1224" y="536"/>
                    <a:pt x="1220" y="529"/>
                    <a:pt x="1220" y="527"/>
                  </a:cubicBezTo>
                  <a:cubicBezTo>
                    <a:pt x="1220" y="526"/>
                    <a:pt x="1222" y="525"/>
                    <a:pt x="1221" y="523"/>
                  </a:cubicBezTo>
                  <a:cubicBezTo>
                    <a:pt x="1220" y="520"/>
                    <a:pt x="1218" y="518"/>
                    <a:pt x="1217" y="515"/>
                  </a:cubicBezTo>
                  <a:cubicBezTo>
                    <a:pt x="1215" y="512"/>
                    <a:pt x="1217" y="507"/>
                    <a:pt x="1212" y="500"/>
                  </a:cubicBezTo>
                  <a:cubicBezTo>
                    <a:pt x="1218" y="499"/>
                    <a:pt x="1218" y="514"/>
                    <a:pt x="1223" y="512"/>
                  </a:cubicBezTo>
                  <a:cubicBezTo>
                    <a:pt x="1226" y="516"/>
                    <a:pt x="1226" y="522"/>
                    <a:pt x="1228" y="525"/>
                  </a:cubicBezTo>
                  <a:cubicBezTo>
                    <a:pt x="1229" y="528"/>
                    <a:pt x="1230" y="527"/>
                    <a:pt x="1232" y="530"/>
                  </a:cubicBezTo>
                  <a:cubicBezTo>
                    <a:pt x="1235" y="535"/>
                    <a:pt x="1230" y="533"/>
                    <a:pt x="1231" y="536"/>
                  </a:cubicBezTo>
                  <a:cubicBezTo>
                    <a:pt x="1231" y="538"/>
                    <a:pt x="1233" y="541"/>
                    <a:pt x="1234" y="543"/>
                  </a:cubicBezTo>
                  <a:cubicBezTo>
                    <a:pt x="1234" y="544"/>
                    <a:pt x="1233" y="548"/>
                    <a:pt x="1234" y="551"/>
                  </a:cubicBezTo>
                  <a:cubicBezTo>
                    <a:pt x="1235" y="555"/>
                    <a:pt x="1237" y="549"/>
                    <a:pt x="1238" y="554"/>
                  </a:cubicBezTo>
                  <a:cubicBezTo>
                    <a:pt x="1240" y="560"/>
                    <a:pt x="1237" y="556"/>
                    <a:pt x="1235" y="557"/>
                  </a:cubicBezTo>
                  <a:cubicBezTo>
                    <a:pt x="1239" y="566"/>
                    <a:pt x="1239" y="566"/>
                    <a:pt x="1239" y="566"/>
                  </a:cubicBezTo>
                  <a:cubicBezTo>
                    <a:pt x="1242" y="570"/>
                    <a:pt x="1237" y="557"/>
                    <a:pt x="1242" y="561"/>
                  </a:cubicBezTo>
                  <a:cubicBezTo>
                    <a:pt x="1243" y="566"/>
                    <a:pt x="1246" y="570"/>
                    <a:pt x="1246" y="574"/>
                  </a:cubicBezTo>
                  <a:cubicBezTo>
                    <a:pt x="1246" y="577"/>
                    <a:pt x="1245" y="577"/>
                    <a:pt x="1245" y="578"/>
                  </a:cubicBezTo>
                  <a:cubicBezTo>
                    <a:pt x="1245" y="580"/>
                    <a:pt x="1245" y="582"/>
                    <a:pt x="1245" y="583"/>
                  </a:cubicBezTo>
                  <a:cubicBezTo>
                    <a:pt x="1245" y="585"/>
                    <a:pt x="1245" y="590"/>
                    <a:pt x="1246" y="596"/>
                  </a:cubicBezTo>
                  <a:cubicBezTo>
                    <a:pt x="1247" y="601"/>
                    <a:pt x="1249" y="607"/>
                    <a:pt x="1251" y="610"/>
                  </a:cubicBezTo>
                  <a:cubicBezTo>
                    <a:pt x="1251" y="610"/>
                    <a:pt x="1252" y="604"/>
                    <a:pt x="1253" y="608"/>
                  </a:cubicBezTo>
                  <a:cubicBezTo>
                    <a:pt x="1253" y="609"/>
                    <a:pt x="1252" y="612"/>
                    <a:pt x="1253" y="614"/>
                  </a:cubicBezTo>
                  <a:cubicBezTo>
                    <a:pt x="1254" y="615"/>
                    <a:pt x="1255" y="613"/>
                    <a:pt x="1256" y="615"/>
                  </a:cubicBezTo>
                  <a:cubicBezTo>
                    <a:pt x="1256" y="616"/>
                    <a:pt x="1257" y="619"/>
                    <a:pt x="1258" y="619"/>
                  </a:cubicBezTo>
                  <a:cubicBezTo>
                    <a:pt x="1259" y="622"/>
                    <a:pt x="1257" y="623"/>
                    <a:pt x="1257" y="624"/>
                  </a:cubicBezTo>
                  <a:cubicBezTo>
                    <a:pt x="1258" y="627"/>
                    <a:pt x="1260" y="628"/>
                    <a:pt x="1260" y="630"/>
                  </a:cubicBezTo>
                  <a:cubicBezTo>
                    <a:pt x="1261" y="633"/>
                    <a:pt x="1259" y="634"/>
                    <a:pt x="1260" y="636"/>
                  </a:cubicBezTo>
                  <a:cubicBezTo>
                    <a:pt x="1260" y="639"/>
                    <a:pt x="1262" y="639"/>
                    <a:pt x="1263" y="642"/>
                  </a:cubicBezTo>
                  <a:cubicBezTo>
                    <a:pt x="1263" y="645"/>
                    <a:pt x="1262" y="644"/>
                    <a:pt x="1263" y="650"/>
                  </a:cubicBezTo>
                  <a:cubicBezTo>
                    <a:pt x="1263" y="652"/>
                    <a:pt x="1264" y="654"/>
                    <a:pt x="1264" y="657"/>
                  </a:cubicBezTo>
                  <a:cubicBezTo>
                    <a:pt x="1265" y="659"/>
                    <a:pt x="1265" y="662"/>
                    <a:pt x="1266" y="664"/>
                  </a:cubicBezTo>
                  <a:cubicBezTo>
                    <a:pt x="1266" y="669"/>
                    <a:pt x="1266" y="674"/>
                    <a:pt x="1264" y="677"/>
                  </a:cubicBezTo>
                  <a:cubicBezTo>
                    <a:pt x="1265" y="682"/>
                    <a:pt x="1266" y="685"/>
                    <a:pt x="1267" y="689"/>
                  </a:cubicBezTo>
                  <a:close/>
                  <a:moveTo>
                    <a:pt x="1235" y="978"/>
                  </a:moveTo>
                  <a:cubicBezTo>
                    <a:pt x="1233" y="981"/>
                    <a:pt x="1231" y="989"/>
                    <a:pt x="1228" y="990"/>
                  </a:cubicBezTo>
                  <a:cubicBezTo>
                    <a:pt x="1228" y="989"/>
                    <a:pt x="1232" y="974"/>
                    <a:pt x="1235" y="978"/>
                  </a:cubicBezTo>
                  <a:close/>
                  <a:moveTo>
                    <a:pt x="453" y="1276"/>
                  </a:moveTo>
                  <a:cubicBezTo>
                    <a:pt x="449" y="1274"/>
                    <a:pt x="445" y="1272"/>
                    <a:pt x="443" y="1270"/>
                  </a:cubicBezTo>
                  <a:cubicBezTo>
                    <a:pt x="444" y="1270"/>
                    <a:pt x="447" y="1271"/>
                    <a:pt x="450" y="1272"/>
                  </a:cubicBezTo>
                  <a:cubicBezTo>
                    <a:pt x="452" y="1273"/>
                    <a:pt x="454" y="1275"/>
                    <a:pt x="453" y="1276"/>
                  </a:cubicBezTo>
                  <a:close/>
                  <a:moveTo>
                    <a:pt x="1182" y="1070"/>
                  </a:moveTo>
                  <a:cubicBezTo>
                    <a:pt x="1185" y="1067"/>
                    <a:pt x="1188" y="1059"/>
                    <a:pt x="1190" y="1062"/>
                  </a:cubicBezTo>
                  <a:cubicBezTo>
                    <a:pt x="1189" y="1064"/>
                    <a:pt x="1184" y="1073"/>
                    <a:pt x="1182" y="1070"/>
                  </a:cubicBezTo>
                  <a:close/>
                  <a:moveTo>
                    <a:pt x="1251" y="605"/>
                  </a:moveTo>
                  <a:cubicBezTo>
                    <a:pt x="1250" y="600"/>
                    <a:pt x="1248" y="594"/>
                    <a:pt x="1246" y="589"/>
                  </a:cubicBezTo>
                  <a:cubicBezTo>
                    <a:pt x="1248" y="587"/>
                    <a:pt x="1249" y="591"/>
                    <a:pt x="1249" y="593"/>
                  </a:cubicBezTo>
                  <a:cubicBezTo>
                    <a:pt x="1250" y="594"/>
                    <a:pt x="1251" y="597"/>
                    <a:pt x="1252" y="600"/>
                  </a:cubicBezTo>
                  <a:cubicBezTo>
                    <a:pt x="1252" y="603"/>
                    <a:pt x="1253" y="605"/>
                    <a:pt x="1251" y="605"/>
                  </a:cubicBezTo>
                  <a:close/>
                  <a:moveTo>
                    <a:pt x="1259" y="896"/>
                  </a:moveTo>
                  <a:cubicBezTo>
                    <a:pt x="1258" y="899"/>
                    <a:pt x="1258" y="899"/>
                    <a:pt x="1258" y="899"/>
                  </a:cubicBezTo>
                  <a:cubicBezTo>
                    <a:pt x="1257" y="899"/>
                    <a:pt x="1257" y="900"/>
                    <a:pt x="1257" y="901"/>
                  </a:cubicBezTo>
                  <a:cubicBezTo>
                    <a:pt x="1255" y="900"/>
                    <a:pt x="1255" y="900"/>
                    <a:pt x="1255" y="900"/>
                  </a:cubicBezTo>
                  <a:cubicBezTo>
                    <a:pt x="1255" y="899"/>
                    <a:pt x="1255" y="899"/>
                    <a:pt x="1254" y="898"/>
                  </a:cubicBezTo>
                  <a:cubicBezTo>
                    <a:pt x="1255" y="895"/>
                    <a:pt x="1255" y="895"/>
                    <a:pt x="1255" y="895"/>
                  </a:cubicBezTo>
                  <a:cubicBezTo>
                    <a:pt x="1256" y="896"/>
                    <a:pt x="1256" y="895"/>
                    <a:pt x="1256" y="894"/>
                  </a:cubicBezTo>
                  <a:cubicBezTo>
                    <a:pt x="1258" y="895"/>
                    <a:pt x="1258" y="895"/>
                    <a:pt x="1258" y="895"/>
                  </a:cubicBezTo>
                  <a:cubicBezTo>
                    <a:pt x="1258" y="896"/>
                    <a:pt x="1258" y="896"/>
                    <a:pt x="1259" y="896"/>
                  </a:cubicBezTo>
                  <a:close/>
                  <a:moveTo>
                    <a:pt x="1173" y="1080"/>
                  </a:moveTo>
                  <a:cubicBezTo>
                    <a:pt x="1175" y="1077"/>
                    <a:pt x="1176" y="1077"/>
                    <a:pt x="1178" y="1074"/>
                  </a:cubicBezTo>
                  <a:cubicBezTo>
                    <a:pt x="1179" y="1077"/>
                    <a:pt x="1175" y="1084"/>
                    <a:pt x="1173" y="1080"/>
                  </a:cubicBezTo>
                  <a:close/>
                  <a:moveTo>
                    <a:pt x="1253" y="914"/>
                  </a:moveTo>
                  <a:cubicBezTo>
                    <a:pt x="1251" y="914"/>
                    <a:pt x="1251" y="912"/>
                    <a:pt x="1251" y="909"/>
                  </a:cubicBezTo>
                  <a:cubicBezTo>
                    <a:pt x="1252" y="906"/>
                    <a:pt x="1252" y="903"/>
                    <a:pt x="1253" y="903"/>
                  </a:cubicBezTo>
                  <a:cubicBezTo>
                    <a:pt x="1255" y="905"/>
                    <a:pt x="1254" y="909"/>
                    <a:pt x="1253" y="914"/>
                  </a:cubicBezTo>
                  <a:close/>
                  <a:moveTo>
                    <a:pt x="1153" y="1107"/>
                  </a:moveTo>
                  <a:cubicBezTo>
                    <a:pt x="1153" y="1106"/>
                    <a:pt x="1154" y="1104"/>
                    <a:pt x="1156" y="1102"/>
                  </a:cubicBezTo>
                  <a:cubicBezTo>
                    <a:pt x="1157" y="1100"/>
                    <a:pt x="1159" y="1099"/>
                    <a:pt x="1160" y="1097"/>
                  </a:cubicBezTo>
                  <a:cubicBezTo>
                    <a:pt x="1163" y="1094"/>
                    <a:pt x="1168" y="1085"/>
                    <a:pt x="1171" y="1086"/>
                  </a:cubicBezTo>
                  <a:cubicBezTo>
                    <a:pt x="1169" y="1090"/>
                    <a:pt x="1167" y="1093"/>
                    <a:pt x="1164" y="1096"/>
                  </a:cubicBezTo>
                  <a:cubicBezTo>
                    <a:pt x="1163" y="1098"/>
                    <a:pt x="1160" y="1099"/>
                    <a:pt x="1160" y="1099"/>
                  </a:cubicBezTo>
                  <a:cubicBezTo>
                    <a:pt x="1160" y="1099"/>
                    <a:pt x="1159" y="1102"/>
                    <a:pt x="1158" y="1105"/>
                  </a:cubicBezTo>
                  <a:cubicBezTo>
                    <a:pt x="1157" y="1107"/>
                    <a:pt x="1155" y="1109"/>
                    <a:pt x="1153" y="1107"/>
                  </a:cubicBezTo>
                  <a:close/>
                  <a:moveTo>
                    <a:pt x="1243" y="943"/>
                  </a:moveTo>
                  <a:cubicBezTo>
                    <a:pt x="1242" y="945"/>
                    <a:pt x="1241" y="943"/>
                    <a:pt x="1240" y="943"/>
                  </a:cubicBezTo>
                  <a:cubicBezTo>
                    <a:pt x="1240" y="943"/>
                    <a:pt x="1238" y="946"/>
                    <a:pt x="1238" y="946"/>
                  </a:cubicBezTo>
                  <a:cubicBezTo>
                    <a:pt x="1237" y="945"/>
                    <a:pt x="1240" y="939"/>
                    <a:pt x="1238" y="936"/>
                  </a:cubicBezTo>
                  <a:cubicBezTo>
                    <a:pt x="1240" y="932"/>
                    <a:pt x="1240" y="935"/>
                    <a:pt x="1242" y="936"/>
                  </a:cubicBezTo>
                  <a:cubicBezTo>
                    <a:pt x="1244" y="933"/>
                    <a:pt x="1241" y="932"/>
                    <a:pt x="1242" y="930"/>
                  </a:cubicBezTo>
                  <a:cubicBezTo>
                    <a:pt x="1243" y="925"/>
                    <a:pt x="1247" y="924"/>
                    <a:pt x="1247" y="915"/>
                  </a:cubicBezTo>
                  <a:cubicBezTo>
                    <a:pt x="1248" y="917"/>
                    <a:pt x="1249" y="920"/>
                    <a:pt x="1249" y="922"/>
                  </a:cubicBezTo>
                  <a:cubicBezTo>
                    <a:pt x="1248" y="925"/>
                    <a:pt x="1246" y="924"/>
                    <a:pt x="1245" y="928"/>
                  </a:cubicBezTo>
                  <a:cubicBezTo>
                    <a:pt x="1245" y="929"/>
                    <a:pt x="1245" y="931"/>
                    <a:pt x="1245" y="934"/>
                  </a:cubicBezTo>
                  <a:cubicBezTo>
                    <a:pt x="1244" y="937"/>
                    <a:pt x="1244" y="941"/>
                    <a:pt x="1243" y="943"/>
                  </a:cubicBezTo>
                  <a:close/>
                  <a:moveTo>
                    <a:pt x="1268" y="706"/>
                  </a:moveTo>
                  <a:cubicBezTo>
                    <a:pt x="1268" y="703"/>
                    <a:pt x="1268" y="700"/>
                    <a:pt x="1267" y="697"/>
                  </a:cubicBezTo>
                  <a:cubicBezTo>
                    <a:pt x="1269" y="697"/>
                    <a:pt x="1272" y="707"/>
                    <a:pt x="1268" y="706"/>
                  </a:cubicBezTo>
                  <a:close/>
                  <a:moveTo>
                    <a:pt x="1237" y="954"/>
                  </a:moveTo>
                  <a:cubicBezTo>
                    <a:pt x="1236" y="958"/>
                    <a:pt x="1235" y="960"/>
                    <a:pt x="1233" y="959"/>
                  </a:cubicBezTo>
                  <a:cubicBezTo>
                    <a:pt x="1234" y="955"/>
                    <a:pt x="1235" y="951"/>
                    <a:pt x="1237" y="954"/>
                  </a:cubicBezTo>
                  <a:close/>
                  <a:moveTo>
                    <a:pt x="1229" y="972"/>
                  </a:moveTo>
                  <a:cubicBezTo>
                    <a:pt x="1226" y="972"/>
                    <a:pt x="1229" y="967"/>
                    <a:pt x="1230" y="963"/>
                  </a:cubicBezTo>
                  <a:cubicBezTo>
                    <a:pt x="1233" y="963"/>
                    <a:pt x="1230" y="968"/>
                    <a:pt x="1229" y="972"/>
                  </a:cubicBezTo>
                  <a:close/>
                  <a:moveTo>
                    <a:pt x="1222" y="984"/>
                  </a:moveTo>
                  <a:cubicBezTo>
                    <a:pt x="1221" y="981"/>
                    <a:pt x="1224" y="976"/>
                    <a:pt x="1226" y="977"/>
                  </a:cubicBezTo>
                  <a:cubicBezTo>
                    <a:pt x="1227" y="980"/>
                    <a:pt x="1224" y="986"/>
                    <a:pt x="1222" y="984"/>
                  </a:cubicBezTo>
                  <a:close/>
                  <a:moveTo>
                    <a:pt x="1216" y="1000"/>
                  </a:moveTo>
                  <a:cubicBezTo>
                    <a:pt x="1215" y="1002"/>
                    <a:pt x="1214" y="1002"/>
                    <a:pt x="1213" y="1005"/>
                  </a:cubicBezTo>
                  <a:cubicBezTo>
                    <a:pt x="1210" y="1004"/>
                    <a:pt x="1212" y="1001"/>
                    <a:pt x="1214" y="997"/>
                  </a:cubicBezTo>
                  <a:cubicBezTo>
                    <a:pt x="1216" y="997"/>
                    <a:pt x="1216" y="999"/>
                    <a:pt x="1216" y="1000"/>
                  </a:cubicBezTo>
                  <a:close/>
                  <a:moveTo>
                    <a:pt x="1210" y="1012"/>
                  </a:moveTo>
                  <a:cubicBezTo>
                    <a:pt x="1211" y="1014"/>
                    <a:pt x="1206" y="1016"/>
                    <a:pt x="1205" y="1021"/>
                  </a:cubicBezTo>
                  <a:cubicBezTo>
                    <a:pt x="1199" y="1018"/>
                    <a:pt x="1207" y="1013"/>
                    <a:pt x="1210" y="1012"/>
                  </a:cubicBezTo>
                  <a:close/>
                  <a:moveTo>
                    <a:pt x="1185" y="1057"/>
                  </a:moveTo>
                  <a:cubicBezTo>
                    <a:pt x="1184" y="1061"/>
                    <a:pt x="1181" y="1059"/>
                    <a:pt x="1179" y="1061"/>
                  </a:cubicBezTo>
                  <a:cubicBezTo>
                    <a:pt x="1178" y="1062"/>
                    <a:pt x="1176" y="1066"/>
                    <a:pt x="1175" y="1063"/>
                  </a:cubicBezTo>
                  <a:cubicBezTo>
                    <a:pt x="1180" y="1058"/>
                    <a:pt x="1179" y="1054"/>
                    <a:pt x="1183" y="1051"/>
                  </a:cubicBezTo>
                  <a:cubicBezTo>
                    <a:pt x="1185" y="1052"/>
                    <a:pt x="1182" y="1057"/>
                    <a:pt x="1185" y="1057"/>
                  </a:cubicBezTo>
                  <a:close/>
                  <a:moveTo>
                    <a:pt x="1266" y="779"/>
                  </a:moveTo>
                  <a:cubicBezTo>
                    <a:pt x="1264" y="765"/>
                    <a:pt x="1272" y="775"/>
                    <a:pt x="1266" y="779"/>
                  </a:cubicBezTo>
                  <a:close/>
                  <a:moveTo>
                    <a:pt x="1203" y="1023"/>
                  </a:moveTo>
                  <a:cubicBezTo>
                    <a:pt x="1201" y="1027"/>
                    <a:pt x="1199" y="1031"/>
                    <a:pt x="1197" y="1034"/>
                  </a:cubicBezTo>
                  <a:cubicBezTo>
                    <a:pt x="1194" y="1032"/>
                    <a:pt x="1199" y="1021"/>
                    <a:pt x="1203" y="1023"/>
                  </a:cubicBezTo>
                  <a:close/>
                  <a:moveTo>
                    <a:pt x="1192" y="1043"/>
                  </a:moveTo>
                  <a:cubicBezTo>
                    <a:pt x="1188" y="1048"/>
                    <a:pt x="1188" y="1048"/>
                    <a:pt x="1188" y="1048"/>
                  </a:cubicBezTo>
                  <a:cubicBezTo>
                    <a:pt x="1185" y="1048"/>
                    <a:pt x="1189" y="1039"/>
                    <a:pt x="1192" y="1043"/>
                  </a:cubicBezTo>
                  <a:close/>
                  <a:moveTo>
                    <a:pt x="1133" y="1123"/>
                  </a:moveTo>
                  <a:cubicBezTo>
                    <a:pt x="1130" y="1125"/>
                    <a:pt x="1129" y="1123"/>
                    <a:pt x="1131" y="1120"/>
                  </a:cubicBezTo>
                  <a:cubicBezTo>
                    <a:pt x="1132" y="1117"/>
                    <a:pt x="1135" y="1113"/>
                    <a:pt x="1137" y="1112"/>
                  </a:cubicBezTo>
                  <a:cubicBezTo>
                    <a:pt x="1137" y="1116"/>
                    <a:pt x="1133" y="1120"/>
                    <a:pt x="1133" y="1123"/>
                  </a:cubicBezTo>
                  <a:close/>
                  <a:moveTo>
                    <a:pt x="1126" y="1128"/>
                  </a:moveTo>
                  <a:cubicBezTo>
                    <a:pt x="1124" y="1131"/>
                    <a:pt x="1122" y="1133"/>
                    <a:pt x="1120" y="1134"/>
                  </a:cubicBezTo>
                  <a:cubicBezTo>
                    <a:pt x="1119" y="1132"/>
                    <a:pt x="1125" y="1124"/>
                    <a:pt x="1126" y="1128"/>
                  </a:cubicBezTo>
                  <a:close/>
                  <a:moveTo>
                    <a:pt x="1198" y="1019"/>
                  </a:moveTo>
                  <a:cubicBezTo>
                    <a:pt x="1198" y="1017"/>
                    <a:pt x="1197" y="1012"/>
                    <a:pt x="1200" y="1010"/>
                  </a:cubicBezTo>
                  <a:cubicBezTo>
                    <a:pt x="1203" y="1011"/>
                    <a:pt x="1201" y="1017"/>
                    <a:pt x="1198" y="1019"/>
                  </a:cubicBezTo>
                  <a:close/>
                  <a:moveTo>
                    <a:pt x="1193" y="1028"/>
                  </a:moveTo>
                  <a:cubicBezTo>
                    <a:pt x="1189" y="1028"/>
                    <a:pt x="1193" y="1018"/>
                    <a:pt x="1197" y="1022"/>
                  </a:cubicBezTo>
                  <a:cubicBezTo>
                    <a:pt x="1197" y="1024"/>
                    <a:pt x="1195" y="1027"/>
                    <a:pt x="1193" y="1028"/>
                  </a:cubicBezTo>
                  <a:close/>
                  <a:moveTo>
                    <a:pt x="1189" y="1033"/>
                  </a:moveTo>
                  <a:cubicBezTo>
                    <a:pt x="1189" y="1032"/>
                    <a:pt x="1191" y="1032"/>
                    <a:pt x="1191" y="1032"/>
                  </a:cubicBezTo>
                  <a:cubicBezTo>
                    <a:pt x="1191" y="1033"/>
                    <a:pt x="1188" y="1034"/>
                    <a:pt x="1188" y="1034"/>
                  </a:cubicBezTo>
                  <a:cubicBezTo>
                    <a:pt x="1186" y="1037"/>
                    <a:pt x="1184" y="1045"/>
                    <a:pt x="1180" y="1047"/>
                  </a:cubicBezTo>
                  <a:cubicBezTo>
                    <a:pt x="1176" y="1045"/>
                    <a:pt x="1182" y="1037"/>
                    <a:pt x="1186" y="1031"/>
                  </a:cubicBezTo>
                  <a:cubicBezTo>
                    <a:pt x="1188" y="1030"/>
                    <a:pt x="1186" y="1036"/>
                    <a:pt x="1189" y="1033"/>
                  </a:cubicBezTo>
                  <a:close/>
                  <a:moveTo>
                    <a:pt x="1246" y="884"/>
                  </a:moveTo>
                  <a:cubicBezTo>
                    <a:pt x="1243" y="880"/>
                    <a:pt x="1249" y="873"/>
                    <a:pt x="1249" y="865"/>
                  </a:cubicBezTo>
                  <a:cubicBezTo>
                    <a:pt x="1251" y="866"/>
                    <a:pt x="1250" y="870"/>
                    <a:pt x="1249" y="873"/>
                  </a:cubicBezTo>
                  <a:cubicBezTo>
                    <a:pt x="1249" y="875"/>
                    <a:pt x="1248" y="877"/>
                    <a:pt x="1248" y="879"/>
                  </a:cubicBezTo>
                  <a:cubicBezTo>
                    <a:pt x="1247" y="881"/>
                    <a:pt x="1246" y="882"/>
                    <a:pt x="1246" y="884"/>
                  </a:cubicBezTo>
                  <a:close/>
                  <a:moveTo>
                    <a:pt x="1068" y="1181"/>
                  </a:moveTo>
                  <a:cubicBezTo>
                    <a:pt x="1066" y="1184"/>
                    <a:pt x="1065" y="1183"/>
                    <a:pt x="1063" y="1184"/>
                  </a:cubicBezTo>
                  <a:cubicBezTo>
                    <a:pt x="1062" y="1183"/>
                    <a:pt x="1064" y="1181"/>
                    <a:pt x="1067" y="1179"/>
                  </a:cubicBezTo>
                  <a:lnTo>
                    <a:pt x="1068" y="1181"/>
                  </a:lnTo>
                  <a:close/>
                  <a:moveTo>
                    <a:pt x="1041" y="1200"/>
                  </a:moveTo>
                  <a:cubicBezTo>
                    <a:pt x="1042" y="1198"/>
                    <a:pt x="1048" y="1194"/>
                    <a:pt x="1049" y="1196"/>
                  </a:cubicBezTo>
                  <a:cubicBezTo>
                    <a:pt x="1048" y="1198"/>
                    <a:pt x="1042" y="1202"/>
                    <a:pt x="1041" y="1200"/>
                  </a:cubicBezTo>
                  <a:close/>
                  <a:moveTo>
                    <a:pt x="1014" y="1223"/>
                  </a:moveTo>
                  <a:cubicBezTo>
                    <a:pt x="1009" y="1226"/>
                    <a:pt x="1005" y="1226"/>
                    <a:pt x="1000" y="1227"/>
                  </a:cubicBezTo>
                  <a:cubicBezTo>
                    <a:pt x="1001" y="1225"/>
                    <a:pt x="1004" y="1223"/>
                    <a:pt x="1007" y="1222"/>
                  </a:cubicBezTo>
                  <a:cubicBezTo>
                    <a:pt x="1010" y="1221"/>
                    <a:pt x="1013" y="1221"/>
                    <a:pt x="1014" y="1223"/>
                  </a:cubicBezTo>
                  <a:close/>
                  <a:moveTo>
                    <a:pt x="974" y="1244"/>
                  </a:moveTo>
                  <a:cubicBezTo>
                    <a:pt x="971" y="1244"/>
                    <a:pt x="968" y="1245"/>
                    <a:pt x="964" y="1248"/>
                  </a:cubicBezTo>
                  <a:cubicBezTo>
                    <a:pt x="962" y="1243"/>
                    <a:pt x="972" y="1242"/>
                    <a:pt x="977" y="1238"/>
                  </a:cubicBezTo>
                  <a:cubicBezTo>
                    <a:pt x="976" y="1240"/>
                    <a:pt x="973" y="1242"/>
                    <a:pt x="974" y="1244"/>
                  </a:cubicBezTo>
                  <a:close/>
                  <a:moveTo>
                    <a:pt x="1207" y="989"/>
                  </a:moveTo>
                  <a:cubicBezTo>
                    <a:pt x="1206" y="992"/>
                    <a:pt x="1204" y="994"/>
                    <a:pt x="1202" y="993"/>
                  </a:cubicBezTo>
                  <a:cubicBezTo>
                    <a:pt x="1204" y="989"/>
                    <a:pt x="1205" y="986"/>
                    <a:pt x="1207" y="989"/>
                  </a:cubicBezTo>
                  <a:close/>
                  <a:moveTo>
                    <a:pt x="925" y="1263"/>
                  </a:moveTo>
                  <a:cubicBezTo>
                    <a:pt x="927" y="1261"/>
                    <a:pt x="929" y="1260"/>
                    <a:pt x="933" y="1258"/>
                  </a:cubicBezTo>
                  <a:cubicBezTo>
                    <a:pt x="934" y="1259"/>
                    <a:pt x="935" y="1259"/>
                    <a:pt x="935" y="1260"/>
                  </a:cubicBezTo>
                  <a:cubicBezTo>
                    <a:pt x="933" y="1263"/>
                    <a:pt x="928" y="1263"/>
                    <a:pt x="925" y="1263"/>
                  </a:cubicBezTo>
                  <a:close/>
                  <a:moveTo>
                    <a:pt x="923" y="1266"/>
                  </a:moveTo>
                  <a:cubicBezTo>
                    <a:pt x="919" y="1268"/>
                    <a:pt x="918" y="1267"/>
                    <a:pt x="915" y="1268"/>
                  </a:cubicBezTo>
                  <a:cubicBezTo>
                    <a:pt x="915" y="1266"/>
                    <a:pt x="924" y="1263"/>
                    <a:pt x="923" y="1266"/>
                  </a:cubicBezTo>
                  <a:close/>
                  <a:moveTo>
                    <a:pt x="882" y="1281"/>
                  </a:moveTo>
                  <a:cubicBezTo>
                    <a:pt x="877" y="1283"/>
                    <a:pt x="872" y="1285"/>
                    <a:pt x="872" y="1282"/>
                  </a:cubicBezTo>
                  <a:cubicBezTo>
                    <a:pt x="876" y="1279"/>
                    <a:pt x="881" y="1277"/>
                    <a:pt x="882" y="1281"/>
                  </a:cubicBezTo>
                  <a:close/>
                  <a:moveTo>
                    <a:pt x="773" y="1302"/>
                  </a:moveTo>
                  <a:cubicBezTo>
                    <a:pt x="765" y="1309"/>
                    <a:pt x="760" y="1298"/>
                    <a:pt x="773" y="1302"/>
                  </a:cubicBezTo>
                  <a:close/>
                  <a:moveTo>
                    <a:pt x="752" y="1306"/>
                  </a:moveTo>
                  <a:cubicBezTo>
                    <a:pt x="749" y="1307"/>
                    <a:pt x="747" y="1306"/>
                    <a:pt x="746" y="1305"/>
                  </a:cubicBezTo>
                  <a:cubicBezTo>
                    <a:pt x="744" y="1304"/>
                    <a:pt x="744" y="1303"/>
                    <a:pt x="743" y="1301"/>
                  </a:cubicBezTo>
                  <a:cubicBezTo>
                    <a:pt x="751" y="1300"/>
                    <a:pt x="752" y="1302"/>
                    <a:pt x="752" y="1306"/>
                  </a:cubicBezTo>
                  <a:close/>
                  <a:moveTo>
                    <a:pt x="811" y="1297"/>
                  </a:moveTo>
                  <a:cubicBezTo>
                    <a:pt x="809" y="1294"/>
                    <a:pt x="812" y="1292"/>
                    <a:pt x="817" y="1292"/>
                  </a:cubicBezTo>
                  <a:cubicBezTo>
                    <a:pt x="819" y="1295"/>
                    <a:pt x="815" y="1296"/>
                    <a:pt x="811" y="1297"/>
                  </a:cubicBezTo>
                  <a:close/>
                  <a:moveTo>
                    <a:pt x="718" y="1306"/>
                  </a:moveTo>
                  <a:cubicBezTo>
                    <a:pt x="715" y="1306"/>
                    <a:pt x="711" y="1306"/>
                    <a:pt x="709" y="1305"/>
                  </a:cubicBezTo>
                  <a:cubicBezTo>
                    <a:pt x="709" y="1303"/>
                    <a:pt x="721" y="1302"/>
                    <a:pt x="718" y="1306"/>
                  </a:cubicBezTo>
                  <a:close/>
                  <a:moveTo>
                    <a:pt x="650" y="1301"/>
                  </a:moveTo>
                  <a:cubicBezTo>
                    <a:pt x="648" y="1302"/>
                    <a:pt x="636" y="1301"/>
                    <a:pt x="638" y="1298"/>
                  </a:cubicBezTo>
                  <a:cubicBezTo>
                    <a:pt x="644" y="1298"/>
                    <a:pt x="647" y="1299"/>
                    <a:pt x="650" y="1301"/>
                  </a:cubicBezTo>
                  <a:close/>
                  <a:moveTo>
                    <a:pt x="626" y="1299"/>
                  </a:moveTo>
                  <a:cubicBezTo>
                    <a:pt x="622" y="1298"/>
                    <a:pt x="619" y="1298"/>
                    <a:pt x="619" y="1295"/>
                  </a:cubicBezTo>
                  <a:cubicBezTo>
                    <a:pt x="622" y="1296"/>
                    <a:pt x="623" y="1295"/>
                    <a:pt x="625" y="1295"/>
                  </a:cubicBezTo>
                  <a:cubicBezTo>
                    <a:pt x="626" y="1296"/>
                    <a:pt x="627" y="1297"/>
                    <a:pt x="626" y="1299"/>
                  </a:cubicBezTo>
                  <a:close/>
                  <a:moveTo>
                    <a:pt x="605" y="1292"/>
                  </a:moveTo>
                  <a:cubicBezTo>
                    <a:pt x="610" y="1292"/>
                    <a:pt x="611" y="1294"/>
                    <a:pt x="613" y="1295"/>
                  </a:cubicBezTo>
                  <a:cubicBezTo>
                    <a:pt x="611" y="1297"/>
                    <a:pt x="602" y="1296"/>
                    <a:pt x="605" y="1292"/>
                  </a:cubicBezTo>
                  <a:close/>
                  <a:moveTo>
                    <a:pt x="504" y="1262"/>
                  </a:moveTo>
                  <a:cubicBezTo>
                    <a:pt x="504" y="1261"/>
                    <a:pt x="505" y="1261"/>
                    <a:pt x="506" y="1260"/>
                  </a:cubicBezTo>
                  <a:cubicBezTo>
                    <a:pt x="515" y="1265"/>
                    <a:pt x="524" y="1265"/>
                    <a:pt x="525" y="1271"/>
                  </a:cubicBezTo>
                  <a:cubicBezTo>
                    <a:pt x="522" y="1273"/>
                    <a:pt x="523" y="1270"/>
                    <a:pt x="521" y="1269"/>
                  </a:cubicBezTo>
                  <a:cubicBezTo>
                    <a:pt x="518" y="1268"/>
                    <a:pt x="515" y="1267"/>
                    <a:pt x="512" y="1266"/>
                  </a:cubicBezTo>
                  <a:cubicBezTo>
                    <a:pt x="509" y="1265"/>
                    <a:pt x="506" y="1263"/>
                    <a:pt x="504" y="1262"/>
                  </a:cubicBezTo>
                  <a:close/>
                  <a:moveTo>
                    <a:pt x="372" y="1187"/>
                  </a:moveTo>
                  <a:cubicBezTo>
                    <a:pt x="368" y="1183"/>
                    <a:pt x="373" y="1184"/>
                    <a:pt x="375" y="1184"/>
                  </a:cubicBezTo>
                  <a:cubicBezTo>
                    <a:pt x="377" y="1187"/>
                    <a:pt x="383" y="1191"/>
                    <a:pt x="382" y="1194"/>
                  </a:cubicBezTo>
                  <a:cubicBezTo>
                    <a:pt x="376" y="1191"/>
                    <a:pt x="375" y="1185"/>
                    <a:pt x="372" y="1187"/>
                  </a:cubicBezTo>
                  <a:close/>
                  <a:moveTo>
                    <a:pt x="354" y="1172"/>
                  </a:moveTo>
                  <a:cubicBezTo>
                    <a:pt x="356" y="1169"/>
                    <a:pt x="369" y="1179"/>
                    <a:pt x="367" y="1182"/>
                  </a:cubicBezTo>
                  <a:cubicBezTo>
                    <a:pt x="361" y="1178"/>
                    <a:pt x="360" y="1177"/>
                    <a:pt x="354" y="1172"/>
                  </a:cubicBezTo>
                  <a:close/>
                  <a:moveTo>
                    <a:pt x="1152" y="1057"/>
                  </a:moveTo>
                  <a:cubicBezTo>
                    <a:pt x="1152" y="1054"/>
                    <a:pt x="1154" y="1052"/>
                    <a:pt x="1156" y="1049"/>
                  </a:cubicBezTo>
                  <a:cubicBezTo>
                    <a:pt x="1158" y="1051"/>
                    <a:pt x="1154" y="1056"/>
                    <a:pt x="1152" y="1057"/>
                  </a:cubicBezTo>
                  <a:close/>
                  <a:moveTo>
                    <a:pt x="944" y="1208"/>
                  </a:moveTo>
                  <a:cubicBezTo>
                    <a:pt x="944" y="1210"/>
                    <a:pt x="938" y="1212"/>
                    <a:pt x="935" y="1214"/>
                  </a:cubicBezTo>
                  <a:cubicBezTo>
                    <a:pt x="933" y="1212"/>
                    <a:pt x="936" y="1212"/>
                    <a:pt x="936" y="1212"/>
                  </a:cubicBezTo>
                  <a:cubicBezTo>
                    <a:pt x="937" y="1211"/>
                    <a:pt x="940" y="1207"/>
                    <a:pt x="944" y="1208"/>
                  </a:cubicBezTo>
                  <a:close/>
                </a:path>
              </a:pathLst>
            </a:custGeom>
            <a:solidFill>
              <a:srgbClr val="C4A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</p:grpSp>
      <p:grpSp>
        <p:nvGrpSpPr>
          <p:cNvPr id="102" name="组合 101"/>
          <p:cNvGrpSpPr/>
          <p:nvPr/>
        </p:nvGrpSpPr>
        <p:grpSpPr>
          <a:xfrm rot="13312107">
            <a:off x="7661558" y="3844254"/>
            <a:ext cx="1806437" cy="1829756"/>
            <a:chOff x="3482976" y="522288"/>
            <a:chExt cx="2090737" cy="2117725"/>
          </a:xfrm>
          <a:solidFill>
            <a:srgbClr val="C29354"/>
          </a:solidFill>
        </p:grpSpPr>
        <p:sp>
          <p:nvSpPr>
            <p:cNvPr id="103" name="Freeform 5"/>
            <p:cNvSpPr/>
            <p:nvPr/>
          </p:nvSpPr>
          <p:spPr bwMode="auto">
            <a:xfrm>
              <a:off x="5264150" y="2328863"/>
              <a:ext cx="39687" cy="34925"/>
            </a:xfrm>
            <a:custGeom>
              <a:avLst/>
              <a:gdLst>
                <a:gd name="T0" fmla="*/ 0 w 28"/>
                <a:gd name="T1" fmla="*/ 26 h 26"/>
                <a:gd name="T2" fmla="*/ 14 w 28"/>
                <a:gd name="T3" fmla="*/ 15 h 26"/>
                <a:gd name="T4" fmla="*/ 28 w 28"/>
                <a:gd name="T5" fmla="*/ 0 h 26"/>
                <a:gd name="T6" fmla="*/ 0 w 28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6">
                  <a:moveTo>
                    <a:pt x="0" y="26"/>
                  </a:moveTo>
                  <a:cubicBezTo>
                    <a:pt x="3" y="18"/>
                    <a:pt x="10" y="19"/>
                    <a:pt x="14" y="15"/>
                  </a:cubicBezTo>
                  <a:cubicBezTo>
                    <a:pt x="20" y="11"/>
                    <a:pt x="21" y="4"/>
                    <a:pt x="28" y="0"/>
                  </a:cubicBezTo>
                  <a:cubicBezTo>
                    <a:pt x="24" y="13"/>
                    <a:pt x="8" y="24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04" name="Freeform 6"/>
            <p:cNvSpPr/>
            <p:nvPr/>
          </p:nvSpPr>
          <p:spPr bwMode="auto">
            <a:xfrm>
              <a:off x="5505450" y="1222375"/>
              <a:ext cx="20637" cy="50800"/>
            </a:xfrm>
            <a:custGeom>
              <a:avLst/>
              <a:gdLst>
                <a:gd name="T0" fmla="*/ 15 w 15"/>
                <a:gd name="T1" fmla="*/ 36 h 37"/>
                <a:gd name="T2" fmla="*/ 11 w 15"/>
                <a:gd name="T3" fmla="*/ 28 h 37"/>
                <a:gd name="T4" fmla="*/ 7 w 15"/>
                <a:gd name="T5" fmla="*/ 20 h 37"/>
                <a:gd name="T6" fmla="*/ 4 w 15"/>
                <a:gd name="T7" fmla="*/ 8 h 37"/>
                <a:gd name="T8" fmla="*/ 1 w 15"/>
                <a:gd name="T9" fmla="*/ 0 h 37"/>
                <a:gd name="T10" fmla="*/ 8 w 15"/>
                <a:gd name="T11" fmla="*/ 13 h 37"/>
                <a:gd name="T12" fmla="*/ 12 w 15"/>
                <a:gd name="T13" fmla="*/ 24 h 37"/>
                <a:gd name="T14" fmla="*/ 15 w 1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7">
                  <a:moveTo>
                    <a:pt x="15" y="36"/>
                  </a:moveTo>
                  <a:cubicBezTo>
                    <a:pt x="14" y="37"/>
                    <a:pt x="13" y="31"/>
                    <a:pt x="11" y="28"/>
                  </a:cubicBezTo>
                  <a:cubicBezTo>
                    <a:pt x="11" y="26"/>
                    <a:pt x="8" y="23"/>
                    <a:pt x="7" y="20"/>
                  </a:cubicBezTo>
                  <a:cubicBezTo>
                    <a:pt x="6" y="16"/>
                    <a:pt x="5" y="11"/>
                    <a:pt x="4" y="8"/>
                  </a:cubicBezTo>
                  <a:cubicBezTo>
                    <a:pt x="3" y="5"/>
                    <a:pt x="0" y="6"/>
                    <a:pt x="1" y="0"/>
                  </a:cubicBezTo>
                  <a:cubicBezTo>
                    <a:pt x="4" y="1"/>
                    <a:pt x="6" y="6"/>
                    <a:pt x="8" y="13"/>
                  </a:cubicBezTo>
                  <a:cubicBezTo>
                    <a:pt x="9" y="17"/>
                    <a:pt x="11" y="20"/>
                    <a:pt x="12" y="24"/>
                  </a:cubicBezTo>
                  <a:cubicBezTo>
                    <a:pt x="13" y="28"/>
                    <a:pt x="14" y="32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05" name="Freeform 7"/>
            <p:cNvSpPr/>
            <p:nvPr/>
          </p:nvSpPr>
          <p:spPr bwMode="auto">
            <a:xfrm>
              <a:off x="5076825" y="688975"/>
              <a:ext cx="23812" cy="15875"/>
            </a:xfrm>
            <a:custGeom>
              <a:avLst/>
              <a:gdLst>
                <a:gd name="T0" fmla="*/ 0 w 17"/>
                <a:gd name="T1" fmla="*/ 0 h 11"/>
                <a:gd name="T2" fmla="*/ 13 w 17"/>
                <a:gd name="T3" fmla="*/ 11 h 11"/>
                <a:gd name="T4" fmla="*/ 0 w 1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0" y="0"/>
                  </a:moveTo>
                  <a:cubicBezTo>
                    <a:pt x="1" y="0"/>
                    <a:pt x="17" y="9"/>
                    <a:pt x="13" y="11"/>
                  </a:cubicBezTo>
                  <a:cubicBezTo>
                    <a:pt x="8" y="7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06" name="Freeform 8"/>
            <p:cNvSpPr/>
            <p:nvPr/>
          </p:nvSpPr>
          <p:spPr bwMode="auto">
            <a:xfrm>
              <a:off x="4991100" y="642938"/>
              <a:ext cx="19050" cy="11113"/>
            </a:xfrm>
            <a:custGeom>
              <a:avLst/>
              <a:gdLst>
                <a:gd name="T0" fmla="*/ 14 w 14"/>
                <a:gd name="T1" fmla="*/ 6 h 8"/>
                <a:gd name="T2" fmla="*/ 4 w 14"/>
                <a:gd name="T3" fmla="*/ 0 h 8"/>
                <a:gd name="T4" fmla="*/ 14 w 14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4" y="6"/>
                  </a:moveTo>
                  <a:cubicBezTo>
                    <a:pt x="14" y="8"/>
                    <a:pt x="0" y="1"/>
                    <a:pt x="4" y="0"/>
                  </a:cubicBezTo>
                  <a:cubicBezTo>
                    <a:pt x="8" y="0"/>
                    <a:pt x="10" y="3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07" name="Freeform 9"/>
            <p:cNvSpPr/>
            <p:nvPr/>
          </p:nvSpPr>
          <p:spPr bwMode="auto">
            <a:xfrm>
              <a:off x="4756150" y="552450"/>
              <a:ext cx="22225" cy="7938"/>
            </a:xfrm>
            <a:custGeom>
              <a:avLst/>
              <a:gdLst>
                <a:gd name="T0" fmla="*/ 0 w 15"/>
                <a:gd name="T1" fmla="*/ 2 h 6"/>
                <a:gd name="T2" fmla="*/ 15 w 15"/>
                <a:gd name="T3" fmla="*/ 3 h 6"/>
                <a:gd name="T4" fmla="*/ 14 w 15"/>
                <a:gd name="T5" fmla="*/ 6 h 6"/>
                <a:gd name="T6" fmla="*/ 0 w 15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">
                  <a:moveTo>
                    <a:pt x="0" y="2"/>
                  </a:moveTo>
                  <a:cubicBezTo>
                    <a:pt x="3" y="0"/>
                    <a:pt x="8" y="1"/>
                    <a:pt x="15" y="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6"/>
                    <a:pt x="2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08" name="Freeform 10"/>
            <p:cNvSpPr/>
            <p:nvPr/>
          </p:nvSpPr>
          <p:spPr bwMode="auto">
            <a:xfrm>
              <a:off x="4208463" y="2438400"/>
              <a:ext cx="17462" cy="6350"/>
            </a:xfrm>
            <a:custGeom>
              <a:avLst/>
              <a:gdLst>
                <a:gd name="T0" fmla="*/ 12 w 12"/>
                <a:gd name="T1" fmla="*/ 4 h 4"/>
                <a:gd name="T2" fmla="*/ 7 w 12"/>
                <a:gd name="T3" fmla="*/ 3 h 4"/>
                <a:gd name="T4" fmla="*/ 0 w 12"/>
                <a:gd name="T5" fmla="*/ 1 h 4"/>
                <a:gd name="T6" fmla="*/ 6 w 12"/>
                <a:gd name="T7" fmla="*/ 1 h 4"/>
                <a:gd name="T8" fmla="*/ 12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cubicBezTo>
                    <a:pt x="12" y="4"/>
                    <a:pt x="10" y="4"/>
                    <a:pt x="7" y="3"/>
                  </a:cubicBezTo>
                  <a:cubicBezTo>
                    <a:pt x="5" y="3"/>
                    <a:pt x="2" y="1"/>
                    <a:pt x="0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11" y="3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09" name="Freeform 11"/>
            <p:cNvSpPr/>
            <p:nvPr/>
          </p:nvSpPr>
          <p:spPr bwMode="auto">
            <a:xfrm>
              <a:off x="4410075" y="2465388"/>
              <a:ext cx="19050" cy="6350"/>
            </a:xfrm>
            <a:custGeom>
              <a:avLst/>
              <a:gdLst>
                <a:gd name="T0" fmla="*/ 11 w 13"/>
                <a:gd name="T1" fmla="*/ 5 h 5"/>
                <a:gd name="T2" fmla="*/ 0 w 13"/>
                <a:gd name="T3" fmla="*/ 3 h 5"/>
                <a:gd name="T4" fmla="*/ 11 w 1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5">
                  <a:moveTo>
                    <a:pt x="11" y="5"/>
                  </a:moveTo>
                  <a:cubicBezTo>
                    <a:pt x="5" y="5"/>
                    <a:pt x="5" y="3"/>
                    <a:pt x="0" y="3"/>
                  </a:cubicBezTo>
                  <a:cubicBezTo>
                    <a:pt x="1" y="0"/>
                    <a:pt x="13" y="1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10" name="Freeform 12"/>
            <p:cNvSpPr/>
            <p:nvPr/>
          </p:nvSpPr>
          <p:spPr bwMode="auto">
            <a:xfrm>
              <a:off x="4586288" y="2447925"/>
              <a:ext cx="12700" cy="6350"/>
            </a:xfrm>
            <a:custGeom>
              <a:avLst/>
              <a:gdLst>
                <a:gd name="T0" fmla="*/ 9 w 10"/>
                <a:gd name="T1" fmla="*/ 3 h 4"/>
                <a:gd name="T2" fmla="*/ 0 w 10"/>
                <a:gd name="T3" fmla="*/ 4 h 4"/>
                <a:gd name="T4" fmla="*/ 9 w 10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9" y="3"/>
                  </a:moveTo>
                  <a:cubicBezTo>
                    <a:pt x="5" y="4"/>
                    <a:pt x="5" y="2"/>
                    <a:pt x="0" y="4"/>
                  </a:cubicBezTo>
                  <a:cubicBezTo>
                    <a:pt x="0" y="1"/>
                    <a:pt x="10" y="0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11" name="Freeform 13"/>
            <p:cNvSpPr/>
            <p:nvPr/>
          </p:nvSpPr>
          <p:spPr bwMode="auto">
            <a:xfrm>
              <a:off x="3859213" y="2181225"/>
              <a:ext cx="11112" cy="12700"/>
            </a:xfrm>
            <a:custGeom>
              <a:avLst/>
              <a:gdLst>
                <a:gd name="T0" fmla="*/ 0 w 8"/>
                <a:gd name="T1" fmla="*/ 2 h 9"/>
                <a:gd name="T2" fmla="*/ 8 w 8"/>
                <a:gd name="T3" fmla="*/ 8 h 9"/>
                <a:gd name="T4" fmla="*/ 0 w 8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2" y="0"/>
                    <a:pt x="5" y="4"/>
                    <a:pt x="8" y="8"/>
                  </a:cubicBezTo>
                  <a:cubicBezTo>
                    <a:pt x="6" y="9"/>
                    <a:pt x="3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12" name="Freeform 14"/>
            <p:cNvSpPr/>
            <p:nvPr/>
          </p:nvSpPr>
          <p:spPr bwMode="auto">
            <a:xfrm>
              <a:off x="3987800" y="885825"/>
              <a:ext cx="19050" cy="14288"/>
            </a:xfrm>
            <a:custGeom>
              <a:avLst/>
              <a:gdLst>
                <a:gd name="T0" fmla="*/ 12 w 13"/>
                <a:gd name="T1" fmla="*/ 1 h 10"/>
                <a:gd name="T2" fmla="*/ 1 w 13"/>
                <a:gd name="T3" fmla="*/ 10 h 10"/>
                <a:gd name="T4" fmla="*/ 7 w 13"/>
                <a:gd name="T5" fmla="*/ 5 h 10"/>
                <a:gd name="T6" fmla="*/ 12 w 13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12" y="1"/>
                  </a:moveTo>
                  <a:cubicBezTo>
                    <a:pt x="13" y="3"/>
                    <a:pt x="4" y="9"/>
                    <a:pt x="1" y="10"/>
                  </a:cubicBezTo>
                  <a:cubicBezTo>
                    <a:pt x="0" y="8"/>
                    <a:pt x="5" y="7"/>
                    <a:pt x="7" y="5"/>
                  </a:cubicBezTo>
                  <a:cubicBezTo>
                    <a:pt x="7" y="4"/>
                    <a:pt x="8" y="0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13" name="Freeform 15"/>
            <p:cNvSpPr/>
            <p:nvPr/>
          </p:nvSpPr>
          <p:spPr bwMode="auto">
            <a:xfrm>
              <a:off x="4305300" y="2344738"/>
              <a:ext cx="15875" cy="4763"/>
            </a:xfrm>
            <a:custGeom>
              <a:avLst/>
              <a:gdLst>
                <a:gd name="T0" fmla="*/ 2 w 11"/>
                <a:gd name="T1" fmla="*/ 0 h 4"/>
                <a:gd name="T2" fmla="*/ 11 w 11"/>
                <a:gd name="T3" fmla="*/ 2 h 4"/>
                <a:gd name="T4" fmla="*/ 2 w 1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5" y="0"/>
                    <a:pt x="8" y="1"/>
                    <a:pt x="11" y="2"/>
                  </a:cubicBezTo>
                  <a:cubicBezTo>
                    <a:pt x="1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14" name="Freeform 16"/>
            <p:cNvSpPr/>
            <p:nvPr/>
          </p:nvSpPr>
          <p:spPr bwMode="auto">
            <a:xfrm>
              <a:off x="4279900" y="2338388"/>
              <a:ext cx="22225" cy="6350"/>
            </a:xfrm>
            <a:custGeom>
              <a:avLst/>
              <a:gdLst>
                <a:gd name="T0" fmla="*/ 0 w 17"/>
                <a:gd name="T1" fmla="*/ 2 h 5"/>
                <a:gd name="T2" fmla="*/ 17 w 17"/>
                <a:gd name="T3" fmla="*/ 4 h 5"/>
                <a:gd name="T4" fmla="*/ 10 w 17"/>
                <a:gd name="T5" fmla="*/ 5 h 5"/>
                <a:gd name="T6" fmla="*/ 5 w 17"/>
                <a:gd name="T7" fmla="*/ 3 h 5"/>
                <a:gd name="T8" fmla="*/ 0 w 1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">
                  <a:moveTo>
                    <a:pt x="0" y="2"/>
                  </a:moveTo>
                  <a:cubicBezTo>
                    <a:pt x="4" y="0"/>
                    <a:pt x="12" y="0"/>
                    <a:pt x="17" y="4"/>
                  </a:cubicBezTo>
                  <a:cubicBezTo>
                    <a:pt x="16" y="5"/>
                    <a:pt x="13" y="5"/>
                    <a:pt x="10" y="5"/>
                  </a:cubicBezTo>
                  <a:cubicBezTo>
                    <a:pt x="8" y="4"/>
                    <a:pt x="6" y="4"/>
                    <a:pt x="5" y="3"/>
                  </a:cubicBezTo>
                  <a:cubicBezTo>
                    <a:pt x="3" y="3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15" name="Freeform 17"/>
            <p:cNvSpPr/>
            <p:nvPr/>
          </p:nvSpPr>
          <p:spPr bwMode="auto">
            <a:xfrm>
              <a:off x="5189538" y="1308100"/>
              <a:ext cx="11112" cy="19050"/>
            </a:xfrm>
            <a:custGeom>
              <a:avLst/>
              <a:gdLst>
                <a:gd name="T0" fmla="*/ 8 w 8"/>
                <a:gd name="T1" fmla="*/ 9 h 14"/>
                <a:gd name="T2" fmla="*/ 4 w 8"/>
                <a:gd name="T3" fmla="*/ 0 h 14"/>
                <a:gd name="T4" fmla="*/ 8 w 8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8" y="9"/>
                  </a:moveTo>
                  <a:cubicBezTo>
                    <a:pt x="4" y="14"/>
                    <a:pt x="0" y="0"/>
                    <a:pt x="4" y="0"/>
                  </a:cubicBezTo>
                  <a:cubicBezTo>
                    <a:pt x="5" y="4"/>
                    <a:pt x="7" y="4"/>
                    <a:pt x="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16" name="Freeform 18"/>
            <p:cNvSpPr/>
            <p:nvPr/>
          </p:nvSpPr>
          <p:spPr bwMode="auto">
            <a:xfrm>
              <a:off x="3794125" y="1906588"/>
              <a:ext cx="6350" cy="14288"/>
            </a:xfrm>
            <a:custGeom>
              <a:avLst/>
              <a:gdLst>
                <a:gd name="T0" fmla="*/ 0 w 5"/>
                <a:gd name="T1" fmla="*/ 3 h 10"/>
                <a:gd name="T2" fmla="*/ 5 w 5"/>
                <a:gd name="T3" fmla="*/ 10 h 10"/>
                <a:gd name="T4" fmla="*/ 2 w 5"/>
                <a:gd name="T5" fmla="*/ 8 h 10"/>
                <a:gd name="T6" fmla="*/ 0 w 5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2" y="0"/>
                    <a:pt x="5" y="7"/>
                    <a:pt x="5" y="10"/>
                  </a:cubicBezTo>
                  <a:cubicBezTo>
                    <a:pt x="4" y="10"/>
                    <a:pt x="3" y="9"/>
                    <a:pt x="2" y="8"/>
                  </a:cubicBezTo>
                  <a:cubicBezTo>
                    <a:pt x="1" y="6"/>
                    <a:pt x="1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17" name="Freeform 19"/>
            <p:cNvSpPr>
              <a:spLocks noEditPoints="1"/>
            </p:cNvSpPr>
            <p:nvPr/>
          </p:nvSpPr>
          <p:spPr bwMode="auto">
            <a:xfrm>
              <a:off x="3482976" y="522288"/>
              <a:ext cx="2090737" cy="2117725"/>
            </a:xfrm>
            <a:custGeom>
              <a:avLst/>
              <a:gdLst>
                <a:gd name="T0" fmla="*/ 1259 w 1515"/>
                <a:gd name="T1" fmla="*/ 230 h 1534"/>
                <a:gd name="T2" fmla="*/ 1482 w 1515"/>
                <a:gd name="T3" fmla="*/ 963 h 1534"/>
                <a:gd name="T4" fmla="*/ 1469 w 1515"/>
                <a:gd name="T5" fmla="*/ 1049 h 1534"/>
                <a:gd name="T6" fmla="*/ 1305 w 1515"/>
                <a:gd name="T7" fmla="*/ 253 h 1534"/>
                <a:gd name="T8" fmla="*/ 688 w 1515"/>
                <a:gd name="T9" fmla="*/ 4 h 1534"/>
                <a:gd name="T10" fmla="*/ 132 w 1515"/>
                <a:gd name="T11" fmla="*/ 316 h 1534"/>
                <a:gd name="T12" fmla="*/ 71 w 1515"/>
                <a:gd name="T13" fmla="*/ 739 h 1534"/>
                <a:gd name="T14" fmla="*/ 127 w 1515"/>
                <a:gd name="T15" fmla="*/ 575 h 1534"/>
                <a:gd name="T16" fmla="*/ 494 w 1515"/>
                <a:gd name="T17" fmla="*/ 205 h 1534"/>
                <a:gd name="T18" fmla="*/ 783 w 1515"/>
                <a:gd name="T19" fmla="*/ 194 h 1534"/>
                <a:gd name="T20" fmla="*/ 1198 w 1515"/>
                <a:gd name="T21" fmla="*/ 511 h 1534"/>
                <a:gd name="T22" fmla="*/ 1209 w 1515"/>
                <a:gd name="T23" fmla="*/ 912 h 1534"/>
                <a:gd name="T24" fmla="*/ 832 w 1515"/>
                <a:gd name="T25" fmla="*/ 1218 h 1534"/>
                <a:gd name="T26" fmla="*/ 1025 w 1515"/>
                <a:gd name="T27" fmla="*/ 1188 h 1534"/>
                <a:gd name="T28" fmla="*/ 967 w 1515"/>
                <a:gd name="T29" fmla="*/ 1237 h 1534"/>
                <a:gd name="T30" fmla="*/ 414 w 1515"/>
                <a:gd name="T31" fmla="*/ 1206 h 1534"/>
                <a:gd name="T32" fmla="*/ 373 w 1515"/>
                <a:gd name="T33" fmla="*/ 1194 h 1534"/>
                <a:gd name="T34" fmla="*/ 969 w 1515"/>
                <a:gd name="T35" fmla="*/ 1251 h 1534"/>
                <a:gd name="T36" fmla="*/ 859 w 1515"/>
                <a:gd name="T37" fmla="*/ 1317 h 1534"/>
                <a:gd name="T38" fmla="*/ 418 w 1515"/>
                <a:gd name="T39" fmla="*/ 1250 h 1534"/>
                <a:gd name="T40" fmla="*/ 205 w 1515"/>
                <a:gd name="T41" fmla="*/ 1049 h 1534"/>
                <a:gd name="T42" fmla="*/ 568 w 1515"/>
                <a:gd name="T43" fmla="*/ 1334 h 1534"/>
                <a:gd name="T44" fmla="*/ 1133 w 1515"/>
                <a:gd name="T45" fmla="*/ 1200 h 1534"/>
                <a:gd name="T46" fmla="*/ 811 w 1515"/>
                <a:gd name="T47" fmla="*/ 1371 h 1534"/>
                <a:gd name="T48" fmla="*/ 287 w 1515"/>
                <a:gd name="T49" fmla="*/ 1226 h 1534"/>
                <a:gd name="T50" fmla="*/ 874 w 1515"/>
                <a:gd name="T51" fmla="*/ 1382 h 1534"/>
                <a:gd name="T52" fmla="*/ 360 w 1515"/>
                <a:gd name="T53" fmla="*/ 1324 h 1534"/>
                <a:gd name="T54" fmla="*/ 53 w 1515"/>
                <a:gd name="T55" fmla="*/ 966 h 1534"/>
                <a:gd name="T56" fmla="*/ 319 w 1515"/>
                <a:gd name="T57" fmla="*/ 1342 h 1534"/>
                <a:gd name="T58" fmla="*/ 1023 w 1515"/>
                <a:gd name="T59" fmla="*/ 1374 h 1534"/>
                <a:gd name="T60" fmla="*/ 1097 w 1515"/>
                <a:gd name="T61" fmla="*/ 1391 h 1534"/>
                <a:gd name="T62" fmla="*/ 855 w 1515"/>
                <a:gd name="T63" fmla="*/ 1511 h 1534"/>
                <a:gd name="T64" fmla="*/ 1429 w 1515"/>
                <a:gd name="T65" fmla="*/ 987 h 1534"/>
                <a:gd name="T66" fmla="*/ 1219 w 1515"/>
                <a:gd name="T67" fmla="*/ 209 h 1534"/>
                <a:gd name="T68" fmla="*/ 1078 w 1515"/>
                <a:gd name="T69" fmla="*/ 127 h 1534"/>
                <a:gd name="T70" fmla="*/ 1288 w 1515"/>
                <a:gd name="T71" fmla="*/ 312 h 1534"/>
                <a:gd name="T72" fmla="*/ 1388 w 1515"/>
                <a:gd name="T73" fmla="*/ 932 h 1534"/>
                <a:gd name="T74" fmla="*/ 1245 w 1515"/>
                <a:gd name="T75" fmla="*/ 293 h 1534"/>
                <a:gd name="T76" fmla="*/ 335 w 1515"/>
                <a:gd name="T77" fmla="*/ 144 h 1534"/>
                <a:gd name="T78" fmla="*/ 697 w 1515"/>
                <a:gd name="T79" fmla="*/ 46 h 1534"/>
                <a:gd name="T80" fmla="*/ 1249 w 1515"/>
                <a:gd name="T81" fmla="*/ 1175 h 1534"/>
                <a:gd name="T82" fmla="*/ 246 w 1515"/>
                <a:gd name="T83" fmla="*/ 1263 h 1534"/>
                <a:gd name="T84" fmla="*/ 511 w 1515"/>
                <a:gd name="T85" fmla="*/ 1404 h 1534"/>
                <a:gd name="T86" fmla="*/ 800 w 1515"/>
                <a:gd name="T87" fmla="*/ 94 h 1534"/>
                <a:gd name="T88" fmla="*/ 1008 w 1515"/>
                <a:gd name="T89" fmla="*/ 176 h 1534"/>
                <a:gd name="T90" fmla="*/ 907 w 1515"/>
                <a:gd name="T91" fmla="*/ 1357 h 1534"/>
                <a:gd name="T92" fmla="*/ 1146 w 1515"/>
                <a:gd name="T93" fmla="*/ 318 h 1534"/>
                <a:gd name="T94" fmla="*/ 800 w 1515"/>
                <a:gd name="T95" fmla="*/ 142 h 1534"/>
                <a:gd name="T96" fmla="*/ 432 w 1515"/>
                <a:gd name="T97" fmla="*/ 1322 h 1534"/>
                <a:gd name="T98" fmla="*/ 1312 w 1515"/>
                <a:gd name="T99" fmla="*/ 766 h 1534"/>
                <a:gd name="T100" fmla="*/ 1169 w 1515"/>
                <a:gd name="T101" fmla="*/ 1155 h 1534"/>
                <a:gd name="T102" fmla="*/ 899 w 1515"/>
                <a:gd name="T103" fmla="*/ 194 h 1534"/>
                <a:gd name="T104" fmla="*/ 1034 w 1515"/>
                <a:gd name="T105" fmla="*/ 1248 h 1534"/>
                <a:gd name="T106" fmla="*/ 934 w 1515"/>
                <a:gd name="T107" fmla="*/ 1303 h 1534"/>
                <a:gd name="T108" fmla="*/ 1157 w 1515"/>
                <a:gd name="T109" fmla="*/ 393 h 1534"/>
                <a:gd name="T110" fmla="*/ 797 w 1515"/>
                <a:gd name="T111" fmla="*/ 1332 h 1534"/>
                <a:gd name="T112" fmla="*/ 536 w 1515"/>
                <a:gd name="T113" fmla="*/ 1311 h 1534"/>
                <a:gd name="T114" fmla="*/ 1176 w 1515"/>
                <a:gd name="T115" fmla="*/ 1021 h 1534"/>
                <a:gd name="T116" fmla="*/ 1083 w 1515"/>
                <a:gd name="T117" fmla="*/ 1118 h 1534"/>
                <a:gd name="T118" fmla="*/ 1228 w 1515"/>
                <a:gd name="T119" fmla="*/ 548 h 1534"/>
                <a:gd name="T120" fmla="*/ 1258 w 1515"/>
                <a:gd name="T121" fmla="*/ 895 h 1534"/>
                <a:gd name="T122" fmla="*/ 1192 w 1515"/>
                <a:gd name="T123" fmla="*/ 1043 h 1534"/>
                <a:gd name="T124" fmla="*/ 752 w 1515"/>
                <a:gd name="T125" fmla="*/ 1306 h 1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5" h="1534">
                  <a:moveTo>
                    <a:pt x="1219" y="209"/>
                  </a:moveTo>
                  <a:cubicBezTo>
                    <a:pt x="1214" y="204"/>
                    <a:pt x="1206" y="199"/>
                    <a:pt x="1200" y="194"/>
                  </a:cubicBezTo>
                  <a:cubicBezTo>
                    <a:pt x="1198" y="192"/>
                    <a:pt x="1197" y="191"/>
                    <a:pt x="1194" y="188"/>
                  </a:cubicBezTo>
                  <a:cubicBezTo>
                    <a:pt x="1188" y="182"/>
                    <a:pt x="1179" y="175"/>
                    <a:pt x="1172" y="169"/>
                  </a:cubicBezTo>
                  <a:cubicBezTo>
                    <a:pt x="1168" y="166"/>
                    <a:pt x="1164" y="163"/>
                    <a:pt x="1161" y="161"/>
                  </a:cubicBezTo>
                  <a:cubicBezTo>
                    <a:pt x="1158" y="159"/>
                    <a:pt x="1155" y="157"/>
                    <a:pt x="1153" y="156"/>
                  </a:cubicBezTo>
                  <a:cubicBezTo>
                    <a:pt x="1146" y="152"/>
                    <a:pt x="1144" y="152"/>
                    <a:pt x="1139" y="150"/>
                  </a:cubicBezTo>
                  <a:cubicBezTo>
                    <a:pt x="1138" y="150"/>
                    <a:pt x="1135" y="148"/>
                    <a:pt x="1134" y="147"/>
                  </a:cubicBezTo>
                  <a:cubicBezTo>
                    <a:pt x="1126" y="144"/>
                    <a:pt x="1125" y="141"/>
                    <a:pt x="1119" y="137"/>
                  </a:cubicBezTo>
                  <a:cubicBezTo>
                    <a:pt x="1111" y="131"/>
                    <a:pt x="1099" y="125"/>
                    <a:pt x="1086" y="118"/>
                  </a:cubicBezTo>
                  <a:cubicBezTo>
                    <a:pt x="1083" y="116"/>
                    <a:pt x="1080" y="113"/>
                    <a:pt x="1078" y="112"/>
                  </a:cubicBezTo>
                  <a:cubicBezTo>
                    <a:pt x="1075" y="110"/>
                    <a:pt x="1071" y="108"/>
                    <a:pt x="1067" y="106"/>
                  </a:cubicBezTo>
                  <a:cubicBezTo>
                    <a:pt x="1064" y="104"/>
                    <a:pt x="1060" y="103"/>
                    <a:pt x="1056" y="101"/>
                  </a:cubicBezTo>
                  <a:cubicBezTo>
                    <a:pt x="1053" y="99"/>
                    <a:pt x="1053" y="98"/>
                    <a:pt x="1050" y="96"/>
                  </a:cubicBezTo>
                  <a:cubicBezTo>
                    <a:pt x="1048" y="95"/>
                    <a:pt x="1045" y="95"/>
                    <a:pt x="1044" y="94"/>
                  </a:cubicBezTo>
                  <a:cubicBezTo>
                    <a:pt x="1040" y="92"/>
                    <a:pt x="1041" y="91"/>
                    <a:pt x="1038" y="89"/>
                  </a:cubicBezTo>
                  <a:cubicBezTo>
                    <a:pt x="1037" y="89"/>
                    <a:pt x="1033" y="88"/>
                    <a:pt x="1031" y="88"/>
                  </a:cubicBezTo>
                  <a:cubicBezTo>
                    <a:pt x="1023" y="85"/>
                    <a:pt x="1020" y="82"/>
                    <a:pt x="1017" y="80"/>
                  </a:cubicBezTo>
                  <a:cubicBezTo>
                    <a:pt x="1017" y="79"/>
                    <a:pt x="1017" y="77"/>
                    <a:pt x="1016" y="77"/>
                  </a:cubicBezTo>
                  <a:cubicBezTo>
                    <a:pt x="1015" y="76"/>
                    <a:pt x="1012" y="75"/>
                    <a:pt x="1011" y="75"/>
                  </a:cubicBezTo>
                  <a:cubicBezTo>
                    <a:pt x="1009" y="73"/>
                    <a:pt x="1008" y="72"/>
                    <a:pt x="1006" y="70"/>
                  </a:cubicBezTo>
                  <a:cubicBezTo>
                    <a:pt x="1004" y="69"/>
                    <a:pt x="997" y="68"/>
                    <a:pt x="992" y="67"/>
                  </a:cubicBezTo>
                  <a:cubicBezTo>
                    <a:pt x="997" y="72"/>
                    <a:pt x="1003" y="71"/>
                    <a:pt x="1009" y="74"/>
                  </a:cubicBezTo>
                  <a:cubicBezTo>
                    <a:pt x="1008" y="75"/>
                    <a:pt x="1014" y="77"/>
                    <a:pt x="1013" y="79"/>
                  </a:cubicBezTo>
                  <a:cubicBezTo>
                    <a:pt x="1009" y="78"/>
                    <a:pt x="1005" y="76"/>
                    <a:pt x="1001" y="74"/>
                  </a:cubicBezTo>
                  <a:cubicBezTo>
                    <a:pt x="996" y="71"/>
                    <a:pt x="992" y="69"/>
                    <a:pt x="988" y="67"/>
                  </a:cubicBezTo>
                  <a:cubicBezTo>
                    <a:pt x="982" y="66"/>
                    <a:pt x="979" y="66"/>
                    <a:pt x="974" y="64"/>
                  </a:cubicBezTo>
                  <a:cubicBezTo>
                    <a:pt x="974" y="63"/>
                    <a:pt x="973" y="62"/>
                    <a:pt x="973" y="61"/>
                  </a:cubicBezTo>
                  <a:cubicBezTo>
                    <a:pt x="974" y="56"/>
                    <a:pt x="987" y="63"/>
                    <a:pt x="989" y="59"/>
                  </a:cubicBezTo>
                  <a:cubicBezTo>
                    <a:pt x="991" y="61"/>
                    <a:pt x="989" y="63"/>
                    <a:pt x="995" y="65"/>
                  </a:cubicBezTo>
                  <a:cubicBezTo>
                    <a:pt x="1002" y="64"/>
                    <a:pt x="1004" y="67"/>
                    <a:pt x="1009" y="70"/>
                  </a:cubicBezTo>
                  <a:cubicBezTo>
                    <a:pt x="1011" y="71"/>
                    <a:pt x="1011" y="70"/>
                    <a:pt x="1014" y="71"/>
                  </a:cubicBezTo>
                  <a:cubicBezTo>
                    <a:pt x="1017" y="73"/>
                    <a:pt x="1017" y="74"/>
                    <a:pt x="1020" y="75"/>
                  </a:cubicBezTo>
                  <a:cubicBezTo>
                    <a:pt x="1028" y="78"/>
                    <a:pt x="1039" y="80"/>
                    <a:pt x="1047" y="84"/>
                  </a:cubicBezTo>
                  <a:cubicBezTo>
                    <a:pt x="1051" y="86"/>
                    <a:pt x="1053" y="90"/>
                    <a:pt x="1057" y="91"/>
                  </a:cubicBezTo>
                  <a:cubicBezTo>
                    <a:pt x="1062" y="93"/>
                    <a:pt x="1052" y="85"/>
                    <a:pt x="1060" y="89"/>
                  </a:cubicBezTo>
                  <a:cubicBezTo>
                    <a:pt x="1066" y="93"/>
                    <a:pt x="1069" y="97"/>
                    <a:pt x="1073" y="101"/>
                  </a:cubicBezTo>
                  <a:cubicBezTo>
                    <a:pt x="1077" y="99"/>
                    <a:pt x="1087" y="107"/>
                    <a:pt x="1093" y="110"/>
                  </a:cubicBezTo>
                  <a:cubicBezTo>
                    <a:pt x="1096" y="111"/>
                    <a:pt x="1098" y="111"/>
                    <a:pt x="1101" y="112"/>
                  </a:cubicBezTo>
                  <a:cubicBezTo>
                    <a:pt x="1111" y="118"/>
                    <a:pt x="1121" y="126"/>
                    <a:pt x="1132" y="133"/>
                  </a:cubicBezTo>
                  <a:cubicBezTo>
                    <a:pt x="1142" y="140"/>
                    <a:pt x="1151" y="148"/>
                    <a:pt x="1162" y="154"/>
                  </a:cubicBezTo>
                  <a:cubicBezTo>
                    <a:pt x="1167" y="152"/>
                    <a:pt x="1149" y="144"/>
                    <a:pt x="1153" y="142"/>
                  </a:cubicBezTo>
                  <a:cubicBezTo>
                    <a:pt x="1157" y="147"/>
                    <a:pt x="1166" y="153"/>
                    <a:pt x="1174" y="159"/>
                  </a:cubicBezTo>
                  <a:cubicBezTo>
                    <a:pt x="1177" y="161"/>
                    <a:pt x="1177" y="157"/>
                    <a:pt x="1182" y="162"/>
                  </a:cubicBezTo>
                  <a:cubicBezTo>
                    <a:pt x="1180" y="164"/>
                    <a:pt x="1190" y="177"/>
                    <a:pt x="1196" y="177"/>
                  </a:cubicBezTo>
                  <a:cubicBezTo>
                    <a:pt x="1196" y="175"/>
                    <a:pt x="1188" y="171"/>
                    <a:pt x="1189" y="169"/>
                  </a:cubicBezTo>
                  <a:cubicBezTo>
                    <a:pt x="1190" y="167"/>
                    <a:pt x="1192" y="165"/>
                    <a:pt x="1197" y="169"/>
                  </a:cubicBezTo>
                  <a:cubicBezTo>
                    <a:pt x="1194" y="170"/>
                    <a:pt x="1191" y="170"/>
                    <a:pt x="1197" y="175"/>
                  </a:cubicBezTo>
                  <a:cubicBezTo>
                    <a:pt x="1204" y="180"/>
                    <a:pt x="1195" y="168"/>
                    <a:pt x="1200" y="172"/>
                  </a:cubicBezTo>
                  <a:cubicBezTo>
                    <a:pt x="1208" y="179"/>
                    <a:pt x="1208" y="179"/>
                    <a:pt x="1208" y="179"/>
                  </a:cubicBezTo>
                  <a:cubicBezTo>
                    <a:pt x="1205" y="181"/>
                    <a:pt x="1205" y="181"/>
                    <a:pt x="1205" y="181"/>
                  </a:cubicBezTo>
                  <a:cubicBezTo>
                    <a:pt x="1209" y="186"/>
                    <a:pt x="1213" y="186"/>
                    <a:pt x="1217" y="190"/>
                  </a:cubicBezTo>
                  <a:cubicBezTo>
                    <a:pt x="1219" y="191"/>
                    <a:pt x="1222" y="195"/>
                    <a:pt x="1224" y="197"/>
                  </a:cubicBezTo>
                  <a:cubicBezTo>
                    <a:pt x="1230" y="203"/>
                    <a:pt x="1240" y="209"/>
                    <a:pt x="1247" y="215"/>
                  </a:cubicBezTo>
                  <a:cubicBezTo>
                    <a:pt x="1252" y="219"/>
                    <a:pt x="1256" y="224"/>
                    <a:pt x="1259" y="227"/>
                  </a:cubicBezTo>
                  <a:cubicBezTo>
                    <a:pt x="1262" y="230"/>
                    <a:pt x="1269" y="229"/>
                    <a:pt x="1268" y="236"/>
                  </a:cubicBezTo>
                  <a:cubicBezTo>
                    <a:pt x="1266" y="236"/>
                    <a:pt x="1261" y="229"/>
                    <a:pt x="1259" y="230"/>
                  </a:cubicBezTo>
                  <a:cubicBezTo>
                    <a:pt x="1265" y="239"/>
                    <a:pt x="1278" y="247"/>
                    <a:pt x="1284" y="257"/>
                  </a:cubicBezTo>
                  <a:cubicBezTo>
                    <a:pt x="1287" y="260"/>
                    <a:pt x="1284" y="252"/>
                    <a:pt x="1290" y="258"/>
                  </a:cubicBezTo>
                  <a:cubicBezTo>
                    <a:pt x="1295" y="265"/>
                    <a:pt x="1301" y="269"/>
                    <a:pt x="1307" y="276"/>
                  </a:cubicBezTo>
                  <a:cubicBezTo>
                    <a:pt x="1312" y="282"/>
                    <a:pt x="1317" y="288"/>
                    <a:pt x="1322" y="295"/>
                  </a:cubicBezTo>
                  <a:cubicBezTo>
                    <a:pt x="1325" y="298"/>
                    <a:pt x="1327" y="301"/>
                    <a:pt x="1329" y="304"/>
                  </a:cubicBezTo>
                  <a:cubicBezTo>
                    <a:pt x="1331" y="307"/>
                    <a:pt x="1333" y="309"/>
                    <a:pt x="1335" y="312"/>
                  </a:cubicBezTo>
                  <a:cubicBezTo>
                    <a:pt x="1339" y="315"/>
                    <a:pt x="1341" y="315"/>
                    <a:pt x="1344" y="319"/>
                  </a:cubicBezTo>
                  <a:cubicBezTo>
                    <a:pt x="1347" y="323"/>
                    <a:pt x="1347" y="327"/>
                    <a:pt x="1350" y="332"/>
                  </a:cubicBezTo>
                  <a:cubicBezTo>
                    <a:pt x="1352" y="335"/>
                    <a:pt x="1355" y="337"/>
                    <a:pt x="1357" y="340"/>
                  </a:cubicBezTo>
                  <a:cubicBezTo>
                    <a:pt x="1362" y="346"/>
                    <a:pt x="1365" y="353"/>
                    <a:pt x="1369" y="357"/>
                  </a:cubicBezTo>
                  <a:cubicBezTo>
                    <a:pt x="1369" y="354"/>
                    <a:pt x="1365" y="349"/>
                    <a:pt x="1368" y="348"/>
                  </a:cubicBezTo>
                  <a:cubicBezTo>
                    <a:pt x="1371" y="353"/>
                    <a:pt x="1376" y="360"/>
                    <a:pt x="1374" y="361"/>
                  </a:cubicBezTo>
                  <a:cubicBezTo>
                    <a:pt x="1373" y="365"/>
                    <a:pt x="1366" y="355"/>
                    <a:pt x="1371" y="363"/>
                  </a:cubicBezTo>
                  <a:cubicBezTo>
                    <a:pt x="1373" y="366"/>
                    <a:pt x="1374" y="367"/>
                    <a:pt x="1375" y="368"/>
                  </a:cubicBezTo>
                  <a:cubicBezTo>
                    <a:pt x="1377" y="371"/>
                    <a:pt x="1377" y="372"/>
                    <a:pt x="1378" y="374"/>
                  </a:cubicBezTo>
                  <a:cubicBezTo>
                    <a:pt x="1383" y="380"/>
                    <a:pt x="1389" y="386"/>
                    <a:pt x="1394" y="396"/>
                  </a:cubicBezTo>
                  <a:cubicBezTo>
                    <a:pt x="1403" y="396"/>
                    <a:pt x="1409" y="427"/>
                    <a:pt x="1417" y="432"/>
                  </a:cubicBezTo>
                  <a:cubicBezTo>
                    <a:pt x="1414" y="434"/>
                    <a:pt x="1418" y="443"/>
                    <a:pt x="1422" y="453"/>
                  </a:cubicBezTo>
                  <a:cubicBezTo>
                    <a:pt x="1425" y="453"/>
                    <a:pt x="1422" y="443"/>
                    <a:pt x="1426" y="449"/>
                  </a:cubicBezTo>
                  <a:cubicBezTo>
                    <a:pt x="1429" y="454"/>
                    <a:pt x="1428" y="457"/>
                    <a:pt x="1429" y="461"/>
                  </a:cubicBezTo>
                  <a:cubicBezTo>
                    <a:pt x="1428" y="461"/>
                    <a:pt x="1426" y="456"/>
                    <a:pt x="1425" y="458"/>
                  </a:cubicBezTo>
                  <a:cubicBezTo>
                    <a:pt x="1428" y="463"/>
                    <a:pt x="1430" y="476"/>
                    <a:pt x="1433" y="473"/>
                  </a:cubicBezTo>
                  <a:cubicBezTo>
                    <a:pt x="1436" y="471"/>
                    <a:pt x="1427" y="463"/>
                    <a:pt x="1431" y="462"/>
                  </a:cubicBezTo>
                  <a:cubicBezTo>
                    <a:pt x="1439" y="468"/>
                    <a:pt x="1438" y="484"/>
                    <a:pt x="1439" y="489"/>
                  </a:cubicBezTo>
                  <a:cubicBezTo>
                    <a:pt x="1441" y="493"/>
                    <a:pt x="1444" y="498"/>
                    <a:pt x="1446" y="504"/>
                  </a:cubicBezTo>
                  <a:cubicBezTo>
                    <a:pt x="1448" y="512"/>
                    <a:pt x="1448" y="517"/>
                    <a:pt x="1452" y="520"/>
                  </a:cubicBezTo>
                  <a:cubicBezTo>
                    <a:pt x="1453" y="525"/>
                    <a:pt x="1450" y="525"/>
                    <a:pt x="1453" y="531"/>
                  </a:cubicBezTo>
                  <a:cubicBezTo>
                    <a:pt x="1455" y="530"/>
                    <a:pt x="1456" y="533"/>
                    <a:pt x="1457" y="537"/>
                  </a:cubicBezTo>
                  <a:cubicBezTo>
                    <a:pt x="1458" y="541"/>
                    <a:pt x="1459" y="546"/>
                    <a:pt x="1460" y="549"/>
                  </a:cubicBezTo>
                  <a:cubicBezTo>
                    <a:pt x="1460" y="550"/>
                    <a:pt x="1462" y="550"/>
                    <a:pt x="1463" y="552"/>
                  </a:cubicBezTo>
                  <a:cubicBezTo>
                    <a:pt x="1464" y="556"/>
                    <a:pt x="1465" y="561"/>
                    <a:pt x="1466" y="567"/>
                  </a:cubicBezTo>
                  <a:cubicBezTo>
                    <a:pt x="1467" y="571"/>
                    <a:pt x="1468" y="571"/>
                    <a:pt x="1469" y="575"/>
                  </a:cubicBezTo>
                  <a:cubicBezTo>
                    <a:pt x="1471" y="583"/>
                    <a:pt x="1469" y="580"/>
                    <a:pt x="1472" y="585"/>
                  </a:cubicBezTo>
                  <a:cubicBezTo>
                    <a:pt x="1475" y="589"/>
                    <a:pt x="1475" y="599"/>
                    <a:pt x="1477" y="605"/>
                  </a:cubicBezTo>
                  <a:cubicBezTo>
                    <a:pt x="1479" y="605"/>
                    <a:pt x="1481" y="604"/>
                    <a:pt x="1483" y="606"/>
                  </a:cubicBezTo>
                  <a:cubicBezTo>
                    <a:pt x="1481" y="617"/>
                    <a:pt x="1485" y="625"/>
                    <a:pt x="1487" y="634"/>
                  </a:cubicBezTo>
                  <a:cubicBezTo>
                    <a:pt x="1489" y="642"/>
                    <a:pt x="1492" y="656"/>
                    <a:pt x="1492" y="659"/>
                  </a:cubicBezTo>
                  <a:cubicBezTo>
                    <a:pt x="1491" y="662"/>
                    <a:pt x="1489" y="657"/>
                    <a:pt x="1489" y="663"/>
                  </a:cubicBezTo>
                  <a:cubicBezTo>
                    <a:pt x="1491" y="676"/>
                    <a:pt x="1496" y="688"/>
                    <a:pt x="1495" y="699"/>
                  </a:cubicBezTo>
                  <a:cubicBezTo>
                    <a:pt x="1497" y="701"/>
                    <a:pt x="1497" y="693"/>
                    <a:pt x="1498" y="699"/>
                  </a:cubicBezTo>
                  <a:cubicBezTo>
                    <a:pt x="1499" y="721"/>
                    <a:pt x="1502" y="736"/>
                    <a:pt x="1503" y="753"/>
                  </a:cubicBezTo>
                  <a:cubicBezTo>
                    <a:pt x="1499" y="754"/>
                    <a:pt x="1499" y="766"/>
                    <a:pt x="1499" y="776"/>
                  </a:cubicBezTo>
                  <a:cubicBezTo>
                    <a:pt x="1500" y="778"/>
                    <a:pt x="1502" y="770"/>
                    <a:pt x="1502" y="776"/>
                  </a:cubicBezTo>
                  <a:cubicBezTo>
                    <a:pt x="1502" y="786"/>
                    <a:pt x="1504" y="798"/>
                    <a:pt x="1504" y="804"/>
                  </a:cubicBezTo>
                  <a:cubicBezTo>
                    <a:pt x="1504" y="807"/>
                    <a:pt x="1502" y="809"/>
                    <a:pt x="1502" y="813"/>
                  </a:cubicBezTo>
                  <a:cubicBezTo>
                    <a:pt x="1501" y="817"/>
                    <a:pt x="1503" y="820"/>
                    <a:pt x="1502" y="824"/>
                  </a:cubicBezTo>
                  <a:cubicBezTo>
                    <a:pt x="1502" y="827"/>
                    <a:pt x="1501" y="831"/>
                    <a:pt x="1501" y="834"/>
                  </a:cubicBezTo>
                  <a:cubicBezTo>
                    <a:pt x="1500" y="841"/>
                    <a:pt x="1501" y="845"/>
                    <a:pt x="1500" y="850"/>
                  </a:cubicBezTo>
                  <a:cubicBezTo>
                    <a:pt x="1500" y="853"/>
                    <a:pt x="1498" y="856"/>
                    <a:pt x="1497" y="860"/>
                  </a:cubicBezTo>
                  <a:cubicBezTo>
                    <a:pt x="1495" y="866"/>
                    <a:pt x="1494" y="875"/>
                    <a:pt x="1493" y="881"/>
                  </a:cubicBezTo>
                  <a:cubicBezTo>
                    <a:pt x="1492" y="886"/>
                    <a:pt x="1496" y="890"/>
                    <a:pt x="1494" y="897"/>
                  </a:cubicBezTo>
                  <a:cubicBezTo>
                    <a:pt x="1493" y="900"/>
                    <a:pt x="1491" y="899"/>
                    <a:pt x="1491" y="905"/>
                  </a:cubicBezTo>
                  <a:cubicBezTo>
                    <a:pt x="1494" y="907"/>
                    <a:pt x="1492" y="909"/>
                    <a:pt x="1492" y="912"/>
                  </a:cubicBezTo>
                  <a:cubicBezTo>
                    <a:pt x="1491" y="918"/>
                    <a:pt x="1489" y="933"/>
                    <a:pt x="1488" y="935"/>
                  </a:cubicBezTo>
                  <a:cubicBezTo>
                    <a:pt x="1488" y="939"/>
                    <a:pt x="1485" y="944"/>
                    <a:pt x="1484" y="948"/>
                  </a:cubicBezTo>
                  <a:cubicBezTo>
                    <a:pt x="1484" y="951"/>
                    <a:pt x="1484" y="954"/>
                    <a:pt x="1484" y="956"/>
                  </a:cubicBezTo>
                  <a:cubicBezTo>
                    <a:pt x="1484" y="959"/>
                    <a:pt x="1482" y="960"/>
                    <a:pt x="1482" y="963"/>
                  </a:cubicBezTo>
                  <a:cubicBezTo>
                    <a:pt x="1481" y="964"/>
                    <a:pt x="1481" y="967"/>
                    <a:pt x="1480" y="970"/>
                  </a:cubicBezTo>
                  <a:cubicBezTo>
                    <a:pt x="1479" y="973"/>
                    <a:pt x="1478" y="976"/>
                    <a:pt x="1477" y="979"/>
                  </a:cubicBezTo>
                  <a:cubicBezTo>
                    <a:pt x="1476" y="985"/>
                    <a:pt x="1474" y="992"/>
                    <a:pt x="1473" y="996"/>
                  </a:cubicBezTo>
                  <a:cubicBezTo>
                    <a:pt x="1472" y="999"/>
                    <a:pt x="1471" y="1007"/>
                    <a:pt x="1471" y="1007"/>
                  </a:cubicBezTo>
                  <a:cubicBezTo>
                    <a:pt x="1471" y="1009"/>
                    <a:pt x="1470" y="1009"/>
                    <a:pt x="1469" y="1011"/>
                  </a:cubicBezTo>
                  <a:cubicBezTo>
                    <a:pt x="1466" y="1022"/>
                    <a:pt x="1463" y="1036"/>
                    <a:pt x="1459" y="1047"/>
                  </a:cubicBezTo>
                  <a:cubicBezTo>
                    <a:pt x="1458" y="1049"/>
                    <a:pt x="1457" y="1050"/>
                    <a:pt x="1455" y="1054"/>
                  </a:cubicBezTo>
                  <a:cubicBezTo>
                    <a:pt x="1455" y="1055"/>
                    <a:pt x="1456" y="1058"/>
                    <a:pt x="1455" y="1059"/>
                  </a:cubicBezTo>
                  <a:cubicBezTo>
                    <a:pt x="1455" y="1061"/>
                    <a:pt x="1452" y="1065"/>
                    <a:pt x="1452" y="1067"/>
                  </a:cubicBezTo>
                  <a:cubicBezTo>
                    <a:pt x="1451" y="1070"/>
                    <a:pt x="1452" y="1072"/>
                    <a:pt x="1452" y="1074"/>
                  </a:cubicBezTo>
                  <a:cubicBezTo>
                    <a:pt x="1451" y="1082"/>
                    <a:pt x="1449" y="1084"/>
                    <a:pt x="1445" y="1092"/>
                  </a:cubicBezTo>
                  <a:cubicBezTo>
                    <a:pt x="1441" y="1100"/>
                    <a:pt x="1437" y="1109"/>
                    <a:pt x="1435" y="1114"/>
                  </a:cubicBezTo>
                  <a:cubicBezTo>
                    <a:pt x="1433" y="1114"/>
                    <a:pt x="1434" y="1111"/>
                    <a:pt x="1432" y="1111"/>
                  </a:cubicBezTo>
                  <a:cubicBezTo>
                    <a:pt x="1429" y="1116"/>
                    <a:pt x="1431" y="1118"/>
                    <a:pt x="1428" y="1123"/>
                  </a:cubicBezTo>
                  <a:cubicBezTo>
                    <a:pt x="1426" y="1127"/>
                    <a:pt x="1424" y="1127"/>
                    <a:pt x="1422" y="1132"/>
                  </a:cubicBezTo>
                  <a:cubicBezTo>
                    <a:pt x="1420" y="1136"/>
                    <a:pt x="1421" y="1136"/>
                    <a:pt x="1419" y="1141"/>
                  </a:cubicBezTo>
                  <a:cubicBezTo>
                    <a:pt x="1418" y="1143"/>
                    <a:pt x="1412" y="1151"/>
                    <a:pt x="1416" y="1151"/>
                  </a:cubicBezTo>
                  <a:cubicBezTo>
                    <a:pt x="1420" y="1144"/>
                    <a:pt x="1424" y="1136"/>
                    <a:pt x="1428" y="1131"/>
                  </a:cubicBezTo>
                  <a:cubicBezTo>
                    <a:pt x="1430" y="1128"/>
                    <a:pt x="1434" y="1121"/>
                    <a:pt x="1435" y="1124"/>
                  </a:cubicBezTo>
                  <a:cubicBezTo>
                    <a:pt x="1433" y="1128"/>
                    <a:pt x="1431" y="1131"/>
                    <a:pt x="1429" y="1133"/>
                  </a:cubicBezTo>
                  <a:cubicBezTo>
                    <a:pt x="1423" y="1141"/>
                    <a:pt x="1424" y="1141"/>
                    <a:pt x="1420" y="1148"/>
                  </a:cubicBezTo>
                  <a:cubicBezTo>
                    <a:pt x="1420" y="1149"/>
                    <a:pt x="1418" y="1149"/>
                    <a:pt x="1417" y="1152"/>
                  </a:cubicBezTo>
                  <a:cubicBezTo>
                    <a:pt x="1415" y="1157"/>
                    <a:pt x="1414" y="1160"/>
                    <a:pt x="1410" y="1163"/>
                  </a:cubicBezTo>
                  <a:cubicBezTo>
                    <a:pt x="1409" y="1166"/>
                    <a:pt x="1411" y="1167"/>
                    <a:pt x="1410" y="1171"/>
                  </a:cubicBezTo>
                  <a:cubicBezTo>
                    <a:pt x="1403" y="1178"/>
                    <a:pt x="1403" y="1185"/>
                    <a:pt x="1400" y="1190"/>
                  </a:cubicBezTo>
                  <a:cubicBezTo>
                    <a:pt x="1398" y="1193"/>
                    <a:pt x="1396" y="1194"/>
                    <a:pt x="1394" y="1197"/>
                  </a:cubicBezTo>
                  <a:cubicBezTo>
                    <a:pt x="1392" y="1202"/>
                    <a:pt x="1394" y="1205"/>
                    <a:pt x="1390" y="1210"/>
                  </a:cubicBezTo>
                  <a:cubicBezTo>
                    <a:pt x="1384" y="1217"/>
                    <a:pt x="1379" y="1217"/>
                    <a:pt x="1383" y="1208"/>
                  </a:cubicBezTo>
                  <a:cubicBezTo>
                    <a:pt x="1390" y="1200"/>
                    <a:pt x="1397" y="1191"/>
                    <a:pt x="1398" y="1184"/>
                  </a:cubicBezTo>
                  <a:cubicBezTo>
                    <a:pt x="1390" y="1193"/>
                    <a:pt x="1382" y="1206"/>
                    <a:pt x="1380" y="1211"/>
                  </a:cubicBezTo>
                  <a:cubicBezTo>
                    <a:pt x="1377" y="1219"/>
                    <a:pt x="1380" y="1217"/>
                    <a:pt x="1377" y="1225"/>
                  </a:cubicBezTo>
                  <a:cubicBezTo>
                    <a:pt x="1376" y="1227"/>
                    <a:pt x="1373" y="1232"/>
                    <a:pt x="1373" y="1233"/>
                  </a:cubicBezTo>
                  <a:cubicBezTo>
                    <a:pt x="1372" y="1233"/>
                    <a:pt x="1371" y="1238"/>
                    <a:pt x="1369" y="1238"/>
                  </a:cubicBezTo>
                  <a:cubicBezTo>
                    <a:pt x="1368" y="1236"/>
                    <a:pt x="1376" y="1224"/>
                    <a:pt x="1370" y="1228"/>
                  </a:cubicBezTo>
                  <a:cubicBezTo>
                    <a:pt x="1365" y="1236"/>
                    <a:pt x="1366" y="1239"/>
                    <a:pt x="1363" y="1245"/>
                  </a:cubicBezTo>
                  <a:cubicBezTo>
                    <a:pt x="1357" y="1255"/>
                    <a:pt x="1346" y="1266"/>
                    <a:pt x="1339" y="1276"/>
                  </a:cubicBezTo>
                  <a:cubicBezTo>
                    <a:pt x="1337" y="1278"/>
                    <a:pt x="1336" y="1281"/>
                    <a:pt x="1334" y="1284"/>
                  </a:cubicBezTo>
                  <a:cubicBezTo>
                    <a:pt x="1333" y="1287"/>
                    <a:pt x="1328" y="1290"/>
                    <a:pt x="1325" y="1293"/>
                  </a:cubicBezTo>
                  <a:cubicBezTo>
                    <a:pt x="1321" y="1298"/>
                    <a:pt x="1317" y="1304"/>
                    <a:pt x="1319" y="1306"/>
                  </a:cubicBezTo>
                  <a:cubicBezTo>
                    <a:pt x="1322" y="1306"/>
                    <a:pt x="1326" y="1299"/>
                    <a:pt x="1329" y="1297"/>
                  </a:cubicBezTo>
                  <a:cubicBezTo>
                    <a:pt x="1330" y="1296"/>
                    <a:pt x="1331" y="1297"/>
                    <a:pt x="1332" y="1296"/>
                  </a:cubicBezTo>
                  <a:cubicBezTo>
                    <a:pt x="1336" y="1291"/>
                    <a:pt x="1334" y="1290"/>
                    <a:pt x="1338" y="1284"/>
                  </a:cubicBezTo>
                  <a:cubicBezTo>
                    <a:pt x="1347" y="1281"/>
                    <a:pt x="1350" y="1272"/>
                    <a:pt x="1356" y="1264"/>
                  </a:cubicBezTo>
                  <a:cubicBezTo>
                    <a:pt x="1358" y="1261"/>
                    <a:pt x="1362" y="1257"/>
                    <a:pt x="1364" y="1254"/>
                  </a:cubicBezTo>
                  <a:cubicBezTo>
                    <a:pt x="1369" y="1248"/>
                    <a:pt x="1373" y="1242"/>
                    <a:pt x="1377" y="1235"/>
                  </a:cubicBezTo>
                  <a:cubicBezTo>
                    <a:pt x="1379" y="1232"/>
                    <a:pt x="1381" y="1228"/>
                    <a:pt x="1384" y="1225"/>
                  </a:cubicBezTo>
                  <a:cubicBezTo>
                    <a:pt x="1386" y="1222"/>
                    <a:pt x="1388" y="1218"/>
                    <a:pt x="1390" y="1215"/>
                  </a:cubicBezTo>
                  <a:cubicBezTo>
                    <a:pt x="1392" y="1212"/>
                    <a:pt x="1394" y="1210"/>
                    <a:pt x="1397" y="1206"/>
                  </a:cubicBezTo>
                  <a:cubicBezTo>
                    <a:pt x="1400" y="1201"/>
                    <a:pt x="1401" y="1197"/>
                    <a:pt x="1404" y="1192"/>
                  </a:cubicBezTo>
                  <a:cubicBezTo>
                    <a:pt x="1406" y="1187"/>
                    <a:pt x="1410" y="1182"/>
                    <a:pt x="1413" y="1177"/>
                  </a:cubicBezTo>
                  <a:cubicBezTo>
                    <a:pt x="1417" y="1169"/>
                    <a:pt x="1419" y="1160"/>
                    <a:pt x="1423" y="1152"/>
                  </a:cubicBezTo>
                  <a:cubicBezTo>
                    <a:pt x="1424" y="1150"/>
                    <a:pt x="1426" y="1149"/>
                    <a:pt x="1428" y="1145"/>
                  </a:cubicBezTo>
                  <a:cubicBezTo>
                    <a:pt x="1431" y="1138"/>
                    <a:pt x="1436" y="1130"/>
                    <a:pt x="1440" y="1121"/>
                  </a:cubicBezTo>
                  <a:cubicBezTo>
                    <a:pt x="1445" y="1113"/>
                    <a:pt x="1449" y="1104"/>
                    <a:pt x="1452" y="1096"/>
                  </a:cubicBezTo>
                  <a:cubicBezTo>
                    <a:pt x="1454" y="1090"/>
                    <a:pt x="1455" y="1086"/>
                    <a:pt x="1457" y="1081"/>
                  </a:cubicBezTo>
                  <a:cubicBezTo>
                    <a:pt x="1459" y="1074"/>
                    <a:pt x="1462" y="1067"/>
                    <a:pt x="1465" y="1059"/>
                  </a:cubicBezTo>
                  <a:cubicBezTo>
                    <a:pt x="1466" y="1056"/>
                    <a:pt x="1467" y="1052"/>
                    <a:pt x="1469" y="1049"/>
                  </a:cubicBezTo>
                  <a:cubicBezTo>
                    <a:pt x="1470" y="1046"/>
                    <a:pt x="1471" y="1043"/>
                    <a:pt x="1472" y="1040"/>
                  </a:cubicBezTo>
                  <a:cubicBezTo>
                    <a:pt x="1473" y="1036"/>
                    <a:pt x="1475" y="1033"/>
                    <a:pt x="1476" y="1029"/>
                  </a:cubicBezTo>
                  <a:cubicBezTo>
                    <a:pt x="1478" y="1025"/>
                    <a:pt x="1477" y="1021"/>
                    <a:pt x="1478" y="1016"/>
                  </a:cubicBezTo>
                  <a:cubicBezTo>
                    <a:pt x="1479" y="1015"/>
                    <a:pt x="1480" y="1013"/>
                    <a:pt x="1481" y="1011"/>
                  </a:cubicBezTo>
                  <a:cubicBezTo>
                    <a:pt x="1481" y="1009"/>
                    <a:pt x="1482" y="1006"/>
                    <a:pt x="1483" y="1004"/>
                  </a:cubicBezTo>
                  <a:cubicBezTo>
                    <a:pt x="1487" y="993"/>
                    <a:pt x="1488" y="984"/>
                    <a:pt x="1490" y="978"/>
                  </a:cubicBezTo>
                  <a:cubicBezTo>
                    <a:pt x="1491" y="975"/>
                    <a:pt x="1492" y="975"/>
                    <a:pt x="1493" y="970"/>
                  </a:cubicBezTo>
                  <a:cubicBezTo>
                    <a:pt x="1494" y="964"/>
                    <a:pt x="1494" y="958"/>
                    <a:pt x="1496" y="953"/>
                  </a:cubicBezTo>
                  <a:cubicBezTo>
                    <a:pt x="1497" y="945"/>
                    <a:pt x="1500" y="938"/>
                    <a:pt x="1502" y="931"/>
                  </a:cubicBezTo>
                  <a:cubicBezTo>
                    <a:pt x="1502" y="928"/>
                    <a:pt x="1501" y="924"/>
                    <a:pt x="1502" y="920"/>
                  </a:cubicBezTo>
                  <a:cubicBezTo>
                    <a:pt x="1503" y="909"/>
                    <a:pt x="1508" y="894"/>
                    <a:pt x="1508" y="884"/>
                  </a:cubicBezTo>
                  <a:cubicBezTo>
                    <a:pt x="1509" y="879"/>
                    <a:pt x="1508" y="877"/>
                    <a:pt x="1508" y="872"/>
                  </a:cubicBezTo>
                  <a:cubicBezTo>
                    <a:pt x="1509" y="863"/>
                    <a:pt x="1512" y="856"/>
                    <a:pt x="1512" y="847"/>
                  </a:cubicBezTo>
                  <a:cubicBezTo>
                    <a:pt x="1513" y="840"/>
                    <a:pt x="1513" y="833"/>
                    <a:pt x="1514" y="826"/>
                  </a:cubicBezTo>
                  <a:cubicBezTo>
                    <a:pt x="1514" y="823"/>
                    <a:pt x="1514" y="819"/>
                    <a:pt x="1514" y="817"/>
                  </a:cubicBezTo>
                  <a:cubicBezTo>
                    <a:pt x="1514" y="814"/>
                    <a:pt x="1514" y="811"/>
                    <a:pt x="1514" y="809"/>
                  </a:cubicBezTo>
                  <a:cubicBezTo>
                    <a:pt x="1514" y="806"/>
                    <a:pt x="1515" y="801"/>
                    <a:pt x="1515" y="798"/>
                  </a:cubicBezTo>
                  <a:cubicBezTo>
                    <a:pt x="1515" y="796"/>
                    <a:pt x="1513" y="796"/>
                    <a:pt x="1513" y="792"/>
                  </a:cubicBezTo>
                  <a:cubicBezTo>
                    <a:pt x="1513" y="792"/>
                    <a:pt x="1513" y="783"/>
                    <a:pt x="1513" y="783"/>
                  </a:cubicBezTo>
                  <a:cubicBezTo>
                    <a:pt x="1514" y="778"/>
                    <a:pt x="1515" y="775"/>
                    <a:pt x="1514" y="770"/>
                  </a:cubicBezTo>
                  <a:cubicBezTo>
                    <a:pt x="1514" y="756"/>
                    <a:pt x="1512" y="742"/>
                    <a:pt x="1512" y="733"/>
                  </a:cubicBezTo>
                  <a:cubicBezTo>
                    <a:pt x="1511" y="721"/>
                    <a:pt x="1511" y="716"/>
                    <a:pt x="1510" y="711"/>
                  </a:cubicBezTo>
                  <a:cubicBezTo>
                    <a:pt x="1508" y="703"/>
                    <a:pt x="1510" y="694"/>
                    <a:pt x="1508" y="685"/>
                  </a:cubicBezTo>
                  <a:cubicBezTo>
                    <a:pt x="1508" y="679"/>
                    <a:pt x="1505" y="672"/>
                    <a:pt x="1505" y="666"/>
                  </a:cubicBezTo>
                  <a:cubicBezTo>
                    <a:pt x="1504" y="663"/>
                    <a:pt x="1505" y="662"/>
                    <a:pt x="1504" y="657"/>
                  </a:cubicBezTo>
                  <a:cubicBezTo>
                    <a:pt x="1504" y="650"/>
                    <a:pt x="1501" y="643"/>
                    <a:pt x="1500" y="636"/>
                  </a:cubicBezTo>
                  <a:cubicBezTo>
                    <a:pt x="1500" y="633"/>
                    <a:pt x="1501" y="627"/>
                    <a:pt x="1500" y="625"/>
                  </a:cubicBezTo>
                  <a:cubicBezTo>
                    <a:pt x="1501" y="625"/>
                    <a:pt x="1497" y="620"/>
                    <a:pt x="1497" y="617"/>
                  </a:cubicBezTo>
                  <a:cubicBezTo>
                    <a:pt x="1495" y="612"/>
                    <a:pt x="1494" y="606"/>
                    <a:pt x="1493" y="602"/>
                  </a:cubicBezTo>
                  <a:cubicBezTo>
                    <a:pt x="1492" y="599"/>
                    <a:pt x="1490" y="598"/>
                    <a:pt x="1489" y="594"/>
                  </a:cubicBezTo>
                  <a:cubicBezTo>
                    <a:pt x="1488" y="589"/>
                    <a:pt x="1486" y="583"/>
                    <a:pt x="1485" y="577"/>
                  </a:cubicBezTo>
                  <a:cubicBezTo>
                    <a:pt x="1483" y="570"/>
                    <a:pt x="1481" y="564"/>
                    <a:pt x="1480" y="559"/>
                  </a:cubicBezTo>
                  <a:cubicBezTo>
                    <a:pt x="1479" y="554"/>
                    <a:pt x="1480" y="552"/>
                    <a:pt x="1478" y="548"/>
                  </a:cubicBezTo>
                  <a:cubicBezTo>
                    <a:pt x="1476" y="541"/>
                    <a:pt x="1473" y="535"/>
                    <a:pt x="1470" y="528"/>
                  </a:cubicBezTo>
                  <a:cubicBezTo>
                    <a:pt x="1468" y="522"/>
                    <a:pt x="1467" y="517"/>
                    <a:pt x="1465" y="511"/>
                  </a:cubicBezTo>
                  <a:cubicBezTo>
                    <a:pt x="1464" y="506"/>
                    <a:pt x="1462" y="501"/>
                    <a:pt x="1460" y="496"/>
                  </a:cubicBezTo>
                  <a:cubicBezTo>
                    <a:pt x="1458" y="491"/>
                    <a:pt x="1456" y="486"/>
                    <a:pt x="1454" y="481"/>
                  </a:cubicBezTo>
                  <a:cubicBezTo>
                    <a:pt x="1451" y="476"/>
                    <a:pt x="1449" y="471"/>
                    <a:pt x="1447" y="466"/>
                  </a:cubicBezTo>
                  <a:cubicBezTo>
                    <a:pt x="1446" y="464"/>
                    <a:pt x="1445" y="461"/>
                    <a:pt x="1444" y="459"/>
                  </a:cubicBezTo>
                  <a:cubicBezTo>
                    <a:pt x="1443" y="456"/>
                    <a:pt x="1442" y="454"/>
                    <a:pt x="1441" y="452"/>
                  </a:cubicBezTo>
                  <a:cubicBezTo>
                    <a:pt x="1444" y="452"/>
                    <a:pt x="1443" y="448"/>
                    <a:pt x="1440" y="442"/>
                  </a:cubicBezTo>
                  <a:cubicBezTo>
                    <a:pt x="1437" y="438"/>
                    <a:pt x="1439" y="451"/>
                    <a:pt x="1435" y="442"/>
                  </a:cubicBezTo>
                  <a:cubicBezTo>
                    <a:pt x="1432" y="431"/>
                    <a:pt x="1429" y="427"/>
                    <a:pt x="1424" y="419"/>
                  </a:cubicBezTo>
                  <a:cubicBezTo>
                    <a:pt x="1419" y="411"/>
                    <a:pt x="1413" y="399"/>
                    <a:pt x="1408" y="391"/>
                  </a:cubicBezTo>
                  <a:cubicBezTo>
                    <a:pt x="1407" y="388"/>
                    <a:pt x="1404" y="387"/>
                    <a:pt x="1403" y="384"/>
                  </a:cubicBezTo>
                  <a:cubicBezTo>
                    <a:pt x="1401" y="381"/>
                    <a:pt x="1400" y="377"/>
                    <a:pt x="1398" y="374"/>
                  </a:cubicBezTo>
                  <a:cubicBezTo>
                    <a:pt x="1397" y="372"/>
                    <a:pt x="1394" y="370"/>
                    <a:pt x="1393" y="368"/>
                  </a:cubicBezTo>
                  <a:cubicBezTo>
                    <a:pt x="1391" y="365"/>
                    <a:pt x="1392" y="363"/>
                    <a:pt x="1390" y="359"/>
                  </a:cubicBezTo>
                  <a:cubicBezTo>
                    <a:pt x="1388" y="356"/>
                    <a:pt x="1384" y="356"/>
                    <a:pt x="1383" y="351"/>
                  </a:cubicBezTo>
                  <a:cubicBezTo>
                    <a:pt x="1380" y="344"/>
                    <a:pt x="1383" y="343"/>
                    <a:pt x="1378" y="334"/>
                  </a:cubicBezTo>
                  <a:cubicBezTo>
                    <a:pt x="1372" y="330"/>
                    <a:pt x="1379" y="340"/>
                    <a:pt x="1376" y="340"/>
                  </a:cubicBezTo>
                  <a:cubicBezTo>
                    <a:pt x="1370" y="332"/>
                    <a:pt x="1365" y="322"/>
                    <a:pt x="1359" y="313"/>
                  </a:cubicBezTo>
                  <a:cubicBezTo>
                    <a:pt x="1357" y="311"/>
                    <a:pt x="1354" y="309"/>
                    <a:pt x="1351" y="306"/>
                  </a:cubicBezTo>
                  <a:cubicBezTo>
                    <a:pt x="1347" y="301"/>
                    <a:pt x="1343" y="293"/>
                    <a:pt x="1339" y="288"/>
                  </a:cubicBezTo>
                  <a:cubicBezTo>
                    <a:pt x="1333" y="282"/>
                    <a:pt x="1328" y="278"/>
                    <a:pt x="1324" y="273"/>
                  </a:cubicBezTo>
                  <a:cubicBezTo>
                    <a:pt x="1322" y="271"/>
                    <a:pt x="1319" y="265"/>
                    <a:pt x="1317" y="263"/>
                  </a:cubicBezTo>
                  <a:cubicBezTo>
                    <a:pt x="1313" y="258"/>
                    <a:pt x="1309" y="257"/>
                    <a:pt x="1305" y="253"/>
                  </a:cubicBezTo>
                  <a:cubicBezTo>
                    <a:pt x="1302" y="250"/>
                    <a:pt x="1300" y="244"/>
                    <a:pt x="1297" y="240"/>
                  </a:cubicBezTo>
                  <a:cubicBezTo>
                    <a:pt x="1295" y="239"/>
                    <a:pt x="1291" y="236"/>
                    <a:pt x="1288" y="234"/>
                  </a:cubicBezTo>
                  <a:cubicBezTo>
                    <a:pt x="1286" y="231"/>
                    <a:pt x="1284" y="227"/>
                    <a:pt x="1282" y="225"/>
                  </a:cubicBezTo>
                  <a:cubicBezTo>
                    <a:pt x="1280" y="223"/>
                    <a:pt x="1278" y="223"/>
                    <a:pt x="1276" y="222"/>
                  </a:cubicBezTo>
                  <a:cubicBezTo>
                    <a:pt x="1273" y="219"/>
                    <a:pt x="1269" y="216"/>
                    <a:pt x="1265" y="212"/>
                  </a:cubicBezTo>
                  <a:cubicBezTo>
                    <a:pt x="1261" y="208"/>
                    <a:pt x="1256" y="204"/>
                    <a:pt x="1253" y="200"/>
                  </a:cubicBezTo>
                  <a:cubicBezTo>
                    <a:pt x="1250" y="198"/>
                    <a:pt x="1250" y="196"/>
                    <a:pt x="1247" y="194"/>
                  </a:cubicBezTo>
                  <a:cubicBezTo>
                    <a:pt x="1245" y="192"/>
                    <a:pt x="1241" y="190"/>
                    <a:pt x="1239" y="188"/>
                  </a:cubicBezTo>
                  <a:cubicBezTo>
                    <a:pt x="1236" y="186"/>
                    <a:pt x="1234" y="183"/>
                    <a:pt x="1231" y="181"/>
                  </a:cubicBezTo>
                  <a:cubicBezTo>
                    <a:pt x="1228" y="178"/>
                    <a:pt x="1225" y="178"/>
                    <a:pt x="1222" y="175"/>
                  </a:cubicBezTo>
                  <a:cubicBezTo>
                    <a:pt x="1219" y="172"/>
                    <a:pt x="1213" y="168"/>
                    <a:pt x="1208" y="164"/>
                  </a:cubicBezTo>
                  <a:cubicBezTo>
                    <a:pt x="1203" y="160"/>
                    <a:pt x="1198" y="156"/>
                    <a:pt x="1197" y="155"/>
                  </a:cubicBezTo>
                  <a:cubicBezTo>
                    <a:pt x="1196" y="154"/>
                    <a:pt x="1196" y="153"/>
                    <a:pt x="1195" y="152"/>
                  </a:cubicBezTo>
                  <a:cubicBezTo>
                    <a:pt x="1189" y="149"/>
                    <a:pt x="1187" y="149"/>
                    <a:pt x="1183" y="146"/>
                  </a:cubicBezTo>
                  <a:cubicBezTo>
                    <a:pt x="1180" y="144"/>
                    <a:pt x="1178" y="139"/>
                    <a:pt x="1174" y="137"/>
                  </a:cubicBezTo>
                  <a:cubicBezTo>
                    <a:pt x="1171" y="135"/>
                    <a:pt x="1168" y="134"/>
                    <a:pt x="1163" y="132"/>
                  </a:cubicBezTo>
                  <a:cubicBezTo>
                    <a:pt x="1153" y="127"/>
                    <a:pt x="1144" y="121"/>
                    <a:pt x="1146" y="116"/>
                  </a:cubicBezTo>
                  <a:cubicBezTo>
                    <a:pt x="1141" y="113"/>
                    <a:pt x="1135" y="108"/>
                    <a:pt x="1130" y="105"/>
                  </a:cubicBezTo>
                  <a:cubicBezTo>
                    <a:pt x="1126" y="103"/>
                    <a:pt x="1124" y="104"/>
                    <a:pt x="1121" y="104"/>
                  </a:cubicBezTo>
                  <a:cubicBezTo>
                    <a:pt x="1112" y="101"/>
                    <a:pt x="1095" y="91"/>
                    <a:pt x="1084" y="85"/>
                  </a:cubicBezTo>
                  <a:cubicBezTo>
                    <a:pt x="1081" y="84"/>
                    <a:pt x="1082" y="82"/>
                    <a:pt x="1079" y="81"/>
                  </a:cubicBezTo>
                  <a:cubicBezTo>
                    <a:pt x="1077" y="81"/>
                    <a:pt x="1076" y="82"/>
                    <a:pt x="1074" y="81"/>
                  </a:cubicBezTo>
                  <a:cubicBezTo>
                    <a:pt x="1074" y="81"/>
                    <a:pt x="1073" y="79"/>
                    <a:pt x="1073" y="78"/>
                  </a:cubicBezTo>
                  <a:cubicBezTo>
                    <a:pt x="1067" y="73"/>
                    <a:pt x="1056" y="72"/>
                    <a:pt x="1052" y="70"/>
                  </a:cubicBezTo>
                  <a:cubicBezTo>
                    <a:pt x="1046" y="67"/>
                    <a:pt x="1044" y="62"/>
                    <a:pt x="1039" y="62"/>
                  </a:cubicBezTo>
                  <a:cubicBezTo>
                    <a:pt x="1036" y="62"/>
                    <a:pt x="1034" y="57"/>
                    <a:pt x="1031" y="59"/>
                  </a:cubicBezTo>
                  <a:cubicBezTo>
                    <a:pt x="1034" y="60"/>
                    <a:pt x="1036" y="62"/>
                    <a:pt x="1034" y="63"/>
                  </a:cubicBezTo>
                  <a:cubicBezTo>
                    <a:pt x="1028" y="61"/>
                    <a:pt x="1025" y="61"/>
                    <a:pt x="1021" y="58"/>
                  </a:cubicBezTo>
                  <a:cubicBezTo>
                    <a:pt x="1016" y="55"/>
                    <a:pt x="1014" y="55"/>
                    <a:pt x="1011" y="54"/>
                  </a:cubicBezTo>
                  <a:cubicBezTo>
                    <a:pt x="1009" y="53"/>
                    <a:pt x="1009" y="52"/>
                    <a:pt x="1006" y="51"/>
                  </a:cubicBezTo>
                  <a:cubicBezTo>
                    <a:pt x="1002" y="50"/>
                    <a:pt x="1001" y="50"/>
                    <a:pt x="997" y="49"/>
                  </a:cubicBezTo>
                  <a:cubicBezTo>
                    <a:pt x="994" y="48"/>
                    <a:pt x="989" y="44"/>
                    <a:pt x="984" y="43"/>
                  </a:cubicBezTo>
                  <a:cubicBezTo>
                    <a:pt x="982" y="42"/>
                    <a:pt x="981" y="43"/>
                    <a:pt x="978" y="41"/>
                  </a:cubicBezTo>
                  <a:cubicBezTo>
                    <a:pt x="974" y="40"/>
                    <a:pt x="971" y="37"/>
                    <a:pt x="967" y="36"/>
                  </a:cubicBezTo>
                  <a:cubicBezTo>
                    <a:pt x="961" y="34"/>
                    <a:pt x="957" y="37"/>
                    <a:pt x="951" y="32"/>
                  </a:cubicBezTo>
                  <a:cubicBezTo>
                    <a:pt x="951" y="30"/>
                    <a:pt x="961" y="37"/>
                    <a:pt x="959" y="33"/>
                  </a:cubicBezTo>
                  <a:cubicBezTo>
                    <a:pt x="953" y="29"/>
                    <a:pt x="952" y="30"/>
                    <a:pt x="944" y="27"/>
                  </a:cubicBezTo>
                  <a:cubicBezTo>
                    <a:pt x="944" y="31"/>
                    <a:pt x="939" y="28"/>
                    <a:pt x="937" y="29"/>
                  </a:cubicBezTo>
                  <a:cubicBezTo>
                    <a:pt x="931" y="29"/>
                    <a:pt x="929" y="29"/>
                    <a:pt x="924" y="27"/>
                  </a:cubicBezTo>
                  <a:cubicBezTo>
                    <a:pt x="921" y="26"/>
                    <a:pt x="917" y="24"/>
                    <a:pt x="914" y="24"/>
                  </a:cubicBezTo>
                  <a:cubicBezTo>
                    <a:pt x="909" y="22"/>
                    <a:pt x="903" y="23"/>
                    <a:pt x="898" y="22"/>
                  </a:cubicBezTo>
                  <a:cubicBezTo>
                    <a:pt x="893" y="21"/>
                    <a:pt x="890" y="18"/>
                    <a:pt x="886" y="17"/>
                  </a:cubicBezTo>
                  <a:cubicBezTo>
                    <a:pt x="883" y="16"/>
                    <a:pt x="875" y="15"/>
                    <a:pt x="872" y="15"/>
                  </a:cubicBezTo>
                  <a:cubicBezTo>
                    <a:pt x="868" y="14"/>
                    <a:pt x="868" y="16"/>
                    <a:pt x="864" y="15"/>
                  </a:cubicBezTo>
                  <a:cubicBezTo>
                    <a:pt x="857" y="15"/>
                    <a:pt x="851" y="13"/>
                    <a:pt x="844" y="12"/>
                  </a:cubicBezTo>
                  <a:cubicBezTo>
                    <a:pt x="838" y="10"/>
                    <a:pt x="831" y="9"/>
                    <a:pt x="825" y="10"/>
                  </a:cubicBezTo>
                  <a:cubicBezTo>
                    <a:pt x="823" y="8"/>
                    <a:pt x="824" y="6"/>
                    <a:pt x="819" y="6"/>
                  </a:cubicBezTo>
                  <a:cubicBezTo>
                    <a:pt x="813" y="9"/>
                    <a:pt x="802" y="8"/>
                    <a:pt x="790" y="6"/>
                  </a:cubicBezTo>
                  <a:cubicBezTo>
                    <a:pt x="788" y="6"/>
                    <a:pt x="781" y="4"/>
                    <a:pt x="778" y="4"/>
                  </a:cubicBezTo>
                  <a:cubicBezTo>
                    <a:pt x="778" y="4"/>
                    <a:pt x="773" y="5"/>
                    <a:pt x="772" y="5"/>
                  </a:cubicBezTo>
                  <a:cubicBezTo>
                    <a:pt x="768" y="5"/>
                    <a:pt x="763" y="5"/>
                    <a:pt x="759" y="5"/>
                  </a:cubicBezTo>
                  <a:cubicBezTo>
                    <a:pt x="754" y="4"/>
                    <a:pt x="750" y="4"/>
                    <a:pt x="746" y="4"/>
                  </a:cubicBezTo>
                  <a:cubicBezTo>
                    <a:pt x="738" y="4"/>
                    <a:pt x="733" y="8"/>
                    <a:pt x="727" y="3"/>
                  </a:cubicBezTo>
                  <a:cubicBezTo>
                    <a:pt x="731" y="3"/>
                    <a:pt x="738" y="4"/>
                    <a:pt x="737" y="1"/>
                  </a:cubicBezTo>
                  <a:cubicBezTo>
                    <a:pt x="731" y="1"/>
                    <a:pt x="724" y="1"/>
                    <a:pt x="717" y="0"/>
                  </a:cubicBezTo>
                  <a:cubicBezTo>
                    <a:pt x="711" y="0"/>
                    <a:pt x="705" y="0"/>
                    <a:pt x="699" y="1"/>
                  </a:cubicBezTo>
                  <a:cubicBezTo>
                    <a:pt x="694" y="2"/>
                    <a:pt x="693" y="4"/>
                    <a:pt x="688" y="4"/>
                  </a:cubicBezTo>
                  <a:cubicBezTo>
                    <a:pt x="685" y="4"/>
                    <a:pt x="684" y="3"/>
                    <a:pt x="680" y="3"/>
                  </a:cubicBezTo>
                  <a:cubicBezTo>
                    <a:pt x="668" y="3"/>
                    <a:pt x="665" y="5"/>
                    <a:pt x="658" y="6"/>
                  </a:cubicBezTo>
                  <a:cubicBezTo>
                    <a:pt x="656" y="6"/>
                    <a:pt x="655" y="5"/>
                    <a:pt x="652" y="6"/>
                  </a:cubicBezTo>
                  <a:cubicBezTo>
                    <a:pt x="645" y="6"/>
                    <a:pt x="635" y="7"/>
                    <a:pt x="632" y="8"/>
                  </a:cubicBezTo>
                  <a:cubicBezTo>
                    <a:pt x="631" y="8"/>
                    <a:pt x="632" y="10"/>
                    <a:pt x="630" y="11"/>
                  </a:cubicBezTo>
                  <a:cubicBezTo>
                    <a:pt x="625" y="13"/>
                    <a:pt x="618" y="11"/>
                    <a:pt x="618" y="14"/>
                  </a:cubicBezTo>
                  <a:cubicBezTo>
                    <a:pt x="615" y="13"/>
                    <a:pt x="612" y="11"/>
                    <a:pt x="604" y="13"/>
                  </a:cubicBezTo>
                  <a:cubicBezTo>
                    <a:pt x="603" y="16"/>
                    <a:pt x="611" y="15"/>
                    <a:pt x="606" y="17"/>
                  </a:cubicBezTo>
                  <a:cubicBezTo>
                    <a:pt x="598" y="19"/>
                    <a:pt x="590" y="21"/>
                    <a:pt x="582" y="22"/>
                  </a:cubicBezTo>
                  <a:cubicBezTo>
                    <a:pt x="578" y="23"/>
                    <a:pt x="574" y="24"/>
                    <a:pt x="570" y="24"/>
                  </a:cubicBezTo>
                  <a:cubicBezTo>
                    <a:pt x="566" y="25"/>
                    <a:pt x="562" y="26"/>
                    <a:pt x="557" y="27"/>
                  </a:cubicBezTo>
                  <a:cubicBezTo>
                    <a:pt x="552" y="28"/>
                    <a:pt x="546" y="31"/>
                    <a:pt x="544" y="31"/>
                  </a:cubicBezTo>
                  <a:cubicBezTo>
                    <a:pt x="543" y="31"/>
                    <a:pt x="543" y="31"/>
                    <a:pt x="542" y="31"/>
                  </a:cubicBezTo>
                  <a:cubicBezTo>
                    <a:pt x="541" y="30"/>
                    <a:pt x="539" y="30"/>
                    <a:pt x="539" y="30"/>
                  </a:cubicBezTo>
                  <a:cubicBezTo>
                    <a:pt x="532" y="32"/>
                    <a:pt x="532" y="35"/>
                    <a:pt x="526" y="37"/>
                  </a:cubicBezTo>
                  <a:cubicBezTo>
                    <a:pt x="523" y="35"/>
                    <a:pt x="511" y="41"/>
                    <a:pt x="510" y="38"/>
                  </a:cubicBezTo>
                  <a:cubicBezTo>
                    <a:pt x="509" y="41"/>
                    <a:pt x="504" y="43"/>
                    <a:pt x="497" y="45"/>
                  </a:cubicBezTo>
                  <a:cubicBezTo>
                    <a:pt x="491" y="47"/>
                    <a:pt x="483" y="49"/>
                    <a:pt x="477" y="52"/>
                  </a:cubicBezTo>
                  <a:cubicBezTo>
                    <a:pt x="470" y="54"/>
                    <a:pt x="466" y="57"/>
                    <a:pt x="462" y="59"/>
                  </a:cubicBezTo>
                  <a:cubicBezTo>
                    <a:pt x="460" y="60"/>
                    <a:pt x="458" y="59"/>
                    <a:pt x="454" y="61"/>
                  </a:cubicBezTo>
                  <a:cubicBezTo>
                    <a:pt x="451" y="62"/>
                    <a:pt x="449" y="65"/>
                    <a:pt x="446" y="66"/>
                  </a:cubicBezTo>
                  <a:cubicBezTo>
                    <a:pt x="442" y="68"/>
                    <a:pt x="440" y="67"/>
                    <a:pt x="438" y="68"/>
                  </a:cubicBezTo>
                  <a:cubicBezTo>
                    <a:pt x="435" y="69"/>
                    <a:pt x="432" y="72"/>
                    <a:pt x="429" y="73"/>
                  </a:cubicBezTo>
                  <a:cubicBezTo>
                    <a:pt x="422" y="76"/>
                    <a:pt x="415" y="79"/>
                    <a:pt x="409" y="82"/>
                  </a:cubicBezTo>
                  <a:cubicBezTo>
                    <a:pt x="401" y="86"/>
                    <a:pt x="396" y="90"/>
                    <a:pt x="390" y="92"/>
                  </a:cubicBezTo>
                  <a:cubicBezTo>
                    <a:pt x="387" y="94"/>
                    <a:pt x="383" y="94"/>
                    <a:pt x="380" y="95"/>
                  </a:cubicBezTo>
                  <a:cubicBezTo>
                    <a:pt x="381" y="97"/>
                    <a:pt x="385" y="97"/>
                    <a:pt x="380" y="100"/>
                  </a:cubicBezTo>
                  <a:cubicBezTo>
                    <a:pt x="375" y="101"/>
                    <a:pt x="373" y="98"/>
                    <a:pt x="364" y="103"/>
                  </a:cubicBezTo>
                  <a:cubicBezTo>
                    <a:pt x="360" y="106"/>
                    <a:pt x="370" y="105"/>
                    <a:pt x="362" y="109"/>
                  </a:cubicBezTo>
                  <a:cubicBezTo>
                    <a:pt x="354" y="112"/>
                    <a:pt x="348" y="116"/>
                    <a:pt x="341" y="120"/>
                  </a:cubicBezTo>
                  <a:cubicBezTo>
                    <a:pt x="335" y="124"/>
                    <a:pt x="329" y="128"/>
                    <a:pt x="323" y="132"/>
                  </a:cubicBezTo>
                  <a:cubicBezTo>
                    <a:pt x="321" y="133"/>
                    <a:pt x="321" y="131"/>
                    <a:pt x="319" y="132"/>
                  </a:cubicBezTo>
                  <a:cubicBezTo>
                    <a:pt x="316" y="133"/>
                    <a:pt x="314" y="136"/>
                    <a:pt x="311" y="138"/>
                  </a:cubicBezTo>
                  <a:cubicBezTo>
                    <a:pt x="304" y="142"/>
                    <a:pt x="306" y="138"/>
                    <a:pt x="301" y="142"/>
                  </a:cubicBezTo>
                  <a:cubicBezTo>
                    <a:pt x="296" y="146"/>
                    <a:pt x="297" y="148"/>
                    <a:pt x="290" y="153"/>
                  </a:cubicBezTo>
                  <a:cubicBezTo>
                    <a:pt x="287" y="155"/>
                    <a:pt x="288" y="152"/>
                    <a:pt x="285" y="154"/>
                  </a:cubicBezTo>
                  <a:cubicBezTo>
                    <a:pt x="286" y="153"/>
                    <a:pt x="275" y="162"/>
                    <a:pt x="274" y="162"/>
                  </a:cubicBezTo>
                  <a:cubicBezTo>
                    <a:pt x="270" y="167"/>
                    <a:pt x="275" y="168"/>
                    <a:pt x="269" y="171"/>
                  </a:cubicBezTo>
                  <a:cubicBezTo>
                    <a:pt x="263" y="178"/>
                    <a:pt x="265" y="170"/>
                    <a:pt x="259" y="175"/>
                  </a:cubicBezTo>
                  <a:cubicBezTo>
                    <a:pt x="258" y="179"/>
                    <a:pt x="263" y="176"/>
                    <a:pt x="260" y="179"/>
                  </a:cubicBezTo>
                  <a:cubicBezTo>
                    <a:pt x="255" y="183"/>
                    <a:pt x="256" y="184"/>
                    <a:pt x="251" y="187"/>
                  </a:cubicBezTo>
                  <a:cubicBezTo>
                    <a:pt x="249" y="185"/>
                    <a:pt x="249" y="185"/>
                    <a:pt x="249" y="185"/>
                  </a:cubicBezTo>
                  <a:cubicBezTo>
                    <a:pt x="243" y="190"/>
                    <a:pt x="239" y="192"/>
                    <a:pt x="231" y="200"/>
                  </a:cubicBezTo>
                  <a:cubicBezTo>
                    <a:pt x="240" y="201"/>
                    <a:pt x="223" y="209"/>
                    <a:pt x="223" y="214"/>
                  </a:cubicBezTo>
                  <a:cubicBezTo>
                    <a:pt x="218" y="217"/>
                    <a:pt x="217" y="214"/>
                    <a:pt x="211" y="219"/>
                  </a:cubicBezTo>
                  <a:cubicBezTo>
                    <a:pt x="209" y="223"/>
                    <a:pt x="208" y="227"/>
                    <a:pt x="204" y="231"/>
                  </a:cubicBezTo>
                  <a:cubicBezTo>
                    <a:pt x="201" y="234"/>
                    <a:pt x="198" y="234"/>
                    <a:pt x="193" y="237"/>
                  </a:cubicBezTo>
                  <a:cubicBezTo>
                    <a:pt x="188" y="241"/>
                    <a:pt x="182" y="248"/>
                    <a:pt x="182" y="248"/>
                  </a:cubicBezTo>
                  <a:cubicBezTo>
                    <a:pt x="181" y="251"/>
                    <a:pt x="179" y="255"/>
                    <a:pt x="177" y="257"/>
                  </a:cubicBezTo>
                  <a:cubicBezTo>
                    <a:pt x="175" y="260"/>
                    <a:pt x="172" y="262"/>
                    <a:pt x="170" y="264"/>
                  </a:cubicBezTo>
                  <a:cubicBezTo>
                    <a:pt x="167" y="266"/>
                    <a:pt x="165" y="268"/>
                    <a:pt x="163" y="271"/>
                  </a:cubicBezTo>
                  <a:cubicBezTo>
                    <a:pt x="160" y="275"/>
                    <a:pt x="168" y="273"/>
                    <a:pt x="162" y="278"/>
                  </a:cubicBezTo>
                  <a:cubicBezTo>
                    <a:pt x="159" y="281"/>
                    <a:pt x="159" y="276"/>
                    <a:pt x="157" y="276"/>
                  </a:cubicBezTo>
                  <a:cubicBezTo>
                    <a:pt x="150" y="282"/>
                    <a:pt x="150" y="288"/>
                    <a:pt x="147" y="293"/>
                  </a:cubicBezTo>
                  <a:cubicBezTo>
                    <a:pt x="145" y="295"/>
                    <a:pt x="142" y="297"/>
                    <a:pt x="140" y="300"/>
                  </a:cubicBezTo>
                  <a:cubicBezTo>
                    <a:pt x="136" y="304"/>
                    <a:pt x="135" y="309"/>
                    <a:pt x="129" y="314"/>
                  </a:cubicBezTo>
                  <a:cubicBezTo>
                    <a:pt x="130" y="317"/>
                    <a:pt x="135" y="311"/>
                    <a:pt x="132" y="316"/>
                  </a:cubicBezTo>
                  <a:cubicBezTo>
                    <a:pt x="131" y="318"/>
                    <a:pt x="130" y="320"/>
                    <a:pt x="128" y="322"/>
                  </a:cubicBezTo>
                  <a:cubicBezTo>
                    <a:pt x="127" y="323"/>
                    <a:pt x="126" y="325"/>
                    <a:pt x="124" y="326"/>
                  </a:cubicBezTo>
                  <a:cubicBezTo>
                    <a:pt x="121" y="329"/>
                    <a:pt x="118" y="332"/>
                    <a:pt x="116" y="336"/>
                  </a:cubicBezTo>
                  <a:cubicBezTo>
                    <a:pt x="113" y="339"/>
                    <a:pt x="112" y="344"/>
                    <a:pt x="110" y="348"/>
                  </a:cubicBezTo>
                  <a:cubicBezTo>
                    <a:pt x="106" y="355"/>
                    <a:pt x="97" y="363"/>
                    <a:pt x="95" y="366"/>
                  </a:cubicBezTo>
                  <a:cubicBezTo>
                    <a:pt x="92" y="370"/>
                    <a:pt x="90" y="373"/>
                    <a:pt x="88" y="377"/>
                  </a:cubicBezTo>
                  <a:cubicBezTo>
                    <a:pt x="86" y="381"/>
                    <a:pt x="84" y="385"/>
                    <a:pt x="82" y="388"/>
                  </a:cubicBezTo>
                  <a:cubicBezTo>
                    <a:pt x="80" y="392"/>
                    <a:pt x="77" y="396"/>
                    <a:pt x="74" y="400"/>
                  </a:cubicBezTo>
                  <a:cubicBezTo>
                    <a:pt x="74" y="401"/>
                    <a:pt x="73" y="406"/>
                    <a:pt x="72" y="407"/>
                  </a:cubicBezTo>
                  <a:cubicBezTo>
                    <a:pt x="70" y="412"/>
                    <a:pt x="67" y="418"/>
                    <a:pt x="63" y="424"/>
                  </a:cubicBezTo>
                  <a:cubicBezTo>
                    <a:pt x="60" y="430"/>
                    <a:pt x="56" y="437"/>
                    <a:pt x="53" y="443"/>
                  </a:cubicBezTo>
                  <a:cubicBezTo>
                    <a:pt x="52" y="447"/>
                    <a:pt x="51" y="451"/>
                    <a:pt x="50" y="455"/>
                  </a:cubicBezTo>
                  <a:cubicBezTo>
                    <a:pt x="48" y="458"/>
                    <a:pt x="47" y="462"/>
                    <a:pt x="45" y="466"/>
                  </a:cubicBezTo>
                  <a:cubicBezTo>
                    <a:pt x="44" y="468"/>
                    <a:pt x="43" y="470"/>
                    <a:pt x="42" y="472"/>
                  </a:cubicBezTo>
                  <a:cubicBezTo>
                    <a:pt x="42" y="474"/>
                    <a:pt x="41" y="476"/>
                    <a:pt x="40" y="478"/>
                  </a:cubicBezTo>
                  <a:cubicBezTo>
                    <a:pt x="37" y="486"/>
                    <a:pt x="34" y="493"/>
                    <a:pt x="31" y="498"/>
                  </a:cubicBezTo>
                  <a:cubicBezTo>
                    <a:pt x="30" y="500"/>
                    <a:pt x="28" y="501"/>
                    <a:pt x="27" y="504"/>
                  </a:cubicBezTo>
                  <a:cubicBezTo>
                    <a:pt x="25" y="508"/>
                    <a:pt x="26" y="509"/>
                    <a:pt x="25" y="512"/>
                  </a:cubicBezTo>
                  <a:cubicBezTo>
                    <a:pt x="23" y="517"/>
                    <a:pt x="19" y="522"/>
                    <a:pt x="18" y="524"/>
                  </a:cubicBezTo>
                  <a:cubicBezTo>
                    <a:pt x="15" y="530"/>
                    <a:pt x="13" y="537"/>
                    <a:pt x="12" y="540"/>
                  </a:cubicBezTo>
                  <a:cubicBezTo>
                    <a:pt x="7" y="549"/>
                    <a:pt x="0" y="558"/>
                    <a:pt x="1" y="570"/>
                  </a:cubicBezTo>
                  <a:cubicBezTo>
                    <a:pt x="2" y="568"/>
                    <a:pt x="3" y="566"/>
                    <a:pt x="5" y="567"/>
                  </a:cubicBezTo>
                  <a:cubicBezTo>
                    <a:pt x="6" y="571"/>
                    <a:pt x="2" y="574"/>
                    <a:pt x="3" y="578"/>
                  </a:cubicBezTo>
                  <a:cubicBezTo>
                    <a:pt x="7" y="579"/>
                    <a:pt x="10" y="574"/>
                    <a:pt x="14" y="577"/>
                  </a:cubicBezTo>
                  <a:cubicBezTo>
                    <a:pt x="15" y="581"/>
                    <a:pt x="16" y="584"/>
                    <a:pt x="15" y="589"/>
                  </a:cubicBezTo>
                  <a:cubicBezTo>
                    <a:pt x="18" y="592"/>
                    <a:pt x="19" y="581"/>
                    <a:pt x="22" y="583"/>
                  </a:cubicBezTo>
                  <a:cubicBezTo>
                    <a:pt x="20" y="589"/>
                    <a:pt x="18" y="595"/>
                    <a:pt x="17" y="602"/>
                  </a:cubicBezTo>
                  <a:cubicBezTo>
                    <a:pt x="20" y="603"/>
                    <a:pt x="24" y="600"/>
                    <a:pt x="22" y="611"/>
                  </a:cubicBezTo>
                  <a:cubicBezTo>
                    <a:pt x="25" y="611"/>
                    <a:pt x="28" y="603"/>
                    <a:pt x="29" y="608"/>
                  </a:cubicBezTo>
                  <a:cubicBezTo>
                    <a:pt x="25" y="616"/>
                    <a:pt x="29" y="617"/>
                    <a:pt x="28" y="623"/>
                  </a:cubicBezTo>
                  <a:cubicBezTo>
                    <a:pt x="27" y="628"/>
                    <a:pt x="27" y="633"/>
                    <a:pt x="26" y="637"/>
                  </a:cubicBezTo>
                  <a:cubicBezTo>
                    <a:pt x="24" y="644"/>
                    <a:pt x="24" y="644"/>
                    <a:pt x="24" y="644"/>
                  </a:cubicBezTo>
                  <a:cubicBezTo>
                    <a:pt x="23" y="651"/>
                    <a:pt x="23" y="651"/>
                    <a:pt x="23" y="651"/>
                  </a:cubicBezTo>
                  <a:cubicBezTo>
                    <a:pt x="22" y="660"/>
                    <a:pt x="20" y="669"/>
                    <a:pt x="18" y="678"/>
                  </a:cubicBezTo>
                  <a:cubicBezTo>
                    <a:pt x="17" y="684"/>
                    <a:pt x="17" y="689"/>
                    <a:pt x="16" y="695"/>
                  </a:cubicBezTo>
                  <a:cubicBezTo>
                    <a:pt x="16" y="697"/>
                    <a:pt x="15" y="698"/>
                    <a:pt x="14" y="700"/>
                  </a:cubicBezTo>
                  <a:cubicBezTo>
                    <a:pt x="13" y="704"/>
                    <a:pt x="13" y="709"/>
                    <a:pt x="12" y="713"/>
                  </a:cubicBezTo>
                  <a:cubicBezTo>
                    <a:pt x="11" y="724"/>
                    <a:pt x="11" y="728"/>
                    <a:pt x="11" y="734"/>
                  </a:cubicBezTo>
                  <a:cubicBezTo>
                    <a:pt x="12" y="739"/>
                    <a:pt x="13" y="742"/>
                    <a:pt x="13" y="745"/>
                  </a:cubicBezTo>
                  <a:cubicBezTo>
                    <a:pt x="14" y="747"/>
                    <a:pt x="14" y="748"/>
                    <a:pt x="16" y="749"/>
                  </a:cubicBezTo>
                  <a:cubicBezTo>
                    <a:pt x="19" y="749"/>
                    <a:pt x="19" y="744"/>
                    <a:pt x="21" y="743"/>
                  </a:cubicBezTo>
                  <a:cubicBezTo>
                    <a:pt x="23" y="743"/>
                    <a:pt x="22" y="748"/>
                    <a:pt x="23" y="749"/>
                  </a:cubicBezTo>
                  <a:cubicBezTo>
                    <a:pt x="24" y="740"/>
                    <a:pt x="28" y="747"/>
                    <a:pt x="30" y="745"/>
                  </a:cubicBezTo>
                  <a:cubicBezTo>
                    <a:pt x="31" y="744"/>
                    <a:pt x="34" y="738"/>
                    <a:pt x="36" y="736"/>
                  </a:cubicBezTo>
                  <a:cubicBezTo>
                    <a:pt x="37" y="735"/>
                    <a:pt x="38" y="736"/>
                    <a:pt x="38" y="735"/>
                  </a:cubicBezTo>
                  <a:cubicBezTo>
                    <a:pt x="40" y="729"/>
                    <a:pt x="40" y="719"/>
                    <a:pt x="41" y="711"/>
                  </a:cubicBezTo>
                  <a:cubicBezTo>
                    <a:pt x="41" y="709"/>
                    <a:pt x="43" y="708"/>
                    <a:pt x="43" y="706"/>
                  </a:cubicBezTo>
                  <a:cubicBezTo>
                    <a:pt x="45" y="698"/>
                    <a:pt x="44" y="694"/>
                    <a:pt x="48" y="692"/>
                  </a:cubicBezTo>
                  <a:cubicBezTo>
                    <a:pt x="50" y="693"/>
                    <a:pt x="50" y="698"/>
                    <a:pt x="53" y="698"/>
                  </a:cubicBezTo>
                  <a:cubicBezTo>
                    <a:pt x="55" y="695"/>
                    <a:pt x="57" y="692"/>
                    <a:pt x="58" y="688"/>
                  </a:cubicBezTo>
                  <a:cubicBezTo>
                    <a:pt x="59" y="687"/>
                    <a:pt x="59" y="685"/>
                    <a:pt x="60" y="683"/>
                  </a:cubicBezTo>
                  <a:cubicBezTo>
                    <a:pt x="60" y="681"/>
                    <a:pt x="61" y="679"/>
                    <a:pt x="61" y="676"/>
                  </a:cubicBezTo>
                  <a:cubicBezTo>
                    <a:pt x="66" y="673"/>
                    <a:pt x="68" y="676"/>
                    <a:pt x="68" y="680"/>
                  </a:cubicBezTo>
                  <a:cubicBezTo>
                    <a:pt x="68" y="685"/>
                    <a:pt x="67" y="691"/>
                    <a:pt x="65" y="696"/>
                  </a:cubicBezTo>
                  <a:cubicBezTo>
                    <a:pt x="68" y="698"/>
                    <a:pt x="67" y="707"/>
                    <a:pt x="68" y="713"/>
                  </a:cubicBezTo>
                  <a:cubicBezTo>
                    <a:pt x="69" y="718"/>
                    <a:pt x="73" y="710"/>
                    <a:pt x="73" y="717"/>
                  </a:cubicBezTo>
                  <a:cubicBezTo>
                    <a:pt x="70" y="725"/>
                    <a:pt x="71" y="732"/>
                    <a:pt x="71" y="739"/>
                  </a:cubicBezTo>
                  <a:cubicBezTo>
                    <a:pt x="71" y="742"/>
                    <a:pt x="71" y="745"/>
                    <a:pt x="70" y="748"/>
                  </a:cubicBezTo>
                  <a:cubicBezTo>
                    <a:pt x="70" y="751"/>
                    <a:pt x="70" y="753"/>
                    <a:pt x="70" y="756"/>
                  </a:cubicBezTo>
                  <a:cubicBezTo>
                    <a:pt x="70" y="760"/>
                    <a:pt x="72" y="764"/>
                    <a:pt x="72" y="768"/>
                  </a:cubicBezTo>
                  <a:cubicBezTo>
                    <a:pt x="72" y="770"/>
                    <a:pt x="71" y="774"/>
                    <a:pt x="71" y="777"/>
                  </a:cubicBezTo>
                  <a:cubicBezTo>
                    <a:pt x="71" y="780"/>
                    <a:pt x="72" y="782"/>
                    <a:pt x="72" y="784"/>
                  </a:cubicBezTo>
                  <a:cubicBezTo>
                    <a:pt x="72" y="786"/>
                    <a:pt x="71" y="789"/>
                    <a:pt x="72" y="792"/>
                  </a:cubicBezTo>
                  <a:cubicBezTo>
                    <a:pt x="72" y="799"/>
                    <a:pt x="73" y="812"/>
                    <a:pt x="75" y="821"/>
                  </a:cubicBezTo>
                  <a:cubicBezTo>
                    <a:pt x="75" y="823"/>
                    <a:pt x="76" y="827"/>
                    <a:pt x="76" y="828"/>
                  </a:cubicBezTo>
                  <a:cubicBezTo>
                    <a:pt x="76" y="831"/>
                    <a:pt x="75" y="833"/>
                    <a:pt x="75" y="836"/>
                  </a:cubicBezTo>
                  <a:cubicBezTo>
                    <a:pt x="76" y="838"/>
                    <a:pt x="77" y="840"/>
                    <a:pt x="78" y="843"/>
                  </a:cubicBezTo>
                  <a:cubicBezTo>
                    <a:pt x="78" y="845"/>
                    <a:pt x="78" y="849"/>
                    <a:pt x="78" y="851"/>
                  </a:cubicBezTo>
                  <a:cubicBezTo>
                    <a:pt x="80" y="859"/>
                    <a:pt x="83" y="867"/>
                    <a:pt x="84" y="875"/>
                  </a:cubicBezTo>
                  <a:cubicBezTo>
                    <a:pt x="90" y="869"/>
                    <a:pt x="82" y="856"/>
                    <a:pt x="81" y="847"/>
                  </a:cubicBezTo>
                  <a:cubicBezTo>
                    <a:pt x="81" y="844"/>
                    <a:pt x="82" y="842"/>
                    <a:pt x="83" y="839"/>
                  </a:cubicBezTo>
                  <a:cubicBezTo>
                    <a:pt x="83" y="832"/>
                    <a:pt x="82" y="825"/>
                    <a:pt x="83" y="818"/>
                  </a:cubicBezTo>
                  <a:cubicBezTo>
                    <a:pt x="83" y="815"/>
                    <a:pt x="80" y="822"/>
                    <a:pt x="79" y="815"/>
                  </a:cubicBezTo>
                  <a:cubicBezTo>
                    <a:pt x="79" y="810"/>
                    <a:pt x="79" y="806"/>
                    <a:pt x="78" y="803"/>
                  </a:cubicBezTo>
                  <a:cubicBezTo>
                    <a:pt x="78" y="799"/>
                    <a:pt x="78" y="796"/>
                    <a:pt x="78" y="790"/>
                  </a:cubicBezTo>
                  <a:cubicBezTo>
                    <a:pt x="81" y="790"/>
                    <a:pt x="81" y="790"/>
                    <a:pt x="81" y="790"/>
                  </a:cubicBezTo>
                  <a:cubicBezTo>
                    <a:pt x="82" y="783"/>
                    <a:pt x="79" y="783"/>
                    <a:pt x="79" y="778"/>
                  </a:cubicBezTo>
                  <a:cubicBezTo>
                    <a:pt x="82" y="775"/>
                    <a:pt x="80" y="769"/>
                    <a:pt x="80" y="763"/>
                  </a:cubicBezTo>
                  <a:cubicBezTo>
                    <a:pt x="80" y="760"/>
                    <a:pt x="81" y="755"/>
                    <a:pt x="81" y="750"/>
                  </a:cubicBezTo>
                  <a:cubicBezTo>
                    <a:pt x="81" y="746"/>
                    <a:pt x="82" y="742"/>
                    <a:pt x="82" y="741"/>
                  </a:cubicBezTo>
                  <a:cubicBezTo>
                    <a:pt x="84" y="735"/>
                    <a:pt x="82" y="733"/>
                    <a:pt x="82" y="728"/>
                  </a:cubicBezTo>
                  <a:cubicBezTo>
                    <a:pt x="82" y="723"/>
                    <a:pt x="83" y="720"/>
                    <a:pt x="82" y="716"/>
                  </a:cubicBezTo>
                  <a:cubicBezTo>
                    <a:pt x="86" y="718"/>
                    <a:pt x="86" y="713"/>
                    <a:pt x="86" y="710"/>
                  </a:cubicBezTo>
                  <a:cubicBezTo>
                    <a:pt x="87" y="709"/>
                    <a:pt x="88" y="707"/>
                    <a:pt x="89" y="707"/>
                  </a:cubicBezTo>
                  <a:cubicBezTo>
                    <a:pt x="90" y="703"/>
                    <a:pt x="91" y="701"/>
                    <a:pt x="92" y="699"/>
                  </a:cubicBezTo>
                  <a:cubicBezTo>
                    <a:pt x="93" y="695"/>
                    <a:pt x="92" y="692"/>
                    <a:pt x="93" y="689"/>
                  </a:cubicBezTo>
                  <a:cubicBezTo>
                    <a:pt x="93" y="687"/>
                    <a:pt x="94" y="686"/>
                    <a:pt x="95" y="684"/>
                  </a:cubicBezTo>
                  <a:cubicBezTo>
                    <a:pt x="96" y="681"/>
                    <a:pt x="96" y="681"/>
                    <a:pt x="98" y="679"/>
                  </a:cubicBezTo>
                  <a:cubicBezTo>
                    <a:pt x="98" y="679"/>
                    <a:pt x="99" y="681"/>
                    <a:pt x="99" y="681"/>
                  </a:cubicBezTo>
                  <a:cubicBezTo>
                    <a:pt x="99" y="681"/>
                    <a:pt x="101" y="678"/>
                    <a:pt x="101" y="678"/>
                  </a:cubicBezTo>
                  <a:cubicBezTo>
                    <a:pt x="103" y="677"/>
                    <a:pt x="105" y="679"/>
                    <a:pt x="107" y="677"/>
                  </a:cubicBezTo>
                  <a:cubicBezTo>
                    <a:pt x="108" y="676"/>
                    <a:pt x="108" y="671"/>
                    <a:pt x="111" y="666"/>
                  </a:cubicBezTo>
                  <a:cubicBezTo>
                    <a:pt x="112" y="664"/>
                    <a:pt x="116" y="663"/>
                    <a:pt x="118" y="661"/>
                  </a:cubicBezTo>
                  <a:cubicBezTo>
                    <a:pt x="119" y="660"/>
                    <a:pt x="120" y="656"/>
                    <a:pt x="121" y="655"/>
                  </a:cubicBezTo>
                  <a:cubicBezTo>
                    <a:pt x="121" y="654"/>
                    <a:pt x="122" y="657"/>
                    <a:pt x="122" y="657"/>
                  </a:cubicBezTo>
                  <a:cubicBezTo>
                    <a:pt x="124" y="656"/>
                    <a:pt x="122" y="652"/>
                    <a:pt x="123" y="651"/>
                  </a:cubicBezTo>
                  <a:cubicBezTo>
                    <a:pt x="124" y="650"/>
                    <a:pt x="124" y="653"/>
                    <a:pt x="125" y="652"/>
                  </a:cubicBezTo>
                  <a:cubicBezTo>
                    <a:pt x="125" y="652"/>
                    <a:pt x="126" y="648"/>
                    <a:pt x="126" y="648"/>
                  </a:cubicBezTo>
                  <a:cubicBezTo>
                    <a:pt x="127" y="647"/>
                    <a:pt x="127" y="646"/>
                    <a:pt x="128" y="645"/>
                  </a:cubicBezTo>
                  <a:cubicBezTo>
                    <a:pt x="128" y="645"/>
                    <a:pt x="131" y="644"/>
                    <a:pt x="131" y="644"/>
                  </a:cubicBezTo>
                  <a:cubicBezTo>
                    <a:pt x="132" y="642"/>
                    <a:pt x="131" y="639"/>
                    <a:pt x="131" y="638"/>
                  </a:cubicBezTo>
                  <a:cubicBezTo>
                    <a:pt x="132" y="636"/>
                    <a:pt x="133" y="637"/>
                    <a:pt x="134" y="633"/>
                  </a:cubicBezTo>
                  <a:cubicBezTo>
                    <a:pt x="134" y="631"/>
                    <a:pt x="133" y="630"/>
                    <a:pt x="134" y="627"/>
                  </a:cubicBezTo>
                  <a:cubicBezTo>
                    <a:pt x="134" y="627"/>
                    <a:pt x="136" y="625"/>
                    <a:pt x="136" y="624"/>
                  </a:cubicBezTo>
                  <a:cubicBezTo>
                    <a:pt x="137" y="622"/>
                    <a:pt x="137" y="619"/>
                    <a:pt x="138" y="617"/>
                  </a:cubicBezTo>
                  <a:cubicBezTo>
                    <a:pt x="139" y="613"/>
                    <a:pt x="141" y="614"/>
                    <a:pt x="141" y="611"/>
                  </a:cubicBezTo>
                  <a:cubicBezTo>
                    <a:pt x="141" y="611"/>
                    <a:pt x="140" y="609"/>
                    <a:pt x="140" y="609"/>
                  </a:cubicBezTo>
                  <a:cubicBezTo>
                    <a:pt x="140" y="607"/>
                    <a:pt x="142" y="604"/>
                    <a:pt x="141" y="603"/>
                  </a:cubicBezTo>
                  <a:cubicBezTo>
                    <a:pt x="141" y="601"/>
                    <a:pt x="138" y="601"/>
                    <a:pt x="139" y="597"/>
                  </a:cubicBezTo>
                  <a:cubicBezTo>
                    <a:pt x="139" y="591"/>
                    <a:pt x="140" y="595"/>
                    <a:pt x="137" y="592"/>
                  </a:cubicBezTo>
                  <a:cubicBezTo>
                    <a:pt x="137" y="592"/>
                    <a:pt x="137" y="588"/>
                    <a:pt x="138" y="589"/>
                  </a:cubicBezTo>
                  <a:cubicBezTo>
                    <a:pt x="136" y="588"/>
                    <a:pt x="135" y="588"/>
                    <a:pt x="134" y="589"/>
                  </a:cubicBezTo>
                  <a:cubicBezTo>
                    <a:pt x="134" y="585"/>
                    <a:pt x="133" y="582"/>
                    <a:pt x="134" y="577"/>
                  </a:cubicBezTo>
                  <a:cubicBezTo>
                    <a:pt x="131" y="576"/>
                    <a:pt x="128" y="579"/>
                    <a:pt x="127" y="575"/>
                  </a:cubicBezTo>
                  <a:cubicBezTo>
                    <a:pt x="130" y="573"/>
                    <a:pt x="132" y="566"/>
                    <a:pt x="134" y="564"/>
                  </a:cubicBezTo>
                  <a:cubicBezTo>
                    <a:pt x="134" y="563"/>
                    <a:pt x="136" y="564"/>
                    <a:pt x="137" y="563"/>
                  </a:cubicBezTo>
                  <a:cubicBezTo>
                    <a:pt x="138" y="562"/>
                    <a:pt x="138" y="558"/>
                    <a:pt x="139" y="557"/>
                  </a:cubicBezTo>
                  <a:cubicBezTo>
                    <a:pt x="140" y="556"/>
                    <a:pt x="141" y="556"/>
                    <a:pt x="142" y="553"/>
                  </a:cubicBezTo>
                  <a:cubicBezTo>
                    <a:pt x="143" y="552"/>
                    <a:pt x="144" y="549"/>
                    <a:pt x="145" y="547"/>
                  </a:cubicBezTo>
                  <a:cubicBezTo>
                    <a:pt x="146" y="545"/>
                    <a:pt x="147" y="543"/>
                    <a:pt x="148" y="541"/>
                  </a:cubicBezTo>
                  <a:cubicBezTo>
                    <a:pt x="148" y="541"/>
                    <a:pt x="146" y="539"/>
                    <a:pt x="146" y="537"/>
                  </a:cubicBezTo>
                  <a:cubicBezTo>
                    <a:pt x="147" y="536"/>
                    <a:pt x="150" y="533"/>
                    <a:pt x="150" y="530"/>
                  </a:cubicBezTo>
                  <a:cubicBezTo>
                    <a:pt x="150" y="526"/>
                    <a:pt x="148" y="524"/>
                    <a:pt x="148" y="520"/>
                  </a:cubicBezTo>
                  <a:cubicBezTo>
                    <a:pt x="148" y="519"/>
                    <a:pt x="149" y="517"/>
                    <a:pt x="150" y="516"/>
                  </a:cubicBezTo>
                  <a:cubicBezTo>
                    <a:pt x="150" y="512"/>
                    <a:pt x="148" y="513"/>
                    <a:pt x="149" y="508"/>
                  </a:cubicBezTo>
                  <a:cubicBezTo>
                    <a:pt x="150" y="505"/>
                    <a:pt x="154" y="502"/>
                    <a:pt x="156" y="499"/>
                  </a:cubicBezTo>
                  <a:cubicBezTo>
                    <a:pt x="157" y="497"/>
                    <a:pt x="157" y="493"/>
                    <a:pt x="159" y="489"/>
                  </a:cubicBezTo>
                  <a:cubicBezTo>
                    <a:pt x="162" y="484"/>
                    <a:pt x="167" y="475"/>
                    <a:pt x="169" y="472"/>
                  </a:cubicBezTo>
                  <a:cubicBezTo>
                    <a:pt x="170" y="471"/>
                    <a:pt x="170" y="470"/>
                    <a:pt x="170" y="470"/>
                  </a:cubicBezTo>
                  <a:cubicBezTo>
                    <a:pt x="173" y="466"/>
                    <a:pt x="174" y="466"/>
                    <a:pt x="176" y="463"/>
                  </a:cubicBezTo>
                  <a:cubicBezTo>
                    <a:pt x="178" y="461"/>
                    <a:pt x="177" y="460"/>
                    <a:pt x="178" y="457"/>
                  </a:cubicBezTo>
                  <a:cubicBezTo>
                    <a:pt x="181" y="452"/>
                    <a:pt x="185" y="446"/>
                    <a:pt x="188" y="442"/>
                  </a:cubicBezTo>
                  <a:cubicBezTo>
                    <a:pt x="189" y="440"/>
                    <a:pt x="192" y="439"/>
                    <a:pt x="193" y="438"/>
                  </a:cubicBezTo>
                  <a:cubicBezTo>
                    <a:pt x="199" y="432"/>
                    <a:pt x="200" y="426"/>
                    <a:pt x="204" y="423"/>
                  </a:cubicBezTo>
                  <a:cubicBezTo>
                    <a:pt x="204" y="423"/>
                    <a:pt x="205" y="421"/>
                    <a:pt x="207" y="419"/>
                  </a:cubicBezTo>
                  <a:cubicBezTo>
                    <a:pt x="209" y="418"/>
                    <a:pt x="211" y="416"/>
                    <a:pt x="211" y="416"/>
                  </a:cubicBezTo>
                  <a:cubicBezTo>
                    <a:pt x="212" y="414"/>
                    <a:pt x="212" y="411"/>
                    <a:pt x="215" y="407"/>
                  </a:cubicBezTo>
                  <a:cubicBezTo>
                    <a:pt x="221" y="400"/>
                    <a:pt x="226" y="399"/>
                    <a:pt x="231" y="395"/>
                  </a:cubicBezTo>
                  <a:cubicBezTo>
                    <a:pt x="232" y="393"/>
                    <a:pt x="233" y="390"/>
                    <a:pt x="235" y="388"/>
                  </a:cubicBezTo>
                  <a:cubicBezTo>
                    <a:pt x="238" y="384"/>
                    <a:pt x="241" y="382"/>
                    <a:pt x="244" y="378"/>
                  </a:cubicBezTo>
                  <a:cubicBezTo>
                    <a:pt x="246" y="374"/>
                    <a:pt x="249" y="367"/>
                    <a:pt x="253" y="365"/>
                  </a:cubicBezTo>
                  <a:cubicBezTo>
                    <a:pt x="257" y="364"/>
                    <a:pt x="262" y="354"/>
                    <a:pt x="266" y="350"/>
                  </a:cubicBezTo>
                  <a:cubicBezTo>
                    <a:pt x="268" y="348"/>
                    <a:pt x="269" y="349"/>
                    <a:pt x="271" y="347"/>
                  </a:cubicBezTo>
                  <a:cubicBezTo>
                    <a:pt x="278" y="343"/>
                    <a:pt x="278" y="340"/>
                    <a:pt x="281" y="336"/>
                  </a:cubicBezTo>
                  <a:cubicBezTo>
                    <a:pt x="282" y="335"/>
                    <a:pt x="283" y="333"/>
                    <a:pt x="284" y="332"/>
                  </a:cubicBezTo>
                  <a:cubicBezTo>
                    <a:pt x="285" y="331"/>
                    <a:pt x="287" y="330"/>
                    <a:pt x="288" y="329"/>
                  </a:cubicBezTo>
                  <a:cubicBezTo>
                    <a:pt x="290" y="328"/>
                    <a:pt x="292" y="327"/>
                    <a:pt x="294" y="325"/>
                  </a:cubicBezTo>
                  <a:cubicBezTo>
                    <a:pt x="298" y="323"/>
                    <a:pt x="302" y="321"/>
                    <a:pt x="305" y="317"/>
                  </a:cubicBezTo>
                  <a:cubicBezTo>
                    <a:pt x="308" y="314"/>
                    <a:pt x="309" y="310"/>
                    <a:pt x="312" y="308"/>
                  </a:cubicBezTo>
                  <a:cubicBezTo>
                    <a:pt x="315" y="306"/>
                    <a:pt x="318" y="305"/>
                    <a:pt x="321" y="304"/>
                  </a:cubicBezTo>
                  <a:cubicBezTo>
                    <a:pt x="323" y="303"/>
                    <a:pt x="326" y="300"/>
                    <a:pt x="329" y="298"/>
                  </a:cubicBezTo>
                  <a:cubicBezTo>
                    <a:pt x="332" y="296"/>
                    <a:pt x="335" y="294"/>
                    <a:pt x="338" y="292"/>
                  </a:cubicBezTo>
                  <a:cubicBezTo>
                    <a:pt x="342" y="290"/>
                    <a:pt x="345" y="290"/>
                    <a:pt x="348" y="288"/>
                  </a:cubicBezTo>
                  <a:cubicBezTo>
                    <a:pt x="350" y="287"/>
                    <a:pt x="352" y="284"/>
                    <a:pt x="355" y="282"/>
                  </a:cubicBezTo>
                  <a:cubicBezTo>
                    <a:pt x="357" y="280"/>
                    <a:pt x="362" y="278"/>
                    <a:pt x="363" y="277"/>
                  </a:cubicBezTo>
                  <a:cubicBezTo>
                    <a:pt x="366" y="274"/>
                    <a:pt x="362" y="275"/>
                    <a:pt x="366" y="273"/>
                  </a:cubicBezTo>
                  <a:cubicBezTo>
                    <a:pt x="369" y="271"/>
                    <a:pt x="374" y="263"/>
                    <a:pt x="377" y="261"/>
                  </a:cubicBezTo>
                  <a:cubicBezTo>
                    <a:pt x="378" y="261"/>
                    <a:pt x="385" y="261"/>
                    <a:pt x="384" y="257"/>
                  </a:cubicBezTo>
                  <a:cubicBezTo>
                    <a:pt x="385" y="259"/>
                    <a:pt x="383" y="260"/>
                    <a:pt x="385" y="261"/>
                  </a:cubicBezTo>
                  <a:cubicBezTo>
                    <a:pt x="387" y="260"/>
                    <a:pt x="390" y="260"/>
                    <a:pt x="393" y="259"/>
                  </a:cubicBezTo>
                  <a:cubicBezTo>
                    <a:pt x="395" y="258"/>
                    <a:pt x="399" y="254"/>
                    <a:pt x="403" y="252"/>
                  </a:cubicBezTo>
                  <a:cubicBezTo>
                    <a:pt x="407" y="250"/>
                    <a:pt x="410" y="250"/>
                    <a:pt x="410" y="247"/>
                  </a:cubicBezTo>
                  <a:cubicBezTo>
                    <a:pt x="413" y="245"/>
                    <a:pt x="414" y="248"/>
                    <a:pt x="418" y="245"/>
                  </a:cubicBezTo>
                  <a:cubicBezTo>
                    <a:pt x="417" y="244"/>
                    <a:pt x="414" y="244"/>
                    <a:pt x="418" y="242"/>
                  </a:cubicBezTo>
                  <a:cubicBezTo>
                    <a:pt x="421" y="242"/>
                    <a:pt x="424" y="241"/>
                    <a:pt x="427" y="239"/>
                  </a:cubicBezTo>
                  <a:cubicBezTo>
                    <a:pt x="431" y="237"/>
                    <a:pt x="434" y="235"/>
                    <a:pt x="437" y="233"/>
                  </a:cubicBezTo>
                  <a:cubicBezTo>
                    <a:pt x="445" y="230"/>
                    <a:pt x="456" y="227"/>
                    <a:pt x="466" y="221"/>
                  </a:cubicBezTo>
                  <a:cubicBezTo>
                    <a:pt x="469" y="218"/>
                    <a:pt x="472" y="212"/>
                    <a:pt x="478" y="212"/>
                  </a:cubicBezTo>
                  <a:cubicBezTo>
                    <a:pt x="478" y="213"/>
                    <a:pt x="474" y="214"/>
                    <a:pt x="476" y="215"/>
                  </a:cubicBezTo>
                  <a:cubicBezTo>
                    <a:pt x="483" y="213"/>
                    <a:pt x="485" y="212"/>
                    <a:pt x="487" y="210"/>
                  </a:cubicBezTo>
                  <a:cubicBezTo>
                    <a:pt x="489" y="208"/>
                    <a:pt x="490" y="206"/>
                    <a:pt x="494" y="205"/>
                  </a:cubicBezTo>
                  <a:cubicBezTo>
                    <a:pt x="496" y="206"/>
                    <a:pt x="491" y="207"/>
                    <a:pt x="492" y="208"/>
                  </a:cubicBezTo>
                  <a:cubicBezTo>
                    <a:pt x="492" y="209"/>
                    <a:pt x="497" y="206"/>
                    <a:pt x="497" y="209"/>
                  </a:cubicBezTo>
                  <a:cubicBezTo>
                    <a:pt x="492" y="211"/>
                    <a:pt x="481" y="217"/>
                    <a:pt x="478" y="218"/>
                  </a:cubicBezTo>
                  <a:cubicBezTo>
                    <a:pt x="477" y="219"/>
                    <a:pt x="476" y="218"/>
                    <a:pt x="474" y="219"/>
                  </a:cubicBezTo>
                  <a:cubicBezTo>
                    <a:pt x="472" y="220"/>
                    <a:pt x="471" y="222"/>
                    <a:pt x="469" y="223"/>
                  </a:cubicBezTo>
                  <a:cubicBezTo>
                    <a:pt x="465" y="225"/>
                    <a:pt x="461" y="226"/>
                    <a:pt x="457" y="228"/>
                  </a:cubicBezTo>
                  <a:cubicBezTo>
                    <a:pt x="453" y="230"/>
                    <a:pt x="449" y="232"/>
                    <a:pt x="446" y="234"/>
                  </a:cubicBezTo>
                  <a:cubicBezTo>
                    <a:pt x="443" y="235"/>
                    <a:pt x="442" y="238"/>
                    <a:pt x="440" y="239"/>
                  </a:cubicBezTo>
                  <a:cubicBezTo>
                    <a:pt x="435" y="241"/>
                    <a:pt x="431" y="242"/>
                    <a:pt x="427" y="245"/>
                  </a:cubicBezTo>
                  <a:cubicBezTo>
                    <a:pt x="419" y="250"/>
                    <a:pt x="406" y="256"/>
                    <a:pt x="398" y="262"/>
                  </a:cubicBezTo>
                  <a:cubicBezTo>
                    <a:pt x="397" y="263"/>
                    <a:pt x="396" y="265"/>
                    <a:pt x="394" y="267"/>
                  </a:cubicBezTo>
                  <a:cubicBezTo>
                    <a:pt x="391" y="269"/>
                    <a:pt x="387" y="271"/>
                    <a:pt x="385" y="273"/>
                  </a:cubicBezTo>
                  <a:cubicBezTo>
                    <a:pt x="383" y="275"/>
                    <a:pt x="383" y="278"/>
                    <a:pt x="380" y="280"/>
                  </a:cubicBezTo>
                  <a:cubicBezTo>
                    <a:pt x="380" y="280"/>
                    <a:pt x="378" y="279"/>
                    <a:pt x="378" y="279"/>
                  </a:cubicBezTo>
                  <a:cubicBezTo>
                    <a:pt x="377" y="280"/>
                    <a:pt x="377" y="281"/>
                    <a:pt x="376" y="282"/>
                  </a:cubicBezTo>
                  <a:cubicBezTo>
                    <a:pt x="384" y="283"/>
                    <a:pt x="374" y="290"/>
                    <a:pt x="377" y="294"/>
                  </a:cubicBezTo>
                  <a:cubicBezTo>
                    <a:pt x="383" y="291"/>
                    <a:pt x="387" y="290"/>
                    <a:pt x="393" y="285"/>
                  </a:cubicBezTo>
                  <a:cubicBezTo>
                    <a:pt x="396" y="283"/>
                    <a:pt x="398" y="280"/>
                    <a:pt x="401" y="278"/>
                  </a:cubicBezTo>
                  <a:cubicBezTo>
                    <a:pt x="404" y="277"/>
                    <a:pt x="406" y="277"/>
                    <a:pt x="409" y="276"/>
                  </a:cubicBezTo>
                  <a:cubicBezTo>
                    <a:pt x="414" y="274"/>
                    <a:pt x="414" y="272"/>
                    <a:pt x="417" y="271"/>
                  </a:cubicBezTo>
                  <a:cubicBezTo>
                    <a:pt x="418" y="270"/>
                    <a:pt x="419" y="271"/>
                    <a:pt x="421" y="270"/>
                  </a:cubicBezTo>
                  <a:cubicBezTo>
                    <a:pt x="424" y="268"/>
                    <a:pt x="429" y="265"/>
                    <a:pt x="431" y="263"/>
                  </a:cubicBezTo>
                  <a:cubicBezTo>
                    <a:pt x="433" y="261"/>
                    <a:pt x="437" y="258"/>
                    <a:pt x="441" y="256"/>
                  </a:cubicBezTo>
                  <a:cubicBezTo>
                    <a:pt x="445" y="254"/>
                    <a:pt x="449" y="251"/>
                    <a:pt x="451" y="251"/>
                  </a:cubicBezTo>
                  <a:cubicBezTo>
                    <a:pt x="453" y="250"/>
                    <a:pt x="457" y="249"/>
                    <a:pt x="460" y="248"/>
                  </a:cubicBezTo>
                  <a:cubicBezTo>
                    <a:pt x="461" y="247"/>
                    <a:pt x="464" y="244"/>
                    <a:pt x="466" y="243"/>
                  </a:cubicBezTo>
                  <a:cubicBezTo>
                    <a:pt x="470" y="241"/>
                    <a:pt x="477" y="238"/>
                    <a:pt x="481" y="236"/>
                  </a:cubicBezTo>
                  <a:cubicBezTo>
                    <a:pt x="484" y="235"/>
                    <a:pt x="486" y="235"/>
                    <a:pt x="488" y="234"/>
                  </a:cubicBezTo>
                  <a:cubicBezTo>
                    <a:pt x="490" y="232"/>
                    <a:pt x="492" y="230"/>
                    <a:pt x="495" y="229"/>
                  </a:cubicBezTo>
                  <a:cubicBezTo>
                    <a:pt x="500" y="227"/>
                    <a:pt x="507" y="224"/>
                    <a:pt x="514" y="222"/>
                  </a:cubicBezTo>
                  <a:cubicBezTo>
                    <a:pt x="521" y="220"/>
                    <a:pt x="529" y="217"/>
                    <a:pt x="537" y="215"/>
                  </a:cubicBezTo>
                  <a:cubicBezTo>
                    <a:pt x="539" y="214"/>
                    <a:pt x="542" y="212"/>
                    <a:pt x="544" y="211"/>
                  </a:cubicBezTo>
                  <a:cubicBezTo>
                    <a:pt x="546" y="210"/>
                    <a:pt x="549" y="209"/>
                    <a:pt x="551" y="209"/>
                  </a:cubicBezTo>
                  <a:cubicBezTo>
                    <a:pt x="557" y="207"/>
                    <a:pt x="565" y="206"/>
                    <a:pt x="571" y="204"/>
                  </a:cubicBezTo>
                  <a:cubicBezTo>
                    <a:pt x="577" y="203"/>
                    <a:pt x="581" y="200"/>
                    <a:pt x="587" y="198"/>
                  </a:cubicBezTo>
                  <a:cubicBezTo>
                    <a:pt x="592" y="197"/>
                    <a:pt x="598" y="197"/>
                    <a:pt x="604" y="197"/>
                  </a:cubicBezTo>
                  <a:cubicBezTo>
                    <a:pt x="610" y="196"/>
                    <a:pt x="617" y="195"/>
                    <a:pt x="623" y="193"/>
                  </a:cubicBezTo>
                  <a:cubicBezTo>
                    <a:pt x="626" y="193"/>
                    <a:pt x="627" y="193"/>
                    <a:pt x="629" y="192"/>
                  </a:cubicBezTo>
                  <a:cubicBezTo>
                    <a:pt x="631" y="192"/>
                    <a:pt x="633" y="192"/>
                    <a:pt x="634" y="192"/>
                  </a:cubicBezTo>
                  <a:cubicBezTo>
                    <a:pt x="637" y="192"/>
                    <a:pt x="640" y="191"/>
                    <a:pt x="643" y="191"/>
                  </a:cubicBezTo>
                  <a:cubicBezTo>
                    <a:pt x="648" y="190"/>
                    <a:pt x="654" y="189"/>
                    <a:pt x="659" y="188"/>
                  </a:cubicBezTo>
                  <a:cubicBezTo>
                    <a:pt x="661" y="189"/>
                    <a:pt x="665" y="190"/>
                    <a:pt x="668" y="190"/>
                  </a:cubicBezTo>
                  <a:cubicBezTo>
                    <a:pt x="671" y="190"/>
                    <a:pt x="674" y="187"/>
                    <a:pt x="679" y="187"/>
                  </a:cubicBezTo>
                  <a:cubicBezTo>
                    <a:pt x="679" y="187"/>
                    <a:pt x="681" y="188"/>
                    <a:pt x="683" y="187"/>
                  </a:cubicBezTo>
                  <a:cubicBezTo>
                    <a:pt x="687" y="189"/>
                    <a:pt x="682" y="190"/>
                    <a:pt x="685" y="191"/>
                  </a:cubicBezTo>
                  <a:cubicBezTo>
                    <a:pt x="692" y="192"/>
                    <a:pt x="687" y="187"/>
                    <a:pt x="692" y="187"/>
                  </a:cubicBezTo>
                  <a:cubicBezTo>
                    <a:pt x="696" y="189"/>
                    <a:pt x="700" y="186"/>
                    <a:pt x="702" y="187"/>
                  </a:cubicBezTo>
                  <a:cubicBezTo>
                    <a:pt x="704" y="187"/>
                    <a:pt x="702" y="190"/>
                    <a:pt x="706" y="189"/>
                  </a:cubicBezTo>
                  <a:cubicBezTo>
                    <a:pt x="712" y="189"/>
                    <a:pt x="705" y="187"/>
                    <a:pt x="709" y="186"/>
                  </a:cubicBezTo>
                  <a:cubicBezTo>
                    <a:pt x="714" y="188"/>
                    <a:pt x="721" y="186"/>
                    <a:pt x="728" y="187"/>
                  </a:cubicBezTo>
                  <a:cubicBezTo>
                    <a:pt x="731" y="188"/>
                    <a:pt x="732" y="190"/>
                    <a:pt x="735" y="190"/>
                  </a:cubicBezTo>
                  <a:cubicBezTo>
                    <a:pt x="737" y="190"/>
                    <a:pt x="738" y="189"/>
                    <a:pt x="740" y="190"/>
                  </a:cubicBezTo>
                  <a:cubicBezTo>
                    <a:pt x="742" y="190"/>
                    <a:pt x="746" y="191"/>
                    <a:pt x="748" y="191"/>
                  </a:cubicBezTo>
                  <a:cubicBezTo>
                    <a:pt x="751" y="191"/>
                    <a:pt x="754" y="190"/>
                    <a:pt x="757" y="191"/>
                  </a:cubicBezTo>
                  <a:cubicBezTo>
                    <a:pt x="759" y="191"/>
                    <a:pt x="757" y="192"/>
                    <a:pt x="758" y="193"/>
                  </a:cubicBezTo>
                  <a:cubicBezTo>
                    <a:pt x="762" y="196"/>
                    <a:pt x="767" y="195"/>
                    <a:pt x="772" y="194"/>
                  </a:cubicBezTo>
                  <a:cubicBezTo>
                    <a:pt x="777" y="194"/>
                    <a:pt x="781" y="193"/>
                    <a:pt x="783" y="194"/>
                  </a:cubicBezTo>
                  <a:cubicBezTo>
                    <a:pt x="784" y="195"/>
                    <a:pt x="779" y="195"/>
                    <a:pt x="780" y="195"/>
                  </a:cubicBezTo>
                  <a:cubicBezTo>
                    <a:pt x="784" y="196"/>
                    <a:pt x="789" y="191"/>
                    <a:pt x="792" y="196"/>
                  </a:cubicBezTo>
                  <a:cubicBezTo>
                    <a:pt x="790" y="196"/>
                    <a:pt x="786" y="195"/>
                    <a:pt x="786" y="196"/>
                  </a:cubicBezTo>
                  <a:cubicBezTo>
                    <a:pt x="793" y="200"/>
                    <a:pt x="795" y="195"/>
                    <a:pt x="801" y="195"/>
                  </a:cubicBezTo>
                  <a:cubicBezTo>
                    <a:pt x="805" y="195"/>
                    <a:pt x="811" y="197"/>
                    <a:pt x="817" y="198"/>
                  </a:cubicBezTo>
                  <a:cubicBezTo>
                    <a:pt x="820" y="199"/>
                    <a:pt x="823" y="199"/>
                    <a:pt x="827" y="200"/>
                  </a:cubicBezTo>
                  <a:cubicBezTo>
                    <a:pt x="831" y="201"/>
                    <a:pt x="834" y="202"/>
                    <a:pt x="836" y="203"/>
                  </a:cubicBezTo>
                  <a:cubicBezTo>
                    <a:pt x="839" y="204"/>
                    <a:pt x="840" y="207"/>
                    <a:pt x="842" y="208"/>
                  </a:cubicBezTo>
                  <a:cubicBezTo>
                    <a:pt x="844" y="209"/>
                    <a:pt x="848" y="210"/>
                    <a:pt x="851" y="211"/>
                  </a:cubicBezTo>
                  <a:cubicBezTo>
                    <a:pt x="855" y="212"/>
                    <a:pt x="858" y="213"/>
                    <a:pt x="859" y="213"/>
                  </a:cubicBezTo>
                  <a:cubicBezTo>
                    <a:pt x="861" y="214"/>
                    <a:pt x="861" y="213"/>
                    <a:pt x="863" y="213"/>
                  </a:cubicBezTo>
                  <a:cubicBezTo>
                    <a:pt x="863" y="213"/>
                    <a:pt x="865" y="215"/>
                    <a:pt x="866" y="215"/>
                  </a:cubicBezTo>
                  <a:cubicBezTo>
                    <a:pt x="867" y="216"/>
                    <a:pt x="868" y="214"/>
                    <a:pt x="869" y="215"/>
                  </a:cubicBezTo>
                  <a:cubicBezTo>
                    <a:pt x="871" y="215"/>
                    <a:pt x="872" y="217"/>
                    <a:pt x="875" y="217"/>
                  </a:cubicBezTo>
                  <a:cubicBezTo>
                    <a:pt x="879" y="215"/>
                    <a:pt x="885" y="219"/>
                    <a:pt x="896" y="223"/>
                  </a:cubicBezTo>
                  <a:cubicBezTo>
                    <a:pt x="906" y="226"/>
                    <a:pt x="917" y="231"/>
                    <a:pt x="927" y="235"/>
                  </a:cubicBezTo>
                  <a:cubicBezTo>
                    <a:pt x="932" y="237"/>
                    <a:pt x="937" y="239"/>
                    <a:pt x="941" y="241"/>
                  </a:cubicBezTo>
                  <a:cubicBezTo>
                    <a:pt x="945" y="243"/>
                    <a:pt x="949" y="245"/>
                    <a:pt x="952" y="247"/>
                  </a:cubicBezTo>
                  <a:cubicBezTo>
                    <a:pt x="952" y="248"/>
                    <a:pt x="950" y="250"/>
                    <a:pt x="954" y="251"/>
                  </a:cubicBezTo>
                  <a:cubicBezTo>
                    <a:pt x="956" y="251"/>
                    <a:pt x="954" y="249"/>
                    <a:pt x="956" y="249"/>
                  </a:cubicBezTo>
                  <a:cubicBezTo>
                    <a:pt x="958" y="249"/>
                    <a:pt x="965" y="252"/>
                    <a:pt x="967" y="254"/>
                  </a:cubicBezTo>
                  <a:cubicBezTo>
                    <a:pt x="969" y="255"/>
                    <a:pt x="967" y="255"/>
                    <a:pt x="968" y="256"/>
                  </a:cubicBezTo>
                  <a:cubicBezTo>
                    <a:pt x="970" y="260"/>
                    <a:pt x="983" y="264"/>
                    <a:pt x="984" y="265"/>
                  </a:cubicBezTo>
                  <a:cubicBezTo>
                    <a:pt x="984" y="265"/>
                    <a:pt x="986" y="268"/>
                    <a:pt x="987" y="269"/>
                  </a:cubicBezTo>
                  <a:cubicBezTo>
                    <a:pt x="994" y="274"/>
                    <a:pt x="999" y="274"/>
                    <a:pt x="1004" y="277"/>
                  </a:cubicBezTo>
                  <a:cubicBezTo>
                    <a:pt x="1006" y="278"/>
                    <a:pt x="1007" y="281"/>
                    <a:pt x="1009" y="282"/>
                  </a:cubicBezTo>
                  <a:cubicBezTo>
                    <a:pt x="1011" y="283"/>
                    <a:pt x="1014" y="284"/>
                    <a:pt x="1016" y="286"/>
                  </a:cubicBezTo>
                  <a:cubicBezTo>
                    <a:pt x="1018" y="287"/>
                    <a:pt x="1018" y="288"/>
                    <a:pt x="1020" y="289"/>
                  </a:cubicBezTo>
                  <a:cubicBezTo>
                    <a:pt x="1021" y="290"/>
                    <a:pt x="1023" y="290"/>
                    <a:pt x="1025" y="291"/>
                  </a:cubicBezTo>
                  <a:cubicBezTo>
                    <a:pt x="1028" y="293"/>
                    <a:pt x="1027" y="294"/>
                    <a:pt x="1030" y="296"/>
                  </a:cubicBezTo>
                  <a:cubicBezTo>
                    <a:pt x="1032" y="297"/>
                    <a:pt x="1033" y="296"/>
                    <a:pt x="1035" y="299"/>
                  </a:cubicBezTo>
                  <a:cubicBezTo>
                    <a:pt x="1039" y="302"/>
                    <a:pt x="1040" y="304"/>
                    <a:pt x="1043" y="306"/>
                  </a:cubicBezTo>
                  <a:cubicBezTo>
                    <a:pt x="1045" y="308"/>
                    <a:pt x="1048" y="309"/>
                    <a:pt x="1049" y="310"/>
                  </a:cubicBezTo>
                  <a:cubicBezTo>
                    <a:pt x="1051" y="312"/>
                    <a:pt x="1052" y="315"/>
                    <a:pt x="1054" y="317"/>
                  </a:cubicBezTo>
                  <a:cubicBezTo>
                    <a:pt x="1055" y="319"/>
                    <a:pt x="1058" y="320"/>
                    <a:pt x="1060" y="322"/>
                  </a:cubicBezTo>
                  <a:cubicBezTo>
                    <a:pt x="1063" y="325"/>
                    <a:pt x="1066" y="329"/>
                    <a:pt x="1069" y="332"/>
                  </a:cubicBezTo>
                  <a:cubicBezTo>
                    <a:pt x="1071" y="334"/>
                    <a:pt x="1072" y="333"/>
                    <a:pt x="1074" y="335"/>
                  </a:cubicBezTo>
                  <a:cubicBezTo>
                    <a:pt x="1079" y="339"/>
                    <a:pt x="1086" y="346"/>
                    <a:pt x="1092" y="352"/>
                  </a:cubicBezTo>
                  <a:cubicBezTo>
                    <a:pt x="1096" y="356"/>
                    <a:pt x="1100" y="361"/>
                    <a:pt x="1103" y="364"/>
                  </a:cubicBezTo>
                  <a:cubicBezTo>
                    <a:pt x="1108" y="369"/>
                    <a:pt x="1111" y="371"/>
                    <a:pt x="1113" y="374"/>
                  </a:cubicBezTo>
                  <a:cubicBezTo>
                    <a:pt x="1115" y="377"/>
                    <a:pt x="1114" y="380"/>
                    <a:pt x="1117" y="382"/>
                  </a:cubicBezTo>
                  <a:cubicBezTo>
                    <a:pt x="1118" y="385"/>
                    <a:pt x="1123" y="387"/>
                    <a:pt x="1125" y="389"/>
                  </a:cubicBezTo>
                  <a:cubicBezTo>
                    <a:pt x="1126" y="390"/>
                    <a:pt x="1126" y="391"/>
                    <a:pt x="1127" y="393"/>
                  </a:cubicBezTo>
                  <a:cubicBezTo>
                    <a:pt x="1129" y="395"/>
                    <a:pt x="1130" y="394"/>
                    <a:pt x="1132" y="397"/>
                  </a:cubicBezTo>
                  <a:cubicBezTo>
                    <a:pt x="1133" y="399"/>
                    <a:pt x="1131" y="398"/>
                    <a:pt x="1132" y="399"/>
                  </a:cubicBezTo>
                  <a:cubicBezTo>
                    <a:pt x="1132" y="403"/>
                    <a:pt x="1139" y="408"/>
                    <a:pt x="1141" y="411"/>
                  </a:cubicBezTo>
                  <a:cubicBezTo>
                    <a:pt x="1147" y="419"/>
                    <a:pt x="1154" y="430"/>
                    <a:pt x="1158" y="438"/>
                  </a:cubicBezTo>
                  <a:cubicBezTo>
                    <a:pt x="1159" y="440"/>
                    <a:pt x="1161" y="442"/>
                    <a:pt x="1162" y="444"/>
                  </a:cubicBezTo>
                  <a:cubicBezTo>
                    <a:pt x="1163" y="446"/>
                    <a:pt x="1163" y="448"/>
                    <a:pt x="1164" y="450"/>
                  </a:cubicBezTo>
                  <a:cubicBezTo>
                    <a:pt x="1167" y="455"/>
                    <a:pt x="1171" y="460"/>
                    <a:pt x="1172" y="462"/>
                  </a:cubicBezTo>
                  <a:cubicBezTo>
                    <a:pt x="1173" y="463"/>
                    <a:pt x="1173" y="464"/>
                    <a:pt x="1174" y="467"/>
                  </a:cubicBezTo>
                  <a:cubicBezTo>
                    <a:pt x="1176" y="469"/>
                    <a:pt x="1177" y="470"/>
                    <a:pt x="1179" y="472"/>
                  </a:cubicBezTo>
                  <a:cubicBezTo>
                    <a:pt x="1180" y="475"/>
                    <a:pt x="1180" y="479"/>
                    <a:pt x="1181" y="481"/>
                  </a:cubicBezTo>
                  <a:cubicBezTo>
                    <a:pt x="1182" y="484"/>
                    <a:pt x="1185" y="485"/>
                    <a:pt x="1186" y="489"/>
                  </a:cubicBezTo>
                  <a:cubicBezTo>
                    <a:pt x="1188" y="495"/>
                    <a:pt x="1190" y="495"/>
                    <a:pt x="1193" y="499"/>
                  </a:cubicBezTo>
                  <a:cubicBezTo>
                    <a:pt x="1194" y="500"/>
                    <a:pt x="1193" y="502"/>
                    <a:pt x="1194" y="505"/>
                  </a:cubicBezTo>
                  <a:cubicBezTo>
                    <a:pt x="1195" y="507"/>
                    <a:pt x="1197" y="509"/>
                    <a:pt x="1198" y="511"/>
                  </a:cubicBezTo>
                  <a:cubicBezTo>
                    <a:pt x="1203" y="521"/>
                    <a:pt x="1201" y="522"/>
                    <a:pt x="1204" y="528"/>
                  </a:cubicBezTo>
                  <a:cubicBezTo>
                    <a:pt x="1204" y="529"/>
                    <a:pt x="1206" y="531"/>
                    <a:pt x="1207" y="533"/>
                  </a:cubicBezTo>
                  <a:cubicBezTo>
                    <a:pt x="1208" y="536"/>
                    <a:pt x="1208" y="540"/>
                    <a:pt x="1209" y="542"/>
                  </a:cubicBezTo>
                  <a:cubicBezTo>
                    <a:pt x="1211" y="544"/>
                    <a:pt x="1212" y="544"/>
                    <a:pt x="1213" y="546"/>
                  </a:cubicBezTo>
                  <a:cubicBezTo>
                    <a:pt x="1214" y="548"/>
                    <a:pt x="1215" y="550"/>
                    <a:pt x="1215" y="552"/>
                  </a:cubicBezTo>
                  <a:cubicBezTo>
                    <a:pt x="1216" y="554"/>
                    <a:pt x="1217" y="556"/>
                    <a:pt x="1217" y="558"/>
                  </a:cubicBezTo>
                  <a:cubicBezTo>
                    <a:pt x="1218" y="562"/>
                    <a:pt x="1220" y="567"/>
                    <a:pt x="1221" y="571"/>
                  </a:cubicBezTo>
                  <a:cubicBezTo>
                    <a:pt x="1223" y="577"/>
                    <a:pt x="1223" y="575"/>
                    <a:pt x="1223" y="579"/>
                  </a:cubicBezTo>
                  <a:cubicBezTo>
                    <a:pt x="1223" y="587"/>
                    <a:pt x="1224" y="595"/>
                    <a:pt x="1229" y="599"/>
                  </a:cubicBezTo>
                  <a:cubicBezTo>
                    <a:pt x="1229" y="603"/>
                    <a:pt x="1227" y="604"/>
                    <a:pt x="1227" y="607"/>
                  </a:cubicBezTo>
                  <a:cubicBezTo>
                    <a:pt x="1229" y="616"/>
                    <a:pt x="1240" y="624"/>
                    <a:pt x="1235" y="629"/>
                  </a:cubicBezTo>
                  <a:cubicBezTo>
                    <a:pt x="1234" y="626"/>
                    <a:pt x="1234" y="618"/>
                    <a:pt x="1231" y="620"/>
                  </a:cubicBezTo>
                  <a:cubicBezTo>
                    <a:pt x="1232" y="624"/>
                    <a:pt x="1233" y="629"/>
                    <a:pt x="1234" y="633"/>
                  </a:cubicBezTo>
                  <a:cubicBezTo>
                    <a:pt x="1235" y="637"/>
                    <a:pt x="1236" y="641"/>
                    <a:pt x="1237" y="644"/>
                  </a:cubicBezTo>
                  <a:cubicBezTo>
                    <a:pt x="1238" y="648"/>
                    <a:pt x="1239" y="652"/>
                    <a:pt x="1239" y="655"/>
                  </a:cubicBezTo>
                  <a:cubicBezTo>
                    <a:pt x="1240" y="657"/>
                    <a:pt x="1240" y="658"/>
                    <a:pt x="1240" y="660"/>
                  </a:cubicBezTo>
                  <a:cubicBezTo>
                    <a:pt x="1240" y="661"/>
                    <a:pt x="1240" y="663"/>
                    <a:pt x="1240" y="665"/>
                  </a:cubicBezTo>
                  <a:cubicBezTo>
                    <a:pt x="1238" y="666"/>
                    <a:pt x="1239" y="658"/>
                    <a:pt x="1237" y="661"/>
                  </a:cubicBezTo>
                  <a:cubicBezTo>
                    <a:pt x="1236" y="666"/>
                    <a:pt x="1239" y="676"/>
                    <a:pt x="1237" y="680"/>
                  </a:cubicBezTo>
                  <a:cubicBezTo>
                    <a:pt x="1243" y="681"/>
                    <a:pt x="1239" y="691"/>
                    <a:pt x="1241" y="694"/>
                  </a:cubicBezTo>
                  <a:cubicBezTo>
                    <a:pt x="1243" y="689"/>
                    <a:pt x="1241" y="702"/>
                    <a:pt x="1244" y="705"/>
                  </a:cubicBezTo>
                  <a:cubicBezTo>
                    <a:pt x="1242" y="705"/>
                    <a:pt x="1240" y="703"/>
                    <a:pt x="1239" y="706"/>
                  </a:cubicBezTo>
                  <a:cubicBezTo>
                    <a:pt x="1239" y="709"/>
                    <a:pt x="1240" y="712"/>
                    <a:pt x="1241" y="715"/>
                  </a:cubicBezTo>
                  <a:cubicBezTo>
                    <a:pt x="1241" y="718"/>
                    <a:pt x="1242" y="721"/>
                    <a:pt x="1243" y="723"/>
                  </a:cubicBezTo>
                  <a:cubicBezTo>
                    <a:pt x="1243" y="725"/>
                    <a:pt x="1245" y="723"/>
                    <a:pt x="1246" y="727"/>
                  </a:cubicBezTo>
                  <a:cubicBezTo>
                    <a:pt x="1245" y="731"/>
                    <a:pt x="1244" y="732"/>
                    <a:pt x="1244" y="736"/>
                  </a:cubicBezTo>
                  <a:cubicBezTo>
                    <a:pt x="1244" y="739"/>
                    <a:pt x="1245" y="742"/>
                    <a:pt x="1245" y="744"/>
                  </a:cubicBezTo>
                  <a:cubicBezTo>
                    <a:pt x="1245" y="747"/>
                    <a:pt x="1245" y="749"/>
                    <a:pt x="1244" y="749"/>
                  </a:cubicBezTo>
                  <a:cubicBezTo>
                    <a:pt x="1242" y="749"/>
                    <a:pt x="1243" y="744"/>
                    <a:pt x="1240" y="744"/>
                  </a:cubicBezTo>
                  <a:cubicBezTo>
                    <a:pt x="1239" y="748"/>
                    <a:pt x="1237" y="756"/>
                    <a:pt x="1238" y="761"/>
                  </a:cubicBezTo>
                  <a:cubicBezTo>
                    <a:pt x="1238" y="763"/>
                    <a:pt x="1241" y="764"/>
                    <a:pt x="1241" y="767"/>
                  </a:cubicBezTo>
                  <a:cubicBezTo>
                    <a:pt x="1242" y="767"/>
                    <a:pt x="1242" y="769"/>
                    <a:pt x="1242" y="770"/>
                  </a:cubicBezTo>
                  <a:cubicBezTo>
                    <a:pt x="1242" y="772"/>
                    <a:pt x="1242" y="773"/>
                    <a:pt x="1242" y="775"/>
                  </a:cubicBezTo>
                  <a:cubicBezTo>
                    <a:pt x="1242" y="779"/>
                    <a:pt x="1242" y="781"/>
                    <a:pt x="1242" y="781"/>
                  </a:cubicBezTo>
                  <a:cubicBezTo>
                    <a:pt x="1242" y="781"/>
                    <a:pt x="1239" y="778"/>
                    <a:pt x="1239" y="778"/>
                  </a:cubicBezTo>
                  <a:cubicBezTo>
                    <a:pt x="1237" y="781"/>
                    <a:pt x="1240" y="782"/>
                    <a:pt x="1240" y="784"/>
                  </a:cubicBezTo>
                  <a:cubicBezTo>
                    <a:pt x="1240" y="785"/>
                    <a:pt x="1237" y="785"/>
                    <a:pt x="1236" y="785"/>
                  </a:cubicBezTo>
                  <a:cubicBezTo>
                    <a:pt x="1236" y="786"/>
                    <a:pt x="1236" y="790"/>
                    <a:pt x="1235" y="791"/>
                  </a:cubicBezTo>
                  <a:cubicBezTo>
                    <a:pt x="1235" y="795"/>
                    <a:pt x="1241" y="797"/>
                    <a:pt x="1238" y="800"/>
                  </a:cubicBezTo>
                  <a:cubicBezTo>
                    <a:pt x="1237" y="800"/>
                    <a:pt x="1238" y="797"/>
                    <a:pt x="1237" y="797"/>
                  </a:cubicBezTo>
                  <a:cubicBezTo>
                    <a:pt x="1235" y="803"/>
                    <a:pt x="1232" y="808"/>
                    <a:pt x="1232" y="818"/>
                  </a:cubicBezTo>
                  <a:cubicBezTo>
                    <a:pt x="1235" y="820"/>
                    <a:pt x="1233" y="812"/>
                    <a:pt x="1236" y="814"/>
                  </a:cubicBezTo>
                  <a:cubicBezTo>
                    <a:pt x="1237" y="820"/>
                    <a:pt x="1233" y="818"/>
                    <a:pt x="1233" y="824"/>
                  </a:cubicBezTo>
                  <a:cubicBezTo>
                    <a:pt x="1231" y="826"/>
                    <a:pt x="1230" y="821"/>
                    <a:pt x="1229" y="828"/>
                  </a:cubicBezTo>
                  <a:cubicBezTo>
                    <a:pt x="1229" y="831"/>
                    <a:pt x="1232" y="829"/>
                    <a:pt x="1231" y="832"/>
                  </a:cubicBezTo>
                  <a:cubicBezTo>
                    <a:pt x="1229" y="833"/>
                    <a:pt x="1231" y="836"/>
                    <a:pt x="1230" y="838"/>
                  </a:cubicBezTo>
                  <a:cubicBezTo>
                    <a:pt x="1230" y="840"/>
                    <a:pt x="1229" y="843"/>
                    <a:pt x="1229" y="845"/>
                  </a:cubicBezTo>
                  <a:cubicBezTo>
                    <a:pt x="1229" y="845"/>
                    <a:pt x="1230" y="847"/>
                    <a:pt x="1230" y="848"/>
                  </a:cubicBezTo>
                  <a:cubicBezTo>
                    <a:pt x="1230" y="850"/>
                    <a:pt x="1229" y="853"/>
                    <a:pt x="1228" y="853"/>
                  </a:cubicBezTo>
                  <a:cubicBezTo>
                    <a:pt x="1226" y="853"/>
                    <a:pt x="1229" y="847"/>
                    <a:pt x="1229" y="845"/>
                  </a:cubicBezTo>
                  <a:cubicBezTo>
                    <a:pt x="1227" y="845"/>
                    <a:pt x="1226" y="846"/>
                    <a:pt x="1225" y="848"/>
                  </a:cubicBezTo>
                  <a:cubicBezTo>
                    <a:pt x="1225" y="849"/>
                    <a:pt x="1224" y="851"/>
                    <a:pt x="1224" y="853"/>
                  </a:cubicBezTo>
                  <a:cubicBezTo>
                    <a:pt x="1223" y="857"/>
                    <a:pt x="1223" y="862"/>
                    <a:pt x="1222" y="865"/>
                  </a:cubicBezTo>
                  <a:cubicBezTo>
                    <a:pt x="1221" y="869"/>
                    <a:pt x="1219" y="871"/>
                    <a:pt x="1218" y="874"/>
                  </a:cubicBezTo>
                  <a:cubicBezTo>
                    <a:pt x="1217" y="877"/>
                    <a:pt x="1217" y="878"/>
                    <a:pt x="1217" y="880"/>
                  </a:cubicBezTo>
                  <a:cubicBezTo>
                    <a:pt x="1216" y="888"/>
                    <a:pt x="1216" y="889"/>
                    <a:pt x="1215" y="894"/>
                  </a:cubicBezTo>
                  <a:cubicBezTo>
                    <a:pt x="1211" y="895"/>
                    <a:pt x="1210" y="906"/>
                    <a:pt x="1209" y="912"/>
                  </a:cubicBezTo>
                  <a:cubicBezTo>
                    <a:pt x="1208" y="913"/>
                    <a:pt x="1206" y="915"/>
                    <a:pt x="1205" y="916"/>
                  </a:cubicBezTo>
                  <a:cubicBezTo>
                    <a:pt x="1205" y="918"/>
                    <a:pt x="1204" y="920"/>
                    <a:pt x="1204" y="921"/>
                  </a:cubicBezTo>
                  <a:cubicBezTo>
                    <a:pt x="1203" y="923"/>
                    <a:pt x="1203" y="925"/>
                    <a:pt x="1202" y="926"/>
                  </a:cubicBezTo>
                  <a:cubicBezTo>
                    <a:pt x="1202" y="927"/>
                    <a:pt x="1199" y="929"/>
                    <a:pt x="1199" y="931"/>
                  </a:cubicBezTo>
                  <a:cubicBezTo>
                    <a:pt x="1194" y="938"/>
                    <a:pt x="1195" y="942"/>
                    <a:pt x="1192" y="942"/>
                  </a:cubicBezTo>
                  <a:cubicBezTo>
                    <a:pt x="1190" y="942"/>
                    <a:pt x="1189" y="949"/>
                    <a:pt x="1188" y="951"/>
                  </a:cubicBezTo>
                  <a:cubicBezTo>
                    <a:pt x="1187" y="953"/>
                    <a:pt x="1186" y="953"/>
                    <a:pt x="1186" y="956"/>
                  </a:cubicBezTo>
                  <a:cubicBezTo>
                    <a:pt x="1185" y="957"/>
                    <a:pt x="1186" y="958"/>
                    <a:pt x="1185" y="960"/>
                  </a:cubicBezTo>
                  <a:cubicBezTo>
                    <a:pt x="1184" y="962"/>
                    <a:pt x="1182" y="962"/>
                    <a:pt x="1181" y="964"/>
                  </a:cubicBezTo>
                  <a:cubicBezTo>
                    <a:pt x="1181" y="965"/>
                    <a:pt x="1182" y="966"/>
                    <a:pt x="1181" y="967"/>
                  </a:cubicBezTo>
                  <a:cubicBezTo>
                    <a:pt x="1178" y="973"/>
                    <a:pt x="1174" y="981"/>
                    <a:pt x="1170" y="987"/>
                  </a:cubicBezTo>
                  <a:cubicBezTo>
                    <a:pt x="1169" y="989"/>
                    <a:pt x="1175" y="988"/>
                    <a:pt x="1170" y="993"/>
                  </a:cubicBezTo>
                  <a:cubicBezTo>
                    <a:pt x="1166" y="996"/>
                    <a:pt x="1171" y="990"/>
                    <a:pt x="1168" y="989"/>
                  </a:cubicBezTo>
                  <a:cubicBezTo>
                    <a:pt x="1165" y="996"/>
                    <a:pt x="1161" y="999"/>
                    <a:pt x="1159" y="1002"/>
                  </a:cubicBezTo>
                  <a:cubicBezTo>
                    <a:pt x="1158" y="1003"/>
                    <a:pt x="1159" y="1004"/>
                    <a:pt x="1158" y="1006"/>
                  </a:cubicBezTo>
                  <a:cubicBezTo>
                    <a:pt x="1157" y="1007"/>
                    <a:pt x="1155" y="1008"/>
                    <a:pt x="1154" y="1010"/>
                  </a:cubicBezTo>
                  <a:cubicBezTo>
                    <a:pt x="1149" y="1016"/>
                    <a:pt x="1143" y="1024"/>
                    <a:pt x="1140" y="1029"/>
                  </a:cubicBezTo>
                  <a:cubicBezTo>
                    <a:pt x="1138" y="1033"/>
                    <a:pt x="1138" y="1038"/>
                    <a:pt x="1136" y="1041"/>
                  </a:cubicBezTo>
                  <a:cubicBezTo>
                    <a:pt x="1134" y="1045"/>
                    <a:pt x="1131" y="1048"/>
                    <a:pt x="1128" y="1052"/>
                  </a:cubicBezTo>
                  <a:cubicBezTo>
                    <a:pt x="1125" y="1055"/>
                    <a:pt x="1123" y="1058"/>
                    <a:pt x="1120" y="1062"/>
                  </a:cubicBezTo>
                  <a:cubicBezTo>
                    <a:pt x="1117" y="1060"/>
                    <a:pt x="1117" y="1060"/>
                    <a:pt x="1117" y="1060"/>
                  </a:cubicBezTo>
                  <a:cubicBezTo>
                    <a:pt x="1113" y="1064"/>
                    <a:pt x="1115" y="1065"/>
                    <a:pt x="1115" y="1067"/>
                  </a:cubicBezTo>
                  <a:cubicBezTo>
                    <a:pt x="1109" y="1065"/>
                    <a:pt x="1108" y="1072"/>
                    <a:pt x="1104" y="1076"/>
                  </a:cubicBezTo>
                  <a:cubicBezTo>
                    <a:pt x="1104" y="1076"/>
                    <a:pt x="1102" y="1078"/>
                    <a:pt x="1101" y="1079"/>
                  </a:cubicBezTo>
                  <a:cubicBezTo>
                    <a:pt x="1098" y="1082"/>
                    <a:pt x="1095" y="1086"/>
                    <a:pt x="1093" y="1089"/>
                  </a:cubicBezTo>
                  <a:cubicBezTo>
                    <a:pt x="1089" y="1090"/>
                    <a:pt x="1094" y="1084"/>
                    <a:pt x="1090" y="1086"/>
                  </a:cubicBezTo>
                  <a:cubicBezTo>
                    <a:pt x="1087" y="1090"/>
                    <a:pt x="1083" y="1094"/>
                    <a:pt x="1079" y="1098"/>
                  </a:cubicBezTo>
                  <a:cubicBezTo>
                    <a:pt x="1077" y="1100"/>
                    <a:pt x="1077" y="1103"/>
                    <a:pt x="1074" y="1105"/>
                  </a:cubicBezTo>
                  <a:cubicBezTo>
                    <a:pt x="1071" y="1107"/>
                    <a:pt x="1066" y="1109"/>
                    <a:pt x="1063" y="1111"/>
                  </a:cubicBezTo>
                  <a:cubicBezTo>
                    <a:pt x="1061" y="1113"/>
                    <a:pt x="1059" y="1117"/>
                    <a:pt x="1057" y="1119"/>
                  </a:cubicBezTo>
                  <a:cubicBezTo>
                    <a:pt x="1052" y="1123"/>
                    <a:pt x="1043" y="1128"/>
                    <a:pt x="1036" y="1134"/>
                  </a:cubicBezTo>
                  <a:cubicBezTo>
                    <a:pt x="1029" y="1138"/>
                    <a:pt x="1023" y="1145"/>
                    <a:pt x="1017" y="1149"/>
                  </a:cubicBezTo>
                  <a:cubicBezTo>
                    <a:pt x="1011" y="1152"/>
                    <a:pt x="1005" y="1154"/>
                    <a:pt x="1000" y="1157"/>
                  </a:cubicBezTo>
                  <a:cubicBezTo>
                    <a:pt x="998" y="1159"/>
                    <a:pt x="998" y="1161"/>
                    <a:pt x="996" y="1163"/>
                  </a:cubicBezTo>
                  <a:cubicBezTo>
                    <a:pt x="991" y="1166"/>
                    <a:pt x="987" y="1168"/>
                    <a:pt x="983" y="1169"/>
                  </a:cubicBezTo>
                  <a:cubicBezTo>
                    <a:pt x="979" y="1171"/>
                    <a:pt x="975" y="1172"/>
                    <a:pt x="971" y="1174"/>
                  </a:cubicBezTo>
                  <a:cubicBezTo>
                    <a:pt x="969" y="1175"/>
                    <a:pt x="968" y="1177"/>
                    <a:pt x="966" y="1178"/>
                  </a:cubicBezTo>
                  <a:cubicBezTo>
                    <a:pt x="964" y="1178"/>
                    <a:pt x="961" y="1178"/>
                    <a:pt x="961" y="1178"/>
                  </a:cubicBezTo>
                  <a:cubicBezTo>
                    <a:pt x="959" y="1179"/>
                    <a:pt x="958" y="1183"/>
                    <a:pt x="956" y="1184"/>
                  </a:cubicBezTo>
                  <a:cubicBezTo>
                    <a:pt x="953" y="1184"/>
                    <a:pt x="951" y="1183"/>
                    <a:pt x="948" y="1184"/>
                  </a:cubicBezTo>
                  <a:cubicBezTo>
                    <a:pt x="946" y="1185"/>
                    <a:pt x="944" y="1188"/>
                    <a:pt x="942" y="1189"/>
                  </a:cubicBezTo>
                  <a:cubicBezTo>
                    <a:pt x="937" y="1191"/>
                    <a:pt x="932" y="1192"/>
                    <a:pt x="929" y="1193"/>
                  </a:cubicBezTo>
                  <a:cubicBezTo>
                    <a:pt x="928" y="1193"/>
                    <a:pt x="928" y="1194"/>
                    <a:pt x="927" y="1195"/>
                  </a:cubicBezTo>
                  <a:cubicBezTo>
                    <a:pt x="925" y="1195"/>
                    <a:pt x="919" y="1198"/>
                    <a:pt x="916" y="1199"/>
                  </a:cubicBezTo>
                  <a:cubicBezTo>
                    <a:pt x="914" y="1200"/>
                    <a:pt x="912" y="1200"/>
                    <a:pt x="910" y="1200"/>
                  </a:cubicBezTo>
                  <a:cubicBezTo>
                    <a:pt x="908" y="1201"/>
                    <a:pt x="906" y="1201"/>
                    <a:pt x="904" y="1202"/>
                  </a:cubicBezTo>
                  <a:cubicBezTo>
                    <a:pt x="901" y="1203"/>
                    <a:pt x="898" y="1205"/>
                    <a:pt x="896" y="1205"/>
                  </a:cubicBezTo>
                  <a:cubicBezTo>
                    <a:pt x="894" y="1206"/>
                    <a:pt x="892" y="1205"/>
                    <a:pt x="890" y="1206"/>
                  </a:cubicBezTo>
                  <a:cubicBezTo>
                    <a:pt x="888" y="1206"/>
                    <a:pt x="887" y="1209"/>
                    <a:pt x="886" y="1209"/>
                  </a:cubicBezTo>
                  <a:cubicBezTo>
                    <a:pt x="885" y="1209"/>
                    <a:pt x="882" y="1209"/>
                    <a:pt x="880" y="1209"/>
                  </a:cubicBezTo>
                  <a:cubicBezTo>
                    <a:pt x="880" y="1209"/>
                    <a:pt x="878" y="1209"/>
                    <a:pt x="878" y="1209"/>
                  </a:cubicBezTo>
                  <a:cubicBezTo>
                    <a:pt x="878" y="1209"/>
                    <a:pt x="875" y="1208"/>
                    <a:pt x="876" y="1208"/>
                  </a:cubicBezTo>
                  <a:cubicBezTo>
                    <a:pt x="874" y="1208"/>
                    <a:pt x="873" y="1210"/>
                    <a:pt x="870" y="1211"/>
                  </a:cubicBezTo>
                  <a:cubicBezTo>
                    <a:pt x="867" y="1212"/>
                    <a:pt x="865" y="1212"/>
                    <a:pt x="864" y="1212"/>
                  </a:cubicBezTo>
                  <a:cubicBezTo>
                    <a:pt x="861" y="1213"/>
                    <a:pt x="859" y="1216"/>
                    <a:pt x="857" y="1216"/>
                  </a:cubicBezTo>
                  <a:cubicBezTo>
                    <a:pt x="851" y="1218"/>
                    <a:pt x="847" y="1215"/>
                    <a:pt x="843" y="1215"/>
                  </a:cubicBezTo>
                  <a:cubicBezTo>
                    <a:pt x="840" y="1216"/>
                    <a:pt x="836" y="1217"/>
                    <a:pt x="832" y="1218"/>
                  </a:cubicBezTo>
                  <a:cubicBezTo>
                    <a:pt x="828" y="1219"/>
                    <a:pt x="823" y="1221"/>
                    <a:pt x="818" y="1222"/>
                  </a:cubicBezTo>
                  <a:cubicBezTo>
                    <a:pt x="814" y="1223"/>
                    <a:pt x="809" y="1224"/>
                    <a:pt x="804" y="1224"/>
                  </a:cubicBezTo>
                  <a:cubicBezTo>
                    <a:pt x="799" y="1225"/>
                    <a:pt x="794" y="1226"/>
                    <a:pt x="790" y="1226"/>
                  </a:cubicBezTo>
                  <a:cubicBezTo>
                    <a:pt x="785" y="1227"/>
                    <a:pt x="779" y="1230"/>
                    <a:pt x="774" y="1231"/>
                  </a:cubicBezTo>
                  <a:cubicBezTo>
                    <a:pt x="772" y="1231"/>
                    <a:pt x="770" y="1231"/>
                    <a:pt x="767" y="1232"/>
                  </a:cubicBezTo>
                  <a:cubicBezTo>
                    <a:pt x="765" y="1232"/>
                    <a:pt x="763" y="1232"/>
                    <a:pt x="761" y="1232"/>
                  </a:cubicBezTo>
                  <a:cubicBezTo>
                    <a:pt x="756" y="1232"/>
                    <a:pt x="751" y="1232"/>
                    <a:pt x="747" y="1232"/>
                  </a:cubicBezTo>
                  <a:cubicBezTo>
                    <a:pt x="743" y="1232"/>
                    <a:pt x="738" y="1232"/>
                    <a:pt x="735" y="1233"/>
                  </a:cubicBezTo>
                  <a:cubicBezTo>
                    <a:pt x="731" y="1234"/>
                    <a:pt x="729" y="1235"/>
                    <a:pt x="727" y="1236"/>
                  </a:cubicBezTo>
                  <a:cubicBezTo>
                    <a:pt x="728" y="1235"/>
                    <a:pt x="727" y="1240"/>
                    <a:pt x="727" y="1240"/>
                  </a:cubicBezTo>
                  <a:cubicBezTo>
                    <a:pt x="726" y="1242"/>
                    <a:pt x="725" y="1242"/>
                    <a:pt x="724" y="1243"/>
                  </a:cubicBezTo>
                  <a:cubicBezTo>
                    <a:pt x="724" y="1244"/>
                    <a:pt x="726" y="1246"/>
                    <a:pt x="726" y="1248"/>
                  </a:cubicBezTo>
                  <a:cubicBezTo>
                    <a:pt x="727" y="1253"/>
                    <a:pt x="724" y="1251"/>
                    <a:pt x="729" y="1254"/>
                  </a:cubicBezTo>
                  <a:cubicBezTo>
                    <a:pt x="734" y="1258"/>
                    <a:pt x="733" y="1257"/>
                    <a:pt x="741" y="1259"/>
                  </a:cubicBezTo>
                  <a:cubicBezTo>
                    <a:pt x="745" y="1260"/>
                    <a:pt x="747" y="1261"/>
                    <a:pt x="748" y="1260"/>
                  </a:cubicBezTo>
                  <a:cubicBezTo>
                    <a:pt x="749" y="1259"/>
                    <a:pt x="750" y="1261"/>
                    <a:pt x="750" y="1261"/>
                  </a:cubicBezTo>
                  <a:cubicBezTo>
                    <a:pt x="752" y="1261"/>
                    <a:pt x="755" y="1260"/>
                    <a:pt x="758" y="1260"/>
                  </a:cubicBezTo>
                  <a:cubicBezTo>
                    <a:pt x="760" y="1260"/>
                    <a:pt x="762" y="1261"/>
                    <a:pt x="763" y="1261"/>
                  </a:cubicBezTo>
                  <a:cubicBezTo>
                    <a:pt x="763" y="1261"/>
                    <a:pt x="767" y="1260"/>
                    <a:pt x="769" y="1260"/>
                  </a:cubicBezTo>
                  <a:cubicBezTo>
                    <a:pt x="772" y="1260"/>
                    <a:pt x="775" y="1261"/>
                    <a:pt x="778" y="1261"/>
                  </a:cubicBezTo>
                  <a:cubicBezTo>
                    <a:pt x="781" y="1261"/>
                    <a:pt x="784" y="1260"/>
                    <a:pt x="787" y="1260"/>
                  </a:cubicBezTo>
                  <a:cubicBezTo>
                    <a:pt x="790" y="1259"/>
                    <a:pt x="793" y="1260"/>
                    <a:pt x="796" y="1260"/>
                  </a:cubicBezTo>
                  <a:cubicBezTo>
                    <a:pt x="799" y="1260"/>
                    <a:pt x="802" y="1260"/>
                    <a:pt x="805" y="1260"/>
                  </a:cubicBezTo>
                  <a:cubicBezTo>
                    <a:pt x="807" y="1259"/>
                    <a:pt x="807" y="1258"/>
                    <a:pt x="810" y="1258"/>
                  </a:cubicBezTo>
                  <a:cubicBezTo>
                    <a:pt x="813" y="1257"/>
                    <a:pt x="817" y="1259"/>
                    <a:pt x="823" y="1259"/>
                  </a:cubicBezTo>
                  <a:cubicBezTo>
                    <a:pt x="826" y="1258"/>
                    <a:pt x="831" y="1256"/>
                    <a:pt x="835" y="1255"/>
                  </a:cubicBezTo>
                  <a:cubicBezTo>
                    <a:pt x="838" y="1255"/>
                    <a:pt x="840" y="1256"/>
                    <a:pt x="842" y="1255"/>
                  </a:cubicBezTo>
                  <a:cubicBezTo>
                    <a:pt x="846" y="1254"/>
                    <a:pt x="848" y="1253"/>
                    <a:pt x="850" y="1252"/>
                  </a:cubicBezTo>
                  <a:cubicBezTo>
                    <a:pt x="851" y="1252"/>
                    <a:pt x="854" y="1254"/>
                    <a:pt x="856" y="1254"/>
                  </a:cubicBezTo>
                  <a:cubicBezTo>
                    <a:pt x="860" y="1252"/>
                    <a:pt x="865" y="1250"/>
                    <a:pt x="869" y="1249"/>
                  </a:cubicBezTo>
                  <a:cubicBezTo>
                    <a:pt x="871" y="1248"/>
                    <a:pt x="874" y="1249"/>
                    <a:pt x="875" y="1249"/>
                  </a:cubicBezTo>
                  <a:cubicBezTo>
                    <a:pt x="878" y="1248"/>
                    <a:pt x="878" y="1247"/>
                    <a:pt x="880" y="1246"/>
                  </a:cubicBezTo>
                  <a:cubicBezTo>
                    <a:pt x="883" y="1245"/>
                    <a:pt x="883" y="1247"/>
                    <a:pt x="886" y="1247"/>
                  </a:cubicBezTo>
                  <a:cubicBezTo>
                    <a:pt x="890" y="1241"/>
                    <a:pt x="893" y="1243"/>
                    <a:pt x="898" y="1242"/>
                  </a:cubicBezTo>
                  <a:cubicBezTo>
                    <a:pt x="899" y="1242"/>
                    <a:pt x="903" y="1238"/>
                    <a:pt x="903" y="1241"/>
                  </a:cubicBezTo>
                  <a:cubicBezTo>
                    <a:pt x="900" y="1242"/>
                    <a:pt x="896" y="1242"/>
                    <a:pt x="897" y="1245"/>
                  </a:cubicBezTo>
                  <a:cubicBezTo>
                    <a:pt x="901" y="1244"/>
                    <a:pt x="903" y="1243"/>
                    <a:pt x="905" y="1241"/>
                  </a:cubicBezTo>
                  <a:cubicBezTo>
                    <a:pt x="906" y="1239"/>
                    <a:pt x="908" y="1238"/>
                    <a:pt x="909" y="1236"/>
                  </a:cubicBezTo>
                  <a:cubicBezTo>
                    <a:pt x="911" y="1239"/>
                    <a:pt x="915" y="1234"/>
                    <a:pt x="919" y="1234"/>
                  </a:cubicBezTo>
                  <a:cubicBezTo>
                    <a:pt x="922" y="1234"/>
                    <a:pt x="922" y="1236"/>
                    <a:pt x="925" y="1235"/>
                  </a:cubicBezTo>
                  <a:cubicBezTo>
                    <a:pt x="932" y="1233"/>
                    <a:pt x="936" y="1226"/>
                    <a:pt x="942" y="1227"/>
                  </a:cubicBezTo>
                  <a:cubicBezTo>
                    <a:pt x="943" y="1228"/>
                    <a:pt x="936" y="1229"/>
                    <a:pt x="939" y="1231"/>
                  </a:cubicBezTo>
                  <a:cubicBezTo>
                    <a:pt x="942" y="1230"/>
                    <a:pt x="942" y="1227"/>
                    <a:pt x="946" y="1225"/>
                  </a:cubicBezTo>
                  <a:cubicBezTo>
                    <a:pt x="947" y="1224"/>
                    <a:pt x="951" y="1224"/>
                    <a:pt x="954" y="1223"/>
                  </a:cubicBezTo>
                  <a:cubicBezTo>
                    <a:pt x="956" y="1222"/>
                    <a:pt x="958" y="1219"/>
                    <a:pt x="960" y="1218"/>
                  </a:cubicBezTo>
                  <a:cubicBezTo>
                    <a:pt x="960" y="1218"/>
                    <a:pt x="963" y="1218"/>
                    <a:pt x="964" y="1218"/>
                  </a:cubicBezTo>
                  <a:cubicBezTo>
                    <a:pt x="966" y="1217"/>
                    <a:pt x="968" y="1215"/>
                    <a:pt x="969" y="1216"/>
                  </a:cubicBezTo>
                  <a:cubicBezTo>
                    <a:pt x="970" y="1218"/>
                    <a:pt x="965" y="1219"/>
                    <a:pt x="966" y="1221"/>
                  </a:cubicBezTo>
                  <a:cubicBezTo>
                    <a:pt x="969" y="1219"/>
                    <a:pt x="973" y="1217"/>
                    <a:pt x="976" y="1215"/>
                  </a:cubicBezTo>
                  <a:cubicBezTo>
                    <a:pt x="980" y="1213"/>
                    <a:pt x="982" y="1212"/>
                    <a:pt x="983" y="1211"/>
                  </a:cubicBezTo>
                  <a:cubicBezTo>
                    <a:pt x="984" y="1209"/>
                    <a:pt x="983" y="1210"/>
                    <a:pt x="985" y="1208"/>
                  </a:cubicBezTo>
                  <a:cubicBezTo>
                    <a:pt x="988" y="1205"/>
                    <a:pt x="990" y="1204"/>
                    <a:pt x="992" y="1204"/>
                  </a:cubicBezTo>
                  <a:cubicBezTo>
                    <a:pt x="995" y="1203"/>
                    <a:pt x="997" y="1203"/>
                    <a:pt x="1000" y="1201"/>
                  </a:cubicBezTo>
                  <a:cubicBezTo>
                    <a:pt x="1003" y="1199"/>
                    <a:pt x="1004" y="1197"/>
                    <a:pt x="1006" y="1196"/>
                  </a:cubicBezTo>
                  <a:cubicBezTo>
                    <a:pt x="1009" y="1194"/>
                    <a:pt x="1014" y="1196"/>
                    <a:pt x="1017" y="1191"/>
                  </a:cubicBezTo>
                  <a:cubicBezTo>
                    <a:pt x="1015" y="1192"/>
                    <a:pt x="1014" y="1191"/>
                    <a:pt x="1015" y="1190"/>
                  </a:cubicBezTo>
                  <a:cubicBezTo>
                    <a:pt x="1019" y="1189"/>
                    <a:pt x="1022" y="1190"/>
                    <a:pt x="1025" y="1188"/>
                  </a:cubicBezTo>
                  <a:cubicBezTo>
                    <a:pt x="1030" y="1186"/>
                    <a:pt x="1032" y="1181"/>
                    <a:pt x="1037" y="1178"/>
                  </a:cubicBezTo>
                  <a:cubicBezTo>
                    <a:pt x="1040" y="1176"/>
                    <a:pt x="1042" y="1178"/>
                    <a:pt x="1046" y="1175"/>
                  </a:cubicBezTo>
                  <a:cubicBezTo>
                    <a:pt x="1046" y="1175"/>
                    <a:pt x="1050" y="1171"/>
                    <a:pt x="1051" y="1170"/>
                  </a:cubicBezTo>
                  <a:cubicBezTo>
                    <a:pt x="1052" y="1169"/>
                    <a:pt x="1053" y="1165"/>
                    <a:pt x="1055" y="1166"/>
                  </a:cubicBezTo>
                  <a:cubicBezTo>
                    <a:pt x="1057" y="1168"/>
                    <a:pt x="1052" y="1170"/>
                    <a:pt x="1053" y="1172"/>
                  </a:cubicBezTo>
                  <a:cubicBezTo>
                    <a:pt x="1056" y="1169"/>
                    <a:pt x="1061" y="1166"/>
                    <a:pt x="1064" y="1163"/>
                  </a:cubicBezTo>
                  <a:cubicBezTo>
                    <a:pt x="1068" y="1160"/>
                    <a:pt x="1071" y="1157"/>
                    <a:pt x="1074" y="1156"/>
                  </a:cubicBezTo>
                  <a:cubicBezTo>
                    <a:pt x="1075" y="1153"/>
                    <a:pt x="1071" y="1156"/>
                    <a:pt x="1073" y="1153"/>
                  </a:cubicBezTo>
                  <a:cubicBezTo>
                    <a:pt x="1076" y="1150"/>
                    <a:pt x="1086" y="1144"/>
                    <a:pt x="1087" y="1143"/>
                  </a:cubicBezTo>
                  <a:cubicBezTo>
                    <a:pt x="1087" y="1142"/>
                    <a:pt x="1087" y="1141"/>
                    <a:pt x="1088" y="1140"/>
                  </a:cubicBezTo>
                  <a:cubicBezTo>
                    <a:pt x="1090" y="1139"/>
                    <a:pt x="1092" y="1139"/>
                    <a:pt x="1094" y="1137"/>
                  </a:cubicBezTo>
                  <a:cubicBezTo>
                    <a:pt x="1098" y="1133"/>
                    <a:pt x="1102" y="1128"/>
                    <a:pt x="1106" y="1124"/>
                  </a:cubicBezTo>
                  <a:cubicBezTo>
                    <a:pt x="1107" y="1123"/>
                    <a:pt x="1108" y="1124"/>
                    <a:pt x="1110" y="1122"/>
                  </a:cubicBezTo>
                  <a:cubicBezTo>
                    <a:pt x="1115" y="1117"/>
                    <a:pt x="1119" y="1110"/>
                    <a:pt x="1125" y="1108"/>
                  </a:cubicBezTo>
                  <a:cubicBezTo>
                    <a:pt x="1125" y="1108"/>
                    <a:pt x="1124" y="1110"/>
                    <a:pt x="1124" y="1111"/>
                  </a:cubicBezTo>
                  <a:cubicBezTo>
                    <a:pt x="1130" y="1107"/>
                    <a:pt x="1138" y="1101"/>
                    <a:pt x="1142" y="1093"/>
                  </a:cubicBezTo>
                  <a:cubicBezTo>
                    <a:pt x="1143" y="1092"/>
                    <a:pt x="1141" y="1089"/>
                    <a:pt x="1142" y="1088"/>
                  </a:cubicBezTo>
                  <a:cubicBezTo>
                    <a:pt x="1143" y="1086"/>
                    <a:pt x="1147" y="1083"/>
                    <a:pt x="1148" y="1081"/>
                  </a:cubicBezTo>
                  <a:cubicBezTo>
                    <a:pt x="1150" y="1078"/>
                    <a:pt x="1152" y="1075"/>
                    <a:pt x="1154" y="1074"/>
                  </a:cubicBezTo>
                  <a:cubicBezTo>
                    <a:pt x="1157" y="1076"/>
                    <a:pt x="1153" y="1081"/>
                    <a:pt x="1154" y="1084"/>
                  </a:cubicBezTo>
                  <a:cubicBezTo>
                    <a:pt x="1160" y="1076"/>
                    <a:pt x="1157" y="1076"/>
                    <a:pt x="1157" y="1071"/>
                  </a:cubicBezTo>
                  <a:cubicBezTo>
                    <a:pt x="1160" y="1064"/>
                    <a:pt x="1165" y="1064"/>
                    <a:pt x="1168" y="1061"/>
                  </a:cubicBezTo>
                  <a:cubicBezTo>
                    <a:pt x="1172" y="1057"/>
                    <a:pt x="1173" y="1052"/>
                    <a:pt x="1177" y="1050"/>
                  </a:cubicBezTo>
                  <a:cubicBezTo>
                    <a:pt x="1176" y="1056"/>
                    <a:pt x="1168" y="1065"/>
                    <a:pt x="1164" y="1072"/>
                  </a:cubicBezTo>
                  <a:cubicBezTo>
                    <a:pt x="1163" y="1072"/>
                    <a:pt x="1162" y="1070"/>
                    <a:pt x="1160" y="1073"/>
                  </a:cubicBezTo>
                  <a:cubicBezTo>
                    <a:pt x="1157" y="1075"/>
                    <a:pt x="1161" y="1076"/>
                    <a:pt x="1160" y="1078"/>
                  </a:cubicBezTo>
                  <a:cubicBezTo>
                    <a:pt x="1158" y="1082"/>
                    <a:pt x="1149" y="1089"/>
                    <a:pt x="1143" y="1097"/>
                  </a:cubicBezTo>
                  <a:cubicBezTo>
                    <a:pt x="1140" y="1101"/>
                    <a:pt x="1140" y="1103"/>
                    <a:pt x="1138" y="1105"/>
                  </a:cubicBezTo>
                  <a:cubicBezTo>
                    <a:pt x="1136" y="1107"/>
                    <a:pt x="1133" y="1108"/>
                    <a:pt x="1132" y="1110"/>
                  </a:cubicBezTo>
                  <a:cubicBezTo>
                    <a:pt x="1131" y="1111"/>
                    <a:pt x="1129" y="1113"/>
                    <a:pt x="1127" y="1114"/>
                  </a:cubicBezTo>
                  <a:cubicBezTo>
                    <a:pt x="1126" y="1116"/>
                    <a:pt x="1124" y="1117"/>
                    <a:pt x="1124" y="1118"/>
                  </a:cubicBezTo>
                  <a:cubicBezTo>
                    <a:pt x="1122" y="1121"/>
                    <a:pt x="1124" y="1123"/>
                    <a:pt x="1121" y="1126"/>
                  </a:cubicBezTo>
                  <a:cubicBezTo>
                    <a:pt x="1118" y="1129"/>
                    <a:pt x="1117" y="1124"/>
                    <a:pt x="1115" y="1128"/>
                  </a:cubicBezTo>
                  <a:cubicBezTo>
                    <a:pt x="1115" y="1132"/>
                    <a:pt x="1112" y="1134"/>
                    <a:pt x="1110" y="1136"/>
                  </a:cubicBezTo>
                  <a:cubicBezTo>
                    <a:pt x="1107" y="1138"/>
                    <a:pt x="1103" y="1140"/>
                    <a:pt x="1100" y="1144"/>
                  </a:cubicBezTo>
                  <a:cubicBezTo>
                    <a:pt x="1100" y="1143"/>
                    <a:pt x="1101" y="1141"/>
                    <a:pt x="1100" y="1141"/>
                  </a:cubicBezTo>
                  <a:cubicBezTo>
                    <a:pt x="1098" y="1144"/>
                    <a:pt x="1096" y="1146"/>
                    <a:pt x="1094" y="1149"/>
                  </a:cubicBezTo>
                  <a:cubicBezTo>
                    <a:pt x="1092" y="1152"/>
                    <a:pt x="1090" y="1154"/>
                    <a:pt x="1088" y="1156"/>
                  </a:cubicBezTo>
                  <a:cubicBezTo>
                    <a:pt x="1084" y="1160"/>
                    <a:pt x="1084" y="1158"/>
                    <a:pt x="1081" y="1160"/>
                  </a:cubicBezTo>
                  <a:cubicBezTo>
                    <a:pt x="1081" y="1160"/>
                    <a:pt x="1080" y="1163"/>
                    <a:pt x="1078" y="1165"/>
                  </a:cubicBezTo>
                  <a:cubicBezTo>
                    <a:pt x="1075" y="1166"/>
                    <a:pt x="1073" y="1166"/>
                    <a:pt x="1070" y="1168"/>
                  </a:cubicBezTo>
                  <a:cubicBezTo>
                    <a:pt x="1070" y="1168"/>
                    <a:pt x="1069" y="1169"/>
                    <a:pt x="1068" y="1170"/>
                  </a:cubicBezTo>
                  <a:cubicBezTo>
                    <a:pt x="1067" y="1171"/>
                    <a:pt x="1066" y="1172"/>
                    <a:pt x="1066" y="1172"/>
                  </a:cubicBezTo>
                  <a:cubicBezTo>
                    <a:pt x="1062" y="1175"/>
                    <a:pt x="1060" y="1181"/>
                    <a:pt x="1056" y="1185"/>
                  </a:cubicBezTo>
                  <a:cubicBezTo>
                    <a:pt x="1055" y="1186"/>
                    <a:pt x="1052" y="1186"/>
                    <a:pt x="1050" y="1187"/>
                  </a:cubicBezTo>
                  <a:cubicBezTo>
                    <a:pt x="1043" y="1191"/>
                    <a:pt x="1039" y="1195"/>
                    <a:pt x="1035" y="1199"/>
                  </a:cubicBezTo>
                  <a:cubicBezTo>
                    <a:pt x="1033" y="1198"/>
                    <a:pt x="1036" y="1193"/>
                    <a:pt x="1032" y="1197"/>
                  </a:cubicBezTo>
                  <a:cubicBezTo>
                    <a:pt x="1026" y="1201"/>
                    <a:pt x="1032" y="1201"/>
                    <a:pt x="1030" y="1203"/>
                  </a:cubicBezTo>
                  <a:cubicBezTo>
                    <a:pt x="1025" y="1203"/>
                    <a:pt x="1021" y="1209"/>
                    <a:pt x="1015" y="1212"/>
                  </a:cubicBezTo>
                  <a:cubicBezTo>
                    <a:pt x="1013" y="1214"/>
                    <a:pt x="1012" y="1213"/>
                    <a:pt x="1009" y="1214"/>
                  </a:cubicBezTo>
                  <a:cubicBezTo>
                    <a:pt x="1010" y="1214"/>
                    <a:pt x="1008" y="1216"/>
                    <a:pt x="1008" y="1217"/>
                  </a:cubicBezTo>
                  <a:cubicBezTo>
                    <a:pt x="1006" y="1218"/>
                    <a:pt x="1004" y="1218"/>
                    <a:pt x="1003" y="1218"/>
                  </a:cubicBezTo>
                  <a:cubicBezTo>
                    <a:pt x="1000" y="1220"/>
                    <a:pt x="998" y="1223"/>
                    <a:pt x="995" y="1225"/>
                  </a:cubicBezTo>
                  <a:cubicBezTo>
                    <a:pt x="994" y="1225"/>
                    <a:pt x="991" y="1225"/>
                    <a:pt x="990" y="1225"/>
                  </a:cubicBezTo>
                  <a:cubicBezTo>
                    <a:pt x="987" y="1227"/>
                    <a:pt x="985" y="1229"/>
                    <a:pt x="983" y="1231"/>
                  </a:cubicBezTo>
                  <a:cubicBezTo>
                    <a:pt x="980" y="1233"/>
                    <a:pt x="978" y="1235"/>
                    <a:pt x="974" y="1236"/>
                  </a:cubicBezTo>
                  <a:cubicBezTo>
                    <a:pt x="972" y="1237"/>
                    <a:pt x="970" y="1236"/>
                    <a:pt x="967" y="1237"/>
                  </a:cubicBezTo>
                  <a:cubicBezTo>
                    <a:pt x="963" y="1239"/>
                    <a:pt x="960" y="1241"/>
                    <a:pt x="956" y="1243"/>
                  </a:cubicBezTo>
                  <a:cubicBezTo>
                    <a:pt x="953" y="1245"/>
                    <a:pt x="949" y="1247"/>
                    <a:pt x="945" y="1249"/>
                  </a:cubicBezTo>
                  <a:cubicBezTo>
                    <a:pt x="944" y="1250"/>
                    <a:pt x="943" y="1249"/>
                    <a:pt x="942" y="1250"/>
                  </a:cubicBezTo>
                  <a:cubicBezTo>
                    <a:pt x="940" y="1251"/>
                    <a:pt x="941" y="1252"/>
                    <a:pt x="938" y="1253"/>
                  </a:cubicBezTo>
                  <a:cubicBezTo>
                    <a:pt x="934" y="1255"/>
                    <a:pt x="928" y="1257"/>
                    <a:pt x="923" y="1259"/>
                  </a:cubicBezTo>
                  <a:cubicBezTo>
                    <a:pt x="917" y="1261"/>
                    <a:pt x="912" y="1263"/>
                    <a:pt x="909" y="1265"/>
                  </a:cubicBezTo>
                  <a:cubicBezTo>
                    <a:pt x="908" y="1265"/>
                    <a:pt x="906" y="1267"/>
                    <a:pt x="903" y="1268"/>
                  </a:cubicBezTo>
                  <a:cubicBezTo>
                    <a:pt x="901" y="1268"/>
                    <a:pt x="902" y="1267"/>
                    <a:pt x="899" y="1268"/>
                  </a:cubicBezTo>
                  <a:cubicBezTo>
                    <a:pt x="895" y="1269"/>
                    <a:pt x="893" y="1272"/>
                    <a:pt x="890" y="1273"/>
                  </a:cubicBezTo>
                  <a:cubicBezTo>
                    <a:pt x="888" y="1274"/>
                    <a:pt x="885" y="1273"/>
                    <a:pt x="882" y="1274"/>
                  </a:cubicBezTo>
                  <a:cubicBezTo>
                    <a:pt x="876" y="1275"/>
                    <a:pt x="867" y="1279"/>
                    <a:pt x="863" y="1280"/>
                  </a:cubicBezTo>
                  <a:cubicBezTo>
                    <a:pt x="860" y="1280"/>
                    <a:pt x="859" y="1280"/>
                    <a:pt x="857" y="1280"/>
                  </a:cubicBezTo>
                  <a:cubicBezTo>
                    <a:pt x="854" y="1281"/>
                    <a:pt x="851" y="1283"/>
                    <a:pt x="849" y="1284"/>
                  </a:cubicBezTo>
                  <a:cubicBezTo>
                    <a:pt x="843" y="1286"/>
                    <a:pt x="843" y="1284"/>
                    <a:pt x="841" y="1284"/>
                  </a:cubicBezTo>
                  <a:cubicBezTo>
                    <a:pt x="839" y="1285"/>
                    <a:pt x="836" y="1287"/>
                    <a:pt x="834" y="1287"/>
                  </a:cubicBezTo>
                  <a:cubicBezTo>
                    <a:pt x="834" y="1287"/>
                    <a:pt x="833" y="1287"/>
                    <a:pt x="832" y="1287"/>
                  </a:cubicBezTo>
                  <a:cubicBezTo>
                    <a:pt x="831" y="1287"/>
                    <a:pt x="829" y="1287"/>
                    <a:pt x="828" y="1288"/>
                  </a:cubicBezTo>
                  <a:cubicBezTo>
                    <a:pt x="821" y="1288"/>
                    <a:pt x="820" y="1289"/>
                    <a:pt x="820" y="1286"/>
                  </a:cubicBezTo>
                  <a:cubicBezTo>
                    <a:pt x="813" y="1290"/>
                    <a:pt x="803" y="1294"/>
                    <a:pt x="792" y="1295"/>
                  </a:cubicBezTo>
                  <a:cubicBezTo>
                    <a:pt x="791" y="1295"/>
                    <a:pt x="792" y="1294"/>
                    <a:pt x="791" y="1294"/>
                  </a:cubicBezTo>
                  <a:cubicBezTo>
                    <a:pt x="788" y="1292"/>
                    <a:pt x="781" y="1295"/>
                    <a:pt x="776" y="1295"/>
                  </a:cubicBezTo>
                  <a:cubicBezTo>
                    <a:pt x="771" y="1295"/>
                    <a:pt x="767" y="1292"/>
                    <a:pt x="761" y="1294"/>
                  </a:cubicBezTo>
                  <a:cubicBezTo>
                    <a:pt x="761" y="1295"/>
                    <a:pt x="764" y="1296"/>
                    <a:pt x="762" y="1296"/>
                  </a:cubicBezTo>
                  <a:cubicBezTo>
                    <a:pt x="756" y="1298"/>
                    <a:pt x="748" y="1297"/>
                    <a:pt x="743" y="1297"/>
                  </a:cubicBezTo>
                  <a:cubicBezTo>
                    <a:pt x="740" y="1297"/>
                    <a:pt x="737" y="1300"/>
                    <a:pt x="734" y="1300"/>
                  </a:cubicBezTo>
                  <a:cubicBezTo>
                    <a:pt x="733" y="1300"/>
                    <a:pt x="726" y="1300"/>
                    <a:pt x="722" y="1300"/>
                  </a:cubicBezTo>
                  <a:cubicBezTo>
                    <a:pt x="716" y="1300"/>
                    <a:pt x="706" y="1300"/>
                    <a:pt x="699" y="1300"/>
                  </a:cubicBezTo>
                  <a:cubicBezTo>
                    <a:pt x="697" y="1300"/>
                    <a:pt x="694" y="1299"/>
                    <a:pt x="692" y="1298"/>
                  </a:cubicBezTo>
                  <a:cubicBezTo>
                    <a:pt x="690" y="1298"/>
                    <a:pt x="687" y="1299"/>
                    <a:pt x="685" y="1299"/>
                  </a:cubicBezTo>
                  <a:cubicBezTo>
                    <a:pt x="683" y="1299"/>
                    <a:pt x="680" y="1298"/>
                    <a:pt x="677" y="1298"/>
                  </a:cubicBezTo>
                  <a:cubicBezTo>
                    <a:pt x="675" y="1298"/>
                    <a:pt x="674" y="1299"/>
                    <a:pt x="672" y="1298"/>
                  </a:cubicBezTo>
                  <a:cubicBezTo>
                    <a:pt x="669" y="1298"/>
                    <a:pt x="666" y="1297"/>
                    <a:pt x="663" y="1296"/>
                  </a:cubicBezTo>
                  <a:cubicBezTo>
                    <a:pt x="661" y="1296"/>
                    <a:pt x="660" y="1297"/>
                    <a:pt x="657" y="1296"/>
                  </a:cubicBezTo>
                  <a:cubicBezTo>
                    <a:pt x="654" y="1296"/>
                    <a:pt x="651" y="1295"/>
                    <a:pt x="649" y="1295"/>
                  </a:cubicBezTo>
                  <a:cubicBezTo>
                    <a:pt x="645" y="1294"/>
                    <a:pt x="641" y="1295"/>
                    <a:pt x="637" y="1294"/>
                  </a:cubicBezTo>
                  <a:cubicBezTo>
                    <a:pt x="633" y="1294"/>
                    <a:pt x="629" y="1292"/>
                    <a:pt x="624" y="1291"/>
                  </a:cubicBezTo>
                  <a:cubicBezTo>
                    <a:pt x="621" y="1290"/>
                    <a:pt x="618" y="1290"/>
                    <a:pt x="614" y="1290"/>
                  </a:cubicBezTo>
                  <a:cubicBezTo>
                    <a:pt x="611" y="1290"/>
                    <a:pt x="608" y="1289"/>
                    <a:pt x="604" y="1288"/>
                  </a:cubicBezTo>
                  <a:cubicBezTo>
                    <a:pt x="603" y="1288"/>
                    <a:pt x="603" y="1287"/>
                    <a:pt x="600" y="1287"/>
                  </a:cubicBezTo>
                  <a:cubicBezTo>
                    <a:pt x="599" y="1286"/>
                    <a:pt x="595" y="1287"/>
                    <a:pt x="593" y="1286"/>
                  </a:cubicBezTo>
                  <a:cubicBezTo>
                    <a:pt x="592" y="1286"/>
                    <a:pt x="590" y="1284"/>
                    <a:pt x="589" y="1284"/>
                  </a:cubicBezTo>
                  <a:cubicBezTo>
                    <a:pt x="585" y="1283"/>
                    <a:pt x="579" y="1284"/>
                    <a:pt x="576" y="1283"/>
                  </a:cubicBezTo>
                  <a:cubicBezTo>
                    <a:pt x="573" y="1279"/>
                    <a:pt x="571" y="1280"/>
                    <a:pt x="565" y="1279"/>
                  </a:cubicBezTo>
                  <a:cubicBezTo>
                    <a:pt x="558" y="1276"/>
                    <a:pt x="552" y="1275"/>
                    <a:pt x="547" y="1273"/>
                  </a:cubicBezTo>
                  <a:cubicBezTo>
                    <a:pt x="538" y="1271"/>
                    <a:pt x="529" y="1265"/>
                    <a:pt x="521" y="1262"/>
                  </a:cubicBezTo>
                  <a:cubicBezTo>
                    <a:pt x="514" y="1260"/>
                    <a:pt x="512" y="1259"/>
                    <a:pt x="507" y="1256"/>
                  </a:cubicBezTo>
                  <a:cubicBezTo>
                    <a:pt x="502" y="1254"/>
                    <a:pt x="496" y="1253"/>
                    <a:pt x="491" y="1251"/>
                  </a:cubicBezTo>
                  <a:cubicBezTo>
                    <a:pt x="482" y="1247"/>
                    <a:pt x="474" y="1242"/>
                    <a:pt x="465" y="1238"/>
                  </a:cubicBezTo>
                  <a:cubicBezTo>
                    <a:pt x="461" y="1236"/>
                    <a:pt x="457" y="1233"/>
                    <a:pt x="452" y="1231"/>
                  </a:cubicBezTo>
                  <a:cubicBezTo>
                    <a:pt x="450" y="1230"/>
                    <a:pt x="448" y="1229"/>
                    <a:pt x="446" y="1228"/>
                  </a:cubicBezTo>
                  <a:cubicBezTo>
                    <a:pt x="444" y="1227"/>
                    <a:pt x="441" y="1226"/>
                    <a:pt x="439" y="1225"/>
                  </a:cubicBezTo>
                  <a:cubicBezTo>
                    <a:pt x="439" y="1226"/>
                    <a:pt x="441" y="1228"/>
                    <a:pt x="443" y="1230"/>
                  </a:cubicBezTo>
                  <a:cubicBezTo>
                    <a:pt x="445" y="1231"/>
                    <a:pt x="447" y="1233"/>
                    <a:pt x="446" y="1234"/>
                  </a:cubicBezTo>
                  <a:cubicBezTo>
                    <a:pt x="442" y="1233"/>
                    <a:pt x="433" y="1230"/>
                    <a:pt x="432" y="1226"/>
                  </a:cubicBezTo>
                  <a:cubicBezTo>
                    <a:pt x="429" y="1222"/>
                    <a:pt x="434" y="1224"/>
                    <a:pt x="436" y="1223"/>
                  </a:cubicBezTo>
                  <a:cubicBezTo>
                    <a:pt x="431" y="1218"/>
                    <a:pt x="423" y="1215"/>
                    <a:pt x="417" y="1211"/>
                  </a:cubicBezTo>
                  <a:cubicBezTo>
                    <a:pt x="416" y="1209"/>
                    <a:pt x="415" y="1207"/>
                    <a:pt x="414" y="1206"/>
                  </a:cubicBezTo>
                  <a:cubicBezTo>
                    <a:pt x="414" y="1206"/>
                    <a:pt x="412" y="1207"/>
                    <a:pt x="411" y="1207"/>
                  </a:cubicBezTo>
                  <a:cubicBezTo>
                    <a:pt x="408" y="1206"/>
                    <a:pt x="405" y="1204"/>
                    <a:pt x="403" y="1202"/>
                  </a:cubicBezTo>
                  <a:cubicBezTo>
                    <a:pt x="400" y="1200"/>
                    <a:pt x="398" y="1197"/>
                    <a:pt x="396" y="1196"/>
                  </a:cubicBezTo>
                  <a:cubicBezTo>
                    <a:pt x="393" y="1194"/>
                    <a:pt x="390" y="1192"/>
                    <a:pt x="386" y="1190"/>
                  </a:cubicBezTo>
                  <a:cubicBezTo>
                    <a:pt x="384" y="1188"/>
                    <a:pt x="383" y="1187"/>
                    <a:pt x="381" y="1186"/>
                  </a:cubicBezTo>
                  <a:cubicBezTo>
                    <a:pt x="379" y="1184"/>
                    <a:pt x="378" y="1183"/>
                    <a:pt x="376" y="1182"/>
                  </a:cubicBezTo>
                  <a:cubicBezTo>
                    <a:pt x="374" y="1180"/>
                    <a:pt x="374" y="1177"/>
                    <a:pt x="371" y="1174"/>
                  </a:cubicBezTo>
                  <a:cubicBezTo>
                    <a:pt x="371" y="1175"/>
                    <a:pt x="368" y="1173"/>
                    <a:pt x="366" y="1171"/>
                  </a:cubicBezTo>
                  <a:cubicBezTo>
                    <a:pt x="364" y="1169"/>
                    <a:pt x="363" y="1167"/>
                    <a:pt x="362" y="1165"/>
                  </a:cubicBezTo>
                  <a:cubicBezTo>
                    <a:pt x="360" y="1164"/>
                    <a:pt x="355" y="1162"/>
                    <a:pt x="354" y="1163"/>
                  </a:cubicBezTo>
                  <a:cubicBezTo>
                    <a:pt x="355" y="1167"/>
                    <a:pt x="362" y="1168"/>
                    <a:pt x="360" y="1171"/>
                  </a:cubicBezTo>
                  <a:cubicBezTo>
                    <a:pt x="354" y="1167"/>
                    <a:pt x="349" y="1162"/>
                    <a:pt x="345" y="1158"/>
                  </a:cubicBezTo>
                  <a:cubicBezTo>
                    <a:pt x="343" y="1156"/>
                    <a:pt x="339" y="1154"/>
                    <a:pt x="338" y="1153"/>
                  </a:cubicBezTo>
                  <a:cubicBezTo>
                    <a:pt x="337" y="1151"/>
                    <a:pt x="336" y="1148"/>
                    <a:pt x="335" y="1146"/>
                  </a:cubicBezTo>
                  <a:cubicBezTo>
                    <a:pt x="331" y="1140"/>
                    <a:pt x="323" y="1135"/>
                    <a:pt x="320" y="1132"/>
                  </a:cubicBezTo>
                  <a:cubicBezTo>
                    <a:pt x="313" y="1125"/>
                    <a:pt x="305" y="1113"/>
                    <a:pt x="300" y="1111"/>
                  </a:cubicBezTo>
                  <a:cubicBezTo>
                    <a:pt x="298" y="1110"/>
                    <a:pt x="295" y="1110"/>
                    <a:pt x="294" y="1109"/>
                  </a:cubicBezTo>
                  <a:cubicBezTo>
                    <a:pt x="288" y="1105"/>
                    <a:pt x="288" y="1101"/>
                    <a:pt x="285" y="1097"/>
                  </a:cubicBezTo>
                  <a:cubicBezTo>
                    <a:pt x="283" y="1094"/>
                    <a:pt x="280" y="1093"/>
                    <a:pt x="278" y="1090"/>
                  </a:cubicBezTo>
                  <a:cubicBezTo>
                    <a:pt x="278" y="1090"/>
                    <a:pt x="279" y="1089"/>
                    <a:pt x="279" y="1088"/>
                  </a:cubicBezTo>
                  <a:cubicBezTo>
                    <a:pt x="279" y="1088"/>
                    <a:pt x="279" y="1087"/>
                    <a:pt x="277" y="1087"/>
                  </a:cubicBezTo>
                  <a:cubicBezTo>
                    <a:pt x="278" y="1089"/>
                    <a:pt x="278" y="1089"/>
                    <a:pt x="278" y="1090"/>
                  </a:cubicBezTo>
                  <a:cubicBezTo>
                    <a:pt x="274" y="1086"/>
                    <a:pt x="271" y="1079"/>
                    <a:pt x="277" y="1082"/>
                  </a:cubicBezTo>
                  <a:cubicBezTo>
                    <a:pt x="274" y="1077"/>
                    <a:pt x="269" y="1080"/>
                    <a:pt x="267" y="1077"/>
                  </a:cubicBezTo>
                  <a:cubicBezTo>
                    <a:pt x="267" y="1077"/>
                    <a:pt x="266" y="1068"/>
                    <a:pt x="268" y="1069"/>
                  </a:cubicBezTo>
                  <a:cubicBezTo>
                    <a:pt x="271" y="1072"/>
                    <a:pt x="269" y="1073"/>
                    <a:pt x="271" y="1076"/>
                  </a:cubicBezTo>
                  <a:cubicBezTo>
                    <a:pt x="274" y="1072"/>
                    <a:pt x="267" y="1064"/>
                    <a:pt x="262" y="1059"/>
                  </a:cubicBezTo>
                  <a:cubicBezTo>
                    <a:pt x="261" y="1057"/>
                    <a:pt x="258" y="1056"/>
                    <a:pt x="256" y="1054"/>
                  </a:cubicBezTo>
                  <a:cubicBezTo>
                    <a:pt x="253" y="1052"/>
                    <a:pt x="253" y="1050"/>
                    <a:pt x="251" y="1049"/>
                  </a:cubicBezTo>
                  <a:cubicBezTo>
                    <a:pt x="248" y="1050"/>
                    <a:pt x="256" y="1057"/>
                    <a:pt x="253" y="1058"/>
                  </a:cubicBezTo>
                  <a:cubicBezTo>
                    <a:pt x="251" y="1053"/>
                    <a:pt x="248" y="1049"/>
                    <a:pt x="244" y="1044"/>
                  </a:cubicBezTo>
                  <a:cubicBezTo>
                    <a:pt x="241" y="1040"/>
                    <a:pt x="238" y="1035"/>
                    <a:pt x="239" y="1031"/>
                  </a:cubicBezTo>
                  <a:cubicBezTo>
                    <a:pt x="240" y="1034"/>
                    <a:pt x="241" y="1035"/>
                    <a:pt x="243" y="1035"/>
                  </a:cubicBezTo>
                  <a:cubicBezTo>
                    <a:pt x="238" y="1029"/>
                    <a:pt x="237" y="1021"/>
                    <a:pt x="233" y="1019"/>
                  </a:cubicBezTo>
                  <a:cubicBezTo>
                    <a:pt x="232" y="1023"/>
                    <a:pt x="239" y="1026"/>
                    <a:pt x="236" y="1029"/>
                  </a:cubicBezTo>
                  <a:cubicBezTo>
                    <a:pt x="235" y="1028"/>
                    <a:pt x="233" y="1026"/>
                    <a:pt x="231" y="1024"/>
                  </a:cubicBezTo>
                  <a:cubicBezTo>
                    <a:pt x="230" y="1022"/>
                    <a:pt x="227" y="1017"/>
                    <a:pt x="225" y="1019"/>
                  </a:cubicBezTo>
                  <a:cubicBezTo>
                    <a:pt x="226" y="1024"/>
                    <a:pt x="231" y="1028"/>
                    <a:pt x="234" y="1030"/>
                  </a:cubicBezTo>
                  <a:cubicBezTo>
                    <a:pt x="234" y="1033"/>
                    <a:pt x="234" y="1036"/>
                    <a:pt x="236" y="1038"/>
                  </a:cubicBezTo>
                  <a:cubicBezTo>
                    <a:pt x="238" y="1041"/>
                    <a:pt x="240" y="1044"/>
                    <a:pt x="242" y="1046"/>
                  </a:cubicBezTo>
                  <a:cubicBezTo>
                    <a:pt x="245" y="1050"/>
                    <a:pt x="247" y="1055"/>
                    <a:pt x="249" y="1059"/>
                  </a:cubicBezTo>
                  <a:cubicBezTo>
                    <a:pt x="251" y="1061"/>
                    <a:pt x="252" y="1060"/>
                    <a:pt x="254" y="1063"/>
                  </a:cubicBezTo>
                  <a:cubicBezTo>
                    <a:pt x="257" y="1066"/>
                    <a:pt x="255" y="1067"/>
                    <a:pt x="257" y="1070"/>
                  </a:cubicBezTo>
                  <a:cubicBezTo>
                    <a:pt x="261" y="1075"/>
                    <a:pt x="265" y="1080"/>
                    <a:pt x="270" y="1086"/>
                  </a:cubicBezTo>
                  <a:cubicBezTo>
                    <a:pt x="273" y="1090"/>
                    <a:pt x="276" y="1094"/>
                    <a:pt x="279" y="1099"/>
                  </a:cubicBezTo>
                  <a:cubicBezTo>
                    <a:pt x="282" y="1103"/>
                    <a:pt x="285" y="1107"/>
                    <a:pt x="289" y="1111"/>
                  </a:cubicBezTo>
                  <a:cubicBezTo>
                    <a:pt x="291" y="1114"/>
                    <a:pt x="294" y="1118"/>
                    <a:pt x="297" y="1121"/>
                  </a:cubicBezTo>
                  <a:cubicBezTo>
                    <a:pt x="299" y="1124"/>
                    <a:pt x="302" y="1127"/>
                    <a:pt x="305" y="1129"/>
                  </a:cubicBezTo>
                  <a:cubicBezTo>
                    <a:pt x="306" y="1130"/>
                    <a:pt x="309" y="1131"/>
                    <a:pt x="311" y="1133"/>
                  </a:cubicBezTo>
                  <a:cubicBezTo>
                    <a:pt x="313" y="1135"/>
                    <a:pt x="314" y="1138"/>
                    <a:pt x="316" y="1141"/>
                  </a:cubicBezTo>
                  <a:cubicBezTo>
                    <a:pt x="319" y="1144"/>
                    <a:pt x="323" y="1148"/>
                    <a:pt x="326" y="1151"/>
                  </a:cubicBezTo>
                  <a:cubicBezTo>
                    <a:pt x="329" y="1153"/>
                    <a:pt x="330" y="1152"/>
                    <a:pt x="333" y="1155"/>
                  </a:cubicBezTo>
                  <a:cubicBezTo>
                    <a:pt x="334" y="1156"/>
                    <a:pt x="335" y="1159"/>
                    <a:pt x="338" y="1162"/>
                  </a:cubicBezTo>
                  <a:cubicBezTo>
                    <a:pt x="344" y="1169"/>
                    <a:pt x="353" y="1175"/>
                    <a:pt x="356" y="1179"/>
                  </a:cubicBezTo>
                  <a:cubicBezTo>
                    <a:pt x="359" y="1183"/>
                    <a:pt x="358" y="1182"/>
                    <a:pt x="361" y="1184"/>
                  </a:cubicBezTo>
                  <a:cubicBezTo>
                    <a:pt x="364" y="1186"/>
                    <a:pt x="363" y="1187"/>
                    <a:pt x="365" y="1189"/>
                  </a:cubicBezTo>
                  <a:cubicBezTo>
                    <a:pt x="367" y="1190"/>
                    <a:pt x="370" y="1192"/>
                    <a:pt x="373" y="1194"/>
                  </a:cubicBezTo>
                  <a:cubicBezTo>
                    <a:pt x="375" y="1195"/>
                    <a:pt x="378" y="1197"/>
                    <a:pt x="380" y="1199"/>
                  </a:cubicBezTo>
                  <a:cubicBezTo>
                    <a:pt x="382" y="1200"/>
                    <a:pt x="384" y="1202"/>
                    <a:pt x="385" y="1204"/>
                  </a:cubicBezTo>
                  <a:cubicBezTo>
                    <a:pt x="387" y="1205"/>
                    <a:pt x="389" y="1204"/>
                    <a:pt x="391" y="1206"/>
                  </a:cubicBezTo>
                  <a:cubicBezTo>
                    <a:pt x="393" y="1207"/>
                    <a:pt x="394" y="1209"/>
                    <a:pt x="397" y="1211"/>
                  </a:cubicBezTo>
                  <a:cubicBezTo>
                    <a:pt x="402" y="1214"/>
                    <a:pt x="411" y="1217"/>
                    <a:pt x="414" y="1220"/>
                  </a:cubicBezTo>
                  <a:cubicBezTo>
                    <a:pt x="415" y="1221"/>
                    <a:pt x="417" y="1224"/>
                    <a:pt x="418" y="1226"/>
                  </a:cubicBezTo>
                  <a:cubicBezTo>
                    <a:pt x="422" y="1229"/>
                    <a:pt x="426" y="1230"/>
                    <a:pt x="429" y="1233"/>
                  </a:cubicBezTo>
                  <a:cubicBezTo>
                    <a:pt x="425" y="1233"/>
                    <a:pt x="429" y="1236"/>
                    <a:pt x="431" y="1237"/>
                  </a:cubicBezTo>
                  <a:cubicBezTo>
                    <a:pt x="437" y="1241"/>
                    <a:pt x="439" y="1239"/>
                    <a:pt x="444" y="1240"/>
                  </a:cubicBezTo>
                  <a:cubicBezTo>
                    <a:pt x="446" y="1241"/>
                    <a:pt x="449" y="1244"/>
                    <a:pt x="451" y="1245"/>
                  </a:cubicBezTo>
                  <a:cubicBezTo>
                    <a:pt x="453" y="1246"/>
                    <a:pt x="455" y="1245"/>
                    <a:pt x="457" y="1246"/>
                  </a:cubicBezTo>
                  <a:cubicBezTo>
                    <a:pt x="459" y="1247"/>
                    <a:pt x="463" y="1250"/>
                    <a:pt x="466" y="1252"/>
                  </a:cubicBezTo>
                  <a:cubicBezTo>
                    <a:pt x="470" y="1254"/>
                    <a:pt x="476" y="1256"/>
                    <a:pt x="478" y="1257"/>
                  </a:cubicBezTo>
                  <a:cubicBezTo>
                    <a:pt x="481" y="1259"/>
                    <a:pt x="482" y="1261"/>
                    <a:pt x="484" y="1262"/>
                  </a:cubicBezTo>
                  <a:cubicBezTo>
                    <a:pt x="489" y="1264"/>
                    <a:pt x="495" y="1265"/>
                    <a:pt x="500" y="1267"/>
                  </a:cubicBezTo>
                  <a:cubicBezTo>
                    <a:pt x="503" y="1268"/>
                    <a:pt x="509" y="1269"/>
                    <a:pt x="511" y="1270"/>
                  </a:cubicBezTo>
                  <a:cubicBezTo>
                    <a:pt x="511" y="1270"/>
                    <a:pt x="512" y="1272"/>
                    <a:pt x="512" y="1272"/>
                  </a:cubicBezTo>
                  <a:cubicBezTo>
                    <a:pt x="515" y="1276"/>
                    <a:pt x="527" y="1278"/>
                    <a:pt x="534" y="1280"/>
                  </a:cubicBezTo>
                  <a:cubicBezTo>
                    <a:pt x="539" y="1282"/>
                    <a:pt x="548" y="1285"/>
                    <a:pt x="557" y="1287"/>
                  </a:cubicBezTo>
                  <a:cubicBezTo>
                    <a:pt x="566" y="1290"/>
                    <a:pt x="575" y="1293"/>
                    <a:pt x="576" y="1294"/>
                  </a:cubicBezTo>
                  <a:cubicBezTo>
                    <a:pt x="581" y="1297"/>
                    <a:pt x="584" y="1295"/>
                    <a:pt x="588" y="1296"/>
                  </a:cubicBezTo>
                  <a:cubicBezTo>
                    <a:pt x="593" y="1296"/>
                    <a:pt x="598" y="1298"/>
                    <a:pt x="604" y="1299"/>
                  </a:cubicBezTo>
                  <a:cubicBezTo>
                    <a:pt x="607" y="1300"/>
                    <a:pt x="610" y="1301"/>
                    <a:pt x="613" y="1302"/>
                  </a:cubicBezTo>
                  <a:cubicBezTo>
                    <a:pt x="616" y="1302"/>
                    <a:pt x="619" y="1303"/>
                    <a:pt x="623" y="1304"/>
                  </a:cubicBezTo>
                  <a:cubicBezTo>
                    <a:pt x="626" y="1304"/>
                    <a:pt x="629" y="1305"/>
                    <a:pt x="633" y="1306"/>
                  </a:cubicBezTo>
                  <a:cubicBezTo>
                    <a:pt x="636" y="1306"/>
                    <a:pt x="640" y="1307"/>
                    <a:pt x="643" y="1307"/>
                  </a:cubicBezTo>
                  <a:cubicBezTo>
                    <a:pt x="648" y="1308"/>
                    <a:pt x="654" y="1307"/>
                    <a:pt x="659" y="1308"/>
                  </a:cubicBezTo>
                  <a:cubicBezTo>
                    <a:pt x="663" y="1309"/>
                    <a:pt x="667" y="1310"/>
                    <a:pt x="671" y="1311"/>
                  </a:cubicBezTo>
                  <a:cubicBezTo>
                    <a:pt x="678" y="1311"/>
                    <a:pt x="684" y="1311"/>
                    <a:pt x="689" y="1311"/>
                  </a:cubicBezTo>
                  <a:cubicBezTo>
                    <a:pt x="692" y="1312"/>
                    <a:pt x="694" y="1315"/>
                    <a:pt x="698" y="1314"/>
                  </a:cubicBezTo>
                  <a:cubicBezTo>
                    <a:pt x="702" y="1310"/>
                    <a:pt x="710" y="1312"/>
                    <a:pt x="718" y="1312"/>
                  </a:cubicBezTo>
                  <a:cubicBezTo>
                    <a:pt x="721" y="1312"/>
                    <a:pt x="723" y="1311"/>
                    <a:pt x="726" y="1311"/>
                  </a:cubicBezTo>
                  <a:cubicBezTo>
                    <a:pt x="731" y="1311"/>
                    <a:pt x="736" y="1312"/>
                    <a:pt x="741" y="1311"/>
                  </a:cubicBezTo>
                  <a:cubicBezTo>
                    <a:pt x="743" y="1311"/>
                    <a:pt x="744" y="1310"/>
                    <a:pt x="747" y="1310"/>
                  </a:cubicBezTo>
                  <a:cubicBezTo>
                    <a:pt x="748" y="1310"/>
                    <a:pt x="752" y="1311"/>
                    <a:pt x="753" y="1311"/>
                  </a:cubicBezTo>
                  <a:cubicBezTo>
                    <a:pt x="753" y="1311"/>
                    <a:pt x="752" y="1310"/>
                    <a:pt x="754" y="1310"/>
                  </a:cubicBezTo>
                  <a:cubicBezTo>
                    <a:pt x="757" y="1310"/>
                    <a:pt x="760" y="1313"/>
                    <a:pt x="763" y="1311"/>
                  </a:cubicBezTo>
                  <a:cubicBezTo>
                    <a:pt x="766" y="1310"/>
                    <a:pt x="762" y="1306"/>
                    <a:pt x="767" y="1306"/>
                  </a:cubicBezTo>
                  <a:cubicBezTo>
                    <a:pt x="769" y="1306"/>
                    <a:pt x="769" y="1307"/>
                    <a:pt x="770" y="1307"/>
                  </a:cubicBezTo>
                  <a:cubicBezTo>
                    <a:pt x="772" y="1309"/>
                    <a:pt x="770" y="1308"/>
                    <a:pt x="773" y="1309"/>
                  </a:cubicBezTo>
                  <a:cubicBezTo>
                    <a:pt x="779" y="1310"/>
                    <a:pt x="785" y="1306"/>
                    <a:pt x="793" y="1305"/>
                  </a:cubicBezTo>
                  <a:cubicBezTo>
                    <a:pt x="795" y="1305"/>
                    <a:pt x="799" y="1306"/>
                    <a:pt x="802" y="1305"/>
                  </a:cubicBezTo>
                  <a:cubicBezTo>
                    <a:pt x="804" y="1305"/>
                    <a:pt x="806" y="1304"/>
                    <a:pt x="809" y="1303"/>
                  </a:cubicBezTo>
                  <a:cubicBezTo>
                    <a:pt x="815" y="1302"/>
                    <a:pt x="823" y="1302"/>
                    <a:pt x="831" y="1300"/>
                  </a:cubicBezTo>
                  <a:cubicBezTo>
                    <a:pt x="835" y="1299"/>
                    <a:pt x="839" y="1297"/>
                    <a:pt x="843" y="1296"/>
                  </a:cubicBezTo>
                  <a:cubicBezTo>
                    <a:pt x="846" y="1296"/>
                    <a:pt x="848" y="1296"/>
                    <a:pt x="852" y="1296"/>
                  </a:cubicBezTo>
                  <a:cubicBezTo>
                    <a:pt x="854" y="1295"/>
                    <a:pt x="857" y="1295"/>
                    <a:pt x="860" y="1294"/>
                  </a:cubicBezTo>
                  <a:cubicBezTo>
                    <a:pt x="863" y="1293"/>
                    <a:pt x="866" y="1292"/>
                    <a:pt x="869" y="1292"/>
                  </a:cubicBezTo>
                  <a:cubicBezTo>
                    <a:pt x="875" y="1290"/>
                    <a:pt x="880" y="1288"/>
                    <a:pt x="883" y="1286"/>
                  </a:cubicBezTo>
                  <a:cubicBezTo>
                    <a:pt x="885" y="1285"/>
                    <a:pt x="884" y="1284"/>
                    <a:pt x="887" y="1283"/>
                  </a:cubicBezTo>
                  <a:cubicBezTo>
                    <a:pt x="891" y="1282"/>
                    <a:pt x="889" y="1286"/>
                    <a:pt x="893" y="1284"/>
                  </a:cubicBezTo>
                  <a:cubicBezTo>
                    <a:pt x="898" y="1282"/>
                    <a:pt x="897" y="1280"/>
                    <a:pt x="901" y="1279"/>
                  </a:cubicBezTo>
                  <a:cubicBezTo>
                    <a:pt x="909" y="1281"/>
                    <a:pt x="915" y="1276"/>
                    <a:pt x="922" y="1273"/>
                  </a:cubicBezTo>
                  <a:cubicBezTo>
                    <a:pt x="927" y="1271"/>
                    <a:pt x="933" y="1269"/>
                    <a:pt x="939" y="1266"/>
                  </a:cubicBezTo>
                  <a:cubicBezTo>
                    <a:pt x="945" y="1263"/>
                    <a:pt x="950" y="1260"/>
                    <a:pt x="954" y="1258"/>
                  </a:cubicBezTo>
                  <a:cubicBezTo>
                    <a:pt x="957" y="1257"/>
                    <a:pt x="960" y="1257"/>
                    <a:pt x="963" y="1255"/>
                  </a:cubicBezTo>
                  <a:cubicBezTo>
                    <a:pt x="965" y="1254"/>
                    <a:pt x="967" y="1252"/>
                    <a:pt x="969" y="1251"/>
                  </a:cubicBezTo>
                  <a:cubicBezTo>
                    <a:pt x="973" y="1249"/>
                    <a:pt x="978" y="1248"/>
                    <a:pt x="982" y="1246"/>
                  </a:cubicBezTo>
                  <a:cubicBezTo>
                    <a:pt x="989" y="1244"/>
                    <a:pt x="996" y="1238"/>
                    <a:pt x="1004" y="1233"/>
                  </a:cubicBezTo>
                  <a:cubicBezTo>
                    <a:pt x="1008" y="1231"/>
                    <a:pt x="1012" y="1230"/>
                    <a:pt x="1015" y="1228"/>
                  </a:cubicBezTo>
                  <a:cubicBezTo>
                    <a:pt x="1019" y="1226"/>
                    <a:pt x="1022" y="1223"/>
                    <a:pt x="1026" y="1220"/>
                  </a:cubicBezTo>
                  <a:cubicBezTo>
                    <a:pt x="1030" y="1217"/>
                    <a:pt x="1034" y="1215"/>
                    <a:pt x="1035" y="1214"/>
                  </a:cubicBezTo>
                  <a:cubicBezTo>
                    <a:pt x="1037" y="1213"/>
                    <a:pt x="1038" y="1210"/>
                    <a:pt x="1040" y="1208"/>
                  </a:cubicBezTo>
                  <a:cubicBezTo>
                    <a:pt x="1047" y="1204"/>
                    <a:pt x="1053" y="1202"/>
                    <a:pt x="1057" y="1199"/>
                  </a:cubicBezTo>
                  <a:cubicBezTo>
                    <a:pt x="1059" y="1197"/>
                    <a:pt x="1060" y="1194"/>
                    <a:pt x="1062" y="1192"/>
                  </a:cubicBezTo>
                  <a:cubicBezTo>
                    <a:pt x="1065" y="1190"/>
                    <a:pt x="1069" y="1189"/>
                    <a:pt x="1073" y="1186"/>
                  </a:cubicBezTo>
                  <a:cubicBezTo>
                    <a:pt x="1080" y="1182"/>
                    <a:pt x="1088" y="1175"/>
                    <a:pt x="1095" y="1168"/>
                  </a:cubicBezTo>
                  <a:cubicBezTo>
                    <a:pt x="1097" y="1167"/>
                    <a:pt x="1099" y="1164"/>
                    <a:pt x="1100" y="1162"/>
                  </a:cubicBezTo>
                  <a:cubicBezTo>
                    <a:pt x="1102" y="1161"/>
                    <a:pt x="1105" y="1160"/>
                    <a:pt x="1107" y="1158"/>
                  </a:cubicBezTo>
                  <a:cubicBezTo>
                    <a:pt x="1110" y="1155"/>
                    <a:pt x="1112" y="1152"/>
                    <a:pt x="1115" y="1149"/>
                  </a:cubicBezTo>
                  <a:cubicBezTo>
                    <a:pt x="1117" y="1146"/>
                    <a:pt x="1120" y="1143"/>
                    <a:pt x="1123" y="1140"/>
                  </a:cubicBezTo>
                  <a:cubicBezTo>
                    <a:pt x="1125" y="1138"/>
                    <a:pt x="1127" y="1137"/>
                    <a:pt x="1129" y="1135"/>
                  </a:cubicBezTo>
                  <a:cubicBezTo>
                    <a:pt x="1131" y="1132"/>
                    <a:pt x="1133" y="1128"/>
                    <a:pt x="1135" y="1124"/>
                  </a:cubicBezTo>
                  <a:cubicBezTo>
                    <a:pt x="1138" y="1122"/>
                    <a:pt x="1142" y="1117"/>
                    <a:pt x="1144" y="1116"/>
                  </a:cubicBezTo>
                  <a:cubicBezTo>
                    <a:pt x="1146" y="1114"/>
                    <a:pt x="1150" y="1111"/>
                    <a:pt x="1153" y="1111"/>
                  </a:cubicBezTo>
                  <a:cubicBezTo>
                    <a:pt x="1150" y="1114"/>
                    <a:pt x="1147" y="1118"/>
                    <a:pt x="1145" y="1121"/>
                  </a:cubicBezTo>
                  <a:cubicBezTo>
                    <a:pt x="1143" y="1123"/>
                    <a:pt x="1142" y="1125"/>
                    <a:pt x="1141" y="1126"/>
                  </a:cubicBezTo>
                  <a:cubicBezTo>
                    <a:pt x="1139" y="1128"/>
                    <a:pt x="1138" y="1129"/>
                    <a:pt x="1137" y="1130"/>
                  </a:cubicBezTo>
                  <a:cubicBezTo>
                    <a:pt x="1123" y="1149"/>
                    <a:pt x="1100" y="1169"/>
                    <a:pt x="1086" y="1183"/>
                  </a:cubicBezTo>
                  <a:cubicBezTo>
                    <a:pt x="1085" y="1184"/>
                    <a:pt x="1084" y="1187"/>
                    <a:pt x="1083" y="1188"/>
                  </a:cubicBezTo>
                  <a:cubicBezTo>
                    <a:pt x="1082" y="1189"/>
                    <a:pt x="1081" y="1188"/>
                    <a:pt x="1081" y="1189"/>
                  </a:cubicBezTo>
                  <a:cubicBezTo>
                    <a:pt x="1080" y="1189"/>
                    <a:pt x="1080" y="1190"/>
                    <a:pt x="1080" y="1190"/>
                  </a:cubicBezTo>
                  <a:cubicBezTo>
                    <a:pt x="1074" y="1196"/>
                    <a:pt x="1072" y="1199"/>
                    <a:pt x="1072" y="1202"/>
                  </a:cubicBezTo>
                  <a:cubicBezTo>
                    <a:pt x="1071" y="1204"/>
                    <a:pt x="1069" y="1206"/>
                    <a:pt x="1067" y="1208"/>
                  </a:cubicBezTo>
                  <a:cubicBezTo>
                    <a:pt x="1064" y="1209"/>
                    <a:pt x="1062" y="1210"/>
                    <a:pt x="1062" y="1211"/>
                  </a:cubicBezTo>
                  <a:cubicBezTo>
                    <a:pt x="1065" y="1214"/>
                    <a:pt x="1066" y="1217"/>
                    <a:pt x="1071" y="1218"/>
                  </a:cubicBezTo>
                  <a:cubicBezTo>
                    <a:pt x="1063" y="1223"/>
                    <a:pt x="1058" y="1224"/>
                    <a:pt x="1058" y="1230"/>
                  </a:cubicBezTo>
                  <a:cubicBezTo>
                    <a:pt x="1056" y="1230"/>
                    <a:pt x="1055" y="1232"/>
                    <a:pt x="1054" y="1233"/>
                  </a:cubicBezTo>
                  <a:cubicBezTo>
                    <a:pt x="1051" y="1234"/>
                    <a:pt x="1051" y="1233"/>
                    <a:pt x="1048" y="1234"/>
                  </a:cubicBezTo>
                  <a:cubicBezTo>
                    <a:pt x="1045" y="1236"/>
                    <a:pt x="1045" y="1237"/>
                    <a:pt x="1043" y="1239"/>
                  </a:cubicBezTo>
                  <a:cubicBezTo>
                    <a:pt x="1040" y="1240"/>
                    <a:pt x="1034" y="1240"/>
                    <a:pt x="1031" y="1244"/>
                  </a:cubicBezTo>
                  <a:cubicBezTo>
                    <a:pt x="1030" y="1248"/>
                    <a:pt x="1038" y="1242"/>
                    <a:pt x="1034" y="1246"/>
                  </a:cubicBezTo>
                  <a:cubicBezTo>
                    <a:pt x="1031" y="1246"/>
                    <a:pt x="1028" y="1247"/>
                    <a:pt x="1026" y="1249"/>
                  </a:cubicBezTo>
                  <a:cubicBezTo>
                    <a:pt x="1024" y="1250"/>
                    <a:pt x="1022" y="1252"/>
                    <a:pt x="1020" y="1253"/>
                  </a:cubicBezTo>
                  <a:cubicBezTo>
                    <a:pt x="1018" y="1254"/>
                    <a:pt x="1018" y="1253"/>
                    <a:pt x="1016" y="1255"/>
                  </a:cubicBezTo>
                  <a:cubicBezTo>
                    <a:pt x="1013" y="1256"/>
                    <a:pt x="1013" y="1257"/>
                    <a:pt x="1011" y="1259"/>
                  </a:cubicBezTo>
                  <a:cubicBezTo>
                    <a:pt x="1005" y="1262"/>
                    <a:pt x="1000" y="1261"/>
                    <a:pt x="996" y="1264"/>
                  </a:cubicBezTo>
                  <a:cubicBezTo>
                    <a:pt x="993" y="1265"/>
                    <a:pt x="991" y="1269"/>
                    <a:pt x="987" y="1271"/>
                  </a:cubicBezTo>
                  <a:cubicBezTo>
                    <a:pt x="985" y="1273"/>
                    <a:pt x="982" y="1272"/>
                    <a:pt x="980" y="1274"/>
                  </a:cubicBezTo>
                  <a:cubicBezTo>
                    <a:pt x="978" y="1276"/>
                    <a:pt x="977" y="1278"/>
                    <a:pt x="974" y="1277"/>
                  </a:cubicBezTo>
                  <a:cubicBezTo>
                    <a:pt x="970" y="1277"/>
                    <a:pt x="966" y="1281"/>
                    <a:pt x="961" y="1283"/>
                  </a:cubicBezTo>
                  <a:cubicBezTo>
                    <a:pt x="960" y="1284"/>
                    <a:pt x="955" y="1286"/>
                    <a:pt x="950" y="1287"/>
                  </a:cubicBezTo>
                  <a:cubicBezTo>
                    <a:pt x="946" y="1289"/>
                    <a:pt x="942" y="1290"/>
                    <a:pt x="941" y="1291"/>
                  </a:cubicBezTo>
                  <a:cubicBezTo>
                    <a:pt x="938" y="1292"/>
                    <a:pt x="937" y="1294"/>
                    <a:pt x="934" y="1295"/>
                  </a:cubicBezTo>
                  <a:cubicBezTo>
                    <a:pt x="934" y="1296"/>
                    <a:pt x="932" y="1295"/>
                    <a:pt x="929" y="1296"/>
                  </a:cubicBezTo>
                  <a:cubicBezTo>
                    <a:pt x="927" y="1296"/>
                    <a:pt x="927" y="1298"/>
                    <a:pt x="924" y="1299"/>
                  </a:cubicBezTo>
                  <a:cubicBezTo>
                    <a:pt x="920" y="1300"/>
                    <a:pt x="917" y="1300"/>
                    <a:pt x="913" y="1301"/>
                  </a:cubicBezTo>
                  <a:cubicBezTo>
                    <a:pt x="911" y="1302"/>
                    <a:pt x="909" y="1304"/>
                    <a:pt x="906" y="1306"/>
                  </a:cubicBezTo>
                  <a:cubicBezTo>
                    <a:pt x="903" y="1307"/>
                    <a:pt x="900" y="1308"/>
                    <a:pt x="897" y="1309"/>
                  </a:cubicBezTo>
                  <a:cubicBezTo>
                    <a:pt x="894" y="1309"/>
                    <a:pt x="891" y="1309"/>
                    <a:pt x="888" y="1309"/>
                  </a:cubicBezTo>
                  <a:cubicBezTo>
                    <a:pt x="884" y="1311"/>
                    <a:pt x="878" y="1317"/>
                    <a:pt x="876" y="1314"/>
                  </a:cubicBezTo>
                  <a:cubicBezTo>
                    <a:pt x="875" y="1313"/>
                    <a:pt x="879" y="1312"/>
                    <a:pt x="879" y="1311"/>
                  </a:cubicBezTo>
                  <a:cubicBezTo>
                    <a:pt x="872" y="1313"/>
                    <a:pt x="866" y="1315"/>
                    <a:pt x="866" y="1318"/>
                  </a:cubicBezTo>
                  <a:cubicBezTo>
                    <a:pt x="865" y="1316"/>
                    <a:pt x="862" y="1317"/>
                    <a:pt x="859" y="1317"/>
                  </a:cubicBezTo>
                  <a:cubicBezTo>
                    <a:pt x="857" y="1317"/>
                    <a:pt x="850" y="1318"/>
                    <a:pt x="847" y="1319"/>
                  </a:cubicBezTo>
                  <a:cubicBezTo>
                    <a:pt x="844" y="1321"/>
                    <a:pt x="843" y="1322"/>
                    <a:pt x="840" y="1323"/>
                  </a:cubicBezTo>
                  <a:cubicBezTo>
                    <a:pt x="836" y="1324"/>
                    <a:pt x="832" y="1323"/>
                    <a:pt x="827" y="1324"/>
                  </a:cubicBezTo>
                  <a:cubicBezTo>
                    <a:pt x="823" y="1325"/>
                    <a:pt x="818" y="1326"/>
                    <a:pt x="813" y="1327"/>
                  </a:cubicBezTo>
                  <a:cubicBezTo>
                    <a:pt x="808" y="1329"/>
                    <a:pt x="803" y="1329"/>
                    <a:pt x="800" y="1329"/>
                  </a:cubicBezTo>
                  <a:cubicBezTo>
                    <a:pt x="797" y="1330"/>
                    <a:pt x="794" y="1329"/>
                    <a:pt x="792" y="1329"/>
                  </a:cubicBezTo>
                  <a:cubicBezTo>
                    <a:pt x="790" y="1329"/>
                    <a:pt x="790" y="1330"/>
                    <a:pt x="787" y="1331"/>
                  </a:cubicBezTo>
                  <a:cubicBezTo>
                    <a:pt x="785" y="1331"/>
                    <a:pt x="785" y="1330"/>
                    <a:pt x="782" y="1330"/>
                  </a:cubicBezTo>
                  <a:cubicBezTo>
                    <a:pt x="781" y="1331"/>
                    <a:pt x="778" y="1333"/>
                    <a:pt x="777" y="1333"/>
                  </a:cubicBezTo>
                  <a:cubicBezTo>
                    <a:pt x="774" y="1333"/>
                    <a:pt x="771" y="1330"/>
                    <a:pt x="769" y="1332"/>
                  </a:cubicBezTo>
                  <a:cubicBezTo>
                    <a:pt x="767" y="1336"/>
                    <a:pt x="778" y="1331"/>
                    <a:pt x="775" y="1336"/>
                  </a:cubicBezTo>
                  <a:cubicBezTo>
                    <a:pt x="763" y="1338"/>
                    <a:pt x="758" y="1334"/>
                    <a:pt x="750" y="1338"/>
                  </a:cubicBezTo>
                  <a:cubicBezTo>
                    <a:pt x="747" y="1337"/>
                    <a:pt x="752" y="1335"/>
                    <a:pt x="749" y="1335"/>
                  </a:cubicBezTo>
                  <a:cubicBezTo>
                    <a:pt x="747" y="1337"/>
                    <a:pt x="740" y="1337"/>
                    <a:pt x="735" y="1337"/>
                  </a:cubicBezTo>
                  <a:cubicBezTo>
                    <a:pt x="731" y="1338"/>
                    <a:pt x="727" y="1338"/>
                    <a:pt x="723" y="1338"/>
                  </a:cubicBezTo>
                  <a:cubicBezTo>
                    <a:pt x="720" y="1337"/>
                    <a:pt x="716" y="1337"/>
                    <a:pt x="713" y="1337"/>
                  </a:cubicBezTo>
                  <a:cubicBezTo>
                    <a:pt x="713" y="1334"/>
                    <a:pt x="723" y="1338"/>
                    <a:pt x="721" y="1334"/>
                  </a:cubicBezTo>
                  <a:cubicBezTo>
                    <a:pt x="714" y="1332"/>
                    <a:pt x="707" y="1335"/>
                    <a:pt x="700" y="1334"/>
                  </a:cubicBezTo>
                  <a:cubicBezTo>
                    <a:pt x="696" y="1334"/>
                    <a:pt x="692" y="1330"/>
                    <a:pt x="688" y="1332"/>
                  </a:cubicBezTo>
                  <a:cubicBezTo>
                    <a:pt x="684" y="1333"/>
                    <a:pt x="692" y="1335"/>
                    <a:pt x="693" y="1336"/>
                  </a:cubicBezTo>
                  <a:cubicBezTo>
                    <a:pt x="691" y="1338"/>
                    <a:pt x="685" y="1336"/>
                    <a:pt x="680" y="1336"/>
                  </a:cubicBezTo>
                  <a:cubicBezTo>
                    <a:pt x="677" y="1336"/>
                    <a:pt x="677" y="1338"/>
                    <a:pt x="674" y="1338"/>
                  </a:cubicBezTo>
                  <a:cubicBezTo>
                    <a:pt x="674" y="1338"/>
                    <a:pt x="671" y="1335"/>
                    <a:pt x="669" y="1335"/>
                  </a:cubicBezTo>
                  <a:cubicBezTo>
                    <a:pt x="668" y="1334"/>
                    <a:pt x="666" y="1335"/>
                    <a:pt x="664" y="1335"/>
                  </a:cubicBezTo>
                  <a:cubicBezTo>
                    <a:pt x="663" y="1334"/>
                    <a:pt x="662" y="1334"/>
                    <a:pt x="663" y="1333"/>
                  </a:cubicBezTo>
                  <a:cubicBezTo>
                    <a:pt x="673" y="1334"/>
                    <a:pt x="682" y="1337"/>
                    <a:pt x="684" y="1330"/>
                  </a:cubicBezTo>
                  <a:cubicBezTo>
                    <a:pt x="678" y="1331"/>
                    <a:pt x="673" y="1330"/>
                    <a:pt x="668" y="1330"/>
                  </a:cubicBezTo>
                  <a:cubicBezTo>
                    <a:pt x="663" y="1330"/>
                    <a:pt x="657" y="1329"/>
                    <a:pt x="652" y="1328"/>
                  </a:cubicBezTo>
                  <a:cubicBezTo>
                    <a:pt x="646" y="1327"/>
                    <a:pt x="641" y="1327"/>
                    <a:pt x="635" y="1326"/>
                  </a:cubicBezTo>
                  <a:cubicBezTo>
                    <a:pt x="630" y="1325"/>
                    <a:pt x="624" y="1324"/>
                    <a:pt x="618" y="1323"/>
                  </a:cubicBezTo>
                  <a:cubicBezTo>
                    <a:pt x="614" y="1325"/>
                    <a:pt x="623" y="1328"/>
                    <a:pt x="621" y="1332"/>
                  </a:cubicBezTo>
                  <a:cubicBezTo>
                    <a:pt x="611" y="1330"/>
                    <a:pt x="611" y="1330"/>
                    <a:pt x="611" y="1330"/>
                  </a:cubicBezTo>
                  <a:cubicBezTo>
                    <a:pt x="611" y="1328"/>
                    <a:pt x="615" y="1330"/>
                    <a:pt x="614" y="1327"/>
                  </a:cubicBezTo>
                  <a:cubicBezTo>
                    <a:pt x="607" y="1327"/>
                    <a:pt x="601" y="1325"/>
                    <a:pt x="594" y="1324"/>
                  </a:cubicBezTo>
                  <a:cubicBezTo>
                    <a:pt x="588" y="1322"/>
                    <a:pt x="581" y="1321"/>
                    <a:pt x="575" y="1318"/>
                  </a:cubicBezTo>
                  <a:cubicBezTo>
                    <a:pt x="569" y="1316"/>
                    <a:pt x="563" y="1315"/>
                    <a:pt x="558" y="1313"/>
                  </a:cubicBezTo>
                  <a:cubicBezTo>
                    <a:pt x="552" y="1312"/>
                    <a:pt x="546" y="1310"/>
                    <a:pt x="541" y="1310"/>
                  </a:cubicBezTo>
                  <a:cubicBezTo>
                    <a:pt x="542" y="1308"/>
                    <a:pt x="537" y="1307"/>
                    <a:pt x="539" y="1305"/>
                  </a:cubicBezTo>
                  <a:cubicBezTo>
                    <a:pt x="542" y="1306"/>
                    <a:pt x="546" y="1308"/>
                    <a:pt x="545" y="1305"/>
                  </a:cubicBezTo>
                  <a:cubicBezTo>
                    <a:pt x="540" y="1302"/>
                    <a:pt x="533" y="1301"/>
                    <a:pt x="528" y="1299"/>
                  </a:cubicBezTo>
                  <a:cubicBezTo>
                    <a:pt x="524" y="1298"/>
                    <a:pt x="519" y="1298"/>
                    <a:pt x="517" y="1298"/>
                  </a:cubicBezTo>
                  <a:cubicBezTo>
                    <a:pt x="515" y="1298"/>
                    <a:pt x="512" y="1296"/>
                    <a:pt x="510" y="1296"/>
                  </a:cubicBezTo>
                  <a:cubicBezTo>
                    <a:pt x="509" y="1295"/>
                    <a:pt x="506" y="1296"/>
                    <a:pt x="505" y="1296"/>
                  </a:cubicBezTo>
                  <a:cubicBezTo>
                    <a:pt x="503" y="1295"/>
                    <a:pt x="501" y="1294"/>
                    <a:pt x="499" y="1293"/>
                  </a:cubicBezTo>
                  <a:cubicBezTo>
                    <a:pt x="495" y="1292"/>
                    <a:pt x="495" y="1294"/>
                    <a:pt x="493" y="1293"/>
                  </a:cubicBezTo>
                  <a:cubicBezTo>
                    <a:pt x="488" y="1291"/>
                    <a:pt x="484" y="1288"/>
                    <a:pt x="479" y="1285"/>
                  </a:cubicBezTo>
                  <a:cubicBezTo>
                    <a:pt x="475" y="1284"/>
                    <a:pt x="481" y="1289"/>
                    <a:pt x="475" y="1287"/>
                  </a:cubicBezTo>
                  <a:cubicBezTo>
                    <a:pt x="474" y="1284"/>
                    <a:pt x="473" y="1283"/>
                    <a:pt x="469" y="1281"/>
                  </a:cubicBezTo>
                  <a:cubicBezTo>
                    <a:pt x="468" y="1280"/>
                    <a:pt x="468" y="1279"/>
                    <a:pt x="467" y="1278"/>
                  </a:cubicBezTo>
                  <a:cubicBezTo>
                    <a:pt x="465" y="1277"/>
                    <a:pt x="464" y="1277"/>
                    <a:pt x="463" y="1277"/>
                  </a:cubicBezTo>
                  <a:cubicBezTo>
                    <a:pt x="459" y="1275"/>
                    <a:pt x="454" y="1270"/>
                    <a:pt x="451" y="1269"/>
                  </a:cubicBezTo>
                  <a:cubicBezTo>
                    <a:pt x="448" y="1267"/>
                    <a:pt x="442" y="1266"/>
                    <a:pt x="438" y="1264"/>
                  </a:cubicBezTo>
                  <a:cubicBezTo>
                    <a:pt x="437" y="1263"/>
                    <a:pt x="437" y="1262"/>
                    <a:pt x="436" y="1262"/>
                  </a:cubicBezTo>
                  <a:cubicBezTo>
                    <a:pt x="435" y="1261"/>
                    <a:pt x="434" y="1262"/>
                    <a:pt x="431" y="1260"/>
                  </a:cubicBezTo>
                  <a:cubicBezTo>
                    <a:pt x="429" y="1259"/>
                    <a:pt x="429" y="1257"/>
                    <a:pt x="427" y="1256"/>
                  </a:cubicBezTo>
                  <a:cubicBezTo>
                    <a:pt x="425" y="1255"/>
                    <a:pt x="425" y="1257"/>
                    <a:pt x="423" y="1256"/>
                  </a:cubicBezTo>
                  <a:cubicBezTo>
                    <a:pt x="423" y="1256"/>
                    <a:pt x="421" y="1250"/>
                    <a:pt x="418" y="1250"/>
                  </a:cubicBezTo>
                  <a:cubicBezTo>
                    <a:pt x="415" y="1251"/>
                    <a:pt x="420" y="1256"/>
                    <a:pt x="415" y="1254"/>
                  </a:cubicBezTo>
                  <a:cubicBezTo>
                    <a:pt x="410" y="1250"/>
                    <a:pt x="408" y="1246"/>
                    <a:pt x="404" y="1244"/>
                  </a:cubicBezTo>
                  <a:cubicBezTo>
                    <a:pt x="399" y="1241"/>
                    <a:pt x="396" y="1242"/>
                    <a:pt x="394" y="1240"/>
                  </a:cubicBezTo>
                  <a:cubicBezTo>
                    <a:pt x="393" y="1239"/>
                    <a:pt x="396" y="1238"/>
                    <a:pt x="394" y="1237"/>
                  </a:cubicBezTo>
                  <a:cubicBezTo>
                    <a:pt x="394" y="1237"/>
                    <a:pt x="389" y="1239"/>
                    <a:pt x="388" y="1236"/>
                  </a:cubicBezTo>
                  <a:cubicBezTo>
                    <a:pt x="387" y="1233"/>
                    <a:pt x="389" y="1235"/>
                    <a:pt x="390" y="1233"/>
                  </a:cubicBezTo>
                  <a:cubicBezTo>
                    <a:pt x="388" y="1231"/>
                    <a:pt x="385" y="1229"/>
                    <a:pt x="382" y="1227"/>
                  </a:cubicBezTo>
                  <a:cubicBezTo>
                    <a:pt x="380" y="1226"/>
                    <a:pt x="377" y="1224"/>
                    <a:pt x="374" y="1222"/>
                  </a:cubicBezTo>
                  <a:cubicBezTo>
                    <a:pt x="369" y="1218"/>
                    <a:pt x="364" y="1214"/>
                    <a:pt x="360" y="1210"/>
                  </a:cubicBezTo>
                  <a:cubicBezTo>
                    <a:pt x="356" y="1206"/>
                    <a:pt x="352" y="1203"/>
                    <a:pt x="348" y="1203"/>
                  </a:cubicBezTo>
                  <a:cubicBezTo>
                    <a:pt x="349" y="1204"/>
                    <a:pt x="351" y="1205"/>
                    <a:pt x="350" y="1205"/>
                  </a:cubicBezTo>
                  <a:cubicBezTo>
                    <a:pt x="348" y="1201"/>
                    <a:pt x="342" y="1200"/>
                    <a:pt x="339" y="1197"/>
                  </a:cubicBezTo>
                  <a:cubicBezTo>
                    <a:pt x="336" y="1195"/>
                    <a:pt x="336" y="1193"/>
                    <a:pt x="333" y="1190"/>
                  </a:cubicBezTo>
                  <a:cubicBezTo>
                    <a:pt x="330" y="1188"/>
                    <a:pt x="329" y="1189"/>
                    <a:pt x="326" y="1186"/>
                  </a:cubicBezTo>
                  <a:cubicBezTo>
                    <a:pt x="327" y="1185"/>
                    <a:pt x="329" y="1186"/>
                    <a:pt x="330" y="1185"/>
                  </a:cubicBezTo>
                  <a:cubicBezTo>
                    <a:pt x="326" y="1182"/>
                    <a:pt x="324" y="1181"/>
                    <a:pt x="320" y="1179"/>
                  </a:cubicBezTo>
                  <a:cubicBezTo>
                    <a:pt x="318" y="1177"/>
                    <a:pt x="318" y="1175"/>
                    <a:pt x="315" y="1173"/>
                  </a:cubicBezTo>
                  <a:cubicBezTo>
                    <a:pt x="308" y="1166"/>
                    <a:pt x="297" y="1159"/>
                    <a:pt x="291" y="1152"/>
                  </a:cubicBezTo>
                  <a:cubicBezTo>
                    <a:pt x="289" y="1148"/>
                    <a:pt x="287" y="1144"/>
                    <a:pt x="284" y="1141"/>
                  </a:cubicBezTo>
                  <a:cubicBezTo>
                    <a:pt x="284" y="1142"/>
                    <a:pt x="282" y="1142"/>
                    <a:pt x="282" y="1141"/>
                  </a:cubicBezTo>
                  <a:cubicBezTo>
                    <a:pt x="281" y="1141"/>
                    <a:pt x="279" y="1139"/>
                    <a:pt x="279" y="1138"/>
                  </a:cubicBezTo>
                  <a:cubicBezTo>
                    <a:pt x="276" y="1135"/>
                    <a:pt x="274" y="1130"/>
                    <a:pt x="271" y="1126"/>
                  </a:cubicBezTo>
                  <a:cubicBezTo>
                    <a:pt x="269" y="1124"/>
                    <a:pt x="266" y="1122"/>
                    <a:pt x="264" y="1119"/>
                  </a:cubicBezTo>
                  <a:cubicBezTo>
                    <a:pt x="261" y="1116"/>
                    <a:pt x="259" y="1111"/>
                    <a:pt x="257" y="1109"/>
                  </a:cubicBezTo>
                  <a:cubicBezTo>
                    <a:pt x="255" y="1107"/>
                    <a:pt x="252" y="1105"/>
                    <a:pt x="251" y="1104"/>
                  </a:cubicBezTo>
                  <a:cubicBezTo>
                    <a:pt x="250" y="1103"/>
                    <a:pt x="250" y="1102"/>
                    <a:pt x="249" y="1101"/>
                  </a:cubicBezTo>
                  <a:cubicBezTo>
                    <a:pt x="248" y="1099"/>
                    <a:pt x="247" y="1097"/>
                    <a:pt x="245" y="1096"/>
                  </a:cubicBezTo>
                  <a:cubicBezTo>
                    <a:pt x="244" y="1094"/>
                    <a:pt x="242" y="1092"/>
                    <a:pt x="240" y="1090"/>
                  </a:cubicBezTo>
                  <a:cubicBezTo>
                    <a:pt x="237" y="1086"/>
                    <a:pt x="234" y="1082"/>
                    <a:pt x="231" y="1078"/>
                  </a:cubicBezTo>
                  <a:cubicBezTo>
                    <a:pt x="230" y="1077"/>
                    <a:pt x="229" y="1075"/>
                    <a:pt x="228" y="1073"/>
                  </a:cubicBezTo>
                  <a:cubicBezTo>
                    <a:pt x="227" y="1072"/>
                    <a:pt x="226" y="1070"/>
                    <a:pt x="225" y="1068"/>
                  </a:cubicBezTo>
                  <a:cubicBezTo>
                    <a:pt x="223" y="1065"/>
                    <a:pt x="222" y="1061"/>
                    <a:pt x="219" y="1058"/>
                  </a:cubicBezTo>
                  <a:cubicBezTo>
                    <a:pt x="216" y="1053"/>
                    <a:pt x="212" y="1050"/>
                    <a:pt x="209" y="1045"/>
                  </a:cubicBezTo>
                  <a:cubicBezTo>
                    <a:pt x="208" y="1042"/>
                    <a:pt x="207" y="1039"/>
                    <a:pt x="206" y="1036"/>
                  </a:cubicBezTo>
                  <a:cubicBezTo>
                    <a:pt x="204" y="1034"/>
                    <a:pt x="202" y="1033"/>
                    <a:pt x="200" y="1030"/>
                  </a:cubicBezTo>
                  <a:cubicBezTo>
                    <a:pt x="198" y="1027"/>
                    <a:pt x="196" y="1024"/>
                    <a:pt x="195" y="1021"/>
                  </a:cubicBezTo>
                  <a:cubicBezTo>
                    <a:pt x="193" y="1017"/>
                    <a:pt x="191" y="1013"/>
                    <a:pt x="189" y="1010"/>
                  </a:cubicBezTo>
                  <a:cubicBezTo>
                    <a:pt x="186" y="1002"/>
                    <a:pt x="183" y="994"/>
                    <a:pt x="180" y="987"/>
                  </a:cubicBezTo>
                  <a:cubicBezTo>
                    <a:pt x="179" y="985"/>
                    <a:pt x="176" y="983"/>
                    <a:pt x="175" y="981"/>
                  </a:cubicBezTo>
                  <a:cubicBezTo>
                    <a:pt x="173" y="977"/>
                    <a:pt x="172" y="968"/>
                    <a:pt x="168" y="971"/>
                  </a:cubicBezTo>
                  <a:cubicBezTo>
                    <a:pt x="168" y="973"/>
                    <a:pt x="169" y="975"/>
                    <a:pt x="170" y="977"/>
                  </a:cubicBezTo>
                  <a:cubicBezTo>
                    <a:pt x="171" y="979"/>
                    <a:pt x="172" y="981"/>
                    <a:pt x="172" y="982"/>
                  </a:cubicBezTo>
                  <a:cubicBezTo>
                    <a:pt x="174" y="986"/>
                    <a:pt x="177" y="990"/>
                    <a:pt x="179" y="994"/>
                  </a:cubicBezTo>
                  <a:cubicBezTo>
                    <a:pt x="181" y="998"/>
                    <a:pt x="182" y="1001"/>
                    <a:pt x="184" y="1005"/>
                  </a:cubicBezTo>
                  <a:cubicBezTo>
                    <a:pt x="185" y="1008"/>
                    <a:pt x="187" y="1011"/>
                    <a:pt x="189" y="1015"/>
                  </a:cubicBezTo>
                  <a:cubicBezTo>
                    <a:pt x="192" y="1021"/>
                    <a:pt x="195" y="1028"/>
                    <a:pt x="198" y="1032"/>
                  </a:cubicBezTo>
                  <a:cubicBezTo>
                    <a:pt x="200" y="1034"/>
                    <a:pt x="201" y="1034"/>
                    <a:pt x="203" y="1036"/>
                  </a:cubicBezTo>
                  <a:cubicBezTo>
                    <a:pt x="203" y="1038"/>
                    <a:pt x="203" y="1041"/>
                    <a:pt x="204" y="1042"/>
                  </a:cubicBezTo>
                  <a:cubicBezTo>
                    <a:pt x="206" y="1047"/>
                    <a:pt x="210" y="1052"/>
                    <a:pt x="211" y="1053"/>
                  </a:cubicBezTo>
                  <a:cubicBezTo>
                    <a:pt x="212" y="1054"/>
                    <a:pt x="211" y="1056"/>
                    <a:pt x="212" y="1058"/>
                  </a:cubicBezTo>
                  <a:cubicBezTo>
                    <a:pt x="212" y="1058"/>
                    <a:pt x="214" y="1058"/>
                    <a:pt x="214" y="1058"/>
                  </a:cubicBezTo>
                  <a:cubicBezTo>
                    <a:pt x="215" y="1059"/>
                    <a:pt x="216" y="1061"/>
                    <a:pt x="217" y="1062"/>
                  </a:cubicBezTo>
                  <a:cubicBezTo>
                    <a:pt x="219" y="1065"/>
                    <a:pt x="222" y="1070"/>
                    <a:pt x="224" y="1073"/>
                  </a:cubicBezTo>
                  <a:cubicBezTo>
                    <a:pt x="226" y="1077"/>
                    <a:pt x="227" y="1080"/>
                    <a:pt x="226" y="1081"/>
                  </a:cubicBezTo>
                  <a:cubicBezTo>
                    <a:pt x="221" y="1077"/>
                    <a:pt x="218" y="1069"/>
                    <a:pt x="215" y="1065"/>
                  </a:cubicBezTo>
                  <a:cubicBezTo>
                    <a:pt x="212" y="1060"/>
                    <a:pt x="209" y="1057"/>
                    <a:pt x="206" y="1052"/>
                  </a:cubicBezTo>
                  <a:cubicBezTo>
                    <a:pt x="205" y="1051"/>
                    <a:pt x="205" y="1050"/>
                    <a:pt x="205" y="1049"/>
                  </a:cubicBezTo>
                  <a:cubicBezTo>
                    <a:pt x="202" y="1045"/>
                    <a:pt x="199" y="1039"/>
                    <a:pt x="196" y="1033"/>
                  </a:cubicBezTo>
                  <a:cubicBezTo>
                    <a:pt x="195" y="1032"/>
                    <a:pt x="194" y="1030"/>
                    <a:pt x="193" y="1029"/>
                  </a:cubicBezTo>
                  <a:cubicBezTo>
                    <a:pt x="192" y="1027"/>
                    <a:pt x="192" y="1026"/>
                    <a:pt x="191" y="1024"/>
                  </a:cubicBezTo>
                  <a:cubicBezTo>
                    <a:pt x="189" y="1022"/>
                    <a:pt x="188" y="1019"/>
                    <a:pt x="186" y="1017"/>
                  </a:cubicBezTo>
                  <a:cubicBezTo>
                    <a:pt x="183" y="1011"/>
                    <a:pt x="182" y="1006"/>
                    <a:pt x="179" y="1001"/>
                  </a:cubicBezTo>
                  <a:cubicBezTo>
                    <a:pt x="177" y="997"/>
                    <a:pt x="174" y="993"/>
                    <a:pt x="171" y="988"/>
                  </a:cubicBezTo>
                  <a:cubicBezTo>
                    <a:pt x="169" y="983"/>
                    <a:pt x="167" y="978"/>
                    <a:pt x="166" y="975"/>
                  </a:cubicBezTo>
                  <a:cubicBezTo>
                    <a:pt x="165" y="972"/>
                    <a:pt x="163" y="970"/>
                    <a:pt x="161" y="968"/>
                  </a:cubicBezTo>
                  <a:cubicBezTo>
                    <a:pt x="160" y="965"/>
                    <a:pt x="159" y="958"/>
                    <a:pt x="156" y="960"/>
                  </a:cubicBezTo>
                  <a:cubicBezTo>
                    <a:pt x="158" y="966"/>
                    <a:pt x="159" y="972"/>
                    <a:pt x="162" y="978"/>
                  </a:cubicBezTo>
                  <a:cubicBezTo>
                    <a:pt x="164" y="981"/>
                    <a:pt x="166" y="982"/>
                    <a:pt x="167" y="984"/>
                  </a:cubicBezTo>
                  <a:cubicBezTo>
                    <a:pt x="168" y="986"/>
                    <a:pt x="167" y="988"/>
                    <a:pt x="169" y="990"/>
                  </a:cubicBezTo>
                  <a:cubicBezTo>
                    <a:pt x="171" y="996"/>
                    <a:pt x="175" y="1001"/>
                    <a:pt x="178" y="1007"/>
                  </a:cubicBezTo>
                  <a:cubicBezTo>
                    <a:pt x="180" y="1012"/>
                    <a:pt x="183" y="1017"/>
                    <a:pt x="185" y="1022"/>
                  </a:cubicBezTo>
                  <a:cubicBezTo>
                    <a:pt x="188" y="1027"/>
                    <a:pt x="190" y="1032"/>
                    <a:pt x="192" y="1036"/>
                  </a:cubicBezTo>
                  <a:cubicBezTo>
                    <a:pt x="195" y="1041"/>
                    <a:pt x="197" y="1046"/>
                    <a:pt x="200" y="1050"/>
                  </a:cubicBezTo>
                  <a:cubicBezTo>
                    <a:pt x="201" y="1052"/>
                    <a:pt x="202" y="1054"/>
                    <a:pt x="203" y="1056"/>
                  </a:cubicBezTo>
                  <a:cubicBezTo>
                    <a:pt x="204" y="1058"/>
                    <a:pt x="205" y="1059"/>
                    <a:pt x="207" y="1061"/>
                  </a:cubicBezTo>
                  <a:cubicBezTo>
                    <a:pt x="208" y="1063"/>
                    <a:pt x="210" y="1063"/>
                    <a:pt x="211" y="1065"/>
                  </a:cubicBezTo>
                  <a:cubicBezTo>
                    <a:pt x="213" y="1068"/>
                    <a:pt x="213" y="1072"/>
                    <a:pt x="215" y="1076"/>
                  </a:cubicBezTo>
                  <a:cubicBezTo>
                    <a:pt x="217" y="1079"/>
                    <a:pt x="220" y="1082"/>
                    <a:pt x="223" y="1086"/>
                  </a:cubicBezTo>
                  <a:cubicBezTo>
                    <a:pt x="225" y="1088"/>
                    <a:pt x="227" y="1092"/>
                    <a:pt x="229" y="1095"/>
                  </a:cubicBezTo>
                  <a:cubicBezTo>
                    <a:pt x="232" y="1099"/>
                    <a:pt x="234" y="1102"/>
                    <a:pt x="237" y="1106"/>
                  </a:cubicBezTo>
                  <a:cubicBezTo>
                    <a:pt x="240" y="1110"/>
                    <a:pt x="243" y="1114"/>
                    <a:pt x="246" y="1118"/>
                  </a:cubicBezTo>
                  <a:cubicBezTo>
                    <a:pt x="249" y="1122"/>
                    <a:pt x="252" y="1126"/>
                    <a:pt x="255" y="1130"/>
                  </a:cubicBezTo>
                  <a:cubicBezTo>
                    <a:pt x="257" y="1132"/>
                    <a:pt x="258" y="1132"/>
                    <a:pt x="260" y="1134"/>
                  </a:cubicBezTo>
                  <a:cubicBezTo>
                    <a:pt x="265" y="1141"/>
                    <a:pt x="269" y="1147"/>
                    <a:pt x="274" y="1152"/>
                  </a:cubicBezTo>
                  <a:cubicBezTo>
                    <a:pt x="280" y="1158"/>
                    <a:pt x="282" y="1160"/>
                    <a:pt x="286" y="1165"/>
                  </a:cubicBezTo>
                  <a:cubicBezTo>
                    <a:pt x="288" y="1167"/>
                    <a:pt x="291" y="1168"/>
                    <a:pt x="292" y="1170"/>
                  </a:cubicBezTo>
                  <a:cubicBezTo>
                    <a:pt x="294" y="1172"/>
                    <a:pt x="294" y="1174"/>
                    <a:pt x="296" y="1176"/>
                  </a:cubicBezTo>
                  <a:cubicBezTo>
                    <a:pt x="297" y="1177"/>
                    <a:pt x="299" y="1177"/>
                    <a:pt x="301" y="1179"/>
                  </a:cubicBezTo>
                  <a:cubicBezTo>
                    <a:pt x="301" y="1179"/>
                    <a:pt x="303" y="1181"/>
                    <a:pt x="304" y="1183"/>
                  </a:cubicBezTo>
                  <a:cubicBezTo>
                    <a:pt x="306" y="1184"/>
                    <a:pt x="306" y="1183"/>
                    <a:pt x="308" y="1185"/>
                  </a:cubicBezTo>
                  <a:cubicBezTo>
                    <a:pt x="310" y="1188"/>
                    <a:pt x="312" y="1192"/>
                    <a:pt x="315" y="1195"/>
                  </a:cubicBezTo>
                  <a:cubicBezTo>
                    <a:pt x="318" y="1199"/>
                    <a:pt x="325" y="1203"/>
                    <a:pt x="330" y="1208"/>
                  </a:cubicBezTo>
                  <a:cubicBezTo>
                    <a:pt x="332" y="1210"/>
                    <a:pt x="334" y="1213"/>
                    <a:pt x="335" y="1214"/>
                  </a:cubicBezTo>
                  <a:cubicBezTo>
                    <a:pt x="338" y="1217"/>
                    <a:pt x="343" y="1221"/>
                    <a:pt x="344" y="1221"/>
                  </a:cubicBezTo>
                  <a:cubicBezTo>
                    <a:pt x="345" y="1222"/>
                    <a:pt x="347" y="1226"/>
                    <a:pt x="351" y="1228"/>
                  </a:cubicBezTo>
                  <a:cubicBezTo>
                    <a:pt x="353" y="1229"/>
                    <a:pt x="355" y="1228"/>
                    <a:pt x="357" y="1229"/>
                  </a:cubicBezTo>
                  <a:cubicBezTo>
                    <a:pt x="360" y="1231"/>
                    <a:pt x="360" y="1233"/>
                    <a:pt x="363" y="1235"/>
                  </a:cubicBezTo>
                  <a:cubicBezTo>
                    <a:pt x="367" y="1237"/>
                    <a:pt x="371" y="1239"/>
                    <a:pt x="376" y="1241"/>
                  </a:cubicBezTo>
                  <a:cubicBezTo>
                    <a:pt x="382" y="1245"/>
                    <a:pt x="387" y="1251"/>
                    <a:pt x="394" y="1256"/>
                  </a:cubicBezTo>
                  <a:cubicBezTo>
                    <a:pt x="397" y="1258"/>
                    <a:pt x="400" y="1258"/>
                    <a:pt x="403" y="1260"/>
                  </a:cubicBezTo>
                  <a:cubicBezTo>
                    <a:pt x="405" y="1261"/>
                    <a:pt x="408" y="1264"/>
                    <a:pt x="410" y="1266"/>
                  </a:cubicBezTo>
                  <a:cubicBezTo>
                    <a:pt x="420" y="1273"/>
                    <a:pt x="432" y="1277"/>
                    <a:pt x="441" y="1283"/>
                  </a:cubicBezTo>
                  <a:cubicBezTo>
                    <a:pt x="443" y="1284"/>
                    <a:pt x="445" y="1287"/>
                    <a:pt x="447" y="1288"/>
                  </a:cubicBezTo>
                  <a:cubicBezTo>
                    <a:pt x="451" y="1290"/>
                    <a:pt x="455" y="1291"/>
                    <a:pt x="460" y="1294"/>
                  </a:cubicBezTo>
                  <a:cubicBezTo>
                    <a:pt x="462" y="1295"/>
                    <a:pt x="464" y="1297"/>
                    <a:pt x="467" y="1298"/>
                  </a:cubicBezTo>
                  <a:cubicBezTo>
                    <a:pt x="469" y="1299"/>
                    <a:pt x="472" y="1299"/>
                    <a:pt x="474" y="1300"/>
                  </a:cubicBezTo>
                  <a:cubicBezTo>
                    <a:pt x="479" y="1303"/>
                    <a:pt x="486" y="1307"/>
                    <a:pt x="490" y="1309"/>
                  </a:cubicBezTo>
                  <a:cubicBezTo>
                    <a:pt x="497" y="1314"/>
                    <a:pt x="499" y="1311"/>
                    <a:pt x="505" y="1313"/>
                  </a:cubicBezTo>
                  <a:cubicBezTo>
                    <a:pt x="506" y="1314"/>
                    <a:pt x="510" y="1316"/>
                    <a:pt x="514" y="1317"/>
                  </a:cubicBezTo>
                  <a:cubicBezTo>
                    <a:pt x="517" y="1318"/>
                    <a:pt x="521" y="1320"/>
                    <a:pt x="524" y="1321"/>
                  </a:cubicBezTo>
                  <a:cubicBezTo>
                    <a:pt x="527" y="1321"/>
                    <a:pt x="529" y="1320"/>
                    <a:pt x="531" y="1321"/>
                  </a:cubicBezTo>
                  <a:cubicBezTo>
                    <a:pt x="541" y="1323"/>
                    <a:pt x="543" y="1327"/>
                    <a:pt x="548" y="1329"/>
                  </a:cubicBezTo>
                  <a:cubicBezTo>
                    <a:pt x="552" y="1330"/>
                    <a:pt x="556" y="1329"/>
                    <a:pt x="559" y="1330"/>
                  </a:cubicBezTo>
                  <a:cubicBezTo>
                    <a:pt x="562" y="1331"/>
                    <a:pt x="565" y="1333"/>
                    <a:pt x="568" y="1334"/>
                  </a:cubicBezTo>
                  <a:cubicBezTo>
                    <a:pt x="571" y="1335"/>
                    <a:pt x="574" y="1334"/>
                    <a:pt x="576" y="1335"/>
                  </a:cubicBezTo>
                  <a:cubicBezTo>
                    <a:pt x="578" y="1335"/>
                    <a:pt x="579" y="1337"/>
                    <a:pt x="582" y="1337"/>
                  </a:cubicBezTo>
                  <a:cubicBezTo>
                    <a:pt x="587" y="1338"/>
                    <a:pt x="596" y="1339"/>
                    <a:pt x="601" y="1341"/>
                  </a:cubicBezTo>
                  <a:cubicBezTo>
                    <a:pt x="603" y="1341"/>
                    <a:pt x="605" y="1343"/>
                    <a:pt x="607" y="1344"/>
                  </a:cubicBezTo>
                  <a:cubicBezTo>
                    <a:pt x="609" y="1344"/>
                    <a:pt x="612" y="1344"/>
                    <a:pt x="615" y="1345"/>
                  </a:cubicBezTo>
                  <a:cubicBezTo>
                    <a:pt x="618" y="1345"/>
                    <a:pt x="620" y="1347"/>
                    <a:pt x="622" y="1347"/>
                  </a:cubicBezTo>
                  <a:cubicBezTo>
                    <a:pt x="621" y="1347"/>
                    <a:pt x="626" y="1347"/>
                    <a:pt x="627" y="1347"/>
                  </a:cubicBezTo>
                  <a:cubicBezTo>
                    <a:pt x="629" y="1347"/>
                    <a:pt x="631" y="1347"/>
                    <a:pt x="634" y="1348"/>
                  </a:cubicBezTo>
                  <a:cubicBezTo>
                    <a:pt x="637" y="1348"/>
                    <a:pt x="640" y="1348"/>
                    <a:pt x="642" y="1349"/>
                  </a:cubicBezTo>
                  <a:cubicBezTo>
                    <a:pt x="642" y="1349"/>
                    <a:pt x="641" y="1350"/>
                    <a:pt x="641" y="1351"/>
                  </a:cubicBezTo>
                  <a:cubicBezTo>
                    <a:pt x="644" y="1352"/>
                    <a:pt x="657" y="1351"/>
                    <a:pt x="656" y="1351"/>
                  </a:cubicBezTo>
                  <a:cubicBezTo>
                    <a:pt x="659" y="1352"/>
                    <a:pt x="661" y="1354"/>
                    <a:pt x="664" y="1354"/>
                  </a:cubicBezTo>
                  <a:cubicBezTo>
                    <a:pt x="664" y="1354"/>
                    <a:pt x="667" y="1352"/>
                    <a:pt x="668" y="1352"/>
                  </a:cubicBezTo>
                  <a:cubicBezTo>
                    <a:pt x="670" y="1352"/>
                    <a:pt x="670" y="1353"/>
                    <a:pt x="672" y="1353"/>
                  </a:cubicBezTo>
                  <a:cubicBezTo>
                    <a:pt x="672" y="1353"/>
                    <a:pt x="673" y="1352"/>
                    <a:pt x="675" y="1352"/>
                  </a:cubicBezTo>
                  <a:cubicBezTo>
                    <a:pt x="686" y="1353"/>
                    <a:pt x="694" y="1355"/>
                    <a:pt x="700" y="1355"/>
                  </a:cubicBezTo>
                  <a:cubicBezTo>
                    <a:pt x="702" y="1355"/>
                    <a:pt x="706" y="1353"/>
                    <a:pt x="708" y="1353"/>
                  </a:cubicBezTo>
                  <a:cubicBezTo>
                    <a:pt x="709" y="1353"/>
                    <a:pt x="710" y="1355"/>
                    <a:pt x="713" y="1355"/>
                  </a:cubicBezTo>
                  <a:cubicBezTo>
                    <a:pt x="716" y="1355"/>
                    <a:pt x="717" y="1354"/>
                    <a:pt x="720" y="1354"/>
                  </a:cubicBezTo>
                  <a:cubicBezTo>
                    <a:pt x="721" y="1354"/>
                    <a:pt x="724" y="1355"/>
                    <a:pt x="726" y="1355"/>
                  </a:cubicBezTo>
                  <a:cubicBezTo>
                    <a:pt x="735" y="1356"/>
                    <a:pt x="739" y="1354"/>
                    <a:pt x="745" y="1353"/>
                  </a:cubicBezTo>
                  <a:cubicBezTo>
                    <a:pt x="747" y="1353"/>
                    <a:pt x="750" y="1355"/>
                    <a:pt x="753" y="1355"/>
                  </a:cubicBezTo>
                  <a:cubicBezTo>
                    <a:pt x="760" y="1354"/>
                    <a:pt x="757" y="1352"/>
                    <a:pt x="761" y="1354"/>
                  </a:cubicBezTo>
                  <a:cubicBezTo>
                    <a:pt x="763" y="1355"/>
                    <a:pt x="767" y="1354"/>
                    <a:pt x="772" y="1354"/>
                  </a:cubicBezTo>
                  <a:cubicBezTo>
                    <a:pt x="777" y="1353"/>
                    <a:pt x="782" y="1352"/>
                    <a:pt x="787" y="1352"/>
                  </a:cubicBezTo>
                  <a:cubicBezTo>
                    <a:pt x="793" y="1351"/>
                    <a:pt x="799" y="1352"/>
                    <a:pt x="803" y="1352"/>
                  </a:cubicBezTo>
                  <a:cubicBezTo>
                    <a:pt x="807" y="1351"/>
                    <a:pt x="810" y="1349"/>
                    <a:pt x="813" y="1348"/>
                  </a:cubicBezTo>
                  <a:cubicBezTo>
                    <a:pt x="822" y="1347"/>
                    <a:pt x="836" y="1344"/>
                    <a:pt x="846" y="1342"/>
                  </a:cubicBezTo>
                  <a:cubicBezTo>
                    <a:pt x="848" y="1342"/>
                    <a:pt x="851" y="1342"/>
                    <a:pt x="853" y="1342"/>
                  </a:cubicBezTo>
                  <a:cubicBezTo>
                    <a:pt x="858" y="1341"/>
                    <a:pt x="867" y="1339"/>
                    <a:pt x="870" y="1338"/>
                  </a:cubicBezTo>
                  <a:cubicBezTo>
                    <a:pt x="872" y="1337"/>
                    <a:pt x="873" y="1334"/>
                    <a:pt x="875" y="1333"/>
                  </a:cubicBezTo>
                  <a:cubicBezTo>
                    <a:pt x="879" y="1332"/>
                    <a:pt x="883" y="1333"/>
                    <a:pt x="888" y="1332"/>
                  </a:cubicBezTo>
                  <a:cubicBezTo>
                    <a:pt x="893" y="1331"/>
                    <a:pt x="899" y="1328"/>
                    <a:pt x="902" y="1327"/>
                  </a:cubicBezTo>
                  <a:cubicBezTo>
                    <a:pt x="904" y="1327"/>
                    <a:pt x="906" y="1328"/>
                    <a:pt x="907" y="1327"/>
                  </a:cubicBezTo>
                  <a:cubicBezTo>
                    <a:pt x="915" y="1326"/>
                    <a:pt x="920" y="1323"/>
                    <a:pt x="926" y="1321"/>
                  </a:cubicBezTo>
                  <a:cubicBezTo>
                    <a:pt x="928" y="1320"/>
                    <a:pt x="930" y="1319"/>
                    <a:pt x="932" y="1319"/>
                  </a:cubicBezTo>
                  <a:cubicBezTo>
                    <a:pt x="934" y="1318"/>
                    <a:pt x="935" y="1318"/>
                    <a:pt x="937" y="1317"/>
                  </a:cubicBezTo>
                  <a:cubicBezTo>
                    <a:pt x="941" y="1316"/>
                    <a:pt x="944" y="1316"/>
                    <a:pt x="946" y="1315"/>
                  </a:cubicBezTo>
                  <a:cubicBezTo>
                    <a:pt x="953" y="1312"/>
                    <a:pt x="959" y="1309"/>
                    <a:pt x="965" y="1305"/>
                  </a:cubicBezTo>
                  <a:cubicBezTo>
                    <a:pt x="968" y="1304"/>
                    <a:pt x="973" y="1304"/>
                    <a:pt x="976" y="1302"/>
                  </a:cubicBezTo>
                  <a:cubicBezTo>
                    <a:pt x="977" y="1301"/>
                    <a:pt x="979" y="1299"/>
                    <a:pt x="982" y="1298"/>
                  </a:cubicBezTo>
                  <a:cubicBezTo>
                    <a:pt x="984" y="1297"/>
                    <a:pt x="985" y="1298"/>
                    <a:pt x="987" y="1297"/>
                  </a:cubicBezTo>
                  <a:cubicBezTo>
                    <a:pt x="989" y="1297"/>
                    <a:pt x="992" y="1293"/>
                    <a:pt x="995" y="1292"/>
                  </a:cubicBezTo>
                  <a:cubicBezTo>
                    <a:pt x="999" y="1290"/>
                    <a:pt x="1002" y="1288"/>
                    <a:pt x="1006" y="1286"/>
                  </a:cubicBezTo>
                  <a:cubicBezTo>
                    <a:pt x="1012" y="1283"/>
                    <a:pt x="1029" y="1274"/>
                    <a:pt x="1032" y="1272"/>
                  </a:cubicBezTo>
                  <a:cubicBezTo>
                    <a:pt x="1033" y="1271"/>
                    <a:pt x="1032" y="1270"/>
                    <a:pt x="1035" y="1269"/>
                  </a:cubicBezTo>
                  <a:cubicBezTo>
                    <a:pt x="1036" y="1269"/>
                    <a:pt x="1037" y="1270"/>
                    <a:pt x="1040" y="1268"/>
                  </a:cubicBezTo>
                  <a:cubicBezTo>
                    <a:pt x="1045" y="1265"/>
                    <a:pt x="1048" y="1262"/>
                    <a:pt x="1051" y="1261"/>
                  </a:cubicBezTo>
                  <a:cubicBezTo>
                    <a:pt x="1058" y="1259"/>
                    <a:pt x="1068" y="1255"/>
                    <a:pt x="1070" y="1249"/>
                  </a:cubicBezTo>
                  <a:cubicBezTo>
                    <a:pt x="1077" y="1249"/>
                    <a:pt x="1079" y="1244"/>
                    <a:pt x="1084" y="1239"/>
                  </a:cubicBezTo>
                  <a:cubicBezTo>
                    <a:pt x="1090" y="1233"/>
                    <a:pt x="1091" y="1234"/>
                    <a:pt x="1097" y="1230"/>
                  </a:cubicBezTo>
                  <a:cubicBezTo>
                    <a:pt x="1101" y="1227"/>
                    <a:pt x="1105" y="1224"/>
                    <a:pt x="1106" y="1223"/>
                  </a:cubicBezTo>
                  <a:cubicBezTo>
                    <a:pt x="1107" y="1223"/>
                    <a:pt x="1107" y="1224"/>
                    <a:pt x="1108" y="1224"/>
                  </a:cubicBezTo>
                  <a:cubicBezTo>
                    <a:pt x="1110" y="1224"/>
                    <a:pt x="1113" y="1221"/>
                    <a:pt x="1115" y="1218"/>
                  </a:cubicBezTo>
                  <a:cubicBezTo>
                    <a:pt x="1117" y="1215"/>
                    <a:pt x="1119" y="1212"/>
                    <a:pt x="1120" y="1211"/>
                  </a:cubicBezTo>
                  <a:cubicBezTo>
                    <a:pt x="1122" y="1208"/>
                    <a:pt x="1126" y="1207"/>
                    <a:pt x="1128" y="1205"/>
                  </a:cubicBezTo>
                  <a:cubicBezTo>
                    <a:pt x="1131" y="1203"/>
                    <a:pt x="1130" y="1202"/>
                    <a:pt x="1133" y="1200"/>
                  </a:cubicBezTo>
                  <a:cubicBezTo>
                    <a:pt x="1139" y="1194"/>
                    <a:pt x="1149" y="1186"/>
                    <a:pt x="1156" y="1179"/>
                  </a:cubicBezTo>
                  <a:cubicBezTo>
                    <a:pt x="1158" y="1176"/>
                    <a:pt x="1159" y="1174"/>
                    <a:pt x="1161" y="1172"/>
                  </a:cubicBezTo>
                  <a:cubicBezTo>
                    <a:pt x="1163" y="1170"/>
                    <a:pt x="1164" y="1170"/>
                    <a:pt x="1166" y="1168"/>
                  </a:cubicBezTo>
                  <a:cubicBezTo>
                    <a:pt x="1168" y="1166"/>
                    <a:pt x="1170" y="1164"/>
                    <a:pt x="1172" y="1162"/>
                  </a:cubicBezTo>
                  <a:cubicBezTo>
                    <a:pt x="1175" y="1162"/>
                    <a:pt x="1173" y="1164"/>
                    <a:pt x="1176" y="1163"/>
                  </a:cubicBezTo>
                  <a:cubicBezTo>
                    <a:pt x="1178" y="1162"/>
                    <a:pt x="1181" y="1156"/>
                    <a:pt x="1182" y="1158"/>
                  </a:cubicBezTo>
                  <a:cubicBezTo>
                    <a:pt x="1184" y="1161"/>
                    <a:pt x="1178" y="1165"/>
                    <a:pt x="1175" y="1169"/>
                  </a:cubicBezTo>
                  <a:cubicBezTo>
                    <a:pt x="1171" y="1174"/>
                    <a:pt x="1167" y="1181"/>
                    <a:pt x="1163" y="1185"/>
                  </a:cubicBezTo>
                  <a:cubicBezTo>
                    <a:pt x="1160" y="1188"/>
                    <a:pt x="1157" y="1188"/>
                    <a:pt x="1154" y="1191"/>
                  </a:cubicBezTo>
                  <a:cubicBezTo>
                    <a:pt x="1146" y="1197"/>
                    <a:pt x="1147" y="1200"/>
                    <a:pt x="1143" y="1204"/>
                  </a:cubicBezTo>
                  <a:cubicBezTo>
                    <a:pt x="1142" y="1206"/>
                    <a:pt x="1137" y="1208"/>
                    <a:pt x="1136" y="1211"/>
                  </a:cubicBezTo>
                  <a:cubicBezTo>
                    <a:pt x="1138" y="1209"/>
                    <a:pt x="1143" y="1209"/>
                    <a:pt x="1141" y="1211"/>
                  </a:cubicBezTo>
                  <a:cubicBezTo>
                    <a:pt x="1137" y="1218"/>
                    <a:pt x="1131" y="1216"/>
                    <a:pt x="1128" y="1219"/>
                  </a:cubicBezTo>
                  <a:cubicBezTo>
                    <a:pt x="1126" y="1220"/>
                    <a:pt x="1126" y="1221"/>
                    <a:pt x="1126" y="1222"/>
                  </a:cubicBezTo>
                  <a:cubicBezTo>
                    <a:pt x="1123" y="1224"/>
                    <a:pt x="1120" y="1225"/>
                    <a:pt x="1121" y="1229"/>
                  </a:cubicBezTo>
                  <a:cubicBezTo>
                    <a:pt x="1125" y="1225"/>
                    <a:pt x="1129" y="1222"/>
                    <a:pt x="1127" y="1226"/>
                  </a:cubicBezTo>
                  <a:cubicBezTo>
                    <a:pt x="1122" y="1231"/>
                    <a:pt x="1118" y="1229"/>
                    <a:pt x="1113" y="1232"/>
                  </a:cubicBezTo>
                  <a:cubicBezTo>
                    <a:pt x="1108" y="1235"/>
                    <a:pt x="1106" y="1239"/>
                    <a:pt x="1102" y="1243"/>
                  </a:cubicBezTo>
                  <a:cubicBezTo>
                    <a:pt x="1102" y="1243"/>
                    <a:pt x="1098" y="1245"/>
                    <a:pt x="1097" y="1245"/>
                  </a:cubicBezTo>
                  <a:cubicBezTo>
                    <a:pt x="1091" y="1249"/>
                    <a:pt x="1079" y="1259"/>
                    <a:pt x="1074" y="1260"/>
                  </a:cubicBezTo>
                  <a:cubicBezTo>
                    <a:pt x="1077" y="1262"/>
                    <a:pt x="1073" y="1266"/>
                    <a:pt x="1071" y="1267"/>
                  </a:cubicBezTo>
                  <a:cubicBezTo>
                    <a:pt x="1071" y="1268"/>
                    <a:pt x="1065" y="1271"/>
                    <a:pt x="1063" y="1272"/>
                  </a:cubicBezTo>
                  <a:cubicBezTo>
                    <a:pt x="1062" y="1272"/>
                    <a:pt x="1062" y="1271"/>
                    <a:pt x="1062" y="1271"/>
                  </a:cubicBezTo>
                  <a:cubicBezTo>
                    <a:pt x="1061" y="1271"/>
                    <a:pt x="1059" y="1273"/>
                    <a:pt x="1059" y="1273"/>
                  </a:cubicBezTo>
                  <a:cubicBezTo>
                    <a:pt x="1058" y="1273"/>
                    <a:pt x="1056" y="1271"/>
                    <a:pt x="1056" y="1272"/>
                  </a:cubicBezTo>
                  <a:cubicBezTo>
                    <a:pt x="1052" y="1273"/>
                    <a:pt x="1048" y="1277"/>
                    <a:pt x="1046" y="1278"/>
                  </a:cubicBezTo>
                  <a:cubicBezTo>
                    <a:pt x="1047" y="1279"/>
                    <a:pt x="1049" y="1282"/>
                    <a:pt x="1048" y="1284"/>
                  </a:cubicBezTo>
                  <a:cubicBezTo>
                    <a:pt x="1043" y="1288"/>
                    <a:pt x="1042" y="1285"/>
                    <a:pt x="1045" y="1282"/>
                  </a:cubicBezTo>
                  <a:cubicBezTo>
                    <a:pt x="1038" y="1285"/>
                    <a:pt x="1040" y="1288"/>
                    <a:pt x="1039" y="1289"/>
                  </a:cubicBezTo>
                  <a:cubicBezTo>
                    <a:pt x="1037" y="1291"/>
                    <a:pt x="1035" y="1295"/>
                    <a:pt x="1030" y="1294"/>
                  </a:cubicBezTo>
                  <a:cubicBezTo>
                    <a:pt x="1033" y="1292"/>
                    <a:pt x="1035" y="1290"/>
                    <a:pt x="1035" y="1288"/>
                  </a:cubicBezTo>
                  <a:cubicBezTo>
                    <a:pt x="1030" y="1289"/>
                    <a:pt x="1026" y="1295"/>
                    <a:pt x="1021" y="1297"/>
                  </a:cubicBezTo>
                  <a:cubicBezTo>
                    <a:pt x="1017" y="1299"/>
                    <a:pt x="1016" y="1298"/>
                    <a:pt x="1013" y="1300"/>
                  </a:cubicBezTo>
                  <a:cubicBezTo>
                    <a:pt x="1011" y="1301"/>
                    <a:pt x="1012" y="1302"/>
                    <a:pt x="1011" y="1303"/>
                  </a:cubicBezTo>
                  <a:cubicBezTo>
                    <a:pt x="1009" y="1304"/>
                    <a:pt x="1006" y="1304"/>
                    <a:pt x="1004" y="1305"/>
                  </a:cubicBezTo>
                  <a:cubicBezTo>
                    <a:pt x="1001" y="1306"/>
                    <a:pt x="997" y="1308"/>
                    <a:pt x="993" y="1310"/>
                  </a:cubicBezTo>
                  <a:cubicBezTo>
                    <a:pt x="990" y="1311"/>
                    <a:pt x="986" y="1313"/>
                    <a:pt x="983" y="1315"/>
                  </a:cubicBezTo>
                  <a:cubicBezTo>
                    <a:pt x="980" y="1316"/>
                    <a:pt x="979" y="1320"/>
                    <a:pt x="976" y="1321"/>
                  </a:cubicBezTo>
                  <a:cubicBezTo>
                    <a:pt x="975" y="1322"/>
                    <a:pt x="970" y="1325"/>
                    <a:pt x="966" y="1327"/>
                  </a:cubicBezTo>
                  <a:cubicBezTo>
                    <a:pt x="961" y="1329"/>
                    <a:pt x="957" y="1331"/>
                    <a:pt x="957" y="1331"/>
                  </a:cubicBezTo>
                  <a:cubicBezTo>
                    <a:pt x="953" y="1332"/>
                    <a:pt x="946" y="1331"/>
                    <a:pt x="943" y="1333"/>
                  </a:cubicBezTo>
                  <a:cubicBezTo>
                    <a:pt x="939" y="1336"/>
                    <a:pt x="938" y="1339"/>
                    <a:pt x="934" y="1341"/>
                  </a:cubicBezTo>
                  <a:cubicBezTo>
                    <a:pt x="931" y="1340"/>
                    <a:pt x="926" y="1344"/>
                    <a:pt x="924" y="1344"/>
                  </a:cubicBezTo>
                  <a:cubicBezTo>
                    <a:pt x="924" y="1344"/>
                    <a:pt x="921" y="1344"/>
                    <a:pt x="920" y="1344"/>
                  </a:cubicBezTo>
                  <a:cubicBezTo>
                    <a:pt x="914" y="1344"/>
                    <a:pt x="910" y="1348"/>
                    <a:pt x="903" y="1351"/>
                  </a:cubicBezTo>
                  <a:cubicBezTo>
                    <a:pt x="900" y="1351"/>
                    <a:pt x="900" y="1348"/>
                    <a:pt x="895" y="1351"/>
                  </a:cubicBezTo>
                  <a:cubicBezTo>
                    <a:pt x="893" y="1354"/>
                    <a:pt x="903" y="1352"/>
                    <a:pt x="896" y="1354"/>
                  </a:cubicBezTo>
                  <a:cubicBezTo>
                    <a:pt x="888" y="1357"/>
                    <a:pt x="897" y="1349"/>
                    <a:pt x="889" y="1351"/>
                  </a:cubicBezTo>
                  <a:cubicBezTo>
                    <a:pt x="880" y="1354"/>
                    <a:pt x="887" y="1356"/>
                    <a:pt x="886" y="1357"/>
                  </a:cubicBezTo>
                  <a:cubicBezTo>
                    <a:pt x="882" y="1360"/>
                    <a:pt x="880" y="1356"/>
                    <a:pt x="877" y="1356"/>
                  </a:cubicBezTo>
                  <a:cubicBezTo>
                    <a:pt x="875" y="1356"/>
                    <a:pt x="871" y="1358"/>
                    <a:pt x="869" y="1359"/>
                  </a:cubicBezTo>
                  <a:cubicBezTo>
                    <a:pt x="867" y="1359"/>
                    <a:pt x="867" y="1357"/>
                    <a:pt x="864" y="1358"/>
                  </a:cubicBezTo>
                  <a:cubicBezTo>
                    <a:pt x="862" y="1359"/>
                    <a:pt x="858" y="1360"/>
                    <a:pt x="856" y="1361"/>
                  </a:cubicBezTo>
                  <a:cubicBezTo>
                    <a:pt x="852" y="1362"/>
                    <a:pt x="848" y="1363"/>
                    <a:pt x="844" y="1364"/>
                  </a:cubicBezTo>
                  <a:cubicBezTo>
                    <a:pt x="840" y="1365"/>
                    <a:pt x="826" y="1366"/>
                    <a:pt x="823" y="1367"/>
                  </a:cubicBezTo>
                  <a:cubicBezTo>
                    <a:pt x="821" y="1367"/>
                    <a:pt x="819" y="1368"/>
                    <a:pt x="817" y="1369"/>
                  </a:cubicBezTo>
                  <a:cubicBezTo>
                    <a:pt x="815" y="1369"/>
                    <a:pt x="813" y="1370"/>
                    <a:pt x="811" y="1371"/>
                  </a:cubicBezTo>
                  <a:cubicBezTo>
                    <a:pt x="806" y="1373"/>
                    <a:pt x="802" y="1374"/>
                    <a:pt x="797" y="1374"/>
                  </a:cubicBezTo>
                  <a:cubicBezTo>
                    <a:pt x="794" y="1372"/>
                    <a:pt x="797" y="1373"/>
                    <a:pt x="796" y="1370"/>
                  </a:cubicBezTo>
                  <a:cubicBezTo>
                    <a:pt x="788" y="1372"/>
                    <a:pt x="796" y="1373"/>
                    <a:pt x="790" y="1375"/>
                  </a:cubicBezTo>
                  <a:cubicBezTo>
                    <a:pt x="786" y="1377"/>
                    <a:pt x="781" y="1376"/>
                    <a:pt x="776" y="1376"/>
                  </a:cubicBezTo>
                  <a:cubicBezTo>
                    <a:pt x="771" y="1376"/>
                    <a:pt x="766" y="1376"/>
                    <a:pt x="762" y="1378"/>
                  </a:cubicBezTo>
                  <a:cubicBezTo>
                    <a:pt x="762" y="1376"/>
                    <a:pt x="764" y="1376"/>
                    <a:pt x="763" y="1374"/>
                  </a:cubicBezTo>
                  <a:cubicBezTo>
                    <a:pt x="760" y="1374"/>
                    <a:pt x="757" y="1374"/>
                    <a:pt x="754" y="1375"/>
                  </a:cubicBezTo>
                  <a:cubicBezTo>
                    <a:pt x="751" y="1375"/>
                    <a:pt x="748" y="1376"/>
                    <a:pt x="745" y="1377"/>
                  </a:cubicBezTo>
                  <a:cubicBezTo>
                    <a:pt x="740" y="1378"/>
                    <a:pt x="732" y="1379"/>
                    <a:pt x="730" y="1379"/>
                  </a:cubicBezTo>
                  <a:cubicBezTo>
                    <a:pt x="728" y="1378"/>
                    <a:pt x="726" y="1377"/>
                    <a:pt x="724" y="1377"/>
                  </a:cubicBezTo>
                  <a:cubicBezTo>
                    <a:pt x="721" y="1377"/>
                    <a:pt x="718" y="1379"/>
                    <a:pt x="715" y="1379"/>
                  </a:cubicBezTo>
                  <a:cubicBezTo>
                    <a:pt x="711" y="1379"/>
                    <a:pt x="704" y="1378"/>
                    <a:pt x="699" y="1378"/>
                  </a:cubicBezTo>
                  <a:cubicBezTo>
                    <a:pt x="696" y="1378"/>
                    <a:pt x="696" y="1379"/>
                    <a:pt x="692" y="1379"/>
                  </a:cubicBezTo>
                  <a:cubicBezTo>
                    <a:pt x="687" y="1379"/>
                    <a:pt x="681" y="1377"/>
                    <a:pt x="675" y="1377"/>
                  </a:cubicBezTo>
                  <a:cubicBezTo>
                    <a:pt x="671" y="1376"/>
                    <a:pt x="667" y="1377"/>
                    <a:pt x="664" y="1376"/>
                  </a:cubicBezTo>
                  <a:cubicBezTo>
                    <a:pt x="661" y="1376"/>
                    <a:pt x="658" y="1374"/>
                    <a:pt x="656" y="1374"/>
                  </a:cubicBezTo>
                  <a:cubicBezTo>
                    <a:pt x="653" y="1374"/>
                    <a:pt x="650" y="1376"/>
                    <a:pt x="647" y="1376"/>
                  </a:cubicBezTo>
                  <a:cubicBezTo>
                    <a:pt x="647" y="1374"/>
                    <a:pt x="643" y="1373"/>
                    <a:pt x="638" y="1372"/>
                  </a:cubicBezTo>
                  <a:cubicBezTo>
                    <a:pt x="636" y="1371"/>
                    <a:pt x="634" y="1371"/>
                    <a:pt x="631" y="1371"/>
                  </a:cubicBezTo>
                  <a:cubicBezTo>
                    <a:pt x="629" y="1370"/>
                    <a:pt x="627" y="1370"/>
                    <a:pt x="626" y="1370"/>
                  </a:cubicBezTo>
                  <a:cubicBezTo>
                    <a:pt x="624" y="1370"/>
                    <a:pt x="620" y="1371"/>
                    <a:pt x="617" y="1371"/>
                  </a:cubicBezTo>
                  <a:cubicBezTo>
                    <a:pt x="616" y="1371"/>
                    <a:pt x="613" y="1370"/>
                    <a:pt x="609" y="1369"/>
                  </a:cubicBezTo>
                  <a:cubicBezTo>
                    <a:pt x="601" y="1369"/>
                    <a:pt x="592" y="1367"/>
                    <a:pt x="584" y="1367"/>
                  </a:cubicBezTo>
                  <a:cubicBezTo>
                    <a:pt x="587" y="1366"/>
                    <a:pt x="590" y="1365"/>
                    <a:pt x="585" y="1363"/>
                  </a:cubicBezTo>
                  <a:cubicBezTo>
                    <a:pt x="578" y="1363"/>
                    <a:pt x="583" y="1365"/>
                    <a:pt x="581" y="1366"/>
                  </a:cubicBezTo>
                  <a:cubicBezTo>
                    <a:pt x="575" y="1365"/>
                    <a:pt x="571" y="1366"/>
                    <a:pt x="568" y="1363"/>
                  </a:cubicBezTo>
                  <a:cubicBezTo>
                    <a:pt x="566" y="1362"/>
                    <a:pt x="569" y="1362"/>
                    <a:pt x="565" y="1361"/>
                  </a:cubicBezTo>
                  <a:cubicBezTo>
                    <a:pt x="564" y="1360"/>
                    <a:pt x="562" y="1361"/>
                    <a:pt x="562" y="1361"/>
                  </a:cubicBezTo>
                  <a:cubicBezTo>
                    <a:pt x="558" y="1360"/>
                    <a:pt x="554" y="1356"/>
                    <a:pt x="552" y="1359"/>
                  </a:cubicBezTo>
                  <a:cubicBezTo>
                    <a:pt x="553" y="1357"/>
                    <a:pt x="549" y="1356"/>
                    <a:pt x="546" y="1354"/>
                  </a:cubicBezTo>
                  <a:cubicBezTo>
                    <a:pt x="540" y="1356"/>
                    <a:pt x="532" y="1356"/>
                    <a:pt x="525" y="1352"/>
                  </a:cubicBezTo>
                  <a:cubicBezTo>
                    <a:pt x="524" y="1352"/>
                    <a:pt x="525" y="1350"/>
                    <a:pt x="525" y="1350"/>
                  </a:cubicBezTo>
                  <a:cubicBezTo>
                    <a:pt x="525" y="1347"/>
                    <a:pt x="516" y="1348"/>
                    <a:pt x="513" y="1346"/>
                  </a:cubicBezTo>
                  <a:cubicBezTo>
                    <a:pt x="510" y="1345"/>
                    <a:pt x="510" y="1344"/>
                    <a:pt x="507" y="1343"/>
                  </a:cubicBezTo>
                  <a:cubicBezTo>
                    <a:pt x="503" y="1342"/>
                    <a:pt x="498" y="1342"/>
                    <a:pt x="495" y="1341"/>
                  </a:cubicBezTo>
                  <a:cubicBezTo>
                    <a:pt x="492" y="1340"/>
                    <a:pt x="489" y="1337"/>
                    <a:pt x="486" y="1336"/>
                  </a:cubicBezTo>
                  <a:cubicBezTo>
                    <a:pt x="482" y="1334"/>
                    <a:pt x="476" y="1331"/>
                    <a:pt x="471" y="1329"/>
                  </a:cubicBezTo>
                  <a:cubicBezTo>
                    <a:pt x="467" y="1327"/>
                    <a:pt x="462" y="1326"/>
                    <a:pt x="457" y="1325"/>
                  </a:cubicBezTo>
                  <a:cubicBezTo>
                    <a:pt x="453" y="1323"/>
                    <a:pt x="448" y="1322"/>
                    <a:pt x="444" y="1320"/>
                  </a:cubicBezTo>
                  <a:cubicBezTo>
                    <a:pt x="439" y="1318"/>
                    <a:pt x="434" y="1315"/>
                    <a:pt x="429" y="1313"/>
                  </a:cubicBezTo>
                  <a:cubicBezTo>
                    <a:pt x="424" y="1310"/>
                    <a:pt x="420" y="1308"/>
                    <a:pt x="416" y="1306"/>
                  </a:cubicBezTo>
                  <a:cubicBezTo>
                    <a:pt x="413" y="1304"/>
                    <a:pt x="409" y="1302"/>
                    <a:pt x="406" y="1301"/>
                  </a:cubicBezTo>
                  <a:cubicBezTo>
                    <a:pt x="403" y="1299"/>
                    <a:pt x="400" y="1297"/>
                    <a:pt x="397" y="1295"/>
                  </a:cubicBezTo>
                  <a:cubicBezTo>
                    <a:pt x="391" y="1291"/>
                    <a:pt x="384" y="1287"/>
                    <a:pt x="377" y="1284"/>
                  </a:cubicBezTo>
                  <a:cubicBezTo>
                    <a:pt x="373" y="1281"/>
                    <a:pt x="377" y="1279"/>
                    <a:pt x="373" y="1277"/>
                  </a:cubicBezTo>
                  <a:cubicBezTo>
                    <a:pt x="367" y="1279"/>
                    <a:pt x="360" y="1272"/>
                    <a:pt x="354" y="1267"/>
                  </a:cubicBezTo>
                  <a:cubicBezTo>
                    <a:pt x="348" y="1263"/>
                    <a:pt x="345" y="1261"/>
                    <a:pt x="340" y="1258"/>
                  </a:cubicBezTo>
                  <a:cubicBezTo>
                    <a:pt x="337" y="1255"/>
                    <a:pt x="334" y="1253"/>
                    <a:pt x="330" y="1251"/>
                  </a:cubicBezTo>
                  <a:cubicBezTo>
                    <a:pt x="327" y="1249"/>
                    <a:pt x="324" y="1247"/>
                    <a:pt x="323" y="1245"/>
                  </a:cubicBezTo>
                  <a:cubicBezTo>
                    <a:pt x="321" y="1244"/>
                    <a:pt x="320" y="1242"/>
                    <a:pt x="319" y="1242"/>
                  </a:cubicBezTo>
                  <a:cubicBezTo>
                    <a:pt x="316" y="1239"/>
                    <a:pt x="312" y="1239"/>
                    <a:pt x="308" y="1236"/>
                  </a:cubicBezTo>
                  <a:cubicBezTo>
                    <a:pt x="304" y="1233"/>
                    <a:pt x="300" y="1228"/>
                    <a:pt x="296" y="1224"/>
                  </a:cubicBezTo>
                  <a:cubicBezTo>
                    <a:pt x="292" y="1219"/>
                    <a:pt x="287" y="1215"/>
                    <a:pt x="283" y="1213"/>
                  </a:cubicBezTo>
                  <a:cubicBezTo>
                    <a:pt x="285" y="1216"/>
                    <a:pt x="289" y="1220"/>
                    <a:pt x="290" y="1222"/>
                  </a:cubicBezTo>
                  <a:cubicBezTo>
                    <a:pt x="290" y="1223"/>
                    <a:pt x="291" y="1226"/>
                    <a:pt x="291" y="1226"/>
                  </a:cubicBezTo>
                  <a:cubicBezTo>
                    <a:pt x="293" y="1228"/>
                    <a:pt x="301" y="1229"/>
                    <a:pt x="300" y="1234"/>
                  </a:cubicBezTo>
                  <a:cubicBezTo>
                    <a:pt x="296" y="1228"/>
                    <a:pt x="292" y="1229"/>
                    <a:pt x="287" y="1226"/>
                  </a:cubicBezTo>
                  <a:cubicBezTo>
                    <a:pt x="284" y="1224"/>
                    <a:pt x="284" y="1222"/>
                    <a:pt x="282" y="1220"/>
                  </a:cubicBezTo>
                  <a:cubicBezTo>
                    <a:pt x="279" y="1218"/>
                    <a:pt x="277" y="1217"/>
                    <a:pt x="274" y="1214"/>
                  </a:cubicBezTo>
                  <a:cubicBezTo>
                    <a:pt x="272" y="1212"/>
                    <a:pt x="270" y="1209"/>
                    <a:pt x="268" y="1207"/>
                  </a:cubicBezTo>
                  <a:cubicBezTo>
                    <a:pt x="265" y="1204"/>
                    <a:pt x="263" y="1204"/>
                    <a:pt x="260" y="1202"/>
                  </a:cubicBezTo>
                  <a:cubicBezTo>
                    <a:pt x="260" y="1201"/>
                    <a:pt x="258" y="1199"/>
                    <a:pt x="257" y="1198"/>
                  </a:cubicBezTo>
                  <a:cubicBezTo>
                    <a:pt x="255" y="1196"/>
                    <a:pt x="254" y="1196"/>
                    <a:pt x="253" y="1197"/>
                  </a:cubicBezTo>
                  <a:cubicBezTo>
                    <a:pt x="259" y="1205"/>
                    <a:pt x="267" y="1211"/>
                    <a:pt x="272" y="1217"/>
                  </a:cubicBezTo>
                  <a:cubicBezTo>
                    <a:pt x="278" y="1223"/>
                    <a:pt x="284" y="1228"/>
                    <a:pt x="291" y="1233"/>
                  </a:cubicBezTo>
                  <a:cubicBezTo>
                    <a:pt x="294" y="1236"/>
                    <a:pt x="298" y="1239"/>
                    <a:pt x="301" y="1241"/>
                  </a:cubicBezTo>
                  <a:cubicBezTo>
                    <a:pt x="304" y="1244"/>
                    <a:pt x="308" y="1246"/>
                    <a:pt x="311" y="1249"/>
                  </a:cubicBezTo>
                  <a:cubicBezTo>
                    <a:pt x="316" y="1252"/>
                    <a:pt x="325" y="1258"/>
                    <a:pt x="327" y="1259"/>
                  </a:cubicBezTo>
                  <a:cubicBezTo>
                    <a:pt x="330" y="1262"/>
                    <a:pt x="333" y="1267"/>
                    <a:pt x="336" y="1269"/>
                  </a:cubicBezTo>
                  <a:cubicBezTo>
                    <a:pt x="340" y="1273"/>
                    <a:pt x="345" y="1276"/>
                    <a:pt x="350" y="1279"/>
                  </a:cubicBezTo>
                  <a:cubicBezTo>
                    <a:pt x="355" y="1281"/>
                    <a:pt x="360" y="1284"/>
                    <a:pt x="365" y="1287"/>
                  </a:cubicBezTo>
                  <a:cubicBezTo>
                    <a:pt x="368" y="1289"/>
                    <a:pt x="369" y="1291"/>
                    <a:pt x="371" y="1292"/>
                  </a:cubicBezTo>
                  <a:cubicBezTo>
                    <a:pt x="374" y="1294"/>
                    <a:pt x="378" y="1294"/>
                    <a:pt x="381" y="1296"/>
                  </a:cubicBezTo>
                  <a:cubicBezTo>
                    <a:pt x="383" y="1297"/>
                    <a:pt x="385" y="1301"/>
                    <a:pt x="387" y="1303"/>
                  </a:cubicBezTo>
                  <a:cubicBezTo>
                    <a:pt x="390" y="1305"/>
                    <a:pt x="396" y="1307"/>
                    <a:pt x="401" y="1310"/>
                  </a:cubicBezTo>
                  <a:cubicBezTo>
                    <a:pt x="408" y="1313"/>
                    <a:pt x="413" y="1317"/>
                    <a:pt x="418" y="1320"/>
                  </a:cubicBezTo>
                  <a:cubicBezTo>
                    <a:pt x="421" y="1321"/>
                    <a:pt x="423" y="1321"/>
                    <a:pt x="426" y="1323"/>
                  </a:cubicBezTo>
                  <a:cubicBezTo>
                    <a:pt x="430" y="1325"/>
                    <a:pt x="433" y="1328"/>
                    <a:pt x="436" y="1330"/>
                  </a:cubicBezTo>
                  <a:cubicBezTo>
                    <a:pt x="439" y="1331"/>
                    <a:pt x="445" y="1333"/>
                    <a:pt x="449" y="1334"/>
                  </a:cubicBezTo>
                  <a:cubicBezTo>
                    <a:pt x="454" y="1337"/>
                    <a:pt x="459" y="1339"/>
                    <a:pt x="463" y="1340"/>
                  </a:cubicBezTo>
                  <a:cubicBezTo>
                    <a:pt x="468" y="1342"/>
                    <a:pt x="474" y="1345"/>
                    <a:pt x="479" y="1347"/>
                  </a:cubicBezTo>
                  <a:cubicBezTo>
                    <a:pt x="484" y="1350"/>
                    <a:pt x="490" y="1352"/>
                    <a:pt x="496" y="1354"/>
                  </a:cubicBezTo>
                  <a:cubicBezTo>
                    <a:pt x="500" y="1356"/>
                    <a:pt x="504" y="1356"/>
                    <a:pt x="509" y="1358"/>
                  </a:cubicBezTo>
                  <a:cubicBezTo>
                    <a:pt x="516" y="1360"/>
                    <a:pt x="522" y="1363"/>
                    <a:pt x="529" y="1366"/>
                  </a:cubicBezTo>
                  <a:cubicBezTo>
                    <a:pt x="534" y="1367"/>
                    <a:pt x="537" y="1367"/>
                    <a:pt x="543" y="1369"/>
                  </a:cubicBezTo>
                  <a:cubicBezTo>
                    <a:pt x="549" y="1370"/>
                    <a:pt x="557" y="1373"/>
                    <a:pt x="564" y="1375"/>
                  </a:cubicBezTo>
                  <a:cubicBezTo>
                    <a:pt x="568" y="1376"/>
                    <a:pt x="572" y="1377"/>
                    <a:pt x="576" y="1377"/>
                  </a:cubicBezTo>
                  <a:cubicBezTo>
                    <a:pt x="579" y="1378"/>
                    <a:pt x="583" y="1379"/>
                    <a:pt x="587" y="1380"/>
                  </a:cubicBezTo>
                  <a:cubicBezTo>
                    <a:pt x="591" y="1380"/>
                    <a:pt x="594" y="1381"/>
                    <a:pt x="598" y="1382"/>
                  </a:cubicBezTo>
                  <a:cubicBezTo>
                    <a:pt x="602" y="1382"/>
                    <a:pt x="605" y="1383"/>
                    <a:pt x="609" y="1383"/>
                  </a:cubicBezTo>
                  <a:cubicBezTo>
                    <a:pt x="615" y="1384"/>
                    <a:pt x="622" y="1387"/>
                    <a:pt x="629" y="1388"/>
                  </a:cubicBezTo>
                  <a:cubicBezTo>
                    <a:pt x="632" y="1388"/>
                    <a:pt x="633" y="1387"/>
                    <a:pt x="636" y="1388"/>
                  </a:cubicBezTo>
                  <a:cubicBezTo>
                    <a:pt x="640" y="1388"/>
                    <a:pt x="646" y="1389"/>
                    <a:pt x="651" y="1390"/>
                  </a:cubicBezTo>
                  <a:cubicBezTo>
                    <a:pt x="657" y="1391"/>
                    <a:pt x="661" y="1391"/>
                    <a:pt x="666" y="1391"/>
                  </a:cubicBezTo>
                  <a:cubicBezTo>
                    <a:pt x="670" y="1391"/>
                    <a:pt x="674" y="1392"/>
                    <a:pt x="678" y="1392"/>
                  </a:cubicBezTo>
                  <a:cubicBezTo>
                    <a:pt x="681" y="1392"/>
                    <a:pt x="684" y="1392"/>
                    <a:pt x="687" y="1392"/>
                  </a:cubicBezTo>
                  <a:cubicBezTo>
                    <a:pt x="689" y="1392"/>
                    <a:pt x="690" y="1394"/>
                    <a:pt x="693" y="1394"/>
                  </a:cubicBezTo>
                  <a:cubicBezTo>
                    <a:pt x="693" y="1394"/>
                    <a:pt x="696" y="1393"/>
                    <a:pt x="698" y="1393"/>
                  </a:cubicBezTo>
                  <a:cubicBezTo>
                    <a:pt x="702" y="1393"/>
                    <a:pt x="706" y="1393"/>
                    <a:pt x="709" y="1393"/>
                  </a:cubicBezTo>
                  <a:cubicBezTo>
                    <a:pt x="707" y="1393"/>
                    <a:pt x="714" y="1393"/>
                    <a:pt x="714" y="1393"/>
                  </a:cubicBezTo>
                  <a:cubicBezTo>
                    <a:pt x="716" y="1393"/>
                    <a:pt x="718" y="1395"/>
                    <a:pt x="719" y="1395"/>
                  </a:cubicBezTo>
                  <a:cubicBezTo>
                    <a:pt x="722" y="1395"/>
                    <a:pt x="727" y="1393"/>
                    <a:pt x="731" y="1393"/>
                  </a:cubicBezTo>
                  <a:cubicBezTo>
                    <a:pt x="734" y="1393"/>
                    <a:pt x="736" y="1394"/>
                    <a:pt x="739" y="1394"/>
                  </a:cubicBezTo>
                  <a:cubicBezTo>
                    <a:pt x="747" y="1393"/>
                    <a:pt x="755" y="1392"/>
                    <a:pt x="761" y="1389"/>
                  </a:cubicBezTo>
                  <a:cubicBezTo>
                    <a:pt x="765" y="1391"/>
                    <a:pt x="770" y="1391"/>
                    <a:pt x="775" y="1390"/>
                  </a:cubicBezTo>
                  <a:cubicBezTo>
                    <a:pt x="777" y="1390"/>
                    <a:pt x="780" y="1390"/>
                    <a:pt x="783" y="1389"/>
                  </a:cubicBezTo>
                  <a:cubicBezTo>
                    <a:pt x="786" y="1389"/>
                    <a:pt x="789" y="1388"/>
                    <a:pt x="792" y="1388"/>
                  </a:cubicBezTo>
                  <a:cubicBezTo>
                    <a:pt x="796" y="1387"/>
                    <a:pt x="806" y="1386"/>
                    <a:pt x="811" y="1386"/>
                  </a:cubicBezTo>
                  <a:cubicBezTo>
                    <a:pt x="814" y="1385"/>
                    <a:pt x="816" y="1387"/>
                    <a:pt x="818" y="1386"/>
                  </a:cubicBezTo>
                  <a:cubicBezTo>
                    <a:pt x="819" y="1386"/>
                    <a:pt x="819" y="1384"/>
                    <a:pt x="823" y="1384"/>
                  </a:cubicBezTo>
                  <a:cubicBezTo>
                    <a:pt x="827" y="1383"/>
                    <a:pt x="826" y="1385"/>
                    <a:pt x="831" y="1383"/>
                  </a:cubicBezTo>
                  <a:cubicBezTo>
                    <a:pt x="838" y="1382"/>
                    <a:pt x="844" y="1380"/>
                    <a:pt x="850" y="1378"/>
                  </a:cubicBezTo>
                  <a:cubicBezTo>
                    <a:pt x="857" y="1377"/>
                    <a:pt x="863" y="1375"/>
                    <a:pt x="870" y="1374"/>
                  </a:cubicBezTo>
                  <a:cubicBezTo>
                    <a:pt x="867" y="1380"/>
                    <a:pt x="873" y="1379"/>
                    <a:pt x="874" y="1382"/>
                  </a:cubicBezTo>
                  <a:cubicBezTo>
                    <a:pt x="878" y="1381"/>
                    <a:pt x="882" y="1380"/>
                    <a:pt x="886" y="1379"/>
                  </a:cubicBezTo>
                  <a:cubicBezTo>
                    <a:pt x="890" y="1379"/>
                    <a:pt x="893" y="1379"/>
                    <a:pt x="895" y="1380"/>
                  </a:cubicBezTo>
                  <a:cubicBezTo>
                    <a:pt x="887" y="1383"/>
                    <a:pt x="879" y="1384"/>
                    <a:pt x="871" y="1386"/>
                  </a:cubicBezTo>
                  <a:cubicBezTo>
                    <a:pt x="863" y="1388"/>
                    <a:pt x="856" y="1389"/>
                    <a:pt x="849" y="1391"/>
                  </a:cubicBezTo>
                  <a:cubicBezTo>
                    <a:pt x="846" y="1392"/>
                    <a:pt x="844" y="1394"/>
                    <a:pt x="841" y="1395"/>
                  </a:cubicBezTo>
                  <a:cubicBezTo>
                    <a:pt x="839" y="1395"/>
                    <a:pt x="837" y="1394"/>
                    <a:pt x="834" y="1395"/>
                  </a:cubicBezTo>
                  <a:cubicBezTo>
                    <a:pt x="832" y="1396"/>
                    <a:pt x="831" y="1398"/>
                    <a:pt x="829" y="1398"/>
                  </a:cubicBezTo>
                  <a:cubicBezTo>
                    <a:pt x="829" y="1398"/>
                    <a:pt x="826" y="1397"/>
                    <a:pt x="825" y="1397"/>
                  </a:cubicBezTo>
                  <a:cubicBezTo>
                    <a:pt x="811" y="1398"/>
                    <a:pt x="811" y="1405"/>
                    <a:pt x="802" y="1406"/>
                  </a:cubicBezTo>
                  <a:cubicBezTo>
                    <a:pt x="800" y="1404"/>
                    <a:pt x="809" y="1401"/>
                    <a:pt x="801" y="1402"/>
                  </a:cubicBezTo>
                  <a:cubicBezTo>
                    <a:pt x="801" y="1408"/>
                    <a:pt x="797" y="1402"/>
                    <a:pt x="798" y="1402"/>
                  </a:cubicBezTo>
                  <a:cubicBezTo>
                    <a:pt x="794" y="1402"/>
                    <a:pt x="790" y="1404"/>
                    <a:pt x="786" y="1405"/>
                  </a:cubicBezTo>
                  <a:cubicBezTo>
                    <a:pt x="780" y="1406"/>
                    <a:pt x="774" y="1407"/>
                    <a:pt x="767" y="1408"/>
                  </a:cubicBezTo>
                  <a:cubicBezTo>
                    <a:pt x="764" y="1408"/>
                    <a:pt x="760" y="1409"/>
                    <a:pt x="757" y="1409"/>
                  </a:cubicBezTo>
                  <a:cubicBezTo>
                    <a:pt x="754" y="1409"/>
                    <a:pt x="750" y="1409"/>
                    <a:pt x="747" y="1410"/>
                  </a:cubicBezTo>
                  <a:cubicBezTo>
                    <a:pt x="742" y="1410"/>
                    <a:pt x="736" y="1411"/>
                    <a:pt x="731" y="1412"/>
                  </a:cubicBezTo>
                  <a:cubicBezTo>
                    <a:pt x="728" y="1412"/>
                    <a:pt x="726" y="1413"/>
                    <a:pt x="723" y="1413"/>
                  </a:cubicBezTo>
                  <a:cubicBezTo>
                    <a:pt x="721" y="1412"/>
                    <a:pt x="718" y="1412"/>
                    <a:pt x="716" y="1411"/>
                  </a:cubicBezTo>
                  <a:cubicBezTo>
                    <a:pt x="718" y="1409"/>
                    <a:pt x="723" y="1410"/>
                    <a:pt x="727" y="1409"/>
                  </a:cubicBezTo>
                  <a:cubicBezTo>
                    <a:pt x="731" y="1409"/>
                    <a:pt x="735" y="1409"/>
                    <a:pt x="735" y="1406"/>
                  </a:cubicBezTo>
                  <a:cubicBezTo>
                    <a:pt x="730" y="1408"/>
                    <a:pt x="725" y="1406"/>
                    <a:pt x="723" y="1407"/>
                  </a:cubicBezTo>
                  <a:cubicBezTo>
                    <a:pt x="720" y="1407"/>
                    <a:pt x="719" y="1408"/>
                    <a:pt x="716" y="1408"/>
                  </a:cubicBezTo>
                  <a:cubicBezTo>
                    <a:pt x="711" y="1409"/>
                    <a:pt x="704" y="1406"/>
                    <a:pt x="700" y="1409"/>
                  </a:cubicBezTo>
                  <a:cubicBezTo>
                    <a:pt x="703" y="1410"/>
                    <a:pt x="708" y="1410"/>
                    <a:pt x="707" y="1412"/>
                  </a:cubicBezTo>
                  <a:cubicBezTo>
                    <a:pt x="703" y="1413"/>
                    <a:pt x="700" y="1413"/>
                    <a:pt x="697" y="1413"/>
                  </a:cubicBezTo>
                  <a:cubicBezTo>
                    <a:pt x="695" y="1413"/>
                    <a:pt x="693" y="1413"/>
                    <a:pt x="691" y="1412"/>
                  </a:cubicBezTo>
                  <a:cubicBezTo>
                    <a:pt x="690" y="1412"/>
                    <a:pt x="688" y="1412"/>
                    <a:pt x="686" y="1412"/>
                  </a:cubicBezTo>
                  <a:cubicBezTo>
                    <a:pt x="683" y="1412"/>
                    <a:pt x="680" y="1413"/>
                    <a:pt x="677" y="1413"/>
                  </a:cubicBezTo>
                  <a:cubicBezTo>
                    <a:pt x="672" y="1413"/>
                    <a:pt x="665" y="1412"/>
                    <a:pt x="658" y="1411"/>
                  </a:cubicBezTo>
                  <a:cubicBezTo>
                    <a:pt x="656" y="1411"/>
                    <a:pt x="656" y="1412"/>
                    <a:pt x="654" y="1412"/>
                  </a:cubicBezTo>
                  <a:cubicBezTo>
                    <a:pt x="651" y="1412"/>
                    <a:pt x="649" y="1411"/>
                    <a:pt x="646" y="1411"/>
                  </a:cubicBezTo>
                  <a:cubicBezTo>
                    <a:pt x="642" y="1412"/>
                    <a:pt x="628" y="1410"/>
                    <a:pt x="625" y="1409"/>
                  </a:cubicBezTo>
                  <a:cubicBezTo>
                    <a:pt x="624" y="1409"/>
                    <a:pt x="624" y="1407"/>
                    <a:pt x="623" y="1406"/>
                  </a:cubicBezTo>
                  <a:cubicBezTo>
                    <a:pt x="621" y="1406"/>
                    <a:pt x="616" y="1405"/>
                    <a:pt x="616" y="1406"/>
                  </a:cubicBezTo>
                  <a:cubicBezTo>
                    <a:pt x="618" y="1407"/>
                    <a:pt x="620" y="1407"/>
                    <a:pt x="619" y="1408"/>
                  </a:cubicBezTo>
                  <a:cubicBezTo>
                    <a:pt x="609" y="1409"/>
                    <a:pt x="594" y="1406"/>
                    <a:pt x="586" y="1404"/>
                  </a:cubicBezTo>
                  <a:cubicBezTo>
                    <a:pt x="584" y="1404"/>
                    <a:pt x="580" y="1404"/>
                    <a:pt x="577" y="1404"/>
                  </a:cubicBezTo>
                  <a:cubicBezTo>
                    <a:pt x="575" y="1404"/>
                    <a:pt x="575" y="1403"/>
                    <a:pt x="572" y="1402"/>
                  </a:cubicBezTo>
                  <a:cubicBezTo>
                    <a:pt x="563" y="1401"/>
                    <a:pt x="553" y="1398"/>
                    <a:pt x="543" y="1396"/>
                  </a:cubicBezTo>
                  <a:cubicBezTo>
                    <a:pt x="533" y="1394"/>
                    <a:pt x="523" y="1390"/>
                    <a:pt x="514" y="1388"/>
                  </a:cubicBezTo>
                  <a:cubicBezTo>
                    <a:pt x="511" y="1388"/>
                    <a:pt x="510" y="1389"/>
                    <a:pt x="508" y="1388"/>
                  </a:cubicBezTo>
                  <a:cubicBezTo>
                    <a:pt x="508" y="1388"/>
                    <a:pt x="505" y="1386"/>
                    <a:pt x="503" y="1386"/>
                  </a:cubicBezTo>
                  <a:cubicBezTo>
                    <a:pt x="502" y="1386"/>
                    <a:pt x="493" y="1385"/>
                    <a:pt x="497" y="1383"/>
                  </a:cubicBezTo>
                  <a:cubicBezTo>
                    <a:pt x="490" y="1380"/>
                    <a:pt x="492" y="1386"/>
                    <a:pt x="486" y="1383"/>
                  </a:cubicBezTo>
                  <a:cubicBezTo>
                    <a:pt x="482" y="1379"/>
                    <a:pt x="472" y="1377"/>
                    <a:pt x="465" y="1373"/>
                  </a:cubicBezTo>
                  <a:cubicBezTo>
                    <a:pt x="462" y="1372"/>
                    <a:pt x="462" y="1369"/>
                    <a:pt x="459" y="1369"/>
                  </a:cubicBezTo>
                  <a:cubicBezTo>
                    <a:pt x="456" y="1372"/>
                    <a:pt x="448" y="1365"/>
                    <a:pt x="442" y="1364"/>
                  </a:cubicBezTo>
                  <a:cubicBezTo>
                    <a:pt x="438" y="1363"/>
                    <a:pt x="434" y="1363"/>
                    <a:pt x="431" y="1362"/>
                  </a:cubicBezTo>
                  <a:cubicBezTo>
                    <a:pt x="429" y="1361"/>
                    <a:pt x="426" y="1358"/>
                    <a:pt x="424" y="1356"/>
                  </a:cubicBezTo>
                  <a:cubicBezTo>
                    <a:pt x="421" y="1355"/>
                    <a:pt x="417" y="1352"/>
                    <a:pt x="414" y="1351"/>
                  </a:cubicBezTo>
                  <a:cubicBezTo>
                    <a:pt x="410" y="1349"/>
                    <a:pt x="406" y="1349"/>
                    <a:pt x="402" y="1347"/>
                  </a:cubicBezTo>
                  <a:cubicBezTo>
                    <a:pt x="399" y="1345"/>
                    <a:pt x="397" y="1342"/>
                    <a:pt x="394" y="1340"/>
                  </a:cubicBezTo>
                  <a:cubicBezTo>
                    <a:pt x="389" y="1339"/>
                    <a:pt x="395" y="1344"/>
                    <a:pt x="391" y="1343"/>
                  </a:cubicBezTo>
                  <a:cubicBezTo>
                    <a:pt x="389" y="1341"/>
                    <a:pt x="386" y="1340"/>
                    <a:pt x="383" y="1339"/>
                  </a:cubicBezTo>
                  <a:cubicBezTo>
                    <a:pt x="381" y="1338"/>
                    <a:pt x="378" y="1336"/>
                    <a:pt x="375" y="1334"/>
                  </a:cubicBezTo>
                  <a:cubicBezTo>
                    <a:pt x="372" y="1332"/>
                    <a:pt x="372" y="1330"/>
                    <a:pt x="368" y="1328"/>
                  </a:cubicBezTo>
                  <a:cubicBezTo>
                    <a:pt x="366" y="1327"/>
                    <a:pt x="363" y="1326"/>
                    <a:pt x="360" y="1324"/>
                  </a:cubicBezTo>
                  <a:cubicBezTo>
                    <a:pt x="352" y="1320"/>
                    <a:pt x="340" y="1312"/>
                    <a:pt x="333" y="1307"/>
                  </a:cubicBezTo>
                  <a:cubicBezTo>
                    <a:pt x="329" y="1304"/>
                    <a:pt x="327" y="1301"/>
                    <a:pt x="324" y="1298"/>
                  </a:cubicBezTo>
                  <a:cubicBezTo>
                    <a:pt x="322" y="1297"/>
                    <a:pt x="318" y="1296"/>
                    <a:pt x="316" y="1294"/>
                  </a:cubicBezTo>
                  <a:cubicBezTo>
                    <a:pt x="314" y="1293"/>
                    <a:pt x="312" y="1290"/>
                    <a:pt x="309" y="1289"/>
                  </a:cubicBezTo>
                  <a:cubicBezTo>
                    <a:pt x="307" y="1287"/>
                    <a:pt x="303" y="1286"/>
                    <a:pt x="301" y="1285"/>
                  </a:cubicBezTo>
                  <a:cubicBezTo>
                    <a:pt x="299" y="1283"/>
                    <a:pt x="297" y="1280"/>
                    <a:pt x="294" y="1278"/>
                  </a:cubicBezTo>
                  <a:cubicBezTo>
                    <a:pt x="294" y="1278"/>
                    <a:pt x="292" y="1278"/>
                    <a:pt x="290" y="1276"/>
                  </a:cubicBezTo>
                  <a:cubicBezTo>
                    <a:pt x="287" y="1274"/>
                    <a:pt x="287" y="1272"/>
                    <a:pt x="285" y="1271"/>
                  </a:cubicBezTo>
                  <a:cubicBezTo>
                    <a:pt x="282" y="1268"/>
                    <a:pt x="279" y="1268"/>
                    <a:pt x="277" y="1266"/>
                  </a:cubicBezTo>
                  <a:cubicBezTo>
                    <a:pt x="274" y="1264"/>
                    <a:pt x="274" y="1261"/>
                    <a:pt x="271" y="1259"/>
                  </a:cubicBezTo>
                  <a:cubicBezTo>
                    <a:pt x="269" y="1258"/>
                    <a:pt x="266" y="1257"/>
                    <a:pt x="265" y="1256"/>
                  </a:cubicBezTo>
                  <a:cubicBezTo>
                    <a:pt x="262" y="1254"/>
                    <a:pt x="261" y="1251"/>
                    <a:pt x="259" y="1249"/>
                  </a:cubicBezTo>
                  <a:cubicBezTo>
                    <a:pt x="255" y="1246"/>
                    <a:pt x="252" y="1243"/>
                    <a:pt x="248" y="1240"/>
                  </a:cubicBezTo>
                  <a:cubicBezTo>
                    <a:pt x="244" y="1236"/>
                    <a:pt x="240" y="1233"/>
                    <a:pt x="237" y="1229"/>
                  </a:cubicBezTo>
                  <a:cubicBezTo>
                    <a:pt x="235" y="1228"/>
                    <a:pt x="233" y="1226"/>
                    <a:pt x="231" y="1224"/>
                  </a:cubicBezTo>
                  <a:cubicBezTo>
                    <a:pt x="229" y="1222"/>
                    <a:pt x="227" y="1220"/>
                    <a:pt x="225" y="1219"/>
                  </a:cubicBezTo>
                  <a:cubicBezTo>
                    <a:pt x="221" y="1215"/>
                    <a:pt x="218" y="1211"/>
                    <a:pt x="214" y="1208"/>
                  </a:cubicBezTo>
                  <a:cubicBezTo>
                    <a:pt x="213" y="1206"/>
                    <a:pt x="211" y="1202"/>
                    <a:pt x="209" y="1200"/>
                  </a:cubicBezTo>
                  <a:cubicBezTo>
                    <a:pt x="206" y="1198"/>
                    <a:pt x="205" y="1199"/>
                    <a:pt x="203" y="1196"/>
                  </a:cubicBezTo>
                  <a:cubicBezTo>
                    <a:pt x="201" y="1194"/>
                    <a:pt x="201" y="1193"/>
                    <a:pt x="199" y="1190"/>
                  </a:cubicBezTo>
                  <a:cubicBezTo>
                    <a:pt x="197" y="1188"/>
                    <a:pt x="194" y="1186"/>
                    <a:pt x="194" y="1185"/>
                  </a:cubicBezTo>
                  <a:cubicBezTo>
                    <a:pt x="192" y="1183"/>
                    <a:pt x="193" y="1181"/>
                    <a:pt x="190" y="1179"/>
                  </a:cubicBezTo>
                  <a:cubicBezTo>
                    <a:pt x="189" y="1177"/>
                    <a:pt x="186" y="1176"/>
                    <a:pt x="185" y="1174"/>
                  </a:cubicBezTo>
                  <a:cubicBezTo>
                    <a:pt x="184" y="1173"/>
                    <a:pt x="178" y="1165"/>
                    <a:pt x="177" y="1162"/>
                  </a:cubicBezTo>
                  <a:cubicBezTo>
                    <a:pt x="174" y="1159"/>
                    <a:pt x="172" y="1156"/>
                    <a:pt x="169" y="1152"/>
                  </a:cubicBezTo>
                  <a:cubicBezTo>
                    <a:pt x="166" y="1149"/>
                    <a:pt x="163" y="1145"/>
                    <a:pt x="160" y="1140"/>
                  </a:cubicBezTo>
                  <a:cubicBezTo>
                    <a:pt x="157" y="1136"/>
                    <a:pt x="154" y="1132"/>
                    <a:pt x="151" y="1127"/>
                  </a:cubicBezTo>
                  <a:cubicBezTo>
                    <a:pt x="148" y="1123"/>
                    <a:pt x="145" y="1118"/>
                    <a:pt x="142" y="1113"/>
                  </a:cubicBezTo>
                  <a:cubicBezTo>
                    <a:pt x="139" y="1109"/>
                    <a:pt x="136" y="1104"/>
                    <a:pt x="133" y="1099"/>
                  </a:cubicBezTo>
                  <a:cubicBezTo>
                    <a:pt x="131" y="1095"/>
                    <a:pt x="128" y="1090"/>
                    <a:pt x="126" y="1086"/>
                  </a:cubicBezTo>
                  <a:cubicBezTo>
                    <a:pt x="120" y="1077"/>
                    <a:pt x="115" y="1070"/>
                    <a:pt x="112" y="1064"/>
                  </a:cubicBezTo>
                  <a:cubicBezTo>
                    <a:pt x="110" y="1061"/>
                    <a:pt x="107" y="1058"/>
                    <a:pt x="106" y="1055"/>
                  </a:cubicBezTo>
                  <a:cubicBezTo>
                    <a:pt x="106" y="1055"/>
                    <a:pt x="106" y="1052"/>
                    <a:pt x="106" y="1052"/>
                  </a:cubicBezTo>
                  <a:cubicBezTo>
                    <a:pt x="106" y="1048"/>
                    <a:pt x="103" y="1045"/>
                    <a:pt x="101" y="1041"/>
                  </a:cubicBezTo>
                  <a:cubicBezTo>
                    <a:pt x="99" y="1037"/>
                    <a:pt x="96" y="1030"/>
                    <a:pt x="94" y="1026"/>
                  </a:cubicBezTo>
                  <a:cubicBezTo>
                    <a:pt x="92" y="1021"/>
                    <a:pt x="91" y="1015"/>
                    <a:pt x="89" y="1011"/>
                  </a:cubicBezTo>
                  <a:cubicBezTo>
                    <a:pt x="88" y="1010"/>
                    <a:pt x="86" y="1008"/>
                    <a:pt x="85" y="1005"/>
                  </a:cubicBezTo>
                  <a:cubicBezTo>
                    <a:pt x="84" y="1003"/>
                    <a:pt x="85" y="1002"/>
                    <a:pt x="84" y="1000"/>
                  </a:cubicBezTo>
                  <a:cubicBezTo>
                    <a:pt x="82" y="996"/>
                    <a:pt x="80" y="992"/>
                    <a:pt x="79" y="987"/>
                  </a:cubicBezTo>
                  <a:cubicBezTo>
                    <a:pt x="77" y="983"/>
                    <a:pt x="75" y="978"/>
                    <a:pt x="73" y="973"/>
                  </a:cubicBezTo>
                  <a:cubicBezTo>
                    <a:pt x="72" y="968"/>
                    <a:pt x="70" y="963"/>
                    <a:pt x="68" y="957"/>
                  </a:cubicBezTo>
                  <a:cubicBezTo>
                    <a:pt x="66" y="952"/>
                    <a:pt x="64" y="946"/>
                    <a:pt x="63" y="941"/>
                  </a:cubicBezTo>
                  <a:cubicBezTo>
                    <a:pt x="61" y="936"/>
                    <a:pt x="60" y="930"/>
                    <a:pt x="58" y="925"/>
                  </a:cubicBezTo>
                  <a:cubicBezTo>
                    <a:pt x="56" y="920"/>
                    <a:pt x="53" y="917"/>
                    <a:pt x="52" y="912"/>
                  </a:cubicBezTo>
                  <a:cubicBezTo>
                    <a:pt x="49" y="903"/>
                    <a:pt x="48" y="895"/>
                    <a:pt x="46" y="891"/>
                  </a:cubicBezTo>
                  <a:cubicBezTo>
                    <a:pt x="45" y="891"/>
                    <a:pt x="44" y="892"/>
                    <a:pt x="44" y="891"/>
                  </a:cubicBezTo>
                  <a:cubicBezTo>
                    <a:pt x="44" y="891"/>
                    <a:pt x="43" y="888"/>
                    <a:pt x="42" y="888"/>
                  </a:cubicBezTo>
                  <a:cubicBezTo>
                    <a:pt x="41" y="888"/>
                    <a:pt x="40" y="891"/>
                    <a:pt x="39" y="890"/>
                  </a:cubicBezTo>
                  <a:cubicBezTo>
                    <a:pt x="37" y="889"/>
                    <a:pt x="35" y="882"/>
                    <a:pt x="34" y="884"/>
                  </a:cubicBezTo>
                  <a:cubicBezTo>
                    <a:pt x="32" y="885"/>
                    <a:pt x="31" y="892"/>
                    <a:pt x="32" y="898"/>
                  </a:cubicBezTo>
                  <a:cubicBezTo>
                    <a:pt x="32" y="901"/>
                    <a:pt x="35" y="904"/>
                    <a:pt x="36" y="908"/>
                  </a:cubicBezTo>
                  <a:cubicBezTo>
                    <a:pt x="37" y="911"/>
                    <a:pt x="36" y="912"/>
                    <a:pt x="37" y="915"/>
                  </a:cubicBezTo>
                  <a:cubicBezTo>
                    <a:pt x="37" y="918"/>
                    <a:pt x="38" y="918"/>
                    <a:pt x="39" y="921"/>
                  </a:cubicBezTo>
                  <a:cubicBezTo>
                    <a:pt x="40" y="924"/>
                    <a:pt x="39" y="925"/>
                    <a:pt x="40" y="928"/>
                  </a:cubicBezTo>
                  <a:cubicBezTo>
                    <a:pt x="41" y="932"/>
                    <a:pt x="44" y="937"/>
                    <a:pt x="45" y="942"/>
                  </a:cubicBezTo>
                  <a:cubicBezTo>
                    <a:pt x="46" y="945"/>
                    <a:pt x="47" y="950"/>
                    <a:pt x="48" y="954"/>
                  </a:cubicBezTo>
                  <a:cubicBezTo>
                    <a:pt x="50" y="958"/>
                    <a:pt x="51" y="962"/>
                    <a:pt x="53" y="966"/>
                  </a:cubicBezTo>
                  <a:cubicBezTo>
                    <a:pt x="55" y="972"/>
                    <a:pt x="58" y="978"/>
                    <a:pt x="60" y="983"/>
                  </a:cubicBezTo>
                  <a:cubicBezTo>
                    <a:pt x="62" y="989"/>
                    <a:pt x="63" y="992"/>
                    <a:pt x="65" y="997"/>
                  </a:cubicBezTo>
                  <a:cubicBezTo>
                    <a:pt x="68" y="1003"/>
                    <a:pt x="70" y="1010"/>
                    <a:pt x="73" y="1018"/>
                  </a:cubicBezTo>
                  <a:cubicBezTo>
                    <a:pt x="76" y="1025"/>
                    <a:pt x="79" y="1033"/>
                    <a:pt x="82" y="1040"/>
                  </a:cubicBezTo>
                  <a:cubicBezTo>
                    <a:pt x="85" y="1048"/>
                    <a:pt x="89" y="1055"/>
                    <a:pt x="92" y="1062"/>
                  </a:cubicBezTo>
                  <a:cubicBezTo>
                    <a:pt x="95" y="1068"/>
                    <a:pt x="98" y="1075"/>
                    <a:pt x="102" y="1079"/>
                  </a:cubicBezTo>
                  <a:cubicBezTo>
                    <a:pt x="103" y="1081"/>
                    <a:pt x="105" y="1083"/>
                    <a:pt x="107" y="1085"/>
                  </a:cubicBezTo>
                  <a:cubicBezTo>
                    <a:pt x="109" y="1089"/>
                    <a:pt x="111" y="1094"/>
                    <a:pt x="114" y="1099"/>
                  </a:cubicBezTo>
                  <a:cubicBezTo>
                    <a:pt x="115" y="1102"/>
                    <a:pt x="116" y="1104"/>
                    <a:pt x="117" y="1106"/>
                  </a:cubicBezTo>
                  <a:cubicBezTo>
                    <a:pt x="118" y="1109"/>
                    <a:pt x="119" y="1111"/>
                    <a:pt x="121" y="1113"/>
                  </a:cubicBezTo>
                  <a:cubicBezTo>
                    <a:pt x="122" y="1115"/>
                    <a:pt x="125" y="1117"/>
                    <a:pt x="127" y="1120"/>
                  </a:cubicBezTo>
                  <a:cubicBezTo>
                    <a:pt x="128" y="1122"/>
                    <a:pt x="130" y="1126"/>
                    <a:pt x="131" y="1128"/>
                  </a:cubicBezTo>
                  <a:cubicBezTo>
                    <a:pt x="133" y="1130"/>
                    <a:pt x="134" y="1133"/>
                    <a:pt x="136" y="1136"/>
                  </a:cubicBezTo>
                  <a:cubicBezTo>
                    <a:pt x="138" y="1139"/>
                    <a:pt x="140" y="1142"/>
                    <a:pt x="142" y="1145"/>
                  </a:cubicBezTo>
                  <a:cubicBezTo>
                    <a:pt x="145" y="1149"/>
                    <a:pt x="149" y="1154"/>
                    <a:pt x="153" y="1158"/>
                  </a:cubicBezTo>
                  <a:cubicBezTo>
                    <a:pt x="157" y="1163"/>
                    <a:pt x="161" y="1167"/>
                    <a:pt x="165" y="1171"/>
                  </a:cubicBezTo>
                  <a:cubicBezTo>
                    <a:pt x="166" y="1173"/>
                    <a:pt x="168" y="1177"/>
                    <a:pt x="170" y="1179"/>
                  </a:cubicBezTo>
                  <a:cubicBezTo>
                    <a:pt x="175" y="1187"/>
                    <a:pt x="183" y="1195"/>
                    <a:pt x="187" y="1200"/>
                  </a:cubicBezTo>
                  <a:cubicBezTo>
                    <a:pt x="189" y="1203"/>
                    <a:pt x="190" y="1206"/>
                    <a:pt x="192" y="1208"/>
                  </a:cubicBezTo>
                  <a:cubicBezTo>
                    <a:pt x="195" y="1213"/>
                    <a:pt x="201" y="1217"/>
                    <a:pt x="202" y="1219"/>
                  </a:cubicBezTo>
                  <a:cubicBezTo>
                    <a:pt x="208" y="1225"/>
                    <a:pt x="207" y="1229"/>
                    <a:pt x="214" y="1230"/>
                  </a:cubicBezTo>
                  <a:cubicBezTo>
                    <a:pt x="216" y="1232"/>
                    <a:pt x="218" y="1235"/>
                    <a:pt x="219" y="1237"/>
                  </a:cubicBezTo>
                  <a:cubicBezTo>
                    <a:pt x="220" y="1240"/>
                    <a:pt x="221" y="1242"/>
                    <a:pt x="223" y="1244"/>
                  </a:cubicBezTo>
                  <a:cubicBezTo>
                    <a:pt x="224" y="1245"/>
                    <a:pt x="228" y="1248"/>
                    <a:pt x="230" y="1250"/>
                  </a:cubicBezTo>
                  <a:cubicBezTo>
                    <a:pt x="232" y="1251"/>
                    <a:pt x="234" y="1255"/>
                    <a:pt x="234" y="1256"/>
                  </a:cubicBezTo>
                  <a:cubicBezTo>
                    <a:pt x="230" y="1253"/>
                    <a:pt x="224" y="1247"/>
                    <a:pt x="219" y="1242"/>
                  </a:cubicBezTo>
                  <a:cubicBezTo>
                    <a:pt x="213" y="1237"/>
                    <a:pt x="208" y="1232"/>
                    <a:pt x="205" y="1229"/>
                  </a:cubicBezTo>
                  <a:cubicBezTo>
                    <a:pt x="201" y="1225"/>
                    <a:pt x="197" y="1221"/>
                    <a:pt x="193" y="1217"/>
                  </a:cubicBezTo>
                  <a:cubicBezTo>
                    <a:pt x="189" y="1213"/>
                    <a:pt x="186" y="1209"/>
                    <a:pt x="183" y="1206"/>
                  </a:cubicBezTo>
                  <a:cubicBezTo>
                    <a:pt x="181" y="1204"/>
                    <a:pt x="178" y="1204"/>
                    <a:pt x="176" y="1202"/>
                  </a:cubicBezTo>
                  <a:cubicBezTo>
                    <a:pt x="175" y="1201"/>
                    <a:pt x="173" y="1199"/>
                    <a:pt x="172" y="1199"/>
                  </a:cubicBezTo>
                  <a:cubicBezTo>
                    <a:pt x="166" y="1194"/>
                    <a:pt x="167" y="1191"/>
                    <a:pt x="163" y="1186"/>
                  </a:cubicBezTo>
                  <a:cubicBezTo>
                    <a:pt x="160" y="1182"/>
                    <a:pt x="155" y="1180"/>
                    <a:pt x="150" y="1175"/>
                  </a:cubicBezTo>
                  <a:cubicBezTo>
                    <a:pt x="147" y="1172"/>
                    <a:pt x="145" y="1167"/>
                    <a:pt x="142" y="1163"/>
                  </a:cubicBezTo>
                  <a:cubicBezTo>
                    <a:pt x="140" y="1162"/>
                    <a:pt x="138" y="1160"/>
                    <a:pt x="136" y="1158"/>
                  </a:cubicBezTo>
                  <a:cubicBezTo>
                    <a:pt x="134" y="1156"/>
                    <a:pt x="132" y="1152"/>
                    <a:pt x="130" y="1150"/>
                  </a:cubicBezTo>
                  <a:cubicBezTo>
                    <a:pt x="128" y="1148"/>
                    <a:pt x="125" y="1146"/>
                    <a:pt x="123" y="1144"/>
                  </a:cubicBezTo>
                  <a:cubicBezTo>
                    <a:pt x="120" y="1142"/>
                    <a:pt x="118" y="1141"/>
                    <a:pt x="115" y="1138"/>
                  </a:cubicBezTo>
                  <a:cubicBezTo>
                    <a:pt x="113" y="1140"/>
                    <a:pt x="117" y="1144"/>
                    <a:pt x="115" y="1145"/>
                  </a:cubicBezTo>
                  <a:cubicBezTo>
                    <a:pt x="115" y="1145"/>
                    <a:pt x="110" y="1138"/>
                    <a:pt x="109" y="1142"/>
                  </a:cubicBezTo>
                  <a:cubicBezTo>
                    <a:pt x="112" y="1151"/>
                    <a:pt x="118" y="1157"/>
                    <a:pt x="123" y="1165"/>
                  </a:cubicBezTo>
                  <a:cubicBezTo>
                    <a:pt x="128" y="1170"/>
                    <a:pt x="132" y="1177"/>
                    <a:pt x="136" y="1182"/>
                  </a:cubicBezTo>
                  <a:cubicBezTo>
                    <a:pt x="137" y="1184"/>
                    <a:pt x="139" y="1183"/>
                    <a:pt x="140" y="1185"/>
                  </a:cubicBezTo>
                  <a:cubicBezTo>
                    <a:pt x="142" y="1187"/>
                    <a:pt x="142" y="1189"/>
                    <a:pt x="144" y="1192"/>
                  </a:cubicBezTo>
                  <a:cubicBezTo>
                    <a:pt x="148" y="1196"/>
                    <a:pt x="153" y="1201"/>
                    <a:pt x="157" y="1206"/>
                  </a:cubicBezTo>
                  <a:cubicBezTo>
                    <a:pt x="162" y="1210"/>
                    <a:pt x="165" y="1215"/>
                    <a:pt x="170" y="1220"/>
                  </a:cubicBezTo>
                  <a:cubicBezTo>
                    <a:pt x="172" y="1223"/>
                    <a:pt x="176" y="1225"/>
                    <a:pt x="178" y="1228"/>
                  </a:cubicBezTo>
                  <a:cubicBezTo>
                    <a:pt x="186" y="1235"/>
                    <a:pt x="193" y="1245"/>
                    <a:pt x="202" y="1252"/>
                  </a:cubicBezTo>
                  <a:cubicBezTo>
                    <a:pt x="205" y="1255"/>
                    <a:pt x="208" y="1257"/>
                    <a:pt x="211" y="1259"/>
                  </a:cubicBezTo>
                  <a:cubicBezTo>
                    <a:pt x="217" y="1264"/>
                    <a:pt x="223" y="1271"/>
                    <a:pt x="229" y="1276"/>
                  </a:cubicBezTo>
                  <a:cubicBezTo>
                    <a:pt x="232" y="1279"/>
                    <a:pt x="236" y="1281"/>
                    <a:pt x="240" y="1284"/>
                  </a:cubicBezTo>
                  <a:cubicBezTo>
                    <a:pt x="245" y="1288"/>
                    <a:pt x="251" y="1293"/>
                    <a:pt x="256" y="1298"/>
                  </a:cubicBezTo>
                  <a:cubicBezTo>
                    <a:pt x="262" y="1302"/>
                    <a:pt x="268" y="1307"/>
                    <a:pt x="273" y="1311"/>
                  </a:cubicBezTo>
                  <a:cubicBezTo>
                    <a:pt x="276" y="1313"/>
                    <a:pt x="279" y="1316"/>
                    <a:pt x="283" y="1318"/>
                  </a:cubicBezTo>
                  <a:cubicBezTo>
                    <a:pt x="286" y="1320"/>
                    <a:pt x="290" y="1323"/>
                    <a:pt x="293" y="1325"/>
                  </a:cubicBezTo>
                  <a:cubicBezTo>
                    <a:pt x="301" y="1329"/>
                    <a:pt x="308" y="1334"/>
                    <a:pt x="313" y="1337"/>
                  </a:cubicBezTo>
                  <a:cubicBezTo>
                    <a:pt x="316" y="1339"/>
                    <a:pt x="317" y="1341"/>
                    <a:pt x="319" y="1342"/>
                  </a:cubicBezTo>
                  <a:cubicBezTo>
                    <a:pt x="319" y="1342"/>
                    <a:pt x="323" y="1343"/>
                    <a:pt x="326" y="1344"/>
                  </a:cubicBezTo>
                  <a:cubicBezTo>
                    <a:pt x="328" y="1346"/>
                    <a:pt x="327" y="1347"/>
                    <a:pt x="330" y="1348"/>
                  </a:cubicBezTo>
                  <a:cubicBezTo>
                    <a:pt x="332" y="1349"/>
                    <a:pt x="335" y="1349"/>
                    <a:pt x="337" y="1351"/>
                  </a:cubicBezTo>
                  <a:cubicBezTo>
                    <a:pt x="338" y="1351"/>
                    <a:pt x="339" y="1353"/>
                    <a:pt x="342" y="1354"/>
                  </a:cubicBezTo>
                  <a:cubicBezTo>
                    <a:pt x="348" y="1358"/>
                    <a:pt x="355" y="1362"/>
                    <a:pt x="362" y="1366"/>
                  </a:cubicBezTo>
                  <a:cubicBezTo>
                    <a:pt x="366" y="1368"/>
                    <a:pt x="369" y="1370"/>
                    <a:pt x="373" y="1372"/>
                  </a:cubicBezTo>
                  <a:cubicBezTo>
                    <a:pt x="376" y="1374"/>
                    <a:pt x="380" y="1375"/>
                    <a:pt x="383" y="1377"/>
                  </a:cubicBezTo>
                  <a:cubicBezTo>
                    <a:pt x="386" y="1378"/>
                    <a:pt x="389" y="1378"/>
                    <a:pt x="392" y="1379"/>
                  </a:cubicBezTo>
                  <a:cubicBezTo>
                    <a:pt x="396" y="1382"/>
                    <a:pt x="400" y="1385"/>
                    <a:pt x="405" y="1388"/>
                  </a:cubicBezTo>
                  <a:cubicBezTo>
                    <a:pt x="409" y="1390"/>
                    <a:pt x="413" y="1391"/>
                    <a:pt x="419" y="1393"/>
                  </a:cubicBezTo>
                  <a:cubicBezTo>
                    <a:pt x="421" y="1394"/>
                    <a:pt x="421" y="1396"/>
                    <a:pt x="425" y="1397"/>
                  </a:cubicBezTo>
                  <a:cubicBezTo>
                    <a:pt x="430" y="1399"/>
                    <a:pt x="432" y="1400"/>
                    <a:pt x="437" y="1402"/>
                  </a:cubicBezTo>
                  <a:cubicBezTo>
                    <a:pt x="440" y="1403"/>
                    <a:pt x="441" y="1402"/>
                    <a:pt x="444" y="1404"/>
                  </a:cubicBezTo>
                  <a:cubicBezTo>
                    <a:pt x="448" y="1406"/>
                    <a:pt x="452" y="1408"/>
                    <a:pt x="456" y="1410"/>
                  </a:cubicBezTo>
                  <a:cubicBezTo>
                    <a:pt x="459" y="1411"/>
                    <a:pt x="462" y="1410"/>
                    <a:pt x="466" y="1411"/>
                  </a:cubicBezTo>
                  <a:cubicBezTo>
                    <a:pt x="467" y="1411"/>
                    <a:pt x="469" y="1412"/>
                    <a:pt x="471" y="1413"/>
                  </a:cubicBezTo>
                  <a:cubicBezTo>
                    <a:pt x="479" y="1417"/>
                    <a:pt x="491" y="1421"/>
                    <a:pt x="503" y="1424"/>
                  </a:cubicBezTo>
                  <a:cubicBezTo>
                    <a:pt x="509" y="1426"/>
                    <a:pt x="515" y="1427"/>
                    <a:pt x="520" y="1429"/>
                  </a:cubicBezTo>
                  <a:cubicBezTo>
                    <a:pt x="526" y="1430"/>
                    <a:pt x="531" y="1431"/>
                    <a:pt x="535" y="1432"/>
                  </a:cubicBezTo>
                  <a:cubicBezTo>
                    <a:pt x="538" y="1433"/>
                    <a:pt x="538" y="1434"/>
                    <a:pt x="541" y="1434"/>
                  </a:cubicBezTo>
                  <a:cubicBezTo>
                    <a:pt x="541" y="1434"/>
                    <a:pt x="542" y="1433"/>
                    <a:pt x="543" y="1433"/>
                  </a:cubicBezTo>
                  <a:cubicBezTo>
                    <a:pt x="550" y="1433"/>
                    <a:pt x="556" y="1438"/>
                    <a:pt x="561" y="1439"/>
                  </a:cubicBezTo>
                  <a:cubicBezTo>
                    <a:pt x="565" y="1440"/>
                    <a:pt x="569" y="1439"/>
                    <a:pt x="574" y="1440"/>
                  </a:cubicBezTo>
                  <a:cubicBezTo>
                    <a:pt x="581" y="1441"/>
                    <a:pt x="588" y="1443"/>
                    <a:pt x="598" y="1445"/>
                  </a:cubicBezTo>
                  <a:cubicBezTo>
                    <a:pt x="602" y="1445"/>
                    <a:pt x="608" y="1446"/>
                    <a:pt x="613" y="1446"/>
                  </a:cubicBezTo>
                  <a:cubicBezTo>
                    <a:pt x="618" y="1446"/>
                    <a:pt x="623" y="1447"/>
                    <a:pt x="627" y="1447"/>
                  </a:cubicBezTo>
                  <a:cubicBezTo>
                    <a:pt x="630" y="1447"/>
                    <a:pt x="634" y="1448"/>
                    <a:pt x="637" y="1449"/>
                  </a:cubicBezTo>
                  <a:cubicBezTo>
                    <a:pt x="642" y="1449"/>
                    <a:pt x="648" y="1449"/>
                    <a:pt x="654" y="1449"/>
                  </a:cubicBezTo>
                  <a:cubicBezTo>
                    <a:pt x="660" y="1449"/>
                    <a:pt x="666" y="1449"/>
                    <a:pt x="672" y="1449"/>
                  </a:cubicBezTo>
                  <a:cubicBezTo>
                    <a:pt x="675" y="1450"/>
                    <a:pt x="679" y="1451"/>
                    <a:pt x="679" y="1451"/>
                  </a:cubicBezTo>
                  <a:cubicBezTo>
                    <a:pt x="682" y="1451"/>
                    <a:pt x="683" y="1450"/>
                    <a:pt x="687" y="1450"/>
                  </a:cubicBezTo>
                  <a:cubicBezTo>
                    <a:pt x="689" y="1450"/>
                    <a:pt x="691" y="1452"/>
                    <a:pt x="692" y="1452"/>
                  </a:cubicBezTo>
                  <a:cubicBezTo>
                    <a:pt x="695" y="1452"/>
                    <a:pt x="696" y="1451"/>
                    <a:pt x="698" y="1451"/>
                  </a:cubicBezTo>
                  <a:cubicBezTo>
                    <a:pt x="702" y="1451"/>
                    <a:pt x="702" y="1452"/>
                    <a:pt x="705" y="1452"/>
                  </a:cubicBezTo>
                  <a:cubicBezTo>
                    <a:pt x="712" y="1452"/>
                    <a:pt x="718" y="1451"/>
                    <a:pt x="724" y="1451"/>
                  </a:cubicBezTo>
                  <a:cubicBezTo>
                    <a:pt x="731" y="1450"/>
                    <a:pt x="737" y="1450"/>
                    <a:pt x="743" y="1450"/>
                  </a:cubicBezTo>
                  <a:cubicBezTo>
                    <a:pt x="745" y="1450"/>
                    <a:pt x="748" y="1451"/>
                    <a:pt x="750" y="1451"/>
                  </a:cubicBezTo>
                  <a:cubicBezTo>
                    <a:pt x="751" y="1451"/>
                    <a:pt x="755" y="1449"/>
                    <a:pt x="756" y="1449"/>
                  </a:cubicBezTo>
                  <a:cubicBezTo>
                    <a:pt x="758" y="1449"/>
                    <a:pt x="762" y="1449"/>
                    <a:pt x="765" y="1448"/>
                  </a:cubicBezTo>
                  <a:cubicBezTo>
                    <a:pt x="768" y="1447"/>
                    <a:pt x="770" y="1444"/>
                    <a:pt x="774" y="1444"/>
                  </a:cubicBezTo>
                  <a:cubicBezTo>
                    <a:pt x="779" y="1446"/>
                    <a:pt x="786" y="1446"/>
                    <a:pt x="794" y="1445"/>
                  </a:cubicBezTo>
                  <a:cubicBezTo>
                    <a:pt x="802" y="1444"/>
                    <a:pt x="810" y="1442"/>
                    <a:pt x="818" y="1441"/>
                  </a:cubicBezTo>
                  <a:cubicBezTo>
                    <a:pt x="822" y="1440"/>
                    <a:pt x="825" y="1440"/>
                    <a:pt x="828" y="1440"/>
                  </a:cubicBezTo>
                  <a:cubicBezTo>
                    <a:pt x="832" y="1440"/>
                    <a:pt x="835" y="1439"/>
                    <a:pt x="839" y="1439"/>
                  </a:cubicBezTo>
                  <a:cubicBezTo>
                    <a:pt x="841" y="1438"/>
                    <a:pt x="845" y="1436"/>
                    <a:pt x="848" y="1436"/>
                  </a:cubicBezTo>
                  <a:cubicBezTo>
                    <a:pt x="851" y="1435"/>
                    <a:pt x="852" y="1436"/>
                    <a:pt x="855" y="1435"/>
                  </a:cubicBezTo>
                  <a:cubicBezTo>
                    <a:pt x="860" y="1434"/>
                    <a:pt x="864" y="1432"/>
                    <a:pt x="869" y="1430"/>
                  </a:cubicBezTo>
                  <a:cubicBezTo>
                    <a:pt x="877" y="1428"/>
                    <a:pt x="886" y="1427"/>
                    <a:pt x="895" y="1424"/>
                  </a:cubicBezTo>
                  <a:cubicBezTo>
                    <a:pt x="903" y="1422"/>
                    <a:pt x="908" y="1419"/>
                    <a:pt x="914" y="1417"/>
                  </a:cubicBezTo>
                  <a:cubicBezTo>
                    <a:pt x="917" y="1417"/>
                    <a:pt x="920" y="1417"/>
                    <a:pt x="923" y="1416"/>
                  </a:cubicBezTo>
                  <a:cubicBezTo>
                    <a:pt x="925" y="1416"/>
                    <a:pt x="929" y="1413"/>
                    <a:pt x="932" y="1412"/>
                  </a:cubicBezTo>
                  <a:cubicBezTo>
                    <a:pt x="943" y="1407"/>
                    <a:pt x="960" y="1403"/>
                    <a:pt x="967" y="1399"/>
                  </a:cubicBezTo>
                  <a:cubicBezTo>
                    <a:pt x="968" y="1398"/>
                    <a:pt x="968" y="1397"/>
                    <a:pt x="970" y="1396"/>
                  </a:cubicBezTo>
                  <a:cubicBezTo>
                    <a:pt x="971" y="1396"/>
                    <a:pt x="975" y="1396"/>
                    <a:pt x="977" y="1395"/>
                  </a:cubicBezTo>
                  <a:cubicBezTo>
                    <a:pt x="986" y="1392"/>
                    <a:pt x="993" y="1388"/>
                    <a:pt x="999" y="1385"/>
                  </a:cubicBezTo>
                  <a:cubicBezTo>
                    <a:pt x="1003" y="1383"/>
                    <a:pt x="1007" y="1382"/>
                    <a:pt x="1011" y="1380"/>
                  </a:cubicBezTo>
                  <a:cubicBezTo>
                    <a:pt x="1017" y="1378"/>
                    <a:pt x="1021" y="1375"/>
                    <a:pt x="1023" y="1374"/>
                  </a:cubicBezTo>
                  <a:cubicBezTo>
                    <a:pt x="1024" y="1374"/>
                    <a:pt x="1025" y="1377"/>
                    <a:pt x="1026" y="1377"/>
                  </a:cubicBezTo>
                  <a:cubicBezTo>
                    <a:pt x="1028" y="1377"/>
                    <a:pt x="1032" y="1374"/>
                    <a:pt x="1033" y="1374"/>
                  </a:cubicBezTo>
                  <a:cubicBezTo>
                    <a:pt x="1034" y="1374"/>
                    <a:pt x="1033" y="1375"/>
                    <a:pt x="1034" y="1375"/>
                  </a:cubicBezTo>
                  <a:cubicBezTo>
                    <a:pt x="1040" y="1375"/>
                    <a:pt x="1044" y="1374"/>
                    <a:pt x="1048" y="1373"/>
                  </a:cubicBezTo>
                  <a:cubicBezTo>
                    <a:pt x="1051" y="1372"/>
                    <a:pt x="1056" y="1371"/>
                    <a:pt x="1057" y="1370"/>
                  </a:cubicBezTo>
                  <a:cubicBezTo>
                    <a:pt x="1059" y="1370"/>
                    <a:pt x="1062" y="1367"/>
                    <a:pt x="1064" y="1367"/>
                  </a:cubicBezTo>
                  <a:cubicBezTo>
                    <a:pt x="1068" y="1365"/>
                    <a:pt x="1070" y="1365"/>
                    <a:pt x="1073" y="1364"/>
                  </a:cubicBezTo>
                  <a:cubicBezTo>
                    <a:pt x="1076" y="1363"/>
                    <a:pt x="1079" y="1360"/>
                    <a:pt x="1081" y="1359"/>
                  </a:cubicBezTo>
                  <a:cubicBezTo>
                    <a:pt x="1085" y="1357"/>
                    <a:pt x="1086" y="1358"/>
                    <a:pt x="1089" y="1356"/>
                  </a:cubicBezTo>
                  <a:cubicBezTo>
                    <a:pt x="1096" y="1352"/>
                    <a:pt x="1097" y="1352"/>
                    <a:pt x="1101" y="1350"/>
                  </a:cubicBezTo>
                  <a:cubicBezTo>
                    <a:pt x="1103" y="1350"/>
                    <a:pt x="1105" y="1349"/>
                    <a:pt x="1107" y="1348"/>
                  </a:cubicBezTo>
                  <a:cubicBezTo>
                    <a:pt x="1110" y="1348"/>
                    <a:pt x="1109" y="1351"/>
                    <a:pt x="1111" y="1352"/>
                  </a:cubicBezTo>
                  <a:cubicBezTo>
                    <a:pt x="1113" y="1352"/>
                    <a:pt x="1123" y="1349"/>
                    <a:pt x="1125" y="1348"/>
                  </a:cubicBezTo>
                  <a:cubicBezTo>
                    <a:pt x="1128" y="1347"/>
                    <a:pt x="1127" y="1346"/>
                    <a:pt x="1133" y="1342"/>
                  </a:cubicBezTo>
                  <a:cubicBezTo>
                    <a:pt x="1135" y="1340"/>
                    <a:pt x="1136" y="1340"/>
                    <a:pt x="1139" y="1338"/>
                  </a:cubicBezTo>
                  <a:cubicBezTo>
                    <a:pt x="1143" y="1335"/>
                    <a:pt x="1145" y="1331"/>
                    <a:pt x="1149" y="1328"/>
                  </a:cubicBezTo>
                  <a:cubicBezTo>
                    <a:pt x="1151" y="1326"/>
                    <a:pt x="1154" y="1324"/>
                    <a:pt x="1157" y="1321"/>
                  </a:cubicBezTo>
                  <a:cubicBezTo>
                    <a:pt x="1160" y="1319"/>
                    <a:pt x="1163" y="1316"/>
                    <a:pt x="1166" y="1314"/>
                  </a:cubicBezTo>
                  <a:cubicBezTo>
                    <a:pt x="1172" y="1309"/>
                    <a:pt x="1178" y="1304"/>
                    <a:pt x="1183" y="1299"/>
                  </a:cubicBezTo>
                  <a:cubicBezTo>
                    <a:pt x="1186" y="1298"/>
                    <a:pt x="1187" y="1298"/>
                    <a:pt x="1189" y="1297"/>
                  </a:cubicBezTo>
                  <a:cubicBezTo>
                    <a:pt x="1192" y="1295"/>
                    <a:pt x="1194" y="1291"/>
                    <a:pt x="1198" y="1289"/>
                  </a:cubicBezTo>
                  <a:cubicBezTo>
                    <a:pt x="1201" y="1286"/>
                    <a:pt x="1204" y="1285"/>
                    <a:pt x="1206" y="1283"/>
                  </a:cubicBezTo>
                  <a:cubicBezTo>
                    <a:pt x="1209" y="1281"/>
                    <a:pt x="1212" y="1278"/>
                    <a:pt x="1214" y="1275"/>
                  </a:cubicBezTo>
                  <a:cubicBezTo>
                    <a:pt x="1218" y="1272"/>
                    <a:pt x="1221" y="1271"/>
                    <a:pt x="1224" y="1268"/>
                  </a:cubicBezTo>
                  <a:cubicBezTo>
                    <a:pt x="1230" y="1262"/>
                    <a:pt x="1234" y="1257"/>
                    <a:pt x="1240" y="1251"/>
                  </a:cubicBezTo>
                  <a:cubicBezTo>
                    <a:pt x="1245" y="1246"/>
                    <a:pt x="1251" y="1242"/>
                    <a:pt x="1256" y="1237"/>
                  </a:cubicBezTo>
                  <a:cubicBezTo>
                    <a:pt x="1259" y="1234"/>
                    <a:pt x="1262" y="1230"/>
                    <a:pt x="1264" y="1228"/>
                  </a:cubicBezTo>
                  <a:cubicBezTo>
                    <a:pt x="1267" y="1225"/>
                    <a:pt x="1269" y="1224"/>
                    <a:pt x="1271" y="1221"/>
                  </a:cubicBezTo>
                  <a:cubicBezTo>
                    <a:pt x="1277" y="1214"/>
                    <a:pt x="1282" y="1207"/>
                    <a:pt x="1287" y="1201"/>
                  </a:cubicBezTo>
                  <a:cubicBezTo>
                    <a:pt x="1289" y="1198"/>
                    <a:pt x="1292" y="1197"/>
                    <a:pt x="1294" y="1194"/>
                  </a:cubicBezTo>
                  <a:cubicBezTo>
                    <a:pt x="1298" y="1190"/>
                    <a:pt x="1305" y="1181"/>
                    <a:pt x="1305" y="1180"/>
                  </a:cubicBezTo>
                  <a:cubicBezTo>
                    <a:pt x="1307" y="1179"/>
                    <a:pt x="1306" y="1178"/>
                    <a:pt x="1307" y="1177"/>
                  </a:cubicBezTo>
                  <a:cubicBezTo>
                    <a:pt x="1309" y="1174"/>
                    <a:pt x="1312" y="1172"/>
                    <a:pt x="1314" y="1169"/>
                  </a:cubicBezTo>
                  <a:cubicBezTo>
                    <a:pt x="1320" y="1162"/>
                    <a:pt x="1322" y="1157"/>
                    <a:pt x="1326" y="1151"/>
                  </a:cubicBezTo>
                  <a:cubicBezTo>
                    <a:pt x="1328" y="1148"/>
                    <a:pt x="1331" y="1147"/>
                    <a:pt x="1333" y="1144"/>
                  </a:cubicBezTo>
                  <a:cubicBezTo>
                    <a:pt x="1335" y="1139"/>
                    <a:pt x="1336" y="1131"/>
                    <a:pt x="1341" y="1130"/>
                  </a:cubicBezTo>
                  <a:cubicBezTo>
                    <a:pt x="1342" y="1137"/>
                    <a:pt x="1332" y="1149"/>
                    <a:pt x="1326" y="1158"/>
                  </a:cubicBezTo>
                  <a:cubicBezTo>
                    <a:pt x="1322" y="1164"/>
                    <a:pt x="1320" y="1170"/>
                    <a:pt x="1315" y="1175"/>
                  </a:cubicBezTo>
                  <a:cubicBezTo>
                    <a:pt x="1314" y="1178"/>
                    <a:pt x="1311" y="1180"/>
                    <a:pt x="1309" y="1183"/>
                  </a:cubicBezTo>
                  <a:cubicBezTo>
                    <a:pt x="1304" y="1190"/>
                    <a:pt x="1299" y="1201"/>
                    <a:pt x="1295" y="1207"/>
                  </a:cubicBezTo>
                  <a:cubicBezTo>
                    <a:pt x="1292" y="1210"/>
                    <a:pt x="1289" y="1212"/>
                    <a:pt x="1286" y="1215"/>
                  </a:cubicBezTo>
                  <a:cubicBezTo>
                    <a:pt x="1282" y="1221"/>
                    <a:pt x="1278" y="1226"/>
                    <a:pt x="1274" y="1232"/>
                  </a:cubicBezTo>
                  <a:cubicBezTo>
                    <a:pt x="1270" y="1237"/>
                    <a:pt x="1266" y="1242"/>
                    <a:pt x="1262" y="1247"/>
                  </a:cubicBezTo>
                  <a:cubicBezTo>
                    <a:pt x="1257" y="1253"/>
                    <a:pt x="1251" y="1257"/>
                    <a:pt x="1246" y="1262"/>
                  </a:cubicBezTo>
                  <a:cubicBezTo>
                    <a:pt x="1245" y="1263"/>
                    <a:pt x="1243" y="1268"/>
                    <a:pt x="1242" y="1269"/>
                  </a:cubicBezTo>
                  <a:cubicBezTo>
                    <a:pt x="1238" y="1274"/>
                    <a:pt x="1230" y="1282"/>
                    <a:pt x="1225" y="1286"/>
                  </a:cubicBezTo>
                  <a:cubicBezTo>
                    <a:pt x="1224" y="1288"/>
                    <a:pt x="1220" y="1289"/>
                    <a:pt x="1218" y="1291"/>
                  </a:cubicBezTo>
                  <a:cubicBezTo>
                    <a:pt x="1217" y="1292"/>
                    <a:pt x="1217" y="1295"/>
                    <a:pt x="1216" y="1297"/>
                  </a:cubicBezTo>
                  <a:cubicBezTo>
                    <a:pt x="1217" y="1296"/>
                    <a:pt x="1214" y="1297"/>
                    <a:pt x="1214" y="1297"/>
                  </a:cubicBezTo>
                  <a:cubicBezTo>
                    <a:pt x="1208" y="1302"/>
                    <a:pt x="1205" y="1307"/>
                    <a:pt x="1203" y="1310"/>
                  </a:cubicBezTo>
                  <a:cubicBezTo>
                    <a:pt x="1189" y="1324"/>
                    <a:pt x="1171" y="1338"/>
                    <a:pt x="1152" y="1352"/>
                  </a:cubicBezTo>
                  <a:cubicBezTo>
                    <a:pt x="1149" y="1355"/>
                    <a:pt x="1145" y="1358"/>
                    <a:pt x="1142" y="1361"/>
                  </a:cubicBezTo>
                  <a:cubicBezTo>
                    <a:pt x="1138" y="1364"/>
                    <a:pt x="1134" y="1366"/>
                    <a:pt x="1130" y="1369"/>
                  </a:cubicBezTo>
                  <a:cubicBezTo>
                    <a:pt x="1127" y="1371"/>
                    <a:pt x="1124" y="1372"/>
                    <a:pt x="1122" y="1374"/>
                  </a:cubicBezTo>
                  <a:cubicBezTo>
                    <a:pt x="1119" y="1376"/>
                    <a:pt x="1116" y="1378"/>
                    <a:pt x="1114" y="1380"/>
                  </a:cubicBezTo>
                  <a:cubicBezTo>
                    <a:pt x="1111" y="1382"/>
                    <a:pt x="1109" y="1384"/>
                    <a:pt x="1106" y="1386"/>
                  </a:cubicBezTo>
                  <a:cubicBezTo>
                    <a:pt x="1103" y="1388"/>
                    <a:pt x="1099" y="1389"/>
                    <a:pt x="1097" y="1391"/>
                  </a:cubicBezTo>
                  <a:cubicBezTo>
                    <a:pt x="1094" y="1393"/>
                    <a:pt x="1091" y="1395"/>
                    <a:pt x="1088" y="1397"/>
                  </a:cubicBezTo>
                  <a:cubicBezTo>
                    <a:pt x="1085" y="1399"/>
                    <a:pt x="1082" y="1401"/>
                    <a:pt x="1078" y="1403"/>
                  </a:cubicBezTo>
                  <a:cubicBezTo>
                    <a:pt x="1075" y="1405"/>
                    <a:pt x="1074" y="1405"/>
                    <a:pt x="1071" y="1406"/>
                  </a:cubicBezTo>
                  <a:cubicBezTo>
                    <a:pt x="1070" y="1407"/>
                    <a:pt x="1068" y="1409"/>
                    <a:pt x="1064" y="1411"/>
                  </a:cubicBezTo>
                  <a:cubicBezTo>
                    <a:pt x="1061" y="1413"/>
                    <a:pt x="1058" y="1413"/>
                    <a:pt x="1055" y="1415"/>
                  </a:cubicBezTo>
                  <a:cubicBezTo>
                    <a:pt x="1049" y="1419"/>
                    <a:pt x="1044" y="1423"/>
                    <a:pt x="1038" y="1426"/>
                  </a:cubicBezTo>
                  <a:cubicBezTo>
                    <a:pt x="1034" y="1428"/>
                    <a:pt x="1030" y="1429"/>
                    <a:pt x="1025" y="1430"/>
                  </a:cubicBezTo>
                  <a:cubicBezTo>
                    <a:pt x="1019" y="1433"/>
                    <a:pt x="1012" y="1436"/>
                    <a:pt x="1006" y="1438"/>
                  </a:cubicBezTo>
                  <a:cubicBezTo>
                    <a:pt x="1000" y="1441"/>
                    <a:pt x="995" y="1443"/>
                    <a:pt x="990" y="1445"/>
                  </a:cubicBezTo>
                  <a:cubicBezTo>
                    <a:pt x="986" y="1447"/>
                    <a:pt x="986" y="1448"/>
                    <a:pt x="983" y="1449"/>
                  </a:cubicBezTo>
                  <a:cubicBezTo>
                    <a:pt x="973" y="1452"/>
                    <a:pt x="964" y="1454"/>
                    <a:pt x="956" y="1457"/>
                  </a:cubicBezTo>
                  <a:cubicBezTo>
                    <a:pt x="953" y="1459"/>
                    <a:pt x="950" y="1461"/>
                    <a:pt x="947" y="1462"/>
                  </a:cubicBezTo>
                  <a:cubicBezTo>
                    <a:pt x="944" y="1463"/>
                    <a:pt x="940" y="1463"/>
                    <a:pt x="937" y="1464"/>
                  </a:cubicBezTo>
                  <a:cubicBezTo>
                    <a:pt x="933" y="1465"/>
                    <a:pt x="930" y="1467"/>
                    <a:pt x="926" y="1468"/>
                  </a:cubicBezTo>
                  <a:cubicBezTo>
                    <a:pt x="922" y="1469"/>
                    <a:pt x="917" y="1470"/>
                    <a:pt x="912" y="1471"/>
                  </a:cubicBezTo>
                  <a:cubicBezTo>
                    <a:pt x="892" y="1475"/>
                    <a:pt x="876" y="1481"/>
                    <a:pt x="858" y="1483"/>
                  </a:cubicBezTo>
                  <a:cubicBezTo>
                    <a:pt x="853" y="1484"/>
                    <a:pt x="846" y="1485"/>
                    <a:pt x="840" y="1486"/>
                  </a:cubicBezTo>
                  <a:cubicBezTo>
                    <a:pt x="837" y="1487"/>
                    <a:pt x="833" y="1486"/>
                    <a:pt x="830" y="1486"/>
                  </a:cubicBezTo>
                  <a:cubicBezTo>
                    <a:pt x="827" y="1486"/>
                    <a:pt x="825" y="1487"/>
                    <a:pt x="822" y="1487"/>
                  </a:cubicBezTo>
                  <a:cubicBezTo>
                    <a:pt x="819" y="1488"/>
                    <a:pt x="815" y="1487"/>
                    <a:pt x="812" y="1487"/>
                  </a:cubicBezTo>
                  <a:cubicBezTo>
                    <a:pt x="809" y="1487"/>
                    <a:pt x="805" y="1488"/>
                    <a:pt x="801" y="1488"/>
                  </a:cubicBezTo>
                  <a:cubicBezTo>
                    <a:pt x="797" y="1488"/>
                    <a:pt x="794" y="1488"/>
                    <a:pt x="790" y="1488"/>
                  </a:cubicBezTo>
                  <a:cubicBezTo>
                    <a:pt x="782" y="1489"/>
                    <a:pt x="775" y="1489"/>
                    <a:pt x="769" y="1489"/>
                  </a:cubicBezTo>
                  <a:cubicBezTo>
                    <a:pt x="764" y="1489"/>
                    <a:pt x="761" y="1489"/>
                    <a:pt x="758" y="1489"/>
                  </a:cubicBezTo>
                  <a:cubicBezTo>
                    <a:pt x="754" y="1490"/>
                    <a:pt x="751" y="1490"/>
                    <a:pt x="749" y="1490"/>
                  </a:cubicBezTo>
                  <a:cubicBezTo>
                    <a:pt x="743" y="1491"/>
                    <a:pt x="739" y="1492"/>
                    <a:pt x="733" y="1493"/>
                  </a:cubicBezTo>
                  <a:cubicBezTo>
                    <a:pt x="733" y="1499"/>
                    <a:pt x="741" y="1502"/>
                    <a:pt x="736" y="1507"/>
                  </a:cubicBezTo>
                  <a:cubicBezTo>
                    <a:pt x="728" y="1507"/>
                    <a:pt x="721" y="1507"/>
                    <a:pt x="716" y="1506"/>
                  </a:cubicBezTo>
                  <a:cubicBezTo>
                    <a:pt x="714" y="1503"/>
                    <a:pt x="714" y="1504"/>
                    <a:pt x="716" y="1501"/>
                  </a:cubicBezTo>
                  <a:cubicBezTo>
                    <a:pt x="711" y="1501"/>
                    <a:pt x="705" y="1499"/>
                    <a:pt x="700" y="1498"/>
                  </a:cubicBezTo>
                  <a:cubicBezTo>
                    <a:pt x="695" y="1497"/>
                    <a:pt x="689" y="1496"/>
                    <a:pt x="682" y="1496"/>
                  </a:cubicBezTo>
                  <a:cubicBezTo>
                    <a:pt x="679" y="1496"/>
                    <a:pt x="678" y="1497"/>
                    <a:pt x="676" y="1497"/>
                  </a:cubicBezTo>
                  <a:cubicBezTo>
                    <a:pt x="673" y="1498"/>
                    <a:pt x="670" y="1497"/>
                    <a:pt x="668" y="1498"/>
                  </a:cubicBezTo>
                  <a:cubicBezTo>
                    <a:pt x="663" y="1499"/>
                    <a:pt x="665" y="1502"/>
                    <a:pt x="664" y="1503"/>
                  </a:cubicBezTo>
                  <a:cubicBezTo>
                    <a:pt x="660" y="1505"/>
                    <a:pt x="656" y="1505"/>
                    <a:pt x="652" y="1505"/>
                  </a:cubicBezTo>
                  <a:cubicBezTo>
                    <a:pt x="647" y="1505"/>
                    <a:pt x="642" y="1504"/>
                    <a:pt x="637" y="1504"/>
                  </a:cubicBezTo>
                  <a:cubicBezTo>
                    <a:pt x="633" y="1503"/>
                    <a:pt x="624" y="1503"/>
                    <a:pt x="623" y="1503"/>
                  </a:cubicBezTo>
                  <a:cubicBezTo>
                    <a:pt x="622" y="1503"/>
                    <a:pt x="614" y="1509"/>
                    <a:pt x="614" y="1509"/>
                  </a:cubicBezTo>
                  <a:cubicBezTo>
                    <a:pt x="611" y="1512"/>
                    <a:pt x="613" y="1515"/>
                    <a:pt x="614" y="1516"/>
                  </a:cubicBezTo>
                  <a:cubicBezTo>
                    <a:pt x="614" y="1517"/>
                    <a:pt x="611" y="1517"/>
                    <a:pt x="611" y="1518"/>
                  </a:cubicBezTo>
                  <a:cubicBezTo>
                    <a:pt x="611" y="1521"/>
                    <a:pt x="614" y="1523"/>
                    <a:pt x="610" y="1524"/>
                  </a:cubicBezTo>
                  <a:cubicBezTo>
                    <a:pt x="618" y="1526"/>
                    <a:pt x="623" y="1531"/>
                    <a:pt x="633" y="1533"/>
                  </a:cubicBezTo>
                  <a:cubicBezTo>
                    <a:pt x="635" y="1533"/>
                    <a:pt x="642" y="1533"/>
                    <a:pt x="649" y="1533"/>
                  </a:cubicBezTo>
                  <a:cubicBezTo>
                    <a:pt x="657" y="1534"/>
                    <a:pt x="659" y="1534"/>
                    <a:pt x="666" y="1533"/>
                  </a:cubicBezTo>
                  <a:cubicBezTo>
                    <a:pt x="670" y="1533"/>
                    <a:pt x="673" y="1532"/>
                    <a:pt x="677" y="1532"/>
                  </a:cubicBezTo>
                  <a:cubicBezTo>
                    <a:pt x="683" y="1532"/>
                    <a:pt x="689" y="1533"/>
                    <a:pt x="693" y="1533"/>
                  </a:cubicBezTo>
                  <a:cubicBezTo>
                    <a:pt x="699" y="1532"/>
                    <a:pt x="703" y="1529"/>
                    <a:pt x="708" y="1529"/>
                  </a:cubicBezTo>
                  <a:cubicBezTo>
                    <a:pt x="709" y="1529"/>
                    <a:pt x="715" y="1530"/>
                    <a:pt x="718" y="1530"/>
                  </a:cubicBezTo>
                  <a:cubicBezTo>
                    <a:pt x="722" y="1530"/>
                    <a:pt x="725" y="1530"/>
                    <a:pt x="727" y="1530"/>
                  </a:cubicBezTo>
                  <a:cubicBezTo>
                    <a:pt x="730" y="1529"/>
                    <a:pt x="733" y="1529"/>
                    <a:pt x="737" y="1529"/>
                  </a:cubicBezTo>
                  <a:cubicBezTo>
                    <a:pt x="748" y="1529"/>
                    <a:pt x="759" y="1527"/>
                    <a:pt x="768" y="1527"/>
                  </a:cubicBezTo>
                  <a:cubicBezTo>
                    <a:pt x="772" y="1526"/>
                    <a:pt x="776" y="1527"/>
                    <a:pt x="780" y="1526"/>
                  </a:cubicBezTo>
                  <a:cubicBezTo>
                    <a:pt x="785" y="1525"/>
                    <a:pt x="789" y="1524"/>
                    <a:pt x="792" y="1523"/>
                  </a:cubicBezTo>
                  <a:cubicBezTo>
                    <a:pt x="800" y="1522"/>
                    <a:pt x="803" y="1524"/>
                    <a:pt x="805" y="1523"/>
                  </a:cubicBezTo>
                  <a:cubicBezTo>
                    <a:pt x="809" y="1523"/>
                    <a:pt x="812" y="1521"/>
                    <a:pt x="817" y="1520"/>
                  </a:cubicBezTo>
                  <a:cubicBezTo>
                    <a:pt x="827" y="1517"/>
                    <a:pt x="837" y="1517"/>
                    <a:pt x="843" y="1516"/>
                  </a:cubicBezTo>
                  <a:cubicBezTo>
                    <a:pt x="846" y="1515"/>
                    <a:pt x="850" y="1513"/>
                    <a:pt x="855" y="1511"/>
                  </a:cubicBezTo>
                  <a:cubicBezTo>
                    <a:pt x="855" y="1511"/>
                    <a:pt x="858" y="1511"/>
                    <a:pt x="861" y="1510"/>
                  </a:cubicBezTo>
                  <a:cubicBezTo>
                    <a:pt x="864" y="1510"/>
                    <a:pt x="868" y="1509"/>
                    <a:pt x="869" y="1508"/>
                  </a:cubicBezTo>
                  <a:cubicBezTo>
                    <a:pt x="872" y="1507"/>
                    <a:pt x="874" y="1505"/>
                    <a:pt x="877" y="1504"/>
                  </a:cubicBezTo>
                  <a:cubicBezTo>
                    <a:pt x="880" y="1503"/>
                    <a:pt x="883" y="1504"/>
                    <a:pt x="887" y="1503"/>
                  </a:cubicBezTo>
                  <a:cubicBezTo>
                    <a:pt x="893" y="1501"/>
                    <a:pt x="897" y="1498"/>
                    <a:pt x="902" y="1497"/>
                  </a:cubicBezTo>
                  <a:cubicBezTo>
                    <a:pt x="908" y="1496"/>
                    <a:pt x="908" y="1499"/>
                    <a:pt x="915" y="1497"/>
                  </a:cubicBezTo>
                  <a:cubicBezTo>
                    <a:pt x="921" y="1494"/>
                    <a:pt x="914" y="1495"/>
                    <a:pt x="918" y="1492"/>
                  </a:cubicBezTo>
                  <a:cubicBezTo>
                    <a:pt x="923" y="1491"/>
                    <a:pt x="924" y="1492"/>
                    <a:pt x="929" y="1491"/>
                  </a:cubicBezTo>
                  <a:cubicBezTo>
                    <a:pt x="931" y="1491"/>
                    <a:pt x="931" y="1489"/>
                    <a:pt x="934" y="1488"/>
                  </a:cubicBezTo>
                  <a:cubicBezTo>
                    <a:pt x="937" y="1488"/>
                    <a:pt x="937" y="1489"/>
                    <a:pt x="940" y="1487"/>
                  </a:cubicBezTo>
                  <a:cubicBezTo>
                    <a:pt x="944" y="1486"/>
                    <a:pt x="944" y="1484"/>
                    <a:pt x="948" y="1483"/>
                  </a:cubicBezTo>
                  <a:cubicBezTo>
                    <a:pt x="951" y="1482"/>
                    <a:pt x="956" y="1482"/>
                    <a:pt x="958" y="1482"/>
                  </a:cubicBezTo>
                  <a:cubicBezTo>
                    <a:pt x="971" y="1478"/>
                    <a:pt x="977" y="1473"/>
                    <a:pt x="984" y="1470"/>
                  </a:cubicBezTo>
                  <a:cubicBezTo>
                    <a:pt x="992" y="1467"/>
                    <a:pt x="994" y="1468"/>
                    <a:pt x="997" y="1467"/>
                  </a:cubicBezTo>
                  <a:cubicBezTo>
                    <a:pt x="1001" y="1465"/>
                    <a:pt x="1003" y="1462"/>
                    <a:pt x="1007" y="1460"/>
                  </a:cubicBezTo>
                  <a:cubicBezTo>
                    <a:pt x="1011" y="1459"/>
                    <a:pt x="1017" y="1458"/>
                    <a:pt x="1021" y="1456"/>
                  </a:cubicBezTo>
                  <a:cubicBezTo>
                    <a:pt x="1024" y="1455"/>
                    <a:pt x="1036" y="1448"/>
                    <a:pt x="1039" y="1447"/>
                  </a:cubicBezTo>
                  <a:cubicBezTo>
                    <a:pt x="1043" y="1444"/>
                    <a:pt x="1046" y="1441"/>
                    <a:pt x="1050" y="1439"/>
                  </a:cubicBezTo>
                  <a:cubicBezTo>
                    <a:pt x="1050" y="1439"/>
                    <a:pt x="1055" y="1439"/>
                    <a:pt x="1056" y="1438"/>
                  </a:cubicBezTo>
                  <a:cubicBezTo>
                    <a:pt x="1059" y="1437"/>
                    <a:pt x="1063" y="1436"/>
                    <a:pt x="1066" y="1434"/>
                  </a:cubicBezTo>
                  <a:cubicBezTo>
                    <a:pt x="1069" y="1432"/>
                    <a:pt x="1072" y="1431"/>
                    <a:pt x="1075" y="1429"/>
                  </a:cubicBezTo>
                  <a:cubicBezTo>
                    <a:pt x="1082" y="1425"/>
                    <a:pt x="1088" y="1420"/>
                    <a:pt x="1096" y="1416"/>
                  </a:cubicBezTo>
                  <a:cubicBezTo>
                    <a:pt x="1102" y="1412"/>
                    <a:pt x="1108" y="1410"/>
                    <a:pt x="1114" y="1406"/>
                  </a:cubicBezTo>
                  <a:cubicBezTo>
                    <a:pt x="1117" y="1404"/>
                    <a:pt x="1119" y="1400"/>
                    <a:pt x="1123" y="1398"/>
                  </a:cubicBezTo>
                  <a:cubicBezTo>
                    <a:pt x="1129" y="1394"/>
                    <a:pt x="1136" y="1390"/>
                    <a:pt x="1142" y="1386"/>
                  </a:cubicBezTo>
                  <a:cubicBezTo>
                    <a:pt x="1149" y="1382"/>
                    <a:pt x="1156" y="1378"/>
                    <a:pt x="1163" y="1372"/>
                  </a:cubicBezTo>
                  <a:cubicBezTo>
                    <a:pt x="1166" y="1369"/>
                    <a:pt x="1167" y="1367"/>
                    <a:pt x="1170" y="1365"/>
                  </a:cubicBezTo>
                  <a:cubicBezTo>
                    <a:pt x="1172" y="1363"/>
                    <a:pt x="1174" y="1363"/>
                    <a:pt x="1177" y="1361"/>
                  </a:cubicBezTo>
                  <a:cubicBezTo>
                    <a:pt x="1180" y="1359"/>
                    <a:pt x="1183" y="1355"/>
                    <a:pt x="1185" y="1354"/>
                  </a:cubicBezTo>
                  <a:cubicBezTo>
                    <a:pt x="1191" y="1350"/>
                    <a:pt x="1195" y="1345"/>
                    <a:pt x="1201" y="1341"/>
                  </a:cubicBezTo>
                  <a:cubicBezTo>
                    <a:pt x="1205" y="1337"/>
                    <a:pt x="1209" y="1334"/>
                    <a:pt x="1213" y="1331"/>
                  </a:cubicBezTo>
                  <a:cubicBezTo>
                    <a:pt x="1217" y="1327"/>
                    <a:pt x="1221" y="1324"/>
                    <a:pt x="1224" y="1320"/>
                  </a:cubicBezTo>
                  <a:cubicBezTo>
                    <a:pt x="1223" y="1318"/>
                    <a:pt x="1222" y="1316"/>
                    <a:pt x="1230" y="1309"/>
                  </a:cubicBezTo>
                  <a:cubicBezTo>
                    <a:pt x="1234" y="1308"/>
                    <a:pt x="1234" y="1307"/>
                    <a:pt x="1234" y="1310"/>
                  </a:cubicBezTo>
                  <a:cubicBezTo>
                    <a:pt x="1242" y="1304"/>
                    <a:pt x="1244" y="1300"/>
                    <a:pt x="1247" y="1296"/>
                  </a:cubicBezTo>
                  <a:cubicBezTo>
                    <a:pt x="1249" y="1292"/>
                    <a:pt x="1251" y="1288"/>
                    <a:pt x="1256" y="1282"/>
                  </a:cubicBezTo>
                  <a:cubicBezTo>
                    <a:pt x="1259" y="1282"/>
                    <a:pt x="1267" y="1281"/>
                    <a:pt x="1269" y="1273"/>
                  </a:cubicBezTo>
                  <a:cubicBezTo>
                    <a:pt x="1267" y="1275"/>
                    <a:pt x="1265" y="1277"/>
                    <a:pt x="1263" y="1278"/>
                  </a:cubicBezTo>
                  <a:cubicBezTo>
                    <a:pt x="1268" y="1266"/>
                    <a:pt x="1277" y="1265"/>
                    <a:pt x="1283" y="1260"/>
                  </a:cubicBezTo>
                  <a:cubicBezTo>
                    <a:pt x="1287" y="1251"/>
                    <a:pt x="1298" y="1242"/>
                    <a:pt x="1305" y="1232"/>
                  </a:cubicBezTo>
                  <a:cubicBezTo>
                    <a:pt x="1306" y="1230"/>
                    <a:pt x="1307" y="1227"/>
                    <a:pt x="1308" y="1225"/>
                  </a:cubicBezTo>
                  <a:cubicBezTo>
                    <a:pt x="1315" y="1216"/>
                    <a:pt x="1322" y="1208"/>
                    <a:pt x="1330" y="1197"/>
                  </a:cubicBezTo>
                  <a:cubicBezTo>
                    <a:pt x="1334" y="1191"/>
                    <a:pt x="1337" y="1187"/>
                    <a:pt x="1340" y="1182"/>
                  </a:cubicBezTo>
                  <a:cubicBezTo>
                    <a:pt x="1342" y="1179"/>
                    <a:pt x="1342" y="1178"/>
                    <a:pt x="1344" y="1175"/>
                  </a:cubicBezTo>
                  <a:cubicBezTo>
                    <a:pt x="1345" y="1173"/>
                    <a:pt x="1346" y="1173"/>
                    <a:pt x="1348" y="1170"/>
                  </a:cubicBezTo>
                  <a:cubicBezTo>
                    <a:pt x="1350" y="1165"/>
                    <a:pt x="1351" y="1161"/>
                    <a:pt x="1353" y="1156"/>
                  </a:cubicBezTo>
                  <a:cubicBezTo>
                    <a:pt x="1355" y="1154"/>
                    <a:pt x="1358" y="1150"/>
                    <a:pt x="1359" y="1148"/>
                  </a:cubicBezTo>
                  <a:cubicBezTo>
                    <a:pt x="1363" y="1143"/>
                    <a:pt x="1365" y="1137"/>
                    <a:pt x="1368" y="1132"/>
                  </a:cubicBezTo>
                  <a:cubicBezTo>
                    <a:pt x="1372" y="1124"/>
                    <a:pt x="1378" y="1114"/>
                    <a:pt x="1380" y="1110"/>
                  </a:cubicBezTo>
                  <a:cubicBezTo>
                    <a:pt x="1381" y="1108"/>
                    <a:pt x="1381" y="1105"/>
                    <a:pt x="1382" y="1102"/>
                  </a:cubicBezTo>
                  <a:cubicBezTo>
                    <a:pt x="1384" y="1098"/>
                    <a:pt x="1388" y="1095"/>
                    <a:pt x="1390" y="1090"/>
                  </a:cubicBezTo>
                  <a:cubicBezTo>
                    <a:pt x="1391" y="1087"/>
                    <a:pt x="1392" y="1083"/>
                    <a:pt x="1393" y="1080"/>
                  </a:cubicBezTo>
                  <a:cubicBezTo>
                    <a:pt x="1396" y="1075"/>
                    <a:pt x="1399" y="1070"/>
                    <a:pt x="1402" y="1064"/>
                  </a:cubicBezTo>
                  <a:cubicBezTo>
                    <a:pt x="1404" y="1056"/>
                    <a:pt x="1407" y="1052"/>
                    <a:pt x="1409" y="1045"/>
                  </a:cubicBezTo>
                  <a:cubicBezTo>
                    <a:pt x="1411" y="1041"/>
                    <a:pt x="1410" y="1039"/>
                    <a:pt x="1412" y="1035"/>
                  </a:cubicBezTo>
                  <a:cubicBezTo>
                    <a:pt x="1414" y="1027"/>
                    <a:pt x="1417" y="1018"/>
                    <a:pt x="1421" y="1010"/>
                  </a:cubicBezTo>
                  <a:cubicBezTo>
                    <a:pt x="1424" y="1002"/>
                    <a:pt x="1427" y="994"/>
                    <a:pt x="1429" y="987"/>
                  </a:cubicBezTo>
                  <a:cubicBezTo>
                    <a:pt x="1429" y="984"/>
                    <a:pt x="1429" y="981"/>
                    <a:pt x="1429" y="978"/>
                  </a:cubicBezTo>
                  <a:cubicBezTo>
                    <a:pt x="1430" y="975"/>
                    <a:pt x="1433" y="970"/>
                    <a:pt x="1434" y="967"/>
                  </a:cubicBezTo>
                  <a:cubicBezTo>
                    <a:pt x="1437" y="957"/>
                    <a:pt x="1437" y="946"/>
                    <a:pt x="1440" y="937"/>
                  </a:cubicBezTo>
                  <a:cubicBezTo>
                    <a:pt x="1440" y="933"/>
                    <a:pt x="1442" y="931"/>
                    <a:pt x="1443" y="927"/>
                  </a:cubicBezTo>
                  <a:cubicBezTo>
                    <a:pt x="1444" y="924"/>
                    <a:pt x="1444" y="921"/>
                    <a:pt x="1444" y="917"/>
                  </a:cubicBezTo>
                  <a:cubicBezTo>
                    <a:pt x="1445" y="911"/>
                    <a:pt x="1448" y="905"/>
                    <a:pt x="1449" y="899"/>
                  </a:cubicBezTo>
                  <a:cubicBezTo>
                    <a:pt x="1449" y="895"/>
                    <a:pt x="1450" y="890"/>
                    <a:pt x="1451" y="883"/>
                  </a:cubicBezTo>
                  <a:cubicBezTo>
                    <a:pt x="1451" y="877"/>
                    <a:pt x="1452" y="871"/>
                    <a:pt x="1453" y="865"/>
                  </a:cubicBezTo>
                  <a:cubicBezTo>
                    <a:pt x="1453" y="860"/>
                    <a:pt x="1455" y="855"/>
                    <a:pt x="1455" y="853"/>
                  </a:cubicBezTo>
                  <a:cubicBezTo>
                    <a:pt x="1455" y="848"/>
                    <a:pt x="1453" y="849"/>
                    <a:pt x="1453" y="844"/>
                  </a:cubicBezTo>
                  <a:cubicBezTo>
                    <a:pt x="1454" y="841"/>
                    <a:pt x="1455" y="838"/>
                    <a:pt x="1456" y="834"/>
                  </a:cubicBezTo>
                  <a:cubicBezTo>
                    <a:pt x="1458" y="825"/>
                    <a:pt x="1459" y="817"/>
                    <a:pt x="1459" y="809"/>
                  </a:cubicBezTo>
                  <a:cubicBezTo>
                    <a:pt x="1459" y="801"/>
                    <a:pt x="1458" y="792"/>
                    <a:pt x="1459" y="781"/>
                  </a:cubicBezTo>
                  <a:cubicBezTo>
                    <a:pt x="1459" y="779"/>
                    <a:pt x="1459" y="776"/>
                    <a:pt x="1459" y="774"/>
                  </a:cubicBezTo>
                  <a:cubicBezTo>
                    <a:pt x="1459" y="771"/>
                    <a:pt x="1459" y="769"/>
                    <a:pt x="1459" y="767"/>
                  </a:cubicBezTo>
                  <a:cubicBezTo>
                    <a:pt x="1460" y="762"/>
                    <a:pt x="1460" y="756"/>
                    <a:pt x="1460" y="751"/>
                  </a:cubicBezTo>
                  <a:cubicBezTo>
                    <a:pt x="1460" y="746"/>
                    <a:pt x="1460" y="741"/>
                    <a:pt x="1460" y="736"/>
                  </a:cubicBezTo>
                  <a:cubicBezTo>
                    <a:pt x="1459" y="731"/>
                    <a:pt x="1459" y="726"/>
                    <a:pt x="1459" y="721"/>
                  </a:cubicBezTo>
                  <a:cubicBezTo>
                    <a:pt x="1458" y="711"/>
                    <a:pt x="1457" y="702"/>
                    <a:pt x="1457" y="698"/>
                  </a:cubicBezTo>
                  <a:cubicBezTo>
                    <a:pt x="1456" y="695"/>
                    <a:pt x="1453" y="694"/>
                    <a:pt x="1453" y="690"/>
                  </a:cubicBezTo>
                  <a:cubicBezTo>
                    <a:pt x="1455" y="691"/>
                    <a:pt x="1455" y="688"/>
                    <a:pt x="1455" y="684"/>
                  </a:cubicBezTo>
                  <a:cubicBezTo>
                    <a:pt x="1455" y="685"/>
                    <a:pt x="1454" y="674"/>
                    <a:pt x="1454" y="676"/>
                  </a:cubicBezTo>
                  <a:cubicBezTo>
                    <a:pt x="1453" y="669"/>
                    <a:pt x="1451" y="668"/>
                    <a:pt x="1450" y="662"/>
                  </a:cubicBezTo>
                  <a:cubicBezTo>
                    <a:pt x="1450" y="658"/>
                    <a:pt x="1451" y="653"/>
                    <a:pt x="1451" y="648"/>
                  </a:cubicBezTo>
                  <a:cubicBezTo>
                    <a:pt x="1450" y="645"/>
                    <a:pt x="1448" y="638"/>
                    <a:pt x="1447" y="634"/>
                  </a:cubicBezTo>
                  <a:cubicBezTo>
                    <a:pt x="1447" y="631"/>
                    <a:pt x="1446" y="630"/>
                    <a:pt x="1445" y="626"/>
                  </a:cubicBezTo>
                  <a:cubicBezTo>
                    <a:pt x="1445" y="623"/>
                    <a:pt x="1446" y="622"/>
                    <a:pt x="1446" y="618"/>
                  </a:cubicBezTo>
                  <a:cubicBezTo>
                    <a:pt x="1445" y="614"/>
                    <a:pt x="1443" y="608"/>
                    <a:pt x="1441" y="602"/>
                  </a:cubicBezTo>
                  <a:cubicBezTo>
                    <a:pt x="1440" y="596"/>
                    <a:pt x="1439" y="590"/>
                    <a:pt x="1437" y="583"/>
                  </a:cubicBezTo>
                  <a:cubicBezTo>
                    <a:pt x="1435" y="577"/>
                    <a:pt x="1434" y="570"/>
                    <a:pt x="1432" y="563"/>
                  </a:cubicBezTo>
                  <a:cubicBezTo>
                    <a:pt x="1430" y="557"/>
                    <a:pt x="1429" y="550"/>
                    <a:pt x="1426" y="543"/>
                  </a:cubicBezTo>
                  <a:cubicBezTo>
                    <a:pt x="1424" y="537"/>
                    <a:pt x="1422" y="530"/>
                    <a:pt x="1419" y="524"/>
                  </a:cubicBezTo>
                  <a:cubicBezTo>
                    <a:pt x="1418" y="521"/>
                    <a:pt x="1415" y="517"/>
                    <a:pt x="1414" y="513"/>
                  </a:cubicBezTo>
                  <a:cubicBezTo>
                    <a:pt x="1413" y="511"/>
                    <a:pt x="1414" y="510"/>
                    <a:pt x="1413" y="507"/>
                  </a:cubicBezTo>
                  <a:cubicBezTo>
                    <a:pt x="1410" y="499"/>
                    <a:pt x="1408" y="493"/>
                    <a:pt x="1405" y="488"/>
                  </a:cubicBezTo>
                  <a:cubicBezTo>
                    <a:pt x="1402" y="482"/>
                    <a:pt x="1400" y="477"/>
                    <a:pt x="1398" y="472"/>
                  </a:cubicBezTo>
                  <a:cubicBezTo>
                    <a:pt x="1397" y="469"/>
                    <a:pt x="1398" y="466"/>
                    <a:pt x="1397" y="463"/>
                  </a:cubicBezTo>
                  <a:cubicBezTo>
                    <a:pt x="1394" y="457"/>
                    <a:pt x="1389" y="448"/>
                    <a:pt x="1389" y="447"/>
                  </a:cubicBezTo>
                  <a:cubicBezTo>
                    <a:pt x="1388" y="446"/>
                    <a:pt x="1388" y="444"/>
                    <a:pt x="1387" y="441"/>
                  </a:cubicBezTo>
                  <a:cubicBezTo>
                    <a:pt x="1385" y="437"/>
                    <a:pt x="1381" y="433"/>
                    <a:pt x="1379" y="429"/>
                  </a:cubicBezTo>
                  <a:cubicBezTo>
                    <a:pt x="1376" y="424"/>
                    <a:pt x="1374" y="417"/>
                    <a:pt x="1372" y="412"/>
                  </a:cubicBezTo>
                  <a:cubicBezTo>
                    <a:pt x="1367" y="405"/>
                    <a:pt x="1360" y="401"/>
                    <a:pt x="1358" y="392"/>
                  </a:cubicBezTo>
                  <a:cubicBezTo>
                    <a:pt x="1359" y="391"/>
                    <a:pt x="1361" y="397"/>
                    <a:pt x="1363" y="396"/>
                  </a:cubicBezTo>
                  <a:cubicBezTo>
                    <a:pt x="1357" y="388"/>
                    <a:pt x="1357" y="383"/>
                    <a:pt x="1352" y="375"/>
                  </a:cubicBezTo>
                  <a:cubicBezTo>
                    <a:pt x="1350" y="373"/>
                    <a:pt x="1349" y="376"/>
                    <a:pt x="1347" y="373"/>
                  </a:cubicBezTo>
                  <a:cubicBezTo>
                    <a:pt x="1340" y="364"/>
                    <a:pt x="1337" y="356"/>
                    <a:pt x="1331" y="347"/>
                  </a:cubicBezTo>
                  <a:cubicBezTo>
                    <a:pt x="1327" y="341"/>
                    <a:pt x="1318" y="332"/>
                    <a:pt x="1315" y="326"/>
                  </a:cubicBezTo>
                  <a:cubicBezTo>
                    <a:pt x="1313" y="323"/>
                    <a:pt x="1312" y="317"/>
                    <a:pt x="1309" y="313"/>
                  </a:cubicBezTo>
                  <a:cubicBezTo>
                    <a:pt x="1307" y="311"/>
                    <a:pt x="1304" y="309"/>
                    <a:pt x="1301" y="306"/>
                  </a:cubicBezTo>
                  <a:cubicBezTo>
                    <a:pt x="1299" y="304"/>
                    <a:pt x="1294" y="298"/>
                    <a:pt x="1290" y="292"/>
                  </a:cubicBezTo>
                  <a:cubicBezTo>
                    <a:pt x="1285" y="287"/>
                    <a:pt x="1281" y="282"/>
                    <a:pt x="1281" y="282"/>
                  </a:cubicBezTo>
                  <a:cubicBezTo>
                    <a:pt x="1279" y="279"/>
                    <a:pt x="1280" y="275"/>
                    <a:pt x="1277" y="272"/>
                  </a:cubicBezTo>
                  <a:cubicBezTo>
                    <a:pt x="1276" y="272"/>
                    <a:pt x="1275" y="273"/>
                    <a:pt x="1273" y="272"/>
                  </a:cubicBezTo>
                  <a:cubicBezTo>
                    <a:pt x="1268" y="260"/>
                    <a:pt x="1250" y="243"/>
                    <a:pt x="1239" y="229"/>
                  </a:cubicBezTo>
                  <a:cubicBezTo>
                    <a:pt x="1233" y="225"/>
                    <a:pt x="1238" y="234"/>
                    <a:pt x="1231" y="226"/>
                  </a:cubicBezTo>
                  <a:cubicBezTo>
                    <a:pt x="1228" y="223"/>
                    <a:pt x="1234" y="226"/>
                    <a:pt x="1232" y="222"/>
                  </a:cubicBezTo>
                  <a:cubicBezTo>
                    <a:pt x="1226" y="219"/>
                    <a:pt x="1224" y="213"/>
                    <a:pt x="1219" y="209"/>
                  </a:cubicBezTo>
                  <a:close/>
                  <a:moveTo>
                    <a:pt x="1478" y="1000"/>
                  </a:moveTo>
                  <a:cubicBezTo>
                    <a:pt x="1480" y="1004"/>
                    <a:pt x="1477" y="1014"/>
                    <a:pt x="1474" y="1015"/>
                  </a:cubicBezTo>
                  <a:cubicBezTo>
                    <a:pt x="1473" y="1015"/>
                    <a:pt x="1473" y="1013"/>
                    <a:pt x="1473" y="1010"/>
                  </a:cubicBezTo>
                  <a:cubicBezTo>
                    <a:pt x="1474" y="1007"/>
                    <a:pt x="1475" y="1003"/>
                    <a:pt x="1478" y="1000"/>
                  </a:cubicBezTo>
                  <a:close/>
                  <a:moveTo>
                    <a:pt x="1491" y="958"/>
                  </a:moveTo>
                  <a:cubicBezTo>
                    <a:pt x="1487" y="958"/>
                    <a:pt x="1490" y="943"/>
                    <a:pt x="1493" y="938"/>
                  </a:cubicBezTo>
                  <a:cubicBezTo>
                    <a:pt x="1496" y="942"/>
                    <a:pt x="1491" y="951"/>
                    <a:pt x="1491" y="958"/>
                  </a:cubicBezTo>
                  <a:close/>
                  <a:moveTo>
                    <a:pt x="1508" y="770"/>
                  </a:moveTo>
                  <a:cubicBezTo>
                    <a:pt x="1509" y="777"/>
                    <a:pt x="1508" y="784"/>
                    <a:pt x="1508" y="792"/>
                  </a:cubicBezTo>
                  <a:cubicBezTo>
                    <a:pt x="1506" y="794"/>
                    <a:pt x="1506" y="778"/>
                    <a:pt x="1506" y="776"/>
                  </a:cubicBezTo>
                  <a:cubicBezTo>
                    <a:pt x="1506" y="772"/>
                    <a:pt x="1507" y="769"/>
                    <a:pt x="1508" y="770"/>
                  </a:cubicBezTo>
                  <a:close/>
                  <a:moveTo>
                    <a:pt x="1371" y="341"/>
                  </a:moveTo>
                  <a:cubicBezTo>
                    <a:pt x="1374" y="346"/>
                    <a:pt x="1376" y="350"/>
                    <a:pt x="1377" y="353"/>
                  </a:cubicBezTo>
                  <a:cubicBezTo>
                    <a:pt x="1375" y="354"/>
                    <a:pt x="1365" y="340"/>
                    <a:pt x="1371" y="341"/>
                  </a:cubicBezTo>
                  <a:close/>
                  <a:moveTo>
                    <a:pt x="1127" y="106"/>
                  </a:moveTo>
                  <a:cubicBezTo>
                    <a:pt x="1136" y="112"/>
                    <a:pt x="1136" y="112"/>
                    <a:pt x="1136" y="112"/>
                  </a:cubicBezTo>
                  <a:cubicBezTo>
                    <a:pt x="1137" y="116"/>
                    <a:pt x="1123" y="107"/>
                    <a:pt x="1127" y="106"/>
                  </a:cubicBezTo>
                  <a:close/>
                  <a:moveTo>
                    <a:pt x="1178" y="149"/>
                  </a:moveTo>
                  <a:cubicBezTo>
                    <a:pt x="1177" y="148"/>
                    <a:pt x="1174" y="146"/>
                    <a:pt x="1172" y="144"/>
                  </a:cubicBezTo>
                  <a:cubicBezTo>
                    <a:pt x="1169" y="142"/>
                    <a:pt x="1168" y="141"/>
                    <a:pt x="1170" y="140"/>
                  </a:cubicBezTo>
                  <a:cubicBezTo>
                    <a:pt x="1174" y="142"/>
                    <a:pt x="1180" y="146"/>
                    <a:pt x="1178" y="149"/>
                  </a:cubicBezTo>
                  <a:close/>
                  <a:moveTo>
                    <a:pt x="1284" y="249"/>
                  </a:moveTo>
                  <a:cubicBezTo>
                    <a:pt x="1283" y="249"/>
                    <a:pt x="1281" y="249"/>
                    <a:pt x="1278" y="247"/>
                  </a:cubicBezTo>
                  <a:cubicBezTo>
                    <a:pt x="1276" y="246"/>
                    <a:pt x="1274" y="243"/>
                    <a:pt x="1272" y="240"/>
                  </a:cubicBezTo>
                  <a:cubicBezTo>
                    <a:pt x="1275" y="240"/>
                    <a:pt x="1279" y="242"/>
                    <a:pt x="1284" y="249"/>
                  </a:cubicBezTo>
                  <a:close/>
                  <a:moveTo>
                    <a:pt x="923" y="32"/>
                  </a:moveTo>
                  <a:cubicBezTo>
                    <a:pt x="936" y="37"/>
                    <a:pt x="936" y="37"/>
                    <a:pt x="936" y="37"/>
                  </a:cubicBezTo>
                  <a:cubicBezTo>
                    <a:pt x="936" y="38"/>
                    <a:pt x="936" y="38"/>
                    <a:pt x="936" y="38"/>
                  </a:cubicBezTo>
                  <a:cubicBezTo>
                    <a:pt x="922" y="34"/>
                    <a:pt x="922" y="34"/>
                    <a:pt x="922" y="34"/>
                  </a:cubicBezTo>
                  <a:lnTo>
                    <a:pt x="923" y="32"/>
                  </a:lnTo>
                  <a:close/>
                  <a:moveTo>
                    <a:pt x="979" y="56"/>
                  </a:moveTo>
                  <a:cubicBezTo>
                    <a:pt x="978" y="58"/>
                    <a:pt x="978" y="58"/>
                    <a:pt x="978" y="58"/>
                  </a:cubicBezTo>
                  <a:cubicBezTo>
                    <a:pt x="974" y="57"/>
                    <a:pt x="971" y="55"/>
                    <a:pt x="969" y="54"/>
                  </a:cubicBezTo>
                  <a:cubicBezTo>
                    <a:pt x="971" y="53"/>
                    <a:pt x="975" y="54"/>
                    <a:pt x="979" y="56"/>
                  </a:cubicBezTo>
                  <a:close/>
                  <a:moveTo>
                    <a:pt x="968" y="57"/>
                  </a:moveTo>
                  <a:cubicBezTo>
                    <a:pt x="963" y="60"/>
                    <a:pt x="944" y="52"/>
                    <a:pt x="934" y="50"/>
                  </a:cubicBezTo>
                  <a:cubicBezTo>
                    <a:pt x="934" y="49"/>
                    <a:pt x="937" y="49"/>
                    <a:pt x="937" y="48"/>
                  </a:cubicBezTo>
                  <a:cubicBezTo>
                    <a:pt x="938" y="46"/>
                    <a:pt x="928" y="45"/>
                    <a:pt x="932" y="43"/>
                  </a:cubicBezTo>
                  <a:cubicBezTo>
                    <a:pt x="944" y="47"/>
                    <a:pt x="956" y="50"/>
                    <a:pt x="968" y="57"/>
                  </a:cubicBezTo>
                  <a:close/>
                  <a:moveTo>
                    <a:pt x="890" y="38"/>
                  </a:moveTo>
                  <a:cubicBezTo>
                    <a:pt x="888" y="39"/>
                    <a:pt x="884" y="36"/>
                    <a:pt x="880" y="35"/>
                  </a:cubicBezTo>
                  <a:cubicBezTo>
                    <a:pt x="876" y="34"/>
                    <a:pt x="868" y="33"/>
                    <a:pt x="870" y="31"/>
                  </a:cubicBezTo>
                  <a:cubicBezTo>
                    <a:pt x="875" y="32"/>
                    <a:pt x="892" y="34"/>
                    <a:pt x="890" y="38"/>
                  </a:cubicBezTo>
                  <a:close/>
                  <a:moveTo>
                    <a:pt x="1077" y="117"/>
                  </a:moveTo>
                  <a:cubicBezTo>
                    <a:pt x="1077" y="121"/>
                    <a:pt x="1069" y="114"/>
                    <a:pt x="1068" y="113"/>
                  </a:cubicBezTo>
                  <a:cubicBezTo>
                    <a:pt x="1068" y="111"/>
                    <a:pt x="1077" y="115"/>
                    <a:pt x="1077" y="117"/>
                  </a:cubicBezTo>
                  <a:close/>
                  <a:moveTo>
                    <a:pt x="1352" y="1116"/>
                  </a:moveTo>
                  <a:cubicBezTo>
                    <a:pt x="1349" y="1114"/>
                    <a:pt x="1354" y="1104"/>
                    <a:pt x="1357" y="1098"/>
                  </a:cubicBezTo>
                  <a:cubicBezTo>
                    <a:pt x="1358" y="1097"/>
                    <a:pt x="1359" y="1097"/>
                    <a:pt x="1360" y="1095"/>
                  </a:cubicBezTo>
                  <a:cubicBezTo>
                    <a:pt x="1361" y="1093"/>
                    <a:pt x="1361" y="1092"/>
                    <a:pt x="1362" y="1090"/>
                  </a:cubicBezTo>
                  <a:cubicBezTo>
                    <a:pt x="1364" y="1085"/>
                    <a:pt x="1368" y="1080"/>
                    <a:pt x="1370" y="1072"/>
                  </a:cubicBezTo>
                  <a:cubicBezTo>
                    <a:pt x="1374" y="1069"/>
                    <a:pt x="1369" y="1077"/>
                    <a:pt x="1368" y="1080"/>
                  </a:cubicBezTo>
                  <a:cubicBezTo>
                    <a:pt x="1368" y="1080"/>
                    <a:pt x="1370" y="1080"/>
                    <a:pt x="1370" y="1081"/>
                  </a:cubicBezTo>
                  <a:cubicBezTo>
                    <a:pt x="1369" y="1084"/>
                    <a:pt x="1366" y="1087"/>
                    <a:pt x="1364" y="1091"/>
                  </a:cubicBezTo>
                  <a:cubicBezTo>
                    <a:pt x="1360" y="1098"/>
                    <a:pt x="1357" y="1108"/>
                    <a:pt x="1352" y="1116"/>
                  </a:cubicBezTo>
                  <a:close/>
                  <a:moveTo>
                    <a:pt x="1078" y="127"/>
                  </a:moveTo>
                  <a:cubicBezTo>
                    <a:pt x="1066" y="124"/>
                    <a:pt x="1072" y="115"/>
                    <a:pt x="1078" y="127"/>
                  </a:cubicBezTo>
                  <a:close/>
                  <a:moveTo>
                    <a:pt x="1260" y="278"/>
                  </a:moveTo>
                  <a:cubicBezTo>
                    <a:pt x="1257" y="277"/>
                    <a:pt x="1252" y="273"/>
                    <a:pt x="1247" y="270"/>
                  </a:cubicBezTo>
                  <a:cubicBezTo>
                    <a:pt x="1243" y="266"/>
                    <a:pt x="1238" y="261"/>
                    <a:pt x="1234" y="256"/>
                  </a:cubicBezTo>
                  <a:cubicBezTo>
                    <a:pt x="1234" y="255"/>
                    <a:pt x="1237" y="254"/>
                    <a:pt x="1237" y="253"/>
                  </a:cubicBezTo>
                  <a:cubicBezTo>
                    <a:pt x="1237" y="252"/>
                    <a:pt x="1225" y="241"/>
                    <a:pt x="1231" y="245"/>
                  </a:cubicBezTo>
                  <a:cubicBezTo>
                    <a:pt x="1235" y="246"/>
                    <a:pt x="1235" y="249"/>
                    <a:pt x="1238" y="253"/>
                  </a:cubicBezTo>
                  <a:cubicBezTo>
                    <a:pt x="1244" y="261"/>
                    <a:pt x="1256" y="271"/>
                    <a:pt x="1260" y="278"/>
                  </a:cubicBezTo>
                  <a:close/>
                  <a:moveTo>
                    <a:pt x="1212" y="228"/>
                  </a:moveTo>
                  <a:cubicBezTo>
                    <a:pt x="1212" y="230"/>
                    <a:pt x="1210" y="228"/>
                    <a:pt x="1209" y="229"/>
                  </a:cubicBezTo>
                  <a:cubicBezTo>
                    <a:pt x="1212" y="232"/>
                    <a:pt x="1213" y="230"/>
                    <a:pt x="1218" y="234"/>
                  </a:cubicBezTo>
                  <a:cubicBezTo>
                    <a:pt x="1220" y="236"/>
                    <a:pt x="1224" y="242"/>
                    <a:pt x="1226" y="245"/>
                  </a:cubicBezTo>
                  <a:cubicBezTo>
                    <a:pt x="1224" y="247"/>
                    <a:pt x="1217" y="239"/>
                    <a:pt x="1214" y="237"/>
                  </a:cubicBezTo>
                  <a:cubicBezTo>
                    <a:pt x="1212" y="235"/>
                    <a:pt x="1209" y="232"/>
                    <a:pt x="1205" y="228"/>
                  </a:cubicBezTo>
                  <a:cubicBezTo>
                    <a:pt x="1203" y="227"/>
                    <a:pt x="1201" y="225"/>
                    <a:pt x="1199" y="223"/>
                  </a:cubicBezTo>
                  <a:cubicBezTo>
                    <a:pt x="1198" y="221"/>
                    <a:pt x="1196" y="220"/>
                    <a:pt x="1194" y="219"/>
                  </a:cubicBezTo>
                  <a:cubicBezTo>
                    <a:pt x="1192" y="217"/>
                    <a:pt x="1187" y="213"/>
                    <a:pt x="1186" y="215"/>
                  </a:cubicBezTo>
                  <a:cubicBezTo>
                    <a:pt x="1181" y="212"/>
                    <a:pt x="1184" y="210"/>
                    <a:pt x="1181" y="207"/>
                  </a:cubicBezTo>
                  <a:cubicBezTo>
                    <a:pt x="1177" y="203"/>
                    <a:pt x="1175" y="204"/>
                    <a:pt x="1172" y="202"/>
                  </a:cubicBezTo>
                  <a:cubicBezTo>
                    <a:pt x="1167" y="198"/>
                    <a:pt x="1164" y="193"/>
                    <a:pt x="1159" y="189"/>
                  </a:cubicBezTo>
                  <a:cubicBezTo>
                    <a:pt x="1151" y="183"/>
                    <a:pt x="1143" y="181"/>
                    <a:pt x="1134" y="175"/>
                  </a:cubicBezTo>
                  <a:cubicBezTo>
                    <a:pt x="1125" y="170"/>
                    <a:pt x="1122" y="164"/>
                    <a:pt x="1114" y="159"/>
                  </a:cubicBezTo>
                  <a:cubicBezTo>
                    <a:pt x="1110" y="156"/>
                    <a:pt x="1107" y="156"/>
                    <a:pt x="1103" y="154"/>
                  </a:cubicBezTo>
                  <a:cubicBezTo>
                    <a:pt x="1099" y="152"/>
                    <a:pt x="1099" y="150"/>
                    <a:pt x="1097" y="149"/>
                  </a:cubicBezTo>
                  <a:cubicBezTo>
                    <a:pt x="1094" y="147"/>
                    <a:pt x="1094" y="148"/>
                    <a:pt x="1092" y="146"/>
                  </a:cubicBezTo>
                  <a:cubicBezTo>
                    <a:pt x="1088" y="144"/>
                    <a:pt x="1088" y="143"/>
                    <a:pt x="1086" y="141"/>
                  </a:cubicBezTo>
                  <a:cubicBezTo>
                    <a:pt x="1082" y="139"/>
                    <a:pt x="1078" y="139"/>
                    <a:pt x="1075" y="137"/>
                  </a:cubicBezTo>
                  <a:cubicBezTo>
                    <a:pt x="1070" y="135"/>
                    <a:pt x="1067" y="133"/>
                    <a:pt x="1062" y="131"/>
                  </a:cubicBezTo>
                  <a:cubicBezTo>
                    <a:pt x="1060" y="130"/>
                    <a:pt x="1057" y="129"/>
                    <a:pt x="1055" y="128"/>
                  </a:cubicBezTo>
                  <a:cubicBezTo>
                    <a:pt x="1052" y="127"/>
                    <a:pt x="1048" y="125"/>
                    <a:pt x="1044" y="123"/>
                  </a:cubicBezTo>
                  <a:cubicBezTo>
                    <a:pt x="1042" y="122"/>
                    <a:pt x="1040" y="122"/>
                    <a:pt x="1037" y="120"/>
                  </a:cubicBezTo>
                  <a:cubicBezTo>
                    <a:pt x="1033" y="118"/>
                    <a:pt x="1035" y="117"/>
                    <a:pt x="1031" y="114"/>
                  </a:cubicBezTo>
                  <a:cubicBezTo>
                    <a:pt x="1028" y="114"/>
                    <a:pt x="1025" y="113"/>
                    <a:pt x="1023" y="112"/>
                  </a:cubicBezTo>
                  <a:cubicBezTo>
                    <a:pt x="1020" y="111"/>
                    <a:pt x="1018" y="110"/>
                    <a:pt x="1016" y="110"/>
                  </a:cubicBezTo>
                  <a:cubicBezTo>
                    <a:pt x="1015" y="110"/>
                    <a:pt x="1010" y="108"/>
                    <a:pt x="1005" y="106"/>
                  </a:cubicBezTo>
                  <a:cubicBezTo>
                    <a:pt x="1010" y="103"/>
                    <a:pt x="1004" y="101"/>
                    <a:pt x="999" y="97"/>
                  </a:cubicBezTo>
                  <a:cubicBezTo>
                    <a:pt x="996" y="94"/>
                    <a:pt x="996" y="93"/>
                    <a:pt x="995" y="92"/>
                  </a:cubicBezTo>
                  <a:cubicBezTo>
                    <a:pt x="987" y="88"/>
                    <a:pt x="974" y="87"/>
                    <a:pt x="969" y="81"/>
                  </a:cubicBezTo>
                  <a:cubicBezTo>
                    <a:pt x="972" y="77"/>
                    <a:pt x="978" y="83"/>
                    <a:pt x="982" y="85"/>
                  </a:cubicBezTo>
                  <a:cubicBezTo>
                    <a:pt x="988" y="88"/>
                    <a:pt x="996" y="90"/>
                    <a:pt x="1002" y="94"/>
                  </a:cubicBezTo>
                  <a:cubicBezTo>
                    <a:pt x="1008" y="97"/>
                    <a:pt x="1008" y="98"/>
                    <a:pt x="1018" y="103"/>
                  </a:cubicBezTo>
                  <a:cubicBezTo>
                    <a:pt x="1020" y="104"/>
                    <a:pt x="1023" y="102"/>
                    <a:pt x="1026" y="104"/>
                  </a:cubicBezTo>
                  <a:cubicBezTo>
                    <a:pt x="1030" y="105"/>
                    <a:pt x="1035" y="108"/>
                    <a:pt x="1042" y="112"/>
                  </a:cubicBezTo>
                  <a:cubicBezTo>
                    <a:pt x="1047" y="114"/>
                    <a:pt x="1052" y="117"/>
                    <a:pt x="1058" y="119"/>
                  </a:cubicBezTo>
                  <a:cubicBezTo>
                    <a:pt x="1063" y="122"/>
                    <a:pt x="1068" y="125"/>
                    <a:pt x="1071" y="127"/>
                  </a:cubicBezTo>
                  <a:cubicBezTo>
                    <a:pt x="1074" y="129"/>
                    <a:pt x="1076" y="132"/>
                    <a:pt x="1079" y="134"/>
                  </a:cubicBezTo>
                  <a:cubicBezTo>
                    <a:pt x="1084" y="136"/>
                    <a:pt x="1089" y="136"/>
                    <a:pt x="1094" y="139"/>
                  </a:cubicBezTo>
                  <a:cubicBezTo>
                    <a:pt x="1093" y="138"/>
                    <a:pt x="1096" y="142"/>
                    <a:pt x="1100" y="145"/>
                  </a:cubicBezTo>
                  <a:cubicBezTo>
                    <a:pt x="1104" y="147"/>
                    <a:pt x="1107" y="149"/>
                    <a:pt x="1112" y="151"/>
                  </a:cubicBezTo>
                  <a:cubicBezTo>
                    <a:pt x="1115" y="154"/>
                    <a:pt x="1116" y="155"/>
                    <a:pt x="1118" y="156"/>
                  </a:cubicBezTo>
                  <a:cubicBezTo>
                    <a:pt x="1124" y="160"/>
                    <a:pt x="1131" y="166"/>
                    <a:pt x="1140" y="172"/>
                  </a:cubicBezTo>
                  <a:cubicBezTo>
                    <a:pt x="1142" y="174"/>
                    <a:pt x="1145" y="175"/>
                    <a:pt x="1147" y="177"/>
                  </a:cubicBezTo>
                  <a:cubicBezTo>
                    <a:pt x="1149" y="179"/>
                    <a:pt x="1151" y="180"/>
                    <a:pt x="1154" y="182"/>
                  </a:cubicBezTo>
                  <a:cubicBezTo>
                    <a:pt x="1158" y="186"/>
                    <a:pt x="1163" y="189"/>
                    <a:pt x="1167" y="192"/>
                  </a:cubicBezTo>
                  <a:cubicBezTo>
                    <a:pt x="1170" y="194"/>
                    <a:pt x="1173" y="195"/>
                    <a:pt x="1176" y="197"/>
                  </a:cubicBezTo>
                  <a:cubicBezTo>
                    <a:pt x="1183" y="202"/>
                    <a:pt x="1190" y="209"/>
                    <a:pt x="1197" y="215"/>
                  </a:cubicBezTo>
                  <a:cubicBezTo>
                    <a:pt x="1203" y="219"/>
                    <a:pt x="1208" y="222"/>
                    <a:pt x="1212" y="228"/>
                  </a:cubicBezTo>
                  <a:close/>
                  <a:moveTo>
                    <a:pt x="1288" y="312"/>
                  </a:moveTo>
                  <a:cubicBezTo>
                    <a:pt x="1286" y="314"/>
                    <a:pt x="1278" y="305"/>
                    <a:pt x="1278" y="302"/>
                  </a:cubicBezTo>
                  <a:cubicBezTo>
                    <a:pt x="1280" y="298"/>
                    <a:pt x="1285" y="308"/>
                    <a:pt x="1288" y="312"/>
                  </a:cubicBezTo>
                  <a:close/>
                  <a:moveTo>
                    <a:pt x="965" y="76"/>
                  </a:moveTo>
                  <a:cubicBezTo>
                    <a:pt x="965" y="79"/>
                    <a:pt x="962" y="77"/>
                    <a:pt x="957" y="75"/>
                  </a:cubicBezTo>
                  <a:cubicBezTo>
                    <a:pt x="954" y="74"/>
                    <a:pt x="943" y="71"/>
                    <a:pt x="946" y="69"/>
                  </a:cubicBezTo>
                  <a:cubicBezTo>
                    <a:pt x="952" y="70"/>
                    <a:pt x="956" y="73"/>
                    <a:pt x="965" y="76"/>
                  </a:cubicBezTo>
                  <a:close/>
                  <a:moveTo>
                    <a:pt x="1432" y="785"/>
                  </a:moveTo>
                  <a:cubicBezTo>
                    <a:pt x="1430" y="791"/>
                    <a:pt x="1433" y="795"/>
                    <a:pt x="1433" y="800"/>
                  </a:cubicBezTo>
                  <a:cubicBezTo>
                    <a:pt x="1433" y="803"/>
                    <a:pt x="1431" y="806"/>
                    <a:pt x="1431" y="810"/>
                  </a:cubicBezTo>
                  <a:cubicBezTo>
                    <a:pt x="1430" y="814"/>
                    <a:pt x="1431" y="815"/>
                    <a:pt x="1431" y="818"/>
                  </a:cubicBezTo>
                  <a:cubicBezTo>
                    <a:pt x="1430" y="821"/>
                    <a:pt x="1428" y="824"/>
                    <a:pt x="1428" y="826"/>
                  </a:cubicBezTo>
                  <a:cubicBezTo>
                    <a:pt x="1428" y="829"/>
                    <a:pt x="1429" y="836"/>
                    <a:pt x="1429" y="842"/>
                  </a:cubicBezTo>
                  <a:cubicBezTo>
                    <a:pt x="1429" y="842"/>
                    <a:pt x="1429" y="844"/>
                    <a:pt x="1428" y="846"/>
                  </a:cubicBezTo>
                  <a:cubicBezTo>
                    <a:pt x="1428" y="847"/>
                    <a:pt x="1427" y="849"/>
                    <a:pt x="1427" y="851"/>
                  </a:cubicBezTo>
                  <a:cubicBezTo>
                    <a:pt x="1427" y="853"/>
                    <a:pt x="1429" y="853"/>
                    <a:pt x="1428" y="857"/>
                  </a:cubicBezTo>
                  <a:cubicBezTo>
                    <a:pt x="1428" y="860"/>
                    <a:pt x="1425" y="862"/>
                    <a:pt x="1425" y="865"/>
                  </a:cubicBezTo>
                  <a:cubicBezTo>
                    <a:pt x="1424" y="870"/>
                    <a:pt x="1425" y="877"/>
                    <a:pt x="1424" y="882"/>
                  </a:cubicBezTo>
                  <a:cubicBezTo>
                    <a:pt x="1423" y="886"/>
                    <a:pt x="1421" y="886"/>
                    <a:pt x="1420" y="890"/>
                  </a:cubicBezTo>
                  <a:cubicBezTo>
                    <a:pt x="1418" y="893"/>
                    <a:pt x="1420" y="895"/>
                    <a:pt x="1419" y="898"/>
                  </a:cubicBezTo>
                  <a:cubicBezTo>
                    <a:pt x="1418" y="899"/>
                    <a:pt x="1417" y="899"/>
                    <a:pt x="1416" y="903"/>
                  </a:cubicBezTo>
                  <a:cubicBezTo>
                    <a:pt x="1415" y="910"/>
                    <a:pt x="1416" y="912"/>
                    <a:pt x="1415" y="917"/>
                  </a:cubicBezTo>
                  <a:cubicBezTo>
                    <a:pt x="1414" y="920"/>
                    <a:pt x="1411" y="934"/>
                    <a:pt x="1408" y="941"/>
                  </a:cubicBezTo>
                  <a:cubicBezTo>
                    <a:pt x="1407" y="945"/>
                    <a:pt x="1406" y="945"/>
                    <a:pt x="1405" y="947"/>
                  </a:cubicBezTo>
                  <a:cubicBezTo>
                    <a:pt x="1404" y="951"/>
                    <a:pt x="1404" y="953"/>
                    <a:pt x="1401" y="960"/>
                  </a:cubicBezTo>
                  <a:cubicBezTo>
                    <a:pt x="1398" y="967"/>
                    <a:pt x="1394" y="975"/>
                    <a:pt x="1390" y="987"/>
                  </a:cubicBezTo>
                  <a:cubicBezTo>
                    <a:pt x="1390" y="988"/>
                    <a:pt x="1391" y="989"/>
                    <a:pt x="1390" y="991"/>
                  </a:cubicBezTo>
                  <a:cubicBezTo>
                    <a:pt x="1388" y="994"/>
                    <a:pt x="1388" y="993"/>
                    <a:pt x="1390" y="997"/>
                  </a:cubicBezTo>
                  <a:cubicBezTo>
                    <a:pt x="1389" y="1001"/>
                    <a:pt x="1386" y="1000"/>
                    <a:pt x="1384" y="1003"/>
                  </a:cubicBezTo>
                  <a:cubicBezTo>
                    <a:pt x="1383" y="1007"/>
                    <a:pt x="1383" y="1009"/>
                    <a:pt x="1382" y="1013"/>
                  </a:cubicBezTo>
                  <a:cubicBezTo>
                    <a:pt x="1381" y="1016"/>
                    <a:pt x="1379" y="1018"/>
                    <a:pt x="1377" y="1021"/>
                  </a:cubicBezTo>
                  <a:cubicBezTo>
                    <a:pt x="1374" y="1028"/>
                    <a:pt x="1371" y="1038"/>
                    <a:pt x="1368" y="1043"/>
                  </a:cubicBezTo>
                  <a:cubicBezTo>
                    <a:pt x="1366" y="1047"/>
                    <a:pt x="1362" y="1051"/>
                    <a:pt x="1360" y="1054"/>
                  </a:cubicBezTo>
                  <a:cubicBezTo>
                    <a:pt x="1358" y="1059"/>
                    <a:pt x="1357" y="1064"/>
                    <a:pt x="1354" y="1069"/>
                  </a:cubicBezTo>
                  <a:cubicBezTo>
                    <a:pt x="1353" y="1072"/>
                    <a:pt x="1351" y="1072"/>
                    <a:pt x="1350" y="1075"/>
                  </a:cubicBezTo>
                  <a:cubicBezTo>
                    <a:pt x="1348" y="1079"/>
                    <a:pt x="1348" y="1080"/>
                    <a:pt x="1347" y="1082"/>
                  </a:cubicBezTo>
                  <a:cubicBezTo>
                    <a:pt x="1346" y="1084"/>
                    <a:pt x="1344" y="1085"/>
                    <a:pt x="1343" y="1087"/>
                  </a:cubicBezTo>
                  <a:cubicBezTo>
                    <a:pt x="1337" y="1097"/>
                    <a:pt x="1332" y="1108"/>
                    <a:pt x="1325" y="1119"/>
                  </a:cubicBezTo>
                  <a:cubicBezTo>
                    <a:pt x="1322" y="1124"/>
                    <a:pt x="1317" y="1130"/>
                    <a:pt x="1314" y="1135"/>
                  </a:cubicBezTo>
                  <a:cubicBezTo>
                    <a:pt x="1311" y="1139"/>
                    <a:pt x="1309" y="1144"/>
                    <a:pt x="1303" y="1151"/>
                  </a:cubicBezTo>
                  <a:cubicBezTo>
                    <a:pt x="1302" y="1152"/>
                    <a:pt x="1299" y="1154"/>
                    <a:pt x="1298" y="1156"/>
                  </a:cubicBezTo>
                  <a:cubicBezTo>
                    <a:pt x="1295" y="1160"/>
                    <a:pt x="1296" y="1161"/>
                    <a:pt x="1294" y="1163"/>
                  </a:cubicBezTo>
                  <a:cubicBezTo>
                    <a:pt x="1292" y="1166"/>
                    <a:pt x="1283" y="1177"/>
                    <a:pt x="1278" y="1182"/>
                  </a:cubicBezTo>
                  <a:cubicBezTo>
                    <a:pt x="1277" y="1176"/>
                    <a:pt x="1281" y="1171"/>
                    <a:pt x="1287" y="1165"/>
                  </a:cubicBezTo>
                  <a:cubicBezTo>
                    <a:pt x="1289" y="1163"/>
                    <a:pt x="1291" y="1161"/>
                    <a:pt x="1292" y="1160"/>
                  </a:cubicBezTo>
                  <a:cubicBezTo>
                    <a:pt x="1296" y="1155"/>
                    <a:pt x="1299" y="1150"/>
                    <a:pt x="1302" y="1145"/>
                  </a:cubicBezTo>
                  <a:cubicBezTo>
                    <a:pt x="1304" y="1141"/>
                    <a:pt x="1305" y="1136"/>
                    <a:pt x="1308" y="1131"/>
                  </a:cubicBezTo>
                  <a:cubicBezTo>
                    <a:pt x="1309" y="1129"/>
                    <a:pt x="1313" y="1126"/>
                    <a:pt x="1313" y="1125"/>
                  </a:cubicBezTo>
                  <a:cubicBezTo>
                    <a:pt x="1324" y="1111"/>
                    <a:pt x="1337" y="1080"/>
                    <a:pt x="1346" y="1060"/>
                  </a:cubicBezTo>
                  <a:cubicBezTo>
                    <a:pt x="1349" y="1053"/>
                    <a:pt x="1352" y="1050"/>
                    <a:pt x="1354" y="1043"/>
                  </a:cubicBezTo>
                  <a:cubicBezTo>
                    <a:pt x="1355" y="1040"/>
                    <a:pt x="1354" y="1040"/>
                    <a:pt x="1355" y="1037"/>
                  </a:cubicBezTo>
                  <a:cubicBezTo>
                    <a:pt x="1355" y="1033"/>
                    <a:pt x="1357" y="1024"/>
                    <a:pt x="1362" y="1015"/>
                  </a:cubicBezTo>
                  <a:cubicBezTo>
                    <a:pt x="1363" y="1012"/>
                    <a:pt x="1366" y="1010"/>
                    <a:pt x="1368" y="1006"/>
                  </a:cubicBezTo>
                  <a:cubicBezTo>
                    <a:pt x="1370" y="1002"/>
                    <a:pt x="1369" y="998"/>
                    <a:pt x="1370" y="994"/>
                  </a:cubicBezTo>
                  <a:cubicBezTo>
                    <a:pt x="1372" y="989"/>
                    <a:pt x="1375" y="984"/>
                    <a:pt x="1377" y="978"/>
                  </a:cubicBezTo>
                  <a:cubicBezTo>
                    <a:pt x="1379" y="972"/>
                    <a:pt x="1381" y="963"/>
                    <a:pt x="1382" y="956"/>
                  </a:cubicBezTo>
                  <a:cubicBezTo>
                    <a:pt x="1383" y="952"/>
                    <a:pt x="1384" y="948"/>
                    <a:pt x="1385" y="945"/>
                  </a:cubicBezTo>
                  <a:cubicBezTo>
                    <a:pt x="1385" y="941"/>
                    <a:pt x="1386" y="937"/>
                    <a:pt x="1388" y="932"/>
                  </a:cubicBezTo>
                  <a:cubicBezTo>
                    <a:pt x="1389" y="928"/>
                    <a:pt x="1385" y="930"/>
                    <a:pt x="1386" y="926"/>
                  </a:cubicBezTo>
                  <a:cubicBezTo>
                    <a:pt x="1386" y="917"/>
                    <a:pt x="1390" y="917"/>
                    <a:pt x="1391" y="912"/>
                  </a:cubicBezTo>
                  <a:cubicBezTo>
                    <a:pt x="1393" y="908"/>
                    <a:pt x="1395" y="898"/>
                    <a:pt x="1396" y="891"/>
                  </a:cubicBezTo>
                  <a:cubicBezTo>
                    <a:pt x="1397" y="888"/>
                    <a:pt x="1397" y="885"/>
                    <a:pt x="1397" y="882"/>
                  </a:cubicBezTo>
                  <a:cubicBezTo>
                    <a:pt x="1398" y="878"/>
                    <a:pt x="1400" y="874"/>
                    <a:pt x="1401" y="871"/>
                  </a:cubicBezTo>
                  <a:cubicBezTo>
                    <a:pt x="1402" y="866"/>
                    <a:pt x="1401" y="860"/>
                    <a:pt x="1402" y="854"/>
                  </a:cubicBezTo>
                  <a:cubicBezTo>
                    <a:pt x="1402" y="849"/>
                    <a:pt x="1403" y="845"/>
                    <a:pt x="1403" y="841"/>
                  </a:cubicBezTo>
                  <a:cubicBezTo>
                    <a:pt x="1403" y="837"/>
                    <a:pt x="1404" y="833"/>
                    <a:pt x="1404" y="830"/>
                  </a:cubicBezTo>
                  <a:cubicBezTo>
                    <a:pt x="1405" y="823"/>
                    <a:pt x="1405" y="817"/>
                    <a:pt x="1405" y="814"/>
                  </a:cubicBezTo>
                  <a:cubicBezTo>
                    <a:pt x="1405" y="811"/>
                    <a:pt x="1402" y="810"/>
                    <a:pt x="1402" y="806"/>
                  </a:cubicBezTo>
                  <a:cubicBezTo>
                    <a:pt x="1404" y="797"/>
                    <a:pt x="1407" y="791"/>
                    <a:pt x="1406" y="778"/>
                  </a:cubicBezTo>
                  <a:cubicBezTo>
                    <a:pt x="1406" y="775"/>
                    <a:pt x="1405" y="773"/>
                    <a:pt x="1404" y="770"/>
                  </a:cubicBezTo>
                  <a:cubicBezTo>
                    <a:pt x="1404" y="767"/>
                    <a:pt x="1405" y="765"/>
                    <a:pt x="1405" y="761"/>
                  </a:cubicBezTo>
                  <a:cubicBezTo>
                    <a:pt x="1405" y="759"/>
                    <a:pt x="1405" y="754"/>
                    <a:pt x="1404" y="749"/>
                  </a:cubicBezTo>
                  <a:cubicBezTo>
                    <a:pt x="1404" y="743"/>
                    <a:pt x="1404" y="737"/>
                    <a:pt x="1404" y="731"/>
                  </a:cubicBezTo>
                  <a:cubicBezTo>
                    <a:pt x="1404" y="728"/>
                    <a:pt x="1405" y="724"/>
                    <a:pt x="1405" y="721"/>
                  </a:cubicBezTo>
                  <a:cubicBezTo>
                    <a:pt x="1405" y="718"/>
                    <a:pt x="1403" y="715"/>
                    <a:pt x="1403" y="712"/>
                  </a:cubicBezTo>
                  <a:cubicBezTo>
                    <a:pt x="1402" y="707"/>
                    <a:pt x="1402" y="701"/>
                    <a:pt x="1402" y="697"/>
                  </a:cubicBezTo>
                  <a:cubicBezTo>
                    <a:pt x="1403" y="693"/>
                    <a:pt x="1402" y="687"/>
                    <a:pt x="1401" y="680"/>
                  </a:cubicBezTo>
                  <a:cubicBezTo>
                    <a:pt x="1400" y="674"/>
                    <a:pt x="1399" y="666"/>
                    <a:pt x="1398" y="660"/>
                  </a:cubicBezTo>
                  <a:cubicBezTo>
                    <a:pt x="1397" y="650"/>
                    <a:pt x="1396" y="632"/>
                    <a:pt x="1391" y="617"/>
                  </a:cubicBezTo>
                  <a:cubicBezTo>
                    <a:pt x="1392" y="613"/>
                    <a:pt x="1392" y="617"/>
                    <a:pt x="1395" y="616"/>
                  </a:cubicBezTo>
                  <a:cubicBezTo>
                    <a:pt x="1394" y="610"/>
                    <a:pt x="1392" y="611"/>
                    <a:pt x="1393" y="607"/>
                  </a:cubicBezTo>
                  <a:cubicBezTo>
                    <a:pt x="1391" y="604"/>
                    <a:pt x="1388" y="605"/>
                    <a:pt x="1387" y="598"/>
                  </a:cubicBezTo>
                  <a:cubicBezTo>
                    <a:pt x="1389" y="597"/>
                    <a:pt x="1389" y="601"/>
                    <a:pt x="1391" y="601"/>
                  </a:cubicBezTo>
                  <a:cubicBezTo>
                    <a:pt x="1392" y="598"/>
                    <a:pt x="1388" y="587"/>
                    <a:pt x="1386" y="581"/>
                  </a:cubicBezTo>
                  <a:cubicBezTo>
                    <a:pt x="1385" y="576"/>
                    <a:pt x="1384" y="581"/>
                    <a:pt x="1384" y="583"/>
                  </a:cubicBezTo>
                  <a:cubicBezTo>
                    <a:pt x="1382" y="581"/>
                    <a:pt x="1381" y="571"/>
                    <a:pt x="1379" y="565"/>
                  </a:cubicBezTo>
                  <a:cubicBezTo>
                    <a:pt x="1379" y="563"/>
                    <a:pt x="1381" y="563"/>
                    <a:pt x="1382" y="560"/>
                  </a:cubicBezTo>
                  <a:cubicBezTo>
                    <a:pt x="1382" y="557"/>
                    <a:pt x="1379" y="558"/>
                    <a:pt x="1379" y="557"/>
                  </a:cubicBezTo>
                  <a:cubicBezTo>
                    <a:pt x="1378" y="555"/>
                    <a:pt x="1379" y="552"/>
                    <a:pt x="1378" y="550"/>
                  </a:cubicBezTo>
                  <a:cubicBezTo>
                    <a:pt x="1378" y="546"/>
                    <a:pt x="1376" y="542"/>
                    <a:pt x="1375" y="539"/>
                  </a:cubicBezTo>
                  <a:cubicBezTo>
                    <a:pt x="1374" y="535"/>
                    <a:pt x="1372" y="534"/>
                    <a:pt x="1370" y="530"/>
                  </a:cubicBezTo>
                  <a:cubicBezTo>
                    <a:pt x="1369" y="527"/>
                    <a:pt x="1364" y="515"/>
                    <a:pt x="1363" y="513"/>
                  </a:cubicBezTo>
                  <a:cubicBezTo>
                    <a:pt x="1363" y="511"/>
                    <a:pt x="1363" y="511"/>
                    <a:pt x="1363" y="509"/>
                  </a:cubicBezTo>
                  <a:cubicBezTo>
                    <a:pt x="1360" y="504"/>
                    <a:pt x="1358" y="501"/>
                    <a:pt x="1356" y="497"/>
                  </a:cubicBezTo>
                  <a:cubicBezTo>
                    <a:pt x="1353" y="489"/>
                    <a:pt x="1350" y="479"/>
                    <a:pt x="1347" y="470"/>
                  </a:cubicBezTo>
                  <a:cubicBezTo>
                    <a:pt x="1345" y="468"/>
                    <a:pt x="1344" y="464"/>
                    <a:pt x="1342" y="461"/>
                  </a:cubicBezTo>
                  <a:cubicBezTo>
                    <a:pt x="1341" y="458"/>
                    <a:pt x="1339" y="456"/>
                    <a:pt x="1339" y="453"/>
                  </a:cubicBezTo>
                  <a:cubicBezTo>
                    <a:pt x="1338" y="447"/>
                    <a:pt x="1336" y="448"/>
                    <a:pt x="1332" y="442"/>
                  </a:cubicBezTo>
                  <a:cubicBezTo>
                    <a:pt x="1331" y="440"/>
                    <a:pt x="1331" y="437"/>
                    <a:pt x="1329" y="434"/>
                  </a:cubicBezTo>
                  <a:cubicBezTo>
                    <a:pt x="1328" y="432"/>
                    <a:pt x="1327" y="432"/>
                    <a:pt x="1326" y="430"/>
                  </a:cubicBezTo>
                  <a:cubicBezTo>
                    <a:pt x="1321" y="421"/>
                    <a:pt x="1319" y="412"/>
                    <a:pt x="1314" y="404"/>
                  </a:cubicBezTo>
                  <a:cubicBezTo>
                    <a:pt x="1313" y="401"/>
                    <a:pt x="1310" y="398"/>
                    <a:pt x="1309" y="396"/>
                  </a:cubicBezTo>
                  <a:cubicBezTo>
                    <a:pt x="1304" y="388"/>
                    <a:pt x="1293" y="369"/>
                    <a:pt x="1287" y="360"/>
                  </a:cubicBezTo>
                  <a:cubicBezTo>
                    <a:pt x="1283" y="355"/>
                    <a:pt x="1279" y="350"/>
                    <a:pt x="1275" y="344"/>
                  </a:cubicBezTo>
                  <a:cubicBezTo>
                    <a:pt x="1271" y="339"/>
                    <a:pt x="1267" y="333"/>
                    <a:pt x="1264" y="330"/>
                  </a:cubicBezTo>
                  <a:cubicBezTo>
                    <a:pt x="1260" y="324"/>
                    <a:pt x="1264" y="326"/>
                    <a:pt x="1263" y="323"/>
                  </a:cubicBezTo>
                  <a:cubicBezTo>
                    <a:pt x="1260" y="318"/>
                    <a:pt x="1255" y="316"/>
                    <a:pt x="1251" y="311"/>
                  </a:cubicBezTo>
                  <a:cubicBezTo>
                    <a:pt x="1249" y="309"/>
                    <a:pt x="1248" y="305"/>
                    <a:pt x="1246" y="303"/>
                  </a:cubicBezTo>
                  <a:cubicBezTo>
                    <a:pt x="1243" y="299"/>
                    <a:pt x="1237" y="295"/>
                    <a:pt x="1234" y="291"/>
                  </a:cubicBezTo>
                  <a:cubicBezTo>
                    <a:pt x="1231" y="288"/>
                    <a:pt x="1233" y="288"/>
                    <a:pt x="1230" y="284"/>
                  </a:cubicBezTo>
                  <a:cubicBezTo>
                    <a:pt x="1230" y="285"/>
                    <a:pt x="1223" y="278"/>
                    <a:pt x="1221" y="276"/>
                  </a:cubicBezTo>
                  <a:cubicBezTo>
                    <a:pt x="1222" y="276"/>
                    <a:pt x="1215" y="267"/>
                    <a:pt x="1217" y="267"/>
                  </a:cubicBezTo>
                  <a:cubicBezTo>
                    <a:pt x="1221" y="270"/>
                    <a:pt x="1224" y="273"/>
                    <a:pt x="1229" y="277"/>
                  </a:cubicBezTo>
                  <a:cubicBezTo>
                    <a:pt x="1230" y="279"/>
                    <a:pt x="1233" y="283"/>
                    <a:pt x="1234" y="285"/>
                  </a:cubicBezTo>
                  <a:cubicBezTo>
                    <a:pt x="1238" y="288"/>
                    <a:pt x="1242" y="290"/>
                    <a:pt x="1245" y="293"/>
                  </a:cubicBezTo>
                  <a:cubicBezTo>
                    <a:pt x="1246" y="294"/>
                    <a:pt x="1246" y="297"/>
                    <a:pt x="1248" y="299"/>
                  </a:cubicBezTo>
                  <a:cubicBezTo>
                    <a:pt x="1250" y="302"/>
                    <a:pt x="1254" y="305"/>
                    <a:pt x="1258" y="308"/>
                  </a:cubicBezTo>
                  <a:cubicBezTo>
                    <a:pt x="1263" y="313"/>
                    <a:pt x="1266" y="320"/>
                    <a:pt x="1272" y="326"/>
                  </a:cubicBezTo>
                  <a:cubicBezTo>
                    <a:pt x="1276" y="331"/>
                    <a:pt x="1282" y="335"/>
                    <a:pt x="1285" y="340"/>
                  </a:cubicBezTo>
                  <a:cubicBezTo>
                    <a:pt x="1287" y="342"/>
                    <a:pt x="1289" y="347"/>
                    <a:pt x="1290" y="349"/>
                  </a:cubicBezTo>
                  <a:cubicBezTo>
                    <a:pt x="1293" y="352"/>
                    <a:pt x="1295" y="356"/>
                    <a:pt x="1298" y="360"/>
                  </a:cubicBezTo>
                  <a:cubicBezTo>
                    <a:pt x="1303" y="365"/>
                    <a:pt x="1303" y="365"/>
                    <a:pt x="1303" y="365"/>
                  </a:cubicBezTo>
                  <a:cubicBezTo>
                    <a:pt x="1304" y="367"/>
                    <a:pt x="1305" y="369"/>
                    <a:pt x="1307" y="371"/>
                  </a:cubicBezTo>
                  <a:cubicBezTo>
                    <a:pt x="1312" y="379"/>
                    <a:pt x="1318" y="386"/>
                    <a:pt x="1322" y="392"/>
                  </a:cubicBezTo>
                  <a:cubicBezTo>
                    <a:pt x="1324" y="395"/>
                    <a:pt x="1324" y="398"/>
                    <a:pt x="1326" y="401"/>
                  </a:cubicBezTo>
                  <a:cubicBezTo>
                    <a:pt x="1328" y="405"/>
                    <a:pt x="1331" y="407"/>
                    <a:pt x="1332" y="409"/>
                  </a:cubicBezTo>
                  <a:cubicBezTo>
                    <a:pt x="1334" y="412"/>
                    <a:pt x="1334" y="416"/>
                    <a:pt x="1335" y="418"/>
                  </a:cubicBezTo>
                  <a:cubicBezTo>
                    <a:pt x="1337" y="421"/>
                    <a:pt x="1340" y="425"/>
                    <a:pt x="1342" y="428"/>
                  </a:cubicBezTo>
                  <a:cubicBezTo>
                    <a:pt x="1343" y="433"/>
                    <a:pt x="1344" y="437"/>
                    <a:pt x="1345" y="441"/>
                  </a:cubicBezTo>
                  <a:cubicBezTo>
                    <a:pt x="1349" y="448"/>
                    <a:pt x="1347" y="439"/>
                    <a:pt x="1350" y="443"/>
                  </a:cubicBezTo>
                  <a:cubicBezTo>
                    <a:pt x="1352" y="449"/>
                    <a:pt x="1355" y="453"/>
                    <a:pt x="1358" y="458"/>
                  </a:cubicBezTo>
                  <a:cubicBezTo>
                    <a:pt x="1360" y="463"/>
                    <a:pt x="1363" y="468"/>
                    <a:pt x="1366" y="472"/>
                  </a:cubicBezTo>
                  <a:cubicBezTo>
                    <a:pt x="1367" y="475"/>
                    <a:pt x="1367" y="479"/>
                    <a:pt x="1368" y="482"/>
                  </a:cubicBezTo>
                  <a:cubicBezTo>
                    <a:pt x="1368" y="484"/>
                    <a:pt x="1370" y="486"/>
                    <a:pt x="1371" y="488"/>
                  </a:cubicBezTo>
                  <a:cubicBezTo>
                    <a:pt x="1372" y="490"/>
                    <a:pt x="1374" y="492"/>
                    <a:pt x="1375" y="494"/>
                  </a:cubicBezTo>
                  <a:cubicBezTo>
                    <a:pt x="1375" y="495"/>
                    <a:pt x="1375" y="501"/>
                    <a:pt x="1376" y="502"/>
                  </a:cubicBezTo>
                  <a:cubicBezTo>
                    <a:pt x="1377" y="505"/>
                    <a:pt x="1380" y="509"/>
                    <a:pt x="1381" y="512"/>
                  </a:cubicBezTo>
                  <a:cubicBezTo>
                    <a:pt x="1383" y="516"/>
                    <a:pt x="1384" y="519"/>
                    <a:pt x="1385" y="523"/>
                  </a:cubicBezTo>
                  <a:cubicBezTo>
                    <a:pt x="1387" y="527"/>
                    <a:pt x="1388" y="531"/>
                    <a:pt x="1389" y="534"/>
                  </a:cubicBezTo>
                  <a:cubicBezTo>
                    <a:pt x="1390" y="538"/>
                    <a:pt x="1393" y="542"/>
                    <a:pt x="1395" y="547"/>
                  </a:cubicBezTo>
                  <a:cubicBezTo>
                    <a:pt x="1397" y="552"/>
                    <a:pt x="1398" y="557"/>
                    <a:pt x="1399" y="561"/>
                  </a:cubicBezTo>
                  <a:cubicBezTo>
                    <a:pt x="1400" y="565"/>
                    <a:pt x="1403" y="566"/>
                    <a:pt x="1404" y="568"/>
                  </a:cubicBezTo>
                  <a:cubicBezTo>
                    <a:pt x="1406" y="573"/>
                    <a:pt x="1407" y="578"/>
                    <a:pt x="1408" y="584"/>
                  </a:cubicBezTo>
                  <a:cubicBezTo>
                    <a:pt x="1409" y="586"/>
                    <a:pt x="1409" y="589"/>
                    <a:pt x="1410" y="592"/>
                  </a:cubicBezTo>
                  <a:cubicBezTo>
                    <a:pt x="1410" y="595"/>
                    <a:pt x="1411" y="597"/>
                    <a:pt x="1412" y="600"/>
                  </a:cubicBezTo>
                  <a:cubicBezTo>
                    <a:pt x="1412" y="603"/>
                    <a:pt x="1415" y="606"/>
                    <a:pt x="1415" y="610"/>
                  </a:cubicBezTo>
                  <a:cubicBezTo>
                    <a:pt x="1416" y="613"/>
                    <a:pt x="1416" y="616"/>
                    <a:pt x="1417" y="619"/>
                  </a:cubicBezTo>
                  <a:cubicBezTo>
                    <a:pt x="1418" y="624"/>
                    <a:pt x="1420" y="626"/>
                    <a:pt x="1421" y="631"/>
                  </a:cubicBezTo>
                  <a:cubicBezTo>
                    <a:pt x="1422" y="636"/>
                    <a:pt x="1421" y="641"/>
                    <a:pt x="1422" y="646"/>
                  </a:cubicBezTo>
                  <a:cubicBezTo>
                    <a:pt x="1423" y="649"/>
                    <a:pt x="1424" y="653"/>
                    <a:pt x="1425" y="656"/>
                  </a:cubicBezTo>
                  <a:cubicBezTo>
                    <a:pt x="1425" y="660"/>
                    <a:pt x="1424" y="660"/>
                    <a:pt x="1424" y="662"/>
                  </a:cubicBezTo>
                  <a:cubicBezTo>
                    <a:pt x="1424" y="665"/>
                    <a:pt x="1426" y="667"/>
                    <a:pt x="1426" y="669"/>
                  </a:cubicBezTo>
                  <a:cubicBezTo>
                    <a:pt x="1427" y="671"/>
                    <a:pt x="1425" y="671"/>
                    <a:pt x="1425" y="675"/>
                  </a:cubicBezTo>
                  <a:cubicBezTo>
                    <a:pt x="1426" y="685"/>
                    <a:pt x="1428" y="696"/>
                    <a:pt x="1432" y="700"/>
                  </a:cubicBezTo>
                  <a:cubicBezTo>
                    <a:pt x="1431" y="707"/>
                    <a:pt x="1431" y="712"/>
                    <a:pt x="1433" y="724"/>
                  </a:cubicBezTo>
                  <a:cubicBezTo>
                    <a:pt x="1434" y="727"/>
                    <a:pt x="1435" y="731"/>
                    <a:pt x="1435" y="734"/>
                  </a:cubicBezTo>
                  <a:cubicBezTo>
                    <a:pt x="1436" y="737"/>
                    <a:pt x="1435" y="740"/>
                    <a:pt x="1435" y="745"/>
                  </a:cubicBezTo>
                  <a:cubicBezTo>
                    <a:pt x="1435" y="752"/>
                    <a:pt x="1435" y="756"/>
                    <a:pt x="1435" y="761"/>
                  </a:cubicBezTo>
                  <a:cubicBezTo>
                    <a:pt x="1434" y="768"/>
                    <a:pt x="1432" y="761"/>
                    <a:pt x="1434" y="767"/>
                  </a:cubicBezTo>
                  <a:cubicBezTo>
                    <a:pt x="1434" y="768"/>
                    <a:pt x="1434" y="770"/>
                    <a:pt x="1435" y="773"/>
                  </a:cubicBezTo>
                  <a:cubicBezTo>
                    <a:pt x="1435" y="777"/>
                    <a:pt x="1435" y="780"/>
                    <a:pt x="1434" y="783"/>
                  </a:cubicBezTo>
                  <a:cubicBezTo>
                    <a:pt x="1434" y="790"/>
                    <a:pt x="1434" y="783"/>
                    <a:pt x="1432" y="785"/>
                  </a:cubicBezTo>
                  <a:close/>
                  <a:moveTo>
                    <a:pt x="389" y="109"/>
                  </a:moveTo>
                  <a:cubicBezTo>
                    <a:pt x="387" y="113"/>
                    <a:pt x="385" y="112"/>
                    <a:pt x="379" y="115"/>
                  </a:cubicBezTo>
                  <a:cubicBezTo>
                    <a:pt x="378" y="113"/>
                    <a:pt x="386" y="109"/>
                    <a:pt x="389" y="109"/>
                  </a:cubicBezTo>
                  <a:close/>
                  <a:moveTo>
                    <a:pt x="997" y="105"/>
                  </a:moveTo>
                  <a:cubicBezTo>
                    <a:pt x="995" y="103"/>
                    <a:pt x="992" y="102"/>
                    <a:pt x="990" y="101"/>
                  </a:cubicBezTo>
                  <a:cubicBezTo>
                    <a:pt x="987" y="100"/>
                    <a:pt x="985" y="99"/>
                    <a:pt x="982" y="99"/>
                  </a:cubicBezTo>
                  <a:cubicBezTo>
                    <a:pt x="978" y="97"/>
                    <a:pt x="975" y="96"/>
                    <a:pt x="975" y="93"/>
                  </a:cubicBezTo>
                  <a:cubicBezTo>
                    <a:pt x="977" y="94"/>
                    <a:pt x="984" y="96"/>
                    <a:pt x="989" y="98"/>
                  </a:cubicBezTo>
                  <a:cubicBezTo>
                    <a:pt x="994" y="100"/>
                    <a:pt x="999" y="103"/>
                    <a:pt x="997" y="105"/>
                  </a:cubicBezTo>
                  <a:close/>
                  <a:moveTo>
                    <a:pt x="335" y="144"/>
                  </a:moveTo>
                  <a:cubicBezTo>
                    <a:pt x="334" y="146"/>
                    <a:pt x="333" y="149"/>
                    <a:pt x="330" y="151"/>
                  </a:cubicBezTo>
                  <a:cubicBezTo>
                    <a:pt x="327" y="154"/>
                    <a:pt x="326" y="153"/>
                    <a:pt x="323" y="154"/>
                  </a:cubicBezTo>
                  <a:cubicBezTo>
                    <a:pt x="317" y="158"/>
                    <a:pt x="310" y="166"/>
                    <a:pt x="304" y="168"/>
                  </a:cubicBezTo>
                  <a:cubicBezTo>
                    <a:pt x="302" y="164"/>
                    <a:pt x="309" y="161"/>
                    <a:pt x="316" y="157"/>
                  </a:cubicBezTo>
                  <a:cubicBezTo>
                    <a:pt x="323" y="152"/>
                    <a:pt x="330" y="145"/>
                    <a:pt x="335" y="144"/>
                  </a:cubicBezTo>
                  <a:close/>
                  <a:moveTo>
                    <a:pt x="914" y="75"/>
                  </a:moveTo>
                  <a:cubicBezTo>
                    <a:pt x="911" y="78"/>
                    <a:pt x="898" y="74"/>
                    <a:pt x="891" y="72"/>
                  </a:cubicBezTo>
                  <a:cubicBezTo>
                    <a:pt x="880" y="69"/>
                    <a:pt x="868" y="64"/>
                    <a:pt x="859" y="64"/>
                  </a:cubicBezTo>
                  <a:cubicBezTo>
                    <a:pt x="856" y="64"/>
                    <a:pt x="850" y="63"/>
                    <a:pt x="846" y="62"/>
                  </a:cubicBezTo>
                  <a:cubicBezTo>
                    <a:pt x="842" y="62"/>
                    <a:pt x="840" y="60"/>
                    <a:pt x="838" y="60"/>
                  </a:cubicBezTo>
                  <a:cubicBezTo>
                    <a:pt x="834" y="59"/>
                    <a:pt x="831" y="61"/>
                    <a:pt x="827" y="60"/>
                  </a:cubicBezTo>
                  <a:cubicBezTo>
                    <a:pt x="817" y="59"/>
                    <a:pt x="809" y="58"/>
                    <a:pt x="802" y="56"/>
                  </a:cubicBezTo>
                  <a:cubicBezTo>
                    <a:pt x="794" y="54"/>
                    <a:pt x="788" y="52"/>
                    <a:pt x="781" y="50"/>
                  </a:cubicBezTo>
                  <a:cubicBezTo>
                    <a:pt x="775" y="48"/>
                    <a:pt x="780" y="53"/>
                    <a:pt x="775" y="52"/>
                  </a:cubicBezTo>
                  <a:cubicBezTo>
                    <a:pt x="770" y="53"/>
                    <a:pt x="770" y="50"/>
                    <a:pt x="764" y="51"/>
                  </a:cubicBezTo>
                  <a:cubicBezTo>
                    <a:pt x="769" y="45"/>
                    <a:pt x="783" y="48"/>
                    <a:pt x="793" y="49"/>
                  </a:cubicBezTo>
                  <a:cubicBezTo>
                    <a:pt x="801" y="50"/>
                    <a:pt x="812" y="52"/>
                    <a:pt x="822" y="53"/>
                  </a:cubicBezTo>
                  <a:cubicBezTo>
                    <a:pt x="824" y="54"/>
                    <a:pt x="830" y="56"/>
                    <a:pt x="829" y="55"/>
                  </a:cubicBezTo>
                  <a:cubicBezTo>
                    <a:pt x="833" y="56"/>
                    <a:pt x="838" y="55"/>
                    <a:pt x="841" y="55"/>
                  </a:cubicBezTo>
                  <a:cubicBezTo>
                    <a:pt x="845" y="55"/>
                    <a:pt x="848" y="57"/>
                    <a:pt x="849" y="57"/>
                  </a:cubicBezTo>
                  <a:cubicBezTo>
                    <a:pt x="850" y="58"/>
                    <a:pt x="852" y="57"/>
                    <a:pt x="854" y="58"/>
                  </a:cubicBezTo>
                  <a:cubicBezTo>
                    <a:pt x="861" y="59"/>
                    <a:pt x="866" y="61"/>
                    <a:pt x="871" y="63"/>
                  </a:cubicBezTo>
                  <a:cubicBezTo>
                    <a:pt x="872" y="63"/>
                    <a:pt x="875" y="62"/>
                    <a:pt x="875" y="62"/>
                  </a:cubicBezTo>
                  <a:cubicBezTo>
                    <a:pt x="877" y="62"/>
                    <a:pt x="877" y="63"/>
                    <a:pt x="877" y="63"/>
                  </a:cubicBezTo>
                  <a:cubicBezTo>
                    <a:pt x="880" y="64"/>
                    <a:pt x="884" y="65"/>
                    <a:pt x="887" y="65"/>
                  </a:cubicBezTo>
                  <a:cubicBezTo>
                    <a:pt x="889" y="66"/>
                    <a:pt x="891" y="66"/>
                    <a:pt x="892" y="66"/>
                  </a:cubicBezTo>
                  <a:cubicBezTo>
                    <a:pt x="894" y="67"/>
                    <a:pt x="896" y="67"/>
                    <a:pt x="897" y="68"/>
                  </a:cubicBezTo>
                  <a:cubicBezTo>
                    <a:pt x="904" y="70"/>
                    <a:pt x="910" y="72"/>
                    <a:pt x="914" y="75"/>
                  </a:cubicBezTo>
                  <a:close/>
                  <a:moveTo>
                    <a:pt x="294" y="177"/>
                  </a:moveTo>
                  <a:cubicBezTo>
                    <a:pt x="290" y="180"/>
                    <a:pt x="286" y="184"/>
                    <a:pt x="282" y="187"/>
                  </a:cubicBezTo>
                  <a:cubicBezTo>
                    <a:pt x="278" y="191"/>
                    <a:pt x="274" y="194"/>
                    <a:pt x="270" y="195"/>
                  </a:cubicBezTo>
                  <a:cubicBezTo>
                    <a:pt x="272" y="193"/>
                    <a:pt x="276" y="187"/>
                    <a:pt x="281" y="183"/>
                  </a:cubicBezTo>
                  <a:cubicBezTo>
                    <a:pt x="287" y="179"/>
                    <a:pt x="292" y="176"/>
                    <a:pt x="294" y="177"/>
                  </a:cubicBezTo>
                  <a:close/>
                  <a:moveTo>
                    <a:pt x="703" y="45"/>
                  </a:moveTo>
                  <a:cubicBezTo>
                    <a:pt x="705" y="49"/>
                    <a:pt x="697" y="48"/>
                    <a:pt x="691" y="48"/>
                  </a:cubicBezTo>
                  <a:cubicBezTo>
                    <a:pt x="689" y="48"/>
                    <a:pt x="685" y="48"/>
                    <a:pt x="682" y="48"/>
                  </a:cubicBezTo>
                  <a:cubicBezTo>
                    <a:pt x="679" y="48"/>
                    <a:pt x="677" y="48"/>
                    <a:pt x="674" y="49"/>
                  </a:cubicBezTo>
                  <a:cubicBezTo>
                    <a:pt x="668" y="50"/>
                    <a:pt x="662" y="52"/>
                    <a:pt x="655" y="53"/>
                  </a:cubicBezTo>
                  <a:cubicBezTo>
                    <a:pt x="653" y="53"/>
                    <a:pt x="650" y="54"/>
                    <a:pt x="646" y="54"/>
                  </a:cubicBezTo>
                  <a:cubicBezTo>
                    <a:pt x="643" y="55"/>
                    <a:pt x="638" y="55"/>
                    <a:pt x="634" y="56"/>
                  </a:cubicBezTo>
                  <a:cubicBezTo>
                    <a:pt x="625" y="56"/>
                    <a:pt x="617" y="57"/>
                    <a:pt x="615" y="56"/>
                  </a:cubicBezTo>
                  <a:cubicBezTo>
                    <a:pt x="614" y="56"/>
                    <a:pt x="608" y="56"/>
                    <a:pt x="608" y="56"/>
                  </a:cubicBezTo>
                  <a:cubicBezTo>
                    <a:pt x="602" y="58"/>
                    <a:pt x="602" y="60"/>
                    <a:pt x="599" y="60"/>
                  </a:cubicBezTo>
                  <a:cubicBezTo>
                    <a:pt x="595" y="61"/>
                    <a:pt x="592" y="61"/>
                    <a:pt x="589" y="61"/>
                  </a:cubicBezTo>
                  <a:cubicBezTo>
                    <a:pt x="584" y="62"/>
                    <a:pt x="579" y="63"/>
                    <a:pt x="574" y="64"/>
                  </a:cubicBezTo>
                  <a:cubicBezTo>
                    <a:pt x="569" y="65"/>
                    <a:pt x="564" y="67"/>
                    <a:pt x="559" y="68"/>
                  </a:cubicBezTo>
                  <a:cubicBezTo>
                    <a:pt x="551" y="69"/>
                    <a:pt x="540" y="74"/>
                    <a:pt x="536" y="70"/>
                  </a:cubicBezTo>
                  <a:cubicBezTo>
                    <a:pt x="548" y="68"/>
                    <a:pt x="558" y="64"/>
                    <a:pt x="570" y="62"/>
                  </a:cubicBezTo>
                  <a:cubicBezTo>
                    <a:pt x="574" y="61"/>
                    <a:pt x="579" y="61"/>
                    <a:pt x="583" y="60"/>
                  </a:cubicBezTo>
                  <a:cubicBezTo>
                    <a:pt x="587" y="60"/>
                    <a:pt x="591" y="57"/>
                    <a:pt x="594" y="57"/>
                  </a:cubicBezTo>
                  <a:cubicBezTo>
                    <a:pt x="596" y="56"/>
                    <a:pt x="600" y="58"/>
                    <a:pt x="602" y="57"/>
                  </a:cubicBezTo>
                  <a:cubicBezTo>
                    <a:pt x="603" y="57"/>
                    <a:pt x="606" y="54"/>
                    <a:pt x="609" y="53"/>
                  </a:cubicBezTo>
                  <a:cubicBezTo>
                    <a:pt x="620" y="52"/>
                    <a:pt x="634" y="51"/>
                    <a:pt x="647" y="49"/>
                  </a:cubicBezTo>
                  <a:cubicBezTo>
                    <a:pt x="653" y="49"/>
                    <a:pt x="658" y="47"/>
                    <a:pt x="663" y="47"/>
                  </a:cubicBezTo>
                  <a:cubicBezTo>
                    <a:pt x="667" y="46"/>
                    <a:pt x="672" y="46"/>
                    <a:pt x="676" y="46"/>
                  </a:cubicBezTo>
                  <a:cubicBezTo>
                    <a:pt x="680" y="46"/>
                    <a:pt x="684" y="46"/>
                    <a:pt x="687" y="46"/>
                  </a:cubicBezTo>
                  <a:cubicBezTo>
                    <a:pt x="691" y="46"/>
                    <a:pt x="695" y="47"/>
                    <a:pt x="697" y="46"/>
                  </a:cubicBezTo>
                  <a:cubicBezTo>
                    <a:pt x="699" y="46"/>
                    <a:pt x="700" y="42"/>
                    <a:pt x="703" y="45"/>
                  </a:cubicBezTo>
                  <a:close/>
                  <a:moveTo>
                    <a:pt x="267" y="198"/>
                  </a:moveTo>
                  <a:cubicBezTo>
                    <a:pt x="263" y="202"/>
                    <a:pt x="258" y="206"/>
                    <a:pt x="254" y="211"/>
                  </a:cubicBezTo>
                  <a:cubicBezTo>
                    <a:pt x="249" y="215"/>
                    <a:pt x="244" y="221"/>
                    <a:pt x="238" y="226"/>
                  </a:cubicBezTo>
                  <a:cubicBezTo>
                    <a:pt x="235" y="228"/>
                    <a:pt x="222" y="240"/>
                    <a:pt x="221" y="238"/>
                  </a:cubicBezTo>
                  <a:cubicBezTo>
                    <a:pt x="221" y="235"/>
                    <a:pt x="225" y="234"/>
                    <a:pt x="228" y="231"/>
                  </a:cubicBezTo>
                  <a:cubicBezTo>
                    <a:pt x="232" y="227"/>
                    <a:pt x="239" y="220"/>
                    <a:pt x="244" y="215"/>
                  </a:cubicBezTo>
                  <a:cubicBezTo>
                    <a:pt x="247" y="214"/>
                    <a:pt x="250" y="212"/>
                    <a:pt x="252" y="210"/>
                  </a:cubicBezTo>
                  <a:cubicBezTo>
                    <a:pt x="255" y="207"/>
                    <a:pt x="260" y="195"/>
                    <a:pt x="267" y="198"/>
                  </a:cubicBezTo>
                  <a:close/>
                  <a:moveTo>
                    <a:pt x="219" y="242"/>
                  </a:moveTo>
                  <a:cubicBezTo>
                    <a:pt x="222" y="244"/>
                    <a:pt x="213" y="249"/>
                    <a:pt x="209" y="253"/>
                  </a:cubicBezTo>
                  <a:cubicBezTo>
                    <a:pt x="204" y="258"/>
                    <a:pt x="200" y="265"/>
                    <a:pt x="196" y="270"/>
                  </a:cubicBezTo>
                  <a:cubicBezTo>
                    <a:pt x="194" y="272"/>
                    <a:pt x="191" y="272"/>
                    <a:pt x="190" y="272"/>
                  </a:cubicBezTo>
                  <a:cubicBezTo>
                    <a:pt x="184" y="280"/>
                    <a:pt x="181" y="289"/>
                    <a:pt x="172" y="295"/>
                  </a:cubicBezTo>
                  <a:cubicBezTo>
                    <a:pt x="173" y="289"/>
                    <a:pt x="180" y="283"/>
                    <a:pt x="184" y="279"/>
                  </a:cubicBezTo>
                  <a:cubicBezTo>
                    <a:pt x="186" y="277"/>
                    <a:pt x="185" y="276"/>
                    <a:pt x="187" y="275"/>
                  </a:cubicBezTo>
                  <a:cubicBezTo>
                    <a:pt x="190" y="272"/>
                    <a:pt x="191" y="272"/>
                    <a:pt x="193" y="270"/>
                  </a:cubicBezTo>
                  <a:cubicBezTo>
                    <a:pt x="194" y="269"/>
                    <a:pt x="193" y="266"/>
                    <a:pt x="194" y="265"/>
                  </a:cubicBezTo>
                  <a:cubicBezTo>
                    <a:pt x="196" y="262"/>
                    <a:pt x="198" y="262"/>
                    <a:pt x="200" y="260"/>
                  </a:cubicBezTo>
                  <a:cubicBezTo>
                    <a:pt x="202" y="258"/>
                    <a:pt x="203" y="256"/>
                    <a:pt x="206" y="253"/>
                  </a:cubicBezTo>
                  <a:cubicBezTo>
                    <a:pt x="210" y="249"/>
                    <a:pt x="215" y="246"/>
                    <a:pt x="219" y="242"/>
                  </a:cubicBezTo>
                  <a:close/>
                  <a:moveTo>
                    <a:pt x="1214" y="265"/>
                  </a:moveTo>
                  <a:cubicBezTo>
                    <a:pt x="1212" y="267"/>
                    <a:pt x="1199" y="257"/>
                    <a:pt x="1203" y="254"/>
                  </a:cubicBezTo>
                  <a:cubicBezTo>
                    <a:pt x="1206" y="257"/>
                    <a:pt x="1212" y="261"/>
                    <a:pt x="1214" y="265"/>
                  </a:cubicBezTo>
                  <a:close/>
                  <a:moveTo>
                    <a:pt x="520" y="76"/>
                  </a:moveTo>
                  <a:cubicBezTo>
                    <a:pt x="518" y="79"/>
                    <a:pt x="508" y="81"/>
                    <a:pt x="501" y="83"/>
                  </a:cubicBezTo>
                  <a:cubicBezTo>
                    <a:pt x="500" y="79"/>
                    <a:pt x="518" y="74"/>
                    <a:pt x="520" y="76"/>
                  </a:cubicBezTo>
                  <a:close/>
                  <a:moveTo>
                    <a:pt x="533" y="73"/>
                  </a:moveTo>
                  <a:cubicBezTo>
                    <a:pt x="529" y="75"/>
                    <a:pt x="526" y="77"/>
                    <a:pt x="522" y="76"/>
                  </a:cubicBezTo>
                  <a:cubicBezTo>
                    <a:pt x="521" y="74"/>
                    <a:pt x="534" y="69"/>
                    <a:pt x="533" y="73"/>
                  </a:cubicBezTo>
                  <a:close/>
                  <a:moveTo>
                    <a:pt x="486" y="86"/>
                  </a:moveTo>
                  <a:cubicBezTo>
                    <a:pt x="485" y="91"/>
                    <a:pt x="478" y="91"/>
                    <a:pt x="472" y="92"/>
                  </a:cubicBezTo>
                  <a:cubicBezTo>
                    <a:pt x="471" y="90"/>
                    <a:pt x="480" y="88"/>
                    <a:pt x="486" y="86"/>
                  </a:cubicBezTo>
                  <a:close/>
                  <a:moveTo>
                    <a:pt x="499" y="83"/>
                  </a:moveTo>
                  <a:cubicBezTo>
                    <a:pt x="497" y="85"/>
                    <a:pt x="493" y="87"/>
                    <a:pt x="490" y="87"/>
                  </a:cubicBezTo>
                  <a:cubicBezTo>
                    <a:pt x="489" y="85"/>
                    <a:pt x="496" y="83"/>
                    <a:pt x="499" y="83"/>
                  </a:cubicBezTo>
                  <a:close/>
                  <a:moveTo>
                    <a:pt x="163" y="307"/>
                  </a:moveTo>
                  <a:cubicBezTo>
                    <a:pt x="161" y="313"/>
                    <a:pt x="152" y="323"/>
                    <a:pt x="146" y="332"/>
                  </a:cubicBezTo>
                  <a:cubicBezTo>
                    <a:pt x="142" y="337"/>
                    <a:pt x="141" y="343"/>
                    <a:pt x="136" y="346"/>
                  </a:cubicBezTo>
                  <a:cubicBezTo>
                    <a:pt x="135" y="345"/>
                    <a:pt x="136" y="343"/>
                    <a:pt x="135" y="343"/>
                  </a:cubicBezTo>
                  <a:cubicBezTo>
                    <a:pt x="137" y="339"/>
                    <a:pt x="139" y="336"/>
                    <a:pt x="141" y="333"/>
                  </a:cubicBezTo>
                  <a:cubicBezTo>
                    <a:pt x="144" y="329"/>
                    <a:pt x="146" y="326"/>
                    <a:pt x="149" y="323"/>
                  </a:cubicBezTo>
                  <a:cubicBezTo>
                    <a:pt x="154" y="317"/>
                    <a:pt x="160" y="311"/>
                    <a:pt x="163" y="307"/>
                  </a:cubicBezTo>
                  <a:close/>
                  <a:moveTo>
                    <a:pt x="97" y="410"/>
                  </a:moveTo>
                  <a:cubicBezTo>
                    <a:pt x="101" y="412"/>
                    <a:pt x="96" y="418"/>
                    <a:pt x="93" y="421"/>
                  </a:cubicBezTo>
                  <a:cubicBezTo>
                    <a:pt x="91" y="420"/>
                    <a:pt x="95" y="415"/>
                    <a:pt x="97" y="410"/>
                  </a:cubicBezTo>
                  <a:close/>
                  <a:moveTo>
                    <a:pt x="279" y="1306"/>
                  </a:moveTo>
                  <a:cubicBezTo>
                    <a:pt x="274" y="1302"/>
                    <a:pt x="266" y="1297"/>
                    <a:pt x="264" y="1293"/>
                  </a:cubicBezTo>
                  <a:cubicBezTo>
                    <a:pt x="266" y="1291"/>
                    <a:pt x="283" y="1304"/>
                    <a:pt x="279" y="1306"/>
                  </a:cubicBezTo>
                  <a:close/>
                  <a:moveTo>
                    <a:pt x="1290" y="1120"/>
                  </a:moveTo>
                  <a:cubicBezTo>
                    <a:pt x="1288" y="1123"/>
                    <a:pt x="1284" y="1132"/>
                    <a:pt x="1283" y="1128"/>
                  </a:cubicBezTo>
                  <a:cubicBezTo>
                    <a:pt x="1285" y="1126"/>
                    <a:pt x="1289" y="1117"/>
                    <a:pt x="1290" y="1120"/>
                  </a:cubicBezTo>
                  <a:close/>
                  <a:moveTo>
                    <a:pt x="410" y="1381"/>
                  </a:moveTo>
                  <a:cubicBezTo>
                    <a:pt x="412" y="1380"/>
                    <a:pt x="413" y="1378"/>
                    <a:pt x="416" y="1377"/>
                  </a:cubicBezTo>
                  <a:cubicBezTo>
                    <a:pt x="421" y="1380"/>
                    <a:pt x="417" y="1387"/>
                    <a:pt x="410" y="1381"/>
                  </a:cubicBezTo>
                  <a:close/>
                  <a:moveTo>
                    <a:pt x="1257" y="1167"/>
                  </a:moveTo>
                  <a:cubicBezTo>
                    <a:pt x="1257" y="1170"/>
                    <a:pt x="1251" y="1173"/>
                    <a:pt x="1249" y="1175"/>
                  </a:cubicBezTo>
                  <a:cubicBezTo>
                    <a:pt x="1249" y="1171"/>
                    <a:pt x="1255" y="1168"/>
                    <a:pt x="1257" y="1167"/>
                  </a:cubicBezTo>
                  <a:close/>
                  <a:moveTo>
                    <a:pt x="1229" y="1201"/>
                  </a:moveTo>
                  <a:cubicBezTo>
                    <a:pt x="1227" y="1200"/>
                    <a:pt x="1235" y="1193"/>
                    <a:pt x="1235" y="1190"/>
                  </a:cubicBezTo>
                  <a:cubicBezTo>
                    <a:pt x="1237" y="1189"/>
                    <a:pt x="1239" y="1187"/>
                    <a:pt x="1240" y="1188"/>
                  </a:cubicBezTo>
                  <a:cubicBezTo>
                    <a:pt x="1238" y="1193"/>
                    <a:pt x="1232" y="1195"/>
                    <a:pt x="1229" y="1201"/>
                  </a:cubicBezTo>
                  <a:close/>
                  <a:moveTo>
                    <a:pt x="1205" y="1229"/>
                  </a:moveTo>
                  <a:cubicBezTo>
                    <a:pt x="1202" y="1227"/>
                    <a:pt x="1208" y="1223"/>
                    <a:pt x="1211" y="1220"/>
                  </a:cubicBezTo>
                  <a:cubicBezTo>
                    <a:pt x="1211" y="1222"/>
                    <a:pt x="1209" y="1225"/>
                    <a:pt x="1205" y="1229"/>
                  </a:cubicBezTo>
                  <a:close/>
                  <a:moveTo>
                    <a:pt x="1195" y="1240"/>
                  </a:moveTo>
                  <a:cubicBezTo>
                    <a:pt x="1192" y="1237"/>
                    <a:pt x="1196" y="1235"/>
                    <a:pt x="1200" y="1232"/>
                  </a:cubicBezTo>
                  <a:cubicBezTo>
                    <a:pt x="1201" y="1233"/>
                    <a:pt x="1198" y="1236"/>
                    <a:pt x="1195" y="1240"/>
                  </a:cubicBezTo>
                  <a:close/>
                  <a:moveTo>
                    <a:pt x="1150" y="1281"/>
                  </a:moveTo>
                  <a:cubicBezTo>
                    <a:pt x="1144" y="1286"/>
                    <a:pt x="1144" y="1286"/>
                    <a:pt x="1144" y="1286"/>
                  </a:cubicBezTo>
                  <a:cubicBezTo>
                    <a:pt x="1141" y="1284"/>
                    <a:pt x="1149" y="1278"/>
                    <a:pt x="1150" y="1281"/>
                  </a:cubicBezTo>
                  <a:close/>
                  <a:moveTo>
                    <a:pt x="804" y="85"/>
                  </a:moveTo>
                  <a:cubicBezTo>
                    <a:pt x="799" y="84"/>
                    <a:pt x="795" y="84"/>
                    <a:pt x="793" y="82"/>
                  </a:cubicBezTo>
                  <a:cubicBezTo>
                    <a:pt x="795" y="80"/>
                    <a:pt x="807" y="80"/>
                    <a:pt x="804" y="85"/>
                  </a:cubicBezTo>
                  <a:close/>
                  <a:moveTo>
                    <a:pt x="624" y="1441"/>
                  </a:moveTo>
                  <a:cubicBezTo>
                    <a:pt x="624" y="1438"/>
                    <a:pt x="630" y="1436"/>
                    <a:pt x="634" y="1439"/>
                  </a:cubicBezTo>
                  <a:cubicBezTo>
                    <a:pt x="632" y="1440"/>
                    <a:pt x="630" y="1442"/>
                    <a:pt x="624" y="1441"/>
                  </a:cubicBezTo>
                  <a:close/>
                  <a:moveTo>
                    <a:pt x="836" y="90"/>
                  </a:moveTo>
                  <a:cubicBezTo>
                    <a:pt x="830" y="89"/>
                    <a:pt x="825" y="89"/>
                    <a:pt x="820" y="88"/>
                  </a:cubicBezTo>
                  <a:cubicBezTo>
                    <a:pt x="815" y="88"/>
                    <a:pt x="810" y="88"/>
                    <a:pt x="807" y="87"/>
                  </a:cubicBezTo>
                  <a:cubicBezTo>
                    <a:pt x="805" y="84"/>
                    <a:pt x="819" y="85"/>
                    <a:pt x="824" y="86"/>
                  </a:cubicBezTo>
                  <a:cubicBezTo>
                    <a:pt x="823" y="86"/>
                    <a:pt x="839" y="86"/>
                    <a:pt x="836" y="90"/>
                  </a:cubicBezTo>
                  <a:close/>
                  <a:moveTo>
                    <a:pt x="867" y="96"/>
                  </a:moveTo>
                  <a:cubicBezTo>
                    <a:pt x="862" y="96"/>
                    <a:pt x="859" y="96"/>
                    <a:pt x="856" y="95"/>
                  </a:cubicBezTo>
                  <a:cubicBezTo>
                    <a:pt x="854" y="95"/>
                    <a:pt x="852" y="94"/>
                    <a:pt x="850" y="94"/>
                  </a:cubicBezTo>
                  <a:cubicBezTo>
                    <a:pt x="848" y="93"/>
                    <a:pt x="846" y="93"/>
                    <a:pt x="843" y="93"/>
                  </a:cubicBezTo>
                  <a:cubicBezTo>
                    <a:pt x="844" y="91"/>
                    <a:pt x="849" y="90"/>
                    <a:pt x="854" y="91"/>
                  </a:cubicBezTo>
                  <a:cubicBezTo>
                    <a:pt x="859" y="92"/>
                    <a:pt x="865" y="95"/>
                    <a:pt x="867" y="96"/>
                  </a:cubicBezTo>
                  <a:close/>
                  <a:moveTo>
                    <a:pt x="1063" y="1343"/>
                  </a:moveTo>
                  <a:cubicBezTo>
                    <a:pt x="1055" y="1348"/>
                    <a:pt x="1055" y="1348"/>
                    <a:pt x="1055" y="1348"/>
                  </a:cubicBezTo>
                  <a:cubicBezTo>
                    <a:pt x="1051" y="1346"/>
                    <a:pt x="1062" y="1339"/>
                    <a:pt x="1063" y="1343"/>
                  </a:cubicBezTo>
                  <a:close/>
                  <a:moveTo>
                    <a:pt x="903" y="1412"/>
                  </a:moveTo>
                  <a:cubicBezTo>
                    <a:pt x="908" y="1410"/>
                    <a:pt x="909" y="1411"/>
                    <a:pt x="913" y="1409"/>
                  </a:cubicBezTo>
                  <a:cubicBezTo>
                    <a:pt x="914" y="1412"/>
                    <a:pt x="902" y="1416"/>
                    <a:pt x="903" y="1412"/>
                  </a:cubicBezTo>
                  <a:close/>
                  <a:moveTo>
                    <a:pt x="729" y="1443"/>
                  </a:moveTo>
                  <a:cubicBezTo>
                    <a:pt x="727" y="1440"/>
                    <a:pt x="737" y="1441"/>
                    <a:pt x="739" y="1441"/>
                  </a:cubicBezTo>
                  <a:cubicBezTo>
                    <a:pt x="739" y="1443"/>
                    <a:pt x="730" y="1445"/>
                    <a:pt x="729" y="1443"/>
                  </a:cubicBezTo>
                  <a:close/>
                  <a:moveTo>
                    <a:pt x="709" y="1443"/>
                  </a:moveTo>
                  <a:cubicBezTo>
                    <a:pt x="709" y="1439"/>
                    <a:pt x="717" y="1443"/>
                    <a:pt x="722" y="1442"/>
                  </a:cubicBezTo>
                  <a:cubicBezTo>
                    <a:pt x="723" y="1444"/>
                    <a:pt x="711" y="1445"/>
                    <a:pt x="709" y="1443"/>
                  </a:cubicBezTo>
                  <a:close/>
                  <a:moveTo>
                    <a:pt x="669" y="1442"/>
                  </a:moveTo>
                  <a:cubicBezTo>
                    <a:pt x="667" y="1439"/>
                    <a:pt x="677" y="1441"/>
                    <a:pt x="678" y="1442"/>
                  </a:cubicBezTo>
                  <a:cubicBezTo>
                    <a:pt x="679" y="1444"/>
                    <a:pt x="669" y="1444"/>
                    <a:pt x="669" y="1442"/>
                  </a:cubicBezTo>
                  <a:close/>
                  <a:moveTo>
                    <a:pt x="612" y="1438"/>
                  </a:moveTo>
                  <a:cubicBezTo>
                    <a:pt x="609" y="1437"/>
                    <a:pt x="605" y="1437"/>
                    <a:pt x="605" y="1436"/>
                  </a:cubicBezTo>
                  <a:cubicBezTo>
                    <a:pt x="603" y="1433"/>
                    <a:pt x="616" y="1435"/>
                    <a:pt x="612" y="1438"/>
                  </a:cubicBezTo>
                  <a:close/>
                  <a:moveTo>
                    <a:pt x="833" y="1431"/>
                  </a:moveTo>
                  <a:cubicBezTo>
                    <a:pt x="830" y="1432"/>
                    <a:pt x="827" y="1432"/>
                    <a:pt x="824" y="1433"/>
                  </a:cubicBezTo>
                  <a:cubicBezTo>
                    <a:pt x="825" y="1431"/>
                    <a:pt x="827" y="1430"/>
                    <a:pt x="829" y="1429"/>
                  </a:cubicBezTo>
                  <a:cubicBezTo>
                    <a:pt x="831" y="1429"/>
                    <a:pt x="833" y="1429"/>
                    <a:pt x="833" y="1431"/>
                  </a:cubicBezTo>
                  <a:close/>
                  <a:moveTo>
                    <a:pt x="261" y="1279"/>
                  </a:moveTo>
                  <a:cubicBezTo>
                    <a:pt x="256" y="1275"/>
                    <a:pt x="253" y="1272"/>
                    <a:pt x="256" y="1270"/>
                  </a:cubicBezTo>
                  <a:cubicBezTo>
                    <a:pt x="259" y="1271"/>
                    <a:pt x="266" y="1278"/>
                    <a:pt x="261" y="1279"/>
                  </a:cubicBezTo>
                  <a:close/>
                  <a:moveTo>
                    <a:pt x="246" y="1263"/>
                  </a:moveTo>
                  <a:cubicBezTo>
                    <a:pt x="250" y="1265"/>
                    <a:pt x="254" y="1267"/>
                    <a:pt x="252" y="1270"/>
                  </a:cubicBezTo>
                  <a:cubicBezTo>
                    <a:pt x="249" y="1269"/>
                    <a:pt x="243" y="1264"/>
                    <a:pt x="246" y="1263"/>
                  </a:cubicBezTo>
                  <a:close/>
                  <a:moveTo>
                    <a:pt x="320" y="1323"/>
                  </a:moveTo>
                  <a:cubicBezTo>
                    <a:pt x="312" y="1314"/>
                    <a:pt x="299" y="1308"/>
                    <a:pt x="291" y="1300"/>
                  </a:cubicBezTo>
                  <a:cubicBezTo>
                    <a:pt x="294" y="1298"/>
                    <a:pt x="300" y="1302"/>
                    <a:pt x="304" y="1305"/>
                  </a:cubicBezTo>
                  <a:cubicBezTo>
                    <a:pt x="309" y="1309"/>
                    <a:pt x="311" y="1313"/>
                    <a:pt x="319" y="1317"/>
                  </a:cubicBezTo>
                  <a:cubicBezTo>
                    <a:pt x="319" y="1319"/>
                    <a:pt x="321" y="1321"/>
                    <a:pt x="320" y="1323"/>
                  </a:cubicBezTo>
                  <a:close/>
                  <a:moveTo>
                    <a:pt x="282" y="1294"/>
                  </a:moveTo>
                  <a:cubicBezTo>
                    <a:pt x="278" y="1291"/>
                    <a:pt x="279" y="1290"/>
                    <a:pt x="275" y="1288"/>
                  </a:cubicBezTo>
                  <a:cubicBezTo>
                    <a:pt x="277" y="1286"/>
                    <a:pt x="281" y="1288"/>
                    <a:pt x="284" y="1291"/>
                  </a:cubicBezTo>
                  <a:cubicBezTo>
                    <a:pt x="281" y="1291"/>
                    <a:pt x="284" y="1292"/>
                    <a:pt x="282" y="1294"/>
                  </a:cubicBezTo>
                  <a:close/>
                  <a:moveTo>
                    <a:pt x="221" y="1239"/>
                  </a:moveTo>
                  <a:cubicBezTo>
                    <a:pt x="222" y="1236"/>
                    <a:pt x="226" y="1241"/>
                    <a:pt x="229" y="1244"/>
                  </a:cubicBezTo>
                  <a:cubicBezTo>
                    <a:pt x="233" y="1247"/>
                    <a:pt x="241" y="1253"/>
                    <a:pt x="238" y="1255"/>
                  </a:cubicBezTo>
                  <a:cubicBezTo>
                    <a:pt x="232" y="1251"/>
                    <a:pt x="229" y="1245"/>
                    <a:pt x="221" y="1239"/>
                  </a:cubicBezTo>
                  <a:close/>
                  <a:moveTo>
                    <a:pt x="262" y="242"/>
                  </a:moveTo>
                  <a:cubicBezTo>
                    <a:pt x="265" y="244"/>
                    <a:pt x="263" y="247"/>
                    <a:pt x="260" y="250"/>
                  </a:cubicBezTo>
                  <a:cubicBezTo>
                    <a:pt x="256" y="251"/>
                    <a:pt x="259" y="246"/>
                    <a:pt x="262" y="242"/>
                  </a:cubicBezTo>
                  <a:close/>
                  <a:moveTo>
                    <a:pt x="403" y="1366"/>
                  </a:moveTo>
                  <a:cubicBezTo>
                    <a:pt x="412" y="1370"/>
                    <a:pt x="426" y="1371"/>
                    <a:pt x="437" y="1379"/>
                  </a:cubicBezTo>
                  <a:cubicBezTo>
                    <a:pt x="437" y="1382"/>
                    <a:pt x="431" y="1379"/>
                    <a:pt x="427" y="1378"/>
                  </a:cubicBezTo>
                  <a:cubicBezTo>
                    <a:pt x="420" y="1376"/>
                    <a:pt x="413" y="1373"/>
                    <a:pt x="403" y="1366"/>
                  </a:cubicBezTo>
                  <a:close/>
                  <a:moveTo>
                    <a:pt x="455" y="128"/>
                  </a:moveTo>
                  <a:cubicBezTo>
                    <a:pt x="463" y="126"/>
                    <a:pt x="474" y="120"/>
                    <a:pt x="479" y="120"/>
                  </a:cubicBezTo>
                  <a:cubicBezTo>
                    <a:pt x="482" y="121"/>
                    <a:pt x="466" y="128"/>
                    <a:pt x="463" y="129"/>
                  </a:cubicBezTo>
                  <a:cubicBezTo>
                    <a:pt x="460" y="130"/>
                    <a:pt x="455" y="130"/>
                    <a:pt x="455" y="128"/>
                  </a:cubicBezTo>
                  <a:close/>
                  <a:moveTo>
                    <a:pt x="539" y="1417"/>
                  </a:moveTo>
                  <a:cubicBezTo>
                    <a:pt x="540" y="1415"/>
                    <a:pt x="548" y="1417"/>
                    <a:pt x="550" y="1419"/>
                  </a:cubicBezTo>
                  <a:cubicBezTo>
                    <a:pt x="548" y="1420"/>
                    <a:pt x="542" y="1419"/>
                    <a:pt x="539" y="1417"/>
                  </a:cubicBezTo>
                  <a:close/>
                  <a:moveTo>
                    <a:pt x="367" y="1348"/>
                  </a:moveTo>
                  <a:cubicBezTo>
                    <a:pt x="367" y="1344"/>
                    <a:pt x="377" y="1351"/>
                    <a:pt x="379" y="1353"/>
                  </a:cubicBezTo>
                  <a:cubicBezTo>
                    <a:pt x="377" y="1355"/>
                    <a:pt x="371" y="1351"/>
                    <a:pt x="367" y="1348"/>
                  </a:cubicBezTo>
                  <a:close/>
                  <a:moveTo>
                    <a:pt x="631" y="1430"/>
                  </a:moveTo>
                  <a:cubicBezTo>
                    <a:pt x="650" y="1431"/>
                    <a:pt x="632" y="1437"/>
                    <a:pt x="631" y="1430"/>
                  </a:cubicBezTo>
                  <a:close/>
                  <a:moveTo>
                    <a:pt x="453" y="1387"/>
                  </a:moveTo>
                  <a:cubicBezTo>
                    <a:pt x="455" y="1386"/>
                    <a:pt x="459" y="1387"/>
                    <a:pt x="464" y="1389"/>
                  </a:cubicBezTo>
                  <a:cubicBezTo>
                    <a:pt x="468" y="1391"/>
                    <a:pt x="472" y="1394"/>
                    <a:pt x="476" y="1395"/>
                  </a:cubicBezTo>
                  <a:cubicBezTo>
                    <a:pt x="479" y="1396"/>
                    <a:pt x="482" y="1394"/>
                    <a:pt x="485" y="1395"/>
                  </a:cubicBezTo>
                  <a:cubicBezTo>
                    <a:pt x="487" y="1396"/>
                    <a:pt x="489" y="1398"/>
                    <a:pt x="491" y="1399"/>
                  </a:cubicBezTo>
                  <a:cubicBezTo>
                    <a:pt x="495" y="1401"/>
                    <a:pt x="498" y="1401"/>
                    <a:pt x="500" y="1403"/>
                  </a:cubicBezTo>
                  <a:cubicBezTo>
                    <a:pt x="493" y="1405"/>
                    <a:pt x="484" y="1399"/>
                    <a:pt x="477" y="1396"/>
                  </a:cubicBezTo>
                  <a:cubicBezTo>
                    <a:pt x="475" y="1396"/>
                    <a:pt x="471" y="1396"/>
                    <a:pt x="470" y="1395"/>
                  </a:cubicBezTo>
                  <a:cubicBezTo>
                    <a:pt x="464" y="1394"/>
                    <a:pt x="458" y="1390"/>
                    <a:pt x="453" y="1387"/>
                  </a:cubicBezTo>
                  <a:close/>
                  <a:moveTo>
                    <a:pt x="201" y="308"/>
                  </a:moveTo>
                  <a:cubicBezTo>
                    <a:pt x="203" y="309"/>
                    <a:pt x="198" y="314"/>
                    <a:pt x="196" y="315"/>
                  </a:cubicBezTo>
                  <a:cubicBezTo>
                    <a:pt x="196" y="313"/>
                    <a:pt x="199" y="309"/>
                    <a:pt x="201" y="308"/>
                  </a:cubicBezTo>
                  <a:close/>
                  <a:moveTo>
                    <a:pt x="403" y="154"/>
                  </a:moveTo>
                  <a:cubicBezTo>
                    <a:pt x="405" y="156"/>
                    <a:pt x="392" y="164"/>
                    <a:pt x="391" y="160"/>
                  </a:cubicBezTo>
                  <a:cubicBezTo>
                    <a:pt x="393" y="158"/>
                    <a:pt x="400" y="154"/>
                    <a:pt x="403" y="154"/>
                  </a:cubicBezTo>
                  <a:close/>
                  <a:moveTo>
                    <a:pt x="438" y="138"/>
                  </a:moveTo>
                  <a:cubicBezTo>
                    <a:pt x="438" y="141"/>
                    <a:pt x="430" y="143"/>
                    <a:pt x="425" y="146"/>
                  </a:cubicBezTo>
                  <a:cubicBezTo>
                    <a:pt x="417" y="150"/>
                    <a:pt x="418" y="151"/>
                    <a:pt x="410" y="153"/>
                  </a:cubicBezTo>
                  <a:cubicBezTo>
                    <a:pt x="408" y="153"/>
                    <a:pt x="406" y="155"/>
                    <a:pt x="406" y="153"/>
                  </a:cubicBezTo>
                  <a:cubicBezTo>
                    <a:pt x="411" y="150"/>
                    <a:pt x="416" y="147"/>
                    <a:pt x="422" y="144"/>
                  </a:cubicBezTo>
                  <a:cubicBezTo>
                    <a:pt x="427" y="142"/>
                    <a:pt x="433" y="140"/>
                    <a:pt x="438" y="138"/>
                  </a:cubicBezTo>
                  <a:close/>
                  <a:moveTo>
                    <a:pt x="501" y="1404"/>
                  </a:moveTo>
                  <a:cubicBezTo>
                    <a:pt x="503" y="1403"/>
                    <a:pt x="506" y="1404"/>
                    <a:pt x="511" y="1404"/>
                  </a:cubicBezTo>
                  <a:cubicBezTo>
                    <a:pt x="509" y="1406"/>
                    <a:pt x="505" y="1408"/>
                    <a:pt x="501" y="1404"/>
                  </a:cubicBezTo>
                  <a:close/>
                  <a:moveTo>
                    <a:pt x="696" y="1435"/>
                  </a:moveTo>
                  <a:cubicBezTo>
                    <a:pt x="694" y="1435"/>
                    <a:pt x="691" y="1436"/>
                    <a:pt x="689" y="1435"/>
                  </a:cubicBezTo>
                  <a:cubicBezTo>
                    <a:pt x="687" y="1431"/>
                    <a:pt x="699" y="1431"/>
                    <a:pt x="696" y="1435"/>
                  </a:cubicBezTo>
                  <a:close/>
                  <a:moveTo>
                    <a:pt x="314" y="208"/>
                  </a:moveTo>
                  <a:cubicBezTo>
                    <a:pt x="318" y="209"/>
                    <a:pt x="316" y="216"/>
                    <a:pt x="317" y="219"/>
                  </a:cubicBezTo>
                  <a:cubicBezTo>
                    <a:pt x="312" y="221"/>
                    <a:pt x="309" y="227"/>
                    <a:pt x="304" y="231"/>
                  </a:cubicBezTo>
                  <a:cubicBezTo>
                    <a:pt x="301" y="233"/>
                    <a:pt x="298" y="233"/>
                    <a:pt x="295" y="236"/>
                  </a:cubicBezTo>
                  <a:cubicBezTo>
                    <a:pt x="292" y="238"/>
                    <a:pt x="290" y="241"/>
                    <a:pt x="287" y="243"/>
                  </a:cubicBezTo>
                  <a:cubicBezTo>
                    <a:pt x="284" y="246"/>
                    <a:pt x="280" y="248"/>
                    <a:pt x="278" y="250"/>
                  </a:cubicBezTo>
                  <a:cubicBezTo>
                    <a:pt x="275" y="252"/>
                    <a:pt x="275" y="254"/>
                    <a:pt x="272" y="257"/>
                  </a:cubicBezTo>
                  <a:cubicBezTo>
                    <a:pt x="269" y="260"/>
                    <a:pt x="262" y="265"/>
                    <a:pt x="257" y="270"/>
                  </a:cubicBezTo>
                  <a:cubicBezTo>
                    <a:pt x="255" y="272"/>
                    <a:pt x="252" y="276"/>
                    <a:pt x="250" y="278"/>
                  </a:cubicBezTo>
                  <a:cubicBezTo>
                    <a:pt x="247" y="281"/>
                    <a:pt x="241" y="282"/>
                    <a:pt x="238" y="286"/>
                  </a:cubicBezTo>
                  <a:cubicBezTo>
                    <a:pt x="235" y="289"/>
                    <a:pt x="235" y="292"/>
                    <a:pt x="231" y="296"/>
                  </a:cubicBezTo>
                  <a:cubicBezTo>
                    <a:pt x="231" y="297"/>
                    <a:pt x="227" y="298"/>
                    <a:pt x="226" y="299"/>
                  </a:cubicBezTo>
                  <a:cubicBezTo>
                    <a:pt x="225" y="301"/>
                    <a:pt x="222" y="305"/>
                    <a:pt x="219" y="307"/>
                  </a:cubicBezTo>
                  <a:cubicBezTo>
                    <a:pt x="217" y="310"/>
                    <a:pt x="214" y="313"/>
                    <a:pt x="212" y="315"/>
                  </a:cubicBezTo>
                  <a:cubicBezTo>
                    <a:pt x="205" y="324"/>
                    <a:pt x="203" y="331"/>
                    <a:pt x="193" y="334"/>
                  </a:cubicBezTo>
                  <a:cubicBezTo>
                    <a:pt x="189" y="343"/>
                    <a:pt x="183" y="350"/>
                    <a:pt x="177" y="357"/>
                  </a:cubicBezTo>
                  <a:cubicBezTo>
                    <a:pt x="170" y="365"/>
                    <a:pt x="164" y="371"/>
                    <a:pt x="158" y="377"/>
                  </a:cubicBezTo>
                  <a:cubicBezTo>
                    <a:pt x="160" y="374"/>
                    <a:pt x="159" y="369"/>
                    <a:pt x="161" y="366"/>
                  </a:cubicBezTo>
                  <a:cubicBezTo>
                    <a:pt x="163" y="363"/>
                    <a:pt x="168" y="359"/>
                    <a:pt x="170" y="357"/>
                  </a:cubicBezTo>
                  <a:cubicBezTo>
                    <a:pt x="174" y="352"/>
                    <a:pt x="176" y="346"/>
                    <a:pt x="181" y="340"/>
                  </a:cubicBezTo>
                  <a:cubicBezTo>
                    <a:pt x="183" y="337"/>
                    <a:pt x="187" y="335"/>
                    <a:pt x="189" y="331"/>
                  </a:cubicBezTo>
                  <a:cubicBezTo>
                    <a:pt x="198" y="320"/>
                    <a:pt x="213" y="303"/>
                    <a:pt x="225" y="290"/>
                  </a:cubicBezTo>
                  <a:cubicBezTo>
                    <a:pt x="228" y="287"/>
                    <a:pt x="232" y="282"/>
                    <a:pt x="236" y="277"/>
                  </a:cubicBezTo>
                  <a:cubicBezTo>
                    <a:pt x="241" y="272"/>
                    <a:pt x="246" y="266"/>
                    <a:pt x="250" y="262"/>
                  </a:cubicBezTo>
                  <a:cubicBezTo>
                    <a:pt x="252" y="260"/>
                    <a:pt x="254" y="259"/>
                    <a:pt x="256" y="257"/>
                  </a:cubicBezTo>
                  <a:cubicBezTo>
                    <a:pt x="258" y="256"/>
                    <a:pt x="260" y="255"/>
                    <a:pt x="262" y="253"/>
                  </a:cubicBezTo>
                  <a:cubicBezTo>
                    <a:pt x="266" y="249"/>
                    <a:pt x="269" y="244"/>
                    <a:pt x="274" y="239"/>
                  </a:cubicBezTo>
                  <a:cubicBezTo>
                    <a:pt x="277" y="237"/>
                    <a:pt x="280" y="235"/>
                    <a:pt x="283" y="233"/>
                  </a:cubicBezTo>
                  <a:cubicBezTo>
                    <a:pt x="288" y="229"/>
                    <a:pt x="294" y="224"/>
                    <a:pt x="299" y="220"/>
                  </a:cubicBezTo>
                  <a:cubicBezTo>
                    <a:pt x="301" y="218"/>
                    <a:pt x="304" y="216"/>
                    <a:pt x="306" y="214"/>
                  </a:cubicBezTo>
                  <a:cubicBezTo>
                    <a:pt x="309" y="212"/>
                    <a:pt x="312" y="210"/>
                    <a:pt x="314" y="208"/>
                  </a:cubicBezTo>
                  <a:close/>
                  <a:moveTo>
                    <a:pt x="1323" y="497"/>
                  </a:moveTo>
                  <a:cubicBezTo>
                    <a:pt x="1320" y="492"/>
                    <a:pt x="1317" y="487"/>
                    <a:pt x="1316" y="480"/>
                  </a:cubicBezTo>
                  <a:cubicBezTo>
                    <a:pt x="1319" y="479"/>
                    <a:pt x="1328" y="496"/>
                    <a:pt x="1323" y="497"/>
                  </a:cubicBezTo>
                  <a:close/>
                  <a:moveTo>
                    <a:pt x="1331" y="511"/>
                  </a:moveTo>
                  <a:cubicBezTo>
                    <a:pt x="1328" y="514"/>
                    <a:pt x="1325" y="504"/>
                    <a:pt x="1328" y="504"/>
                  </a:cubicBezTo>
                  <a:cubicBezTo>
                    <a:pt x="1331" y="507"/>
                    <a:pt x="1329" y="507"/>
                    <a:pt x="1331" y="511"/>
                  </a:cubicBezTo>
                  <a:close/>
                  <a:moveTo>
                    <a:pt x="1369" y="656"/>
                  </a:moveTo>
                  <a:cubicBezTo>
                    <a:pt x="1367" y="653"/>
                    <a:pt x="1368" y="654"/>
                    <a:pt x="1367" y="649"/>
                  </a:cubicBezTo>
                  <a:cubicBezTo>
                    <a:pt x="1370" y="647"/>
                    <a:pt x="1372" y="657"/>
                    <a:pt x="1369" y="656"/>
                  </a:cubicBezTo>
                  <a:close/>
                  <a:moveTo>
                    <a:pt x="978" y="1374"/>
                  </a:moveTo>
                  <a:cubicBezTo>
                    <a:pt x="987" y="1371"/>
                    <a:pt x="987" y="1368"/>
                    <a:pt x="994" y="1365"/>
                  </a:cubicBezTo>
                  <a:cubicBezTo>
                    <a:pt x="993" y="1366"/>
                    <a:pt x="990" y="1370"/>
                    <a:pt x="987" y="1372"/>
                  </a:cubicBezTo>
                  <a:cubicBezTo>
                    <a:pt x="983" y="1375"/>
                    <a:pt x="980" y="1376"/>
                    <a:pt x="978" y="1374"/>
                  </a:cubicBezTo>
                  <a:close/>
                  <a:moveTo>
                    <a:pt x="597" y="1425"/>
                  </a:moveTo>
                  <a:cubicBezTo>
                    <a:pt x="595" y="1428"/>
                    <a:pt x="591" y="1424"/>
                    <a:pt x="588" y="1424"/>
                  </a:cubicBezTo>
                  <a:cubicBezTo>
                    <a:pt x="589" y="1423"/>
                    <a:pt x="591" y="1423"/>
                    <a:pt x="593" y="1423"/>
                  </a:cubicBezTo>
                  <a:cubicBezTo>
                    <a:pt x="595" y="1423"/>
                    <a:pt x="596" y="1424"/>
                    <a:pt x="597" y="1425"/>
                  </a:cubicBezTo>
                  <a:close/>
                  <a:moveTo>
                    <a:pt x="542" y="1414"/>
                  </a:moveTo>
                  <a:cubicBezTo>
                    <a:pt x="541" y="1412"/>
                    <a:pt x="555" y="1414"/>
                    <a:pt x="552" y="1417"/>
                  </a:cubicBezTo>
                  <a:cubicBezTo>
                    <a:pt x="550" y="1417"/>
                    <a:pt x="544" y="1416"/>
                    <a:pt x="542" y="1414"/>
                  </a:cubicBezTo>
                  <a:close/>
                  <a:moveTo>
                    <a:pt x="790" y="91"/>
                  </a:moveTo>
                  <a:cubicBezTo>
                    <a:pt x="794" y="92"/>
                    <a:pt x="803" y="91"/>
                    <a:pt x="800" y="94"/>
                  </a:cubicBezTo>
                  <a:cubicBezTo>
                    <a:pt x="797" y="93"/>
                    <a:pt x="788" y="94"/>
                    <a:pt x="790" y="91"/>
                  </a:cubicBezTo>
                  <a:close/>
                  <a:moveTo>
                    <a:pt x="320" y="1310"/>
                  </a:moveTo>
                  <a:cubicBezTo>
                    <a:pt x="322" y="1307"/>
                    <a:pt x="322" y="1307"/>
                    <a:pt x="322" y="1307"/>
                  </a:cubicBezTo>
                  <a:cubicBezTo>
                    <a:pt x="325" y="1309"/>
                    <a:pt x="325" y="1311"/>
                    <a:pt x="327" y="1312"/>
                  </a:cubicBezTo>
                  <a:cubicBezTo>
                    <a:pt x="326" y="1313"/>
                    <a:pt x="324" y="1312"/>
                    <a:pt x="320" y="1310"/>
                  </a:cubicBezTo>
                  <a:close/>
                  <a:moveTo>
                    <a:pt x="869" y="1405"/>
                  </a:moveTo>
                  <a:cubicBezTo>
                    <a:pt x="869" y="1402"/>
                    <a:pt x="873" y="1400"/>
                    <a:pt x="879" y="1399"/>
                  </a:cubicBezTo>
                  <a:cubicBezTo>
                    <a:pt x="885" y="1398"/>
                    <a:pt x="893" y="1397"/>
                    <a:pt x="899" y="1395"/>
                  </a:cubicBezTo>
                  <a:cubicBezTo>
                    <a:pt x="902" y="1394"/>
                    <a:pt x="902" y="1393"/>
                    <a:pt x="904" y="1392"/>
                  </a:cubicBezTo>
                  <a:cubicBezTo>
                    <a:pt x="904" y="1392"/>
                    <a:pt x="907" y="1392"/>
                    <a:pt x="909" y="1392"/>
                  </a:cubicBezTo>
                  <a:cubicBezTo>
                    <a:pt x="916" y="1389"/>
                    <a:pt x="923" y="1387"/>
                    <a:pt x="928" y="1385"/>
                  </a:cubicBezTo>
                  <a:cubicBezTo>
                    <a:pt x="929" y="1385"/>
                    <a:pt x="931" y="1387"/>
                    <a:pt x="934" y="1385"/>
                  </a:cubicBezTo>
                  <a:cubicBezTo>
                    <a:pt x="935" y="1388"/>
                    <a:pt x="935" y="1388"/>
                    <a:pt x="935" y="1388"/>
                  </a:cubicBezTo>
                  <a:cubicBezTo>
                    <a:pt x="932" y="1390"/>
                    <a:pt x="930" y="1390"/>
                    <a:pt x="926" y="1391"/>
                  </a:cubicBezTo>
                  <a:cubicBezTo>
                    <a:pt x="922" y="1392"/>
                    <a:pt x="919" y="1391"/>
                    <a:pt x="915" y="1392"/>
                  </a:cubicBezTo>
                  <a:cubicBezTo>
                    <a:pt x="911" y="1393"/>
                    <a:pt x="902" y="1397"/>
                    <a:pt x="893" y="1400"/>
                  </a:cubicBezTo>
                  <a:cubicBezTo>
                    <a:pt x="886" y="1401"/>
                    <a:pt x="877" y="1403"/>
                    <a:pt x="869" y="1405"/>
                  </a:cubicBezTo>
                  <a:close/>
                  <a:moveTo>
                    <a:pt x="851" y="1408"/>
                  </a:moveTo>
                  <a:cubicBezTo>
                    <a:pt x="852" y="1407"/>
                    <a:pt x="855" y="1406"/>
                    <a:pt x="858" y="1406"/>
                  </a:cubicBezTo>
                  <a:cubicBezTo>
                    <a:pt x="861" y="1405"/>
                    <a:pt x="863" y="1405"/>
                    <a:pt x="863" y="1407"/>
                  </a:cubicBezTo>
                  <a:cubicBezTo>
                    <a:pt x="860" y="1408"/>
                    <a:pt x="851" y="1412"/>
                    <a:pt x="851" y="1408"/>
                  </a:cubicBezTo>
                  <a:close/>
                  <a:moveTo>
                    <a:pt x="356" y="1327"/>
                  </a:moveTo>
                  <a:cubicBezTo>
                    <a:pt x="361" y="1328"/>
                    <a:pt x="365" y="1328"/>
                    <a:pt x="372" y="1333"/>
                  </a:cubicBezTo>
                  <a:cubicBezTo>
                    <a:pt x="369" y="1336"/>
                    <a:pt x="360" y="1332"/>
                    <a:pt x="356" y="1327"/>
                  </a:cubicBezTo>
                  <a:close/>
                  <a:moveTo>
                    <a:pt x="828" y="1414"/>
                  </a:moveTo>
                  <a:cubicBezTo>
                    <a:pt x="826" y="1415"/>
                    <a:pt x="823" y="1415"/>
                    <a:pt x="820" y="1416"/>
                  </a:cubicBezTo>
                  <a:cubicBezTo>
                    <a:pt x="818" y="1414"/>
                    <a:pt x="821" y="1413"/>
                    <a:pt x="824" y="1413"/>
                  </a:cubicBezTo>
                  <a:cubicBezTo>
                    <a:pt x="826" y="1412"/>
                    <a:pt x="829" y="1412"/>
                    <a:pt x="828" y="1414"/>
                  </a:cubicBezTo>
                  <a:close/>
                  <a:moveTo>
                    <a:pt x="460" y="1380"/>
                  </a:moveTo>
                  <a:cubicBezTo>
                    <a:pt x="454" y="1378"/>
                    <a:pt x="455" y="1376"/>
                    <a:pt x="453" y="1374"/>
                  </a:cubicBezTo>
                  <a:cubicBezTo>
                    <a:pt x="455" y="1373"/>
                    <a:pt x="463" y="1378"/>
                    <a:pt x="460" y="1380"/>
                  </a:cubicBezTo>
                  <a:close/>
                  <a:moveTo>
                    <a:pt x="1174" y="288"/>
                  </a:moveTo>
                  <a:cubicBezTo>
                    <a:pt x="1173" y="290"/>
                    <a:pt x="1170" y="289"/>
                    <a:pt x="1167" y="285"/>
                  </a:cubicBezTo>
                  <a:cubicBezTo>
                    <a:pt x="1168" y="283"/>
                    <a:pt x="1171" y="285"/>
                    <a:pt x="1174" y="288"/>
                  </a:cubicBezTo>
                  <a:close/>
                  <a:moveTo>
                    <a:pt x="645" y="1422"/>
                  </a:moveTo>
                  <a:cubicBezTo>
                    <a:pt x="636" y="1421"/>
                    <a:pt x="635" y="1417"/>
                    <a:pt x="625" y="1416"/>
                  </a:cubicBezTo>
                  <a:cubicBezTo>
                    <a:pt x="625" y="1412"/>
                    <a:pt x="634" y="1415"/>
                    <a:pt x="638" y="1416"/>
                  </a:cubicBezTo>
                  <a:cubicBezTo>
                    <a:pt x="644" y="1416"/>
                    <a:pt x="650" y="1415"/>
                    <a:pt x="654" y="1417"/>
                  </a:cubicBezTo>
                  <a:cubicBezTo>
                    <a:pt x="651" y="1418"/>
                    <a:pt x="647" y="1418"/>
                    <a:pt x="641" y="1418"/>
                  </a:cubicBezTo>
                  <a:cubicBezTo>
                    <a:pt x="639" y="1420"/>
                    <a:pt x="647" y="1419"/>
                    <a:pt x="645" y="1422"/>
                  </a:cubicBezTo>
                  <a:close/>
                  <a:moveTo>
                    <a:pt x="661" y="1420"/>
                  </a:moveTo>
                  <a:cubicBezTo>
                    <a:pt x="656" y="1420"/>
                    <a:pt x="657" y="1418"/>
                    <a:pt x="659" y="1418"/>
                  </a:cubicBezTo>
                  <a:cubicBezTo>
                    <a:pt x="661" y="1417"/>
                    <a:pt x="665" y="1416"/>
                    <a:pt x="666" y="1418"/>
                  </a:cubicBezTo>
                  <a:cubicBezTo>
                    <a:pt x="667" y="1420"/>
                    <a:pt x="658" y="1417"/>
                    <a:pt x="661" y="1420"/>
                  </a:cubicBezTo>
                  <a:close/>
                  <a:moveTo>
                    <a:pt x="1312" y="507"/>
                  </a:moveTo>
                  <a:cubicBezTo>
                    <a:pt x="1312" y="504"/>
                    <a:pt x="1307" y="498"/>
                    <a:pt x="1311" y="498"/>
                  </a:cubicBezTo>
                  <a:cubicBezTo>
                    <a:pt x="1313" y="502"/>
                    <a:pt x="1316" y="506"/>
                    <a:pt x="1312" y="507"/>
                  </a:cubicBezTo>
                  <a:close/>
                  <a:moveTo>
                    <a:pt x="709" y="1418"/>
                  </a:moveTo>
                  <a:cubicBezTo>
                    <a:pt x="708" y="1415"/>
                    <a:pt x="722" y="1416"/>
                    <a:pt x="720" y="1419"/>
                  </a:cubicBezTo>
                  <a:cubicBezTo>
                    <a:pt x="715" y="1420"/>
                    <a:pt x="712" y="1420"/>
                    <a:pt x="709" y="1418"/>
                  </a:cubicBezTo>
                  <a:close/>
                  <a:moveTo>
                    <a:pt x="1207" y="340"/>
                  </a:moveTo>
                  <a:cubicBezTo>
                    <a:pt x="1206" y="338"/>
                    <a:pt x="1205" y="336"/>
                    <a:pt x="1204" y="334"/>
                  </a:cubicBezTo>
                  <a:cubicBezTo>
                    <a:pt x="1209" y="333"/>
                    <a:pt x="1214" y="342"/>
                    <a:pt x="1207" y="340"/>
                  </a:cubicBezTo>
                  <a:close/>
                  <a:moveTo>
                    <a:pt x="730" y="1416"/>
                  </a:moveTo>
                  <a:cubicBezTo>
                    <a:pt x="735" y="1416"/>
                    <a:pt x="741" y="1415"/>
                    <a:pt x="746" y="1415"/>
                  </a:cubicBezTo>
                  <a:cubicBezTo>
                    <a:pt x="748" y="1418"/>
                    <a:pt x="729" y="1419"/>
                    <a:pt x="730" y="1416"/>
                  </a:cubicBezTo>
                  <a:close/>
                  <a:moveTo>
                    <a:pt x="1008" y="176"/>
                  </a:moveTo>
                  <a:cubicBezTo>
                    <a:pt x="1012" y="178"/>
                    <a:pt x="1017" y="181"/>
                    <a:pt x="1015" y="183"/>
                  </a:cubicBezTo>
                  <a:cubicBezTo>
                    <a:pt x="1011" y="183"/>
                    <a:pt x="1005" y="178"/>
                    <a:pt x="1008" y="176"/>
                  </a:cubicBezTo>
                  <a:close/>
                  <a:moveTo>
                    <a:pt x="1117" y="251"/>
                  </a:moveTo>
                  <a:cubicBezTo>
                    <a:pt x="1114" y="249"/>
                    <a:pt x="1106" y="245"/>
                    <a:pt x="1107" y="241"/>
                  </a:cubicBezTo>
                  <a:cubicBezTo>
                    <a:pt x="1112" y="245"/>
                    <a:pt x="1120" y="247"/>
                    <a:pt x="1117" y="251"/>
                  </a:cubicBezTo>
                  <a:close/>
                  <a:moveTo>
                    <a:pt x="1018" y="183"/>
                  </a:moveTo>
                  <a:cubicBezTo>
                    <a:pt x="1021" y="184"/>
                    <a:pt x="1024" y="186"/>
                    <a:pt x="1026" y="187"/>
                  </a:cubicBezTo>
                  <a:cubicBezTo>
                    <a:pt x="1027" y="189"/>
                    <a:pt x="1024" y="188"/>
                    <a:pt x="1021" y="187"/>
                  </a:cubicBezTo>
                  <a:cubicBezTo>
                    <a:pt x="1019" y="185"/>
                    <a:pt x="1017" y="183"/>
                    <a:pt x="1018" y="183"/>
                  </a:cubicBezTo>
                  <a:close/>
                  <a:moveTo>
                    <a:pt x="827" y="1405"/>
                  </a:moveTo>
                  <a:cubicBezTo>
                    <a:pt x="823" y="1406"/>
                    <a:pt x="822" y="1405"/>
                    <a:pt x="820" y="1405"/>
                  </a:cubicBezTo>
                  <a:cubicBezTo>
                    <a:pt x="820" y="1404"/>
                    <a:pt x="822" y="1403"/>
                    <a:pt x="826" y="1402"/>
                  </a:cubicBezTo>
                  <a:lnTo>
                    <a:pt x="827" y="1405"/>
                  </a:lnTo>
                  <a:close/>
                  <a:moveTo>
                    <a:pt x="799" y="1409"/>
                  </a:moveTo>
                  <a:cubicBezTo>
                    <a:pt x="792" y="1411"/>
                    <a:pt x="792" y="1411"/>
                    <a:pt x="792" y="1411"/>
                  </a:cubicBezTo>
                  <a:cubicBezTo>
                    <a:pt x="790" y="1407"/>
                    <a:pt x="800" y="1406"/>
                    <a:pt x="799" y="1409"/>
                  </a:cubicBezTo>
                  <a:close/>
                  <a:moveTo>
                    <a:pt x="859" y="1397"/>
                  </a:moveTo>
                  <a:cubicBezTo>
                    <a:pt x="857" y="1397"/>
                    <a:pt x="858" y="1396"/>
                    <a:pt x="859" y="1395"/>
                  </a:cubicBezTo>
                  <a:cubicBezTo>
                    <a:pt x="860" y="1394"/>
                    <a:pt x="861" y="1393"/>
                    <a:pt x="867" y="1391"/>
                  </a:cubicBezTo>
                  <a:cubicBezTo>
                    <a:pt x="867" y="1391"/>
                    <a:pt x="868" y="1392"/>
                    <a:pt x="869" y="1392"/>
                  </a:cubicBezTo>
                  <a:cubicBezTo>
                    <a:pt x="869" y="1391"/>
                    <a:pt x="877" y="1387"/>
                    <a:pt x="879" y="1389"/>
                  </a:cubicBezTo>
                  <a:cubicBezTo>
                    <a:pt x="880" y="1393"/>
                    <a:pt x="861" y="1393"/>
                    <a:pt x="859" y="1397"/>
                  </a:cubicBezTo>
                  <a:close/>
                  <a:moveTo>
                    <a:pt x="1190" y="1171"/>
                  </a:moveTo>
                  <a:cubicBezTo>
                    <a:pt x="1188" y="1174"/>
                    <a:pt x="1185" y="1177"/>
                    <a:pt x="1183" y="1178"/>
                  </a:cubicBezTo>
                  <a:cubicBezTo>
                    <a:pt x="1181" y="1176"/>
                    <a:pt x="1189" y="1168"/>
                    <a:pt x="1190" y="1171"/>
                  </a:cubicBezTo>
                  <a:close/>
                  <a:moveTo>
                    <a:pt x="1133" y="1227"/>
                  </a:moveTo>
                  <a:cubicBezTo>
                    <a:pt x="1133" y="1224"/>
                    <a:pt x="1141" y="1219"/>
                    <a:pt x="1145" y="1215"/>
                  </a:cubicBezTo>
                  <a:cubicBezTo>
                    <a:pt x="1144" y="1218"/>
                    <a:pt x="1137" y="1224"/>
                    <a:pt x="1133" y="1227"/>
                  </a:cubicBezTo>
                  <a:close/>
                  <a:moveTo>
                    <a:pt x="1114" y="1245"/>
                  </a:moveTo>
                  <a:cubicBezTo>
                    <a:pt x="1113" y="1240"/>
                    <a:pt x="1120" y="1236"/>
                    <a:pt x="1125" y="1233"/>
                  </a:cubicBezTo>
                  <a:cubicBezTo>
                    <a:pt x="1126" y="1236"/>
                    <a:pt x="1118" y="1241"/>
                    <a:pt x="1114" y="1245"/>
                  </a:cubicBezTo>
                  <a:close/>
                  <a:moveTo>
                    <a:pt x="1071" y="1273"/>
                  </a:moveTo>
                  <a:cubicBezTo>
                    <a:pt x="1087" y="1263"/>
                    <a:pt x="1071" y="1284"/>
                    <a:pt x="1071" y="1273"/>
                  </a:cubicBezTo>
                  <a:close/>
                  <a:moveTo>
                    <a:pt x="1047" y="1292"/>
                  </a:moveTo>
                  <a:cubicBezTo>
                    <a:pt x="1046" y="1290"/>
                    <a:pt x="1046" y="1290"/>
                    <a:pt x="1046" y="1290"/>
                  </a:cubicBezTo>
                  <a:cubicBezTo>
                    <a:pt x="1049" y="1288"/>
                    <a:pt x="1052" y="1287"/>
                    <a:pt x="1054" y="1286"/>
                  </a:cubicBezTo>
                  <a:cubicBezTo>
                    <a:pt x="1053" y="1288"/>
                    <a:pt x="1050" y="1290"/>
                    <a:pt x="1047" y="1292"/>
                  </a:cubicBezTo>
                  <a:close/>
                  <a:moveTo>
                    <a:pt x="992" y="1323"/>
                  </a:moveTo>
                  <a:cubicBezTo>
                    <a:pt x="992" y="1321"/>
                    <a:pt x="994" y="1319"/>
                    <a:pt x="997" y="1317"/>
                  </a:cubicBezTo>
                  <a:cubicBezTo>
                    <a:pt x="999" y="1315"/>
                    <a:pt x="1003" y="1314"/>
                    <a:pt x="1006" y="1312"/>
                  </a:cubicBezTo>
                  <a:cubicBezTo>
                    <a:pt x="1005" y="1318"/>
                    <a:pt x="998" y="1319"/>
                    <a:pt x="992" y="1323"/>
                  </a:cubicBezTo>
                  <a:close/>
                  <a:moveTo>
                    <a:pt x="1168" y="1185"/>
                  </a:moveTo>
                  <a:cubicBezTo>
                    <a:pt x="1170" y="1183"/>
                    <a:pt x="1174" y="1177"/>
                    <a:pt x="1175" y="1180"/>
                  </a:cubicBezTo>
                  <a:cubicBezTo>
                    <a:pt x="1174" y="1182"/>
                    <a:pt x="1169" y="1187"/>
                    <a:pt x="1168" y="1185"/>
                  </a:cubicBezTo>
                  <a:close/>
                  <a:moveTo>
                    <a:pt x="966" y="1334"/>
                  </a:moveTo>
                  <a:cubicBezTo>
                    <a:pt x="965" y="1332"/>
                    <a:pt x="968" y="1331"/>
                    <a:pt x="971" y="1329"/>
                  </a:cubicBezTo>
                  <a:cubicBezTo>
                    <a:pt x="974" y="1328"/>
                    <a:pt x="978" y="1326"/>
                    <a:pt x="980" y="1325"/>
                  </a:cubicBezTo>
                  <a:cubicBezTo>
                    <a:pt x="980" y="1328"/>
                    <a:pt x="970" y="1334"/>
                    <a:pt x="966" y="1334"/>
                  </a:cubicBezTo>
                  <a:close/>
                  <a:moveTo>
                    <a:pt x="955" y="1339"/>
                  </a:moveTo>
                  <a:cubicBezTo>
                    <a:pt x="954" y="1336"/>
                    <a:pt x="961" y="1333"/>
                    <a:pt x="964" y="1334"/>
                  </a:cubicBezTo>
                  <a:cubicBezTo>
                    <a:pt x="962" y="1336"/>
                    <a:pt x="958" y="1339"/>
                    <a:pt x="955" y="1339"/>
                  </a:cubicBezTo>
                  <a:close/>
                  <a:moveTo>
                    <a:pt x="907" y="1357"/>
                  </a:moveTo>
                  <a:cubicBezTo>
                    <a:pt x="904" y="1359"/>
                    <a:pt x="902" y="1357"/>
                    <a:pt x="902" y="1357"/>
                  </a:cubicBezTo>
                  <a:cubicBezTo>
                    <a:pt x="899" y="1357"/>
                    <a:pt x="894" y="1362"/>
                    <a:pt x="893" y="1358"/>
                  </a:cubicBezTo>
                  <a:cubicBezTo>
                    <a:pt x="896" y="1357"/>
                    <a:pt x="899" y="1355"/>
                    <a:pt x="901" y="1355"/>
                  </a:cubicBezTo>
                  <a:cubicBezTo>
                    <a:pt x="902" y="1355"/>
                    <a:pt x="901" y="1357"/>
                    <a:pt x="902" y="1357"/>
                  </a:cubicBezTo>
                  <a:cubicBezTo>
                    <a:pt x="904" y="1357"/>
                    <a:pt x="908" y="1354"/>
                    <a:pt x="907" y="1357"/>
                  </a:cubicBezTo>
                  <a:close/>
                  <a:moveTo>
                    <a:pt x="1148" y="1201"/>
                  </a:moveTo>
                  <a:cubicBezTo>
                    <a:pt x="1152" y="1196"/>
                    <a:pt x="1155" y="1194"/>
                    <a:pt x="1157" y="1196"/>
                  </a:cubicBezTo>
                  <a:cubicBezTo>
                    <a:pt x="1155" y="1201"/>
                    <a:pt x="1150" y="1203"/>
                    <a:pt x="1148" y="1201"/>
                  </a:cubicBezTo>
                  <a:close/>
                  <a:moveTo>
                    <a:pt x="793" y="1381"/>
                  </a:moveTo>
                  <a:cubicBezTo>
                    <a:pt x="789" y="1382"/>
                    <a:pt x="784" y="1383"/>
                    <a:pt x="784" y="1380"/>
                  </a:cubicBezTo>
                  <a:cubicBezTo>
                    <a:pt x="789" y="1379"/>
                    <a:pt x="793" y="1379"/>
                    <a:pt x="793" y="1381"/>
                  </a:cubicBezTo>
                  <a:close/>
                  <a:moveTo>
                    <a:pt x="954" y="186"/>
                  </a:moveTo>
                  <a:cubicBezTo>
                    <a:pt x="953" y="190"/>
                    <a:pt x="946" y="184"/>
                    <a:pt x="942" y="183"/>
                  </a:cubicBezTo>
                  <a:cubicBezTo>
                    <a:pt x="936" y="181"/>
                    <a:pt x="929" y="179"/>
                    <a:pt x="929" y="175"/>
                  </a:cubicBezTo>
                  <a:cubicBezTo>
                    <a:pt x="939" y="177"/>
                    <a:pt x="944" y="181"/>
                    <a:pt x="954" y="186"/>
                  </a:cubicBezTo>
                  <a:close/>
                  <a:moveTo>
                    <a:pt x="705" y="1386"/>
                  </a:moveTo>
                  <a:cubicBezTo>
                    <a:pt x="705" y="1384"/>
                    <a:pt x="712" y="1384"/>
                    <a:pt x="714" y="1385"/>
                  </a:cubicBezTo>
                  <a:cubicBezTo>
                    <a:pt x="714" y="1387"/>
                    <a:pt x="707" y="1387"/>
                    <a:pt x="705" y="1386"/>
                  </a:cubicBezTo>
                  <a:close/>
                  <a:moveTo>
                    <a:pt x="627" y="1378"/>
                  </a:moveTo>
                  <a:cubicBezTo>
                    <a:pt x="631" y="1386"/>
                    <a:pt x="606" y="1377"/>
                    <a:pt x="627" y="1378"/>
                  </a:cubicBezTo>
                  <a:close/>
                  <a:moveTo>
                    <a:pt x="982" y="200"/>
                  </a:moveTo>
                  <a:cubicBezTo>
                    <a:pt x="980" y="203"/>
                    <a:pt x="976" y="198"/>
                    <a:pt x="973" y="196"/>
                  </a:cubicBezTo>
                  <a:cubicBezTo>
                    <a:pt x="969" y="195"/>
                    <a:pt x="962" y="194"/>
                    <a:pt x="960" y="192"/>
                  </a:cubicBezTo>
                  <a:cubicBezTo>
                    <a:pt x="965" y="189"/>
                    <a:pt x="976" y="195"/>
                    <a:pt x="982" y="200"/>
                  </a:cubicBezTo>
                  <a:close/>
                  <a:moveTo>
                    <a:pt x="1116" y="298"/>
                  </a:moveTo>
                  <a:cubicBezTo>
                    <a:pt x="1112" y="295"/>
                    <a:pt x="1116" y="300"/>
                    <a:pt x="1113" y="300"/>
                  </a:cubicBezTo>
                  <a:cubicBezTo>
                    <a:pt x="1112" y="296"/>
                    <a:pt x="1108" y="291"/>
                    <a:pt x="1103" y="286"/>
                  </a:cubicBezTo>
                  <a:cubicBezTo>
                    <a:pt x="1097" y="280"/>
                    <a:pt x="1089" y="275"/>
                    <a:pt x="1082" y="268"/>
                  </a:cubicBezTo>
                  <a:cubicBezTo>
                    <a:pt x="1075" y="263"/>
                    <a:pt x="1069" y="258"/>
                    <a:pt x="1065" y="255"/>
                  </a:cubicBezTo>
                  <a:cubicBezTo>
                    <a:pt x="1063" y="254"/>
                    <a:pt x="1059" y="253"/>
                    <a:pt x="1058" y="252"/>
                  </a:cubicBezTo>
                  <a:cubicBezTo>
                    <a:pt x="1055" y="250"/>
                    <a:pt x="1055" y="247"/>
                    <a:pt x="1053" y="245"/>
                  </a:cubicBezTo>
                  <a:cubicBezTo>
                    <a:pt x="1053" y="245"/>
                    <a:pt x="1048" y="242"/>
                    <a:pt x="1046" y="241"/>
                  </a:cubicBezTo>
                  <a:cubicBezTo>
                    <a:pt x="1043" y="239"/>
                    <a:pt x="1039" y="236"/>
                    <a:pt x="1035" y="233"/>
                  </a:cubicBezTo>
                  <a:cubicBezTo>
                    <a:pt x="1030" y="230"/>
                    <a:pt x="1025" y="227"/>
                    <a:pt x="1022" y="226"/>
                  </a:cubicBezTo>
                  <a:cubicBezTo>
                    <a:pt x="1018" y="224"/>
                    <a:pt x="1013" y="224"/>
                    <a:pt x="1008" y="220"/>
                  </a:cubicBezTo>
                  <a:cubicBezTo>
                    <a:pt x="1007" y="219"/>
                    <a:pt x="1008" y="218"/>
                    <a:pt x="1006" y="216"/>
                  </a:cubicBezTo>
                  <a:cubicBezTo>
                    <a:pt x="1002" y="214"/>
                    <a:pt x="999" y="214"/>
                    <a:pt x="997" y="212"/>
                  </a:cubicBezTo>
                  <a:cubicBezTo>
                    <a:pt x="994" y="211"/>
                    <a:pt x="993" y="209"/>
                    <a:pt x="990" y="207"/>
                  </a:cubicBezTo>
                  <a:cubicBezTo>
                    <a:pt x="989" y="206"/>
                    <a:pt x="983" y="203"/>
                    <a:pt x="985" y="202"/>
                  </a:cubicBezTo>
                  <a:cubicBezTo>
                    <a:pt x="990" y="202"/>
                    <a:pt x="993" y="205"/>
                    <a:pt x="997" y="208"/>
                  </a:cubicBezTo>
                  <a:cubicBezTo>
                    <a:pt x="999" y="209"/>
                    <a:pt x="1004" y="210"/>
                    <a:pt x="1004" y="210"/>
                  </a:cubicBezTo>
                  <a:cubicBezTo>
                    <a:pt x="1005" y="211"/>
                    <a:pt x="1005" y="213"/>
                    <a:pt x="1006" y="213"/>
                  </a:cubicBezTo>
                  <a:cubicBezTo>
                    <a:pt x="1009" y="215"/>
                    <a:pt x="1009" y="214"/>
                    <a:pt x="1011" y="214"/>
                  </a:cubicBezTo>
                  <a:cubicBezTo>
                    <a:pt x="1013" y="215"/>
                    <a:pt x="1022" y="223"/>
                    <a:pt x="1025" y="224"/>
                  </a:cubicBezTo>
                  <a:cubicBezTo>
                    <a:pt x="1027" y="226"/>
                    <a:pt x="1031" y="226"/>
                    <a:pt x="1034" y="228"/>
                  </a:cubicBezTo>
                  <a:cubicBezTo>
                    <a:pt x="1033" y="227"/>
                    <a:pt x="1041" y="232"/>
                    <a:pt x="1040" y="232"/>
                  </a:cubicBezTo>
                  <a:cubicBezTo>
                    <a:pt x="1041" y="233"/>
                    <a:pt x="1040" y="234"/>
                    <a:pt x="1042" y="235"/>
                  </a:cubicBezTo>
                  <a:cubicBezTo>
                    <a:pt x="1046" y="238"/>
                    <a:pt x="1051" y="239"/>
                    <a:pt x="1055" y="242"/>
                  </a:cubicBezTo>
                  <a:cubicBezTo>
                    <a:pt x="1058" y="244"/>
                    <a:pt x="1058" y="246"/>
                    <a:pt x="1061" y="249"/>
                  </a:cubicBezTo>
                  <a:cubicBezTo>
                    <a:pt x="1061" y="249"/>
                    <a:pt x="1065" y="251"/>
                    <a:pt x="1067" y="252"/>
                  </a:cubicBezTo>
                  <a:cubicBezTo>
                    <a:pt x="1069" y="253"/>
                    <a:pt x="1068" y="254"/>
                    <a:pt x="1070" y="256"/>
                  </a:cubicBezTo>
                  <a:cubicBezTo>
                    <a:pt x="1071" y="256"/>
                    <a:pt x="1072" y="256"/>
                    <a:pt x="1073" y="257"/>
                  </a:cubicBezTo>
                  <a:cubicBezTo>
                    <a:pt x="1076" y="259"/>
                    <a:pt x="1081" y="262"/>
                    <a:pt x="1086" y="266"/>
                  </a:cubicBezTo>
                  <a:cubicBezTo>
                    <a:pt x="1091" y="270"/>
                    <a:pt x="1096" y="275"/>
                    <a:pt x="1100" y="277"/>
                  </a:cubicBezTo>
                  <a:cubicBezTo>
                    <a:pt x="1103" y="279"/>
                    <a:pt x="1104" y="278"/>
                    <a:pt x="1105" y="279"/>
                  </a:cubicBezTo>
                  <a:cubicBezTo>
                    <a:pt x="1108" y="281"/>
                    <a:pt x="1107" y="282"/>
                    <a:pt x="1110" y="284"/>
                  </a:cubicBezTo>
                  <a:cubicBezTo>
                    <a:pt x="1111" y="285"/>
                    <a:pt x="1112" y="284"/>
                    <a:pt x="1115" y="286"/>
                  </a:cubicBezTo>
                  <a:cubicBezTo>
                    <a:pt x="1114" y="286"/>
                    <a:pt x="1113" y="288"/>
                    <a:pt x="1115" y="289"/>
                  </a:cubicBezTo>
                  <a:cubicBezTo>
                    <a:pt x="1117" y="291"/>
                    <a:pt x="1117" y="291"/>
                    <a:pt x="1119" y="291"/>
                  </a:cubicBezTo>
                  <a:cubicBezTo>
                    <a:pt x="1123" y="294"/>
                    <a:pt x="1123" y="296"/>
                    <a:pt x="1127" y="300"/>
                  </a:cubicBezTo>
                  <a:cubicBezTo>
                    <a:pt x="1131" y="303"/>
                    <a:pt x="1134" y="305"/>
                    <a:pt x="1138" y="308"/>
                  </a:cubicBezTo>
                  <a:cubicBezTo>
                    <a:pt x="1140" y="311"/>
                    <a:pt x="1143" y="314"/>
                    <a:pt x="1146" y="318"/>
                  </a:cubicBezTo>
                  <a:cubicBezTo>
                    <a:pt x="1147" y="319"/>
                    <a:pt x="1149" y="321"/>
                    <a:pt x="1150" y="323"/>
                  </a:cubicBezTo>
                  <a:cubicBezTo>
                    <a:pt x="1151" y="324"/>
                    <a:pt x="1153" y="326"/>
                    <a:pt x="1154" y="328"/>
                  </a:cubicBezTo>
                  <a:cubicBezTo>
                    <a:pt x="1157" y="330"/>
                    <a:pt x="1160" y="332"/>
                    <a:pt x="1162" y="334"/>
                  </a:cubicBezTo>
                  <a:cubicBezTo>
                    <a:pt x="1164" y="337"/>
                    <a:pt x="1165" y="340"/>
                    <a:pt x="1167" y="343"/>
                  </a:cubicBezTo>
                  <a:cubicBezTo>
                    <a:pt x="1173" y="349"/>
                    <a:pt x="1179" y="354"/>
                    <a:pt x="1184" y="362"/>
                  </a:cubicBezTo>
                  <a:cubicBezTo>
                    <a:pt x="1185" y="364"/>
                    <a:pt x="1185" y="366"/>
                    <a:pt x="1186" y="367"/>
                  </a:cubicBezTo>
                  <a:cubicBezTo>
                    <a:pt x="1186" y="367"/>
                    <a:pt x="1188" y="369"/>
                    <a:pt x="1190" y="370"/>
                  </a:cubicBezTo>
                  <a:cubicBezTo>
                    <a:pt x="1193" y="374"/>
                    <a:pt x="1194" y="378"/>
                    <a:pt x="1196" y="380"/>
                  </a:cubicBezTo>
                  <a:cubicBezTo>
                    <a:pt x="1199" y="383"/>
                    <a:pt x="1201" y="383"/>
                    <a:pt x="1203" y="385"/>
                  </a:cubicBezTo>
                  <a:cubicBezTo>
                    <a:pt x="1205" y="387"/>
                    <a:pt x="1207" y="390"/>
                    <a:pt x="1208" y="392"/>
                  </a:cubicBezTo>
                  <a:cubicBezTo>
                    <a:pt x="1211" y="395"/>
                    <a:pt x="1213" y="396"/>
                    <a:pt x="1215" y="398"/>
                  </a:cubicBezTo>
                  <a:cubicBezTo>
                    <a:pt x="1217" y="401"/>
                    <a:pt x="1219" y="405"/>
                    <a:pt x="1221" y="409"/>
                  </a:cubicBezTo>
                  <a:cubicBezTo>
                    <a:pt x="1224" y="413"/>
                    <a:pt x="1226" y="417"/>
                    <a:pt x="1228" y="421"/>
                  </a:cubicBezTo>
                  <a:cubicBezTo>
                    <a:pt x="1231" y="425"/>
                    <a:pt x="1236" y="429"/>
                    <a:pt x="1238" y="435"/>
                  </a:cubicBezTo>
                  <a:cubicBezTo>
                    <a:pt x="1238" y="435"/>
                    <a:pt x="1237" y="437"/>
                    <a:pt x="1237" y="437"/>
                  </a:cubicBezTo>
                  <a:cubicBezTo>
                    <a:pt x="1239" y="440"/>
                    <a:pt x="1241" y="441"/>
                    <a:pt x="1242" y="444"/>
                  </a:cubicBezTo>
                  <a:cubicBezTo>
                    <a:pt x="1243" y="446"/>
                    <a:pt x="1243" y="449"/>
                    <a:pt x="1243" y="451"/>
                  </a:cubicBezTo>
                  <a:cubicBezTo>
                    <a:pt x="1245" y="456"/>
                    <a:pt x="1248" y="461"/>
                    <a:pt x="1251" y="466"/>
                  </a:cubicBezTo>
                  <a:cubicBezTo>
                    <a:pt x="1252" y="467"/>
                    <a:pt x="1253" y="469"/>
                    <a:pt x="1254" y="470"/>
                  </a:cubicBezTo>
                  <a:cubicBezTo>
                    <a:pt x="1254" y="471"/>
                    <a:pt x="1255" y="473"/>
                    <a:pt x="1256" y="474"/>
                  </a:cubicBezTo>
                  <a:cubicBezTo>
                    <a:pt x="1258" y="477"/>
                    <a:pt x="1259" y="480"/>
                    <a:pt x="1261" y="483"/>
                  </a:cubicBezTo>
                  <a:cubicBezTo>
                    <a:pt x="1262" y="485"/>
                    <a:pt x="1262" y="488"/>
                    <a:pt x="1262" y="488"/>
                  </a:cubicBezTo>
                  <a:cubicBezTo>
                    <a:pt x="1263" y="489"/>
                    <a:pt x="1264" y="490"/>
                    <a:pt x="1265" y="492"/>
                  </a:cubicBezTo>
                  <a:cubicBezTo>
                    <a:pt x="1266" y="495"/>
                    <a:pt x="1266" y="498"/>
                    <a:pt x="1267" y="501"/>
                  </a:cubicBezTo>
                  <a:cubicBezTo>
                    <a:pt x="1268" y="503"/>
                    <a:pt x="1269" y="503"/>
                    <a:pt x="1270" y="505"/>
                  </a:cubicBezTo>
                  <a:cubicBezTo>
                    <a:pt x="1271" y="507"/>
                    <a:pt x="1271" y="508"/>
                    <a:pt x="1272" y="511"/>
                  </a:cubicBezTo>
                  <a:cubicBezTo>
                    <a:pt x="1273" y="515"/>
                    <a:pt x="1276" y="518"/>
                    <a:pt x="1277" y="522"/>
                  </a:cubicBezTo>
                  <a:cubicBezTo>
                    <a:pt x="1278" y="524"/>
                    <a:pt x="1278" y="525"/>
                    <a:pt x="1279" y="528"/>
                  </a:cubicBezTo>
                  <a:cubicBezTo>
                    <a:pt x="1280" y="531"/>
                    <a:pt x="1282" y="530"/>
                    <a:pt x="1283" y="534"/>
                  </a:cubicBezTo>
                  <a:cubicBezTo>
                    <a:pt x="1284" y="535"/>
                    <a:pt x="1283" y="538"/>
                    <a:pt x="1285" y="540"/>
                  </a:cubicBezTo>
                  <a:cubicBezTo>
                    <a:pt x="1281" y="542"/>
                    <a:pt x="1282" y="536"/>
                    <a:pt x="1280" y="533"/>
                  </a:cubicBezTo>
                  <a:cubicBezTo>
                    <a:pt x="1279" y="531"/>
                    <a:pt x="1277" y="528"/>
                    <a:pt x="1275" y="526"/>
                  </a:cubicBezTo>
                  <a:cubicBezTo>
                    <a:pt x="1272" y="519"/>
                    <a:pt x="1270" y="511"/>
                    <a:pt x="1266" y="503"/>
                  </a:cubicBezTo>
                  <a:cubicBezTo>
                    <a:pt x="1265" y="499"/>
                    <a:pt x="1258" y="488"/>
                    <a:pt x="1257" y="487"/>
                  </a:cubicBezTo>
                  <a:cubicBezTo>
                    <a:pt x="1253" y="485"/>
                    <a:pt x="1255" y="486"/>
                    <a:pt x="1252" y="479"/>
                  </a:cubicBezTo>
                  <a:cubicBezTo>
                    <a:pt x="1249" y="473"/>
                    <a:pt x="1245" y="468"/>
                    <a:pt x="1243" y="464"/>
                  </a:cubicBezTo>
                  <a:cubicBezTo>
                    <a:pt x="1241" y="460"/>
                    <a:pt x="1237" y="453"/>
                    <a:pt x="1233" y="445"/>
                  </a:cubicBezTo>
                  <a:cubicBezTo>
                    <a:pt x="1228" y="438"/>
                    <a:pt x="1224" y="431"/>
                    <a:pt x="1220" y="426"/>
                  </a:cubicBezTo>
                  <a:cubicBezTo>
                    <a:pt x="1218" y="423"/>
                    <a:pt x="1219" y="421"/>
                    <a:pt x="1217" y="420"/>
                  </a:cubicBezTo>
                  <a:cubicBezTo>
                    <a:pt x="1215" y="417"/>
                    <a:pt x="1211" y="416"/>
                    <a:pt x="1209" y="414"/>
                  </a:cubicBezTo>
                  <a:cubicBezTo>
                    <a:pt x="1205" y="410"/>
                    <a:pt x="1204" y="403"/>
                    <a:pt x="1199" y="400"/>
                  </a:cubicBezTo>
                  <a:cubicBezTo>
                    <a:pt x="1201" y="399"/>
                    <a:pt x="1203" y="403"/>
                    <a:pt x="1204" y="401"/>
                  </a:cubicBezTo>
                  <a:cubicBezTo>
                    <a:pt x="1202" y="399"/>
                    <a:pt x="1200" y="395"/>
                    <a:pt x="1198" y="397"/>
                  </a:cubicBezTo>
                  <a:cubicBezTo>
                    <a:pt x="1198" y="393"/>
                    <a:pt x="1194" y="389"/>
                    <a:pt x="1189" y="383"/>
                  </a:cubicBezTo>
                  <a:cubicBezTo>
                    <a:pt x="1187" y="381"/>
                    <a:pt x="1185" y="378"/>
                    <a:pt x="1182" y="375"/>
                  </a:cubicBezTo>
                  <a:cubicBezTo>
                    <a:pt x="1180" y="372"/>
                    <a:pt x="1177" y="370"/>
                    <a:pt x="1175" y="367"/>
                  </a:cubicBezTo>
                  <a:cubicBezTo>
                    <a:pt x="1175" y="366"/>
                    <a:pt x="1173" y="364"/>
                    <a:pt x="1172" y="363"/>
                  </a:cubicBezTo>
                  <a:cubicBezTo>
                    <a:pt x="1172" y="363"/>
                    <a:pt x="1172" y="360"/>
                    <a:pt x="1172" y="361"/>
                  </a:cubicBezTo>
                  <a:cubicBezTo>
                    <a:pt x="1172" y="359"/>
                    <a:pt x="1166" y="358"/>
                    <a:pt x="1163" y="352"/>
                  </a:cubicBezTo>
                  <a:cubicBezTo>
                    <a:pt x="1163" y="348"/>
                    <a:pt x="1165" y="352"/>
                    <a:pt x="1160" y="347"/>
                  </a:cubicBezTo>
                  <a:cubicBezTo>
                    <a:pt x="1159" y="345"/>
                    <a:pt x="1158" y="342"/>
                    <a:pt x="1157" y="341"/>
                  </a:cubicBezTo>
                  <a:cubicBezTo>
                    <a:pt x="1155" y="339"/>
                    <a:pt x="1154" y="339"/>
                    <a:pt x="1152" y="337"/>
                  </a:cubicBezTo>
                  <a:cubicBezTo>
                    <a:pt x="1149" y="334"/>
                    <a:pt x="1147" y="330"/>
                    <a:pt x="1144" y="327"/>
                  </a:cubicBezTo>
                  <a:cubicBezTo>
                    <a:pt x="1142" y="324"/>
                    <a:pt x="1139" y="321"/>
                    <a:pt x="1137" y="319"/>
                  </a:cubicBezTo>
                  <a:cubicBezTo>
                    <a:pt x="1133" y="315"/>
                    <a:pt x="1128" y="312"/>
                    <a:pt x="1124" y="308"/>
                  </a:cubicBezTo>
                  <a:cubicBezTo>
                    <a:pt x="1120" y="305"/>
                    <a:pt x="1117" y="301"/>
                    <a:pt x="1116" y="298"/>
                  </a:cubicBezTo>
                  <a:close/>
                  <a:moveTo>
                    <a:pt x="800" y="142"/>
                  </a:moveTo>
                  <a:cubicBezTo>
                    <a:pt x="797" y="145"/>
                    <a:pt x="781" y="144"/>
                    <a:pt x="777" y="141"/>
                  </a:cubicBezTo>
                  <a:cubicBezTo>
                    <a:pt x="778" y="138"/>
                    <a:pt x="787" y="142"/>
                    <a:pt x="792" y="142"/>
                  </a:cubicBezTo>
                  <a:cubicBezTo>
                    <a:pt x="796" y="142"/>
                    <a:pt x="799" y="140"/>
                    <a:pt x="800" y="142"/>
                  </a:cubicBezTo>
                  <a:close/>
                  <a:moveTo>
                    <a:pt x="847" y="150"/>
                  </a:moveTo>
                  <a:cubicBezTo>
                    <a:pt x="845" y="157"/>
                    <a:pt x="837" y="151"/>
                    <a:pt x="829" y="151"/>
                  </a:cubicBezTo>
                  <a:cubicBezTo>
                    <a:pt x="828" y="145"/>
                    <a:pt x="839" y="148"/>
                    <a:pt x="847" y="150"/>
                  </a:cubicBezTo>
                  <a:close/>
                  <a:moveTo>
                    <a:pt x="926" y="174"/>
                  </a:moveTo>
                  <a:cubicBezTo>
                    <a:pt x="925" y="179"/>
                    <a:pt x="916" y="173"/>
                    <a:pt x="910" y="172"/>
                  </a:cubicBezTo>
                  <a:cubicBezTo>
                    <a:pt x="908" y="171"/>
                    <a:pt x="905" y="172"/>
                    <a:pt x="904" y="171"/>
                  </a:cubicBezTo>
                  <a:cubicBezTo>
                    <a:pt x="900" y="170"/>
                    <a:pt x="898" y="168"/>
                    <a:pt x="895" y="166"/>
                  </a:cubicBezTo>
                  <a:cubicBezTo>
                    <a:pt x="888" y="164"/>
                    <a:pt x="880" y="162"/>
                    <a:pt x="874" y="160"/>
                  </a:cubicBezTo>
                  <a:cubicBezTo>
                    <a:pt x="871" y="159"/>
                    <a:pt x="871" y="159"/>
                    <a:pt x="871" y="157"/>
                  </a:cubicBezTo>
                  <a:cubicBezTo>
                    <a:pt x="872" y="158"/>
                    <a:pt x="873" y="157"/>
                    <a:pt x="874" y="157"/>
                  </a:cubicBezTo>
                  <a:cubicBezTo>
                    <a:pt x="876" y="158"/>
                    <a:pt x="877" y="160"/>
                    <a:pt x="877" y="160"/>
                  </a:cubicBezTo>
                  <a:cubicBezTo>
                    <a:pt x="879" y="161"/>
                    <a:pt x="883" y="160"/>
                    <a:pt x="886" y="161"/>
                  </a:cubicBezTo>
                  <a:cubicBezTo>
                    <a:pt x="889" y="161"/>
                    <a:pt x="892" y="162"/>
                    <a:pt x="895" y="163"/>
                  </a:cubicBezTo>
                  <a:cubicBezTo>
                    <a:pt x="899" y="164"/>
                    <a:pt x="902" y="166"/>
                    <a:pt x="906" y="167"/>
                  </a:cubicBezTo>
                  <a:cubicBezTo>
                    <a:pt x="913" y="170"/>
                    <a:pt x="920" y="173"/>
                    <a:pt x="926" y="174"/>
                  </a:cubicBezTo>
                  <a:close/>
                  <a:moveTo>
                    <a:pt x="1246" y="1071"/>
                  </a:moveTo>
                  <a:cubicBezTo>
                    <a:pt x="1246" y="1068"/>
                    <a:pt x="1248" y="1062"/>
                    <a:pt x="1251" y="1060"/>
                  </a:cubicBezTo>
                  <a:cubicBezTo>
                    <a:pt x="1252" y="1062"/>
                    <a:pt x="1248" y="1069"/>
                    <a:pt x="1246" y="1071"/>
                  </a:cubicBezTo>
                  <a:close/>
                  <a:moveTo>
                    <a:pt x="1235" y="1088"/>
                  </a:moveTo>
                  <a:cubicBezTo>
                    <a:pt x="1232" y="1089"/>
                    <a:pt x="1239" y="1078"/>
                    <a:pt x="1240" y="1079"/>
                  </a:cubicBezTo>
                  <a:cubicBezTo>
                    <a:pt x="1243" y="1079"/>
                    <a:pt x="1237" y="1089"/>
                    <a:pt x="1235" y="1088"/>
                  </a:cubicBezTo>
                  <a:close/>
                  <a:moveTo>
                    <a:pt x="1184" y="1155"/>
                  </a:moveTo>
                  <a:cubicBezTo>
                    <a:pt x="1187" y="1152"/>
                    <a:pt x="1188" y="1153"/>
                    <a:pt x="1190" y="1149"/>
                  </a:cubicBezTo>
                  <a:cubicBezTo>
                    <a:pt x="1186" y="1147"/>
                    <a:pt x="1182" y="1159"/>
                    <a:pt x="1177" y="1156"/>
                  </a:cubicBezTo>
                  <a:cubicBezTo>
                    <a:pt x="1179" y="1150"/>
                    <a:pt x="1183" y="1153"/>
                    <a:pt x="1183" y="1152"/>
                  </a:cubicBezTo>
                  <a:cubicBezTo>
                    <a:pt x="1186" y="1150"/>
                    <a:pt x="1186" y="1146"/>
                    <a:pt x="1188" y="1145"/>
                  </a:cubicBezTo>
                  <a:cubicBezTo>
                    <a:pt x="1190" y="1144"/>
                    <a:pt x="1193" y="1143"/>
                    <a:pt x="1195" y="1144"/>
                  </a:cubicBezTo>
                  <a:cubicBezTo>
                    <a:pt x="1198" y="1140"/>
                    <a:pt x="1201" y="1135"/>
                    <a:pt x="1203" y="1134"/>
                  </a:cubicBezTo>
                  <a:cubicBezTo>
                    <a:pt x="1204" y="1137"/>
                    <a:pt x="1199" y="1141"/>
                    <a:pt x="1196" y="1145"/>
                  </a:cubicBezTo>
                  <a:cubicBezTo>
                    <a:pt x="1192" y="1149"/>
                    <a:pt x="1188" y="1160"/>
                    <a:pt x="1184" y="1155"/>
                  </a:cubicBezTo>
                  <a:close/>
                  <a:moveTo>
                    <a:pt x="592" y="1374"/>
                  </a:moveTo>
                  <a:cubicBezTo>
                    <a:pt x="592" y="1372"/>
                    <a:pt x="598" y="1373"/>
                    <a:pt x="600" y="1375"/>
                  </a:cubicBezTo>
                  <a:cubicBezTo>
                    <a:pt x="599" y="1377"/>
                    <a:pt x="593" y="1376"/>
                    <a:pt x="592" y="1374"/>
                  </a:cubicBezTo>
                  <a:close/>
                  <a:moveTo>
                    <a:pt x="577" y="1372"/>
                  </a:moveTo>
                  <a:cubicBezTo>
                    <a:pt x="574" y="1371"/>
                    <a:pt x="568" y="1371"/>
                    <a:pt x="568" y="1370"/>
                  </a:cubicBezTo>
                  <a:cubicBezTo>
                    <a:pt x="569" y="1367"/>
                    <a:pt x="577" y="1370"/>
                    <a:pt x="581" y="1369"/>
                  </a:cubicBezTo>
                  <a:cubicBezTo>
                    <a:pt x="580" y="1371"/>
                    <a:pt x="575" y="1369"/>
                    <a:pt x="577" y="1372"/>
                  </a:cubicBezTo>
                  <a:close/>
                  <a:moveTo>
                    <a:pt x="558" y="1368"/>
                  </a:moveTo>
                  <a:cubicBezTo>
                    <a:pt x="559" y="1365"/>
                    <a:pt x="559" y="1365"/>
                    <a:pt x="559" y="1365"/>
                  </a:cubicBezTo>
                  <a:cubicBezTo>
                    <a:pt x="566" y="1367"/>
                    <a:pt x="566" y="1367"/>
                    <a:pt x="566" y="1367"/>
                  </a:cubicBezTo>
                  <a:cubicBezTo>
                    <a:pt x="564" y="1368"/>
                    <a:pt x="564" y="1370"/>
                    <a:pt x="558" y="1368"/>
                  </a:cubicBezTo>
                  <a:close/>
                  <a:moveTo>
                    <a:pt x="515" y="1356"/>
                  </a:moveTo>
                  <a:cubicBezTo>
                    <a:pt x="511" y="1355"/>
                    <a:pt x="507" y="1353"/>
                    <a:pt x="503" y="1352"/>
                  </a:cubicBezTo>
                  <a:cubicBezTo>
                    <a:pt x="504" y="1350"/>
                    <a:pt x="507" y="1350"/>
                    <a:pt x="510" y="1351"/>
                  </a:cubicBezTo>
                  <a:cubicBezTo>
                    <a:pt x="514" y="1352"/>
                    <a:pt x="516" y="1353"/>
                    <a:pt x="515" y="1356"/>
                  </a:cubicBezTo>
                  <a:close/>
                  <a:moveTo>
                    <a:pt x="813" y="145"/>
                  </a:moveTo>
                  <a:cubicBezTo>
                    <a:pt x="815" y="144"/>
                    <a:pt x="830" y="146"/>
                    <a:pt x="828" y="149"/>
                  </a:cubicBezTo>
                  <a:cubicBezTo>
                    <a:pt x="821" y="148"/>
                    <a:pt x="820" y="146"/>
                    <a:pt x="813" y="145"/>
                  </a:cubicBezTo>
                  <a:close/>
                  <a:moveTo>
                    <a:pt x="432" y="1322"/>
                  </a:moveTo>
                  <a:cubicBezTo>
                    <a:pt x="428" y="1319"/>
                    <a:pt x="425" y="1317"/>
                    <a:pt x="421" y="1315"/>
                  </a:cubicBezTo>
                  <a:cubicBezTo>
                    <a:pt x="417" y="1313"/>
                    <a:pt x="413" y="1311"/>
                    <a:pt x="409" y="1308"/>
                  </a:cubicBezTo>
                  <a:cubicBezTo>
                    <a:pt x="410" y="1306"/>
                    <a:pt x="416" y="1310"/>
                    <a:pt x="420" y="1312"/>
                  </a:cubicBezTo>
                  <a:cubicBezTo>
                    <a:pt x="423" y="1313"/>
                    <a:pt x="427" y="1315"/>
                    <a:pt x="429" y="1316"/>
                  </a:cubicBezTo>
                  <a:cubicBezTo>
                    <a:pt x="431" y="1318"/>
                    <a:pt x="433" y="1320"/>
                    <a:pt x="432" y="1322"/>
                  </a:cubicBezTo>
                  <a:close/>
                  <a:moveTo>
                    <a:pt x="302" y="1236"/>
                  </a:moveTo>
                  <a:cubicBezTo>
                    <a:pt x="306" y="1236"/>
                    <a:pt x="319" y="1247"/>
                    <a:pt x="322" y="1249"/>
                  </a:cubicBezTo>
                  <a:cubicBezTo>
                    <a:pt x="320" y="1251"/>
                    <a:pt x="320" y="1251"/>
                    <a:pt x="320" y="1251"/>
                  </a:cubicBezTo>
                  <a:cubicBezTo>
                    <a:pt x="316" y="1249"/>
                    <a:pt x="307" y="1241"/>
                    <a:pt x="302" y="1236"/>
                  </a:cubicBezTo>
                  <a:close/>
                  <a:moveTo>
                    <a:pt x="484" y="1342"/>
                  </a:moveTo>
                  <a:cubicBezTo>
                    <a:pt x="486" y="1340"/>
                    <a:pt x="500" y="1346"/>
                    <a:pt x="503" y="1348"/>
                  </a:cubicBezTo>
                  <a:cubicBezTo>
                    <a:pt x="502" y="1351"/>
                    <a:pt x="497" y="1347"/>
                    <a:pt x="495" y="1346"/>
                  </a:cubicBezTo>
                  <a:cubicBezTo>
                    <a:pt x="491" y="1345"/>
                    <a:pt x="486" y="1346"/>
                    <a:pt x="484" y="1342"/>
                  </a:cubicBezTo>
                  <a:close/>
                  <a:moveTo>
                    <a:pt x="442" y="1325"/>
                  </a:moveTo>
                  <a:cubicBezTo>
                    <a:pt x="443" y="1323"/>
                    <a:pt x="447" y="1325"/>
                    <a:pt x="451" y="1326"/>
                  </a:cubicBezTo>
                  <a:cubicBezTo>
                    <a:pt x="452" y="1327"/>
                    <a:pt x="455" y="1328"/>
                    <a:pt x="456" y="1329"/>
                  </a:cubicBezTo>
                  <a:cubicBezTo>
                    <a:pt x="458" y="1330"/>
                    <a:pt x="460" y="1331"/>
                    <a:pt x="461" y="1331"/>
                  </a:cubicBezTo>
                  <a:cubicBezTo>
                    <a:pt x="460" y="1333"/>
                    <a:pt x="460" y="1333"/>
                    <a:pt x="460" y="1333"/>
                  </a:cubicBezTo>
                  <a:cubicBezTo>
                    <a:pt x="457" y="1332"/>
                    <a:pt x="446" y="1329"/>
                    <a:pt x="442" y="1325"/>
                  </a:cubicBezTo>
                  <a:close/>
                  <a:moveTo>
                    <a:pt x="394" y="1300"/>
                  </a:moveTo>
                  <a:cubicBezTo>
                    <a:pt x="392" y="1301"/>
                    <a:pt x="383" y="1294"/>
                    <a:pt x="385" y="1293"/>
                  </a:cubicBezTo>
                  <a:cubicBezTo>
                    <a:pt x="389" y="1293"/>
                    <a:pt x="393" y="1298"/>
                    <a:pt x="394" y="1300"/>
                  </a:cubicBezTo>
                  <a:close/>
                  <a:moveTo>
                    <a:pt x="344" y="1268"/>
                  </a:moveTo>
                  <a:cubicBezTo>
                    <a:pt x="347" y="1264"/>
                    <a:pt x="352" y="1272"/>
                    <a:pt x="357" y="1275"/>
                  </a:cubicBezTo>
                  <a:cubicBezTo>
                    <a:pt x="362" y="1278"/>
                    <a:pt x="369" y="1280"/>
                    <a:pt x="371" y="1284"/>
                  </a:cubicBezTo>
                  <a:cubicBezTo>
                    <a:pt x="373" y="1285"/>
                    <a:pt x="373" y="1286"/>
                    <a:pt x="373" y="1287"/>
                  </a:cubicBezTo>
                  <a:cubicBezTo>
                    <a:pt x="365" y="1284"/>
                    <a:pt x="349" y="1274"/>
                    <a:pt x="344" y="1268"/>
                  </a:cubicBezTo>
                  <a:close/>
                  <a:moveTo>
                    <a:pt x="328" y="1255"/>
                  </a:moveTo>
                  <a:cubicBezTo>
                    <a:pt x="332" y="1256"/>
                    <a:pt x="334" y="1259"/>
                    <a:pt x="341" y="1262"/>
                  </a:cubicBezTo>
                  <a:cubicBezTo>
                    <a:pt x="341" y="1264"/>
                    <a:pt x="341" y="1265"/>
                    <a:pt x="343" y="1266"/>
                  </a:cubicBezTo>
                  <a:cubicBezTo>
                    <a:pt x="340" y="1267"/>
                    <a:pt x="328" y="1258"/>
                    <a:pt x="328" y="1255"/>
                  </a:cubicBezTo>
                  <a:close/>
                  <a:moveTo>
                    <a:pt x="1213" y="1118"/>
                  </a:moveTo>
                  <a:cubicBezTo>
                    <a:pt x="1214" y="1119"/>
                    <a:pt x="1209" y="1124"/>
                    <a:pt x="1208" y="1126"/>
                  </a:cubicBezTo>
                  <a:cubicBezTo>
                    <a:pt x="1206" y="1125"/>
                    <a:pt x="1211" y="1119"/>
                    <a:pt x="1213" y="1118"/>
                  </a:cubicBezTo>
                  <a:close/>
                  <a:moveTo>
                    <a:pt x="1274" y="996"/>
                  </a:moveTo>
                  <a:cubicBezTo>
                    <a:pt x="1277" y="989"/>
                    <a:pt x="1279" y="984"/>
                    <a:pt x="1281" y="979"/>
                  </a:cubicBezTo>
                  <a:cubicBezTo>
                    <a:pt x="1283" y="974"/>
                    <a:pt x="1285" y="970"/>
                    <a:pt x="1286" y="966"/>
                  </a:cubicBezTo>
                  <a:cubicBezTo>
                    <a:pt x="1289" y="967"/>
                    <a:pt x="1285" y="971"/>
                    <a:pt x="1284" y="975"/>
                  </a:cubicBezTo>
                  <a:cubicBezTo>
                    <a:pt x="1282" y="982"/>
                    <a:pt x="1279" y="996"/>
                    <a:pt x="1274" y="996"/>
                  </a:cubicBezTo>
                  <a:close/>
                  <a:moveTo>
                    <a:pt x="1253" y="1037"/>
                  </a:moveTo>
                  <a:cubicBezTo>
                    <a:pt x="1254" y="1036"/>
                    <a:pt x="1255" y="1033"/>
                    <a:pt x="1256" y="1031"/>
                  </a:cubicBezTo>
                  <a:cubicBezTo>
                    <a:pt x="1257" y="1029"/>
                    <a:pt x="1258" y="1027"/>
                    <a:pt x="1259" y="1029"/>
                  </a:cubicBezTo>
                  <a:cubicBezTo>
                    <a:pt x="1259" y="1032"/>
                    <a:pt x="1255" y="1039"/>
                    <a:pt x="1253" y="1037"/>
                  </a:cubicBezTo>
                  <a:close/>
                  <a:moveTo>
                    <a:pt x="1304" y="620"/>
                  </a:moveTo>
                  <a:cubicBezTo>
                    <a:pt x="1306" y="625"/>
                    <a:pt x="1305" y="627"/>
                    <a:pt x="1304" y="630"/>
                  </a:cubicBezTo>
                  <a:cubicBezTo>
                    <a:pt x="1301" y="629"/>
                    <a:pt x="1301" y="619"/>
                    <a:pt x="1304" y="620"/>
                  </a:cubicBezTo>
                  <a:close/>
                  <a:moveTo>
                    <a:pt x="1309" y="656"/>
                  </a:moveTo>
                  <a:cubicBezTo>
                    <a:pt x="1307" y="646"/>
                    <a:pt x="1305" y="641"/>
                    <a:pt x="1305" y="635"/>
                  </a:cubicBezTo>
                  <a:cubicBezTo>
                    <a:pt x="1306" y="635"/>
                    <a:pt x="1308" y="640"/>
                    <a:pt x="1310" y="645"/>
                  </a:cubicBezTo>
                  <a:cubicBezTo>
                    <a:pt x="1311" y="650"/>
                    <a:pt x="1311" y="655"/>
                    <a:pt x="1309" y="656"/>
                  </a:cubicBezTo>
                  <a:close/>
                  <a:moveTo>
                    <a:pt x="1242" y="1061"/>
                  </a:moveTo>
                  <a:cubicBezTo>
                    <a:pt x="1239" y="1060"/>
                    <a:pt x="1237" y="1059"/>
                    <a:pt x="1240" y="1054"/>
                  </a:cubicBezTo>
                  <a:cubicBezTo>
                    <a:pt x="1243" y="1052"/>
                    <a:pt x="1244" y="1057"/>
                    <a:pt x="1242" y="1061"/>
                  </a:cubicBezTo>
                  <a:close/>
                  <a:moveTo>
                    <a:pt x="1235" y="1072"/>
                  </a:moveTo>
                  <a:cubicBezTo>
                    <a:pt x="1231" y="1071"/>
                    <a:pt x="1235" y="1066"/>
                    <a:pt x="1238" y="1064"/>
                  </a:cubicBezTo>
                  <a:cubicBezTo>
                    <a:pt x="1239" y="1065"/>
                    <a:pt x="1237" y="1069"/>
                    <a:pt x="1235" y="1072"/>
                  </a:cubicBezTo>
                  <a:close/>
                  <a:moveTo>
                    <a:pt x="1300" y="610"/>
                  </a:moveTo>
                  <a:cubicBezTo>
                    <a:pt x="1296" y="612"/>
                    <a:pt x="1293" y="599"/>
                    <a:pt x="1293" y="593"/>
                  </a:cubicBezTo>
                  <a:cubicBezTo>
                    <a:pt x="1298" y="593"/>
                    <a:pt x="1297" y="602"/>
                    <a:pt x="1300" y="610"/>
                  </a:cubicBezTo>
                  <a:close/>
                  <a:moveTo>
                    <a:pt x="1311" y="794"/>
                  </a:moveTo>
                  <a:cubicBezTo>
                    <a:pt x="1311" y="789"/>
                    <a:pt x="1311" y="784"/>
                    <a:pt x="1311" y="780"/>
                  </a:cubicBezTo>
                  <a:cubicBezTo>
                    <a:pt x="1311" y="776"/>
                    <a:pt x="1311" y="771"/>
                    <a:pt x="1312" y="766"/>
                  </a:cubicBezTo>
                  <a:cubicBezTo>
                    <a:pt x="1312" y="758"/>
                    <a:pt x="1314" y="749"/>
                    <a:pt x="1311" y="740"/>
                  </a:cubicBezTo>
                  <a:cubicBezTo>
                    <a:pt x="1311" y="737"/>
                    <a:pt x="1311" y="738"/>
                    <a:pt x="1310" y="736"/>
                  </a:cubicBezTo>
                  <a:cubicBezTo>
                    <a:pt x="1309" y="735"/>
                    <a:pt x="1308" y="728"/>
                    <a:pt x="1308" y="721"/>
                  </a:cubicBezTo>
                  <a:cubicBezTo>
                    <a:pt x="1308" y="718"/>
                    <a:pt x="1309" y="714"/>
                    <a:pt x="1309" y="711"/>
                  </a:cubicBezTo>
                  <a:cubicBezTo>
                    <a:pt x="1309" y="708"/>
                    <a:pt x="1310" y="705"/>
                    <a:pt x="1311" y="704"/>
                  </a:cubicBezTo>
                  <a:cubicBezTo>
                    <a:pt x="1309" y="699"/>
                    <a:pt x="1308" y="694"/>
                    <a:pt x="1308" y="688"/>
                  </a:cubicBezTo>
                  <a:cubicBezTo>
                    <a:pt x="1308" y="685"/>
                    <a:pt x="1308" y="683"/>
                    <a:pt x="1308" y="680"/>
                  </a:cubicBezTo>
                  <a:cubicBezTo>
                    <a:pt x="1308" y="677"/>
                    <a:pt x="1308" y="674"/>
                    <a:pt x="1308" y="671"/>
                  </a:cubicBezTo>
                  <a:cubicBezTo>
                    <a:pt x="1310" y="673"/>
                    <a:pt x="1311" y="677"/>
                    <a:pt x="1311" y="680"/>
                  </a:cubicBezTo>
                  <a:cubicBezTo>
                    <a:pt x="1311" y="684"/>
                    <a:pt x="1311" y="688"/>
                    <a:pt x="1312" y="692"/>
                  </a:cubicBezTo>
                  <a:cubicBezTo>
                    <a:pt x="1313" y="698"/>
                    <a:pt x="1315" y="705"/>
                    <a:pt x="1316" y="713"/>
                  </a:cubicBezTo>
                  <a:cubicBezTo>
                    <a:pt x="1316" y="717"/>
                    <a:pt x="1315" y="718"/>
                    <a:pt x="1315" y="720"/>
                  </a:cubicBezTo>
                  <a:cubicBezTo>
                    <a:pt x="1316" y="725"/>
                    <a:pt x="1316" y="733"/>
                    <a:pt x="1317" y="740"/>
                  </a:cubicBezTo>
                  <a:cubicBezTo>
                    <a:pt x="1317" y="748"/>
                    <a:pt x="1317" y="756"/>
                    <a:pt x="1316" y="763"/>
                  </a:cubicBezTo>
                  <a:cubicBezTo>
                    <a:pt x="1315" y="768"/>
                    <a:pt x="1314" y="772"/>
                    <a:pt x="1314" y="777"/>
                  </a:cubicBezTo>
                  <a:cubicBezTo>
                    <a:pt x="1314" y="780"/>
                    <a:pt x="1315" y="780"/>
                    <a:pt x="1315" y="781"/>
                  </a:cubicBezTo>
                  <a:cubicBezTo>
                    <a:pt x="1315" y="781"/>
                    <a:pt x="1315" y="782"/>
                    <a:pt x="1315" y="783"/>
                  </a:cubicBezTo>
                  <a:cubicBezTo>
                    <a:pt x="1314" y="784"/>
                    <a:pt x="1314" y="786"/>
                    <a:pt x="1314" y="788"/>
                  </a:cubicBezTo>
                  <a:cubicBezTo>
                    <a:pt x="1313" y="791"/>
                    <a:pt x="1312" y="794"/>
                    <a:pt x="1311" y="794"/>
                  </a:cubicBezTo>
                  <a:close/>
                  <a:moveTo>
                    <a:pt x="1212" y="1103"/>
                  </a:moveTo>
                  <a:cubicBezTo>
                    <a:pt x="1210" y="1107"/>
                    <a:pt x="1206" y="1113"/>
                    <a:pt x="1203" y="1115"/>
                  </a:cubicBezTo>
                  <a:cubicBezTo>
                    <a:pt x="1202" y="1114"/>
                    <a:pt x="1204" y="1111"/>
                    <a:pt x="1206" y="1108"/>
                  </a:cubicBezTo>
                  <a:cubicBezTo>
                    <a:pt x="1208" y="1105"/>
                    <a:pt x="1211" y="1102"/>
                    <a:pt x="1212" y="1103"/>
                  </a:cubicBezTo>
                  <a:close/>
                  <a:moveTo>
                    <a:pt x="1285" y="565"/>
                  </a:moveTo>
                  <a:cubicBezTo>
                    <a:pt x="1282" y="569"/>
                    <a:pt x="1277" y="556"/>
                    <a:pt x="1281" y="556"/>
                  </a:cubicBezTo>
                  <a:cubicBezTo>
                    <a:pt x="1282" y="559"/>
                    <a:pt x="1284" y="560"/>
                    <a:pt x="1285" y="565"/>
                  </a:cubicBezTo>
                  <a:close/>
                  <a:moveTo>
                    <a:pt x="1315" y="805"/>
                  </a:moveTo>
                  <a:cubicBezTo>
                    <a:pt x="1315" y="809"/>
                    <a:pt x="1313" y="809"/>
                    <a:pt x="1312" y="813"/>
                  </a:cubicBezTo>
                  <a:cubicBezTo>
                    <a:pt x="1311" y="818"/>
                    <a:pt x="1311" y="824"/>
                    <a:pt x="1310" y="829"/>
                  </a:cubicBezTo>
                  <a:cubicBezTo>
                    <a:pt x="1310" y="833"/>
                    <a:pt x="1308" y="835"/>
                    <a:pt x="1305" y="831"/>
                  </a:cubicBezTo>
                  <a:cubicBezTo>
                    <a:pt x="1307" y="831"/>
                    <a:pt x="1306" y="825"/>
                    <a:pt x="1306" y="824"/>
                  </a:cubicBezTo>
                  <a:cubicBezTo>
                    <a:pt x="1307" y="821"/>
                    <a:pt x="1308" y="821"/>
                    <a:pt x="1309" y="818"/>
                  </a:cubicBezTo>
                  <a:cubicBezTo>
                    <a:pt x="1310" y="813"/>
                    <a:pt x="1309" y="807"/>
                    <a:pt x="1311" y="802"/>
                  </a:cubicBezTo>
                  <a:cubicBezTo>
                    <a:pt x="1314" y="801"/>
                    <a:pt x="1314" y="805"/>
                    <a:pt x="1315" y="805"/>
                  </a:cubicBezTo>
                  <a:close/>
                  <a:moveTo>
                    <a:pt x="1190" y="1127"/>
                  </a:moveTo>
                  <a:cubicBezTo>
                    <a:pt x="1193" y="1123"/>
                    <a:pt x="1198" y="1114"/>
                    <a:pt x="1200" y="1117"/>
                  </a:cubicBezTo>
                  <a:cubicBezTo>
                    <a:pt x="1199" y="1121"/>
                    <a:pt x="1193" y="1132"/>
                    <a:pt x="1190" y="1127"/>
                  </a:cubicBezTo>
                  <a:close/>
                  <a:moveTo>
                    <a:pt x="1286" y="950"/>
                  </a:moveTo>
                  <a:cubicBezTo>
                    <a:pt x="1284" y="955"/>
                    <a:pt x="1282" y="961"/>
                    <a:pt x="1279" y="960"/>
                  </a:cubicBezTo>
                  <a:cubicBezTo>
                    <a:pt x="1280" y="956"/>
                    <a:pt x="1282" y="948"/>
                    <a:pt x="1286" y="950"/>
                  </a:cubicBezTo>
                  <a:close/>
                  <a:moveTo>
                    <a:pt x="1256" y="1009"/>
                  </a:moveTo>
                  <a:cubicBezTo>
                    <a:pt x="1260" y="1002"/>
                    <a:pt x="1265" y="995"/>
                    <a:pt x="1268" y="988"/>
                  </a:cubicBezTo>
                  <a:cubicBezTo>
                    <a:pt x="1270" y="981"/>
                    <a:pt x="1270" y="977"/>
                    <a:pt x="1272" y="972"/>
                  </a:cubicBezTo>
                  <a:cubicBezTo>
                    <a:pt x="1274" y="971"/>
                    <a:pt x="1275" y="973"/>
                    <a:pt x="1274" y="976"/>
                  </a:cubicBezTo>
                  <a:cubicBezTo>
                    <a:pt x="1274" y="979"/>
                    <a:pt x="1272" y="984"/>
                    <a:pt x="1271" y="987"/>
                  </a:cubicBezTo>
                  <a:cubicBezTo>
                    <a:pt x="1269" y="992"/>
                    <a:pt x="1265" y="1000"/>
                    <a:pt x="1264" y="1002"/>
                  </a:cubicBezTo>
                  <a:cubicBezTo>
                    <a:pt x="1262" y="1005"/>
                    <a:pt x="1262" y="1004"/>
                    <a:pt x="1259" y="1007"/>
                  </a:cubicBezTo>
                  <a:cubicBezTo>
                    <a:pt x="1260" y="1005"/>
                    <a:pt x="1258" y="1012"/>
                    <a:pt x="1256" y="1009"/>
                  </a:cubicBezTo>
                  <a:close/>
                  <a:moveTo>
                    <a:pt x="1260" y="1013"/>
                  </a:moveTo>
                  <a:cubicBezTo>
                    <a:pt x="1256" y="1019"/>
                    <a:pt x="1256" y="1018"/>
                    <a:pt x="1254" y="1025"/>
                  </a:cubicBezTo>
                  <a:cubicBezTo>
                    <a:pt x="1252" y="1025"/>
                    <a:pt x="1250" y="1030"/>
                    <a:pt x="1248" y="1027"/>
                  </a:cubicBezTo>
                  <a:cubicBezTo>
                    <a:pt x="1247" y="1023"/>
                    <a:pt x="1251" y="1024"/>
                    <a:pt x="1253" y="1020"/>
                  </a:cubicBezTo>
                  <a:cubicBezTo>
                    <a:pt x="1254" y="1017"/>
                    <a:pt x="1252" y="1017"/>
                    <a:pt x="1255" y="1012"/>
                  </a:cubicBezTo>
                  <a:cubicBezTo>
                    <a:pt x="1257" y="1014"/>
                    <a:pt x="1258" y="1012"/>
                    <a:pt x="1260" y="1013"/>
                  </a:cubicBezTo>
                  <a:close/>
                  <a:moveTo>
                    <a:pt x="1169" y="1155"/>
                  </a:moveTo>
                  <a:cubicBezTo>
                    <a:pt x="1165" y="1160"/>
                    <a:pt x="1160" y="1159"/>
                    <a:pt x="1167" y="1153"/>
                  </a:cubicBezTo>
                  <a:lnTo>
                    <a:pt x="1169" y="1155"/>
                  </a:lnTo>
                  <a:close/>
                  <a:moveTo>
                    <a:pt x="1239" y="1046"/>
                  </a:moveTo>
                  <a:cubicBezTo>
                    <a:pt x="1240" y="1045"/>
                    <a:pt x="1242" y="1041"/>
                    <a:pt x="1244" y="1040"/>
                  </a:cubicBezTo>
                  <a:cubicBezTo>
                    <a:pt x="1246" y="1042"/>
                    <a:pt x="1241" y="1048"/>
                    <a:pt x="1239" y="1046"/>
                  </a:cubicBezTo>
                  <a:close/>
                  <a:moveTo>
                    <a:pt x="1161" y="1159"/>
                  </a:moveTo>
                  <a:cubicBezTo>
                    <a:pt x="1165" y="1162"/>
                    <a:pt x="1155" y="1170"/>
                    <a:pt x="1153" y="1169"/>
                  </a:cubicBezTo>
                  <a:cubicBezTo>
                    <a:pt x="1152" y="1168"/>
                    <a:pt x="1159" y="1164"/>
                    <a:pt x="1161" y="1159"/>
                  </a:cubicBezTo>
                  <a:close/>
                  <a:moveTo>
                    <a:pt x="1301" y="865"/>
                  </a:moveTo>
                  <a:cubicBezTo>
                    <a:pt x="1302" y="862"/>
                    <a:pt x="1301" y="853"/>
                    <a:pt x="1304" y="855"/>
                  </a:cubicBezTo>
                  <a:cubicBezTo>
                    <a:pt x="1305" y="857"/>
                    <a:pt x="1305" y="859"/>
                    <a:pt x="1304" y="861"/>
                  </a:cubicBezTo>
                  <a:cubicBezTo>
                    <a:pt x="1303" y="864"/>
                    <a:pt x="1302" y="865"/>
                    <a:pt x="1301" y="865"/>
                  </a:cubicBezTo>
                  <a:close/>
                  <a:moveTo>
                    <a:pt x="1291" y="918"/>
                  </a:moveTo>
                  <a:cubicBezTo>
                    <a:pt x="1288" y="918"/>
                    <a:pt x="1289" y="911"/>
                    <a:pt x="1291" y="909"/>
                  </a:cubicBezTo>
                  <a:cubicBezTo>
                    <a:pt x="1293" y="911"/>
                    <a:pt x="1293" y="915"/>
                    <a:pt x="1291" y="918"/>
                  </a:cubicBezTo>
                  <a:close/>
                  <a:moveTo>
                    <a:pt x="548" y="174"/>
                  </a:moveTo>
                  <a:cubicBezTo>
                    <a:pt x="548" y="176"/>
                    <a:pt x="542" y="177"/>
                    <a:pt x="540" y="176"/>
                  </a:cubicBezTo>
                  <a:cubicBezTo>
                    <a:pt x="540" y="174"/>
                    <a:pt x="547" y="173"/>
                    <a:pt x="548" y="174"/>
                  </a:cubicBezTo>
                  <a:close/>
                  <a:moveTo>
                    <a:pt x="1300" y="878"/>
                  </a:moveTo>
                  <a:cubicBezTo>
                    <a:pt x="1299" y="881"/>
                    <a:pt x="1298" y="886"/>
                    <a:pt x="1297" y="890"/>
                  </a:cubicBezTo>
                  <a:cubicBezTo>
                    <a:pt x="1296" y="894"/>
                    <a:pt x="1295" y="898"/>
                    <a:pt x="1293" y="901"/>
                  </a:cubicBezTo>
                  <a:cubicBezTo>
                    <a:pt x="1291" y="900"/>
                    <a:pt x="1292" y="894"/>
                    <a:pt x="1294" y="888"/>
                  </a:cubicBezTo>
                  <a:cubicBezTo>
                    <a:pt x="1295" y="883"/>
                    <a:pt x="1298" y="878"/>
                    <a:pt x="1300" y="878"/>
                  </a:cubicBezTo>
                  <a:close/>
                  <a:moveTo>
                    <a:pt x="1216" y="1086"/>
                  </a:moveTo>
                  <a:cubicBezTo>
                    <a:pt x="1214" y="1090"/>
                    <a:pt x="1209" y="1093"/>
                    <a:pt x="1209" y="1089"/>
                  </a:cubicBezTo>
                  <a:cubicBezTo>
                    <a:pt x="1212" y="1084"/>
                    <a:pt x="1217" y="1082"/>
                    <a:pt x="1216" y="1086"/>
                  </a:cubicBezTo>
                  <a:close/>
                  <a:moveTo>
                    <a:pt x="1095" y="1221"/>
                  </a:moveTo>
                  <a:cubicBezTo>
                    <a:pt x="1095" y="1219"/>
                    <a:pt x="1099" y="1215"/>
                    <a:pt x="1102" y="1212"/>
                  </a:cubicBezTo>
                  <a:cubicBezTo>
                    <a:pt x="1106" y="1209"/>
                    <a:pt x="1110" y="1207"/>
                    <a:pt x="1112" y="1209"/>
                  </a:cubicBezTo>
                  <a:cubicBezTo>
                    <a:pt x="1110" y="1215"/>
                    <a:pt x="1104" y="1214"/>
                    <a:pt x="1101" y="1216"/>
                  </a:cubicBezTo>
                  <a:cubicBezTo>
                    <a:pt x="1098" y="1218"/>
                    <a:pt x="1098" y="1221"/>
                    <a:pt x="1095" y="1221"/>
                  </a:cubicBezTo>
                  <a:close/>
                  <a:moveTo>
                    <a:pt x="604" y="161"/>
                  </a:moveTo>
                  <a:cubicBezTo>
                    <a:pt x="606" y="161"/>
                    <a:pt x="605" y="162"/>
                    <a:pt x="604" y="162"/>
                  </a:cubicBezTo>
                  <a:cubicBezTo>
                    <a:pt x="603" y="165"/>
                    <a:pt x="609" y="162"/>
                    <a:pt x="608" y="165"/>
                  </a:cubicBezTo>
                  <a:cubicBezTo>
                    <a:pt x="603" y="166"/>
                    <a:pt x="599" y="165"/>
                    <a:pt x="598" y="163"/>
                  </a:cubicBezTo>
                  <a:cubicBezTo>
                    <a:pt x="600" y="163"/>
                    <a:pt x="604" y="163"/>
                    <a:pt x="604" y="161"/>
                  </a:cubicBezTo>
                  <a:close/>
                  <a:moveTo>
                    <a:pt x="1195" y="1113"/>
                  </a:moveTo>
                  <a:cubicBezTo>
                    <a:pt x="1194" y="1111"/>
                    <a:pt x="1199" y="1107"/>
                    <a:pt x="1195" y="1107"/>
                  </a:cubicBezTo>
                  <a:cubicBezTo>
                    <a:pt x="1197" y="1103"/>
                    <a:pt x="1199" y="1101"/>
                    <a:pt x="1201" y="1103"/>
                  </a:cubicBezTo>
                  <a:cubicBezTo>
                    <a:pt x="1196" y="1108"/>
                    <a:pt x="1199" y="1111"/>
                    <a:pt x="1195" y="1113"/>
                  </a:cubicBezTo>
                  <a:close/>
                  <a:moveTo>
                    <a:pt x="383" y="249"/>
                  </a:moveTo>
                  <a:cubicBezTo>
                    <a:pt x="383" y="258"/>
                    <a:pt x="369" y="254"/>
                    <a:pt x="383" y="249"/>
                  </a:cubicBezTo>
                  <a:close/>
                  <a:moveTo>
                    <a:pt x="1061" y="1247"/>
                  </a:moveTo>
                  <a:cubicBezTo>
                    <a:pt x="1059" y="1244"/>
                    <a:pt x="1059" y="1244"/>
                    <a:pt x="1059" y="1244"/>
                  </a:cubicBezTo>
                  <a:cubicBezTo>
                    <a:pt x="1062" y="1242"/>
                    <a:pt x="1064" y="1242"/>
                    <a:pt x="1066" y="1241"/>
                  </a:cubicBezTo>
                  <a:cubicBezTo>
                    <a:pt x="1067" y="1242"/>
                    <a:pt x="1064" y="1245"/>
                    <a:pt x="1061" y="1247"/>
                  </a:cubicBezTo>
                  <a:close/>
                  <a:moveTo>
                    <a:pt x="1030" y="1263"/>
                  </a:moveTo>
                  <a:cubicBezTo>
                    <a:pt x="1033" y="1262"/>
                    <a:pt x="1038" y="1256"/>
                    <a:pt x="1038" y="1260"/>
                  </a:cubicBezTo>
                  <a:cubicBezTo>
                    <a:pt x="1035" y="1263"/>
                    <a:pt x="1032" y="1266"/>
                    <a:pt x="1030" y="1263"/>
                  </a:cubicBezTo>
                  <a:close/>
                  <a:moveTo>
                    <a:pt x="1015" y="1275"/>
                  </a:moveTo>
                  <a:cubicBezTo>
                    <a:pt x="1014" y="1271"/>
                    <a:pt x="1023" y="1266"/>
                    <a:pt x="1026" y="1268"/>
                  </a:cubicBezTo>
                  <a:cubicBezTo>
                    <a:pt x="1023" y="1271"/>
                    <a:pt x="1019" y="1273"/>
                    <a:pt x="1015" y="1275"/>
                  </a:cubicBezTo>
                  <a:close/>
                  <a:moveTo>
                    <a:pt x="944" y="213"/>
                  </a:moveTo>
                  <a:cubicBezTo>
                    <a:pt x="942" y="216"/>
                    <a:pt x="938" y="211"/>
                    <a:pt x="936" y="210"/>
                  </a:cubicBezTo>
                  <a:cubicBezTo>
                    <a:pt x="934" y="209"/>
                    <a:pt x="931" y="209"/>
                    <a:pt x="930" y="208"/>
                  </a:cubicBezTo>
                  <a:cubicBezTo>
                    <a:pt x="930" y="208"/>
                    <a:pt x="929" y="206"/>
                    <a:pt x="929" y="206"/>
                  </a:cubicBezTo>
                  <a:cubicBezTo>
                    <a:pt x="927" y="205"/>
                    <a:pt x="923" y="204"/>
                    <a:pt x="920" y="203"/>
                  </a:cubicBezTo>
                  <a:cubicBezTo>
                    <a:pt x="916" y="201"/>
                    <a:pt x="913" y="200"/>
                    <a:pt x="909" y="199"/>
                  </a:cubicBezTo>
                  <a:cubicBezTo>
                    <a:pt x="906" y="197"/>
                    <a:pt x="903" y="196"/>
                    <a:pt x="899" y="194"/>
                  </a:cubicBezTo>
                  <a:cubicBezTo>
                    <a:pt x="900" y="193"/>
                    <a:pt x="906" y="193"/>
                    <a:pt x="908" y="194"/>
                  </a:cubicBezTo>
                  <a:cubicBezTo>
                    <a:pt x="910" y="194"/>
                    <a:pt x="913" y="195"/>
                    <a:pt x="915" y="197"/>
                  </a:cubicBezTo>
                  <a:cubicBezTo>
                    <a:pt x="918" y="198"/>
                    <a:pt x="921" y="200"/>
                    <a:pt x="924" y="202"/>
                  </a:cubicBezTo>
                  <a:cubicBezTo>
                    <a:pt x="925" y="202"/>
                    <a:pt x="926" y="201"/>
                    <a:pt x="927" y="202"/>
                  </a:cubicBezTo>
                  <a:cubicBezTo>
                    <a:pt x="927" y="202"/>
                    <a:pt x="928" y="204"/>
                    <a:pt x="928" y="204"/>
                  </a:cubicBezTo>
                  <a:cubicBezTo>
                    <a:pt x="931" y="205"/>
                    <a:pt x="932" y="204"/>
                    <a:pt x="934" y="206"/>
                  </a:cubicBezTo>
                  <a:cubicBezTo>
                    <a:pt x="938" y="208"/>
                    <a:pt x="941" y="211"/>
                    <a:pt x="944" y="213"/>
                  </a:cubicBezTo>
                  <a:close/>
                  <a:moveTo>
                    <a:pt x="1166" y="1144"/>
                  </a:moveTo>
                  <a:cubicBezTo>
                    <a:pt x="1161" y="1148"/>
                    <a:pt x="1151" y="1161"/>
                    <a:pt x="1149" y="1163"/>
                  </a:cubicBezTo>
                  <a:cubicBezTo>
                    <a:pt x="1146" y="1159"/>
                    <a:pt x="1160" y="1148"/>
                    <a:pt x="1163" y="1141"/>
                  </a:cubicBezTo>
                  <a:lnTo>
                    <a:pt x="1166" y="1144"/>
                  </a:lnTo>
                  <a:close/>
                  <a:moveTo>
                    <a:pt x="1102" y="1210"/>
                  </a:moveTo>
                  <a:cubicBezTo>
                    <a:pt x="1099" y="1209"/>
                    <a:pt x="1100" y="1207"/>
                    <a:pt x="1102" y="1205"/>
                  </a:cubicBezTo>
                  <a:cubicBezTo>
                    <a:pt x="1104" y="1203"/>
                    <a:pt x="1106" y="1201"/>
                    <a:pt x="1108" y="1200"/>
                  </a:cubicBezTo>
                  <a:cubicBezTo>
                    <a:pt x="1109" y="1203"/>
                    <a:pt x="1104" y="1207"/>
                    <a:pt x="1102" y="1210"/>
                  </a:cubicBezTo>
                  <a:close/>
                  <a:moveTo>
                    <a:pt x="1204" y="1090"/>
                  </a:moveTo>
                  <a:cubicBezTo>
                    <a:pt x="1200" y="1089"/>
                    <a:pt x="1205" y="1079"/>
                    <a:pt x="1209" y="1076"/>
                  </a:cubicBezTo>
                  <a:cubicBezTo>
                    <a:pt x="1213" y="1078"/>
                    <a:pt x="1206" y="1085"/>
                    <a:pt x="1204" y="1090"/>
                  </a:cubicBezTo>
                  <a:close/>
                  <a:moveTo>
                    <a:pt x="1173" y="1133"/>
                  </a:moveTo>
                  <a:cubicBezTo>
                    <a:pt x="1168" y="1139"/>
                    <a:pt x="1168" y="1139"/>
                    <a:pt x="1168" y="1139"/>
                  </a:cubicBezTo>
                  <a:cubicBezTo>
                    <a:pt x="1164" y="1138"/>
                    <a:pt x="1171" y="1130"/>
                    <a:pt x="1173" y="1133"/>
                  </a:cubicBezTo>
                  <a:close/>
                  <a:moveTo>
                    <a:pt x="1080" y="1227"/>
                  </a:moveTo>
                  <a:cubicBezTo>
                    <a:pt x="1079" y="1226"/>
                    <a:pt x="1080" y="1224"/>
                    <a:pt x="1081" y="1223"/>
                  </a:cubicBezTo>
                  <a:cubicBezTo>
                    <a:pt x="1082" y="1219"/>
                    <a:pt x="1082" y="1219"/>
                    <a:pt x="1088" y="1214"/>
                  </a:cubicBezTo>
                  <a:cubicBezTo>
                    <a:pt x="1088" y="1218"/>
                    <a:pt x="1087" y="1222"/>
                    <a:pt x="1080" y="1227"/>
                  </a:cubicBezTo>
                  <a:close/>
                  <a:moveTo>
                    <a:pt x="1002" y="242"/>
                  </a:moveTo>
                  <a:cubicBezTo>
                    <a:pt x="1001" y="243"/>
                    <a:pt x="997" y="242"/>
                    <a:pt x="993" y="239"/>
                  </a:cubicBezTo>
                  <a:cubicBezTo>
                    <a:pt x="990" y="237"/>
                    <a:pt x="986" y="234"/>
                    <a:pt x="984" y="233"/>
                  </a:cubicBezTo>
                  <a:cubicBezTo>
                    <a:pt x="986" y="232"/>
                    <a:pt x="989" y="233"/>
                    <a:pt x="993" y="235"/>
                  </a:cubicBezTo>
                  <a:cubicBezTo>
                    <a:pt x="996" y="237"/>
                    <a:pt x="1000" y="241"/>
                    <a:pt x="1002" y="242"/>
                  </a:cubicBezTo>
                  <a:close/>
                  <a:moveTo>
                    <a:pt x="1108" y="1198"/>
                  </a:moveTo>
                  <a:cubicBezTo>
                    <a:pt x="1113" y="1193"/>
                    <a:pt x="1113" y="1193"/>
                    <a:pt x="1113" y="1193"/>
                  </a:cubicBezTo>
                  <a:cubicBezTo>
                    <a:pt x="1116" y="1195"/>
                    <a:pt x="1110" y="1201"/>
                    <a:pt x="1108" y="1198"/>
                  </a:cubicBezTo>
                  <a:close/>
                  <a:moveTo>
                    <a:pt x="1072" y="1232"/>
                  </a:moveTo>
                  <a:cubicBezTo>
                    <a:pt x="1067" y="1235"/>
                    <a:pt x="1059" y="1239"/>
                    <a:pt x="1060" y="1235"/>
                  </a:cubicBezTo>
                  <a:cubicBezTo>
                    <a:pt x="1064" y="1232"/>
                    <a:pt x="1067" y="1230"/>
                    <a:pt x="1071" y="1228"/>
                  </a:cubicBezTo>
                  <a:cubicBezTo>
                    <a:pt x="1073" y="1229"/>
                    <a:pt x="1072" y="1231"/>
                    <a:pt x="1072" y="1232"/>
                  </a:cubicBezTo>
                  <a:close/>
                  <a:moveTo>
                    <a:pt x="576" y="178"/>
                  </a:moveTo>
                  <a:cubicBezTo>
                    <a:pt x="571" y="180"/>
                    <a:pt x="571" y="178"/>
                    <a:pt x="566" y="179"/>
                  </a:cubicBezTo>
                  <a:cubicBezTo>
                    <a:pt x="565" y="177"/>
                    <a:pt x="575" y="176"/>
                    <a:pt x="576" y="178"/>
                  </a:cubicBezTo>
                  <a:close/>
                  <a:moveTo>
                    <a:pt x="645" y="165"/>
                  </a:moveTo>
                  <a:cubicBezTo>
                    <a:pt x="653" y="165"/>
                    <a:pt x="645" y="171"/>
                    <a:pt x="641" y="169"/>
                  </a:cubicBezTo>
                  <a:cubicBezTo>
                    <a:pt x="640" y="166"/>
                    <a:pt x="647" y="167"/>
                    <a:pt x="645" y="165"/>
                  </a:cubicBezTo>
                  <a:close/>
                  <a:moveTo>
                    <a:pt x="983" y="232"/>
                  </a:moveTo>
                  <a:cubicBezTo>
                    <a:pt x="981" y="233"/>
                    <a:pt x="976" y="231"/>
                    <a:pt x="975" y="229"/>
                  </a:cubicBezTo>
                  <a:cubicBezTo>
                    <a:pt x="976" y="227"/>
                    <a:pt x="981" y="230"/>
                    <a:pt x="983" y="232"/>
                  </a:cubicBezTo>
                  <a:close/>
                  <a:moveTo>
                    <a:pt x="1195" y="1101"/>
                  </a:moveTo>
                  <a:cubicBezTo>
                    <a:pt x="1191" y="1107"/>
                    <a:pt x="1188" y="1110"/>
                    <a:pt x="1185" y="1109"/>
                  </a:cubicBezTo>
                  <a:cubicBezTo>
                    <a:pt x="1184" y="1106"/>
                    <a:pt x="1187" y="1106"/>
                    <a:pt x="1189" y="1105"/>
                  </a:cubicBezTo>
                  <a:cubicBezTo>
                    <a:pt x="1191" y="1103"/>
                    <a:pt x="1194" y="1097"/>
                    <a:pt x="1195" y="1101"/>
                  </a:cubicBezTo>
                  <a:close/>
                  <a:moveTo>
                    <a:pt x="916" y="1318"/>
                  </a:moveTo>
                  <a:cubicBezTo>
                    <a:pt x="914" y="1314"/>
                    <a:pt x="922" y="1314"/>
                    <a:pt x="926" y="1313"/>
                  </a:cubicBezTo>
                  <a:cubicBezTo>
                    <a:pt x="926" y="1316"/>
                    <a:pt x="919" y="1317"/>
                    <a:pt x="916" y="1318"/>
                  </a:cubicBezTo>
                  <a:close/>
                  <a:moveTo>
                    <a:pt x="1052" y="1245"/>
                  </a:moveTo>
                  <a:cubicBezTo>
                    <a:pt x="1054" y="1235"/>
                    <a:pt x="1043" y="1253"/>
                    <a:pt x="1036" y="1254"/>
                  </a:cubicBezTo>
                  <a:cubicBezTo>
                    <a:pt x="1036" y="1253"/>
                    <a:pt x="1037" y="1251"/>
                    <a:pt x="1039" y="1250"/>
                  </a:cubicBezTo>
                  <a:cubicBezTo>
                    <a:pt x="1037" y="1248"/>
                    <a:pt x="1032" y="1252"/>
                    <a:pt x="1034" y="1248"/>
                  </a:cubicBezTo>
                  <a:cubicBezTo>
                    <a:pt x="1040" y="1243"/>
                    <a:pt x="1045" y="1244"/>
                    <a:pt x="1049" y="1242"/>
                  </a:cubicBezTo>
                  <a:cubicBezTo>
                    <a:pt x="1052" y="1240"/>
                    <a:pt x="1054" y="1235"/>
                    <a:pt x="1058" y="1235"/>
                  </a:cubicBezTo>
                  <a:cubicBezTo>
                    <a:pt x="1057" y="1237"/>
                    <a:pt x="1057" y="1238"/>
                    <a:pt x="1056" y="1240"/>
                  </a:cubicBezTo>
                  <a:cubicBezTo>
                    <a:pt x="1055" y="1242"/>
                    <a:pt x="1053" y="1243"/>
                    <a:pt x="1052" y="1245"/>
                  </a:cubicBezTo>
                  <a:close/>
                  <a:moveTo>
                    <a:pt x="1133" y="1173"/>
                  </a:moveTo>
                  <a:cubicBezTo>
                    <a:pt x="1131" y="1172"/>
                    <a:pt x="1132" y="1171"/>
                    <a:pt x="1135" y="1168"/>
                  </a:cubicBezTo>
                  <a:cubicBezTo>
                    <a:pt x="1131" y="1169"/>
                    <a:pt x="1126" y="1174"/>
                    <a:pt x="1122" y="1179"/>
                  </a:cubicBezTo>
                  <a:cubicBezTo>
                    <a:pt x="1121" y="1180"/>
                    <a:pt x="1120" y="1181"/>
                    <a:pt x="1119" y="1182"/>
                  </a:cubicBezTo>
                  <a:cubicBezTo>
                    <a:pt x="1118" y="1183"/>
                    <a:pt x="1117" y="1184"/>
                    <a:pt x="1116" y="1184"/>
                  </a:cubicBezTo>
                  <a:cubicBezTo>
                    <a:pt x="1114" y="1186"/>
                    <a:pt x="1112" y="1186"/>
                    <a:pt x="1110" y="1186"/>
                  </a:cubicBezTo>
                  <a:cubicBezTo>
                    <a:pt x="1111" y="1183"/>
                    <a:pt x="1114" y="1181"/>
                    <a:pt x="1116" y="1179"/>
                  </a:cubicBezTo>
                  <a:cubicBezTo>
                    <a:pt x="1119" y="1178"/>
                    <a:pt x="1121" y="1177"/>
                    <a:pt x="1123" y="1175"/>
                  </a:cubicBezTo>
                  <a:cubicBezTo>
                    <a:pt x="1126" y="1172"/>
                    <a:pt x="1127" y="1169"/>
                    <a:pt x="1132" y="1165"/>
                  </a:cubicBezTo>
                  <a:cubicBezTo>
                    <a:pt x="1131" y="1165"/>
                    <a:pt x="1133" y="1165"/>
                    <a:pt x="1133" y="1164"/>
                  </a:cubicBezTo>
                  <a:cubicBezTo>
                    <a:pt x="1134" y="1163"/>
                    <a:pt x="1136" y="1162"/>
                    <a:pt x="1139" y="1159"/>
                  </a:cubicBezTo>
                  <a:cubicBezTo>
                    <a:pt x="1141" y="1157"/>
                    <a:pt x="1144" y="1154"/>
                    <a:pt x="1146" y="1150"/>
                  </a:cubicBezTo>
                  <a:cubicBezTo>
                    <a:pt x="1150" y="1150"/>
                    <a:pt x="1143" y="1155"/>
                    <a:pt x="1145" y="1156"/>
                  </a:cubicBezTo>
                  <a:cubicBezTo>
                    <a:pt x="1146" y="1157"/>
                    <a:pt x="1150" y="1148"/>
                    <a:pt x="1151" y="1152"/>
                  </a:cubicBezTo>
                  <a:cubicBezTo>
                    <a:pt x="1146" y="1159"/>
                    <a:pt x="1141" y="1165"/>
                    <a:pt x="1136" y="1165"/>
                  </a:cubicBezTo>
                  <a:cubicBezTo>
                    <a:pt x="1136" y="1168"/>
                    <a:pt x="1138" y="1169"/>
                    <a:pt x="1133" y="1173"/>
                  </a:cubicBezTo>
                  <a:close/>
                  <a:moveTo>
                    <a:pt x="864" y="1333"/>
                  </a:moveTo>
                  <a:cubicBezTo>
                    <a:pt x="861" y="1334"/>
                    <a:pt x="860" y="1332"/>
                    <a:pt x="858" y="1333"/>
                  </a:cubicBezTo>
                  <a:cubicBezTo>
                    <a:pt x="856" y="1333"/>
                    <a:pt x="852" y="1336"/>
                    <a:pt x="852" y="1333"/>
                  </a:cubicBezTo>
                  <a:cubicBezTo>
                    <a:pt x="858" y="1331"/>
                    <a:pt x="862" y="1331"/>
                    <a:pt x="864" y="1333"/>
                  </a:cubicBezTo>
                  <a:close/>
                  <a:moveTo>
                    <a:pt x="775" y="172"/>
                  </a:moveTo>
                  <a:cubicBezTo>
                    <a:pt x="772" y="171"/>
                    <a:pt x="772" y="172"/>
                    <a:pt x="770" y="172"/>
                  </a:cubicBezTo>
                  <a:cubicBezTo>
                    <a:pt x="768" y="172"/>
                    <a:pt x="767" y="170"/>
                    <a:pt x="767" y="170"/>
                  </a:cubicBezTo>
                  <a:cubicBezTo>
                    <a:pt x="765" y="170"/>
                    <a:pt x="757" y="172"/>
                    <a:pt x="757" y="168"/>
                  </a:cubicBezTo>
                  <a:cubicBezTo>
                    <a:pt x="761" y="168"/>
                    <a:pt x="776" y="168"/>
                    <a:pt x="775" y="172"/>
                  </a:cubicBezTo>
                  <a:close/>
                  <a:moveTo>
                    <a:pt x="814" y="178"/>
                  </a:moveTo>
                  <a:cubicBezTo>
                    <a:pt x="805" y="176"/>
                    <a:pt x="805" y="176"/>
                    <a:pt x="805" y="176"/>
                  </a:cubicBezTo>
                  <a:cubicBezTo>
                    <a:pt x="805" y="173"/>
                    <a:pt x="816" y="174"/>
                    <a:pt x="814" y="178"/>
                  </a:cubicBezTo>
                  <a:close/>
                  <a:moveTo>
                    <a:pt x="511" y="202"/>
                  </a:moveTo>
                  <a:cubicBezTo>
                    <a:pt x="510" y="203"/>
                    <a:pt x="505" y="205"/>
                    <a:pt x="501" y="206"/>
                  </a:cubicBezTo>
                  <a:cubicBezTo>
                    <a:pt x="496" y="202"/>
                    <a:pt x="511" y="197"/>
                    <a:pt x="511" y="202"/>
                  </a:cubicBezTo>
                  <a:close/>
                  <a:moveTo>
                    <a:pt x="828" y="179"/>
                  </a:moveTo>
                  <a:cubicBezTo>
                    <a:pt x="833" y="180"/>
                    <a:pt x="837" y="181"/>
                    <a:pt x="836" y="183"/>
                  </a:cubicBezTo>
                  <a:cubicBezTo>
                    <a:pt x="832" y="184"/>
                    <a:pt x="828" y="181"/>
                    <a:pt x="828" y="179"/>
                  </a:cubicBezTo>
                  <a:close/>
                  <a:moveTo>
                    <a:pt x="861" y="187"/>
                  </a:moveTo>
                  <a:cubicBezTo>
                    <a:pt x="864" y="190"/>
                    <a:pt x="868" y="189"/>
                    <a:pt x="871" y="192"/>
                  </a:cubicBezTo>
                  <a:cubicBezTo>
                    <a:pt x="870" y="192"/>
                    <a:pt x="869" y="193"/>
                    <a:pt x="869" y="194"/>
                  </a:cubicBezTo>
                  <a:cubicBezTo>
                    <a:pt x="865" y="192"/>
                    <a:pt x="861" y="190"/>
                    <a:pt x="861" y="187"/>
                  </a:cubicBezTo>
                  <a:close/>
                  <a:moveTo>
                    <a:pt x="536" y="195"/>
                  </a:moveTo>
                  <a:cubicBezTo>
                    <a:pt x="532" y="196"/>
                    <a:pt x="528" y="197"/>
                    <a:pt x="527" y="195"/>
                  </a:cubicBezTo>
                  <a:cubicBezTo>
                    <a:pt x="530" y="193"/>
                    <a:pt x="536" y="191"/>
                    <a:pt x="536" y="195"/>
                  </a:cubicBezTo>
                  <a:close/>
                  <a:moveTo>
                    <a:pt x="874" y="193"/>
                  </a:moveTo>
                  <a:cubicBezTo>
                    <a:pt x="882" y="195"/>
                    <a:pt x="882" y="195"/>
                    <a:pt x="882" y="195"/>
                  </a:cubicBezTo>
                  <a:cubicBezTo>
                    <a:pt x="883" y="198"/>
                    <a:pt x="871" y="195"/>
                    <a:pt x="874" y="193"/>
                  </a:cubicBezTo>
                  <a:close/>
                  <a:moveTo>
                    <a:pt x="1017" y="1262"/>
                  </a:moveTo>
                  <a:cubicBezTo>
                    <a:pt x="1020" y="1258"/>
                    <a:pt x="1023" y="1255"/>
                    <a:pt x="1029" y="1252"/>
                  </a:cubicBezTo>
                  <a:cubicBezTo>
                    <a:pt x="1030" y="1255"/>
                    <a:pt x="1021" y="1259"/>
                    <a:pt x="1017" y="1262"/>
                  </a:cubicBezTo>
                  <a:close/>
                  <a:moveTo>
                    <a:pt x="1109" y="1189"/>
                  </a:moveTo>
                  <a:cubicBezTo>
                    <a:pt x="1103" y="1200"/>
                    <a:pt x="1099" y="1188"/>
                    <a:pt x="1109" y="1189"/>
                  </a:cubicBezTo>
                  <a:close/>
                  <a:moveTo>
                    <a:pt x="966" y="1288"/>
                  </a:moveTo>
                  <a:cubicBezTo>
                    <a:pt x="964" y="1286"/>
                    <a:pt x="969" y="1283"/>
                    <a:pt x="972" y="1283"/>
                  </a:cubicBezTo>
                  <a:cubicBezTo>
                    <a:pt x="973" y="1285"/>
                    <a:pt x="969" y="1287"/>
                    <a:pt x="966" y="1288"/>
                  </a:cubicBezTo>
                  <a:close/>
                  <a:moveTo>
                    <a:pt x="934" y="1303"/>
                  </a:moveTo>
                  <a:cubicBezTo>
                    <a:pt x="932" y="1303"/>
                    <a:pt x="931" y="1301"/>
                    <a:pt x="928" y="1301"/>
                  </a:cubicBezTo>
                  <a:cubicBezTo>
                    <a:pt x="931" y="1300"/>
                    <a:pt x="945" y="1293"/>
                    <a:pt x="950" y="1292"/>
                  </a:cubicBezTo>
                  <a:cubicBezTo>
                    <a:pt x="952" y="1295"/>
                    <a:pt x="944" y="1296"/>
                    <a:pt x="941" y="1298"/>
                  </a:cubicBezTo>
                  <a:cubicBezTo>
                    <a:pt x="937" y="1300"/>
                    <a:pt x="937" y="1302"/>
                    <a:pt x="934" y="1303"/>
                  </a:cubicBezTo>
                  <a:close/>
                  <a:moveTo>
                    <a:pt x="743" y="1348"/>
                  </a:moveTo>
                  <a:cubicBezTo>
                    <a:pt x="741" y="1345"/>
                    <a:pt x="754" y="1344"/>
                    <a:pt x="753" y="1347"/>
                  </a:cubicBezTo>
                  <a:cubicBezTo>
                    <a:pt x="751" y="1348"/>
                    <a:pt x="747" y="1348"/>
                    <a:pt x="743" y="1348"/>
                  </a:cubicBezTo>
                  <a:close/>
                  <a:moveTo>
                    <a:pt x="1099" y="1197"/>
                  </a:moveTo>
                  <a:cubicBezTo>
                    <a:pt x="1095" y="1201"/>
                    <a:pt x="1092" y="1201"/>
                    <a:pt x="1091" y="1200"/>
                  </a:cubicBezTo>
                  <a:cubicBezTo>
                    <a:pt x="1095" y="1196"/>
                    <a:pt x="1097" y="1195"/>
                    <a:pt x="1099" y="1197"/>
                  </a:cubicBezTo>
                  <a:close/>
                  <a:moveTo>
                    <a:pt x="1127" y="354"/>
                  </a:moveTo>
                  <a:cubicBezTo>
                    <a:pt x="1122" y="355"/>
                    <a:pt x="1121" y="348"/>
                    <a:pt x="1120" y="345"/>
                  </a:cubicBezTo>
                  <a:cubicBezTo>
                    <a:pt x="1124" y="345"/>
                    <a:pt x="1126" y="351"/>
                    <a:pt x="1127" y="354"/>
                  </a:cubicBezTo>
                  <a:close/>
                  <a:moveTo>
                    <a:pt x="1138" y="363"/>
                  </a:moveTo>
                  <a:cubicBezTo>
                    <a:pt x="1135" y="366"/>
                    <a:pt x="1127" y="356"/>
                    <a:pt x="1127" y="353"/>
                  </a:cubicBezTo>
                  <a:cubicBezTo>
                    <a:pt x="1131" y="353"/>
                    <a:pt x="1134" y="359"/>
                    <a:pt x="1138" y="363"/>
                  </a:cubicBezTo>
                  <a:close/>
                  <a:moveTo>
                    <a:pt x="907" y="1307"/>
                  </a:moveTo>
                  <a:cubicBezTo>
                    <a:pt x="913" y="1305"/>
                    <a:pt x="922" y="1301"/>
                    <a:pt x="926" y="1301"/>
                  </a:cubicBezTo>
                  <a:cubicBezTo>
                    <a:pt x="928" y="1303"/>
                    <a:pt x="919" y="1307"/>
                    <a:pt x="917" y="1307"/>
                  </a:cubicBezTo>
                  <a:cubicBezTo>
                    <a:pt x="914" y="1308"/>
                    <a:pt x="906" y="1310"/>
                    <a:pt x="907" y="1307"/>
                  </a:cubicBezTo>
                  <a:close/>
                  <a:moveTo>
                    <a:pt x="855" y="1326"/>
                  </a:moveTo>
                  <a:cubicBezTo>
                    <a:pt x="852" y="1331"/>
                    <a:pt x="846" y="1328"/>
                    <a:pt x="841" y="1329"/>
                  </a:cubicBezTo>
                  <a:cubicBezTo>
                    <a:pt x="842" y="1327"/>
                    <a:pt x="845" y="1326"/>
                    <a:pt x="847" y="1326"/>
                  </a:cubicBezTo>
                  <a:cubicBezTo>
                    <a:pt x="847" y="1326"/>
                    <a:pt x="847" y="1328"/>
                    <a:pt x="848" y="1328"/>
                  </a:cubicBezTo>
                  <a:cubicBezTo>
                    <a:pt x="851" y="1329"/>
                    <a:pt x="854" y="1323"/>
                    <a:pt x="855" y="1326"/>
                  </a:cubicBezTo>
                  <a:close/>
                  <a:moveTo>
                    <a:pt x="809" y="1336"/>
                  </a:moveTo>
                  <a:cubicBezTo>
                    <a:pt x="812" y="1336"/>
                    <a:pt x="820" y="1332"/>
                    <a:pt x="820" y="1335"/>
                  </a:cubicBezTo>
                  <a:cubicBezTo>
                    <a:pt x="818" y="1337"/>
                    <a:pt x="808" y="1340"/>
                    <a:pt x="809" y="1336"/>
                  </a:cubicBezTo>
                  <a:close/>
                  <a:moveTo>
                    <a:pt x="590" y="183"/>
                  </a:moveTo>
                  <a:cubicBezTo>
                    <a:pt x="594" y="183"/>
                    <a:pt x="597" y="182"/>
                    <a:pt x="601" y="181"/>
                  </a:cubicBezTo>
                  <a:cubicBezTo>
                    <a:pt x="601" y="183"/>
                    <a:pt x="601" y="183"/>
                    <a:pt x="601" y="183"/>
                  </a:cubicBezTo>
                  <a:cubicBezTo>
                    <a:pt x="598" y="183"/>
                    <a:pt x="594" y="184"/>
                    <a:pt x="590" y="185"/>
                  </a:cubicBezTo>
                  <a:lnTo>
                    <a:pt x="590" y="183"/>
                  </a:lnTo>
                  <a:close/>
                  <a:moveTo>
                    <a:pt x="1096" y="322"/>
                  </a:moveTo>
                  <a:cubicBezTo>
                    <a:pt x="1099" y="324"/>
                    <a:pt x="1101" y="326"/>
                    <a:pt x="1101" y="328"/>
                  </a:cubicBezTo>
                  <a:cubicBezTo>
                    <a:pt x="1100" y="330"/>
                    <a:pt x="1098" y="331"/>
                    <a:pt x="1094" y="327"/>
                  </a:cubicBezTo>
                  <a:cubicBezTo>
                    <a:pt x="1095" y="326"/>
                    <a:pt x="1097" y="328"/>
                    <a:pt x="1098" y="327"/>
                  </a:cubicBezTo>
                  <a:cubicBezTo>
                    <a:pt x="1100" y="326"/>
                    <a:pt x="1092" y="323"/>
                    <a:pt x="1096" y="322"/>
                  </a:cubicBezTo>
                  <a:close/>
                  <a:moveTo>
                    <a:pt x="1181" y="425"/>
                  </a:moveTo>
                  <a:cubicBezTo>
                    <a:pt x="1179" y="421"/>
                    <a:pt x="1177" y="416"/>
                    <a:pt x="1175" y="412"/>
                  </a:cubicBezTo>
                  <a:cubicBezTo>
                    <a:pt x="1180" y="415"/>
                    <a:pt x="1184" y="422"/>
                    <a:pt x="1181" y="425"/>
                  </a:cubicBezTo>
                  <a:close/>
                  <a:moveTo>
                    <a:pt x="905" y="1311"/>
                  </a:moveTo>
                  <a:cubicBezTo>
                    <a:pt x="901" y="1313"/>
                    <a:pt x="899" y="1312"/>
                    <a:pt x="896" y="1313"/>
                  </a:cubicBezTo>
                  <a:cubicBezTo>
                    <a:pt x="897" y="1311"/>
                    <a:pt x="901" y="1309"/>
                    <a:pt x="905" y="1308"/>
                  </a:cubicBezTo>
                  <a:cubicBezTo>
                    <a:pt x="905" y="1309"/>
                    <a:pt x="904" y="1310"/>
                    <a:pt x="905" y="1311"/>
                  </a:cubicBezTo>
                  <a:close/>
                  <a:moveTo>
                    <a:pt x="672" y="1343"/>
                  </a:moveTo>
                  <a:cubicBezTo>
                    <a:pt x="675" y="1343"/>
                    <a:pt x="682" y="1342"/>
                    <a:pt x="680" y="1345"/>
                  </a:cubicBezTo>
                  <a:cubicBezTo>
                    <a:pt x="676" y="1345"/>
                    <a:pt x="672" y="1346"/>
                    <a:pt x="672" y="1343"/>
                  </a:cubicBezTo>
                  <a:close/>
                  <a:moveTo>
                    <a:pt x="658" y="1342"/>
                  </a:moveTo>
                  <a:cubicBezTo>
                    <a:pt x="663" y="1343"/>
                    <a:pt x="666" y="1340"/>
                    <a:pt x="666" y="1344"/>
                  </a:cubicBezTo>
                  <a:cubicBezTo>
                    <a:pt x="664" y="1345"/>
                    <a:pt x="658" y="1344"/>
                    <a:pt x="658" y="1342"/>
                  </a:cubicBezTo>
                  <a:close/>
                  <a:moveTo>
                    <a:pt x="1148" y="377"/>
                  </a:moveTo>
                  <a:cubicBezTo>
                    <a:pt x="1152" y="382"/>
                    <a:pt x="1152" y="382"/>
                    <a:pt x="1152" y="382"/>
                  </a:cubicBezTo>
                  <a:cubicBezTo>
                    <a:pt x="1150" y="385"/>
                    <a:pt x="1145" y="379"/>
                    <a:pt x="1148" y="377"/>
                  </a:cubicBezTo>
                  <a:close/>
                  <a:moveTo>
                    <a:pt x="1157" y="388"/>
                  </a:moveTo>
                  <a:cubicBezTo>
                    <a:pt x="1161" y="393"/>
                    <a:pt x="1163" y="396"/>
                    <a:pt x="1161" y="399"/>
                  </a:cubicBezTo>
                  <a:cubicBezTo>
                    <a:pt x="1159" y="398"/>
                    <a:pt x="1158" y="396"/>
                    <a:pt x="1157" y="393"/>
                  </a:cubicBezTo>
                  <a:cubicBezTo>
                    <a:pt x="1156" y="391"/>
                    <a:pt x="1156" y="389"/>
                    <a:pt x="1157" y="388"/>
                  </a:cubicBezTo>
                  <a:close/>
                  <a:moveTo>
                    <a:pt x="631" y="1341"/>
                  </a:moveTo>
                  <a:cubicBezTo>
                    <a:pt x="623" y="1340"/>
                    <a:pt x="623" y="1340"/>
                    <a:pt x="623" y="1340"/>
                  </a:cubicBezTo>
                  <a:cubicBezTo>
                    <a:pt x="622" y="1336"/>
                    <a:pt x="633" y="1338"/>
                    <a:pt x="631" y="1341"/>
                  </a:cubicBezTo>
                  <a:close/>
                  <a:moveTo>
                    <a:pt x="1192" y="437"/>
                  </a:moveTo>
                  <a:cubicBezTo>
                    <a:pt x="1189" y="439"/>
                    <a:pt x="1189" y="439"/>
                    <a:pt x="1189" y="439"/>
                  </a:cubicBezTo>
                  <a:cubicBezTo>
                    <a:pt x="1188" y="436"/>
                    <a:pt x="1182" y="431"/>
                    <a:pt x="1184" y="429"/>
                  </a:cubicBezTo>
                  <a:cubicBezTo>
                    <a:pt x="1186" y="428"/>
                    <a:pt x="1189" y="433"/>
                    <a:pt x="1192" y="437"/>
                  </a:cubicBezTo>
                  <a:close/>
                  <a:moveTo>
                    <a:pt x="1199" y="458"/>
                  </a:moveTo>
                  <a:cubicBezTo>
                    <a:pt x="1195" y="454"/>
                    <a:pt x="1199" y="453"/>
                    <a:pt x="1197" y="450"/>
                  </a:cubicBezTo>
                  <a:cubicBezTo>
                    <a:pt x="1196" y="447"/>
                    <a:pt x="1192" y="446"/>
                    <a:pt x="1192" y="442"/>
                  </a:cubicBezTo>
                  <a:cubicBezTo>
                    <a:pt x="1195" y="439"/>
                    <a:pt x="1196" y="447"/>
                    <a:pt x="1198" y="450"/>
                  </a:cubicBezTo>
                  <a:cubicBezTo>
                    <a:pt x="1200" y="453"/>
                    <a:pt x="1208" y="462"/>
                    <a:pt x="1206" y="467"/>
                  </a:cubicBezTo>
                  <a:cubicBezTo>
                    <a:pt x="1207" y="469"/>
                    <a:pt x="1206" y="466"/>
                    <a:pt x="1205" y="463"/>
                  </a:cubicBezTo>
                  <a:cubicBezTo>
                    <a:pt x="1204" y="460"/>
                    <a:pt x="1201" y="457"/>
                    <a:pt x="1199" y="458"/>
                  </a:cubicBezTo>
                  <a:close/>
                  <a:moveTo>
                    <a:pt x="1251" y="962"/>
                  </a:moveTo>
                  <a:cubicBezTo>
                    <a:pt x="1249" y="960"/>
                    <a:pt x="1254" y="947"/>
                    <a:pt x="1256" y="944"/>
                  </a:cubicBezTo>
                  <a:cubicBezTo>
                    <a:pt x="1259" y="946"/>
                    <a:pt x="1253" y="959"/>
                    <a:pt x="1251" y="962"/>
                  </a:cubicBezTo>
                  <a:close/>
                  <a:moveTo>
                    <a:pt x="1137" y="1145"/>
                  </a:moveTo>
                  <a:cubicBezTo>
                    <a:pt x="1134" y="1140"/>
                    <a:pt x="1144" y="1134"/>
                    <a:pt x="1147" y="1131"/>
                  </a:cubicBezTo>
                  <a:cubicBezTo>
                    <a:pt x="1150" y="1127"/>
                    <a:pt x="1154" y="1122"/>
                    <a:pt x="1158" y="1116"/>
                  </a:cubicBezTo>
                  <a:cubicBezTo>
                    <a:pt x="1160" y="1113"/>
                    <a:pt x="1163" y="1111"/>
                    <a:pt x="1165" y="1108"/>
                  </a:cubicBezTo>
                  <a:cubicBezTo>
                    <a:pt x="1167" y="1105"/>
                    <a:pt x="1169" y="1102"/>
                    <a:pt x="1171" y="1099"/>
                  </a:cubicBezTo>
                  <a:cubicBezTo>
                    <a:pt x="1172" y="1097"/>
                    <a:pt x="1176" y="1094"/>
                    <a:pt x="1178" y="1091"/>
                  </a:cubicBezTo>
                  <a:cubicBezTo>
                    <a:pt x="1179" y="1089"/>
                    <a:pt x="1179" y="1088"/>
                    <a:pt x="1180" y="1086"/>
                  </a:cubicBezTo>
                  <a:cubicBezTo>
                    <a:pt x="1180" y="1085"/>
                    <a:pt x="1181" y="1083"/>
                    <a:pt x="1181" y="1082"/>
                  </a:cubicBezTo>
                  <a:cubicBezTo>
                    <a:pt x="1183" y="1080"/>
                    <a:pt x="1186" y="1078"/>
                    <a:pt x="1188" y="1075"/>
                  </a:cubicBezTo>
                  <a:cubicBezTo>
                    <a:pt x="1192" y="1070"/>
                    <a:pt x="1197" y="1064"/>
                    <a:pt x="1200" y="1057"/>
                  </a:cubicBezTo>
                  <a:cubicBezTo>
                    <a:pt x="1204" y="1050"/>
                    <a:pt x="1208" y="1043"/>
                    <a:pt x="1211" y="1037"/>
                  </a:cubicBezTo>
                  <a:cubicBezTo>
                    <a:pt x="1214" y="1031"/>
                    <a:pt x="1218" y="1026"/>
                    <a:pt x="1221" y="1021"/>
                  </a:cubicBezTo>
                  <a:cubicBezTo>
                    <a:pt x="1224" y="1016"/>
                    <a:pt x="1225" y="1009"/>
                    <a:pt x="1227" y="1005"/>
                  </a:cubicBezTo>
                  <a:cubicBezTo>
                    <a:pt x="1229" y="1001"/>
                    <a:pt x="1232" y="999"/>
                    <a:pt x="1234" y="996"/>
                  </a:cubicBezTo>
                  <a:cubicBezTo>
                    <a:pt x="1236" y="992"/>
                    <a:pt x="1238" y="987"/>
                    <a:pt x="1239" y="983"/>
                  </a:cubicBezTo>
                  <a:cubicBezTo>
                    <a:pt x="1241" y="978"/>
                    <a:pt x="1243" y="974"/>
                    <a:pt x="1245" y="970"/>
                  </a:cubicBezTo>
                  <a:cubicBezTo>
                    <a:pt x="1248" y="971"/>
                    <a:pt x="1248" y="971"/>
                    <a:pt x="1248" y="971"/>
                  </a:cubicBezTo>
                  <a:cubicBezTo>
                    <a:pt x="1248" y="977"/>
                    <a:pt x="1245" y="977"/>
                    <a:pt x="1243" y="981"/>
                  </a:cubicBezTo>
                  <a:cubicBezTo>
                    <a:pt x="1238" y="991"/>
                    <a:pt x="1235" y="1000"/>
                    <a:pt x="1230" y="1009"/>
                  </a:cubicBezTo>
                  <a:cubicBezTo>
                    <a:pt x="1227" y="1017"/>
                    <a:pt x="1223" y="1024"/>
                    <a:pt x="1219" y="1032"/>
                  </a:cubicBezTo>
                  <a:cubicBezTo>
                    <a:pt x="1217" y="1035"/>
                    <a:pt x="1215" y="1038"/>
                    <a:pt x="1213" y="1042"/>
                  </a:cubicBezTo>
                  <a:cubicBezTo>
                    <a:pt x="1211" y="1045"/>
                    <a:pt x="1209" y="1048"/>
                    <a:pt x="1207" y="1051"/>
                  </a:cubicBezTo>
                  <a:cubicBezTo>
                    <a:pt x="1205" y="1054"/>
                    <a:pt x="1205" y="1056"/>
                    <a:pt x="1203" y="1059"/>
                  </a:cubicBezTo>
                  <a:cubicBezTo>
                    <a:pt x="1202" y="1061"/>
                    <a:pt x="1201" y="1063"/>
                    <a:pt x="1199" y="1065"/>
                  </a:cubicBezTo>
                  <a:cubicBezTo>
                    <a:pt x="1197" y="1067"/>
                    <a:pt x="1196" y="1068"/>
                    <a:pt x="1194" y="1070"/>
                  </a:cubicBezTo>
                  <a:cubicBezTo>
                    <a:pt x="1193" y="1073"/>
                    <a:pt x="1192" y="1076"/>
                    <a:pt x="1190" y="1079"/>
                  </a:cubicBezTo>
                  <a:cubicBezTo>
                    <a:pt x="1189" y="1081"/>
                    <a:pt x="1186" y="1083"/>
                    <a:pt x="1185" y="1085"/>
                  </a:cubicBezTo>
                  <a:cubicBezTo>
                    <a:pt x="1183" y="1088"/>
                    <a:pt x="1182" y="1092"/>
                    <a:pt x="1180" y="1095"/>
                  </a:cubicBezTo>
                  <a:cubicBezTo>
                    <a:pt x="1179" y="1097"/>
                    <a:pt x="1178" y="1097"/>
                    <a:pt x="1176" y="1099"/>
                  </a:cubicBezTo>
                  <a:cubicBezTo>
                    <a:pt x="1174" y="1101"/>
                    <a:pt x="1175" y="1102"/>
                    <a:pt x="1174" y="1104"/>
                  </a:cubicBezTo>
                  <a:cubicBezTo>
                    <a:pt x="1171" y="1107"/>
                    <a:pt x="1167" y="1110"/>
                    <a:pt x="1164" y="1114"/>
                  </a:cubicBezTo>
                  <a:cubicBezTo>
                    <a:pt x="1160" y="1118"/>
                    <a:pt x="1156" y="1124"/>
                    <a:pt x="1152" y="1129"/>
                  </a:cubicBezTo>
                  <a:cubicBezTo>
                    <a:pt x="1150" y="1132"/>
                    <a:pt x="1148" y="1135"/>
                    <a:pt x="1145" y="1137"/>
                  </a:cubicBezTo>
                  <a:cubicBezTo>
                    <a:pt x="1143" y="1140"/>
                    <a:pt x="1140" y="1142"/>
                    <a:pt x="1137" y="1145"/>
                  </a:cubicBezTo>
                  <a:close/>
                  <a:moveTo>
                    <a:pt x="841" y="1327"/>
                  </a:moveTo>
                  <a:cubicBezTo>
                    <a:pt x="840" y="1329"/>
                    <a:pt x="830" y="1330"/>
                    <a:pt x="831" y="1327"/>
                  </a:cubicBezTo>
                  <a:cubicBezTo>
                    <a:pt x="836" y="1325"/>
                    <a:pt x="838" y="1326"/>
                    <a:pt x="841" y="1327"/>
                  </a:cubicBezTo>
                  <a:close/>
                  <a:moveTo>
                    <a:pt x="797" y="1335"/>
                  </a:moveTo>
                  <a:cubicBezTo>
                    <a:pt x="797" y="1332"/>
                    <a:pt x="797" y="1332"/>
                    <a:pt x="797" y="1332"/>
                  </a:cubicBezTo>
                  <a:cubicBezTo>
                    <a:pt x="804" y="1332"/>
                    <a:pt x="811" y="1328"/>
                    <a:pt x="813" y="1332"/>
                  </a:cubicBezTo>
                  <a:cubicBezTo>
                    <a:pt x="807" y="1333"/>
                    <a:pt x="801" y="1333"/>
                    <a:pt x="797" y="1335"/>
                  </a:cubicBezTo>
                  <a:close/>
                  <a:moveTo>
                    <a:pt x="1232" y="520"/>
                  </a:moveTo>
                  <a:cubicBezTo>
                    <a:pt x="1230" y="516"/>
                    <a:pt x="1232" y="516"/>
                    <a:pt x="1230" y="513"/>
                  </a:cubicBezTo>
                  <a:cubicBezTo>
                    <a:pt x="1232" y="512"/>
                    <a:pt x="1236" y="520"/>
                    <a:pt x="1232" y="520"/>
                  </a:cubicBezTo>
                  <a:close/>
                  <a:moveTo>
                    <a:pt x="699" y="1337"/>
                  </a:moveTo>
                  <a:cubicBezTo>
                    <a:pt x="704" y="1337"/>
                    <a:pt x="706" y="1335"/>
                    <a:pt x="710" y="1337"/>
                  </a:cubicBezTo>
                  <a:cubicBezTo>
                    <a:pt x="702" y="1340"/>
                    <a:pt x="713" y="1336"/>
                    <a:pt x="713" y="1341"/>
                  </a:cubicBezTo>
                  <a:cubicBezTo>
                    <a:pt x="708" y="1343"/>
                    <a:pt x="699" y="1340"/>
                    <a:pt x="699" y="1337"/>
                  </a:cubicBezTo>
                  <a:close/>
                  <a:moveTo>
                    <a:pt x="524" y="1312"/>
                  </a:moveTo>
                  <a:cubicBezTo>
                    <a:pt x="529" y="1309"/>
                    <a:pt x="539" y="1318"/>
                    <a:pt x="545" y="1317"/>
                  </a:cubicBezTo>
                  <a:cubicBezTo>
                    <a:pt x="545" y="1318"/>
                    <a:pt x="547" y="1318"/>
                    <a:pt x="548" y="1319"/>
                  </a:cubicBezTo>
                  <a:cubicBezTo>
                    <a:pt x="544" y="1321"/>
                    <a:pt x="528" y="1315"/>
                    <a:pt x="524" y="1312"/>
                  </a:cubicBezTo>
                  <a:close/>
                  <a:moveTo>
                    <a:pt x="457" y="1282"/>
                  </a:moveTo>
                  <a:cubicBezTo>
                    <a:pt x="460" y="1281"/>
                    <a:pt x="465" y="1286"/>
                    <a:pt x="466" y="1287"/>
                  </a:cubicBezTo>
                  <a:cubicBezTo>
                    <a:pt x="463" y="1290"/>
                    <a:pt x="457" y="1284"/>
                    <a:pt x="457" y="1282"/>
                  </a:cubicBezTo>
                  <a:close/>
                  <a:moveTo>
                    <a:pt x="478" y="1292"/>
                  </a:moveTo>
                  <a:cubicBezTo>
                    <a:pt x="477" y="1294"/>
                    <a:pt x="471" y="1290"/>
                    <a:pt x="469" y="1289"/>
                  </a:cubicBezTo>
                  <a:cubicBezTo>
                    <a:pt x="469" y="1288"/>
                    <a:pt x="471" y="1289"/>
                    <a:pt x="473" y="1289"/>
                  </a:cubicBezTo>
                  <a:cubicBezTo>
                    <a:pt x="475" y="1290"/>
                    <a:pt x="477" y="1291"/>
                    <a:pt x="478" y="1292"/>
                  </a:cubicBezTo>
                  <a:close/>
                  <a:moveTo>
                    <a:pt x="431" y="1270"/>
                  </a:moveTo>
                  <a:cubicBezTo>
                    <a:pt x="432" y="1273"/>
                    <a:pt x="427" y="1267"/>
                    <a:pt x="424" y="1265"/>
                  </a:cubicBezTo>
                  <a:cubicBezTo>
                    <a:pt x="420" y="1262"/>
                    <a:pt x="416" y="1261"/>
                    <a:pt x="413" y="1259"/>
                  </a:cubicBezTo>
                  <a:cubicBezTo>
                    <a:pt x="416" y="1258"/>
                    <a:pt x="419" y="1259"/>
                    <a:pt x="423" y="1262"/>
                  </a:cubicBezTo>
                  <a:cubicBezTo>
                    <a:pt x="426" y="1265"/>
                    <a:pt x="429" y="1268"/>
                    <a:pt x="431" y="1270"/>
                  </a:cubicBezTo>
                  <a:close/>
                  <a:moveTo>
                    <a:pt x="400" y="1249"/>
                  </a:moveTo>
                  <a:cubicBezTo>
                    <a:pt x="405" y="1252"/>
                    <a:pt x="412" y="1253"/>
                    <a:pt x="410" y="1257"/>
                  </a:cubicBezTo>
                  <a:cubicBezTo>
                    <a:pt x="406" y="1255"/>
                    <a:pt x="399" y="1253"/>
                    <a:pt x="400" y="1249"/>
                  </a:cubicBezTo>
                  <a:close/>
                  <a:moveTo>
                    <a:pt x="312" y="1185"/>
                  </a:moveTo>
                  <a:cubicBezTo>
                    <a:pt x="311" y="1182"/>
                    <a:pt x="309" y="1177"/>
                    <a:pt x="303" y="1175"/>
                  </a:cubicBezTo>
                  <a:cubicBezTo>
                    <a:pt x="305" y="1171"/>
                    <a:pt x="309" y="1175"/>
                    <a:pt x="312" y="1179"/>
                  </a:cubicBezTo>
                  <a:cubicBezTo>
                    <a:pt x="315" y="1183"/>
                    <a:pt x="317" y="1187"/>
                    <a:pt x="312" y="1185"/>
                  </a:cubicBezTo>
                  <a:close/>
                  <a:moveTo>
                    <a:pt x="1176" y="427"/>
                  </a:moveTo>
                  <a:cubicBezTo>
                    <a:pt x="1175" y="428"/>
                    <a:pt x="1167" y="422"/>
                    <a:pt x="1170" y="420"/>
                  </a:cubicBezTo>
                  <a:cubicBezTo>
                    <a:pt x="1172" y="421"/>
                    <a:pt x="1174" y="424"/>
                    <a:pt x="1176" y="427"/>
                  </a:cubicBezTo>
                  <a:close/>
                  <a:moveTo>
                    <a:pt x="1178" y="431"/>
                  </a:moveTo>
                  <a:cubicBezTo>
                    <a:pt x="1180" y="431"/>
                    <a:pt x="1185" y="440"/>
                    <a:pt x="1183" y="441"/>
                  </a:cubicBezTo>
                  <a:cubicBezTo>
                    <a:pt x="1178" y="436"/>
                    <a:pt x="1181" y="435"/>
                    <a:pt x="1178" y="431"/>
                  </a:cubicBezTo>
                  <a:close/>
                  <a:moveTo>
                    <a:pt x="330" y="1193"/>
                  </a:moveTo>
                  <a:cubicBezTo>
                    <a:pt x="331" y="1195"/>
                    <a:pt x="334" y="1197"/>
                    <a:pt x="336" y="1199"/>
                  </a:cubicBezTo>
                  <a:cubicBezTo>
                    <a:pt x="338" y="1201"/>
                    <a:pt x="339" y="1203"/>
                    <a:pt x="337" y="1204"/>
                  </a:cubicBezTo>
                  <a:cubicBezTo>
                    <a:pt x="333" y="1200"/>
                    <a:pt x="330" y="1201"/>
                    <a:pt x="331" y="1197"/>
                  </a:cubicBezTo>
                  <a:cubicBezTo>
                    <a:pt x="331" y="1196"/>
                    <a:pt x="328" y="1194"/>
                    <a:pt x="330" y="1193"/>
                  </a:cubicBezTo>
                  <a:close/>
                  <a:moveTo>
                    <a:pt x="260" y="1126"/>
                  </a:moveTo>
                  <a:cubicBezTo>
                    <a:pt x="262" y="1124"/>
                    <a:pt x="269" y="1132"/>
                    <a:pt x="266" y="1133"/>
                  </a:cubicBezTo>
                  <a:cubicBezTo>
                    <a:pt x="262" y="1130"/>
                    <a:pt x="261" y="1129"/>
                    <a:pt x="260" y="1126"/>
                  </a:cubicBezTo>
                  <a:close/>
                  <a:moveTo>
                    <a:pt x="1206" y="476"/>
                  </a:moveTo>
                  <a:cubicBezTo>
                    <a:pt x="1209" y="480"/>
                    <a:pt x="1210" y="484"/>
                    <a:pt x="1211" y="487"/>
                  </a:cubicBezTo>
                  <a:cubicBezTo>
                    <a:pt x="1209" y="486"/>
                    <a:pt x="1202" y="477"/>
                    <a:pt x="1206" y="476"/>
                  </a:cubicBezTo>
                  <a:close/>
                  <a:moveTo>
                    <a:pt x="656" y="1334"/>
                  </a:moveTo>
                  <a:cubicBezTo>
                    <a:pt x="652" y="1333"/>
                    <a:pt x="645" y="1334"/>
                    <a:pt x="647" y="1331"/>
                  </a:cubicBezTo>
                  <a:cubicBezTo>
                    <a:pt x="650" y="1332"/>
                    <a:pt x="657" y="1331"/>
                    <a:pt x="656" y="1334"/>
                  </a:cubicBezTo>
                  <a:close/>
                  <a:moveTo>
                    <a:pt x="536" y="1311"/>
                  </a:moveTo>
                  <a:cubicBezTo>
                    <a:pt x="524" y="1306"/>
                    <a:pt x="519" y="1304"/>
                    <a:pt x="509" y="1299"/>
                  </a:cubicBezTo>
                  <a:cubicBezTo>
                    <a:pt x="512" y="1296"/>
                    <a:pt x="516" y="1301"/>
                    <a:pt x="519" y="1302"/>
                  </a:cubicBezTo>
                  <a:cubicBezTo>
                    <a:pt x="524" y="1303"/>
                    <a:pt x="529" y="1301"/>
                    <a:pt x="536" y="1304"/>
                  </a:cubicBezTo>
                  <a:cubicBezTo>
                    <a:pt x="537" y="1307"/>
                    <a:pt x="535" y="1307"/>
                    <a:pt x="536" y="1311"/>
                  </a:cubicBezTo>
                  <a:close/>
                  <a:moveTo>
                    <a:pt x="344" y="1208"/>
                  </a:moveTo>
                  <a:cubicBezTo>
                    <a:pt x="345" y="1204"/>
                    <a:pt x="349" y="1211"/>
                    <a:pt x="352" y="1213"/>
                  </a:cubicBezTo>
                  <a:cubicBezTo>
                    <a:pt x="354" y="1215"/>
                    <a:pt x="355" y="1215"/>
                    <a:pt x="357" y="1217"/>
                  </a:cubicBezTo>
                  <a:cubicBezTo>
                    <a:pt x="359" y="1218"/>
                    <a:pt x="361" y="1219"/>
                    <a:pt x="362" y="1221"/>
                  </a:cubicBezTo>
                  <a:cubicBezTo>
                    <a:pt x="356" y="1221"/>
                    <a:pt x="347" y="1210"/>
                    <a:pt x="344" y="1208"/>
                  </a:cubicBezTo>
                  <a:close/>
                  <a:moveTo>
                    <a:pt x="244" y="1105"/>
                  </a:moveTo>
                  <a:cubicBezTo>
                    <a:pt x="246" y="1103"/>
                    <a:pt x="253" y="1112"/>
                    <a:pt x="252" y="1114"/>
                  </a:cubicBezTo>
                  <a:cubicBezTo>
                    <a:pt x="250" y="1117"/>
                    <a:pt x="244" y="1107"/>
                    <a:pt x="244" y="1105"/>
                  </a:cubicBezTo>
                  <a:close/>
                  <a:moveTo>
                    <a:pt x="231" y="1084"/>
                  </a:moveTo>
                  <a:cubicBezTo>
                    <a:pt x="234" y="1088"/>
                    <a:pt x="238" y="1093"/>
                    <a:pt x="238" y="1096"/>
                  </a:cubicBezTo>
                  <a:cubicBezTo>
                    <a:pt x="236" y="1097"/>
                    <a:pt x="227" y="1085"/>
                    <a:pt x="231" y="1084"/>
                  </a:cubicBezTo>
                  <a:close/>
                  <a:moveTo>
                    <a:pt x="1267" y="689"/>
                  </a:moveTo>
                  <a:cubicBezTo>
                    <a:pt x="1266" y="688"/>
                    <a:pt x="1265" y="688"/>
                    <a:pt x="1264" y="690"/>
                  </a:cubicBezTo>
                  <a:cubicBezTo>
                    <a:pt x="1264" y="696"/>
                    <a:pt x="1265" y="698"/>
                    <a:pt x="1265" y="703"/>
                  </a:cubicBezTo>
                  <a:cubicBezTo>
                    <a:pt x="1265" y="706"/>
                    <a:pt x="1264" y="707"/>
                    <a:pt x="1264" y="710"/>
                  </a:cubicBezTo>
                  <a:cubicBezTo>
                    <a:pt x="1264" y="711"/>
                    <a:pt x="1265" y="713"/>
                    <a:pt x="1265" y="715"/>
                  </a:cubicBezTo>
                  <a:cubicBezTo>
                    <a:pt x="1265" y="716"/>
                    <a:pt x="1265" y="718"/>
                    <a:pt x="1265" y="720"/>
                  </a:cubicBezTo>
                  <a:cubicBezTo>
                    <a:pt x="1266" y="724"/>
                    <a:pt x="1266" y="728"/>
                    <a:pt x="1266" y="732"/>
                  </a:cubicBezTo>
                  <a:cubicBezTo>
                    <a:pt x="1266" y="738"/>
                    <a:pt x="1269" y="732"/>
                    <a:pt x="1269" y="735"/>
                  </a:cubicBezTo>
                  <a:cubicBezTo>
                    <a:pt x="1270" y="738"/>
                    <a:pt x="1268" y="738"/>
                    <a:pt x="1267" y="738"/>
                  </a:cubicBezTo>
                  <a:cubicBezTo>
                    <a:pt x="1267" y="741"/>
                    <a:pt x="1269" y="740"/>
                    <a:pt x="1269" y="743"/>
                  </a:cubicBezTo>
                  <a:cubicBezTo>
                    <a:pt x="1269" y="745"/>
                    <a:pt x="1268" y="745"/>
                    <a:pt x="1268" y="747"/>
                  </a:cubicBezTo>
                  <a:cubicBezTo>
                    <a:pt x="1268" y="752"/>
                    <a:pt x="1269" y="753"/>
                    <a:pt x="1268" y="758"/>
                  </a:cubicBezTo>
                  <a:cubicBezTo>
                    <a:pt x="1268" y="760"/>
                    <a:pt x="1267" y="761"/>
                    <a:pt x="1266" y="762"/>
                  </a:cubicBezTo>
                  <a:cubicBezTo>
                    <a:pt x="1266" y="763"/>
                    <a:pt x="1265" y="768"/>
                    <a:pt x="1265" y="772"/>
                  </a:cubicBezTo>
                  <a:cubicBezTo>
                    <a:pt x="1264" y="777"/>
                    <a:pt x="1263" y="782"/>
                    <a:pt x="1263" y="785"/>
                  </a:cubicBezTo>
                  <a:cubicBezTo>
                    <a:pt x="1264" y="791"/>
                    <a:pt x="1265" y="791"/>
                    <a:pt x="1266" y="797"/>
                  </a:cubicBezTo>
                  <a:cubicBezTo>
                    <a:pt x="1264" y="798"/>
                    <a:pt x="1265" y="802"/>
                    <a:pt x="1264" y="805"/>
                  </a:cubicBezTo>
                  <a:cubicBezTo>
                    <a:pt x="1264" y="805"/>
                    <a:pt x="1262" y="804"/>
                    <a:pt x="1262" y="805"/>
                  </a:cubicBezTo>
                  <a:cubicBezTo>
                    <a:pt x="1261" y="807"/>
                    <a:pt x="1262" y="811"/>
                    <a:pt x="1260" y="813"/>
                  </a:cubicBezTo>
                  <a:cubicBezTo>
                    <a:pt x="1260" y="814"/>
                    <a:pt x="1259" y="814"/>
                    <a:pt x="1259" y="815"/>
                  </a:cubicBezTo>
                  <a:cubicBezTo>
                    <a:pt x="1257" y="819"/>
                    <a:pt x="1256" y="824"/>
                    <a:pt x="1256" y="831"/>
                  </a:cubicBezTo>
                  <a:cubicBezTo>
                    <a:pt x="1256" y="834"/>
                    <a:pt x="1257" y="835"/>
                    <a:pt x="1257" y="839"/>
                  </a:cubicBezTo>
                  <a:cubicBezTo>
                    <a:pt x="1255" y="838"/>
                    <a:pt x="1254" y="840"/>
                    <a:pt x="1252" y="843"/>
                  </a:cubicBezTo>
                  <a:cubicBezTo>
                    <a:pt x="1251" y="846"/>
                    <a:pt x="1253" y="849"/>
                    <a:pt x="1252" y="853"/>
                  </a:cubicBezTo>
                  <a:cubicBezTo>
                    <a:pt x="1251" y="857"/>
                    <a:pt x="1248" y="859"/>
                    <a:pt x="1246" y="863"/>
                  </a:cubicBezTo>
                  <a:cubicBezTo>
                    <a:pt x="1245" y="866"/>
                    <a:pt x="1245" y="871"/>
                    <a:pt x="1244" y="876"/>
                  </a:cubicBezTo>
                  <a:cubicBezTo>
                    <a:pt x="1243" y="879"/>
                    <a:pt x="1241" y="881"/>
                    <a:pt x="1240" y="884"/>
                  </a:cubicBezTo>
                  <a:cubicBezTo>
                    <a:pt x="1239" y="888"/>
                    <a:pt x="1238" y="893"/>
                    <a:pt x="1237" y="896"/>
                  </a:cubicBezTo>
                  <a:cubicBezTo>
                    <a:pt x="1237" y="897"/>
                    <a:pt x="1234" y="900"/>
                    <a:pt x="1234" y="901"/>
                  </a:cubicBezTo>
                  <a:cubicBezTo>
                    <a:pt x="1234" y="901"/>
                    <a:pt x="1235" y="913"/>
                    <a:pt x="1231" y="914"/>
                  </a:cubicBezTo>
                  <a:cubicBezTo>
                    <a:pt x="1228" y="914"/>
                    <a:pt x="1230" y="915"/>
                    <a:pt x="1229" y="919"/>
                  </a:cubicBezTo>
                  <a:cubicBezTo>
                    <a:pt x="1228" y="921"/>
                    <a:pt x="1224" y="925"/>
                    <a:pt x="1228" y="927"/>
                  </a:cubicBezTo>
                  <a:cubicBezTo>
                    <a:pt x="1226" y="931"/>
                    <a:pt x="1224" y="928"/>
                    <a:pt x="1222" y="931"/>
                  </a:cubicBezTo>
                  <a:cubicBezTo>
                    <a:pt x="1221" y="933"/>
                    <a:pt x="1222" y="935"/>
                    <a:pt x="1221" y="938"/>
                  </a:cubicBezTo>
                  <a:cubicBezTo>
                    <a:pt x="1220" y="939"/>
                    <a:pt x="1218" y="939"/>
                    <a:pt x="1218" y="942"/>
                  </a:cubicBezTo>
                  <a:cubicBezTo>
                    <a:pt x="1217" y="947"/>
                    <a:pt x="1219" y="943"/>
                    <a:pt x="1220" y="946"/>
                  </a:cubicBezTo>
                  <a:cubicBezTo>
                    <a:pt x="1218" y="949"/>
                    <a:pt x="1217" y="949"/>
                    <a:pt x="1216" y="952"/>
                  </a:cubicBezTo>
                  <a:cubicBezTo>
                    <a:pt x="1215" y="955"/>
                    <a:pt x="1216" y="962"/>
                    <a:pt x="1213" y="962"/>
                  </a:cubicBezTo>
                  <a:cubicBezTo>
                    <a:pt x="1208" y="962"/>
                    <a:pt x="1213" y="963"/>
                    <a:pt x="1210" y="967"/>
                  </a:cubicBezTo>
                  <a:cubicBezTo>
                    <a:pt x="1209" y="969"/>
                    <a:pt x="1205" y="970"/>
                    <a:pt x="1203" y="972"/>
                  </a:cubicBezTo>
                  <a:cubicBezTo>
                    <a:pt x="1203" y="975"/>
                    <a:pt x="1202" y="979"/>
                    <a:pt x="1199" y="984"/>
                  </a:cubicBezTo>
                  <a:cubicBezTo>
                    <a:pt x="1197" y="988"/>
                    <a:pt x="1194" y="992"/>
                    <a:pt x="1192" y="993"/>
                  </a:cubicBezTo>
                  <a:cubicBezTo>
                    <a:pt x="1191" y="995"/>
                    <a:pt x="1190" y="997"/>
                    <a:pt x="1189" y="999"/>
                  </a:cubicBezTo>
                  <a:cubicBezTo>
                    <a:pt x="1188" y="1001"/>
                    <a:pt x="1188" y="1002"/>
                    <a:pt x="1189" y="1003"/>
                  </a:cubicBezTo>
                  <a:cubicBezTo>
                    <a:pt x="1186" y="1006"/>
                    <a:pt x="1188" y="1000"/>
                    <a:pt x="1185" y="1003"/>
                  </a:cubicBezTo>
                  <a:cubicBezTo>
                    <a:pt x="1182" y="1009"/>
                    <a:pt x="1182" y="1013"/>
                    <a:pt x="1176" y="1021"/>
                  </a:cubicBezTo>
                  <a:cubicBezTo>
                    <a:pt x="1172" y="1026"/>
                    <a:pt x="1164" y="1029"/>
                    <a:pt x="1167" y="1036"/>
                  </a:cubicBezTo>
                  <a:cubicBezTo>
                    <a:pt x="1163" y="1036"/>
                    <a:pt x="1163" y="1042"/>
                    <a:pt x="1159" y="1045"/>
                  </a:cubicBezTo>
                  <a:cubicBezTo>
                    <a:pt x="1159" y="1045"/>
                    <a:pt x="1155" y="1047"/>
                    <a:pt x="1154" y="1048"/>
                  </a:cubicBezTo>
                  <a:cubicBezTo>
                    <a:pt x="1153" y="1049"/>
                    <a:pt x="1152" y="1052"/>
                    <a:pt x="1151" y="1053"/>
                  </a:cubicBezTo>
                  <a:cubicBezTo>
                    <a:pt x="1150" y="1054"/>
                    <a:pt x="1148" y="1056"/>
                    <a:pt x="1146" y="1058"/>
                  </a:cubicBezTo>
                  <a:cubicBezTo>
                    <a:pt x="1145" y="1059"/>
                    <a:pt x="1144" y="1060"/>
                    <a:pt x="1143" y="1061"/>
                  </a:cubicBezTo>
                  <a:cubicBezTo>
                    <a:pt x="1142" y="1062"/>
                    <a:pt x="1141" y="1063"/>
                    <a:pt x="1140" y="1065"/>
                  </a:cubicBezTo>
                  <a:cubicBezTo>
                    <a:pt x="1138" y="1067"/>
                    <a:pt x="1138" y="1070"/>
                    <a:pt x="1136" y="1073"/>
                  </a:cubicBezTo>
                  <a:cubicBezTo>
                    <a:pt x="1134" y="1075"/>
                    <a:pt x="1133" y="1074"/>
                    <a:pt x="1132" y="1076"/>
                  </a:cubicBezTo>
                  <a:cubicBezTo>
                    <a:pt x="1131" y="1077"/>
                    <a:pt x="1130" y="1081"/>
                    <a:pt x="1128" y="1079"/>
                  </a:cubicBezTo>
                  <a:cubicBezTo>
                    <a:pt x="1125" y="1081"/>
                    <a:pt x="1126" y="1083"/>
                    <a:pt x="1124" y="1085"/>
                  </a:cubicBezTo>
                  <a:cubicBezTo>
                    <a:pt x="1122" y="1087"/>
                    <a:pt x="1121" y="1086"/>
                    <a:pt x="1119" y="1088"/>
                  </a:cubicBezTo>
                  <a:cubicBezTo>
                    <a:pt x="1116" y="1092"/>
                    <a:pt x="1115" y="1094"/>
                    <a:pt x="1112" y="1097"/>
                  </a:cubicBezTo>
                  <a:cubicBezTo>
                    <a:pt x="1111" y="1097"/>
                    <a:pt x="1111" y="1099"/>
                    <a:pt x="1110" y="1099"/>
                  </a:cubicBezTo>
                  <a:cubicBezTo>
                    <a:pt x="1110" y="1099"/>
                    <a:pt x="1109" y="1098"/>
                    <a:pt x="1109" y="1098"/>
                  </a:cubicBezTo>
                  <a:cubicBezTo>
                    <a:pt x="1106" y="1100"/>
                    <a:pt x="1102" y="1105"/>
                    <a:pt x="1101" y="1106"/>
                  </a:cubicBezTo>
                  <a:cubicBezTo>
                    <a:pt x="1099" y="1108"/>
                    <a:pt x="1098" y="1112"/>
                    <a:pt x="1096" y="1114"/>
                  </a:cubicBezTo>
                  <a:cubicBezTo>
                    <a:pt x="1094" y="1116"/>
                    <a:pt x="1092" y="1115"/>
                    <a:pt x="1090" y="1117"/>
                  </a:cubicBezTo>
                  <a:cubicBezTo>
                    <a:pt x="1087" y="1119"/>
                    <a:pt x="1088" y="1121"/>
                    <a:pt x="1086" y="1122"/>
                  </a:cubicBezTo>
                  <a:cubicBezTo>
                    <a:pt x="1084" y="1124"/>
                    <a:pt x="1082" y="1125"/>
                    <a:pt x="1080" y="1126"/>
                  </a:cubicBezTo>
                  <a:cubicBezTo>
                    <a:pt x="1079" y="1127"/>
                    <a:pt x="1077" y="1129"/>
                    <a:pt x="1076" y="1131"/>
                  </a:cubicBezTo>
                  <a:cubicBezTo>
                    <a:pt x="1074" y="1133"/>
                    <a:pt x="1072" y="1135"/>
                    <a:pt x="1069" y="1137"/>
                  </a:cubicBezTo>
                  <a:cubicBezTo>
                    <a:pt x="1067" y="1138"/>
                    <a:pt x="1066" y="1138"/>
                    <a:pt x="1064" y="1140"/>
                  </a:cubicBezTo>
                  <a:cubicBezTo>
                    <a:pt x="1062" y="1141"/>
                    <a:pt x="1060" y="1144"/>
                    <a:pt x="1058" y="1145"/>
                  </a:cubicBezTo>
                  <a:cubicBezTo>
                    <a:pt x="1057" y="1146"/>
                    <a:pt x="1055" y="1146"/>
                    <a:pt x="1054" y="1147"/>
                  </a:cubicBezTo>
                  <a:cubicBezTo>
                    <a:pt x="1051" y="1149"/>
                    <a:pt x="1047" y="1152"/>
                    <a:pt x="1044" y="1154"/>
                  </a:cubicBezTo>
                  <a:cubicBezTo>
                    <a:pt x="1043" y="1155"/>
                    <a:pt x="1043" y="1156"/>
                    <a:pt x="1042" y="1157"/>
                  </a:cubicBezTo>
                  <a:cubicBezTo>
                    <a:pt x="1040" y="1158"/>
                    <a:pt x="1038" y="1158"/>
                    <a:pt x="1036" y="1159"/>
                  </a:cubicBezTo>
                  <a:cubicBezTo>
                    <a:pt x="1034" y="1161"/>
                    <a:pt x="1032" y="1163"/>
                    <a:pt x="1029" y="1165"/>
                  </a:cubicBezTo>
                  <a:cubicBezTo>
                    <a:pt x="1027" y="1166"/>
                    <a:pt x="1024" y="1168"/>
                    <a:pt x="1022" y="1170"/>
                  </a:cubicBezTo>
                  <a:cubicBezTo>
                    <a:pt x="1019" y="1172"/>
                    <a:pt x="1015" y="1173"/>
                    <a:pt x="1013" y="1175"/>
                  </a:cubicBezTo>
                  <a:cubicBezTo>
                    <a:pt x="1010" y="1177"/>
                    <a:pt x="1007" y="1179"/>
                    <a:pt x="1004" y="1181"/>
                  </a:cubicBezTo>
                  <a:cubicBezTo>
                    <a:pt x="1002" y="1182"/>
                    <a:pt x="999" y="1182"/>
                    <a:pt x="997" y="1184"/>
                  </a:cubicBezTo>
                  <a:cubicBezTo>
                    <a:pt x="995" y="1185"/>
                    <a:pt x="991" y="1189"/>
                    <a:pt x="987" y="1191"/>
                  </a:cubicBezTo>
                  <a:cubicBezTo>
                    <a:pt x="986" y="1191"/>
                    <a:pt x="983" y="1192"/>
                    <a:pt x="981" y="1192"/>
                  </a:cubicBezTo>
                  <a:cubicBezTo>
                    <a:pt x="973" y="1197"/>
                    <a:pt x="965" y="1204"/>
                    <a:pt x="956" y="1203"/>
                  </a:cubicBezTo>
                  <a:cubicBezTo>
                    <a:pt x="958" y="1201"/>
                    <a:pt x="960" y="1200"/>
                    <a:pt x="964" y="1198"/>
                  </a:cubicBezTo>
                  <a:cubicBezTo>
                    <a:pt x="967" y="1197"/>
                    <a:pt x="970" y="1196"/>
                    <a:pt x="973" y="1194"/>
                  </a:cubicBezTo>
                  <a:cubicBezTo>
                    <a:pt x="975" y="1193"/>
                    <a:pt x="978" y="1191"/>
                    <a:pt x="980" y="1190"/>
                  </a:cubicBezTo>
                  <a:cubicBezTo>
                    <a:pt x="982" y="1189"/>
                    <a:pt x="983" y="1190"/>
                    <a:pt x="984" y="1189"/>
                  </a:cubicBezTo>
                  <a:cubicBezTo>
                    <a:pt x="986" y="1189"/>
                    <a:pt x="986" y="1188"/>
                    <a:pt x="986" y="1187"/>
                  </a:cubicBezTo>
                  <a:cubicBezTo>
                    <a:pt x="986" y="1187"/>
                    <a:pt x="988" y="1187"/>
                    <a:pt x="989" y="1186"/>
                  </a:cubicBezTo>
                  <a:cubicBezTo>
                    <a:pt x="991" y="1186"/>
                    <a:pt x="992" y="1185"/>
                    <a:pt x="993" y="1185"/>
                  </a:cubicBezTo>
                  <a:cubicBezTo>
                    <a:pt x="994" y="1184"/>
                    <a:pt x="995" y="1182"/>
                    <a:pt x="997" y="1181"/>
                  </a:cubicBezTo>
                  <a:cubicBezTo>
                    <a:pt x="999" y="1179"/>
                    <a:pt x="1003" y="1179"/>
                    <a:pt x="1006" y="1177"/>
                  </a:cubicBezTo>
                  <a:cubicBezTo>
                    <a:pt x="1010" y="1175"/>
                    <a:pt x="1014" y="1171"/>
                    <a:pt x="1018" y="1167"/>
                  </a:cubicBezTo>
                  <a:cubicBezTo>
                    <a:pt x="1022" y="1164"/>
                    <a:pt x="1027" y="1161"/>
                    <a:pt x="1030" y="1160"/>
                  </a:cubicBezTo>
                  <a:cubicBezTo>
                    <a:pt x="1031" y="1160"/>
                    <a:pt x="1029" y="1163"/>
                    <a:pt x="1028" y="1163"/>
                  </a:cubicBezTo>
                  <a:cubicBezTo>
                    <a:pt x="1033" y="1160"/>
                    <a:pt x="1035" y="1155"/>
                    <a:pt x="1040" y="1152"/>
                  </a:cubicBezTo>
                  <a:cubicBezTo>
                    <a:pt x="1041" y="1151"/>
                    <a:pt x="1044" y="1152"/>
                    <a:pt x="1045" y="1151"/>
                  </a:cubicBezTo>
                  <a:cubicBezTo>
                    <a:pt x="1047" y="1149"/>
                    <a:pt x="1047" y="1148"/>
                    <a:pt x="1048" y="1147"/>
                  </a:cubicBezTo>
                  <a:cubicBezTo>
                    <a:pt x="1051" y="1145"/>
                    <a:pt x="1061" y="1137"/>
                    <a:pt x="1066" y="1133"/>
                  </a:cubicBezTo>
                  <a:cubicBezTo>
                    <a:pt x="1066" y="1132"/>
                    <a:pt x="1066" y="1131"/>
                    <a:pt x="1068" y="1130"/>
                  </a:cubicBezTo>
                  <a:cubicBezTo>
                    <a:pt x="1069" y="1129"/>
                    <a:pt x="1071" y="1129"/>
                    <a:pt x="1071" y="1129"/>
                  </a:cubicBezTo>
                  <a:cubicBezTo>
                    <a:pt x="1072" y="1128"/>
                    <a:pt x="1073" y="1127"/>
                    <a:pt x="1074" y="1126"/>
                  </a:cubicBezTo>
                  <a:cubicBezTo>
                    <a:pt x="1076" y="1125"/>
                    <a:pt x="1078" y="1124"/>
                    <a:pt x="1079" y="1123"/>
                  </a:cubicBezTo>
                  <a:cubicBezTo>
                    <a:pt x="1080" y="1123"/>
                    <a:pt x="1081" y="1120"/>
                    <a:pt x="1083" y="1118"/>
                  </a:cubicBezTo>
                  <a:cubicBezTo>
                    <a:pt x="1087" y="1115"/>
                    <a:pt x="1092" y="1110"/>
                    <a:pt x="1096" y="1106"/>
                  </a:cubicBezTo>
                  <a:cubicBezTo>
                    <a:pt x="1099" y="1103"/>
                    <a:pt x="1101" y="1100"/>
                    <a:pt x="1104" y="1098"/>
                  </a:cubicBezTo>
                  <a:cubicBezTo>
                    <a:pt x="1105" y="1096"/>
                    <a:pt x="1108" y="1095"/>
                    <a:pt x="1109" y="1093"/>
                  </a:cubicBezTo>
                  <a:cubicBezTo>
                    <a:pt x="1112" y="1090"/>
                    <a:pt x="1114" y="1087"/>
                    <a:pt x="1116" y="1084"/>
                  </a:cubicBezTo>
                  <a:cubicBezTo>
                    <a:pt x="1117" y="1082"/>
                    <a:pt x="1120" y="1079"/>
                    <a:pt x="1123" y="1076"/>
                  </a:cubicBezTo>
                  <a:cubicBezTo>
                    <a:pt x="1125" y="1072"/>
                    <a:pt x="1128" y="1069"/>
                    <a:pt x="1129" y="1069"/>
                  </a:cubicBezTo>
                  <a:cubicBezTo>
                    <a:pt x="1133" y="1068"/>
                    <a:pt x="1130" y="1069"/>
                    <a:pt x="1134" y="1064"/>
                  </a:cubicBezTo>
                  <a:cubicBezTo>
                    <a:pt x="1136" y="1062"/>
                    <a:pt x="1138" y="1061"/>
                    <a:pt x="1139" y="1060"/>
                  </a:cubicBezTo>
                  <a:cubicBezTo>
                    <a:pt x="1140" y="1058"/>
                    <a:pt x="1139" y="1058"/>
                    <a:pt x="1141" y="1055"/>
                  </a:cubicBezTo>
                  <a:cubicBezTo>
                    <a:pt x="1140" y="1055"/>
                    <a:pt x="1142" y="1055"/>
                    <a:pt x="1142" y="1054"/>
                  </a:cubicBezTo>
                  <a:cubicBezTo>
                    <a:pt x="1142" y="1054"/>
                    <a:pt x="1141" y="1053"/>
                    <a:pt x="1142" y="1052"/>
                  </a:cubicBezTo>
                  <a:cubicBezTo>
                    <a:pt x="1143" y="1050"/>
                    <a:pt x="1146" y="1049"/>
                    <a:pt x="1147" y="1047"/>
                  </a:cubicBezTo>
                  <a:cubicBezTo>
                    <a:pt x="1150" y="1044"/>
                    <a:pt x="1152" y="1041"/>
                    <a:pt x="1154" y="1038"/>
                  </a:cubicBezTo>
                  <a:cubicBezTo>
                    <a:pt x="1155" y="1035"/>
                    <a:pt x="1157" y="1032"/>
                    <a:pt x="1158" y="1030"/>
                  </a:cubicBezTo>
                  <a:cubicBezTo>
                    <a:pt x="1161" y="1027"/>
                    <a:pt x="1165" y="1025"/>
                    <a:pt x="1168" y="1021"/>
                  </a:cubicBezTo>
                  <a:cubicBezTo>
                    <a:pt x="1170" y="1019"/>
                    <a:pt x="1171" y="1015"/>
                    <a:pt x="1172" y="1012"/>
                  </a:cubicBezTo>
                  <a:cubicBezTo>
                    <a:pt x="1176" y="1004"/>
                    <a:pt x="1184" y="995"/>
                    <a:pt x="1188" y="986"/>
                  </a:cubicBezTo>
                  <a:cubicBezTo>
                    <a:pt x="1189" y="984"/>
                    <a:pt x="1190" y="981"/>
                    <a:pt x="1190" y="979"/>
                  </a:cubicBezTo>
                  <a:cubicBezTo>
                    <a:pt x="1192" y="978"/>
                    <a:pt x="1194" y="975"/>
                    <a:pt x="1196" y="972"/>
                  </a:cubicBezTo>
                  <a:cubicBezTo>
                    <a:pt x="1198" y="969"/>
                    <a:pt x="1200" y="965"/>
                    <a:pt x="1202" y="961"/>
                  </a:cubicBezTo>
                  <a:cubicBezTo>
                    <a:pt x="1204" y="957"/>
                    <a:pt x="1206" y="952"/>
                    <a:pt x="1207" y="948"/>
                  </a:cubicBezTo>
                  <a:cubicBezTo>
                    <a:pt x="1209" y="944"/>
                    <a:pt x="1211" y="940"/>
                    <a:pt x="1213" y="936"/>
                  </a:cubicBezTo>
                  <a:cubicBezTo>
                    <a:pt x="1217" y="935"/>
                    <a:pt x="1212" y="941"/>
                    <a:pt x="1214" y="941"/>
                  </a:cubicBezTo>
                  <a:cubicBezTo>
                    <a:pt x="1217" y="940"/>
                    <a:pt x="1218" y="932"/>
                    <a:pt x="1220" y="929"/>
                  </a:cubicBezTo>
                  <a:cubicBezTo>
                    <a:pt x="1217" y="925"/>
                    <a:pt x="1217" y="938"/>
                    <a:pt x="1214" y="934"/>
                  </a:cubicBezTo>
                  <a:cubicBezTo>
                    <a:pt x="1216" y="931"/>
                    <a:pt x="1213" y="931"/>
                    <a:pt x="1216" y="927"/>
                  </a:cubicBezTo>
                  <a:cubicBezTo>
                    <a:pt x="1216" y="926"/>
                    <a:pt x="1218" y="927"/>
                    <a:pt x="1219" y="925"/>
                  </a:cubicBezTo>
                  <a:cubicBezTo>
                    <a:pt x="1222" y="919"/>
                    <a:pt x="1223" y="909"/>
                    <a:pt x="1226" y="902"/>
                  </a:cubicBezTo>
                  <a:cubicBezTo>
                    <a:pt x="1227" y="899"/>
                    <a:pt x="1228" y="898"/>
                    <a:pt x="1229" y="895"/>
                  </a:cubicBezTo>
                  <a:cubicBezTo>
                    <a:pt x="1230" y="893"/>
                    <a:pt x="1231" y="890"/>
                    <a:pt x="1232" y="887"/>
                  </a:cubicBezTo>
                  <a:cubicBezTo>
                    <a:pt x="1233" y="883"/>
                    <a:pt x="1235" y="880"/>
                    <a:pt x="1236" y="877"/>
                  </a:cubicBezTo>
                  <a:cubicBezTo>
                    <a:pt x="1237" y="871"/>
                    <a:pt x="1238" y="864"/>
                    <a:pt x="1240" y="857"/>
                  </a:cubicBezTo>
                  <a:cubicBezTo>
                    <a:pt x="1241" y="851"/>
                    <a:pt x="1244" y="846"/>
                    <a:pt x="1245" y="840"/>
                  </a:cubicBezTo>
                  <a:cubicBezTo>
                    <a:pt x="1246" y="837"/>
                    <a:pt x="1246" y="829"/>
                    <a:pt x="1247" y="824"/>
                  </a:cubicBezTo>
                  <a:cubicBezTo>
                    <a:pt x="1248" y="822"/>
                    <a:pt x="1249" y="820"/>
                    <a:pt x="1250" y="818"/>
                  </a:cubicBezTo>
                  <a:cubicBezTo>
                    <a:pt x="1251" y="812"/>
                    <a:pt x="1251" y="805"/>
                    <a:pt x="1251" y="799"/>
                  </a:cubicBezTo>
                  <a:cubicBezTo>
                    <a:pt x="1251" y="792"/>
                    <a:pt x="1251" y="786"/>
                    <a:pt x="1252" y="780"/>
                  </a:cubicBezTo>
                  <a:cubicBezTo>
                    <a:pt x="1253" y="778"/>
                    <a:pt x="1255" y="777"/>
                    <a:pt x="1255" y="776"/>
                  </a:cubicBezTo>
                  <a:cubicBezTo>
                    <a:pt x="1257" y="770"/>
                    <a:pt x="1255" y="762"/>
                    <a:pt x="1255" y="755"/>
                  </a:cubicBezTo>
                  <a:cubicBezTo>
                    <a:pt x="1255" y="750"/>
                    <a:pt x="1257" y="748"/>
                    <a:pt x="1257" y="740"/>
                  </a:cubicBezTo>
                  <a:cubicBezTo>
                    <a:pt x="1257" y="738"/>
                    <a:pt x="1255" y="734"/>
                    <a:pt x="1255" y="734"/>
                  </a:cubicBezTo>
                  <a:cubicBezTo>
                    <a:pt x="1255" y="731"/>
                    <a:pt x="1257" y="729"/>
                    <a:pt x="1257" y="727"/>
                  </a:cubicBezTo>
                  <a:cubicBezTo>
                    <a:pt x="1257" y="724"/>
                    <a:pt x="1256" y="722"/>
                    <a:pt x="1255" y="719"/>
                  </a:cubicBezTo>
                  <a:cubicBezTo>
                    <a:pt x="1255" y="715"/>
                    <a:pt x="1256" y="711"/>
                    <a:pt x="1256" y="706"/>
                  </a:cubicBezTo>
                  <a:cubicBezTo>
                    <a:pt x="1256" y="704"/>
                    <a:pt x="1255" y="702"/>
                    <a:pt x="1255" y="700"/>
                  </a:cubicBezTo>
                  <a:cubicBezTo>
                    <a:pt x="1255" y="694"/>
                    <a:pt x="1257" y="687"/>
                    <a:pt x="1255" y="677"/>
                  </a:cubicBezTo>
                  <a:cubicBezTo>
                    <a:pt x="1255" y="675"/>
                    <a:pt x="1254" y="674"/>
                    <a:pt x="1253" y="671"/>
                  </a:cubicBezTo>
                  <a:cubicBezTo>
                    <a:pt x="1253" y="669"/>
                    <a:pt x="1253" y="667"/>
                    <a:pt x="1253" y="665"/>
                  </a:cubicBezTo>
                  <a:cubicBezTo>
                    <a:pt x="1252" y="662"/>
                    <a:pt x="1252" y="660"/>
                    <a:pt x="1251" y="658"/>
                  </a:cubicBezTo>
                  <a:cubicBezTo>
                    <a:pt x="1250" y="656"/>
                    <a:pt x="1250" y="654"/>
                    <a:pt x="1251" y="652"/>
                  </a:cubicBezTo>
                  <a:cubicBezTo>
                    <a:pt x="1251" y="650"/>
                    <a:pt x="1250" y="646"/>
                    <a:pt x="1249" y="640"/>
                  </a:cubicBezTo>
                  <a:cubicBezTo>
                    <a:pt x="1248" y="634"/>
                    <a:pt x="1249" y="629"/>
                    <a:pt x="1247" y="622"/>
                  </a:cubicBezTo>
                  <a:cubicBezTo>
                    <a:pt x="1247" y="618"/>
                    <a:pt x="1245" y="615"/>
                    <a:pt x="1244" y="612"/>
                  </a:cubicBezTo>
                  <a:cubicBezTo>
                    <a:pt x="1243" y="606"/>
                    <a:pt x="1243" y="601"/>
                    <a:pt x="1241" y="595"/>
                  </a:cubicBezTo>
                  <a:cubicBezTo>
                    <a:pt x="1240" y="591"/>
                    <a:pt x="1237" y="585"/>
                    <a:pt x="1236" y="581"/>
                  </a:cubicBezTo>
                  <a:cubicBezTo>
                    <a:pt x="1236" y="577"/>
                    <a:pt x="1236" y="573"/>
                    <a:pt x="1235" y="569"/>
                  </a:cubicBezTo>
                  <a:cubicBezTo>
                    <a:pt x="1233" y="563"/>
                    <a:pt x="1230" y="552"/>
                    <a:pt x="1228" y="548"/>
                  </a:cubicBezTo>
                  <a:cubicBezTo>
                    <a:pt x="1228" y="547"/>
                    <a:pt x="1227" y="547"/>
                    <a:pt x="1226" y="545"/>
                  </a:cubicBezTo>
                  <a:cubicBezTo>
                    <a:pt x="1225" y="542"/>
                    <a:pt x="1226" y="541"/>
                    <a:pt x="1225" y="538"/>
                  </a:cubicBezTo>
                  <a:cubicBezTo>
                    <a:pt x="1224" y="536"/>
                    <a:pt x="1220" y="529"/>
                    <a:pt x="1220" y="527"/>
                  </a:cubicBezTo>
                  <a:cubicBezTo>
                    <a:pt x="1220" y="526"/>
                    <a:pt x="1222" y="525"/>
                    <a:pt x="1221" y="523"/>
                  </a:cubicBezTo>
                  <a:cubicBezTo>
                    <a:pt x="1220" y="520"/>
                    <a:pt x="1218" y="518"/>
                    <a:pt x="1217" y="515"/>
                  </a:cubicBezTo>
                  <a:cubicBezTo>
                    <a:pt x="1215" y="512"/>
                    <a:pt x="1217" y="507"/>
                    <a:pt x="1212" y="500"/>
                  </a:cubicBezTo>
                  <a:cubicBezTo>
                    <a:pt x="1218" y="499"/>
                    <a:pt x="1218" y="514"/>
                    <a:pt x="1223" y="512"/>
                  </a:cubicBezTo>
                  <a:cubicBezTo>
                    <a:pt x="1226" y="516"/>
                    <a:pt x="1226" y="522"/>
                    <a:pt x="1228" y="525"/>
                  </a:cubicBezTo>
                  <a:cubicBezTo>
                    <a:pt x="1229" y="528"/>
                    <a:pt x="1230" y="527"/>
                    <a:pt x="1232" y="530"/>
                  </a:cubicBezTo>
                  <a:cubicBezTo>
                    <a:pt x="1235" y="535"/>
                    <a:pt x="1230" y="533"/>
                    <a:pt x="1231" y="536"/>
                  </a:cubicBezTo>
                  <a:cubicBezTo>
                    <a:pt x="1231" y="538"/>
                    <a:pt x="1233" y="541"/>
                    <a:pt x="1234" y="543"/>
                  </a:cubicBezTo>
                  <a:cubicBezTo>
                    <a:pt x="1234" y="544"/>
                    <a:pt x="1233" y="548"/>
                    <a:pt x="1234" y="551"/>
                  </a:cubicBezTo>
                  <a:cubicBezTo>
                    <a:pt x="1235" y="555"/>
                    <a:pt x="1237" y="549"/>
                    <a:pt x="1238" y="554"/>
                  </a:cubicBezTo>
                  <a:cubicBezTo>
                    <a:pt x="1240" y="560"/>
                    <a:pt x="1237" y="556"/>
                    <a:pt x="1235" y="557"/>
                  </a:cubicBezTo>
                  <a:cubicBezTo>
                    <a:pt x="1239" y="566"/>
                    <a:pt x="1239" y="566"/>
                    <a:pt x="1239" y="566"/>
                  </a:cubicBezTo>
                  <a:cubicBezTo>
                    <a:pt x="1242" y="570"/>
                    <a:pt x="1237" y="557"/>
                    <a:pt x="1242" y="561"/>
                  </a:cubicBezTo>
                  <a:cubicBezTo>
                    <a:pt x="1243" y="566"/>
                    <a:pt x="1246" y="570"/>
                    <a:pt x="1246" y="574"/>
                  </a:cubicBezTo>
                  <a:cubicBezTo>
                    <a:pt x="1246" y="577"/>
                    <a:pt x="1245" y="577"/>
                    <a:pt x="1245" y="578"/>
                  </a:cubicBezTo>
                  <a:cubicBezTo>
                    <a:pt x="1245" y="580"/>
                    <a:pt x="1245" y="582"/>
                    <a:pt x="1245" y="583"/>
                  </a:cubicBezTo>
                  <a:cubicBezTo>
                    <a:pt x="1245" y="585"/>
                    <a:pt x="1245" y="590"/>
                    <a:pt x="1246" y="596"/>
                  </a:cubicBezTo>
                  <a:cubicBezTo>
                    <a:pt x="1247" y="601"/>
                    <a:pt x="1249" y="607"/>
                    <a:pt x="1251" y="610"/>
                  </a:cubicBezTo>
                  <a:cubicBezTo>
                    <a:pt x="1251" y="610"/>
                    <a:pt x="1252" y="604"/>
                    <a:pt x="1253" y="608"/>
                  </a:cubicBezTo>
                  <a:cubicBezTo>
                    <a:pt x="1253" y="609"/>
                    <a:pt x="1252" y="612"/>
                    <a:pt x="1253" y="614"/>
                  </a:cubicBezTo>
                  <a:cubicBezTo>
                    <a:pt x="1254" y="615"/>
                    <a:pt x="1255" y="613"/>
                    <a:pt x="1256" y="615"/>
                  </a:cubicBezTo>
                  <a:cubicBezTo>
                    <a:pt x="1256" y="616"/>
                    <a:pt x="1257" y="619"/>
                    <a:pt x="1258" y="619"/>
                  </a:cubicBezTo>
                  <a:cubicBezTo>
                    <a:pt x="1259" y="622"/>
                    <a:pt x="1257" y="623"/>
                    <a:pt x="1257" y="624"/>
                  </a:cubicBezTo>
                  <a:cubicBezTo>
                    <a:pt x="1258" y="627"/>
                    <a:pt x="1260" y="628"/>
                    <a:pt x="1260" y="630"/>
                  </a:cubicBezTo>
                  <a:cubicBezTo>
                    <a:pt x="1261" y="633"/>
                    <a:pt x="1259" y="634"/>
                    <a:pt x="1260" y="636"/>
                  </a:cubicBezTo>
                  <a:cubicBezTo>
                    <a:pt x="1260" y="639"/>
                    <a:pt x="1262" y="639"/>
                    <a:pt x="1263" y="642"/>
                  </a:cubicBezTo>
                  <a:cubicBezTo>
                    <a:pt x="1263" y="645"/>
                    <a:pt x="1262" y="644"/>
                    <a:pt x="1263" y="650"/>
                  </a:cubicBezTo>
                  <a:cubicBezTo>
                    <a:pt x="1263" y="652"/>
                    <a:pt x="1264" y="654"/>
                    <a:pt x="1264" y="657"/>
                  </a:cubicBezTo>
                  <a:cubicBezTo>
                    <a:pt x="1265" y="659"/>
                    <a:pt x="1265" y="662"/>
                    <a:pt x="1266" y="664"/>
                  </a:cubicBezTo>
                  <a:cubicBezTo>
                    <a:pt x="1266" y="669"/>
                    <a:pt x="1266" y="674"/>
                    <a:pt x="1264" y="677"/>
                  </a:cubicBezTo>
                  <a:cubicBezTo>
                    <a:pt x="1265" y="682"/>
                    <a:pt x="1266" y="685"/>
                    <a:pt x="1267" y="689"/>
                  </a:cubicBezTo>
                  <a:close/>
                  <a:moveTo>
                    <a:pt x="1235" y="978"/>
                  </a:moveTo>
                  <a:cubicBezTo>
                    <a:pt x="1233" y="981"/>
                    <a:pt x="1231" y="989"/>
                    <a:pt x="1228" y="990"/>
                  </a:cubicBezTo>
                  <a:cubicBezTo>
                    <a:pt x="1228" y="989"/>
                    <a:pt x="1232" y="974"/>
                    <a:pt x="1235" y="978"/>
                  </a:cubicBezTo>
                  <a:close/>
                  <a:moveTo>
                    <a:pt x="453" y="1276"/>
                  </a:moveTo>
                  <a:cubicBezTo>
                    <a:pt x="449" y="1274"/>
                    <a:pt x="445" y="1272"/>
                    <a:pt x="443" y="1270"/>
                  </a:cubicBezTo>
                  <a:cubicBezTo>
                    <a:pt x="444" y="1270"/>
                    <a:pt x="447" y="1271"/>
                    <a:pt x="450" y="1272"/>
                  </a:cubicBezTo>
                  <a:cubicBezTo>
                    <a:pt x="452" y="1273"/>
                    <a:pt x="454" y="1275"/>
                    <a:pt x="453" y="1276"/>
                  </a:cubicBezTo>
                  <a:close/>
                  <a:moveTo>
                    <a:pt x="1182" y="1070"/>
                  </a:moveTo>
                  <a:cubicBezTo>
                    <a:pt x="1185" y="1067"/>
                    <a:pt x="1188" y="1059"/>
                    <a:pt x="1190" y="1062"/>
                  </a:cubicBezTo>
                  <a:cubicBezTo>
                    <a:pt x="1189" y="1064"/>
                    <a:pt x="1184" y="1073"/>
                    <a:pt x="1182" y="1070"/>
                  </a:cubicBezTo>
                  <a:close/>
                  <a:moveTo>
                    <a:pt x="1251" y="605"/>
                  </a:moveTo>
                  <a:cubicBezTo>
                    <a:pt x="1250" y="600"/>
                    <a:pt x="1248" y="594"/>
                    <a:pt x="1246" y="589"/>
                  </a:cubicBezTo>
                  <a:cubicBezTo>
                    <a:pt x="1248" y="587"/>
                    <a:pt x="1249" y="591"/>
                    <a:pt x="1249" y="593"/>
                  </a:cubicBezTo>
                  <a:cubicBezTo>
                    <a:pt x="1250" y="594"/>
                    <a:pt x="1251" y="597"/>
                    <a:pt x="1252" y="600"/>
                  </a:cubicBezTo>
                  <a:cubicBezTo>
                    <a:pt x="1252" y="603"/>
                    <a:pt x="1253" y="605"/>
                    <a:pt x="1251" y="605"/>
                  </a:cubicBezTo>
                  <a:close/>
                  <a:moveTo>
                    <a:pt x="1259" y="896"/>
                  </a:moveTo>
                  <a:cubicBezTo>
                    <a:pt x="1258" y="899"/>
                    <a:pt x="1258" y="899"/>
                    <a:pt x="1258" y="899"/>
                  </a:cubicBezTo>
                  <a:cubicBezTo>
                    <a:pt x="1257" y="899"/>
                    <a:pt x="1257" y="900"/>
                    <a:pt x="1257" y="901"/>
                  </a:cubicBezTo>
                  <a:cubicBezTo>
                    <a:pt x="1255" y="900"/>
                    <a:pt x="1255" y="900"/>
                    <a:pt x="1255" y="900"/>
                  </a:cubicBezTo>
                  <a:cubicBezTo>
                    <a:pt x="1255" y="899"/>
                    <a:pt x="1255" y="899"/>
                    <a:pt x="1254" y="898"/>
                  </a:cubicBezTo>
                  <a:cubicBezTo>
                    <a:pt x="1255" y="895"/>
                    <a:pt x="1255" y="895"/>
                    <a:pt x="1255" y="895"/>
                  </a:cubicBezTo>
                  <a:cubicBezTo>
                    <a:pt x="1256" y="896"/>
                    <a:pt x="1256" y="895"/>
                    <a:pt x="1256" y="894"/>
                  </a:cubicBezTo>
                  <a:cubicBezTo>
                    <a:pt x="1258" y="895"/>
                    <a:pt x="1258" y="895"/>
                    <a:pt x="1258" y="895"/>
                  </a:cubicBezTo>
                  <a:cubicBezTo>
                    <a:pt x="1258" y="896"/>
                    <a:pt x="1258" y="896"/>
                    <a:pt x="1259" y="896"/>
                  </a:cubicBezTo>
                  <a:close/>
                  <a:moveTo>
                    <a:pt x="1173" y="1080"/>
                  </a:moveTo>
                  <a:cubicBezTo>
                    <a:pt x="1175" y="1077"/>
                    <a:pt x="1176" y="1077"/>
                    <a:pt x="1178" y="1074"/>
                  </a:cubicBezTo>
                  <a:cubicBezTo>
                    <a:pt x="1179" y="1077"/>
                    <a:pt x="1175" y="1084"/>
                    <a:pt x="1173" y="1080"/>
                  </a:cubicBezTo>
                  <a:close/>
                  <a:moveTo>
                    <a:pt x="1253" y="914"/>
                  </a:moveTo>
                  <a:cubicBezTo>
                    <a:pt x="1251" y="914"/>
                    <a:pt x="1251" y="912"/>
                    <a:pt x="1251" y="909"/>
                  </a:cubicBezTo>
                  <a:cubicBezTo>
                    <a:pt x="1252" y="906"/>
                    <a:pt x="1252" y="903"/>
                    <a:pt x="1253" y="903"/>
                  </a:cubicBezTo>
                  <a:cubicBezTo>
                    <a:pt x="1255" y="905"/>
                    <a:pt x="1254" y="909"/>
                    <a:pt x="1253" y="914"/>
                  </a:cubicBezTo>
                  <a:close/>
                  <a:moveTo>
                    <a:pt x="1153" y="1107"/>
                  </a:moveTo>
                  <a:cubicBezTo>
                    <a:pt x="1153" y="1106"/>
                    <a:pt x="1154" y="1104"/>
                    <a:pt x="1156" y="1102"/>
                  </a:cubicBezTo>
                  <a:cubicBezTo>
                    <a:pt x="1157" y="1100"/>
                    <a:pt x="1159" y="1099"/>
                    <a:pt x="1160" y="1097"/>
                  </a:cubicBezTo>
                  <a:cubicBezTo>
                    <a:pt x="1163" y="1094"/>
                    <a:pt x="1168" y="1085"/>
                    <a:pt x="1171" y="1086"/>
                  </a:cubicBezTo>
                  <a:cubicBezTo>
                    <a:pt x="1169" y="1090"/>
                    <a:pt x="1167" y="1093"/>
                    <a:pt x="1164" y="1096"/>
                  </a:cubicBezTo>
                  <a:cubicBezTo>
                    <a:pt x="1163" y="1098"/>
                    <a:pt x="1160" y="1099"/>
                    <a:pt x="1160" y="1099"/>
                  </a:cubicBezTo>
                  <a:cubicBezTo>
                    <a:pt x="1160" y="1099"/>
                    <a:pt x="1159" y="1102"/>
                    <a:pt x="1158" y="1105"/>
                  </a:cubicBezTo>
                  <a:cubicBezTo>
                    <a:pt x="1157" y="1107"/>
                    <a:pt x="1155" y="1109"/>
                    <a:pt x="1153" y="1107"/>
                  </a:cubicBezTo>
                  <a:close/>
                  <a:moveTo>
                    <a:pt x="1243" y="943"/>
                  </a:moveTo>
                  <a:cubicBezTo>
                    <a:pt x="1242" y="945"/>
                    <a:pt x="1241" y="943"/>
                    <a:pt x="1240" y="943"/>
                  </a:cubicBezTo>
                  <a:cubicBezTo>
                    <a:pt x="1240" y="943"/>
                    <a:pt x="1238" y="946"/>
                    <a:pt x="1238" y="946"/>
                  </a:cubicBezTo>
                  <a:cubicBezTo>
                    <a:pt x="1237" y="945"/>
                    <a:pt x="1240" y="939"/>
                    <a:pt x="1238" y="936"/>
                  </a:cubicBezTo>
                  <a:cubicBezTo>
                    <a:pt x="1240" y="932"/>
                    <a:pt x="1240" y="935"/>
                    <a:pt x="1242" y="936"/>
                  </a:cubicBezTo>
                  <a:cubicBezTo>
                    <a:pt x="1244" y="933"/>
                    <a:pt x="1241" y="932"/>
                    <a:pt x="1242" y="930"/>
                  </a:cubicBezTo>
                  <a:cubicBezTo>
                    <a:pt x="1243" y="925"/>
                    <a:pt x="1247" y="924"/>
                    <a:pt x="1247" y="915"/>
                  </a:cubicBezTo>
                  <a:cubicBezTo>
                    <a:pt x="1248" y="917"/>
                    <a:pt x="1249" y="920"/>
                    <a:pt x="1249" y="922"/>
                  </a:cubicBezTo>
                  <a:cubicBezTo>
                    <a:pt x="1248" y="925"/>
                    <a:pt x="1246" y="924"/>
                    <a:pt x="1245" y="928"/>
                  </a:cubicBezTo>
                  <a:cubicBezTo>
                    <a:pt x="1245" y="929"/>
                    <a:pt x="1245" y="931"/>
                    <a:pt x="1245" y="934"/>
                  </a:cubicBezTo>
                  <a:cubicBezTo>
                    <a:pt x="1244" y="937"/>
                    <a:pt x="1244" y="941"/>
                    <a:pt x="1243" y="943"/>
                  </a:cubicBezTo>
                  <a:close/>
                  <a:moveTo>
                    <a:pt x="1268" y="706"/>
                  </a:moveTo>
                  <a:cubicBezTo>
                    <a:pt x="1268" y="703"/>
                    <a:pt x="1268" y="700"/>
                    <a:pt x="1267" y="697"/>
                  </a:cubicBezTo>
                  <a:cubicBezTo>
                    <a:pt x="1269" y="697"/>
                    <a:pt x="1272" y="707"/>
                    <a:pt x="1268" y="706"/>
                  </a:cubicBezTo>
                  <a:close/>
                  <a:moveTo>
                    <a:pt x="1237" y="954"/>
                  </a:moveTo>
                  <a:cubicBezTo>
                    <a:pt x="1236" y="958"/>
                    <a:pt x="1235" y="960"/>
                    <a:pt x="1233" y="959"/>
                  </a:cubicBezTo>
                  <a:cubicBezTo>
                    <a:pt x="1234" y="955"/>
                    <a:pt x="1235" y="951"/>
                    <a:pt x="1237" y="954"/>
                  </a:cubicBezTo>
                  <a:close/>
                  <a:moveTo>
                    <a:pt x="1229" y="972"/>
                  </a:moveTo>
                  <a:cubicBezTo>
                    <a:pt x="1226" y="972"/>
                    <a:pt x="1229" y="967"/>
                    <a:pt x="1230" y="963"/>
                  </a:cubicBezTo>
                  <a:cubicBezTo>
                    <a:pt x="1233" y="963"/>
                    <a:pt x="1230" y="968"/>
                    <a:pt x="1229" y="972"/>
                  </a:cubicBezTo>
                  <a:close/>
                  <a:moveTo>
                    <a:pt x="1222" y="984"/>
                  </a:moveTo>
                  <a:cubicBezTo>
                    <a:pt x="1221" y="981"/>
                    <a:pt x="1224" y="976"/>
                    <a:pt x="1226" y="977"/>
                  </a:cubicBezTo>
                  <a:cubicBezTo>
                    <a:pt x="1227" y="980"/>
                    <a:pt x="1224" y="986"/>
                    <a:pt x="1222" y="984"/>
                  </a:cubicBezTo>
                  <a:close/>
                  <a:moveTo>
                    <a:pt x="1216" y="1000"/>
                  </a:moveTo>
                  <a:cubicBezTo>
                    <a:pt x="1215" y="1002"/>
                    <a:pt x="1214" y="1002"/>
                    <a:pt x="1213" y="1005"/>
                  </a:cubicBezTo>
                  <a:cubicBezTo>
                    <a:pt x="1210" y="1004"/>
                    <a:pt x="1212" y="1001"/>
                    <a:pt x="1214" y="997"/>
                  </a:cubicBezTo>
                  <a:cubicBezTo>
                    <a:pt x="1216" y="997"/>
                    <a:pt x="1216" y="999"/>
                    <a:pt x="1216" y="1000"/>
                  </a:cubicBezTo>
                  <a:close/>
                  <a:moveTo>
                    <a:pt x="1210" y="1012"/>
                  </a:moveTo>
                  <a:cubicBezTo>
                    <a:pt x="1211" y="1014"/>
                    <a:pt x="1206" y="1016"/>
                    <a:pt x="1205" y="1021"/>
                  </a:cubicBezTo>
                  <a:cubicBezTo>
                    <a:pt x="1199" y="1018"/>
                    <a:pt x="1207" y="1013"/>
                    <a:pt x="1210" y="1012"/>
                  </a:cubicBezTo>
                  <a:close/>
                  <a:moveTo>
                    <a:pt x="1185" y="1057"/>
                  </a:moveTo>
                  <a:cubicBezTo>
                    <a:pt x="1184" y="1061"/>
                    <a:pt x="1181" y="1059"/>
                    <a:pt x="1179" y="1061"/>
                  </a:cubicBezTo>
                  <a:cubicBezTo>
                    <a:pt x="1178" y="1062"/>
                    <a:pt x="1176" y="1066"/>
                    <a:pt x="1175" y="1063"/>
                  </a:cubicBezTo>
                  <a:cubicBezTo>
                    <a:pt x="1180" y="1058"/>
                    <a:pt x="1179" y="1054"/>
                    <a:pt x="1183" y="1051"/>
                  </a:cubicBezTo>
                  <a:cubicBezTo>
                    <a:pt x="1185" y="1052"/>
                    <a:pt x="1182" y="1057"/>
                    <a:pt x="1185" y="1057"/>
                  </a:cubicBezTo>
                  <a:close/>
                  <a:moveTo>
                    <a:pt x="1266" y="779"/>
                  </a:moveTo>
                  <a:cubicBezTo>
                    <a:pt x="1264" y="765"/>
                    <a:pt x="1272" y="775"/>
                    <a:pt x="1266" y="779"/>
                  </a:cubicBezTo>
                  <a:close/>
                  <a:moveTo>
                    <a:pt x="1203" y="1023"/>
                  </a:moveTo>
                  <a:cubicBezTo>
                    <a:pt x="1201" y="1027"/>
                    <a:pt x="1199" y="1031"/>
                    <a:pt x="1197" y="1034"/>
                  </a:cubicBezTo>
                  <a:cubicBezTo>
                    <a:pt x="1194" y="1032"/>
                    <a:pt x="1199" y="1021"/>
                    <a:pt x="1203" y="1023"/>
                  </a:cubicBezTo>
                  <a:close/>
                  <a:moveTo>
                    <a:pt x="1192" y="1043"/>
                  </a:moveTo>
                  <a:cubicBezTo>
                    <a:pt x="1188" y="1048"/>
                    <a:pt x="1188" y="1048"/>
                    <a:pt x="1188" y="1048"/>
                  </a:cubicBezTo>
                  <a:cubicBezTo>
                    <a:pt x="1185" y="1048"/>
                    <a:pt x="1189" y="1039"/>
                    <a:pt x="1192" y="1043"/>
                  </a:cubicBezTo>
                  <a:close/>
                  <a:moveTo>
                    <a:pt x="1133" y="1123"/>
                  </a:moveTo>
                  <a:cubicBezTo>
                    <a:pt x="1130" y="1125"/>
                    <a:pt x="1129" y="1123"/>
                    <a:pt x="1131" y="1120"/>
                  </a:cubicBezTo>
                  <a:cubicBezTo>
                    <a:pt x="1132" y="1117"/>
                    <a:pt x="1135" y="1113"/>
                    <a:pt x="1137" y="1112"/>
                  </a:cubicBezTo>
                  <a:cubicBezTo>
                    <a:pt x="1137" y="1116"/>
                    <a:pt x="1133" y="1120"/>
                    <a:pt x="1133" y="1123"/>
                  </a:cubicBezTo>
                  <a:close/>
                  <a:moveTo>
                    <a:pt x="1126" y="1128"/>
                  </a:moveTo>
                  <a:cubicBezTo>
                    <a:pt x="1124" y="1131"/>
                    <a:pt x="1122" y="1133"/>
                    <a:pt x="1120" y="1134"/>
                  </a:cubicBezTo>
                  <a:cubicBezTo>
                    <a:pt x="1119" y="1132"/>
                    <a:pt x="1125" y="1124"/>
                    <a:pt x="1126" y="1128"/>
                  </a:cubicBezTo>
                  <a:close/>
                  <a:moveTo>
                    <a:pt x="1198" y="1019"/>
                  </a:moveTo>
                  <a:cubicBezTo>
                    <a:pt x="1198" y="1017"/>
                    <a:pt x="1197" y="1012"/>
                    <a:pt x="1200" y="1010"/>
                  </a:cubicBezTo>
                  <a:cubicBezTo>
                    <a:pt x="1203" y="1011"/>
                    <a:pt x="1201" y="1017"/>
                    <a:pt x="1198" y="1019"/>
                  </a:cubicBezTo>
                  <a:close/>
                  <a:moveTo>
                    <a:pt x="1193" y="1028"/>
                  </a:moveTo>
                  <a:cubicBezTo>
                    <a:pt x="1189" y="1028"/>
                    <a:pt x="1193" y="1018"/>
                    <a:pt x="1197" y="1022"/>
                  </a:cubicBezTo>
                  <a:cubicBezTo>
                    <a:pt x="1197" y="1024"/>
                    <a:pt x="1195" y="1027"/>
                    <a:pt x="1193" y="1028"/>
                  </a:cubicBezTo>
                  <a:close/>
                  <a:moveTo>
                    <a:pt x="1189" y="1033"/>
                  </a:moveTo>
                  <a:cubicBezTo>
                    <a:pt x="1189" y="1032"/>
                    <a:pt x="1191" y="1032"/>
                    <a:pt x="1191" y="1032"/>
                  </a:cubicBezTo>
                  <a:cubicBezTo>
                    <a:pt x="1191" y="1033"/>
                    <a:pt x="1188" y="1034"/>
                    <a:pt x="1188" y="1034"/>
                  </a:cubicBezTo>
                  <a:cubicBezTo>
                    <a:pt x="1186" y="1037"/>
                    <a:pt x="1184" y="1045"/>
                    <a:pt x="1180" y="1047"/>
                  </a:cubicBezTo>
                  <a:cubicBezTo>
                    <a:pt x="1176" y="1045"/>
                    <a:pt x="1182" y="1037"/>
                    <a:pt x="1186" y="1031"/>
                  </a:cubicBezTo>
                  <a:cubicBezTo>
                    <a:pt x="1188" y="1030"/>
                    <a:pt x="1186" y="1036"/>
                    <a:pt x="1189" y="1033"/>
                  </a:cubicBezTo>
                  <a:close/>
                  <a:moveTo>
                    <a:pt x="1246" y="884"/>
                  </a:moveTo>
                  <a:cubicBezTo>
                    <a:pt x="1243" y="880"/>
                    <a:pt x="1249" y="873"/>
                    <a:pt x="1249" y="865"/>
                  </a:cubicBezTo>
                  <a:cubicBezTo>
                    <a:pt x="1251" y="866"/>
                    <a:pt x="1250" y="870"/>
                    <a:pt x="1249" y="873"/>
                  </a:cubicBezTo>
                  <a:cubicBezTo>
                    <a:pt x="1249" y="875"/>
                    <a:pt x="1248" y="877"/>
                    <a:pt x="1248" y="879"/>
                  </a:cubicBezTo>
                  <a:cubicBezTo>
                    <a:pt x="1247" y="881"/>
                    <a:pt x="1246" y="882"/>
                    <a:pt x="1246" y="884"/>
                  </a:cubicBezTo>
                  <a:close/>
                  <a:moveTo>
                    <a:pt x="1068" y="1181"/>
                  </a:moveTo>
                  <a:cubicBezTo>
                    <a:pt x="1066" y="1184"/>
                    <a:pt x="1065" y="1183"/>
                    <a:pt x="1063" y="1184"/>
                  </a:cubicBezTo>
                  <a:cubicBezTo>
                    <a:pt x="1062" y="1183"/>
                    <a:pt x="1064" y="1181"/>
                    <a:pt x="1067" y="1179"/>
                  </a:cubicBezTo>
                  <a:lnTo>
                    <a:pt x="1068" y="1181"/>
                  </a:lnTo>
                  <a:close/>
                  <a:moveTo>
                    <a:pt x="1041" y="1200"/>
                  </a:moveTo>
                  <a:cubicBezTo>
                    <a:pt x="1042" y="1198"/>
                    <a:pt x="1048" y="1194"/>
                    <a:pt x="1049" y="1196"/>
                  </a:cubicBezTo>
                  <a:cubicBezTo>
                    <a:pt x="1048" y="1198"/>
                    <a:pt x="1042" y="1202"/>
                    <a:pt x="1041" y="1200"/>
                  </a:cubicBezTo>
                  <a:close/>
                  <a:moveTo>
                    <a:pt x="1014" y="1223"/>
                  </a:moveTo>
                  <a:cubicBezTo>
                    <a:pt x="1009" y="1226"/>
                    <a:pt x="1005" y="1226"/>
                    <a:pt x="1000" y="1227"/>
                  </a:cubicBezTo>
                  <a:cubicBezTo>
                    <a:pt x="1001" y="1225"/>
                    <a:pt x="1004" y="1223"/>
                    <a:pt x="1007" y="1222"/>
                  </a:cubicBezTo>
                  <a:cubicBezTo>
                    <a:pt x="1010" y="1221"/>
                    <a:pt x="1013" y="1221"/>
                    <a:pt x="1014" y="1223"/>
                  </a:cubicBezTo>
                  <a:close/>
                  <a:moveTo>
                    <a:pt x="974" y="1244"/>
                  </a:moveTo>
                  <a:cubicBezTo>
                    <a:pt x="971" y="1244"/>
                    <a:pt x="968" y="1245"/>
                    <a:pt x="964" y="1248"/>
                  </a:cubicBezTo>
                  <a:cubicBezTo>
                    <a:pt x="962" y="1243"/>
                    <a:pt x="972" y="1242"/>
                    <a:pt x="977" y="1238"/>
                  </a:cubicBezTo>
                  <a:cubicBezTo>
                    <a:pt x="976" y="1240"/>
                    <a:pt x="973" y="1242"/>
                    <a:pt x="974" y="1244"/>
                  </a:cubicBezTo>
                  <a:close/>
                  <a:moveTo>
                    <a:pt x="1207" y="989"/>
                  </a:moveTo>
                  <a:cubicBezTo>
                    <a:pt x="1206" y="992"/>
                    <a:pt x="1204" y="994"/>
                    <a:pt x="1202" y="993"/>
                  </a:cubicBezTo>
                  <a:cubicBezTo>
                    <a:pt x="1204" y="989"/>
                    <a:pt x="1205" y="986"/>
                    <a:pt x="1207" y="989"/>
                  </a:cubicBezTo>
                  <a:close/>
                  <a:moveTo>
                    <a:pt x="925" y="1263"/>
                  </a:moveTo>
                  <a:cubicBezTo>
                    <a:pt x="927" y="1261"/>
                    <a:pt x="929" y="1260"/>
                    <a:pt x="933" y="1258"/>
                  </a:cubicBezTo>
                  <a:cubicBezTo>
                    <a:pt x="934" y="1259"/>
                    <a:pt x="935" y="1259"/>
                    <a:pt x="935" y="1260"/>
                  </a:cubicBezTo>
                  <a:cubicBezTo>
                    <a:pt x="933" y="1263"/>
                    <a:pt x="928" y="1263"/>
                    <a:pt x="925" y="1263"/>
                  </a:cubicBezTo>
                  <a:close/>
                  <a:moveTo>
                    <a:pt x="923" y="1266"/>
                  </a:moveTo>
                  <a:cubicBezTo>
                    <a:pt x="919" y="1268"/>
                    <a:pt x="918" y="1267"/>
                    <a:pt x="915" y="1268"/>
                  </a:cubicBezTo>
                  <a:cubicBezTo>
                    <a:pt x="915" y="1266"/>
                    <a:pt x="924" y="1263"/>
                    <a:pt x="923" y="1266"/>
                  </a:cubicBezTo>
                  <a:close/>
                  <a:moveTo>
                    <a:pt x="882" y="1281"/>
                  </a:moveTo>
                  <a:cubicBezTo>
                    <a:pt x="877" y="1283"/>
                    <a:pt x="872" y="1285"/>
                    <a:pt x="872" y="1282"/>
                  </a:cubicBezTo>
                  <a:cubicBezTo>
                    <a:pt x="876" y="1279"/>
                    <a:pt x="881" y="1277"/>
                    <a:pt x="882" y="1281"/>
                  </a:cubicBezTo>
                  <a:close/>
                  <a:moveTo>
                    <a:pt x="773" y="1302"/>
                  </a:moveTo>
                  <a:cubicBezTo>
                    <a:pt x="765" y="1309"/>
                    <a:pt x="760" y="1298"/>
                    <a:pt x="773" y="1302"/>
                  </a:cubicBezTo>
                  <a:close/>
                  <a:moveTo>
                    <a:pt x="752" y="1306"/>
                  </a:moveTo>
                  <a:cubicBezTo>
                    <a:pt x="749" y="1307"/>
                    <a:pt x="747" y="1306"/>
                    <a:pt x="746" y="1305"/>
                  </a:cubicBezTo>
                  <a:cubicBezTo>
                    <a:pt x="744" y="1304"/>
                    <a:pt x="744" y="1303"/>
                    <a:pt x="743" y="1301"/>
                  </a:cubicBezTo>
                  <a:cubicBezTo>
                    <a:pt x="751" y="1300"/>
                    <a:pt x="752" y="1302"/>
                    <a:pt x="752" y="1306"/>
                  </a:cubicBezTo>
                  <a:close/>
                  <a:moveTo>
                    <a:pt x="811" y="1297"/>
                  </a:moveTo>
                  <a:cubicBezTo>
                    <a:pt x="809" y="1294"/>
                    <a:pt x="812" y="1292"/>
                    <a:pt x="817" y="1292"/>
                  </a:cubicBezTo>
                  <a:cubicBezTo>
                    <a:pt x="819" y="1295"/>
                    <a:pt x="815" y="1296"/>
                    <a:pt x="811" y="1297"/>
                  </a:cubicBezTo>
                  <a:close/>
                  <a:moveTo>
                    <a:pt x="718" y="1306"/>
                  </a:moveTo>
                  <a:cubicBezTo>
                    <a:pt x="715" y="1306"/>
                    <a:pt x="711" y="1306"/>
                    <a:pt x="709" y="1305"/>
                  </a:cubicBezTo>
                  <a:cubicBezTo>
                    <a:pt x="709" y="1303"/>
                    <a:pt x="721" y="1302"/>
                    <a:pt x="718" y="1306"/>
                  </a:cubicBezTo>
                  <a:close/>
                  <a:moveTo>
                    <a:pt x="650" y="1301"/>
                  </a:moveTo>
                  <a:cubicBezTo>
                    <a:pt x="648" y="1302"/>
                    <a:pt x="636" y="1301"/>
                    <a:pt x="638" y="1298"/>
                  </a:cubicBezTo>
                  <a:cubicBezTo>
                    <a:pt x="644" y="1298"/>
                    <a:pt x="647" y="1299"/>
                    <a:pt x="650" y="1301"/>
                  </a:cubicBezTo>
                  <a:close/>
                  <a:moveTo>
                    <a:pt x="626" y="1299"/>
                  </a:moveTo>
                  <a:cubicBezTo>
                    <a:pt x="622" y="1298"/>
                    <a:pt x="619" y="1298"/>
                    <a:pt x="619" y="1295"/>
                  </a:cubicBezTo>
                  <a:cubicBezTo>
                    <a:pt x="622" y="1296"/>
                    <a:pt x="623" y="1295"/>
                    <a:pt x="625" y="1295"/>
                  </a:cubicBezTo>
                  <a:cubicBezTo>
                    <a:pt x="626" y="1296"/>
                    <a:pt x="627" y="1297"/>
                    <a:pt x="626" y="1299"/>
                  </a:cubicBezTo>
                  <a:close/>
                  <a:moveTo>
                    <a:pt x="605" y="1292"/>
                  </a:moveTo>
                  <a:cubicBezTo>
                    <a:pt x="610" y="1292"/>
                    <a:pt x="611" y="1294"/>
                    <a:pt x="613" y="1295"/>
                  </a:cubicBezTo>
                  <a:cubicBezTo>
                    <a:pt x="611" y="1297"/>
                    <a:pt x="602" y="1296"/>
                    <a:pt x="605" y="1292"/>
                  </a:cubicBezTo>
                  <a:close/>
                  <a:moveTo>
                    <a:pt x="504" y="1262"/>
                  </a:moveTo>
                  <a:cubicBezTo>
                    <a:pt x="504" y="1261"/>
                    <a:pt x="505" y="1261"/>
                    <a:pt x="506" y="1260"/>
                  </a:cubicBezTo>
                  <a:cubicBezTo>
                    <a:pt x="515" y="1265"/>
                    <a:pt x="524" y="1265"/>
                    <a:pt x="525" y="1271"/>
                  </a:cubicBezTo>
                  <a:cubicBezTo>
                    <a:pt x="522" y="1273"/>
                    <a:pt x="523" y="1270"/>
                    <a:pt x="521" y="1269"/>
                  </a:cubicBezTo>
                  <a:cubicBezTo>
                    <a:pt x="518" y="1268"/>
                    <a:pt x="515" y="1267"/>
                    <a:pt x="512" y="1266"/>
                  </a:cubicBezTo>
                  <a:cubicBezTo>
                    <a:pt x="509" y="1265"/>
                    <a:pt x="506" y="1263"/>
                    <a:pt x="504" y="1262"/>
                  </a:cubicBezTo>
                  <a:close/>
                  <a:moveTo>
                    <a:pt x="372" y="1187"/>
                  </a:moveTo>
                  <a:cubicBezTo>
                    <a:pt x="368" y="1183"/>
                    <a:pt x="373" y="1184"/>
                    <a:pt x="375" y="1184"/>
                  </a:cubicBezTo>
                  <a:cubicBezTo>
                    <a:pt x="377" y="1187"/>
                    <a:pt x="383" y="1191"/>
                    <a:pt x="382" y="1194"/>
                  </a:cubicBezTo>
                  <a:cubicBezTo>
                    <a:pt x="376" y="1191"/>
                    <a:pt x="375" y="1185"/>
                    <a:pt x="372" y="1187"/>
                  </a:cubicBezTo>
                  <a:close/>
                  <a:moveTo>
                    <a:pt x="354" y="1172"/>
                  </a:moveTo>
                  <a:cubicBezTo>
                    <a:pt x="356" y="1169"/>
                    <a:pt x="369" y="1179"/>
                    <a:pt x="367" y="1182"/>
                  </a:cubicBezTo>
                  <a:cubicBezTo>
                    <a:pt x="361" y="1178"/>
                    <a:pt x="360" y="1177"/>
                    <a:pt x="354" y="1172"/>
                  </a:cubicBezTo>
                  <a:close/>
                  <a:moveTo>
                    <a:pt x="1152" y="1057"/>
                  </a:moveTo>
                  <a:cubicBezTo>
                    <a:pt x="1152" y="1054"/>
                    <a:pt x="1154" y="1052"/>
                    <a:pt x="1156" y="1049"/>
                  </a:cubicBezTo>
                  <a:cubicBezTo>
                    <a:pt x="1158" y="1051"/>
                    <a:pt x="1154" y="1056"/>
                    <a:pt x="1152" y="1057"/>
                  </a:cubicBezTo>
                  <a:close/>
                  <a:moveTo>
                    <a:pt x="944" y="1208"/>
                  </a:moveTo>
                  <a:cubicBezTo>
                    <a:pt x="944" y="1210"/>
                    <a:pt x="938" y="1212"/>
                    <a:pt x="935" y="1214"/>
                  </a:cubicBezTo>
                  <a:cubicBezTo>
                    <a:pt x="933" y="1212"/>
                    <a:pt x="936" y="1212"/>
                    <a:pt x="936" y="1212"/>
                  </a:cubicBezTo>
                  <a:cubicBezTo>
                    <a:pt x="937" y="1211"/>
                    <a:pt x="940" y="1207"/>
                    <a:pt x="944" y="1208"/>
                  </a:cubicBezTo>
                  <a:close/>
                </a:path>
              </a:pathLst>
            </a:custGeom>
            <a:solidFill>
              <a:srgbClr val="C4A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 dirty="0"/>
            </a:p>
          </p:txBody>
        </p:sp>
      </p:grpSp>
      <p:sp>
        <p:nvSpPr>
          <p:cNvPr id="118" name="文本框 117"/>
          <p:cNvSpPr txBox="1"/>
          <p:nvPr/>
        </p:nvSpPr>
        <p:spPr>
          <a:xfrm>
            <a:off x="5026171" y="1782856"/>
            <a:ext cx="1829347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2135" dirty="0"/>
              <a:t>输入你的标题</a:t>
            </a:r>
            <a:endParaRPr lang="zh-CN" altLang="en-US" sz="2135" dirty="0"/>
          </a:p>
        </p:txBody>
      </p:sp>
      <p:sp>
        <p:nvSpPr>
          <p:cNvPr id="119" name="文本框 118"/>
          <p:cNvSpPr txBox="1"/>
          <p:nvPr/>
        </p:nvSpPr>
        <p:spPr>
          <a:xfrm>
            <a:off x="3050563" y="4466276"/>
            <a:ext cx="1309974" cy="3181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465" dirty="0"/>
              <a:t>输入你的标题</a:t>
            </a:r>
            <a:endParaRPr lang="zh-CN" altLang="en-US" sz="1465" dirty="0"/>
          </a:p>
        </p:txBody>
      </p:sp>
      <p:sp>
        <p:nvSpPr>
          <p:cNvPr id="120" name="文本框 119"/>
          <p:cNvSpPr txBox="1"/>
          <p:nvPr/>
        </p:nvSpPr>
        <p:spPr>
          <a:xfrm>
            <a:off x="5502670" y="4549632"/>
            <a:ext cx="1309974" cy="3181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465" dirty="0"/>
              <a:t>输入你的标题</a:t>
            </a:r>
            <a:endParaRPr lang="zh-CN" altLang="en-US" sz="1465" dirty="0"/>
          </a:p>
        </p:txBody>
      </p:sp>
      <p:sp>
        <p:nvSpPr>
          <p:cNvPr id="121" name="文本框 120"/>
          <p:cNvSpPr txBox="1"/>
          <p:nvPr/>
        </p:nvSpPr>
        <p:spPr>
          <a:xfrm>
            <a:off x="7924028" y="4582416"/>
            <a:ext cx="1309974" cy="3181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465" dirty="0"/>
              <a:t>输入你的标题</a:t>
            </a:r>
            <a:endParaRPr lang="zh-CN" altLang="en-US" sz="1465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19" grpId="0"/>
      <p:bldP spid="120" grpId="0"/>
      <p:bldP spid="12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8035171" y="845772"/>
            <a:ext cx="2527300" cy="4793028"/>
            <a:chOff x="8035171" y="845772"/>
            <a:chExt cx="2527300" cy="4793028"/>
          </a:xfrm>
        </p:grpSpPr>
        <p:grpSp>
          <p:nvGrpSpPr>
            <p:cNvPr id="3" name="组合 2"/>
            <p:cNvGrpSpPr/>
            <p:nvPr/>
          </p:nvGrpSpPr>
          <p:grpSpPr>
            <a:xfrm>
              <a:off x="8035171" y="845772"/>
              <a:ext cx="2527300" cy="4793028"/>
              <a:chOff x="7679571" y="1264872"/>
              <a:chExt cx="2527300" cy="4793028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7679571" y="1264872"/>
                <a:ext cx="2527300" cy="4793028"/>
              </a:xfrm>
              <a:prstGeom prst="rect">
                <a:avLst/>
              </a:prstGeom>
              <a:solidFill>
                <a:srgbClr val="E2DCCF">
                  <a:alpha val="90000"/>
                </a:srgbClr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7" name="矩形 6"/>
              <p:cNvSpPr/>
              <p:nvPr/>
            </p:nvSpPr>
            <p:spPr>
              <a:xfrm>
                <a:off x="7988935" y="1667954"/>
                <a:ext cx="1877437" cy="1334584"/>
              </a:xfrm>
              <a:prstGeom prst="rect">
                <a:avLst/>
              </a:prstGeom>
            </p:spPr>
            <p:txBody>
              <a:bodyPr vert="eaVert" wrap="square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lang="zh-CN" altLang="en-US" sz="11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请在此处添加详细描述文本，尽量与标题文本语言风格相符合，语言描述尽量简洁生动。</a:t>
                </a:r>
                <a:endParaRPr lang="zh-CN" alt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  <p:sp>
          <p:nvSpPr>
            <p:cNvPr id="4" name="矩形 3"/>
            <p:cNvSpPr/>
            <p:nvPr/>
          </p:nvSpPr>
          <p:spPr>
            <a:xfrm>
              <a:off x="8360102" y="2872326"/>
              <a:ext cx="1877437" cy="1334584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>
                <a:lnSpc>
                  <a:spcPct val="200000"/>
                </a:lnSpc>
              </a:pPr>
              <a:r>
                <a:rPr lang="zh-CN" alt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请在此处添加详细描述文本，尽量与标题文本语言风格相符合，语言描述尽量简洁生动。</a:t>
              </a:r>
              <a:endParaRPr lang="zh-CN" altLang="en-US" sz="11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6216905" y="1407810"/>
            <a:ext cx="1432476" cy="3650027"/>
            <a:chOff x="6262196" y="1407810"/>
            <a:chExt cx="1432476" cy="3650027"/>
          </a:xfrm>
        </p:grpSpPr>
        <p:sp>
          <p:nvSpPr>
            <p:cNvPr id="11" name="矩形 10"/>
            <p:cNvSpPr/>
            <p:nvPr/>
          </p:nvSpPr>
          <p:spPr>
            <a:xfrm>
              <a:off x="6262196" y="1407810"/>
              <a:ext cx="1432476" cy="3650027"/>
            </a:xfrm>
            <a:prstGeom prst="rect">
              <a:avLst/>
            </a:prstGeom>
            <a:solidFill>
              <a:srgbClr val="E2DCCF">
                <a:alpha val="90000"/>
              </a:srgbClr>
            </a:solidFill>
            <a:ln>
              <a:noFill/>
            </a:ln>
            <a:effectLst>
              <a:outerShdw blurRad="57785" dist="33020" dir="318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brightRoom" dir="t">
                <a:rot lat="0" lon="0" rev="600000"/>
              </a:lightRig>
            </a:scene3d>
            <a:sp3d prstMaterial="metal">
              <a:bevelT w="38100" h="57150"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2" name="矩形 11"/>
            <p:cNvSpPr/>
            <p:nvPr/>
          </p:nvSpPr>
          <p:spPr>
            <a:xfrm>
              <a:off x="6471209" y="1723483"/>
              <a:ext cx="1200329" cy="1981817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>
                <a:lnSpc>
                  <a:spcPct val="200000"/>
                </a:lnSpc>
              </a:pPr>
              <a:r>
                <a:rPr lang="zh-CN" alt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请在此处添加详细描述文本，尽量与标题文本语言风格相符合，语言描述尽量简洁生动。</a:t>
              </a:r>
              <a:endParaRPr lang="zh-CN" altLang="en-US" sz="11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4172148" y="1827246"/>
            <a:ext cx="1432476" cy="3650027"/>
            <a:chOff x="4172148" y="1878046"/>
            <a:chExt cx="1432476" cy="3650027"/>
          </a:xfrm>
        </p:grpSpPr>
        <p:sp>
          <p:nvSpPr>
            <p:cNvPr id="14" name="矩形 13"/>
            <p:cNvSpPr/>
            <p:nvPr/>
          </p:nvSpPr>
          <p:spPr>
            <a:xfrm>
              <a:off x="4172148" y="1878046"/>
              <a:ext cx="1432476" cy="3650027"/>
            </a:xfrm>
            <a:prstGeom prst="rect">
              <a:avLst/>
            </a:prstGeom>
            <a:solidFill>
              <a:srgbClr val="E2DCCF">
                <a:alpha val="90000"/>
              </a:srgbClr>
            </a:solidFill>
            <a:ln>
              <a:noFill/>
            </a:ln>
            <a:effectLst>
              <a:outerShdw blurRad="57785" dist="33020" dir="318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brightRoom" dir="t">
                <a:rot lat="0" lon="0" rev="600000"/>
              </a:lightRig>
            </a:scene3d>
            <a:sp3d prstMaterial="metal">
              <a:bevelT w="38100" h="57150"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矩形 14"/>
            <p:cNvSpPr/>
            <p:nvPr/>
          </p:nvSpPr>
          <p:spPr>
            <a:xfrm>
              <a:off x="4390293" y="2200771"/>
              <a:ext cx="1200329" cy="1981817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>
                <a:lnSpc>
                  <a:spcPct val="200000"/>
                </a:lnSpc>
              </a:pPr>
              <a:r>
                <a:rPr lang="zh-CN" alt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请在此处添加详细描述文本，尽量与标题文本语言风格相符合，语言描述尽量简洁生动。</a:t>
              </a:r>
              <a:endParaRPr lang="zh-CN" altLang="en-US" sz="11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1935439" y="2089796"/>
            <a:ext cx="1432476" cy="3650027"/>
            <a:chOff x="1920731" y="2381896"/>
            <a:chExt cx="1432476" cy="3650027"/>
          </a:xfrm>
        </p:grpSpPr>
        <p:sp>
          <p:nvSpPr>
            <p:cNvPr id="17" name="矩形 16"/>
            <p:cNvSpPr/>
            <p:nvPr/>
          </p:nvSpPr>
          <p:spPr>
            <a:xfrm>
              <a:off x="1920731" y="2381896"/>
              <a:ext cx="1432476" cy="3650027"/>
            </a:xfrm>
            <a:prstGeom prst="rect">
              <a:avLst/>
            </a:prstGeom>
            <a:solidFill>
              <a:srgbClr val="E2DCCF">
                <a:alpha val="90000"/>
              </a:srgbClr>
            </a:solidFill>
            <a:ln>
              <a:noFill/>
            </a:ln>
            <a:effectLst>
              <a:outerShdw blurRad="57785" dist="33020" dir="318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brightRoom" dir="t">
                <a:rot lat="0" lon="0" rev="600000"/>
              </a:lightRig>
            </a:scene3d>
            <a:sp3d prstMaterial="metal">
              <a:bevelT w="38100" h="57150"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8" name="矩形 17"/>
            <p:cNvSpPr/>
            <p:nvPr/>
          </p:nvSpPr>
          <p:spPr>
            <a:xfrm>
              <a:off x="2112201" y="2583438"/>
              <a:ext cx="1200329" cy="1912361"/>
            </a:xfrm>
            <a:prstGeom prst="rect">
              <a:avLst/>
            </a:prstGeom>
          </p:spPr>
          <p:txBody>
            <a:bodyPr vert="eaVert" wrap="square">
              <a:spAutoFit/>
            </a:bodyPr>
            <a:lstStyle/>
            <a:p>
              <a:pPr>
                <a:lnSpc>
                  <a:spcPct val="200000"/>
                </a:lnSpc>
              </a:pPr>
              <a:r>
                <a:rPr lang="zh-CN" alt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请在此处添加详细描述文本，尽量与标题文本语言风格相符合，语言描述尽量简洁生动。</a:t>
              </a:r>
              <a:endParaRPr lang="zh-CN" altLang="en-US" sz="11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9113838" y="4460875"/>
            <a:ext cx="1584325" cy="1177925"/>
            <a:chOff x="6497638" y="3581400"/>
            <a:chExt cx="1584325" cy="1177925"/>
          </a:xfrm>
          <a:solidFill>
            <a:srgbClr val="C4A077"/>
          </a:solidFill>
        </p:grpSpPr>
        <p:sp>
          <p:nvSpPr>
            <p:cNvPr id="20" name="Freeform 109"/>
            <p:cNvSpPr/>
            <p:nvPr/>
          </p:nvSpPr>
          <p:spPr bwMode="auto">
            <a:xfrm>
              <a:off x="7159625" y="4481513"/>
              <a:ext cx="57150" cy="57150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22 h 36"/>
                <a:gd name="T4" fmla="*/ 18 w 36"/>
                <a:gd name="T5" fmla="*/ 29 h 36"/>
                <a:gd name="T6" fmla="*/ 36 w 36"/>
                <a:gd name="T7" fmla="*/ 36 h 36"/>
                <a:gd name="T8" fmla="*/ 36 w 36"/>
                <a:gd name="T9" fmla="*/ 12 h 36"/>
                <a:gd name="T10" fmla="*/ 18 w 36"/>
                <a:gd name="T11" fmla="*/ 7 h 36"/>
                <a:gd name="T12" fmla="*/ 0 w 36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6">
                  <a:moveTo>
                    <a:pt x="0" y="0"/>
                  </a:moveTo>
                  <a:lnTo>
                    <a:pt x="0" y="22"/>
                  </a:lnTo>
                  <a:lnTo>
                    <a:pt x="18" y="29"/>
                  </a:lnTo>
                  <a:lnTo>
                    <a:pt x="36" y="36"/>
                  </a:lnTo>
                  <a:lnTo>
                    <a:pt x="36" y="12"/>
                  </a:lnTo>
                  <a:lnTo>
                    <a:pt x="18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10"/>
            <p:cNvSpPr/>
            <p:nvPr/>
          </p:nvSpPr>
          <p:spPr bwMode="auto">
            <a:xfrm>
              <a:off x="7156450" y="4527550"/>
              <a:ext cx="60325" cy="52388"/>
            </a:xfrm>
            <a:custGeom>
              <a:avLst/>
              <a:gdLst>
                <a:gd name="T0" fmla="*/ 14 w 27"/>
                <a:gd name="T1" fmla="*/ 4 h 24"/>
                <a:gd name="T2" fmla="*/ 0 w 27"/>
                <a:gd name="T3" fmla="*/ 0 h 24"/>
                <a:gd name="T4" fmla="*/ 0 w 27"/>
                <a:gd name="T5" fmla="*/ 15 h 24"/>
                <a:gd name="T6" fmla="*/ 14 w 27"/>
                <a:gd name="T7" fmla="*/ 20 h 24"/>
                <a:gd name="T8" fmla="*/ 26 w 27"/>
                <a:gd name="T9" fmla="*/ 24 h 24"/>
                <a:gd name="T10" fmla="*/ 27 w 27"/>
                <a:gd name="T11" fmla="*/ 9 h 24"/>
                <a:gd name="T12" fmla="*/ 26 w 27"/>
                <a:gd name="T13" fmla="*/ 9 h 24"/>
                <a:gd name="T14" fmla="*/ 14 w 27"/>
                <a:gd name="T1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4">
                  <a:moveTo>
                    <a:pt x="14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7"/>
                    <a:pt x="9" y="18"/>
                    <a:pt x="14" y="20"/>
                  </a:cubicBezTo>
                  <a:cubicBezTo>
                    <a:pt x="18" y="21"/>
                    <a:pt x="22" y="23"/>
                    <a:pt x="26" y="24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6" y="9"/>
                    <a:pt x="26" y="9"/>
                  </a:cubicBezTo>
                  <a:lnTo>
                    <a:pt x="1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11"/>
            <p:cNvSpPr/>
            <p:nvPr/>
          </p:nvSpPr>
          <p:spPr bwMode="auto">
            <a:xfrm>
              <a:off x="6816725" y="4360863"/>
              <a:ext cx="333375" cy="153988"/>
            </a:xfrm>
            <a:custGeom>
              <a:avLst/>
              <a:gdLst>
                <a:gd name="T0" fmla="*/ 95 w 151"/>
                <a:gd name="T1" fmla="*/ 33 h 69"/>
                <a:gd name="T2" fmla="*/ 1 w 151"/>
                <a:gd name="T3" fmla="*/ 0 h 69"/>
                <a:gd name="T4" fmla="*/ 0 w 151"/>
                <a:gd name="T5" fmla="*/ 16 h 69"/>
                <a:gd name="T6" fmla="*/ 95 w 151"/>
                <a:gd name="T7" fmla="*/ 50 h 69"/>
                <a:gd name="T8" fmla="*/ 126 w 151"/>
                <a:gd name="T9" fmla="*/ 60 h 69"/>
                <a:gd name="T10" fmla="*/ 150 w 151"/>
                <a:gd name="T11" fmla="*/ 69 h 69"/>
                <a:gd name="T12" fmla="*/ 151 w 151"/>
                <a:gd name="T13" fmla="*/ 53 h 69"/>
                <a:gd name="T14" fmla="*/ 126 w 151"/>
                <a:gd name="T15" fmla="*/ 44 h 69"/>
                <a:gd name="T16" fmla="*/ 95 w 151"/>
                <a:gd name="T17" fmla="*/ 3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69">
                  <a:moveTo>
                    <a:pt x="95" y="3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6"/>
                    <a:pt x="0" y="11"/>
                    <a:pt x="0" y="16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26" y="44"/>
                    <a:pt x="126" y="44"/>
                    <a:pt x="126" y="44"/>
                  </a:cubicBezTo>
                  <a:lnTo>
                    <a:pt x="95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12"/>
            <p:cNvSpPr/>
            <p:nvPr/>
          </p:nvSpPr>
          <p:spPr bwMode="auto">
            <a:xfrm>
              <a:off x="6823075" y="4268788"/>
              <a:ext cx="327025" cy="147638"/>
            </a:xfrm>
            <a:custGeom>
              <a:avLst/>
              <a:gdLst>
                <a:gd name="T0" fmla="*/ 92 w 148"/>
                <a:gd name="T1" fmla="*/ 32 h 67"/>
                <a:gd name="T2" fmla="*/ 1 w 148"/>
                <a:gd name="T3" fmla="*/ 0 h 67"/>
                <a:gd name="T4" fmla="*/ 0 w 148"/>
                <a:gd name="T5" fmla="*/ 15 h 67"/>
                <a:gd name="T6" fmla="*/ 92 w 148"/>
                <a:gd name="T7" fmla="*/ 47 h 67"/>
                <a:gd name="T8" fmla="*/ 123 w 148"/>
                <a:gd name="T9" fmla="*/ 58 h 67"/>
                <a:gd name="T10" fmla="*/ 148 w 148"/>
                <a:gd name="T11" fmla="*/ 67 h 67"/>
                <a:gd name="T12" fmla="*/ 148 w 148"/>
                <a:gd name="T13" fmla="*/ 52 h 67"/>
                <a:gd name="T14" fmla="*/ 123 w 148"/>
                <a:gd name="T15" fmla="*/ 43 h 67"/>
                <a:gd name="T16" fmla="*/ 92 w 148"/>
                <a:gd name="T17" fmla="*/ 3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67">
                  <a:moveTo>
                    <a:pt x="92" y="3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5"/>
                    <a:pt x="0" y="10"/>
                    <a:pt x="0" y="15"/>
                  </a:cubicBezTo>
                  <a:cubicBezTo>
                    <a:pt x="92" y="47"/>
                    <a:pt x="92" y="47"/>
                    <a:pt x="92" y="47"/>
                  </a:cubicBezTo>
                  <a:cubicBezTo>
                    <a:pt x="123" y="58"/>
                    <a:pt x="123" y="58"/>
                    <a:pt x="123" y="58"/>
                  </a:cubicBezTo>
                  <a:cubicBezTo>
                    <a:pt x="148" y="67"/>
                    <a:pt x="148" y="67"/>
                    <a:pt x="148" y="67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23" y="43"/>
                    <a:pt x="123" y="43"/>
                    <a:pt x="123" y="43"/>
                  </a:cubicBezTo>
                  <a:lnTo>
                    <a:pt x="92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13"/>
            <p:cNvSpPr/>
            <p:nvPr/>
          </p:nvSpPr>
          <p:spPr bwMode="auto">
            <a:xfrm>
              <a:off x="6818313" y="4310063"/>
              <a:ext cx="331787" cy="157163"/>
            </a:xfrm>
            <a:custGeom>
              <a:avLst/>
              <a:gdLst>
                <a:gd name="T0" fmla="*/ 94 w 150"/>
                <a:gd name="T1" fmla="*/ 33 h 71"/>
                <a:gd name="T2" fmla="*/ 1 w 150"/>
                <a:gd name="T3" fmla="*/ 0 h 71"/>
                <a:gd name="T4" fmla="*/ 0 w 150"/>
                <a:gd name="T5" fmla="*/ 19 h 71"/>
                <a:gd name="T6" fmla="*/ 94 w 150"/>
                <a:gd name="T7" fmla="*/ 52 h 71"/>
                <a:gd name="T8" fmla="*/ 125 w 150"/>
                <a:gd name="T9" fmla="*/ 63 h 71"/>
                <a:gd name="T10" fmla="*/ 150 w 150"/>
                <a:gd name="T11" fmla="*/ 71 h 71"/>
                <a:gd name="T12" fmla="*/ 150 w 150"/>
                <a:gd name="T13" fmla="*/ 52 h 71"/>
                <a:gd name="T14" fmla="*/ 125 w 150"/>
                <a:gd name="T15" fmla="*/ 44 h 71"/>
                <a:gd name="T16" fmla="*/ 94 w 150"/>
                <a:gd name="T17" fmla="*/ 3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71">
                  <a:moveTo>
                    <a:pt x="94" y="3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7"/>
                    <a:pt x="1" y="13"/>
                    <a:pt x="0" y="19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125" y="63"/>
                    <a:pt x="125" y="63"/>
                    <a:pt x="125" y="63"/>
                  </a:cubicBezTo>
                  <a:cubicBezTo>
                    <a:pt x="150" y="71"/>
                    <a:pt x="150" y="71"/>
                    <a:pt x="150" y="71"/>
                  </a:cubicBezTo>
                  <a:cubicBezTo>
                    <a:pt x="150" y="52"/>
                    <a:pt x="150" y="52"/>
                    <a:pt x="150" y="52"/>
                  </a:cubicBezTo>
                  <a:cubicBezTo>
                    <a:pt x="125" y="44"/>
                    <a:pt x="125" y="44"/>
                    <a:pt x="125" y="44"/>
                  </a:cubicBezTo>
                  <a:lnTo>
                    <a:pt x="94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14"/>
            <p:cNvSpPr/>
            <p:nvPr/>
          </p:nvSpPr>
          <p:spPr bwMode="auto">
            <a:xfrm>
              <a:off x="7159625" y="4387850"/>
              <a:ext cx="57150" cy="50800"/>
            </a:xfrm>
            <a:custGeom>
              <a:avLst/>
              <a:gdLst>
                <a:gd name="T0" fmla="*/ 1 w 36"/>
                <a:gd name="T1" fmla="*/ 0 h 32"/>
                <a:gd name="T2" fmla="*/ 0 w 36"/>
                <a:gd name="T3" fmla="*/ 20 h 32"/>
                <a:gd name="T4" fmla="*/ 18 w 36"/>
                <a:gd name="T5" fmla="*/ 27 h 32"/>
                <a:gd name="T6" fmla="*/ 36 w 36"/>
                <a:gd name="T7" fmla="*/ 32 h 32"/>
                <a:gd name="T8" fmla="*/ 36 w 36"/>
                <a:gd name="T9" fmla="*/ 13 h 32"/>
                <a:gd name="T10" fmla="*/ 18 w 36"/>
                <a:gd name="T11" fmla="*/ 6 h 32"/>
                <a:gd name="T12" fmla="*/ 1 w 36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2">
                  <a:moveTo>
                    <a:pt x="1" y="0"/>
                  </a:moveTo>
                  <a:lnTo>
                    <a:pt x="0" y="20"/>
                  </a:lnTo>
                  <a:lnTo>
                    <a:pt x="18" y="27"/>
                  </a:lnTo>
                  <a:lnTo>
                    <a:pt x="36" y="32"/>
                  </a:lnTo>
                  <a:lnTo>
                    <a:pt x="36" y="13"/>
                  </a:lnTo>
                  <a:lnTo>
                    <a:pt x="18" y="6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15"/>
            <p:cNvSpPr/>
            <p:nvPr/>
          </p:nvSpPr>
          <p:spPr bwMode="auto">
            <a:xfrm>
              <a:off x="7159625" y="4430713"/>
              <a:ext cx="57150" cy="61913"/>
            </a:xfrm>
            <a:custGeom>
              <a:avLst/>
              <a:gdLst>
                <a:gd name="T0" fmla="*/ 0 w 36"/>
                <a:gd name="T1" fmla="*/ 0 h 39"/>
                <a:gd name="T2" fmla="*/ 0 w 36"/>
                <a:gd name="T3" fmla="*/ 26 h 39"/>
                <a:gd name="T4" fmla="*/ 18 w 36"/>
                <a:gd name="T5" fmla="*/ 32 h 39"/>
                <a:gd name="T6" fmla="*/ 36 w 36"/>
                <a:gd name="T7" fmla="*/ 39 h 39"/>
                <a:gd name="T8" fmla="*/ 36 w 36"/>
                <a:gd name="T9" fmla="*/ 12 h 39"/>
                <a:gd name="T10" fmla="*/ 18 w 36"/>
                <a:gd name="T11" fmla="*/ 5 h 39"/>
                <a:gd name="T12" fmla="*/ 0 w 36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9">
                  <a:moveTo>
                    <a:pt x="0" y="0"/>
                  </a:moveTo>
                  <a:lnTo>
                    <a:pt x="0" y="26"/>
                  </a:lnTo>
                  <a:lnTo>
                    <a:pt x="18" y="32"/>
                  </a:lnTo>
                  <a:lnTo>
                    <a:pt x="36" y="39"/>
                  </a:lnTo>
                  <a:lnTo>
                    <a:pt x="36" y="12"/>
                  </a:lnTo>
                  <a:lnTo>
                    <a:pt x="18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16"/>
            <p:cNvSpPr/>
            <p:nvPr/>
          </p:nvSpPr>
          <p:spPr bwMode="auto">
            <a:xfrm>
              <a:off x="7280275" y="4400550"/>
              <a:ext cx="31750" cy="44450"/>
            </a:xfrm>
            <a:custGeom>
              <a:avLst/>
              <a:gdLst>
                <a:gd name="T0" fmla="*/ 20 w 20"/>
                <a:gd name="T1" fmla="*/ 10 h 28"/>
                <a:gd name="T2" fmla="*/ 20 w 20"/>
                <a:gd name="T3" fmla="*/ 0 h 28"/>
                <a:gd name="T4" fmla="*/ 10 w 20"/>
                <a:gd name="T5" fmla="*/ 9 h 28"/>
                <a:gd name="T6" fmla="*/ 0 w 20"/>
                <a:gd name="T7" fmla="*/ 17 h 28"/>
                <a:gd name="T8" fmla="*/ 0 w 20"/>
                <a:gd name="T9" fmla="*/ 28 h 28"/>
                <a:gd name="T10" fmla="*/ 10 w 20"/>
                <a:gd name="T11" fmla="*/ 19 h 28"/>
                <a:gd name="T12" fmla="*/ 20 w 20"/>
                <a:gd name="T1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20" y="10"/>
                  </a:moveTo>
                  <a:lnTo>
                    <a:pt x="20" y="0"/>
                  </a:lnTo>
                  <a:lnTo>
                    <a:pt x="10" y="9"/>
                  </a:lnTo>
                  <a:lnTo>
                    <a:pt x="0" y="17"/>
                  </a:lnTo>
                  <a:lnTo>
                    <a:pt x="0" y="28"/>
                  </a:lnTo>
                  <a:lnTo>
                    <a:pt x="10" y="19"/>
                  </a:lnTo>
                  <a:lnTo>
                    <a:pt x="2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17"/>
            <p:cNvSpPr>
              <a:spLocks noEditPoints="1"/>
            </p:cNvSpPr>
            <p:nvPr/>
          </p:nvSpPr>
          <p:spPr bwMode="auto">
            <a:xfrm>
              <a:off x="7224713" y="4229100"/>
              <a:ext cx="211137" cy="347663"/>
            </a:xfrm>
            <a:custGeom>
              <a:avLst/>
              <a:gdLst>
                <a:gd name="T0" fmla="*/ 46 w 95"/>
                <a:gd name="T1" fmla="*/ 111 h 157"/>
                <a:gd name="T2" fmla="*/ 95 w 95"/>
                <a:gd name="T3" fmla="*/ 60 h 157"/>
                <a:gd name="T4" fmla="*/ 88 w 95"/>
                <a:gd name="T5" fmla="*/ 17 h 157"/>
                <a:gd name="T6" fmla="*/ 81 w 95"/>
                <a:gd name="T7" fmla="*/ 0 h 157"/>
                <a:gd name="T8" fmla="*/ 46 w 95"/>
                <a:gd name="T9" fmla="*/ 35 h 157"/>
                <a:gd name="T10" fmla="*/ 32 w 95"/>
                <a:gd name="T11" fmla="*/ 48 h 157"/>
                <a:gd name="T12" fmla="*/ 16 w 95"/>
                <a:gd name="T13" fmla="*/ 65 h 157"/>
                <a:gd name="T14" fmla="*/ 1 w 95"/>
                <a:gd name="T15" fmla="*/ 80 h 157"/>
                <a:gd name="T16" fmla="*/ 0 w 95"/>
                <a:gd name="T17" fmla="*/ 157 h 157"/>
                <a:gd name="T18" fmla="*/ 16 w 95"/>
                <a:gd name="T19" fmla="*/ 141 h 157"/>
                <a:gd name="T20" fmla="*/ 32 w 95"/>
                <a:gd name="T21" fmla="*/ 124 h 157"/>
                <a:gd name="T22" fmla="*/ 46 w 95"/>
                <a:gd name="T23" fmla="*/ 111 h 157"/>
                <a:gd name="T24" fmla="*/ 21 w 95"/>
                <a:gd name="T25" fmla="*/ 113 h 157"/>
                <a:gd name="T26" fmla="*/ 21 w 95"/>
                <a:gd name="T27" fmla="*/ 107 h 157"/>
                <a:gd name="T28" fmla="*/ 16 w 95"/>
                <a:gd name="T29" fmla="*/ 111 h 157"/>
                <a:gd name="T30" fmla="*/ 11 w 95"/>
                <a:gd name="T31" fmla="*/ 116 h 157"/>
                <a:gd name="T32" fmla="*/ 7 w 95"/>
                <a:gd name="T33" fmla="*/ 114 h 157"/>
                <a:gd name="T34" fmla="*/ 7 w 95"/>
                <a:gd name="T35" fmla="*/ 102 h 157"/>
                <a:gd name="T36" fmla="*/ 8 w 95"/>
                <a:gd name="T37" fmla="*/ 100 h 157"/>
                <a:gd name="T38" fmla="*/ 16 w 95"/>
                <a:gd name="T39" fmla="*/ 93 h 157"/>
                <a:gd name="T40" fmla="*/ 21 w 95"/>
                <a:gd name="T41" fmla="*/ 89 h 157"/>
                <a:gd name="T42" fmla="*/ 21 w 95"/>
                <a:gd name="T43" fmla="*/ 78 h 157"/>
                <a:gd name="T44" fmla="*/ 22 w 95"/>
                <a:gd name="T45" fmla="*/ 76 h 157"/>
                <a:gd name="T46" fmla="*/ 32 w 95"/>
                <a:gd name="T47" fmla="*/ 67 h 157"/>
                <a:gd name="T48" fmla="*/ 40 w 95"/>
                <a:gd name="T49" fmla="*/ 61 h 157"/>
                <a:gd name="T50" fmla="*/ 43 w 95"/>
                <a:gd name="T51" fmla="*/ 62 h 157"/>
                <a:gd name="T52" fmla="*/ 43 w 95"/>
                <a:gd name="T53" fmla="*/ 69 h 157"/>
                <a:gd name="T54" fmla="*/ 46 w 95"/>
                <a:gd name="T55" fmla="*/ 67 h 157"/>
                <a:gd name="T56" fmla="*/ 47 w 95"/>
                <a:gd name="T57" fmla="*/ 65 h 157"/>
                <a:gd name="T58" fmla="*/ 51 w 95"/>
                <a:gd name="T59" fmla="*/ 67 h 157"/>
                <a:gd name="T60" fmla="*/ 52 w 95"/>
                <a:gd name="T61" fmla="*/ 79 h 157"/>
                <a:gd name="T62" fmla="*/ 51 w 95"/>
                <a:gd name="T63" fmla="*/ 81 h 157"/>
                <a:gd name="T64" fmla="*/ 46 w 95"/>
                <a:gd name="T65" fmla="*/ 85 h 157"/>
                <a:gd name="T66" fmla="*/ 44 w 95"/>
                <a:gd name="T67" fmla="*/ 87 h 157"/>
                <a:gd name="T68" fmla="*/ 44 w 95"/>
                <a:gd name="T69" fmla="*/ 96 h 157"/>
                <a:gd name="T70" fmla="*/ 43 w 95"/>
                <a:gd name="T71" fmla="*/ 97 h 157"/>
                <a:gd name="T72" fmla="*/ 32 w 95"/>
                <a:gd name="T73" fmla="*/ 108 h 157"/>
                <a:gd name="T74" fmla="*/ 25 w 95"/>
                <a:gd name="T75" fmla="*/ 115 h 157"/>
                <a:gd name="T76" fmla="*/ 21 w 95"/>
                <a:gd name="T77" fmla="*/ 11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5" h="157">
                  <a:moveTo>
                    <a:pt x="46" y="111"/>
                  </a:moveTo>
                  <a:cubicBezTo>
                    <a:pt x="62" y="94"/>
                    <a:pt x="78" y="77"/>
                    <a:pt x="95" y="60"/>
                  </a:cubicBezTo>
                  <a:cubicBezTo>
                    <a:pt x="95" y="45"/>
                    <a:pt x="93" y="30"/>
                    <a:pt x="88" y="17"/>
                  </a:cubicBezTo>
                  <a:cubicBezTo>
                    <a:pt x="86" y="11"/>
                    <a:pt x="84" y="5"/>
                    <a:pt x="81" y="0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5" y="152"/>
                    <a:pt x="11" y="146"/>
                    <a:pt x="16" y="141"/>
                  </a:cubicBezTo>
                  <a:cubicBezTo>
                    <a:pt x="22" y="135"/>
                    <a:pt x="27" y="130"/>
                    <a:pt x="32" y="124"/>
                  </a:cubicBezTo>
                  <a:cubicBezTo>
                    <a:pt x="37" y="120"/>
                    <a:pt x="41" y="115"/>
                    <a:pt x="46" y="111"/>
                  </a:cubicBezTo>
                  <a:close/>
                  <a:moveTo>
                    <a:pt x="21" y="113"/>
                  </a:moveTo>
                  <a:cubicBezTo>
                    <a:pt x="21" y="107"/>
                    <a:pt x="21" y="107"/>
                    <a:pt x="21" y="107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0" y="117"/>
                    <a:pt x="7" y="116"/>
                    <a:pt x="7" y="114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7" y="101"/>
                    <a:pt x="7" y="100"/>
                    <a:pt x="8" y="100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21" y="89"/>
                    <a:pt x="21" y="89"/>
                    <a:pt x="21" y="89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77"/>
                    <a:pt x="21" y="76"/>
                    <a:pt x="22" y="76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1" y="60"/>
                    <a:pt x="43" y="61"/>
                    <a:pt x="43" y="62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9" y="64"/>
                    <a:pt x="51" y="65"/>
                    <a:pt x="51" y="67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2" y="79"/>
                    <a:pt x="51" y="80"/>
                    <a:pt x="51" y="81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3" y="97"/>
                    <a:pt x="43" y="97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4" y="116"/>
                    <a:pt x="21" y="115"/>
                    <a:pt x="21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18"/>
            <p:cNvSpPr/>
            <p:nvPr/>
          </p:nvSpPr>
          <p:spPr bwMode="auto">
            <a:xfrm>
              <a:off x="7250113" y="4437063"/>
              <a:ext cx="22225" cy="34925"/>
            </a:xfrm>
            <a:custGeom>
              <a:avLst/>
              <a:gdLst>
                <a:gd name="T0" fmla="*/ 7 w 14"/>
                <a:gd name="T1" fmla="*/ 5 h 22"/>
                <a:gd name="T2" fmla="*/ 0 w 14"/>
                <a:gd name="T3" fmla="*/ 12 h 22"/>
                <a:gd name="T4" fmla="*/ 1 w 14"/>
                <a:gd name="T5" fmla="*/ 22 h 22"/>
                <a:gd name="T6" fmla="*/ 7 w 14"/>
                <a:gd name="T7" fmla="*/ 16 h 22"/>
                <a:gd name="T8" fmla="*/ 14 w 14"/>
                <a:gd name="T9" fmla="*/ 10 h 22"/>
                <a:gd name="T10" fmla="*/ 14 w 14"/>
                <a:gd name="T11" fmla="*/ 0 h 22"/>
                <a:gd name="T12" fmla="*/ 7 w 14"/>
                <a:gd name="T13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2">
                  <a:moveTo>
                    <a:pt x="7" y="5"/>
                  </a:moveTo>
                  <a:lnTo>
                    <a:pt x="0" y="12"/>
                  </a:lnTo>
                  <a:lnTo>
                    <a:pt x="1" y="22"/>
                  </a:lnTo>
                  <a:lnTo>
                    <a:pt x="7" y="16"/>
                  </a:lnTo>
                  <a:lnTo>
                    <a:pt x="14" y="10"/>
                  </a:lnTo>
                  <a:lnTo>
                    <a:pt x="14" y="0"/>
                  </a:lnTo>
                  <a:lnTo>
                    <a:pt x="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19"/>
            <p:cNvSpPr/>
            <p:nvPr/>
          </p:nvSpPr>
          <p:spPr bwMode="auto">
            <a:xfrm>
              <a:off x="7323138" y="4386263"/>
              <a:ext cx="6350" cy="23813"/>
            </a:xfrm>
            <a:custGeom>
              <a:avLst/>
              <a:gdLst>
                <a:gd name="T0" fmla="*/ 2 w 4"/>
                <a:gd name="T1" fmla="*/ 12 h 15"/>
                <a:gd name="T2" fmla="*/ 4 w 4"/>
                <a:gd name="T3" fmla="*/ 9 h 15"/>
                <a:gd name="T4" fmla="*/ 4 w 4"/>
                <a:gd name="T5" fmla="*/ 0 h 15"/>
                <a:gd name="T6" fmla="*/ 2 w 4"/>
                <a:gd name="T7" fmla="*/ 2 h 15"/>
                <a:gd name="T8" fmla="*/ 0 w 4"/>
                <a:gd name="T9" fmla="*/ 4 h 15"/>
                <a:gd name="T10" fmla="*/ 0 w 4"/>
                <a:gd name="T11" fmla="*/ 15 h 15"/>
                <a:gd name="T12" fmla="*/ 2 w 4"/>
                <a:gd name="T1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5">
                  <a:moveTo>
                    <a:pt x="2" y="12"/>
                  </a:moveTo>
                  <a:lnTo>
                    <a:pt x="4" y="9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15"/>
                  </a:lnTo>
                  <a:lnTo>
                    <a:pt x="2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20"/>
            <p:cNvSpPr/>
            <p:nvPr/>
          </p:nvSpPr>
          <p:spPr bwMode="auto">
            <a:xfrm>
              <a:off x="7646988" y="4046538"/>
              <a:ext cx="7937" cy="17463"/>
            </a:xfrm>
            <a:custGeom>
              <a:avLst/>
              <a:gdLst>
                <a:gd name="T0" fmla="*/ 0 w 5"/>
                <a:gd name="T1" fmla="*/ 3 h 11"/>
                <a:gd name="T2" fmla="*/ 0 w 5"/>
                <a:gd name="T3" fmla="*/ 11 h 11"/>
                <a:gd name="T4" fmla="*/ 3 w 5"/>
                <a:gd name="T5" fmla="*/ 10 h 11"/>
                <a:gd name="T6" fmla="*/ 5 w 5"/>
                <a:gd name="T7" fmla="*/ 7 h 11"/>
                <a:gd name="T8" fmla="*/ 5 w 5"/>
                <a:gd name="T9" fmla="*/ 0 h 11"/>
                <a:gd name="T10" fmla="*/ 3 w 5"/>
                <a:gd name="T11" fmla="*/ 2 h 11"/>
                <a:gd name="T12" fmla="*/ 0 w 5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0" y="3"/>
                  </a:moveTo>
                  <a:lnTo>
                    <a:pt x="0" y="11"/>
                  </a:lnTo>
                  <a:lnTo>
                    <a:pt x="3" y="10"/>
                  </a:lnTo>
                  <a:lnTo>
                    <a:pt x="5" y="7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21"/>
            <p:cNvSpPr/>
            <p:nvPr/>
          </p:nvSpPr>
          <p:spPr bwMode="auto">
            <a:xfrm>
              <a:off x="6907213" y="4100513"/>
              <a:ext cx="236537" cy="169863"/>
            </a:xfrm>
            <a:custGeom>
              <a:avLst/>
              <a:gdLst>
                <a:gd name="T0" fmla="*/ 100 w 149"/>
                <a:gd name="T1" fmla="*/ 0 h 107"/>
                <a:gd name="T2" fmla="*/ 75 w 149"/>
                <a:gd name="T3" fmla="*/ 23 h 107"/>
                <a:gd name="T4" fmla="*/ 0 w 149"/>
                <a:gd name="T5" fmla="*/ 92 h 107"/>
                <a:gd name="T6" fmla="*/ 50 w 149"/>
                <a:gd name="T7" fmla="*/ 107 h 107"/>
                <a:gd name="T8" fmla="*/ 75 w 149"/>
                <a:gd name="T9" fmla="*/ 85 h 107"/>
                <a:gd name="T10" fmla="*/ 118 w 149"/>
                <a:gd name="T11" fmla="*/ 44 h 107"/>
                <a:gd name="T12" fmla="*/ 149 w 149"/>
                <a:gd name="T13" fmla="*/ 16 h 107"/>
                <a:gd name="T14" fmla="*/ 118 w 149"/>
                <a:gd name="T15" fmla="*/ 7 h 107"/>
                <a:gd name="T16" fmla="*/ 100 w 149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107">
                  <a:moveTo>
                    <a:pt x="100" y="0"/>
                  </a:moveTo>
                  <a:lnTo>
                    <a:pt x="75" y="23"/>
                  </a:lnTo>
                  <a:lnTo>
                    <a:pt x="0" y="92"/>
                  </a:lnTo>
                  <a:lnTo>
                    <a:pt x="50" y="107"/>
                  </a:lnTo>
                  <a:lnTo>
                    <a:pt x="75" y="85"/>
                  </a:lnTo>
                  <a:lnTo>
                    <a:pt x="118" y="44"/>
                  </a:lnTo>
                  <a:lnTo>
                    <a:pt x="149" y="16"/>
                  </a:lnTo>
                  <a:lnTo>
                    <a:pt x="118" y="7"/>
                  </a:lnTo>
                  <a:lnTo>
                    <a:pt x="10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22"/>
            <p:cNvSpPr>
              <a:spLocks noEditPoints="1"/>
            </p:cNvSpPr>
            <p:nvPr/>
          </p:nvSpPr>
          <p:spPr bwMode="auto">
            <a:xfrm>
              <a:off x="6829425" y="4056063"/>
              <a:ext cx="568325" cy="342900"/>
            </a:xfrm>
            <a:custGeom>
              <a:avLst/>
              <a:gdLst>
                <a:gd name="T0" fmla="*/ 211 w 257"/>
                <a:gd name="T1" fmla="*/ 120 h 155"/>
                <a:gd name="T2" fmla="*/ 225 w 257"/>
                <a:gd name="T3" fmla="*/ 107 h 155"/>
                <a:gd name="T4" fmla="*/ 257 w 257"/>
                <a:gd name="T5" fmla="*/ 74 h 155"/>
                <a:gd name="T6" fmla="*/ 225 w 257"/>
                <a:gd name="T7" fmla="*/ 36 h 155"/>
                <a:gd name="T8" fmla="*/ 214 w 257"/>
                <a:gd name="T9" fmla="*/ 27 h 155"/>
                <a:gd name="T10" fmla="*/ 211 w 257"/>
                <a:gd name="T11" fmla="*/ 26 h 155"/>
                <a:gd name="T12" fmla="*/ 195 w 257"/>
                <a:gd name="T13" fmla="*/ 17 h 155"/>
                <a:gd name="T14" fmla="*/ 162 w 257"/>
                <a:gd name="T15" fmla="*/ 4 h 155"/>
                <a:gd name="T16" fmla="*/ 134 w 257"/>
                <a:gd name="T17" fmla="*/ 0 h 155"/>
                <a:gd name="T18" fmla="*/ 120 w 257"/>
                <a:gd name="T19" fmla="*/ 1 h 155"/>
                <a:gd name="T20" fmla="*/ 95 w 257"/>
                <a:gd name="T21" fmla="*/ 6 h 155"/>
                <a:gd name="T22" fmla="*/ 94 w 257"/>
                <a:gd name="T23" fmla="*/ 6 h 155"/>
                <a:gd name="T24" fmla="*/ 89 w 257"/>
                <a:gd name="T25" fmla="*/ 11 h 155"/>
                <a:gd name="T26" fmla="*/ 0 w 257"/>
                <a:gd name="T27" fmla="*/ 92 h 155"/>
                <a:gd name="T28" fmla="*/ 89 w 257"/>
                <a:gd name="T29" fmla="*/ 124 h 155"/>
                <a:gd name="T30" fmla="*/ 120 w 257"/>
                <a:gd name="T31" fmla="*/ 135 h 155"/>
                <a:gd name="T32" fmla="*/ 162 w 257"/>
                <a:gd name="T33" fmla="*/ 149 h 155"/>
                <a:gd name="T34" fmla="*/ 177 w 257"/>
                <a:gd name="T35" fmla="*/ 155 h 155"/>
                <a:gd name="T36" fmla="*/ 177 w 257"/>
                <a:gd name="T37" fmla="*/ 155 h 155"/>
                <a:gd name="T38" fmla="*/ 195 w 257"/>
                <a:gd name="T39" fmla="*/ 137 h 155"/>
                <a:gd name="T40" fmla="*/ 211 w 257"/>
                <a:gd name="T41" fmla="*/ 120 h 155"/>
                <a:gd name="T42" fmla="*/ 148 w 257"/>
                <a:gd name="T43" fmla="*/ 33 h 155"/>
                <a:gd name="T44" fmla="*/ 120 w 257"/>
                <a:gd name="T45" fmla="*/ 58 h 155"/>
                <a:gd name="T46" fmla="*/ 89 w 257"/>
                <a:gd name="T47" fmla="*/ 87 h 155"/>
                <a:gd name="T48" fmla="*/ 73 w 257"/>
                <a:gd name="T49" fmla="*/ 101 h 155"/>
                <a:gd name="T50" fmla="*/ 71 w 257"/>
                <a:gd name="T51" fmla="*/ 102 h 155"/>
                <a:gd name="T52" fmla="*/ 31 w 257"/>
                <a:gd name="T53" fmla="*/ 89 h 155"/>
                <a:gd name="T54" fmla="*/ 30 w 257"/>
                <a:gd name="T55" fmla="*/ 85 h 155"/>
                <a:gd name="T56" fmla="*/ 89 w 257"/>
                <a:gd name="T57" fmla="*/ 31 h 155"/>
                <a:gd name="T58" fmla="*/ 105 w 257"/>
                <a:gd name="T59" fmla="*/ 17 h 155"/>
                <a:gd name="T60" fmla="*/ 107 w 257"/>
                <a:gd name="T61" fmla="*/ 16 h 155"/>
                <a:gd name="T62" fmla="*/ 120 w 257"/>
                <a:gd name="T63" fmla="*/ 20 h 155"/>
                <a:gd name="T64" fmla="*/ 147 w 257"/>
                <a:gd name="T65" fmla="*/ 29 h 155"/>
                <a:gd name="T66" fmla="*/ 148 w 257"/>
                <a:gd name="T67" fmla="*/ 3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7" h="155">
                  <a:moveTo>
                    <a:pt x="211" y="120"/>
                  </a:moveTo>
                  <a:cubicBezTo>
                    <a:pt x="225" y="107"/>
                    <a:pt x="225" y="107"/>
                    <a:pt x="225" y="107"/>
                  </a:cubicBezTo>
                  <a:cubicBezTo>
                    <a:pt x="257" y="74"/>
                    <a:pt x="257" y="74"/>
                    <a:pt x="257" y="74"/>
                  </a:cubicBezTo>
                  <a:cubicBezTo>
                    <a:pt x="249" y="59"/>
                    <a:pt x="238" y="46"/>
                    <a:pt x="225" y="36"/>
                  </a:cubicBezTo>
                  <a:cubicBezTo>
                    <a:pt x="221" y="33"/>
                    <a:pt x="217" y="30"/>
                    <a:pt x="214" y="27"/>
                  </a:cubicBezTo>
                  <a:cubicBezTo>
                    <a:pt x="213" y="27"/>
                    <a:pt x="212" y="26"/>
                    <a:pt x="211" y="26"/>
                  </a:cubicBezTo>
                  <a:cubicBezTo>
                    <a:pt x="206" y="23"/>
                    <a:pt x="201" y="19"/>
                    <a:pt x="195" y="17"/>
                  </a:cubicBezTo>
                  <a:cubicBezTo>
                    <a:pt x="184" y="11"/>
                    <a:pt x="173" y="7"/>
                    <a:pt x="162" y="4"/>
                  </a:cubicBezTo>
                  <a:cubicBezTo>
                    <a:pt x="153" y="2"/>
                    <a:pt x="143" y="1"/>
                    <a:pt x="134" y="0"/>
                  </a:cubicBezTo>
                  <a:cubicBezTo>
                    <a:pt x="130" y="0"/>
                    <a:pt x="125" y="0"/>
                    <a:pt x="120" y="1"/>
                  </a:cubicBezTo>
                  <a:cubicBezTo>
                    <a:pt x="111" y="1"/>
                    <a:pt x="103" y="3"/>
                    <a:pt x="95" y="6"/>
                  </a:cubicBezTo>
                  <a:cubicBezTo>
                    <a:pt x="95" y="6"/>
                    <a:pt x="94" y="6"/>
                    <a:pt x="94" y="6"/>
                  </a:cubicBezTo>
                  <a:cubicBezTo>
                    <a:pt x="93" y="8"/>
                    <a:pt x="91" y="9"/>
                    <a:pt x="89" y="11"/>
                  </a:cubicBezTo>
                  <a:cubicBezTo>
                    <a:pt x="59" y="38"/>
                    <a:pt x="29" y="65"/>
                    <a:pt x="0" y="92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62" y="149"/>
                    <a:pt x="162" y="149"/>
                    <a:pt x="162" y="149"/>
                  </a:cubicBezTo>
                  <a:cubicBezTo>
                    <a:pt x="177" y="155"/>
                    <a:pt x="177" y="155"/>
                    <a:pt x="177" y="155"/>
                  </a:cubicBezTo>
                  <a:cubicBezTo>
                    <a:pt x="177" y="155"/>
                    <a:pt x="177" y="155"/>
                    <a:pt x="177" y="155"/>
                  </a:cubicBezTo>
                  <a:cubicBezTo>
                    <a:pt x="195" y="137"/>
                    <a:pt x="195" y="137"/>
                    <a:pt x="195" y="137"/>
                  </a:cubicBezTo>
                  <a:lnTo>
                    <a:pt x="211" y="120"/>
                  </a:lnTo>
                  <a:close/>
                  <a:moveTo>
                    <a:pt x="148" y="33"/>
                  </a:moveTo>
                  <a:cubicBezTo>
                    <a:pt x="120" y="58"/>
                    <a:pt x="120" y="58"/>
                    <a:pt x="120" y="58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3" y="101"/>
                    <a:pt x="72" y="102"/>
                    <a:pt x="71" y="102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29" y="88"/>
                    <a:pt x="29" y="86"/>
                    <a:pt x="30" y="85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05" y="16"/>
                    <a:pt x="106" y="16"/>
                    <a:pt x="107" y="16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8" y="29"/>
                    <a:pt x="149" y="32"/>
                    <a:pt x="148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23"/>
            <p:cNvSpPr/>
            <p:nvPr/>
          </p:nvSpPr>
          <p:spPr bwMode="auto">
            <a:xfrm>
              <a:off x="7046913" y="3979863"/>
              <a:ext cx="474662" cy="379413"/>
            </a:xfrm>
            <a:custGeom>
              <a:avLst/>
              <a:gdLst>
                <a:gd name="T0" fmla="*/ 22 w 215"/>
                <a:gd name="T1" fmla="*/ 30 h 171"/>
                <a:gd name="T2" fmla="*/ 37 w 215"/>
                <a:gd name="T3" fmla="*/ 30 h 171"/>
                <a:gd name="T4" fmla="*/ 64 w 215"/>
                <a:gd name="T5" fmla="*/ 34 h 171"/>
                <a:gd name="T6" fmla="*/ 97 w 215"/>
                <a:gd name="T7" fmla="*/ 46 h 171"/>
                <a:gd name="T8" fmla="*/ 113 w 215"/>
                <a:gd name="T9" fmla="*/ 55 h 171"/>
                <a:gd name="T10" fmla="*/ 118 w 215"/>
                <a:gd name="T11" fmla="*/ 58 h 171"/>
                <a:gd name="T12" fmla="*/ 127 w 215"/>
                <a:gd name="T13" fmla="*/ 64 h 171"/>
                <a:gd name="T14" fmla="*/ 173 w 215"/>
                <a:gd name="T15" fmla="*/ 128 h 171"/>
                <a:gd name="T16" fmla="*/ 180 w 215"/>
                <a:gd name="T17" fmla="*/ 171 h 171"/>
                <a:gd name="T18" fmla="*/ 204 w 215"/>
                <a:gd name="T19" fmla="*/ 158 h 171"/>
                <a:gd name="T20" fmla="*/ 204 w 215"/>
                <a:gd name="T21" fmla="*/ 100 h 171"/>
                <a:gd name="T22" fmla="*/ 204 w 215"/>
                <a:gd name="T23" fmla="*/ 98 h 171"/>
                <a:gd name="T24" fmla="*/ 188 w 215"/>
                <a:gd name="T25" fmla="*/ 68 h 171"/>
                <a:gd name="T26" fmla="*/ 127 w 215"/>
                <a:gd name="T27" fmla="*/ 18 h 171"/>
                <a:gd name="T28" fmla="*/ 113 w 215"/>
                <a:gd name="T29" fmla="*/ 12 h 171"/>
                <a:gd name="T30" fmla="*/ 97 w 215"/>
                <a:gd name="T31" fmla="*/ 7 h 171"/>
                <a:gd name="T32" fmla="*/ 73 w 215"/>
                <a:gd name="T33" fmla="*/ 2 h 171"/>
                <a:gd name="T34" fmla="*/ 64 w 215"/>
                <a:gd name="T35" fmla="*/ 1 h 171"/>
                <a:gd name="T36" fmla="*/ 22 w 215"/>
                <a:gd name="T37" fmla="*/ 5 h 171"/>
                <a:gd name="T38" fmla="*/ 0 w 215"/>
                <a:gd name="T39" fmla="*/ 34 h 171"/>
                <a:gd name="T40" fmla="*/ 22 w 215"/>
                <a:gd name="T41" fmla="*/ 3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5" h="171">
                  <a:moveTo>
                    <a:pt x="22" y="30"/>
                  </a:moveTo>
                  <a:cubicBezTo>
                    <a:pt x="27" y="30"/>
                    <a:pt x="32" y="30"/>
                    <a:pt x="37" y="30"/>
                  </a:cubicBezTo>
                  <a:cubicBezTo>
                    <a:pt x="46" y="31"/>
                    <a:pt x="55" y="32"/>
                    <a:pt x="64" y="34"/>
                  </a:cubicBezTo>
                  <a:cubicBezTo>
                    <a:pt x="75" y="37"/>
                    <a:pt x="86" y="41"/>
                    <a:pt x="97" y="46"/>
                  </a:cubicBezTo>
                  <a:cubicBezTo>
                    <a:pt x="103" y="49"/>
                    <a:pt x="108" y="52"/>
                    <a:pt x="113" y="55"/>
                  </a:cubicBezTo>
                  <a:cubicBezTo>
                    <a:pt x="115" y="56"/>
                    <a:pt x="116" y="57"/>
                    <a:pt x="118" y="58"/>
                  </a:cubicBezTo>
                  <a:cubicBezTo>
                    <a:pt x="121" y="60"/>
                    <a:pt x="124" y="62"/>
                    <a:pt x="127" y="64"/>
                  </a:cubicBezTo>
                  <a:cubicBezTo>
                    <a:pt x="147" y="81"/>
                    <a:pt x="164" y="102"/>
                    <a:pt x="173" y="128"/>
                  </a:cubicBezTo>
                  <a:cubicBezTo>
                    <a:pt x="178" y="141"/>
                    <a:pt x="180" y="155"/>
                    <a:pt x="180" y="171"/>
                  </a:cubicBezTo>
                  <a:cubicBezTo>
                    <a:pt x="192" y="170"/>
                    <a:pt x="200" y="165"/>
                    <a:pt x="204" y="158"/>
                  </a:cubicBezTo>
                  <a:cubicBezTo>
                    <a:pt x="215" y="143"/>
                    <a:pt x="211" y="117"/>
                    <a:pt x="204" y="100"/>
                  </a:cubicBezTo>
                  <a:cubicBezTo>
                    <a:pt x="204" y="99"/>
                    <a:pt x="204" y="99"/>
                    <a:pt x="204" y="98"/>
                  </a:cubicBezTo>
                  <a:cubicBezTo>
                    <a:pt x="200" y="87"/>
                    <a:pt x="194" y="77"/>
                    <a:pt x="188" y="68"/>
                  </a:cubicBezTo>
                  <a:cubicBezTo>
                    <a:pt x="172" y="45"/>
                    <a:pt x="151" y="29"/>
                    <a:pt x="127" y="18"/>
                  </a:cubicBezTo>
                  <a:cubicBezTo>
                    <a:pt x="122" y="16"/>
                    <a:pt x="118" y="14"/>
                    <a:pt x="113" y="12"/>
                  </a:cubicBezTo>
                  <a:cubicBezTo>
                    <a:pt x="108" y="10"/>
                    <a:pt x="103" y="9"/>
                    <a:pt x="97" y="7"/>
                  </a:cubicBezTo>
                  <a:cubicBezTo>
                    <a:pt x="89" y="5"/>
                    <a:pt x="81" y="3"/>
                    <a:pt x="73" y="2"/>
                  </a:cubicBezTo>
                  <a:cubicBezTo>
                    <a:pt x="70" y="2"/>
                    <a:pt x="67" y="1"/>
                    <a:pt x="64" y="1"/>
                  </a:cubicBezTo>
                  <a:cubicBezTo>
                    <a:pt x="50" y="0"/>
                    <a:pt x="34" y="0"/>
                    <a:pt x="22" y="5"/>
                  </a:cubicBezTo>
                  <a:cubicBezTo>
                    <a:pt x="10" y="10"/>
                    <a:pt x="1" y="19"/>
                    <a:pt x="0" y="34"/>
                  </a:cubicBezTo>
                  <a:cubicBezTo>
                    <a:pt x="7" y="32"/>
                    <a:pt x="14" y="31"/>
                    <a:pt x="2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24"/>
            <p:cNvSpPr>
              <a:spLocks noEditPoints="1"/>
            </p:cNvSpPr>
            <p:nvPr/>
          </p:nvSpPr>
          <p:spPr bwMode="auto">
            <a:xfrm>
              <a:off x="7483475" y="3938588"/>
              <a:ext cx="211137" cy="327025"/>
            </a:xfrm>
            <a:custGeom>
              <a:avLst/>
              <a:gdLst>
                <a:gd name="T0" fmla="*/ 60 w 95"/>
                <a:gd name="T1" fmla="*/ 34 h 148"/>
                <a:gd name="T2" fmla="*/ 47 w 95"/>
                <a:gd name="T3" fmla="*/ 47 h 148"/>
                <a:gd name="T4" fmla="*/ 6 w 95"/>
                <a:gd name="T5" fmla="*/ 88 h 148"/>
                <a:gd name="T6" fmla="*/ 0 w 95"/>
                <a:gd name="T7" fmla="*/ 95 h 148"/>
                <a:gd name="T8" fmla="*/ 6 w 95"/>
                <a:gd name="T9" fmla="*/ 107 h 148"/>
                <a:gd name="T10" fmla="*/ 10 w 95"/>
                <a:gd name="T11" fmla="*/ 116 h 148"/>
                <a:gd name="T12" fmla="*/ 18 w 95"/>
                <a:gd name="T13" fmla="*/ 148 h 148"/>
                <a:gd name="T14" fmla="*/ 47 w 95"/>
                <a:gd name="T15" fmla="*/ 116 h 148"/>
                <a:gd name="T16" fmla="*/ 60 w 95"/>
                <a:gd name="T17" fmla="*/ 102 h 148"/>
                <a:gd name="T18" fmla="*/ 76 w 95"/>
                <a:gd name="T19" fmla="*/ 85 h 148"/>
                <a:gd name="T20" fmla="*/ 95 w 95"/>
                <a:gd name="T21" fmla="*/ 63 h 148"/>
                <a:gd name="T22" fmla="*/ 93 w 95"/>
                <a:gd name="T23" fmla="*/ 0 h 148"/>
                <a:gd name="T24" fmla="*/ 76 w 95"/>
                <a:gd name="T25" fmla="*/ 18 h 148"/>
                <a:gd name="T26" fmla="*/ 60 w 95"/>
                <a:gd name="T27" fmla="*/ 34 h 148"/>
                <a:gd name="T28" fmla="*/ 81 w 95"/>
                <a:gd name="T29" fmla="*/ 44 h 148"/>
                <a:gd name="T30" fmla="*/ 81 w 95"/>
                <a:gd name="T31" fmla="*/ 55 h 148"/>
                <a:gd name="T32" fmla="*/ 81 w 95"/>
                <a:gd name="T33" fmla="*/ 57 h 148"/>
                <a:gd name="T34" fmla="*/ 76 w 95"/>
                <a:gd name="T35" fmla="*/ 61 h 148"/>
                <a:gd name="T36" fmla="*/ 75 w 95"/>
                <a:gd name="T37" fmla="*/ 62 h 148"/>
                <a:gd name="T38" fmla="*/ 76 w 95"/>
                <a:gd name="T39" fmla="*/ 68 h 148"/>
                <a:gd name="T40" fmla="*/ 76 w 95"/>
                <a:gd name="T41" fmla="*/ 71 h 148"/>
                <a:gd name="T42" fmla="*/ 76 w 95"/>
                <a:gd name="T43" fmla="*/ 72 h 148"/>
                <a:gd name="T44" fmla="*/ 75 w 95"/>
                <a:gd name="T45" fmla="*/ 72 h 148"/>
                <a:gd name="T46" fmla="*/ 60 w 95"/>
                <a:gd name="T47" fmla="*/ 88 h 148"/>
                <a:gd name="T48" fmla="*/ 57 w 95"/>
                <a:gd name="T49" fmla="*/ 90 h 148"/>
                <a:gd name="T50" fmla="*/ 54 w 95"/>
                <a:gd name="T51" fmla="*/ 89 h 148"/>
                <a:gd name="T52" fmla="*/ 53 w 95"/>
                <a:gd name="T53" fmla="*/ 83 h 148"/>
                <a:gd name="T54" fmla="*/ 47 w 95"/>
                <a:gd name="T55" fmla="*/ 88 h 148"/>
                <a:gd name="T56" fmla="*/ 43 w 95"/>
                <a:gd name="T57" fmla="*/ 92 h 148"/>
                <a:gd name="T58" fmla="*/ 40 w 95"/>
                <a:gd name="T59" fmla="*/ 91 h 148"/>
                <a:gd name="T60" fmla="*/ 38 w 95"/>
                <a:gd name="T61" fmla="*/ 80 h 148"/>
                <a:gd name="T62" fmla="*/ 38 w 95"/>
                <a:gd name="T63" fmla="*/ 78 h 148"/>
                <a:gd name="T64" fmla="*/ 47 w 95"/>
                <a:gd name="T65" fmla="*/ 70 h 148"/>
                <a:gd name="T66" fmla="*/ 51 w 95"/>
                <a:gd name="T67" fmla="*/ 67 h 148"/>
                <a:gd name="T68" fmla="*/ 50 w 95"/>
                <a:gd name="T69" fmla="*/ 60 h 148"/>
                <a:gd name="T70" fmla="*/ 50 w 95"/>
                <a:gd name="T71" fmla="*/ 58 h 148"/>
                <a:gd name="T72" fmla="*/ 60 w 95"/>
                <a:gd name="T73" fmla="*/ 50 h 148"/>
                <a:gd name="T74" fmla="*/ 69 w 95"/>
                <a:gd name="T75" fmla="*/ 40 h 148"/>
                <a:gd name="T76" fmla="*/ 73 w 95"/>
                <a:gd name="T77" fmla="*/ 41 h 148"/>
                <a:gd name="T78" fmla="*/ 73 w 95"/>
                <a:gd name="T79" fmla="*/ 46 h 148"/>
                <a:gd name="T80" fmla="*/ 76 w 95"/>
                <a:gd name="T81" fmla="*/ 44 h 148"/>
                <a:gd name="T82" fmla="*/ 77 w 95"/>
                <a:gd name="T83" fmla="*/ 43 h 148"/>
                <a:gd name="T84" fmla="*/ 81 w 95"/>
                <a:gd name="T85" fmla="*/ 4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5" h="148">
                  <a:moveTo>
                    <a:pt x="60" y="34"/>
                  </a:moveTo>
                  <a:cubicBezTo>
                    <a:pt x="47" y="47"/>
                    <a:pt x="47" y="47"/>
                    <a:pt x="47" y="47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" y="99"/>
                    <a:pt x="4" y="103"/>
                    <a:pt x="6" y="107"/>
                  </a:cubicBezTo>
                  <a:cubicBezTo>
                    <a:pt x="8" y="110"/>
                    <a:pt x="9" y="113"/>
                    <a:pt x="10" y="116"/>
                  </a:cubicBezTo>
                  <a:cubicBezTo>
                    <a:pt x="13" y="126"/>
                    <a:pt x="16" y="136"/>
                    <a:pt x="18" y="148"/>
                  </a:cubicBezTo>
                  <a:cubicBezTo>
                    <a:pt x="28" y="137"/>
                    <a:pt x="37" y="127"/>
                    <a:pt x="47" y="116"/>
                  </a:cubicBezTo>
                  <a:cubicBezTo>
                    <a:pt x="51" y="112"/>
                    <a:pt x="55" y="107"/>
                    <a:pt x="60" y="102"/>
                  </a:cubicBezTo>
                  <a:cubicBezTo>
                    <a:pt x="65" y="96"/>
                    <a:pt x="70" y="91"/>
                    <a:pt x="76" y="85"/>
                  </a:cubicBezTo>
                  <a:cubicBezTo>
                    <a:pt x="82" y="77"/>
                    <a:pt x="89" y="70"/>
                    <a:pt x="95" y="63"/>
                  </a:cubicBezTo>
                  <a:cubicBezTo>
                    <a:pt x="95" y="42"/>
                    <a:pt x="94" y="21"/>
                    <a:pt x="93" y="0"/>
                  </a:cubicBezTo>
                  <a:cubicBezTo>
                    <a:pt x="76" y="18"/>
                    <a:pt x="76" y="18"/>
                    <a:pt x="76" y="18"/>
                  </a:cubicBezTo>
                  <a:lnTo>
                    <a:pt x="60" y="34"/>
                  </a:lnTo>
                  <a:close/>
                  <a:moveTo>
                    <a:pt x="81" y="44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1" y="55"/>
                    <a:pt x="81" y="56"/>
                    <a:pt x="81" y="57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6" y="71"/>
                    <a:pt x="76" y="71"/>
                    <a:pt x="76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91"/>
                    <a:pt x="54" y="91"/>
                    <a:pt x="54" y="89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2" y="93"/>
                    <a:pt x="40" y="92"/>
                    <a:pt x="40" y="9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0"/>
                    <a:pt x="38" y="79"/>
                    <a:pt x="38" y="78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0"/>
                    <a:pt x="50" y="59"/>
                    <a:pt x="50" y="58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71" y="39"/>
                    <a:pt x="73" y="39"/>
                    <a:pt x="73" y="41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8" y="42"/>
                    <a:pt x="81" y="42"/>
                    <a:pt x="8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25"/>
            <p:cNvSpPr/>
            <p:nvPr/>
          </p:nvSpPr>
          <p:spPr bwMode="auto">
            <a:xfrm>
              <a:off x="6813550" y="4408488"/>
              <a:ext cx="334962" cy="149225"/>
            </a:xfrm>
            <a:custGeom>
              <a:avLst/>
              <a:gdLst>
                <a:gd name="T0" fmla="*/ 96 w 151"/>
                <a:gd name="T1" fmla="*/ 33 h 68"/>
                <a:gd name="T2" fmla="*/ 1 w 151"/>
                <a:gd name="T3" fmla="*/ 0 h 68"/>
                <a:gd name="T4" fmla="*/ 0 w 151"/>
                <a:gd name="T5" fmla="*/ 16 h 68"/>
                <a:gd name="T6" fmla="*/ 96 w 151"/>
                <a:gd name="T7" fmla="*/ 49 h 68"/>
                <a:gd name="T8" fmla="*/ 127 w 151"/>
                <a:gd name="T9" fmla="*/ 59 h 68"/>
                <a:gd name="T10" fmla="*/ 151 w 151"/>
                <a:gd name="T11" fmla="*/ 68 h 68"/>
                <a:gd name="T12" fmla="*/ 151 w 151"/>
                <a:gd name="T13" fmla="*/ 52 h 68"/>
                <a:gd name="T14" fmla="*/ 127 w 151"/>
                <a:gd name="T15" fmla="*/ 44 h 68"/>
                <a:gd name="T16" fmla="*/ 96 w 151"/>
                <a:gd name="T17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68">
                  <a:moveTo>
                    <a:pt x="96" y="3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0" y="10"/>
                    <a:pt x="0" y="16"/>
                  </a:cubicBezTo>
                  <a:cubicBezTo>
                    <a:pt x="32" y="27"/>
                    <a:pt x="64" y="38"/>
                    <a:pt x="96" y="49"/>
                  </a:cubicBezTo>
                  <a:cubicBezTo>
                    <a:pt x="106" y="52"/>
                    <a:pt x="117" y="56"/>
                    <a:pt x="127" y="59"/>
                  </a:cubicBezTo>
                  <a:cubicBezTo>
                    <a:pt x="135" y="62"/>
                    <a:pt x="143" y="65"/>
                    <a:pt x="151" y="68"/>
                  </a:cubicBezTo>
                  <a:cubicBezTo>
                    <a:pt x="151" y="52"/>
                    <a:pt x="151" y="52"/>
                    <a:pt x="151" y="52"/>
                  </a:cubicBezTo>
                  <a:cubicBezTo>
                    <a:pt x="127" y="44"/>
                    <a:pt x="127" y="44"/>
                    <a:pt x="127" y="44"/>
                  </a:cubicBezTo>
                  <a:lnTo>
                    <a:pt x="96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26"/>
            <p:cNvSpPr/>
            <p:nvPr/>
          </p:nvSpPr>
          <p:spPr bwMode="auto">
            <a:xfrm>
              <a:off x="7159625" y="3816350"/>
              <a:ext cx="525462" cy="323850"/>
            </a:xfrm>
            <a:custGeom>
              <a:avLst/>
              <a:gdLst>
                <a:gd name="T0" fmla="*/ 76 w 238"/>
                <a:gd name="T1" fmla="*/ 8 h 146"/>
                <a:gd name="T2" fmla="*/ 62 w 238"/>
                <a:gd name="T3" fmla="*/ 19 h 146"/>
                <a:gd name="T4" fmla="*/ 46 w 238"/>
                <a:gd name="T5" fmla="*/ 32 h 146"/>
                <a:gd name="T6" fmla="*/ 13 w 238"/>
                <a:gd name="T7" fmla="*/ 59 h 146"/>
                <a:gd name="T8" fmla="*/ 0 w 238"/>
                <a:gd name="T9" fmla="*/ 70 h 146"/>
                <a:gd name="T10" fmla="*/ 13 w 238"/>
                <a:gd name="T11" fmla="*/ 71 h 146"/>
                <a:gd name="T12" fmla="*/ 46 w 238"/>
                <a:gd name="T13" fmla="*/ 77 h 146"/>
                <a:gd name="T14" fmla="*/ 62 w 238"/>
                <a:gd name="T15" fmla="*/ 82 h 146"/>
                <a:gd name="T16" fmla="*/ 76 w 238"/>
                <a:gd name="T17" fmla="*/ 87 h 146"/>
                <a:gd name="T18" fmla="*/ 140 w 238"/>
                <a:gd name="T19" fmla="*/ 139 h 146"/>
                <a:gd name="T20" fmla="*/ 145 w 238"/>
                <a:gd name="T21" fmla="*/ 146 h 146"/>
                <a:gd name="T22" fmla="*/ 153 w 238"/>
                <a:gd name="T23" fmla="*/ 137 h 146"/>
                <a:gd name="T24" fmla="*/ 194 w 238"/>
                <a:gd name="T25" fmla="*/ 96 h 146"/>
                <a:gd name="T26" fmla="*/ 207 w 238"/>
                <a:gd name="T27" fmla="*/ 83 h 146"/>
                <a:gd name="T28" fmla="*/ 223 w 238"/>
                <a:gd name="T29" fmla="*/ 67 h 146"/>
                <a:gd name="T30" fmla="*/ 238 w 238"/>
                <a:gd name="T31" fmla="*/ 51 h 146"/>
                <a:gd name="T32" fmla="*/ 223 w 238"/>
                <a:gd name="T33" fmla="*/ 46 h 146"/>
                <a:gd name="T34" fmla="*/ 207 w 238"/>
                <a:gd name="T35" fmla="*/ 41 h 146"/>
                <a:gd name="T36" fmla="*/ 194 w 238"/>
                <a:gd name="T37" fmla="*/ 36 h 146"/>
                <a:gd name="T38" fmla="*/ 153 w 238"/>
                <a:gd name="T39" fmla="*/ 23 h 146"/>
                <a:gd name="T40" fmla="*/ 85 w 238"/>
                <a:gd name="T41" fmla="*/ 0 h 146"/>
                <a:gd name="T42" fmla="*/ 76 w 238"/>
                <a:gd name="T43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8" h="146">
                  <a:moveTo>
                    <a:pt x="76" y="8"/>
                  </a:moveTo>
                  <a:cubicBezTo>
                    <a:pt x="71" y="11"/>
                    <a:pt x="67" y="15"/>
                    <a:pt x="62" y="19"/>
                  </a:cubicBezTo>
                  <a:cubicBezTo>
                    <a:pt x="57" y="23"/>
                    <a:pt x="52" y="27"/>
                    <a:pt x="46" y="32"/>
                  </a:cubicBezTo>
                  <a:cubicBezTo>
                    <a:pt x="35" y="41"/>
                    <a:pt x="24" y="50"/>
                    <a:pt x="13" y="59"/>
                  </a:cubicBezTo>
                  <a:cubicBezTo>
                    <a:pt x="8" y="63"/>
                    <a:pt x="4" y="66"/>
                    <a:pt x="0" y="70"/>
                  </a:cubicBezTo>
                  <a:cubicBezTo>
                    <a:pt x="4" y="70"/>
                    <a:pt x="8" y="70"/>
                    <a:pt x="13" y="71"/>
                  </a:cubicBezTo>
                  <a:cubicBezTo>
                    <a:pt x="24" y="72"/>
                    <a:pt x="35" y="74"/>
                    <a:pt x="46" y="77"/>
                  </a:cubicBezTo>
                  <a:cubicBezTo>
                    <a:pt x="52" y="78"/>
                    <a:pt x="57" y="80"/>
                    <a:pt x="62" y="82"/>
                  </a:cubicBezTo>
                  <a:cubicBezTo>
                    <a:pt x="67" y="83"/>
                    <a:pt x="71" y="85"/>
                    <a:pt x="76" y="87"/>
                  </a:cubicBezTo>
                  <a:cubicBezTo>
                    <a:pt x="101" y="98"/>
                    <a:pt x="124" y="116"/>
                    <a:pt x="140" y="139"/>
                  </a:cubicBezTo>
                  <a:cubicBezTo>
                    <a:pt x="142" y="142"/>
                    <a:pt x="143" y="144"/>
                    <a:pt x="145" y="146"/>
                  </a:cubicBezTo>
                  <a:cubicBezTo>
                    <a:pt x="153" y="137"/>
                    <a:pt x="153" y="137"/>
                    <a:pt x="153" y="137"/>
                  </a:cubicBezTo>
                  <a:cubicBezTo>
                    <a:pt x="194" y="96"/>
                    <a:pt x="194" y="96"/>
                    <a:pt x="194" y="96"/>
                  </a:cubicBezTo>
                  <a:cubicBezTo>
                    <a:pt x="207" y="83"/>
                    <a:pt x="207" y="83"/>
                    <a:pt x="207" y="83"/>
                  </a:cubicBezTo>
                  <a:cubicBezTo>
                    <a:pt x="223" y="67"/>
                    <a:pt x="223" y="67"/>
                    <a:pt x="223" y="67"/>
                  </a:cubicBezTo>
                  <a:cubicBezTo>
                    <a:pt x="238" y="51"/>
                    <a:pt x="238" y="51"/>
                    <a:pt x="238" y="51"/>
                  </a:cubicBezTo>
                  <a:cubicBezTo>
                    <a:pt x="233" y="50"/>
                    <a:pt x="228" y="48"/>
                    <a:pt x="223" y="46"/>
                  </a:cubicBezTo>
                  <a:cubicBezTo>
                    <a:pt x="217" y="44"/>
                    <a:pt x="212" y="43"/>
                    <a:pt x="207" y="41"/>
                  </a:cubicBezTo>
                  <a:cubicBezTo>
                    <a:pt x="202" y="39"/>
                    <a:pt x="198" y="38"/>
                    <a:pt x="194" y="36"/>
                  </a:cubicBezTo>
                  <a:cubicBezTo>
                    <a:pt x="180" y="32"/>
                    <a:pt x="167" y="27"/>
                    <a:pt x="153" y="23"/>
                  </a:cubicBezTo>
                  <a:cubicBezTo>
                    <a:pt x="131" y="15"/>
                    <a:pt x="108" y="7"/>
                    <a:pt x="85" y="0"/>
                  </a:cubicBezTo>
                  <a:cubicBezTo>
                    <a:pt x="82" y="2"/>
                    <a:pt x="79" y="5"/>
                    <a:pt x="7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27"/>
            <p:cNvSpPr/>
            <p:nvPr/>
          </p:nvSpPr>
          <p:spPr bwMode="auto">
            <a:xfrm>
              <a:off x="7605713" y="4060825"/>
              <a:ext cx="34925" cy="41275"/>
            </a:xfrm>
            <a:custGeom>
              <a:avLst/>
              <a:gdLst>
                <a:gd name="T0" fmla="*/ 7 w 22"/>
                <a:gd name="T1" fmla="*/ 14 h 26"/>
                <a:gd name="T2" fmla="*/ 0 w 22"/>
                <a:gd name="T3" fmla="*/ 19 h 26"/>
                <a:gd name="T4" fmla="*/ 1 w 22"/>
                <a:gd name="T5" fmla="*/ 26 h 26"/>
                <a:gd name="T6" fmla="*/ 7 w 22"/>
                <a:gd name="T7" fmla="*/ 22 h 26"/>
                <a:gd name="T8" fmla="*/ 22 w 22"/>
                <a:gd name="T9" fmla="*/ 7 h 26"/>
                <a:gd name="T10" fmla="*/ 21 w 22"/>
                <a:gd name="T11" fmla="*/ 0 h 26"/>
                <a:gd name="T12" fmla="*/ 7 w 22"/>
                <a:gd name="T1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6">
                  <a:moveTo>
                    <a:pt x="7" y="14"/>
                  </a:moveTo>
                  <a:lnTo>
                    <a:pt x="0" y="19"/>
                  </a:lnTo>
                  <a:lnTo>
                    <a:pt x="1" y="26"/>
                  </a:lnTo>
                  <a:lnTo>
                    <a:pt x="7" y="22"/>
                  </a:lnTo>
                  <a:lnTo>
                    <a:pt x="22" y="7"/>
                  </a:lnTo>
                  <a:lnTo>
                    <a:pt x="21" y="0"/>
                  </a:lnTo>
                  <a:lnTo>
                    <a:pt x="7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28"/>
            <p:cNvSpPr/>
            <p:nvPr/>
          </p:nvSpPr>
          <p:spPr bwMode="auto">
            <a:xfrm>
              <a:off x="7577138" y="4097338"/>
              <a:ext cx="22225" cy="31750"/>
            </a:xfrm>
            <a:custGeom>
              <a:avLst/>
              <a:gdLst>
                <a:gd name="T0" fmla="*/ 7 w 14"/>
                <a:gd name="T1" fmla="*/ 6 h 20"/>
                <a:gd name="T2" fmla="*/ 0 w 14"/>
                <a:gd name="T3" fmla="*/ 13 h 20"/>
                <a:gd name="T4" fmla="*/ 1 w 14"/>
                <a:gd name="T5" fmla="*/ 20 h 20"/>
                <a:gd name="T6" fmla="*/ 7 w 14"/>
                <a:gd name="T7" fmla="*/ 14 h 20"/>
                <a:gd name="T8" fmla="*/ 14 w 14"/>
                <a:gd name="T9" fmla="*/ 9 h 20"/>
                <a:gd name="T10" fmla="*/ 12 w 14"/>
                <a:gd name="T11" fmla="*/ 0 h 20"/>
                <a:gd name="T12" fmla="*/ 7 w 14"/>
                <a:gd name="T1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7" y="6"/>
                  </a:moveTo>
                  <a:lnTo>
                    <a:pt x="0" y="13"/>
                  </a:lnTo>
                  <a:lnTo>
                    <a:pt x="1" y="20"/>
                  </a:lnTo>
                  <a:lnTo>
                    <a:pt x="7" y="14"/>
                  </a:lnTo>
                  <a:lnTo>
                    <a:pt x="14" y="9"/>
                  </a:lnTo>
                  <a:lnTo>
                    <a:pt x="12" y="0"/>
                  </a:lnTo>
                  <a:lnTo>
                    <a:pt x="7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29"/>
            <p:cNvSpPr/>
            <p:nvPr/>
          </p:nvSpPr>
          <p:spPr bwMode="auto">
            <a:xfrm>
              <a:off x="7643813" y="4375150"/>
              <a:ext cx="438150" cy="292100"/>
            </a:xfrm>
            <a:custGeom>
              <a:avLst/>
              <a:gdLst>
                <a:gd name="T0" fmla="*/ 132 w 198"/>
                <a:gd name="T1" fmla="*/ 30 h 132"/>
                <a:gd name="T2" fmla="*/ 73 w 198"/>
                <a:gd name="T3" fmla="*/ 57 h 132"/>
                <a:gd name="T4" fmla="*/ 63 w 198"/>
                <a:gd name="T5" fmla="*/ 7 h 132"/>
                <a:gd name="T6" fmla="*/ 48 w 198"/>
                <a:gd name="T7" fmla="*/ 19 h 132"/>
                <a:gd name="T8" fmla="*/ 44 w 198"/>
                <a:gd name="T9" fmla="*/ 119 h 132"/>
                <a:gd name="T10" fmla="*/ 48 w 198"/>
                <a:gd name="T11" fmla="*/ 120 h 132"/>
                <a:gd name="T12" fmla="*/ 129 w 198"/>
                <a:gd name="T13" fmla="*/ 73 h 132"/>
                <a:gd name="T14" fmla="*/ 198 w 198"/>
                <a:gd name="T15" fmla="*/ 13 h 132"/>
                <a:gd name="T16" fmla="*/ 132 w 198"/>
                <a:gd name="T17" fmla="*/ 3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8" h="132">
                  <a:moveTo>
                    <a:pt x="132" y="30"/>
                  </a:moveTo>
                  <a:cubicBezTo>
                    <a:pt x="111" y="51"/>
                    <a:pt x="89" y="67"/>
                    <a:pt x="73" y="57"/>
                  </a:cubicBezTo>
                  <a:cubicBezTo>
                    <a:pt x="51" y="43"/>
                    <a:pt x="55" y="24"/>
                    <a:pt x="63" y="7"/>
                  </a:cubicBezTo>
                  <a:cubicBezTo>
                    <a:pt x="58" y="11"/>
                    <a:pt x="53" y="15"/>
                    <a:pt x="48" y="19"/>
                  </a:cubicBezTo>
                  <a:cubicBezTo>
                    <a:pt x="15" y="50"/>
                    <a:pt x="0" y="96"/>
                    <a:pt x="44" y="119"/>
                  </a:cubicBezTo>
                  <a:cubicBezTo>
                    <a:pt x="46" y="119"/>
                    <a:pt x="47" y="120"/>
                    <a:pt x="48" y="120"/>
                  </a:cubicBezTo>
                  <a:cubicBezTo>
                    <a:pt x="77" y="132"/>
                    <a:pt x="110" y="107"/>
                    <a:pt x="129" y="73"/>
                  </a:cubicBezTo>
                  <a:cubicBezTo>
                    <a:pt x="143" y="47"/>
                    <a:pt x="158" y="23"/>
                    <a:pt x="198" y="13"/>
                  </a:cubicBezTo>
                  <a:cubicBezTo>
                    <a:pt x="170" y="0"/>
                    <a:pt x="150" y="10"/>
                    <a:pt x="13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30"/>
            <p:cNvSpPr/>
            <p:nvPr/>
          </p:nvSpPr>
          <p:spPr bwMode="auto">
            <a:xfrm>
              <a:off x="7275513" y="4368800"/>
              <a:ext cx="266700" cy="390525"/>
            </a:xfrm>
            <a:custGeom>
              <a:avLst/>
              <a:gdLst>
                <a:gd name="T0" fmla="*/ 86 w 120"/>
                <a:gd name="T1" fmla="*/ 0 h 177"/>
                <a:gd name="T2" fmla="*/ 76 w 120"/>
                <a:gd name="T3" fmla="*/ 1 h 177"/>
                <a:gd name="T4" fmla="*/ 39 w 120"/>
                <a:gd name="T5" fmla="*/ 42 h 177"/>
                <a:gd name="T6" fmla="*/ 15 w 120"/>
                <a:gd name="T7" fmla="*/ 66 h 177"/>
                <a:gd name="T8" fmla="*/ 70 w 120"/>
                <a:gd name="T9" fmla="*/ 171 h 177"/>
                <a:gd name="T10" fmla="*/ 114 w 120"/>
                <a:gd name="T11" fmla="*/ 128 h 177"/>
                <a:gd name="T12" fmla="*/ 114 w 120"/>
                <a:gd name="T13" fmla="*/ 70 h 177"/>
                <a:gd name="T14" fmla="*/ 86 w 120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77">
                  <a:moveTo>
                    <a:pt x="86" y="0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120" y="86"/>
                    <a:pt x="46" y="139"/>
                    <a:pt x="39" y="42"/>
                  </a:cubicBezTo>
                  <a:cubicBezTo>
                    <a:pt x="31" y="50"/>
                    <a:pt x="23" y="58"/>
                    <a:pt x="15" y="66"/>
                  </a:cubicBezTo>
                  <a:cubicBezTo>
                    <a:pt x="0" y="108"/>
                    <a:pt x="10" y="177"/>
                    <a:pt x="70" y="171"/>
                  </a:cubicBezTo>
                  <a:cubicBezTo>
                    <a:pt x="95" y="169"/>
                    <a:pt x="109" y="151"/>
                    <a:pt x="114" y="128"/>
                  </a:cubicBezTo>
                  <a:cubicBezTo>
                    <a:pt x="118" y="111"/>
                    <a:pt x="118" y="90"/>
                    <a:pt x="114" y="70"/>
                  </a:cubicBezTo>
                  <a:cubicBezTo>
                    <a:pt x="110" y="45"/>
                    <a:pt x="100" y="20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31"/>
            <p:cNvSpPr/>
            <p:nvPr/>
          </p:nvSpPr>
          <p:spPr bwMode="auto">
            <a:xfrm>
              <a:off x="7523163" y="4152900"/>
              <a:ext cx="320675" cy="273050"/>
            </a:xfrm>
            <a:custGeom>
              <a:avLst/>
              <a:gdLst>
                <a:gd name="T0" fmla="*/ 89 w 145"/>
                <a:gd name="T1" fmla="*/ 123 h 123"/>
                <a:gd name="T2" fmla="*/ 102 w 145"/>
                <a:gd name="T3" fmla="*/ 112 h 123"/>
                <a:gd name="T4" fmla="*/ 123 w 145"/>
                <a:gd name="T5" fmla="*/ 33 h 123"/>
                <a:gd name="T6" fmla="*/ 102 w 145"/>
                <a:gd name="T7" fmla="*/ 17 h 123"/>
                <a:gd name="T8" fmla="*/ 2 w 145"/>
                <a:gd name="T9" fmla="*/ 55 h 123"/>
                <a:gd name="T10" fmla="*/ 1 w 145"/>
                <a:gd name="T11" fmla="*/ 56 h 123"/>
                <a:gd name="T12" fmla="*/ 0 w 145"/>
                <a:gd name="T13" fmla="*/ 66 h 123"/>
                <a:gd name="T14" fmla="*/ 2 w 145"/>
                <a:gd name="T15" fmla="*/ 63 h 123"/>
                <a:gd name="T16" fmla="*/ 89 w 145"/>
                <a:gd name="T1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23">
                  <a:moveTo>
                    <a:pt x="89" y="123"/>
                  </a:moveTo>
                  <a:cubicBezTo>
                    <a:pt x="94" y="119"/>
                    <a:pt x="98" y="115"/>
                    <a:pt x="102" y="112"/>
                  </a:cubicBezTo>
                  <a:cubicBezTo>
                    <a:pt x="130" y="86"/>
                    <a:pt x="145" y="58"/>
                    <a:pt x="123" y="33"/>
                  </a:cubicBezTo>
                  <a:cubicBezTo>
                    <a:pt x="116" y="26"/>
                    <a:pt x="109" y="21"/>
                    <a:pt x="102" y="17"/>
                  </a:cubicBezTo>
                  <a:cubicBezTo>
                    <a:pt x="69" y="0"/>
                    <a:pt x="34" y="20"/>
                    <a:pt x="2" y="55"/>
                  </a:cubicBezTo>
                  <a:cubicBezTo>
                    <a:pt x="2" y="55"/>
                    <a:pt x="2" y="56"/>
                    <a:pt x="1" y="56"/>
                  </a:cubicBezTo>
                  <a:cubicBezTo>
                    <a:pt x="1" y="59"/>
                    <a:pt x="1" y="63"/>
                    <a:pt x="0" y="66"/>
                  </a:cubicBezTo>
                  <a:cubicBezTo>
                    <a:pt x="0" y="65"/>
                    <a:pt x="1" y="64"/>
                    <a:pt x="2" y="63"/>
                  </a:cubicBezTo>
                  <a:cubicBezTo>
                    <a:pt x="46" y="29"/>
                    <a:pt x="100" y="52"/>
                    <a:pt x="89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32"/>
            <p:cNvSpPr/>
            <p:nvPr/>
          </p:nvSpPr>
          <p:spPr bwMode="auto">
            <a:xfrm>
              <a:off x="6681788" y="4005263"/>
              <a:ext cx="204787" cy="192088"/>
            </a:xfrm>
            <a:custGeom>
              <a:avLst/>
              <a:gdLst>
                <a:gd name="T0" fmla="*/ 76 w 93"/>
                <a:gd name="T1" fmla="*/ 71 h 87"/>
                <a:gd name="T2" fmla="*/ 44 w 93"/>
                <a:gd name="T3" fmla="*/ 0 h 87"/>
                <a:gd name="T4" fmla="*/ 44 w 93"/>
                <a:gd name="T5" fmla="*/ 0 h 87"/>
                <a:gd name="T6" fmla="*/ 44 w 93"/>
                <a:gd name="T7" fmla="*/ 1 h 87"/>
                <a:gd name="T8" fmla="*/ 44 w 93"/>
                <a:gd name="T9" fmla="*/ 38 h 87"/>
                <a:gd name="T10" fmla="*/ 3 w 93"/>
                <a:gd name="T11" fmla="*/ 75 h 87"/>
                <a:gd name="T12" fmla="*/ 0 w 93"/>
                <a:gd name="T13" fmla="*/ 76 h 87"/>
                <a:gd name="T14" fmla="*/ 3 w 93"/>
                <a:gd name="T15" fmla="*/ 77 h 87"/>
                <a:gd name="T16" fmla="*/ 44 w 93"/>
                <a:gd name="T17" fmla="*/ 87 h 87"/>
                <a:gd name="T18" fmla="*/ 76 w 93"/>
                <a:gd name="T19" fmla="*/ 7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87">
                  <a:moveTo>
                    <a:pt x="76" y="71"/>
                  </a:moveTo>
                  <a:cubicBezTo>
                    <a:pt x="93" y="44"/>
                    <a:pt x="69" y="2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1"/>
                    <a:pt x="44" y="1"/>
                  </a:cubicBezTo>
                  <a:cubicBezTo>
                    <a:pt x="48" y="15"/>
                    <a:pt x="48" y="27"/>
                    <a:pt x="44" y="38"/>
                  </a:cubicBezTo>
                  <a:cubicBezTo>
                    <a:pt x="39" y="54"/>
                    <a:pt x="26" y="67"/>
                    <a:pt x="3" y="75"/>
                  </a:cubicBezTo>
                  <a:cubicBezTo>
                    <a:pt x="2" y="75"/>
                    <a:pt x="1" y="76"/>
                    <a:pt x="0" y="76"/>
                  </a:cubicBezTo>
                  <a:cubicBezTo>
                    <a:pt x="1" y="76"/>
                    <a:pt x="2" y="77"/>
                    <a:pt x="3" y="77"/>
                  </a:cubicBezTo>
                  <a:cubicBezTo>
                    <a:pt x="17" y="83"/>
                    <a:pt x="32" y="87"/>
                    <a:pt x="44" y="87"/>
                  </a:cubicBezTo>
                  <a:cubicBezTo>
                    <a:pt x="57" y="87"/>
                    <a:pt x="69" y="83"/>
                    <a:pt x="76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33"/>
            <p:cNvSpPr/>
            <p:nvPr/>
          </p:nvSpPr>
          <p:spPr bwMode="auto">
            <a:xfrm>
              <a:off x="7104063" y="3581400"/>
              <a:ext cx="295275" cy="395288"/>
            </a:xfrm>
            <a:custGeom>
              <a:avLst/>
              <a:gdLst>
                <a:gd name="T0" fmla="*/ 7 w 134"/>
                <a:gd name="T1" fmla="*/ 178 h 178"/>
                <a:gd name="T2" fmla="*/ 21 w 134"/>
                <a:gd name="T3" fmla="*/ 177 h 178"/>
                <a:gd name="T4" fmla="*/ 40 w 134"/>
                <a:gd name="T5" fmla="*/ 93 h 178"/>
                <a:gd name="T6" fmla="*/ 64 w 134"/>
                <a:gd name="T7" fmla="*/ 68 h 178"/>
                <a:gd name="T8" fmla="*/ 82 w 134"/>
                <a:gd name="T9" fmla="*/ 124 h 178"/>
                <a:gd name="T10" fmla="*/ 109 w 134"/>
                <a:gd name="T11" fmla="*/ 101 h 178"/>
                <a:gd name="T12" fmla="*/ 53 w 134"/>
                <a:gd name="T13" fmla="*/ 7 h 178"/>
                <a:gd name="T14" fmla="*/ 4 w 134"/>
                <a:gd name="T15" fmla="*/ 58 h 178"/>
                <a:gd name="T16" fmla="*/ 9 w 134"/>
                <a:gd name="T17" fmla="*/ 123 h 178"/>
                <a:gd name="T18" fmla="*/ 7 w 134"/>
                <a:gd name="T19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" h="178">
                  <a:moveTo>
                    <a:pt x="7" y="178"/>
                  </a:moveTo>
                  <a:cubicBezTo>
                    <a:pt x="11" y="178"/>
                    <a:pt x="17" y="177"/>
                    <a:pt x="21" y="177"/>
                  </a:cubicBezTo>
                  <a:cubicBezTo>
                    <a:pt x="34" y="149"/>
                    <a:pt x="38" y="121"/>
                    <a:pt x="40" y="93"/>
                  </a:cubicBezTo>
                  <a:cubicBezTo>
                    <a:pt x="41" y="78"/>
                    <a:pt x="50" y="70"/>
                    <a:pt x="64" y="68"/>
                  </a:cubicBezTo>
                  <a:cubicBezTo>
                    <a:pt x="87" y="66"/>
                    <a:pt x="84" y="96"/>
                    <a:pt x="82" y="124"/>
                  </a:cubicBezTo>
                  <a:cubicBezTo>
                    <a:pt x="91" y="116"/>
                    <a:pt x="100" y="109"/>
                    <a:pt x="109" y="101"/>
                  </a:cubicBezTo>
                  <a:cubicBezTo>
                    <a:pt x="134" y="47"/>
                    <a:pt x="101" y="0"/>
                    <a:pt x="53" y="7"/>
                  </a:cubicBezTo>
                  <a:cubicBezTo>
                    <a:pt x="20" y="13"/>
                    <a:pt x="10" y="32"/>
                    <a:pt x="4" y="58"/>
                  </a:cubicBezTo>
                  <a:cubicBezTo>
                    <a:pt x="0" y="80"/>
                    <a:pt x="2" y="101"/>
                    <a:pt x="9" y="123"/>
                  </a:cubicBezTo>
                  <a:cubicBezTo>
                    <a:pt x="15" y="141"/>
                    <a:pt x="14" y="160"/>
                    <a:pt x="7" y="1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34"/>
            <p:cNvSpPr/>
            <p:nvPr/>
          </p:nvSpPr>
          <p:spPr bwMode="auto">
            <a:xfrm>
              <a:off x="6497638" y="4159250"/>
              <a:ext cx="195262" cy="303213"/>
            </a:xfrm>
            <a:custGeom>
              <a:avLst/>
              <a:gdLst>
                <a:gd name="T0" fmla="*/ 1 w 88"/>
                <a:gd name="T1" fmla="*/ 50 h 137"/>
                <a:gd name="T2" fmla="*/ 0 w 88"/>
                <a:gd name="T3" fmla="*/ 56 h 137"/>
                <a:gd name="T4" fmla="*/ 0 w 88"/>
                <a:gd name="T5" fmla="*/ 58 h 137"/>
                <a:gd name="T6" fmla="*/ 34 w 88"/>
                <a:gd name="T7" fmla="*/ 103 h 137"/>
                <a:gd name="T8" fmla="*/ 75 w 88"/>
                <a:gd name="T9" fmla="*/ 137 h 137"/>
                <a:gd name="T10" fmla="*/ 59 w 88"/>
                <a:gd name="T11" fmla="*/ 83 h 137"/>
                <a:gd name="T12" fmla="*/ 86 w 88"/>
                <a:gd name="T13" fmla="*/ 17 h 137"/>
                <a:gd name="T14" fmla="*/ 88 w 88"/>
                <a:gd name="T15" fmla="*/ 16 h 137"/>
                <a:gd name="T16" fmla="*/ 86 w 88"/>
                <a:gd name="T17" fmla="*/ 15 h 137"/>
                <a:gd name="T18" fmla="*/ 1 w 88"/>
                <a:gd name="T19" fmla="*/ 5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137">
                  <a:moveTo>
                    <a:pt x="1" y="50"/>
                  </a:moveTo>
                  <a:cubicBezTo>
                    <a:pt x="0" y="52"/>
                    <a:pt x="0" y="54"/>
                    <a:pt x="0" y="56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" y="79"/>
                    <a:pt x="13" y="96"/>
                    <a:pt x="34" y="103"/>
                  </a:cubicBezTo>
                  <a:cubicBezTo>
                    <a:pt x="56" y="111"/>
                    <a:pt x="70" y="122"/>
                    <a:pt x="75" y="137"/>
                  </a:cubicBezTo>
                  <a:cubicBezTo>
                    <a:pt x="81" y="117"/>
                    <a:pt x="73" y="102"/>
                    <a:pt x="59" y="83"/>
                  </a:cubicBezTo>
                  <a:cubicBezTo>
                    <a:pt x="38" y="56"/>
                    <a:pt x="53" y="32"/>
                    <a:pt x="86" y="17"/>
                  </a:cubicBezTo>
                  <a:cubicBezTo>
                    <a:pt x="87" y="17"/>
                    <a:pt x="87" y="17"/>
                    <a:pt x="88" y="16"/>
                  </a:cubicBezTo>
                  <a:cubicBezTo>
                    <a:pt x="87" y="16"/>
                    <a:pt x="87" y="16"/>
                    <a:pt x="86" y="15"/>
                  </a:cubicBezTo>
                  <a:cubicBezTo>
                    <a:pt x="46" y="1"/>
                    <a:pt x="7" y="0"/>
                    <a:pt x="1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35"/>
            <p:cNvSpPr/>
            <p:nvPr/>
          </p:nvSpPr>
          <p:spPr bwMode="auto">
            <a:xfrm>
              <a:off x="6678613" y="3730625"/>
              <a:ext cx="381000" cy="314325"/>
            </a:xfrm>
            <a:custGeom>
              <a:avLst/>
              <a:gdLst>
                <a:gd name="T0" fmla="*/ 31 w 172"/>
                <a:gd name="T1" fmla="*/ 104 h 142"/>
                <a:gd name="T2" fmla="*/ 45 w 172"/>
                <a:gd name="T3" fmla="*/ 116 h 142"/>
                <a:gd name="T4" fmla="*/ 65 w 172"/>
                <a:gd name="T5" fmla="*/ 132 h 142"/>
                <a:gd name="T6" fmla="*/ 105 w 172"/>
                <a:gd name="T7" fmla="*/ 68 h 142"/>
                <a:gd name="T8" fmla="*/ 163 w 172"/>
                <a:gd name="T9" fmla="*/ 142 h 142"/>
                <a:gd name="T10" fmla="*/ 111 w 172"/>
                <a:gd name="T11" fmla="*/ 15 h 142"/>
                <a:gd name="T12" fmla="*/ 45 w 172"/>
                <a:gd name="T13" fmla="*/ 10 h 142"/>
                <a:gd name="T14" fmla="*/ 23 w 172"/>
                <a:gd name="T15" fmla="*/ 27 h 142"/>
                <a:gd name="T16" fmla="*/ 31 w 172"/>
                <a:gd name="T17" fmla="*/ 10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42">
                  <a:moveTo>
                    <a:pt x="31" y="104"/>
                  </a:moveTo>
                  <a:cubicBezTo>
                    <a:pt x="36" y="108"/>
                    <a:pt x="40" y="112"/>
                    <a:pt x="45" y="116"/>
                  </a:cubicBezTo>
                  <a:cubicBezTo>
                    <a:pt x="52" y="121"/>
                    <a:pt x="59" y="126"/>
                    <a:pt x="65" y="132"/>
                  </a:cubicBezTo>
                  <a:cubicBezTo>
                    <a:pt x="62" y="100"/>
                    <a:pt x="70" y="70"/>
                    <a:pt x="105" y="68"/>
                  </a:cubicBezTo>
                  <a:cubicBezTo>
                    <a:pt x="137" y="67"/>
                    <a:pt x="157" y="95"/>
                    <a:pt x="163" y="142"/>
                  </a:cubicBezTo>
                  <a:cubicBezTo>
                    <a:pt x="172" y="98"/>
                    <a:pt x="164" y="52"/>
                    <a:pt x="111" y="15"/>
                  </a:cubicBezTo>
                  <a:cubicBezTo>
                    <a:pt x="88" y="0"/>
                    <a:pt x="65" y="0"/>
                    <a:pt x="45" y="10"/>
                  </a:cubicBezTo>
                  <a:cubicBezTo>
                    <a:pt x="37" y="14"/>
                    <a:pt x="29" y="20"/>
                    <a:pt x="23" y="27"/>
                  </a:cubicBezTo>
                  <a:cubicBezTo>
                    <a:pt x="0" y="52"/>
                    <a:pt x="4" y="78"/>
                    <a:pt x="31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afterEffect" p14:presetBounceEnd="6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3000">
                                          <p:cBhvr additive="base">
                                            <p:cTn id="7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3000">
                                          <p:cBhvr additive="base">
                                            <p:cTn id="8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fill="hold" nodeType="withEffect" p14:presetBounceEnd="6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3000">
                                          <p:cBhvr additive="base">
                                            <p:cTn id="16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3000">
                                          <p:cBhvr additive="base">
                                            <p:cTn id="17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fill="hold" nodeType="withEffect" p14:presetBounceEnd="6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3000">
                                          <p:cBhvr additive="base">
                                            <p:cTn id="20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3000">
                                          <p:cBhvr additive="base">
                                            <p:cTn id="21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4" fill="hold" nodeType="withEffect" p14:presetBounceEnd="63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3000">
                                          <p:cBhvr additive="base">
                                            <p:cTn id="24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3000">
                                          <p:cBhvr additive="base">
                                            <p:cTn id="25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1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/>
        </p:nvSpPr>
        <p:spPr bwMode="auto">
          <a:xfrm>
            <a:off x="3405717" y="1476588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3" name="Freeform 5"/>
          <p:cNvSpPr>
            <a:spLocks noEditPoints="1"/>
          </p:cNvSpPr>
          <p:nvPr/>
        </p:nvSpPr>
        <p:spPr bwMode="auto">
          <a:xfrm>
            <a:off x="8373957" y="1476588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5330006" y="1066217"/>
            <a:ext cx="1617751" cy="379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865" dirty="0">
                <a:solidFill>
                  <a:srgbClr val="BB995A"/>
                </a:solidFill>
              </a:rPr>
              <a:t>输入你的标题</a:t>
            </a:r>
            <a:endParaRPr lang="zh-CN" altLang="en-US" sz="1865" dirty="0">
              <a:solidFill>
                <a:srgbClr val="BB995A"/>
              </a:solidFill>
            </a:endParaRPr>
          </a:p>
        </p:txBody>
      </p:sp>
      <p:sp>
        <p:nvSpPr>
          <p:cNvPr id="5" name="矩形 4"/>
          <p:cNvSpPr/>
          <p:nvPr/>
        </p:nvSpPr>
        <p:spPr>
          <a:xfrm>
            <a:off x="4195073" y="1476587"/>
            <a:ext cx="4178884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5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5" dirty="0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3390053" y="2576990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8358293" y="2576990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4179409" y="2166621"/>
            <a:ext cx="4178884" cy="954236"/>
            <a:chOff x="2915481" y="1682115"/>
            <a:chExt cx="3134163" cy="715677"/>
          </a:xfrm>
        </p:grpSpPr>
        <p:sp>
          <p:nvSpPr>
            <p:cNvPr id="9" name="文本框 8"/>
            <p:cNvSpPr txBox="1"/>
            <p:nvPr/>
          </p:nvSpPr>
          <p:spPr>
            <a:xfrm>
              <a:off x="3766681" y="1682115"/>
              <a:ext cx="1213313" cy="284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865" dirty="0">
                  <a:solidFill>
                    <a:srgbClr val="BB995A"/>
                  </a:solidFill>
                </a:rPr>
                <a:t>输入你的标题</a:t>
              </a:r>
              <a:endParaRPr lang="zh-CN" altLang="en-US" sz="1865" dirty="0">
                <a:solidFill>
                  <a:srgbClr val="BB995A"/>
                </a:solidFill>
              </a:endParaRPr>
            </a:p>
          </p:txBody>
        </p:sp>
        <p:sp>
          <p:nvSpPr>
            <p:cNvPr id="10" name="矩形 9"/>
            <p:cNvSpPr/>
            <p:nvPr/>
          </p:nvSpPr>
          <p:spPr>
            <a:xfrm>
              <a:off x="2915481" y="1989892"/>
              <a:ext cx="3134163" cy="4079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465" dirty="0">
                  <a:solidFill>
                    <a:srgbClr val="BB995A"/>
                  </a:solidFill>
                </a:rPr>
                <a:t>请在此处添加详细描述文本，尽量与标题文本语言风格相符合，语言描述尽量简洁生动。</a:t>
              </a:r>
              <a:endParaRPr lang="zh-CN" altLang="en-US" sz="1465" dirty="0"/>
            </a:p>
          </p:txBody>
        </p:sp>
      </p:grpSp>
      <p:sp>
        <p:nvSpPr>
          <p:cNvPr id="11" name="Freeform 5"/>
          <p:cNvSpPr>
            <a:spLocks noEditPoints="1"/>
          </p:cNvSpPr>
          <p:nvPr/>
        </p:nvSpPr>
        <p:spPr bwMode="auto">
          <a:xfrm>
            <a:off x="3377514" y="3792910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12" name="Freeform 5"/>
          <p:cNvSpPr>
            <a:spLocks noEditPoints="1"/>
          </p:cNvSpPr>
          <p:nvPr/>
        </p:nvSpPr>
        <p:spPr bwMode="auto">
          <a:xfrm>
            <a:off x="8345754" y="3792910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grpSp>
        <p:nvGrpSpPr>
          <p:cNvPr id="13" name="组合 12"/>
          <p:cNvGrpSpPr/>
          <p:nvPr/>
        </p:nvGrpSpPr>
        <p:grpSpPr>
          <a:xfrm>
            <a:off x="4166870" y="3382541"/>
            <a:ext cx="4178884" cy="954236"/>
            <a:chOff x="2906077" y="2594055"/>
            <a:chExt cx="3134163" cy="715677"/>
          </a:xfrm>
        </p:grpSpPr>
        <p:sp>
          <p:nvSpPr>
            <p:cNvPr id="14" name="文本框 13"/>
            <p:cNvSpPr txBox="1"/>
            <p:nvPr/>
          </p:nvSpPr>
          <p:spPr>
            <a:xfrm>
              <a:off x="3757277" y="2594055"/>
              <a:ext cx="1213313" cy="284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865" dirty="0">
                  <a:solidFill>
                    <a:srgbClr val="BB995A"/>
                  </a:solidFill>
                </a:rPr>
                <a:t>输入你的标题</a:t>
              </a:r>
              <a:endParaRPr lang="zh-CN" altLang="en-US" sz="1865" dirty="0">
                <a:solidFill>
                  <a:srgbClr val="BB995A"/>
                </a:solidFill>
              </a:endParaRPr>
            </a:p>
          </p:txBody>
        </p:sp>
        <p:sp>
          <p:nvSpPr>
            <p:cNvPr id="15" name="矩形 14"/>
            <p:cNvSpPr/>
            <p:nvPr/>
          </p:nvSpPr>
          <p:spPr>
            <a:xfrm>
              <a:off x="2906077" y="2901832"/>
              <a:ext cx="3134163" cy="4079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465" dirty="0">
                  <a:solidFill>
                    <a:srgbClr val="BB995A"/>
                  </a:solidFill>
                </a:rPr>
                <a:t>请在此处添加详细描述文本，尽量与标题文本语言风格相符合，语言描述尽量简洁生动。</a:t>
              </a:r>
              <a:endParaRPr lang="zh-CN" altLang="en-US" sz="1465" dirty="0"/>
            </a:p>
          </p:txBody>
        </p:sp>
      </p:grpSp>
      <p:sp>
        <p:nvSpPr>
          <p:cNvPr id="16" name="Freeform 5"/>
          <p:cNvSpPr>
            <a:spLocks noEditPoints="1"/>
          </p:cNvSpPr>
          <p:nvPr/>
        </p:nvSpPr>
        <p:spPr bwMode="auto">
          <a:xfrm>
            <a:off x="3364976" y="5008830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sp>
        <p:nvSpPr>
          <p:cNvPr id="17" name="Freeform 5"/>
          <p:cNvSpPr>
            <a:spLocks noEditPoints="1"/>
          </p:cNvSpPr>
          <p:nvPr/>
        </p:nvSpPr>
        <p:spPr bwMode="auto">
          <a:xfrm>
            <a:off x="8333216" y="5008830"/>
            <a:ext cx="776817" cy="690033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>
              <a:solidFill>
                <a:srgbClr val="BB995A"/>
              </a:solidFill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4154331" y="4598461"/>
            <a:ext cx="4178884" cy="954236"/>
            <a:chOff x="2896673" y="3505995"/>
            <a:chExt cx="3134163" cy="715677"/>
          </a:xfrm>
        </p:grpSpPr>
        <p:sp>
          <p:nvSpPr>
            <p:cNvPr id="19" name="文本框 18"/>
            <p:cNvSpPr txBox="1"/>
            <p:nvPr/>
          </p:nvSpPr>
          <p:spPr>
            <a:xfrm>
              <a:off x="3747873" y="3505995"/>
              <a:ext cx="1213313" cy="284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865" dirty="0">
                  <a:solidFill>
                    <a:srgbClr val="BB995A"/>
                  </a:solidFill>
                </a:rPr>
                <a:t>输入你的标题</a:t>
              </a:r>
              <a:endParaRPr lang="zh-CN" altLang="en-US" sz="1865" dirty="0">
                <a:solidFill>
                  <a:srgbClr val="BB995A"/>
                </a:solidFill>
              </a:endParaRPr>
            </a:p>
          </p:txBody>
        </p:sp>
        <p:sp>
          <p:nvSpPr>
            <p:cNvPr id="20" name="矩形 19"/>
            <p:cNvSpPr/>
            <p:nvPr/>
          </p:nvSpPr>
          <p:spPr>
            <a:xfrm>
              <a:off x="2896673" y="3813772"/>
              <a:ext cx="3134163" cy="4079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465" dirty="0">
                  <a:solidFill>
                    <a:srgbClr val="BB995A"/>
                  </a:solidFill>
                </a:rPr>
                <a:t>请在此处添加详细描述文本，尽量与标题文本语言风格相符合，语言描述尽量简洁生动。</a:t>
              </a:r>
              <a:endParaRPr lang="zh-CN" altLang="en-US" sz="1465" dirty="0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/>
      <p:bldP spid="5" grpId="0"/>
      <p:bldP spid="6" grpId="0" animBg="1"/>
      <p:bldP spid="7" grpId="0" animBg="1"/>
      <p:bldP spid="11" grpId="0" animBg="1"/>
      <p:bldP spid="12" grpId="0" animBg="1"/>
      <p:bldP spid="16" grpId="0" animBg="1"/>
      <p:bldP spid="1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" name="图片 46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352927"/>
            <a:ext cx="12192000" cy="2150108"/>
          </a:xfrm>
          <a:prstGeom prst="rect">
            <a:avLst/>
          </a:prstGeom>
        </p:spPr>
      </p:pic>
      <p:grpSp>
        <p:nvGrpSpPr>
          <p:cNvPr id="282" name="组合 281"/>
          <p:cNvGrpSpPr/>
          <p:nvPr/>
        </p:nvGrpSpPr>
        <p:grpSpPr>
          <a:xfrm>
            <a:off x="1679499" y="736600"/>
            <a:ext cx="1835666" cy="3142066"/>
            <a:chOff x="1704899" y="1511300"/>
            <a:chExt cx="1835666" cy="3142066"/>
          </a:xfrm>
        </p:grpSpPr>
        <p:grpSp>
          <p:nvGrpSpPr>
            <p:cNvPr id="28" name="组合 27"/>
            <p:cNvGrpSpPr/>
            <p:nvPr/>
          </p:nvGrpSpPr>
          <p:grpSpPr>
            <a:xfrm>
              <a:off x="2202089" y="3721436"/>
              <a:ext cx="1338476" cy="931930"/>
              <a:chOff x="1797050" y="2693988"/>
              <a:chExt cx="2038351" cy="1419226"/>
            </a:xfrm>
            <a:solidFill>
              <a:srgbClr val="C4A077"/>
            </a:solidFill>
          </p:grpSpPr>
          <p:sp>
            <p:nvSpPr>
              <p:cNvPr id="7" name="Freeform 5"/>
              <p:cNvSpPr/>
              <p:nvPr/>
            </p:nvSpPr>
            <p:spPr bwMode="auto">
              <a:xfrm>
                <a:off x="2470150" y="3629026"/>
                <a:ext cx="214313" cy="282575"/>
              </a:xfrm>
              <a:custGeom>
                <a:avLst/>
                <a:gdLst>
                  <a:gd name="T0" fmla="*/ 51 w 67"/>
                  <a:gd name="T1" fmla="*/ 31 h 88"/>
                  <a:gd name="T2" fmla="*/ 67 w 67"/>
                  <a:gd name="T3" fmla="*/ 11 h 88"/>
                  <a:gd name="T4" fmla="*/ 65 w 67"/>
                  <a:gd name="T5" fmla="*/ 0 h 88"/>
                  <a:gd name="T6" fmla="*/ 44 w 67"/>
                  <a:gd name="T7" fmla="*/ 26 h 88"/>
                  <a:gd name="T8" fmla="*/ 26 w 67"/>
                  <a:gd name="T9" fmla="*/ 48 h 88"/>
                  <a:gd name="T10" fmla="*/ 19 w 67"/>
                  <a:gd name="T11" fmla="*/ 57 h 88"/>
                  <a:gd name="T12" fmla="*/ 3 w 67"/>
                  <a:gd name="T13" fmla="*/ 77 h 88"/>
                  <a:gd name="T14" fmla="*/ 0 w 67"/>
                  <a:gd name="T15" fmla="*/ 81 h 88"/>
                  <a:gd name="T16" fmla="*/ 3 w 67"/>
                  <a:gd name="T17" fmla="*/ 84 h 88"/>
                  <a:gd name="T18" fmla="*/ 6 w 67"/>
                  <a:gd name="T19" fmla="*/ 88 h 88"/>
                  <a:gd name="T20" fmla="*/ 19 w 67"/>
                  <a:gd name="T21" fmla="*/ 71 h 88"/>
                  <a:gd name="T22" fmla="*/ 26 w 67"/>
                  <a:gd name="T23" fmla="*/ 62 h 88"/>
                  <a:gd name="T24" fmla="*/ 44 w 67"/>
                  <a:gd name="T25" fmla="*/ 39 h 88"/>
                  <a:gd name="T26" fmla="*/ 51 w 67"/>
                  <a:gd name="T27" fmla="*/ 3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88">
                    <a:moveTo>
                      <a:pt x="51" y="31"/>
                    </a:moveTo>
                    <a:cubicBezTo>
                      <a:pt x="56" y="24"/>
                      <a:pt x="61" y="17"/>
                      <a:pt x="67" y="11"/>
                    </a:cubicBezTo>
                    <a:cubicBezTo>
                      <a:pt x="66" y="7"/>
                      <a:pt x="66" y="3"/>
                      <a:pt x="65" y="0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" y="82"/>
                      <a:pt x="2" y="83"/>
                      <a:pt x="3" y="84"/>
                    </a:cubicBezTo>
                    <a:cubicBezTo>
                      <a:pt x="4" y="85"/>
                      <a:pt x="5" y="86"/>
                      <a:pt x="6" y="88"/>
                    </a:cubicBezTo>
                    <a:cubicBezTo>
                      <a:pt x="10" y="82"/>
                      <a:pt x="15" y="77"/>
                      <a:pt x="19" y="71"/>
                    </a:cubicBezTo>
                    <a:cubicBezTo>
                      <a:pt x="21" y="68"/>
                      <a:pt x="24" y="65"/>
                      <a:pt x="26" y="62"/>
                    </a:cubicBezTo>
                    <a:cubicBezTo>
                      <a:pt x="32" y="55"/>
                      <a:pt x="38" y="47"/>
                      <a:pt x="44" y="39"/>
                    </a:cubicBezTo>
                    <a:cubicBezTo>
                      <a:pt x="46" y="37"/>
                      <a:pt x="49" y="34"/>
                      <a:pt x="5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6"/>
              <p:cNvSpPr/>
              <p:nvPr/>
            </p:nvSpPr>
            <p:spPr bwMode="auto">
              <a:xfrm>
                <a:off x="2259013" y="3500438"/>
                <a:ext cx="107950" cy="79375"/>
              </a:xfrm>
              <a:custGeom>
                <a:avLst/>
                <a:gdLst>
                  <a:gd name="T0" fmla="*/ 17 w 34"/>
                  <a:gd name="T1" fmla="*/ 3 h 25"/>
                  <a:gd name="T2" fmla="*/ 0 w 34"/>
                  <a:gd name="T3" fmla="*/ 23 h 25"/>
                  <a:gd name="T4" fmla="*/ 15 w 34"/>
                  <a:gd name="T5" fmla="*/ 25 h 25"/>
                  <a:gd name="T6" fmla="*/ 17 w 34"/>
                  <a:gd name="T7" fmla="*/ 22 h 25"/>
                  <a:gd name="T8" fmla="*/ 26 w 34"/>
                  <a:gd name="T9" fmla="*/ 11 h 25"/>
                  <a:gd name="T10" fmla="*/ 34 w 34"/>
                  <a:gd name="T11" fmla="*/ 3 h 25"/>
                  <a:gd name="T12" fmla="*/ 26 w 34"/>
                  <a:gd name="T13" fmla="*/ 1 h 25"/>
                  <a:gd name="T14" fmla="*/ 19 w 34"/>
                  <a:gd name="T15" fmla="*/ 0 h 25"/>
                  <a:gd name="T16" fmla="*/ 17 w 34"/>
                  <a:gd name="T17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5">
                    <a:moveTo>
                      <a:pt x="17" y="3"/>
                    </a:moveTo>
                    <a:cubicBezTo>
                      <a:pt x="11" y="10"/>
                      <a:pt x="5" y="16"/>
                      <a:pt x="0" y="23"/>
                    </a:cubicBezTo>
                    <a:cubicBezTo>
                      <a:pt x="5" y="23"/>
                      <a:pt x="10" y="24"/>
                      <a:pt x="15" y="25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1" y="2"/>
                      <a:pt x="29" y="2"/>
                      <a:pt x="26" y="1"/>
                    </a:cubicBezTo>
                    <a:cubicBezTo>
                      <a:pt x="24" y="1"/>
                      <a:pt x="21" y="1"/>
                      <a:pt x="19" y="0"/>
                    </a:cubicBezTo>
                    <a:cubicBezTo>
                      <a:pt x="18" y="1"/>
                      <a:pt x="17" y="2"/>
                      <a:pt x="1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7"/>
              <p:cNvSpPr/>
              <p:nvPr/>
            </p:nvSpPr>
            <p:spPr bwMode="auto">
              <a:xfrm>
                <a:off x="1970088" y="3714751"/>
                <a:ext cx="522288" cy="398463"/>
              </a:xfrm>
              <a:custGeom>
                <a:avLst/>
                <a:gdLst>
                  <a:gd name="T0" fmla="*/ 137 w 163"/>
                  <a:gd name="T1" fmla="*/ 47 h 124"/>
                  <a:gd name="T2" fmla="*/ 136 w 163"/>
                  <a:gd name="T3" fmla="*/ 45 h 124"/>
                  <a:gd name="T4" fmla="*/ 136 w 163"/>
                  <a:gd name="T5" fmla="*/ 45 h 124"/>
                  <a:gd name="T6" fmla="*/ 136 w 163"/>
                  <a:gd name="T7" fmla="*/ 45 h 124"/>
                  <a:gd name="T8" fmla="*/ 136 w 163"/>
                  <a:gd name="T9" fmla="*/ 29 h 124"/>
                  <a:gd name="T10" fmla="*/ 129 w 163"/>
                  <a:gd name="T11" fmla="*/ 12 h 124"/>
                  <a:gd name="T12" fmla="*/ 116 w 163"/>
                  <a:gd name="T13" fmla="*/ 2 h 124"/>
                  <a:gd name="T14" fmla="*/ 115 w 163"/>
                  <a:gd name="T15" fmla="*/ 2 h 124"/>
                  <a:gd name="T16" fmla="*/ 107 w 163"/>
                  <a:gd name="T17" fmla="*/ 0 h 124"/>
                  <a:gd name="T18" fmla="*/ 98 w 163"/>
                  <a:gd name="T19" fmla="*/ 1 h 124"/>
                  <a:gd name="T20" fmla="*/ 75 w 163"/>
                  <a:gd name="T21" fmla="*/ 17 h 124"/>
                  <a:gd name="T22" fmla="*/ 72 w 163"/>
                  <a:gd name="T23" fmla="*/ 17 h 124"/>
                  <a:gd name="T24" fmla="*/ 70 w 163"/>
                  <a:gd name="T25" fmla="*/ 17 h 124"/>
                  <a:gd name="T26" fmla="*/ 55 w 163"/>
                  <a:gd name="T27" fmla="*/ 14 h 124"/>
                  <a:gd name="T28" fmla="*/ 15 w 163"/>
                  <a:gd name="T29" fmla="*/ 79 h 124"/>
                  <a:gd name="T30" fmla="*/ 62 w 163"/>
                  <a:gd name="T31" fmla="*/ 85 h 124"/>
                  <a:gd name="T32" fmla="*/ 35 w 163"/>
                  <a:gd name="T33" fmla="*/ 67 h 124"/>
                  <a:gd name="T34" fmla="*/ 70 w 163"/>
                  <a:gd name="T35" fmla="*/ 31 h 124"/>
                  <a:gd name="T36" fmla="*/ 75 w 163"/>
                  <a:gd name="T37" fmla="*/ 31 h 124"/>
                  <a:gd name="T38" fmla="*/ 107 w 163"/>
                  <a:gd name="T39" fmla="*/ 24 h 124"/>
                  <a:gd name="T40" fmla="*/ 116 w 163"/>
                  <a:gd name="T41" fmla="*/ 33 h 124"/>
                  <a:gd name="T42" fmla="*/ 122 w 163"/>
                  <a:gd name="T43" fmla="*/ 50 h 124"/>
                  <a:gd name="T44" fmla="*/ 136 w 163"/>
                  <a:gd name="T45" fmla="*/ 60 h 124"/>
                  <a:gd name="T46" fmla="*/ 136 w 163"/>
                  <a:gd name="T47" fmla="*/ 87 h 124"/>
                  <a:gd name="T48" fmla="*/ 121 w 163"/>
                  <a:gd name="T49" fmla="*/ 96 h 124"/>
                  <a:gd name="T50" fmla="*/ 116 w 163"/>
                  <a:gd name="T51" fmla="*/ 78 h 124"/>
                  <a:gd name="T52" fmla="*/ 107 w 163"/>
                  <a:gd name="T53" fmla="*/ 74 h 124"/>
                  <a:gd name="T54" fmla="*/ 88 w 163"/>
                  <a:gd name="T55" fmla="*/ 92 h 124"/>
                  <a:gd name="T56" fmla="*/ 107 w 163"/>
                  <a:gd name="T57" fmla="*/ 122 h 124"/>
                  <a:gd name="T58" fmla="*/ 116 w 163"/>
                  <a:gd name="T59" fmla="*/ 124 h 124"/>
                  <a:gd name="T60" fmla="*/ 133 w 163"/>
                  <a:gd name="T61" fmla="*/ 121 h 124"/>
                  <a:gd name="T62" fmla="*/ 136 w 163"/>
                  <a:gd name="T63" fmla="*/ 120 h 124"/>
                  <a:gd name="T64" fmla="*/ 159 w 163"/>
                  <a:gd name="T65" fmla="*/ 95 h 124"/>
                  <a:gd name="T66" fmla="*/ 159 w 163"/>
                  <a:gd name="T67" fmla="*/ 64 h 124"/>
                  <a:gd name="T68" fmla="*/ 137 w 163"/>
                  <a:gd name="T69" fmla="*/ 4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3" h="124">
                    <a:moveTo>
                      <a:pt x="137" y="47"/>
                    </a:moveTo>
                    <a:cubicBezTo>
                      <a:pt x="137" y="47"/>
                      <a:pt x="136" y="46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39"/>
                      <a:pt x="136" y="34"/>
                      <a:pt x="136" y="29"/>
                    </a:cubicBezTo>
                    <a:cubicBezTo>
                      <a:pt x="135" y="22"/>
                      <a:pt x="132" y="16"/>
                      <a:pt x="129" y="12"/>
                    </a:cubicBezTo>
                    <a:cubicBezTo>
                      <a:pt x="126" y="7"/>
                      <a:pt x="121" y="4"/>
                      <a:pt x="116" y="2"/>
                    </a:cubicBezTo>
                    <a:cubicBezTo>
                      <a:pt x="116" y="2"/>
                      <a:pt x="116" y="2"/>
                      <a:pt x="115" y="2"/>
                    </a:cubicBezTo>
                    <a:cubicBezTo>
                      <a:pt x="112" y="1"/>
                      <a:pt x="110" y="1"/>
                      <a:pt x="107" y="0"/>
                    </a:cubicBezTo>
                    <a:cubicBezTo>
                      <a:pt x="104" y="0"/>
                      <a:pt x="101" y="0"/>
                      <a:pt x="98" y="1"/>
                    </a:cubicBezTo>
                    <a:cubicBezTo>
                      <a:pt x="89" y="3"/>
                      <a:pt x="80" y="8"/>
                      <a:pt x="75" y="17"/>
                    </a:cubicBezTo>
                    <a:cubicBezTo>
                      <a:pt x="74" y="17"/>
                      <a:pt x="73" y="18"/>
                      <a:pt x="72" y="17"/>
                    </a:cubicBezTo>
                    <a:cubicBezTo>
                      <a:pt x="72" y="17"/>
                      <a:pt x="71" y="17"/>
                      <a:pt x="70" y="17"/>
                    </a:cubicBezTo>
                    <a:cubicBezTo>
                      <a:pt x="65" y="15"/>
                      <a:pt x="60" y="14"/>
                      <a:pt x="55" y="14"/>
                    </a:cubicBezTo>
                    <a:cubicBezTo>
                      <a:pt x="21" y="15"/>
                      <a:pt x="0" y="45"/>
                      <a:pt x="15" y="79"/>
                    </a:cubicBezTo>
                    <a:cubicBezTo>
                      <a:pt x="23" y="99"/>
                      <a:pt x="55" y="101"/>
                      <a:pt x="62" y="85"/>
                    </a:cubicBezTo>
                    <a:cubicBezTo>
                      <a:pt x="73" y="59"/>
                      <a:pt x="45" y="54"/>
                      <a:pt x="35" y="67"/>
                    </a:cubicBezTo>
                    <a:cubicBezTo>
                      <a:pt x="33" y="45"/>
                      <a:pt x="46" y="30"/>
                      <a:pt x="70" y="31"/>
                    </a:cubicBezTo>
                    <a:cubicBezTo>
                      <a:pt x="72" y="31"/>
                      <a:pt x="74" y="31"/>
                      <a:pt x="75" y="31"/>
                    </a:cubicBezTo>
                    <a:cubicBezTo>
                      <a:pt x="87" y="22"/>
                      <a:pt x="98" y="20"/>
                      <a:pt x="107" y="24"/>
                    </a:cubicBezTo>
                    <a:cubicBezTo>
                      <a:pt x="110" y="26"/>
                      <a:pt x="114" y="29"/>
                      <a:pt x="116" y="33"/>
                    </a:cubicBezTo>
                    <a:cubicBezTo>
                      <a:pt x="119" y="37"/>
                      <a:pt x="121" y="43"/>
                      <a:pt x="122" y="50"/>
                    </a:cubicBezTo>
                    <a:cubicBezTo>
                      <a:pt x="128" y="53"/>
                      <a:pt x="133" y="56"/>
                      <a:pt x="136" y="60"/>
                    </a:cubicBezTo>
                    <a:cubicBezTo>
                      <a:pt x="143" y="69"/>
                      <a:pt x="143" y="79"/>
                      <a:pt x="136" y="87"/>
                    </a:cubicBezTo>
                    <a:cubicBezTo>
                      <a:pt x="132" y="91"/>
                      <a:pt x="128" y="94"/>
                      <a:pt x="121" y="96"/>
                    </a:cubicBezTo>
                    <a:cubicBezTo>
                      <a:pt x="122" y="88"/>
                      <a:pt x="120" y="82"/>
                      <a:pt x="116" y="78"/>
                    </a:cubicBezTo>
                    <a:cubicBezTo>
                      <a:pt x="114" y="76"/>
                      <a:pt x="110" y="74"/>
                      <a:pt x="107" y="74"/>
                    </a:cubicBezTo>
                    <a:cubicBezTo>
                      <a:pt x="98" y="73"/>
                      <a:pt x="88" y="80"/>
                      <a:pt x="88" y="92"/>
                    </a:cubicBezTo>
                    <a:cubicBezTo>
                      <a:pt x="89" y="108"/>
                      <a:pt x="96" y="118"/>
                      <a:pt x="107" y="122"/>
                    </a:cubicBezTo>
                    <a:cubicBezTo>
                      <a:pt x="110" y="123"/>
                      <a:pt x="113" y="124"/>
                      <a:pt x="116" y="124"/>
                    </a:cubicBezTo>
                    <a:cubicBezTo>
                      <a:pt x="121" y="124"/>
                      <a:pt x="127" y="123"/>
                      <a:pt x="133" y="121"/>
                    </a:cubicBezTo>
                    <a:cubicBezTo>
                      <a:pt x="134" y="121"/>
                      <a:pt x="135" y="120"/>
                      <a:pt x="136" y="120"/>
                    </a:cubicBezTo>
                    <a:cubicBezTo>
                      <a:pt x="147" y="115"/>
                      <a:pt x="155" y="106"/>
                      <a:pt x="159" y="95"/>
                    </a:cubicBezTo>
                    <a:cubicBezTo>
                      <a:pt x="163" y="85"/>
                      <a:pt x="163" y="73"/>
                      <a:pt x="159" y="64"/>
                    </a:cubicBezTo>
                    <a:cubicBezTo>
                      <a:pt x="155" y="56"/>
                      <a:pt x="148" y="49"/>
                      <a:pt x="13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8"/>
              <p:cNvSpPr/>
              <p:nvPr/>
            </p:nvSpPr>
            <p:spPr bwMode="auto">
              <a:xfrm>
                <a:off x="1797050" y="2876551"/>
                <a:ext cx="400050" cy="168275"/>
              </a:xfrm>
              <a:custGeom>
                <a:avLst/>
                <a:gdLst>
                  <a:gd name="T0" fmla="*/ 124 w 125"/>
                  <a:gd name="T1" fmla="*/ 23 h 52"/>
                  <a:gd name="T2" fmla="*/ 125 w 125"/>
                  <a:gd name="T3" fmla="*/ 22 h 52"/>
                  <a:gd name="T4" fmla="*/ 124 w 125"/>
                  <a:gd name="T5" fmla="*/ 22 h 52"/>
                  <a:gd name="T6" fmla="*/ 70 w 125"/>
                  <a:gd name="T7" fmla="*/ 17 h 52"/>
                  <a:gd name="T8" fmla="*/ 0 w 125"/>
                  <a:gd name="T9" fmla="*/ 20 h 52"/>
                  <a:gd name="T10" fmla="*/ 51 w 125"/>
                  <a:gd name="T11" fmla="*/ 32 h 52"/>
                  <a:gd name="T12" fmla="*/ 124 w 125"/>
                  <a:gd name="T13" fmla="*/ 2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2">
                    <a:moveTo>
                      <a:pt x="124" y="23"/>
                    </a:move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4" y="22"/>
                    </a:cubicBezTo>
                    <a:cubicBezTo>
                      <a:pt x="107" y="30"/>
                      <a:pt x="87" y="29"/>
                      <a:pt x="70" y="17"/>
                    </a:cubicBezTo>
                    <a:cubicBezTo>
                      <a:pt x="45" y="0"/>
                      <a:pt x="23" y="1"/>
                      <a:pt x="0" y="20"/>
                    </a:cubicBezTo>
                    <a:cubicBezTo>
                      <a:pt x="21" y="15"/>
                      <a:pt x="37" y="18"/>
                      <a:pt x="51" y="32"/>
                    </a:cubicBezTo>
                    <a:cubicBezTo>
                      <a:pt x="71" y="52"/>
                      <a:pt x="108" y="41"/>
                      <a:pt x="12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9"/>
              <p:cNvSpPr/>
              <p:nvPr/>
            </p:nvSpPr>
            <p:spPr bwMode="auto">
              <a:xfrm>
                <a:off x="2190750" y="2863851"/>
                <a:ext cx="346075" cy="282575"/>
              </a:xfrm>
              <a:custGeom>
                <a:avLst/>
                <a:gdLst>
                  <a:gd name="T0" fmla="*/ 0 w 108"/>
                  <a:gd name="T1" fmla="*/ 34 h 88"/>
                  <a:gd name="T2" fmla="*/ 1 w 108"/>
                  <a:gd name="T3" fmla="*/ 33 h 88"/>
                  <a:gd name="T4" fmla="*/ 38 w 108"/>
                  <a:gd name="T5" fmla="*/ 51 h 88"/>
                  <a:gd name="T6" fmla="*/ 38 w 108"/>
                  <a:gd name="T7" fmla="*/ 63 h 88"/>
                  <a:gd name="T8" fmla="*/ 7 w 108"/>
                  <a:gd name="T9" fmla="*/ 88 h 88"/>
                  <a:gd name="T10" fmla="*/ 38 w 108"/>
                  <a:gd name="T11" fmla="*/ 86 h 88"/>
                  <a:gd name="T12" fmla="*/ 47 w 108"/>
                  <a:gd name="T13" fmla="*/ 85 h 88"/>
                  <a:gd name="T14" fmla="*/ 67 w 108"/>
                  <a:gd name="T15" fmla="*/ 80 h 88"/>
                  <a:gd name="T16" fmla="*/ 90 w 108"/>
                  <a:gd name="T17" fmla="*/ 68 h 88"/>
                  <a:gd name="T18" fmla="*/ 99 w 108"/>
                  <a:gd name="T19" fmla="*/ 24 h 88"/>
                  <a:gd name="T20" fmla="*/ 90 w 108"/>
                  <a:gd name="T21" fmla="*/ 10 h 88"/>
                  <a:gd name="T22" fmla="*/ 67 w 108"/>
                  <a:gd name="T23" fmla="*/ 0 h 88"/>
                  <a:gd name="T24" fmla="*/ 47 w 108"/>
                  <a:gd name="T25" fmla="*/ 3 h 88"/>
                  <a:gd name="T26" fmla="*/ 38 w 108"/>
                  <a:gd name="T27" fmla="*/ 7 h 88"/>
                  <a:gd name="T28" fmla="*/ 1 w 108"/>
                  <a:gd name="T29" fmla="*/ 33 h 88"/>
                  <a:gd name="T30" fmla="*/ 0 w 108"/>
                  <a:gd name="T3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" h="88">
                    <a:moveTo>
                      <a:pt x="0" y="34"/>
                    </a:moveTo>
                    <a:cubicBezTo>
                      <a:pt x="1" y="34"/>
                      <a:pt x="1" y="33"/>
                      <a:pt x="1" y="33"/>
                    </a:cubicBezTo>
                    <a:cubicBezTo>
                      <a:pt x="21" y="29"/>
                      <a:pt x="34" y="38"/>
                      <a:pt x="38" y="51"/>
                    </a:cubicBezTo>
                    <a:cubicBezTo>
                      <a:pt x="39" y="54"/>
                      <a:pt x="39" y="59"/>
                      <a:pt x="38" y="63"/>
                    </a:cubicBezTo>
                    <a:cubicBezTo>
                      <a:pt x="35" y="73"/>
                      <a:pt x="25" y="84"/>
                      <a:pt x="7" y="88"/>
                    </a:cubicBezTo>
                    <a:cubicBezTo>
                      <a:pt x="15" y="88"/>
                      <a:pt x="26" y="88"/>
                      <a:pt x="38" y="86"/>
                    </a:cubicBezTo>
                    <a:cubicBezTo>
                      <a:pt x="41" y="86"/>
                      <a:pt x="44" y="85"/>
                      <a:pt x="47" y="85"/>
                    </a:cubicBezTo>
                    <a:cubicBezTo>
                      <a:pt x="54" y="83"/>
                      <a:pt x="60" y="82"/>
                      <a:pt x="67" y="80"/>
                    </a:cubicBezTo>
                    <a:cubicBezTo>
                      <a:pt x="76" y="77"/>
                      <a:pt x="84" y="73"/>
                      <a:pt x="90" y="68"/>
                    </a:cubicBezTo>
                    <a:cubicBezTo>
                      <a:pt x="103" y="58"/>
                      <a:pt x="108" y="44"/>
                      <a:pt x="99" y="24"/>
                    </a:cubicBezTo>
                    <a:cubicBezTo>
                      <a:pt x="96" y="18"/>
                      <a:pt x="93" y="14"/>
                      <a:pt x="90" y="10"/>
                    </a:cubicBezTo>
                    <a:cubicBezTo>
                      <a:pt x="83" y="4"/>
                      <a:pt x="75" y="1"/>
                      <a:pt x="67" y="0"/>
                    </a:cubicBezTo>
                    <a:cubicBezTo>
                      <a:pt x="60" y="0"/>
                      <a:pt x="54" y="1"/>
                      <a:pt x="47" y="3"/>
                    </a:cubicBezTo>
                    <a:cubicBezTo>
                      <a:pt x="44" y="4"/>
                      <a:pt x="41" y="5"/>
                      <a:pt x="38" y="7"/>
                    </a:cubicBezTo>
                    <a:cubicBezTo>
                      <a:pt x="23" y="13"/>
                      <a:pt x="10" y="23"/>
                      <a:pt x="1" y="33"/>
                    </a:cubicBezTo>
                    <a:cubicBezTo>
                      <a:pt x="1" y="33"/>
                      <a:pt x="1" y="33"/>
                      <a:pt x="0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10"/>
              <p:cNvSpPr/>
              <p:nvPr/>
            </p:nvSpPr>
            <p:spPr bwMode="auto">
              <a:xfrm>
                <a:off x="2960688" y="3211513"/>
                <a:ext cx="428625" cy="401638"/>
              </a:xfrm>
              <a:custGeom>
                <a:avLst/>
                <a:gdLst>
                  <a:gd name="T0" fmla="*/ 62 w 134"/>
                  <a:gd name="T1" fmla="*/ 61 h 125"/>
                  <a:gd name="T2" fmla="*/ 62 w 134"/>
                  <a:gd name="T3" fmla="*/ 108 h 125"/>
                  <a:gd name="T4" fmla="*/ 51 w 134"/>
                  <a:gd name="T5" fmla="*/ 125 h 125"/>
                  <a:gd name="T6" fmla="*/ 62 w 134"/>
                  <a:gd name="T7" fmla="*/ 118 h 125"/>
                  <a:gd name="T8" fmla="*/ 110 w 134"/>
                  <a:gd name="T9" fmla="*/ 25 h 125"/>
                  <a:gd name="T10" fmla="*/ 62 w 134"/>
                  <a:gd name="T11" fmla="*/ 2 h 125"/>
                  <a:gd name="T12" fmla="*/ 15 w 134"/>
                  <a:gd name="T13" fmla="*/ 20 h 125"/>
                  <a:gd name="T14" fmla="*/ 8 w 134"/>
                  <a:gd name="T15" fmla="*/ 33 h 125"/>
                  <a:gd name="T16" fmla="*/ 5 w 134"/>
                  <a:gd name="T17" fmla="*/ 38 h 125"/>
                  <a:gd name="T18" fmla="*/ 0 w 134"/>
                  <a:gd name="T19" fmla="*/ 45 h 125"/>
                  <a:gd name="T20" fmla="*/ 8 w 134"/>
                  <a:gd name="T21" fmla="*/ 42 h 125"/>
                  <a:gd name="T22" fmla="*/ 62 w 134"/>
                  <a:gd name="T23" fmla="*/ 6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4" h="125">
                    <a:moveTo>
                      <a:pt x="62" y="61"/>
                    </a:moveTo>
                    <a:cubicBezTo>
                      <a:pt x="69" y="74"/>
                      <a:pt x="69" y="92"/>
                      <a:pt x="62" y="108"/>
                    </a:cubicBezTo>
                    <a:cubicBezTo>
                      <a:pt x="59" y="114"/>
                      <a:pt x="56" y="119"/>
                      <a:pt x="51" y="125"/>
                    </a:cubicBezTo>
                    <a:cubicBezTo>
                      <a:pt x="54" y="123"/>
                      <a:pt x="58" y="121"/>
                      <a:pt x="62" y="118"/>
                    </a:cubicBezTo>
                    <a:cubicBezTo>
                      <a:pt x="90" y="98"/>
                      <a:pt x="134" y="59"/>
                      <a:pt x="110" y="25"/>
                    </a:cubicBezTo>
                    <a:cubicBezTo>
                      <a:pt x="96" y="6"/>
                      <a:pt x="79" y="0"/>
                      <a:pt x="62" y="2"/>
                    </a:cubicBezTo>
                    <a:cubicBezTo>
                      <a:pt x="47" y="3"/>
                      <a:pt x="31" y="10"/>
                      <a:pt x="15" y="20"/>
                    </a:cubicBezTo>
                    <a:cubicBezTo>
                      <a:pt x="13" y="24"/>
                      <a:pt x="11" y="29"/>
                      <a:pt x="8" y="33"/>
                    </a:cubicBezTo>
                    <a:cubicBezTo>
                      <a:pt x="7" y="35"/>
                      <a:pt x="6" y="36"/>
                      <a:pt x="5" y="38"/>
                    </a:cubicBezTo>
                    <a:cubicBezTo>
                      <a:pt x="4" y="40"/>
                      <a:pt x="2" y="43"/>
                      <a:pt x="0" y="45"/>
                    </a:cubicBezTo>
                    <a:cubicBezTo>
                      <a:pt x="3" y="44"/>
                      <a:pt x="6" y="43"/>
                      <a:pt x="8" y="42"/>
                    </a:cubicBezTo>
                    <a:cubicBezTo>
                      <a:pt x="33" y="33"/>
                      <a:pt x="53" y="43"/>
                      <a:pt x="62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11"/>
              <p:cNvSpPr/>
              <p:nvPr/>
            </p:nvSpPr>
            <p:spPr bwMode="auto">
              <a:xfrm>
                <a:off x="2982913" y="3576638"/>
                <a:ext cx="852488" cy="485775"/>
              </a:xfrm>
              <a:custGeom>
                <a:avLst/>
                <a:gdLst>
                  <a:gd name="T0" fmla="*/ 242 w 266"/>
                  <a:gd name="T1" fmla="*/ 85 h 151"/>
                  <a:gd name="T2" fmla="*/ 211 w 266"/>
                  <a:gd name="T3" fmla="*/ 42 h 151"/>
                  <a:gd name="T4" fmla="*/ 125 w 266"/>
                  <a:gd name="T5" fmla="*/ 59 h 151"/>
                  <a:gd name="T6" fmla="*/ 55 w 266"/>
                  <a:gd name="T7" fmla="*/ 81 h 151"/>
                  <a:gd name="T8" fmla="*/ 55 w 266"/>
                  <a:gd name="T9" fmla="*/ 10 h 151"/>
                  <a:gd name="T10" fmla="*/ 55 w 266"/>
                  <a:gd name="T11" fmla="*/ 10 h 151"/>
                  <a:gd name="T12" fmla="*/ 56 w 266"/>
                  <a:gd name="T13" fmla="*/ 9 h 151"/>
                  <a:gd name="T14" fmla="*/ 55 w 266"/>
                  <a:gd name="T15" fmla="*/ 10 h 151"/>
                  <a:gd name="T16" fmla="*/ 48 w 266"/>
                  <a:gd name="T17" fmla="*/ 13 h 151"/>
                  <a:gd name="T18" fmla="*/ 1 w 266"/>
                  <a:gd name="T19" fmla="*/ 76 h 151"/>
                  <a:gd name="T20" fmla="*/ 1 w 266"/>
                  <a:gd name="T21" fmla="*/ 97 h 151"/>
                  <a:gd name="T22" fmla="*/ 22 w 266"/>
                  <a:gd name="T23" fmla="*/ 134 h 151"/>
                  <a:gd name="T24" fmla="*/ 55 w 266"/>
                  <a:gd name="T25" fmla="*/ 149 h 151"/>
                  <a:gd name="T26" fmla="*/ 126 w 266"/>
                  <a:gd name="T27" fmla="*/ 74 h 151"/>
                  <a:gd name="T28" fmla="*/ 185 w 266"/>
                  <a:gd name="T29" fmla="*/ 71 h 151"/>
                  <a:gd name="T30" fmla="*/ 231 w 266"/>
                  <a:gd name="T31" fmla="*/ 100 h 151"/>
                  <a:gd name="T32" fmla="*/ 266 w 266"/>
                  <a:gd name="T33" fmla="*/ 107 h 151"/>
                  <a:gd name="T34" fmla="*/ 242 w 266"/>
                  <a:gd name="T35" fmla="*/ 85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6" h="151">
                    <a:moveTo>
                      <a:pt x="242" y="85"/>
                    </a:moveTo>
                    <a:cubicBezTo>
                      <a:pt x="221" y="80"/>
                      <a:pt x="222" y="63"/>
                      <a:pt x="211" y="42"/>
                    </a:cubicBezTo>
                    <a:cubicBezTo>
                      <a:pt x="188" y="0"/>
                      <a:pt x="139" y="20"/>
                      <a:pt x="125" y="59"/>
                    </a:cubicBezTo>
                    <a:cubicBezTo>
                      <a:pt x="114" y="88"/>
                      <a:pt x="77" y="93"/>
                      <a:pt x="55" y="81"/>
                    </a:cubicBezTo>
                    <a:cubicBezTo>
                      <a:pt x="35" y="70"/>
                      <a:pt x="26" y="45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6" y="9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3" y="11"/>
                      <a:pt x="50" y="11"/>
                      <a:pt x="48" y="13"/>
                    </a:cubicBezTo>
                    <a:cubicBezTo>
                      <a:pt x="24" y="26"/>
                      <a:pt x="5" y="50"/>
                      <a:pt x="1" y="76"/>
                    </a:cubicBezTo>
                    <a:cubicBezTo>
                      <a:pt x="0" y="83"/>
                      <a:pt x="0" y="90"/>
                      <a:pt x="1" y="97"/>
                    </a:cubicBezTo>
                    <a:cubicBezTo>
                      <a:pt x="3" y="111"/>
                      <a:pt x="10" y="123"/>
                      <a:pt x="22" y="134"/>
                    </a:cubicBezTo>
                    <a:cubicBezTo>
                      <a:pt x="34" y="144"/>
                      <a:pt x="44" y="149"/>
                      <a:pt x="55" y="149"/>
                    </a:cubicBezTo>
                    <a:cubicBezTo>
                      <a:pt x="85" y="151"/>
                      <a:pt x="111" y="119"/>
                      <a:pt x="126" y="74"/>
                    </a:cubicBezTo>
                    <a:cubicBezTo>
                      <a:pt x="133" y="53"/>
                      <a:pt x="163" y="48"/>
                      <a:pt x="185" y="71"/>
                    </a:cubicBezTo>
                    <a:cubicBezTo>
                      <a:pt x="202" y="87"/>
                      <a:pt x="214" y="101"/>
                      <a:pt x="231" y="100"/>
                    </a:cubicBezTo>
                    <a:cubicBezTo>
                      <a:pt x="243" y="100"/>
                      <a:pt x="255" y="101"/>
                      <a:pt x="266" y="107"/>
                    </a:cubicBezTo>
                    <a:cubicBezTo>
                      <a:pt x="261" y="98"/>
                      <a:pt x="255" y="88"/>
                      <a:pt x="242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2"/>
              <p:cNvSpPr>
                <a:spLocks noEditPoints="1"/>
              </p:cNvSpPr>
              <p:nvPr/>
            </p:nvSpPr>
            <p:spPr bwMode="auto">
              <a:xfrm>
                <a:off x="2652713" y="2765426"/>
                <a:ext cx="560388" cy="612775"/>
              </a:xfrm>
              <a:custGeom>
                <a:avLst/>
                <a:gdLst>
                  <a:gd name="T0" fmla="*/ 123 w 175"/>
                  <a:gd name="T1" fmla="*/ 75 h 191"/>
                  <a:gd name="T2" fmla="*/ 158 w 175"/>
                  <a:gd name="T3" fmla="*/ 68 h 191"/>
                  <a:gd name="T4" fmla="*/ 166 w 175"/>
                  <a:gd name="T5" fmla="*/ 44 h 191"/>
                  <a:gd name="T6" fmla="*/ 169 w 175"/>
                  <a:gd name="T7" fmla="*/ 36 h 191"/>
                  <a:gd name="T8" fmla="*/ 158 w 175"/>
                  <a:gd name="T9" fmla="*/ 0 h 191"/>
                  <a:gd name="T10" fmla="*/ 111 w 175"/>
                  <a:gd name="T11" fmla="*/ 22 h 191"/>
                  <a:gd name="T12" fmla="*/ 104 w 175"/>
                  <a:gd name="T13" fmla="*/ 36 h 191"/>
                  <a:gd name="T14" fmla="*/ 98 w 175"/>
                  <a:gd name="T15" fmla="*/ 32 h 191"/>
                  <a:gd name="T16" fmla="*/ 91 w 175"/>
                  <a:gd name="T17" fmla="*/ 37 h 191"/>
                  <a:gd name="T18" fmla="*/ 94 w 175"/>
                  <a:gd name="T19" fmla="*/ 41 h 191"/>
                  <a:gd name="T20" fmla="*/ 89 w 175"/>
                  <a:gd name="T21" fmla="*/ 45 h 191"/>
                  <a:gd name="T22" fmla="*/ 79 w 175"/>
                  <a:gd name="T23" fmla="*/ 46 h 191"/>
                  <a:gd name="T24" fmla="*/ 58 w 175"/>
                  <a:gd name="T25" fmla="*/ 68 h 191"/>
                  <a:gd name="T26" fmla="*/ 79 w 175"/>
                  <a:gd name="T27" fmla="*/ 64 h 191"/>
                  <a:gd name="T28" fmla="*/ 79 w 175"/>
                  <a:gd name="T29" fmla="*/ 66 h 191"/>
                  <a:gd name="T30" fmla="*/ 58 w 175"/>
                  <a:gd name="T31" fmla="*/ 72 h 191"/>
                  <a:gd name="T32" fmla="*/ 26 w 175"/>
                  <a:gd name="T33" fmla="*/ 91 h 191"/>
                  <a:gd name="T34" fmla="*/ 0 w 175"/>
                  <a:gd name="T35" fmla="*/ 118 h 191"/>
                  <a:gd name="T36" fmla="*/ 39 w 175"/>
                  <a:gd name="T37" fmla="*/ 128 h 191"/>
                  <a:gd name="T38" fmla="*/ 51 w 175"/>
                  <a:gd name="T39" fmla="*/ 121 h 191"/>
                  <a:gd name="T40" fmla="*/ 64 w 175"/>
                  <a:gd name="T41" fmla="*/ 123 h 191"/>
                  <a:gd name="T42" fmla="*/ 52 w 175"/>
                  <a:gd name="T43" fmla="*/ 135 h 191"/>
                  <a:gd name="T44" fmla="*/ 61 w 175"/>
                  <a:gd name="T45" fmla="*/ 143 h 191"/>
                  <a:gd name="T46" fmla="*/ 72 w 175"/>
                  <a:gd name="T47" fmla="*/ 129 h 191"/>
                  <a:gd name="T48" fmla="*/ 74 w 175"/>
                  <a:gd name="T49" fmla="*/ 143 h 191"/>
                  <a:gd name="T50" fmla="*/ 65 w 175"/>
                  <a:gd name="T51" fmla="*/ 147 h 191"/>
                  <a:gd name="T52" fmla="*/ 79 w 175"/>
                  <a:gd name="T53" fmla="*/ 169 h 191"/>
                  <a:gd name="T54" fmla="*/ 86 w 175"/>
                  <a:gd name="T55" fmla="*/ 191 h 191"/>
                  <a:gd name="T56" fmla="*/ 93 w 175"/>
                  <a:gd name="T57" fmla="*/ 182 h 191"/>
                  <a:gd name="T58" fmla="*/ 104 w 175"/>
                  <a:gd name="T59" fmla="*/ 165 h 191"/>
                  <a:gd name="T60" fmla="*/ 156 w 175"/>
                  <a:gd name="T61" fmla="*/ 62 h 191"/>
                  <a:gd name="T62" fmla="*/ 158 w 175"/>
                  <a:gd name="T63" fmla="*/ 48 h 191"/>
                  <a:gd name="T64" fmla="*/ 158 w 175"/>
                  <a:gd name="T65" fmla="*/ 60 h 191"/>
                  <a:gd name="T66" fmla="*/ 170 w 175"/>
                  <a:gd name="T67" fmla="*/ 15 h 191"/>
                  <a:gd name="T68" fmla="*/ 158 w 175"/>
                  <a:gd name="T69" fmla="*/ 21 h 191"/>
                  <a:gd name="T70" fmla="*/ 158 w 175"/>
                  <a:gd name="T71" fmla="*/ 12 h 191"/>
                  <a:gd name="T72" fmla="*/ 158 w 175"/>
                  <a:gd name="T73" fmla="*/ 39 h 191"/>
                  <a:gd name="T74" fmla="*/ 158 w 175"/>
                  <a:gd name="T75" fmla="*/ 40 h 191"/>
                  <a:gd name="T76" fmla="*/ 144 w 175"/>
                  <a:gd name="T77" fmla="*/ 31 h 191"/>
                  <a:gd name="T78" fmla="*/ 79 w 175"/>
                  <a:gd name="T79" fmla="*/ 62 h 191"/>
                  <a:gd name="T80" fmla="*/ 73 w 175"/>
                  <a:gd name="T81" fmla="*/ 54 h 191"/>
                  <a:gd name="T82" fmla="*/ 79 w 175"/>
                  <a:gd name="T83" fmla="*/ 49 h 191"/>
                  <a:gd name="T84" fmla="*/ 83 w 175"/>
                  <a:gd name="T85" fmla="*/ 60 h 191"/>
                  <a:gd name="T86" fmla="*/ 109 w 175"/>
                  <a:gd name="T87" fmla="*/ 48 h 191"/>
                  <a:gd name="T88" fmla="*/ 102 w 175"/>
                  <a:gd name="T89" fmla="*/ 57 h 191"/>
                  <a:gd name="T90" fmla="*/ 104 w 175"/>
                  <a:gd name="T91" fmla="*/ 46 h 191"/>
                  <a:gd name="T92" fmla="*/ 58 w 175"/>
                  <a:gd name="T93" fmla="*/ 109 h 191"/>
                  <a:gd name="T94" fmla="*/ 51 w 175"/>
                  <a:gd name="T95" fmla="*/ 102 h 191"/>
                  <a:gd name="T96" fmla="*/ 58 w 175"/>
                  <a:gd name="T97" fmla="*/ 90 h 191"/>
                  <a:gd name="T98" fmla="*/ 66 w 175"/>
                  <a:gd name="T99" fmla="*/ 112 h 191"/>
                  <a:gd name="T100" fmla="*/ 73 w 175"/>
                  <a:gd name="T101" fmla="*/ 124 h 191"/>
                  <a:gd name="T102" fmla="*/ 72 w 175"/>
                  <a:gd name="T103" fmla="*/ 115 h 191"/>
                  <a:gd name="T104" fmla="*/ 78 w 175"/>
                  <a:gd name="T105" fmla="*/ 118 h 191"/>
                  <a:gd name="T106" fmla="*/ 79 w 175"/>
                  <a:gd name="T107" fmla="*/ 110 h 191"/>
                  <a:gd name="T108" fmla="*/ 79 w 175"/>
                  <a:gd name="T109" fmla="*/ 99 h 191"/>
                  <a:gd name="T110" fmla="*/ 93 w 175"/>
                  <a:gd name="T111" fmla="*/ 90 h 191"/>
                  <a:gd name="T112" fmla="*/ 93 w 175"/>
                  <a:gd name="T113" fmla="*/ 103 h 191"/>
                  <a:gd name="T114" fmla="*/ 93 w 175"/>
                  <a:gd name="T115" fmla="*/ 132 h 191"/>
                  <a:gd name="T116" fmla="*/ 93 w 175"/>
                  <a:gd name="T117" fmla="*/ 118 h 191"/>
                  <a:gd name="T118" fmla="*/ 94 w 175"/>
                  <a:gd name="T119" fmla="*/ 13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5" h="191">
                    <a:moveTo>
                      <a:pt x="104" y="165"/>
                    </a:moveTo>
                    <a:cubicBezTo>
                      <a:pt x="119" y="138"/>
                      <a:pt x="127" y="107"/>
                      <a:pt x="123" y="75"/>
                    </a:cubicBezTo>
                    <a:cubicBezTo>
                      <a:pt x="127" y="88"/>
                      <a:pt x="128" y="101"/>
                      <a:pt x="127" y="113"/>
                    </a:cubicBezTo>
                    <a:cubicBezTo>
                      <a:pt x="140" y="99"/>
                      <a:pt x="150" y="84"/>
                      <a:pt x="158" y="68"/>
                    </a:cubicBezTo>
                    <a:cubicBezTo>
                      <a:pt x="162" y="60"/>
                      <a:pt x="165" y="52"/>
                      <a:pt x="167" y="44"/>
                    </a:cubicBezTo>
                    <a:cubicBezTo>
                      <a:pt x="167" y="44"/>
                      <a:pt x="167" y="44"/>
                      <a:pt x="166" y="44"/>
                    </a:cubicBezTo>
                    <a:cubicBezTo>
                      <a:pt x="164" y="43"/>
                      <a:pt x="163" y="41"/>
                      <a:pt x="163" y="39"/>
                    </a:cubicBezTo>
                    <a:cubicBezTo>
                      <a:pt x="164" y="36"/>
                      <a:pt x="166" y="35"/>
                      <a:pt x="169" y="36"/>
                    </a:cubicBezTo>
                    <a:cubicBezTo>
                      <a:pt x="169" y="36"/>
                      <a:pt x="169" y="36"/>
                      <a:pt x="169" y="36"/>
                    </a:cubicBezTo>
                    <a:cubicBezTo>
                      <a:pt x="175" y="11"/>
                      <a:pt x="169" y="0"/>
                      <a:pt x="158" y="0"/>
                    </a:cubicBezTo>
                    <a:cubicBezTo>
                      <a:pt x="152" y="0"/>
                      <a:pt x="146" y="2"/>
                      <a:pt x="138" y="6"/>
                    </a:cubicBezTo>
                    <a:cubicBezTo>
                      <a:pt x="130" y="10"/>
                      <a:pt x="121" y="16"/>
                      <a:pt x="111" y="22"/>
                    </a:cubicBezTo>
                    <a:cubicBezTo>
                      <a:pt x="116" y="23"/>
                      <a:pt x="119" y="28"/>
                      <a:pt x="112" y="33"/>
                    </a:cubicBezTo>
                    <a:cubicBezTo>
                      <a:pt x="109" y="35"/>
                      <a:pt x="107" y="36"/>
                      <a:pt x="104" y="36"/>
                    </a:cubicBezTo>
                    <a:cubicBezTo>
                      <a:pt x="102" y="36"/>
                      <a:pt x="99" y="36"/>
                      <a:pt x="96" y="35"/>
                    </a:cubicBezTo>
                    <a:cubicBezTo>
                      <a:pt x="97" y="34"/>
                      <a:pt x="97" y="33"/>
                      <a:pt x="98" y="32"/>
                    </a:cubicBezTo>
                    <a:cubicBezTo>
                      <a:pt x="96" y="33"/>
                      <a:pt x="95" y="34"/>
                      <a:pt x="93" y="35"/>
                    </a:cubicBezTo>
                    <a:cubicBezTo>
                      <a:pt x="92" y="36"/>
                      <a:pt x="92" y="36"/>
                      <a:pt x="91" y="37"/>
                    </a:cubicBezTo>
                    <a:cubicBezTo>
                      <a:pt x="92" y="37"/>
                      <a:pt x="93" y="38"/>
                      <a:pt x="93" y="39"/>
                    </a:cubicBezTo>
                    <a:cubicBezTo>
                      <a:pt x="94" y="39"/>
                      <a:pt x="94" y="40"/>
                      <a:pt x="94" y="41"/>
                    </a:cubicBezTo>
                    <a:cubicBezTo>
                      <a:pt x="94" y="42"/>
                      <a:pt x="93" y="43"/>
                      <a:pt x="93" y="43"/>
                    </a:cubicBezTo>
                    <a:cubicBezTo>
                      <a:pt x="92" y="44"/>
                      <a:pt x="91" y="45"/>
                      <a:pt x="89" y="45"/>
                    </a:cubicBezTo>
                    <a:cubicBezTo>
                      <a:pt x="87" y="44"/>
                      <a:pt x="86" y="43"/>
                      <a:pt x="86" y="41"/>
                    </a:cubicBezTo>
                    <a:cubicBezTo>
                      <a:pt x="83" y="43"/>
                      <a:pt x="81" y="44"/>
                      <a:pt x="79" y="46"/>
                    </a:cubicBezTo>
                    <a:cubicBezTo>
                      <a:pt x="77" y="48"/>
                      <a:pt x="75" y="50"/>
                      <a:pt x="73" y="52"/>
                    </a:cubicBezTo>
                    <a:cubicBezTo>
                      <a:pt x="67" y="57"/>
                      <a:pt x="62" y="62"/>
                      <a:pt x="58" y="68"/>
                    </a:cubicBezTo>
                    <a:cubicBezTo>
                      <a:pt x="62" y="66"/>
                      <a:pt x="67" y="65"/>
                      <a:pt x="73" y="65"/>
                    </a:cubicBezTo>
                    <a:cubicBezTo>
                      <a:pt x="75" y="64"/>
                      <a:pt x="77" y="64"/>
                      <a:pt x="79" y="64"/>
                    </a:cubicBezTo>
                    <a:cubicBezTo>
                      <a:pt x="88" y="63"/>
                      <a:pt x="94" y="63"/>
                      <a:pt x="89" y="64"/>
                    </a:cubicBezTo>
                    <a:cubicBezTo>
                      <a:pt x="85" y="64"/>
                      <a:pt x="82" y="65"/>
                      <a:pt x="79" y="66"/>
                    </a:cubicBezTo>
                    <a:cubicBezTo>
                      <a:pt x="77" y="66"/>
                      <a:pt x="75" y="67"/>
                      <a:pt x="73" y="67"/>
                    </a:cubicBezTo>
                    <a:cubicBezTo>
                      <a:pt x="67" y="68"/>
                      <a:pt x="63" y="70"/>
                      <a:pt x="58" y="72"/>
                    </a:cubicBezTo>
                    <a:cubicBezTo>
                      <a:pt x="55" y="72"/>
                      <a:pt x="53" y="73"/>
                      <a:pt x="51" y="75"/>
                    </a:cubicBezTo>
                    <a:cubicBezTo>
                      <a:pt x="42" y="78"/>
                      <a:pt x="35" y="84"/>
                      <a:pt x="26" y="91"/>
                    </a:cubicBezTo>
                    <a:cubicBezTo>
                      <a:pt x="24" y="92"/>
                      <a:pt x="22" y="94"/>
                      <a:pt x="20" y="96"/>
                    </a:cubicBezTo>
                    <a:cubicBezTo>
                      <a:pt x="13" y="102"/>
                      <a:pt x="6" y="110"/>
                      <a:pt x="0" y="118"/>
                    </a:cubicBezTo>
                    <a:cubicBezTo>
                      <a:pt x="8" y="118"/>
                      <a:pt x="17" y="119"/>
                      <a:pt x="26" y="122"/>
                    </a:cubicBezTo>
                    <a:cubicBezTo>
                      <a:pt x="30" y="124"/>
                      <a:pt x="35" y="126"/>
                      <a:pt x="39" y="128"/>
                    </a:cubicBezTo>
                    <a:cubicBezTo>
                      <a:pt x="40" y="126"/>
                      <a:pt x="42" y="124"/>
                      <a:pt x="46" y="122"/>
                    </a:cubicBezTo>
                    <a:cubicBezTo>
                      <a:pt x="47" y="121"/>
                      <a:pt x="49" y="121"/>
                      <a:pt x="51" y="121"/>
                    </a:cubicBezTo>
                    <a:cubicBezTo>
                      <a:pt x="53" y="121"/>
                      <a:pt x="55" y="121"/>
                      <a:pt x="58" y="121"/>
                    </a:cubicBezTo>
                    <a:cubicBezTo>
                      <a:pt x="60" y="122"/>
                      <a:pt x="62" y="123"/>
                      <a:pt x="64" y="123"/>
                    </a:cubicBezTo>
                    <a:cubicBezTo>
                      <a:pt x="62" y="126"/>
                      <a:pt x="60" y="129"/>
                      <a:pt x="58" y="132"/>
                    </a:cubicBezTo>
                    <a:cubicBezTo>
                      <a:pt x="56" y="133"/>
                      <a:pt x="54" y="135"/>
                      <a:pt x="52" y="135"/>
                    </a:cubicBezTo>
                    <a:cubicBezTo>
                      <a:pt x="54" y="137"/>
                      <a:pt x="56" y="139"/>
                      <a:pt x="58" y="140"/>
                    </a:cubicBezTo>
                    <a:cubicBezTo>
                      <a:pt x="59" y="141"/>
                      <a:pt x="60" y="142"/>
                      <a:pt x="61" y="143"/>
                    </a:cubicBezTo>
                    <a:cubicBezTo>
                      <a:pt x="61" y="142"/>
                      <a:pt x="61" y="141"/>
                      <a:pt x="61" y="139"/>
                    </a:cubicBezTo>
                    <a:cubicBezTo>
                      <a:pt x="62" y="135"/>
                      <a:pt x="66" y="133"/>
                      <a:pt x="72" y="129"/>
                    </a:cubicBezTo>
                    <a:cubicBezTo>
                      <a:pt x="72" y="130"/>
                      <a:pt x="73" y="131"/>
                      <a:pt x="73" y="132"/>
                    </a:cubicBezTo>
                    <a:cubicBezTo>
                      <a:pt x="74" y="136"/>
                      <a:pt x="74" y="139"/>
                      <a:pt x="74" y="143"/>
                    </a:cubicBezTo>
                    <a:cubicBezTo>
                      <a:pt x="73" y="144"/>
                      <a:pt x="73" y="144"/>
                      <a:pt x="73" y="145"/>
                    </a:cubicBezTo>
                    <a:cubicBezTo>
                      <a:pt x="71" y="147"/>
                      <a:pt x="68" y="148"/>
                      <a:pt x="65" y="147"/>
                    </a:cubicBezTo>
                    <a:cubicBezTo>
                      <a:pt x="68" y="151"/>
                      <a:pt x="71" y="154"/>
                      <a:pt x="73" y="158"/>
                    </a:cubicBezTo>
                    <a:cubicBezTo>
                      <a:pt x="75" y="161"/>
                      <a:pt x="77" y="165"/>
                      <a:pt x="79" y="169"/>
                    </a:cubicBezTo>
                    <a:cubicBezTo>
                      <a:pt x="80" y="171"/>
                      <a:pt x="81" y="174"/>
                      <a:pt x="82" y="176"/>
                    </a:cubicBezTo>
                    <a:cubicBezTo>
                      <a:pt x="84" y="181"/>
                      <a:pt x="85" y="186"/>
                      <a:pt x="86" y="191"/>
                    </a:cubicBezTo>
                    <a:cubicBezTo>
                      <a:pt x="86" y="191"/>
                      <a:pt x="86" y="191"/>
                      <a:pt x="87" y="190"/>
                    </a:cubicBezTo>
                    <a:cubicBezTo>
                      <a:pt x="89" y="188"/>
                      <a:pt x="91" y="185"/>
                      <a:pt x="93" y="182"/>
                    </a:cubicBezTo>
                    <a:cubicBezTo>
                      <a:pt x="95" y="180"/>
                      <a:pt x="97" y="177"/>
                      <a:pt x="98" y="175"/>
                    </a:cubicBezTo>
                    <a:cubicBezTo>
                      <a:pt x="100" y="171"/>
                      <a:pt x="102" y="168"/>
                      <a:pt x="104" y="165"/>
                    </a:cubicBezTo>
                    <a:close/>
                    <a:moveTo>
                      <a:pt x="158" y="60"/>
                    </a:moveTo>
                    <a:cubicBezTo>
                      <a:pt x="157" y="61"/>
                      <a:pt x="157" y="61"/>
                      <a:pt x="156" y="62"/>
                    </a:cubicBezTo>
                    <a:cubicBezTo>
                      <a:pt x="151" y="66"/>
                      <a:pt x="140" y="60"/>
                      <a:pt x="147" y="53"/>
                    </a:cubicBezTo>
                    <a:cubicBezTo>
                      <a:pt x="149" y="50"/>
                      <a:pt x="153" y="49"/>
                      <a:pt x="158" y="48"/>
                    </a:cubicBezTo>
                    <a:cubicBezTo>
                      <a:pt x="159" y="47"/>
                      <a:pt x="161" y="47"/>
                      <a:pt x="162" y="47"/>
                    </a:cubicBezTo>
                    <a:cubicBezTo>
                      <a:pt x="163" y="51"/>
                      <a:pt x="161" y="56"/>
                      <a:pt x="158" y="60"/>
                    </a:cubicBezTo>
                    <a:close/>
                    <a:moveTo>
                      <a:pt x="158" y="12"/>
                    </a:moveTo>
                    <a:cubicBezTo>
                      <a:pt x="160" y="7"/>
                      <a:pt x="167" y="4"/>
                      <a:pt x="170" y="15"/>
                    </a:cubicBezTo>
                    <a:cubicBezTo>
                      <a:pt x="171" y="21"/>
                      <a:pt x="168" y="26"/>
                      <a:pt x="165" y="31"/>
                    </a:cubicBezTo>
                    <a:cubicBezTo>
                      <a:pt x="162" y="28"/>
                      <a:pt x="159" y="25"/>
                      <a:pt x="158" y="21"/>
                    </a:cubicBezTo>
                    <a:cubicBezTo>
                      <a:pt x="157" y="20"/>
                      <a:pt x="157" y="19"/>
                      <a:pt x="157" y="17"/>
                    </a:cubicBezTo>
                    <a:cubicBezTo>
                      <a:pt x="157" y="15"/>
                      <a:pt x="157" y="14"/>
                      <a:pt x="158" y="12"/>
                    </a:cubicBezTo>
                    <a:close/>
                    <a:moveTo>
                      <a:pt x="144" y="31"/>
                    </a:moveTo>
                    <a:cubicBezTo>
                      <a:pt x="150" y="31"/>
                      <a:pt x="154" y="34"/>
                      <a:pt x="158" y="39"/>
                    </a:cubicBezTo>
                    <a:cubicBezTo>
                      <a:pt x="158" y="39"/>
                      <a:pt x="158" y="39"/>
                      <a:pt x="159" y="40"/>
                    </a:cubicBezTo>
                    <a:cubicBezTo>
                      <a:pt x="158" y="40"/>
                      <a:pt x="158" y="40"/>
                      <a:pt x="158" y="40"/>
                    </a:cubicBezTo>
                    <a:cubicBezTo>
                      <a:pt x="153" y="43"/>
                      <a:pt x="149" y="45"/>
                      <a:pt x="143" y="44"/>
                    </a:cubicBezTo>
                    <a:cubicBezTo>
                      <a:pt x="136" y="43"/>
                      <a:pt x="130" y="30"/>
                      <a:pt x="144" y="31"/>
                    </a:cubicBezTo>
                    <a:close/>
                    <a:moveTo>
                      <a:pt x="83" y="60"/>
                    </a:moveTo>
                    <a:cubicBezTo>
                      <a:pt x="82" y="61"/>
                      <a:pt x="80" y="62"/>
                      <a:pt x="79" y="62"/>
                    </a:cubicBezTo>
                    <a:cubicBezTo>
                      <a:pt x="77" y="62"/>
                      <a:pt x="74" y="61"/>
                      <a:pt x="73" y="59"/>
                    </a:cubicBezTo>
                    <a:cubicBezTo>
                      <a:pt x="72" y="58"/>
                      <a:pt x="72" y="56"/>
                      <a:pt x="73" y="54"/>
                    </a:cubicBezTo>
                    <a:cubicBezTo>
                      <a:pt x="73" y="54"/>
                      <a:pt x="73" y="53"/>
                      <a:pt x="74" y="53"/>
                    </a:cubicBezTo>
                    <a:cubicBezTo>
                      <a:pt x="75" y="51"/>
                      <a:pt x="77" y="50"/>
                      <a:pt x="79" y="49"/>
                    </a:cubicBezTo>
                    <a:cubicBezTo>
                      <a:pt x="81" y="49"/>
                      <a:pt x="83" y="48"/>
                      <a:pt x="86" y="48"/>
                    </a:cubicBezTo>
                    <a:cubicBezTo>
                      <a:pt x="86" y="53"/>
                      <a:pt x="85" y="56"/>
                      <a:pt x="83" y="60"/>
                    </a:cubicBezTo>
                    <a:close/>
                    <a:moveTo>
                      <a:pt x="104" y="46"/>
                    </a:moveTo>
                    <a:cubicBezTo>
                      <a:pt x="106" y="46"/>
                      <a:pt x="107" y="47"/>
                      <a:pt x="109" y="48"/>
                    </a:cubicBezTo>
                    <a:cubicBezTo>
                      <a:pt x="114" y="52"/>
                      <a:pt x="113" y="64"/>
                      <a:pt x="104" y="59"/>
                    </a:cubicBezTo>
                    <a:cubicBezTo>
                      <a:pt x="103" y="58"/>
                      <a:pt x="103" y="58"/>
                      <a:pt x="102" y="57"/>
                    </a:cubicBezTo>
                    <a:cubicBezTo>
                      <a:pt x="99" y="54"/>
                      <a:pt x="97" y="51"/>
                      <a:pt x="96" y="45"/>
                    </a:cubicBezTo>
                    <a:cubicBezTo>
                      <a:pt x="99" y="45"/>
                      <a:pt x="102" y="45"/>
                      <a:pt x="104" y="46"/>
                    </a:cubicBezTo>
                    <a:close/>
                    <a:moveTo>
                      <a:pt x="66" y="112"/>
                    </a:moveTo>
                    <a:cubicBezTo>
                      <a:pt x="63" y="111"/>
                      <a:pt x="61" y="110"/>
                      <a:pt x="58" y="109"/>
                    </a:cubicBezTo>
                    <a:cubicBezTo>
                      <a:pt x="55" y="107"/>
                      <a:pt x="53" y="105"/>
                      <a:pt x="51" y="103"/>
                    </a:cubicBezTo>
                    <a:cubicBezTo>
                      <a:pt x="51" y="102"/>
                      <a:pt x="51" y="102"/>
                      <a:pt x="51" y="102"/>
                    </a:cubicBezTo>
                    <a:cubicBezTo>
                      <a:pt x="49" y="99"/>
                      <a:pt x="49" y="94"/>
                      <a:pt x="51" y="92"/>
                    </a:cubicBezTo>
                    <a:cubicBezTo>
                      <a:pt x="52" y="89"/>
                      <a:pt x="55" y="88"/>
                      <a:pt x="58" y="90"/>
                    </a:cubicBezTo>
                    <a:cubicBezTo>
                      <a:pt x="59" y="91"/>
                      <a:pt x="61" y="92"/>
                      <a:pt x="62" y="94"/>
                    </a:cubicBezTo>
                    <a:cubicBezTo>
                      <a:pt x="67" y="99"/>
                      <a:pt x="67" y="105"/>
                      <a:pt x="66" y="112"/>
                    </a:cubicBezTo>
                    <a:close/>
                    <a:moveTo>
                      <a:pt x="74" y="124"/>
                    </a:moveTo>
                    <a:cubicBezTo>
                      <a:pt x="74" y="124"/>
                      <a:pt x="73" y="124"/>
                      <a:pt x="73" y="124"/>
                    </a:cubicBezTo>
                    <a:cubicBezTo>
                      <a:pt x="71" y="124"/>
                      <a:pt x="69" y="123"/>
                      <a:pt x="68" y="120"/>
                    </a:cubicBezTo>
                    <a:cubicBezTo>
                      <a:pt x="68" y="118"/>
                      <a:pt x="69" y="115"/>
                      <a:pt x="72" y="115"/>
                    </a:cubicBezTo>
                    <a:cubicBezTo>
                      <a:pt x="72" y="114"/>
                      <a:pt x="73" y="114"/>
                      <a:pt x="73" y="114"/>
                    </a:cubicBezTo>
                    <a:cubicBezTo>
                      <a:pt x="75" y="114"/>
                      <a:pt x="77" y="116"/>
                      <a:pt x="78" y="118"/>
                    </a:cubicBezTo>
                    <a:cubicBezTo>
                      <a:pt x="78" y="121"/>
                      <a:pt x="77" y="123"/>
                      <a:pt x="74" y="124"/>
                    </a:cubicBezTo>
                    <a:close/>
                    <a:moveTo>
                      <a:pt x="79" y="110"/>
                    </a:moveTo>
                    <a:cubicBezTo>
                      <a:pt x="79" y="111"/>
                      <a:pt x="78" y="111"/>
                      <a:pt x="78" y="111"/>
                    </a:cubicBezTo>
                    <a:cubicBezTo>
                      <a:pt x="78" y="107"/>
                      <a:pt x="78" y="103"/>
                      <a:pt x="79" y="99"/>
                    </a:cubicBezTo>
                    <a:cubicBezTo>
                      <a:pt x="80" y="97"/>
                      <a:pt x="81" y="95"/>
                      <a:pt x="82" y="93"/>
                    </a:cubicBezTo>
                    <a:cubicBezTo>
                      <a:pt x="85" y="90"/>
                      <a:pt x="90" y="89"/>
                      <a:pt x="93" y="90"/>
                    </a:cubicBezTo>
                    <a:cubicBezTo>
                      <a:pt x="96" y="91"/>
                      <a:pt x="98" y="95"/>
                      <a:pt x="94" y="102"/>
                    </a:cubicBezTo>
                    <a:cubicBezTo>
                      <a:pt x="94" y="102"/>
                      <a:pt x="93" y="103"/>
                      <a:pt x="93" y="103"/>
                    </a:cubicBezTo>
                    <a:cubicBezTo>
                      <a:pt x="90" y="108"/>
                      <a:pt x="85" y="109"/>
                      <a:pt x="79" y="110"/>
                    </a:cubicBezTo>
                    <a:close/>
                    <a:moveTo>
                      <a:pt x="93" y="132"/>
                    </a:moveTo>
                    <a:cubicBezTo>
                      <a:pt x="88" y="130"/>
                      <a:pt x="86" y="127"/>
                      <a:pt x="82" y="121"/>
                    </a:cubicBezTo>
                    <a:cubicBezTo>
                      <a:pt x="86" y="120"/>
                      <a:pt x="90" y="118"/>
                      <a:pt x="93" y="118"/>
                    </a:cubicBezTo>
                    <a:cubicBezTo>
                      <a:pt x="94" y="118"/>
                      <a:pt x="96" y="118"/>
                      <a:pt x="97" y="119"/>
                    </a:cubicBezTo>
                    <a:cubicBezTo>
                      <a:pt x="105" y="121"/>
                      <a:pt x="109" y="136"/>
                      <a:pt x="94" y="132"/>
                    </a:cubicBezTo>
                    <a:cubicBezTo>
                      <a:pt x="93" y="132"/>
                      <a:pt x="93" y="132"/>
                      <a:pt x="93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3"/>
              <p:cNvSpPr/>
              <p:nvPr/>
            </p:nvSpPr>
            <p:spPr bwMode="auto">
              <a:xfrm>
                <a:off x="2540000" y="3149601"/>
                <a:ext cx="379413" cy="307975"/>
              </a:xfrm>
              <a:custGeom>
                <a:avLst/>
                <a:gdLst>
                  <a:gd name="T0" fmla="*/ 113 w 118"/>
                  <a:gd name="T1" fmla="*/ 57 h 96"/>
                  <a:gd name="T2" fmla="*/ 108 w 118"/>
                  <a:gd name="T3" fmla="*/ 45 h 96"/>
                  <a:gd name="T4" fmla="*/ 93 w 118"/>
                  <a:gd name="T5" fmla="*/ 25 h 96"/>
                  <a:gd name="T6" fmla="*/ 86 w 118"/>
                  <a:gd name="T7" fmla="*/ 19 h 96"/>
                  <a:gd name="T8" fmla="*/ 81 w 118"/>
                  <a:gd name="T9" fmla="*/ 16 h 96"/>
                  <a:gd name="T10" fmla="*/ 75 w 118"/>
                  <a:gd name="T11" fmla="*/ 12 h 96"/>
                  <a:gd name="T12" fmla="*/ 61 w 118"/>
                  <a:gd name="T13" fmla="*/ 6 h 96"/>
                  <a:gd name="T14" fmla="*/ 22 w 118"/>
                  <a:gd name="T15" fmla="*/ 2 h 96"/>
                  <a:gd name="T16" fmla="*/ 22 w 118"/>
                  <a:gd name="T17" fmla="*/ 2 h 96"/>
                  <a:gd name="T18" fmla="*/ 4 w 118"/>
                  <a:gd name="T19" fmla="*/ 9 h 96"/>
                  <a:gd name="T20" fmla="*/ 0 w 118"/>
                  <a:gd name="T21" fmla="*/ 21 h 96"/>
                  <a:gd name="T22" fmla="*/ 4 w 118"/>
                  <a:gd name="T23" fmla="*/ 20 h 96"/>
                  <a:gd name="T24" fmla="*/ 19 w 118"/>
                  <a:gd name="T25" fmla="*/ 19 h 96"/>
                  <a:gd name="T26" fmla="*/ 22 w 118"/>
                  <a:gd name="T27" fmla="*/ 19 h 96"/>
                  <a:gd name="T28" fmla="*/ 61 w 118"/>
                  <a:gd name="T29" fmla="*/ 32 h 96"/>
                  <a:gd name="T30" fmla="*/ 68 w 118"/>
                  <a:gd name="T31" fmla="*/ 38 h 96"/>
                  <a:gd name="T32" fmla="*/ 86 w 118"/>
                  <a:gd name="T33" fmla="*/ 58 h 96"/>
                  <a:gd name="T34" fmla="*/ 93 w 118"/>
                  <a:gd name="T35" fmla="*/ 73 h 96"/>
                  <a:gd name="T36" fmla="*/ 96 w 118"/>
                  <a:gd name="T37" fmla="*/ 81 h 96"/>
                  <a:gd name="T38" fmla="*/ 98 w 118"/>
                  <a:gd name="T39" fmla="*/ 96 h 96"/>
                  <a:gd name="T40" fmla="*/ 108 w 118"/>
                  <a:gd name="T41" fmla="*/ 91 h 96"/>
                  <a:gd name="T42" fmla="*/ 114 w 118"/>
                  <a:gd name="T43" fmla="*/ 84 h 96"/>
                  <a:gd name="T44" fmla="*/ 114 w 118"/>
                  <a:gd name="T45" fmla="*/ 59 h 96"/>
                  <a:gd name="T46" fmla="*/ 113 w 118"/>
                  <a:gd name="T47" fmla="*/ 5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96">
                    <a:moveTo>
                      <a:pt x="113" y="57"/>
                    </a:moveTo>
                    <a:cubicBezTo>
                      <a:pt x="112" y="53"/>
                      <a:pt x="110" y="49"/>
                      <a:pt x="108" y="45"/>
                    </a:cubicBezTo>
                    <a:cubicBezTo>
                      <a:pt x="104" y="38"/>
                      <a:pt x="99" y="31"/>
                      <a:pt x="93" y="25"/>
                    </a:cubicBezTo>
                    <a:cubicBezTo>
                      <a:pt x="91" y="23"/>
                      <a:pt x="88" y="21"/>
                      <a:pt x="86" y="19"/>
                    </a:cubicBezTo>
                    <a:cubicBezTo>
                      <a:pt x="84" y="18"/>
                      <a:pt x="83" y="17"/>
                      <a:pt x="81" y="16"/>
                    </a:cubicBezTo>
                    <a:cubicBezTo>
                      <a:pt x="79" y="16"/>
                      <a:pt x="76" y="14"/>
                      <a:pt x="75" y="12"/>
                    </a:cubicBezTo>
                    <a:cubicBezTo>
                      <a:pt x="70" y="10"/>
                      <a:pt x="66" y="8"/>
                      <a:pt x="61" y="6"/>
                    </a:cubicBezTo>
                    <a:cubicBezTo>
                      <a:pt x="48" y="2"/>
                      <a:pt x="35" y="0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15" y="3"/>
                      <a:pt x="8" y="5"/>
                      <a:pt x="4" y="9"/>
                    </a:cubicBezTo>
                    <a:cubicBezTo>
                      <a:pt x="2" y="12"/>
                      <a:pt x="0" y="15"/>
                      <a:pt x="0" y="21"/>
                    </a:cubicBezTo>
                    <a:cubicBezTo>
                      <a:pt x="2" y="20"/>
                      <a:pt x="3" y="20"/>
                      <a:pt x="4" y="20"/>
                    </a:cubicBezTo>
                    <a:cubicBezTo>
                      <a:pt x="9" y="19"/>
                      <a:pt x="14" y="19"/>
                      <a:pt x="19" y="19"/>
                    </a:cubicBezTo>
                    <a:cubicBezTo>
                      <a:pt x="20" y="19"/>
                      <a:pt x="21" y="19"/>
                      <a:pt x="22" y="19"/>
                    </a:cubicBezTo>
                    <a:cubicBezTo>
                      <a:pt x="36" y="20"/>
                      <a:pt x="50" y="25"/>
                      <a:pt x="61" y="32"/>
                    </a:cubicBezTo>
                    <a:cubicBezTo>
                      <a:pt x="63" y="34"/>
                      <a:pt x="66" y="36"/>
                      <a:pt x="68" y="38"/>
                    </a:cubicBezTo>
                    <a:cubicBezTo>
                      <a:pt x="75" y="43"/>
                      <a:pt x="81" y="50"/>
                      <a:pt x="86" y="58"/>
                    </a:cubicBezTo>
                    <a:cubicBezTo>
                      <a:pt x="88" y="63"/>
                      <a:pt x="91" y="68"/>
                      <a:pt x="93" y="73"/>
                    </a:cubicBezTo>
                    <a:cubicBezTo>
                      <a:pt x="94" y="76"/>
                      <a:pt x="95" y="78"/>
                      <a:pt x="96" y="81"/>
                    </a:cubicBezTo>
                    <a:cubicBezTo>
                      <a:pt x="97" y="86"/>
                      <a:pt x="98" y="91"/>
                      <a:pt x="98" y="96"/>
                    </a:cubicBezTo>
                    <a:cubicBezTo>
                      <a:pt x="102" y="94"/>
                      <a:pt x="105" y="93"/>
                      <a:pt x="108" y="91"/>
                    </a:cubicBezTo>
                    <a:cubicBezTo>
                      <a:pt x="111" y="89"/>
                      <a:pt x="113" y="87"/>
                      <a:pt x="114" y="84"/>
                    </a:cubicBezTo>
                    <a:cubicBezTo>
                      <a:pt x="118" y="77"/>
                      <a:pt x="117" y="69"/>
                      <a:pt x="114" y="59"/>
                    </a:cubicBezTo>
                    <a:cubicBezTo>
                      <a:pt x="114" y="58"/>
                      <a:pt x="114" y="58"/>
                      <a:pt x="113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4"/>
              <p:cNvSpPr/>
              <p:nvPr/>
            </p:nvSpPr>
            <p:spPr bwMode="auto">
              <a:xfrm>
                <a:off x="2586038" y="3613151"/>
                <a:ext cx="317500" cy="500063"/>
              </a:xfrm>
              <a:custGeom>
                <a:avLst/>
                <a:gdLst>
                  <a:gd name="T0" fmla="*/ 79 w 99"/>
                  <a:gd name="T1" fmla="*/ 34 h 156"/>
                  <a:gd name="T2" fmla="*/ 72 w 99"/>
                  <a:gd name="T3" fmla="*/ 21 h 156"/>
                  <a:gd name="T4" fmla="*/ 58 w 99"/>
                  <a:gd name="T5" fmla="*/ 0 h 156"/>
                  <a:gd name="T6" fmla="*/ 47 w 99"/>
                  <a:gd name="T7" fmla="*/ 12 h 156"/>
                  <a:gd name="T8" fmla="*/ 47 w 99"/>
                  <a:gd name="T9" fmla="*/ 12 h 156"/>
                  <a:gd name="T10" fmla="*/ 46 w 99"/>
                  <a:gd name="T11" fmla="*/ 12 h 156"/>
                  <a:gd name="T12" fmla="*/ 47 w 99"/>
                  <a:gd name="T13" fmla="*/ 14 h 156"/>
                  <a:gd name="T14" fmla="*/ 62 w 99"/>
                  <a:gd name="T15" fmla="*/ 65 h 156"/>
                  <a:gd name="T16" fmla="*/ 47 w 99"/>
                  <a:gd name="T17" fmla="*/ 84 h 156"/>
                  <a:gd name="T18" fmla="*/ 32 w 99"/>
                  <a:gd name="T19" fmla="*/ 71 h 156"/>
                  <a:gd name="T20" fmla="*/ 28 w 99"/>
                  <a:gd name="T21" fmla="*/ 26 h 156"/>
                  <a:gd name="T22" fmla="*/ 18 w 99"/>
                  <a:gd name="T23" fmla="*/ 38 h 156"/>
                  <a:gd name="T24" fmla="*/ 8 w 99"/>
                  <a:gd name="T25" fmla="*/ 51 h 156"/>
                  <a:gd name="T26" fmla="*/ 3 w 99"/>
                  <a:gd name="T27" fmla="*/ 58 h 156"/>
                  <a:gd name="T28" fmla="*/ 8 w 99"/>
                  <a:gd name="T29" fmla="*/ 125 h 156"/>
                  <a:gd name="T30" fmla="*/ 47 w 99"/>
                  <a:gd name="T31" fmla="*/ 156 h 156"/>
                  <a:gd name="T32" fmla="*/ 57 w 99"/>
                  <a:gd name="T33" fmla="*/ 154 h 156"/>
                  <a:gd name="T34" fmla="*/ 72 w 99"/>
                  <a:gd name="T35" fmla="*/ 149 h 156"/>
                  <a:gd name="T36" fmla="*/ 79 w 99"/>
                  <a:gd name="T37" fmla="*/ 144 h 156"/>
                  <a:gd name="T38" fmla="*/ 94 w 99"/>
                  <a:gd name="T39" fmla="*/ 124 h 156"/>
                  <a:gd name="T40" fmla="*/ 94 w 99"/>
                  <a:gd name="T41" fmla="*/ 73 h 156"/>
                  <a:gd name="T42" fmla="*/ 79 w 99"/>
                  <a:gd name="T43" fmla="*/ 3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9" h="156">
                    <a:moveTo>
                      <a:pt x="79" y="34"/>
                    </a:moveTo>
                    <a:cubicBezTo>
                      <a:pt x="77" y="30"/>
                      <a:pt x="74" y="25"/>
                      <a:pt x="72" y="21"/>
                    </a:cubicBezTo>
                    <a:cubicBezTo>
                      <a:pt x="67" y="14"/>
                      <a:pt x="63" y="7"/>
                      <a:pt x="58" y="0"/>
                    </a:cubicBezTo>
                    <a:cubicBezTo>
                      <a:pt x="55" y="4"/>
                      <a:pt x="51" y="8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3"/>
                      <a:pt x="46" y="13"/>
                      <a:pt x="47" y="14"/>
                    </a:cubicBezTo>
                    <a:cubicBezTo>
                      <a:pt x="59" y="26"/>
                      <a:pt x="66" y="44"/>
                      <a:pt x="62" y="65"/>
                    </a:cubicBezTo>
                    <a:cubicBezTo>
                      <a:pt x="59" y="79"/>
                      <a:pt x="53" y="85"/>
                      <a:pt x="47" y="84"/>
                    </a:cubicBezTo>
                    <a:cubicBezTo>
                      <a:pt x="42" y="84"/>
                      <a:pt x="36" y="79"/>
                      <a:pt x="32" y="71"/>
                    </a:cubicBezTo>
                    <a:cubicBezTo>
                      <a:pt x="25" y="59"/>
                      <a:pt x="25" y="43"/>
                      <a:pt x="28" y="26"/>
                    </a:cubicBezTo>
                    <a:cubicBezTo>
                      <a:pt x="24" y="30"/>
                      <a:pt x="21" y="34"/>
                      <a:pt x="18" y="38"/>
                    </a:cubicBezTo>
                    <a:cubicBezTo>
                      <a:pt x="15" y="42"/>
                      <a:pt x="11" y="47"/>
                      <a:pt x="8" y="51"/>
                    </a:cubicBezTo>
                    <a:cubicBezTo>
                      <a:pt x="6" y="53"/>
                      <a:pt x="5" y="56"/>
                      <a:pt x="3" y="58"/>
                    </a:cubicBezTo>
                    <a:cubicBezTo>
                      <a:pt x="0" y="81"/>
                      <a:pt x="1" y="106"/>
                      <a:pt x="8" y="125"/>
                    </a:cubicBezTo>
                    <a:cubicBezTo>
                      <a:pt x="15" y="144"/>
                      <a:pt x="27" y="156"/>
                      <a:pt x="47" y="156"/>
                    </a:cubicBezTo>
                    <a:cubicBezTo>
                      <a:pt x="50" y="155"/>
                      <a:pt x="53" y="155"/>
                      <a:pt x="57" y="154"/>
                    </a:cubicBezTo>
                    <a:cubicBezTo>
                      <a:pt x="62" y="153"/>
                      <a:pt x="67" y="151"/>
                      <a:pt x="72" y="149"/>
                    </a:cubicBezTo>
                    <a:cubicBezTo>
                      <a:pt x="74" y="147"/>
                      <a:pt x="77" y="146"/>
                      <a:pt x="79" y="144"/>
                    </a:cubicBezTo>
                    <a:cubicBezTo>
                      <a:pt x="86" y="139"/>
                      <a:pt x="91" y="132"/>
                      <a:pt x="94" y="124"/>
                    </a:cubicBezTo>
                    <a:cubicBezTo>
                      <a:pt x="99" y="109"/>
                      <a:pt x="99" y="92"/>
                      <a:pt x="94" y="73"/>
                    </a:cubicBezTo>
                    <a:cubicBezTo>
                      <a:pt x="91" y="60"/>
                      <a:pt x="85" y="47"/>
                      <a:pt x="7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5"/>
              <p:cNvSpPr/>
              <p:nvPr/>
            </p:nvSpPr>
            <p:spPr bwMode="auto">
              <a:xfrm>
                <a:off x="1900238" y="3159126"/>
                <a:ext cx="482600" cy="354013"/>
              </a:xfrm>
              <a:custGeom>
                <a:avLst/>
                <a:gdLst>
                  <a:gd name="T0" fmla="*/ 92 w 151"/>
                  <a:gd name="T1" fmla="*/ 102 h 110"/>
                  <a:gd name="T2" fmla="*/ 129 w 151"/>
                  <a:gd name="T3" fmla="*/ 91 h 110"/>
                  <a:gd name="T4" fmla="*/ 138 w 151"/>
                  <a:gd name="T5" fmla="*/ 88 h 110"/>
                  <a:gd name="T6" fmla="*/ 147 w 151"/>
                  <a:gd name="T7" fmla="*/ 84 h 110"/>
                  <a:gd name="T8" fmla="*/ 147 w 151"/>
                  <a:gd name="T9" fmla="*/ 84 h 110"/>
                  <a:gd name="T10" fmla="*/ 149 w 151"/>
                  <a:gd name="T11" fmla="*/ 70 h 110"/>
                  <a:gd name="T12" fmla="*/ 151 w 151"/>
                  <a:gd name="T13" fmla="*/ 63 h 110"/>
                  <a:gd name="T14" fmla="*/ 138 w 151"/>
                  <a:gd name="T15" fmla="*/ 69 h 110"/>
                  <a:gd name="T16" fmla="*/ 129 w 151"/>
                  <a:gd name="T17" fmla="*/ 72 h 110"/>
                  <a:gd name="T18" fmla="*/ 92 w 151"/>
                  <a:gd name="T19" fmla="*/ 64 h 110"/>
                  <a:gd name="T20" fmla="*/ 92 w 151"/>
                  <a:gd name="T21" fmla="*/ 12 h 110"/>
                  <a:gd name="T22" fmla="*/ 114 w 151"/>
                  <a:gd name="T23" fmla="*/ 1 h 110"/>
                  <a:gd name="T24" fmla="*/ 92 w 151"/>
                  <a:gd name="T25" fmla="*/ 0 h 110"/>
                  <a:gd name="T26" fmla="*/ 11 w 151"/>
                  <a:gd name="T27" fmla="*/ 64 h 110"/>
                  <a:gd name="T28" fmla="*/ 92 w 151"/>
                  <a:gd name="T29" fmla="*/ 10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1" h="110">
                    <a:moveTo>
                      <a:pt x="92" y="102"/>
                    </a:moveTo>
                    <a:cubicBezTo>
                      <a:pt x="104" y="99"/>
                      <a:pt x="116" y="96"/>
                      <a:pt x="129" y="91"/>
                    </a:cubicBezTo>
                    <a:cubicBezTo>
                      <a:pt x="132" y="90"/>
                      <a:pt x="135" y="89"/>
                      <a:pt x="138" y="88"/>
                    </a:cubicBezTo>
                    <a:cubicBezTo>
                      <a:pt x="141" y="87"/>
                      <a:pt x="144" y="85"/>
                      <a:pt x="147" y="84"/>
                    </a:cubicBezTo>
                    <a:cubicBezTo>
                      <a:pt x="147" y="84"/>
                      <a:pt x="147" y="84"/>
                      <a:pt x="147" y="84"/>
                    </a:cubicBezTo>
                    <a:cubicBezTo>
                      <a:pt x="147" y="79"/>
                      <a:pt x="148" y="74"/>
                      <a:pt x="149" y="70"/>
                    </a:cubicBezTo>
                    <a:cubicBezTo>
                      <a:pt x="149" y="67"/>
                      <a:pt x="150" y="65"/>
                      <a:pt x="151" y="63"/>
                    </a:cubicBezTo>
                    <a:cubicBezTo>
                      <a:pt x="146" y="65"/>
                      <a:pt x="142" y="67"/>
                      <a:pt x="138" y="69"/>
                    </a:cubicBezTo>
                    <a:cubicBezTo>
                      <a:pt x="135" y="70"/>
                      <a:pt x="132" y="71"/>
                      <a:pt x="129" y="72"/>
                    </a:cubicBezTo>
                    <a:cubicBezTo>
                      <a:pt x="113" y="75"/>
                      <a:pt x="101" y="72"/>
                      <a:pt x="92" y="64"/>
                    </a:cubicBezTo>
                    <a:cubicBezTo>
                      <a:pt x="77" y="52"/>
                      <a:pt x="74" y="27"/>
                      <a:pt x="92" y="12"/>
                    </a:cubicBezTo>
                    <a:cubicBezTo>
                      <a:pt x="98" y="7"/>
                      <a:pt x="105" y="3"/>
                      <a:pt x="114" y="1"/>
                    </a:cubicBezTo>
                    <a:cubicBezTo>
                      <a:pt x="108" y="0"/>
                      <a:pt x="100" y="0"/>
                      <a:pt x="92" y="0"/>
                    </a:cubicBezTo>
                    <a:cubicBezTo>
                      <a:pt x="53" y="2"/>
                      <a:pt x="0" y="16"/>
                      <a:pt x="11" y="64"/>
                    </a:cubicBezTo>
                    <a:cubicBezTo>
                      <a:pt x="19" y="99"/>
                      <a:pt x="49" y="110"/>
                      <a:pt x="92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6"/>
              <p:cNvSpPr/>
              <p:nvPr/>
            </p:nvSpPr>
            <p:spPr bwMode="auto">
              <a:xfrm>
                <a:off x="2108200" y="3525838"/>
                <a:ext cx="566738" cy="352425"/>
              </a:xfrm>
              <a:custGeom>
                <a:avLst/>
                <a:gdLst>
                  <a:gd name="T0" fmla="*/ 110 w 177"/>
                  <a:gd name="T1" fmla="*/ 110 h 110"/>
                  <a:gd name="T2" fmla="*/ 116 w 177"/>
                  <a:gd name="T3" fmla="*/ 103 h 110"/>
                  <a:gd name="T4" fmla="*/ 132 w 177"/>
                  <a:gd name="T5" fmla="*/ 83 h 110"/>
                  <a:gd name="T6" fmla="*/ 139 w 177"/>
                  <a:gd name="T7" fmla="*/ 74 h 110"/>
                  <a:gd name="T8" fmla="*/ 157 w 177"/>
                  <a:gd name="T9" fmla="*/ 52 h 110"/>
                  <a:gd name="T10" fmla="*/ 177 w 177"/>
                  <a:gd name="T11" fmla="*/ 27 h 110"/>
                  <a:gd name="T12" fmla="*/ 176 w 177"/>
                  <a:gd name="T13" fmla="*/ 25 h 110"/>
                  <a:gd name="T14" fmla="*/ 168 w 177"/>
                  <a:gd name="T15" fmla="*/ 8 h 110"/>
                  <a:gd name="T16" fmla="*/ 162 w 177"/>
                  <a:gd name="T17" fmla="*/ 0 h 110"/>
                  <a:gd name="T18" fmla="*/ 157 w 177"/>
                  <a:gd name="T19" fmla="*/ 6 h 110"/>
                  <a:gd name="T20" fmla="*/ 139 w 177"/>
                  <a:gd name="T21" fmla="*/ 28 h 110"/>
                  <a:gd name="T22" fmla="*/ 132 w 177"/>
                  <a:gd name="T23" fmla="*/ 37 h 110"/>
                  <a:gd name="T24" fmla="*/ 121 w 177"/>
                  <a:gd name="T25" fmla="*/ 50 h 110"/>
                  <a:gd name="T26" fmla="*/ 118 w 177"/>
                  <a:gd name="T27" fmla="*/ 50 h 110"/>
                  <a:gd name="T28" fmla="*/ 116 w 177"/>
                  <a:gd name="T29" fmla="*/ 48 h 110"/>
                  <a:gd name="T30" fmla="*/ 93 w 177"/>
                  <a:gd name="T31" fmla="*/ 32 h 110"/>
                  <a:gd name="T32" fmla="*/ 73 w 177"/>
                  <a:gd name="T33" fmla="*/ 24 h 110"/>
                  <a:gd name="T34" fmla="*/ 64 w 177"/>
                  <a:gd name="T35" fmla="*/ 21 h 110"/>
                  <a:gd name="T36" fmla="*/ 44 w 177"/>
                  <a:gd name="T37" fmla="*/ 19 h 110"/>
                  <a:gd name="T38" fmla="*/ 27 w 177"/>
                  <a:gd name="T39" fmla="*/ 38 h 110"/>
                  <a:gd name="T40" fmla="*/ 0 w 177"/>
                  <a:gd name="T41" fmla="*/ 71 h 110"/>
                  <a:gd name="T42" fmla="*/ 12 w 177"/>
                  <a:gd name="T43" fmla="*/ 69 h 110"/>
                  <a:gd name="T44" fmla="*/ 27 w 177"/>
                  <a:gd name="T45" fmla="*/ 72 h 110"/>
                  <a:gd name="T46" fmla="*/ 29 w 177"/>
                  <a:gd name="T47" fmla="*/ 72 h 110"/>
                  <a:gd name="T48" fmla="*/ 54 w 177"/>
                  <a:gd name="T49" fmla="*/ 56 h 110"/>
                  <a:gd name="T50" fmla="*/ 64 w 177"/>
                  <a:gd name="T51" fmla="*/ 56 h 110"/>
                  <a:gd name="T52" fmla="*/ 73 w 177"/>
                  <a:gd name="T53" fmla="*/ 57 h 110"/>
                  <a:gd name="T54" fmla="*/ 73 w 177"/>
                  <a:gd name="T55" fmla="*/ 58 h 110"/>
                  <a:gd name="T56" fmla="*/ 89 w 177"/>
                  <a:gd name="T57" fmla="*/ 69 h 110"/>
                  <a:gd name="T58" fmla="*/ 93 w 177"/>
                  <a:gd name="T59" fmla="*/ 75 h 110"/>
                  <a:gd name="T60" fmla="*/ 97 w 177"/>
                  <a:gd name="T61" fmla="*/ 103 h 110"/>
                  <a:gd name="T62" fmla="*/ 110 w 177"/>
                  <a:gd name="T6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7" h="110">
                    <a:moveTo>
                      <a:pt x="110" y="110"/>
                    </a:moveTo>
                    <a:cubicBezTo>
                      <a:pt x="116" y="103"/>
                      <a:pt x="116" y="103"/>
                      <a:pt x="116" y="103"/>
                    </a:cubicBezTo>
                    <a:cubicBezTo>
                      <a:pt x="132" y="83"/>
                      <a:pt x="132" y="83"/>
                      <a:pt x="132" y="83"/>
                    </a:cubicBezTo>
                    <a:cubicBezTo>
                      <a:pt x="139" y="74"/>
                      <a:pt x="139" y="74"/>
                      <a:pt x="139" y="74"/>
                    </a:cubicBezTo>
                    <a:cubicBezTo>
                      <a:pt x="157" y="52"/>
                      <a:pt x="157" y="52"/>
                      <a:pt x="157" y="52"/>
                    </a:cubicBezTo>
                    <a:cubicBezTo>
                      <a:pt x="177" y="27"/>
                      <a:pt x="177" y="27"/>
                      <a:pt x="177" y="27"/>
                    </a:cubicBezTo>
                    <a:cubicBezTo>
                      <a:pt x="176" y="27"/>
                      <a:pt x="176" y="26"/>
                      <a:pt x="176" y="25"/>
                    </a:cubicBezTo>
                    <a:cubicBezTo>
                      <a:pt x="174" y="19"/>
                      <a:pt x="171" y="14"/>
                      <a:pt x="168" y="8"/>
                    </a:cubicBezTo>
                    <a:cubicBezTo>
                      <a:pt x="166" y="6"/>
                      <a:pt x="164" y="3"/>
                      <a:pt x="162" y="0"/>
                    </a:cubicBezTo>
                    <a:cubicBezTo>
                      <a:pt x="157" y="6"/>
                      <a:pt x="157" y="6"/>
                      <a:pt x="157" y="6"/>
                    </a:cubicBezTo>
                    <a:cubicBezTo>
                      <a:pt x="139" y="28"/>
                      <a:pt x="139" y="28"/>
                      <a:pt x="139" y="28"/>
                    </a:cubicBezTo>
                    <a:cubicBezTo>
                      <a:pt x="132" y="37"/>
                      <a:pt x="132" y="37"/>
                      <a:pt x="132" y="37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0" y="51"/>
                      <a:pt x="119" y="51"/>
                      <a:pt x="118" y="50"/>
                    </a:cubicBezTo>
                    <a:cubicBezTo>
                      <a:pt x="117" y="49"/>
                      <a:pt x="117" y="49"/>
                      <a:pt x="116" y="48"/>
                    </a:cubicBezTo>
                    <a:cubicBezTo>
                      <a:pt x="109" y="42"/>
                      <a:pt x="101" y="36"/>
                      <a:pt x="93" y="32"/>
                    </a:cubicBezTo>
                    <a:cubicBezTo>
                      <a:pt x="87" y="29"/>
                      <a:pt x="80" y="26"/>
                      <a:pt x="73" y="24"/>
                    </a:cubicBezTo>
                    <a:cubicBezTo>
                      <a:pt x="70" y="23"/>
                      <a:pt x="67" y="22"/>
                      <a:pt x="64" y="21"/>
                    </a:cubicBezTo>
                    <a:cubicBezTo>
                      <a:pt x="57" y="20"/>
                      <a:pt x="51" y="19"/>
                      <a:pt x="44" y="19"/>
                    </a:cubicBezTo>
                    <a:cubicBezTo>
                      <a:pt x="38" y="25"/>
                      <a:pt x="33" y="32"/>
                      <a:pt x="27" y="38"/>
                    </a:cubicBezTo>
                    <a:cubicBezTo>
                      <a:pt x="18" y="49"/>
                      <a:pt x="9" y="60"/>
                      <a:pt x="0" y="71"/>
                    </a:cubicBezTo>
                    <a:cubicBezTo>
                      <a:pt x="4" y="70"/>
                      <a:pt x="8" y="70"/>
                      <a:pt x="12" y="69"/>
                    </a:cubicBezTo>
                    <a:cubicBezTo>
                      <a:pt x="17" y="69"/>
                      <a:pt x="22" y="70"/>
                      <a:pt x="27" y="72"/>
                    </a:cubicBezTo>
                    <a:cubicBezTo>
                      <a:pt x="28" y="72"/>
                      <a:pt x="29" y="72"/>
                      <a:pt x="29" y="72"/>
                    </a:cubicBezTo>
                    <a:cubicBezTo>
                      <a:pt x="35" y="64"/>
                      <a:pt x="45" y="58"/>
                      <a:pt x="54" y="56"/>
                    </a:cubicBezTo>
                    <a:cubicBezTo>
                      <a:pt x="58" y="56"/>
                      <a:pt x="61" y="56"/>
                      <a:pt x="64" y="56"/>
                    </a:cubicBezTo>
                    <a:cubicBezTo>
                      <a:pt x="67" y="56"/>
                      <a:pt x="70" y="56"/>
                      <a:pt x="73" y="57"/>
                    </a:cubicBezTo>
                    <a:cubicBezTo>
                      <a:pt x="73" y="57"/>
                      <a:pt x="73" y="57"/>
                      <a:pt x="73" y="58"/>
                    </a:cubicBezTo>
                    <a:cubicBezTo>
                      <a:pt x="79" y="59"/>
                      <a:pt x="85" y="63"/>
                      <a:pt x="89" y="69"/>
                    </a:cubicBezTo>
                    <a:cubicBezTo>
                      <a:pt x="90" y="71"/>
                      <a:pt x="92" y="73"/>
                      <a:pt x="93" y="75"/>
                    </a:cubicBezTo>
                    <a:cubicBezTo>
                      <a:pt x="96" y="82"/>
                      <a:pt x="98" y="91"/>
                      <a:pt x="97" y="103"/>
                    </a:cubicBezTo>
                    <a:cubicBezTo>
                      <a:pt x="101" y="104"/>
                      <a:pt x="106" y="106"/>
                      <a:pt x="110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7"/>
              <p:cNvSpPr/>
              <p:nvPr/>
            </p:nvSpPr>
            <p:spPr bwMode="auto">
              <a:xfrm>
                <a:off x="2379663" y="3532188"/>
                <a:ext cx="115888" cy="100013"/>
              </a:xfrm>
              <a:custGeom>
                <a:avLst/>
                <a:gdLst>
                  <a:gd name="T0" fmla="*/ 8 w 36"/>
                  <a:gd name="T1" fmla="*/ 26 h 31"/>
                  <a:gd name="T2" fmla="*/ 17 w 36"/>
                  <a:gd name="T3" fmla="*/ 31 h 31"/>
                  <a:gd name="T4" fmla="*/ 31 w 36"/>
                  <a:gd name="T5" fmla="*/ 15 h 31"/>
                  <a:gd name="T6" fmla="*/ 36 w 36"/>
                  <a:gd name="T7" fmla="*/ 9 h 31"/>
                  <a:gd name="T8" fmla="*/ 31 w 36"/>
                  <a:gd name="T9" fmla="*/ 7 h 31"/>
                  <a:gd name="T10" fmla="*/ 20 w 36"/>
                  <a:gd name="T11" fmla="*/ 1 h 31"/>
                  <a:gd name="T12" fmla="*/ 18 w 36"/>
                  <a:gd name="T13" fmla="*/ 0 h 31"/>
                  <a:gd name="T14" fmla="*/ 8 w 36"/>
                  <a:gd name="T15" fmla="*/ 13 h 31"/>
                  <a:gd name="T16" fmla="*/ 0 w 36"/>
                  <a:gd name="T17" fmla="*/ 22 h 31"/>
                  <a:gd name="T18" fmla="*/ 1 w 36"/>
                  <a:gd name="T19" fmla="*/ 22 h 31"/>
                  <a:gd name="T20" fmla="*/ 8 w 36"/>
                  <a:gd name="T21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1">
                    <a:moveTo>
                      <a:pt x="8" y="26"/>
                    </a:moveTo>
                    <a:cubicBezTo>
                      <a:pt x="11" y="27"/>
                      <a:pt x="14" y="29"/>
                      <a:pt x="17" y="31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4" y="8"/>
                      <a:pt x="33" y="7"/>
                      <a:pt x="31" y="7"/>
                    </a:cubicBezTo>
                    <a:cubicBezTo>
                      <a:pt x="27" y="4"/>
                      <a:pt x="24" y="2"/>
                      <a:pt x="20" y="1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3" y="23"/>
                      <a:pt x="5" y="24"/>
                      <a:pt x="8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8"/>
              <p:cNvSpPr>
                <a:spLocks noEditPoints="1"/>
              </p:cNvSpPr>
              <p:nvPr/>
            </p:nvSpPr>
            <p:spPr bwMode="auto">
              <a:xfrm>
                <a:off x="2382838" y="3221038"/>
                <a:ext cx="458788" cy="436563"/>
              </a:xfrm>
              <a:custGeom>
                <a:avLst/>
                <a:gdLst>
                  <a:gd name="T0" fmla="*/ 129 w 143"/>
                  <a:gd name="T1" fmla="*/ 35 h 136"/>
                  <a:gd name="T2" fmla="*/ 110 w 143"/>
                  <a:gd name="T3" fmla="*/ 15 h 136"/>
                  <a:gd name="T4" fmla="*/ 68 w 143"/>
                  <a:gd name="T5" fmla="*/ 1 h 136"/>
                  <a:gd name="T6" fmla="*/ 46 w 143"/>
                  <a:gd name="T7" fmla="*/ 3 h 136"/>
                  <a:gd name="T8" fmla="*/ 29 w 143"/>
                  <a:gd name="T9" fmla="*/ 22 h 136"/>
                  <a:gd name="T10" fmla="*/ 46 w 143"/>
                  <a:gd name="T11" fmla="*/ 21 h 136"/>
                  <a:gd name="T12" fmla="*/ 69 w 143"/>
                  <a:gd name="T13" fmla="*/ 26 h 136"/>
                  <a:gd name="T14" fmla="*/ 48 w 143"/>
                  <a:gd name="T15" fmla="*/ 24 h 136"/>
                  <a:gd name="T16" fmla="*/ 51 w 143"/>
                  <a:gd name="T17" fmla="*/ 44 h 136"/>
                  <a:gd name="T18" fmla="*/ 39 w 143"/>
                  <a:gd name="T19" fmla="*/ 33 h 136"/>
                  <a:gd name="T20" fmla="*/ 30 w 143"/>
                  <a:gd name="T21" fmla="*/ 26 h 136"/>
                  <a:gd name="T22" fmla="*/ 1 w 143"/>
                  <a:gd name="T23" fmla="*/ 51 h 136"/>
                  <a:gd name="T24" fmla="*/ 0 w 143"/>
                  <a:gd name="T25" fmla="*/ 62 h 136"/>
                  <a:gd name="T26" fmla="*/ 30 w 143"/>
                  <a:gd name="T27" fmla="*/ 65 h 136"/>
                  <a:gd name="T28" fmla="*/ 41 w 143"/>
                  <a:gd name="T29" fmla="*/ 66 h 136"/>
                  <a:gd name="T30" fmla="*/ 52 w 143"/>
                  <a:gd name="T31" fmla="*/ 59 h 136"/>
                  <a:gd name="T32" fmla="*/ 53 w 143"/>
                  <a:gd name="T33" fmla="*/ 73 h 136"/>
                  <a:gd name="T34" fmla="*/ 85 w 143"/>
                  <a:gd name="T35" fmla="*/ 101 h 136"/>
                  <a:gd name="T36" fmla="*/ 97 w 143"/>
                  <a:gd name="T37" fmla="*/ 136 h 136"/>
                  <a:gd name="T38" fmla="*/ 108 w 143"/>
                  <a:gd name="T39" fmla="*/ 131 h 136"/>
                  <a:gd name="T40" fmla="*/ 124 w 143"/>
                  <a:gd name="T41" fmla="*/ 110 h 136"/>
                  <a:gd name="T42" fmla="*/ 120 w 143"/>
                  <a:gd name="T43" fmla="*/ 56 h 136"/>
                  <a:gd name="T44" fmla="*/ 132 w 143"/>
                  <a:gd name="T45" fmla="*/ 56 h 136"/>
                  <a:gd name="T46" fmla="*/ 130 w 143"/>
                  <a:gd name="T47" fmla="*/ 96 h 136"/>
                  <a:gd name="T48" fmla="*/ 142 w 143"/>
                  <a:gd name="T49" fmla="*/ 84 h 136"/>
                  <a:gd name="T50" fmla="*/ 142 w 143"/>
                  <a:gd name="T51" fmla="*/ 73 h 136"/>
                  <a:gd name="T52" fmla="*/ 135 w 143"/>
                  <a:gd name="T53" fmla="*/ 77 h 136"/>
                  <a:gd name="T54" fmla="*/ 135 w 143"/>
                  <a:gd name="T55" fmla="*/ 63 h 136"/>
                  <a:gd name="T56" fmla="*/ 140 w 143"/>
                  <a:gd name="T57" fmla="*/ 58 h 136"/>
                  <a:gd name="T58" fmla="*/ 135 w 143"/>
                  <a:gd name="T59" fmla="*/ 58 h 136"/>
                  <a:gd name="T60" fmla="*/ 135 w 143"/>
                  <a:gd name="T61" fmla="*/ 51 h 136"/>
                  <a:gd name="T62" fmla="*/ 138 w 143"/>
                  <a:gd name="T63" fmla="*/ 50 h 136"/>
                  <a:gd name="T64" fmla="*/ 135 w 143"/>
                  <a:gd name="T65" fmla="*/ 49 h 136"/>
                  <a:gd name="T66" fmla="*/ 129 w 143"/>
                  <a:gd name="T67" fmla="*/ 35 h 136"/>
                  <a:gd name="T68" fmla="*/ 33 w 143"/>
                  <a:gd name="T69" fmla="*/ 61 h 136"/>
                  <a:gd name="T70" fmla="*/ 30 w 143"/>
                  <a:gd name="T71" fmla="*/ 49 h 136"/>
                  <a:gd name="T72" fmla="*/ 46 w 143"/>
                  <a:gd name="T73" fmla="*/ 53 h 136"/>
                  <a:gd name="T74" fmla="*/ 46 w 143"/>
                  <a:gd name="T75" fmla="*/ 54 h 136"/>
                  <a:gd name="T76" fmla="*/ 53 w 143"/>
                  <a:gd name="T77" fmla="*/ 55 h 136"/>
                  <a:gd name="T78" fmla="*/ 53 w 143"/>
                  <a:gd name="T79" fmla="*/ 48 h 136"/>
                  <a:gd name="T80" fmla="*/ 59 w 143"/>
                  <a:gd name="T81" fmla="*/ 51 h 136"/>
                  <a:gd name="T82" fmla="*/ 71 w 143"/>
                  <a:gd name="T83" fmla="*/ 67 h 136"/>
                  <a:gd name="T84" fmla="*/ 62 w 143"/>
                  <a:gd name="T85" fmla="*/ 55 h 136"/>
                  <a:gd name="T86" fmla="*/ 76 w 143"/>
                  <a:gd name="T87" fmla="*/ 56 h 136"/>
                  <a:gd name="T88" fmla="*/ 76 w 143"/>
                  <a:gd name="T89" fmla="*/ 41 h 136"/>
                  <a:gd name="T90" fmla="*/ 61 w 143"/>
                  <a:gd name="T91" fmla="*/ 45 h 136"/>
                  <a:gd name="T92" fmla="*/ 71 w 143"/>
                  <a:gd name="T93" fmla="*/ 2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3" h="136">
                    <a:moveTo>
                      <a:pt x="129" y="35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25" y="29"/>
                      <a:pt x="120" y="23"/>
                      <a:pt x="115" y="19"/>
                    </a:cubicBezTo>
                    <a:cubicBezTo>
                      <a:pt x="113" y="17"/>
                      <a:pt x="111" y="16"/>
                      <a:pt x="110" y="15"/>
                    </a:cubicBezTo>
                    <a:cubicBezTo>
                      <a:pt x="99" y="7"/>
                      <a:pt x="85" y="2"/>
                      <a:pt x="71" y="1"/>
                    </a:cubicBezTo>
                    <a:cubicBezTo>
                      <a:pt x="70" y="1"/>
                      <a:pt x="69" y="1"/>
                      <a:pt x="68" y="1"/>
                    </a:cubicBezTo>
                    <a:cubicBezTo>
                      <a:pt x="63" y="0"/>
                      <a:pt x="58" y="1"/>
                      <a:pt x="53" y="1"/>
                    </a:cubicBezTo>
                    <a:cubicBezTo>
                      <a:pt x="51" y="2"/>
                      <a:pt x="48" y="2"/>
                      <a:pt x="46" y="3"/>
                    </a:cubicBezTo>
                    <a:cubicBezTo>
                      <a:pt x="39" y="6"/>
                      <a:pt x="33" y="10"/>
                      <a:pt x="30" y="18"/>
                    </a:cubicBezTo>
                    <a:cubicBezTo>
                      <a:pt x="30" y="19"/>
                      <a:pt x="29" y="21"/>
                      <a:pt x="29" y="22"/>
                    </a:cubicBezTo>
                    <a:cubicBezTo>
                      <a:pt x="29" y="22"/>
                      <a:pt x="30" y="22"/>
                      <a:pt x="30" y="22"/>
                    </a:cubicBezTo>
                    <a:cubicBezTo>
                      <a:pt x="35" y="21"/>
                      <a:pt x="41" y="20"/>
                      <a:pt x="46" y="21"/>
                    </a:cubicBezTo>
                    <a:cubicBezTo>
                      <a:pt x="48" y="21"/>
                      <a:pt x="51" y="21"/>
                      <a:pt x="53" y="21"/>
                    </a:cubicBezTo>
                    <a:cubicBezTo>
                      <a:pt x="59" y="22"/>
                      <a:pt x="64" y="24"/>
                      <a:pt x="69" y="26"/>
                    </a:cubicBezTo>
                    <a:cubicBezTo>
                      <a:pt x="64" y="25"/>
                      <a:pt x="59" y="24"/>
                      <a:pt x="53" y="24"/>
                    </a:cubicBezTo>
                    <a:cubicBezTo>
                      <a:pt x="52" y="24"/>
                      <a:pt x="50" y="24"/>
                      <a:pt x="48" y="24"/>
                    </a:cubicBezTo>
                    <a:cubicBezTo>
                      <a:pt x="49" y="25"/>
                      <a:pt x="50" y="26"/>
                      <a:pt x="51" y="27"/>
                    </a:cubicBezTo>
                    <a:cubicBezTo>
                      <a:pt x="54" y="33"/>
                      <a:pt x="52" y="38"/>
                      <a:pt x="51" y="44"/>
                    </a:cubicBezTo>
                    <a:cubicBezTo>
                      <a:pt x="49" y="43"/>
                      <a:pt x="47" y="42"/>
                      <a:pt x="46" y="41"/>
                    </a:cubicBezTo>
                    <a:cubicBezTo>
                      <a:pt x="43" y="39"/>
                      <a:pt x="41" y="37"/>
                      <a:pt x="39" y="33"/>
                    </a:cubicBezTo>
                    <a:cubicBezTo>
                      <a:pt x="38" y="30"/>
                      <a:pt x="39" y="27"/>
                      <a:pt x="40" y="24"/>
                    </a:cubicBezTo>
                    <a:cubicBezTo>
                      <a:pt x="37" y="25"/>
                      <a:pt x="33" y="25"/>
                      <a:pt x="30" y="26"/>
                    </a:cubicBezTo>
                    <a:cubicBezTo>
                      <a:pt x="20" y="27"/>
                      <a:pt x="12" y="31"/>
                      <a:pt x="7" y="38"/>
                    </a:cubicBezTo>
                    <a:cubicBezTo>
                      <a:pt x="4" y="42"/>
                      <a:pt x="3" y="46"/>
                      <a:pt x="1" y="51"/>
                    </a:cubicBezTo>
                    <a:cubicBezTo>
                      <a:pt x="1" y="55"/>
                      <a:pt x="0" y="58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" y="62"/>
                      <a:pt x="5" y="62"/>
                      <a:pt x="7" y="62"/>
                    </a:cubicBezTo>
                    <a:cubicBezTo>
                      <a:pt x="15" y="62"/>
                      <a:pt x="23" y="63"/>
                      <a:pt x="30" y="65"/>
                    </a:cubicBezTo>
                    <a:cubicBezTo>
                      <a:pt x="33" y="65"/>
                      <a:pt x="37" y="66"/>
                      <a:pt x="40" y="67"/>
                    </a:cubicBezTo>
                    <a:cubicBezTo>
                      <a:pt x="40" y="67"/>
                      <a:pt x="40" y="66"/>
                      <a:pt x="41" y="66"/>
                    </a:cubicBezTo>
                    <a:cubicBezTo>
                      <a:pt x="42" y="64"/>
                      <a:pt x="44" y="63"/>
                      <a:pt x="46" y="62"/>
                    </a:cubicBezTo>
                    <a:cubicBezTo>
                      <a:pt x="48" y="61"/>
                      <a:pt x="50" y="60"/>
                      <a:pt x="52" y="59"/>
                    </a:cubicBezTo>
                    <a:cubicBezTo>
                      <a:pt x="53" y="64"/>
                      <a:pt x="53" y="68"/>
                      <a:pt x="51" y="71"/>
                    </a:cubicBezTo>
                    <a:cubicBezTo>
                      <a:pt x="52" y="72"/>
                      <a:pt x="53" y="72"/>
                      <a:pt x="53" y="73"/>
                    </a:cubicBezTo>
                    <a:cubicBezTo>
                      <a:pt x="60" y="76"/>
                      <a:pt x="66" y="80"/>
                      <a:pt x="71" y="84"/>
                    </a:cubicBezTo>
                    <a:cubicBezTo>
                      <a:pt x="77" y="89"/>
                      <a:pt x="81" y="95"/>
                      <a:pt x="85" y="101"/>
                    </a:cubicBezTo>
                    <a:cubicBezTo>
                      <a:pt x="89" y="107"/>
                      <a:pt x="91" y="113"/>
                      <a:pt x="93" y="119"/>
                    </a:cubicBezTo>
                    <a:cubicBezTo>
                      <a:pt x="95" y="125"/>
                      <a:pt x="96" y="130"/>
                      <a:pt x="97" y="136"/>
                    </a:cubicBezTo>
                    <a:cubicBezTo>
                      <a:pt x="99" y="136"/>
                      <a:pt x="100" y="135"/>
                      <a:pt x="102" y="134"/>
                    </a:cubicBezTo>
                    <a:cubicBezTo>
                      <a:pt x="104" y="133"/>
                      <a:pt x="106" y="132"/>
                      <a:pt x="108" y="131"/>
                    </a:cubicBezTo>
                    <a:cubicBezTo>
                      <a:pt x="108" y="130"/>
                      <a:pt x="109" y="129"/>
                      <a:pt x="110" y="129"/>
                    </a:cubicBezTo>
                    <a:cubicBezTo>
                      <a:pt x="116" y="124"/>
                      <a:pt x="121" y="117"/>
                      <a:pt x="124" y="110"/>
                    </a:cubicBezTo>
                    <a:cubicBezTo>
                      <a:pt x="125" y="90"/>
                      <a:pt x="126" y="65"/>
                      <a:pt x="112" y="48"/>
                    </a:cubicBezTo>
                    <a:cubicBezTo>
                      <a:pt x="115" y="50"/>
                      <a:pt x="118" y="52"/>
                      <a:pt x="120" y="56"/>
                    </a:cubicBezTo>
                    <a:cubicBezTo>
                      <a:pt x="120" y="55"/>
                      <a:pt x="121" y="55"/>
                      <a:pt x="121" y="55"/>
                    </a:cubicBezTo>
                    <a:cubicBezTo>
                      <a:pt x="124" y="52"/>
                      <a:pt x="128" y="55"/>
                      <a:pt x="132" y="56"/>
                    </a:cubicBezTo>
                    <a:cubicBezTo>
                      <a:pt x="130" y="60"/>
                      <a:pt x="128" y="64"/>
                      <a:pt x="125" y="65"/>
                    </a:cubicBezTo>
                    <a:cubicBezTo>
                      <a:pt x="128" y="74"/>
                      <a:pt x="129" y="84"/>
                      <a:pt x="130" y="96"/>
                    </a:cubicBezTo>
                    <a:cubicBezTo>
                      <a:pt x="131" y="95"/>
                      <a:pt x="133" y="94"/>
                      <a:pt x="135" y="93"/>
                    </a:cubicBezTo>
                    <a:cubicBezTo>
                      <a:pt x="138" y="91"/>
                      <a:pt x="141" y="87"/>
                      <a:pt x="142" y="84"/>
                    </a:cubicBezTo>
                    <a:cubicBezTo>
                      <a:pt x="143" y="80"/>
                      <a:pt x="143" y="75"/>
                      <a:pt x="143" y="70"/>
                    </a:cubicBezTo>
                    <a:cubicBezTo>
                      <a:pt x="143" y="71"/>
                      <a:pt x="142" y="72"/>
                      <a:pt x="142" y="73"/>
                    </a:cubicBezTo>
                    <a:cubicBezTo>
                      <a:pt x="142" y="73"/>
                      <a:pt x="141" y="74"/>
                      <a:pt x="141" y="74"/>
                    </a:cubicBezTo>
                    <a:cubicBezTo>
                      <a:pt x="139" y="76"/>
                      <a:pt x="137" y="77"/>
                      <a:pt x="135" y="77"/>
                    </a:cubicBezTo>
                    <a:cubicBezTo>
                      <a:pt x="132" y="77"/>
                      <a:pt x="130" y="75"/>
                      <a:pt x="131" y="69"/>
                    </a:cubicBezTo>
                    <a:cubicBezTo>
                      <a:pt x="131" y="66"/>
                      <a:pt x="132" y="65"/>
                      <a:pt x="135" y="63"/>
                    </a:cubicBezTo>
                    <a:cubicBezTo>
                      <a:pt x="136" y="62"/>
                      <a:pt x="139" y="61"/>
                      <a:pt x="141" y="60"/>
                    </a:cubicBezTo>
                    <a:cubicBezTo>
                      <a:pt x="141" y="59"/>
                      <a:pt x="141" y="59"/>
                      <a:pt x="140" y="58"/>
                    </a:cubicBezTo>
                    <a:cubicBezTo>
                      <a:pt x="140" y="59"/>
                      <a:pt x="139" y="59"/>
                      <a:pt x="138" y="59"/>
                    </a:cubicBezTo>
                    <a:cubicBezTo>
                      <a:pt x="136" y="59"/>
                      <a:pt x="135" y="58"/>
                      <a:pt x="135" y="58"/>
                    </a:cubicBezTo>
                    <a:cubicBezTo>
                      <a:pt x="134" y="57"/>
                      <a:pt x="133" y="56"/>
                      <a:pt x="133" y="55"/>
                    </a:cubicBezTo>
                    <a:cubicBezTo>
                      <a:pt x="133" y="53"/>
                      <a:pt x="134" y="52"/>
                      <a:pt x="135" y="51"/>
                    </a:cubicBezTo>
                    <a:cubicBezTo>
                      <a:pt x="135" y="51"/>
                      <a:pt x="136" y="50"/>
                      <a:pt x="138" y="50"/>
                    </a:cubicBezTo>
                    <a:cubicBezTo>
                      <a:pt x="138" y="50"/>
                      <a:pt x="138" y="50"/>
                      <a:pt x="138" y="50"/>
                    </a:cubicBezTo>
                    <a:cubicBezTo>
                      <a:pt x="138" y="50"/>
                      <a:pt x="137" y="49"/>
                      <a:pt x="137" y="49"/>
                    </a:cubicBezTo>
                    <a:cubicBezTo>
                      <a:pt x="136" y="49"/>
                      <a:pt x="136" y="49"/>
                      <a:pt x="135" y="49"/>
                    </a:cubicBezTo>
                    <a:cubicBezTo>
                      <a:pt x="132" y="50"/>
                      <a:pt x="129" y="50"/>
                      <a:pt x="125" y="48"/>
                    </a:cubicBezTo>
                    <a:cubicBezTo>
                      <a:pt x="112" y="41"/>
                      <a:pt x="122" y="32"/>
                      <a:pt x="129" y="35"/>
                    </a:cubicBezTo>
                    <a:close/>
                    <a:moveTo>
                      <a:pt x="46" y="54"/>
                    </a:moveTo>
                    <a:cubicBezTo>
                      <a:pt x="42" y="57"/>
                      <a:pt x="39" y="60"/>
                      <a:pt x="33" y="61"/>
                    </a:cubicBezTo>
                    <a:cubicBezTo>
                      <a:pt x="32" y="61"/>
                      <a:pt x="31" y="61"/>
                      <a:pt x="30" y="61"/>
                    </a:cubicBezTo>
                    <a:cubicBezTo>
                      <a:pt x="24" y="59"/>
                      <a:pt x="19" y="52"/>
                      <a:pt x="30" y="49"/>
                    </a:cubicBezTo>
                    <a:cubicBezTo>
                      <a:pt x="30" y="49"/>
                      <a:pt x="30" y="49"/>
                      <a:pt x="31" y="49"/>
                    </a:cubicBezTo>
                    <a:cubicBezTo>
                      <a:pt x="37" y="47"/>
                      <a:pt x="41" y="50"/>
                      <a:pt x="46" y="53"/>
                    </a:cubicBezTo>
                    <a:cubicBezTo>
                      <a:pt x="46" y="53"/>
                      <a:pt x="46" y="53"/>
                      <a:pt x="47" y="53"/>
                    </a:cubicBezTo>
                    <a:cubicBezTo>
                      <a:pt x="46" y="53"/>
                      <a:pt x="46" y="54"/>
                      <a:pt x="46" y="54"/>
                    </a:cubicBezTo>
                    <a:close/>
                    <a:moveTo>
                      <a:pt x="55" y="56"/>
                    </a:moveTo>
                    <a:cubicBezTo>
                      <a:pt x="54" y="56"/>
                      <a:pt x="54" y="56"/>
                      <a:pt x="53" y="55"/>
                    </a:cubicBezTo>
                    <a:cubicBezTo>
                      <a:pt x="52" y="55"/>
                      <a:pt x="51" y="53"/>
                      <a:pt x="51" y="51"/>
                    </a:cubicBezTo>
                    <a:cubicBezTo>
                      <a:pt x="51" y="50"/>
                      <a:pt x="52" y="48"/>
                      <a:pt x="53" y="48"/>
                    </a:cubicBezTo>
                    <a:cubicBezTo>
                      <a:pt x="54" y="47"/>
                      <a:pt x="54" y="47"/>
                      <a:pt x="55" y="47"/>
                    </a:cubicBezTo>
                    <a:cubicBezTo>
                      <a:pt x="57" y="47"/>
                      <a:pt x="59" y="49"/>
                      <a:pt x="59" y="51"/>
                    </a:cubicBezTo>
                    <a:cubicBezTo>
                      <a:pt x="59" y="54"/>
                      <a:pt x="57" y="56"/>
                      <a:pt x="55" y="56"/>
                    </a:cubicBezTo>
                    <a:close/>
                    <a:moveTo>
                      <a:pt x="71" y="67"/>
                    </a:moveTo>
                    <a:cubicBezTo>
                      <a:pt x="71" y="67"/>
                      <a:pt x="70" y="66"/>
                      <a:pt x="70" y="66"/>
                    </a:cubicBezTo>
                    <a:cubicBezTo>
                      <a:pt x="66" y="64"/>
                      <a:pt x="64" y="60"/>
                      <a:pt x="62" y="55"/>
                    </a:cubicBezTo>
                    <a:cubicBezTo>
                      <a:pt x="66" y="54"/>
                      <a:pt x="68" y="54"/>
                      <a:pt x="71" y="54"/>
                    </a:cubicBezTo>
                    <a:cubicBezTo>
                      <a:pt x="73" y="55"/>
                      <a:pt x="74" y="55"/>
                      <a:pt x="76" y="56"/>
                    </a:cubicBezTo>
                    <a:cubicBezTo>
                      <a:pt x="82" y="59"/>
                      <a:pt x="82" y="72"/>
                      <a:pt x="71" y="67"/>
                    </a:cubicBezTo>
                    <a:close/>
                    <a:moveTo>
                      <a:pt x="76" y="41"/>
                    </a:moveTo>
                    <a:cubicBezTo>
                      <a:pt x="75" y="42"/>
                      <a:pt x="73" y="43"/>
                      <a:pt x="71" y="44"/>
                    </a:cubicBezTo>
                    <a:cubicBezTo>
                      <a:pt x="68" y="45"/>
                      <a:pt x="64" y="45"/>
                      <a:pt x="61" y="45"/>
                    </a:cubicBezTo>
                    <a:cubicBezTo>
                      <a:pt x="62" y="40"/>
                      <a:pt x="63" y="35"/>
                      <a:pt x="68" y="31"/>
                    </a:cubicBezTo>
                    <a:cubicBezTo>
                      <a:pt x="69" y="30"/>
                      <a:pt x="70" y="30"/>
                      <a:pt x="71" y="29"/>
                    </a:cubicBezTo>
                    <a:cubicBezTo>
                      <a:pt x="77" y="28"/>
                      <a:pt x="84" y="32"/>
                      <a:pt x="76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9"/>
              <p:cNvSpPr/>
              <p:nvPr/>
            </p:nvSpPr>
            <p:spPr bwMode="auto">
              <a:xfrm>
                <a:off x="2328863" y="3432176"/>
                <a:ext cx="103188" cy="68263"/>
              </a:xfrm>
              <a:custGeom>
                <a:avLst/>
                <a:gdLst>
                  <a:gd name="T0" fmla="*/ 16 w 32"/>
                  <a:gd name="T1" fmla="*/ 0 h 21"/>
                  <a:gd name="T2" fmla="*/ 16 w 32"/>
                  <a:gd name="T3" fmla="*/ 0 h 21"/>
                  <a:gd name="T4" fmla="*/ 13 w 32"/>
                  <a:gd name="T5" fmla="*/ 3 h 21"/>
                  <a:gd name="T6" fmla="*/ 4 w 32"/>
                  <a:gd name="T7" fmla="*/ 13 h 21"/>
                  <a:gd name="T8" fmla="*/ 0 w 32"/>
                  <a:gd name="T9" fmla="*/ 18 h 21"/>
                  <a:gd name="T10" fmla="*/ 4 w 32"/>
                  <a:gd name="T11" fmla="*/ 19 h 21"/>
                  <a:gd name="T12" fmla="*/ 14 w 32"/>
                  <a:gd name="T13" fmla="*/ 21 h 21"/>
                  <a:gd name="T14" fmla="*/ 24 w 32"/>
                  <a:gd name="T15" fmla="*/ 10 h 21"/>
                  <a:gd name="T16" fmla="*/ 32 w 32"/>
                  <a:gd name="T17" fmla="*/ 0 h 21"/>
                  <a:gd name="T18" fmla="*/ 24 w 32"/>
                  <a:gd name="T19" fmla="*/ 0 h 21"/>
                  <a:gd name="T20" fmla="*/ 16 w 32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1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4" y="1"/>
                      <a:pt x="13" y="3"/>
                    </a:cubicBezTo>
                    <a:cubicBezTo>
                      <a:pt x="10" y="6"/>
                      <a:pt x="7" y="10"/>
                      <a:pt x="4" y="13"/>
                    </a:cubicBezTo>
                    <a:cubicBezTo>
                      <a:pt x="3" y="15"/>
                      <a:pt x="1" y="16"/>
                      <a:pt x="0" y="18"/>
                    </a:cubicBezTo>
                    <a:cubicBezTo>
                      <a:pt x="1" y="18"/>
                      <a:pt x="3" y="18"/>
                      <a:pt x="4" y="19"/>
                    </a:cubicBezTo>
                    <a:cubicBezTo>
                      <a:pt x="8" y="19"/>
                      <a:pt x="11" y="20"/>
                      <a:pt x="14" y="2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9" y="0"/>
                      <a:pt x="27" y="0"/>
                      <a:pt x="24" y="0"/>
                    </a:cubicBezTo>
                    <a:cubicBezTo>
                      <a:pt x="21" y="0"/>
                      <a:pt x="1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20"/>
              <p:cNvSpPr/>
              <p:nvPr/>
            </p:nvSpPr>
            <p:spPr bwMode="auto">
              <a:xfrm>
                <a:off x="2576513" y="2693988"/>
                <a:ext cx="246063" cy="455613"/>
              </a:xfrm>
              <a:custGeom>
                <a:avLst/>
                <a:gdLst>
                  <a:gd name="T0" fmla="*/ 11 w 77"/>
                  <a:gd name="T1" fmla="*/ 140 h 142"/>
                  <a:gd name="T2" fmla="*/ 11 w 77"/>
                  <a:gd name="T3" fmla="*/ 140 h 142"/>
                  <a:gd name="T4" fmla="*/ 19 w 77"/>
                  <a:gd name="T5" fmla="*/ 140 h 142"/>
                  <a:gd name="T6" fmla="*/ 25 w 77"/>
                  <a:gd name="T7" fmla="*/ 132 h 142"/>
                  <a:gd name="T8" fmla="*/ 27 w 77"/>
                  <a:gd name="T9" fmla="*/ 91 h 142"/>
                  <a:gd name="T10" fmla="*/ 50 w 77"/>
                  <a:gd name="T11" fmla="*/ 66 h 142"/>
                  <a:gd name="T12" fmla="*/ 56 w 77"/>
                  <a:gd name="T13" fmla="*/ 78 h 142"/>
                  <a:gd name="T14" fmla="*/ 52 w 77"/>
                  <a:gd name="T15" fmla="*/ 106 h 142"/>
                  <a:gd name="T16" fmla="*/ 66 w 77"/>
                  <a:gd name="T17" fmla="*/ 97 h 142"/>
                  <a:gd name="T18" fmla="*/ 75 w 77"/>
                  <a:gd name="T19" fmla="*/ 57 h 142"/>
                  <a:gd name="T20" fmla="*/ 75 w 77"/>
                  <a:gd name="T21" fmla="*/ 23 h 142"/>
                  <a:gd name="T22" fmla="*/ 50 w 77"/>
                  <a:gd name="T23" fmla="*/ 0 h 142"/>
                  <a:gd name="T24" fmla="*/ 43 w 77"/>
                  <a:gd name="T25" fmla="*/ 0 h 142"/>
                  <a:gd name="T26" fmla="*/ 11 w 77"/>
                  <a:gd name="T27" fmla="*/ 18 h 142"/>
                  <a:gd name="T28" fmla="*/ 3 w 77"/>
                  <a:gd name="T29" fmla="*/ 94 h 142"/>
                  <a:gd name="T30" fmla="*/ 0 w 77"/>
                  <a:gd name="T31" fmla="*/ 142 h 142"/>
                  <a:gd name="T32" fmla="*/ 11 w 77"/>
                  <a:gd name="T33" fmla="*/ 14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142">
                    <a:moveTo>
                      <a:pt x="11" y="140"/>
                    </a:moveTo>
                    <a:cubicBezTo>
                      <a:pt x="11" y="140"/>
                      <a:pt x="11" y="140"/>
                      <a:pt x="11" y="140"/>
                    </a:cubicBezTo>
                    <a:cubicBezTo>
                      <a:pt x="14" y="140"/>
                      <a:pt x="16" y="140"/>
                      <a:pt x="19" y="140"/>
                    </a:cubicBezTo>
                    <a:cubicBezTo>
                      <a:pt x="21" y="137"/>
                      <a:pt x="23" y="134"/>
                      <a:pt x="25" y="132"/>
                    </a:cubicBezTo>
                    <a:cubicBezTo>
                      <a:pt x="28" y="118"/>
                      <a:pt x="29" y="104"/>
                      <a:pt x="27" y="91"/>
                    </a:cubicBezTo>
                    <a:cubicBezTo>
                      <a:pt x="24" y="74"/>
                      <a:pt x="40" y="61"/>
                      <a:pt x="50" y="66"/>
                    </a:cubicBezTo>
                    <a:cubicBezTo>
                      <a:pt x="53" y="68"/>
                      <a:pt x="56" y="72"/>
                      <a:pt x="56" y="78"/>
                    </a:cubicBezTo>
                    <a:cubicBezTo>
                      <a:pt x="57" y="89"/>
                      <a:pt x="54" y="96"/>
                      <a:pt x="52" y="106"/>
                    </a:cubicBezTo>
                    <a:cubicBezTo>
                      <a:pt x="57" y="103"/>
                      <a:pt x="61" y="100"/>
                      <a:pt x="66" y="97"/>
                    </a:cubicBezTo>
                    <a:cubicBezTo>
                      <a:pt x="70" y="83"/>
                      <a:pt x="73" y="69"/>
                      <a:pt x="75" y="57"/>
                    </a:cubicBezTo>
                    <a:cubicBezTo>
                      <a:pt x="76" y="44"/>
                      <a:pt x="77" y="33"/>
                      <a:pt x="75" y="23"/>
                    </a:cubicBezTo>
                    <a:cubicBezTo>
                      <a:pt x="72" y="10"/>
                      <a:pt x="64" y="2"/>
                      <a:pt x="50" y="0"/>
                    </a:cubicBezTo>
                    <a:cubicBezTo>
                      <a:pt x="48" y="0"/>
                      <a:pt x="46" y="0"/>
                      <a:pt x="43" y="0"/>
                    </a:cubicBezTo>
                    <a:cubicBezTo>
                      <a:pt x="28" y="0"/>
                      <a:pt x="18" y="6"/>
                      <a:pt x="11" y="18"/>
                    </a:cubicBezTo>
                    <a:cubicBezTo>
                      <a:pt x="2" y="35"/>
                      <a:pt x="0" y="61"/>
                      <a:pt x="3" y="94"/>
                    </a:cubicBezTo>
                    <a:cubicBezTo>
                      <a:pt x="5" y="110"/>
                      <a:pt x="5" y="126"/>
                      <a:pt x="0" y="142"/>
                    </a:cubicBezTo>
                    <a:cubicBezTo>
                      <a:pt x="4" y="141"/>
                      <a:pt x="7" y="141"/>
                      <a:pt x="11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21"/>
              <p:cNvSpPr/>
              <p:nvPr/>
            </p:nvSpPr>
            <p:spPr bwMode="auto">
              <a:xfrm>
                <a:off x="2319338" y="3513138"/>
                <a:ext cx="109538" cy="85725"/>
              </a:xfrm>
              <a:custGeom>
                <a:avLst/>
                <a:gdLst>
                  <a:gd name="T0" fmla="*/ 34 w 34"/>
                  <a:gd name="T1" fmla="*/ 5 h 27"/>
                  <a:gd name="T2" fmla="*/ 27 w 34"/>
                  <a:gd name="T3" fmla="*/ 2 h 27"/>
                  <a:gd name="T4" fmla="*/ 19 w 34"/>
                  <a:gd name="T5" fmla="*/ 0 h 27"/>
                  <a:gd name="T6" fmla="*/ 7 w 34"/>
                  <a:gd name="T7" fmla="*/ 13 h 27"/>
                  <a:gd name="T8" fmla="*/ 0 w 34"/>
                  <a:gd name="T9" fmla="*/ 22 h 27"/>
                  <a:gd name="T10" fmla="*/ 7 w 34"/>
                  <a:gd name="T11" fmla="*/ 24 h 27"/>
                  <a:gd name="T12" fmla="*/ 15 w 34"/>
                  <a:gd name="T13" fmla="*/ 27 h 27"/>
                  <a:gd name="T14" fmla="*/ 27 w 34"/>
                  <a:gd name="T15" fmla="*/ 13 h 27"/>
                  <a:gd name="T16" fmla="*/ 34 w 34"/>
                  <a:gd name="T17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7">
                    <a:moveTo>
                      <a:pt x="34" y="5"/>
                    </a:moveTo>
                    <a:cubicBezTo>
                      <a:pt x="31" y="4"/>
                      <a:pt x="29" y="3"/>
                      <a:pt x="27" y="2"/>
                    </a:cubicBezTo>
                    <a:cubicBezTo>
                      <a:pt x="24" y="1"/>
                      <a:pt x="21" y="0"/>
                      <a:pt x="19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" y="22"/>
                      <a:pt x="5" y="23"/>
                      <a:pt x="7" y="24"/>
                    </a:cubicBezTo>
                    <a:cubicBezTo>
                      <a:pt x="10" y="25"/>
                      <a:pt x="13" y="26"/>
                      <a:pt x="15" y="27"/>
                    </a:cubicBezTo>
                    <a:cubicBezTo>
                      <a:pt x="27" y="13"/>
                      <a:pt x="27" y="13"/>
                      <a:pt x="27" y="13"/>
                    </a:cubicBezTo>
                    <a:lnTo>
                      <a:pt x="3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22"/>
              <p:cNvSpPr/>
              <p:nvPr/>
            </p:nvSpPr>
            <p:spPr bwMode="auto">
              <a:xfrm>
                <a:off x="2447925" y="3448051"/>
                <a:ext cx="122238" cy="103188"/>
              </a:xfrm>
              <a:custGeom>
                <a:avLst/>
                <a:gdLst>
                  <a:gd name="T0" fmla="*/ 26 w 38"/>
                  <a:gd name="T1" fmla="*/ 2 h 32"/>
                  <a:gd name="T2" fmla="*/ 19 w 38"/>
                  <a:gd name="T3" fmla="*/ 0 h 32"/>
                  <a:gd name="T4" fmla="*/ 10 w 38"/>
                  <a:gd name="T5" fmla="*/ 11 h 32"/>
                  <a:gd name="T6" fmla="*/ 0 w 38"/>
                  <a:gd name="T7" fmla="*/ 23 h 32"/>
                  <a:gd name="T8" fmla="*/ 0 w 38"/>
                  <a:gd name="T9" fmla="*/ 23 h 32"/>
                  <a:gd name="T10" fmla="*/ 10 w 38"/>
                  <a:gd name="T11" fmla="*/ 28 h 32"/>
                  <a:gd name="T12" fmla="*/ 17 w 38"/>
                  <a:gd name="T13" fmla="*/ 32 h 32"/>
                  <a:gd name="T14" fmla="*/ 26 w 38"/>
                  <a:gd name="T15" fmla="*/ 22 h 32"/>
                  <a:gd name="T16" fmla="*/ 33 w 38"/>
                  <a:gd name="T17" fmla="*/ 13 h 32"/>
                  <a:gd name="T18" fmla="*/ 38 w 38"/>
                  <a:gd name="T19" fmla="*/ 8 h 32"/>
                  <a:gd name="T20" fmla="*/ 33 w 38"/>
                  <a:gd name="T21" fmla="*/ 6 h 32"/>
                  <a:gd name="T22" fmla="*/ 26 w 38"/>
                  <a:gd name="T23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2">
                    <a:moveTo>
                      <a:pt x="26" y="2"/>
                    </a:moveTo>
                    <a:cubicBezTo>
                      <a:pt x="24" y="1"/>
                      <a:pt x="21" y="0"/>
                      <a:pt x="19" y="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25"/>
                      <a:pt x="7" y="26"/>
                      <a:pt x="10" y="28"/>
                    </a:cubicBezTo>
                    <a:cubicBezTo>
                      <a:pt x="12" y="30"/>
                      <a:pt x="15" y="31"/>
                      <a:pt x="17" y="3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6" y="7"/>
                      <a:pt x="35" y="7"/>
                      <a:pt x="33" y="6"/>
                    </a:cubicBezTo>
                    <a:cubicBezTo>
                      <a:pt x="31" y="5"/>
                      <a:pt x="28" y="3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23"/>
              <p:cNvSpPr/>
              <p:nvPr/>
            </p:nvSpPr>
            <p:spPr bwMode="auto">
              <a:xfrm>
                <a:off x="2386013" y="3435351"/>
                <a:ext cx="109538" cy="84138"/>
              </a:xfrm>
              <a:custGeom>
                <a:avLst/>
                <a:gdLst>
                  <a:gd name="T0" fmla="*/ 18 w 34"/>
                  <a:gd name="T1" fmla="*/ 0 h 26"/>
                  <a:gd name="T2" fmla="*/ 6 w 34"/>
                  <a:gd name="T3" fmla="*/ 14 h 26"/>
                  <a:gd name="T4" fmla="*/ 0 w 34"/>
                  <a:gd name="T5" fmla="*/ 21 h 26"/>
                  <a:gd name="T6" fmla="*/ 6 w 34"/>
                  <a:gd name="T7" fmla="*/ 22 h 26"/>
                  <a:gd name="T8" fmla="*/ 15 w 34"/>
                  <a:gd name="T9" fmla="*/ 26 h 26"/>
                  <a:gd name="T10" fmla="*/ 29 w 34"/>
                  <a:gd name="T11" fmla="*/ 9 h 26"/>
                  <a:gd name="T12" fmla="*/ 34 w 34"/>
                  <a:gd name="T13" fmla="*/ 3 h 26"/>
                  <a:gd name="T14" fmla="*/ 29 w 34"/>
                  <a:gd name="T15" fmla="*/ 1 h 26"/>
                  <a:gd name="T16" fmla="*/ 18 w 34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6">
                    <a:moveTo>
                      <a:pt x="18" y="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1"/>
                      <a:pt x="4" y="22"/>
                      <a:pt x="6" y="22"/>
                    </a:cubicBezTo>
                    <a:cubicBezTo>
                      <a:pt x="9" y="23"/>
                      <a:pt x="12" y="24"/>
                      <a:pt x="15" y="26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2"/>
                      <a:pt x="31" y="2"/>
                      <a:pt x="29" y="1"/>
                    </a:cubicBezTo>
                    <a:cubicBezTo>
                      <a:pt x="26" y="1"/>
                      <a:pt x="22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24"/>
              <p:cNvSpPr/>
              <p:nvPr/>
            </p:nvSpPr>
            <p:spPr bwMode="auto">
              <a:xfrm>
                <a:off x="2511425" y="3481388"/>
                <a:ext cx="109538" cy="111125"/>
              </a:xfrm>
              <a:custGeom>
                <a:avLst/>
                <a:gdLst>
                  <a:gd name="T0" fmla="*/ 14 w 34"/>
                  <a:gd name="T1" fmla="*/ 35 h 35"/>
                  <a:gd name="T2" fmla="*/ 31 w 34"/>
                  <a:gd name="T3" fmla="*/ 15 h 35"/>
                  <a:gd name="T4" fmla="*/ 34 w 34"/>
                  <a:gd name="T5" fmla="*/ 11 h 35"/>
                  <a:gd name="T6" fmla="*/ 31 w 34"/>
                  <a:gd name="T7" fmla="*/ 9 h 35"/>
                  <a:gd name="T8" fmla="*/ 21 w 34"/>
                  <a:gd name="T9" fmla="*/ 0 h 35"/>
                  <a:gd name="T10" fmla="*/ 13 w 34"/>
                  <a:gd name="T11" fmla="*/ 9 h 35"/>
                  <a:gd name="T12" fmla="*/ 6 w 34"/>
                  <a:gd name="T13" fmla="*/ 18 h 35"/>
                  <a:gd name="T14" fmla="*/ 0 w 34"/>
                  <a:gd name="T15" fmla="*/ 24 h 35"/>
                  <a:gd name="T16" fmla="*/ 6 w 34"/>
                  <a:gd name="T17" fmla="*/ 29 h 35"/>
                  <a:gd name="T18" fmla="*/ 13 w 34"/>
                  <a:gd name="T19" fmla="*/ 34 h 35"/>
                  <a:gd name="T20" fmla="*/ 14 w 34"/>
                  <a:gd name="T2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5">
                    <a:moveTo>
                      <a:pt x="14" y="3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3" y="10"/>
                      <a:pt x="32" y="9"/>
                      <a:pt x="31" y="9"/>
                    </a:cubicBezTo>
                    <a:cubicBezTo>
                      <a:pt x="28" y="5"/>
                      <a:pt x="24" y="3"/>
                      <a:pt x="21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4" y="27"/>
                      <a:pt x="6" y="29"/>
                    </a:cubicBezTo>
                    <a:cubicBezTo>
                      <a:pt x="8" y="30"/>
                      <a:pt x="11" y="32"/>
                      <a:pt x="13" y="34"/>
                    </a:cubicBezTo>
                    <a:cubicBezTo>
                      <a:pt x="14" y="35"/>
                      <a:pt x="14" y="35"/>
                      <a:pt x="14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25"/>
              <p:cNvSpPr/>
              <p:nvPr/>
            </p:nvSpPr>
            <p:spPr bwMode="auto">
              <a:xfrm>
                <a:off x="2444750" y="3567113"/>
                <a:ext cx="104775" cy="106363"/>
              </a:xfrm>
              <a:custGeom>
                <a:avLst/>
                <a:gdLst>
                  <a:gd name="T0" fmla="*/ 14 w 33"/>
                  <a:gd name="T1" fmla="*/ 33 h 33"/>
                  <a:gd name="T2" fmla="*/ 27 w 33"/>
                  <a:gd name="T3" fmla="*/ 18 h 33"/>
                  <a:gd name="T4" fmla="*/ 33 w 33"/>
                  <a:gd name="T5" fmla="*/ 11 h 33"/>
                  <a:gd name="T6" fmla="*/ 27 w 33"/>
                  <a:gd name="T7" fmla="*/ 6 h 33"/>
                  <a:gd name="T8" fmla="*/ 19 w 33"/>
                  <a:gd name="T9" fmla="*/ 0 h 33"/>
                  <a:gd name="T10" fmla="*/ 11 w 33"/>
                  <a:gd name="T11" fmla="*/ 10 h 33"/>
                  <a:gd name="T12" fmla="*/ 0 w 33"/>
                  <a:gd name="T13" fmla="*/ 22 h 33"/>
                  <a:gd name="T14" fmla="*/ 11 w 33"/>
                  <a:gd name="T15" fmla="*/ 30 h 33"/>
                  <a:gd name="T16" fmla="*/ 14 w 33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14" y="33"/>
                    </a:moveTo>
                    <a:cubicBezTo>
                      <a:pt x="27" y="18"/>
                      <a:pt x="27" y="18"/>
                      <a:pt x="27" y="18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1" y="9"/>
                      <a:pt x="29" y="8"/>
                      <a:pt x="27" y="6"/>
                    </a:cubicBezTo>
                    <a:cubicBezTo>
                      <a:pt x="24" y="4"/>
                      <a:pt x="22" y="2"/>
                      <a:pt x="19" y="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4" y="25"/>
                      <a:pt x="8" y="27"/>
                      <a:pt x="11" y="30"/>
                    </a:cubicBezTo>
                    <a:cubicBezTo>
                      <a:pt x="12" y="31"/>
                      <a:pt x="13" y="32"/>
                      <a:pt x="1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pic>
          <p:nvPicPr>
            <p:cNvPr id="57" name="图片 5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04899" y="1511300"/>
              <a:ext cx="1166428" cy="3142066"/>
            </a:xfrm>
            <a:prstGeom prst="rect">
              <a:avLst/>
            </a:prstGeom>
          </p:spPr>
        </p:pic>
        <p:sp>
          <p:nvSpPr>
            <p:cNvPr id="58" name="文本框 57"/>
            <p:cNvSpPr txBox="1"/>
            <p:nvPr/>
          </p:nvSpPr>
          <p:spPr>
            <a:xfrm>
              <a:off x="1715849" y="1791821"/>
              <a:ext cx="1107996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72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琴</a:t>
              </a:r>
              <a:endParaRPr lang="zh-CN" altLang="en-US" sz="7200" dirty="0">
                <a:solidFill>
                  <a:srgbClr val="C4A077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283" name="组合 282"/>
          <p:cNvGrpSpPr/>
          <p:nvPr/>
        </p:nvGrpSpPr>
        <p:grpSpPr>
          <a:xfrm>
            <a:off x="4004033" y="736600"/>
            <a:ext cx="1976103" cy="3168584"/>
            <a:chOff x="4029433" y="1511300"/>
            <a:chExt cx="1976103" cy="3168584"/>
          </a:xfrm>
        </p:grpSpPr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29433" y="1511300"/>
              <a:ext cx="1166428" cy="3142066"/>
            </a:xfrm>
            <a:prstGeom prst="rect">
              <a:avLst/>
            </a:prstGeom>
          </p:spPr>
        </p:pic>
        <p:sp>
          <p:nvSpPr>
            <p:cNvPr id="82" name="文本框 81"/>
            <p:cNvSpPr txBox="1"/>
            <p:nvPr/>
          </p:nvSpPr>
          <p:spPr>
            <a:xfrm>
              <a:off x="4040383" y="1791821"/>
              <a:ext cx="1107996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72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棋</a:t>
              </a:r>
              <a:endParaRPr lang="zh-CN" altLang="en-US" sz="7200" dirty="0">
                <a:solidFill>
                  <a:srgbClr val="C4A077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211" name="组合 210"/>
            <p:cNvGrpSpPr/>
            <p:nvPr/>
          </p:nvGrpSpPr>
          <p:grpSpPr>
            <a:xfrm>
              <a:off x="4325190" y="3543817"/>
              <a:ext cx="1680346" cy="1136067"/>
              <a:chOff x="4111626" y="5126038"/>
              <a:chExt cx="1965324" cy="1328738"/>
            </a:xfrm>
            <a:solidFill>
              <a:srgbClr val="C4A077"/>
            </a:solidFill>
          </p:grpSpPr>
          <p:sp>
            <p:nvSpPr>
              <p:cNvPr id="134" name="Freeform 29"/>
              <p:cNvSpPr/>
              <p:nvPr/>
            </p:nvSpPr>
            <p:spPr bwMode="auto">
              <a:xfrm>
                <a:off x="5083175" y="5678488"/>
                <a:ext cx="55562" cy="38100"/>
              </a:xfrm>
              <a:custGeom>
                <a:avLst/>
                <a:gdLst>
                  <a:gd name="T0" fmla="*/ 19 w 35"/>
                  <a:gd name="T1" fmla="*/ 24 h 24"/>
                  <a:gd name="T2" fmla="*/ 26 w 35"/>
                  <a:gd name="T3" fmla="*/ 19 h 24"/>
                  <a:gd name="T4" fmla="*/ 35 w 35"/>
                  <a:gd name="T5" fmla="*/ 12 h 24"/>
                  <a:gd name="T6" fmla="*/ 26 w 35"/>
                  <a:gd name="T7" fmla="*/ 7 h 24"/>
                  <a:gd name="T8" fmla="*/ 18 w 35"/>
                  <a:gd name="T9" fmla="*/ 0 h 24"/>
                  <a:gd name="T10" fmla="*/ 16 w 35"/>
                  <a:gd name="T11" fmla="*/ 0 h 24"/>
                  <a:gd name="T12" fmla="*/ 6 w 35"/>
                  <a:gd name="T13" fmla="*/ 9 h 24"/>
                  <a:gd name="T14" fmla="*/ 0 w 35"/>
                  <a:gd name="T15" fmla="*/ 14 h 24"/>
                  <a:gd name="T16" fmla="*/ 6 w 35"/>
                  <a:gd name="T17" fmla="*/ 18 h 24"/>
                  <a:gd name="T18" fmla="*/ 16 w 35"/>
                  <a:gd name="T19" fmla="*/ 24 h 24"/>
                  <a:gd name="T20" fmla="*/ 19 w 35"/>
                  <a:gd name="T2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4">
                    <a:moveTo>
                      <a:pt x="19" y="24"/>
                    </a:moveTo>
                    <a:lnTo>
                      <a:pt x="26" y="19"/>
                    </a:lnTo>
                    <a:lnTo>
                      <a:pt x="35" y="12"/>
                    </a:lnTo>
                    <a:lnTo>
                      <a:pt x="26" y="7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6" y="24"/>
                    </a:lnTo>
                    <a:lnTo>
                      <a:pt x="19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30"/>
              <p:cNvSpPr/>
              <p:nvPr/>
            </p:nvSpPr>
            <p:spPr bwMode="auto">
              <a:xfrm>
                <a:off x="5018088" y="5826126"/>
                <a:ext cx="52387" cy="34925"/>
              </a:xfrm>
              <a:custGeom>
                <a:avLst/>
                <a:gdLst>
                  <a:gd name="T0" fmla="*/ 33 w 33"/>
                  <a:gd name="T1" fmla="*/ 10 h 22"/>
                  <a:gd name="T2" fmla="*/ 26 w 33"/>
                  <a:gd name="T3" fmla="*/ 7 h 22"/>
                  <a:gd name="T4" fmla="*/ 18 w 33"/>
                  <a:gd name="T5" fmla="*/ 0 h 22"/>
                  <a:gd name="T6" fmla="*/ 16 w 33"/>
                  <a:gd name="T7" fmla="*/ 2 h 22"/>
                  <a:gd name="T8" fmla="*/ 6 w 33"/>
                  <a:gd name="T9" fmla="*/ 9 h 22"/>
                  <a:gd name="T10" fmla="*/ 0 w 33"/>
                  <a:gd name="T11" fmla="*/ 14 h 22"/>
                  <a:gd name="T12" fmla="*/ 6 w 33"/>
                  <a:gd name="T13" fmla="*/ 17 h 22"/>
                  <a:gd name="T14" fmla="*/ 16 w 33"/>
                  <a:gd name="T15" fmla="*/ 22 h 22"/>
                  <a:gd name="T16" fmla="*/ 16 w 33"/>
                  <a:gd name="T17" fmla="*/ 22 h 22"/>
                  <a:gd name="T18" fmla="*/ 26 w 33"/>
                  <a:gd name="T19" fmla="*/ 14 h 22"/>
                  <a:gd name="T20" fmla="*/ 33 w 33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33" y="10"/>
                    </a:moveTo>
                    <a:lnTo>
                      <a:pt x="26" y="7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7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6" y="14"/>
                    </a:lnTo>
                    <a:lnTo>
                      <a:pt x="3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31"/>
              <p:cNvSpPr/>
              <p:nvPr/>
            </p:nvSpPr>
            <p:spPr bwMode="auto">
              <a:xfrm>
                <a:off x="4986338" y="5803901"/>
                <a:ext cx="50800" cy="38100"/>
              </a:xfrm>
              <a:custGeom>
                <a:avLst/>
                <a:gdLst>
                  <a:gd name="T0" fmla="*/ 19 w 19"/>
                  <a:gd name="T1" fmla="*/ 6 h 14"/>
                  <a:gd name="T2" fmla="*/ 15 w 19"/>
                  <a:gd name="T3" fmla="*/ 4 h 14"/>
                  <a:gd name="T4" fmla="*/ 10 w 19"/>
                  <a:gd name="T5" fmla="*/ 0 h 14"/>
                  <a:gd name="T6" fmla="*/ 10 w 19"/>
                  <a:gd name="T7" fmla="*/ 1 h 14"/>
                  <a:gd name="T8" fmla="*/ 4 w 19"/>
                  <a:gd name="T9" fmla="*/ 6 h 14"/>
                  <a:gd name="T10" fmla="*/ 1 w 19"/>
                  <a:gd name="T11" fmla="*/ 8 h 14"/>
                  <a:gd name="T12" fmla="*/ 0 w 19"/>
                  <a:gd name="T13" fmla="*/ 8 h 14"/>
                  <a:gd name="T14" fmla="*/ 1 w 19"/>
                  <a:gd name="T15" fmla="*/ 8 h 14"/>
                  <a:gd name="T16" fmla="*/ 4 w 19"/>
                  <a:gd name="T17" fmla="*/ 10 h 14"/>
                  <a:gd name="T18" fmla="*/ 9 w 19"/>
                  <a:gd name="T19" fmla="*/ 14 h 14"/>
                  <a:gd name="T20" fmla="*/ 9 w 19"/>
                  <a:gd name="T21" fmla="*/ 13 h 14"/>
                  <a:gd name="T22" fmla="*/ 10 w 19"/>
                  <a:gd name="T23" fmla="*/ 13 h 14"/>
                  <a:gd name="T24" fmla="*/ 15 w 19"/>
                  <a:gd name="T25" fmla="*/ 8 h 14"/>
                  <a:gd name="T26" fmla="*/ 19 w 19"/>
                  <a:gd name="T2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5" y="8"/>
                      <a:pt x="15" y="8"/>
                      <a:pt x="15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32"/>
              <p:cNvSpPr/>
              <p:nvPr/>
            </p:nvSpPr>
            <p:spPr bwMode="auto">
              <a:xfrm>
                <a:off x="4867275" y="5726113"/>
                <a:ext cx="65087" cy="46038"/>
              </a:xfrm>
              <a:custGeom>
                <a:avLst/>
                <a:gdLst>
                  <a:gd name="T0" fmla="*/ 24 w 24"/>
                  <a:gd name="T1" fmla="*/ 9 h 17"/>
                  <a:gd name="T2" fmla="*/ 20 w 24"/>
                  <a:gd name="T3" fmla="*/ 7 h 17"/>
                  <a:gd name="T4" fmla="*/ 16 w 24"/>
                  <a:gd name="T5" fmla="*/ 4 h 17"/>
                  <a:gd name="T6" fmla="*/ 10 w 24"/>
                  <a:gd name="T7" fmla="*/ 0 h 17"/>
                  <a:gd name="T8" fmla="*/ 3 w 24"/>
                  <a:gd name="T9" fmla="*/ 5 h 17"/>
                  <a:gd name="T10" fmla="*/ 0 w 24"/>
                  <a:gd name="T11" fmla="*/ 8 h 17"/>
                  <a:gd name="T12" fmla="*/ 3 w 24"/>
                  <a:gd name="T13" fmla="*/ 10 h 17"/>
                  <a:gd name="T14" fmla="*/ 14 w 24"/>
                  <a:gd name="T15" fmla="*/ 17 h 17"/>
                  <a:gd name="T16" fmla="*/ 14 w 24"/>
                  <a:gd name="T17" fmla="*/ 16 h 17"/>
                  <a:gd name="T18" fmla="*/ 16 w 24"/>
                  <a:gd name="T19" fmla="*/ 15 h 17"/>
                  <a:gd name="T20" fmla="*/ 20 w 24"/>
                  <a:gd name="T21" fmla="*/ 12 h 17"/>
                  <a:gd name="T22" fmla="*/ 24 w 24"/>
                  <a:gd name="T2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24" y="9"/>
                    </a:moveTo>
                    <a:cubicBezTo>
                      <a:pt x="20" y="7"/>
                      <a:pt x="20" y="7"/>
                      <a:pt x="20" y="7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20" y="12"/>
                      <a:pt x="20" y="12"/>
                      <a:pt x="20" y="12"/>
                    </a:cubicBezTo>
                    <a:lnTo>
                      <a:pt x="2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33"/>
              <p:cNvSpPr/>
              <p:nvPr/>
            </p:nvSpPr>
            <p:spPr bwMode="auto">
              <a:xfrm>
                <a:off x="4913313" y="5757863"/>
                <a:ext cx="53975" cy="34925"/>
              </a:xfrm>
              <a:custGeom>
                <a:avLst/>
                <a:gdLst>
                  <a:gd name="T0" fmla="*/ 34 w 34"/>
                  <a:gd name="T1" fmla="*/ 10 h 22"/>
                  <a:gd name="T2" fmla="*/ 29 w 34"/>
                  <a:gd name="T3" fmla="*/ 7 h 22"/>
                  <a:gd name="T4" fmla="*/ 17 w 34"/>
                  <a:gd name="T5" fmla="*/ 0 h 22"/>
                  <a:gd name="T6" fmla="*/ 17 w 34"/>
                  <a:gd name="T7" fmla="*/ 0 h 22"/>
                  <a:gd name="T8" fmla="*/ 5 w 34"/>
                  <a:gd name="T9" fmla="*/ 9 h 22"/>
                  <a:gd name="T10" fmla="*/ 0 w 34"/>
                  <a:gd name="T11" fmla="*/ 12 h 22"/>
                  <a:gd name="T12" fmla="*/ 5 w 34"/>
                  <a:gd name="T13" fmla="*/ 16 h 22"/>
                  <a:gd name="T14" fmla="*/ 17 w 34"/>
                  <a:gd name="T15" fmla="*/ 22 h 22"/>
                  <a:gd name="T16" fmla="*/ 17 w 34"/>
                  <a:gd name="T17" fmla="*/ 22 h 22"/>
                  <a:gd name="T18" fmla="*/ 29 w 34"/>
                  <a:gd name="T19" fmla="*/ 14 h 22"/>
                  <a:gd name="T20" fmla="*/ 34 w 34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34" y="10"/>
                    </a:moveTo>
                    <a:lnTo>
                      <a:pt x="29" y="7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5" y="9"/>
                    </a:lnTo>
                    <a:lnTo>
                      <a:pt x="0" y="12"/>
                    </a:lnTo>
                    <a:lnTo>
                      <a:pt x="5" y="16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29" y="14"/>
                    </a:lnTo>
                    <a:lnTo>
                      <a:pt x="3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34"/>
              <p:cNvSpPr/>
              <p:nvPr/>
            </p:nvSpPr>
            <p:spPr bwMode="auto">
              <a:xfrm>
                <a:off x="5051425" y="5848351"/>
                <a:ext cx="46037" cy="31750"/>
              </a:xfrm>
              <a:custGeom>
                <a:avLst/>
                <a:gdLst>
                  <a:gd name="T0" fmla="*/ 17 w 29"/>
                  <a:gd name="T1" fmla="*/ 0 h 20"/>
                  <a:gd name="T2" fmla="*/ 15 w 29"/>
                  <a:gd name="T3" fmla="*/ 1 h 20"/>
                  <a:gd name="T4" fmla="*/ 5 w 29"/>
                  <a:gd name="T5" fmla="*/ 8 h 20"/>
                  <a:gd name="T6" fmla="*/ 0 w 29"/>
                  <a:gd name="T7" fmla="*/ 13 h 20"/>
                  <a:gd name="T8" fmla="*/ 5 w 29"/>
                  <a:gd name="T9" fmla="*/ 17 h 20"/>
                  <a:gd name="T10" fmla="*/ 12 w 29"/>
                  <a:gd name="T11" fmla="*/ 20 h 20"/>
                  <a:gd name="T12" fmla="*/ 15 w 29"/>
                  <a:gd name="T13" fmla="*/ 19 h 20"/>
                  <a:gd name="T14" fmla="*/ 26 w 29"/>
                  <a:gd name="T15" fmla="*/ 10 h 20"/>
                  <a:gd name="T16" fmla="*/ 29 w 29"/>
                  <a:gd name="T17" fmla="*/ 8 h 20"/>
                  <a:gd name="T18" fmla="*/ 26 w 29"/>
                  <a:gd name="T19" fmla="*/ 5 h 20"/>
                  <a:gd name="T20" fmla="*/ 17 w 29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0">
                    <a:moveTo>
                      <a:pt x="17" y="0"/>
                    </a:moveTo>
                    <a:lnTo>
                      <a:pt x="15" y="1"/>
                    </a:lnTo>
                    <a:lnTo>
                      <a:pt x="5" y="8"/>
                    </a:lnTo>
                    <a:lnTo>
                      <a:pt x="0" y="13"/>
                    </a:lnTo>
                    <a:lnTo>
                      <a:pt x="5" y="17"/>
                    </a:lnTo>
                    <a:lnTo>
                      <a:pt x="12" y="20"/>
                    </a:lnTo>
                    <a:lnTo>
                      <a:pt x="15" y="19"/>
                    </a:lnTo>
                    <a:lnTo>
                      <a:pt x="26" y="10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35"/>
              <p:cNvSpPr/>
              <p:nvPr/>
            </p:nvSpPr>
            <p:spPr bwMode="auto">
              <a:xfrm>
                <a:off x="5186363" y="5745163"/>
                <a:ext cx="49212" cy="31750"/>
              </a:xfrm>
              <a:custGeom>
                <a:avLst/>
                <a:gdLst>
                  <a:gd name="T0" fmla="*/ 10 w 18"/>
                  <a:gd name="T1" fmla="*/ 0 h 12"/>
                  <a:gd name="T2" fmla="*/ 2 w 18"/>
                  <a:gd name="T3" fmla="*/ 6 h 12"/>
                  <a:gd name="T4" fmla="*/ 0 w 18"/>
                  <a:gd name="T5" fmla="*/ 7 h 12"/>
                  <a:gd name="T6" fmla="*/ 2 w 18"/>
                  <a:gd name="T7" fmla="*/ 9 h 12"/>
                  <a:gd name="T8" fmla="*/ 7 w 18"/>
                  <a:gd name="T9" fmla="*/ 12 h 12"/>
                  <a:gd name="T10" fmla="*/ 8 w 18"/>
                  <a:gd name="T11" fmla="*/ 12 h 12"/>
                  <a:gd name="T12" fmla="*/ 15 w 18"/>
                  <a:gd name="T13" fmla="*/ 6 h 12"/>
                  <a:gd name="T14" fmla="*/ 18 w 18"/>
                  <a:gd name="T15" fmla="*/ 5 h 12"/>
                  <a:gd name="T16" fmla="*/ 15 w 18"/>
                  <a:gd name="T17" fmla="*/ 3 h 12"/>
                  <a:gd name="T18" fmla="*/ 10 w 18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36"/>
              <p:cNvSpPr/>
              <p:nvPr/>
            </p:nvSpPr>
            <p:spPr bwMode="auto">
              <a:xfrm>
                <a:off x="5154613" y="5772151"/>
                <a:ext cx="42862" cy="31750"/>
              </a:xfrm>
              <a:custGeom>
                <a:avLst/>
                <a:gdLst>
                  <a:gd name="T0" fmla="*/ 9 w 16"/>
                  <a:gd name="T1" fmla="*/ 0 h 12"/>
                  <a:gd name="T2" fmla="*/ 8 w 16"/>
                  <a:gd name="T3" fmla="*/ 0 h 12"/>
                  <a:gd name="T4" fmla="*/ 2 w 16"/>
                  <a:gd name="T5" fmla="*/ 5 h 12"/>
                  <a:gd name="T6" fmla="*/ 0 w 16"/>
                  <a:gd name="T7" fmla="*/ 7 h 12"/>
                  <a:gd name="T8" fmla="*/ 2 w 16"/>
                  <a:gd name="T9" fmla="*/ 8 h 12"/>
                  <a:gd name="T10" fmla="*/ 7 w 16"/>
                  <a:gd name="T11" fmla="*/ 11 h 12"/>
                  <a:gd name="T12" fmla="*/ 7 w 16"/>
                  <a:gd name="T13" fmla="*/ 12 h 12"/>
                  <a:gd name="T14" fmla="*/ 8 w 16"/>
                  <a:gd name="T15" fmla="*/ 11 h 12"/>
                  <a:gd name="T16" fmla="*/ 14 w 16"/>
                  <a:gd name="T17" fmla="*/ 6 h 12"/>
                  <a:gd name="T18" fmla="*/ 16 w 16"/>
                  <a:gd name="T19" fmla="*/ 5 h 12"/>
                  <a:gd name="T20" fmla="*/ 14 w 16"/>
                  <a:gd name="T21" fmla="*/ 3 h 12"/>
                  <a:gd name="T22" fmla="*/ 9 w 16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2"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"/>
                      <a:pt x="14" y="3"/>
                      <a:pt x="14" y="3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7"/>
              <p:cNvSpPr/>
              <p:nvPr/>
            </p:nvSpPr>
            <p:spPr bwMode="auto">
              <a:xfrm>
                <a:off x="5089525" y="5822951"/>
                <a:ext cx="41275" cy="30163"/>
              </a:xfrm>
              <a:custGeom>
                <a:avLst/>
                <a:gdLst>
                  <a:gd name="T0" fmla="*/ 8 w 15"/>
                  <a:gd name="T1" fmla="*/ 0 h 11"/>
                  <a:gd name="T2" fmla="*/ 7 w 15"/>
                  <a:gd name="T3" fmla="*/ 0 h 11"/>
                  <a:gd name="T4" fmla="*/ 1 w 15"/>
                  <a:gd name="T5" fmla="*/ 5 h 11"/>
                  <a:gd name="T6" fmla="*/ 0 w 15"/>
                  <a:gd name="T7" fmla="*/ 7 h 11"/>
                  <a:gd name="T8" fmla="*/ 1 w 15"/>
                  <a:gd name="T9" fmla="*/ 8 h 11"/>
                  <a:gd name="T10" fmla="*/ 7 w 15"/>
                  <a:gd name="T11" fmla="*/ 11 h 11"/>
                  <a:gd name="T12" fmla="*/ 7 w 15"/>
                  <a:gd name="T13" fmla="*/ 11 h 11"/>
                  <a:gd name="T14" fmla="*/ 7 w 15"/>
                  <a:gd name="T15" fmla="*/ 11 h 11"/>
                  <a:gd name="T16" fmla="*/ 13 w 15"/>
                  <a:gd name="T17" fmla="*/ 6 h 11"/>
                  <a:gd name="T18" fmla="*/ 15 w 15"/>
                  <a:gd name="T19" fmla="*/ 5 h 11"/>
                  <a:gd name="T20" fmla="*/ 13 w 15"/>
                  <a:gd name="T21" fmla="*/ 3 h 11"/>
                  <a:gd name="T22" fmla="*/ 8 w 15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1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3"/>
                      <a:pt x="13" y="3"/>
                      <a:pt x="13" y="3"/>
                    </a:cubicBez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8"/>
              <p:cNvSpPr/>
              <p:nvPr/>
            </p:nvSpPr>
            <p:spPr bwMode="auto">
              <a:xfrm>
                <a:off x="5119688" y="5795963"/>
                <a:ext cx="46037" cy="33338"/>
              </a:xfrm>
              <a:custGeom>
                <a:avLst/>
                <a:gdLst>
                  <a:gd name="T0" fmla="*/ 15 w 29"/>
                  <a:gd name="T1" fmla="*/ 0 h 21"/>
                  <a:gd name="T2" fmla="*/ 15 w 29"/>
                  <a:gd name="T3" fmla="*/ 2 h 21"/>
                  <a:gd name="T4" fmla="*/ 3 w 29"/>
                  <a:gd name="T5" fmla="*/ 10 h 21"/>
                  <a:gd name="T6" fmla="*/ 0 w 29"/>
                  <a:gd name="T7" fmla="*/ 12 h 21"/>
                  <a:gd name="T8" fmla="*/ 3 w 29"/>
                  <a:gd name="T9" fmla="*/ 16 h 21"/>
                  <a:gd name="T10" fmla="*/ 13 w 29"/>
                  <a:gd name="T11" fmla="*/ 21 h 21"/>
                  <a:gd name="T12" fmla="*/ 15 w 29"/>
                  <a:gd name="T13" fmla="*/ 19 h 21"/>
                  <a:gd name="T14" fmla="*/ 25 w 29"/>
                  <a:gd name="T15" fmla="*/ 12 h 21"/>
                  <a:gd name="T16" fmla="*/ 29 w 29"/>
                  <a:gd name="T17" fmla="*/ 9 h 21"/>
                  <a:gd name="T18" fmla="*/ 25 w 29"/>
                  <a:gd name="T19" fmla="*/ 7 h 21"/>
                  <a:gd name="T20" fmla="*/ 15 w 2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5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13" y="21"/>
                    </a:lnTo>
                    <a:lnTo>
                      <a:pt x="15" y="19"/>
                    </a:lnTo>
                    <a:lnTo>
                      <a:pt x="25" y="12"/>
                    </a:lnTo>
                    <a:lnTo>
                      <a:pt x="29" y="9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9"/>
              <p:cNvSpPr/>
              <p:nvPr/>
            </p:nvSpPr>
            <p:spPr bwMode="auto">
              <a:xfrm>
                <a:off x="4964113" y="5605463"/>
                <a:ext cx="53975" cy="34925"/>
              </a:xfrm>
              <a:custGeom>
                <a:avLst/>
                <a:gdLst>
                  <a:gd name="T0" fmla="*/ 17 w 34"/>
                  <a:gd name="T1" fmla="*/ 0 h 22"/>
                  <a:gd name="T2" fmla="*/ 16 w 34"/>
                  <a:gd name="T3" fmla="*/ 0 h 22"/>
                  <a:gd name="T4" fmla="*/ 9 w 34"/>
                  <a:gd name="T5" fmla="*/ 7 h 22"/>
                  <a:gd name="T6" fmla="*/ 0 w 34"/>
                  <a:gd name="T7" fmla="*/ 12 h 22"/>
                  <a:gd name="T8" fmla="*/ 9 w 34"/>
                  <a:gd name="T9" fmla="*/ 17 h 22"/>
                  <a:gd name="T10" fmla="*/ 16 w 34"/>
                  <a:gd name="T11" fmla="*/ 22 h 22"/>
                  <a:gd name="T12" fmla="*/ 17 w 34"/>
                  <a:gd name="T13" fmla="*/ 22 h 22"/>
                  <a:gd name="T14" fmla="*/ 21 w 34"/>
                  <a:gd name="T15" fmla="*/ 21 h 22"/>
                  <a:gd name="T16" fmla="*/ 31 w 34"/>
                  <a:gd name="T17" fmla="*/ 14 h 22"/>
                  <a:gd name="T18" fmla="*/ 34 w 34"/>
                  <a:gd name="T19" fmla="*/ 10 h 22"/>
                  <a:gd name="T20" fmla="*/ 31 w 34"/>
                  <a:gd name="T21" fmla="*/ 9 h 22"/>
                  <a:gd name="T22" fmla="*/ 21 w 34"/>
                  <a:gd name="T23" fmla="*/ 2 h 22"/>
                  <a:gd name="T24" fmla="*/ 17 w 34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2">
                    <a:moveTo>
                      <a:pt x="17" y="0"/>
                    </a:moveTo>
                    <a:lnTo>
                      <a:pt x="16" y="0"/>
                    </a:ln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1" y="21"/>
                    </a:lnTo>
                    <a:lnTo>
                      <a:pt x="31" y="14"/>
                    </a:lnTo>
                    <a:lnTo>
                      <a:pt x="34" y="10"/>
                    </a:lnTo>
                    <a:lnTo>
                      <a:pt x="31" y="9"/>
                    </a:lnTo>
                    <a:lnTo>
                      <a:pt x="21" y="2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40"/>
              <p:cNvSpPr/>
              <p:nvPr/>
            </p:nvSpPr>
            <p:spPr bwMode="auto">
              <a:xfrm>
                <a:off x="4999038" y="5581651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5 h 22"/>
                  <a:gd name="T4" fmla="*/ 0 w 33"/>
                  <a:gd name="T5" fmla="*/ 10 h 22"/>
                  <a:gd name="T6" fmla="*/ 9 w 33"/>
                  <a:gd name="T7" fmla="*/ 15 h 22"/>
                  <a:gd name="T8" fmla="*/ 18 w 33"/>
                  <a:gd name="T9" fmla="*/ 22 h 22"/>
                  <a:gd name="T10" fmla="*/ 18 w 33"/>
                  <a:gd name="T11" fmla="*/ 20 h 22"/>
                  <a:gd name="T12" fmla="*/ 28 w 33"/>
                  <a:gd name="T13" fmla="*/ 13 h 22"/>
                  <a:gd name="T14" fmla="*/ 33 w 33"/>
                  <a:gd name="T15" fmla="*/ 10 h 22"/>
                  <a:gd name="T16" fmla="*/ 28 w 33"/>
                  <a:gd name="T17" fmla="*/ 8 h 22"/>
                  <a:gd name="T18" fmla="*/ 18 w 33"/>
                  <a:gd name="T19" fmla="*/ 1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5"/>
                    </a:lnTo>
                    <a:lnTo>
                      <a:pt x="0" y="10"/>
                    </a:lnTo>
                    <a:lnTo>
                      <a:pt x="9" y="15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8"/>
                    </a:lnTo>
                    <a:lnTo>
                      <a:pt x="18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41"/>
              <p:cNvSpPr/>
              <p:nvPr/>
            </p:nvSpPr>
            <p:spPr bwMode="auto">
              <a:xfrm>
                <a:off x="5032375" y="5554663"/>
                <a:ext cx="57150" cy="38100"/>
              </a:xfrm>
              <a:custGeom>
                <a:avLst/>
                <a:gdLst>
                  <a:gd name="T0" fmla="*/ 19 w 36"/>
                  <a:gd name="T1" fmla="*/ 0 h 24"/>
                  <a:gd name="T2" fmla="*/ 17 w 36"/>
                  <a:gd name="T3" fmla="*/ 0 h 24"/>
                  <a:gd name="T4" fmla="*/ 7 w 36"/>
                  <a:gd name="T5" fmla="*/ 6 h 24"/>
                  <a:gd name="T6" fmla="*/ 0 w 36"/>
                  <a:gd name="T7" fmla="*/ 12 h 24"/>
                  <a:gd name="T8" fmla="*/ 7 w 36"/>
                  <a:gd name="T9" fmla="*/ 17 h 24"/>
                  <a:gd name="T10" fmla="*/ 17 w 36"/>
                  <a:gd name="T11" fmla="*/ 24 h 24"/>
                  <a:gd name="T12" fmla="*/ 17 w 36"/>
                  <a:gd name="T13" fmla="*/ 24 h 24"/>
                  <a:gd name="T14" fmla="*/ 27 w 36"/>
                  <a:gd name="T15" fmla="*/ 17 h 24"/>
                  <a:gd name="T16" fmla="*/ 36 w 36"/>
                  <a:gd name="T17" fmla="*/ 10 h 24"/>
                  <a:gd name="T18" fmla="*/ 27 w 36"/>
                  <a:gd name="T19" fmla="*/ 5 h 24"/>
                  <a:gd name="T20" fmla="*/ 19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9" y="0"/>
                    </a:moveTo>
                    <a:lnTo>
                      <a:pt x="17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4"/>
                    </a:lnTo>
                    <a:lnTo>
                      <a:pt x="17" y="24"/>
                    </a:lnTo>
                    <a:lnTo>
                      <a:pt x="27" y="17"/>
                    </a:lnTo>
                    <a:lnTo>
                      <a:pt x="36" y="10"/>
                    </a:lnTo>
                    <a:lnTo>
                      <a:pt x="27" y="5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42"/>
              <p:cNvSpPr/>
              <p:nvPr/>
            </p:nvSpPr>
            <p:spPr bwMode="auto">
              <a:xfrm>
                <a:off x="4932363" y="5632451"/>
                <a:ext cx="47625" cy="33338"/>
              </a:xfrm>
              <a:custGeom>
                <a:avLst/>
                <a:gdLst>
                  <a:gd name="T0" fmla="*/ 13 w 30"/>
                  <a:gd name="T1" fmla="*/ 0 h 21"/>
                  <a:gd name="T2" fmla="*/ 5 w 30"/>
                  <a:gd name="T3" fmla="*/ 5 h 21"/>
                  <a:gd name="T4" fmla="*/ 0 w 30"/>
                  <a:gd name="T5" fmla="*/ 11 h 21"/>
                  <a:gd name="T6" fmla="*/ 5 w 30"/>
                  <a:gd name="T7" fmla="*/ 14 h 21"/>
                  <a:gd name="T8" fmla="*/ 15 w 30"/>
                  <a:gd name="T9" fmla="*/ 21 h 21"/>
                  <a:gd name="T10" fmla="*/ 17 w 30"/>
                  <a:gd name="T11" fmla="*/ 21 h 21"/>
                  <a:gd name="T12" fmla="*/ 29 w 30"/>
                  <a:gd name="T13" fmla="*/ 12 h 21"/>
                  <a:gd name="T14" fmla="*/ 30 w 30"/>
                  <a:gd name="T15" fmla="*/ 11 h 21"/>
                  <a:gd name="T16" fmla="*/ 29 w 30"/>
                  <a:gd name="T17" fmla="*/ 9 h 21"/>
                  <a:gd name="T18" fmla="*/ 17 w 30"/>
                  <a:gd name="T19" fmla="*/ 0 h 21"/>
                  <a:gd name="T20" fmla="*/ 13 w 30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0"/>
                    </a:moveTo>
                    <a:lnTo>
                      <a:pt x="5" y="5"/>
                    </a:lnTo>
                    <a:lnTo>
                      <a:pt x="0" y="11"/>
                    </a:lnTo>
                    <a:lnTo>
                      <a:pt x="5" y="14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29" y="12"/>
                    </a:lnTo>
                    <a:lnTo>
                      <a:pt x="30" y="11"/>
                    </a:lnTo>
                    <a:lnTo>
                      <a:pt x="29" y="9"/>
                    </a:lnTo>
                    <a:lnTo>
                      <a:pt x="1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43"/>
              <p:cNvSpPr/>
              <p:nvPr/>
            </p:nvSpPr>
            <p:spPr bwMode="auto">
              <a:xfrm>
                <a:off x="4867275" y="5678488"/>
                <a:ext cx="47625" cy="36513"/>
              </a:xfrm>
              <a:custGeom>
                <a:avLst/>
                <a:gdLst>
                  <a:gd name="T0" fmla="*/ 5 w 30"/>
                  <a:gd name="T1" fmla="*/ 7 h 23"/>
                  <a:gd name="T2" fmla="*/ 0 w 30"/>
                  <a:gd name="T3" fmla="*/ 11 h 23"/>
                  <a:gd name="T4" fmla="*/ 5 w 30"/>
                  <a:gd name="T5" fmla="*/ 14 h 23"/>
                  <a:gd name="T6" fmla="*/ 17 w 30"/>
                  <a:gd name="T7" fmla="*/ 23 h 23"/>
                  <a:gd name="T8" fmla="*/ 27 w 30"/>
                  <a:gd name="T9" fmla="*/ 14 h 23"/>
                  <a:gd name="T10" fmla="*/ 30 w 30"/>
                  <a:gd name="T11" fmla="*/ 12 h 23"/>
                  <a:gd name="T12" fmla="*/ 27 w 30"/>
                  <a:gd name="T13" fmla="*/ 9 h 23"/>
                  <a:gd name="T14" fmla="*/ 13 w 30"/>
                  <a:gd name="T15" fmla="*/ 0 h 23"/>
                  <a:gd name="T16" fmla="*/ 5 w 30"/>
                  <a:gd name="T1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3">
                    <a:moveTo>
                      <a:pt x="5" y="7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7" y="23"/>
                    </a:lnTo>
                    <a:lnTo>
                      <a:pt x="27" y="14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13" y="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44"/>
              <p:cNvSpPr/>
              <p:nvPr/>
            </p:nvSpPr>
            <p:spPr bwMode="auto">
              <a:xfrm>
                <a:off x="4784725" y="5673726"/>
                <a:ext cx="63500" cy="42863"/>
              </a:xfrm>
              <a:custGeom>
                <a:avLst/>
                <a:gdLst>
                  <a:gd name="T0" fmla="*/ 23 w 23"/>
                  <a:gd name="T1" fmla="*/ 8 h 16"/>
                  <a:gd name="T2" fmla="*/ 20 w 23"/>
                  <a:gd name="T3" fmla="*/ 6 h 16"/>
                  <a:gd name="T4" fmla="*/ 10 w 23"/>
                  <a:gd name="T5" fmla="*/ 0 h 16"/>
                  <a:gd name="T6" fmla="*/ 10 w 23"/>
                  <a:gd name="T7" fmla="*/ 0 h 16"/>
                  <a:gd name="T8" fmla="*/ 0 w 23"/>
                  <a:gd name="T9" fmla="*/ 7 h 16"/>
                  <a:gd name="T10" fmla="*/ 13 w 23"/>
                  <a:gd name="T11" fmla="*/ 16 h 16"/>
                  <a:gd name="T12" fmla="*/ 20 w 23"/>
                  <a:gd name="T13" fmla="*/ 11 h 16"/>
                  <a:gd name="T14" fmla="*/ 23 w 23"/>
                  <a:gd name="T1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6">
                    <a:moveTo>
                      <a:pt x="23" y="8"/>
                    </a:moveTo>
                    <a:cubicBezTo>
                      <a:pt x="20" y="6"/>
                      <a:pt x="20" y="6"/>
                      <a:pt x="20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20" y="11"/>
                      <a:pt x="20" y="11"/>
                      <a:pt x="20" y="11"/>
                    </a:cubicBezTo>
                    <a:lnTo>
                      <a:pt x="2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45"/>
              <p:cNvSpPr/>
              <p:nvPr/>
            </p:nvSpPr>
            <p:spPr bwMode="auto">
              <a:xfrm>
                <a:off x="4895850" y="5654676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7 h 22"/>
                  <a:gd name="T4" fmla="*/ 0 w 33"/>
                  <a:gd name="T5" fmla="*/ 12 h 22"/>
                  <a:gd name="T6" fmla="*/ 9 w 33"/>
                  <a:gd name="T7" fmla="*/ 17 h 22"/>
                  <a:gd name="T8" fmla="*/ 16 w 33"/>
                  <a:gd name="T9" fmla="*/ 22 h 22"/>
                  <a:gd name="T10" fmla="*/ 18 w 33"/>
                  <a:gd name="T11" fmla="*/ 22 h 22"/>
                  <a:gd name="T12" fmla="*/ 28 w 33"/>
                  <a:gd name="T13" fmla="*/ 15 h 22"/>
                  <a:gd name="T14" fmla="*/ 33 w 33"/>
                  <a:gd name="T15" fmla="*/ 12 h 22"/>
                  <a:gd name="T16" fmla="*/ 28 w 33"/>
                  <a:gd name="T17" fmla="*/ 9 h 22"/>
                  <a:gd name="T18" fmla="*/ 16 w 33"/>
                  <a:gd name="T19" fmla="*/ 2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3" y="12"/>
                    </a:lnTo>
                    <a:lnTo>
                      <a:pt x="28" y="9"/>
                    </a:lnTo>
                    <a:lnTo>
                      <a:pt x="16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46"/>
              <p:cNvSpPr/>
              <p:nvPr/>
            </p:nvSpPr>
            <p:spPr bwMode="auto">
              <a:xfrm>
                <a:off x="4830763" y="5703888"/>
                <a:ext cx="55562" cy="34925"/>
              </a:xfrm>
              <a:custGeom>
                <a:avLst/>
                <a:gdLst>
                  <a:gd name="T0" fmla="*/ 35 w 35"/>
                  <a:gd name="T1" fmla="*/ 10 h 22"/>
                  <a:gd name="T2" fmla="*/ 28 w 35"/>
                  <a:gd name="T3" fmla="*/ 7 h 22"/>
                  <a:gd name="T4" fmla="*/ 18 w 35"/>
                  <a:gd name="T5" fmla="*/ 0 h 22"/>
                  <a:gd name="T6" fmla="*/ 6 w 35"/>
                  <a:gd name="T7" fmla="*/ 8 h 22"/>
                  <a:gd name="T8" fmla="*/ 0 w 35"/>
                  <a:gd name="T9" fmla="*/ 12 h 22"/>
                  <a:gd name="T10" fmla="*/ 6 w 35"/>
                  <a:gd name="T11" fmla="*/ 15 h 22"/>
                  <a:gd name="T12" fmla="*/ 16 w 35"/>
                  <a:gd name="T13" fmla="*/ 22 h 22"/>
                  <a:gd name="T14" fmla="*/ 28 w 35"/>
                  <a:gd name="T15" fmla="*/ 14 h 22"/>
                  <a:gd name="T16" fmla="*/ 35 w 35"/>
                  <a:gd name="T1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22">
                    <a:moveTo>
                      <a:pt x="35" y="10"/>
                    </a:moveTo>
                    <a:lnTo>
                      <a:pt x="28" y="7"/>
                    </a:lnTo>
                    <a:lnTo>
                      <a:pt x="18" y="0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6" y="15"/>
                    </a:lnTo>
                    <a:lnTo>
                      <a:pt x="16" y="22"/>
                    </a:lnTo>
                    <a:lnTo>
                      <a:pt x="28" y="14"/>
                    </a:lnTo>
                    <a:lnTo>
                      <a:pt x="3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47"/>
              <p:cNvSpPr/>
              <p:nvPr/>
            </p:nvSpPr>
            <p:spPr bwMode="auto">
              <a:xfrm>
                <a:off x="4886325" y="5605463"/>
                <a:ext cx="58737" cy="38100"/>
              </a:xfrm>
              <a:custGeom>
                <a:avLst/>
                <a:gdLst>
                  <a:gd name="T0" fmla="*/ 13 w 22"/>
                  <a:gd name="T1" fmla="*/ 14 h 14"/>
                  <a:gd name="T2" fmla="*/ 13 w 22"/>
                  <a:gd name="T3" fmla="*/ 13 h 14"/>
                  <a:gd name="T4" fmla="*/ 20 w 22"/>
                  <a:gd name="T5" fmla="*/ 9 h 14"/>
                  <a:gd name="T6" fmla="*/ 22 w 22"/>
                  <a:gd name="T7" fmla="*/ 7 h 14"/>
                  <a:gd name="T8" fmla="*/ 20 w 22"/>
                  <a:gd name="T9" fmla="*/ 6 h 14"/>
                  <a:gd name="T10" fmla="*/ 13 w 22"/>
                  <a:gd name="T11" fmla="*/ 2 h 14"/>
                  <a:gd name="T12" fmla="*/ 10 w 22"/>
                  <a:gd name="T13" fmla="*/ 0 h 14"/>
                  <a:gd name="T14" fmla="*/ 9 w 22"/>
                  <a:gd name="T15" fmla="*/ 0 h 14"/>
                  <a:gd name="T16" fmla="*/ 9 w 22"/>
                  <a:gd name="T17" fmla="*/ 0 h 14"/>
                  <a:gd name="T18" fmla="*/ 0 w 22"/>
                  <a:gd name="T19" fmla="*/ 6 h 14"/>
                  <a:gd name="T20" fmla="*/ 9 w 22"/>
                  <a:gd name="T21" fmla="*/ 11 h 14"/>
                  <a:gd name="T22" fmla="*/ 13 w 2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4">
                    <a:moveTo>
                      <a:pt x="13" y="14"/>
                    </a:moveTo>
                    <a:cubicBezTo>
                      <a:pt x="13" y="13"/>
                      <a:pt x="13" y="13"/>
                      <a:pt x="13" y="13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9" y="11"/>
                      <a:pt x="9" y="11"/>
                      <a:pt x="9" y="11"/>
                    </a:cubicBezTo>
                    <a:lnTo>
                      <a:pt x="1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48"/>
              <p:cNvSpPr/>
              <p:nvPr/>
            </p:nvSpPr>
            <p:spPr bwMode="auto">
              <a:xfrm>
                <a:off x="5070475" y="5575301"/>
                <a:ext cx="65087" cy="46038"/>
              </a:xfrm>
              <a:custGeom>
                <a:avLst/>
                <a:gdLst>
                  <a:gd name="T0" fmla="*/ 24 w 41"/>
                  <a:gd name="T1" fmla="*/ 5 h 29"/>
                  <a:gd name="T2" fmla="*/ 17 w 41"/>
                  <a:gd name="T3" fmla="*/ 0 h 29"/>
                  <a:gd name="T4" fmla="*/ 14 w 41"/>
                  <a:gd name="T5" fmla="*/ 4 h 29"/>
                  <a:gd name="T6" fmla="*/ 3 w 41"/>
                  <a:gd name="T7" fmla="*/ 12 h 29"/>
                  <a:gd name="T8" fmla="*/ 0 w 41"/>
                  <a:gd name="T9" fmla="*/ 14 h 29"/>
                  <a:gd name="T10" fmla="*/ 3 w 41"/>
                  <a:gd name="T11" fmla="*/ 16 h 29"/>
                  <a:gd name="T12" fmla="*/ 14 w 41"/>
                  <a:gd name="T13" fmla="*/ 23 h 29"/>
                  <a:gd name="T14" fmla="*/ 24 w 41"/>
                  <a:gd name="T15" fmla="*/ 29 h 29"/>
                  <a:gd name="T16" fmla="*/ 24 w 41"/>
                  <a:gd name="T17" fmla="*/ 28 h 29"/>
                  <a:gd name="T18" fmla="*/ 34 w 41"/>
                  <a:gd name="T19" fmla="*/ 21 h 29"/>
                  <a:gd name="T20" fmla="*/ 41 w 41"/>
                  <a:gd name="T21" fmla="*/ 16 h 29"/>
                  <a:gd name="T22" fmla="*/ 34 w 41"/>
                  <a:gd name="T23" fmla="*/ 12 h 29"/>
                  <a:gd name="T24" fmla="*/ 24 w 41"/>
                  <a:gd name="T25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9">
                    <a:moveTo>
                      <a:pt x="24" y="5"/>
                    </a:moveTo>
                    <a:lnTo>
                      <a:pt x="17" y="0"/>
                    </a:lnTo>
                    <a:lnTo>
                      <a:pt x="14" y="4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4" y="29"/>
                    </a:lnTo>
                    <a:lnTo>
                      <a:pt x="24" y="28"/>
                    </a:lnTo>
                    <a:lnTo>
                      <a:pt x="34" y="21"/>
                    </a:lnTo>
                    <a:lnTo>
                      <a:pt x="41" y="16"/>
                    </a:lnTo>
                    <a:lnTo>
                      <a:pt x="34" y="12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49"/>
              <p:cNvSpPr/>
              <p:nvPr/>
            </p:nvSpPr>
            <p:spPr bwMode="auto">
              <a:xfrm>
                <a:off x="4959350" y="5556251"/>
                <a:ext cx="53975" cy="36513"/>
              </a:xfrm>
              <a:custGeom>
                <a:avLst/>
                <a:gdLst>
                  <a:gd name="T0" fmla="*/ 11 w 20"/>
                  <a:gd name="T1" fmla="*/ 13 h 13"/>
                  <a:gd name="T2" fmla="*/ 12 w 20"/>
                  <a:gd name="T3" fmla="*/ 13 h 13"/>
                  <a:gd name="T4" fmla="*/ 14 w 20"/>
                  <a:gd name="T5" fmla="*/ 12 h 13"/>
                  <a:gd name="T6" fmla="*/ 20 w 20"/>
                  <a:gd name="T7" fmla="*/ 7 h 13"/>
                  <a:gd name="T8" fmla="*/ 20 w 20"/>
                  <a:gd name="T9" fmla="*/ 7 h 13"/>
                  <a:gd name="T10" fmla="*/ 20 w 20"/>
                  <a:gd name="T11" fmla="*/ 6 h 13"/>
                  <a:gd name="T12" fmla="*/ 14 w 20"/>
                  <a:gd name="T13" fmla="*/ 3 h 13"/>
                  <a:gd name="T14" fmla="*/ 11 w 20"/>
                  <a:gd name="T15" fmla="*/ 1 h 13"/>
                  <a:gd name="T16" fmla="*/ 9 w 20"/>
                  <a:gd name="T17" fmla="*/ 0 h 13"/>
                  <a:gd name="T18" fmla="*/ 9 w 20"/>
                  <a:gd name="T19" fmla="*/ 0 h 13"/>
                  <a:gd name="T20" fmla="*/ 7 w 20"/>
                  <a:gd name="T21" fmla="*/ 1 h 13"/>
                  <a:gd name="T22" fmla="*/ 0 w 20"/>
                  <a:gd name="T23" fmla="*/ 6 h 13"/>
                  <a:gd name="T24" fmla="*/ 7 w 20"/>
                  <a:gd name="T25" fmla="*/ 10 h 13"/>
                  <a:gd name="T26" fmla="*/ 11 w 20"/>
                  <a:gd name="T2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3">
                    <a:moveTo>
                      <a:pt x="11" y="13"/>
                    </a:move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7" y="10"/>
                      <a:pt x="7" y="10"/>
                      <a:pt x="7" y="10"/>
                    </a:cubicBezTo>
                    <a:lnTo>
                      <a:pt x="1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50"/>
              <p:cNvSpPr/>
              <p:nvPr/>
            </p:nvSpPr>
            <p:spPr bwMode="auto">
              <a:xfrm>
                <a:off x="5222875" y="5716588"/>
                <a:ext cx="46037" cy="33338"/>
              </a:xfrm>
              <a:custGeom>
                <a:avLst/>
                <a:gdLst>
                  <a:gd name="T0" fmla="*/ 9 w 17"/>
                  <a:gd name="T1" fmla="*/ 0 h 12"/>
                  <a:gd name="T2" fmla="*/ 2 w 17"/>
                  <a:gd name="T3" fmla="*/ 5 h 12"/>
                  <a:gd name="T4" fmla="*/ 0 w 17"/>
                  <a:gd name="T5" fmla="*/ 7 h 12"/>
                  <a:gd name="T6" fmla="*/ 2 w 17"/>
                  <a:gd name="T7" fmla="*/ 9 h 12"/>
                  <a:gd name="T8" fmla="*/ 8 w 17"/>
                  <a:gd name="T9" fmla="*/ 12 h 12"/>
                  <a:gd name="T10" fmla="*/ 8 w 17"/>
                  <a:gd name="T11" fmla="*/ 12 h 12"/>
                  <a:gd name="T12" fmla="*/ 15 w 17"/>
                  <a:gd name="T13" fmla="*/ 7 h 12"/>
                  <a:gd name="T14" fmla="*/ 17 w 17"/>
                  <a:gd name="T15" fmla="*/ 5 h 12"/>
                  <a:gd name="T16" fmla="*/ 15 w 17"/>
                  <a:gd name="T17" fmla="*/ 4 h 12"/>
                  <a:gd name="T18" fmla="*/ 9 w 17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9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4"/>
                      <a:pt x="15" y="4"/>
                      <a:pt x="15" y="4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51"/>
              <p:cNvSpPr/>
              <p:nvPr/>
            </p:nvSpPr>
            <p:spPr bwMode="auto">
              <a:xfrm>
                <a:off x="4991100" y="5529263"/>
                <a:ext cx="60325" cy="38100"/>
              </a:xfrm>
              <a:custGeom>
                <a:avLst/>
                <a:gdLst>
                  <a:gd name="T0" fmla="*/ 14 w 38"/>
                  <a:gd name="T1" fmla="*/ 21 h 24"/>
                  <a:gd name="T2" fmla="*/ 21 w 38"/>
                  <a:gd name="T3" fmla="*/ 24 h 24"/>
                  <a:gd name="T4" fmla="*/ 23 w 38"/>
                  <a:gd name="T5" fmla="*/ 22 h 24"/>
                  <a:gd name="T6" fmla="*/ 33 w 38"/>
                  <a:gd name="T7" fmla="*/ 16 h 24"/>
                  <a:gd name="T8" fmla="*/ 38 w 38"/>
                  <a:gd name="T9" fmla="*/ 12 h 24"/>
                  <a:gd name="T10" fmla="*/ 33 w 38"/>
                  <a:gd name="T11" fmla="*/ 9 h 24"/>
                  <a:gd name="T12" fmla="*/ 23 w 38"/>
                  <a:gd name="T13" fmla="*/ 2 h 24"/>
                  <a:gd name="T14" fmla="*/ 19 w 38"/>
                  <a:gd name="T15" fmla="*/ 0 h 24"/>
                  <a:gd name="T16" fmla="*/ 14 w 38"/>
                  <a:gd name="T17" fmla="*/ 4 h 24"/>
                  <a:gd name="T18" fmla="*/ 4 w 38"/>
                  <a:gd name="T19" fmla="*/ 10 h 24"/>
                  <a:gd name="T20" fmla="*/ 0 w 38"/>
                  <a:gd name="T21" fmla="*/ 12 h 24"/>
                  <a:gd name="T22" fmla="*/ 4 w 38"/>
                  <a:gd name="T23" fmla="*/ 14 h 24"/>
                  <a:gd name="T24" fmla="*/ 14 w 38"/>
                  <a:gd name="T2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4">
                    <a:moveTo>
                      <a:pt x="14" y="21"/>
                    </a:moveTo>
                    <a:lnTo>
                      <a:pt x="21" y="24"/>
                    </a:lnTo>
                    <a:lnTo>
                      <a:pt x="23" y="22"/>
                    </a:lnTo>
                    <a:lnTo>
                      <a:pt x="33" y="16"/>
                    </a:lnTo>
                    <a:lnTo>
                      <a:pt x="38" y="12"/>
                    </a:lnTo>
                    <a:lnTo>
                      <a:pt x="33" y="9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52"/>
              <p:cNvSpPr>
                <a:spLocks noEditPoints="1"/>
              </p:cNvSpPr>
              <p:nvPr/>
            </p:nvSpPr>
            <p:spPr bwMode="auto">
              <a:xfrm>
                <a:off x="4722813" y="5461001"/>
                <a:ext cx="687387" cy="468313"/>
              </a:xfrm>
              <a:custGeom>
                <a:avLst/>
                <a:gdLst>
                  <a:gd name="T0" fmla="*/ 0 w 253"/>
                  <a:gd name="T1" fmla="*/ 85 h 172"/>
                  <a:gd name="T2" fmla="*/ 56 w 253"/>
                  <a:gd name="T3" fmla="*/ 122 h 172"/>
                  <a:gd name="T4" fmla="*/ 73 w 253"/>
                  <a:gd name="T5" fmla="*/ 134 h 172"/>
                  <a:gd name="T6" fmla="*/ 87 w 253"/>
                  <a:gd name="T7" fmla="*/ 143 h 172"/>
                  <a:gd name="T8" fmla="*/ 98 w 253"/>
                  <a:gd name="T9" fmla="*/ 150 h 172"/>
                  <a:gd name="T10" fmla="*/ 107 w 253"/>
                  <a:gd name="T11" fmla="*/ 156 h 172"/>
                  <a:gd name="T12" fmla="*/ 118 w 253"/>
                  <a:gd name="T13" fmla="*/ 164 h 172"/>
                  <a:gd name="T14" fmla="*/ 130 w 253"/>
                  <a:gd name="T15" fmla="*/ 171 h 172"/>
                  <a:gd name="T16" fmla="*/ 136 w 253"/>
                  <a:gd name="T17" fmla="*/ 167 h 172"/>
                  <a:gd name="T18" fmla="*/ 148 w 253"/>
                  <a:gd name="T19" fmla="*/ 159 h 172"/>
                  <a:gd name="T20" fmla="*/ 161 w 253"/>
                  <a:gd name="T21" fmla="*/ 149 h 172"/>
                  <a:gd name="T22" fmla="*/ 173 w 253"/>
                  <a:gd name="T23" fmla="*/ 140 h 172"/>
                  <a:gd name="T24" fmla="*/ 199 w 253"/>
                  <a:gd name="T25" fmla="*/ 121 h 172"/>
                  <a:gd name="T26" fmla="*/ 253 w 253"/>
                  <a:gd name="T27" fmla="*/ 80 h 172"/>
                  <a:gd name="T28" fmla="*/ 199 w 253"/>
                  <a:gd name="T29" fmla="*/ 47 h 172"/>
                  <a:gd name="T30" fmla="*/ 173 w 253"/>
                  <a:gd name="T31" fmla="*/ 32 h 172"/>
                  <a:gd name="T32" fmla="*/ 161 w 253"/>
                  <a:gd name="T33" fmla="*/ 24 h 172"/>
                  <a:gd name="T34" fmla="*/ 148 w 253"/>
                  <a:gd name="T35" fmla="*/ 17 h 172"/>
                  <a:gd name="T36" fmla="*/ 136 w 253"/>
                  <a:gd name="T37" fmla="*/ 9 h 172"/>
                  <a:gd name="T38" fmla="*/ 124 w 253"/>
                  <a:gd name="T39" fmla="*/ 2 h 172"/>
                  <a:gd name="T40" fmla="*/ 118 w 253"/>
                  <a:gd name="T41" fmla="*/ 2 h 172"/>
                  <a:gd name="T42" fmla="*/ 107 w 253"/>
                  <a:gd name="T43" fmla="*/ 11 h 172"/>
                  <a:gd name="T44" fmla="*/ 98 w 253"/>
                  <a:gd name="T45" fmla="*/ 17 h 172"/>
                  <a:gd name="T46" fmla="*/ 87 w 253"/>
                  <a:gd name="T47" fmla="*/ 25 h 172"/>
                  <a:gd name="T48" fmla="*/ 73 w 253"/>
                  <a:gd name="T49" fmla="*/ 34 h 172"/>
                  <a:gd name="T50" fmla="*/ 56 w 253"/>
                  <a:gd name="T51" fmla="*/ 46 h 172"/>
                  <a:gd name="T52" fmla="*/ 73 w 253"/>
                  <a:gd name="T53" fmla="*/ 45 h 172"/>
                  <a:gd name="T54" fmla="*/ 87 w 253"/>
                  <a:gd name="T55" fmla="*/ 36 h 172"/>
                  <a:gd name="T56" fmla="*/ 98 w 253"/>
                  <a:gd name="T57" fmla="*/ 28 h 172"/>
                  <a:gd name="T58" fmla="*/ 107 w 253"/>
                  <a:gd name="T59" fmla="*/ 23 h 172"/>
                  <a:gd name="T60" fmla="*/ 118 w 253"/>
                  <a:gd name="T61" fmla="*/ 14 h 172"/>
                  <a:gd name="T62" fmla="*/ 123 w 253"/>
                  <a:gd name="T63" fmla="*/ 12 h 172"/>
                  <a:gd name="T64" fmla="*/ 130 w 253"/>
                  <a:gd name="T65" fmla="*/ 16 h 172"/>
                  <a:gd name="T66" fmla="*/ 142 w 253"/>
                  <a:gd name="T67" fmla="*/ 24 h 172"/>
                  <a:gd name="T68" fmla="*/ 155 w 253"/>
                  <a:gd name="T69" fmla="*/ 31 h 172"/>
                  <a:gd name="T70" fmla="*/ 167 w 253"/>
                  <a:gd name="T71" fmla="*/ 38 h 172"/>
                  <a:gd name="T72" fmla="*/ 186 w 253"/>
                  <a:gd name="T73" fmla="*/ 50 h 172"/>
                  <a:gd name="T74" fmla="*/ 212 w 253"/>
                  <a:gd name="T75" fmla="*/ 65 h 172"/>
                  <a:gd name="T76" fmla="*/ 233 w 253"/>
                  <a:gd name="T77" fmla="*/ 80 h 172"/>
                  <a:gd name="T78" fmla="*/ 199 w 253"/>
                  <a:gd name="T79" fmla="*/ 106 h 172"/>
                  <a:gd name="T80" fmla="*/ 173 w 253"/>
                  <a:gd name="T81" fmla="*/ 125 h 172"/>
                  <a:gd name="T82" fmla="*/ 161 w 253"/>
                  <a:gd name="T83" fmla="*/ 135 h 172"/>
                  <a:gd name="T84" fmla="*/ 148 w 253"/>
                  <a:gd name="T85" fmla="*/ 144 h 172"/>
                  <a:gd name="T86" fmla="*/ 136 w 253"/>
                  <a:gd name="T87" fmla="*/ 153 h 172"/>
                  <a:gd name="T88" fmla="*/ 129 w 253"/>
                  <a:gd name="T89" fmla="*/ 158 h 172"/>
                  <a:gd name="T90" fmla="*/ 124 w 253"/>
                  <a:gd name="T91" fmla="*/ 157 h 172"/>
                  <a:gd name="T92" fmla="*/ 112 w 253"/>
                  <a:gd name="T93" fmla="*/ 149 h 172"/>
                  <a:gd name="T94" fmla="*/ 101 w 253"/>
                  <a:gd name="T95" fmla="*/ 141 h 172"/>
                  <a:gd name="T96" fmla="*/ 94 w 253"/>
                  <a:gd name="T97" fmla="*/ 136 h 172"/>
                  <a:gd name="T98" fmla="*/ 80 w 253"/>
                  <a:gd name="T99" fmla="*/ 127 h 172"/>
                  <a:gd name="T100" fmla="*/ 69 w 253"/>
                  <a:gd name="T101" fmla="*/ 120 h 172"/>
                  <a:gd name="T102" fmla="*/ 43 w 253"/>
                  <a:gd name="T103" fmla="*/ 103 h 172"/>
                  <a:gd name="T104" fmla="*/ 18 w 253"/>
                  <a:gd name="T105" fmla="*/ 83 h 172"/>
                  <a:gd name="T106" fmla="*/ 56 w 253"/>
                  <a:gd name="T107" fmla="*/ 57 h 172"/>
                  <a:gd name="T108" fmla="*/ 73 w 253"/>
                  <a:gd name="T109" fmla="*/ 4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53" h="172">
                    <a:moveTo>
                      <a:pt x="43" y="55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43" y="114"/>
                      <a:pt x="43" y="114"/>
                      <a:pt x="43" y="114"/>
                    </a:cubicBezTo>
                    <a:cubicBezTo>
                      <a:pt x="56" y="122"/>
                      <a:pt x="56" y="122"/>
                      <a:pt x="56" y="122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73" y="134"/>
                      <a:pt x="73" y="134"/>
                      <a:pt x="73" y="134"/>
                    </a:cubicBezTo>
                    <a:cubicBezTo>
                      <a:pt x="80" y="138"/>
                      <a:pt x="80" y="138"/>
                      <a:pt x="80" y="138"/>
                    </a:cubicBezTo>
                    <a:cubicBezTo>
                      <a:pt x="87" y="143"/>
                      <a:pt x="87" y="143"/>
                      <a:pt x="87" y="143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8" y="150"/>
                      <a:pt x="98" y="150"/>
                      <a:pt x="98" y="150"/>
                    </a:cubicBezTo>
                    <a:cubicBezTo>
                      <a:pt x="101" y="152"/>
                      <a:pt x="101" y="152"/>
                      <a:pt x="101" y="152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12" y="160"/>
                      <a:pt x="112" y="160"/>
                      <a:pt x="112" y="160"/>
                    </a:cubicBezTo>
                    <a:cubicBezTo>
                      <a:pt x="118" y="164"/>
                      <a:pt x="118" y="164"/>
                      <a:pt x="118" y="164"/>
                    </a:cubicBezTo>
                    <a:cubicBezTo>
                      <a:pt x="124" y="168"/>
                      <a:pt x="124" y="168"/>
                      <a:pt x="124" y="168"/>
                    </a:cubicBezTo>
                    <a:cubicBezTo>
                      <a:pt x="130" y="171"/>
                      <a:pt x="130" y="171"/>
                      <a:pt x="130" y="171"/>
                    </a:cubicBezTo>
                    <a:cubicBezTo>
                      <a:pt x="130" y="172"/>
                      <a:pt x="130" y="172"/>
                      <a:pt x="130" y="172"/>
                    </a:cubicBezTo>
                    <a:cubicBezTo>
                      <a:pt x="136" y="167"/>
                      <a:pt x="136" y="167"/>
                      <a:pt x="136" y="167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8" y="159"/>
                      <a:pt x="148" y="159"/>
                      <a:pt x="148" y="159"/>
                    </a:cubicBezTo>
                    <a:cubicBezTo>
                      <a:pt x="155" y="154"/>
                      <a:pt x="155" y="154"/>
                      <a:pt x="155" y="154"/>
                    </a:cubicBezTo>
                    <a:cubicBezTo>
                      <a:pt x="161" y="149"/>
                      <a:pt x="161" y="149"/>
                      <a:pt x="161" y="149"/>
                    </a:cubicBezTo>
                    <a:cubicBezTo>
                      <a:pt x="167" y="145"/>
                      <a:pt x="167" y="145"/>
                      <a:pt x="167" y="145"/>
                    </a:cubicBezTo>
                    <a:cubicBezTo>
                      <a:pt x="173" y="140"/>
                      <a:pt x="173" y="140"/>
                      <a:pt x="173" y="140"/>
                    </a:cubicBezTo>
                    <a:cubicBezTo>
                      <a:pt x="186" y="130"/>
                      <a:pt x="186" y="130"/>
                      <a:pt x="186" y="13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53" y="80"/>
                      <a:pt x="253" y="80"/>
                      <a:pt x="253" y="80"/>
                    </a:cubicBezTo>
                    <a:cubicBezTo>
                      <a:pt x="212" y="55"/>
                      <a:pt x="212" y="55"/>
                      <a:pt x="212" y="55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73" y="32"/>
                      <a:pt x="173" y="32"/>
                      <a:pt x="173" y="32"/>
                    </a:cubicBezTo>
                    <a:cubicBezTo>
                      <a:pt x="167" y="28"/>
                      <a:pt x="167" y="28"/>
                      <a:pt x="167" y="28"/>
                    </a:cubicBezTo>
                    <a:cubicBezTo>
                      <a:pt x="161" y="24"/>
                      <a:pt x="161" y="24"/>
                      <a:pt x="161" y="24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48" y="17"/>
                      <a:pt x="148" y="17"/>
                      <a:pt x="148" y="17"/>
                    </a:cubicBezTo>
                    <a:cubicBezTo>
                      <a:pt x="142" y="13"/>
                      <a:pt x="142" y="13"/>
                      <a:pt x="142" y="13"/>
                    </a:cubicBezTo>
                    <a:cubicBezTo>
                      <a:pt x="136" y="9"/>
                      <a:pt x="136" y="9"/>
                      <a:pt x="136" y="9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56" y="46"/>
                      <a:pt x="56" y="46"/>
                      <a:pt x="56" y="46"/>
                    </a:cubicBezTo>
                    <a:lnTo>
                      <a:pt x="43" y="55"/>
                    </a:lnTo>
                    <a:close/>
                    <a:moveTo>
                      <a:pt x="73" y="45"/>
                    </a:moveTo>
                    <a:cubicBezTo>
                      <a:pt x="80" y="41"/>
                      <a:pt x="80" y="41"/>
                      <a:pt x="80" y="41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7" y="23"/>
                      <a:pt x="107" y="23"/>
                      <a:pt x="107" y="23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2" y="12"/>
                      <a:pt x="123" y="12"/>
                      <a:pt x="123" y="12"/>
                    </a:cubicBezTo>
                    <a:cubicBezTo>
                      <a:pt x="124" y="13"/>
                      <a:pt x="124" y="13"/>
                      <a:pt x="124" y="13"/>
                    </a:cubicBezTo>
                    <a:cubicBezTo>
                      <a:pt x="130" y="16"/>
                      <a:pt x="130" y="16"/>
                      <a:pt x="130" y="16"/>
                    </a:cubicBezTo>
                    <a:cubicBezTo>
                      <a:pt x="136" y="20"/>
                      <a:pt x="136" y="20"/>
                      <a:pt x="136" y="20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48" y="27"/>
                      <a:pt x="148" y="27"/>
                      <a:pt x="148" y="27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73" y="42"/>
                      <a:pt x="173" y="42"/>
                      <a:pt x="173" y="42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99" y="57"/>
                      <a:pt x="199" y="57"/>
                      <a:pt x="199" y="57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32" y="77"/>
                      <a:pt x="232" y="77"/>
                      <a:pt x="232" y="77"/>
                    </a:cubicBezTo>
                    <a:cubicBezTo>
                      <a:pt x="234" y="77"/>
                      <a:pt x="234" y="79"/>
                      <a:pt x="233" y="80"/>
                    </a:cubicBezTo>
                    <a:cubicBezTo>
                      <a:pt x="212" y="96"/>
                      <a:pt x="212" y="96"/>
                      <a:pt x="212" y="96"/>
                    </a:cubicBezTo>
                    <a:cubicBezTo>
                      <a:pt x="199" y="106"/>
                      <a:pt x="199" y="106"/>
                      <a:pt x="199" y="106"/>
                    </a:cubicBezTo>
                    <a:cubicBezTo>
                      <a:pt x="186" y="115"/>
                      <a:pt x="186" y="115"/>
                      <a:pt x="186" y="115"/>
                    </a:cubicBezTo>
                    <a:cubicBezTo>
                      <a:pt x="173" y="125"/>
                      <a:pt x="173" y="125"/>
                      <a:pt x="173" y="125"/>
                    </a:cubicBezTo>
                    <a:cubicBezTo>
                      <a:pt x="167" y="130"/>
                      <a:pt x="167" y="130"/>
                      <a:pt x="167" y="130"/>
                    </a:cubicBezTo>
                    <a:cubicBezTo>
                      <a:pt x="161" y="135"/>
                      <a:pt x="161" y="135"/>
                      <a:pt x="161" y="135"/>
                    </a:cubicBezTo>
                    <a:cubicBezTo>
                      <a:pt x="155" y="139"/>
                      <a:pt x="155" y="139"/>
                      <a:pt x="155" y="139"/>
                    </a:cubicBezTo>
                    <a:cubicBezTo>
                      <a:pt x="148" y="144"/>
                      <a:pt x="148" y="144"/>
                      <a:pt x="148" y="144"/>
                    </a:cubicBezTo>
                    <a:cubicBezTo>
                      <a:pt x="142" y="149"/>
                      <a:pt x="142" y="149"/>
                      <a:pt x="142" y="149"/>
                    </a:cubicBezTo>
                    <a:cubicBezTo>
                      <a:pt x="136" y="153"/>
                      <a:pt x="136" y="153"/>
                      <a:pt x="136" y="153"/>
                    </a:cubicBezTo>
                    <a:cubicBezTo>
                      <a:pt x="130" y="158"/>
                      <a:pt x="130" y="158"/>
                      <a:pt x="130" y="158"/>
                    </a:cubicBezTo>
                    <a:cubicBezTo>
                      <a:pt x="129" y="158"/>
                      <a:pt x="129" y="158"/>
                      <a:pt x="129" y="158"/>
                    </a:cubicBezTo>
                    <a:cubicBezTo>
                      <a:pt x="129" y="159"/>
                      <a:pt x="128" y="159"/>
                      <a:pt x="127" y="159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18" y="153"/>
                      <a:pt x="118" y="153"/>
                      <a:pt x="118" y="153"/>
                    </a:cubicBezTo>
                    <a:cubicBezTo>
                      <a:pt x="112" y="149"/>
                      <a:pt x="112" y="149"/>
                      <a:pt x="112" y="149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98" y="139"/>
                      <a:pt x="98" y="139"/>
                      <a:pt x="98" y="139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87" y="132"/>
                      <a:pt x="87" y="132"/>
                      <a:pt x="87" y="132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43" y="103"/>
                      <a:pt x="43" y="103"/>
                      <a:pt x="43" y="103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7" y="86"/>
                      <a:pt x="17" y="84"/>
                      <a:pt x="18" y="83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69" y="48"/>
                      <a:pt x="69" y="48"/>
                      <a:pt x="69" y="48"/>
                    </a:cubicBezTo>
                    <a:lnTo>
                      <a:pt x="73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53"/>
              <p:cNvSpPr/>
              <p:nvPr/>
            </p:nvSpPr>
            <p:spPr bwMode="auto">
              <a:xfrm>
                <a:off x="4852988" y="5627688"/>
                <a:ext cx="60325" cy="41275"/>
              </a:xfrm>
              <a:custGeom>
                <a:avLst/>
                <a:gdLst>
                  <a:gd name="T0" fmla="*/ 0 w 38"/>
                  <a:gd name="T1" fmla="*/ 10 h 26"/>
                  <a:gd name="T2" fmla="*/ 14 w 38"/>
                  <a:gd name="T3" fmla="*/ 20 h 26"/>
                  <a:gd name="T4" fmla="*/ 22 w 38"/>
                  <a:gd name="T5" fmla="*/ 26 h 26"/>
                  <a:gd name="T6" fmla="*/ 36 w 38"/>
                  <a:gd name="T7" fmla="*/ 15 h 26"/>
                  <a:gd name="T8" fmla="*/ 38 w 38"/>
                  <a:gd name="T9" fmla="*/ 14 h 26"/>
                  <a:gd name="T10" fmla="*/ 36 w 38"/>
                  <a:gd name="T11" fmla="*/ 14 h 26"/>
                  <a:gd name="T12" fmla="*/ 16 w 38"/>
                  <a:gd name="T13" fmla="*/ 0 h 26"/>
                  <a:gd name="T14" fmla="*/ 14 w 38"/>
                  <a:gd name="T15" fmla="*/ 2 h 26"/>
                  <a:gd name="T16" fmla="*/ 0 w 38"/>
                  <a:gd name="T1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6">
                    <a:moveTo>
                      <a:pt x="0" y="10"/>
                    </a:moveTo>
                    <a:lnTo>
                      <a:pt x="14" y="20"/>
                    </a:lnTo>
                    <a:lnTo>
                      <a:pt x="22" y="26"/>
                    </a:lnTo>
                    <a:lnTo>
                      <a:pt x="36" y="15"/>
                    </a:lnTo>
                    <a:lnTo>
                      <a:pt x="38" y="14"/>
                    </a:lnTo>
                    <a:lnTo>
                      <a:pt x="36" y="14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54"/>
              <p:cNvSpPr>
                <a:spLocks noEditPoints="1"/>
              </p:cNvSpPr>
              <p:nvPr/>
            </p:nvSpPr>
            <p:spPr bwMode="auto">
              <a:xfrm>
                <a:off x="4606925" y="5360988"/>
                <a:ext cx="935037" cy="636588"/>
              </a:xfrm>
              <a:custGeom>
                <a:avLst/>
                <a:gdLst>
                  <a:gd name="T0" fmla="*/ 0 w 345"/>
                  <a:gd name="T1" fmla="*/ 117 h 234"/>
                  <a:gd name="T2" fmla="*/ 99 w 345"/>
                  <a:gd name="T3" fmla="*/ 182 h 234"/>
                  <a:gd name="T4" fmla="*/ 116 w 345"/>
                  <a:gd name="T5" fmla="*/ 194 h 234"/>
                  <a:gd name="T6" fmla="*/ 130 w 345"/>
                  <a:gd name="T7" fmla="*/ 203 h 234"/>
                  <a:gd name="T8" fmla="*/ 141 w 345"/>
                  <a:gd name="T9" fmla="*/ 210 h 234"/>
                  <a:gd name="T10" fmla="*/ 150 w 345"/>
                  <a:gd name="T11" fmla="*/ 216 h 234"/>
                  <a:gd name="T12" fmla="*/ 161 w 345"/>
                  <a:gd name="T13" fmla="*/ 224 h 234"/>
                  <a:gd name="T14" fmla="*/ 173 w 345"/>
                  <a:gd name="T15" fmla="*/ 231 h 234"/>
                  <a:gd name="T16" fmla="*/ 179 w 345"/>
                  <a:gd name="T17" fmla="*/ 232 h 234"/>
                  <a:gd name="T18" fmla="*/ 191 w 345"/>
                  <a:gd name="T19" fmla="*/ 223 h 234"/>
                  <a:gd name="T20" fmla="*/ 204 w 345"/>
                  <a:gd name="T21" fmla="*/ 214 h 234"/>
                  <a:gd name="T22" fmla="*/ 216 w 345"/>
                  <a:gd name="T23" fmla="*/ 204 h 234"/>
                  <a:gd name="T24" fmla="*/ 242 w 345"/>
                  <a:gd name="T25" fmla="*/ 186 h 234"/>
                  <a:gd name="T26" fmla="*/ 345 w 345"/>
                  <a:gd name="T27" fmla="*/ 109 h 234"/>
                  <a:gd name="T28" fmla="*/ 242 w 345"/>
                  <a:gd name="T29" fmla="*/ 46 h 234"/>
                  <a:gd name="T30" fmla="*/ 216 w 345"/>
                  <a:gd name="T31" fmla="*/ 31 h 234"/>
                  <a:gd name="T32" fmla="*/ 204 w 345"/>
                  <a:gd name="T33" fmla="*/ 23 h 234"/>
                  <a:gd name="T34" fmla="*/ 191 w 345"/>
                  <a:gd name="T35" fmla="*/ 16 h 234"/>
                  <a:gd name="T36" fmla="*/ 179 w 345"/>
                  <a:gd name="T37" fmla="*/ 9 h 234"/>
                  <a:gd name="T38" fmla="*/ 167 w 345"/>
                  <a:gd name="T39" fmla="*/ 1 h 234"/>
                  <a:gd name="T40" fmla="*/ 161 w 345"/>
                  <a:gd name="T41" fmla="*/ 4 h 234"/>
                  <a:gd name="T42" fmla="*/ 150 w 345"/>
                  <a:gd name="T43" fmla="*/ 12 h 234"/>
                  <a:gd name="T44" fmla="*/ 141 w 345"/>
                  <a:gd name="T45" fmla="*/ 18 h 234"/>
                  <a:gd name="T46" fmla="*/ 130 w 345"/>
                  <a:gd name="T47" fmla="*/ 26 h 234"/>
                  <a:gd name="T48" fmla="*/ 116 w 345"/>
                  <a:gd name="T49" fmla="*/ 35 h 234"/>
                  <a:gd name="T50" fmla="*/ 99 w 345"/>
                  <a:gd name="T51" fmla="*/ 47 h 234"/>
                  <a:gd name="T52" fmla="*/ 116 w 345"/>
                  <a:gd name="T53" fmla="*/ 66 h 234"/>
                  <a:gd name="T54" fmla="*/ 130 w 345"/>
                  <a:gd name="T55" fmla="*/ 57 h 234"/>
                  <a:gd name="T56" fmla="*/ 141 w 345"/>
                  <a:gd name="T57" fmla="*/ 49 h 234"/>
                  <a:gd name="T58" fmla="*/ 150 w 345"/>
                  <a:gd name="T59" fmla="*/ 43 h 234"/>
                  <a:gd name="T60" fmla="*/ 161 w 345"/>
                  <a:gd name="T61" fmla="*/ 34 h 234"/>
                  <a:gd name="T62" fmla="*/ 165 w 345"/>
                  <a:gd name="T63" fmla="*/ 33 h 234"/>
                  <a:gd name="T64" fmla="*/ 173 w 345"/>
                  <a:gd name="T65" fmla="*/ 38 h 234"/>
                  <a:gd name="T66" fmla="*/ 185 w 345"/>
                  <a:gd name="T67" fmla="*/ 45 h 234"/>
                  <a:gd name="T68" fmla="*/ 198 w 345"/>
                  <a:gd name="T69" fmla="*/ 53 h 234"/>
                  <a:gd name="T70" fmla="*/ 210 w 345"/>
                  <a:gd name="T71" fmla="*/ 60 h 234"/>
                  <a:gd name="T72" fmla="*/ 229 w 345"/>
                  <a:gd name="T73" fmla="*/ 72 h 234"/>
                  <a:gd name="T74" fmla="*/ 255 w 345"/>
                  <a:gd name="T75" fmla="*/ 87 h 234"/>
                  <a:gd name="T76" fmla="*/ 301 w 345"/>
                  <a:gd name="T77" fmla="*/ 118 h 234"/>
                  <a:gd name="T78" fmla="*/ 242 w 345"/>
                  <a:gd name="T79" fmla="*/ 163 h 234"/>
                  <a:gd name="T80" fmla="*/ 216 w 345"/>
                  <a:gd name="T81" fmla="*/ 182 h 234"/>
                  <a:gd name="T82" fmla="*/ 204 w 345"/>
                  <a:gd name="T83" fmla="*/ 191 h 234"/>
                  <a:gd name="T84" fmla="*/ 191 w 345"/>
                  <a:gd name="T85" fmla="*/ 200 h 234"/>
                  <a:gd name="T86" fmla="*/ 179 w 345"/>
                  <a:gd name="T87" fmla="*/ 209 h 234"/>
                  <a:gd name="T88" fmla="*/ 173 w 345"/>
                  <a:gd name="T89" fmla="*/ 213 h 234"/>
                  <a:gd name="T90" fmla="*/ 167 w 345"/>
                  <a:gd name="T91" fmla="*/ 210 h 234"/>
                  <a:gd name="T92" fmla="*/ 155 w 345"/>
                  <a:gd name="T93" fmla="*/ 201 h 234"/>
                  <a:gd name="T94" fmla="*/ 144 w 345"/>
                  <a:gd name="T95" fmla="*/ 194 h 234"/>
                  <a:gd name="T96" fmla="*/ 137 w 345"/>
                  <a:gd name="T97" fmla="*/ 189 h 234"/>
                  <a:gd name="T98" fmla="*/ 123 w 345"/>
                  <a:gd name="T99" fmla="*/ 180 h 234"/>
                  <a:gd name="T100" fmla="*/ 112 w 345"/>
                  <a:gd name="T101" fmla="*/ 173 h 234"/>
                  <a:gd name="T102" fmla="*/ 86 w 345"/>
                  <a:gd name="T103" fmla="*/ 155 h 234"/>
                  <a:gd name="T104" fmla="*/ 39 w 345"/>
                  <a:gd name="T105" fmla="*/ 121 h 234"/>
                  <a:gd name="T106" fmla="*/ 99 w 345"/>
                  <a:gd name="T107" fmla="*/ 78 h 234"/>
                  <a:gd name="T108" fmla="*/ 116 w 345"/>
                  <a:gd name="T109" fmla="*/ 6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5" h="234">
                    <a:moveTo>
                      <a:pt x="86" y="57"/>
                    </a:moveTo>
                    <a:cubicBezTo>
                      <a:pt x="57" y="77"/>
                      <a:pt x="29" y="97"/>
                      <a:pt x="0" y="117"/>
                    </a:cubicBezTo>
                    <a:cubicBezTo>
                      <a:pt x="86" y="174"/>
                      <a:pt x="86" y="174"/>
                      <a:pt x="86" y="174"/>
                    </a:cubicBezTo>
                    <a:cubicBezTo>
                      <a:pt x="99" y="182"/>
                      <a:pt x="99" y="182"/>
                      <a:pt x="99" y="182"/>
                    </a:cubicBezTo>
                    <a:cubicBezTo>
                      <a:pt x="112" y="191"/>
                      <a:pt x="112" y="191"/>
                      <a:pt x="112" y="191"/>
                    </a:cubicBezTo>
                    <a:cubicBezTo>
                      <a:pt x="116" y="194"/>
                      <a:pt x="116" y="194"/>
                      <a:pt x="116" y="194"/>
                    </a:cubicBezTo>
                    <a:cubicBezTo>
                      <a:pt x="123" y="198"/>
                      <a:pt x="123" y="198"/>
                      <a:pt x="123" y="198"/>
                    </a:cubicBezTo>
                    <a:cubicBezTo>
                      <a:pt x="130" y="203"/>
                      <a:pt x="130" y="203"/>
                      <a:pt x="130" y="203"/>
                    </a:cubicBezTo>
                    <a:cubicBezTo>
                      <a:pt x="137" y="207"/>
                      <a:pt x="137" y="207"/>
                      <a:pt x="137" y="207"/>
                    </a:cubicBezTo>
                    <a:cubicBezTo>
                      <a:pt x="141" y="210"/>
                      <a:pt x="141" y="210"/>
                      <a:pt x="141" y="210"/>
                    </a:cubicBezTo>
                    <a:cubicBezTo>
                      <a:pt x="144" y="212"/>
                      <a:pt x="144" y="212"/>
                      <a:pt x="144" y="212"/>
                    </a:cubicBezTo>
                    <a:cubicBezTo>
                      <a:pt x="150" y="216"/>
                      <a:pt x="150" y="216"/>
                      <a:pt x="150" y="216"/>
                    </a:cubicBezTo>
                    <a:cubicBezTo>
                      <a:pt x="155" y="220"/>
                      <a:pt x="155" y="220"/>
                      <a:pt x="155" y="220"/>
                    </a:cubicBezTo>
                    <a:cubicBezTo>
                      <a:pt x="161" y="224"/>
                      <a:pt x="161" y="224"/>
                      <a:pt x="161" y="224"/>
                    </a:cubicBezTo>
                    <a:cubicBezTo>
                      <a:pt x="167" y="228"/>
                      <a:pt x="167" y="228"/>
                      <a:pt x="167" y="228"/>
                    </a:cubicBezTo>
                    <a:cubicBezTo>
                      <a:pt x="173" y="231"/>
                      <a:pt x="173" y="231"/>
                      <a:pt x="173" y="231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79" y="232"/>
                      <a:pt x="179" y="232"/>
                      <a:pt x="179" y="232"/>
                    </a:cubicBezTo>
                    <a:cubicBezTo>
                      <a:pt x="185" y="227"/>
                      <a:pt x="185" y="227"/>
                      <a:pt x="185" y="227"/>
                    </a:cubicBezTo>
                    <a:cubicBezTo>
                      <a:pt x="191" y="223"/>
                      <a:pt x="191" y="223"/>
                      <a:pt x="191" y="223"/>
                    </a:cubicBezTo>
                    <a:cubicBezTo>
                      <a:pt x="198" y="218"/>
                      <a:pt x="198" y="218"/>
                      <a:pt x="198" y="218"/>
                    </a:cubicBezTo>
                    <a:cubicBezTo>
                      <a:pt x="204" y="214"/>
                      <a:pt x="204" y="214"/>
                      <a:pt x="204" y="214"/>
                    </a:cubicBezTo>
                    <a:cubicBezTo>
                      <a:pt x="210" y="209"/>
                      <a:pt x="210" y="209"/>
                      <a:pt x="210" y="209"/>
                    </a:cubicBezTo>
                    <a:cubicBezTo>
                      <a:pt x="216" y="204"/>
                      <a:pt x="216" y="204"/>
                      <a:pt x="216" y="204"/>
                    </a:cubicBezTo>
                    <a:cubicBezTo>
                      <a:pt x="229" y="195"/>
                      <a:pt x="229" y="195"/>
                      <a:pt x="229" y="195"/>
                    </a:cubicBezTo>
                    <a:cubicBezTo>
                      <a:pt x="242" y="186"/>
                      <a:pt x="242" y="186"/>
                      <a:pt x="242" y="186"/>
                    </a:cubicBezTo>
                    <a:cubicBezTo>
                      <a:pt x="255" y="176"/>
                      <a:pt x="255" y="176"/>
                      <a:pt x="255" y="176"/>
                    </a:cubicBezTo>
                    <a:cubicBezTo>
                      <a:pt x="345" y="109"/>
                      <a:pt x="345" y="109"/>
                      <a:pt x="345" y="109"/>
                    </a:cubicBezTo>
                    <a:cubicBezTo>
                      <a:pt x="315" y="91"/>
                      <a:pt x="285" y="72"/>
                      <a:pt x="255" y="54"/>
                    </a:cubicBezTo>
                    <a:cubicBezTo>
                      <a:pt x="250" y="52"/>
                      <a:pt x="246" y="49"/>
                      <a:pt x="242" y="46"/>
                    </a:cubicBezTo>
                    <a:cubicBezTo>
                      <a:pt x="237" y="44"/>
                      <a:pt x="233" y="41"/>
                      <a:pt x="229" y="39"/>
                    </a:cubicBezTo>
                    <a:cubicBezTo>
                      <a:pt x="225" y="36"/>
                      <a:pt x="221" y="34"/>
                      <a:pt x="216" y="31"/>
                    </a:cubicBezTo>
                    <a:cubicBezTo>
                      <a:pt x="214" y="30"/>
                      <a:pt x="212" y="28"/>
                      <a:pt x="210" y="27"/>
                    </a:cubicBezTo>
                    <a:cubicBezTo>
                      <a:pt x="208" y="26"/>
                      <a:pt x="206" y="25"/>
                      <a:pt x="204" y="23"/>
                    </a:cubicBezTo>
                    <a:cubicBezTo>
                      <a:pt x="202" y="22"/>
                      <a:pt x="200" y="21"/>
                      <a:pt x="198" y="20"/>
                    </a:cubicBezTo>
                    <a:cubicBezTo>
                      <a:pt x="196" y="18"/>
                      <a:pt x="194" y="17"/>
                      <a:pt x="191" y="16"/>
                    </a:cubicBezTo>
                    <a:cubicBezTo>
                      <a:pt x="189" y="15"/>
                      <a:pt x="187" y="13"/>
                      <a:pt x="185" y="12"/>
                    </a:cubicBezTo>
                    <a:cubicBezTo>
                      <a:pt x="183" y="11"/>
                      <a:pt x="181" y="10"/>
                      <a:pt x="179" y="9"/>
                    </a:cubicBezTo>
                    <a:cubicBezTo>
                      <a:pt x="177" y="7"/>
                      <a:pt x="175" y="6"/>
                      <a:pt x="173" y="5"/>
                    </a:cubicBezTo>
                    <a:cubicBezTo>
                      <a:pt x="171" y="4"/>
                      <a:pt x="169" y="2"/>
                      <a:pt x="167" y="1"/>
                    </a:cubicBezTo>
                    <a:cubicBezTo>
                      <a:pt x="167" y="1"/>
                      <a:pt x="166" y="1"/>
                      <a:pt x="166" y="0"/>
                    </a:cubicBezTo>
                    <a:cubicBezTo>
                      <a:pt x="164" y="2"/>
                      <a:pt x="163" y="3"/>
                      <a:pt x="161" y="4"/>
                    </a:cubicBezTo>
                    <a:cubicBezTo>
                      <a:pt x="159" y="5"/>
                      <a:pt x="157" y="7"/>
                      <a:pt x="155" y="8"/>
                    </a:cubicBezTo>
                    <a:cubicBezTo>
                      <a:pt x="153" y="9"/>
                      <a:pt x="151" y="11"/>
                      <a:pt x="150" y="12"/>
                    </a:cubicBezTo>
                    <a:cubicBezTo>
                      <a:pt x="148" y="13"/>
                      <a:pt x="146" y="15"/>
                      <a:pt x="144" y="16"/>
                    </a:cubicBezTo>
                    <a:cubicBezTo>
                      <a:pt x="143" y="17"/>
                      <a:pt x="142" y="18"/>
                      <a:pt x="141" y="18"/>
                    </a:cubicBezTo>
                    <a:cubicBezTo>
                      <a:pt x="139" y="19"/>
                      <a:pt x="138" y="20"/>
                      <a:pt x="137" y="21"/>
                    </a:cubicBezTo>
                    <a:cubicBezTo>
                      <a:pt x="134" y="23"/>
                      <a:pt x="132" y="24"/>
                      <a:pt x="130" y="26"/>
                    </a:cubicBezTo>
                    <a:cubicBezTo>
                      <a:pt x="127" y="28"/>
                      <a:pt x="125" y="29"/>
                      <a:pt x="123" y="31"/>
                    </a:cubicBezTo>
                    <a:cubicBezTo>
                      <a:pt x="121" y="32"/>
                      <a:pt x="119" y="34"/>
                      <a:pt x="116" y="35"/>
                    </a:cubicBezTo>
                    <a:cubicBezTo>
                      <a:pt x="115" y="36"/>
                      <a:pt x="113" y="37"/>
                      <a:pt x="112" y="39"/>
                    </a:cubicBezTo>
                    <a:cubicBezTo>
                      <a:pt x="108" y="41"/>
                      <a:pt x="103" y="44"/>
                      <a:pt x="99" y="47"/>
                    </a:cubicBezTo>
                    <a:cubicBezTo>
                      <a:pt x="95" y="50"/>
                      <a:pt x="90" y="54"/>
                      <a:pt x="86" y="57"/>
                    </a:cubicBezTo>
                    <a:close/>
                    <a:moveTo>
                      <a:pt x="116" y="66"/>
                    </a:moveTo>
                    <a:cubicBezTo>
                      <a:pt x="123" y="61"/>
                      <a:pt x="123" y="61"/>
                      <a:pt x="123" y="61"/>
                    </a:cubicBezTo>
                    <a:cubicBezTo>
                      <a:pt x="130" y="57"/>
                      <a:pt x="130" y="57"/>
                      <a:pt x="130" y="57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4" y="47"/>
                      <a:pt x="144" y="47"/>
                      <a:pt x="144" y="47"/>
                    </a:cubicBezTo>
                    <a:cubicBezTo>
                      <a:pt x="150" y="43"/>
                      <a:pt x="150" y="43"/>
                      <a:pt x="150" y="43"/>
                    </a:cubicBezTo>
                    <a:cubicBezTo>
                      <a:pt x="155" y="39"/>
                      <a:pt x="155" y="39"/>
                      <a:pt x="155" y="39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3" y="33"/>
                      <a:pt x="165" y="33"/>
                      <a:pt x="165" y="33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73" y="38"/>
                      <a:pt x="173" y="38"/>
                      <a:pt x="173" y="38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91" y="49"/>
                      <a:pt x="191" y="49"/>
                      <a:pt x="191" y="49"/>
                    </a:cubicBezTo>
                    <a:cubicBezTo>
                      <a:pt x="198" y="53"/>
                      <a:pt x="198" y="53"/>
                      <a:pt x="198" y="53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10" y="60"/>
                      <a:pt x="210" y="60"/>
                      <a:pt x="210" y="60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29" y="72"/>
                      <a:pt x="229" y="72"/>
                      <a:pt x="229" y="72"/>
                    </a:cubicBezTo>
                    <a:cubicBezTo>
                      <a:pt x="242" y="79"/>
                      <a:pt x="242" y="79"/>
                      <a:pt x="242" y="79"/>
                    </a:cubicBezTo>
                    <a:cubicBezTo>
                      <a:pt x="255" y="87"/>
                      <a:pt x="255" y="87"/>
                      <a:pt x="255" y="87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2" y="116"/>
                      <a:pt x="302" y="118"/>
                      <a:pt x="301" y="118"/>
                    </a:cubicBezTo>
                    <a:cubicBezTo>
                      <a:pt x="255" y="153"/>
                      <a:pt x="255" y="153"/>
                      <a:pt x="255" y="153"/>
                    </a:cubicBezTo>
                    <a:cubicBezTo>
                      <a:pt x="242" y="163"/>
                      <a:pt x="242" y="163"/>
                      <a:pt x="242" y="163"/>
                    </a:cubicBezTo>
                    <a:cubicBezTo>
                      <a:pt x="229" y="172"/>
                      <a:pt x="229" y="172"/>
                      <a:pt x="229" y="172"/>
                    </a:cubicBezTo>
                    <a:cubicBezTo>
                      <a:pt x="216" y="182"/>
                      <a:pt x="216" y="182"/>
                      <a:pt x="216" y="182"/>
                    </a:cubicBezTo>
                    <a:cubicBezTo>
                      <a:pt x="210" y="186"/>
                      <a:pt x="210" y="186"/>
                      <a:pt x="210" y="186"/>
                    </a:cubicBezTo>
                    <a:cubicBezTo>
                      <a:pt x="204" y="191"/>
                      <a:pt x="204" y="191"/>
                      <a:pt x="204" y="191"/>
                    </a:cubicBezTo>
                    <a:cubicBezTo>
                      <a:pt x="198" y="196"/>
                      <a:pt x="198" y="196"/>
                      <a:pt x="198" y="196"/>
                    </a:cubicBezTo>
                    <a:cubicBezTo>
                      <a:pt x="191" y="200"/>
                      <a:pt x="191" y="200"/>
                      <a:pt x="191" y="200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179" y="209"/>
                      <a:pt x="179" y="209"/>
                      <a:pt x="179" y="209"/>
                    </a:cubicBezTo>
                    <a:cubicBezTo>
                      <a:pt x="175" y="213"/>
                      <a:pt x="175" y="213"/>
                      <a:pt x="175" y="213"/>
                    </a:cubicBezTo>
                    <a:cubicBezTo>
                      <a:pt x="174" y="213"/>
                      <a:pt x="173" y="213"/>
                      <a:pt x="173" y="213"/>
                    </a:cubicBezTo>
                    <a:cubicBezTo>
                      <a:pt x="173" y="213"/>
                      <a:pt x="173" y="213"/>
                      <a:pt x="172" y="213"/>
                    </a:cubicBezTo>
                    <a:cubicBezTo>
                      <a:pt x="167" y="210"/>
                      <a:pt x="167" y="210"/>
                      <a:pt x="167" y="210"/>
                    </a:cubicBezTo>
                    <a:cubicBezTo>
                      <a:pt x="161" y="206"/>
                      <a:pt x="161" y="206"/>
                      <a:pt x="161" y="206"/>
                    </a:cubicBezTo>
                    <a:cubicBezTo>
                      <a:pt x="155" y="201"/>
                      <a:pt x="155" y="201"/>
                      <a:pt x="155" y="201"/>
                    </a:cubicBezTo>
                    <a:cubicBezTo>
                      <a:pt x="150" y="198"/>
                      <a:pt x="150" y="198"/>
                      <a:pt x="150" y="198"/>
                    </a:cubicBezTo>
                    <a:cubicBezTo>
                      <a:pt x="144" y="194"/>
                      <a:pt x="144" y="194"/>
                      <a:pt x="144" y="194"/>
                    </a:cubicBezTo>
                    <a:cubicBezTo>
                      <a:pt x="141" y="192"/>
                      <a:pt x="141" y="192"/>
                      <a:pt x="141" y="192"/>
                    </a:cubicBezTo>
                    <a:cubicBezTo>
                      <a:pt x="137" y="189"/>
                      <a:pt x="137" y="189"/>
                      <a:pt x="137" y="189"/>
                    </a:cubicBezTo>
                    <a:cubicBezTo>
                      <a:pt x="130" y="184"/>
                      <a:pt x="130" y="184"/>
                      <a:pt x="130" y="18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76"/>
                      <a:pt x="116" y="176"/>
                      <a:pt x="116" y="176"/>
                    </a:cubicBezTo>
                    <a:cubicBezTo>
                      <a:pt x="112" y="173"/>
                      <a:pt x="112" y="173"/>
                      <a:pt x="112" y="173"/>
                    </a:cubicBezTo>
                    <a:cubicBezTo>
                      <a:pt x="99" y="164"/>
                      <a:pt x="99" y="164"/>
                      <a:pt x="99" y="164"/>
                    </a:cubicBezTo>
                    <a:cubicBezTo>
                      <a:pt x="86" y="155"/>
                      <a:pt x="86" y="155"/>
                      <a:pt x="86" y="155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7" y="123"/>
                      <a:pt x="37" y="121"/>
                      <a:pt x="39" y="121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112" y="69"/>
                      <a:pt x="112" y="69"/>
                      <a:pt x="112" y="69"/>
                    </a:cubicBezTo>
                    <a:lnTo>
                      <a:pt x="116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55"/>
              <p:cNvSpPr/>
              <p:nvPr/>
            </p:nvSpPr>
            <p:spPr bwMode="auto">
              <a:xfrm>
                <a:off x="4519613" y="5783263"/>
                <a:ext cx="1106487" cy="614363"/>
              </a:xfrm>
              <a:custGeom>
                <a:avLst/>
                <a:gdLst>
                  <a:gd name="T0" fmla="*/ 342 w 408"/>
                  <a:gd name="T1" fmla="*/ 44 h 226"/>
                  <a:gd name="T2" fmla="*/ 373 w 408"/>
                  <a:gd name="T3" fmla="*/ 48 h 226"/>
                  <a:gd name="T4" fmla="*/ 373 w 408"/>
                  <a:gd name="T5" fmla="*/ 69 h 226"/>
                  <a:gd name="T6" fmla="*/ 357 w 408"/>
                  <a:gd name="T7" fmla="*/ 68 h 226"/>
                  <a:gd name="T8" fmla="*/ 371 w 408"/>
                  <a:gd name="T9" fmla="*/ 66 h 226"/>
                  <a:gd name="T10" fmla="*/ 370 w 408"/>
                  <a:gd name="T11" fmla="*/ 51 h 226"/>
                  <a:gd name="T12" fmla="*/ 345 w 408"/>
                  <a:gd name="T13" fmla="*/ 47 h 226"/>
                  <a:gd name="T14" fmla="*/ 361 w 408"/>
                  <a:gd name="T15" fmla="*/ 101 h 226"/>
                  <a:gd name="T16" fmla="*/ 408 w 408"/>
                  <a:gd name="T17" fmla="*/ 49 h 226"/>
                  <a:gd name="T18" fmla="*/ 287 w 408"/>
                  <a:gd name="T19" fmla="*/ 67 h 226"/>
                  <a:gd name="T20" fmla="*/ 248 w 408"/>
                  <a:gd name="T21" fmla="*/ 96 h 226"/>
                  <a:gd name="T22" fmla="*/ 230 w 408"/>
                  <a:gd name="T23" fmla="*/ 111 h 226"/>
                  <a:gd name="T24" fmla="*/ 211 w 408"/>
                  <a:gd name="T25" fmla="*/ 124 h 226"/>
                  <a:gd name="T26" fmla="*/ 205 w 408"/>
                  <a:gd name="T27" fmla="*/ 126 h 226"/>
                  <a:gd name="T28" fmla="*/ 187 w 408"/>
                  <a:gd name="T29" fmla="*/ 114 h 226"/>
                  <a:gd name="T30" fmla="*/ 173 w 408"/>
                  <a:gd name="T31" fmla="*/ 104 h 226"/>
                  <a:gd name="T32" fmla="*/ 155 w 408"/>
                  <a:gd name="T33" fmla="*/ 92 h 226"/>
                  <a:gd name="T34" fmla="*/ 131 w 408"/>
                  <a:gd name="T35" fmla="*/ 76 h 226"/>
                  <a:gd name="T36" fmla="*/ 0 w 408"/>
                  <a:gd name="T37" fmla="*/ 43 h 226"/>
                  <a:gd name="T38" fmla="*/ 18 w 408"/>
                  <a:gd name="T39" fmla="*/ 94 h 226"/>
                  <a:gd name="T40" fmla="*/ 74 w 408"/>
                  <a:gd name="T41" fmla="*/ 71 h 226"/>
                  <a:gd name="T42" fmla="*/ 47 w 408"/>
                  <a:gd name="T43" fmla="*/ 49 h 226"/>
                  <a:gd name="T44" fmla="*/ 29 w 408"/>
                  <a:gd name="T45" fmla="*/ 74 h 226"/>
                  <a:gd name="T46" fmla="*/ 44 w 408"/>
                  <a:gd name="T47" fmla="*/ 85 h 226"/>
                  <a:gd name="T48" fmla="*/ 27 w 408"/>
                  <a:gd name="T49" fmla="*/ 59 h 226"/>
                  <a:gd name="T50" fmla="*/ 73 w 408"/>
                  <a:gd name="T51" fmla="*/ 56 h 226"/>
                  <a:gd name="T52" fmla="*/ 118 w 408"/>
                  <a:gd name="T53" fmla="*/ 117 h 226"/>
                  <a:gd name="T54" fmla="*/ 148 w 408"/>
                  <a:gd name="T55" fmla="*/ 138 h 226"/>
                  <a:gd name="T56" fmla="*/ 162 w 408"/>
                  <a:gd name="T57" fmla="*/ 143 h 226"/>
                  <a:gd name="T58" fmla="*/ 176 w 408"/>
                  <a:gd name="T59" fmla="*/ 145 h 226"/>
                  <a:gd name="T60" fmla="*/ 187 w 408"/>
                  <a:gd name="T61" fmla="*/ 155 h 226"/>
                  <a:gd name="T62" fmla="*/ 176 w 408"/>
                  <a:gd name="T63" fmla="*/ 184 h 226"/>
                  <a:gd name="T64" fmla="*/ 162 w 408"/>
                  <a:gd name="T65" fmla="*/ 182 h 226"/>
                  <a:gd name="T66" fmla="*/ 162 w 408"/>
                  <a:gd name="T67" fmla="*/ 177 h 226"/>
                  <a:gd name="T68" fmla="*/ 173 w 408"/>
                  <a:gd name="T69" fmla="*/ 180 h 226"/>
                  <a:gd name="T70" fmla="*/ 182 w 408"/>
                  <a:gd name="T71" fmla="*/ 153 h 226"/>
                  <a:gd name="T72" fmla="*/ 173 w 408"/>
                  <a:gd name="T73" fmla="*/ 148 h 226"/>
                  <a:gd name="T74" fmla="*/ 155 w 408"/>
                  <a:gd name="T75" fmla="*/ 150 h 226"/>
                  <a:gd name="T76" fmla="*/ 148 w 408"/>
                  <a:gd name="T77" fmla="*/ 187 h 226"/>
                  <a:gd name="T78" fmla="*/ 163 w 408"/>
                  <a:gd name="T79" fmla="*/ 198 h 226"/>
                  <a:gd name="T80" fmla="*/ 176 w 408"/>
                  <a:gd name="T81" fmla="*/ 203 h 226"/>
                  <a:gd name="T82" fmla="*/ 193 w 408"/>
                  <a:gd name="T83" fmla="*/ 211 h 226"/>
                  <a:gd name="T84" fmla="*/ 210 w 408"/>
                  <a:gd name="T85" fmla="*/ 226 h 226"/>
                  <a:gd name="T86" fmla="*/ 223 w 408"/>
                  <a:gd name="T87" fmla="*/ 215 h 226"/>
                  <a:gd name="T88" fmla="*/ 242 w 408"/>
                  <a:gd name="T89" fmla="*/ 205 h 226"/>
                  <a:gd name="T90" fmla="*/ 261 w 408"/>
                  <a:gd name="T91" fmla="*/ 192 h 226"/>
                  <a:gd name="T92" fmla="*/ 248 w 408"/>
                  <a:gd name="T93" fmla="*/ 148 h 226"/>
                  <a:gd name="T94" fmla="*/ 236 w 408"/>
                  <a:gd name="T95" fmla="*/ 153 h 226"/>
                  <a:gd name="T96" fmla="*/ 238 w 408"/>
                  <a:gd name="T97" fmla="*/ 179 h 226"/>
                  <a:gd name="T98" fmla="*/ 248 w 408"/>
                  <a:gd name="T99" fmla="*/ 178 h 226"/>
                  <a:gd name="T100" fmla="*/ 259 w 408"/>
                  <a:gd name="T101" fmla="*/ 173 h 226"/>
                  <a:gd name="T102" fmla="*/ 242 w 408"/>
                  <a:gd name="T103" fmla="*/ 184 h 226"/>
                  <a:gd name="T104" fmla="*/ 230 w 408"/>
                  <a:gd name="T105" fmla="*/ 178 h 226"/>
                  <a:gd name="T106" fmla="*/ 235 w 408"/>
                  <a:gd name="T107" fmla="*/ 148 h 226"/>
                  <a:gd name="T108" fmla="*/ 248 w 408"/>
                  <a:gd name="T109" fmla="*/ 144 h 226"/>
                  <a:gd name="T110" fmla="*/ 261 w 408"/>
                  <a:gd name="T111" fmla="*/ 141 h 226"/>
                  <a:gd name="T112" fmla="*/ 340 w 408"/>
                  <a:gd name="T113" fmla="*/ 79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08" h="226">
                    <a:moveTo>
                      <a:pt x="333" y="62"/>
                    </a:moveTo>
                    <a:cubicBezTo>
                      <a:pt x="333" y="56"/>
                      <a:pt x="335" y="50"/>
                      <a:pt x="341" y="45"/>
                    </a:cubicBezTo>
                    <a:cubicBezTo>
                      <a:pt x="342" y="44"/>
                      <a:pt x="342" y="44"/>
                      <a:pt x="342" y="44"/>
                    </a:cubicBezTo>
                    <a:cubicBezTo>
                      <a:pt x="344" y="43"/>
                      <a:pt x="345" y="42"/>
                      <a:pt x="346" y="42"/>
                    </a:cubicBezTo>
                    <a:cubicBezTo>
                      <a:pt x="350" y="39"/>
                      <a:pt x="356" y="39"/>
                      <a:pt x="361" y="40"/>
                    </a:cubicBezTo>
                    <a:cubicBezTo>
                      <a:pt x="366" y="41"/>
                      <a:pt x="370" y="44"/>
                      <a:pt x="373" y="48"/>
                    </a:cubicBezTo>
                    <a:cubicBezTo>
                      <a:pt x="374" y="49"/>
                      <a:pt x="375" y="51"/>
                      <a:pt x="376" y="52"/>
                    </a:cubicBezTo>
                    <a:cubicBezTo>
                      <a:pt x="378" y="56"/>
                      <a:pt x="378" y="60"/>
                      <a:pt x="377" y="63"/>
                    </a:cubicBezTo>
                    <a:cubicBezTo>
                      <a:pt x="377" y="66"/>
                      <a:pt x="375" y="68"/>
                      <a:pt x="373" y="69"/>
                    </a:cubicBezTo>
                    <a:cubicBezTo>
                      <a:pt x="372" y="71"/>
                      <a:pt x="369" y="72"/>
                      <a:pt x="367" y="73"/>
                    </a:cubicBezTo>
                    <a:cubicBezTo>
                      <a:pt x="364" y="73"/>
                      <a:pt x="360" y="73"/>
                      <a:pt x="357" y="71"/>
                    </a:cubicBezTo>
                    <a:cubicBezTo>
                      <a:pt x="356" y="70"/>
                      <a:pt x="356" y="69"/>
                      <a:pt x="357" y="68"/>
                    </a:cubicBezTo>
                    <a:cubicBezTo>
                      <a:pt x="357" y="67"/>
                      <a:pt x="358" y="67"/>
                      <a:pt x="359" y="67"/>
                    </a:cubicBezTo>
                    <a:cubicBezTo>
                      <a:pt x="362" y="69"/>
                      <a:pt x="364" y="69"/>
                      <a:pt x="366" y="69"/>
                    </a:cubicBezTo>
                    <a:cubicBezTo>
                      <a:pt x="368" y="68"/>
                      <a:pt x="369" y="68"/>
                      <a:pt x="371" y="66"/>
                    </a:cubicBezTo>
                    <a:cubicBezTo>
                      <a:pt x="372" y="65"/>
                      <a:pt x="373" y="64"/>
                      <a:pt x="373" y="62"/>
                    </a:cubicBezTo>
                    <a:cubicBezTo>
                      <a:pt x="374" y="60"/>
                      <a:pt x="374" y="57"/>
                      <a:pt x="372" y="54"/>
                    </a:cubicBezTo>
                    <a:cubicBezTo>
                      <a:pt x="372" y="53"/>
                      <a:pt x="371" y="52"/>
                      <a:pt x="370" y="51"/>
                    </a:cubicBezTo>
                    <a:cubicBezTo>
                      <a:pt x="368" y="47"/>
                      <a:pt x="364" y="45"/>
                      <a:pt x="360" y="44"/>
                    </a:cubicBezTo>
                    <a:cubicBezTo>
                      <a:pt x="356" y="43"/>
                      <a:pt x="351" y="43"/>
                      <a:pt x="348" y="45"/>
                    </a:cubicBezTo>
                    <a:cubicBezTo>
                      <a:pt x="347" y="46"/>
                      <a:pt x="346" y="46"/>
                      <a:pt x="345" y="47"/>
                    </a:cubicBezTo>
                    <a:cubicBezTo>
                      <a:pt x="344" y="47"/>
                      <a:pt x="344" y="47"/>
                      <a:pt x="344" y="48"/>
                    </a:cubicBezTo>
                    <a:cubicBezTo>
                      <a:pt x="339" y="52"/>
                      <a:pt x="337" y="57"/>
                      <a:pt x="337" y="62"/>
                    </a:cubicBezTo>
                    <a:cubicBezTo>
                      <a:pt x="339" y="77"/>
                      <a:pt x="358" y="86"/>
                      <a:pt x="361" y="101"/>
                    </a:cubicBezTo>
                    <a:cubicBezTo>
                      <a:pt x="364" y="116"/>
                      <a:pt x="377" y="121"/>
                      <a:pt x="393" y="112"/>
                    </a:cubicBezTo>
                    <a:cubicBezTo>
                      <a:pt x="390" y="100"/>
                      <a:pt x="394" y="89"/>
                      <a:pt x="400" y="77"/>
                    </a:cubicBezTo>
                    <a:cubicBezTo>
                      <a:pt x="405" y="67"/>
                      <a:pt x="408" y="58"/>
                      <a:pt x="408" y="49"/>
                    </a:cubicBezTo>
                    <a:cubicBezTo>
                      <a:pt x="408" y="39"/>
                      <a:pt x="408" y="39"/>
                      <a:pt x="408" y="39"/>
                    </a:cubicBezTo>
                    <a:cubicBezTo>
                      <a:pt x="406" y="20"/>
                      <a:pt x="393" y="8"/>
                      <a:pt x="373" y="0"/>
                    </a:cubicBezTo>
                    <a:cubicBezTo>
                      <a:pt x="287" y="67"/>
                      <a:pt x="287" y="67"/>
                      <a:pt x="287" y="67"/>
                    </a:cubicBezTo>
                    <a:cubicBezTo>
                      <a:pt x="274" y="77"/>
                      <a:pt x="274" y="77"/>
                      <a:pt x="274" y="77"/>
                    </a:cubicBezTo>
                    <a:cubicBezTo>
                      <a:pt x="261" y="86"/>
                      <a:pt x="261" y="86"/>
                      <a:pt x="261" y="86"/>
                    </a:cubicBezTo>
                    <a:cubicBezTo>
                      <a:pt x="248" y="96"/>
                      <a:pt x="248" y="96"/>
                      <a:pt x="248" y="96"/>
                    </a:cubicBezTo>
                    <a:cubicBezTo>
                      <a:pt x="242" y="101"/>
                      <a:pt x="242" y="101"/>
                      <a:pt x="242" y="101"/>
                    </a:cubicBezTo>
                    <a:cubicBezTo>
                      <a:pt x="236" y="106"/>
                      <a:pt x="236" y="106"/>
                      <a:pt x="236" y="106"/>
                    </a:cubicBezTo>
                    <a:cubicBezTo>
                      <a:pt x="230" y="111"/>
                      <a:pt x="230" y="111"/>
                      <a:pt x="230" y="111"/>
                    </a:cubicBezTo>
                    <a:cubicBezTo>
                      <a:pt x="223" y="115"/>
                      <a:pt x="223" y="115"/>
                      <a:pt x="223" y="115"/>
                    </a:cubicBezTo>
                    <a:cubicBezTo>
                      <a:pt x="217" y="120"/>
                      <a:pt x="217" y="120"/>
                      <a:pt x="217" y="120"/>
                    </a:cubicBezTo>
                    <a:cubicBezTo>
                      <a:pt x="211" y="124"/>
                      <a:pt x="211" y="124"/>
                      <a:pt x="211" y="124"/>
                    </a:cubicBezTo>
                    <a:cubicBezTo>
                      <a:pt x="208" y="127"/>
                      <a:pt x="208" y="127"/>
                      <a:pt x="208" y="127"/>
                    </a:cubicBezTo>
                    <a:cubicBezTo>
                      <a:pt x="208" y="127"/>
                      <a:pt x="206" y="127"/>
                      <a:pt x="206" y="127"/>
                    </a:cubicBezTo>
                    <a:cubicBezTo>
                      <a:pt x="205" y="126"/>
                      <a:pt x="205" y="126"/>
                      <a:pt x="205" y="126"/>
                    </a:cubicBezTo>
                    <a:cubicBezTo>
                      <a:pt x="199" y="123"/>
                      <a:pt x="199" y="123"/>
                      <a:pt x="199" y="123"/>
                    </a:cubicBezTo>
                    <a:cubicBezTo>
                      <a:pt x="193" y="119"/>
                      <a:pt x="193" y="119"/>
                      <a:pt x="193" y="119"/>
                    </a:cubicBezTo>
                    <a:cubicBezTo>
                      <a:pt x="187" y="114"/>
                      <a:pt x="187" y="114"/>
                      <a:pt x="187" y="114"/>
                    </a:cubicBezTo>
                    <a:cubicBezTo>
                      <a:pt x="182" y="110"/>
                      <a:pt x="182" y="110"/>
                      <a:pt x="182" y="110"/>
                    </a:cubicBezTo>
                    <a:cubicBezTo>
                      <a:pt x="176" y="106"/>
                      <a:pt x="176" y="106"/>
                      <a:pt x="176" y="106"/>
                    </a:cubicBezTo>
                    <a:cubicBezTo>
                      <a:pt x="173" y="104"/>
                      <a:pt x="173" y="104"/>
                      <a:pt x="173" y="104"/>
                    </a:cubicBezTo>
                    <a:cubicBezTo>
                      <a:pt x="169" y="102"/>
                      <a:pt x="169" y="102"/>
                      <a:pt x="169" y="102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55" y="92"/>
                      <a:pt x="155" y="92"/>
                      <a:pt x="155" y="92"/>
                    </a:cubicBezTo>
                    <a:cubicBezTo>
                      <a:pt x="148" y="88"/>
                      <a:pt x="148" y="88"/>
                      <a:pt x="148" y="88"/>
                    </a:cubicBezTo>
                    <a:cubicBezTo>
                      <a:pt x="144" y="84"/>
                      <a:pt x="144" y="84"/>
                      <a:pt x="144" y="84"/>
                    </a:cubicBezTo>
                    <a:cubicBezTo>
                      <a:pt x="131" y="76"/>
                      <a:pt x="131" y="76"/>
                      <a:pt x="131" y="76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15" y="15"/>
                      <a:pt x="1" y="24"/>
                      <a:pt x="0" y="4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9"/>
                      <a:pt x="0" y="50"/>
                      <a:pt x="0" y="52"/>
                    </a:cubicBezTo>
                    <a:cubicBezTo>
                      <a:pt x="2" y="66"/>
                      <a:pt x="8" y="80"/>
                      <a:pt x="18" y="94"/>
                    </a:cubicBezTo>
                    <a:cubicBezTo>
                      <a:pt x="26" y="106"/>
                      <a:pt x="28" y="118"/>
                      <a:pt x="22" y="130"/>
                    </a:cubicBezTo>
                    <a:cubicBezTo>
                      <a:pt x="47" y="137"/>
                      <a:pt x="63" y="126"/>
                      <a:pt x="60" y="98"/>
                    </a:cubicBezTo>
                    <a:cubicBezTo>
                      <a:pt x="71" y="92"/>
                      <a:pt x="75" y="84"/>
                      <a:pt x="74" y="71"/>
                    </a:cubicBezTo>
                    <a:cubicBezTo>
                      <a:pt x="74" y="66"/>
                      <a:pt x="72" y="62"/>
                      <a:pt x="70" y="58"/>
                    </a:cubicBezTo>
                    <a:cubicBezTo>
                      <a:pt x="67" y="55"/>
                      <a:pt x="64" y="53"/>
                      <a:pt x="60" y="51"/>
                    </a:cubicBezTo>
                    <a:cubicBezTo>
                      <a:pt x="56" y="50"/>
                      <a:pt x="51" y="49"/>
                      <a:pt x="47" y="49"/>
                    </a:cubicBezTo>
                    <a:cubicBezTo>
                      <a:pt x="40" y="50"/>
                      <a:pt x="33" y="55"/>
                      <a:pt x="30" y="61"/>
                    </a:cubicBezTo>
                    <a:cubicBezTo>
                      <a:pt x="29" y="63"/>
                      <a:pt x="28" y="65"/>
                      <a:pt x="28" y="67"/>
                    </a:cubicBezTo>
                    <a:cubicBezTo>
                      <a:pt x="28" y="70"/>
                      <a:pt x="28" y="72"/>
                      <a:pt x="29" y="74"/>
                    </a:cubicBezTo>
                    <a:cubicBezTo>
                      <a:pt x="31" y="77"/>
                      <a:pt x="36" y="80"/>
                      <a:pt x="44" y="81"/>
                    </a:cubicBezTo>
                    <a:cubicBezTo>
                      <a:pt x="45" y="81"/>
                      <a:pt x="46" y="82"/>
                      <a:pt x="46" y="83"/>
                    </a:cubicBezTo>
                    <a:cubicBezTo>
                      <a:pt x="46" y="84"/>
                      <a:pt x="45" y="85"/>
                      <a:pt x="44" y="85"/>
                    </a:cubicBezTo>
                    <a:cubicBezTo>
                      <a:pt x="34" y="84"/>
                      <a:pt x="28" y="80"/>
                      <a:pt x="26" y="76"/>
                    </a:cubicBezTo>
                    <a:cubicBezTo>
                      <a:pt x="24" y="73"/>
                      <a:pt x="24" y="70"/>
                      <a:pt x="24" y="67"/>
                    </a:cubicBezTo>
                    <a:cubicBezTo>
                      <a:pt x="24" y="64"/>
                      <a:pt x="25" y="61"/>
                      <a:pt x="27" y="59"/>
                    </a:cubicBezTo>
                    <a:cubicBezTo>
                      <a:pt x="31" y="52"/>
                      <a:pt x="38" y="46"/>
                      <a:pt x="46" y="46"/>
                    </a:cubicBezTo>
                    <a:cubicBezTo>
                      <a:pt x="52" y="45"/>
                      <a:pt x="57" y="46"/>
                      <a:pt x="61" y="48"/>
                    </a:cubicBezTo>
                    <a:cubicBezTo>
                      <a:pt x="66" y="49"/>
                      <a:pt x="70" y="52"/>
                      <a:pt x="73" y="56"/>
                    </a:cubicBezTo>
                    <a:cubicBezTo>
                      <a:pt x="76" y="60"/>
                      <a:pt x="78" y="65"/>
                      <a:pt x="78" y="71"/>
                    </a:cubicBezTo>
                    <a:cubicBezTo>
                      <a:pt x="78" y="76"/>
                      <a:pt x="78" y="81"/>
                      <a:pt x="76" y="88"/>
                    </a:cubicBezTo>
                    <a:cubicBezTo>
                      <a:pt x="90" y="97"/>
                      <a:pt x="104" y="107"/>
                      <a:pt x="118" y="117"/>
                    </a:cubicBezTo>
                    <a:cubicBezTo>
                      <a:pt x="122" y="120"/>
                      <a:pt x="127" y="123"/>
                      <a:pt x="131" y="126"/>
                    </a:cubicBezTo>
                    <a:cubicBezTo>
                      <a:pt x="135" y="129"/>
                      <a:pt x="140" y="132"/>
                      <a:pt x="144" y="135"/>
                    </a:cubicBezTo>
                    <a:cubicBezTo>
                      <a:pt x="145" y="136"/>
                      <a:pt x="147" y="137"/>
                      <a:pt x="148" y="138"/>
                    </a:cubicBezTo>
                    <a:cubicBezTo>
                      <a:pt x="151" y="140"/>
                      <a:pt x="153" y="141"/>
                      <a:pt x="155" y="143"/>
                    </a:cubicBezTo>
                    <a:cubicBezTo>
                      <a:pt x="155" y="143"/>
                      <a:pt x="156" y="143"/>
                      <a:pt x="156" y="144"/>
                    </a:cubicBezTo>
                    <a:cubicBezTo>
                      <a:pt x="158" y="143"/>
                      <a:pt x="160" y="143"/>
                      <a:pt x="162" y="143"/>
                    </a:cubicBezTo>
                    <a:cubicBezTo>
                      <a:pt x="164" y="143"/>
                      <a:pt x="166" y="143"/>
                      <a:pt x="169" y="144"/>
                    </a:cubicBezTo>
                    <a:cubicBezTo>
                      <a:pt x="170" y="144"/>
                      <a:pt x="172" y="144"/>
                      <a:pt x="173" y="145"/>
                    </a:cubicBezTo>
                    <a:cubicBezTo>
                      <a:pt x="174" y="145"/>
                      <a:pt x="175" y="145"/>
                      <a:pt x="176" y="145"/>
                    </a:cubicBezTo>
                    <a:cubicBezTo>
                      <a:pt x="176" y="145"/>
                      <a:pt x="177" y="146"/>
                      <a:pt x="178" y="146"/>
                    </a:cubicBezTo>
                    <a:cubicBezTo>
                      <a:pt x="179" y="147"/>
                      <a:pt x="180" y="147"/>
                      <a:pt x="182" y="148"/>
                    </a:cubicBezTo>
                    <a:cubicBezTo>
                      <a:pt x="184" y="150"/>
                      <a:pt x="186" y="152"/>
                      <a:pt x="187" y="155"/>
                    </a:cubicBezTo>
                    <a:cubicBezTo>
                      <a:pt x="191" y="161"/>
                      <a:pt x="190" y="168"/>
                      <a:pt x="187" y="174"/>
                    </a:cubicBezTo>
                    <a:cubicBezTo>
                      <a:pt x="186" y="177"/>
                      <a:pt x="184" y="179"/>
                      <a:pt x="182" y="181"/>
                    </a:cubicBezTo>
                    <a:cubicBezTo>
                      <a:pt x="180" y="182"/>
                      <a:pt x="178" y="183"/>
                      <a:pt x="176" y="184"/>
                    </a:cubicBezTo>
                    <a:cubicBezTo>
                      <a:pt x="175" y="184"/>
                      <a:pt x="174" y="184"/>
                      <a:pt x="173" y="184"/>
                    </a:cubicBezTo>
                    <a:cubicBezTo>
                      <a:pt x="172" y="184"/>
                      <a:pt x="170" y="184"/>
                      <a:pt x="169" y="184"/>
                    </a:cubicBezTo>
                    <a:cubicBezTo>
                      <a:pt x="166" y="184"/>
                      <a:pt x="164" y="183"/>
                      <a:pt x="162" y="182"/>
                    </a:cubicBezTo>
                    <a:cubicBezTo>
                      <a:pt x="161" y="181"/>
                      <a:pt x="161" y="181"/>
                      <a:pt x="160" y="181"/>
                    </a:cubicBezTo>
                    <a:cubicBezTo>
                      <a:pt x="159" y="180"/>
                      <a:pt x="159" y="179"/>
                      <a:pt x="159" y="178"/>
                    </a:cubicBezTo>
                    <a:cubicBezTo>
                      <a:pt x="160" y="177"/>
                      <a:pt x="161" y="177"/>
                      <a:pt x="162" y="177"/>
                    </a:cubicBezTo>
                    <a:cubicBezTo>
                      <a:pt x="162" y="177"/>
                      <a:pt x="162" y="177"/>
                      <a:pt x="162" y="177"/>
                    </a:cubicBezTo>
                    <a:cubicBezTo>
                      <a:pt x="164" y="179"/>
                      <a:pt x="167" y="180"/>
                      <a:pt x="169" y="180"/>
                    </a:cubicBezTo>
                    <a:cubicBezTo>
                      <a:pt x="170" y="180"/>
                      <a:pt x="172" y="181"/>
                      <a:pt x="173" y="180"/>
                    </a:cubicBezTo>
                    <a:cubicBezTo>
                      <a:pt x="174" y="180"/>
                      <a:pt x="175" y="180"/>
                      <a:pt x="176" y="180"/>
                    </a:cubicBezTo>
                    <a:cubicBezTo>
                      <a:pt x="178" y="179"/>
                      <a:pt x="180" y="178"/>
                      <a:pt x="182" y="176"/>
                    </a:cubicBezTo>
                    <a:cubicBezTo>
                      <a:pt x="187" y="170"/>
                      <a:pt x="187" y="159"/>
                      <a:pt x="182" y="153"/>
                    </a:cubicBezTo>
                    <a:cubicBezTo>
                      <a:pt x="180" y="152"/>
                      <a:pt x="178" y="150"/>
                      <a:pt x="176" y="150"/>
                    </a:cubicBezTo>
                    <a:cubicBezTo>
                      <a:pt x="176" y="150"/>
                      <a:pt x="176" y="149"/>
                      <a:pt x="176" y="149"/>
                    </a:cubicBezTo>
                    <a:cubicBezTo>
                      <a:pt x="175" y="149"/>
                      <a:pt x="174" y="149"/>
                      <a:pt x="173" y="148"/>
                    </a:cubicBezTo>
                    <a:cubicBezTo>
                      <a:pt x="171" y="148"/>
                      <a:pt x="170" y="148"/>
                      <a:pt x="169" y="147"/>
                    </a:cubicBezTo>
                    <a:cubicBezTo>
                      <a:pt x="166" y="147"/>
                      <a:pt x="164" y="147"/>
                      <a:pt x="162" y="147"/>
                    </a:cubicBezTo>
                    <a:cubicBezTo>
                      <a:pt x="159" y="148"/>
                      <a:pt x="157" y="149"/>
                      <a:pt x="155" y="150"/>
                    </a:cubicBezTo>
                    <a:cubicBezTo>
                      <a:pt x="152" y="152"/>
                      <a:pt x="150" y="155"/>
                      <a:pt x="148" y="158"/>
                    </a:cubicBezTo>
                    <a:cubicBezTo>
                      <a:pt x="148" y="160"/>
                      <a:pt x="147" y="162"/>
                      <a:pt x="146" y="164"/>
                    </a:cubicBezTo>
                    <a:cubicBezTo>
                      <a:pt x="143" y="172"/>
                      <a:pt x="144" y="180"/>
                      <a:pt x="148" y="187"/>
                    </a:cubicBezTo>
                    <a:cubicBezTo>
                      <a:pt x="150" y="189"/>
                      <a:pt x="152" y="192"/>
                      <a:pt x="155" y="194"/>
                    </a:cubicBezTo>
                    <a:cubicBezTo>
                      <a:pt x="157" y="195"/>
                      <a:pt x="159" y="196"/>
                      <a:pt x="162" y="197"/>
                    </a:cubicBezTo>
                    <a:cubicBezTo>
                      <a:pt x="162" y="198"/>
                      <a:pt x="162" y="198"/>
                      <a:pt x="163" y="198"/>
                    </a:cubicBezTo>
                    <a:cubicBezTo>
                      <a:pt x="165" y="199"/>
                      <a:pt x="167" y="200"/>
                      <a:pt x="169" y="200"/>
                    </a:cubicBezTo>
                    <a:cubicBezTo>
                      <a:pt x="170" y="201"/>
                      <a:pt x="172" y="201"/>
                      <a:pt x="173" y="202"/>
                    </a:cubicBezTo>
                    <a:cubicBezTo>
                      <a:pt x="174" y="202"/>
                      <a:pt x="175" y="203"/>
                      <a:pt x="176" y="203"/>
                    </a:cubicBezTo>
                    <a:cubicBezTo>
                      <a:pt x="178" y="204"/>
                      <a:pt x="180" y="205"/>
                      <a:pt x="182" y="205"/>
                    </a:cubicBezTo>
                    <a:cubicBezTo>
                      <a:pt x="184" y="206"/>
                      <a:pt x="185" y="207"/>
                      <a:pt x="187" y="208"/>
                    </a:cubicBezTo>
                    <a:cubicBezTo>
                      <a:pt x="189" y="209"/>
                      <a:pt x="191" y="210"/>
                      <a:pt x="193" y="211"/>
                    </a:cubicBezTo>
                    <a:cubicBezTo>
                      <a:pt x="195" y="212"/>
                      <a:pt x="198" y="213"/>
                      <a:pt x="199" y="214"/>
                    </a:cubicBezTo>
                    <a:cubicBezTo>
                      <a:pt x="201" y="216"/>
                      <a:pt x="203" y="217"/>
                      <a:pt x="205" y="219"/>
                    </a:cubicBezTo>
                    <a:cubicBezTo>
                      <a:pt x="207" y="221"/>
                      <a:pt x="208" y="224"/>
                      <a:pt x="210" y="226"/>
                    </a:cubicBezTo>
                    <a:cubicBezTo>
                      <a:pt x="210" y="226"/>
                      <a:pt x="211" y="225"/>
                      <a:pt x="211" y="225"/>
                    </a:cubicBezTo>
                    <a:cubicBezTo>
                      <a:pt x="213" y="223"/>
                      <a:pt x="215" y="221"/>
                      <a:pt x="217" y="219"/>
                    </a:cubicBezTo>
                    <a:cubicBezTo>
                      <a:pt x="219" y="217"/>
                      <a:pt x="221" y="216"/>
                      <a:pt x="223" y="215"/>
                    </a:cubicBezTo>
                    <a:cubicBezTo>
                      <a:pt x="225" y="213"/>
                      <a:pt x="228" y="212"/>
                      <a:pt x="230" y="211"/>
                    </a:cubicBezTo>
                    <a:cubicBezTo>
                      <a:pt x="232" y="210"/>
                      <a:pt x="234" y="209"/>
                      <a:pt x="236" y="208"/>
                    </a:cubicBezTo>
                    <a:cubicBezTo>
                      <a:pt x="238" y="207"/>
                      <a:pt x="240" y="206"/>
                      <a:pt x="242" y="205"/>
                    </a:cubicBezTo>
                    <a:cubicBezTo>
                      <a:pt x="244" y="204"/>
                      <a:pt x="246" y="203"/>
                      <a:pt x="248" y="202"/>
                    </a:cubicBezTo>
                    <a:cubicBezTo>
                      <a:pt x="249" y="202"/>
                      <a:pt x="249" y="202"/>
                      <a:pt x="250" y="201"/>
                    </a:cubicBezTo>
                    <a:cubicBezTo>
                      <a:pt x="254" y="199"/>
                      <a:pt x="258" y="196"/>
                      <a:pt x="261" y="192"/>
                    </a:cubicBezTo>
                    <a:cubicBezTo>
                      <a:pt x="272" y="178"/>
                      <a:pt x="276" y="157"/>
                      <a:pt x="261" y="150"/>
                    </a:cubicBezTo>
                    <a:cubicBezTo>
                      <a:pt x="259" y="149"/>
                      <a:pt x="256" y="148"/>
                      <a:pt x="252" y="148"/>
                    </a:cubicBezTo>
                    <a:cubicBezTo>
                      <a:pt x="251" y="148"/>
                      <a:pt x="250" y="148"/>
                      <a:pt x="248" y="148"/>
                    </a:cubicBezTo>
                    <a:cubicBezTo>
                      <a:pt x="246" y="148"/>
                      <a:pt x="244" y="149"/>
                      <a:pt x="242" y="149"/>
                    </a:cubicBezTo>
                    <a:cubicBezTo>
                      <a:pt x="240" y="150"/>
                      <a:pt x="239" y="151"/>
                      <a:pt x="237" y="152"/>
                    </a:cubicBezTo>
                    <a:cubicBezTo>
                      <a:pt x="237" y="152"/>
                      <a:pt x="236" y="152"/>
                      <a:pt x="236" y="153"/>
                    </a:cubicBezTo>
                    <a:cubicBezTo>
                      <a:pt x="230" y="158"/>
                      <a:pt x="228" y="169"/>
                      <a:pt x="233" y="176"/>
                    </a:cubicBezTo>
                    <a:cubicBezTo>
                      <a:pt x="234" y="177"/>
                      <a:pt x="235" y="178"/>
                      <a:pt x="236" y="178"/>
                    </a:cubicBezTo>
                    <a:cubicBezTo>
                      <a:pt x="237" y="179"/>
                      <a:pt x="237" y="179"/>
                      <a:pt x="238" y="179"/>
                    </a:cubicBezTo>
                    <a:cubicBezTo>
                      <a:pt x="240" y="180"/>
                      <a:pt x="241" y="180"/>
                      <a:pt x="242" y="180"/>
                    </a:cubicBezTo>
                    <a:cubicBezTo>
                      <a:pt x="243" y="180"/>
                      <a:pt x="244" y="180"/>
                      <a:pt x="245" y="179"/>
                    </a:cubicBezTo>
                    <a:cubicBezTo>
                      <a:pt x="246" y="179"/>
                      <a:pt x="247" y="179"/>
                      <a:pt x="248" y="178"/>
                    </a:cubicBezTo>
                    <a:cubicBezTo>
                      <a:pt x="251" y="177"/>
                      <a:pt x="253" y="174"/>
                      <a:pt x="256" y="171"/>
                    </a:cubicBezTo>
                    <a:cubicBezTo>
                      <a:pt x="256" y="170"/>
                      <a:pt x="258" y="170"/>
                      <a:pt x="258" y="171"/>
                    </a:cubicBezTo>
                    <a:cubicBezTo>
                      <a:pt x="259" y="171"/>
                      <a:pt x="259" y="173"/>
                      <a:pt x="259" y="173"/>
                    </a:cubicBezTo>
                    <a:cubicBezTo>
                      <a:pt x="256" y="178"/>
                      <a:pt x="252" y="181"/>
                      <a:pt x="248" y="182"/>
                    </a:cubicBezTo>
                    <a:cubicBezTo>
                      <a:pt x="248" y="183"/>
                      <a:pt x="247" y="183"/>
                      <a:pt x="246" y="183"/>
                    </a:cubicBezTo>
                    <a:cubicBezTo>
                      <a:pt x="245" y="183"/>
                      <a:pt x="243" y="184"/>
                      <a:pt x="242" y="184"/>
                    </a:cubicBezTo>
                    <a:cubicBezTo>
                      <a:pt x="240" y="184"/>
                      <a:pt x="239" y="184"/>
                      <a:pt x="237" y="183"/>
                    </a:cubicBezTo>
                    <a:cubicBezTo>
                      <a:pt x="237" y="183"/>
                      <a:pt x="236" y="183"/>
                      <a:pt x="236" y="183"/>
                    </a:cubicBezTo>
                    <a:cubicBezTo>
                      <a:pt x="233" y="182"/>
                      <a:pt x="232" y="180"/>
                      <a:pt x="230" y="178"/>
                    </a:cubicBezTo>
                    <a:cubicBezTo>
                      <a:pt x="230" y="178"/>
                      <a:pt x="230" y="178"/>
                      <a:pt x="230" y="178"/>
                    </a:cubicBezTo>
                    <a:cubicBezTo>
                      <a:pt x="225" y="171"/>
                      <a:pt x="225" y="161"/>
                      <a:pt x="230" y="154"/>
                    </a:cubicBezTo>
                    <a:cubicBezTo>
                      <a:pt x="231" y="152"/>
                      <a:pt x="233" y="150"/>
                      <a:pt x="235" y="148"/>
                    </a:cubicBezTo>
                    <a:cubicBezTo>
                      <a:pt x="235" y="148"/>
                      <a:pt x="235" y="148"/>
                      <a:pt x="236" y="148"/>
                    </a:cubicBezTo>
                    <a:cubicBezTo>
                      <a:pt x="238" y="147"/>
                      <a:pt x="240" y="146"/>
                      <a:pt x="242" y="145"/>
                    </a:cubicBezTo>
                    <a:cubicBezTo>
                      <a:pt x="244" y="145"/>
                      <a:pt x="246" y="144"/>
                      <a:pt x="248" y="144"/>
                    </a:cubicBezTo>
                    <a:cubicBezTo>
                      <a:pt x="250" y="144"/>
                      <a:pt x="251" y="144"/>
                      <a:pt x="252" y="144"/>
                    </a:cubicBezTo>
                    <a:cubicBezTo>
                      <a:pt x="254" y="144"/>
                      <a:pt x="256" y="144"/>
                      <a:pt x="257" y="144"/>
                    </a:cubicBezTo>
                    <a:cubicBezTo>
                      <a:pt x="259" y="143"/>
                      <a:pt x="260" y="142"/>
                      <a:pt x="261" y="141"/>
                    </a:cubicBezTo>
                    <a:cubicBezTo>
                      <a:pt x="265" y="138"/>
                      <a:pt x="269" y="135"/>
                      <a:pt x="274" y="131"/>
                    </a:cubicBezTo>
                    <a:cubicBezTo>
                      <a:pt x="278" y="128"/>
                      <a:pt x="282" y="125"/>
                      <a:pt x="287" y="121"/>
                    </a:cubicBezTo>
                    <a:cubicBezTo>
                      <a:pt x="305" y="107"/>
                      <a:pt x="322" y="93"/>
                      <a:pt x="340" y="79"/>
                    </a:cubicBezTo>
                    <a:cubicBezTo>
                      <a:pt x="336" y="74"/>
                      <a:pt x="333" y="68"/>
                      <a:pt x="3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56"/>
              <p:cNvSpPr/>
              <p:nvPr/>
            </p:nvSpPr>
            <p:spPr bwMode="auto">
              <a:xfrm>
                <a:off x="5032375" y="5505451"/>
                <a:ext cx="50800" cy="34925"/>
              </a:xfrm>
              <a:custGeom>
                <a:avLst/>
                <a:gdLst>
                  <a:gd name="T0" fmla="*/ 17 w 32"/>
                  <a:gd name="T1" fmla="*/ 22 h 22"/>
                  <a:gd name="T2" fmla="*/ 27 w 32"/>
                  <a:gd name="T3" fmla="*/ 15 h 22"/>
                  <a:gd name="T4" fmla="*/ 32 w 32"/>
                  <a:gd name="T5" fmla="*/ 12 h 22"/>
                  <a:gd name="T6" fmla="*/ 27 w 32"/>
                  <a:gd name="T7" fmla="*/ 8 h 22"/>
                  <a:gd name="T8" fmla="*/ 17 w 32"/>
                  <a:gd name="T9" fmla="*/ 1 h 22"/>
                  <a:gd name="T10" fmla="*/ 15 w 32"/>
                  <a:gd name="T11" fmla="*/ 0 h 22"/>
                  <a:gd name="T12" fmla="*/ 7 w 32"/>
                  <a:gd name="T13" fmla="*/ 5 h 22"/>
                  <a:gd name="T14" fmla="*/ 0 w 32"/>
                  <a:gd name="T15" fmla="*/ 10 h 22"/>
                  <a:gd name="T16" fmla="*/ 7 w 32"/>
                  <a:gd name="T17" fmla="*/ 15 h 22"/>
                  <a:gd name="T18" fmla="*/ 17 w 32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2">
                    <a:moveTo>
                      <a:pt x="17" y="22"/>
                    </a:moveTo>
                    <a:lnTo>
                      <a:pt x="27" y="15"/>
                    </a:lnTo>
                    <a:lnTo>
                      <a:pt x="32" y="12"/>
                    </a:lnTo>
                    <a:lnTo>
                      <a:pt x="27" y="8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7" y="5"/>
                    </a:lnTo>
                    <a:lnTo>
                      <a:pt x="0" y="10"/>
                    </a:lnTo>
                    <a:lnTo>
                      <a:pt x="7" y="15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57"/>
              <p:cNvSpPr/>
              <p:nvPr/>
            </p:nvSpPr>
            <p:spPr bwMode="auto">
              <a:xfrm>
                <a:off x="4921250" y="5578476"/>
                <a:ext cx="58737" cy="41275"/>
              </a:xfrm>
              <a:custGeom>
                <a:avLst/>
                <a:gdLst>
                  <a:gd name="T0" fmla="*/ 12 w 37"/>
                  <a:gd name="T1" fmla="*/ 21 h 26"/>
                  <a:gd name="T2" fmla="*/ 20 w 37"/>
                  <a:gd name="T3" fmla="*/ 26 h 26"/>
                  <a:gd name="T4" fmla="*/ 24 w 37"/>
                  <a:gd name="T5" fmla="*/ 24 h 26"/>
                  <a:gd name="T6" fmla="*/ 36 w 37"/>
                  <a:gd name="T7" fmla="*/ 15 h 26"/>
                  <a:gd name="T8" fmla="*/ 37 w 37"/>
                  <a:gd name="T9" fmla="*/ 14 h 26"/>
                  <a:gd name="T10" fmla="*/ 36 w 37"/>
                  <a:gd name="T11" fmla="*/ 10 h 26"/>
                  <a:gd name="T12" fmla="*/ 24 w 37"/>
                  <a:gd name="T13" fmla="*/ 3 h 26"/>
                  <a:gd name="T14" fmla="*/ 19 w 37"/>
                  <a:gd name="T15" fmla="*/ 0 h 26"/>
                  <a:gd name="T16" fmla="*/ 17 w 37"/>
                  <a:gd name="T17" fmla="*/ 0 h 26"/>
                  <a:gd name="T18" fmla="*/ 12 w 37"/>
                  <a:gd name="T19" fmla="*/ 3 h 26"/>
                  <a:gd name="T20" fmla="*/ 0 w 37"/>
                  <a:gd name="T21" fmla="*/ 12 h 26"/>
                  <a:gd name="T22" fmla="*/ 0 w 37"/>
                  <a:gd name="T23" fmla="*/ 12 h 26"/>
                  <a:gd name="T24" fmla="*/ 0 w 37"/>
                  <a:gd name="T25" fmla="*/ 14 h 26"/>
                  <a:gd name="T26" fmla="*/ 12 w 37"/>
                  <a:gd name="T27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26">
                    <a:moveTo>
                      <a:pt x="12" y="21"/>
                    </a:moveTo>
                    <a:lnTo>
                      <a:pt x="20" y="26"/>
                    </a:lnTo>
                    <a:lnTo>
                      <a:pt x="24" y="24"/>
                    </a:lnTo>
                    <a:lnTo>
                      <a:pt x="36" y="15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2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58"/>
              <p:cNvSpPr/>
              <p:nvPr/>
            </p:nvSpPr>
            <p:spPr bwMode="auto">
              <a:xfrm>
                <a:off x="5070475" y="5529263"/>
                <a:ext cx="50800" cy="34925"/>
              </a:xfrm>
              <a:custGeom>
                <a:avLst/>
                <a:gdLst>
                  <a:gd name="T0" fmla="*/ 0 w 32"/>
                  <a:gd name="T1" fmla="*/ 10 h 22"/>
                  <a:gd name="T2" fmla="*/ 3 w 32"/>
                  <a:gd name="T3" fmla="*/ 12 h 22"/>
                  <a:gd name="T4" fmla="*/ 14 w 32"/>
                  <a:gd name="T5" fmla="*/ 21 h 22"/>
                  <a:gd name="T6" fmla="*/ 17 w 32"/>
                  <a:gd name="T7" fmla="*/ 22 h 22"/>
                  <a:gd name="T8" fmla="*/ 24 w 32"/>
                  <a:gd name="T9" fmla="*/ 16 h 22"/>
                  <a:gd name="T10" fmla="*/ 32 w 32"/>
                  <a:gd name="T11" fmla="*/ 10 h 22"/>
                  <a:gd name="T12" fmla="*/ 24 w 32"/>
                  <a:gd name="T13" fmla="*/ 5 h 22"/>
                  <a:gd name="T14" fmla="*/ 15 w 32"/>
                  <a:gd name="T15" fmla="*/ 0 h 22"/>
                  <a:gd name="T16" fmla="*/ 14 w 32"/>
                  <a:gd name="T17" fmla="*/ 0 h 22"/>
                  <a:gd name="T18" fmla="*/ 3 w 32"/>
                  <a:gd name="T19" fmla="*/ 9 h 22"/>
                  <a:gd name="T20" fmla="*/ 0 w 32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0" y="10"/>
                    </a:moveTo>
                    <a:lnTo>
                      <a:pt x="3" y="12"/>
                    </a:lnTo>
                    <a:lnTo>
                      <a:pt x="14" y="21"/>
                    </a:lnTo>
                    <a:lnTo>
                      <a:pt x="17" y="22"/>
                    </a:lnTo>
                    <a:lnTo>
                      <a:pt x="24" y="16"/>
                    </a:lnTo>
                    <a:lnTo>
                      <a:pt x="32" y="10"/>
                    </a:lnTo>
                    <a:lnTo>
                      <a:pt x="24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3" y="9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59"/>
              <p:cNvSpPr/>
              <p:nvPr/>
            </p:nvSpPr>
            <p:spPr bwMode="auto">
              <a:xfrm>
                <a:off x="5289550" y="5662613"/>
                <a:ext cx="52387" cy="34925"/>
              </a:xfrm>
              <a:custGeom>
                <a:avLst/>
                <a:gdLst>
                  <a:gd name="T0" fmla="*/ 0 w 33"/>
                  <a:gd name="T1" fmla="*/ 14 h 22"/>
                  <a:gd name="T2" fmla="*/ 6 w 33"/>
                  <a:gd name="T3" fmla="*/ 16 h 22"/>
                  <a:gd name="T4" fmla="*/ 14 w 33"/>
                  <a:gd name="T5" fmla="*/ 22 h 22"/>
                  <a:gd name="T6" fmla="*/ 33 w 33"/>
                  <a:gd name="T7" fmla="*/ 9 h 22"/>
                  <a:gd name="T8" fmla="*/ 19 w 33"/>
                  <a:gd name="T9" fmla="*/ 0 h 22"/>
                  <a:gd name="T10" fmla="*/ 6 w 33"/>
                  <a:gd name="T11" fmla="*/ 10 h 22"/>
                  <a:gd name="T12" fmla="*/ 0 w 33"/>
                  <a:gd name="T13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2">
                    <a:moveTo>
                      <a:pt x="0" y="14"/>
                    </a:moveTo>
                    <a:lnTo>
                      <a:pt x="6" y="16"/>
                    </a:lnTo>
                    <a:lnTo>
                      <a:pt x="14" y="22"/>
                    </a:lnTo>
                    <a:lnTo>
                      <a:pt x="33" y="9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60"/>
              <p:cNvSpPr/>
              <p:nvPr/>
            </p:nvSpPr>
            <p:spPr bwMode="auto">
              <a:xfrm>
                <a:off x="5227638" y="5624513"/>
                <a:ext cx="52387" cy="33338"/>
              </a:xfrm>
              <a:custGeom>
                <a:avLst/>
                <a:gdLst>
                  <a:gd name="T0" fmla="*/ 0 w 33"/>
                  <a:gd name="T1" fmla="*/ 12 h 21"/>
                  <a:gd name="T2" fmla="*/ 0 w 33"/>
                  <a:gd name="T3" fmla="*/ 14 h 21"/>
                  <a:gd name="T4" fmla="*/ 14 w 33"/>
                  <a:gd name="T5" fmla="*/ 21 h 21"/>
                  <a:gd name="T6" fmla="*/ 22 w 33"/>
                  <a:gd name="T7" fmla="*/ 16 h 21"/>
                  <a:gd name="T8" fmla="*/ 33 w 33"/>
                  <a:gd name="T9" fmla="*/ 9 h 21"/>
                  <a:gd name="T10" fmla="*/ 22 w 33"/>
                  <a:gd name="T11" fmla="*/ 2 h 21"/>
                  <a:gd name="T12" fmla="*/ 17 w 33"/>
                  <a:gd name="T13" fmla="*/ 0 h 21"/>
                  <a:gd name="T14" fmla="*/ 0 w 33"/>
                  <a:gd name="T15" fmla="*/ 12 h 21"/>
                  <a:gd name="T16" fmla="*/ 0 w 33"/>
                  <a:gd name="T17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1">
                    <a:moveTo>
                      <a:pt x="0" y="12"/>
                    </a:moveTo>
                    <a:lnTo>
                      <a:pt x="0" y="14"/>
                    </a:lnTo>
                    <a:lnTo>
                      <a:pt x="14" y="21"/>
                    </a:lnTo>
                    <a:lnTo>
                      <a:pt x="22" y="16"/>
                    </a:lnTo>
                    <a:lnTo>
                      <a:pt x="33" y="9"/>
                    </a:lnTo>
                    <a:lnTo>
                      <a:pt x="22" y="2"/>
                    </a:lnTo>
                    <a:lnTo>
                      <a:pt x="17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61"/>
              <p:cNvSpPr/>
              <p:nvPr/>
            </p:nvSpPr>
            <p:spPr bwMode="auto">
              <a:xfrm>
                <a:off x="5254625" y="56896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5 w 31"/>
                  <a:gd name="T3" fmla="*/ 11 h 23"/>
                  <a:gd name="T4" fmla="*/ 0 w 31"/>
                  <a:gd name="T5" fmla="*/ 14 h 23"/>
                  <a:gd name="T6" fmla="*/ 5 w 31"/>
                  <a:gd name="T7" fmla="*/ 16 h 23"/>
                  <a:gd name="T8" fmla="*/ 14 w 31"/>
                  <a:gd name="T9" fmla="*/ 23 h 23"/>
                  <a:gd name="T10" fmla="*/ 28 w 31"/>
                  <a:gd name="T11" fmla="*/ 12 h 23"/>
                  <a:gd name="T12" fmla="*/ 31 w 31"/>
                  <a:gd name="T13" fmla="*/ 9 h 23"/>
                  <a:gd name="T14" fmla="*/ 28 w 31"/>
                  <a:gd name="T15" fmla="*/ 7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5" y="11"/>
                    </a:lnTo>
                    <a:lnTo>
                      <a:pt x="0" y="14"/>
                    </a:lnTo>
                    <a:lnTo>
                      <a:pt x="5" y="16"/>
                    </a:lnTo>
                    <a:lnTo>
                      <a:pt x="14" y="23"/>
                    </a:lnTo>
                    <a:lnTo>
                      <a:pt x="28" y="12"/>
                    </a:lnTo>
                    <a:lnTo>
                      <a:pt x="31" y="9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62"/>
              <p:cNvSpPr/>
              <p:nvPr/>
            </p:nvSpPr>
            <p:spPr bwMode="auto">
              <a:xfrm>
                <a:off x="5260975" y="5643563"/>
                <a:ext cx="47625" cy="34925"/>
              </a:xfrm>
              <a:custGeom>
                <a:avLst/>
                <a:gdLst>
                  <a:gd name="T0" fmla="*/ 0 w 18"/>
                  <a:gd name="T1" fmla="*/ 8 h 13"/>
                  <a:gd name="T2" fmla="*/ 1 w 18"/>
                  <a:gd name="T3" fmla="*/ 8 h 13"/>
                  <a:gd name="T4" fmla="*/ 8 w 18"/>
                  <a:gd name="T5" fmla="*/ 13 h 13"/>
                  <a:gd name="T6" fmla="*/ 14 w 18"/>
                  <a:gd name="T7" fmla="*/ 8 h 13"/>
                  <a:gd name="T8" fmla="*/ 18 w 18"/>
                  <a:gd name="T9" fmla="*/ 5 h 13"/>
                  <a:gd name="T10" fmla="*/ 14 w 18"/>
                  <a:gd name="T11" fmla="*/ 2 h 13"/>
                  <a:gd name="T12" fmla="*/ 10 w 18"/>
                  <a:gd name="T13" fmla="*/ 0 h 13"/>
                  <a:gd name="T14" fmla="*/ 10 w 18"/>
                  <a:gd name="T15" fmla="*/ 0 h 13"/>
                  <a:gd name="T16" fmla="*/ 1 w 18"/>
                  <a:gd name="T17" fmla="*/ 7 h 13"/>
                  <a:gd name="T18" fmla="*/ 0 w 18"/>
                  <a:gd name="T1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3">
                    <a:moveTo>
                      <a:pt x="0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7"/>
                      <a:pt x="1" y="7"/>
                      <a:pt x="1" y="7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63"/>
              <p:cNvSpPr/>
              <p:nvPr/>
            </p:nvSpPr>
            <p:spPr bwMode="auto">
              <a:xfrm>
                <a:off x="5189538" y="5600701"/>
                <a:ext cx="53975" cy="38100"/>
              </a:xfrm>
              <a:custGeom>
                <a:avLst/>
                <a:gdLst>
                  <a:gd name="T0" fmla="*/ 0 w 34"/>
                  <a:gd name="T1" fmla="*/ 12 h 24"/>
                  <a:gd name="T2" fmla="*/ 2 w 34"/>
                  <a:gd name="T3" fmla="*/ 13 h 24"/>
                  <a:gd name="T4" fmla="*/ 17 w 34"/>
                  <a:gd name="T5" fmla="*/ 24 h 24"/>
                  <a:gd name="T6" fmla="*/ 24 w 34"/>
                  <a:gd name="T7" fmla="*/ 19 h 24"/>
                  <a:gd name="T8" fmla="*/ 34 w 34"/>
                  <a:gd name="T9" fmla="*/ 12 h 24"/>
                  <a:gd name="T10" fmla="*/ 24 w 34"/>
                  <a:gd name="T11" fmla="*/ 5 h 24"/>
                  <a:gd name="T12" fmla="*/ 16 w 34"/>
                  <a:gd name="T13" fmla="*/ 0 h 24"/>
                  <a:gd name="T14" fmla="*/ 2 w 34"/>
                  <a:gd name="T15" fmla="*/ 10 h 24"/>
                  <a:gd name="T16" fmla="*/ 0 w 34"/>
                  <a:gd name="T17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4">
                    <a:moveTo>
                      <a:pt x="0" y="12"/>
                    </a:moveTo>
                    <a:lnTo>
                      <a:pt x="2" y="13"/>
                    </a:lnTo>
                    <a:lnTo>
                      <a:pt x="17" y="24"/>
                    </a:lnTo>
                    <a:lnTo>
                      <a:pt x="24" y="19"/>
                    </a:lnTo>
                    <a:lnTo>
                      <a:pt x="34" y="12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2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64"/>
              <p:cNvSpPr/>
              <p:nvPr/>
            </p:nvSpPr>
            <p:spPr bwMode="auto">
              <a:xfrm>
                <a:off x="5108575" y="5551488"/>
                <a:ext cx="61912" cy="42863"/>
              </a:xfrm>
              <a:custGeom>
                <a:avLst/>
                <a:gdLst>
                  <a:gd name="T0" fmla="*/ 0 w 39"/>
                  <a:gd name="T1" fmla="*/ 12 h 27"/>
                  <a:gd name="T2" fmla="*/ 0 w 39"/>
                  <a:gd name="T3" fmla="*/ 12 h 27"/>
                  <a:gd name="T4" fmla="*/ 10 w 39"/>
                  <a:gd name="T5" fmla="*/ 19 h 27"/>
                  <a:gd name="T6" fmla="*/ 22 w 39"/>
                  <a:gd name="T7" fmla="*/ 26 h 27"/>
                  <a:gd name="T8" fmla="*/ 24 w 39"/>
                  <a:gd name="T9" fmla="*/ 27 h 27"/>
                  <a:gd name="T10" fmla="*/ 32 w 39"/>
                  <a:gd name="T11" fmla="*/ 20 h 27"/>
                  <a:gd name="T12" fmla="*/ 39 w 39"/>
                  <a:gd name="T13" fmla="*/ 15 h 27"/>
                  <a:gd name="T14" fmla="*/ 32 w 39"/>
                  <a:gd name="T15" fmla="*/ 10 h 27"/>
                  <a:gd name="T16" fmla="*/ 22 w 39"/>
                  <a:gd name="T17" fmla="*/ 3 h 27"/>
                  <a:gd name="T18" fmla="*/ 15 w 39"/>
                  <a:gd name="T19" fmla="*/ 0 h 27"/>
                  <a:gd name="T20" fmla="*/ 10 w 39"/>
                  <a:gd name="T21" fmla="*/ 3 h 27"/>
                  <a:gd name="T22" fmla="*/ 0 w 39"/>
                  <a:gd name="T23" fmla="*/ 10 h 27"/>
                  <a:gd name="T24" fmla="*/ 0 w 39"/>
                  <a:gd name="T25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7">
                    <a:moveTo>
                      <a:pt x="0" y="12"/>
                    </a:moveTo>
                    <a:lnTo>
                      <a:pt x="0" y="12"/>
                    </a:lnTo>
                    <a:lnTo>
                      <a:pt x="10" y="19"/>
                    </a:lnTo>
                    <a:lnTo>
                      <a:pt x="22" y="26"/>
                    </a:lnTo>
                    <a:lnTo>
                      <a:pt x="24" y="27"/>
                    </a:lnTo>
                    <a:lnTo>
                      <a:pt x="32" y="20"/>
                    </a:lnTo>
                    <a:lnTo>
                      <a:pt x="39" y="15"/>
                    </a:lnTo>
                    <a:lnTo>
                      <a:pt x="32" y="10"/>
                    </a:lnTo>
                    <a:lnTo>
                      <a:pt x="22" y="3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65"/>
              <p:cNvSpPr/>
              <p:nvPr/>
            </p:nvSpPr>
            <p:spPr bwMode="auto">
              <a:xfrm>
                <a:off x="5154613" y="5581651"/>
                <a:ext cx="50800" cy="31750"/>
              </a:xfrm>
              <a:custGeom>
                <a:avLst/>
                <a:gdLst>
                  <a:gd name="T0" fmla="*/ 0 w 32"/>
                  <a:gd name="T1" fmla="*/ 12 h 20"/>
                  <a:gd name="T2" fmla="*/ 3 w 32"/>
                  <a:gd name="T3" fmla="*/ 13 h 20"/>
                  <a:gd name="T4" fmla="*/ 14 w 32"/>
                  <a:gd name="T5" fmla="*/ 20 h 20"/>
                  <a:gd name="T6" fmla="*/ 15 w 32"/>
                  <a:gd name="T7" fmla="*/ 20 h 20"/>
                  <a:gd name="T8" fmla="*/ 24 w 32"/>
                  <a:gd name="T9" fmla="*/ 13 h 20"/>
                  <a:gd name="T10" fmla="*/ 32 w 32"/>
                  <a:gd name="T11" fmla="*/ 8 h 20"/>
                  <a:gd name="T12" fmla="*/ 24 w 32"/>
                  <a:gd name="T13" fmla="*/ 3 h 20"/>
                  <a:gd name="T14" fmla="*/ 17 w 32"/>
                  <a:gd name="T15" fmla="*/ 0 h 20"/>
                  <a:gd name="T16" fmla="*/ 14 w 32"/>
                  <a:gd name="T17" fmla="*/ 1 h 20"/>
                  <a:gd name="T18" fmla="*/ 3 w 32"/>
                  <a:gd name="T19" fmla="*/ 10 h 20"/>
                  <a:gd name="T20" fmla="*/ 0 w 32"/>
                  <a:gd name="T21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0">
                    <a:moveTo>
                      <a:pt x="0" y="12"/>
                    </a:moveTo>
                    <a:lnTo>
                      <a:pt x="3" y="13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24" y="13"/>
                    </a:lnTo>
                    <a:lnTo>
                      <a:pt x="32" y="8"/>
                    </a:lnTo>
                    <a:lnTo>
                      <a:pt x="24" y="3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3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66"/>
              <p:cNvSpPr/>
              <p:nvPr/>
            </p:nvSpPr>
            <p:spPr bwMode="auto">
              <a:xfrm>
                <a:off x="4948238" y="5780088"/>
                <a:ext cx="57150" cy="41275"/>
              </a:xfrm>
              <a:custGeom>
                <a:avLst/>
                <a:gdLst>
                  <a:gd name="T0" fmla="*/ 18 w 21"/>
                  <a:gd name="T1" fmla="*/ 10 h 15"/>
                  <a:gd name="T2" fmla="*/ 21 w 21"/>
                  <a:gd name="T3" fmla="*/ 7 h 15"/>
                  <a:gd name="T4" fmla="*/ 18 w 21"/>
                  <a:gd name="T5" fmla="*/ 5 h 15"/>
                  <a:gd name="T6" fmla="*/ 15 w 21"/>
                  <a:gd name="T7" fmla="*/ 3 h 15"/>
                  <a:gd name="T8" fmla="*/ 11 w 21"/>
                  <a:gd name="T9" fmla="*/ 0 h 15"/>
                  <a:gd name="T10" fmla="*/ 10 w 21"/>
                  <a:gd name="T11" fmla="*/ 0 h 15"/>
                  <a:gd name="T12" fmla="*/ 4 w 21"/>
                  <a:gd name="T13" fmla="*/ 5 h 15"/>
                  <a:gd name="T14" fmla="*/ 0 w 21"/>
                  <a:gd name="T15" fmla="*/ 8 h 15"/>
                  <a:gd name="T16" fmla="*/ 4 w 21"/>
                  <a:gd name="T17" fmla="*/ 10 h 15"/>
                  <a:gd name="T18" fmla="*/ 11 w 21"/>
                  <a:gd name="T19" fmla="*/ 15 h 15"/>
                  <a:gd name="T20" fmla="*/ 11 w 21"/>
                  <a:gd name="T21" fmla="*/ 15 h 15"/>
                  <a:gd name="T22" fmla="*/ 12 w 21"/>
                  <a:gd name="T23" fmla="*/ 14 h 15"/>
                  <a:gd name="T24" fmla="*/ 15 w 21"/>
                  <a:gd name="T25" fmla="*/ 12 h 15"/>
                  <a:gd name="T26" fmla="*/ 18 w 21"/>
                  <a:gd name="T2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5">
                    <a:moveTo>
                      <a:pt x="18" y="10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lnTo>
                      <a:pt x="18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67"/>
              <p:cNvSpPr/>
              <p:nvPr/>
            </p:nvSpPr>
            <p:spPr bwMode="auto">
              <a:xfrm>
                <a:off x="5121275" y="5703888"/>
                <a:ext cx="52387" cy="34925"/>
              </a:xfrm>
              <a:custGeom>
                <a:avLst/>
                <a:gdLst>
                  <a:gd name="T0" fmla="*/ 16 w 33"/>
                  <a:gd name="T1" fmla="*/ 22 h 22"/>
                  <a:gd name="T2" fmla="*/ 24 w 33"/>
                  <a:gd name="T3" fmla="*/ 15 h 22"/>
                  <a:gd name="T4" fmla="*/ 33 w 33"/>
                  <a:gd name="T5" fmla="*/ 8 h 22"/>
                  <a:gd name="T6" fmla="*/ 24 w 33"/>
                  <a:gd name="T7" fmla="*/ 3 h 22"/>
                  <a:gd name="T8" fmla="*/ 18 w 33"/>
                  <a:gd name="T9" fmla="*/ 0 h 22"/>
                  <a:gd name="T10" fmla="*/ 14 w 33"/>
                  <a:gd name="T11" fmla="*/ 3 h 22"/>
                  <a:gd name="T12" fmla="*/ 2 w 33"/>
                  <a:gd name="T13" fmla="*/ 12 h 22"/>
                  <a:gd name="T14" fmla="*/ 0 w 33"/>
                  <a:gd name="T15" fmla="*/ 12 h 22"/>
                  <a:gd name="T16" fmla="*/ 2 w 33"/>
                  <a:gd name="T17" fmla="*/ 14 h 22"/>
                  <a:gd name="T18" fmla="*/ 14 w 33"/>
                  <a:gd name="T19" fmla="*/ 20 h 22"/>
                  <a:gd name="T20" fmla="*/ 16 w 33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22"/>
                    </a:moveTo>
                    <a:lnTo>
                      <a:pt x="24" y="15"/>
                    </a:lnTo>
                    <a:lnTo>
                      <a:pt x="33" y="8"/>
                    </a:lnTo>
                    <a:lnTo>
                      <a:pt x="24" y="3"/>
                    </a:lnTo>
                    <a:lnTo>
                      <a:pt x="18" y="0"/>
                    </a:lnTo>
                    <a:lnTo>
                      <a:pt x="14" y="3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0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68"/>
              <p:cNvSpPr/>
              <p:nvPr/>
            </p:nvSpPr>
            <p:spPr bwMode="auto">
              <a:xfrm>
                <a:off x="5089525" y="5730876"/>
                <a:ext cx="46037" cy="33338"/>
              </a:xfrm>
              <a:custGeom>
                <a:avLst/>
                <a:gdLst>
                  <a:gd name="T0" fmla="*/ 14 w 29"/>
                  <a:gd name="T1" fmla="*/ 21 h 21"/>
                  <a:gd name="T2" fmla="*/ 22 w 29"/>
                  <a:gd name="T3" fmla="*/ 14 h 21"/>
                  <a:gd name="T4" fmla="*/ 29 w 29"/>
                  <a:gd name="T5" fmla="*/ 9 h 21"/>
                  <a:gd name="T6" fmla="*/ 22 w 29"/>
                  <a:gd name="T7" fmla="*/ 5 h 21"/>
                  <a:gd name="T8" fmla="*/ 15 w 29"/>
                  <a:gd name="T9" fmla="*/ 0 h 21"/>
                  <a:gd name="T10" fmla="*/ 12 w 29"/>
                  <a:gd name="T11" fmla="*/ 2 h 21"/>
                  <a:gd name="T12" fmla="*/ 2 w 29"/>
                  <a:gd name="T13" fmla="*/ 10 h 21"/>
                  <a:gd name="T14" fmla="*/ 0 w 29"/>
                  <a:gd name="T15" fmla="*/ 12 h 21"/>
                  <a:gd name="T16" fmla="*/ 2 w 29"/>
                  <a:gd name="T17" fmla="*/ 14 h 21"/>
                  <a:gd name="T18" fmla="*/ 12 w 29"/>
                  <a:gd name="T19" fmla="*/ 21 h 21"/>
                  <a:gd name="T20" fmla="*/ 14 w 29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4" y="21"/>
                    </a:moveTo>
                    <a:lnTo>
                      <a:pt x="22" y="14"/>
                    </a:lnTo>
                    <a:lnTo>
                      <a:pt x="29" y="9"/>
                    </a:lnTo>
                    <a:lnTo>
                      <a:pt x="22" y="5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2" y="21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69"/>
              <p:cNvSpPr/>
              <p:nvPr/>
            </p:nvSpPr>
            <p:spPr bwMode="auto">
              <a:xfrm>
                <a:off x="5016500" y="5730876"/>
                <a:ext cx="53975" cy="38100"/>
              </a:xfrm>
              <a:custGeom>
                <a:avLst/>
                <a:gdLst>
                  <a:gd name="T0" fmla="*/ 17 w 34"/>
                  <a:gd name="T1" fmla="*/ 22 h 24"/>
                  <a:gd name="T2" fmla="*/ 19 w 34"/>
                  <a:gd name="T3" fmla="*/ 24 h 24"/>
                  <a:gd name="T4" fmla="*/ 27 w 34"/>
                  <a:gd name="T5" fmla="*/ 17 h 24"/>
                  <a:gd name="T6" fmla="*/ 34 w 34"/>
                  <a:gd name="T7" fmla="*/ 12 h 24"/>
                  <a:gd name="T8" fmla="*/ 27 w 34"/>
                  <a:gd name="T9" fmla="*/ 9 h 24"/>
                  <a:gd name="T10" fmla="*/ 17 w 34"/>
                  <a:gd name="T11" fmla="*/ 2 h 24"/>
                  <a:gd name="T12" fmla="*/ 15 w 34"/>
                  <a:gd name="T13" fmla="*/ 0 h 24"/>
                  <a:gd name="T14" fmla="*/ 7 w 34"/>
                  <a:gd name="T15" fmla="*/ 7 h 24"/>
                  <a:gd name="T16" fmla="*/ 0 w 34"/>
                  <a:gd name="T17" fmla="*/ 12 h 24"/>
                  <a:gd name="T18" fmla="*/ 7 w 34"/>
                  <a:gd name="T19" fmla="*/ 17 h 24"/>
                  <a:gd name="T20" fmla="*/ 17 w 34"/>
                  <a:gd name="T21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22"/>
                    </a:moveTo>
                    <a:lnTo>
                      <a:pt x="19" y="24"/>
                    </a:lnTo>
                    <a:lnTo>
                      <a:pt x="27" y="17"/>
                    </a:lnTo>
                    <a:lnTo>
                      <a:pt x="34" y="12"/>
                    </a:lnTo>
                    <a:lnTo>
                      <a:pt x="27" y="9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70"/>
              <p:cNvSpPr/>
              <p:nvPr/>
            </p:nvSpPr>
            <p:spPr bwMode="auto">
              <a:xfrm>
                <a:off x="5054600" y="5754688"/>
                <a:ext cx="47625" cy="33338"/>
              </a:xfrm>
              <a:custGeom>
                <a:avLst/>
                <a:gdLst>
                  <a:gd name="T0" fmla="*/ 13 w 30"/>
                  <a:gd name="T1" fmla="*/ 21 h 21"/>
                  <a:gd name="T2" fmla="*/ 15 w 30"/>
                  <a:gd name="T3" fmla="*/ 21 h 21"/>
                  <a:gd name="T4" fmla="*/ 24 w 30"/>
                  <a:gd name="T5" fmla="*/ 14 h 21"/>
                  <a:gd name="T6" fmla="*/ 30 w 30"/>
                  <a:gd name="T7" fmla="*/ 11 h 21"/>
                  <a:gd name="T8" fmla="*/ 24 w 30"/>
                  <a:gd name="T9" fmla="*/ 7 h 21"/>
                  <a:gd name="T10" fmla="*/ 15 w 30"/>
                  <a:gd name="T11" fmla="*/ 0 h 21"/>
                  <a:gd name="T12" fmla="*/ 13 w 30"/>
                  <a:gd name="T13" fmla="*/ 2 h 21"/>
                  <a:gd name="T14" fmla="*/ 3 w 30"/>
                  <a:gd name="T15" fmla="*/ 9 h 21"/>
                  <a:gd name="T16" fmla="*/ 0 w 30"/>
                  <a:gd name="T17" fmla="*/ 12 h 21"/>
                  <a:gd name="T18" fmla="*/ 3 w 30"/>
                  <a:gd name="T19" fmla="*/ 14 h 21"/>
                  <a:gd name="T20" fmla="*/ 13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21"/>
                    </a:moveTo>
                    <a:lnTo>
                      <a:pt x="15" y="21"/>
                    </a:lnTo>
                    <a:lnTo>
                      <a:pt x="24" y="14"/>
                    </a:lnTo>
                    <a:lnTo>
                      <a:pt x="30" y="11"/>
                    </a:lnTo>
                    <a:lnTo>
                      <a:pt x="24" y="7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3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71"/>
              <p:cNvSpPr/>
              <p:nvPr/>
            </p:nvSpPr>
            <p:spPr bwMode="auto">
              <a:xfrm>
                <a:off x="5083175" y="5632451"/>
                <a:ext cx="49212" cy="33338"/>
              </a:xfrm>
              <a:custGeom>
                <a:avLst/>
                <a:gdLst>
                  <a:gd name="T0" fmla="*/ 16 w 31"/>
                  <a:gd name="T1" fmla="*/ 0 h 21"/>
                  <a:gd name="T2" fmla="*/ 16 w 31"/>
                  <a:gd name="T3" fmla="*/ 0 h 21"/>
                  <a:gd name="T4" fmla="*/ 6 w 31"/>
                  <a:gd name="T5" fmla="*/ 7 h 21"/>
                  <a:gd name="T6" fmla="*/ 0 w 31"/>
                  <a:gd name="T7" fmla="*/ 12 h 21"/>
                  <a:gd name="T8" fmla="*/ 6 w 31"/>
                  <a:gd name="T9" fmla="*/ 16 h 21"/>
                  <a:gd name="T10" fmla="*/ 16 w 31"/>
                  <a:gd name="T11" fmla="*/ 21 h 21"/>
                  <a:gd name="T12" fmla="*/ 18 w 31"/>
                  <a:gd name="T13" fmla="*/ 21 h 21"/>
                  <a:gd name="T14" fmla="*/ 26 w 31"/>
                  <a:gd name="T15" fmla="*/ 14 h 21"/>
                  <a:gd name="T16" fmla="*/ 31 w 31"/>
                  <a:gd name="T17" fmla="*/ 11 h 21"/>
                  <a:gd name="T18" fmla="*/ 26 w 31"/>
                  <a:gd name="T19" fmla="*/ 7 h 21"/>
                  <a:gd name="T20" fmla="*/ 16 w 31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0"/>
                    </a:moveTo>
                    <a:lnTo>
                      <a:pt x="16" y="0"/>
                    </a:lnTo>
                    <a:lnTo>
                      <a:pt x="6" y="7"/>
                    </a:lnTo>
                    <a:lnTo>
                      <a:pt x="0" y="12"/>
                    </a:lnTo>
                    <a:lnTo>
                      <a:pt x="6" y="16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6" y="14"/>
                    </a:lnTo>
                    <a:lnTo>
                      <a:pt x="31" y="11"/>
                    </a:lnTo>
                    <a:lnTo>
                      <a:pt x="26" y="7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72"/>
              <p:cNvSpPr/>
              <p:nvPr/>
            </p:nvSpPr>
            <p:spPr bwMode="auto">
              <a:xfrm>
                <a:off x="5157788" y="5678488"/>
                <a:ext cx="47625" cy="33338"/>
              </a:xfrm>
              <a:custGeom>
                <a:avLst/>
                <a:gdLst>
                  <a:gd name="T0" fmla="*/ 15 w 30"/>
                  <a:gd name="T1" fmla="*/ 21 h 21"/>
                  <a:gd name="T2" fmla="*/ 22 w 30"/>
                  <a:gd name="T3" fmla="*/ 14 h 21"/>
                  <a:gd name="T4" fmla="*/ 30 w 30"/>
                  <a:gd name="T5" fmla="*/ 9 h 21"/>
                  <a:gd name="T6" fmla="*/ 22 w 30"/>
                  <a:gd name="T7" fmla="*/ 4 h 21"/>
                  <a:gd name="T8" fmla="*/ 15 w 30"/>
                  <a:gd name="T9" fmla="*/ 0 h 21"/>
                  <a:gd name="T10" fmla="*/ 12 w 30"/>
                  <a:gd name="T11" fmla="*/ 2 h 21"/>
                  <a:gd name="T12" fmla="*/ 1 w 30"/>
                  <a:gd name="T13" fmla="*/ 11 h 21"/>
                  <a:gd name="T14" fmla="*/ 0 w 30"/>
                  <a:gd name="T15" fmla="*/ 11 h 21"/>
                  <a:gd name="T16" fmla="*/ 1 w 30"/>
                  <a:gd name="T17" fmla="*/ 12 h 21"/>
                  <a:gd name="T18" fmla="*/ 12 w 30"/>
                  <a:gd name="T19" fmla="*/ 19 h 21"/>
                  <a:gd name="T20" fmla="*/ 15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5" y="21"/>
                    </a:moveTo>
                    <a:lnTo>
                      <a:pt x="22" y="14"/>
                    </a:lnTo>
                    <a:lnTo>
                      <a:pt x="30" y="9"/>
                    </a:lnTo>
                    <a:lnTo>
                      <a:pt x="22" y="4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2" y="19"/>
                    </a:lnTo>
                    <a:lnTo>
                      <a:pt x="15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73"/>
              <p:cNvSpPr/>
              <p:nvPr/>
            </p:nvSpPr>
            <p:spPr bwMode="auto">
              <a:xfrm>
                <a:off x="5037138" y="5602288"/>
                <a:ext cx="63500" cy="41275"/>
              </a:xfrm>
              <a:custGeom>
                <a:avLst/>
                <a:gdLst>
                  <a:gd name="T0" fmla="*/ 24 w 40"/>
                  <a:gd name="T1" fmla="*/ 7 h 26"/>
                  <a:gd name="T2" fmla="*/ 14 w 40"/>
                  <a:gd name="T3" fmla="*/ 0 h 26"/>
                  <a:gd name="T4" fmla="*/ 4 w 40"/>
                  <a:gd name="T5" fmla="*/ 9 h 26"/>
                  <a:gd name="T6" fmla="*/ 0 w 40"/>
                  <a:gd name="T7" fmla="*/ 12 h 26"/>
                  <a:gd name="T8" fmla="*/ 4 w 40"/>
                  <a:gd name="T9" fmla="*/ 14 h 26"/>
                  <a:gd name="T10" fmla="*/ 14 w 40"/>
                  <a:gd name="T11" fmla="*/ 21 h 26"/>
                  <a:gd name="T12" fmla="*/ 24 w 40"/>
                  <a:gd name="T13" fmla="*/ 26 h 26"/>
                  <a:gd name="T14" fmla="*/ 24 w 40"/>
                  <a:gd name="T15" fmla="*/ 26 h 26"/>
                  <a:gd name="T16" fmla="*/ 35 w 40"/>
                  <a:gd name="T17" fmla="*/ 19 h 26"/>
                  <a:gd name="T18" fmla="*/ 40 w 40"/>
                  <a:gd name="T19" fmla="*/ 16 h 26"/>
                  <a:gd name="T20" fmla="*/ 35 w 40"/>
                  <a:gd name="T21" fmla="*/ 14 h 26"/>
                  <a:gd name="T22" fmla="*/ 24 w 40"/>
                  <a:gd name="T23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24" y="7"/>
                    </a:move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4"/>
                    </a:lnTo>
                    <a:lnTo>
                      <a:pt x="2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74"/>
              <p:cNvSpPr/>
              <p:nvPr/>
            </p:nvSpPr>
            <p:spPr bwMode="auto">
              <a:xfrm>
                <a:off x="5119688" y="5654676"/>
                <a:ext cx="53975" cy="34925"/>
              </a:xfrm>
              <a:custGeom>
                <a:avLst/>
                <a:gdLst>
                  <a:gd name="T0" fmla="*/ 15 w 34"/>
                  <a:gd name="T1" fmla="*/ 0 h 22"/>
                  <a:gd name="T2" fmla="*/ 15 w 34"/>
                  <a:gd name="T3" fmla="*/ 0 h 22"/>
                  <a:gd name="T4" fmla="*/ 3 w 34"/>
                  <a:gd name="T5" fmla="*/ 9 h 22"/>
                  <a:gd name="T6" fmla="*/ 0 w 34"/>
                  <a:gd name="T7" fmla="*/ 12 h 22"/>
                  <a:gd name="T8" fmla="*/ 3 w 34"/>
                  <a:gd name="T9" fmla="*/ 14 h 22"/>
                  <a:gd name="T10" fmla="*/ 15 w 34"/>
                  <a:gd name="T11" fmla="*/ 21 h 22"/>
                  <a:gd name="T12" fmla="*/ 19 w 34"/>
                  <a:gd name="T13" fmla="*/ 22 h 22"/>
                  <a:gd name="T14" fmla="*/ 25 w 34"/>
                  <a:gd name="T15" fmla="*/ 17 h 22"/>
                  <a:gd name="T16" fmla="*/ 34 w 34"/>
                  <a:gd name="T17" fmla="*/ 12 h 22"/>
                  <a:gd name="T18" fmla="*/ 25 w 34"/>
                  <a:gd name="T19" fmla="*/ 7 h 22"/>
                  <a:gd name="T20" fmla="*/ 15 w 34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15" y="0"/>
                    </a:moveTo>
                    <a:lnTo>
                      <a:pt x="15" y="0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5" y="21"/>
                    </a:lnTo>
                    <a:lnTo>
                      <a:pt x="19" y="22"/>
                    </a:lnTo>
                    <a:lnTo>
                      <a:pt x="25" y="17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75"/>
              <p:cNvSpPr/>
              <p:nvPr/>
            </p:nvSpPr>
            <p:spPr bwMode="auto">
              <a:xfrm>
                <a:off x="4597400" y="5665788"/>
                <a:ext cx="950912" cy="385763"/>
              </a:xfrm>
              <a:custGeom>
                <a:avLst/>
                <a:gdLst>
                  <a:gd name="T0" fmla="*/ 350 w 350"/>
                  <a:gd name="T1" fmla="*/ 0 h 142"/>
                  <a:gd name="T2" fmla="*/ 258 w 350"/>
                  <a:gd name="T3" fmla="*/ 69 h 142"/>
                  <a:gd name="T4" fmla="*/ 245 w 350"/>
                  <a:gd name="T5" fmla="*/ 79 h 142"/>
                  <a:gd name="T6" fmla="*/ 232 w 350"/>
                  <a:gd name="T7" fmla="*/ 88 h 142"/>
                  <a:gd name="T8" fmla="*/ 219 w 350"/>
                  <a:gd name="T9" fmla="*/ 97 h 142"/>
                  <a:gd name="T10" fmla="*/ 213 w 350"/>
                  <a:gd name="T11" fmla="*/ 102 h 142"/>
                  <a:gd name="T12" fmla="*/ 207 w 350"/>
                  <a:gd name="T13" fmla="*/ 107 h 142"/>
                  <a:gd name="T14" fmla="*/ 201 w 350"/>
                  <a:gd name="T15" fmla="*/ 111 h 142"/>
                  <a:gd name="T16" fmla="*/ 194 w 350"/>
                  <a:gd name="T17" fmla="*/ 116 h 142"/>
                  <a:gd name="T18" fmla="*/ 188 w 350"/>
                  <a:gd name="T19" fmla="*/ 120 h 142"/>
                  <a:gd name="T20" fmla="*/ 182 w 350"/>
                  <a:gd name="T21" fmla="*/ 125 h 142"/>
                  <a:gd name="T22" fmla="*/ 181 w 350"/>
                  <a:gd name="T23" fmla="*/ 126 h 142"/>
                  <a:gd name="T24" fmla="*/ 179 w 350"/>
                  <a:gd name="T25" fmla="*/ 126 h 142"/>
                  <a:gd name="T26" fmla="*/ 176 w 350"/>
                  <a:gd name="T27" fmla="*/ 124 h 142"/>
                  <a:gd name="T28" fmla="*/ 170 w 350"/>
                  <a:gd name="T29" fmla="*/ 121 h 142"/>
                  <a:gd name="T30" fmla="*/ 164 w 350"/>
                  <a:gd name="T31" fmla="*/ 116 h 142"/>
                  <a:gd name="T32" fmla="*/ 158 w 350"/>
                  <a:gd name="T33" fmla="*/ 112 h 142"/>
                  <a:gd name="T34" fmla="*/ 153 w 350"/>
                  <a:gd name="T35" fmla="*/ 109 h 142"/>
                  <a:gd name="T36" fmla="*/ 147 w 350"/>
                  <a:gd name="T37" fmla="*/ 105 h 142"/>
                  <a:gd name="T38" fmla="*/ 144 w 350"/>
                  <a:gd name="T39" fmla="*/ 103 h 142"/>
                  <a:gd name="T40" fmla="*/ 140 w 350"/>
                  <a:gd name="T41" fmla="*/ 100 h 142"/>
                  <a:gd name="T42" fmla="*/ 133 w 350"/>
                  <a:gd name="T43" fmla="*/ 95 h 142"/>
                  <a:gd name="T44" fmla="*/ 126 w 350"/>
                  <a:gd name="T45" fmla="*/ 91 h 142"/>
                  <a:gd name="T46" fmla="*/ 119 w 350"/>
                  <a:gd name="T47" fmla="*/ 87 h 142"/>
                  <a:gd name="T48" fmla="*/ 115 w 350"/>
                  <a:gd name="T49" fmla="*/ 83 h 142"/>
                  <a:gd name="T50" fmla="*/ 102 w 350"/>
                  <a:gd name="T51" fmla="*/ 75 h 142"/>
                  <a:gd name="T52" fmla="*/ 89 w 350"/>
                  <a:gd name="T53" fmla="*/ 66 h 142"/>
                  <a:gd name="T54" fmla="*/ 1 w 350"/>
                  <a:gd name="T55" fmla="*/ 8 h 142"/>
                  <a:gd name="T56" fmla="*/ 1 w 350"/>
                  <a:gd name="T57" fmla="*/ 24 h 142"/>
                  <a:gd name="T58" fmla="*/ 89 w 350"/>
                  <a:gd name="T59" fmla="*/ 82 h 142"/>
                  <a:gd name="T60" fmla="*/ 102 w 350"/>
                  <a:gd name="T61" fmla="*/ 91 h 142"/>
                  <a:gd name="T62" fmla="*/ 115 w 350"/>
                  <a:gd name="T63" fmla="*/ 99 h 142"/>
                  <a:gd name="T64" fmla="*/ 119 w 350"/>
                  <a:gd name="T65" fmla="*/ 102 h 142"/>
                  <a:gd name="T66" fmla="*/ 126 w 350"/>
                  <a:gd name="T67" fmla="*/ 106 h 142"/>
                  <a:gd name="T68" fmla="*/ 133 w 350"/>
                  <a:gd name="T69" fmla="*/ 111 h 142"/>
                  <a:gd name="T70" fmla="*/ 140 w 350"/>
                  <a:gd name="T71" fmla="*/ 115 h 142"/>
                  <a:gd name="T72" fmla="*/ 144 w 350"/>
                  <a:gd name="T73" fmla="*/ 118 h 142"/>
                  <a:gd name="T74" fmla="*/ 147 w 350"/>
                  <a:gd name="T75" fmla="*/ 120 h 142"/>
                  <a:gd name="T76" fmla="*/ 153 w 350"/>
                  <a:gd name="T77" fmla="*/ 124 h 142"/>
                  <a:gd name="T78" fmla="*/ 158 w 350"/>
                  <a:gd name="T79" fmla="*/ 128 h 142"/>
                  <a:gd name="T80" fmla="*/ 164 w 350"/>
                  <a:gd name="T81" fmla="*/ 132 h 142"/>
                  <a:gd name="T82" fmla="*/ 170 w 350"/>
                  <a:gd name="T83" fmla="*/ 136 h 142"/>
                  <a:gd name="T84" fmla="*/ 176 w 350"/>
                  <a:gd name="T85" fmla="*/ 139 h 142"/>
                  <a:gd name="T86" fmla="*/ 179 w 350"/>
                  <a:gd name="T87" fmla="*/ 142 h 142"/>
                  <a:gd name="T88" fmla="*/ 182 w 350"/>
                  <a:gd name="T89" fmla="*/ 139 h 142"/>
                  <a:gd name="T90" fmla="*/ 188 w 350"/>
                  <a:gd name="T91" fmla="*/ 135 h 142"/>
                  <a:gd name="T92" fmla="*/ 194 w 350"/>
                  <a:gd name="T93" fmla="*/ 130 h 142"/>
                  <a:gd name="T94" fmla="*/ 201 w 350"/>
                  <a:gd name="T95" fmla="*/ 125 h 142"/>
                  <a:gd name="T96" fmla="*/ 207 w 350"/>
                  <a:gd name="T97" fmla="*/ 121 h 142"/>
                  <a:gd name="T98" fmla="*/ 213 w 350"/>
                  <a:gd name="T99" fmla="*/ 116 h 142"/>
                  <a:gd name="T100" fmla="*/ 219 w 350"/>
                  <a:gd name="T101" fmla="*/ 111 h 142"/>
                  <a:gd name="T102" fmla="*/ 232 w 350"/>
                  <a:gd name="T103" fmla="*/ 102 h 142"/>
                  <a:gd name="T104" fmla="*/ 245 w 350"/>
                  <a:gd name="T105" fmla="*/ 93 h 142"/>
                  <a:gd name="T106" fmla="*/ 258 w 350"/>
                  <a:gd name="T107" fmla="*/ 83 h 142"/>
                  <a:gd name="T108" fmla="*/ 350 w 350"/>
                  <a:gd name="T109" fmla="*/ 12 h 142"/>
                  <a:gd name="T110" fmla="*/ 350 w 350"/>
                  <a:gd name="T11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0" h="142">
                    <a:moveTo>
                      <a:pt x="350" y="0"/>
                    </a:moveTo>
                    <a:cubicBezTo>
                      <a:pt x="258" y="69"/>
                      <a:pt x="258" y="69"/>
                      <a:pt x="258" y="69"/>
                    </a:cubicBezTo>
                    <a:cubicBezTo>
                      <a:pt x="245" y="79"/>
                      <a:pt x="245" y="79"/>
                      <a:pt x="245" y="79"/>
                    </a:cubicBezTo>
                    <a:cubicBezTo>
                      <a:pt x="232" y="88"/>
                      <a:pt x="232" y="88"/>
                      <a:pt x="232" y="88"/>
                    </a:cubicBezTo>
                    <a:cubicBezTo>
                      <a:pt x="219" y="97"/>
                      <a:pt x="219" y="97"/>
                      <a:pt x="219" y="97"/>
                    </a:cubicBezTo>
                    <a:cubicBezTo>
                      <a:pt x="213" y="102"/>
                      <a:pt x="213" y="102"/>
                      <a:pt x="213" y="102"/>
                    </a:cubicBezTo>
                    <a:cubicBezTo>
                      <a:pt x="207" y="107"/>
                      <a:pt x="207" y="107"/>
                      <a:pt x="207" y="107"/>
                    </a:cubicBezTo>
                    <a:cubicBezTo>
                      <a:pt x="201" y="111"/>
                      <a:pt x="201" y="111"/>
                      <a:pt x="201" y="111"/>
                    </a:cubicBezTo>
                    <a:cubicBezTo>
                      <a:pt x="194" y="116"/>
                      <a:pt x="194" y="116"/>
                      <a:pt x="194" y="116"/>
                    </a:cubicBezTo>
                    <a:cubicBezTo>
                      <a:pt x="188" y="120"/>
                      <a:pt x="188" y="120"/>
                      <a:pt x="188" y="120"/>
                    </a:cubicBezTo>
                    <a:cubicBezTo>
                      <a:pt x="182" y="125"/>
                      <a:pt x="182" y="125"/>
                      <a:pt x="182" y="125"/>
                    </a:cubicBezTo>
                    <a:cubicBezTo>
                      <a:pt x="181" y="126"/>
                      <a:pt x="181" y="126"/>
                      <a:pt x="181" y="126"/>
                    </a:cubicBezTo>
                    <a:cubicBezTo>
                      <a:pt x="180" y="126"/>
                      <a:pt x="179" y="126"/>
                      <a:pt x="179" y="126"/>
                    </a:cubicBezTo>
                    <a:cubicBezTo>
                      <a:pt x="176" y="124"/>
                      <a:pt x="176" y="124"/>
                      <a:pt x="176" y="124"/>
                    </a:cubicBezTo>
                    <a:cubicBezTo>
                      <a:pt x="170" y="121"/>
                      <a:pt x="170" y="121"/>
                      <a:pt x="170" y="121"/>
                    </a:cubicBezTo>
                    <a:cubicBezTo>
                      <a:pt x="164" y="116"/>
                      <a:pt x="164" y="116"/>
                      <a:pt x="164" y="116"/>
                    </a:cubicBezTo>
                    <a:cubicBezTo>
                      <a:pt x="158" y="112"/>
                      <a:pt x="158" y="112"/>
                      <a:pt x="158" y="112"/>
                    </a:cubicBezTo>
                    <a:cubicBezTo>
                      <a:pt x="153" y="109"/>
                      <a:pt x="153" y="109"/>
                      <a:pt x="153" y="109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4" y="103"/>
                      <a:pt x="144" y="103"/>
                      <a:pt x="144" y="103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19" y="87"/>
                      <a:pt x="119" y="87"/>
                      <a:pt x="119" y="87"/>
                    </a:cubicBezTo>
                    <a:cubicBezTo>
                      <a:pt x="115" y="83"/>
                      <a:pt x="115" y="83"/>
                      <a:pt x="115" y="83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0" y="23"/>
                      <a:pt x="1" y="24"/>
                    </a:cubicBezTo>
                    <a:cubicBezTo>
                      <a:pt x="4" y="26"/>
                      <a:pt x="46" y="54"/>
                      <a:pt x="89" y="82"/>
                    </a:cubicBezTo>
                    <a:cubicBezTo>
                      <a:pt x="93" y="85"/>
                      <a:pt x="98" y="88"/>
                      <a:pt x="102" y="91"/>
                    </a:cubicBezTo>
                    <a:cubicBezTo>
                      <a:pt x="106" y="93"/>
                      <a:pt x="111" y="96"/>
                      <a:pt x="115" y="99"/>
                    </a:cubicBezTo>
                    <a:cubicBezTo>
                      <a:pt x="116" y="100"/>
                      <a:pt x="118" y="101"/>
                      <a:pt x="119" y="102"/>
                    </a:cubicBezTo>
                    <a:cubicBezTo>
                      <a:pt x="122" y="104"/>
                      <a:pt x="124" y="105"/>
                      <a:pt x="126" y="106"/>
                    </a:cubicBezTo>
                    <a:cubicBezTo>
                      <a:pt x="128" y="108"/>
                      <a:pt x="130" y="109"/>
                      <a:pt x="133" y="111"/>
                    </a:cubicBezTo>
                    <a:cubicBezTo>
                      <a:pt x="135" y="112"/>
                      <a:pt x="137" y="114"/>
                      <a:pt x="140" y="115"/>
                    </a:cubicBezTo>
                    <a:cubicBezTo>
                      <a:pt x="141" y="116"/>
                      <a:pt x="143" y="117"/>
                      <a:pt x="144" y="118"/>
                    </a:cubicBezTo>
                    <a:cubicBezTo>
                      <a:pt x="145" y="119"/>
                      <a:pt x="146" y="119"/>
                      <a:pt x="147" y="120"/>
                    </a:cubicBezTo>
                    <a:cubicBezTo>
                      <a:pt x="149" y="121"/>
                      <a:pt x="151" y="123"/>
                      <a:pt x="153" y="124"/>
                    </a:cubicBezTo>
                    <a:cubicBezTo>
                      <a:pt x="155" y="125"/>
                      <a:pt x="157" y="127"/>
                      <a:pt x="158" y="128"/>
                    </a:cubicBezTo>
                    <a:cubicBezTo>
                      <a:pt x="161" y="129"/>
                      <a:pt x="162" y="131"/>
                      <a:pt x="164" y="132"/>
                    </a:cubicBezTo>
                    <a:cubicBezTo>
                      <a:pt x="167" y="133"/>
                      <a:pt x="169" y="135"/>
                      <a:pt x="170" y="136"/>
                    </a:cubicBezTo>
                    <a:cubicBezTo>
                      <a:pt x="173" y="137"/>
                      <a:pt x="174" y="138"/>
                      <a:pt x="176" y="139"/>
                    </a:cubicBezTo>
                    <a:cubicBezTo>
                      <a:pt x="177" y="140"/>
                      <a:pt x="179" y="141"/>
                      <a:pt x="179" y="142"/>
                    </a:cubicBezTo>
                    <a:cubicBezTo>
                      <a:pt x="180" y="141"/>
                      <a:pt x="181" y="140"/>
                      <a:pt x="182" y="139"/>
                    </a:cubicBezTo>
                    <a:cubicBezTo>
                      <a:pt x="184" y="138"/>
                      <a:pt x="186" y="136"/>
                      <a:pt x="188" y="135"/>
                    </a:cubicBezTo>
                    <a:cubicBezTo>
                      <a:pt x="190" y="133"/>
                      <a:pt x="192" y="131"/>
                      <a:pt x="194" y="130"/>
                    </a:cubicBezTo>
                    <a:cubicBezTo>
                      <a:pt x="196" y="128"/>
                      <a:pt x="199" y="127"/>
                      <a:pt x="201" y="125"/>
                    </a:cubicBezTo>
                    <a:cubicBezTo>
                      <a:pt x="203" y="124"/>
                      <a:pt x="205" y="122"/>
                      <a:pt x="207" y="121"/>
                    </a:cubicBezTo>
                    <a:cubicBezTo>
                      <a:pt x="209" y="119"/>
                      <a:pt x="211" y="117"/>
                      <a:pt x="213" y="116"/>
                    </a:cubicBezTo>
                    <a:cubicBezTo>
                      <a:pt x="215" y="114"/>
                      <a:pt x="217" y="113"/>
                      <a:pt x="219" y="111"/>
                    </a:cubicBezTo>
                    <a:cubicBezTo>
                      <a:pt x="224" y="108"/>
                      <a:pt x="228" y="105"/>
                      <a:pt x="232" y="102"/>
                    </a:cubicBezTo>
                    <a:cubicBezTo>
                      <a:pt x="236" y="99"/>
                      <a:pt x="240" y="96"/>
                      <a:pt x="245" y="93"/>
                    </a:cubicBezTo>
                    <a:cubicBezTo>
                      <a:pt x="249" y="90"/>
                      <a:pt x="253" y="87"/>
                      <a:pt x="258" y="83"/>
                    </a:cubicBezTo>
                    <a:cubicBezTo>
                      <a:pt x="289" y="60"/>
                      <a:pt x="321" y="37"/>
                      <a:pt x="350" y="12"/>
                    </a:cubicBezTo>
                    <a:cubicBezTo>
                      <a:pt x="350" y="8"/>
                      <a:pt x="350" y="4"/>
                      <a:pt x="3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76"/>
              <p:cNvSpPr/>
              <p:nvPr/>
            </p:nvSpPr>
            <p:spPr bwMode="auto">
              <a:xfrm>
                <a:off x="5119688" y="5605463"/>
                <a:ext cx="50800" cy="34925"/>
              </a:xfrm>
              <a:custGeom>
                <a:avLst/>
                <a:gdLst>
                  <a:gd name="T0" fmla="*/ 17 w 32"/>
                  <a:gd name="T1" fmla="*/ 0 h 22"/>
                  <a:gd name="T2" fmla="*/ 15 w 32"/>
                  <a:gd name="T3" fmla="*/ 2 h 22"/>
                  <a:gd name="T4" fmla="*/ 3 w 32"/>
                  <a:gd name="T5" fmla="*/ 10 h 22"/>
                  <a:gd name="T6" fmla="*/ 0 w 32"/>
                  <a:gd name="T7" fmla="*/ 14 h 22"/>
                  <a:gd name="T8" fmla="*/ 3 w 32"/>
                  <a:gd name="T9" fmla="*/ 17 h 22"/>
                  <a:gd name="T10" fmla="*/ 15 w 32"/>
                  <a:gd name="T11" fmla="*/ 22 h 22"/>
                  <a:gd name="T12" fmla="*/ 15 w 32"/>
                  <a:gd name="T13" fmla="*/ 22 h 22"/>
                  <a:gd name="T14" fmla="*/ 25 w 32"/>
                  <a:gd name="T15" fmla="*/ 16 h 22"/>
                  <a:gd name="T16" fmla="*/ 32 w 32"/>
                  <a:gd name="T17" fmla="*/ 10 h 22"/>
                  <a:gd name="T18" fmla="*/ 25 w 32"/>
                  <a:gd name="T19" fmla="*/ 5 h 22"/>
                  <a:gd name="T20" fmla="*/ 17 w 32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17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25" y="16"/>
                    </a:lnTo>
                    <a:lnTo>
                      <a:pt x="32" y="10"/>
                    </a:lnTo>
                    <a:lnTo>
                      <a:pt x="25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77"/>
              <p:cNvSpPr/>
              <p:nvPr/>
            </p:nvSpPr>
            <p:spPr bwMode="auto">
              <a:xfrm>
                <a:off x="4821238" y="5651501"/>
                <a:ext cx="57150" cy="38100"/>
              </a:xfrm>
              <a:custGeom>
                <a:avLst/>
                <a:gdLst>
                  <a:gd name="T0" fmla="*/ 24 w 36"/>
                  <a:gd name="T1" fmla="*/ 24 h 24"/>
                  <a:gd name="T2" fmla="*/ 34 w 36"/>
                  <a:gd name="T3" fmla="*/ 16 h 24"/>
                  <a:gd name="T4" fmla="*/ 36 w 36"/>
                  <a:gd name="T5" fmla="*/ 14 h 24"/>
                  <a:gd name="T6" fmla="*/ 34 w 36"/>
                  <a:gd name="T7" fmla="*/ 12 h 24"/>
                  <a:gd name="T8" fmla="*/ 13 w 36"/>
                  <a:gd name="T9" fmla="*/ 0 h 24"/>
                  <a:gd name="T10" fmla="*/ 12 w 36"/>
                  <a:gd name="T11" fmla="*/ 2 h 24"/>
                  <a:gd name="T12" fmla="*/ 0 w 36"/>
                  <a:gd name="T13" fmla="*/ 9 h 24"/>
                  <a:gd name="T14" fmla="*/ 12 w 36"/>
                  <a:gd name="T15" fmla="*/ 16 h 24"/>
                  <a:gd name="T16" fmla="*/ 24 w 36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24">
                    <a:moveTo>
                      <a:pt x="24" y="24"/>
                    </a:moveTo>
                    <a:lnTo>
                      <a:pt x="34" y="16"/>
                    </a:lnTo>
                    <a:lnTo>
                      <a:pt x="36" y="14"/>
                    </a:lnTo>
                    <a:lnTo>
                      <a:pt x="34" y="12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0" y="9"/>
                    </a:lnTo>
                    <a:lnTo>
                      <a:pt x="12" y="16"/>
                    </a:lnTo>
                    <a:lnTo>
                      <a:pt x="24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78"/>
              <p:cNvSpPr/>
              <p:nvPr/>
            </p:nvSpPr>
            <p:spPr bwMode="auto">
              <a:xfrm>
                <a:off x="4979988" y="5708651"/>
                <a:ext cx="52387" cy="36513"/>
              </a:xfrm>
              <a:custGeom>
                <a:avLst/>
                <a:gdLst>
                  <a:gd name="T0" fmla="*/ 16 w 33"/>
                  <a:gd name="T1" fmla="*/ 0 h 23"/>
                  <a:gd name="T2" fmla="*/ 11 w 33"/>
                  <a:gd name="T3" fmla="*/ 5 h 23"/>
                  <a:gd name="T4" fmla="*/ 6 w 33"/>
                  <a:gd name="T5" fmla="*/ 9 h 23"/>
                  <a:gd name="T6" fmla="*/ 0 w 33"/>
                  <a:gd name="T7" fmla="*/ 12 h 23"/>
                  <a:gd name="T8" fmla="*/ 6 w 33"/>
                  <a:gd name="T9" fmla="*/ 14 h 23"/>
                  <a:gd name="T10" fmla="*/ 11 w 33"/>
                  <a:gd name="T11" fmla="*/ 17 h 23"/>
                  <a:gd name="T12" fmla="*/ 18 w 33"/>
                  <a:gd name="T13" fmla="*/ 23 h 23"/>
                  <a:gd name="T14" fmla="*/ 21 w 33"/>
                  <a:gd name="T15" fmla="*/ 21 h 23"/>
                  <a:gd name="T16" fmla="*/ 30 w 33"/>
                  <a:gd name="T17" fmla="*/ 12 h 23"/>
                  <a:gd name="T18" fmla="*/ 33 w 33"/>
                  <a:gd name="T19" fmla="*/ 11 h 23"/>
                  <a:gd name="T20" fmla="*/ 30 w 33"/>
                  <a:gd name="T21" fmla="*/ 9 h 23"/>
                  <a:gd name="T22" fmla="*/ 21 w 33"/>
                  <a:gd name="T23" fmla="*/ 4 h 23"/>
                  <a:gd name="T24" fmla="*/ 16 w 33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16" y="0"/>
                    </a:moveTo>
                    <a:lnTo>
                      <a:pt x="11" y="5"/>
                    </a:lnTo>
                    <a:lnTo>
                      <a:pt x="6" y="9"/>
                    </a:lnTo>
                    <a:lnTo>
                      <a:pt x="0" y="12"/>
                    </a:lnTo>
                    <a:lnTo>
                      <a:pt x="6" y="14"/>
                    </a:lnTo>
                    <a:lnTo>
                      <a:pt x="11" y="17"/>
                    </a:lnTo>
                    <a:lnTo>
                      <a:pt x="18" y="23"/>
                    </a:lnTo>
                    <a:lnTo>
                      <a:pt x="21" y="21"/>
                    </a:lnTo>
                    <a:lnTo>
                      <a:pt x="30" y="12"/>
                    </a:lnTo>
                    <a:lnTo>
                      <a:pt x="33" y="11"/>
                    </a:lnTo>
                    <a:lnTo>
                      <a:pt x="30" y="9"/>
                    </a:lnTo>
                    <a:lnTo>
                      <a:pt x="21" y="4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79"/>
              <p:cNvSpPr/>
              <p:nvPr/>
            </p:nvSpPr>
            <p:spPr bwMode="auto">
              <a:xfrm>
                <a:off x="5048250" y="5707063"/>
                <a:ext cx="53975" cy="38100"/>
              </a:xfrm>
              <a:custGeom>
                <a:avLst/>
                <a:gdLst>
                  <a:gd name="T0" fmla="*/ 17 w 34"/>
                  <a:gd name="T1" fmla="*/ 0 h 24"/>
                  <a:gd name="T2" fmla="*/ 16 w 34"/>
                  <a:gd name="T3" fmla="*/ 0 h 24"/>
                  <a:gd name="T4" fmla="*/ 7 w 34"/>
                  <a:gd name="T5" fmla="*/ 6 h 24"/>
                  <a:gd name="T6" fmla="*/ 0 w 34"/>
                  <a:gd name="T7" fmla="*/ 12 h 24"/>
                  <a:gd name="T8" fmla="*/ 7 w 34"/>
                  <a:gd name="T9" fmla="*/ 15 h 24"/>
                  <a:gd name="T10" fmla="*/ 17 w 34"/>
                  <a:gd name="T11" fmla="*/ 22 h 24"/>
                  <a:gd name="T12" fmla="*/ 19 w 34"/>
                  <a:gd name="T13" fmla="*/ 24 h 24"/>
                  <a:gd name="T14" fmla="*/ 28 w 34"/>
                  <a:gd name="T15" fmla="*/ 17 h 24"/>
                  <a:gd name="T16" fmla="*/ 34 w 34"/>
                  <a:gd name="T17" fmla="*/ 12 h 24"/>
                  <a:gd name="T18" fmla="*/ 28 w 34"/>
                  <a:gd name="T19" fmla="*/ 6 h 24"/>
                  <a:gd name="T20" fmla="*/ 17 w 3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0"/>
                    </a:moveTo>
                    <a:lnTo>
                      <a:pt x="16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7" y="22"/>
                    </a:lnTo>
                    <a:lnTo>
                      <a:pt x="19" y="24"/>
                    </a:lnTo>
                    <a:lnTo>
                      <a:pt x="28" y="17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80"/>
              <p:cNvSpPr/>
              <p:nvPr/>
            </p:nvSpPr>
            <p:spPr bwMode="auto">
              <a:xfrm>
                <a:off x="5016500" y="5684838"/>
                <a:ext cx="47625" cy="34925"/>
              </a:xfrm>
              <a:custGeom>
                <a:avLst/>
                <a:gdLst>
                  <a:gd name="T0" fmla="*/ 15 w 30"/>
                  <a:gd name="T1" fmla="*/ 0 h 22"/>
                  <a:gd name="T2" fmla="*/ 7 w 30"/>
                  <a:gd name="T3" fmla="*/ 5 h 22"/>
                  <a:gd name="T4" fmla="*/ 0 w 30"/>
                  <a:gd name="T5" fmla="*/ 12 h 22"/>
                  <a:gd name="T6" fmla="*/ 7 w 30"/>
                  <a:gd name="T7" fmla="*/ 17 h 22"/>
                  <a:gd name="T8" fmla="*/ 15 w 30"/>
                  <a:gd name="T9" fmla="*/ 22 h 22"/>
                  <a:gd name="T10" fmla="*/ 17 w 30"/>
                  <a:gd name="T11" fmla="*/ 20 h 22"/>
                  <a:gd name="T12" fmla="*/ 27 w 30"/>
                  <a:gd name="T13" fmla="*/ 12 h 22"/>
                  <a:gd name="T14" fmla="*/ 30 w 30"/>
                  <a:gd name="T15" fmla="*/ 10 h 22"/>
                  <a:gd name="T16" fmla="*/ 27 w 30"/>
                  <a:gd name="T17" fmla="*/ 8 h 22"/>
                  <a:gd name="T18" fmla="*/ 17 w 30"/>
                  <a:gd name="T19" fmla="*/ 2 h 22"/>
                  <a:gd name="T20" fmla="*/ 15 w 30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2">
                    <a:moveTo>
                      <a:pt x="15" y="0"/>
                    </a:moveTo>
                    <a:lnTo>
                      <a:pt x="7" y="5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2"/>
                    </a:lnTo>
                    <a:lnTo>
                      <a:pt x="17" y="20"/>
                    </a:lnTo>
                    <a:lnTo>
                      <a:pt x="27" y="12"/>
                    </a:lnTo>
                    <a:lnTo>
                      <a:pt x="30" y="10"/>
                    </a:lnTo>
                    <a:lnTo>
                      <a:pt x="27" y="8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81"/>
              <p:cNvSpPr/>
              <p:nvPr/>
            </p:nvSpPr>
            <p:spPr bwMode="auto">
              <a:xfrm>
                <a:off x="5048250" y="5657851"/>
                <a:ext cx="52387" cy="34925"/>
              </a:xfrm>
              <a:custGeom>
                <a:avLst/>
                <a:gdLst>
                  <a:gd name="T0" fmla="*/ 17 w 33"/>
                  <a:gd name="T1" fmla="*/ 0 h 22"/>
                  <a:gd name="T2" fmla="*/ 17 w 33"/>
                  <a:gd name="T3" fmla="*/ 0 h 22"/>
                  <a:gd name="T4" fmla="*/ 7 w 33"/>
                  <a:gd name="T5" fmla="*/ 7 h 22"/>
                  <a:gd name="T6" fmla="*/ 0 w 33"/>
                  <a:gd name="T7" fmla="*/ 13 h 22"/>
                  <a:gd name="T8" fmla="*/ 7 w 33"/>
                  <a:gd name="T9" fmla="*/ 17 h 22"/>
                  <a:gd name="T10" fmla="*/ 16 w 33"/>
                  <a:gd name="T11" fmla="*/ 22 h 22"/>
                  <a:gd name="T12" fmla="*/ 17 w 33"/>
                  <a:gd name="T13" fmla="*/ 22 h 22"/>
                  <a:gd name="T14" fmla="*/ 28 w 33"/>
                  <a:gd name="T15" fmla="*/ 13 h 22"/>
                  <a:gd name="T16" fmla="*/ 33 w 33"/>
                  <a:gd name="T17" fmla="*/ 10 h 22"/>
                  <a:gd name="T18" fmla="*/ 28 w 33"/>
                  <a:gd name="T19" fmla="*/ 7 h 22"/>
                  <a:gd name="T20" fmla="*/ 17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7" y="0"/>
                    </a:moveTo>
                    <a:lnTo>
                      <a:pt x="17" y="0"/>
                    </a:lnTo>
                    <a:lnTo>
                      <a:pt x="7" y="7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82"/>
              <p:cNvSpPr/>
              <p:nvPr/>
            </p:nvSpPr>
            <p:spPr bwMode="auto">
              <a:xfrm>
                <a:off x="4606925" y="5735638"/>
                <a:ext cx="919162" cy="382588"/>
              </a:xfrm>
              <a:custGeom>
                <a:avLst/>
                <a:gdLst>
                  <a:gd name="T0" fmla="*/ 338 w 339"/>
                  <a:gd name="T1" fmla="*/ 0 h 140"/>
                  <a:gd name="T2" fmla="*/ 255 w 339"/>
                  <a:gd name="T3" fmla="*/ 62 h 140"/>
                  <a:gd name="T4" fmla="*/ 242 w 339"/>
                  <a:gd name="T5" fmla="*/ 72 h 140"/>
                  <a:gd name="T6" fmla="*/ 229 w 339"/>
                  <a:gd name="T7" fmla="*/ 81 h 140"/>
                  <a:gd name="T8" fmla="*/ 216 w 339"/>
                  <a:gd name="T9" fmla="*/ 91 h 140"/>
                  <a:gd name="T10" fmla="*/ 210 w 339"/>
                  <a:gd name="T11" fmla="*/ 96 h 140"/>
                  <a:gd name="T12" fmla="*/ 204 w 339"/>
                  <a:gd name="T13" fmla="*/ 100 h 140"/>
                  <a:gd name="T14" fmla="*/ 198 w 339"/>
                  <a:gd name="T15" fmla="*/ 105 h 140"/>
                  <a:gd name="T16" fmla="*/ 191 w 339"/>
                  <a:gd name="T17" fmla="*/ 109 h 140"/>
                  <a:gd name="T18" fmla="*/ 185 w 339"/>
                  <a:gd name="T19" fmla="*/ 114 h 140"/>
                  <a:gd name="T20" fmla="*/ 179 w 339"/>
                  <a:gd name="T21" fmla="*/ 118 h 140"/>
                  <a:gd name="T22" fmla="*/ 178 w 339"/>
                  <a:gd name="T23" fmla="*/ 120 h 140"/>
                  <a:gd name="T24" fmla="*/ 175 w 339"/>
                  <a:gd name="T25" fmla="*/ 120 h 140"/>
                  <a:gd name="T26" fmla="*/ 173 w 339"/>
                  <a:gd name="T27" fmla="*/ 118 h 140"/>
                  <a:gd name="T28" fmla="*/ 167 w 339"/>
                  <a:gd name="T29" fmla="*/ 114 h 140"/>
                  <a:gd name="T30" fmla="*/ 161 w 339"/>
                  <a:gd name="T31" fmla="*/ 110 h 140"/>
                  <a:gd name="T32" fmla="*/ 155 w 339"/>
                  <a:gd name="T33" fmla="*/ 106 h 140"/>
                  <a:gd name="T34" fmla="*/ 150 w 339"/>
                  <a:gd name="T35" fmla="*/ 102 h 140"/>
                  <a:gd name="T36" fmla="*/ 144 w 339"/>
                  <a:gd name="T37" fmla="*/ 98 h 140"/>
                  <a:gd name="T38" fmla="*/ 141 w 339"/>
                  <a:gd name="T39" fmla="*/ 97 h 140"/>
                  <a:gd name="T40" fmla="*/ 137 w 339"/>
                  <a:gd name="T41" fmla="*/ 94 h 140"/>
                  <a:gd name="T42" fmla="*/ 130 w 339"/>
                  <a:gd name="T43" fmla="*/ 89 h 140"/>
                  <a:gd name="T44" fmla="*/ 123 w 339"/>
                  <a:gd name="T45" fmla="*/ 85 h 140"/>
                  <a:gd name="T46" fmla="*/ 116 w 339"/>
                  <a:gd name="T47" fmla="*/ 80 h 140"/>
                  <a:gd name="T48" fmla="*/ 112 w 339"/>
                  <a:gd name="T49" fmla="*/ 77 h 140"/>
                  <a:gd name="T50" fmla="*/ 99 w 339"/>
                  <a:gd name="T51" fmla="*/ 69 h 140"/>
                  <a:gd name="T52" fmla="*/ 86 w 339"/>
                  <a:gd name="T53" fmla="*/ 60 h 140"/>
                  <a:gd name="T54" fmla="*/ 1 w 339"/>
                  <a:gd name="T55" fmla="*/ 4 h 140"/>
                  <a:gd name="T56" fmla="*/ 0 w 339"/>
                  <a:gd name="T57" fmla="*/ 20 h 140"/>
                  <a:gd name="T58" fmla="*/ 86 w 339"/>
                  <a:gd name="T59" fmla="*/ 79 h 140"/>
                  <a:gd name="T60" fmla="*/ 99 w 339"/>
                  <a:gd name="T61" fmla="*/ 88 h 140"/>
                  <a:gd name="T62" fmla="*/ 112 w 339"/>
                  <a:gd name="T63" fmla="*/ 97 h 140"/>
                  <a:gd name="T64" fmla="*/ 116 w 339"/>
                  <a:gd name="T65" fmla="*/ 100 h 140"/>
                  <a:gd name="T66" fmla="*/ 123 w 339"/>
                  <a:gd name="T67" fmla="*/ 104 h 140"/>
                  <a:gd name="T68" fmla="*/ 130 w 339"/>
                  <a:gd name="T69" fmla="*/ 109 h 140"/>
                  <a:gd name="T70" fmla="*/ 137 w 339"/>
                  <a:gd name="T71" fmla="*/ 114 h 140"/>
                  <a:gd name="T72" fmla="*/ 141 w 339"/>
                  <a:gd name="T73" fmla="*/ 117 h 140"/>
                  <a:gd name="T74" fmla="*/ 144 w 339"/>
                  <a:gd name="T75" fmla="*/ 119 h 140"/>
                  <a:gd name="T76" fmla="*/ 150 w 339"/>
                  <a:gd name="T77" fmla="*/ 123 h 140"/>
                  <a:gd name="T78" fmla="*/ 155 w 339"/>
                  <a:gd name="T79" fmla="*/ 127 h 140"/>
                  <a:gd name="T80" fmla="*/ 161 w 339"/>
                  <a:gd name="T81" fmla="*/ 131 h 140"/>
                  <a:gd name="T82" fmla="*/ 167 w 339"/>
                  <a:gd name="T83" fmla="*/ 135 h 140"/>
                  <a:gd name="T84" fmla="*/ 173 w 339"/>
                  <a:gd name="T85" fmla="*/ 139 h 140"/>
                  <a:gd name="T86" fmla="*/ 175 w 339"/>
                  <a:gd name="T87" fmla="*/ 140 h 140"/>
                  <a:gd name="T88" fmla="*/ 179 w 339"/>
                  <a:gd name="T89" fmla="*/ 137 h 140"/>
                  <a:gd name="T90" fmla="*/ 185 w 339"/>
                  <a:gd name="T91" fmla="*/ 132 h 140"/>
                  <a:gd name="T92" fmla="*/ 191 w 339"/>
                  <a:gd name="T93" fmla="*/ 127 h 140"/>
                  <a:gd name="T94" fmla="*/ 198 w 339"/>
                  <a:gd name="T95" fmla="*/ 123 h 140"/>
                  <a:gd name="T96" fmla="*/ 204 w 339"/>
                  <a:gd name="T97" fmla="*/ 118 h 140"/>
                  <a:gd name="T98" fmla="*/ 210 w 339"/>
                  <a:gd name="T99" fmla="*/ 113 h 140"/>
                  <a:gd name="T100" fmla="*/ 216 w 339"/>
                  <a:gd name="T101" fmla="*/ 108 h 140"/>
                  <a:gd name="T102" fmla="*/ 229 w 339"/>
                  <a:gd name="T103" fmla="*/ 98 h 140"/>
                  <a:gd name="T104" fmla="*/ 242 w 339"/>
                  <a:gd name="T105" fmla="*/ 89 h 140"/>
                  <a:gd name="T106" fmla="*/ 255 w 339"/>
                  <a:gd name="T107" fmla="*/ 79 h 140"/>
                  <a:gd name="T108" fmla="*/ 339 w 339"/>
                  <a:gd name="T109" fmla="*/ 15 h 140"/>
                  <a:gd name="T110" fmla="*/ 338 w 339"/>
                  <a:gd name="T11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9" h="140">
                    <a:moveTo>
                      <a:pt x="338" y="0"/>
                    </a:moveTo>
                    <a:cubicBezTo>
                      <a:pt x="255" y="62"/>
                      <a:pt x="255" y="62"/>
                      <a:pt x="255" y="62"/>
                    </a:cubicBezTo>
                    <a:cubicBezTo>
                      <a:pt x="242" y="72"/>
                      <a:pt x="242" y="72"/>
                      <a:pt x="242" y="72"/>
                    </a:cubicBezTo>
                    <a:cubicBezTo>
                      <a:pt x="229" y="81"/>
                      <a:pt x="229" y="81"/>
                      <a:pt x="229" y="81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0" y="96"/>
                      <a:pt x="210" y="96"/>
                      <a:pt x="210" y="96"/>
                    </a:cubicBezTo>
                    <a:cubicBezTo>
                      <a:pt x="204" y="100"/>
                      <a:pt x="204" y="100"/>
                      <a:pt x="204" y="100"/>
                    </a:cubicBezTo>
                    <a:cubicBezTo>
                      <a:pt x="198" y="105"/>
                      <a:pt x="198" y="105"/>
                      <a:pt x="198" y="105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85" y="114"/>
                      <a:pt x="185" y="114"/>
                      <a:pt x="185" y="114"/>
                    </a:cubicBezTo>
                    <a:cubicBezTo>
                      <a:pt x="179" y="118"/>
                      <a:pt x="179" y="118"/>
                      <a:pt x="179" y="118"/>
                    </a:cubicBezTo>
                    <a:cubicBezTo>
                      <a:pt x="178" y="120"/>
                      <a:pt x="178" y="120"/>
                      <a:pt x="178" y="120"/>
                    </a:cubicBezTo>
                    <a:cubicBezTo>
                      <a:pt x="177" y="120"/>
                      <a:pt x="176" y="120"/>
                      <a:pt x="175" y="120"/>
                    </a:cubicBezTo>
                    <a:cubicBezTo>
                      <a:pt x="173" y="118"/>
                      <a:pt x="173" y="118"/>
                      <a:pt x="173" y="118"/>
                    </a:cubicBezTo>
                    <a:cubicBezTo>
                      <a:pt x="167" y="114"/>
                      <a:pt x="167" y="114"/>
                      <a:pt x="167" y="114"/>
                    </a:cubicBezTo>
                    <a:cubicBezTo>
                      <a:pt x="161" y="110"/>
                      <a:pt x="161" y="110"/>
                      <a:pt x="161" y="110"/>
                    </a:cubicBezTo>
                    <a:cubicBezTo>
                      <a:pt x="155" y="106"/>
                      <a:pt x="155" y="106"/>
                      <a:pt x="155" y="106"/>
                    </a:cubicBezTo>
                    <a:cubicBezTo>
                      <a:pt x="150" y="102"/>
                      <a:pt x="150" y="102"/>
                      <a:pt x="150" y="102"/>
                    </a:cubicBezTo>
                    <a:cubicBezTo>
                      <a:pt x="144" y="98"/>
                      <a:pt x="144" y="98"/>
                      <a:pt x="144" y="98"/>
                    </a:cubicBezTo>
                    <a:cubicBezTo>
                      <a:pt x="141" y="97"/>
                      <a:pt x="141" y="97"/>
                      <a:pt x="141" y="97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0" y="89"/>
                      <a:pt x="130" y="89"/>
                      <a:pt x="130" y="89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16" y="80"/>
                      <a:pt x="116" y="80"/>
                      <a:pt x="116" y="80"/>
                    </a:cubicBezTo>
                    <a:cubicBezTo>
                      <a:pt x="112" y="77"/>
                      <a:pt x="112" y="77"/>
                      <a:pt x="112" y="77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9"/>
                      <a:pt x="1" y="15"/>
                      <a:pt x="0" y="20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112" y="97"/>
                      <a:pt x="112" y="97"/>
                      <a:pt x="112" y="97"/>
                    </a:cubicBezTo>
                    <a:cubicBezTo>
                      <a:pt x="116" y="100"/>
                      <a:pt x="116" y="100"/>
                      <a:pt x="116" y="100"/>
                    </a:cubicBezTo>
                    <a:cubicBezTo>
                      <a:pt x="123" y="104"/>
                      <a:pt x="123" y="104"/>
                      <a:pt x="123" y="104"/>
                    </a:cubicBezTo>
                    <a:cubicBezTo>
                      <a:pt x="130" y="109"/>
                      <a:pt x="130" y="109"/>
                      <a:pt x="130" y="109"/>
                    </a:cubicBezTo>
                    <a:cubicBezTo>
                      <a:pt x="137" y="114"/>
                      <a:pt x="137" y="114"/>
                      <a:pt x="137" y="114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4" y="119"/>
                      <a:pt x="144" y="119"/>
                      <a:pt x="144" y="119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55" y="127"/>
                      <a:pt x="155" y="127"/>
                      <a:pt x="155" y="127"/>
                    </a:cubicBezTo>
                    <a:cubicBezTo>
                      <a:pt x="161" y="131"/>
                      <a:pt x="161" y="131"/>
                      <a:pt x="161" y="131"/>
                    </a:cubicBezTo>
                    <a:cubicBezTo>
                      <a:pt x="167" y="135"/>
                      <a:pt x="167" y="135"/>
                      <a:pt x="167" y="135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9" y="137"/>
                      <a:pt x="179" y="137"/>
                      <a:pt x="179" y="137"/>
                    </a:cubicBezTo>
                    <a:cubicBezTo>
                      <a:pt x="185" y="132"/>
                      <a:pt x="185" y="132"/>
                      <a:pt x="185" y="132"/>
                    </a:cubicBezTo>
                    <a:cubicBezTo>
                      <a:pt x="191" y="127"/>
                      <a:pt x="191" y="127"/>
                      <a:pt x="191" y="127"/>
                    </a:cubicBezTo>
                    <a:cubicBezTo>
                      <a:pt x="198" y="123"/>
                      <a:pt x="198" y="123"/>
                      <a:pt x="198" y="123"/>
                    </a:cubicBezTo>
                    <a:cubicBezTo>
                      <a:pt x="204" y="118"/>
                      <a:pt x="204" y="118"/>
                      <a:pt x="204" y="118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6" y="108"/>
                      <a:pt x="216" y="108"/>
                      <a:pt x="216" y="108"/>
                    </a:cubicBezTo>
                    <a:cubicBezTo>
                      <a:pt x="229" y="98"/>
                      <a:pt x="229" y="98"/>
                      <a:pt x="229" y="98"/>
                    </a:cubicBezTo>
                    <a:cubicBezTo>
                      <a:pt x="242" y="89"/>
                      <a:pt x="242" y="89"/>
                      <a:pt x="242" y="89"/>
                    </a:cubicBezTo>
                    <a:cubicBezTo>
                      <a:pt x="255" y="79"/>
                      <a:pt x="255" y="79"/>
                      <a:pt x="255" y="79"/>
                    </a:cubicBezTo>
                    <a:cubicBezTo>
                      <a:pt x="339" y="15"/>
                      <a:pt x="339" y="15"/>
                      <a:pt x="339" y="15"/>
                    </a:cubicBezTo>
                    <a:cubicBezTo>
                      <a:pt x="338" y="10"/>
                      <a:pt x="339" y="5"/>
                      <a:pt x="33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83"/>
              <p:cNvSpPr/>
              <p:nvPr/>
            </p:nvSpPr>
            <p:spPr bwMode="auto">
              <a:xfrm>
                <a:off x="5154613" y="5722938"/>
                <a:ext cx="49212" cy="34925"/>
              </a:xfrm>
              <a:custGeom>
                <a:avLst/>
                <a:gdLst>
                  <a:gd name="T0" fmla="*/ 14 w 31"/>
                  <a:gd name="T1" fmla="*/ 22 h 22"/>
                  <a:gd name="T2" fmla="*/ 24 w 31"/>
                  <a:gd name="T3" fmla="*/ 15 h 22"/>
                  <a:gd name="T4" fmla="*/ 31 w 31"/>
                  <a:gd name="T5" fmla="*/ 10 h 22"/>
                  <a:gd name="T6" fmla="*/ 24 w 31"/>
                  <a:gd name="T7" fmla="*/ 5 h 22"/>
                  <a:gd name="T8" fmla="*/ 17 w 31"/>
                  <a:gd name="T9" fmla="*/ 0 h 22"/>
                  <a:gd name="T10" fmla="*/ 14 w 31"/>
                  <a:gd name="T11" fmla="*/ 3 h 22"/>
                  <a:gd name="T12" fmla="*/ 3 w 31"/>
                  <a:gd name="T13" fmla="*/ 12 h 22"/>
                  <a:gd name="T14" fmla="*/ 0 w 31"/>
                  <a:gd name="T15" fmla="*/ 14 h 22"/>
                  <a:gd name="T16" fmla="*/ 3 w 31"/>
                  <a:gd name="T17" fmla="*/ 15 h 22"/>
                  <a:gd name="T18" fmla="*/ 14 w 31"/>
                  <a:gd name="T19" fmla="*/ 22 h 22"/>
                  <a:gd name="T20" fmla="*/ 14 w 31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2">
                    <a:moveTo>
                      <a:pt x="14" y="22"/>
                    </a:moveTo>
                    <a:lnTo>
                      <a:pt x="24" y="15"/>
                    </a:lnTo>
                    <a:lnTo>
                      <a:pt x="31" y="10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14" y="22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84"/>
              <p:cNvSpPr/>
              <p:nvPr/>
            </p:nvSpPr>
            <p:spPr bwMode="auto">
              <a:xfrm>
                <a:off x="5192713" y="5697538"/>
                <a:ext cx="42862" cy="33338"/>
              </a:xfrm>
              <a:custGeom>
                <a:avLst/>
                <a:gdLst>
                  <a:gd name="T0" fmla="*/ 22 w 27"/>
                  <a:gd name="T1" fmla="*/ 14 h 21"/>
                  <a:gd name="T2" fmla="*/ 27 w 27"/>
                  <a:gd name="T3" fmla="*/ 9 h 21"/>
                  <a:gd name="T4" fmla="*/ 22 w 27"/>
                  <a:gd name="T5" fmla="*/ 6 h 21"/>
                  <a:gd name="T6" fmla="*/ 14 w 27"/>
                  <a:gd name="T7" fmla="*/ 0 h 21"/>
                  <a:gd name="T8" fmla="*/ 0 w 27"/>
                  <a:gd name="T9" fmla="*/ 11 h 21"/>
                  <a:gd name="T10" fmla="*/ 0 w 27"/>
                  <a:gd name="T11" fmla="*/ 12 h 21"/>
                  <a:gd name="T12" fmla="*/ 0 w 27"/>
                  <a:gd name="T13" fmla="*/ 12 h 21"/>
                  <a:gd name="T14" fmla="*/ 14 w 27"/>
                  <a:gd name="T15" fmla="*/ 21 h 21"/>
                  <a:gd name="T16" fmla="*/ 22 w 27"/>
                  <a:gd name="T1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1">
                    <a:moveTo>
                      <a:pt x="22" y="14"/>
                    </a:moveTo>
                    <a:lnTo>
                      <a:pt x="27" y="9"/>
                    </a:lnTo>
                    <a:lnTo>
                      <a:pt x="22" y="6"/>
                    </a:lnTo>
                    <a:lnTo>
                      <a:pt x="14" y="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4" y="21"/>
                    </a:lnTo>
                    <a:lnTo>
                      <a:pt x="2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85"/>
              <p:cNvSpPr/>
              <p:nvPr/>
            </p:nvSpPr>
            <p:spPr bwMode="auto">
              <a:xfrm>
                <a:off x="5121275" y="5749926"/>
                <a:ext cx="46037" cy="34925"/>
              </a:xfrm>
              <a:custGeom>
                <a:avLst/>
                <a:gdLst>
                  <a:gd name="T0" fmla="*/ 14 w 29"/>
                  <a:gd name="T1" fmla="*/ 22 h 22"/>
                  <a:gd name="T2" fmla="*/ 24 w 29"/>
                  <a:gd name="T3" fmla="*/ 14 h 22"/>
                  <a:gd name="T4" fmla="*/ 29 w 29"/>
                  <a:gd name="T5" fmla="*/ 10 h 22"/>
                  <a:gd name="T6" fmla="*/ 24 w 29"/>
                  <a:gd name="T7" fmla="*/ 5 h 22"/>
                  <a:gd name="T8" fmla="*/ 16 w 29"/>
                  <a:gd name="T9" fmla="*/ 0 h 22"/>
                  <a:gd name="T10" fmla="*/ 14 w 29"/>
                  <a:gd name="T11" fmla="*/ 2 h 22"/>
                  <a:gd name="T12" fmla="*/ 2 w 29"/>
                  <a:gd name="T13" fmla="*/ 10 h 22"/>
                  <a:gd name="T14" fmla="*/ 0 w 29"/>
                  <a:gd name="T15" fmla="*/ 12 h 22"/>
                  <a:gd name="T16" fmla="*/ 2 w 29"/>
                  <a:gd name="T17" fmla="*/ 14 h 22"/>
                  <a:gd name="T18" fmla="*/ 14 w 29"/>
                  <a:gd name="T19" fmla="*/ 21 h 22"/>
                  <a:gd name="T20" fmla="*/ 14 w 29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2">
                    <a:moveTo>
                      <a:pt x="14" y="22"/>
                    </a:moveTo>
                    <a:lnTo>
                      <a:pt x="24" y="14"/>
                    </a:lnTo>
                    <a:lnTo>
                      <a:pt x="29" y="10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1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86"/>
              <p:cNvSpPr/>
              <p:nvPr/>
            </p:nvSpPr>
            <p:spPr bwMode="auto">
              <a:xfrm>
                <a:off x="5086350" y="5776913"/>
                <a:ext cx="49212" cy="33338"/>
              </a:xfrm>
              <a:custGeom>
                <a:avLst/>
                <a:gdLst>
                  <a:gd name="T0" fmla="*/ 16 w 31"/>
                  <a:gd name="T1" fmla="*/ 21 h 21"/>
                  <a:gd name="T2" fmla="*/ 24 w 31"/>
                  <a:gd name="T3" fmla="*/ 14 h 21"/>
                  <a:gd name="T4" fmla="*/ 31 w 31"/>
                  <a:gd name="T5" fmla="*/ 9 h 21"/>
                  <a:gd name="T6" fmla="*/ 24 w 31"/>
                  <a:gd name="T7" fmla="*/ 5 h 21"/>
                  <a:gd name="T8" fmla="*/ 16 w 31"/>
                  <a:gd name="T9" fmla="*/ 0 h 21"/>
                  <a:gd name="T10" fmla="*/ 14 w 31"/>
                  <a:gd name="T11" fmla="*/ 0 h 21"/>
                  <a:gd name="T12" fmla="*/ 4 w 31"/>
                  <a:gd name="T13" fmla="*/ 9 h 21"/>
                  <a:gd name="T14" fmla="*/ 0 w 31"/>
                  <a:gd name="T15" fmla="*/ 12 h 21"/>
                  <a:gd name="T16" fmla="*/ 4 w 31"/>
                  <a:gd name="T17" fmla="*/ 14 h 21"/>
                  <a:gd name="T18" fmla="*/ 14 w 31"/>
                  <a:gd name="T19" fmla="*/ 21 h 21"/>
                  <a:gd name="T20" fmla="*/ 16 w 31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21"/>
                    </a:moveTo>
                    <a:lnTo>
                      <a:pt x="24" y="14"/>
                    </a:lnTo>
                    <a:lnTo>
                      <a:pt x="31" y="9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16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87"/>
              <p:cNvSpPr/>
              <p:nvPr/>
            </p:nvSpPr>
            <p:spPr bwMode="auto">
              <a:xfrm>
                <a:off x="5224463" y="5670551"/>
                <a:ext cx="46037" cy="36513"/>
              </a:xfrm>
              <a:custGeom>
                <a:avLst/>
                <a:gdLst>
                  <a:gd name="T0" fmla="*/ 24 w 29"/>
                  <a:gd name="T1" fmla="*/ 14 h 23"/>
                  <a:gd name="T2" fmla="*/ 29 w 29"/>
                  <a:gd name="T3" fmla="*/ 9 h 23"/>
                  <a:gd name="T4" fmla="*/ 24 w 29"/>
                  <a:gd name="T5" fmla="*/ 5 h 23"/>
                  <a:gd name="T6" fmla="*/ 17 w 29"/>
                  <a:gd name="T7" fmla="*/ 0 h 23"/>
                  <a:gd name="T8" fmla="*/ 2 w 29"/>
                  <a:gd name="T9" fmla="*/ 11 h 23"/>
                  <a:gd name="T10" fmla="*/ 0 w 29"/>
                  <a:gd name="T11" fmla="*/ 14 h 23"/>
                  <a:gd name="T12" fmla="*/ 2 w 29"/>
                  <a:gd name="T13" fmla="*/ 16 h 23"/>
                  <a:gd name="T14" fmla="*/ 14 w 29"/>
                  <a:gd name="T15" fmla="*/ 23 h 23"/>
                  <a:gd name="T16" fmla="*/ 24 w 29"/>
                  <a:gd name="T1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3">
                    <a:moveTo>
                      <a:pt x="24" y="14"/>
                    </a:moveTo>
                    <a:lnTo>
                      <a:pt x="29" y="9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2" y="11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14" y="23"/>
                    </a:lnTo>
                    <a:lnTo>
                      <a:pt x="24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88"/>
              <p:cNvSpPr/>
              <p:nvPr/>
            </p:nvSpPr>
            <p:spPr bwMode="auto">
              <a:xfrm>
                <a:off x="5151438" y="5627688"/>
                <a:ext cx="57150" cy="38100"/>
              </a:xfrm>
              <a:custGeom>
                <a:avLst/>
                <a:gdLst>
                  <a:gd name="T0" fmla="*/ 17 w 36"/>
                  <a:gd name="T1" fmla="*/ 0 h 24"/>
                  <a:gd name="T2" fmla="*/ 16 w 36"/>
                  <a:gd name="T3" fmla="*/ 2 h 24"/>
                  <a:gd name="T4" fmla="*/ 5 w 36"/>
                  <a:gd name="T5" fmla="*/ 10 h 24"/>
                  <a:gd name="T6" fmla="*/ 0 w 36"/>
                  <a:gd name="T7" fmla="*/ 12 h 24"/>
                  <a:gd name="T8" fmla="*/ 5 w 36"/>
                  <a:gd name="T9" fmla="*/ 15 h 24"/>
                  <a:gd name="T10" fmla="*/ 16 w 36"/>
                  <a:gd name="T11" fmla="*/ 22 h 24"/>
                  <a:gd name="T12" fmla="*/ 19 w 36"/>
                  <a:gd name="T13" fmla="*/ 24 h 24"/>
                  <a:gd name="T14" fmla="*/ 26 w 36"/>
                  <a:gd name="T15" fmla="*/ 19 h 24"/>
                  <a:gd name="T16" fmla="*/ 36 w 36"/>
                  <a:gd name="T17" fmla="*/ 12 h 24"/>
                  <a:gd name="T18" fmla="*/ 26 w 36"/>
                  <a:gd name="T19" fmla="*/ 5 h 24"/>
                  <a:gd name="T20" fmla="*/ 17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7" y="0"/>
                    </a:moveTo>
                    <a:lnTo>
                      <a:pt x="16" y="2"/>
                    </a:lnTo>
                    <a:lnTo>
                      <a:pt x="5" y="10"/>
                    </a:lnTo>
                    <a:lnTo>
                      <a:pt x="0" y="12"/>
                    </a:lnTo>
                    <a:lnTo>
                      <a:pt x="5" y="15"/>
                    </a:lnTo>
                    <a:lnTo>
                      <a:pt x="16" y="22"/>
                    </a:lnTo>
                    <a:lnTo>
                      <a:pt x="19" y="24"/>
                    </a:lnTo>
                    <a:lnTo>
                      <a:pt x="26" y="19"/>
                    </a:lnTo>
                    <a:lnTo>
                      <a:pt x="36" y="12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89"/>
              <p:cNvSpPr/>
              <p:nvPr/>
            </p:nvSpPr>
            <p:spPr bwMode="auto">
              <a:xfrm>
                <a:off x="5192713" y="56515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0 w 31"/>
                  <a:gd name="T3" fmla="*/ 12 h 23"/>
                  <a:gd name="T4" fmla="*/ 0 w 31"/>
                  <a:gd name="T5" fmla="*/ 12 h 23"/>
                  <a:gd name="T6" fmla="*/ 0 w 31"/>
                  <a:gd name="T7" fmla="*/ 14 h 23"/>
                  <a:gd name="T8" fmla="*/ 14 w 31"/>
                  <a:gd name="T9" fmla="*/ 23 h 23"/>
                  <a:gd name="T10" fmla="*/ 22 w 31"/>
                  <a:gd name="T11" fmla="*/ 16 h 23"/>
                  <a:gd name="T12" fmla="*/ 31 w 31"/>
                  <a:gd name="T13" fmla="*/ 9 h 23"/>
                  <a:gd name="T14" fmla="*/ 22 w 31"/>
                  <a:gd name="T15" fmla="*/ 4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4" y="23"/>
                    </a:lnTo>
                    <a:lnTo>
                      <a:pt x="22" y="16"/>
                    </a:lnTo>
                    <a:lnTo>
                      <a:pt x="31" y="9"/>
                    </a:lnTo>
                    <a:lnTo>
                      <a:pt x="22" y="4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90"/>
              <p:cNvSpPr/>
              <p:nvPr/>
            </p:nvSpPr>
            <p:spPr bwMode="auto">
              <a:xfrm>
                <a:off x="5024438" y="5783263"/>
                <a:ext cx="42862" cy="28575"/>
              </a:xfrm>
              <a:custGeom>
                <a:avLst/>
                <a:gdLst>
                  <a:gd name="T0" fmla="*/ 12 w 27"/>
                  <a:gd name="T1" fmla="*/ 18 h 18"/>
                  <a:gd name="T2" fmla="*/ 14 w 27"/>
                  <a:gd name="T3" fmla="*/ 18 h 18"/>
                  <a:gd name="T4" fmla="*/ 22 w 27"/>
                  <a:gd name="T5" fmla="*/ 12 h 18"/>
                  <a:gd name="T6" fmla="*/ 27 w 27"/>
                  <a:gd name="T7" fmla="*/ 8 h 18"/>
                  <a:gd name="T8" fmla="*/ 22 w 27"/>
                  <a:gd name="T9" fmla="*/ 5 h 18"/>
                  <a:gd name="T10" fmla="*/ 14 w 27"/>
                  <a:gd name="T11" fmla="*/ 0 h 18"/>
                  <a:gd name="T12" fmla="*/ 12 w 27"/>
                  <a:gd name="T13" fmla="*/ 0 h 18"/>
                  <a:gd name="T14" fmla="*/ 2 w 27"/>
                  <a:gd name="T15" fmla="*/ 8 h 18"/>
                  <a:gd name="T16" fmla="*/ 0 w 27"/>
                  <a:gd name="T17" fmla="*/ 10 h 18"/>
                  <a:gd name="T18" fmla="*/ 2 w 27"/>
                  <a:gd name="T19" fmla="*/ 12 h 18"/>
                  <a:gd name="T20" fmla="*/ 12 w 27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8">
                    <a:moveTo>
                      <a:pt x="12" y="18"/>
                    </a:moveTo>
                    <a:lnTo>
                      <a:pt x="14" y="18"/>
                    </a:lnTo>
                    <a:lnTo>
                      <a:pt x="22" y="12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12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91"/>
              <p:cNvSpPr/>
              <p:nvPr/>
            </p:nvSpPr>
            <p:spPr bwMode="auto">
              <a:xfrm>
                <a:off x="4951413" y="5734051"/>
                <a:ext cx="46037" cy="31750"/>
              </a:xfrm>
              <a:custGeom>
                <a:avLst/>
                <a:gdLst>
                  <a:gd name="T0" fmla="*/ 15 w 29"/>
                  <a:gd name="T1" fmla="*/ 20 h 20"/>
                  <a:gd name="T2" fmla="*/ 17 w 29"/>
                  <a:gd name="T3" fmla="*/ 20 h 20"/>
                  <a:gd name="T4" fmla="*/ 24 w 29"/>
                  <a:gd name="T5" fmla="*/ 15 h 20"/>
                  <a:gd name="T6" fmla="*/ 29 w 29"/>
                  <a:gd name="T7" fmla="*/ 12 h 20"/>
                  <a:gd name="T8" fmla="*/ 29 w 29"/>
                  <a:gd name="T9" fmla="*/ 10 h 20"/>
                  <a:gd name="T10" fmla="*/ 29 w 29"/>
                  <a:gd name="T11" fmla="*/ 10 h 20"/>
                  <a:gd name="T12" fmla="*/ 24 w 29"/>
                  <a:gd name="T13" fmla="*/ 7 h 20"/>
                  <a:gd name="T14" fmla="*/ 17 w 29"/>
                  <a:gd name="T15" fmla="*/ 1 h 20"/>
                  <a:gd name="T16" fmla="*/ 13 w 29"/>
                  <a:gd name="T17" fmla="*/ 0 h 20"/>
                  <a:gd name="T18" fmla="*/ 5 w 29"/>
                  <a:gd name="T19" fmla="*/ 7 h 20"/>
                  <a:gd name="T20" fmla="*/ 0 w 29"/>
                  <a:gd name="T21" fmla="*/ 10 h 20"/>
                  <a:gd name="T22" fmla="*/ 5 w 29"/>
                  <a:gd name="T23" fmla="*/ 13 h 20"/>
                  <a:gd name="T24" fmla="*/ 15 w 29"/>
                  <a:gd name="T2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0">
                    <a:moveTo>
                      <a:pt x="15" y="20"/>
                    </a:moveTo>
                    <a:lnTo>
                      <a:pt x="17" y="20"/>
                    </a:lnTo>
                    <a:lnTo>
                      <a:pt x="24" y="15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4" y="7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5" y="7"/>
                    </a:lnTo>
                    <a:lnTo>
                      <a:pt x="0" y="10"/>
                    </a:lnTo>
                    <a:lnTo>
                      <a:pt x="5" y="13"/>
                    </a:lnTo>
                    <a:lnTo>
                      <a:pt x="15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92"/>
              <p:cNvSpPr/>
              <p:nvPr/>
            </p:nvSpPr>
            <p:spPr bwMode="auto">
              <a:xfrm>
                <a:off x="5054600" y="5802313"/>
                <a:ext cx="47625" cy="31750"/>
              </a:xfrm>
              <a:custGeom>
                <a:avLst/>
                <a:gdLst>
                  <a:gd name="T0" fmla="*/ 13 w 30"/>
                  <a:gd name="T1" fmla="*/ 18 h 20"/>
                  <a:gd name="T2" fmla="*/ 15 w 30"/>
                  <a:gd name="T3" fmla="*/ 20 h 20"/>
                  <a:gd name="T4" fmla="*/ 24 w 30"/>
                  <a:gd name="T5" fmla="*/ 13 h 20"/>
                  <a:gd name="T6" fmla="*/ 30 w 30"/>
                  <a:gd name="T7" fmla="*/ 10 h 20"/>
                  <a:gd name="T8" fmla="*/ 24 w 30"/>
                  <a:gd name="T9" fmla="*/ 6 h 20"/>
                  <a:gd name="T10" fmla="*/ 15 w 30"/>
                  <a:gd name="T11" fmla="*/ 0 h 20"/>
                  <a:gd name="T12" fmla="*/ 13 w 30"/>
                  <a:gd name="T13" fmla="*/ 1 h 20"/>
                  <a:gd name="T14" fmla="*/ 3 w 30"/>
                  <a:gd name="T15" fmla="*/ 8 h 20"/>
                  <a:gd name="T16" fmla="*/ 0 w 30"/>
                  <a:gd name="T17" fmla="*/ 12 h 20"/>
                  <a:gd name="T18" fmla="*/ 3 w 30"/>
                  <a:gd name="T19" fmla="*/ 13 h 20"/>
                  <a:gd name="T20" fmla="*/ 13 w 30"/>
                  <a:gd name="T21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0">
                    <a:moveTo>
                      <a:pt x="13" y="18"/>
                    </a:moveTo>
                    <a:lnTo>
                      <a:pt x="15" y="20"/>
                    </a:lnTo>
                    <a:lnTo>
                      <a:pt x="24" y="13"/>
                    </a:lnTo>
                    <a:lnTo>
                      <a:pt x="30" y="10"/>
                    </a:lnTo>
                    <a:lnTo>
                      <a:pt x="24" y="6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3" y="8"/>
                    </a:lnTo>
                    <a:lnTo>
                      <a:pt x="0" y="12"/>
                    </a:lnTo>
                    <a:lnTo>
                      <a:pt x="3" y="13"/>
                    </a:lnTo>
                    <a:lnTo>
                      <a:pt x="13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93"/>
              <p:cNvSpPr/>
              <p:nvPr/>
            </p:nvSpPr>
            <p:spPr bwMode="auto">
              <a:xfrm>
                <a:off x="4967288" y="5654676"/>
                <a:ext cx="61912" cy="41275"/>
              </a:xfrm>
              <a:custGeom>
                <a:avLst/>
                <a:gdLst>
                  <a:gd name="T0" fmla="*/ 15 w 39"/>
                  <a:gd name="T1" fmla="*/ 0 h 26"/>
                  <a:gd name="T2" fmla="*/ 14 w 39"/>
                  <a:gd name="T3" fmla="*/ 2 h 26"/>
                  <a:gd name="T4" fmla="*/ 7 w 39"/>
                  <a:gd name="T5" fmla="*/ 7 h 26"/>
                  <a:gd name="T6" fmla="*/ 0 w 39"/>
                  <a:gd name="T7" fmla="*/ 12 h 26"/>
                  <a:gd name="T8" fmla="*/ 7 w 39"/>
                  <a:gd name="T9" fmla="*/ 15 h 26"/>
                  <a:gd name="T10" fmla="*/ 14 w 39"/>
                  <a:gd name="T11" fmla="*/ 21 h 26"/>
                  <a:gd name="T12" fmla="*/ 19 w 39"/>
                  <a:gd name="T13" fmla="*/ 22 h 26"/>
                  <a:gd name="T14" fmla="*/ 24 w 39"/>
                  <a:gd name="T15" fmla="*/ 26 h 26"/>
                  <a:gd name="T16" fmla="*/ 29 w 39"/>
                  <a:gd name="T17" fmla="*/ 24 h 26"/>
                  <a:gd name="T18" fmla="*/ 38 w 39"/>
                  <a:gd name="T19" fmla="*/ 15 h 26"/>
                  <a:gd name="T20" fmla="*/ 39 w 39"/>
                  <a:gd name="T21" fmla="*/ 15 h 26"/>
                  <a:gd name="T22" fmla="*/ 38 w 39"/>
                  <a:gd name="T23" fmla="*/ 14 h 26"/>
                  <a:gd name="T24" fmla="*/ 29 w 39"/>
                  <a:gd name="T25" fmla="*/ 9 h 26"/>
                  <a:gd name="T26" fmla="*/ 19 w 39"/>
                  <a:gd name="T27" fmla="*/ 2 h 26"/>
                  <a:gd name="T28" fmla="*/ 15 w 39"/>
                  <a:gd name="T2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26">
                    <a:moveTo>
                      <a:pt x="15" y="0"/>
                    </a:moveTo>
                    <a:lnTo>
                      <a:pt x="14" y="2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4" y="21"/>
                    </a:lnTo>
                    <a:lnTo>
                      <a:pt x="19" y="22"/>
                    </a:lnTo>
                    <a:lnTo>
                      <a:pt x="24" y="26"/>
                    </a:lnTo>
                    <a:lnTo>
                      <a:pt x="29" y="24"/>
                    </a:lnTo>
                    <a:lnTo>
                      <a:pt x="38" y="15"/>
                    </a:lnTo>
                    <a:lnTo>
                      <a:pt x="39" y="15"/>
                    </a:lnTo>
                    <a:lnTo>
                      <a:pt x="38" y="14"/>
                    </a:lnTo>
                    <a:lnTo>
                      <a:pt x="29" y="9"/>
                    </a:lnTo>
                    <a:lnTo>
                      <a:pt x="19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94"/>
              <p:cNvSpPr/>
              <p:nvPr/>
            </p:nvSpPr>
            <p:spPr bwMode="auto">
              <a:xfrm>
                <a:off x="4933950" y="5678488"/>
                <a:ext cx="63500" cy="41275"/>
              </a:xfrm>
              <a:custGeom>
                <a:avLst/>
                <a:gdLst>
                  <a:gd name="T0" fmla="*/ 16 w 40"/>
                  <a:gd name="T1" fmla="*/ 0 h 26"/>
                  <a:gd name="T2" fmla="*/ 4 w 40"/>
                  <a:gd name="T3" fmla="*/ 9 h 26"/>
                  <a:gd name="T4" fmla="*/ 0 w 40"/>
                  <a:gd name="T5" fmla="*/ 12 h 26"/>
                  <a:gd name="T6" fmla="*/ 4 w 40"/>
                  <a:gd name="T7" fmla="*/ 14 h 26"/>
                  <a:gd name="T8" fmla="*/ 16 w 40"/>
                  <a:gd name="T9" fmla="*/ 21 h 26"/>
                  <a:gd name="T10" fmla="*/ 24 w 40"/>
                  <a:gd name="T11" fmla="*/ 26 h 26"/>
                  <a:gd name="T12" fmla="*/ 28 w 40"/>
                  <a:gd name="T13" fmla="*/ 24 h 26"/>
                  <a:gd name="T14" fmla="*/ 35 w 40"/>
                  <a:gd name="T15" fmla="*/ 19 h 26"/>
                  <a:gd name="T16" fmla="*/ 40 w 40"/>
                  <a:gd name="T17" fmla="*/ 16 h 26"/>
                  <a:gd name="T18" fmla="*/ 35 w 40"/>
                  <a:gd name="T19" fmla="*/ 12 h 26"/>
                  <a:gd name="T20" fmla="*/ 28 w 40"/>
                  <a:gd name="T21" fmla="*/ 7 h 26"/>
                  <a:gd name="T22" fmla="*/ 16 w 40"/>
                  <a:gd name="T23" fmla="*/ 0 h 26"/>
                  <a:gd name="T24" fmla="*/ 16 w 40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26">
                    <a:moveTo>
                      <a:pt x="16" y="0"/>
                    </a:move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6" y="21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2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95"/>
              <p:cNvSpPr/>
              <p:nvPr/>
            </p:nvSpPr>
            <p:spPr bwMode="auto">
              <a:xfrm>
                <a:off x="4999038" y="5627688"/>
                <a:ext cx="65087" cy="42863"/>
              </a:xfrm>
              <a:custGeom>
                <a:avLst/>
                <a:gdLst>
                  <a:gd name="T0" fmla="*/ 18 w 41"/>
                  <a:gd name="T1" fmla="*/ 0 h 27"/>
                  <a:gd name="T2" fmla="*/ 9 w 41"/>
                  <a:gd name="T3" fmla="*/ 8 h 27"/>
                  <a:gd name="T4" fmla="*/ 0 w 41"/>
                  <a:gd name="T5" fmla="*/ 14 h 27"/>
                  <a:gd name="T6" fmla="*/ 9 w 41"/>
                  <a:gd name="T7" fmla="*/ 17 h 27"/>
                  <a:gd name="T8" fmla="*/ 18 w 41"/>
                  <a:gd name="T9" fmla="*/ 24 h 27"/>
                  <a:gd name="T10" fmla="*/ 24 w 41"/>
                  <a:gd name="T11" fmla="*/ 27 h 27"/>
                  <a:gd name="T12" fmla="*/ 28 w 41"/>
                  <a:gd name="T13" fmla="*/ 26 h 27"/>
                  <a:gd name="T14" fmla="*/ 38 w 41"/>
                  <a:gd name="T15" fmla="*/ 17 h 27"/>
                  <a:gd name="T16" fmla="*/ 41 w 41"/>
                  <a:gd name="T17" fmla="*/ 15 h 27"/>
                  <a:gd name="T18" fmla="*/ 38 w 41"/>
                  <a:gd name="T19" fmla="*/ 14 h 27"/>
                  <a:gd name="T20" fmla="*/ 28 w 41"/>
                  <a:gd name="T21" fmla="*/ 7 h 27"/>
                  <a:gd name="T22" fmla="*/ 19 w 41"/>
                  <a:gd name="T23" fmla="*/ 0 h 27"/>
                  <a:gd name="T24" fmla="*/ 18 w 41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7">
                    <a:moveTo>
                      <a:pt x="18" y="0"/>
                    </a:moveTo>
                    <a:lnTo>
                      <a:pt x="9" y="8"/>
                    </a:lnTo>
                    <a:lnTo>
                      <a:pt x="0" y="14"/>
                    </a:lnTo>
                    <a:lnTo>
                      <a:pt x="9" y="17"/>
                    </a:lnTo>
                    <a:lnTo>
                      <a:pt x="18" y="24"/>
                    </a:lnTo>
                    <a:lnTo>
                      <a:pt x="24" y="27"/>
                    </a:lnTo>
                    <a:lnTo>
                      <a:pt x="28" y="26"/>
                    </a:lnTo>
                    <a:lnTo>
                      <a:pt x="38" y="17"/>
                    </a:lnTo>
                    <a:lnTo>
                      <a:pt x="41" y="15"/>
                    </a:lnTo>
                    <a:lnTo>
                      <a:pt x="38" y="14"/>
                    </a:lnTo>
                    <a:lnTo>
                      <a:pt x="28" y="7"/>
                    </a:lnTo>
                    <a:lnTo>
                      <a:pt x="19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96"/>
              <p:cNvSpPr/>
              <p:nvPr/>
            </p:nvSpPr>
            <p:spPr bwMode="auto">
              <a:xfrm>
                <a:off x="4986338" y="5754688"/>
                <a:ext cx="50800" cy="38100"/>
              </a:xfrm>
              <a:custGeom>
                <a:avLst/>
                <a:gdLst>
                  <a:gd name="T0" fmla="*/ 7 w 32"/>
                  <a:gd name="T1" fmla="*/ 16 h 24"/>
                  <a:gd name="T2" fmla="*/ 17 w 32"/>
                  <a:gd name="T3" fmla="*/ 23 h 24"/>
                  <a:gd name="T4" fmla="*/ 17 w 32"/>
                  <a:gd name="T5" fmla="*/ 24 h 24"/>
                  <a:gd name="T6" fmla="*/ 26 w 32"/>
                  <a:gd name="T7" fmla="*/ 18 h 24"/>
                  <a:gd name="T8" fmla="*/ 32 w 32"/>
                  <a:gd name="T9" fmla="*/ 12 h 24"/>
                  <a:gd name="T10" fmla="*/ 26 w 32"/>
                  <a:gd name="T11" fmla="*/ 9 h 24"/>
                  <a:gd name="T12" fmla="*/ 17 w 32"/>
                  <a:gd name="T13" fmla="*/ 2 h 24"/>
                  <a:gd name="T14" fmla="*/ 14 w 32"/>
                  <a:gd name="T15" fmla="*/ 0 h 24"/>
                  <a:gd name="T16" fmla="*/ 7 w 32"/>
                  <a:gd name="T17" fmla="*/ 7 h 24"/>
                  <a:gd name="T18" fmla="*/ 2 w 32"/>
                  <a:gd name="T19" fmla="*/ 11 h 24"/>
                  <a:gd name="T20" fmla="*/ 0 w 32"/>
                  <a:gd name="T21" fmla="*/ 12 h 24"/>
                  <a:gd name="T22" fmla="*/ 2 w 32"/>
                  <a:gd name="T23" fmla="*/ 12 h 24"/>
                  <a:gd name="T24" fmla="*/ 7 w 32"/>
                  <a:gd name="T25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4">
                    <a:moveTo>
                      <a:pt x="7" y="16"/>
                    </a:moveTo>
                    <a:lnTo>
                      <a:pt x="17" y="23"/>
                    </a:lnTo>
                    <a:lnTo>
                      <a:pt x="17" y="24"/>
                    </a:lnTo>
                    <a:lnTo>
                      <a:pt x="26" y="18"/>
                    </a:lnTo>
                    <a:lnTo>
                      <a:pt x="32" y="12"/>
                    </a:lnTo>
                    <a:lnTo>
                      <a:pt x="26" y="9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7" y="7"/>
                    </a:lnTo>
                    <a:lnTo>
                      <a:pt x="2" y="11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97"/>
              <p:cNvSpPr/>
              <p:nvPr/>
            </p:nvSpPr>
            <p:spPr bwMode="auto">
              <a:xfrm>
                <a:off x="4902200" y="5703888"/>
                <a:ext cx="60325" cy="41275"/>
              </a:xfrm>
              <a:custGeom>
                <a:avLst/>
                <a:gdLst>
                  <a:gd name="T0" fmla="*/ 12 w 38"/>
                  <a:gd name="T1" fmla="*/ 2 h 26"/>
                  <a:gd name="T2" fmla="*/ 5 w 38"/>
                  <a:gd name="T3" fmla="*/ 7 h 26"/>
                  <a:gd name="T4" fmla="*/ 0 w 38"/>
                  <a:gd name="T5" fmla="*/ 10 h 26"/>
                  <a:gd name="T6" fmla="*/ 5 w 38"/>
                  <a:gd name="T7" fmla="*/ 12 h 26"/>
                  <a:gd name="T8" fmla="*/ 12 w 38"/>
                  <a:gd name="T9" fmla="*/ 17 h 26"/>
                  <a:gd name="T10" fmla="*/ 24 w 38"/>
                  <a:gd name="T11" fmla="*/ 26 h 26"/>
                  <a:gd name="T12" fmla="*/ 24 w 38"/>
                  <a:gd name="T13" fmla="*/ 26 h 26"/>
                  <a:gd name="T14" fmla="*/ 36 w 38"/>
                  <a:gd name="T15" fmla="*/ 17 h 26"/>
                  <a:gd name="T16" fmla="*/ 38 w 38"/>
                  <a:gd name="T17" fmla="*/ 15 h 26"/>
                  <a:gd name="T18" fmla="*/ 36 w 38"/>
                  <a:gd name="T19" fmla="*/ 14 h 26"/>
                  <a:gd name="T20" fmla="*/ 24 w 38"/>
                  <a:gd name="T21" fmla="*/ 7 h 26"/>
                  <a:gd name="T22" fmla="*/ 14 w 38"/>
                  <a:gd name="T23" fmla="*/ 0 h 26"/>
                  <a:gd name="T24" fmla="*/ 12 w 38"/>
                  <a:gd name="T2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6">
                    <a:moveTo>
                      <a:pt x="12" y="2"/>
                    </a:moveTo>
                    <a:lnTo>
                      <a:pt x="5" y="7"/>
                    </a:lnTo>
                    <a:lnTo>
                      <a:pt x="0" y="10"/>
                    </a:lnTo>
                    <a:lnTo>
                      <a:pt x="5" y="12"/>
                    </a:lnTo>
                    <a:lnTo>
                      <a:pt x="12" y="17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6" y="17"/>
                    </a:lnTo>
                    <a:lnTo>
                      <a:pt x="38" y="15"/>
                    </a:lnTo>
                    <a:lnTo>
                      <a:pt x="36" y="14"/>
                    </a:lnTo>
                    <a:lnTo>
                      <a:pt x="24" y="7"/>
                    </a:lnTo>
                    <a:lnTo>
                      <a:pt x="14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98"/>
              <p:cNvSpPr/>
              <p:nvPr/>
            </p:nvSpPr>
            <p:spPr bwMode="auto">
              <a:xfrm>
                <a:off x="5656263" y="5956301"/>
                <a:ext cx="282575" cy="288925"/>
              </a:xfrm>
              <a:custGeom>
                <a:avLst/>
                <a:gdLst>
                  <a:gd name="T0" fmla="*/ 60 w 104"/>
                  <a:gd name="T1" fmla="*/ 7 h 106"/>
                  <a:gd name="T2" fmla="*/ 0 w 104"/>
                  <a:gd name="T3" fmla="*/ 93 h 106"/>
                  <a:gd name="T4" fmla="*/ 82 w 104"/>
                  <a:gd name="T5" fmla="*/ 106 h 106"/>
                  <a:gd name="T6" fmla="*/ 60 w 104"/>
                  <a:gd name="T7" fmla="*/ 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" h="106">
                    <a:moveTo>
                      <a:pt x="60" y="7"/>
                    </a:moveTo>
                    <a:cubicBezTo>
                      <a:pt x="20" y="0"/>
                      <a:pt x="6" y="39"/>
                      <a:pt x="0" y="93"/>
                    </a:cubicBezTo>
                    <a:cubicBezTo>
                      <a:pt x="34" y="59"/>
                      <a:pt x="70" y="62"/>
                      <a:pt x="82" y="106"/>
                    </a:cubicBezTo>
                    <a:cubicBezTo>
                      <a:pt x="100" y="55"/>
                      <a:pt x="104" y="14"/>
                      <a:pt x="6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99"/>
              <p:cNvSpPr/>
              <p:nvPr/>
            </p:nvSpPr>
            <p:spPr bwMode="auto">
              <a:xfrm>
                <a:off x="5857875" y="6245226"/>
                <a:ext cx="219075" cy="198438"/>
              </a:xfrm>
              <a:custGeom>
                <a:avLst/>
                <a:gdLst>
                  <a:gd name="T0" fmla="*/ 54 w 81"/>
                  <a:gd name="T1" fmla="*/ 12 h 73"/>
                  <a:gd name="T2" fmla="*/ 13 w 81"/>
                  <a:gd name="T3" fmla="*/ 5 h 73"/>
                  <a:gd name="T4" fmla="*/ 62 w 81"/>
                  <a:gd name="T5" fmla="*/ 32 h 73"/>
                  <a:gd name="T6" fmla="*/ 81 w 81"/>
                  <a:gd name="T7" fmla="*/ 7 h 73"/>
                  <a:gd name="T8" fmla="*/ 54 w 81"/>
                  <a:gd name="T9" fmla="*/ 1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73">
                    <a:moveTo>
                      <a:pt x="54" y="12"/>
                    </a:moveTo>
                    <a:cubicBezTo>
                      <a:pt x="38" y="25"/>
                      <a:pt x="23" y="20"/>
                      <a:pt x="13" y="5"/>
                    </a:cubicBezTo>
                    <a:cubicBezTo>
                      <a:pt x="0" y="44"/>
                      <a:pt x="37" y="73"/>
                      <a:pt x="62" y="32"/>
                    </a:cubicBezTo>
                    <a:cubicBezTo>
                      <a:pt x="68" y="23"/>
                      <a:pt x="68" y="9"/>
                      <a:pt x="81" y="7"/>
                    </a:cubicBezTo>
                    <a:cubicBezTo>
                      <a:pt x="70" y="0"/>
                      <a:pt x="63" y="4"/>
                      <a:pt x="5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00"/>
              <p:cNvSpPr/>
              <p:nvPr/>
            </p:nvSpPr>
            <p:spPr bwMode="auto">
              <a:xfrm>
                <a:off x="5299075" y="6043613"/>
                <a:ext cx="346075" cy="411163"/>
              </a:xfrm>
              <a:custGeom>
                <a:avLst/>
                <a:gdLst>
                  <a:gd name="T0" fmla="*/ 39 w 128"/>
                  <a:gd name="T1" fmla="*/ 0 h 151"/>
                  <a:gd name="T2" fmla="*/ 22 w 128"/>
                  <a:gd name="T3" fmla="*/ 13 h 151"/>
                  <a:gd name="T4" fmla="*/ 39 w 128"/>
                  <a:gd name="T5" fmla="*/ 126 h 151"/>
                  <a:gd name="T6" fmla="*/ 128 w 128"/>
                  <a:gd name="T7" fmla="*/ 42 h 151"/>
                  <a:gd name="T8" fmla="*/ 39 w 128"/>
                  <a:gd name="T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1">
                    <a:moveTo>
                      <a:pt x="39" y="0"/>
                    </a:moveTo>
                    <a:cubicBezTo>
                      <a:pt x="33" y="4"/>
                      <a:pt x="28" y="9"/>
                      <a:pt x="22" y="13"/>
                    </a:cubicBezTo>
                    <a:cubicBezTo>
                      <a:pt x="0" y="58"/>
                      <a:pt x="0" y="109"/>
                      <a:pt x="39" y="126"/>
                    </a:cubicBezTo>
                    <a:cubicBezTo>
                      <a:pt x="94" y="151"/>
                      <a:pt x="124" y="107"/>
                      <a:pt x="128" y="42"/>
                    </a:cubicBezTo>
                    <a:cubicBezTo>
                      <a:pt x="79" y="122"/>
                      <a:pt x="6" y="79"/>
                      <a:pt x="3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01"/>
              <p:cNvSpPr/>
              <p:nvPr/>
            </p:nvSpPr>
            <p:spPr bwMode="auto">
              <a:xfrm>
                <a:off x="4508500" y="5126038"/>
                <a:ext cx="401637" cy="411163"/>
              </a:xfrm>
              <a:custGeom>
                <a:avLst/>
                <a:gdLst>
                  <a:gd name="T0" fmla="*/ 13 w 148"/>
                  <a:gd name="T1" fmla="*/ 106 h 151"/>
                  <a:gd name="T2" fmla="*/ 100 w 148"/>
                  <a:gd name="T3" fmla="*/ 151 h 151"/>
                  <a:gd name="T4" fmla="*/ 130 w 148"/>
                  <a:gd name="T5" fmla="*/ 131 h 151"/>
                  <a:gd name="T6" fmla="*/ 75 w 148"/>
                  <a:gd name="T7" fmla="*/ 2 h 151"/>
                  <a:gd name="T8" fmla="*/ 12 w 148"/>
                  <a:gd name="T9" fmla="*/ 29 h 151"/>
                  <a:gd name="T10" fmla="*/ 12 w 148"/>
                  <a:gd name="T11" fmla="*/ 105 h 151"/>
                  <a:gd name="T12" fmla="*/ 13 w 148"/>
                  <a:gd name="T13" fmla="*/ 10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151">
                    <a:moveTo>
                      <a:pt x="13" y="106"/>
                    </a:moveTo>
                    <a:cubicBezTo>
                      <a:pt x="16" y="46"/>
                      <a:pt x="118" y="31"/>
                      <a:pt x="100" y="151"/>
                    </a:cubicBezTo>
                    <a:cubicBezTo>
                      <a:pt x="110" y="145"/>
                      <a:pt x="120" y="138"/>
                      <a:pt x="130" y="131"/>
                    </a:cubicBezTo>
                    <a:cubicBezTo>
                      <a:pt x="148" y="59"/>
                      <a:pt x="124" y="7"/>
                      <a:pt x="75" y="2"/>
                    </a:cubicBezTo>
                    <a:cubicBezTo>
                      <a:pt x="45" y="0"/>
                      <a:pt x="24" y="11"/>
                      <a:pt x="12" y="29"/>
                    </a:cubicBezTo>
                    <a:cubicBezTo>
                      <a:pt x="1" y="48"/>
                      <a:pt x="0" y="76"/>
                      <a:pt x="12" y="105"/>
                    </a:cubicBezTo>
                    <a:cubicBezTo>
                      <a:pt x="13" y="105"/>
                      <a:pt x="13" y="106"/>
                      <a:pt x="13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02"/>
              <p:cNvSpPr/>
              <p:nvPr/>
            </p:nvSpPr>
            <p:spPr bwMode="auto">
              <a:xfrm>
                <a:off x="4111626" y="5562601"/>
                <a:ext cx="204787" cy="355600"/>
              </a:xfrm>
              <a:custGeom>
                <a:avLst/>
                <a:gdLst>
                  <a:gd name="T0" fmla="*/ 7 w 75"/>
                  <a:gd name="T1" fmla="*/ 31 h 131"/>
                  <a:gd name="T2" fmla="*/ 20 w 75"/>
                  <a:gd name="T3" fmla="*/ 83 h 131"/>
                  <a:gd name="T4" fmla="*/ 28 w 75"/>
                  <a:gd name="T5" fmla="*/ 131 h 131"/>
                  <a:gd name="T6" fmla="*/ 43 w 75"/>
                  <a:gd name="T7" fmla="*/ 76 h 131"/>
                  <a:gd name="T8" fmla="*/ 75 w 75"/>
                  <a:gd name="T9" fmla="*/ 21 h 131"/>
                  <a:gd name="T10" fmla="*/ 7 w 75"/>
                  <a:gd name="T11" fmla="*/ 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131">
                    <a:moveTo>
                      <a:pt x="7" y="31"/>
                    </a:moveTo>
                    <a:cubicBezTo>
                      <a:pt x="0" y="48"/>
                      <a:pt x="8" y="66"/>
                      <a:pt x="20" y="83"/>
                    </a:cubicBezTo>
                    <a:cubicBezTo>
                      <a:pt x="33" y="101"/>
                      <a:pt x="38" y="117"/>
                      <a:pt x="28" y="131"/>
                    </a:cubicBezTo>
                    <a:cubicBezTo>
                      <a:pt x="47" y="121"/>
                      <a:pt x="50" y="102"/>
                      <a:pt x="43" y="76"/>
                    </a:cubicBezTo>
                    <a:cubicBezTo>
                      <a:pt x="34" y="46"/>
                      <a:pt x="46" y="28"/>
                      <a:pt x="75" y="21"/>
                    </a:cubicBezTo>
                    <a:cubicBezTo>
                      <a:pt x="42" y="0"/>
                      <a:pt x="18" y="2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03"/>
              <p:cNvSpPr/>
              <p:nvPr/>
            </p:nvSpPr>
            <p:spPr bwMode="auto">
              <a:xfrm>
                <a:off x="4310063" y="6019801"/>
                <a:ext cx="485775" cy="431800"/>
              </a:xfrm>
              <a:custGeom>
                <a:avLst/>
                <a:gdLst>
                  <a:gd name="T0" fmla="*/ 161 w 179"/>
                  <a:gd name="T1" fmla="*/ 12 h 159"/>
                  <a:gd name="T2" fmla="*/ 141 w 179"/>
                  <a:gd name="T3" fmla="*/ 88 h 159"/>
                  <a:gd name="T4" fmla="*/ 91 w 179"/>
                  <a:gd name="T5" fmla="*/ 50 h 159"/>
                  <a:gd name="T6" fmla="*/ 98 w 179"/>
                  <a:gd name="T7" fmla="*/ 28 h 159"/>
                  <a:gd name="T8" fmla="*/ 85 w 179"/>
                  <a:gd name="T9" fmla="*/ 2 h 159"/>
                  <a:gd name="T10" fmla="*/ 84 w 179"/>
                  <a:gd name="T11" fmla="*/ 0 h 159"/>
                  <a:gd name="T12" fmla="*/ 60 w 179"/>
                  <a:gd name="T13" fmla="*/ 142 h 159"/>
                  <a:gd name="T14" fmla="*/ 85 w 179"/>
                  <a:gd name="T15" fmla="*/ 151 h 159"/>
                  <a:gd name="T16" fmla="*/ 176 w 179"/>
                  <a:gd name="T17" fmla="*/ 22 h 159"/>
                  <a:gd name="T18" fmla="*/ 161 w 179"/>
                  <a:gd name="T19" fmla="*/ 1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9" h="159">
                    <a:moveTo>
                      <a:pt x="161" y="12"/>
                    </a:moveTo>
                    <a:cubicBezTo>
                      <a:pt x="165" y="41"/>
                      <a:pt x="159" y="75"/>
                      <a:pt x="141" y="88"/>
                    </a:cubicBezTo>
                    <a:cubicBezTo>
                      <a:pt x="109" y="111"/>
                      <a:pt x="75" y="78"/>
                      <a:pt x="91" y="50"/>
                    </a:cubicBezTo>
                    <a:cubicBezTo>
                      <a:pt x="95" y="42"/>
                      <a:pt x="99" y="38"/>
                      <a:pt x="98" y="28"/>
                    </a:cubicBezTo>
                    <a:cubicBezTo>
                      <a:pt x="98" y="19"/>
                      <a:pt x="93" y="11"/>
                      <a:pt x="85" y="2"/>
                    </a:cubicBezTo>
                    <a:cubicBezTo>
                      <a:pt x="85" y="2"/>
                      <a:pt x="84" y="1"/>
                      <a:pt x="84" y="0"/>
                    </a:cubicBezTo>
                    <a:cubicBezTo>
                      <a:pt x="40" y="25"/>
                      <a:pt x="0" y="110"/>
                      <a:pt x="60" y="142"/>
                    </a:cubicBezTo>
                    <a:cubicBezTo>
                      <a:pt x="69" y="147"/>
                      <a:pt x="77" y="150"/>
                      <a:pt x="85" y="151"/>
                    </a:cubicBezTo>
                    <a:cubicBezTo>
                      <a:pt x="141" y="159"/>
                      <a:pt x="179" y="90"/>
                      <a:pt x="176" y="22"/>
                    </a:cubicBezTo>
                    <a:cubicBezTo>
                      <a:pt x="171" y="19"/>
                      <a:pt x="166" y="15"/>
                      <a:pt x="16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04"/>
              <p:cNvSpPr/>
              <p:nvPr/>
            </p:nvSpPr>
            <p:spPr bwMode="auto">
              <a:xfrm>
                <a:off x="4337050" y="5453063"/>
                <a:ext cx="244475" cy="236538"/>
              </a:xfrm>
              <a:custGeom>
                <a:avLst/>
                <a:gdLst>
                  <a:gd name="T0" fmla="*/ 72 w 90"/>
                  <a:gd name="T1" fmla="*/ 68 h 87"/>
                  <a:gd name="T2" fmla="*/ 75 w 90"/>
                  <a:gd name="T3" fmla="*/ 64 h 87"/>
                  <a:gd name="T4" fmla="*/ 76 w 90"/>
                  <a:gd name="T5" fmla="*/ 0 h 87"/>
                  <a:gd name="T6" fmla="*/ 75 w 90"/>
                  <a:gd name="T7" fmla="*/ 1 h 87"/>
                  <a:gd name="T8" fmla="*/ 0 w 90"/>
                  <a:gd name="T9" fmla="*/ 59 h 87"/>
                  <a:gd name="T10" fmla="*/ 72 w 90"/>
                  <a:gd name="T11" fmla="*/ 6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" h="87">
                    <a:moveTo>
                      <a:pt x="72" y="68"/>
                    </a:moveTo>
                    <a:cubicBezTo>
                      <a:pt x="73" y="67"/>
                      <a:pt x="74" y="66"/>
                      <a:pt x="75" y="64"/>
                    </a:cubicBezTo>
                    <a:cubicBezTo>
                      <a:pt x="90" y="48"/>
                      <a:pt x="84" y="23"/>
                      <a:pt x="76" y="0"/>
                    </a:cubicBezTo>
                    <a:cubicBezTo>
                      <a:pt x="76" y="0"/>
                      <a:pt x="76" y="0"/>
                      <a:pt x="75" y="1"/>
                    </a:cubicBezTo>
                    <a:cubicBezTo>
                      <a:pt x="65" y="34"/>
                      <a:pt x="41" y="55"/>
                      <a:pt x="0" y="59"/>
                    </a:cubicBezTo>
                    <a:cubicBezTo>
                      <a:pt x="22" y="75"/>
                      <a:pt x="49" y="87"/>
                      <a:pt x="7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05"/>
              <p:cNvSpPr/>
              <p:nvPr/>
            </p:nvSpPr>
            <p:spPr bwMode="auto">
              <a:xfrm>
                <a:off x="5208588" y="5133976"/>
                <a:ext cx="398462" cy="420688"/>
              </a:xfrm>
              <a:custGeom>
                <a:avLst/>
                <a:gdLst>
                  <a:gd name="T0" fmla="*/ 74 w 147"/>
                  <a:gd name="T1" fmla="*/ 79 h 154"/>
                  <a:gd name="T2" fmla="*/ 46 w 147"/>
                  <a:gd name="T3" fmla="*/ 139 h 154"/>
                  <a:gd name="T4" fmla="*/ 71 w 147"/>
                  <a:gd name="T5" fmla="*/ 154 h 154"/>
                  <a:gd name="T6" fmla="*/ 96 w 147"/>
                  <a:gd name="T7" fmla="*/ 29 h 154"/>
                  <a:gd name="T8" fmla="*/ 0 w 147"/>
                  <a:gd name="T9" fmla="*/ 112 h 154"/>
                  <a:gd name="T10" fmla="*/ 20 w 147"/>
                  <a:gd name="T11" fmla="*/ 124 h 154"/>
                  <a:gd name="T12" fmla="*/ 74 w 147"/>
                  <a:gd name="T13" fmla="*/ 7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154">
                    <a:moveTo>
                      <a:pt x="74" y="79"/>
                    </a:moveTo>
                    <a:cubicBezTo>
                      <a:pt x="99" y="100"/>
                      <a:pt x="74" y="122"/>
                      <a:pt x="46" y="139"/>
                    </a:cubicBezTo>
                    <a:cubicBezTo>
                      <a:pt x="55" y="144"/>
                      <a:pt x="63" y="149"/>
                      <a:pt x="71" y="154"/>
                    </a:cubicBezTo>
                    <a:cubicBezTo>
                      <a:pt x="140" y="114"/>
                      <a:pt x="147" y="58"/>
                      <a:pt x="96" y="29"/>
                    </a:cubicBezTo>
                    <a:cubicBezTo>
                      <a:pt x="47" y="0"/>
                      <a:pt x="11" y="45"/>
                      <a:pt x="0" y="112"/>
                    </a:cubicBezTo>
                    <a:cubicBezTo>
                      <a:pt x="7" y="116"/>
                      <a:pt x="13" y="120"/>
                      <a:pt x="20" y="124"/>
                    </a:cubicBezTo>
                    <a:cubicBezTo>
                      <a:pt x="31" y="87"/>
                      <a:pt x="50" y="59"/>
                      <a:pt x="74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284" name="组合 283"/>
          <p:cNvGrpSpPr/>
          <p:nvPr/>
        </p:nvGrpSpPr>
        <p:grpSpPr>
          <a:xfrm>
            <a:off x="6231754" y="736600"/>
            <a:ext cx="1824809" cy="3248025"/>
            <a:chOff x="6257154" y="1511300"/>
            <a:chExt cx="1824809" cy="3248025"/>
          </a:xfrm>
        </p:grpSpPr>
        <p:pic>
          <p:nvPicPr>
            <p:cNvPr id="105" name="图片 10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57154" y="1511300"/>
              <a:ext cx="1166428" cy="3142066"/>
            </a:xfrm>
            <a:prstGeom prst="rect">
              <a:avLst/>
            </a:prstGeom>
          </p:spPr>
        </p:pic>
        <p:sp>
          <p:nvSpPr>
            <p:cNvPr id="106" name="文本框 105"/>
            <p:cNvSpPr txBox="1"/>
            <p:nvPr/>
          </p:nvSpPr>
          <p:spPr>
            <a:xfrm>
              <a:off x="6268104" y="1791821"/>
              <a:ext cx="1107996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72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书</a:t>
              </a:r>
              <a:endParaRPr lang="zh-CN" altLang="en-US" sz="7200" dirty="0">
                <a:solidFill>
                  <a:srgbClr val="C4A077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242" name="组合 241"/>
            <p:cNvGrpSpPr/>
            <p:nvPr/>
          </p:nvGrpSpPr>
          <p:grpSpPr>
            <a:xfrm>
              <a:off x="6497638" y="3581400"/>
              <a:ext cx="1584325" cy="1177925"/>
              <a:chOff x="6497638" y="3581400"/>
              <a:chExt cx="1584325" cy="1177925"/>
            </a:xfrm>
            <a:solidFill>
              <a:srgbClr val="C4A077"/>
            </a:solidFill>
          </p:grpSpPr>
          <p:sp>
            <p:nvSpPr>
              <p:cNvPr id="215" name="Freeform 109"/>
              <p:cNvSpPr/>
              <p:nvPr/>
            </p:nvSpPr>
            <p:spPr bwMode="auto">
              <a:xfrm>
                <a:off x="7159625" y="4481513"/>
                <a:ext cx="57150" cy="57150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22 h 36"/>
                  <a:gd name="T4" fmla="*/ 18 w 36"/>
                  <a:gd name="T5" fmla="*/ 29 h 36"/>
                  <a:gd name="T6" fmla="*/ 36 w 36"/>
                  <a:gd name="T7" fmla="*/ 36 h 36"/>
                  <a:gd name="T8" fmla="*/ 36 w 36"/>
                  <a:gd name="T9" fmla="*/ 12 h 36"/>
                  <a:gd name="T10" fmla="*/ 18 w 36"/>
                  <a:gd name="T11" fmla="*/ 7 h 36"/>
                  <a:gd name="T12" fmla="*/ 0 w 36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6">
                    <a:moveTo>
                      <a:pt x="0" y="0"/>
                    </a:moveTo>
                    <a:lnTo>
                      <a:pt x="0" y="22"/>
                    </a:lnTo>
                    <a:lnTo>
                      <a:pt x="18" y="29"/>
                    </a:lnTo>
                    <a:lnTo>
                      <a:pt x="36" y="36"/>
                    </a:lnTo>
                    <a:lnTo>
                      <a:pt x="36" y="12"/>
                    </a:lnTo>
                    <a:lnTo>
                      <a:pt x="18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10"/>
              <p:cNvSpPr/>
              <p:nvPr/>
            </p:nvSpPr>
            <p:spPr bwMode="auto">
              <a:xfrm>
                <a:off x="7156450" y="4527550"/>
                <a:ext cx="60325" cy="52388"/>
              </a:xfrm>
              <a:custGeom>
                <a:avLst/>
                <a:gdLst>
                  <a:gd name="T0" fmla="*/ 14 w 27"/>
                  <a:gd name="T1" fmla="*/ 4 h 24"/>
                  <a:gd name="T2" fmla="*/ 0 w 27"/>
                  <a:gd name="T3" fmla="*/ 0 h 24"/>
                  <a:gd name="T4" fmla="*/ 0 w 27"/>
                  <a:gd name="T5" fmla="*/ 15 h 24"/>
                  <a:gd name="T6" fmla="*/ 14 w 27"/>
                  <a:gd name="T7" fmla="*/ 20 h 24"/>
                  <a:gd name="T8" fmla="*/ 26 w 27"/>
                  <a:gd name="T9" fmla="*/ 24 h 24"/>
                  <a:gd name="T10" fmla="*/ 27 w 27"/>
                  <a:gd name="T11" fmla="*/ 9 h 24"/>
                  <a:gd name="T12" fmla="*/ 26 w 27"/>
                  <a:gd name="T13" fmla="*/ 9 h 24"/>
                  <a:gd name="T14" fmla="*/ 14 w 27"/>
                  <a:gd name="T15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4">
                    <a:moveTo>
                      <a:pt x="1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5" y="17"/>
                      <a:pt x="9" y="18"/>
                      <a:pt x="14" y="20"/>
                    </a:cubicBezTo>
                    <a:cubicBezTo>
                      <a:pt x="18" y="21"/>
                      <a:pt x="22" y="23"/>
                      <a:pt x="26" y="24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6" y="9"/>
                      <a:pt x="26" y="9"/>
                    </a:cubicBezTo>
                    <a:lnTo>
                      <a:pt x="1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11"/>
              <p:cNvSpPr/>
              <p:nvPr/>
            </p:nvSpPr>
            <p:spPr bwMode="auto">
              <a:xfrm>
                <a:off x="6816725" y="4360863"/>
                <a:ext cx="333375" cy="153988"/>
              </a:xfrm>
              <a:custGeom>
                <a:avLst/>
                <a:gdLst>
                  <a:gd name="T0" fmla="*/ 95 w 151"/>
                  <a:gd name="T1" fmla="*/ 33 h 69"/>
                  <a:gd name="T2" fmla="*/ 1 w 151"/>
                  <a:gd name="T3" fmla="*/ 0 h 69"/>
                  <a:gd name="T4" fmla="*/ 0 w 151"/>
                  <a:gd name="T5" fmla="*/ 16 h 69"/>
                  <a:gd name="T6" fmla="*/ 95 w 151"/>
                  <a:gd name="T7" fmla="*/ 50 h 69"/>
                  <a:gd name="T8" fmla="*/ 126 w 151"/>
                  <a:gd name="T9" fmla="*/ 60 h 69"/>
                  <a:gd name="T10" fmla="*/ 150 w 151"/>
                  <a:gd name="T11" fmla="*/ 69 h 69"/>
                  <a:gd name="T12" fmla="*/ 151 w 151"/>
                  <a:gd name="T13" fmla="*/ 53 h 69"/>
                  <a:gd name="T14" fmla="*/ 126 w 151"/>
                  <a:gd name="T15" fmla="*/ 44 h 69"/>
                  <a:gd name="T16" fmla="*/ 95 w 151"/>
                  <a:gd name="T17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69">
                    <a:moveTo>
                      <a:pt x="95" y="3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1" y="53"/>
                      <a:pt x="151" y="53"/>
                      <a:pt x="151" y="53"/>
                    </a:cubicBezTo>
                    <a:cubicBezTo>
                      <a:pt x="126" y="44"/>
                      <a:pt x="126" y="44"/>
                      <a:pt x="126" y="44"/>
                    </a:cubicBezTo>
                    <a:lnTo>
                      <a:pt x="95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12"/>
              <p:cNvSpPr/>
              <p:nvPr/>
            </p:nvSpPr>
            <p:spPr bwMode="auto">
              <a:xfrm>
                <a:off x="6823075" y="4268788"/>
                <a:ext cx="327025" cy="147638"/>
              </a:xfrm>
              <a:custGeom>
                <a:avLst/>
                <a:gdLst>
                  <a:gd name="T0" fmla="*/ 92 w 148"/>
                  <a:gd name="T1" fmla="*/ 32 h 67"/>
                  <a:gd name="T2" fmla="*/ 1 w 148"/>
                  <a:gd name="T3" fmla="*/ 0 h 67"/>
                  <a:gd name="T4" fmla="*/ 0 w 148"/>
                  <a:gd name="T5" fmla="*/ 15 h 67"/>
                  <a:gd name="T6" fmla="*/ 92 w 148"/>
                  <a:gd name="T7" fmla="*/ 47 h 67"/>
                  <a:gd name="T8" fmla="*/ 123 w 148"/>
                  <a:gd name="T9" fmla="*/ 58 h 67"/>
                  <a:gd name="T10" fmla="*/ 148 w 148"/>
                  <a:gd name="T11" fmla="*/ 67 h 67"/>
                  <a:gd name="T12" fmla="*/ 148 w 148"/>
                  <a:gd name="T13" fmla="*/ 52 h 67"/>
                  <a:gd name="T14" fmla="*/ 123 w 148"/>
                  <a:gd name="T15" fmla="*/ 43 h 67"/>
                  <a:gd name="T16" fmla="*/ 92 w 148"/>
                  <a:gd name="T17" fmla="*/ 3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67">
                    <a:moveTo>
                      <a:pt x="92" y="3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10"/>
                      <a:pt x="0" y="15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123" y="58"/>
                      <a:pt x="123" y="58"/>
                      <a:pt x="123" y="58"/>
                    </a:cubicBezTo>
                    <a:cubicBezTo>
                      <a:pt x="148" y="67"/>
                      <a:pt x="148" y="67"/>
                      <a:pt x="148" y="67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23" y="43"/>
                      <a:pt x="123" y="43"/>
                      <a:pt x="123" y="43"/>
                    </a:cubicBezTo>
                    <a:lnTo>
                      <a:pt x="92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13"/>
              <p:cNvSpPr/>
              <p:nvPr/>
            </p:nvSpPr>
            <p:spPr bwMode="auto">
              <a:xfrm>
                <a:off x="6818313" y="4310063"/>
                <a:ext cx="331787" cy="157163"/>
              </a:xfrm>
              <a:custGeom>
                <a:avLst/>
                <a:gdLst>
                  <a:gd name="T0" fmla="*/ 94 w 150"/>
                  <a:gd name="T1" fmla="*/ 33 h 71"/>
                  <a:gd name="T2" fmla="*/ 1 w 150"/>
                  <a:gd name="T3" fmla="*/ 0 h 71"/>
                  <a:gd name="T4" fmla="*/ 0 w 150"/>
                  <a:gd name="T5" fmla="*/ 19 h 71"/>
                  <a:gd name="T6" fmla="*/ 94 w 150"/>
                  <a:gd name="T7" fmla="*/ 52 h 71"/>
                  <a:gd name="T8" fmla="*/ 125 w 150"/>
                  <a:gd name="T9" fmla="*/ 63 h 71"/>
                  <a:gd name="T10" fmla="*/ 150 w 150"/>
                  <a:gd name="T11" fmla="*/ 71 h 71"/>
                  <a:gd name="T12" fmla="*/ 150 w 150"/>
                  <a:gd name="T13" fmla="*/ 52 h 71"/>
                  <a:gd name="T14" fmla="*/ 125 w 150"/>
                  <a:gd name="T15" fmla="*/ 44 h 71"/>
                  <a:gd name="T16" fmla="*/ 94 w 150"/>
                  <a:gd name="T17" fmla="*/ 3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0" h="71">
                    <a:moveTo>
                      <a:pt x="94" y="3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7"/>
                      <a:pt x="1" y="13"/>
                      <a:pt x="0" y="19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125" y="63"/>
                      <a:pt x="125" y="63"/>
                      <a:pt x="125" y="63"/>
                    </a:cubicBezTo>
                    <a:cubicBezTo>
                      <a:pt x="150" y="71"/>
                      <a:pt x="150" y="71"/>
                      <a:pt x="150" y="71"/>
                    </a:cubicBezTo>
                    <a:cubicBezTo>
                      <a:pt x="150" y="52"/>
                      <a:pt x="150" y="52"/>
                      <a:pt x="150" y="52"/>
                    </a:cubicBezTo>
                    <a:cubicBezTo>
                      <a:pt x="125" y="44"/>
                      <a:pt x="125" y="44"/>
                      <a:pt x="125" y="44"/>
                    </a:cubicBezTo>
                    <a:lnTo>
                      <a:pt x="94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14"/>
              <p:cNvSpPr/>
              <p:nvPr/>
            </p:nvSpPr>
            <p:spPr bwMode="auto">
              <a:xfrm>
                <a:off x="7159625" y="4387850"/>
                <a:ext cx="57150" cy="50800"/>
              </a:xfrm>
              <a:custGeom>
                <a:avLst/>
                <a:gdLst>
                  <a:gd name="T0" fmla="*/ 1 w 36"/>
                  <a:gd name="T1" fmla="*/ 0 h 32"/>
                  <a:gd name="T2" fmla="*/ 0 w 36"/>
                  <a:gd name="T3" fmla="*/ 20 h 32"/>
                  <a:gd name="T4" fmla="*/ 18 w 36"/>
                  <a:gd name="T5" fmla="*/ 27 h 32"/>
                  <a:gd name="T6" fmla="*/ 36 w 36"/>
                  <a:gd name="T7" fmla="*/ 32 h 32"/>
                  <a:gd name="T8" fmla="*/ 36 w 36"/>
                  <a:gd name="T9" fmla="*/ 13 h 32"/>
                  <a:gd name="T10" fmla="*/ 18 w 36"/>
                  <a:gd name="T11" fmla="*/ 6 h 32"/>
                  <a:gd name="T12" fmla="*/ 1 w 36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2">
                    <a:moveTo>
                      <a:pt x="1" y="0"/>
                    </a:moveTo>
                    <a:lnTo>
                      <a:pt x="0" y="20"/>
                    </a:lnTo>
                    <a:lnTo>
                      <a:pt x="18" y="27"/>
                    </a:lnTo>
                    <a:lnTo>
                      <a:pt x="36" y="32"/>
                    </a:lnTo>
                    <a:lnTo>
                      <a:pt x="36" y="13"/>
                    </a:lnTo>
                    <a:lnTo>
                      <a:pt x="18" y="6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15"/>
              <p:cNvSpPr/>
              <p:nvPr/>
            </p:nvSpPr>
            <p:spPr bwMode="auto">
              <a:xfrm>
                <a:off x="7159625" y="4430713"/>
                <a:ext cx="57150" cy="61913"/>
              </a:xfrm>
              <a:custGeom>
                <a:avLst/>
                <a:gdLst>
                  <a:gd name="T0" fmla="*/ 0 w 36"/>
                  <a:gd name="T1" fmla="*/ 0 h 39"/>
                  <a:gd name="T2" fmla="*/ 0 w 36"/>
                  <a:gd name="T3" fmla="*/ 26 h 39"/>
                  <a:gd name="T4" fmla="*/ 18 w 36"/>
                  <a:gd name="T5" fmla="*/ 32 h 39"/>
                  <a:gd name="T6" fmla="*/ 36 w 36"/>
                  <a:gd name="T7" fmla="*/ 39 h 39"/>
                  <a:gd name="T8" fmla="*/ 36 w 36"/>
                  <a:gd name="T9" fmla="*/ 12 h 39"/>
                  <a:gd name="T10" fmla="*/ 18 w 36"/>
                  <a:gd name="T11" fmla="*/ 5 h 39"/>
                  <a:gd name="T12" fmla="*/ 0 w 36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9">
                    <a:moveTo>
                      <a:pt x="0" y="0"/>
                    </a:moveTo>
                    <a:lnTo>
                      <a:pt x="0" y="26"/>
                    </a:lnTo>
                    <a:lnTo>
                      <a:pt x="18" y="32"/>
                    </a:lnTo>
                    <a:lnTo>
                      <a:pt x="36" y="39"/>
                    </a:lnTo>
                    <a:lnTo>
                      <a:pt x="36" y="12"/>
                    </a:lnTo>
                    <a:lnTo>
                      <a:pt x="18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16"/>
              <p:cNvSpPr/>
              <p:nvPr/>
            </p:nvSpPr>
            <p:spPr bwMode="auto">
              <a:xfrm>
                <a:off x="7280275" y="4400550"/>
                <a:ext cx="31750" cy="44450"/>
              </a:xfrm>
              <a:custGeom>
                <a:avLst/>
                <a:gdLst>
                  <a:gd name="T0" fmla="*/ 20 w 20"/>
                  <a:gd name="T1" fmla="*/ 10 h 28"/>
                  <a:gd name="T2" fmla="*/ 20 w 20"/>
                  <a:gd name="T3" fmla="*/ 0 h 28"/>
                  <a:gd name="T4" fmla="*/ 10 w 20"/>
                  <a:gd name="T5" fmla="*/ 9 h 28"/>
                  <a:gd name="T6" fmla="*/ 0 w 20"/>
                  <a:gd name="T7" fmla="*/ 17 h 28"/>
                  <a:gd name="T8" fmla="*/ 0 w 20"/>
                  <a:gd name="T9" fmla="*/ 28 h 28"/>
                  <a:gd name="T10" fmla="*/ 10 w 20"/>
                  <a:gd name="T11" fmla="*/ 19 h 28"/>
                  <a:gd name="T12" fmla="*/ 20 w 20"/>
                  <a:gd name="T1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8">
                    <a:moveTo>
                      <a:pt x="20" y="10"/>
                    </a:moveTo>
                    <a:lnTo>
                      <a:pt x="20" y="0"/>
                    </a:lnTo>
                    <a:lnTo>
                      <a:pt x="10" y="9"/>
                    </a:lnTo>
                    <a:lnTo>
                      <a:pt x="0" y="17"/>
                    </a:lnTo>
                    <a:lnTo>
                      <a:pt x="0" y="28"/>
                    </a:lnTo>
                    <a:lnTo>
                      <a:pt x="10" y="19"/>
                    </a:lnTo>
                    <a:lnTo>
                      <a:pt x="2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7"/>
              <p:cNvSpPr>
                <a:spLocks noEditPoints="1"/>
              </p:cNvSpPr>
              <p:nvPr/>
            </p:nvSpPr>
            <p:spPr bwMode="auto">
              <a:xfrm>
                <a:off x="7224713" y="4229100"/>
                <a:ext cx="211137" cy="347663"/>
              </a:xfrm>
              <a:custGeom>
                <a:avLst/>
                <a:gdLst>
                  <a:gd name="T0" fmla="*/ 46 w 95"/>
                  <a:gd name="T1" fmla="*/ 111 h 157"/>
                  <a:gd name="T2" fmla="*/ 95 w 95"/>
                  <a:gd name="T3" fmla="*/ 60 h 157"/>
                  <a:gd name="T4" fmla="*/ 88 w 95"/>
                  <a:gd name="T5" fmla="*/ 17 h 157"/>
                  <a:gd name="T6" fmla="*/ 81 w 95"/>
                  <a:gd name="T7" fmla="*/ 0 h 157"/>
                  <a:gd name="T8" fmla="*/ 46 w 95"/>
                  <a:gd name="T9" fmla="*/ 35 h 157"/>
                  <a:gd name="T10" fmla="*/ 32 w 95"/>
                  <a:gd name="T11" fmla="*/ 48 h 157"/>
                  <a:gd name="T12" fmla="*/ 16 w 95"/>
                  <a:gd name="T13" fmla="*/ 65 h 157"/>
                  <a:gd name="T14" fmla="*/ 1 w 95"/>
                  <a:gd name="T15" fmla="*/ 80 h 157"/>
                  <a:gd name="T16" fmla="*/ 0 w 95"/>
                  <a:gd name="T17" fmla="*/ 157 h 157"/>
                  <a:gd name="T18" fmla="*/ 16 w 95"/>
                  <a:gd name="T19" fmla="*/ 141 h 157"/>
                  <a:gd name="T20" fmla="*/ 32 w 95"/>
                  <a:gd name="T21" fmla="*/ 124 h 157"/>
                  <a:gd name="T22" fmla="*/ 46 w 95"/>
                  <a:gd name="T23" fmla="*/ 111 h 157"/>
                  <a:gd name="T24" fmla="*/ 21 w 95"/>
                  <a:gd name="T25" fmla="*/ 113 h 157"/>
                  <a:gd name="T26" fmla="*/ 21 w 95"/>
                  <a:gd name="T27" fmla="*/ 107 h 157"/>
                  <a:gd name="T28" fmla="*/ 16 w 95"/>
                  <a:gd name="T29" fmla="*/ 111 h 157"/>
                  <a:gd name="T30" fmla="*/ 11 w 95"/>
                  <a:gd name="T31" fmla="*/ 116 h 157"/>
                  <a:gd name="T32" fmla="*/ 7 w 95"/>
                  <a:gd name="T33" fmla="*/ 114 h 157"/>
                  <a:gd name="T34" fmla="*/ 7 w 95"/>
                  <a:gd name="T35" fmla="*/ 102 h 157"/>
                  <a:gd name="T36" fmla="*/ 8 w 95"/>
                  <a:gd name="T37" fmla="*/ 100 h 157"/>
                  <a:gd name="T38" fmla="*/ 16 w 95"/>
                  <a:gd name="T39" fmla="*/ 93 h 157"/>
                  <a:gd name="T40" fmla="*/ 21 w 95"/>
                  <a:gd name="T41" fmla="*/ 89 h 157"/>
                  <a:gd name="T42" fmla="*/ 21 w 95"/>
                  <a:gd name="T43" fmla="*/ 78 h 157"/>
                  <a:gd name="T44" fmla="*/ 22 w 95"/>
                  <a:gd name="T45" fmla="*/ 76 h 157"/>
                  <a:gd name="T46" fmla="*/ 32 w 95"/>
                  <a:gd name="T47" fmla="*/ 67 h 157"/>
                  <a:gd name="T48" fmla="*/ 40 w 95"/>
                  <a:gd name="T49" fmla="*/ 61 h 157"/>
                  <a:gd name="T50" fmla="*/ 43 w 95"/>
                  <a:gd name="T51" fmla="*/ 62 h 157"/>
                  <a:gd name="T52" fmla="*/ 43 w 95"/>
                  <a:gd name="T53" fmla="*/ 69 h 157"/>
                  <a:gd name="T54" fmla="*/ 46 w 95"/>
                  <a:gd name="T55" fmla="*/ 67 h 157"/>
                  <a:gd name="T56" fmla="*/ 47 w 95"/>
                  <a:gd name="T57" fmla="*/ 65 h 157"/>
                  <a:gd name="T58" fmla="*/ 51 w 95"/>
                  <a:gd name="T59" fmla="*/ 67 h 157"/>
                  <a:gd name="T60" fmla="*/ 52 w 95"/>
                  <a:gd name="T61" fmla="*/ 79 h 157"/>
                  <a:gd name="T62" fmla="*/ 51 w 95"/>
                  <a:gd name="T63" fmla="*/ 81 h 157"/>
                  <a:gd name="T64" fmla="*/ 46 w 95"/>
                  <a:gd name="T65" fmla="*/ 85 h 157"/>
                  <a:gd name="T66" fmla="*/ 44 w 95"/>
                  <a:gd name="T67" fmla="*/ 87 h 157"/>
                  <a:gd name="T68" fmla="*/ 44 w 95"/>
                  <a:gd name="T69" fmla="*/ 96 h 157"/>
                  <a:gd name="T70" fmla="*/ 43 w 95"/>
                  <a:gd name="T71" fmla="*/ 97 h 157"/>
                  <a:gd name="T72" fmla="*/ 32 w 95"/>
                  <a:gd name="T73" fmla="*/ 108 h 157"/>
                  <a:gd name="T74" fmla="*/ 25 w 95"/>
                  <a:gd name="T75" fmla="*/ 115 h 157"/>
                  <a:gd name="T76" fmla="*/ 21 w 95"/>
                  <a:gd name="T77" fmla="*/ 113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5" h="157">
                    <a:moveTo>
                      <a:pt x="46" y="111"/>
                    </a:moveTo>
                    <a:cubicBezTo>
                      <a:pt x="62" y="94"/>
                      <a:pt x="78" y="77"/>
                      <a:pt x="95" y="60"/>
                    </a:cubicBezTo>
                    <a:cubicBezTo>
                      <a:pt x="95" y="45"/>
                      <a:pt x="93" y="30"/>
                      <a:pt x="88" y="17"/>
                    </a:cubicBezTo>
                    <a:cubicBezTo>
                      <a:pt x="86" y="11"/>
                      <a:pt x="84" y="5"/>
                      <a:pt x="81" y="0"/>
                    </a:cubicBezTo>
                    <a:cubicBezTo>
                      <a:pt x="46" y="35"/>
                      <a:pt x="46" y="35"/>
                      <a:pt x="46" y="35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5" y="152"/>
                      <a:pt x="11" y="146"/>
                      <a:pt x="16" y="141"/>
                    </a:cubicBezTo>
                    <a:cubicBezTo>
                      <a:pt x="22" y="135"/>
                      <a:pt x="27" y="130"/>
                      <a:pt x="32" y="124"/>
                    </a:cubicBezTo>
                    <a:cubicBezTo>
                      <a:pt x="37" y="120"/>
                      <a:pt x="41" y="115"/>
                      <a:pt x="46" y="111"/>
                    </a:cubicBezTo>
                    <a:close/>
                    <a:moveTo>
                      <a:pt x="21" y="113"/>
                    </a:moveTo>
                    <a:cubicBezTo>
                      <a:pt x="21" y="107"/>
                      <a:pt x="21" y="107"/>
                      <a:pt x="21" y="107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0" y="117"/>
                      <a:pt x="7" y="116"/>
                      <a:pt x="7" y="114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7" y="101"/>
                      <a:pt x="7" y="100"/>
                      <a:pt x="8" y="100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7"/>
                      <a:pt x="21" y="76"/>
                      <a:pt x="22" y="76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1" y="60"/>
                      <a:pt x="43" y="61"/>
                      <a:pt x="43" y="62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9" y="64"/>
                      <a:pt x="51" y="65"/>
                      <a:pt x="51" y="67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2" y="79"/>
                      <a:pt x="51" y="80"/>
                      <a:pt x="51" y="81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4" y="96"/>
                      <a:pt x="43" y="97"/>
                      <a:pt x="43" y="97"/>
                    </a:cubicBezTo>
                    <a:cubicBezTo>
                      <a:pt x="32" y="108"/>
                      <a:pt x="32" y="108"/>
                      <a:pt x="32" y="108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4" y="116"/>
                      <a:pt x="21" y="115"/>
                      <a:pt x="21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8"/>
              <p:cNvSpPr/>
              <p:nvPr/>
            </p:nvSpPr>
            <p:spPr bwMode="auto">
              <a:xfrm>
                <a:off x="7250113" y="4437063"/>
                <a:ext cx="22225" cy="34925"/>
              </a:xfrm>
              <a:custGeom>
                <a:avLst/>
                <a:gdLst>
                  <a:gd name="T0" fmla="*/ 7 w 14"/>
                  <a:gd name="T1" fmla="*/ 5 h 22"/>
                  <a:gd name="T2" fmla="*/ 0 w 14"/>
                  <a:gd name="T3" fmla="*/ 12 h 22"/>
                  <a:gd name="T4" fmla="*/ 1 w 14"/>
                  <a:gd name="T5" fmla="*/ 22 h 22"/>
                  <a:gd name="T6" fmla="*/ 7 w 14"/>
                  <a:gd name="T7" fmla="*/ 16 h 22"/>
                  <a:gd name="T8" fmla="*/ 14 w 14"/>
                  <a:gd name="T9" fmla="*/ 10 h 22"/>
                  <a:gd name="T10" fmla="*/ 14 w 14"/>
                  <a:gd name="T11" fmla="*/ 0 h 22"/>
                  <a:gd name="T12" fmla="*/ 7 w 14"/>
                  <a:gd name="T13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2">
                    <a:moveTo>
                      <a:pt x="7" y="5"/>
                    </a:moveTo>
                    <a:lnTo>
                      <a:pt x="0" y="12"/>
                    </a:lnTo>
                    <a:lnTo>
                      <a:pt x="1" y="22"/>
                    </a:lnTo>
                    <a:lnTo>
                      <a:pt x="7" y="16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19"/>
              <p:cNvSpPr/>
              <p:nvPr/>
            </p:nvSpPr>
            <p:spPr bwMode="auto">
              <a:xfrm>
                <a:off x="7323138" y="4386263"/>
                <a:ext cx="6350" cy="23813"/>
              </a:xfrm>
              <a:custGeom>
                <a:avLst/>
                <a:gdLst>
                  <a:gd name="T0" fmla="*/ 2 w 4"/>
                  <a:gd name="T1" fmla="*/ 12 h 15"/>
                  <a:gd name="T2" fmla="*/ 4 w 4"/>
                  <a:gd name="T3" fmla="*/ 9 h 15"/>
                  <a:gd name="T4" fmla="*/ 4 w 4"/>
                  <a:gd name="T5" fmla="*/ 0 h 15"/>
                  <a:gd name="T6" fmla="*/ 2 w 4"/>
                  <a:gd name="T7" fmla="*/ 2 h 15"/>
                  <a:gd name="T8" fmla="*/ 0 w 4"/>
                  <a:gd name="T9" fmla="*/ 4 h 15"/>
                  <a:gd name="T10" fmla="*/ 0 w 4"/>
                  <a:gd name="T11" fmla="*/ 15 h 15"/>
                  <a:gd name="T12" fmla="*/ 2 w 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5">
                    <a:moveTo>
                      <a:pt x="2" y="12"/>
                    </a:moveTo>
                    <a:lnTo>
                      <a:pt x="4" y="9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15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20"/>
              <p:cNvSpPr/>
              <p:nvPr/>
            </p:nvSpPr>
            <p:spPr bwMode="auto">
              <a:xfrm>
                <a:off x="7646988" y="4046538"/>
                <a:ext cx="7937" cy="17463"/>
              </a:xfrm>
              <a:custGeom>
                <a:avLst/>
                <a:gdLst>
                  <a:gd name="T0" fmla="*/ 0 w 5"/>
                  <a:gd name="T1" fmla="*/ 3 h 11"/>
                  <a:gd name="T2" fmla="*/ 0 w 5"/>
                  <a:gd name="T3" fmla="*/ 11 h 11"/>
                  <a:gd name="T4" fmla="*/ 3 w 5"/>
                  <a:gd name="T5" fmla="*/ 10 h 11"/>
                  <a:gd name="T6" fmla="*/ 5 w 5"/>
                  <a:gd name="T7" fmla="*/ 7 h 11"/>
                  <a:gd name="T8" fmla="*/ 5 w 5"/>
                  <a:gd name="T9" fmla="*/ 0 h 11"/>
                  <a:gd name="T10" fmla="*/ 3 w 5"/>
                  <a:gd name="T11" fmla="*/ 2 h 11"/>
                  <a:gd name="T12" fmla="*/ 0 w 5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0" y="3"/>
                    </a:moveTo>
                    <a:lnTo>
                      <a:pt x="0" y="11"/>
                    </a:lnTo>
                    <a:lnTo>
                      <a:pt x="3" y="10"/>
                    </a:lnTo>
                    <a:lnTo>
                      <a:pt x="5" y="7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21"/>
              <p:cNvSpPr/>
              <p:nvPr/>
            </p:nvSpPr>
            <p:spPr bwMode="auto">
              <a:xfrm>
                <a:off x="6907213" y="4100513"/>
                <a:ext cx="236537" cy="169863"/>
              </a:xfrm>
              <a:custGeom>
                <a:avLst/>
                <a:gdLst>
                  <a:gd name="T0" fmla="*/ 100 w 149"/>
                  <a:gd name="T1" fmla="*/ 0 h 107"/>
                  <a:gd name="T2" fmla="*/ 75 w 149"/>
                  <a:gd name="T3" fmla="*/ 23 h 107"/>
                  <a:gd name="T4" fmla="*/ 0 w 149"/>
                  <a:gd name="T5" fmla="*/ 92 h 107"/>
                  <a:gd name="T6" fmla="*/ 50 w 149"/>
                  <a:gd name="T7" fmla="*/ 107 h 107"/>
                  <a:gd name="T8" fmla="*/ 75 w 149"/>
                  <a:gd name="T9" fmla="*/ 85 h 107"/>
                  <a:gd name="T10" fmla="*/ 118 w 149"/>
                  <a:gd name="T11" fmla="*/ 44 h 107"/>
                  <a:gd name="T12" fmla="*/ 149 w 149"/>
                  <a:gd name="T13" fmla="*/ 16 h 107"/>
                  <a:gd name="T14" fmla="*/ 118 w 149"/>
                  <a:gd name="T15" fmla="*/ 7 h 107"/>
                  <a:gd name="T16" fmla="*/ 100 w 149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07">
                    <a:moveTo>
                      <a:pt x="100" y="0"/>
                    </a:moveTo>
                    <a:lnTo>
                      <a:pt x="75" y="23"/>
                    </a:lnTo>
                    <a:lnTo>
                      <a:pt x="0" y="92"/>
                    </a:lnTo>
                    <a:lnTo>
                      <a:pt x="50" y="107"/>
                    </a:lnTo>
                    <a:lnTo>
                      <a:pt x="75" y="85"/>
                    </a:lnTo>
                    <a:lnTo>
                      <a:pt x="118" y="44"/>
                    </a:lnTo>
                    <a:lnTo>
                      <a:pt x="149" y="16"/>
                    </a:lnTo>
                    <a:lnTo>
                      <a:pt x="118" y="7"/>
                    </a:lnTo>
                    <a:lnTo>
                      <a:pt x="10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22"/>
              <p:cNvSpPr>
                <a:spLocks noEditPoints="1"/>
              </p:cNvSpPr>
              <p:nvPr/>
            </p:nvSpPr>
            <p:spPr bwMode="auto">
              <a:xfrm>
                <a:off x="6829425" y="4056063"/>
                <a:ext cx="568325" cy="342900"/>
              </a:xfrm>
              <a:custGeom>
                <a:avLst/>
                <a:gdLst>
                  <a:gd name="T0" fmla="*/ 211 w 257"/>
                  <a:gd name="T1" fmla="*/ 120 h 155"/>
                  <a:gd name="T2" fmla="*/ 225 w 257"/>
                  <a:gd name="T3" fmla="*/ 107 h 155"/>
                  <a:gd name="T4" fmla="*/ 257 w 257"/>
                  <a:gd name="T5" fmla="*/ 74 h 155"/>
                  <a:gd name="T6" fmla="*/ 225 w 257"/>
                  <a:gd name="T7" fmla="*/ 36 h 155"/>
                  <a:gd name="T8" fmla="*/ 214 w 257"/>
                  <a:gd name="T9" fmla="*/ 27 h 155"/>
                  <a:gd name="T10" fmla="*/ 211 w 257"/>
                  <a:gd name="T11" fmla="*/ 26 h 155"/>
                  <a:gd name="T12" fmla="*/ 195 w 257"/>
                  <a:gd name="T13" fmla="*/ 17 h 155"/>
                  <a:gd name="T14" fmla="*/ 162 w 257"/>
                  <a:gd name="T15" fmla="*/ 4 h 155"/>
                  <a:gd name="T16" fmla="*/ 134 w 257"/>
                  <a:gd name="T17" fmla="*/ 0 h 155"/>
                  <a:gd name="T18" fmla="*/ 120 w 257"/>
                  <a:gd name="T19" fmla="*/ 1 h 155"/>
                  <a:gd name="T20" fmla="*/ 95 w 257"/>
                  <a:gd name="T21" fmla="*/ 6 h 155"/>
                  <a:gd name="T22" fmla="*/ 94 w 257"/>
                  <a:gd name="T23" fmla="*/ 6 h 155"/>
                  <a:gd name="T24" fmla="*/ 89 w 257"/>
                  <a:gd name="T25" fmla="*/ 11 h 155"/>
                  <a:gd name="T26" fmla="*/ 0 w 257"/>
                  <a:gd name="T27" fmla="*/ 92 h 155"/>
                  <a:gd name="T28" fmla="*/ 89 w 257"/>
                  <a:gd name="T29" fmla="*/ 124 h 155"/>
                  <a:gd name="T30" fmla="*/ 120 w 257"/>
                  <a:gd name="T31" fmla="*/ 135 h 155"/>
                  <a:gd name="T32" fmla="*/ 162 w 257"/>
                  <a:gd name="T33" fmla="*/ 149 h 155"/>
                  <a:gd name="T34" fmla="*/ 177 w 257"/>
                  <a:gd name="T35" fmla="*/ 155 h 155"/>
                  <a:gd name="T36" fmla="*/ 177 w 257"/>
                  <a:gd name="T37" fmla="*/ 155 h 155"/>
                  <a:gd name="T38" fmla="*/ 195 w 257"/>
                  <a:gd name="T39" fmla="*/ 137 h 155"/>
                  <a:gd name="T40" fmla="*/ 211 w 257"/>
                  <a:gd name="T41" fmla="*/ 120 h 155"/>
                  <a:gd name="T42" fmla="*/ 148 w 257"/>
                  <a:gd name="T43" fmla="*/ 33 h 155"/>
                  <a:gd name="T44" fmla="*/ 120 w 257"/>
                  <a:gd name="T45" fmla="*/ 58 h 155"/>
                  <a:gd name="T46" fmla="*/ 89 w 257"/>
                  <a:gd name="T47" fmla="*/ 87 h 155"/>
                  <a:gd name="T48" fmla="*/ 73 w 257"/>
                  <a:gd name="T49" fmla="*/ 101 h 155"/>
                  <a:gd name="T50" fmla="*/ 71 w 257"/>
                  <a:gd name="T51" fmla="*/ 102 h 155"/>
                  <a:gd name="T52" fmla="*/ 31 w 257"/>
                  <a:gd name="T53" fmla="*/ 89 h 155"/>
                  <a:gd name="T54" fmla="*/ 30 w 257"/>
                  <a:gd name="T55" fmla="*/ 85 h 155"/>
                  <a:gd name="T56" fmla="*/ 89 w 257"/>
                  <a:gd name="T57" fmla="*/ 31 h 155"/>
                  <a:gd name="T58" fmla="*/ 105 w 257"/>
                  <a:gd name="T59" fmla="*/ 17 h 155"/>
                  <a:gd name="T60" fmla="*/ 107 w 257"/>
                  <a:gd name="T61" fmla="*/ 16 h 155"/>
                  <a:gd name="T62" fmla="*/ 120 w 257"/>
                  <a:gd name="T63" fmla="*/ 20 h 155"/>
                  <a:gd name="T64" fmla="*/ 147 w 257"/>
                  <a:gd name="T65" fmla="*/ 29 h 155"/>
                  <a:gd name="T66" fmla="*/ 148 w 257"/>
                  <a:gd name="T67" fmla="*/ 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7" h="155">
                    <a:moveTo>
                      <a:pt x="211" y="120"/>
                    </a:moveTo>
                    <a:cubicBezTo>
                      <a:pt x="225" y="107"/>
                      <a:pt x="225" y="107"/>
                      <a:pt x="225" y="107"/>
                    </a:cubicBezTo>
                    <a:cubicBezTo>
                      <a:pt x="257" y="74"/>
                      <a:pt x="257" y="74"/>
                      <a:pt x="257" y="74"/>
                    </a:cubicBezTo>
                    <a:cubicBezTo>
                      <a:pt x="249" y="59"/>
                      <a:pt x="238" y="46"/>
                      <a:pt x="225" y="36"/>
                    </a:cubicBezTo>
                    <a:cubicBezTo>
                      <a:pt x="221" y="33"/>
                      <a:pt x="217" y="30"/>
                      <a:pt x="214" y="27"/>
                    </a:cubicBezTo>
                    <a:cubicBezTo>
                      <a:pt x="213" y="27"/>
                      <a:pt x="212" y="26"/>
                      <a:pt x="211" y="26"/>
                    </a:cubicBezTo>
                    <a:cubicBezTo>
                      <a:pt x="206" y="23"/>
                      <a:pt x="201" y="19"/>
                      <a:pt x="195" y="17"/>
                    </a:cubicBezTo>
                    <a:cubicBezTo>
                      <a:pt x="184" y="11"/>
                      <a:pt x="173" y="7"/>
                      <a:pt x="162" y="4"/>
                    </a:cubicBezTo>
                    <a:cubicBezTo>
                      <a:pt x="153" y="2"/>
                      <a:pt x="143" y="1"/>
                      <a:pt x="134" y="0"/>
                    </a:cubicBezTo>
                    <a:cubicBezTo>
                      <a:pt x="130" y="0"/>
                      <a:pt x="125" y="0"/>
                      <a:pt x="120" y="1"/>
                    </a:cubicBezTo>
                    <a:cubicBezTo>
                      <a:pt x="111" y="1"/>
                      <a:pt x="103" y="3"/>
                      <a:pt x="95" y="6"/>
                    </a:cubicBezTo>
                    <a:cubicBezTo>
                      <a:pt x="95" y="6"/>
                      <a:pt x="94" y="6"/>
                      <a:pt x="94" y="6"/>
                    </a:cubicBezTo>
                    <a:cubicBezTo>
                      <a:pt x="93" y="8"/>
                      <a:pt x="91" y="9"/>
                      <a:pt x="89" y="11"/>
                    </a:cubicBezTo>
                    <a:cubicBezTo>
                      <a:pt x="59" y="38"/>
                      <a:pt x="29" y="65"/>
                      <a:pt x="0" y="92"/>
                    </a:cubicBezTo>
                    <a:cubicBezTo>
                      <a:pt x="89" y="124"/>
                      <a:pt x="89" y="124"/>
                      <a:pt x="89" y="12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62" y="149"/>
                      <a:pt x="162" y="149"/>
                      <a:pt x="162" y="149"/>
                    </a:cubicBezTo>
                    <a:cubicBezTo>
                      <a:pt x="177" y="155"/>
                      <a:pt x="177" y="155"/>
                      <a:pt x="177" y="155"/>
                    </a:cubicBezTo>
                    <a:cubicBezTo>
                      <a:pt x="177" y="155"/>
                      <a:pt x="177" y="155"/>
                      <a:pt x="177" y="155"/>
                    </a:cubicBezTo>
                    <a:cubicBezTo>
                      <a:pt x="195" y="137"/>
                      <a:pt x="195" y="137"/>
                      <a:pt x="195" y="137"/>
                    </a:cubicBezTo>
                    <a:lnTo>
                      <a:pt x="211" y="120"/>
                    </a:lnTo>
                    <a:close/>
                    <a:moveTo>
                      <a:pt x="148" y="33"/>
                    </a:moveTo>
                    <a:cubicBezTo>
                      <a:pt x="120" y="58"/>
                      <a:pt x="120" y="58"/>
                      <a:pt x="120" y="58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73" y="101"/>
                      <a:pt x="73" y="101"/>
                      <a:pt x="73" y="101"/>
                    </a:cubicBezTo>
                    <a:cubicBezTo>
                      <a:pt x="73" y="101"/>
                      <a:pt x="72" y="102"/>
                      <a:pt x="71" y="102"/>
                    </a:cubicBezTo>
                    <a:cubicBezTo>
                      <a:pt x="31" y="89"/>
                      <a:pt x="31" y="89"/>
                      <a:pt x="31" y="89"/>
                    </a:cubicBezTo>
                    <a:cubicBezTo>
                      <a:pt x="29" y="88"/>
                      <a:pt x="29" y="86"/>
                      <a:pt x="30" y="85"/>
                    </a:cubicBezTo>
                    <a:cubicBezTo>
                      <a:pt x="89" y="31"/>
                      <a:pt x="89" y="31"/>
                      <a:pt x="89" y="31"/>
                    </a:cubicBezTo>
                    <a:cubicBezTo>
                      <a:pt x="105" y="17"/>
                      <a:pt x="105" y="17"/>
                      <a:pt x="105" y="17"/>
                    </a:cubicBezTo>
                    <a:cubicBezTo>
                      <a:pt x="105" y="16"/>
                      <a:pt x="106" y="16"/>
                      <a:pt x="107" y="16"/>
                    </a:cubicBezTo>
                    <a:cubicBezTo>
                      <a:pt x="120" y="20"/>
                      <a:pt x="120" y="20"/>
                      <a:pt x="120" y="20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48" y="29"/>
                      <a:pt x="149" y="32"/>
                      <a:pt x="14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23"/>
              <p:cNvSpPr/>
              <p:nvPr/>
            </p:nvSpPr>
            <p:spPr bwMode="auto">
              <a:xfrm>
                <a:off x="7046913" y="3979863"/>
                <a:ext cx="474662" cy="379413"/>
              </a:xfrm>
              <a:custGeom>
                <a:avLst/>
                <a:gdLst>
                  <a:gd name="T0" fmla="*/ 22 w 215"/>
                  <a:gd name="T1" fmla="*/ 30 h 171"/>
                  <a:gd name="T2" fmla="*/ 37 w 215"/>
                  <a:gd name="T3" fmla="*/ 30 h 171"/>
                  <a:gd name="T4" fmla="*/ 64 w 215"/>
                  <a:gd name="T5" fmla="*/ 34 h 171"/>
                  <a:gd name="T6" fmla="*/ 97 w 215"/>
                  <a:gd name="T7" fmla="*/ 46 h 171"/>
                  <a:gd name="T8" fmla="*/ 113 w 215"/>
                  <a:gd name="T9" fmla="*/ 55 h 171"/>
                  <a:gd name="T10" fmla="*/ 118 w 215"/>
                  <a:gd name="T11" fmla="*/ 58 h 171"/>
                  <a:gd name="T12" fmla="*/ 127 w 215"/>
                  <a:gd name="T13" fmla="*/ 64 h 171"/>
                  <a:gd name="T14" fmla="*/ 173 w 215"/>
                  <a:gd name="T15" fmla="*/ 128 h 171"/>
                  <a:gd name="T16" fmla="*/ 180 w 215"/>
                  <a:gd name="T17" fmla="*/ 171 h 171"/>
                  <a:gd name="T18" fmla="*/ 204 w 215"/>
                  <a:gd name="T19" fmla="*/ 158 h 171"/>
                  <a:gd name="T20" fmla="*/ 204 w 215"/>
                  <a:gd name="T21" fmla="*/ 100 h 171"/>
                  <a:gd name="T22" fmla="*/ 204 w 215"/>
                  <a:gd name="T23" fmla="*/ 98 h 171"/>
                  <a:gd name="T24" fmla="*/ 188 w 215"/>
                  <a:gd name="T25" fmla="*/ 68 h 171"/>
                  <a:gd name="T26" fmla="*/ 127 w 215"/>
                  <a:gd name="T27" fmla="*/ 18 h 171"/>
                  <a:gd name="T28" fmla="*/ 113 w 215"/>
                  <a:gd name="T29" fmla="*/ 12 h 171"/>
                  <a:gd name="T30" fmla="*/ 97 w 215"/>
                  <a:gd name="T31" fmla="*/ 7 h 171"/>
                  <a:gd name="T32" fmla="*/ 73 w 215"/>
                  <a:gd name="T33" fmla="*/ 2 h 171"/>
                  <a:gd name="T34" fmla="*/ 64 w 215"/>
                  <a:gd name="T35" fmla="*/ 1 h 171"/>
                  <a:gd name="T36" fmla="*/ 22 w 215"/>
                  <a:gd name="T37" fmla="*/ 5 h 171"/>
                  <a:gd name="T38" fmla="*/ 0 w 215"/>
                  <a:gd name="T39" fmla="*/ 34 h 171"/>
                  <a:gd name="T40" fmla="*/ 22 w 215"/>
                  <a:gd name="T41" fmla="*/ 3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5" h="171">
                    <a:moveTo>
                      <a:pt x="22" y="30"/>
                    </a:moveTo>
                    <a:cubicBezTo>
                      <a:pt x="27" y="30"/>
                      <a:pt x="32" y="30"/>
                      <a:pt x="37" y="30"/>
                    </a:cubicBezTo>
                    <a:cubicBezTo>
                      <a:pt x="46" y="31"/>
                      <a:pt x="55" y="32"/>
                      <a:pt x="64" y="34"/>
                    </a:cubicBezTo>
                    <a:cubicBezTo>
                      <a:pt x="75" y="37"/>
                      <a:pt x="86" y="41"/>
                      <a:pt x="97" y="46"/>
                    </a:cubicBezTo>
                    <a:cubicBezTo>
                      <a:pt x="103" y="49"/>
                      <a:pt x="108" y="52"/>
                      <a:pt x="113" y="55"/>
                    </a:cubicBezTo>
                    <a:cubicBezTo>
                      <a:pt x="115" y="56"/>
                      <a:pt x="116" y="57"/>
                      <a:pt x="118" y="58"/>
                    </a:cubicBezTo>
                    <a:cubicBezTo>
                      <a:pt x="121" y="60"/>
                      <a:pt x="124" y="62"/>
                      <a:pt x="127" y="64"/>
                    </a:cubicBezTo>
                    <a:cubicBezTo>
                      <a:pt x="147" y="81"/>
                      <a:pt x="164" y="102"/>
                      <a:pt x="173" y="128"/>
                    </a:cubicBezTo>
                    <a:cubicBezTo>
                      <a:pt x="178" y="141"/>
                      <a:pt x="180" y="155"/>
                      <a:pt x="180" y="171"/>
                    </a:cubicBezTo>
                    <a:cubicBezTo>
                      <a:pt x="192" y="170"/>
                      <a:pt x="200" y="165"/>
                      <a:pt x="204" y="158"/>
                    </a:cubicBezTo>
                    <a:cubicBezTo>
                      <a:pt x="215" y="143"/>
                      <a:pt x="211" y="117"/>
                      <a:pt x="204" y="100"/>
                    </a:cubicBezTo>
                    <a:cubicBezTo>
                      <a:pt x="204" y="99"/>
                      <a:pt x="204" y="99"/>
                      <a:pt x="204" y="98"/>
                    </a:cubicBezTo>
                    <a:cubicBezTo>
                      <a:pt x="200" y="87"/>
                      <a:pt x="194" y="77"/>
                      <a:pt x="188" y="68"/>
                    </a:cubicBezTo>
                    <a:cubicBezTo>
                      <a:pt x="172" y="45"/>
                      <a:pt x="151" y="29"/>
                      <a:pt x="127" y="18"/>
                    </a:cubicBezTo>
                    <a:cubicBezTo>
                      <a:pt x="122" y="16"/>
                      <a:pt x="118" y="14"/>
                      <a:pt x="113" y="12"/>
                    </a:cubicBezTo>
                    <a:cubicBezTo>
                      <a:pt x="108" y="10"/>
                      <a:pt x="103" y="9"/>
                      <a:pt x="97" y="7"/>
                    </a:cubicBezTo>
                    <a:cubicBezTo>
                      <a:pt x="89" y="5"/>
                      <a:pt x="81" y="3"/>
                      <a:pt x="73" y="2"/>
                    </a:cubicBezTo>
                    <a:cubicBezTo>
                      <a:pt x="70" y="2"/>
                      <a:pt x="67" y="1"/>
                      <a:pt x="64" y="1"/>
                    </a:cubicBezTo>
                    <a:cubicBezTo>
                      <a:pt x="50" y="0"/>
                      <a:pt x="34" y="0"/>
                      <a:pt x="22" y="5"/>
                    </a:cubicBezTo>
                    <a:cubicBezTo>
                      <a:pt x="10" y="10"/>
                      <a:pt x="1" y="19"/>
                      <a:pt x="0" y="34"/>
                    </a:cubicBezTo>
                    <a:cubicBezTo>
                      <a:pt x="7" y="32"/>
                      <a:pt x="14" y="31"/>
                      <a:pt x="2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24"/>
              <p:cNvSpPr>
                <a:spLocks noEditPoints="1"/>
              </p:cNvSpPr>
              <p:nvPr/>
            </p:nvSpPr>
            <p:spPr bwMode="auto">
              <a:xfrm>
                <a:off x="7483475" y="3938588"/>
                <a:ext cx="211137" cy="327025"/>
              </a:xfrm>
              <a:custGeom>
                <a:avLst/>
                <a:gdLst>
                  <a:gd name="T0" fmla="*/ 60 w 95"/>
                  <a:gd name="T1" fmla="*/ 34 h 148"/>
                  <a:gd name="T2" fmla="*/ 47 w 95"/>
                  <a:gd name="T3" fmla="*/ 47 h 148"/>
                  <a:gd name="T4" fmla="*/ 6 w 95"/>
                  <a:gd name="T5" fmla="*/ 88 h 148"/>
                  <a:gd name="T6" fmla="*/ 0 w 95"/>
                  <a:gd name="T7" fmla="*/ 95 h 148"/>
                  <a:gd name="T8" fmla="*/ 6 w 95"/>
                  <a:gd name="T9" fmla="*/ 107 h 148"/>
                  <a:gd name="T10" fmla="*/ 10 w 95"/>
                  <a:gd name="T11" fmla="*/ 116 h 148"/>
                  <a:gd name="T12" fmla="*/ 18 w 95"/>
                  <a:gd name="T13" fmla="*/ 148 h 148"/>
                  <a:gd name="T14" fmla="*/ 47 w 95"/>
                  <a:gd name="T15" fmla="*/ 116 h 148"/>
                  <a:gd name="T16" fmla="*/ 60 w 95"/>
                  <a:gd name="T17" fmla="*/ 102 h 148"/>
                  <a:gd name="T18" fmla="*/ 76 w 95"/>
                  <a:gd name="T19" fmla="*/ 85 h 148"/>
                  <a:gd name="T20" fmla="*/ 95 w 95"/>
                  <a:gd name="T21" fmla="*/ 63 h 148"/>
                  <a:gd name="T22" fmla="*/ 93 w 95"/>
                  <a:gd name="T23" fmla="*/ 0 h 148"/>
                  <a:gd name="T24" fmla="*/ 76 w 95"/>
                  <a:gd name="T25" fmla="*/ 18 h 148"/>
                  <a:gd name="T26" fmla="*/ 60 w 95"/>
                  <a:gd name="T27" fmla="*/ 34 h 148"/>
                  <a:gd name="T28" fmla="*/ 81 w 95"/>
                  <a:gd name="T29" fmla="*/ 44 h 148"/>
                  <a:gd name="T30" fmla="*/ 81 w 95"/>
                  <a:gd name="T31" fmla="*/ 55 h 148"/>
                  <a:gd name="T32" fmla="*/ 81 w 95"/>
                  <a:gd name="T33" fmla="*/ 57 h 148"/>
                  <a:gd name="T34" fmla="*/ 76 w 95"/>
                  <a:gd name="T35" fmla="*/ 61 h 148"/>
                  <a:gd name="T36" fmla="*/ 75 w 95"/>
                  <a:gd name="T37" fmla="*/ 62 h 148"/>
                  <a:gd name="T38" fmla="*/ 76 w 95"/>
                  <a:gd name="T39" fmla="*/ 68 h 148"/>
                  <a:gd name="T40" fmla="*/ 76 w 95"/>
                  <a:gd name="T41" fmla="*/ 71 h 148"/>
                  <a:gd name="T42" fmla="*/ 76 w 95"/>
                  <a:gd name="T43" fmla="*/ 72 h 148"/>
                  <a:gd name="T44" fmla="*/ 75 w 95"/>
                  <a:gd name="T45" fmla="*/ 72 h 148"/>
                  <a:gd name="T46" fmla="*/ 60 w 95"/>
                  <a:gd name="T47" fmla="*/ 88 h 148"/>
                  <a:gd name="T48" fmla="*/ 57 w 95"/>
                  <a:gd name="T49" fmla="*/ 90 h 148"/>
                  <a:gd name="T50" fmla="*/ 54 w 95"/>
                  <a:gd name="T51" fmla="*/ 89 h 148"/>
                  <a:gd name="T52" fmla="*/ 53 w 95"/>
                  <a:gd name="T53" fmla="*/ 83 h 148"/>
                  <a:gd name="T54" fmla="*/ 47 w 95"/>
                  <a:gd name="T55" fmla="*/ 88 h 148"/>
                  <a:gd name="T56" fmla="*/ 43 w 95"/>
                  <a:gd name="T57" fmla="*/ 92 h 148"/>
                  <a:gd name="T58" fmla="*/ 40 w 95"/>
                  <a:gd name="T59" fmla="*/ 91 h 148"/>
                  <a:gd name="T60" fmla="*/ 38 w 95"/>
                  <a:gd name="T61" fmla="*/ 80 h 148"/>
                  <a:gd name="T62" fmla="*/ 38 w 95"/>
                  <a:gd name="T63" fmla="*/ 78 h 148"/>
                  <a:gd name="T64" fmla="*/ 47 w 95"/>
                  <a:gd name="T65" fmla="*/ 70 h 148"/>
                  <a:gd name="T66" fmla="*/ 51 w 95"/>
                  <a:gd name="T67" fmla="*/ 67 h 148"/>
                  <a:gd name="T68" fmla="*/ 50 w 95"/>
                  <a:gd name="T69" fmla="*/ 60 h 148"/>
                  <a:gd name="T70" fmla="*/ 50 w 95"/>
                  <a:gd name="T71" fmla="*/ 58 h 148"/>
                  <a:gd name="T72" fmla="*/ 60 w 95"/>
                  <a:gd name="T73" fmla="*/ 50 h 148"/>
                  <a:gd name="T74" fmla="*/ 69 w 95"/>
                  <a:gd name="T75" fmla="*/ 40 h 148"/>
                  <a:gd name="T76" fmla="*/ 73 w 95"/>
                  <a:gd name="T77" fmla="*/ 41 h 148"/>
                  <a:gd name="T78" fmla="*/ 73 w 95"/>
                  <a:gd name="T79" fmla="*/ 46 h 148"/>
                  <a:gd name="T80" fmla="*/ 76 w 95"/>
                  <a:gd name="T81" fmla="*/ 44 h 148"/>
                  <a:gd name="T82" fmla="*/ 77 w 95"/>
                  <a:gd name="T83" fmla="*/ 43 h 148"/>
                  <a:gd name="T84" fmla="*/ 81 w 95"/>
                  <a:gd name="T85" fmla="*/ 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5" h="148">
                    <a:moveTo>
                      <a:pt x="60" y="34"/>
                    </a:moveTo>
                    <a:cubicBezTo>
                      <a:pt x="47" y="47"/>
                      <a:pt x="47" y="47"/>
                      <a:pt x="47" y="47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2" y="99"/>
                      <a:pt x="4" y="103"/>
                      <a:pt x="6" y="107"/>
                    </a:cubicBezTo>
                    <a:cubicBezTo>
                      <a:pt x="8" y="110"/>
                      <a:pt x="9" y="113"/>
                      <a:pt x="10" y="116"/>
                    </a:cubicBezTo>
                    <a:cubicBezTo>
                      <a:pt x="13" y="126"/>
                      <a:pt x="16" y="136"/>
                      <a:pt x="18" y="148"/>
                    </a:cubicBezTo>
                    <a:cubicBezTo>
                      <a:pt x="28" y="137"/>
                      <a:pt x="37" y="127"/>
                      <a:pt x="47" y="116"/>
                    </a:cubicBezTo>
                    <a:cubicBezTo>
                      <a:pt x="51" y="112"/>
                      <a:pt x="55" y="107"/>
                      <a:pt x="60" y="102"/>
                    </a:cubicBezTo>
                    <a:cubicBezTo>
                      <a:pt x="65" y="96"/>
                      <a:pt x="70" y="91"/>
                      <a:pt x="76" y="85"/>
                    </a:cubicBezTo>
                    <a:cubicBezTo>
                      <a:pt x="82" y="77"/>
                      <a:pt x="89" y="70"/>
                      <a:pt x="95" y="63"/>
                    </a:cubicBezTo>
                    <a:cubicBezTo>
                      <a:pt x="95" y="42"/>
                      <a:pt x="94" y="21"/>
                      <a:pt x="93" y="0"/>
                    </a:cubicBezTo>
                    <a:cubicBezTo>
                      <a:pt x="76" y="18"/>
                      <a:pt x="76" y="18"/>
                      <a:pt x="76" y="18"/>
                    </a:cubicBezTo>
                    <a:lnTo>
                      <a:pt x="60" y="34"/>
                    </a:lnTo>
                    <a:close/>
                    <a:moveTo>
                      <a:pt x="81" y="44"/>
                    </a:move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5"/>
                      <a:pt x="81" y="56"/>
                      <a:pt x="81" y="57"/>
                    </a:cubicBezTo>
                    <a:cubicBezTo>
                      <a:pt x="76" y="61"/>
                      <a:pt x="76" y="61"/>
                      <a:pt x="76" y="61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71"/>
                      <a:pt x="76" y="71"/>
                      <a:pt x="76" y="71"/>
                    </a:cubicBezTo>
                    <a:cubicBezTo>
                      <a:pt x="76" y="71"/>
                      <a:pt x="76" y="71"/>
                      <a:pt x="76" y="72"/>
                    </a:cubicBezTo>
                    <a:cubicBezTo>
                      <a:pt x="75" y="72"/>
                      <a:pt x="75" y="72"/>
                      <a:pt x="75" y="72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56" y="91"/>
                      <a:pt x="54" y="91"/>
                      <a:pt x="54" y="89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3"/>
                      <a:pt x="40" y="92"/>
                      <a:pt x="40" y="91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8" y="80"/>
                      <a:pt x="38" y="79"/>
                      <a:pt x="38" y="78"/>
                    </a:cubicBezTo>
                    <a:cubicBezTo>
                      <a:pt x="47" y="70"/>
                      <a:pt x="47" y="70"/>
                      <a:pt x="47" y="70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0" y="60"/>
                      <a:pt x="50" y="60"/>
                      <a:pt x="50" y="60"/>
                    </a:cubicBezTo>
                    <a:cubicBezTo>
                      <a:pt x="50" y="60"/>
                      <a:pt x="50" y="59"/>
                      <a:pt x="50" y="58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71" y="39"/>
                      <a:pt x="73" y="39"/>
                      <a:pt x="73" y="41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8" y="42"/>
                      <a:pt x="81" y="42"/>
                      <a:pt x="81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25"/>
              <p:cNvSpPr/>
              <p:nvPr/>
            </p:nvSpPr>
            <p:spPr bwMode="auto">
              <a:xfrm>
                <a:off x="6813550" y="4408488"/>
                <a:ext cx="334962" cy="149225"/>
              </a:xfrm>
              <a:custGeom>
                <a:avLst/>
                <a:gdLst>
                  <a:gd name="T0" fmla="*/ 96 w 151"/>
                  <a:gd name="T1" fmla="*/ 33 h 68"/>
                  <a:gd name="T2" fmla="*/ 1 w 151"/>
                  <a:gd name="T3" fmla="*/ 0 h 68"/>
                  <a:gd name="T4" fmla="*/ 0 w 151"/>
                  <a:gd name="T5" fmla="*/ 16 h 68"/>
                  <a:gd name="T6" fmla="*/ 96 w 151"/>
                  <a:gd name="T7" fmla="*/ 49 h 68"/>
                  <a:gd name="T8" fmla="*/ 127 w 151"/>
                  <a:gd name="T9" fmla="*/ 59 h 68"/>
                  <a:gd name="T10" fmla="*/ 151 w 151"/>
                  <a:gd name="T11" fmla="*/ 68 h 68"/>
                  <a:gd name="T12" fmla="*/ 151 w 151"/>
                  <a:gd name="T13" fmla="*/ 52 h 68"/>
                  <a:gd name="T14" fmla="*/ 127 w 151"/>
                  <a:gd name="T15" fmla="*/ 44 h 68"/>
                  <a:gd name="T16" fmla="*/ 96 w 151"/>
                  <a:gd name="T17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68">
                    <a:moveTo>
                      <a:pt x="96" y="3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5"/>
                      <a:pt x="0" y="10"/>
                      <a:pt x="0" y="16"/>
                    </a:cubicBezTo>
                    <a:cubicBezTo>
                      <a:pt x="32" y="27"/>
                      <a:pt x="64" y="38"/>
                      <a:pt x="96" y="49"/>
                    </a:cubicBezTo>
                    <a:cubicBezTo>
                      <a:pt x="106" y="52"/>
                      <a:pt x="117" y="56"/>
                      <a:pt x="127" y="59"/>
                    </a:cubicBezTo>
                    <a:cubicBezTo>
                      <a:pt x="135" y="62"/>
                      <a:pt x="143" y="65"/>
                      <a:pt x="151" y="68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27" y="44"/>
                      <a:pt x="127" y="44"/>
                      <a:pt x="127" y="44"/>
                    </a:cubicBezTo>
                    <a:lnTo>
                      <a:pt x="96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26"/>
              <p:cNvSpPr/>
              <p:nvPr/>
            </p:nvSpPr>
            <p:spPr bwMode="auto">
              <a:xfrm>
                <a:off x="7159625" y="3816350"/>
                <a:ext cx="525462" cy="323850"/>
              </a:xfrm>
              <a:custGeom>
                <a:avLst/>
                <a:gdLst>
                  <a:gd name="T0" fmla="*/ 76 w 238"/>
                  <a:gd name="T1" fmla="*/ 8 h 146"/>
                  <a:gd name="T2" fmla="*/ 62 w 238"/>
                  <a:gd name="T3" fmla="*/ 19 h 146"/>
                  <a:gd name="T4" fmla="*/ 46 w 238"/>
                  <a:gd name="T5" fmla="*/ 32 h 146"/>
                  <a:gd name="T6" fmla="*/ 13 w 238"/>
                  <a:gd name="T7" fmla="*/ 59 h 146"/>
                  <a:gd name="T8" fmla="*/ 0 w 238"/>
                  <a:gd name="T9" fmla="*/ 70 h 146"/>
                  <a:gd name="T10" fmla="*/ 13 w 238"/>
                  <a:gd name="T11" fmla="*/ 71 h 146"/>
                  <a:gd name="T12" fmla="*/ 46 w 238"/>
                  <a:gd name="T13" fmla="*/ 77 h 146"/>
                  <a:gd name="T14" fmla="*/ 62 w 238"/>
                  <a:gd name="T15" fmla="*/ 82 h 146"/>
                  <a:gd name="T16" fmla="*/ 76 w 238"/>
                  <a:gd name="T17" fmla="*/ 87 h 146"/>
                  <a:gd name="T18" fmla="*/ 140 w 238"/>
                  <a:gd name="T19" fmla="*/ 139 h 146"/>
                  <a:gd name="T20" fmla="*/ 145 w 238"/>
                  <a:gd name="T21" fmla="*/ 146 h 146"/>
                  <a:gd name="T22" fmla="*/ 153 w 238"/>
                  <a:gd name="T23" fmla="*/ 137 h 146"/>
                  <a:gd name="T24" fmla="*/ 194 w 238"/>
                  <a:gd name="T25" fmla="*/ 96 h 146"/>
                  <a:gd name="T26" fmla="*/ 207 w 238"/>
                  <a:gd name="T27" fmla="*/ 83 h 146"/>
                  <a:gd name="T28" fmla="*/ 223 w 238"/>
                  <a:gd name="T29" fmla="*/ 67 h 146"/>
                  <a:gd name="T30" fmla="*/ 238 w 238"/>
                  <a:gd name="T31" fmla="*/ 51 h 146"/>
                  <a:gd name="T32" fmla="*/ 223 w 238"/>
                  <a:gd name="T33" fmla="*/ 46 h 146"/>
                  <a:gd name="T34" fmla="*/ 207 w 238"/>
                  <a:gd name="T35" fmla="*/ 41 h 146"/>
                  <a:gd name="T36" fmla="*/ 194 w 238"/>
                  <a:gd name="T37" fmla="*/ 36 h 146"/>
                  <a:gd name="T38" fmla="*/ 153 w 238"/>
                  <a:gd name="T39" fmla="*/ 23 h 146"/>
                  <a:gd name="T40" fmla="*/ 85 w 238"/>
                  <a:gd name="T41" fmla="*/ 0 h 146"/>
                  <a:gd name="T42" fmla="*/ 76 w 238"/>
                  <a:gd name="T43" fmla="*/ 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8" h="146">
                    <a:moveTo>
                      <a:pt x="76" y="8"/>
                    </a:moveTo>
                    <a:cubicBezTo>
                      <a:pt x="71" y="11"/>
                      <a:pt x="67" y="15"/>
                      <a:pt x="62" y="19"/>
                    </a:cubicBezTo>
                    <a:cubicBezTo>
                      <a:pt x="57" y="23"/>
                      <a:pt x="52" y="27"/>
                      <a:pt x="46" y="32"/>
                    </a:cubicBezTo>
                    <a:cubicBezTo>
                      <a:pt x="35" y="41"/>
                      <a:pt x="24" y="50"/>
                      <a:pt x="13" y="59"/>
                    </a:cubicBezTo>
                    <a:cubicBezTo>
                      <a:pt x="8" y="63"/>
                      <a:pt x="4" y="66"/>
                      <a:pt x="0" y="70"/>
                    </a:cubicBezTo>
                    <a:cubicBezTo>
                      <a:pt x="4" y="70"/>
                      <a:pt x="8" y="70"/>
                      <a:pt x="13" y="71"/>
                    </a:cubicBezTo>
                    <a:cubicBezTo>
                      <a:pt x="24" y="72"/>
                      <a:pt x="35" y="74"/>
                      <a:pt x="46" y="77"/>
                    </a:cubicBezTo>
                    <a:cubicBezTo>
                      <a:pt x="52" y="78"/>
                      <a:pt x="57" y="80"/>
                      <a:pt x="62" y="82"/>
                    </a:cubicBezTo>
                    <a:cubicBezTo>
                      <a:pt x="67" y="83"/>
                      <a:pt x="71" y="85"/>
                      <a:pt x="76" y="87"/>
                    </a:cubicBezTo>
                    <a:cubicBezTo>
                      <a:pt x="101" y="98"/>
                      <a:pt x="124" y="116"/>
                      <a:pt x="140" y="139"/>
                    </a:cubicBezTo>
                    <a:cubicBezTo>
                      <a:pt x="142" y="142"/>
                      <a:pt x="143" y="144"/>
                      <a:pt x="145" y="146"/>
                    </a:cubicBezTo>
                    <a:cubicBezTo>
                      <a:pt x="153" y="137"/>
                      <a:pt x="153" y="137"/>
                      <a:pt x="153" y="137"/>
                    </a:cubicBezTo>
                    <a:cubicBezTo>
                      <a:pt x="194" y="96"/>
                      <a:pt x="194" y="96"/>
                      <a:pt x="194" y="96"/>
                    </a:cubicBezTo>
                    <a:cubicBezTo>
                      <a:pt x="207" y="83"/>
                      <a:pt x="207" y="83"/>
                      <a:pt x="207" y="83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38" y="51"/>
                      <a:pt x="238" y="51"/>
                      <a:pt x="238" y="51"/>
                    </a:cubicBezTo>
                    <a:cubicBezTo>
                      <a:pt x="233" y="50"/>
                      <a:pt x="228" y="48"/>
                      <a:pt x="223" y="46"/>
                    </a:cubicBezTo>
                    <a:cubicBezTo>
                      <a:pt x="217" y="44"/>
                      <a:pt x="212" y="43"/>
                      <a:pt x="207" y="41"/>
                    </a:cubicBezTo>
                    <a:cubicBezTo>
                      <a:pt x="202" y="39"/>
                      <a:pt x="198" y="38"/>
                      <a:pt x="194" y="36"/>
                    </a:cubicBezTo>
                    <a:cubicBezTo>
                      <a:pt x="180" y="32"/>
                      <a:pt x="167" y="27"/>
                      <a:pt x="153" y="23"/>
                    </a:cubicBezTo>
                    <a:cubicBezTo>
                      <a:pt x="131" y="15"/>
                      <a:pt x="108" y="7"/>
                      <a:pt x="85" y="0"/>
                    </a:cubicBezTo>
                    <a:cubicBezTo>
                      <a:pt x="82" y="2"/>
                      <a:pt x="79" y="5"/>
                      <a:pt x="7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27"/>
              <p:cNvSpPr/>
              <p:nvPr/>
            </p:nvSpPr>
            <p:spPr bwMode="auto">
              <a:xfrm>
                <a:off x="7605713" y="4060825"/>
                <a:ext cx="34925" cy="41275"/>
              </a:xfrm>
              <a:custGeom>
                <a:avLst/>
                <a:gdLst>
                  <a:gd name="T0" fmla="*/ 7 w 22"/>
                  <a:gd name="T1" fmla="*/ 14 h 26"/>
                  <a:gd name="T2" fmla="*/ 0 w 22"/>
                  <a:gd name="T3" fmla="*/ 19 h 26"/>
                  <a:gd name="T4" fmla="*/ 1 w 22"/>
                  <a:gd name="T5" fmla="*/ 26 h 26"/>
                  <a:gd name="T6" fmla="*/ 7 w 22"/>
                  <a:gd name="T7" fmla="*/ 22 h 26"/>
                  <a:gd name="T8" fmla="*/ 22 w 22"/>
                  <a:gd name="T9" fmla="*/ 7 h 26"/>
                  <a:gd name="T10" fmla="*/ 21 w 22"/>
                  <a:gd name="T11" fmla="*/ 0 h 26"/>
                  <a:gd name="T12" fmla="*/ 7 w 22"/>
                  <a:gd name="T13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6">
                    <a:moveTo>
                      <a:pt x="7" y="14"/>
                    </a:moveTo>
                    <a:lnTo>
                      <a:pt x="0" y="19"/>
                    </a:lnTo>
                    <a:lnTo>
                      <a:pt x="1" y="26"/>
                    </a:lnTo>
                    <a:lnTo>
                      <a:pt x="7" y="22"/>
                    </a:lnTo>
                    <a:lnTo>
                      <a:pt x="22" y="7"/>
                    </a:lnTo>
                    <a:lnTo>
                      <a:pt x="21" y="0"/>
                    </a:lnTo>
                    <a:lnTo>
                      <a:pt x="7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28"/>
              <p:cNvSpPr/>
              <p:nvPr/>
            </p:nvSpPr>
            <p:spPr bwMode="auto">
              <a:xfrm>
                <a:off x="7577138" y="4097338"/>
                <a:ext cx="22225" cy="31750"/>
              </a:xfrm>
              <a:custGeom>
                <a:avLst/>
                <a:gdLst>
                  <a:gd name="T0" fmla="*/ 7 w 14"/>
                  <a:gd name="T1" fmla="*/ 6 h 20"/>
                  <a:gd name="T2" fmla="*/ 0 w 14"/>
                  <a:gd name="T3" fmla="*/ 13 h 20"/>
                  <a:gd name="T4" fmla="*/ 1 w 14"/>
                  <a:gd name="T5" fmla="*/ 20 h 20"/>
                  <a:gd name="T6" fmla="*/ 7 w 14"/>
                  <a:gd name="T7" fmla="*/ 14 h 20"/>
                  <a:gd name="T8" fmla="*/ 14 w 14"/>
                  <a:gd name="T9" fmla="*/ 9 h 20"/>
                  <a:gd name="T10" fmla="*/ 12 w 14"/>
                  <a:gd name="T11" fmla="*/ 0 h 20"/>
                  <a:gd name="T12" fmla="*/ 7 w 14"/>
                  <a:gd name="T1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lnTo>
                      <a:pt x="0" y="13"/>
                    </a:lnTo>
                    <a:lnTo>
                      <a:pt x="1" y="20"/>
                    </a:lnTo>
                    <a:lnTo>
                      <a:pt x="7" y="14"/>
                    </a:lnTo>
                    <a:lnTo>
                      <a:pt x="14" y="9"/>
                    </a:lnTo>
                    <a:lnTo>
                      <a:pt x="12" y="0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29"/>
              <p:cNvSpPr/>
              <p:nvPr/>
            </p:nvSpPr>
            <p:spPr bwMode="auto">
              <a:xfrm>
                <a:off x="7643813" y="4375150"/>
                <a:ext cx="438150" cy="292100"/>
              </a:xfrm>
              <a:custGeom>
                <a:avLst/>
                <a:gdLst>
                  <a:gd name="T0" fmla="*/ 132 w 198"/>
                  <a:gd name="T1" fmla="*/ 30 h 132"/>
                  <a:gd name="T2" fmla="*/ 73 w 198"/>
                  <a:gd name="T3" fmla="*/ 57 h 132"/>
                  <a:gd name="T4" fmla="*/ 63 w 198"/>
                  <a:gd name="T5" fmla="*/ 7 h 132"/>
                  <a:gd name="T6" fmla="*/ 48 w 198"/>
                  <a:gd name="T7" fmla="*/ 19 h 132"/>
                  <a:gd name="T8" fmla="*/ 44 w 198"/>
                  <a:gd name="T9" fmla="*/ 119 h 132"/>
                  <a:gd name="T10" fmla="*/ 48 w 198"/>
                  <a:gd name="T11" fmla="*/ 120 h 132"/>
                  <a:gd name="T12" fmla="*/ 129 w 198"/>
                  <a:gd name="T13" fmla="*/ 73 h 132"/>
                  <a:gd name="T14" fmla="*/ 198 w 198"/>
                  <a:gd name="T15" fmla="*/ 13 h 132"/>
                  <a:gd name="T16" fmla="*/ 132 w 198"/>
                  <a:gd name="T17" fmla="*/ 3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8" h="132">
                    <a:moveTo>
                      <a:pt x="132" y="30"/>
                    </a:moveTo>
                    <a:cubicBezTo>
                      <a:pt x="111" y="51"/>
                      <a:pt x="89" y="67"/>
                      <a:pt x="73" y="57"/>
                    </a:cubicBezTo>
                    <a:cubicBezTo>
                      <a:pt x="51" y="43"/>
                      <a:pt x="55" y="24"/>
                      <a:pt x="63" y="7"/>
                    </a:cubicBezTo>
                    <a:cubicBezTo>
                      <a:pt x="58" y="11"/>
                      <a:pt x="53" y="15"/>
                      <a:pt x="48" y="19"/>
                    </a:cubicBezTo>
                    <a:cubicBezTo>
                      <a:pt x="15" y="50"/>
                      <a:pt x="0" y="96"/>
                      <a:pt x="44" y="119"/>
                    </a:cubicBezTo>
                    <a:cubicBezTo>
                      <a:pt x="46" y="119"/>
                      <a:pt x="47" y="120"/>
                      <a:pt x="48" y="120"/>
                    </a:cubicBezTo>
                    <a:cubicBezTo>
                      <a:pt x="77" y="132"/>
                      <a:pt x="110" y="107"/>
                      <a:pt x="129" y="73"/>
                    </a:cubicBezTo>
                    <a:cubicBezTo>
                      <a:pt x="143" y="47"/>
                      <a:pt x="158" y="23"/>
                      <a:pt x="198" y="13"/>
                    </a:cubicBezTo>
                    <a:cubicBezTo>
                      <a:pt x="170" y="0"/>
                      <a:pt x="150" y="10"/>
                      <a:pt x="13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30"/>
              <p:cNvSpPr/>
              <p:nvPr/>
            </p:nvSpPr>
            <p:spPr bwMode="auto">
              <a:xfrm>
                <a:off x="7275513" y="4368800"/>
                <a:ext cx="266700" cy="390525"/>
              </a:xfrm>
              <a:custGeom>
                <a:avLst/>
                <a:gdLst>
                  <a:gd name="T0" fmla="*/ 86 w 120"/>
                  <a:gd name="T1" fmla="*/ 0 h 177"/>
                  <a:gd name="T2" fmla="*/ 76 w 120"/>
                  <a:gd name="T3" fmla="*/ 1 h 177"/>
                  <a:gd name="T4" fmla="*/ 39 w 120"/>
                  <a:gd name="T5" fmla="*/ 42 h 177"/>
                  <a:gd name="T6" fmla="*/ 15 w 120"/>
                  <a:gd name="T7" fmla="*/ 66 h 177"/>
                  <a:gd name="T8" fmla="*/ 70 w 120"/>
                  <a:gd name="T9" fmla="*/ 171 h 177"/>
                  <a:gd name="T10" fmla="*/ 114 w 120"/>
                  <a:gd name="T11" fmla="*/ 128 h 177"/>
                  <a:gd name="T12" fmla="*/ 114 w 120"/>
                  <a:gd name="T13" fmla="*/ 70 h 177"/>
                  <a:gd name="T14" fmla="*/ 86 w 120"/>
                  <a:gd name="T15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77">
                    <a:moveTo>
                      <a:pt x="86" y="0"/>
                    </a:moveTo>
                    <a:cubicBezTo>
                      <a:pt x="83" y="1"/>
                      <a:pt x="79" y="1"/>
                      <a:pt x="76" y="1"/>
                    </a:cubicBezTo>
                    <a:cubicBezTo>
                      <a:pt x="120" y="86"/>
                      <a:pt x="46" y="139"/>
                      <a:pt x="39" y="42"/>
                    </a:cubicBezTo>
                    <a:cubicBezTo>
                      <a:pt x="31" y="50"/>
                      <a:pt x="23" y="58"/>
                      <a:pt x="15" y="66"/>
                    </a:cubicBezTo>
                    <a:cubicBezTo>
                      <a:pt x="0" y="108"/>
                      <a:pt x="10" y="177"/>
                      <a:pt x="70" y="171"/>
                    </a:cubicBezTo>
                    <a:cubicBezTo>
                      <a:pt x="95" y="169"/>
                      <a:pt x="109" y="151"/>
                      <a:pt x="114" y="128"/>
                    </a:cubicBezTo>
                    <a:cubicBezTo>
                      <a:pt x="118" y="111"/>
                      <a:pt x="118" y="90"/>
                      <a:pt x="114" y="70"/>
                    </a:cubicBezTo>
                    <a:cubicBezTo>
                      <a:pt x="110" y="45"/>
                      <a:pt x="100" y="20"/>
                      <a:pt x="8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31"/>
              <p:cNvSpPr/>
              <p:nvPr/>
            </p:nvSpPr>
            <p:spPr bwMode="auto">
              <a:xfrm>
                <a:off x="7523163" y="4152900"/>
                <a:ext cx="320675" cy="273050"/>
              </a:xfrm>
              <a:custGeom>
                <a:avLst/>
                <a:gdLst>
                  <a:gd name="T0" fmla="*/ 89 w 145"/>
                  <a:gd name="T1" fmla="*/ 123 h 123"/>
                  <a:gd name="T2" fmla="*/ 102 w 145"/>
                  <a:gd name="T3" fmla="*/ 112 h 123"/>
                  <a:gd name="T4" fmla="*/ 123 w 145"/>
                  <a:gd name="T5" fmla="*/ 33 h 123"/>
                  <a:gd name="T6" fmla="*/ 102 w 145"/>
                  <a:gd name="T7" fmla="*/ 17 h 123"/>
                  <a:gd name="T8" fmla="*/ 2 w 145"/>
                  <a:gd name="T9" fmla="*/ 55 h 123"/>
                  <a:gd name="T10" fmla="*/ 1 w 145"/>
                  <a:gd name="T11" fmla="*/ 56 h 123"/>
                  <a:gd name="T12" fmla="*/ 0 w 145"/>
                  <a:gd name="T13" fmla="*/ 66 h 123"/>
                  <a:gd name="T14" fmla="*/ 2 w 145"/>
                  <a:gd name="T15" fmla="*/ 63 h 123"/>
                  <a:gd name="T16" fmla="*/ 89 w 145"/>
                  <a:gd name="T17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5" h="123">
                    <a:moveTo>
                      <a:pt x="89" y="123"/>
                    </a:moveTo>
                    <a:cubicBezTo>
                      <a:pt x="94" y="119"/>
                      <a:pt x="98" y="115"/>
                      <a:pt x="102" y="112"/>
                    </a:cubicBezTo>
                    <a:cubicBezTo>
                      <a:pt x="130" y="86"/>
                      <a:pt x="145" y="58"/>
                      <a:pt x="123" y="33"/>
                    </a:cubicBezTo>
                    <a:cubicBezTo>
                      <a:pt x="116" y="26"/>
                      <a:pt x="109" y="21"/>
                      <a:pt x="102" y="17"/>
                    </a:cubicBezTo>
                    <a:cubicBezTo>
                      <a:pt x="69" y="0"/>
                      <a:pt x="34" y="20"/>
                      <a:pt x="2" y="55"/>
                    </a:cubicBezTo>
                    <a:cubicBezTo>
                      <a:pt x="2" y="55"/>
                      <a:pt x="2" y="56"/>
                      <a:pt x="1" y="56"/>
                    </a:cubicBezTo>
                    <a:cubicBezTo>
                      <a:pt x="1" y="59"/>
                      <a:pt x="1" y="63"/>
                      <a:pt x="0" y="66"/>
                    </a:cubicBezTo>
                    <a:cubicBezTo>
                      <a:pt x="0" y="65"/>
                      <a:pt x="1" y="64"/>
                      <a:pt x="2" y="63"/>
                    </a:cubicBezTo>
                    <a:cubicBezTo>
                      <a:pt x="46" y="29"/>
                      <a:pt x="100" y="52"/>
                      <a:pt x="89" y="1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32"/>
              <p:cNvSpPr/>
              <p:nvPr/>
            </p:nvSpPr>
            <p:spPr bwMode="auto">
              <a:xfrm>
                <a:off x="6681788" y="4005263"/>
                <a:ext cx="204787" cy="192088"/>
              </a:xfrm>
              <a:custGeom>
                <a:avLst/>
                <a:gdLst>
                  <a:gd name="T0" fmla="*/ 76 w 93"/>
                  <a:gd name="T1" fmla="*/ 71 h 87"/>
                  <a:gd name="T2" fmla="*/ 44 w 93"/>
                  <a:gd name="T3" fmla="*/ 0 h 87"/>
                  <a:gd name="T4" fmla="*/ 44 w 93"/>
                  <a:gd name="T5" fmla="*/ 0 h 87"/>
                  <a:gd name="T6" fmla="*/ 44 w 93"/>
                  <a:gd name="T7" fmla="*/ 1 h 87"/>
                  <a:gd name="T8" fmla="*/ 44 w 93"/>
                  <a:gd name="T9" fmla="*/ 38 h 87"/>
                  <a:gd name="T10" fmla="*/ 3 w 93"/>
                  <a:gd name="T11" fmla="*/ 75 h 87"/>
                  <a:gd name="T12" fmla="*/ 0 w 93"/>
                  <a:gd name="T13" fmla="*/ 76 h 87"/>
                  <a:gd name="T14" fmla="*/ 3 w 93"/>
                  <a:gd name="T15" fmla="*/ 77 h 87"/>
                  <a:gd name="T16" fmla="*/ 44 w 93"/>
                  <a:gd name="T17" fmla="*/ 87 h 87"/>
                  <a:gd name="T18" fmla="*/ 76 w 93"/>
                  <a:gd name="T19" fmla="*/ 7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87">
                    <a:moveTo>
                      <a:pt x="76" y="71"/>
                    </a:moveTo>
                    <a:cubicBezTo>
                      <a:pt x="93" y="44"/>
                      <a:pt x="69" y="2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1"/>
                      <a:pt x="44" y="1"/>
                    </a:cubicBezTo>
                    <a:cubicBezTo>
                      <a:pt x="48" y="15"/>
                      <a:pt x="48" y="27"/>
                      <a:pt x="44" y="38"/>
                    </a:cubicBezTo>
                    <a:cubicBezTo>
                      <a:pt x="39" y="54"/>
                      <a:pt x="26" y="67"/>
                      <a:pt x="3" y="75"/>
                    </a:cubicBezTo>
                    <a:cubicBezTo>
                      <a:pt x="2" y="75"/>
                      <a:pt x="1" y="76"/>
                      <a:pt x="0" y="76"/>
                    </a:cubicBezTo>
                    <a:cubicBezTo>
                      <a:pt x="1" y="76"/>
                      <a:pt x="2" y="77"/>
                      <a:pt x="3" y="77"/>
                    </a:cubicBezTo>
                    <a:cubicBezTo>
                      <a:pt x="17" y="83"/>
                      <a:pt x="32" y="87"/>
                      <a:pt x="44" y="87"/>
                    </a:cubicBezTo>
                    <a:cubicBezTo>
                      <a:pt x="57" y="87"/>
                      <a:pt x="69" y="83"/>
                      <a:pt x="76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33"/>
              <p:cNvSpPr/>
              <p:nvPr/>
            </p:nvSpPr>
            <p:spPr bwMode="auto">
              <a:xfrm>
                <a:off x="7104063" y="3581400"/>
                <a:ext cx="295275" cy="395288"/>
              </a:xfrm>
              <a:custGeom>
                <a:avLst/>
                <a:gdLst>
                  <a:gd name="T0" fmla="*/ 7 w 134"/>
                  <a:gd name="T1" fmla="*/ 178 h 178"/>
                  <a:gd name="T2" fmla="*/ 21 w 134"/>
                  <a:gd name="T3" fmla="*/ 177 h 178"/>
                  <a:gd name="T4" fmla="*/ 40 w 134"/>
                  <a:gd name="T5" fmla="*/ 93 h 178"/>
                  <a:gd name="T6" fmla="*/ 64 w 134"/>
                  <a:gd name="T7" fmla="*/ 68 h 178"/>
                  <a:gd name="T8" fmla="*/ 82 w 134"/>
                  <a:gd name="T9" fmla="*/ 124 h 178"/>
                  <a:gd name="T10" fmla="*/ 109 w 134"/>
                  <a:gd name="T11" fmla="*/ 101 h 178"/>
                  <a:gd name="T12" fmla="*/ 53 w 134"/>
                  <a:gd name="T13" fmla="*/ 7 h 178"/>
                  <a:gd name="T14" fmla="*/ 4 w 134"/>
                  <a:gd name="T15" fmla="*/ 58 h 178"/>
                  <a:gd name="T16" fmla="*/ 9 w 134"/>
                  <a:gd name="T17" fmla="*/ 123 h 178"/>
                  <a:gd name="T18" fmla="*/ 7 w 134"/>
                  <a:gd name="T19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4" h="178">
                    <a:moveTo>
                      <a:pt x="7" y="178"/>
                    </a:moveTo>
                    <a:cubicBezTo>
                      <a:pt x="11" y="178"/>
                      <a:pt x="17" y="177"/>
                      <a:pt x="21" y="177"/>
                    </a:cubicBezTo>
                    <a:cubicBezTo>
                      <a:pt x="34" y="149"/>
                      <a:pt x="38" y="121"/>
                      <a:pt x="40" y="93"/>
                    </a:cubicBezTo>
                    <a:cubicBezTo>
                      <a:pt x="41" y="78"/>
                      <a:pt x="50" y="70"/>
                      <a:pt x="64" y="68"/>
                    </a:cubicBezTo>
                    <a:cubicBezTo>
                      <a:pt x="87" y="66"/>
                      <a:pt x="84" y="96"/>
                      <a:pt x="82" y="124"/>
                    </a:cubicBezTo>
                    <a:cubicBezTo>
                      <a:pt x="91" y="116"/>
                      <a:pt x="100" y="109"/>
                      <a:pt x="109" y="101"/>
                    </a:cubicBezTo>
                    <a:cubicBezTo>
                      <a:pt x="134" y="47"/>
                      <a:pt x="101" y="0"/>
                      <a:pt x="53" y="7"/>
                    </a:cubicBezTo>
                    <a:cubicBezTo>
                      <a:pt x="20" y="13"/>
                      <a:pt x="10" y="32"/>
                      <a:pt x="4" y="58"/>
                    </a:cubicBezTo>
                    <a:cubicBezTo>
                      <a:pt x="0" y="80"/>
                      <a:pt x="2" y="101"/>
                      <a:pt x="9" y="123"/>
                    </a:cubicBezTo>
                    <a:cubicBezTo>
                      <a:pt x="15" y="141"/>
                      <a:pt x="14" y="160"/>
                      <a:pt x="7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34"/>
              <p:cNvSpPr/>
              <p:nvPr/>
            </p:nvSpPr>
            <p:spPr bwMode="auto">
              <a:xfrm>
                <a:off x="6497638" y="4159250"/>
                <a:ext cx="195262" cy="303213"/>
              </a:xfrm>
              <a:custGeom>
                <a:avLst/>
                <a:gdLst>
                  <a:gd name="T0" fmla="*/ 1 w 88"/>
                  <a:gd name="T1" fmla="*/ 50 h 137"/>
                  <a:gd name="T2" fmla="*/ 0 w 88"/>
                  <a:gd name="T3" fmla="*/ 56 h 137"/>
                  <a:gd name="T4" fmla="*/ 0 w 88"/>
                  <a:gd name="T5" fmla="*/ 58 h 137"/>
                  <a:gd name="T6" fmla="*/ 34 w 88"/>
                  <a:gd name="T7" fmla="*/ 103 h 137"/>
                  <a:gd name="T8" fmla="*/ 75 w 88"/>
                  <a:gd name="T9" fmla="*/ 137 h 137"/>
                  <a:gd name="T10" fmla="*/ 59 w 88"/>
                  <a:gd name="T11" fmla="*/ 83 h 137"/>
                  <a:gd name="T12" fmla="*/ 86 w 88"/>
                  <a:gd name="T13" fmla="*/ 17 h 137"/>
                  <a:gd name="T14" fmla="*/ 88 w 88"/>
                  <a:gd name="T15" fmla="*/ 16 h 137"/>
                  <a:gd name="T16" fmla="*/ 86 w 88"/>
                  <a:gd name="T17" fmla="*/ 15 h 137"/>
                  <a:gd name="T18" fmla="*/ 1 w 88"/>
                  <a:gd name="T19" fmla="*/ 5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" h="137">
                    <a:moveTo>
                      <a:pt x="1" y="50"/>
                    </a:moveTo>
                    <a:cubicBezTo>
                      <a:pt x="0" y="52"/>
                      <a:pt x="0" y="54"/>
                      <a:pt x="0" y="56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79"/>
                      <a:pt x="13" y="96"/>
                      <a:pt x="34" y="103"/>
                    </a:cubicBezTo>
                    <a:cubicBezTo>
                      <a:pt x="56" y="111"/>
                      <a:pt x="70" y="122"/>
                      <a:pt x="75" y="137"/>
                    </a:cubicBezTo>
                    <a:cubicBezTo>
                      <a:pt x="81" y="117"/>
                      <a:pt x="73" y="102"/>
                      <a:pt x="59" y="83"/>
                    </a:cubicBezTo>
                    <a:cubicBezTo>
                      <a:pt x="38" y="56"/>
                      <a:pt x="53" y="32"/>
                      <a:pt x="86" y="17"/>
                    </a:cubicBezTo>
                    <a:cubicBezTo>
                      <a:pt x="87" y="17"/>
                      <a:pt x="87" y="17"/>
                      <a:pt x="88" y="16"/>
                    </a:cubicBezTo>
                    <a:cubicBezTo>
                      <a:pt x="87" y="16"/>
                      <a:pt x="87" y="16"/>
                      <a:pt x="86" y="15"/>
                    </a:cubicBezTo>
                    <a:cubicBezTo>
                      <a:pt x="46" y="1"/>
                      <a:pt x="7" y="0"/>
                      <a:pt x="1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35"/>
              <p:cNvSpPr/>
              <p:nvPr/>
            </p:nvSpPr>
            <p:spPr bwMode="auto">
              <a:xfrm>
                <a:off x="6678613" y="3730625"/>
                <a:ext cx="381000" cy="314325"/>
              </a:xfrm>
              <a:custGeom>
                <a:avLst/>
                <a:gdLst>
                  <a:gd name="T0" fmla="*/ 31 w 172"/>
                  <a:gd name="T1" fmla="*/ 104 h 142"/>
                  <a:gd name="T2" fmla="*/ 45 w 172"/>
                  <a:gd name="T3" fmla="*/ 116 h 142"/>
                  <a:gd name="T4" fmla="*/ 65 w 172"/>
                  <a:gd name="T5" fmla="*/ 132 h 142"/>
                  <a:gd name="T6" fmla="*/ 105 w 172"/>
                  <a:gd name="T7" fmla="*/ 68 h 142"/>
                  <a:gd name="T8" fmla="*/ 163 w 172"/>
                  <a:gd name="T9" fmla="*/ 142 h 142"/>
                  <a:gd name="T10" fmla="*/ 111 w 172"/>
                  <a:gd name="T11" fmla="*/ 15 h 142"/>
                  <a:gd name="T12" fmla="*/ 45 w 172"/>
                  <a:gd name="T13" fmla="*/ 10 h 142"/>
                  <a:gd name="T14" fmla="*/ 23 w 172"/>
                  <a:gd name="T15" fmla="*/ 27 h 142"/>
                  <a:gd name="T16" fmla="*/ 31 w 172"/>
                  <a:gd name="T17" fmla="*/ 10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2" h="142">
                    <a:moveTo>
                      <a:pt x="31" y="104"/>
                    </a:moveTo>
                    <a:cubicBezTo>
                      <a:pt x="36" y="108"/>
                      <a:pt x="40" y="112"/>
                      <a:pt x="45" y="116"/>
                    </a:cubicBezTo>
                    <a:cubicBezTo>
                      <a:pt x="52" y="121"/>
                      <a:pt x="59" y="126"/>
                      <a:pt x="65" y="132"/>
                    </a:cubicBezTo>
                    <a:cubicBezTo>
                      <a:pt x="62" y="100"/>
                      <a:pt x="70" y="70"/>
                      <a:pt x="105" y="68"/>
                    </a:cubicBezTo>
                    <a:cubicBezTo>
                      <a:pt x="137" y="67"/>
                      <a:pt x="157" y="95"/>
                      <a:pt x="163" y="142"/>
                    </a:cubicBezTo>
                    <a:cubicBezTo>
                      <a:pt x="172" y="98"/>
                      <a:pt x="164" y="52"/>
                      <a:pt x="111" y="15"/>
                    </a:cubicBezTo>
                    <a:cubicBezTo>
                      <a:pt x="88" y="0"/>
                      <a:pt x="65" y="0"/>
                      <a:pt x="45" y="10"/>
                    </a:cubicBezTo>
                    <a:cubicBezTo>
                      <a:pt x="37" y="14"/>
                      <a:pt x="29" y="20"/>
                      <a:pt x="23" y="27"/>
                    </a:cubicBezTo>
                    <a:cubicBezTo>
                      <a:pt x="0" y="52"/>
                      <a:pt x="4" y="78"/>
                      <a:pt x="31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285" name="组合 284"/>
          <p:cNvGrpSpPr/>
          <p:nvPr/>
        </p:nvGrpSpPr>
        <p:grpSpPr>
          <a:xfrm>
            <a:off x="8355613" y="736600"/>
            <a:ext cx="1853768" cy="3284369"/>
            <a:chOff x="8381013" y="1511300"/>
            <a:chExt cx="1853768" cy="3284369"/>
          </a:xfrm>
        </p:grpSpPr>
        <p:pic>
          <p:nvPicPr>
            <p:cNvPr id="129" name="图片 128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1013" y="1511300"/>
              <a:ext cx="1166428" cy="3142066"/>
            </a:xfrm>
            <a:prstGeom prst="rect">
              <a:avLst/>
            </a:prstGeom>
          </p:spPr>
        </p:pic>
        <p:sp>
          <p:nvSpPr>
            <p:cNvPr id="130" name="文本框 129"/>
            <p:cNvSpPr txBox="1"/>
            <p:nvPr/>
          </p:nvSpPr>
          <p:spPr>
            <a:xfrm>
              <a:off x="8391963" y="1791821"/>
              <a:ext cx="1107996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72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画</a:t>
              </a:r>
              <a:endParaRPr lang="zh-CN" altLang="en-US" sz="7200" dirty="0">
                <a:solidFill>
                  <a:srgbClr val="C4A077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281" name="组合 280"/>
            <p:cNvGrpSpPr/>
            <p:nvPr/>
          </p:nvGrpSpPr>
          <p:grpSpPr>
            <a:xfrm>
              <a:off x="8612356" y="3555831"/>
              <a:ext cx="1622425" cy="1239838"/>
              <a:chOff x="6694488" y="5256212"/>
              <a:chExt cx="1622425" cy="1239838"/>
            </a:xfrm>
            <a:solidFill>
              <a:srgbClr val="C4A077"/>
            </a:solidFill>
          </p:grpSpPr>
          <p:sp>
            <p:nvSpPr>
              <p:cNvPr id="246" name="Freeform 139"/>
              <p:cNvSpPr/>
              <p:nvPr/>
            </p:nvSpPr>
            <p:spPr bwMode="auto">
              <a:xfrm>
                <a:off x="7000875" y="6246813"/>
                <a:ext cx="139700" cy="107950"/>
              </a:xfrm>
              <a:custGeom>
                <a:avLst/>
                <a:gdLst>
                  <a:gd name="T0" fmla="*/ 56 w 62"/>
                  <a:gd name="T1" fmla="*/ 0 h 48"/>
                  <a:gd name="T2" fmla="*/ 27 w 62"/>
                  <a:gd name="T3" fmla="*/ 21 h 48"/>
                  <a:gd name="T4" fmla="*/ 8 w 62"/>
                  <a:gd name="T5" fmla="*/ 38 h 48"/>
                  <a:gd name="T6" fmla="*/ 33 w 62"/>
                  <a:gd name="T7" fmla="*/ 30 h 48"/>
                  <a:gd name="T8" fmla="*/ 57 w 62"/>
                  <a:gd name="T9" fmla="*/ 13 h 48"/>
                  <a:gd name="T10" fmla="*/ 62 w 62"/>
                  <a:gd name="T11" fmla="*/ 10 h 48"/>
                  <a:gd name="T12" fmla="*/ 57 w 62"/>
                  <a:gd name="T13" fmla="*/ 3 h 48"/>
                  <a:gd name="T14" fmla="*/ 56 w 62"/>
                  <a:gd name="T1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48">
                    <a:moveTo>
                      <a:pt x="56" y="0"/>
                    </a:moveTo>
                    <a:cubicBezTo>
                      <a:pt x="46" y="7"/>
                      <a:pt x="36" y="14"/>
                      <a:pt x="27" y="21"/>
                    </a:cubicBezTo>
                    <a:cubicBezTo>
                      <a:pt x="13" y="16"/>
                      <a:pt x="0" y="24"/>
                      <a:pt x="8" y="38"/>
                    </a:cubicBezTo>
                    <a:cubicBezTo>
                      <a:pt x="13" y="48"/>
                      <a:pt x="36" y="48"/>
                      <a:pt x="33" y="30"/>
                    </a:cubicBezTo>
                    <a:cubicBezTo>
                      <a:pt x="41" y="24"/>
                      <a:pt x="49" y="18"/>
                      <a:pt x="57" y="13"/>
                    </a:cubicBezTo>
                    <a:cubicBezTo>
                      <a:pt x="59" y="12"/>
                      <a:pt x="60" y="11"/>
                      <a:pt x="62" y="10"/>
                    </a:cubicBezTo>
                    <a:cubicBezTo>
                      <a:pt x="60" y="8"/>
                      <a:pt x="59" y="5"/>
                      <a:pt x="57" y="3"/>
                    </a:cubicBezTo>
                    <a:cubicBezTo>
                      <a:pt x="57" y="2"/>
                      <a:pt x="56" y="1"/>
                      <a:pt x="5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40"/>
              <p:cNvSpPr/>
              <p:nvPr/>
            </p:nvSpPr>
            <p:spPr bwMode="auto">
              <a:xfrm>
                <a:off x="7250113" y="5756275"/>
                <a:ext cx="273050" cy="222250"/>
              </a:xfrm>
              <a:custGeom>
                <a:avLst/>
                <a:gdLst>
                  <a:gd name="T0" fmla="*/ 8 w 121"/>
                  <a:gd name="T1" fmla="*/ 68 h 99"/>
                  <a:gd name="T2" fmla="*/ 12 w 121"/>
                  <a:gd name="T3" fmla="*/ 76 h 99"/>
                  <a:gd name="T4" fmla="*/ 38 w 121"/>
                  <a:gd name="T5" fmla="*/ 96 h 99"/>
                  <a:gd name="T6" fmla="*/ 45 w 121"/>
                  <a:gd name="T7" fmla="*/ 99 h 99"/>
                  <a:gd name="T8" fmla="*/ 50 w 121"/>
                  <a:gd name="T9" fmla="*/ 96 h 99"/>
                  <a:gd name="T10" fmla="*/ 38 w 121"/>
                  <a:gd name="T11" fmla="*/ 92 h 99"/>
                  <a:gd name="T12" fmla="*/ 38 w 121"/>
                  <a:gd name="T13" fmla="*/ 92 h 99"/>
                  <a:gd name="T14" fmla="*/ 33 w 121"/>
                  <a:gd name="T15" fmla="*/ 85 h 99"/>
                  <a:gd name="T16" fmla="*/ 31 w 121"/>
                  <a:gd name="T17" fmla="*/ 77 h 99"/>
                  <a:gd name="T18" fmla="*/ 36 w 121"/>
                  <a:gd name="T19" fmla="*/ 61 h 99"/>
                  <a:gd name="T20" fmla="*/ 38 w 121"/>
                  <a:gd name="T21" fmla="*/ 46 h 99"/>
                  <a:gd name="T22" fmla="*/ 39 w 121"/>
                  <a:gd name="T23" fmla="*/ 45 h 99"/>
                  <a:gd name="T24" fmla="*/ 48 w 121"/>
                  <a:gd name="T25" fmla="*/ 35 h 99"/>
                  <a:gd name="T26" fmla="*/ 58 w 121"/>
                  <a:gd name="T27" fmla="*/ 33 h 99"/>
                  <a:gd name="T28" fmla="*/ 61 w 121"/>
                  <a:gd name="T29" fmla="*/ 33 h 99"/>
                  <a:gd name="T30" fmla="*/ 74 w 121"/>
                  <a:gd name="T31" fmla="*/ 39 h 99"/>
                  <a:gd name="T32" fmla="*/ 82 w 121"/>
                  <a:gd name="T33" fmla="*/ 37 h 99"/>
                  <a:gd name="T34" fmla="*/ 86 w 121"/>
                  <a:gd name="T35" fmla="*/ 37 h 99"/>
                  <a:gd name="T36" fmla="*/ 90 w 121"/>
                  <a:gd name="T37" fmla="*/ 37 h 99"/>
                  <a:gd name="T38" fmla="*/ 97 w 121"/>
                  <a:gd name="T39" fmla="*/ 40 h 99"/>
                  <a:gd name="T40" fmla="*/ 97 w 121"/>
                  <a:gd name="T41" fmla="*/ 40 h 99"/>
                  <a:gd name="T42" fmla="*/ 108 w 121"/>
                  <a:gd name="T43" fmla="*/ 56 h 99"/>
                  <a:gd name="T44" fmla="*/ 121 w 121"/>
                  <a:gd name="T45" fmla="*/ 47 h 99"/>
                  <a:gd name="T46" fmla="*/ 97 w 121"/>
                  <a:gd name="T47" fmla="*/ 22 h 99"/>
                  <a:gd name="T48" fmla="*/ 90 w 121"/>
                  <a:gd name="T49" fmla="*/ 17 h 99"/>
                  <a:gd name="T50" fmla="*/ 86 w 121"/>
                  <a:gd name="T51" fmla="*/ 15 h 99"/>
                  <a:gd name="T52" fmla="*/ 82 w 121"/>
                  <a:gd name="T53" fmla="*/ 13 h 99"/>
                  <a:gd name="T54" fmla="*/ 66 w 121"/>
                  <a:gd name="T55" fmla="*/ 6 h 99"/>
                  <a:gd name="T56" fmla="*/ 58 w 121"/>
                  <a:gd name="T57" fmla="*/ 3 h 99"/>
                  <a:gd name="T58" fmla="*/ 56 w 121"/>
                  <a:gd name="T59" fmla="*/ 3 h 99"/>
                  <a:gd name="T60" fmla="*/ 38 w 121"/>
                  <a:gd name="T61" fmla="*/ 8 h 99"/>
                  <a:gd name="T62" fmla="*/ 35 w 121"/>
                  <a:gd name="T63" fmla="*/ 10 h 99"/>
                  <a:gd name="T64" fmla="*/ 8 w 121"/>
                  <a:gd name="T65" fmla="*/ 30 h 99"/>
                  <a:gd name="T66" fmla="*/ 1 w 121"/>
                  <a:gd name="T67" fmla="*/ 35 h 99"/>
                  <a:gd name="T68" fmla="*/ 0 w 121"/>
                  <a:gd name="T69" fmla="*/ 35 h 99"/>
                  <a:gd name="T70" fmla="*/ 1 w 121"/>
                  <a:gd name="T71" fmla="*/ 42 h 99"/>
                  <a:gd name="T72" fmla="*/ 8 w 121"/>
                  <a:gd name="T73" fmla="*/ 6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" h="99">
                    <a:moveTo>
                      <a:pt x="8" y="68"/>
                    </a:moveTo>
                    <a:cubicBezTo>
                      <a:pt x="9" y="71"/>
                      <a:pt x="10" y="73"/>
                      <a:pt x="12" y="76"/>
                    </a:cubicBezTo>
                    <a:cubicBezTo>
                      <a:pt x="18" y="84"/>
                      <a:pt x="27" y="91"/>
                      <a:pt x="38" y="96"/>
                    </a:cubicBezTo>
                    <a:cubicBezTo>
                      <a:pt x="41" y="97"/>
                      <a:pt x="43" y="98"/>
                      <a:pt x="45" y="99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45" y="96"/>
                      <a:pt x="41" y="94"/>
                      <a:pt x="38" y="92"/>
                    </a:cubicBezTo>
                    <a:cubicBezTo>
                      <a:pt x="38" y="92"/>
                      <a:pt x="38" y="92"/>
                      <a:pt x="38" y="92"/>
                    </a:cubicBezTo>
                    <a:cubicBezTo>
                      <a:pt x="36" y="90"/>
                      <a:pt x="34" y="88"/>
                      <a:pt x="33" y="85"/>
                    </a:cubicBezTo>
                    <a:cubicBezTo>
                      <a:pt x="31" y="82"/>
                      <a:pt x="31" y="80"/>
                      <a:pt x="31" y="77"/>
                    </a:cubicBezTo>
                    <a:cubicBezTo>
                      <a:pt x="31" y="72"/>
                      <a:pt x="33" y="66"/>
                      <a:pt x="36" y="61"/>
                    </a:cubicBezTo>
                    <a:cubicBezTo>
                      <a:pt x="36" y="55"/>
                      <a:pt x="36" y="50"/>
                      <a:pt x="38" y="46"/>
                    </a:cubicBezTo>
                    <a:cubicBezTo>
                      <a:pt x="38" y="46"/>
                      <a:pt x="39" y="45"/>
                      <a:pt x="39" y="45"/>
                    </a:cubicBezTo>
                    <a:cubicBezTo>
                      <a:pt x="41" y="41"/>
                      <a:pt x="44" y="37"/>
                      <a:pt x="48" y="35"/>
                    </a:cubicBezTo>
                    <a:cubicBezTo>
                      <a:pt x="51" y="34"/>
                      <a:pt x="55" y="33"/>
                      <a:pt x="58" y="33"/>
                    </a:cubicBezTo>
                    <a:cubicBezTo>
                      <a:pt x="59" y="33"/>
                      <a:pt x="60" y="33"/>
                      <a:pt x="61" y="33"/>
                    </a:cubicBezTo>
                    <a:cubicBezTo>
                      <a:pt x="65" y="34"/>
                      <a:pt x="70" y="36"/>
                      <a:pt x="74" y="39"/>
                    </a:cubicBezTo>
                    <a:cubicBezTo>
                      <a:pt x="77" y="38"/>
                      <a:pt x="80" y="38"/>
                      <a:pt x="82" y="37"/>
                    </a:cubicBezTo>
                    <a:cubicBezTo>
                      <a:pt x="84" y="37"/>
                      <a:pt x="85" y="37"/>
                      <a:pt x="86" y="37"/>
                    </a:cubicBezTo>
                    <a:cubicBezTo>
                      <a:pt x="88" y="37"/>
                      <a:pt x="89" y="37"/>
                      <a:pt x="90" y="37"/>
                    </a:cubicBezTo>
                    <a:cubicBezTo>
                      <a:pt x="93" y="38"/>
                      <a:pt x="95" y="39"/>
                      <a:pt x="97" y="40"/>
                    </a:cubicBezTo>
                    <a:cubicBezTo>
                      <a:pt x="97" y="40"/>
                      <a:pt x="97" y="40"/>
                      <a:pt x="97" y="40"/>
                    </a:cubicBezTo>
                    <a:cubicBezTo>
                      <a:pt x="102" y="43"/>
                      <a:pt x="106" y="49"/>
                      <a:pt x="108" y="56"/>
                    </a:cubicBezTo>
                    <a:cubicBezTo>
                      <a:pt x="121" y="47"/>
                      <a:pt x="121" y="47"/>
                      <a:pt x="121" y="47"/>
                    </a:cubicBezTo>
                    <a:cubicBezTo>
                      <a:pt x="114" y="38"/>
                      <a:pt x="107" y="29"/>
                      <a:pt x="97" y="22"/>
                    </a:cubicBezTo>
                    <a:cubicBezTo>
                      <a:pt x="95" y="20"/>
                      <a:pt x="93" y="19"/>
                      <a:pt x="90" y="17"/>
                    </a:cubicBezTo>
                    <a:cubicBezTo>
                      <a:pt x="89" y="16"/>
                      <a:pt x="88" y="16"/>
                      <a:pt x="86" y="15"/>
                    </a:cubicBezTo>
                    <a:cubicBezTo>
                      <a:pt x="85" y="14"/>
                      <a:pt x="84" y="13"/>
                      <a:pt x="82" y="13"/>
                    </a:cubicBezTo>
                    <a:cubicBezTo>
                      <a:pt x="77" y="10"/>
                      <a:pt x="72" y="8"/>
                      <a:pt x="66" y="6"/>
                    </a:cubicBezTo>
                    <a:cubicBezTo>
                      <a:pt x="64" y="5"/>
                      <a:pt x="61" y="4"/>
                      <a:pt x="58" y="3"/>
                    </a:cubicBezTo>
                    <a:cubicBezTo>
                      <a:pt x="58" y="3"/>
                      <a:pt x="57" y="3"/>
                      <a:pt x="56" y="3"/>
                    </a:cubicBezTo>
                    <a:cubicBezTo>
                      <a:pt x="47" y="0"/>
                      <a:pt x="44" y="3"/>
                      <a:pt x="38" y="8"/>
                    </a:cubicBezTo>
                    <a:cubicBezTo>
                      <a:pt x="37" y="9"/>
                      <a:pt x="36" y="9"/>
                      <a:pt x="35" y="10"/>
                    </a:cubicBezTo>
                    <a:cubicBezTo>
                      <a:pt x="26" y="17"/>
                      <a:pt x="17" y="23"/>
                      <a:pt x="8" y="30"/>
                    </a:cubicBezTo>
                    <a:cubicBezTo>
                      <a:pt x="5" y="31"/>
                      <a:pt x="3" y="33"/>
                      <a:pt x="1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8"/>
                      <a:pt x="0" y="40"/>
                      <a:pt x="1" y="42"/>
                    </a:cubicBezTo>
                    <a:cubicBezTo>
                      <a:pt x="1" y="52"/>
                      <a:pt x="4" y="61"/>
                      <a:pt x="8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41"/>
              <p:cNvSpPr>
                <a:spLocks noEditPoints="1"/>
              </p:cNvSpPr>
              <p:nvPr/>
            </p:nvSpPr>
            <p:spPr bwMode="auto">
              <a:xfrm>
                <a:off x="7200900" y="6064250"/>
                <a:ext cx="134938" cy="114300"/>
              </a:xfrm>
              <a:custGeom>
                <a:avLst/>
                <a:gdLst>
                  <a:gd name="T0" fmla="*/ 0 w 60"/>
                  <a:gd name="T1" fmla="*/ 38 h 51"/>
                  <a:gd name="T2" fmla="*/ 2 w 60"/>
                  <a:gd name="T3" fmla="*/ 44 h 51"/>
                  <a:gd name="T4" fmla="*/ 6 w 60"/>
                  <a:gd name="T5" fmla="*/ 48 h 51"/>
                  <a:gd name="T6" fmla="*/ 9 w 60"/>
                  <a:gd name="T7" fmla="*/ 48 h 51"/>
                  <a:gd name="T8" fmla="*/ 17 w 60"/>
                  <a:gd name="T9" fmla="*/ 47 h 51"/>
                  <a:gd name="T10" fmla="*/ 22 w 60"/>
                  <a:gd name="T11" fmla="*/ 46 h 51"/>
                  <a:gd name="T12" fmla="*/ 23 w 60"/>
                  <a:gd name="T13" fmla="*/ 46 h 51"/>
                  <a:gd name="T14" fmla="*/ 24 w 60"/>
                  <a:gd name="T15" fmla="*/ 46 h 51"/>
                  <a:gd name="T16" fmla="*/ 30 w 60"/>
                  <a:gd name="T17" fmla="*/ 49 h 51"/>
                  <a:gd name="T18" fmla="*/ 37 w 60"/>
                  <a:gd name="T19" fmla="*/ 51 h 51"/>
                  <a:gd name="T20" fmla="*/ 43 w 60"/>
                  <a:gd name="T21" fmla="*/ 50 h 51"/>
                  <a:gd name="T22" fmla="*/ 48 w 60"/>
                  <a:gd name="T23" fmla="*/ 47 h 51"/>
                  <a:gd name="T24" fmla="*/ 52 w 60"/>
                  <a:gd name="T25" fmla="*/ 34 h 51"/>
                  <a:gd name="T26" fmla="*/ 53 w 60"/>
                  <a:gd name="T27" fmla="*/ 33 h 51"/>
                  <a:gd name="T28" fmla="*/ 60 w 60"/>
                  <a:gd name="T29" fmla="*/ 20 h 51"/>
                  <a:gd name="T30" fmla="*/ 59 w 60"/>
                  <a:gd name="T31" fmla="*/ 12 h 51"/>
                  <a:gd name="T32" fmla="*/ 53 w 60"/>
                  <a:gd name="T33" fmla="*/ 7 h 51"/>
                  <a:gd name="T34" fmla="*/ 39 w 60"/>
                  <a:gd name="T35" fmla="*/ 6 h 51"/>
                  <a:gd name="T36" fmla="*/ 36 w 60"/>
                  <a:gd name="T37" fmla="*/ 6 h 51"/>
                  <a:gd name="T38" fmla="*/ 30 w 60"/>
                  <a:gd name="T39" fmla="*/ 1 h 51"/>
                  <a:gd name="T40" fmla="*/ 29 w 60"/>
                  <a:gd name="T41" fmla="*/ 0 h 51"/>
                  <a:gd name="T42" fmla="*/ 23 w 60"/>
                  <a:gd name="T43" fmla="*/ 1 h 51"/>
                  <a:gd name="T44" fmla="*/ 21 w 60"/>
                  <a:gd name="T45" fmla="*/ 1 h 51"/>
                  <a:gd name="T46" fmla="*/ 20 w 60"/>
                  <a:gd name="T47" fmla="*/ 2 h 51"/>
                  <a:gd name="T48" fmla="*/ 17 w 60"/>
                  <a:gd name="T49" fmla="*/ 3 h 51"/>
                  <a:gd name="T50" fmla="*/ 9 w 60"/>
                  <a:gd name="T51" fmla="*/ 10 h 51"/>
                  <a:gd name="T52" fmla="*/ 4 w 60"/>
                  <a:gd name="T53" fmla="*/ 14 h 51"/>
                  <a:gd name="T54" fmla="*/ 3 w 60"/>
                  <a:gd name="T55" fmla="*/ 17 h 51"/>
                  <a:gd name="T56" fmla="*/ 5 w 60"/>
                  <a:gd name="T57" fmla="*/ 23 h 51"/>
                  <a:gd name="T58" fmla="*/ 5 w 60"/>
                  <a:gd name="T59" fmla="*/ 26 h 51"/>
                  <a:gd name="T60" fmla="*/ 0 w 60"/>
                  <a:gd name="T61" fmla="*/ 38 h 51"/>
                  <a:gd name="T62" fmla="*/ 30 w 60"/>
                  <a:gd name="T63" fmla="*/ 18 h 51"/>
                  <a:gd name="T64" fmla="*/ 35 w 60"/>
                  <a:gd name="T65" fmla="*/ 23 h 51"/>
                  <a:gd name="T66" fmla="*/ 30 w 60"/>
                  <a:gd name="T67" fmla="*/ 29 h 51"/>
                  <a:gd name="T68" fmla="*/ 24 w 60"/>
                  <a:gd name="T69" fmla="*/ 23 h 51"/>
                  <a:gd name="T70" fmla="*/ 30 w 60"/>
                  <a:gd name="T71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0" h="51">
                    <a:moveTo>
                      <a:pt x="0" y="38"/>
                    </a:moveTo>
                    <a:cubicBezTo>
                      <a:pt x="0" y="40"/>
                      <a:pt x="1" y="42"/>
                      <a:pt x="2" y="44"/>
                    </a:cubicBezTo>
                    <a:cubicBezTo>
                      <a:pt x="3" y="46"/>
                      <a:pt x="4" y="47"/>
                      <a:pt x="6" y="48"/>
                    </a:cubicBezTo>
                    <a:cubicBezTo>
                      <a:pt x="7" y="48"/>
                      <a:pt x="8" y="48"/>
                      <a:pt x="9" y="48"/>
                    </a:cubicBezTo>
                    <a:cubicBezTo>
                      <a:pt x="11" y="49"/>
                      <a:pt x="14" y="48"/>
                      <a:pt x="17" y="47"/>
                    </a:cubicBezTo>
                    <a:cubicBezTo>
                      <a:pt x="19" y="47"/>
                      <a:pt x="20" y="46"/>
                      <a:pt x="22" y="46"/>
                    </a:cubicBezTo>
                    <a:cubicBezTo>
                      <a:pt x="22" y="46"/>
                      <a:pt x="22" y="46"/>
                      <a:pt x="23" y="46"/>
                    </a:cubicBezTo>
                    <a:cubicBezTo>
                      <a:pt x="23" y="46"/>
                      <a:pt x="24" y="46"/>
                      <a:pt x="24" y="46"/>
                    </a:cubicBezTo>
                    <a:cubicBezTo>
                      <a:pt x="26" y="47"/>
                      <a:pt x="28" y="48"/>
                      <a:pt x="30" y="49"/>
                    </a:cubicBezTo>
                    <a:cubicBezTo>
                      <a:pt x="32" y="50"/>
                      <a:pt x="35" y="51"/>
                      <a:pt x="37" y="51"/>
                    </a:cubicBezTo>
                    <a:cubicBezTo>
                      <a:pt x="39" y="51"/>
                      <a:pt x="42" y="51"/>
                      <a:pt x="43" y="50"/>
                    </a:cubicBezTo>
                    <a:cubicBezTo>
                      <a:pt x="45" y="50"/>
                      <a:pt x="47" y="48"/>
                      <a:pt x="48" y="47"/>
                    </a:cubicBezTo>
                    <a:cubicBezTo>
                      <a:pt x="50" y="44"/>
                      <a:pt x="52" y="40"/>
                      <a:pt x="52" y="34"/>
                    </a:cubicBezTo>
                    <a:cubicBezTo>
                      <a:pt x="52" y="34"/>
                      <a:pt x="52" y="33"/>
                      <a:pt x="53" y="33"/>
                    </a:cubicBezTo>
                    <a:cubicBezTo>
                      <a:pt x="57" y="29"/>
                      <a:pt x="59" y="24"/>
                      <a:pt x="60" y="20"/>
                    </a:cubicBezTo>
                    <a:cubicBezTo>
                      <a:pt x="60" y="17"/>
                      <a:pt x="60" y="15"/>
                      <a:pt x="59" y="12"/>
                    </a:cubicBezTo>
                    <a:cubicBezTo>
                      <a:pt x="58" y="10"/>
                      <a:pt x="56" y="9"/>
                      <a:pt x="53" y="7"/>
                    </a:cubicBezTo>
                    <a:cubicBezTo>
                      <a:pt x="50" y="6"/>
                      <a:pt x="45" y="5"/>
                      <a:pt x="39" y="6"/>
                    </a:cubicBezTo>
                    <a:cubicBezTo>
                      <a:pt x="38" y="6"/>
                      <a:pt x="37" y="6"/>
                      <a:pt x="36" y="6"/>
                    </a:cubicBezTo>
                    <a:cubicBezTo>
                      <a:pt x="34" y="3"/>
                      <a:pt x="32" y="1"/>
                      <a:pt x="30" y="1"/>
                    </a:cubicBezTo>
                    <a:cubicBezTo>
                      <a:pt x="30" y="1"/>
                      <a:pt x="29" y="0"/>
                      <a:pt x="29" y="0"/>
                    </a:cubicBezTo>
                    <a:cubicBezTo>
                      <a:pt x="27" y="0"/>
                      <a:pt x="25" y="0"/>
                      <a:pt x="23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8" y="3"/>
                      <a:pt x="17" y="3"/>
                    </a:cubicBezTo>
                    <a:cubicBezTo>
                      <a:pt x="14" y="6"/>
                      <a:pt x="12" y="7"/>
                      <a:pt x="9" y="10"/>
                    </a:cubicBezTo>
                    <a:cubicBezTo>
                      <a:pt x="7" y="11"/>
                      <a:pt x="5" y="12"/>
                      <a:pt x="4" y="14"/>
                    </a:cubicBezTo>
                    <a:cubicBezTo>
                      <a:pt x="3" y="15"/>
                      <a:pt x="3" y="16"/>
                      <a:pt x="3" y="17"/>
                    </a:cubicBezTo>
                    <a:cubicBezTo>
                      <a:pt x="3" y="19"/>
                      <a:pt x="4" y="21"/>
                      <a:pt x="5" y="23"/>
                    </a:cubicBezTo>
                    <a:cubicBezTo>
                      <a:pt x="6" y="23"/>
                      <a:pt x="6" y="25"/>
                      <a:pt x="5" y="26"/>
                    </a:cubicBezTo>
                    <a:cubicBezTo>
                      <a:pt x="1" y="29"/>
                      <a:pt x="0" y="34"/>
                      <a:pt x="0" y="38"/>
                    </a:cubicBezTo>
                    <a:close/>
                    <a:moveTo>
                      <a:pt x="30" y="18"/>
                    </a:moveTo>
                    <a:cubicBezTo>
                      <a:pt x="33" y="18"/>
                      <a:pt x="35" y="20"/>
                      <a:pt x="35" y="23"/>
                    </a:cubicBezTo>
                    <a:cubicBezTo>
                      <a:pt x="35" y="26"/>
                      <a:pt x="33" y="29"/>
                      <a:pt x="30" y="29"/>
                    </a:cubicBezTo>
                    <a:cubicBezTo>
                      <a:pt x="27" y="29"/>
                      <a:pt x="24" y="26"/>
                      <a:pt x="24" y="23"/>
                    </a:cubicBezTo>
                    <a:cubicBezTo>
                      <a:pt x="24" y="20"/>
                      <a:pt x="27" y="18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42"/>
              <p:cNvSpPr>
                <a:spLocks noEditPoints="1"/>
              </p:cNvSpPr>
              <p:nvPr/>
            </p:nvSpPr>
            <p:spPr bwMode="auto">
              <a:xfrm>
                <a:off x="7335838" y="6038850"/>
                <a:ext cx="107950" cy="111125"/>
              </a:xfrm>
              <a:custGeom>
                <a:avLst/>
                <a:gdLst>
                  <a:gd name="T0" fmla="*/ 1 w 48"/>
                  <a:gd name="T1" fmla="*/ 41 h 49"/>
                  <a:gd name="T2" fmla="*/ 10 w 48"/>
                  <a:gd name="T3" fmla="*/ 49 h 49"/>
                  <a:gd name="T4" fmla="*/ 16 w 48"/>
                  <a:gd name="T5" fmla="*/ 49 h 49"/>
                  <a:gd name="T6" fmla="*/ 20 w 48"/>
                  <a:gd name="T7" fmla="*/ 48 h 49"/>
                  <a:gd name="T8" fmla="*/ 22 w 48"/>
                  <a:gd name="T9" fmla="*/ 48 h 49"/>
                  <a:gd name="T10" fmla="*/ 30 w 48"/>
                  <a:gd name="T11" fmla="*/ 37 h 49"/>
                  <a:gd name="T12" fmla="*/ 32 w 48"/>
                  <a:gd name="T13" fmla="*/ 35 h 49"/>
                  <a:gd name="T14" fmla="*/ 44 w 48"/>
                  <a:gd name="T15" fmla="*/ 29 h 49"/>
                  <a:gd name="T16" fmla="*/ 46 w 48"/>
                  <a:gd name="T17" fmla="*/ 26 h 49"/>
                  <a:gd name="T18" fmla="*/ 47 w 48"/>
                  <a:gd name="T19" fmla="*/ 20 h 49"/>
                  <a:gd name="T20" fmla="*/ 45 w 48"/>
                  <a:gd name="T21" fmla="*/ 14 h 49"/>
                  <a:gd name="T22" fmla="*/ 44 w 48"/>
                  <a:gd name="T23" fmla="*/ 13 h 49"/>
                  <a:gd name="T24" fmla="*/ 28 w 48"/>
                  <a:gd name="T25" fmla="*/ 6 h 49"/>
                  <a:gd name="T26" fmla="*/ 26 w 48"/>
                  <a:gd name="T27" fmla="*/ 6 h 49"/>
                  <a:gd name="T28" fmla="*/ 20 w 48"/>
                  <a:gd name="T29" fmla="*/ 2 h 49"/>
                  <a:gd name="T30" fmla="*/ 13 w 48"/>
                  <a:gd name="T31" fmla="*/ 0 h 49"/>
                  <a:gd name="T32" fmla="*/ 8 w 48"/>
                  <a:gd name="T33" fmla="*/ 2 h 49"/>
                  <a:gd name="T34" fmla="*/ 4 w 48"/>
                  <a:gd name="T35" fmla="*/ 5 h 49"/>
                  <a:gd name="T36" fmla="*/ 0 w 48"/>
                  <a:gd name="T37" fmla="*/ 18 h 49"/>
                  <a:gd name="T38" fmla="*/ 3 w 48"/>
                  <a:gd name="T39" fmla="*/ 21 h 49"/>
                  <a:gd name="T40" fmla="*/ 4 w 48"/>
                  <a:gd name="T41" fmla="*/ 31 h 49"/>
                  <a:gd name="T42" fmla="*/ 1 w 48"/>
                  <a:gd name="T43" fmla="*/ 41 h 49"/>
                  <a:gd name="T44" fmla="*/ 20 w 48"/>
                  <a:gd name="T45" fmla="*/ 18 h 49"/>
                  <a:gd name="T46" fmla="*/ 25 w 48"/>
                  <a:gd name="T47" fmla="*/ 23 h 49"/>
                  <a:gd name="T48" fmla="*/ 20 w 48"/>
                  <a:gd name="T49" fmla="*/ 28 h 49"/>
                  <a:gd name="T50" fmla="*/ 15 w 48"/>
                  <a:gd name="T51" fmla="*/ 23 h 49"/>
                  <a:gd name="T52" fmla="*/ 20 w 48"/>
                  <a:gd name="T53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" h="49">
                    <a:moveTo>
                      <a:pt x="1" y="41"/>
                    </a:moveTo>
                    <a:cubicBezTo>
                      <a:pt x="3" y="44"/>
                      <a:pt x="7" y="47"/>
                      <a:pt x="10" y="49"/>
                    </a:cubicBezTo>
                    <a:cubicBezTo>
                      <a:pt x="12" y="49"/>
                      <a:pt x="14" y="49"/>
                      <a:pt x="16" y="49"/>
                    </a:cubicBezTo>
                    <a:cubicBezTo>
                      <a:pt x="18" y="49"/>
                      <a:pt x="19" y="49"/>
                      <a:pt x="20" y="48"/>
                    </a:cubicBezTo>
                    <a:cubicBezTo>
                      <a:pt x="21" y="48"/>
                      <a:pt x="21" y="48"/>
                      <a:pt x="22" y="48"/>
                    </a:cubicBezTo>
                    <a:cubicBezTo>
                      <a:pt x="25" y="46"/>
                      <a:pt x="28" y="42"/>
                      <a:pt x="30" y="37"/>
                    </a:cubicBezTo>
                    <a:cubicBezTo>
                      <a:pt x="30" y="36"/>
                      <a:pt x="31" y="36"/>
                      <a:pt x="32" y="35"/>
                    </a:cubicBezTo>
                    <a:cubicBezTo>
                      <a:pt x="38" y="34"/>
                      <a:pt x="42" y="32"/>
                      <a:pt x="44" y="29"/>
                    </a:cubicBezTo>
                    <a:cubicBezTo>
                      <a:pt x="45" y="28"/>
                      <a:pt x="46" y="27"/>
                      <a:pt x="46" y="26"/>
                    </a:cubicBezTo>
                    <a:cubicBezTo>
                      <a:pt x="47" y="24"/>
                      <a:pt x="48" y="22"/>
                      <a:pt x="47" y="20"/>
                    </a:cubicBezTo>
                    <a:cubicBezTo>
                      <a:pt x="47" y="18"/>
                      <a:pt x="46" y="16"/>
                      <a:pt x="45" y="14"/>
                    </a:cubicBezTo>
                    <a:cubicBezTo>
                      <a:pt x="45" y="13"/>
                      <a:pt x="45" y="13"/>
                      <a:pt x="44" y="13"/>
                    </a:cubicBezTo>
                    <a:cubicBezTo>
                      <a:pt x="41" y="9"/>
                      <a:pt x="36" y="6"/>
                      <a:pt x="28" y="6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4" y="4"/>
                      <a:pt x="22" y="3"/>
                      <a:pt x="20" y="2"/>
                    </a:cubicBezTo>
                    <a:cubicBezTo>
                      <a:pt x="18" y="1"/>
                      <a:pt x="15" y="0"/>
                      <a:pt x="13" y="0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6" y="3"/>
                      <a:pt x="5" y="4"/>
                      <a:pt x="4" y="5"/>
                    </a:cubicBezTo>
                    <a:cubicBezTo>
                      <a:pt x="1" y="8"/>
                      <a:pt x="0" y="13"/>
                      <a:pt x="0" y="18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4" y="24"/>
                      <a:pt x="5" y="28"/>
                      <a:pt x="4" y="31"/>
                    </a:cubicBezTo>
                    <a:cubicBezTo>
                      <a:pt x="4" y="34"/>
                      <a:pt x="3" y="38"/>
                      <a:pt x="1" y="41"/>
                    </a:cubicBezTo>
                    <a:close/>
                    <a:moveTo>
                      <a:pt x="20" y="18"/>
                    </a:moveTo>
                    <a:cubicBezTo>
                      <a:pt x="23" y="18"/>
                      <a:pt x="25" y="20"/>
                      <a:pt x="25" y="23"/>
                    </a:cubicBezTo>
                    <a:cubicBezTo>
                      <a:pt x="25" y="26"/>
                      <a:pt x="23" y="28"/>
                      <a:pt x="20" y="28"/>
                    </a:cubicBezTo>
                    <a:cubicBezTo>
                      <a:pt x="18" y="28"/>
                      <a:pt x="15" y="26"/>
                      <a:pt x="15" y="23"/>
                    </a:cubicBezTo>
                    <a:cubicBezTo>
                      <a:pt x="15" y="20"/>
                      <a:pt x="18" y="18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43"/>
              <p:cNvSpPr/>
              <p:nvPr/>
            </p:nvSpPr>
            <p:spPr bwMode="auto">
              <a:xfrm>
                <a:off x="7707313" y="5489575"/>
                <a:ext cx="150813" cy="169863"/>
              </a:xfrm>
              <a:custGeom>
                <a:avLst/>
                <a:gdLst>
                  <a:gd name="T0" fmla="*/ 12 w 67"/>
                  <a:gd name="T1" fmla="*/ 19 h 75"/>
                  <a:gd name="T2" fmla="*/ 28 w 67"/>
                  <a:gd name="T3" fmla="*/ 31 h 75"/>
                  <a:gd name="T4" fmla="*/ 31 w 67"/>
                  <a:gd name="T5" fmla="*/ 34 h 75"/>
                  <a:gd name="T6" fmla="*/ 38 w 67"/>
                  <a:gd name="T7" fmla="*/ 44 h 75"/>
                  <a:gd name="T8" fmla="*/ 46 w 67"/>
                  <a:gd name="T9" fmla="*/ 75 h 75"/>
                  <a:gd name="T10" fmla="*/ 56 w 67"/>
                  <a:gd name="T11" fmla="*/ 67 h 75"/>
                  <a:gd name="T12" fmla="*/ 67 w 67"/>
                  <a:gd name="T13" fmla="*/ 60 h 75"/>
                  <a:gd name="T14" fmla="*/ 56 w 67"/>
                  <a:gd name="T15" fmla="*/ 26 h 75"/>
                  <a:gd name="T16" fmla="*/ 51 w 67"/>
                  <a:gd name="T17" fmla="*/ 19 h 75"/>
                  <a:gd name="T18" fmla="*/ 38 w 67"/>
                  <a:gd name="T19" fmla="*/ 7 h 75"/>
                  <a:gd name="T20" fmla="*/ 28 w 67"/>
                  <a:gd name="T21" fmla="*/ 2 h 75"/>
                  <a:gd name="T22" fmla="*/ 21 w 67"/>
                  <a:gd name="T23" fmla="*/ 0 h 75"/>
                  <a:gd name="T24" fmla="*/ 12 w 67"/>
                  <a:gd name="T25" fmla="*/ 6 h 75"/>
                  <a:gd name="T26" fmla="*/ 6 w 67"/>
                  <a:gd name="T27" fmla="*/ 10 h 75"/>
                  <a:gd name="T28" fmla="*/ 0 w 67"/>
                  <a:gd name="T29" fmla="*/ 14 h 75"/>
                  <a:gd name="T30" fmla="*/ 6 w 67"/>
                  <a:gd name="T31" fmla="*/ 16 h 75"/>
                  <a:gd name="T32" fmla="*/ 12 w 67"/>
                  <a:gd name="T33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75">
                    <a:moveTo>
                      <a:pt x="12" y="19"/>
                    </a:moveTo>
                    <a:cubicBezTo>
                      <a:pt x="18" y="22"/>
                      <a:pt x="24" y="26"/>
                      <a:pt x="28" y="31"/>
                    </a:cubicBezTo>
                    <a:cubicBezTo>
                      <a:pt x="29" y="32"/>
                      <a:pt x="30" y="33"/>
                      <a:pt x="31" y="34"/>
                    </a:cubicBezTo>
                    <a:cubicBezTo>
                      <a:pt x="34" y="37"/>
                      <a:pt x="36" y="41"/>
                      <a:pt x="38" y="44"/>
                    </a:cubicBezTo>
                    <a:cubicBezTo>
                      <a:pt x="42" y="53"/>
                      <a:pt x="45" y="63"/>
                      <a:pt x="46" y="75"/>
                    </a:cubicBezTo>
                    <a:cubicBezTo>
                      <a:pt x="49" y="72"/>
                      <a:pt x="53" y="70"/>
                      <a:pt x="56" y="67"/>
                    </a:cubicBezTo>
                    <a:cubicBezTo>
                      <a:pt x="60" y="65"/>
                      <a:pt x="63" y="62"/>
                      <a:pt x="67" y="60"/>
                    </a:cubicBezTo>
                    <a:cubicBezTo>
                      <a:pt x="65" y="46"/>
                      <a:pt x="61" y="35"/>
                      <a:pt x="56" y="26"/>
                    </a:cubicBezTo>
                    <a:cubicBezTo>
                      <a:pt x="55" y="23"/>
                      <a:pt x="53" y="21"/>
                      <a:pt x="51" y="19"/>
                    </a:cubicBezTo>
                    <a:cubicBezTo>
                      <a:pt x="47" y="14"/>
                      <a:pt x="43" y="10"/>
                      <a:pt x="38" y="7"/>
                    </a:cubicBezTo>
                    <a:cubicBezTo>
                      <a:pt x="35" y="5"/>
                      <a:pt x="32" y="3"/>
                      <a:pt x="28" y="2"/>
                    </a:cubicBezTo>
                    <a:cubicBezTo>
                      <a:pt x="26" y="1"/>
                      <a:pt x="24" y="0"/>
                      <a:pt x="21" y="0"/>
                    </a:cubicBezTo>
                    <a:cubicBezTo>
                      <a:pt x="18" y="2"/>
                      <a:pt x="15" y="4"/>
                      <a:pt x="12" y="6"/>
                    </a:cubicBezTo>
                    <a:cubicBezTo>
                      <a:pt x="10" y="8"/>
                      <a:pt x="8" y="9"/>
                      <a:pt x="6" y="10"/>
                    </a:cubicBezTo>
                    <a:cubicBezTo>
                      <a:pt x="4" y="12"/>
                      <a:pt x="2" y="13"/>
                      <a:pt x="0" y="14"/>
                    </a:cubicBezTo>
                    <a:cubicBezTo>
                      <a:pt x="2" y="15"/>
                      <a:pt x="4" y="15"/>
                      <a:pt x="6" y="16"/>
                    </a:cubicBezTo>
                    <a:cubicBezTo>
                      <a:pt x="8" y="17"/>
                      <a:pt x="10" y="18"/>
                      <a:pt x="1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44"/>
              <p:cNvSpPr/>
              <p:nvPr/>
            </p:nvSpPr>
            <p:spPr bwMode="auto">
              <a:xfrm>
                <a:off x="7680325" y="5527675"/>
                <a:ext cx="120650" cy="149225"/>
              </a:xfrm>
              <a:custGeom>
                <a:avLst/>
                <a:gdLst>
                  <a:gd name="T0" fmla="*/ 18 w 54"/>
                  <a:gd name="T1" fmla="*/ 14 h 66"/>
                  <a:gd name="T2" fmla="*/ 24 w 54"/>
                  <a:gd name="T3" fmla="*/ 19 h 66"/>
                  <a:gd name="T4" fmla="*/ 31 w 54"/>
                  <a:gd name="T5" fmla="*/ 27 h 66"/>
                  <a:gd name="T6" fmla="*/ 40 w 54"/>
                  <a:gd name="T7" fmla="*/ 42 h 66"/>
                  <a:gd name="T8" fmla="*/ 47 w 54"/>
                  <a:gd name="T9" fmla="*/ 66 h 66"/>
                  <a:gd name="T10" fmla="*/ 50 w 54"/>
                  <a:gd name="T11" fmla="*/ 63 h 66"/>
                  <a:gd name="T12" fmla="*/ 54 w 54"/>
                  <a:gd name="T13" fmla="*/ 61 h 66"/>
                  <a:gd name="T14" fmla="*/ 50 w 54"/>
                  <a:gd name="T15" fmla="*/ 39 h 66"/>
                  <a:gd name="T16" fmla="*/ 40 w 54"/>
                  <a:gd name="T17" fmla="*/ 21 h 66"/>
                  <a:gd name="T18" fmla="*/ 40 w 54"/>
                  <a:gd name="T19" fmla="*/ 20 h 66"/>
                  <a:gd name="T20" fmla="*/ 24 w 54"/>
                  <a:gd name="T21" fmla="*/ 7 h 66"/>
                  <a:gd name="T22" fmla="*/ 18 w 54"/>
                  <a:gd name="T23" fmla="*/ 4 h 66"/>
                  <a:gd name="T24" fmla="*/ 10 w 54"/>
                  <a:gd name="T25" fmla="*/ 1 h 66"/>
                  <a:gd name="T26" fmla="*/ 7 w 54"/>
                  <a:gd name="T27" fmla="*/ 0 h 66"/>
                  <a:gd name="T28" fmla="*/ 0 w 54"/>
                  <a:gd name="T29" fmla="*/ 5 h 66"/>
                  <a:gd name="T30" fmla="*/ 10 w 54"/>
                  <a:gd name="T31" fmla="*/ 9 h 66"/>
                  <a:gd name="T32" fmla="*/ 18 w 54"/>
                  <a:gd name="T33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66">
                    <a:moveTo>
                      <a:pt x="18" y="14"/>
                    </a:moveTo>
                    <a:cubicBezTo>
                      <a:pt x="20" y="16"/>
                      <a:pt x="22" y="17"/>
                      <a:pt x="24" y="19"/>
                    </a:cubicBezTo>
                    <a:cubicBezTo>
                      <a:pt x="26" y="21"/>
                      <a:pt x="29" y="24"/>
                      <a:pt x="31" y="27"/>
                    </a:cubicBezTo>
                    <a:cubicBezTo>
                      <a:pt x="35" y="31"/>
                      <a:pt x="38" y="36"/>
                      <a:pt x="40" y="42"/>
                    </a:cubicBezTo>
                    <a:cubicBezTo>
                      <a:pt x="44" y="49"/>
                      <a:pt x="46" y="57"/>
                      <a:pt x="47" y="66"/>
                    </a:cubicBezTo>
                    <a:cubicBezTo>
                      <a:pt x="48" y="65"/>
                      <a:pt x="49" y="64"/>
                      <a:pt x="50" y="63"/>
                    </a:cubicBezTo>
                    <a:cubicBezTo>
                      <a:pt x="51" y="63"/>
                      <a:pt x="52" y="62"/>
                      <a:pt x="54" y="61"/>
                    </a:cubicBezTo>
                    <a:cubicBezTo>
                      <a:pt x="53" y="53"/>
                      <a:pt x="52" y="46"/>
                      <a:pt x="50" y="39"/>
                    </a:cubicBezTo>
                    <a:cubicBezTo>
                      <a:pt x="48" y="32"/>
                      <a:pt x="44" y="26"/>
                      <a:pt x="40" y="21"/>
                    </a:cubicBezTo>
                    <a:cubicBezTo>
                      <a:pt x="40" y="21"/>
                      <a:pt x="40" y="21"/>
                      <a:pt x="40" y="20"/>
                    </a:cubicBezTo>
                    <a:cubicBezTo>
                      <a:pt x="35" y="15"/>
                      <a:pt x="30" y="10"/>
                      <a:pt x="24" y="7"/>
                    </a:cubicBezTo>
                    <a:cubicBezTo>
                      <a:pt x="22" y="6"/>
                      <a:pt x="20" y="5"/>
                      <a:pt x="18" y="4"/>
                    </a:cubicBezTo>
                    <a:cubicBezTo>
                      <a:pt x="15" y="3"/>
                      <a:pt x="12" y="2"/>
                      <a:pt x="10" y="1"/>
                    </a:cubicBezTo>
                    <a:cubicBezTo>
                      <a:pt x="9" y="1"/>
                      <a:pt x="8" y="1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4" y="6"/>
                      <a:pt x="7" y="8"/>
                      <a:pt x="10" y="9"/>
                    </a:cubicBezTo>
                    <a:cubicBezTo>
                      <a:pt x="12" y="11"/>
                      <a:pt x="15" y="13"/>
                      <a:pt x="1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145"/>
              <p:cNvSpPr/>
              <p:nvPr/>
            </p:nvSpPr>
            <p:spPr bwMode="auto">
              <a:xfrm>
                <a:off x="7585075" y="5546725"/>
                <a:ext cx="150813" cy="131763"/>
              </a:xfrm>
              <a:custGeom>
                <a:avLst/>
                <a:gdLst>
                  <a:gd name="T0" fmla="*/ 2 w 67"/>
                  <a:gd name="T1" fmla="*/ 39 h 59"/>
                  <a:gd name="T2" fmla="*/ 4 w 67"/>
                  <a:gd name="T3" fmla="*/ 44 h 59"/>
                  <a:gd name="T4" fmla="*/ 9 w 67"/>
                  <a:gd name="T5" fmla="*/ 48 h 59"/>
                  <a:gd name="T6" fmla="*/ 22 w 67"/>
                  <a:gd name="T7" fmla="*/ 49 h 59"/>
                  <a:gd name="T8" fmla="*/ 22 w 67"/>
                  <a:gd name="T9" fmla="*/ 42 h 59"/>
                  <a:gd name="T10" fmla="*/ 24 w 67"/>
                  <a:gd name="T11" fmla="*/ 38 h 59"/>
                  <a:gd name="T12" fmla="*/ 26 w 67"/>
                  <a:gd name="T13" fmla="*/ 36 h 59"/>
                  <a:gd name="T14" fmla="*/ 33 w 67"/>
                  <a:gd name="T15" fmla="*/ 31 h 59"/>
                  <a:gd name="T16" fmla="*/ 43 w 67"/>
                  <a:gd name="T17" fmla="*/ 30 h 59"/>
                  <a:gd name="T18" fmla="*/ 45 w 67"/>
                  <a:gd name="T19" fmla="*/ 33 h 59"/>
                  <a:gd name="T20" fmla="*/ 42 w 67"/>
                  <a:gd name="T21" fmla="*/ 35 h 59"/>
                  <a:gd name="T22" fmla="*/ 33 w 67"/>
                  <a:gd name="T23" fmla="*/ 36 h 59"/>
                  <a:gd name="T24" fmla="*/ 29 w 67"/>
                  <a:gd name="T25" fmla="*/ 39 h 59"/>
                  <a:gd name="T26" fmla="*/ 27 w 67"/>
                  <a:gd name="T27" fmla="*/ 44 h 59"/>
                  <a:gd name="T28" fmla="*/ 27 w 67"/>
                  <a:gd name="T29" fmla="*/ 49 h 59"/>
                  <a:gd name="T30" fmla="*/ 33 w 67"/>
                  <a:gd name="T31" fmla="*/ 56 h 59"/>
                  <a:gd name="T32" fmla="*/ 34 w 67"/>
                  <a:gd name="T33" fmla="*/ 57 h 59"/>
                  <a:gd name="T34" fmla="*/ 45 w 67"/>
                  <a:gd name="T35" fmla="*/ 58 h 59"/>
                  <a:gd name="T36" fmla="*/ 51 w 67"/>
                  <a:gd name="T37" fmla="*/ 56 h 59"/>
                  <a:gd name="T38" fmla="*/ 52 w 67"/>
                  <a:gd name="T39" fmla="*/ 55 h 59"/>
                  <a:gd name="T40" fmla="*/ 54 w 67"/>
                  <a:gd name="T41" fmla="*/ 51 h 59"/>
                  <a:gd name="T42" fmla="*/ 55 w 67"/>
                  <a:gd name="T43" fmla="*/ 34 h 59"/>
                  <a:gd name="T44" fmla="*/ 56 w 67"/>
                  <a:gd name="T45" fmla="*/ 32 h 59"/>
                  <a:gd name="T46" fmla="*/ 60 w 67"/>
                  <a:gd name="T47" fmla="*/ 29 h 59"/>
                  <a:gd name="T48" fmla="*/ 63 w 67"/>
                  <a:gd name="T49" fmla="*/ 26 h 59"/>
                  <a:gd name="T50" fmla="*/ 60 w 67"/>
                  <a:gd name="T51" fmla="*/ 12 h 59"/>
                  <a:gd name="T52" fmla="*/ 60 w 67"/>
                  <a:gd name="T53" fmla="*/ 12 h 59"/>
                  <a:gd name="T54" fmla="*/ 52 w 67"/>
                  <a:gd name="T55" fmla="*/ 6 h 59"/>
                  <a:gd name="T56" fmla="*/ 38 w 67"/>
                  <a:gd name="T57" fmla="*/ 0 h 59"/>
                  <a:gd name="T58" fmla="*/ 33 w 67"/>
                  <a:gd name="T59" fmla="*/ 3 h 59"/>
                  <a:gd name="T60" fmla="*/ 24 w 67"/>
                  <a:gd name="T61" fmla="*/ 9 h 59"/>
                  <a:gd name="T62" fmla="*/ 11 w 67"/>
                  <a:gd name="T63" fmla="*/ 17 h 59"/>
                  <a:gd name="T64" fmla="*/ 2 w 67"/>
                  <a:gd name="T65" fmla="*/ 3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59">
                    <a:moveTo>
                      <a:pt x="2" y="39"/>
                    </a:moveTo>
                    <a:cubicBezTo>
                      <a:pt x="2" y="41"/>
                      <a:pt x="3" y="43"/>
                      <a:pt x="4" y="44"/>
                    </a:cubicBezTo>
                    <a:cubicBezTo>
                      <a:pt x="5" y="46"/>
                      <a:pt x="7" y="47"/>
                      <a:pt x="9" y="48"/>
                    </a:cubicBezTo>
                    <a:cubicBezTo>
                      <a:pt x="12" y="50"/>
                      <a:pt x="16" y="50"/>
                      <a:pt x="22" y="49"/>
                    </a:cubicBezTo>
                    <a:cubicBezTo>
                      <a:pt x="22" y="47"/>
                      <a:pt x="22" y="45"/>
                      <a:pt x="22" y="42"/>
                    </a:cubicBezTo>
                    <a:cubicBezTo>
                      <a:pt x="23" y="41"/>
                      <a:pt x="23" y="39"/>
                      <a:pt x="24" y="38"/>
                    </a:cubicBezTo>
                    <a:cubicBezTo>
                      <a:pt x="25" y="37"/>
                      <a:pt x="25" y="36"/>
                      <a:pt x="26" y="36"/>
                    </a:cubicBezTo>
                    <a:cubicBezTo>
                      <a:pt x="28" y="34"/>
                      <a:pt x="30" y="32"/>
                      <a:pt x="33" y="31"/>
                    </a:cubicBezTo>
                    <a:cubicBezTo>
                      <a:pt x="36" y="30"/>
                      <a:pt x="39" y="30"/>
                      <a:pt x="43" y="30"/>
                    </a:cubicBezTo>
                    <a:cubicBezTo>
                      <a:pt x="44" y="30"/>
                      <a:pt x="45" y="32"/>
                      <a:pt x="45" y="33"/>
                    </a:cubicBezTo>
                    <a:cubicBezTo>
                      <a:pt x="44" y="34"/>
                      <a:pt x="43" y="35"/>
                      <a:pt x="42" y="35"/>
                    </a:cubicBezTo>
                    <a:cubicBezTo>
                      <a:pt x="39" y="35"/>
                      <a:pt x="36" y="35"/>
                      <a:pt x="33" y="36"/>
                    </a:cubicBezTo>
                    <a:cubicBezTo>
                      <a:pt x="32" y="37"/>
                      <a:pt x="30" y="38"/>
                      <a:pt x="29" y="39"/>
                    </a:cubicBezTo>
                    <a:cubicBezTo>
                      <a:pt x="28" y="40"/>
                      <a:pt x="27" y="42"/>
                      <a:pt x="27" y="44"/>
                    </a:cubicBezTo>
                    <a:cubicBezTo>
                      <a:pt x="26" y="45"/>
                      <a:pt x="26" y="47"/>
                      <a:pt x="27" y="49"/>
                    </a:cubicBezTo>
                    <a:cubicBezTo>
                      <a:pt x="27" y="52"/>
                      <a:pt x="29" y="55"/>
                      <a:pt x="33" y="56"/>
                    </a:cubicBezTo>
                    <a:cubicBezTo>
                      <a:pt x="33" y="57"/>
                      <a:pt x="33" y="57"/>
                      <a:pt x="34" y="57"/>
                    </a:cubicBezTo>
                    <a:cubicBezTo>
                      <a:pt x="38" y="58"/>
                      <a:pt x="42" y="59"/>
                      <a:pt x="45" y="58"/>
                    </a:cubicBezTo>
                    <a:cubicBezTo>
                      <a:pt x="47" y="58"/>
                      <a:pt x="49" y="57"/>
                      <a:pt x="51" y="56"/>
                    </a:cubicBezTo>
                    <a:cubicBezTo>
                      <a:pt x="51" y="55"/>
                      <a:pt x="51" y="55"/>
                      <a:pt x="52" y="55"/>
                    </a:cubicBezTo>
                    <a:cubicBezTo>
                      <a:pt x="53" y="54"/>
                      <a:pt x="54" y="52"/>
                      <a:pt x="54" y="51"/>
                    </a:cubicBezTo>
                    <a:cubicBezTo>
                      <a:pt x="56" y="46"/>
                      <a:pt x="56" y="41"/>
                      <a:pt x="55" y="34"/>
                    </a:cubicBezTo>
                    <a:cubicBezTo>
                      <a:pt x="55" y="34"/>
                      <a:pt x="55" y="32"/>
                      <a:pt x="56" y="32"/>
                    </a:cubicBezTo>
                    <a:cubicBezTo>
                      <a:pt x="57" y="31"/>
                      <a:pt x="58" y="30"/>
                      <a:pt x="60" y="29"/>
                    </a:cubicBezTo>
                    <a:cubicBezTo>
                      <a:pt x="61" y="28"/>
                      <a:pt x="62" y="27"/>
                      <a:pt x="63" y="26"/>
                    </a:cubicBezTo>
                    <a:cubicBezTo>
                      <a:pt x="67" y="19"/>
                      <a:pt x="65" y="16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7" y="10"/>
                      <a:pt x="55" y="8"/>
                      <a:pt x="52" y="6"/>
                    </a:cubicBezTo>
                    <a:cubicBezTo>
                      <a:pt x="47" y="4"/>
                      <a:pt x="43" y="2"/>
                      <a:pt x="38" y="0"/>
                    </a:cubicBezTo>
                    <a:cubicBezTo>
                      <a:pt x="36" y="1"/>
                      <a:pt x="35" y="2"/>
                      <a:pt x="33" y="3"/>
                    </a:cubicBezTo>
                    <a:cubicBezTo>
                      <a:pt x="30" y="5"/>
                      <a:pt x="27" y="7"/>
                      <a:pt x="24" y="9"/>
                    </a:cubicBezTo>
                    <a:cubicBezTo>
                      <a:pt x="20" y="12"/>
                      <a:pt x="16" y="15"/>
                      <a:pt x="11" y="17"/>
                    </a:cubicBezTo>
                    <a:cubicBezTo>
                      <a:pt x="3" y="23"/>
                      <a:pt x="0" y="28"/>
                      <a:pt x="2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146"/>
              <p:cNvSpPr/>
              <p:nvPr/>
            </p:nvSpPr>
            <p:spPr bwMode="auto">
              <a:xfrm>
                <a:off x="7126288" y="5897563"/>
                <a:ext cx="127000" cy="161925"/>
              </a:xfrm>
              <a:custGeom>
                <a:avLst/>
                <a:gdLst>
                  <a:gd name="T0" fmla="*/ 11 w 56"/>
                  <a:gd name="T1" fmla="*/ 3 h 72"/>
                  <a:gd name="T2" fmla="*/ 9 w 56"/>
                  <a:gd name="T3" fmla="*/ 4 h 72"/>
                  <a:gd name="T4" fmla="*/ 1 w 56"/>
                  <a:gd name="T5" fmla="*/ 15 h 72"/>
                  <a:gd name="T6" fmla="*/ 1 w 56"/>
                  <a:gd name="T7" fmla="*/ 32 h 72"/>
                  <a:gd name="T8" fmla="*/ 9 w 56"/>
                  <a:gd name="T9" fmla="*/ 49 h 72"/>
                  <a:gd name="T10" fmla="*/ 30 w 56"/>
                  <a:gd name="T11" fmla="*/ 69 h 72"/>
                  <a:gd name="T12" fmla="*/ 42 w 56"/>
                  <a:gd name="T13" fmla="*/ 72 h 72"/>
                  <a:gd name="T14" fmla="*/ 50 w 56"/>
                  <a:gd name="T15" fmla="*/ 71 h 72"/>
                  <a:gd name="T16" fmla="*/ 53 w 56"/>
                  <a:gd name="T17" fmla="*/ 69 h 72"/>
                  <a:gd name="T18" fmla="*/ 56 w 56"/>
                  <a:gd name="T19" fmla="*/ 67 h 72"/>
                  <a:gd name="T20" fmla="*/ 56 w 56"/>
                  <a:gd name="T21" fmla="*/ 67 h 72"/>
                  <a:gd name="T22" fmla="*/ 56 w 56"/>
                  <a:gd name="T23" fmla="*/ 67 h 72"/>
                  <a:gd name="T24" fmla="*/ 50 w 56"/>
                  <a:gd name="T25" fmla="*/ 64 h 72"/>
                  <a:gd name="T26" fmla="*/ 49 w 56"/>
                  <a:gd name="T27" fmla="*/ 63 h 72"/>
                  <a:gd name="T28" fmla="*/ 42 w 56"/>
                  <a:gd name="T29" fmla="*/ 58 h 72"/>
                  <a:gd name="T30" fmla="*/ 39 w 56"/>
                  <a:gd name="T31" fmla="*/ 55 h 72"/>
                  <a:gd name="T32" fmla="*/ 30 w 56"/>
                  <a:gd name="T33" fmla="*/ 45 h 72"/>
                  <a:gd name="T34" fmla="*/ 15 w 56"/>
                  <a:gd name="T35" fmla="*/ 0 h 72"/>
                  <a:gd name="T36" fmla="*/ 11 w 56"/>
                  <a:gd name="T37" fmla="*/ 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72">
                    <a:moveTo>
                      <a:pt x="11" y="3"/>
                    </a:moveTo>
                    <a:cubicBezTo>
                      <a:pt x="10" y="3"/>
                      <a:pt x="9" y="4"/>
                      <a:pt x="9" y="4"/>
                    </a:cubicBezTo>
                    <a:cubicBezTo>
                      <a:pt x="5" y="7"/>
                      <a:pt x="3" y="11"/>
                      <a:pt x="1" y="15"/>
                    </a:cubicBezTo>
                    <a:cubicBezTo>
                      <a:pt x="0" y="20"/>
                      <a:pt x="0" y="26"/>
                      <a:pt x="1" y="32"/>
                    </a:cubicBezTo>
                    <a:cubicBezTo>
                      <a:pt x="3" y="38"/>
                      <a:pt x="5" y="44"/>
                      <a:pt x="9" y="49"/>
                    </a:cubicBezTo>
                    <a:cubicBezTo>
                      <a:pt x="14" y="58"/>
                      <a:pt x="22" y="65"/>
                      <a:pt x="30" y="69"/>
                    </a:cubicBezTo>
                    <a:cubicBezTo>
                      <a:pt x="34" y="71"/>
                      <a:pt x="38" y="72"/>
                      <a:pt x="42" y="72"/>
                    </a:cubicBezTo>
                    <a:cubicBezTo>
                      <a:pt x="45" y="72"/>
                      <a:pt x="47" y="72"/>
                      <a:pt x="50" y="71"/>
                    </a:cubicBezTo>
                    <a:cubicBezTo>
                      <a:pt x="51" y="70"/>
                      <a:pt x="52" y="70"/>
                      <a:pt x="53" y="69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4" y="66"/>
                      <a:pt x="52" y="65"/>
                      <a:pt x="50" y="64"/>
                    </a:cubicBezTo>
                    <a:cubicBezTo>
                      <a:pt x="50" y="64"/>
                      <a:pt x="49" y="64"/>
                      <a:pt x="49" y="63"/>
                    </a:cubicBezTo>
                    <a:cubicBezTo>
                      <a:pt x="47" y="62"/>
                      <a:pt x="44" y="60"/>
                      <a:pt x="42" y="58"/>
                    </a:cubicBezTo>
                    <a:cubicBezTo>
                      <a:pt x="41" y="57"/>
                      <a:pt x="40" y="56"/>
                      <a:pt x="39" y="55"/>
                    </a:cubicBezTo>
                    <a:cubicBezTo>
                      <a:pt x="36" y="52"/>
                      <a:pt x="33" y="49"/>
                      <a:pt x="30" y="45"/>
                    </a:cubicBezTo>
                    <a:cubicBezTo>
                      <a:pt x="20" y="32"/>
                      <a:pt x="14" y="16"/>
                      <a:pt x="15" y="0"/>
                    </a:cubicBezTo>
                    <a:cubicBezTo>
                      <a:pt x="14" y="1"/>
                      <a:pt x="12" y="2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147"/>
              <p:cNvSpPr/>
              <p:nvPr/>
            </p:nvSpPr>
            <p:spPr bwMode="auto">
              <a:xfrm>
                <a:off x="7427913" y="5972175"/>
                <a:ext cx="80963" cy="74613"/>
              </a:xfrm>
              <a:custGeom>
                <a:avLst/>
                <a:gdLst>
                  <a:gd name="T0" fmla="*/ 11 w 36"/>
                  <a:gd name="T1" fmla="*/ 32 h 33"/>
                  <a:gd name="T2" fmla="*/ 18 w 36"/>
                  <a:gd name="T3" fmla="*/ 30 h 33"/>
                  <a:gd name="T4" fmla="*/ 24 w 36"/>
                  <a:gd name="T5" fmla="*/ 27 h 33"/>
                  <a:gd name="T6" fmla="*/ 36 w 36"/>
                  <a:gd name="T7" fmla="*/ 9 h 33"/>
                  <a:gd name="T8" fmla="*/ 36 w 36"/>
                  <a:gd name="T9" fmla="*/ 9 h 33"/>
                  <a:gd name="T10" fmla="*/ 25 w 36"/>
                  <a:gd name="T11" fmla="*/ 4 h 33"/>
                  <a:gd name="T12" fmla="*/ 22 w 36"/>
                  <a:gd name="T13" fmla="*/ 1 h 33"/>
                  <a:gd name="T14" fmla="*/ 19 w 36"/>
                  <a:gd name="T15" fmla="*/ 0 h 33"/>
                  <a:gd name="T16" fmla="*/ 18 w 36"/>
                  <a:gd name="T17" fmla="*/ 1 h 33"/>
                  <a:gd name="T18" fmla="*/ 11 w 36"/>
                  <a:gd name="T19" fmla="*/ 15 h 33"/>
                  <a:gd name="T20" fmla="*/ 10 w 36"/>
                  <a:gd name="T21" fmla="*/ 18 h 33"/>
                  <a:gd name="T22" fmla="*/ 7 w 36"/>
                  <a:gd name="T23" fmla="*/ 22 h 33"/>
                  <a:gd name="T24" fmla="*/ 3 w 36"/>
                  <a:gd name="T25" fmla="*/ 28 h 33"/>
                  <a:gd name="T26" fmla="*/ 0 w 36"/>
                  <a:gd name="T27" fmla="*/ 32 h 33"/>
                  <a:gd name="T28" fmla="*/ 3 w 36"/>
                  <a:gd name="T29" fmla="*/ 33 h 33"/>
                  <a:gd name="T30" fmla="*/ 7 w 36"/>
                  <a:gd name="T31" fmla="*/ 32 h 33"/>
                  <a:gd name="T32" fmla="*/ 11 w 36"/>
                  <a:gd name="T33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3">
                    <a:moveTo>
                      <a:pt x="11" y="32"/>
                    </a:moveTo>
                    <a:cubicBezTo>
                      <a:pt x="14" y="32"/>
                      <a:pt x="16" y="31"/>
                      <a:pt x="18" y="30"/>
                    </a:cubicBezTo>
                    <a:cubicBezTo>
                      <a:pt x="21" y="30"/>
                      <a:pt x="22" y="29"/>
                      <a:pt x="24" y="27"/>
                    </a:cubicBezTo>
                    <a:cubicBezTo>
                      <a:pt x="30" y="24"/>
                      <a:pt x="34" y="18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2" y="9"/>
                      <a:pt x="28" y="7"/>
                      <a:pt x="25" y="4"/>
                    </a:cubicBezTo>
                    <a:cubicBezTo>
                      <a:pt x="24" y="3"/>
                      <a:pt x="23" y="2"/>
                      <a:pt x="22" y="1"/>
                    </a:cubicBezTo>
                    <a:cubicBezTo>
                      <a:pt x="21" y="1"/>
                      <a:pt x="20" y="1"/>
                      <a:pt x="19" y="0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6"/>
                      <a:pt x="14" y="11"/>
                      <a:pt x="11" y="15"/>
                    </a:cubicBezTo>
                    <a:cubicBezTo>
                      <a:pt x="11" y="16"/>
                      <a:pt x="11" y="17"/>
                      <a:pt x="10" y="18"/>
                    </a:cubicBezTo>
                    <a:cubicBezTo>
                      <a:pt x="9" y="19"/>
                      <a:pt x="8" y="21"/>
                      <a:pt x="7" y="22"/>
                    </a:cubicBezTo>
                    <a:cubicBezTo>
                      <a:pt x="6" y="24"/>
                      <a:pt x="5" y="26"/>
                      <a:pt x="3" y="28"/>
                    </a:cubicBezTo>
                    <a:cubicBezTo>
                      <a:pt x="2" y="30"/>
                      <a:pt x="1" y="31"/>
                      <a:pt x="0" y="32"/>
                    </a:cubicBezTo>
                    <a:cubicBezTo>
                      <a:pt x="1" y="33"/>
                      <a:pt x="2" y="33"/>
                      <a:pt x="3" y="33"/>
                    </a:cubicBezTo>
                    <a:cubicBezTo>
                      <a:pt x="5" y="33"/>
                      <a:pt x="6" y="32"/>
                      <a:pt x="7" y="32"/>
                    </a:cubicBezTo>
                    <a:cubicBezTo>
                      <a:pt x="9" y="32"/>
                      <a:pt x="10" y="32"/>
                      <a:pt x="11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148"/>
              <p:cNvSpPr/>
              <p:nvPr/>
            </p:nvSpPr>
            <p:spPr bwMode="auto">
              <a:xfrm>
                <a:off x="7446963" y="5870575"/>
                <a:ext cx="111125" cy="112713"/>
              </a:xfrm>
              <a:custGeom>
                <a:avLst/>
                <a:gdLst>
                  <a:gd name="T0" fmla="*/ 37 w 50"/>
                  <a:gd name="T1" fmla="*/ 47 h 50"/>
                  <a:gd name="T2" fmla="*/ 39 w 50"/>
                  <a:gd name="T3" fmla="*/ 44 h 50"/>
                  <a:gd name="T4" fmla="*/ 42 w 50"/>
                  <a:gd name="T5" fmla="*/ 44 h 50"/>
                  <a:gd name="T6" fmla="*/ 46 w 50"/>
                  <a:gd name="T7" fmla="*/ 46 h 50"/>
                  <a:gd name="T8" fmla="*/ 50 w 50"/>
                  <a:gd name="T9" fmla="*/ 45 h 50"/>
                  <a:gd name="T10" fmla="*/ 36 w 50"/>
                  <a:gd name="T11" fmla="*/ 0 h 50"/>
                  <a:gd name="T12" fmla="*/ 30 w 50"/>
                  <a:gd name="T13" fmla="*/ 4 h 50"/>
                  <a:gd name="T14" fmla="*/ 35 w 50"/>
                  <a:gd name="T15" fmla="*/ 9 h 50"/>
                  <a:gd name="T16" fmla="*/ 29 w 50"/>
                  <a:gd name="T17" fmla="*/ 14 h 50"/>
                  <a:gd name="T18" fmla="*/ 24 w 50"/>
                  <a:gd name="T19" fmla="*/ 9 h 50"/>
                  <a:gd name="T20" fmla="*/ 25 w 50"/>
                  <a:gd name="T21" fmla="*/ 8 h 50"/>
                  <a:gd name="T22" fmla="*/ 10 w 50"/>
                  <a:gd name="T23" fmla="*/ 18 h 50"/>
                  <a:gd name="T24" fmla="*/ 3 w 50"/>
                  <a:gd name="T25" fmla="*/ 22 h 50"/>
                  <a:gd name="T26" fmla="*/ 1 w 50"/>
                  <a:gd name="T27" fmla="*/ 24 h 50"/>
                  <a:gd name="T28" fmla="*/ 3 w 50"/>
                  <a:gd name="T29" fmla="*/ 36 h 50"/>
                  <a:gd name="T30" fmla="*/ 3 w 50"/>
                  <a:gd name="T31" fmla="*/ 36 h 50"/>
                  <a:gd name="T32" fmla="*/ 10 w 50"/>
                  <a:gd name="T33" fmla="*/ 41 h 50"/>
                  <a:gd name="T34" fmla="*/ 16 w 50"/>
                  <a:gd name="T35" fmla="*/ 42 h 50"/>
                  <a:gd name="T36" fmla="*/ 17 w 50"/>
                  <a:gd name="T37" fmla="*/ 43 h 50"/>
                  <a:gd name="T38" fmla="*/ 20 w 50"/>
                  <a:gd name="T39" fmla="*/ 45 h 50"/>
                  <a:gd name="T40" fmla="*/ 28 w 50"/>
                  <a:gd name="T41" fmla="*/ 50 h 50"/>
                  <a:gd name="T42" fmla="*/ 37 w 50"/>
                  <a:gd name="T43" fmla="*/ 4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0" h="50">
                    <a:moveTo>
                      <a:pt x="37" y="47"/>
                    </a:moveTo>
                    <a:cubicBezTo>
                      <a:pt x="37" y="46"/>
                      <a:pt x="38" y="45"/>
                      <a:pt x="39" y="44"/>
                    </a:cubicBezTo>
                    <a:cubicBezTo>
                      <a:pt x="40" y="44"/>
                      <a:pt x="41" y="44"/>
                      <a:pt x="42" y="44"/>
                    </a:cubicBezTo>
                    <a:cubicBezTo>
                      <a:pt x="43" y="45"/>
                      <a:pt x="45" y="46"/>
                      <a:pt x="46" y="46"/>
                    </a:cubicBezTo>
                    <a:cubicBezTo>
                      <a:pt x="47" y="46"/>
                      <a:pt x="49" y="45"/>
                      <a:pt x="50" y="45"/>
                    </a:cubicBezTo>
                    <a:cubicBezTo>
                      <a:pt x="48" y="28"/>
                      <a:pt x="43" y="13"/>
                      <a:pt x="36" y="0"/>
                    </a:cubicBezTo>
                    <a:cubicBezTo>
                      <a:pt x="34" y="1"/>
                      <a:pt x="32" y="3"/>
                      <a:pt x="30" y="4"/>
                    </a:cubicBezTo>
                    <a:cubicBezTo>
                      <a:pt x="33" y="4"/>
                      <a:pt x="35" y="6"/>
                      <a:pt x="35" y="9"/>
                    </a:cubicBezTo>
                    <a:cubicBezTo>
                      <a:pt x="35" y="12"/>
                      <a:pt x="32" y="14"/>
                      <a:pt x="29" y="14"/>
                    </a:cubicBezTo>
                    <a:cubicBezTo>
                      <a:pt x="27" y="14"/>
                      <a:pt x="24" y="12"/>
                      <a:pt x="24" y="9"/>
                    </a:cubicBezTo>
                    <a:cubicBezTo>
                      <a:pt x="24" y="9"/>
                      <a:pt x="24" y="8"/>
                      <a:pt x="25" y="8"/>
                    </a:cubicBezTo>
                    <a:cubicBezTo>
                      <a:pt x="20" y="11"/>
                      <a:pt x="15" y="14"/>
                      <a:pt x="10" y="18"/>
                    </a:cubicBezTo>
                    <a:cubicBezTo>
                      <a:pt x="8" y="19"/>
                      <a:pt x="6" y="21"/>
                      <a:pt x="3" y="22"/>
                    </a:cubicBezTo>
                    <a:cubicBezTo>
                      <a:pt x="3" y="23"/>
                      <a:pt x="2" y="24"/>
                      <a:pt x="1" y="24"/>
                    </a:cubicBezTo>
                    <a:cubicBezTo>
                      <a:pt x="0" y="29"/>
                      <a:pt x="1" y="33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8"/>
                      <a:pt x="7" y="40"/>
                      <a:pt x="10" y="41"/>
                    </a:cubicBezTo>
                    <a:cubicBezTo>
                      <a:pt x="12" y="41"/>
                      <a:pt x="14" y="42"/>
                      <a:pt x="16" y="42"/>
                    </a:cubicBezTo>
                    <a:cubicBezTo>
                      <a:pt x="16" y="42"/>
                      <a:pt x="17" y="42"/>
                      <a:pt x="17" y="43"/>
                    </a:cubicBezTo>
                    <a:cubicBezTo>
                      <a:pt x="18" y="44"/>
                      <a:pt x="19" y="45"/>
                      <a:pt x="20" y="45"/>
                    </a:cubicBezTo>
                    <a:cubicBezTo>
                      <a:pt x="22" y="48"/>
                      <a:pt x="25" y="49"/>
                      <a:pt x="28" y="50"/>
                    </a:cubicBezTo>
                    <a:cubicBezTo>
                      <a:pt x="31" y="50"/>
                      <a:pt x="34" y="49"/>
                      <a:pt x="3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149"/>
              <p:cNvSpPr/>
              <p:nvPr/>
            </p:nvSpPr>
            <p:spPr bwMode="auto">
              <a:xfrm>
                <a:off x="7167563" y="5859463"/>
                <a:ext cx="150813" cy="182563"/>
              </a:xfrm>
              <a:custGeom>
                <a:avLst/>
                <a:gdLst>
                  <a:gd name="T0" fmla="*/ 2 w 67"/>
                  <a:gd name="T1" fmla="*/ 14 h 81"/>
                  <a:gd name="T2" fmla="*/ 12 w 67"/>
                  <a:gd name="T3" fmla="*/ 54 h 81"/>
                  <a:gd name="T4" fmla="*/ 24 w 67"/>
                  <a:gd name="T5" fmla="*/ 69 h 81"/>
                  <a:gd name="T6" fmla="*/ 32 w 67"/>
                  <a:gd name="T7" fmla="*/ 76 h 81"/>
                  <a:gd name="T8" fmla="*/ 33 w 67"/>
                  <a:gd name="T9" fmla="*/ 76 h 81"/>
                  <a:gd name="T10" fmla="*/ 38 w 67"/>
                  <a:gd name="T11" fmla="*/ 79 h 81"/>
                  <a:gd name="T12" fmla="*/ 42 w 67"/>
                  <a:gd name="T13" fmla="*/ 81 h 81"/>
                  <a:gd name="T14" fmla="*/ 45 w 67"/>
                  <a:gd name="T15" fmla="*/ 79 h 81"/>
                  <a:gd name="T16" fmla="*/ 67 w 67"/>
                  <a:gd name="T17" fmla="*/ 64 h 81"/>
                  <a:gd name="T18" fmla="*/ 45 w 67"/>
                  <a:gd name="T19" fmla="*/ 50 h 81"/>
                  <a:gd name="T20" fmla="*/ 38 w 67"/>
                  <a:gd name="T21" fmla="*/ 42 h 81"/>
                  <a:gd name="T22" fmla="*/ 35 w 67"/>
                  <a:gd name="T23" fmla="*/ 39 h 81"/>
                  <a:gd name="T24" fmla="*/ 32 w 67"/>
                  <a:gd name="T25" fmla="*/ 34 h 81"/>
                  <a:gd name="T26" fmla="*/ 24 w 67"/>
                  <a:gd name="T27" fmla="*/ 13 h 81"/>
                  <a:gd name="T28" fmla="*/ 22 w 67"/>
                  <a:gd name="T29" fmla="*/ 0 h 81"/>
                  <a:gd name="T30" fmla="*/ 12 w 67"/>
                  <a:gd name="T31" fmla="*/ 6 h 81"/>
                  <a:gd name="T32" fmla="*/ 2 w 67"/>
                  <a:gd name="T3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81">
                    <a:moveTo>
                      <a:pt x="2" y="14"/>
                    </a:moveTo>
                    <a:cubicBezTo>
                      <a:pt x="0" y="27"/>
                      <a:pt x="4" y="42"/>
                      <a:pt x="12" y="54"/>
                    </a:cubicBezTo>
                    <a:cubicBezTo>
                      <a:pt x="15" y="60"/>
                      <a:pt x="19" y="65"/>
                      <a:pt x="24" y="69"/>
                    </a:cubicBezTo>
                    <a:cubicBezTo>
                      <a:pt x="27" y="71"/>
                      <a:pt x="29" y="74"/>
                      <a:pt x="32" y="76"/>
                    </a:cubicBezTo>
                    <a:cubicBezTo>
                      <a:pt x="32" y="76"/>
                      <a:pt x="33" y="76"/>
                      <a:pt x="33" y="76"/>
                    </a:cubicBezTo>
                    <a:cubicBezTo>
                      <a:pt x="35" y="77"/>
                      <a:pt x="36" y="78"/>
                      <a:pt x="38" y="79"/>
                    </a:cubicBezTo>
                    <a:cubicBezTo>
                      <a:pt x="39" y="80"/>
                      <a:pt x="41" y="80"/>
                      <a:pt x="42" y="81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67" y="64"/>
                      <a:pt x="67" y="64"/>
                      <a:pt x="67" y="64"/>
                    </a:cubicBezTo>
                    <a:cubicBezTo>
                      <a:pt x="58" y="60"/>
                      <a:pt x="51" y="56"/>
                      <a:pt x="45" y="50"/>
                    </a:cubicBezTo>
                    <a:cubicBezTo>
                      <a:pt x="42" y="47"/>
                      <a:pt x="40" y="45"/>
                      <a:pt x="38" y="42"/>
                    </a:cubicBezTo>
                    <a:cubicBezTo>
                      <a:pt x="37" y="41"/>
                      <a:pt x="36" y="40"/>
                      <a:pt x="35" y="39"/>
                    </a:cubicBezTo>
                    <a:cubicBezTo>
                      <a:pt x="34" y="37"/>
                      <a:pt x="33" y="36"/>
                      <a:pt x="32" y="34"/>
                    </a:cubicBezTo>
                    <a:cubicBezTo>
                      <a:pt x="28" y="28"/>
                      <a:pt x="26" y="20"/>
                      <a:pt x="24" y="13"/>
                    </a:cubicBezTo>
                    <a:cubicBezTo>
                      <a:pt x="23" y="9"/>
                      <a:pt x="22" y="4"/>
                      <a:pt x="22" y="0"/>
                    </a:cubicBezTo>
                    <a:cubicBezTo>
                      <a:pt x="19" y="2"/>
                      <a:pt x="15" y="4"/>
                      <a:pt x="12" y="6"/>
                    </a:cubicBezTo>
                    <a:cubicBezTo>
                      <a:pt x="9" y="9"/>
                      <a:pt x="5" y="11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150"/>
              <p:cNvSpPr/>
              <p:nvPr/>
            </p:nvSpPr>
            <p:spPr bwMode="auto">
              <a:xfrm>
                <a:off x="7720013" y="5826125"/>
                <a:ext cx="119063" cy="100013"/>
              </a:xfrm>
              <a:custGeom>
                <a:avLst/>
                <a:gdLst>
                  <a:gd name="T0" fmla="*/ 50 w 53"/>
                  <a:gd name="T1" fmla="*/ 20 h 45"/>
                  <a:gd name="T2" fmla="*/ 53 w 53"/>
                  <a:gd name="T3" fmla="*/ 17 h 45"/>
                  <a:gd name="T4" fmla="*/ 53 w 53"/>
                  <a:gd name="T5" fmla="*/ 14 h 45"/>
                  <a:gd name="T6" fmla="*/ 50 w 53"/>
                  <a:gd name="T7" fmla="*/ 8 h 45"/>
                  <a:gd name="T8" fmla="*/ 50 w 53"/>
                  <a:gd name="T9" fmla="*/ 8 h 45"/>
                  <a:gd name="T10" fmla="*/ 44 w 53"/>
                  <a:gd name="T11" fmla="*/ 6 h 45"/>
                  <a:gd name="T12" fmla="*/ 39 w 53"/>
                  <a:gd name="T13" fmla="*/ 6 h 45"/>
                  <a:gd name="T14" fmla="*/ 37 w 53"/>
                  <a:gd name="T15" fmla="*/ 6 h 45"/>
                  <a:gd name="T16" fmla="*/ 32 w 53"/>
                  <a:gd name="T17" fmla="*/ 2 h 45"/>
                  <a:gd name="T18" fmla="*/ 26 w 53"/>
                  <a:gd name="T19" fmla="*/ 1 h 45"/>
                  <a:gd name="T20" fmla="*/ 22 w 53"/>
                  <a:gd name="T21" fmla="*/ 1 h 45"/>
                  <a:gd name="T22" fmla="*/ 18 w 53"/>
                  <a:gd name="T23" fmla="*/ 2 h 45"/>
                  <a:gd name="T24" fmla="*/ 12 w 53"/>
                  <a:gd name="T25" fmla="*/ 6 h 45"/>
                  <a:gd name="T26" fmla="*/ 8 w 53"/>
                  <a:gd name="T27" fmla="*/ 15 h 45"/>
                  <a:gd name="T28" fmla="*/ 7 w 53"/>
                  <a:gd name="T29" fmla="*/ 17 h 45"/>
                  <a:gd name="T30" fmla="*/ 6 w 53"/>
                  <a:gd name="T31" fmla="*/ 19 h 45"/>
                  <a:gd name="T32" fmla="*/ 1 w 53"/>
                  <a:gd name="T33" fmla="*/ 28 h 45"/>
                  <a:gd name="T34" fmla="*/ 1 w 53"/>
                  <a:gd name="T35" fmla="*/ 34 h 45"/>
                  <a:gd name="T36" fmla="*/ 4 w 53"/>
                  <a:gd name="T37" fmla="*/ 39 h 45"/>
                  <a:gd name="T38" fmla="*/ 6 w 53"/>
                  <a:gd name="T39" fmla="*/ 41 h 45"/>
                  <a:gd name="T40" fmla="*/ 15 w 53"/>
                  <a:gd name="T41" fmla="*/ 45 h 45"/>
                  <a:gd name="T42" fmla="*/ 22 w 53"/>
                  <a:gd name="T43" fmla="*/ 40 h 45"/>
                  <a:gd name="T44" fmla="*/ 31 w 53"/>
                  <a:gd name="T45" fmla="*/ 33 h 45"/>
                  <a:gd name="T46" fmla="*/ 30 w 53"/>
                  <a:gd name="T47" fmla="*/ 34 h 45"/>
                  <a:gd name="T48" fmla="*/ 25 w 53"/>
                  <a:gd name="T49" fmla="*/ 28 h 45"/>
                  <a:gd name="T50" fmla="*/ 30 w 53"/>
                  <a:gd name="T51" fmla="*/ 22 h 45"/>
                  <a:gd name="T52" fmla="*/ 32 w 53"/>
                  <a:gd name="T53" fmla="*/ 22 h 45"/>
                  <a:gd name="T54" fmla="*/ 36 w 53"/>
                  <a:gd name="T55" fmla="*/ 28 h 45"/>
                  <a:gd name="T56" fmla="*/ 35 w 53"/>
                  <a:gd name="T57" fmla="*/ 31 h 45"/>
                  <a:gd name="T58" fmla="*/ 50 w 53"/>
                  <a:gd name="T5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3" h="45">
                    <a:moveTo>
                      <a:pt x="50" y="20"/>
                    </a:moveTo>
                    <a:cubicBezTo>
                      <a:pt x="51" y="19"/>
                      <a:pt x="52" y="18"/>
                      <a:pt x="53" y="17"/>
                    </a:cubicBezTo>
                    <a:cubicBezTo>
                      <a:pt x="53" y="16"/>
                      <a:pt x="53" y="15"/>
                      <a:pt x="53" y="14"/>
                    </a:cubicBezTo>
                    <a:cubicBezTo>
                      <a:pt x="53" y="12"/>
                      <a:pt x="52" y="10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9" y="7"/>
                      <a:pt x="47" y="6"/>
                      <a:pt x="44" y="6"/>
                    </a:cubicBezTo>
                    <a:cubicBezTo>
                      <a:pt x="42" y="6"/>
                      <a:pt x="41" y="6"/>
                      <a:pt x="39" y="6"/>
                    </a:cubicBezTo>
                    <a:cubicBezTo>
                      <a:pt x="38" y="6"/>
                      <a:pt x="37" y="6"/>
                      <a:pt x="37" y="6"/>
                    </a:cubicBezTo>
                    <a:cubicBezTo>
                      <a:pt x="35" y="4"/>
                      <a:pt x="33" y="3"/>
                      <a:pt x="32" y="2"/>
                    </a:cubicBezTo>
                    <a:cubicBezTo>
                      <a:pt x="30" y="1"/>
                      <a:pt x="28" y="1"/>
                      <a:pt x="26" y="1"/>
                    </a:cubicBezTo>
                    <a:cubicBezTo>
                      <a:pt x="24" y="0"/>
                      <a:pt x="23" y="0"/>
                      <a:pt x="22" y="1"/>
                    </a:cubicBezTo>
                    <a:cubicBezTo>
                      <a:pt x="21" y="1"/>
                      <a:pt x="19" y="1"/>
                      <a:pt x="18" y="2"/>
                    </a:cubicBezTo>
                    <a:cubicBezTo>
                      <a:pt x="16" y="3"/>
                      <a:pt x="14" y="4"/>
                      <a:pt x="12" y="6"/>
                    </a:cubicBezTo>
                    <a:cubicBezTo>
                      <a:pt x="10" y="8"/>
                      <a:pt x="8" y="12"/>
                      <a:pt x="8" y="15"/>
                    </a:cubicBezTo>
                    <a:cubicBezTo>
                      <a:pt x="8" y="16"/>
                      <a:pt x="7" y="17"/>
                      <a:pt x="7" y="17"/>
                    </a:cubicBezTo>
                    <a:cubicBezTo>
                      <a:pt x="7" y="17"/>
                      <a:pt x="6" y="18"/>
                      <a:pt x="6" y="19"/>
                    </a:cubicBezTo>
                    <a:cubicBezTo>
                      <a:pt x="3" y="21"/>
                      <a:pt x="1" y="24"/>
                      <a:pt x="1" y="28"/>
                    </a:cubicBezTo>
                    <a:cubicBezTo>
                      <a:pt x="0" y="30"/>
                      <a:pt x="0" y="32"/>
                      <a:pt x="1" y="34"/>
                    </a:cubicBezTo>
                    <a:cubicBezTo>
                      <a:pt x="1" y="36"/>
                      <a:pt x="2" y="38"/>
                      <a:pt x="4" y="39"/>
                    </a:cubicBezTo>
                    <a:cubicBezTo>
                      <a:pt x="4" y="40"/>
                      <a:pt x="5" y="40"/>
                      <a:pt x="6" y="41"/>
                    </a:cubicBezTo>
                    <a:cubicBezTo>
                      <a:pt x="8" y="43"/>
                      <a:pt x="11" y="44"/>
                      <a:pt x="15" y="45"/>
                    </a:cubicBezTo>
                    <a:cubicBezTo>
                      <a:pt x="18" y="44"/>
                      <a:pt x="20" y="42"/>
                      <a:pt x="22" y="40"/>
                    </a:cubicBezTo>
                    <a:cubicBezTo>
                      <a:pt x="25" y="38"/>
                      <a:pt x="28" y="36"/>
                      <a:pt x="31" y="33"/>
                    </a:cubicBezTo>
                    <a:cubicBezTo>
                      <a:pt x="31" y="34"/>
                      <a:pt x="31" y="34"/>
                      <a:pt x="30" y="34"/>
                    </a:cubicBezTo>
                    <a:cubicBezTo>
                      <a:pt x="27" y="34"/>
                      <a:pt x="25" y="31"/>
                      <a:pt x="25" y="28"/>
                    </a:cubicBezTo>
                    <a:cubicBezTo>
                      <a:pt x="25" y="25"/>
                      <a:pt x="27" y="22"/>
                      <a:pt x="30" y="22"/>
                    </a:cubicBezTo>
                    <a:cubicBezTo>
                      <a:pt x="31" y="22"/>
                      <a:pt x="31" y="22"/>
                      <a:pt x="32" y="22"/>
                    </a:cubicBezTo>
                    <a:cubicBezTo>
                      <a:pt x="34" y="23"/>
                      <a:pt x="36" y="25"/>
                      <a:pt x="36" y="28"/>
                    </a:cubicBezTo>
                    <a:cubicBezTo>
                      <a:pt x="36" y="29"/>
                      <a:pt x="36" y="30"/>
                      <a:pt x="35" y="31"/>
                    </a:cubicBezTo>
                    <a:cubicBezTo>
                      <a:pt x="40" y="27"/>
                      <a:pt x="45" y="23"/>
                      <a:pt x="5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151"/>
              <p:cNvSpPr/>
              <p:nvPr/>
            </p:nvSpPr>
            <p:spPr bwMode="auto">
              <a:xfrm>
                <a:off x="7329488" y="5842000"/>
                <a:ext cx="155575" cy="125413"/>
              </a:xfrm>
              <a:custGeom>
                <a:avLst/>
                <a:gdLst>
                  <a:gd name="T0" fmla="*/ 3 w 69"/>
                  <a:gd name="T1" fmla="*/ 29 h 56"/>
                  <a:gd name="T2" fmla="*/ 0 w 69"/>
                  <a:gd name="T3" fmla="*/ 39 h 56"/>
                  <a:gd name="T4" fmla="*/ 2 w 69"/>
                  <a:gd name="T5" fmla="*/ 45 h 56"/>
                  <a:gd name="T6" fmla="*/ 3 w 69"/>
                  <a:gd name="T7" fmla="*/ 47 h 56"/>
                  <a:gd name="T8" fmla="*/ 6 w 69"/>
                  <a:gd name="T9" fmla="*/ 50 h 56"/>
                  <a:gd name="T10" fmla="*/ 23 w 69"/>
                  <a:gd name="T11" fmla="*/ 52 h 56"/>
                  <a:gd name="T12" fmla="*/ 28 w 69"/>
                  <a:gd name="T13" fmla="*/ 49 h 56"/>
                  <a:gd name="T14" fmla="*/ 31 w 69"/>
                  <a:gd name="T15" fmla="*/ 33 h 56"/>
                  <a:gd name="T16" fmla="*/ 23 w 69"/>
                  <a:gd name="T17" fmla="*/ 32 h 56"/>
                  <a:gd name="T18" fmla="*/ 18 w 69"/>
                  <a:gd name="T19" fmla="*/ 33 h 56"/>
                  <a:gd name="T20" fmla="*/ 16 w 69"/>
                  <a:gd name="T21" fmla="*/ 31 h 56"/>
                  <a:gd name="T22" fmla="*/ 17 w 69"/>
                  <a:gd name="T23" fmla="*/ 28 h 56"/>
                  <a:gd name="T24" fmla="*/ 23 w 69"/>
                  <a:gd name="T25" fmla="*/ 27 h 56"/>
                  <a:gd name="T26" fmla="*/ 34 w 69"/>
                  <a:gd name="T27" fmla="*/ 29 h 56"/>
                  <a:gd name="T28" fmla="*/ 40 w 69"/>
                  <a:gd name="T29" fmla="*/ 41 h 56"/>
                  <a:gd name="T30" fmla="*/ 47 w 69"/>
                  <a:gd name="T31" fmla="*/ 36 h 56"/>
                  <a:gd name="T32" fmla="*/ 51 w 69"/>
                  <a:gd name="T33" fmla="*/ 33 h 56"/>
                  <a:gd name="T34" fmla="*/ 55 w 69"/>
                  <a:gd name="T35" fmla="*/ 30 h 56"/>
                  <a:gd name="T36" fmla="*/ 62 w 69"/>
                  <a:gd name="T37" fmla="*/ 25 h 56"/>
                  <a:gd name="T38" fmla="*/ 69 w 69"/>
                  <a:gd name="T39" fmla="*/ 21 h 56"/>
                  <a:gd name="T40" fmla="*/ 62 w 69"/>
                  <a:gd name="T41" fmla="*/ 8 h 56"/>
                  <a:gd name="T42" fmla="*/ 60 w 69"/>
                  <a:gd name="T43" fmla="*/ 6 h 56"/>
                  <a:gd name="T44" fmla="*/ 55 w 69"/>
                  <a:gd name="T45" fmla="*/ 4 h 56"/>
                  <a:gd name="T46" fmla="*/ 51 w 69"/>
                  <a:gd name="T47" fmla="*/ 4 h 56"/>
                  <a:gd name="T48" fmla="*/ 47 w 69"/>
                  <a:gd name="T49" fmla="*/ 4 h 56"/>
                  <a:gd name="T50" fmla="*/ 40 w 69"/>
                  <a:gd name="T51" fmla="*/ 6 h 56"/>
                  <a:gd name="T52" fmla="*/ 37 w 69"/>
                  <a:gd name="T53" fmla="*/ 5 h 56"/>
                  <a:gd name="T54" fmla="*/ 25 w 69"/>
                  <a:gd name="T55" fmla="*/ 0 h 56"/>
                  <a:gd name="T56" fmla="*/ 23 w 69"/>
                  <a:gd name="T57" fmla="*/ 0 h 56"/>
                  <a:gd name="T58" fmla="*/ 15 w 69"/>
                  <a:gd name="T59" fmla="*/ 1 h 56"/>
                  <a:gd name="T60" fmla="*/ 8 w 69"/>
                  <a:gd name="T61" fmla="*/ 9 h 56"/>
                  <a:gd name="T62" fmla="*/ 6 w 69"/>
                  <a:gd name="T63" fmla="*/ 24 h 56"/>
                  <a:gd name="T64" fmla="*/ 6 w 69"/>
                  <a:gd name="T65" fmla="*/ 25 h 56"/>
                  <a:gd name="T66" fmla="*/ 3 w 69"/>
                  <a:gd name="T67" fmla="*/ 2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9" h="56">
                    <a:moveTo>
                      <a:pt x="3" y="29"/>
                    </a:moveTo>
                    <a:cubicBezTo>
                      <a:pt x="1" y="32"/>
                      <a:pt x="0" y="36"/>
                      <a:pt x="0" y="39"/>
                    </a:cubicBezTo>
                    <a:cubicBezTo>
                      <a:pt x="0" y="41"/>
                      <a:pt x="1" y="43"/>
                      <a:pt x="2" y="45"/>
                    </a:cubicBezTo>
                    <a:cubicBezTo>
                      <a:pt x="2" y="46"/>
                      <a:pt x="3" y="47"/>
                      <a:pt x="3" y="47"/>
                    </a:cubicBezTo>
                    <a:cubicBezTo>
                      <a:pt x="4" y="48"/>
                      <a:pt x="5" y="49"/>
                      <a:pt x="6" y="50"/>
                    </a:cubicBezTo>
                    <a:cubicBezTo>
                      <a:pt x="13" y="56"/>
                      <a:pt x="18" y="55"/>
                      <a:pt x="23" y="52"/>
                    </a:cubicBezTo>
                    <a:cubicBezTo>
                      <a:pt x="25" y="51"/>
                      <a:pt x="26" y="50"/>
                      <a:pt x="28" y="49"/>
                    </a:cubicBezTo>
                    <a:cubicBezTo>
                      <a:pt x="33" y="45"/>
                      <a:pt x="40" y="39"/>
                      <a:pt x="31" y="33"/>
                    </a:cubicBezTo>
                    <a:cubicBezTo>
                      <a:pt x="29" y="32"/>
                      <a:pt x="27" y="31"/>
                      <a:pt x="23" y="32"/>
                    </a:cubicBezTo>
                    <a:cubicBezTo>
                      <a:pt x="22" y="32"/>
                      <a:pt x="20" y="32"/>
                      <a:pt x="18" y="33"/>
                    </a:cubicBezTo>
                    <a:cubicBezTo>
                      <a:pt x="17" y="33"/>
                      <a:pt x="16" y="32"/>
                      <a:pt x="16" y="31"/>
                    </a:cubicBezTo>
                    <a:cubicBezTo>
                      <a:pt x="15" y="30"/>
                      <a:pt x="16" y="29"/>
                      <a:pt x="17" y="28"/>
                    </a:cubicBezTo>
                    <a:cubicBezTo>
                      <a:pt x="19" y="28"/>
                      <a:pt x="21" y="27"/>
                      <a:pt x="23" y="27"/>
                    </a:cubicBezTo>
                    <a:cubicBezTo>
                      <a:pt x="27" y="27"/>
                      <a:pt x="31" y="27"/>
                      <a:pt x="34" y="29"/>
                    </a:cubicBezTo>
                    <a:cubicBezTo>
                      <a:pt x="37" y="32"/>
                      <a:pt x="39" y="35"/>
                      <a:pt x="40" y="41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7" y="15"/>
                      <a:pt x="65" y="11"/>
                      <a:pt x="62" y="8"/>
                    </a:cubicBezTo>
                    <a:cubicBezTo>
                      <a:pt x="62" y="7"/>
                      <a:pt x="61" y="7"/>
                      <a:pt x="60" y="6"/>
                    </a:cubicBezTo>
                    <a:cubicBezTo>
                      <a:pt x="58" y="5"/>
                      <a:pt x="57" y="4"/>
                      <a:pt x="55" y="4"/>
                    </a:cubicBezTo>
                    <a:cubicBezTo>
                      <a:pt x="54" y="4"/>
                      <a:pt x="53" y="4"/>
                      <a:pt x="51" y="4"/>
                    </a:cubicBezTo>
                    <a:cubicBezTo>
                      <a:pt x="50" y="4"/>
                      <a:pt x="49" y="4"/>
                      <a:pt x="47" y="4"/>
                    </a:cubicBezTo>
                    <a:cubicBezTo>
                      <a:pt x="45" y="4"/>
                      <a:pt x="42" y="5"/>
                      <a:pt x="40" y="6"/>
                    </a:cubicBezTo>
                    <a:cubicBezTo>
                      <a:pt x="39" y="6"/>
                      <a:pt x="38" y="6"/>
                      <a:pt x="37" y="5"/>
                    </a:cubicBezTo>
                    <a:cubicBezTo>
                      <a:pt x="33" y="2"/>
                      <a:pt x="29" y="0"/>
                      <a:pt x="25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0" y="0"/>
                      <a:pt x="18" y="0"/>
                      <a:pt x="15" y="1"/>
                    </a:cubicBezTo>
                    <a:cubicBezTo>
                      <a:pt x="12" y="3"/>
                      <a:pt x="10" y="6"/>
                      <a:pt x="8" y="9"/>
                    </a:cubicBezTo>
                    <a:cubicBezTo>
                      <a:pt x="6" y="13"/>
                      <a:pt x="5" y="18"/>
                      <a:pt x="6" y="24"/>
                    </a:cubicBezTo>
                    <a:cubicBezTo>
                      <a:pt x="6" y="24"/>
                      <a:pt x="6" y="25"/>
                      <a:pt x="6" y="25"/>
                    </a:cubicBezTo>
                    <a:cubicBezTo>
                      <a:pt x="5" y="27"/>
                      <a:pt x="4" y="28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152"/>
              <p:cNvSpPr/>
              <p:nvPr/>
            </p:nvSpPr>
            <p:spPr bwMode="auto">
              <a:xfrm>
                <a:off x="7005638" y="6005513"/>
                <a:ext cx="141288" cy="122238"/>
              </a:xfrm>
              <a:custGeom>
                <a:avLst/>
                <a:gdLst>
                  <a:gd name="T0" fmla="*/ 27 w 63"/>
                  <a:gd name="T1" fmla="*/ 33 h 54"/>
                  <a:gd name="T2" fmla="*/ 55 w 63"/>
                  <a:gd name="T3" fmla="*/ 15 h 54"/>
                  <a:gd name="T4" fmla="*/ 63 w 63"/>
                  <a:gd name="T5" fmla="*/ 10 h 54"/>
                  <a:gd name="T6" fmla="*/ 63 w 63"/>
                  <a:gd name="T7" fmla="*/ 10 h 54"/>
                  <a:gd name="T8" fmla="*/ 63 w 63"/>
                  <a:gd name="T9" fmla="*/ 10 h 54"/>
                  <a:gd name="T10" fmla="*/ 56 w 63"/>
                  <a:gd name="T11" fmla="*/ 0 h 54"/>
                  <a:gd name="T12" fmla="*/ 55 w 63"/>
                  <a:gd name="T13" fmla="*/ 1 h 54"/>
                  <a:gd name="T14" fmla="*/ 19 w 63"/>
                  <a:gd name="T15" fmla="*/ 24 h 54"/>
                  <a:gd name="T16" fmla="*/ 0 w 63"/>
                  <a:gd name="T17" fmla="*/ 34 h 54"/>
                  <a:gd name="T18" fmla="*/ 0 w 63"/>
                  <a:gd name="T19" fmla="*/ 35 h 54"/>
                  <a:gd name="T20" fmla="*/ 5 w 63"/>
                  <a:gd name="T21" fmla="*/ 45 h 54"/>
                  <a:gd name="T22" fmla="*/ 27 w 63"/>
                  <a:gd name="T23" fmla="*/ 3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54">
                    <a:moveTo>
                      <a:pt x="27" y="33"/>
                    </a:moveTo>
                    <a:cubicBezTo>
                      <a:pt x="37" y="27"/>
                      <a:pt x="46" y="21"/>
                      <a:pt x="55" y="15"/>
                    </a:cubicBezTo>
                    <a:cubicBezTo>
                      <a:pt x="58" y="13"/>
                      <a:pt x="60" y="12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"/>
                      <a:pt x="56" y="1"/>
                      <a:pt x="55" y="1"/>
                    </a:cubicBezTo>
                    <a:cubicBezTo>
                      <a:pt x="43" y="9"/>
                      <a:pt x="31" y="17"/>
                      <a:pt x="19" y="24"/>
                    </a:cubicBezTo>
                    <a:cubicBezTo>
                      <a:pt x="10" y="22"/>
                      <a:pt x="1" y="26"/>
                      <a:pt x="0" y="34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8"/>
                      <a:pt x="2" y="42"/>
                      <a:pt x="5" y="45"/>
                    </a:cubicBezTo>
                    <a:cubicBezTo>
                      <a:pt x="12" y="54"/>
                      <a:pt x="28" y="49"/>
                      <a:pt x="2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153"/>
              <p:cNvSpPr/>
              <p:nvPr/>
            </p:nvSpPr>
            <p:spPr bwMode="auto">
              <a:xfrm>
                <a:off x="7264400" y="5934075"/>
                <a:ext cx="195263" cy="136525"/>
              </a:xfrm>
              <a:custGeom>
                <a:avLst/>
                <a:gdLst>
                  <a:gd name="T0" fmla="*/ 32 w 87"/>
                  <a:gd name="T1" fmla="*/ 49 h 61"/>
                  <a:gd name="T2" fmla="*/ 38 w 87"/>
                  <a:gd name="T3" fmla="*/ 45 h 61"/>
                  <a:gd name="T4" fmla="*/ 44 w 87"/>
                  <a:gd name="T5" fmla="*/ 43 h 61"/>
                  <a:gd name="T6" fmla="*/ 52 w 87"/>
                  <a:gd name="T7" fmla="*/ 44 h 61"/>
                  <a:gd name="T8" fmla="*/ 61 w 87"/>
                  <a:gd name="T9" fmla="*/ 48 h 61"/>
                  <a:gd name="T10" fmla="*/ 68 w 87"/>
                  <a:gd name="T11" fmla="*/ 50 h 61"/>
                  <a:gd name="T12" fmla="*/ 76 w 87"/>
                  <a:gd name="T13" fmla="*/ 37 h 61"/>
                  <a:gd name="T14" fmla="*/ 79 w 87"/>
                  <a:gd name="T15" fmla="*/ 32 h 61"/>
                  <a:gd name="T16" fmla="*/ 80 w 87"/>
                  <a:gd name="T17" fmla="*/ 30 h 61"/>
                  <a:gd name="T18" fmla="*/ 84 w 87"/>
                  <a:gd name="T19" fmla="*/ 23 h 61"/>
                  <a:gd name="T20" fmla="*/ 87 w 87"/>
                  <a:gd name="T21" fmla="*/ 16 h 61"/>
                  <a:gd name="T22" fmla="*/ 84 w 87"/>
                  <a:gd name="T23" fmla="*/ 14 h 61"/>
                  <a:gd name="T24" fmla="*/ 80 w 87"/>
                  <a:gd name="T25" fmla="*/ 11 h 61"/>
                  <a:gd name="T26" fmla="*/ 80 w 87"/>
                  <a:gd name="T27" fmla="*/ 11 h 61"/>
                  <a:gd name="T28" fmla="*/ 77 w 87"/>
                  <a:gd name="T29" fmla="*/ 0 h 61"/>
                  <a:gd name="T30" fmla="*/ 76 w 87"/>
                  <a:gd name="T31" fmla="*/ 0 h 61"/>
                  <a:gd name="T32" fmla="*/ 52 w 87"/>
                  <a:gd name="T33" fmla="*/ 17 h 61"/>
                  <a:gd name="T34" fmla="*/ 41 w 87"/>
                  <a:gd name="T35" fmla="*/ 24 h 61"/>
                  <a:gd name="T36" fmla="*/ 40 w 87"/>
                  <a:gd name="T37" fmla="*/ 25 h 61"/>
                  <a:gd name="T38" fmla="*/ 32 w 87"/>
                  <a:gd name="T39" fmla="*/ 30 h 61"/>
                  <a:gd name="T40" fmla="*/ 2 w 87"/>
                  <a:gd name="T41" fmla="*/ 52 h 61"/>
                  <a:gd name="T42" fmla="*/ 2 w 87"/>
                  <a:gd name="T43" fmla="*/ 52 h 61"/>
                  <a:gd name="T44" fmla="*/ 1 w 87"/>
                  <a:gd name="T45" fmla="*/ 53 h 61"/>
                  <a:gd name="T46" fmla="*/ 0 w 87"/>
                  <a:gd name="T47" fmla="*/ 54 h 61"/>
                  <a:gd name="T48" fmla="*/ 2 w 87"/>
                  <a:gd name="T49" fmla="*/ 54 h 61"/>
                  <a:gd name="T50" fmla="*/ 2 w 87"/>
                  <a:gd name="T51" fmla="*/ 54 h 61"/>
                  <a:gd name="T52" fmla="*/ 11 w 87"/>
                  <a:gd name="T53" fmla="*/ 60 h 61"/>
                  <a:gd name="T54" fmla="*/ 28 w 87"/>
                  <a:gd name="T55" fmla="*/ 61 h 61"/>
                  <a:gd name="T56" fmla="*/ 28 w 87"/>
                  <a:gd name="T57" fmla="*/ 61 h 61"/>
                  <a:gd name="T58" fmla="*/ 32 w 87"/>
                  <a:gd name="T59" fmla="*/ 4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7" h="61">
                    <a:moveTo>
                      <a:pt x="32" y="49"/>
                    </a:moveTo>
                    <a:cubicBezTo>
                      <a:pt x="34" y="47"/>
                      <a:pt x="36" y="46"/>
                      <a:pt x="38" y="45"/>
                    </a:cubicBezTo>
                    <a:cubicBezTo>
                      <a:pt x="40" y="44"/>
                      <a:pt x="42" y="43"/>
                      <a:pt x="44" y="43"/>
                    </a:cubicBezTo>
                    <a:cubicBezTo>
                      <a:pt x="47" y="43"/>
                      <a:pt x="50" y="43"/>
                      <a:pt x="52" y="44"/>
                    </a:cubicBezTo>
                    <a:cubicBezTo>
                      <a:pt x="55" y="45"/>
                      <a:pt x="58" y="46"/>
                      <a:pt x="61" y="48"/>
                    </a:cubicBezTo>
                    <a:cubicBezTo>
                      <a:pt x="63" y="49"/>
                      <a:pt x="66" y="49"/>
                      <a:pt x="68" y="50"/>
                    </a:cubicBezTo>
                    <a:cubicBezTo>
                      <a:pt x="71" y="45"/>
                      <a:pt x="74" y="41"/>
                      <a:pt x="76" y="37"/>
                    </a:cubicBezTo>
                    <a:cubicBezTo>
                      <a:pt x="77" y="35"/>
                      <a:pt x="78" y="34"/>
                      <a:pt x="79" y="32"/>
                    </a:cubicBezTo>
                    <a:cubicBezTo>
                      <a:pt x="80" y="32"/>
                      <a:pt x="80" y="31"/>
                      <a:pt x="80" y="30"/>
                    </a:cubicBezTo>
                    <a:cubicBezTo>
                      <a:pt x="82" y="28"/>
                      <a:pt x="83" y="25"/>
                      <a:pt x="84" y="23"/>
                    </a:cubicBezTo>
                    <a:cubicBezTo>
                      <a:pt x="86" y="20"/>
                      <a:pt x="87" y="18"/>
                      <a:pt x="87" y="16"/>
                    </a:cubicBezTo>
                    <a:cubicBezTo>
                      <a:pt x="86" y="16"/>
                      <a:pt x="85" y="15"/>
                      <a:pt x="84" y="14"/>
                    </a:cubicBezTo>
                    <a:cubicBezTo>
                      <a:pt x="83" y="13"/>
                      <a:pt x="81" y="12"/>
                      <a:pt x="80" y="11"/>
                    </a:cubicBezTo>
                    <a:cubicBezTo>
                      <a:pt x="80" y="11"/>
                      <a:pt x="80" y="11"/>
                      <a:pt x="80" y="11"/>
                    </a:cubicBezTo>
                    <a:cubicBezTo>
                      <a:pt x="78" y="8"/>
                      <a:pt x="77" y="4"/>
                      <a:pt x="77" y="0"/>
                    </a:cubicBezTo>
                    <a:cubicBezTo>
                      <a:pt x="77" y="0"/>
                      <a:pt x="77" y="0"/>
                      <a:pt x="76" y="0"/>
                    </a:cubicBezTo>
                    <a:cubicBezTo>
                      <a:pt x="68" y="6"/>
                      <a:pt x="60" y="11"/>
                      <a:pt x="52" y="17"/>
                    </a:cubicBezTo>
                    <a:cubicBezTo>
                      <a:pt x="48" y="19"/>
                      <a:pt x="45" y="22"/>
                      <a:pt x="41" y="24"/>
                    </a:cubicBezTo>
                    <a:cubicBezTo>
                      <a:pt x="41" y="24"/>
                      <a:pt x="41" y="25"/>
                      <a:pt x="40" y="25"/>
                    </a:cubicBezTo>
                    <a:cubicBezTo>
                      <a:pt x="38" y="27"/>
                      <a:pt x="35" y="28"/>
                      <a:pt x="32" y="30"/>
                    </a:cubicBezTo>
                    <a:cubicBezTo>
                      <a:pt x="22" y="38"/>
                      <a:pt x="12" y="45"/>
                      <a:pt x="2" y="5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0" y="53"/>
                      <a:pt x="0" y="53"/>
                      <a:pt x="0" y="54"/>
                    </a:cubicBezTo>
                    <a:cubicBezTo>
                      <a:pt x="0" y="54"/>
                      <a:pt x="1" y="5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5" y="55"/>
                      <a:pt x="8" y="57"/>
                      <a:pt x="11" y="60"/>
                    </a:cubicBezTo>
                    <a:cubicBezTo>
                      <a:pt x="18" y="58"/>
                      <a:pt x="23" y="59"/>
                      <a:pt x="28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57"/>
                      <a:pt x="30" y="53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154"/>
              <p:cNvSpPr/>
              <p:nvPr/>
            </p:nvSpPr>
            <p:spPr bwMode="auto">
              <a:xfrm>
                <a:off x="7226300" y="5842000"/>
                <a:ext cx="115888" cy="153988"/>
              </a:xfrm>
              <a:custGeom>
                <a:avLst/>
                <a:gdLst>
                  <a:gd name="T0" fmla="*/ 12 w 52"/>
                  <a:gd name="T1" fmla="*/ 42 h 69"/>
                  <a:gd name="T2" fmla="*/ 13 w 52"/>
                  <a:gd name="T3" fmla="*/ 44 h 69"/>
                  <a:gd name="T4" fmla="*/ 19 w 52"/>
                  <a:gd name="T5" fmla="*/ 51 h 69"/>
                  <a:gd name="T6" fmla="*/ 45 w 52"/>
                  <a:gd name="T7" fmla="*/ 69 h 69"/>
                  <a:gd name="T8" fmla="*/ 46 w 52"/>
                  <a:gd name="T9" fmla="*/ 69 h 69"/>
                  <a:gd name="T10" fmla="*/ 49 w 52"/>
                  <a:gd name="T11" fmla="*/ 66 h 69"/>
                  <a:gd name="T12" fmla="*/ 52 w 52"/>
                  <a:gd name="T13" fmla="*/ 64 h 69"/>
                  <a:gd name="T14" fmla="*/ 49 w 52"/>
                  <a:gd name="T15" fmla="*/ 63 h 69"/>
                  <a:gd name="T16" fmla="*/ 19 w 52"/>
                  <a:gd name="T17" fmla="*/ 40 h 69"/>
                  <a:gd name="T18" fmla="*/ 19 w 52"/>
                  <a:gd name="T19" fmla="*/ 39 h 69"/>
                  <a:gd name="T20" fmla="*/ 12 w 52"/>
                  <a:gd name="T21" fmla="*/ 25 h 69"/>
                  <a:gd name="T22" fmla="*/ 7 w 52"/>
                  <a:gd name="T23" fmla="*/ 0 h 69"/>
                  <a:gd name="T24" fmla="*/ 6 w 52"/>
                  <a:gd name="T25" fmla="*/ 1 h 69"/>
                  <a:gd name="T26" fmla="*/ 0 w 52"/>
                  <a:gd name="T27" fmla="*/ 5 h 69"/>
                  <a:gd name="T28" fmla="*/ 6 w 52"/>
                  <a:gd name="T29" fmla="*/ 31 h 69"/>
                  <a:gd name="T30" fmla="*/ 12 w 52"/>
                  <a:gd name="T31" fmla="*/ 4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69">
                    <a:moveTo>
                      <a:pt x="12" y="42"/>
                    </a:moveTo>
                    <a:cubicBezTo>
                      <a:pt x="12" y="43"/>
                      <a:pt x="12" y="43"/>
                      <a:pt x="13" y="44"/>
                    </a:cubicBezTo>
                    <a:cubicBezTo>
                      <a:pt x="15" y="47"/>
                      <a:pt x="17" y="49"/>
                      <a:pt x="19" y="51"/>
                    </a:cubicBezTo>
                    <a:cubicBezTo>
                      <a:pt x="25" y="59"/>
                      <a:pt x="34" y="64"/>
                      <a:pt x="45" y="69"/>
                    </a:cubicBezTo>
                    <a:cubicBezTo>
                      <a:pt x="45" y="69"/>
                      <a:pt x="45" y="69"/>
                      <a:pt x="46" y="69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1" y="64"/>
                      <a:pt x="50" y="64"/>
                      <a:pt x="49" y="63"/>
                    </a:cubicBezTo>
                    <a:cubicBezTo>
                      <a:pt x="36" y="58"/>
                      <a:pt x="26" y="50"/>
                      <a:pt x="19" y="40"/>
                    </a:cubicBezTo>
                    <a:cubicBezTo>
                      <a:pt x="19" y="40"/>
                      <a:pt x="19" y="40"/>
                      <a:pt x="19" y="39"/>
                    </a:cubicBezTo>
                    <a:cubicBezTo>
                      <a:pt x="16" y="35"/>
                      <a:pt x="13" y="30"/>
                      <a:pt x="12" y="25"/>
                    </a:cubicBezTo>
                    <a:cubicBezTo>
                      <a:pt x="9" y="18"/>
                      <a:pt x="7" y="9"/>
                      <a:pt x="7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1" y="14"/>
                      <a:pt x="3" y="23"/>
                      <a:pt x="6" y="31"/>
                    </a:cubicBezTo>
                    <a:cubicBezTo>
                      <a:pt x="8" y="35"/>
                      <a:pt x="9" y="39"/>
                      <a:pt x="12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155"/>
              <p:cNvSpPr/>
              <p:nvPr/>
            </p:nvSpPr>
            <p:spPr bwMode="auto">
              <a:xfrm>
                <a:off x="7361238" y="5694363"/>
                <a:ext cx="301625" cy="414338"/>
              </a:xfrm>
              <a:custGeom>
                <a:avLst/>
                <a:gdLst>
                  <a:gd name="T0" fmla="*/ 133 w 134"/>
                  <a:gd name="T1" fmla="*/ 121 h 184"/>
                  <a:gd name="T2" fmla="*/ 131 w 134"/>
                  <a:gd name="T3" fmla="*/ 107 h 184"/>
                  <a:gd name="T4" fmla="*/ 124 w 134"/>
                  <a:gd name="T5" fmla="*/ 80 h 184"/>
                  <a:gd name="T6" fmla="*/ 124 w 134"/>
                  <a:gd name="T7" fmla="*/ 79 h 184"/>
                  <a:gd name="T8" fmla="*/ 61 w 134"/>
                  <a:gd name="T9" fmla="*/ 8 h 184"/>
                  <a:gd name="T10" fmla="*/ 48 w 134"/>
                  <a:gd name="T11" fmla="*/ 3 h 184"/>
                  <a:gd name="T12" fmla="*/ 41 w 134"/>
                  <a:gd name="T13" fmla="*/ 1 h 184"/>
                  <a:gd name="T14" fmla="*/ 37 w 134"/>
                  <a:gd name="T15" fmla="*/ 1 h 184"/>
                  <a:gd name="T16" fmla="*/ 33 w 134"/>
                  <a:gd name="T17" fmla="*/ 0 h 184"/>
                  <a:gd name="T18" fmla="*/ 9 w 134"/>
                  <a:gd name="T19" fmla="*/ 9 h 184"/>
                  <a:gd name="T20" fmla="*/ 6 w 134"/>
                  <a:gd name="T21" fmla="*/ 14 h 184"/>
                  <a:gd name="T22" fmla="*/ 8 w 134"/>
                  <a:gd name="T23" fmla="*/ 25 h 184"/>
                  <a:gd name="T24" fmla="*/ 9 w 134"/>
                  <a:gd name="T25" fmla="*/ 25 h 184"/>
                  <a:gd name="T26" fmla="*/ 33 w 134"/>
                  <a:gd name="T27" fmla="*/ 34 h 184"/>
                  <a:gd name="T28" fmla="*/ 37 w 134"/>
                  <a:gd name="T29" fmla="*/ 37 h 184"/>
                  <a:gd name="T30" fmla="*/ 41 w 134"/>
                  <a:gd name="T31" fmla="*/ 39 h 184"/>
                  <a:gd name="T32" fmla="*/ 48 w 134"/>
                  <a:gd name="T33" fmla="*/ 43 h 184"/>
                  <a:gd name="T34" fmla="*/ 76 w 134"/>
                  <a:gd name="T35" fmla="*/ 73 h 184"/>
                  <a:gd name="T36" fmla="*/ 91 w 134"/>
                  <a:gd name="T37" fmla="*/ 162 h 184"/>
                  <a:gd name="T38" fmla="*/ 111 w 134"/>
                  <a:gd name="T39" fmla="*/ 175 h 184"/>
                  <a:gd name="T40" fmla="*/ 124 w 134"/>
                  <a:gd name="T41" fmla="*/ 165 h 184"/>
                  <a:gd name="T42" fmla="*/ 133 w 134"/>
                  <a:gd name="T43" fmla="*/ 140 h 184"/>
                  <a:gd name="T44" fmla="*/ 133 w 134"/>
                  <a:gd name="T45" fmla="*/ 12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4" h="184">
                    <a:moveTo>
                      <a:pt x="133" y="121"/>
                    </a:moveTo>
                    <a:cubicBezTo>
                      <a:pt x="133" y="116"/>
                      <a:pt x="132" y="111"/>
                      <a:pt x="131" y="107"/>
                    </a:cubicBezTo>
                    <a:cubicBezTo>
                      <a:pt x="129" y="97"/>
                      <a:pt x="127" y="88"/>
                      <a:pt x="124" y="80"/>
                    </a:cubicBezTo>
                    <a:cubicBezTo>
                      <a:pt x="124" y="80"/>
                      <a:pt x="124" y="79"/>
                      <a:pt x="124" y="79"/>
                    </a:cubicBezTo>
                    <a:cubicBezTo>
                      <a:pt x="113" y="48"/>
                      <a:pt x="92" y="23"/>
                      <a:pt x="61" y="8"/>
                    </a:cubicBezTo>
                    <a:cubicBezTo>
                      <a:pt x="57" y="6"/>
                      <a:pt x="53" y="5"/>
                      <a:pt x="48" y="3"/>
                    </a:cubicBezTo>
                    <a:cubicBezTo>
                      <a:pt x="46" y="2"/>
                      <a:pt x="44" y="2"/>
                      <a:pt x="41" y="1"/>
                    </a:cubicBezTo>
                    <a:cubicBezTo>
                      <a:pt x="40" y="1"/>
                      <a:pt x="39" y="1"/>
                      <a:pt x="37" y="1"/>
                    </a:cubicBezTo>
                    <a:cubicBezTo>
                      <a:pt x="36" y="0"/>
                      <a:pt x="35" y="0"/>
                      <a:pt x="33" y="0"/>
                    </a:cubicBezTo>
                    <a:cubicBezTo>
                      <a:pt x="24" y="0"/>
                      <a:pt x="15" y="2"/>
                      <a:pt x="9" y="9"/>
                    </a:cubicBezTo>
                    <a:cubicBezTo>
                      <a:pt x="8" y="10"/>
                      <a:pt x="7" y="12"/>
                      <a:pt x="6" y="14"/>
                    </a:cubicBezTo>
                    <a:cubicBezTo>
                      <a:pt x="2" y="21"/>
                      <a:pt x="0" y="23"/>
                      <a:pt x="8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8" y="28"/>
                      <a:pt x="26" y="31"/>
                      <a:pt x="33" y="34"/>
                    </a:cubicBezTo>
                    <a:cubicBezTo>
                      <a:pt x="35" y="35"/>
                      <a:pt x="36" y="36"/>
                      <a:pt x="37" y="37"/>
                    </a:cubicBezTo>
                    <a:cubicBezTo>
                      <a:pt x="39" y="37"/>
                      <a:pt x="40" y="38"/>
                      <a:pt x="41" y="39"/>
                    </a:cubicBezTo>
                    <a:cubicBezTo>
                      <a:pt x="44" y="40"/>
                      <a:pt x="46" y="42"/>
                      <a:pt x="48" y="43"/>
                    </a:cubicBezTo>
                    <a:cubicBezTo>
                      <a:pt x="59" y="51"/>
                      <a:pt x="69" y="61"/>
                      <a:pt x="76" y="73"/>
                    </a:cubicBezTo>
                    <a:cubicBezTo>
                      <a:pt x="91" y="96"/>
                      <a:pt x="97" y="127"/>
                      <a:pt x="91" y="162"/>
                    </a:cubicBezTo>
                    <a:cubicBezTo>
                      <a:pt x="88" y="178"/>
                      <a:pt x="94" y="184"/>
                      <a:pt x="111" y="175"/>
                    </a:cubicBezTo>
                    <a:cubicBezTo>
                      <a:pt x="117" y="172"/>
                      <a:pt x="121" y="169"/>
                      <a:pt x="124" y="165"/>
                    </a:cubicBezTo>
                    <a:cubicBezTo>
                      <a:pt x="129" y="158"/>
                      <a:pt x="132" y="149"/>
                      <a:pt x="133" y="140"/>
                    </a:cubicBezTo>
                    <a:cubicBezTo>
                      <a:pt x="134" y="134"/>
                      <a:pt x="134" y="127"/>
                      <a:pt x="133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156"/>
              <p:cNvSpPr/>
              <p:nvPr/>
            </p:nvSpPr>
            <p:spPr bwMode="auto">
              <a:xfrm>
                <a:off x="7783513" y="5665788"/>
                <a:ext cx="141288" cy="160338"/>
              </a:xfrm>
              <a:custGeom>
                <a:avLst/>
                <a:gdLst>
                  <a:gd name="T0" fmla="*/ 57 w 63"/>
                  <a:gd name="T1" fmla="*/ 66 h 71"/>
                  <a:gd name="T2" fmla="*/ 62 w 63"/>
                  <a:gd name="T3" fmla="*/ 62 h 71"/>
                  <a:gd name="T4" fmla="*/ 62 w 63"/>
                  <a:gd name="T5" fmla="*/ 49 h 71"/>
                  <a:gd name="T6" fmla="*/ 59 w 63"/>
                  <a:gd name="T7" fmla="*/ 37 h 71"/>
                  <a:gd name="T8" fmla="*/ 57 w 63"/>
                  <a:gd name="T9" fmla="*/ 30 h 71"/>
                  <a:gd name="T10" fmla="*/ 22 w 63"/>
                  <a:gd name="T11" fmla="*/ 2 h 71"/>
                  <a:gd name="T12" fmla="*/ 14 w 63"/>
                  <a:gd name="T13" fmla="*/ 0 h 71"/>
                  <a:gd name="T14" fmla="*/ 13 w 63"/>
                  <a:gd name="T15" fmla="*/ 0 h 71"/>
                  <a:gd name="T16" fmla="*/ 12 w 63"/>
                  <a:gd name="T17" fmla="*/ 1 h 71"/>
                  <a:gd name="T18" fmla="*/ 11 w 63"/>
                  <a:gd name="T19" fmla="*/ 2 h 71"/>
                  <a:gd name="T20" fmla="*/ 4 w 63"/>
                  <a:gd name="T21" fmla="*/ 7 h 71"/>
                  <a:gd name="T22" fmla="*/ 0 w 63"/>
                  <a:gd name="T23" fmla="*/ 10 h 71"/>
                  <a:gd name="T24" fmla="*/ 3 w 63"/>
                  <a:gd name="T25" fmla="*/ 10 h 71"/>
                  <a:gd name="T26" fmla="*/ 4 w 63"/>
                  <a:gd name="T27" fmla="*/ 10 h 71"/>
                  <a:gd name="T28" fmla="*/ 22 w 63"/>
                  <a:gd name="T29" fmla="*/ 17 h 71"/>
                  <a:gd name="T30" fmla="*/ 36 w 63"/>
                  <a:gd name="T31" fmla="*/ 30 h 71"/>
                  <a:gd name="T32" fmla="*/ 49 w 63"/>
                  <a:gd name="T33" fmla="*/ 67 h 71"/>
                  <a:gd name="T34" fmla="*/ 49 w 63"/>
                  <a:gd name="T35" fmla="*/ 71 h 71"/>
                  <a:gd name="T36" fmla="*/ 57 w 63"/>
                  <a:gd name="T37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71">
                    <a:moveTo>
                      <a:pt x="57" y="66"/>
                    </a:moveTo>
                    <a:cubicBezTo>
                      <a:pt x="59" y="65"/>
                      <a:pt x="61" y="63"/>
                      <a:pt x="62" y="62"/>
                    </a:cubicBezTo>
                    <a:cubicBezTo>
                      <a:pt x="63" y="58"/>
                      <a:pt x="63" y="54"/>
                      <a:pt x="62" y="49"/>
                    </a:cubicBezTo>
                    <a:cubicBezTo>
                      <a:pt x="62" y="45"/>
                      <a:pt x="61" y="41"/>
                      <a:pt x="59" y="37"/>
                    </a:cubicBezTo>
                    <a:cubicBezTo>
                      <a:pt x="59" y="34"/>
                      <a:pt x="58" y="32"/>
                      <a:pt x="57" y="30"/>
                    </a:cubicBezTo>
                    <a:cubicBezTo>
                      <a:pt x="50" y="16"/>
                      <a:pt x="37" y="6"/>
                      <a:pt x="22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10" y="11"/>
                      <a:pt x="17" y="14"/>
                      <a:pt x="22" y="17"/>
                    </a:cubicBezTo>
                    <a:cubicBezTo>
                      <a:pt x="27" y="21"/>
                      <a:pt x="32" y="25"/>
                      <a:pt x="36" y="30"/>
                    </a:cubicBezTo>
                    <a:cubicBezTo>
                      <a:pt x="44" y="40"/>
                      <a:pt x="49" y="53"/>
                      <a:pt x="49" y="67"/>
                    </a:cubicBezTo>
                    <a:cubicBezTo>
                      <a:pt x="49" y="68"/>
                      <a:pt x="49" y="70"/>
                      <a:pt x="49" y="71"/>
                    </a:cubicBezTo>
                    <a:cubicBezTo>
                      <a:pt x="52" y="70"/>
                      <a:pt x="54" y="68"/>
                      <a:pt x="57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157"/>
              <p:cNvSpPr/>
              <p:nvPr/>
            </p:nvSpPr>
            <p:spPr bwMode="auto">
              <a:xfrm>
                <a:off x="7620000" y="5697538"/>
                <a:ext cx="265113" cy="195263"/>
              </a:xfrm>
              <a:custGeom>
                <a:avLst/>
                <a:gdLst>
                  <a:gd name="T0" fmla="*/ 103 w 118"/>
                  <a:gd name="T1" fmla="*/ 71 h 87"/>
                  <a:gd name="T2" fmla="*/ 118 w 118"/>
                  <a:gd name="T3" fmla="*/ 53 h 87"/>
                  <a:gd name="T4" fmla="*/ 95 w 118"/>
                  <a:gd name="T5" fmla="*/ 9 h 87"/>
                  <a:gd name="T6" fmla="*/ 76 w 118"/>
                  <a:gd name="T7" fmla="*/ 1 h 87"/>
                  <a:gd name="T8" fmla="*/ 67 w 118"/>
                  <a:gd name="T9" fmla="*/ 0 h 87"/>
                  <a:gd name="T10" fmla="*/ 51 w 118"/>
                  <a:gd name="T11" fmla="*/ 12 h 87"/>
                  <a:gd name="T12" fmla="*/ 37 w 118"/>
                  <a:gd name="T13" fmla="*/ 22 h 87"/>
                  <a:gd name="T14" fmla="*/ 9 w 118"/>
                  <a:gd name="T15" fmla="*/ 41 h 87"/>
                  <a:gd name="T16" fmla="*/ 9 w 118"/>
                  <a:gd name="T17" fmla="*/ 66 h 87"/>
                  <a:gd name="T18" fmla="*/ 17 w 118"/>
                  <a:gd name="T19" fmla="*/ 87 h 87"/>
                  <a:gd name="T20" fmla="*/ 19 w 118"/>
                  <a:gd name="T21" fmla="*/ 85 h 87"/>
                  <a:gd name="T22" fmla="*/ 27 w 118"/>
                  <a:gd name="T23" fmla="*/ 77 h 87"/>
                  <a:gd name="T24" fmla="*/ 35 w 118"/>
                  <a:gd name="T25" fmla="*/ 70 h 87"/>
                  <a:gd name="T26" fmla="*/ 37 w 118"/>
                  <a:gd name="T27" fmla="*/ 68 h 87"/>
                  <a:gd name="T28" fmla="*/ 40 w 118"/>
                  <a:gd name="T29" fmla="*/ 57 h 87"/>
                  <a:gd name="T30" fmla="*/ 44 w 118"/>
                  <a:gd name="T31" fmla="*/ 56 h 87"/>
                  <a:gd name="T32" fmla="*/ 45 w 118"/>
                  <a:gd name="T33" fmla="*/ 62 h 87"/>
                  <a:gd name="T34" fmla="*/ 40 w 118"/>
                  <a:gd name="T35" fmla="*/ 72 h 87"/>
                  <a:gd name="T36" fmla="*/ 37 w 118"/>
                  <a:gd name="T37" fmla="*/ 75 h 87"/>
                  <a:gd name="T38" fmla="*/ 29 w 118"/>
                  <a:gd name="T39" fmla="*/ 81 h 87"/>
                  <a:gd name="T40" fmla="*/ 42 w 118"/>
                  <a:gd name="T41" fmla="*/ 79 h 87"/>
                  <a:gd name="T42" fmla="*/ 45 w 118"/>
                  <a:gd name="T43" fmla="*/ 76 h 87"/>
                  <a:gd name="T44" fmla="*/ 51 w 118"/>
                  <a:gd name="T45" fmla="*/ 64 h 87"/>
                  <a:gd name="T46" fmla="*/ 61 w 118"/>
                  <a:gd name="T47" fmla="*/ 54 h 87"/>
                  <a:gd name="T48" fmla="*/ 62 w 118"/>
                  <a:gd name="T49" fmla="*/ 52 h 87"/>
                  <a:gd name="T50" fmla="*/ 65 w 118"/>
                  <a:gd name="T51" fmla="*/ 36 h 87"/>
                  <a:gd name="T52" fmla="*/ 68 w 118"/>
                  <a:gd name="T53" fmla="*/ 31 h 87"/>
                  <a:gd name="T54" fmla="*/ 76 w 118"/>
                  <a:gd name="T55" fmla="*/ 16 h 87"/>
                  <a:gd name="T56" fmla="*/ 78 w 118"/>
                  <a:gd name="T57" fmla="*/ 19 h 87"/>
                  <a:gd name="T58" fmla="*/ 72 w 118"/>
                  <a:gd name="T59" fmla="*/ 33 h 87"/>
                  <a:gd name="T60" fmla="*/ 67 w 118"/>
                  <a:gd name="T61" fmla="*/ 44 h 87"/>
                  <a:gd name="T62" fmla="*/ 67 w 118"/>
                  <a:gd name="T63" fmla="*/ 52 h 87"/>
                  <a:gd name="T64" fmla="*/ 67 w 118"/>
                  <a:gd name="T65" fmla="*/ 53 h 87"/>
                  <a:gd name="T66" fmla="*/ 74 w 118"/>
                  <a:gd name="T67" fmla="*/ 53 h 87"/>
                  <a:gd name="T68" fmla="*/ 77 w 118"/>
                  <a:gd name="T69" fmla="*/ 51 h 87"/>
                  <a:gd name="T70" fmla="*/ 95 w 118"/>
                  <a:gd name="T71" fmla="*/ 37 h 87"/>
                  <a:gd name="T72" fmla="*/ 104 w 118"/>
                  <a:gd name="T73" fmla="*/ 31 h 87"/>
                  <a:gd name="T74" fmla="*/ 95 w 118"/>
                  <a:gd name="T75" fmla="*/ 43 h 87"/>
                  <a:gd name="T76" fmla="*/ 79 w 118"/>
                  <a:gd name="T77" fmla="*/ 55 h 87"/>
                  <a:gd name="T78" fmla="*/ 89 w 118"/>
                  <a:gd name="T79" fmla="*/ 58 h 87"/>
                  <a:gd name="T80" fmla="*/ 98 w 118"/>
                  <a:gd name="T81" fmla="*/ 6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8" h="87">
                    <a:moveTo>
                      <a:pt x="103" y="71"/>
                    </a:moveTo>
                    <a:cubicBezTo>
                      <a:pt x="103" y="71"/>
                      <a:pt x="103" y="71"/>
                      <a:pt x="103" y="71"/>
                    </a:cubicBezTo>
                    <a:cubicBezTo>
                      <a:pt x="108" y="68"/>
                      <a:pt x="112" y="64"/>
                      <a:pt x="117" y="61"/>
                    </a:cubicBezTo>
                    <a:cubicBezTo>
                      <a:pt x="117" y="58"/>
                      <a:pt x="118" y="56"/>
                      <a:pt x="118" y="53"/>
                    </a:cubicBezTo>
                    <a:cubicBezTo>
                      <a:pt x="117" y="40"/>
                      <a:pt x="113" y="28"/>
                      <a:pt x="105" y="18"/>
                    </a:cubicBezTo>
                    <a:cubicBezTo>
                      <a:pt x="102" y="15"/>
                      <a:pt x="99" y="12"/>
                      <a:pt x="95" y="9"/>
                    </a:cubicBezTo>
                    <a:cubicBezTo>
                      <a:pt x="90" y="5"/>
                      <a:pt x="84" y="2"/>
                      <a:pt x="77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3" y="0"/>
                      <a:pt x="70" y="0"/>
                      <a:pt x="68" y="0"/>
                    </a:cubicBezTo>
                    <a:cubicBezTo>
                      <a:pt x="68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3" y="54"/>
                      <a:pt x="6" y="60"/>
                      <a:pt x="9" y="66"/>
                    </a:cubicBezTo>
                    <a:cubicBezTo>
                      <a:pt x="11" y="70"/>
                      <a:pt x="12" y="73"/>
                      <a:pt x="14" y="77"/>
                    </a:cubicBezTo>
                    <a:cubicBezTo>
                      <a:pt x="15" y="80"/>
                      <a:pt x="16" y="83"/>
                      <a:pt x="17" y="87"/>
                    </a:cubicBezTo>
                    <a:cubicBezTo>
                      <a:pt x="17" y="86"/>
                      <a:pt x="18" y="86"/>
                      <a:pt x="18" y="86"/>
                    </a:cubicBezTo>
                    <a:cubicBezTo>
                      <a:pt x="19" y="86"/>
                      <a:pt x="19" y="85"/>
                      <a:pt x="19" y="85"/>
                    </a:cubicBezTo>
                    <a:cubicBezTo>
                      <a:pt x="19" y="85"/>
                      <a:pt x="20" y="85"/>
                      <a:pt x="20" y="85"/>
                    </a:cubicBezTo>
                    <a:cubicBezTo>
                      <a:pt x="22" y="82"/>
                      <a:pt x="24" y="80"/>
                      <a:pt x="27" y="77"/>
                    </a:cubicBezTo>
                    <a:cubicBezTo>
                      <a:pt x="29" y="75"/>
                      <a:pt x="32" y="73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70"/>
                      <a:pt x="36" y="69"/>
                      <a:pt x="36" y="69"/>
                    </a:cubicBezTo>
                    <a:cubicBezTo>
                      <a:pt x="37" y="69"/>
                      <a:pt x="37" y="68"/>
                      <a:pt x="37" y="68"/>
                    </a:cubicBezTo>
                    <a:cubicBezTo>
                      <a:pt x="37" y="68"/>
                      <a:pt x="38" y="67"/>
                      <a:pt x="38" y="67"/>
                    </a:cubicBezTo>
                    <a:cubicBezTo>
                      <a:pt x="40" y="64"/>
                      <a:pt x="40" y="60"/>
                      <a:pt x="40" y="57"/>
                    </a:cubicBezTo>
                    <a:cubicBezTo>
                      <a:pt x="40" y="55"/>
                      <a:pt x="41" y="54"/>
                      <a:pt x="42" y="54"/>
                    </a:cubicBezTo>
                    <a:cubicBezTo>
                      <a:pt x="43" y="54"/>
                      <a:pt x="44" y="55"/>
                      <a:pt x="4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8"/>
                      <a:pt x="45" y="60"/>
                      <a:pt x="45" y="62"/>
                    </a:cubicBezTo>
                    <a:cubicBezTo>
                      <a:pt x="44" y="64"/>
                      <a:pt x="43" y="67"/>
                      <a:pt x="42" y="69"/>
                    </a:cubicBezTo>
                    <a:cubicBezTo>
                      <a:pt x="41" y="70"/>
                      <a:pt x="41" y="71"/>
                      <a:pt x="40" y="72"/>
                    </a:cubicBezTo>
                    <a:cubicBezTo>
                      <a:pt x="39" y="72"/>
                      <a:pt x="38" y="73"/>
                      <a:pt x="38" y="74"/>
                    </a:cubicBezTo>
                    <a:cubicBezTo>
                      <a:pt x="37" y="74"/>
                      <a:pt x="37" y="74"/>
                      <a:pt x="37" y="75"/>
                    </a:cubicBezTo>
                    <a:cubicBezTo>
                      <a:pt x="34" y="77"/>
                      <a:pt x="32" y="79"/>
                      <a:pt x="30" y="81"/>
                    </a:cubicBezTo>
                    <a:cubicBezTo>
                      <a:pt x="30" y="81"/>
                      <a:pt x="29" y="81"/>
                      <a:pt x="29" y="81"/>
                    </a:cubicBezTo>
                    <a:cubicBezTo>
                      <a:pt x="32" y="80"/>
                      <a:pt x="34" y="80"/>
                      <a:pt x="37" y="79"/>
                    </a:cubicBezTo>
                    <a:cubicBezTo>
                      <a:pt x="38" y="79"/>
                      <a:pt x="40" y="79"/>
                      <a:pt x="42" y="79"/>
                    </a:cubicBezTo>
                    <a:cubicBezTo>
                      <a:pt x="42" y="79"/>
                      <a:pt x="43" y="79"/>
                      <a:pt x="43" y="79"/>
                    </a:cubicBezTo>
                    <a:cubicBezTo>
                      <a:pt x="43" y="78"/>
                      <a:pt x="44" y="77"/>
                      <a:pt x="45" y="76"/>
                    </a:cubicBezTo>
                    <a:cubicBezTo>
                      <a:pt x="46" y="74"/>
                      <a:pt x="47" y="73"/>
                      <a:pt x="48" y="71"/>
                    </a:cubicBezTo>
                    <a:cubicBezTo>
                      <a:pt x="49" y="69"/>
                      <a:pt x="49" y="66"/>
                      <a:pt x="51" y="64"/>
                    </a:cubicBezTo>
                    <a:cubicBezTo>
                      <a:pt x="51" y="63"/>
                      <a:pt x="52" y="61"/>
                      <a:pt x="54" y="60"/>
                    </a:cubicBezTo>
                    <a:cubicBezTo>
                      <a:pt x="56" y="57"/>
                      <a:pt x="58" y="56"/>
                      <a:pt x="61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3"/>
                      <a:pt x="62" y="53"/>
                      <a:pt x="62" y="52"/>
                    </a:cubicBezTo>
                    <a:cubicBezTo>
                      <a:pt x="62" y="51"/>
                      <a:pt x="62" y="50"/>
                      <a:pt x="62" y="49"/>
                    </a:cubicBezTo>
                    <a:cubicBezTo>
                      <a:pt x="62" y="45"/>
                      <a:pt x="63" y="40"/>
                      <a:pt x="65" y="36"/>
                    </a:cubicBezTo>
                    <a:cubicBezTo>
                      <a:pt x="66" y="34"/>
                      <a:pt x="67" y="33"/>
                      <a:pt x="67" y="32"/>
                    </a:cubicBezTo>
                    <a:cubicBezTo>
                      <a:pt x="67" y="31"/>
                      <a:pt x="68" y="31"/>
                      <a:pt x="68" y="31"/>
                    </a:cubicBezTo>
                    <a:cubicBezTo>
                      <a:pt x="70" y="27"/>
                      <a:pt x="72" y="22"/>
                      <a:pt x="73" y="18"/>
                    </a:cubicBezTo>
                    <a:cubicBezTo>
                      <a:pt x="73" y="17"/>
                      <a:pt x="74" y="16"/>
                      <a:pt x="76" y="16"/>
                    </a:cubicBezTo>
                    <a:cubicBezTo>
                      <a:pt x="76" y="16"/>
                      <a:pt x="76" y="16"/>
                      <a:pt x="77" y="17"/>
                    </a:cubicBezTo>
                    <a:cubicBezTo>
                      <a:pt x="77" y="17"/>
                      <a:pt x="78" y="18"/>
                      <a:pt x="78" y="19"/>
                    </a:cubicBezTo>
                    <a:cubicBezTo>
                      <a:pt x="77" y="20"/>
                      <a:pt x="77" y="21"/>
                      <a:pt x="77" y="22"/>
                    </a:cubicBezTo>
                    <a:cubicBezTo>
                      <a:pt x="76" y="26"/>
                      <a:pt x="74" y="30"/>
                      <a:pt x="72" y="33"/>
                    </a:cubicBezTo>
                    <a:cubicBezTo>
                      <a:pt x="71" y="35"/>
                      <a:pt x="70" y="36"/>
                      <a:pt x="69" y="38"/>
                    </a:cubicBezTo>
                    <a:cubicBezTo>
                      <a:pt x="68" y="40"/>
                      <a:pt x="68" y="42"/>
                      <a:pt x="67" y="44"/>
                    </a:cubicBezTo>
                    <a:cubicBezTo>
                      <a:pt x="67" y="45"/>
                      <a:pt x="67" y="47"/>
                      <a:pt x="67" y="49"/>
                    </a:cubicBezTo>
                    <a:cubicBezTo>
                      <a:pt x="67" y="50"/>
                      <a:pt x="67" y="51"/>
                      <a:pt x="67" y="52"/>
                    </a:cubicBezTo>
                    <a:cubicBezTo>
                      <a:pt x="67" y="52"/>
                      <a:pt x="67" y="53"/>
                      <a:pt x="67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69" y="53"/>
                      <a:pt x="70" y="53"/>
                      <a:pt x="71" y="53"/>
                    </a:cubicBezTo>
                    <a:cubicBezTo>
                      <a:pt x="72" y="53"/>
                      <a:pt x="73" y="53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5" y="53"/>
                      <a:pt x="76" y="52"/>
                      <a:pt x="77" y="51"/>
                    </a:cubicBezTo>
                    <a:cubicBezTo>
                      <a:pt x="81" y="48"/>
                      <a:pt x="85" y="45"/>
                      <a:pt x="89" y="42"/>
                    </a:cubicBezTo>
                    <a:cubicBezTo>
                      <a:pt x="91" y="41"/>
                      <a:pt x="93" y="39"/>
                      <a:pt x="95" y="37"/>
                    </a:cubicBezTo>
                    <a:cubicBezTo>
                      <a:pt x="97" y="35"/>
                      <a:pt x="99" y="33"/>
                      <a:pt x="101" y="31"/>
                    </a:cubicBezTo>
                    <a:cubicBezTo>
                      <a:pt x="102" y="30"/>
                      <a:pt x="103" y="30"/>
                      <a:pt x="104" y="31"/>
                    </a:cubicBezTo>
                    <a:cubicBezTo>
                      <a:pt x="105" y="32"/>
                      <a:pt x="105" y="33"/>
                      <a:pt x="104" y="34"/>
                    </a:cubicBezTo>
                    <a:cubicBezTo>
                      <a:pt x="102" y="37"/>
                      <a:pt x="99" y="40"/>
                      <a:pt x="95" y="43"/>
                    </a:cubicBezTo>
                    <a:cubicBezTo>
                      <a:pt x="94" y="44"/>
                      <a:pt x="93" y="45"/>
                      <a:pt x="92" y="46"/>
                    </a:cubicBezTo>
                    <a:cubicBezTo>
                      <a:pt x="88" y="49"/>
                      <a:pt x="84" y="52"/>
                      <a:pt x="79" y="55"/>
                    </a:cubicBezTo>
                    <a:cubicBezTo>
                      <a:pt x="81" y="56"/>
                      <a:pt x="82" y="57"/>
                      <a:pt x="84" y="59"/>
                    </a:cubicBezTo>
                    <a:cubicBezTo>
                      <a:pt x="86" y="58"/>
                      <a:pt x="88" y="58"/>
                      <a:pt x="89" y="58"/>
                    </a:cubicBezTo>
                    <a:cubicBezTo>
                      <a:pt x="92" y="59"/>
                      <a:pt x="94" y="59"/>
                      <a:pt x="95" y="60"/>
                    </a:cubicBezTo>
                    <a:cubicBezTo>
                      <a:pt x="96" y="60"/>
                      <a:pt x="98" y="61"/>
                      <a:pt x="98" y="62"/>
                    </a:cubicBezTo>
                    <a:cubicBezTo>
                      <a:pt x="101" y="64"/>
                      <a:pt x="102" y="67"/>
                      <a:pt x="103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158"/>
              <p:cNvSpPr/>
              <p:nvPr/>
            </p:nvSpPr>
            <p:spPr bwMode="auto">
              <a:xfrm>
                <a:off x="7459663" y="5595938"/>
                <a:ext cx="317500" cy="200025"/>
              </a:xfrm>
              <a:custGeom>
                <a:avLst/>
                <a:gdLst>
                  <a:gd name="T0" fmla="*/ 4 w 141"/>
                  <a:gd name="T1" fmla="*/ 38 h 89"/>
                  <a:gd name="T2" fmla="*/ 0 w 141"/>
                  <a:gd name="T3" fmla="*/ 41 h 89"/>
                  <a:gd name="T4" fmla="*/ 4 w 141"/>
                  <a:gd name="T5" fmla="*/ 42 h 89"/>
                  <a:gd name="T6" fmla="*/ 68 w 141"/>
                  <a:gd name="T7" fmla="*/ 89 h 89"/>
                  <a:gd name="T8" fmla="*/ 80 w 141"/>
                  <a:gd name="T9" fmla="*/ 81 h 89"/>
                  <a:gd name="T10" fmla="*/ 89 w 141"/>
                  <a:gd name="T11" fmla="*/ 74 h 89"/>
                  <a:gd name="T12" fmla="*/ 108 w 141"/>
                  <a:gd name="T13" fmla="*/ 61 h 89"/>
                  <a:gd name="T14" fmla="*/ 116 w 141"/>
                  <a:gd name="T15" fmla="*/ 56 h 89"/>
                  <a:gd name="T16" fmla="*/ 122 w 141"/>
                  <a:gd name="T17" fmla="*/ 52 h 89"/>
                  <a:gd name="T18" fmla="*/ 138 w 141"/>
                  <a:gd name="T19" fmla="*/ 40 h 89"/>
                  <a:gd name="T20" fmla="*/ 141 w 141"/>
                  <a:gd name="T21" fmla="*/ 39 h 89"/>
                  <a:gd name="T22" fmla="*/ 138 w 141"/>
                  <a:gd name="T23" fmla="*/ 25 h 89"/>
                  <a:gd name="T24" fmla="*/ 125 w 141"/>
                  <a:gd name="T25" fmla="*/ 0 h 89"/>
                  <a:gd name="T26" fmla="*/ 123 w 141"/>
                  <a:gd name="T27" fmla="*/ 6 h 89"/>
                  <a:gd name="T28" fmla="*/ 122 w 141"/>
                  <a:gd name="T29" fmla="*/ 8 h 89"/>
                  <a:gd name="T30" fmla="*/ 116 w 141"/>
                  <a:gd name="T31" fmla="*/ 13 h 89"/>
                  <a:gd name="T32" fmla="*/ 116 w 141"/>
                  <a:gd name="T33" fmla="*/ 27 h 89"/>
                  <a:gd name="T34" fmla="*/ 114 w 141"/>
                  <a:gd name="T35" fmla="*/ 30 h 89"/>
                  <a:gd name="T36" fmla="*/ 110 w 141"/>
                  <a:gd name="T37" fmla="*/ 37 h 89"/>
                  <a:gd name="T38" fmla="*/ 108 w 141"/>
                  <a:gd name="T39" fmla="*/ 39 h 89"/>
                  <a:gd name="T40" fmla="*/ 102 w 141"/>
                  <a:gd name="T41" fmla="*/ 41 h 89"/>
                  <a:gd name="T42" fmla="*/ 89 w 141"/>
                  <a:gd name="T43" fmla="*/ 39 h 89"/>
                  <a:gd name="T44" fmla="*/ 88 w 141"/>
                  <a:gd name="T45" fmla="*/ 39 h 89"/>
                  <a:gd name="T46" fmla="*/ 80 w 141"/>
                  <a:gd name="T47" fmla="*/ 33 h 89"/>
                  <a:gd name="T48" fmla="*/ 80 w 141"/>
                  <a:gd name="T49" fmla="*/ 32 h 89"/>
                  <a:gd name="T50" fmla="*/ 63 w 141"/>
                  <a:gd name="T51" fmla="*/ 30 h 89"/>
                  <a:gd name="T52" fmla="*/ 56 w 141"/>
                  <a:gd name="T53" fmla="*/ 25 h 89"/>
                  <a:gd name="T54" fmla="*/ 53 w 141"/>
                  <a:gd name="T55" fmla="*/ 18 h 89"/>
                  <a:gd name="T56" fmla="*/ 54 w 141"/>
                  <a:gd name="T57" fmla="*/ 5 h 89"/>
                  <a:gd name="T58" fmla="*/ 4 w 141"/>
                  <a:gd name="T59" fmla="*/ 3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1" h="89">
                    <a:moveTo>
                      <a:pt x="4" y="38"/>
                    </a:moveTo>
                    <a:cubicBezTo>
                      <a:pt x="3" y="39"/>
                      <a:pt x="1" y="40"/>
                      <a:pt x="0" y="41"/>
                    </a:cubicBezTo>
                    <a:cubicBezTo>
                      <a:pt x="2" y="41"/>
                      <a:pt x="3" y="42"/>
                      <a:pt x="4" y="42"/>
                    </a:cubicBezTo>
                    <a:cubicBezTo>
                      <a:pt x="32" y="51"/>
                      <a:pt x="53" y="67"/>
                      <a:pt x="68" y="89"/>
                    </a:cubicBezTo>
                    <a:cubicBezTo>
                      <a:pt x="72" y="86"/>
                      <a:pt x="76" y="83"/>
                      <a:pt x="80" y="81"/>
                    </a:cubicBezTo>
                    <a:cubicBezTo>
                      <a:pt x="83" y="79"/>
                      <a:pt x="86" y="76"/>
                      <a:pt x="89" y="74"/>
                    </a:cubicBezTo>
                    <a:cubicBezTo>
                      <a:pt x="95" y="70"/>
                      <a:pt x="102" y="66"/>
                      <a:pt x="108" y="61"/>
                    </a:cubicBezTo>
                    <a:cubicBezTo>
                      <a:pt x="110" y="60"/>
                      <a:pt x="113" y="58"/>
                      <a:pt x="116" y="56"/>
                    </a:cubicBezTo>
                    <a:cubicBezTo>
                      <a:pt x="118" y="55"/>
                      <a:pt x="119" y="53"/>
                      <a:pt x="122" y="52"/>
                    </a:cubicBezTo>
                    <a:cubicBezTo>
                      <a:pt x="127" y="48"/>
                      <a:pt x="133" y="44"/>
                      <a:pt x="138" y="40"/>
                    </a:cubicBezTo>
                    <a:cubicBezTo>
                      <a:pt x="139" y="40"/>
                      <a:pt x="140" y="39"/>
                      <a:pt x="141" y="39"/>
                    </a:cubicBezTo>
                    <a:cubicBezTo>
                      <a:pt x="140" y="34"/>
                      <a:pt x="139" y="30"/>
                      <a:pt x="138" y="25"/>
                    </a:cubicBezTo>
                    <a:cubicBezTo>
                      <a:pt x="136" y="15"/>
                      <a:pt x="131" y="7"/>
                      <a:pt x="125" y="0"/>
                    </a:cubicBezTo>
                    <a:cubicBezTo>
                      <a:pt x="125" y="2"/>
                      <a:pt x="124" y="4"/>
                      <a:pt x="123" y="6"/>
                    </a:cubicBezTo>
                    <a:cubicBezTo>
                      <a:pt x="122" y="7"/>
                      <a:pt x="122" y="7"/>
                      <a:pt x="122" y="8"/>
                    </a:cubicBezTo>
                    <a:cubicBezTo>
                      <a:pt x="120" y="10"/>
                      <a:pt x="118" y="12"/>
                      <a:pt x="116" y="13"/>
                    </a:cubicBezTo>
                    <a:cubicBezTo>
                      <a:pt x="117" y="18"/>
                      <a:pt x="116" y="23"/>
                      <a:pt x="116" y="27"/>
                    </a:cubicBezTo>
                    <a:cubicBezTo>
                      <a:pt x="115" y="28"/>
                      <a:pt x="115" y="29"/>
                      <a:pt x="114" y="30"/>
                    </a:cubicBezTo>
                    <a:cubicBezTo>
                      <a:pt x="113" y="33"/>
                      <a:pt x="112" y="35"/>
                      <a:pt x="110" y="37"/>
                    </a:cubicBezTo>
                    <a:cubicBezTo>
                      <a:pt x="109" y="38"/>
                      <a:pt x="108" y="38"/>
                      <a:pt x="108" y="39"/>
                    </a:cubicBezTo>
                    <a:cubicBezTo>
                      <a:pt x="106" y="40"/>
                      <a:pt x="104" y="40"/>
                      <a:pt x="102" y="41"/>
                    </a:cubicBezTo>
                    <a:cubicBezTo>
                      <a:pt x="99" y="42"/>
                      <a:pt x="94" y="41"/>
                      <a:pt x="89" y="39"/>
                    </a:cubicBezTo>
                    <a:cubicBezTo>
                      <a:pt x="89" y="39"/>
                      <a:pt x="88" y="39"/>
                      <a:pt x="88" y="39"/>
                    </a:cubicBezTo>
                    <a:cubicBezTo>
                      <a:pt x="84" y="37"/>
                      <a:pt x="82" y="35"/>
                      <a:pt x="80" y="33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73" y="33"/>
                      <a:pt x="67" y="32"/>
                      <a:pt x="63" y="30"/>
                    </a:cubicBezTo>
                    <a:cubicBezTo>
                      <a:pt x="60" y="29"/>
                      <a:pt x="58" y="27"/>
                      <a:pt x="56" y="25"/>
                    </a:cubicBezTo>
                    <a:cubicBezTo>
                      <a:pt x="55" y="23"/>
                      <a:pt x="54" y="21"/>
                      <a:pt x="53" y="18"/>
                    </a:cubicBezTo>
                    <a:cubicBezTo>
                      <a:pt x="52" y="14"/>
                      <a:pt x="53" y="9"/>
                      <a:pt x="54" y="5"/>
                    </a:cubicBezTo>
                    <a:cubicBezTo>
                      <a:pt x="37" y="16"/>
                      <a:pt x="21" y="27"/>
                      <a:pt x="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159"/>
              <p:cNvSpPr/>
              <p:nvPr/>
            </p:nvSpPr>
            <p:spPr bwMode="auto">
              <a:xfrm>
                <a:off x="7939088" y="5591175"/>
                <a:ext cx="96838" cy="106363"/>
              </a:xfrm>
              <a:custGeom>
                <a:avLst/>
                <a:gdLst>
                  <a:gd name="T0" fmla="*/ 20 w 43"/>
                  <a:gd name="T1" fmla="*/ 21 h 47"/>
                  <a:gd name="T2" fmla="*/ 4 w 43"/>
                  <a:gd name="T3" fmla="*/ 33 h 47"/>
                  <a:gd name="T4" fmla="*/ 0 w 43"/>
                  <a:gd name="T5" fmla="*/ 36 h 47"/>
                  <a:gd name="T6" fmla="*/ 4 w 43"/>
                  <a:gd name="T7" fmla="*/ 43 h 47"/>
                  <a:gd name="T8" fmla="*/ 7 w 43"/>
                  <a:gd name="T9" fmla="*/ 47 h 47"/>
                  <a:gd name="T10" fmla="*/ 29 w 43"/>
                  <a:gd name="T11" fmla="*/ 30 h 47"/>
                  <a:gd name="T12" fmla="*/ 43 w 43"/>
                  <a:gd name="T13" fmla="*/ 25 h 47"/>
                  <a:gd name="T14" fmla="*/ 43 w 43"/>
                  <a:gd name="T15" fmla="*/ 22 h 47"/>
                  <a:gd name="T16" fmla="*/ 39 w 43"/>
                  <a:gd name="T17" fmla="*/ 13 h 47"/>
                  <a:gd name="T18" fmla="*/ 20 w 43"/>
                  <a:gd name="T19" fmla="*/ 2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47">
                    <a:moveTo>
                      <a:pt x="20" y="21"/>
                    </a:moveTo>
                    <a:cubicBezTo>
                      <a:pt x="15" y="25"/>
                      <a:pt x="9" y="29"/>
                      <a:pt x="4" y="33"/>
                    </a:cubicBezTo>
                    <a:cubicBezTo>
                      <a:pt x="2" y="34"/>
                      <a:pt x="1" y="35"/>
                      <a:pt x="0" y="36"/>
                    </a:cubicBezTo>
                    <a:cubicBezTo>
                      <a:pt x="1" y="38"/>
                      <a:pt x="3" y="41"/>
                      <a:pt x="4" y="43"/>
                    </a:cubicBezTo>
                    <a:cubicBezTo>
                      <a:pt x="5" y="44"/>
                      <a:pt x="6" y="46"/>
                      <a:pt x="7" y="47"/>
                    </a:cubicBezTo>
                    <a:cubicBezTo>
                      <a:pt x="14" y="41"/>
                      <a:pt x="21" y="36"/>
                      <a:pt x="29" y="30"/>
                    </a:cubicBezTo>
                    <a:cubicBezTo>
                      <a:pt x="36" y="34"/>
                      <a:pt x="43" y="31"/>
                      <a:pt x="43" y="25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0"/>
                      <a:pt x="42" y="17"/>
                      <a:pt x="39" y="13"/>
                    </a:cubicBezTo>
                    <a:cubicBezTo>
                      <a:pt x="28" y="0"/>
                      <a:pt x="15" y="10"/>
                      <a:pt x="20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160"/>
              <p:cNvSpPr/>
              <p:nvPr/>
            </p:nvSpPr>
            <p:spPr bwMode="auto">
              <a:xfrm>
                <a:off x="7659688" y="5883275"/>
                <a:ext cx="85725" cy="104775"/>
              </a:xfrm>
              <a:custGeom>
                <a:avLst/>
                <a:gdLst>
                  <a:gd name="T0" fmla="*/ 23 w 38"/>
                  <a:gd name="T1" fmla="*/ 0 h 46"/>
                  <a:gd name="T2" fmla="*/ 19 w 38"/>
                  <a:gd name="T3" fmla="*/ 1 h 46"/>
                  <a:gd name="T4" fmla="*/ 11 w 38"/>
                  <a:gd name="T5" fmla="*/ 3 h 46"/>
                  <a:gd name="T6" fmla="*/ 0 w 38"/>
                  <a:gd name="T7" fmla="*/ 8 h 46"/>
                  <a:gd name="T8" fmla="*/ 0 w 38"/>
                  <a:gd name="T9" fmla="*/ 8 h 46"/>
                  <a:gd name="T10" fmla="*/ 0 w 38"/>
                  <a:gd name="T11" fmla="*/ 10 h 46"/>
                  <a:gd name="T12" fmla="*/ 3 w 38"/>
                  <a:gd name="T13" fmla="*/ 22 h 46"/>
                  <a:gd name="T14" fmla="*/ 6 w 38"/>
                  <a:gd name="T15" fmla="*/ 46 h 46"/>
                  <a:gd name="T16" fmla="*/ 19 w 38"/>
                  <a:gd name="T17" fmla="*/ 37 h 46"/>
                  <a:gd name="T18" fmla="*/ 27 w 38"/>
                  <a:gd name="T19" fmla="*/ 31 h 46"/>
                  <a:gd name="T20" fmla="*/ 33 w 38"/>
                  <a:gd name="T21" fmla="*/ 27 h 46"/>
                  <a:gd name="T22" fmla="*/ 38 w 38"/>
                  <a:gd name="T23" fmla="*/ 23 h 46"/>
                  <a:gd name="T24" fmla="*/ 33 w 38"/>
                  <a:gd name="T25" fmla="*/ 21 h 46"/>
                  <a:gd name="T26" fmla="*/ 27 w 38"/>
                  <a:gd name="T27" fmla="*/ 16 h 46"/>
                  <a:gd name="T28" fmla="*/ 27 w 38"/>
                  <a:gd name="T29" fmla="*/ 15 h 46"/>
                  <a:gd name="T30" fmla="*/ 23 w 38"/>
                  <a:gd name="T31" fmla="*/ 9 h 46"/>
                  <a:gd name="T32" fmla="*/ 23 w 38"/>
                  <a:gd name="T33" fmla="*/ 1 h 46"/>
                  <a:gd name="T34" fmla="*/ 23 w 38"/>
                  <a:gd name="T3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46">
                    <a:moveTo>
                      <a:pt x="23" y="0"/>
                    </a:moveTo>
                    <a:cubicBezTo>
                      <a:pt x="22" y="1"/>
                      <a:pt x="20" y="1"/>
                      <a:pt x="19" y="1"/>
                    </a:cubicBezTo>
                    <a:cubicBezTo>
                      <a:pt x="16" y="2"/>
                      <a:pt x="14" y="2"/>
                      <a:pt x="11" y="3"/>
                    </a:cubicBezTo>
                    <a:cubicBezTo>
                      <a:pt x="8" y="4"/>
                      <a:pt x="4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14"/>
                      <a:pt x="2" y="18"/>
                      <a:pt x="3" y="22"/>
                    </a:cubicBezTo>
                    <a:cubicBezTo>
                      <a:pt x="4" y="30"/>
                      <a:pt x="5" y="38"/>
                      <a:pt x="6" y="46"/>
                    </a:cubicBezTo>
                    <a:cubicBezTo>
                      <a:pt x="10" y="43"/>
                      <a:pt x="14" y="40"/>
                      <a:pt x="19" y="37"/>
                    </a:cubicBezTo>
                    <a:cubicBezTo>
                      <a:pt x="21" y="35"/>
                      <a:pt x="24" y="33"/>
                      <a:pt x="27" y="31"/>
                    </a:cubicBezTo>
                    <a:cubicBezTo>
                      <a:pt x="29" y="30"/>
                      <a:pt x="30" y="28"/>
                      <a:pt x="33" y="27"/>
                    </a:cubicBezTo>
                    <a:cubicBezTo>
                      <a:pt x="34" y="25"/>
                      <a:pt x="36" y="24"/>
                      <a:pt x="38" y="23"/>
                    </a:cubicBezTo>
                    <a:cubicBezTo>
                      <a:pt x="36" y="22"/>
                      <a:pt x="34" y="21"/>
                      <a:pt x="33" y="21"/>
                    </a:cubicBezTo>
                    <a:cubicBezTo>
                      <a:pt x="30" y="19"/>
                      <a:pt x="29" y="18"/>
                      <a:pt x="27" y="16"/>
                    </a:cubicBezTo>
                    <a:cubicBezTo>
                      <a:pt x="27" y="16"/>
                      <a:pt x="27" y="16"/>
                      <a:pt x="27" y="15"/>
                    </a:cubicBezTo>
                    <a:cubicBezTo>
                      <a:pt x="25" y="13"/>
                      <a:pt x="24" y="11"/>
                      <a:pt x="23" y="9"/>
                    </a:cubicBezTo>
                    <a:cubicBezTo>
                      <a:pt x="23" y="6"/>
                      <a:pt x="23" y="3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161"/>
              <p:cNvSpPr/>
              <p:nvPr/>
            </p:nvSpPr>
            <p:spPr bwMode="auto">
              <a:xfrm>
                <a:off x="7808913" y="5449888"/>
                <a:ext cx="120650" cy="139700"/>
              </a:xfrm>
              <a:custGeom>
                <a:avLst/>
                <a:gdLst>
                  <a:gd name="T0" fmla="*/ 27 w 54"/>
                  <a:gd name="T1" fmla="*/ 23 h 62"/>
                  <a:gd name="T2" fmla="*/ 42 w 54"/>
                  <a:gd name="T3" fmla="*/ 62 h 62"/>
                  <a:gd name="T4" fmla="*/ 46 w 54"/>
                  <a:gd name="T5" fmla="*/ 58 h 62"/>
                  <a:gd name="T6" fmla="*/ 46 w 54"/>
                  <a:gd name="T7" fmla="*/ 23 h 62"/>
                  <a:gd name="T8" fmla="*/ 11 w 54"/>
                  <a:gd name="T9" fmla="*/ 0 h 62"/>
                  <a:gd name="T10" fmla="*/ 0 w 54"/>
                  <a:gd name="T11" fmla="*/ 2 h 62"/>
                  <a:gd name="T12" fmla="*/ 11 w 54"/>
                  <a:gd name="T13" fmla="*/ 9 h 62"/>
                  <a:gd name="T14" fmla="*/ 27 w 54"/>
                  <a:gd name="T15" fmla="*/ 2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62">
                    <a:moveTo>
                      <a:pt x="27" y="23"/>
                    </a:moveTo>
                    <a:cubicBezTo>
                      <a:pt x="35" y="33"/>
                      <a:pt x="40" y="46"/>
                      <a:pt x="42" y="62"/>
                    </a:cubicBezTo>
                    <a:cubicBezTo>
                      <a:pt x="44" y="61"/>
                      <a:pt x="45" y="59"/>
                      <a:pt x="46" y="58"/>
                    </a:cubicBezTo>
                    <a:cubicBezTo>
                      <a:pt x="54" y="48"/>
                      <a:pt x="53" y="34"/>
                      <a:pt x="46" y="23"/>
                    </a:cubicBezTo>
                    <a:cubicBezTo>
                      <a:pt x="39" y="11"/>
                      <a:pt x="25" y="1"/>
                      <a:pt x="11" y="0"/>
                    </a:cubicBezTo>
                    <a:cubicBezTo>
                      <a:pt x="7" y="0"/>
                      <a:pt x="3" y="1"/>
                      <a:pt x="0" y="2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7" y="12"/>
                      <a:pt x="23" y="17"/>
                      <a:pt x="2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162"/>
              <p:cNvSpPr/>
              <p:nvPr/>
            </p:nvSpPr>
            <p:spPr bwMode="auto">
              <a:xfrm>
                <a:off x="7897813" y="5387975"/>
                <a:ext cx="122238" cy="100013"/>
              </a:xfrm>
              <a:custGeom>
                <a:avLst/>
                <a:gdLst>
                  <a:gd name="T0" fmla="*/ 6 w 54"/>
                  <a:gd name="T1" fmla="*/ 43 h 44"/>
                  <a:gd name="T2" fmla="*/ 7 w 54"/>
                  <a:gd name="T3" fmla="*/ 44 h 44"/>
                  <a:gd name="T4" fmla="*/ 22 w 54"/>
                  <a:gd name="T5" fmla="*/ 34 h 44"/>
                  <a:gd name="T6" fmla="*/ 34 w 54"/>
                  <a:gd name="T7" fmla="*/ 26 h 44"/>
                  <a:gd name="T8" fmla="*/ 45 w 54"/>
                  <a:gd name="T9" fmla="*/ 9 h 44"/>
                  <a:gd name="T10" fmla="*/ 26 w 54"/>
                  <a:gd name="T11" fmla="*/ 20 h 44"/>
                  <a:gd name="T12" fmla="*/ 22 w 54"/>
                  <a:gd name="T13" fmla="*/ 22 h 44"/>
                  <a:gd name="T14" fmla="*/ 6 w 54"/>
                  <a:gd name="T15" fmla="*/ 33 h 44"/>
                  <a:gd name="T16" fmla="*/ 0 w 54"/>
                  <a:gd name="T17" fmla="*/ 37 h 44"/>
                  <a:gd name="T18" fmla="*/ 6 w 54"/>
                  <a:gd name="T1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44">
                    <a:moveTo>
                      <a:pt x="6" y="43"/>
                    </a:moveTo>
                    <a:cubicBezTo>
                      <a:pt x="6" y="43"/>
                      <a:pt x="7" y="44"/>
                      <a:pt x="7" y="44"/>
                    </a:cubicBezTo>
                    <a:cubicBezTo>
                      <a:pt x="12" y="41"/>
                      <a:pt x="17" y="38"/>
                      <a:pt x="22" y="34"/>
                    </a:cubicBezTo>
                    <a:cubicBezTo>
                      <a:pt x="26" y="32"/>
                      <a:pt x="30" y="29"/>
                      <a:pt x="34" y="26"/>
                    </a:cubicBezTo>
                    <a:cubicBezTo>
                      <a:pt x="46" y="30"/>
                      <a:pt x="54" y="18"/>
                      <a:pt x="45" y="9"/>
                    </a:cubicBezTo>
                    <a:cubicBezTo>
                      <a:pt x="36" y="0"/>
                      <a:pt x="24" y="9"/>
                      <a:pt x="26" y="20"/>
                    </a:cubicBezTo>
                    <a:cubicBezTo>
                      <a:pt x="25" y="20"/>
                      <a:pt x="23" y="21"/>
                      <a:pt x="22" y="22"/>
                    </a:cubicBezTo>
                    <a:cubicBezTo>
                      <a:pt x="17" y="26"/>
                      <a:pt x="11" y="29"/>
                      <a:pt x="6" y="33"/>
                    </a:cubicBezTo>
                    <a:cubicBezTo>
                      <a:pt x="4" y="34"/>
                      <a:pt x="2" y="36"/>
                      <a:pt x="0" y="37"/>
                    </a:cubicBezTo>
                    <a:cubicBezTo>
                      <a:pt x="2" y="39"/>
                      <a:pt x="4" y="41"/>
                      <a:pt x="6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63"/>
              <p:cNvSpPr/>
              <p:nvPr/>
            </p:nvSpPr>
            <p:spPr bwMode="auto">
              <a:xfrm>
                <a:off x="7146925" y="5980113"/>
                <a:ext cx="414338" cy="295275"/>
              </a:xfrm>
              <a:custGeom>
                <a:avLst/>
                <a:gdLst>
                  <a:gd name="T0" fmla="*/ 128 w 184"/>
                  <a:gd name="T1" fmla="*/ 79 h 131"/>
                  <a:gd name="T2" fmla="*/ 132 w 184"/>
                  <a:gd name="T3" fmla="*/ 76 h 131"/>
                  <a:gd name="T4" fmla="*/ 136 w 184"/>
                  <a:gd name="T5" fmla="*/ 73 h 131"/>
                  <a:gd name="T6" fmla="*/ 143 w 184"/>
                  <a:gd name="T7" fmla="*/ 69 h 131"/>
                  <a:gd name="T8" fmla="*/ 169 w 184"/>
                  <a:gd name="T9" fmla="*/ 51 h 131"/>
                  <a:gd name="T10" fmla="*/ 181 w 184"/>
                  <a:gd name="T11" fmla="*/ 34 h 131"/>
                  <a:gd name="T12" fmla="*/ 183 w 184"/>
                  <a:gd name="T13" fmla="*/ 1 h 131"/>
                  <a:gd name="T14" fmla="*/ 179 w 184"/>
                  <a:gd name="T15" fmla="*/ 1 h 131"/>
                  <a:gd name="T16" fmla="*/ 174 w 184"/>
                  <a:gd name="T17" fmla="*/ 0 h 131"/>
                  <a:gd name="T18" fmla="*/ 172 w 184"/>
                  <a:gd name="T19" fmla="*/ 1 h 131"/>
                  <a:gd name="T20" fmla="*/ 166 w 184"/>
                  <a:gd name="T21" fmla="*/ 5 h 131"/>
                  <a:gd name="T22" fmla="*/ 152 w 184"/>
                  <a:gd name="T23" fmla="*/ 27 h 131"/>
                  <a:gd name="T24" fmla="*/ 143 w 184"/>
                  <a:gd name="T25" fmla="*/ 31 h 131"/>
                  <a:gd name="T26" fmla="*/ 136 w 184"/>
                  <a:gd name="T27" fmla="*/ 33 h 131"/>
                  <a:gd name="T28" fmla="*/ 132 w 184"/>
                  <a:gd name="T29" fmla="*/ 33 h 131"/>
                  <a:gd name="T30" fmla="*/ 129 w 184"/>
                  <a:gd name="T31" fmla="*/ 33 h 131"/>
                  <a:gd name="T32" fmla="*/ 132 w 184"/>
                  <a:gd name="T33" fmla="*/ 37 h 131"/>
                  <a:gd name="T34" fmla="*/ 133 w 184"/>
                  <a:gd name="T35" fmla="*/ 37 h 131"/>
                  <a:gd name="T36" fmla="*/ 136 w 184"/>
                  <a:gd name="T37" fmla="*/ 46 h 131"/>
                  <a:gd name="T38" fmla="*/ 134 w 184"/>
                  <a:gd name="T39" fmla="*/ 54 h 131"/>
                  <a:gd name="T40" fmla="*/ 132 w 184"/>
                  <a:gd name="T41" fmla="*/ 57 h 131"/>
                  <a:gd name="T42" fmla="*/ 128 w 184"/>
                  <a:gd name="T43" fmla="*/ 61 h 131"/>
                  <a:gd name="T44" fmla="*/ 118 w 184"/>
                  <a:gd name="T45" fmla="*/ 66 h 131"/>
                  <a:gd name="T46" fmla="*/ 108 w 184"/>
                  <a:gd name="T47" fmla="*/ 78 h 131"/>
                  <a:gd name="T48" fmla="*/ 104 w 184"/>
                  <a:gd name="T49" fmla="*/ 79 h 131"/>
                  <a:gd name="T50" fmla="*/ 100 w 184"/>
                  <a:gd name="T51" fmla="*/ 80 h 131"/>
                  <a:gd name="T52" fmla="*/ 93 w 184"/>
                  <a:gd name="T53" fmla="*/ 79 h 131"/>
                  <a:gd name="T54" fmla="*/ 84 w 184"/>
                  <a:gd name="T55" fmla="*/ 73 h 131"/>
                  <a:gd name="T56" fmla="*/ 82 w 184"/>
                  <a:gd name="T57" fmla="*/ 71 h 131"/>
                  <a:gd name="T58" fmla="*/ 80 w 184"/>
                  <a:gd name="T59" fmla="*/ 73 h 131"/>
                  <a:gd name="T60" fmla="*/ 76 w 184"/>
                  <a:gd name="T61" fmla="*/ 86 h 131"/>
                  <a:gd name="T62" fmla="*/ 69 w 184"/>
                  <a:gd name="T63" fmla="*/ 92 h 131"/>
                  <a:gd name="T64" fmla="*/ 61 w 184"/>
                  <a:gd name="T65" fmla="*/ 93 h 131"/>
                  <a:gd name="T66" fmla="*/ 54 w 184"/>
                  <a:gd name="T67" fmla="*/ 91 h 131"/>
                  <a:gd name="T68" fmla="*/ 47 w 184"/>
                  <a:gd name="T69" fmla="*/ 87 h 131"/>
                  <a:gd name="T70" fmla="*/ 41 w 184"/>
                  <a:gd name="T71" fmla="*/ 89 h 131"/>
                  <a:gd name="T72" fmla="*/ 33 w 184"/>
                  <a:gd name="T73" fmla="*/ 90 h 131"/>
                  <a:gd name="T74" fmla="*/ 29 w 184"/>
                  <a:gd name="T75" fmla="*/ 89 h 131"/>
                  <a:gd name="T76" fmla="*/ 22 w 184"/>
                  <a:gd name="T77" fmla="*/ 84 h 131"/>
                  <a:gd name="T78" fmla="*/ 21 w 184"/>
                  <a:gd name="T79" fmla="*/ 82 h 131"/>
                  <a:gd name="T80" fmla="*/ 19 w 184"/>
                  <a:gd name="T81" fmla="*/ 75 h 131"/>
                  <a:gd name="T82" fmla="*/ 21 w 184"/>
                  <a:gd name="T83" fmla="*/ 67 h 131"/>
                  <a:gd name="T84" fmla="*/ 25 w 184"/>
                  <a:gd name="T85" fmla="*/ 61 h 131"/>
                  <a:gd name="T86" fmla="*/ 23 w 184"/>
                  <a:gd name="T87" fmla="*/ 55 h 131"/>
                  <a:gd name="T88" fmla="*/ 23 w 184"/>
                  <a:gd name="T89" fmla="*/ 55 h 131"/>
                  <a:gd name="T90" fmla="*/ 21 w 184"/>
                  <a:gd name="T91" fmla="*/ 56 h 131"/>
                  <a:gd name="T92" fmla="*/ 7 w 184"/>
                  <a:gd name="T93" fmla="*/ 67 h 131"/>
                  <a:gd name="T94" fmla="*/ 0 w 184"/>
                  <a:gd name="T95" fmla="*/ 78 h 131"/>
                  <a:gd name="T96" fmla="*/ 0 w 184"/>
                  <a:gd name="T97" fmla="*/ 84 h 131"/>
                  <a:gd name="T98" fmla="*/ 13 w 184"/>
                  <a:gd name="T99" fmla="*/ 110 h 131"/>
                  <a:gd name="T100" fmla="*/ 21 w 184"/>
                  <a:gd name="T101" fmla="*/ 119 h 131"/>
                  <a:gd name="T102" fmla="*/ 33 w 184"/>
                  <a:gd name="T103" fmla="*/ 129 h 131"/>
                  <a:gd name="T104" fmla="*/ 41 w 184"/>
                  <a:gd name="T105" fmla="*/ 131 h 131"/>
                  <a:gd name="T106" fmla="*/ 47 w 184"/>
                  <a:gd name="T107" fmla="*/ 131 h 131"/>
                  <a:gd name="T108" fmla="*/ 54 w 184"/>
                  <a:gd name="T109" fmla="*/ 129 h 131"/>
                  <a:gd name="T110" fmla="*/ 61 w 184"/>
                  <a:gd name="T111" fmla="*/ 125 h 131"/>
                  <a:gd name="T112" fmla="*/ 84 w 184"/>
                  <a:gd name="T113" fmla="*/ 109 h 131"/>
                  <a:gd name="T114" fmla="*/ 104 w 184"/>
                  <a:gd name="T115" fmla="*/ 95 h 131"/>
                  <a:gd name="T116" fmla="*/ 128 w 184"/>
                  <a:gd name="T117" fmla="*/ 7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4" h="131">
                    <a:moveTo>
                      <a:pt x="128" y="79"/>
                    </a:moveTo>
                    <a:cubicBezTo>
                      <a:pt x="130" y="78"/>
                      <a:pt x="131" y="77"/>
                      <a:pt x="132" y="76"/>
                    </a:cubicBezTo>
                    <a:cubicBezTo>
                      <a:pt x="134" y="75"/>
                      <a:pt x="135" y="74"/>
                      <a:pt x="136" y="73"/>
                    </a:cubicBezTo>
                    <a:cubicBezTo>
                      <a:pt x="139" y="72"/>
                      <a:pt x="141" y="70"/>
                      <a:pt x="143" y="69"/>
                    </a:cubicBezTo>
                    <a:cubicBezTo>
                      <a:pt x="152" y="63"/>
                      <a:pt x="161" y="57"/>
                      <a:pt x="169" y="51"/>
                    </a:cubicBezTo>
                    <a:cubicBezTo>
                      <a:pt x="178" y="45"/>
                      <a:pt x="179" y="45"/>
                      <a:pt x="181" y="34"/>
                    </a:cubicBezTo>
                    <a:cubicBezTo>
                      <a:pt x="183" y="22"/>
                      <a:pt x="184" y="11"/>
                      <a:pt x="183" y="1"/>
                    </a:cubicBezTo>
                    <a:cubicBezTo>
                      <a:pt x="182" y="1"/>
                      <a:pt x="180" y="1"/>
                      <a:pt x="179" y="1"/>
                    </a:cubicBezTo>
                    <a:cubicBezTo>
                      <a:pt x="177" y="1"/>
                      <a:pt x="176" y="0"/>
                      <a:pt x="174" y="0"/>
                    </a:cubicBezTo>
                    <a:cubicBezTo>
                      <a:pt x="174" y="0"/>
                      <a:pt x="173" y="1"/>
                      <a:pt x="172" y="1"/>
                    </a:cubicBezTo>
                    <a:cubicBezTo>
                      <a:pt x="170" y="3"/>
                      <a:pt x="168" y="4"/>
                      <a:pt x="166" y="5"/>
                    </a:cubicBezTo>
                    <a:cubicBezTo>
                      <a:pt x="164" y="15"/>
                      <a:pt x="159" y="23"/>
                      <a:pt x="152" y="27"/>
                    </a:cubicBezTo>
                    <a:cubicBezTo>
                      <a:pt x="149" y="29"/>
                      <a:pt x="146" y="30"/>
                      <a:pt x="143" y="31"/>
                    </a:cubicBezTo>
                    <a:cubicBezTo>
                      <a:pt x="141" y="32"/>
                      <a:pt x="139" y="32"/>
                      <a:pt x="136" y="33"/>
                    </a:cubicBezTo>
                    <a:cubicBezTo>
                      <a:pt x="135" y="33"/>
                      <a:pt x="134" y="33"/>
                      <a:pt x="132" y="33"/>
                    </a:cubicBezTo>
                    <a:cubicBezTo>
                      <a:pt x="131" y="33"/>
                      <a:pt x="130" y="33"/>
                      <a:pt x="129" y="33"/>
                    </a:cubicBezTo>
                    <a:cubicBezTo>
                      <a:pt x="130" y="34"/>
                      <a:pt x="131" y="35"/>
                      <a:pt x="132" y="37"/>
                    </a:cubicBezTo>
                    <a:cubicBezTo>
                      <a:pt x="133" y="37"/>
                      <a:pt x="133" y="37"/>
                      <a:pt x="133" y="37"/>
                    </a:cubicBezTo>
                    <a:cubicBezTo>
                      <a:pt x="135" y="40"/>
                      <a:pt x="136" y="43"/>
                      <a:pt x="136" y="46"/>
                    </a:cubicBezTo>
                    <a:cubicBezTo>
                      <a:pt x="136" y="48"/>
                      <a:pt x="136" y="51"/>
                      <a:pt x="134" y="54"/>
                    </a:cubicBezTo>
                    <a:cubicBezTo>
                      <a:pt x="134" y="55"/>
                      <a:pt x="133" y="56"/>
                      <a:pt x="132" y="57"/>
                    </a:cubicBezTo>
                    <a:cubicBezTo>
                      <a:pt x="131" y="59"/>
                      <a:pt x="130" y="60"/>
                      <a:pt x="128" y="61"/>
                    </a:cubicBezTo>
                    <a:cubicBezTo>
                      <a:pt x="126" y="63"/>
                      <a:pt x="122" y="65"/>
                      <a:pt x="118" y="66"/>
                    </a:cubicBezTo>
                    <a:cubicBezTo>
                      <a:pt x="116" y="72"/>
                      <a:pt x="112" y="76"/>
                      <a:pt x="108" y="78"/>
                    </a:cubicBezTo>
                    <a:cubicBezTo>
                      <a:pt x="107" y="78"/>
                      <a:pt x="106" y="79"/>
                      <a:pt x="104" y="79"/>
                    </a:cubicBezTo>
                    <a:cubicBezTo>
                      <a:pt x="103" y="80"/>
                      <a:pt x="102" y="80"/>
                      <a:pt x="100" y="80"/>
                    </a:cubicBezTo>
                    <a:cubicBezTo>
                      <a:pt x="98" y="80"/>
                      <a:pt x="95" y="80"/>
                      <a:pt x="93" y="79"/>
                    </a:cubicBezTo>
                    <a:cubicBezTo>
                      <a:pt x="90" y="78"/>
                      <a:pt x="87" y="76"/>
                      <a:pt x="84" y="73"/>
                    </a:cubicBezTo>
                    <a:cubicBezTo>
                      <a:pt x="83" y="72"/>
                      <a:pt x="83" y="71"/>
                      <a:pt x="82" y="71"/>
                    </a:cubicBezTo>
                    <a:cubicBezTo>
                      <a:pt x="82" y="71"/>
                      <a:pt x="81" y="72"/>
                      <a:pt x="80" y="73"/>
                    </a:cubicBezTo>
                    <a:cubicBezTo>
                      <a:pt x="80" y="79"/>
                      <a:pt x="78" y="83"/>
                      <a:pt x="76" y="86"/>
                    </a:cubicBezTo>
                    <a:cubicBezTo>
                      <a:pt x="74" y="89"/>
                      <a:pt x="72" y="90"/>
                      <a:pt x="69" y="92"/>
                    </a:cubicBezTo>
                    <a:cubicBezTo>
                      <a:pt x="67" y="93"/>
                      <a:pt x="64" y="93"/>
                      <a:pt x="61" y="93"/>
                    </a:cubicBezTo>
                    <a:cubicBezTo>
                      <a:pt x="59" y="93"/>
                      <a:pt x="56" y="92"/>
                      <a:pt x="54" y="91"/>
                    </a:cubicBezTo>
                    <a:cubicBezTo>
                      <a:pt x="51" y="90"/>
                      <a:pt x="49" y="89"/>
                      <a:pt x="47" y="87"/>
                    </a:cubicBezTo>
                    <a:cubicBezTo>
                      <a:pt x="45" y="88"/>
                      <a:pt x="43" y="89"/>
                      <a:pt x="41" y="89"/>
                    </a:cubicBezTo>
                    <a:cubicBezTo>
                      <a:pt x="38" y="90"/>
                      <a:pt x="35" y="90"/>
                      <a:pt x="33" y="90"/>
                    </a:cubicBezTo>
                    <a:cubicBezTo>
                      <a:pt x="32" y="90"/>
                      <a:pt x="30" y="89"/>
                      <a:pt x="29" y="89"/>
                    </a:cubicBezTo>
                    <a:cubicBezTo>
                      <a:pt x="26" y="88"/>
                      <a:pt x="24" y="86"/>
                      <a:pt x="22" y="84"/>
                    </a:cubicBezTo>
                    <a:cubicBezTo>
                      <a:pt x="22" y="83"/>
                      <a:pt x="21" y="82"/>
                      <a:pt x="21" y="82"/>
                    </a:cubicBezTo>
                    <a:cubicBezTo>
                      <a:pt x="20" y="80"/>
                      <a:pt x="19" y="78"/>
                      <a:pt x="19" y="75"/>
                    </a:cubicBezTo>
                    <a:cubicBezTo>
                      <a:pt x="19" y="73"/>
                      <a:pt x="20" y="70"/>
                      <a:pt x="21" y="67"/>
                    </a:cubicBezTo>
                    <a:cubicBezTo>
                      <a:pt x="22" y="65"/>
                      <a:pt x="23" y="63"/>
                      <a:pt x="25" y="61"/>
                    </a:cubicBezTo>
                    <a:cubicBezTo>
                      <a:pt x="23" y="59"/>
                      <a:pt x="23" y="57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2" y="55"/>
                      <a:pt x="21" y="55"/>
                      <a:pt x="21" y="56"/>
                    </a:cubicBezTo>
                    <a:cubicBezTo>
                      <a:pt x="16" y="59"/>
                      <a:pt x="12" y="63"/>
                      <a:pt x="7" y="67"/>
                    </a:cubicBezTo>
                    <a:cubicBezTo>
                      <a:pt x="3" y="70"/>
                      <a:pt x="1" y="74"/>
                      <a:pt x="0" y="78"/>
                    </a:cubicBezTo>
                    <a:cubicBezTo>
                      <a:pt x="0" y="80"/>
                      <a:pt x="0" y="82"/>
                      <a:pt x="0" y="84"/>
                    </a:cubicBezTo>
                    <a:cubicBezTo>
                      <a:pt x="1" y="93"/>
                      <a:pt x="7" y="102"/>
                      <a:pt x="13" y="110"/>
                    </a:cubicBezTo>
                    <a:cubicBezTo>
                      <a:pt x="15" y="114"/>
                      <a:pt x="18" y="117"/>
                      <a:pt x="21" y="119"/>
                    </a:cubicBezTo>
                    <a:cubicBezTo>
                      <a:pt x="25" y="124"/>
                      <a:pt x="29" y="127"/>
                      <a:pt x="33" y="129"/>
                    </a:cubicBezTo>
                    <a:cubicBezTo>
                      <a:pt x="36" y="130"/>
                      <a:pt x="38" y="131"/>
                      <a:pt x="41" y="131"/>
                    </a:cubicBezTo>
                    <a:cubicBezTo>
                      <a:pt x="43" y="131"/>
                      <a:pt x="45" y="131"/>
                      <a:pt x="47" y="131"/>
                    </a:cubicBezTo>
                    <a:cubicBezTo>
                      <a:pt x="49" y="131"/>
                      <a:pt x="51" y="130"/>
                      <a:pt x="54" y="129"/>
                    </a:cubicBezTo>
                    <a:cubicBezTo>
                      <a:pt x="56" y="128"/>
                      <a:pt x="58" y="126"/>
                      <a:pt x="61" y="125"/>
                    </a:cubicBezTo>
                    <a:cubicBezTo>
                      <a:pt x="69" y="119"/>
                      <a:pt x="76" y="114"/>
                      <a:pt x="84" y="109"/>
                    </a:cubicBezTo>
                    <a:cubicBezTo>
                      <a:pt x="91" y="104"/>
                      <a:pt x="98" y="100"/>
                      <a:pt x="104" y="95"/>
                    </a:cubicBezTo>
                    <a:cubicBezTo>
                      <a:pt x="112" y="90"/>
                      <a:pt x="120" y="84"/>
                      <a:pt x="128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164"/>
              <p:cNvSpPr/>
              <p:nvPr/>
            </p:nvSpPr>
            <p:spPr bwMode="auto">
              <a:xfrm>
                <a:off x="7766050" y="5461000"/>
                <a:ext cx="127000" cy="155575"/>
              </a:xfrm>
              <a:custGeom>
                <a:avLst/>
                <a:gdLst>
                  <a:gd name="T0" fmla="*/ 12 w 57"/>
                  <a:gd name="T1" fmla="*/ 14 h 69"/>
                  <a:gd name="T2" fmla="*/ 29 w 57"/>
                  <a:gd name="T3" fmla="*/ 29 h 69"/>
                  <a:gd name="T4" fmla="*/ 30 w 57"/>
                  <a:gd name="T5" fmla="*/ 31 h 69"/>
                  <a:gd name="T6" fmla="*/ 45 w 57"/>
                  <a:gd name="T7" fmla="*/ 69 h 69"/>
                  <a:gd name="T8" fmla="*/ 57 w 57"/>
                  <a:gd name="T9" fmla="*/ 60 h 69"/>
                  <a:gd name="T10" fmla="*/ 42 w 57"/>
                  <a:gd name="T11" fmla="*/ 21 h 69"/>
                  <a:gd name="T12" fmla="*/ 30 w 57"/>
                  <a:gd name="T13" fmla="*/ 9 h 69"/>
                  <a:gd name="T14" fmla="*/ 13 w 57"/>
                  <a:gd name="T15" fmla="*/ 0 h 69"/>
                  <a:gd name="T16" fmla="*/ 12 w 57"/>
                  <a:gd name="T17" fmla="*/ 1 h 69"/>
                  <a:gd name="T18" fmla="*/ 2 w 57"/>
                  <a:gd name="T19" fmla="*/ 8 h 69"/>
                  <a:gd name="T20" fmla="*/ 0 w 57"/>
                  <a:gd name="T21" fmla="*/ 9 h 69"/>
                  <a:gd name="T22" fmla="*/ 2 w 57"/>
                  <a:gd name="T23" fmla="*/ 10 h 69"/>
                  <a:gd name="T24" fmla="*/ 12 w 57"/>
                  <a:gd name="T25" fmla="*/ 1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69">
                    <a:moveTo>
                      <a:pt x="12" y="14"/>
                    </a:moveTo>
                    <a:cubicBezTo>
                      <a:pt x="18" y="18"/>
                      <a:pt x="24" y="23"/>
                      <a:pt x="29" y="29"/>
                    </a:cubicBezTo>
                    <a:cubicBezTo>
                      <a:pt x="29" y="29"/>
                      <a:pt x="30" y="30"/>
                      <a:pt x="30" y="31"/>
                    </a:cubicBezTo>
                    <a:cubicBezTo>
                      <a:pt x="37" y="40"/>
                      <a:pt x="42" y="53"/>
                      <a:pt x="45" y="69"/>
                    </a:cubicBezTo>
                    <a:cubicBezTo>
                      <a:pt x="49" y="66"/>
                      <a:pt x="53" y="63"/>
                      <a:pt x="57" y="60"/>
                    </a:cubicBezTo>
                    <a:cubicBezTo>
                      <a:pt x="55" y="43"/>
                      <a:pt x="50" y="30"/>
                      <a:pt x="42" y="21"/>
                    </a:cubicBezTo>
                    <a:cubicBezTo>
                      <a:pt x="39" y="16"/>
                      <a:pt x="35" y="12"/>
                      <a:pt x="30" y="9"/>
                    </a:cubicBezTo>
                    <a:cubicBezTo>
                      <a:pt x="25" y="5"/>
                      <a:pt x="19" y="3"/>
                      <a:pt x="13" y="0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9" y="3"/>
                      <a:pt x="5" y="6"/>
                      <a:pt x="2" y="8"/>
                    </a:cubicBezTo>
                    <a:cubicBezTo>
                      <a:pt x="2" y="8"/>
                      <a:pt x="1" y="9"/>
                      <a:pt x="0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6" y="11"/>
                      <a:pt x="9" y="13"/>
                      <a:pt x="1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165"/>
              <p:cNvSpPr/>
              <p:nvPr/>
            </p:nvSpPr>
            <p:spPr bwMode="auto">
              <a:xfrm>
                <a:off x="7115175" y="6151563"/>
                <a:ext cx="127000" cy="142875"/>
              </a:xfrm>
              <a:custGeom>
                <a:avLst/>
                <a:gdLst>
                  <a:gd name="T0" fmla="*/ 47 w 56"/>
                  <a:gd name="T1" fmla="*/ 58 h 63"/>
                  <a:gd name="T2" fmla="*/ 35 w 56"/>
                  <a:gd name="T3" fmla="*/ 50 h 63"/>
                  <a:gd name="T4" fmla="*/ 23 w 56"/>
                  <a:gd name="T5" fmla="*/ 37 h 63"/>
                  <a:gd name="T6" fmla="*/ 14 w 56"/>
                  <a:gd name="T7" fmla="*/ 20 h 63"/>
                  <a:gd name="T8" fmla="*/ 10 w 56"/>
                  <a:gd name="T9" fmla="*/ 0 h 63"/>
                  <a:gd name="T10" fmla="*/ 6 w 56"/>
                  <a:gd name="T11" fmla="*/ 4 h 63"/>
                  <a:gd name="T12" fmla="*/ 6 w 56"/>
                  <a:gd name="T13" fmla="*/ 36 h 63"/>
                  <a:gd name="T14" fmla="*/ 14 w 56"/>
                  <a:gd name="T15" fmla="*/ 47 h 63"/>
                  <a:gd name="T16" fmla="*/ 35 w 56"/>
                  <a:gd name="T17" fmla="*/ 61 h 63"/>
                  <a:gd name="T18" fmla="*/ 47 w 56"/>
                  <a:gd name="T19" fmla="*/ 62 h 63"/>
                  <a:gd name="T20" fmla="*/ 55 w 56"/>
                  <a:gd name="T21" fmla="*/ 61 h 63"/>
                  <a:gd name="T22" fmla="*/ 56 w 56"/>
                  <a:gd name="T23" fmla="*/ 60 h 63"/>
                  <a:gd name="T24" fmla="*/ 55 w 56"/>
                  <a:gd name="T25" fmla="*/ 60 h 63"/>
                  <a:gd name="T26" fmla="*/ 47 w 56"/>
                  <a:gd name="T27" fmla="*/ 5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63">
                    <a:moveTo>
                      <a:pt x="47" y="58"/>
                    </a:moveTo>
                    <a:cubicBezTo>
                      <a:pt x="43" y="56"/>
                      <a:pt x="39" y="53"/>
                      <a:pt x="35" y="50"/>
                    </a:cubicBezTo>
                    <a:cubicBezTo>
                      <a:pt x="30" y="46"/>
                      <a:pt x="26" y="42"/>
                      <a:pt x="23" y="37"/>
                    </a:cubicBezTo>
                    <a:cubicBezTo>
                      <a:pt x="19" y="32"/>
                      <a:pt x="16" y="26"/>
                      <a:pt x="14" y="20"/>
                    </a:cubicBezTo>
                    <a:cubicBezTo>
                      <a:pt x="11" y="13"/>
                      <a:pt x="10" y="6"/>
                      <a:pt x="10" y="0"/>
                    </a:cubicBezTo>
                    <a:cubicBezTo>
                      <a:pt x="8" y="1"/>
                      <a:pt x="7" y="3"/>
                      <a:pt x="6" y="4"/>
                    </a:cubicBezTo>
                    <a:cubicBezTo>
                      <a:pt x="0" y="13"/>
                      <a:pt x="1" y="25"/>
                      <a:pt x="6" y="36"/>
                    </a:cubicBezTo>
                    <a:cubicBezTo>
                      <a:pt x="8" y="40"/>
                      <a:pt x="11" y="44"/>
                      <a:pt x="14" y="47"/>
                    </a:cubicBezTo>
                    <a:cubicBezTo>
                      <a:pt x="20" y="54"/>
                      <a:pt x="27" y="59"/>
                      <a:pt x="35" y="61"/>
                    </a:cubicBezTo>
                    <a:cubicBezTo>
                      <a:pt x="39" y="62"/>
                      <a:pt x="43" y="63"/>
                      <a:pt x="47" y="62"/>
                    </a:cubicBezTo>
                    <a:cubicBezTo>
                      <a:pt x="50" y="62"/>
                      <a:pt x="52" y="62"/>
                      <a:pt x="55" y="61"/>
                    </a:cubicBezTo>
                    <a:cubicBezTo>
                      <a:pt x="55" y="61"/>
                      <a:pt x="56" y="61"/>
                      <a:pt x="56" y="60"/>
                    </a:cubicBezTo>
                    <a:cubicBezTo>
                      <a:pt x="56" y="60"/>
                      <a:pt x="55" y="60"/>
                      <a:pt x="55" y="60"/>
                    </a:cubicBezTo>
                    <a:cubicBezTo>
                      <a:pt x="52" y="59"/>
                      <a:pt x="50" y="59"/>
                      <a:pt x="4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166"/>
              <p:cNvSpPr/>
              <p:nvPr/>
            </p:nvSpPr>
            <p:spPr bwMode="auto">
              <a:xfrm>
                <a:off x="7826375" y="5632450"/>
                <a:ext cx="134938" cy="166688"/>
              </a:xfrm>
              <a:custGeom>
                <a:avLst/>
                <a:gdLst>
                  <a:gd name="T0" fmla="*/ 54 w 60"/>
                  <a:gd name="T1" fmla="*/ 67 h 74"/>
                  <a:gd name="T2" fmla="*/ 54 w 60"/>
                  <a:gd name="T3" fmla="*/ 34 h 74"/>
                  <a:gd name="T4" fmla="*/ 38 w 60"/>
                  <a:gd name="T5" fmla="*/ 13 h 74"/>
                  <a:gd name="T6" fmla="*/ 6 w 60"/>
                  <a:gd name="T7" fmla="*/ 7 h 74"/>
                  <a:gd name="T8" fmla="*/ 3 w 60"/>
                  <a:gd name="T9" fmla="*/ 9 h 74"/>
                  <a:gd name="T10" fmla="*/ 0 w 60"/>
                  <a:gd name="T11" fmla="*/ 11 h 74"/>
                  <a:gd name="T12" fmla="*/ 3 w 60"/>
                  <a:gd name="T13" fmla="*/ 12 h 74"/>
                  <a:gd name="T14" fmla="*/ 38 w 60"/>
                  <a:gd name="T15" fmla="*/ 36 h 74"/>
                  <a:gd name="T16" fmla="*/ 45 w 60"/>
                  <a:gd name="T17" fmla="*/ 50 h 74"/>
                  <a:gd name="T18" fmla="*/ 48 w 60"/>
                  <a:gd name="T19" fmla="*/ 64 h 74"/>
                  <a:gd name="T20" fmla="*/ 48 w 60"/>
                  <a:gd name="T21" fmla="*/ 74 h 74"/>
                  <a:gd name="T22" fmla="*/ 54 w 60"/>
                  <a:gd name="T23" fmla="*/ 6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74">
                    <a:moveTo>
                      <a:pt x="54" y="67"/>
                    </a:moveTo>
                    <a:cubicBezTo>
                      <a:pt x="60" y="57"/>
                      <a:pt x="59" y="45"/>
                      <a:pt x="54" y="34"/>
                    </a:cubicBezTo>
                    <a:cubicBezTo>
                      <a:pt x="50" y="26"/>
                      <a:pt x="44" y="18"/>
                      <a:pt x="38" y="13"/>
                    </a:cubicBezTo>
                    <a:cubicBezTo>
                      <a:pt x="27" y="4"/>
                      <a:pt x="15" y="0"/>
                      <a:pt x="6" y="7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12"/>
                      <a:pt x="3" y="12"/>
                    </a:cubicBezTo>
                    <a:cubicBezTo>
                      <a:pt x="17" y="15"/>
                      <a:pt x="30" y="24"/>
                      <a:pt x="38" y="36"/>
                    </a:cubicBezTo>
                    <a:cubicBezTo>
                      <a:pt x="41" y="40"/>
                      <a:pt x="43" y="45"/>
                      <a:pt x="45" y="50"/>
                    </a:cubicBezTo>
                    <a:cubicBezTo>
                      <a:pt x="46" y="54"/>
                      <a:pt x="47" y="59"/>
                      <a:pt x="48" y="64"/>
                    </a:cubicBezTo>
                    <a:cubicBezTo>
                      <a:pt x="48" y="67"/>
                      <a:pt x="48" y="70"/>
                      <a:pt x="48" y="74"/>
                    </a:cubicBezTo>
                    <a:cubicBezTo>
                      <a:pt x="50" y="72"/>
                      <a:pt x="52" y="70"/>
                      <a:pt x="54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167"/>
              <p:cNvSpPr/>
              <p:nvPr/>
            </p:nvSpPr>
            <p:spPr bwMode="auto">
              <a:xfrm>
                <a:off x="7323138" y="6108700"/>
                <a:ext cx="325438" cy="387350"/>
              </a:xfrm>
              <a:custGeom>
                <a:avLst/>
                <a:gdLst>
                  <a:gd name="T0" fmla="*/ 63 w 145"/>
                  <a:gd name="T1" fmla="*/ 21 h 172"/>
                  <a:gd name="T2" fmla="*/ 17 w 145"/>
                  <a:gd name="T3" fmla="*/ 53 h 172"/>
                  <a:gd name="T4" fmla="*/ 65 w 145"/>
                  <a:gd name="T5" fmla="*/ 163 h 172"/>
                  <a:gd name="T6" fmla="*/ 109 w 145"/>
                  <a:gd name="T7" fmla="*/ 0 h 172"/>
                  <a:gd name="T8" fmla="*/ 63 w 145"/>
                  <a:gd name="T9" fmla="*/ 2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72">
                    <a:moveTo>
                      <a:pt x="63" y="21"/>
                    </a:moveTo>
                    <a:cubicBezTo>
                      <a:pt x="48" y="32"/>
                      <a:pt x="32" y="42"/>
                      <a:pt x="17" y="53"/>
                    </a:cubicBezTo>
                    <a:cubicBezTo>
                      <a:pt x="1" y="98"/>
                      <a:pt x="0" y="154"/>
                      <a:pt x="65" y="163"/>
                    </a:cubicBezTo>
                    <a:cubicBezTo>
                      <a:pt x="133" y="172"/>
                      <a:pt x="145" y="102"/>
                      <a:pt x="109" y="0"/>
                    </a:cubicBezTo>
                    <a:cubicBezTo>
                      <a:pt x="118" y="81"/>
                      <a:pt x="36" y="122"/>
                      <a:pt x="6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168"/>
              <p:cNvSpPr/>
              <p:nvPr/>
            </p:nvSpPr>
            <p:spPr bwMode="auto">
              <a:xfrm>
                <a:off x="7727950" y="6189663"/>
                <a:ext cx="271463" cy="263525"/>
              </a:xfrm>
              <a:custGeom>
                <a:avLst/>
                <a:gdLst>
                  <a:gd name="T0" fmla="*/ 77 w 121"/>
                  <a:gd name="T1" fmla="*/ 0 h 117"/>
                  <a:gd name="T2" fmla="*/ 23 w 121"/>
                  <a:gd name="T3" fmla="*/ 81 h 117"/>
                  <a:gd name="T4" fmla="*/ 121 w 121"/>
                  <a:gd name="T5" fmla="*/ 64 h 117"/>
                  <a:gd name="T6" fmla="*/ 77 w 121"/>
                  <a:gd name="T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1" h="117">
                    <a:moveTo>
                      <a:pt x="77" y="0"/>
                    </a:moveTo>
                    <a:cubicBezTo>
                      <a:pt x="38" y="9"/>
                      <a:pt x="0" y="35"/>
                      <a:pt x="23" y="81"/>
                    </a:cubicBezTo>
                    <a:cubicBezTo>
                      <a:pt x="41" y="117"/>
                      <a:pt x="93" y="99"/>
                      <a:pt x="121" y="64"/>
                    </a:cubicBezTo>
                    <a:cubicBezTo>
                      <a:pt x="70" y="71"/>
                      <a:pt x="55" y="49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169"/>
              <p:cNvSpPr/>
              <p:nvPr/>
            </p:nvSpPr>
            <p:spPr bwMode="auto">
              <a:xfrm>
                <a:off x="8021638" y="6213475"/>
                <a:ext cx="295275" cy="119063"/>
              </a:xfrm>
              <a:custGeom>
                <a:avLst/>
                <a:gdLst>
                  <a:gd name="T0" fmla="*/ 79 w 131"/>
                  <a:gd name="T1" fmla="*/ 1 h 53"/>
                  <a:gd name="T2" fmla="*/ 0 w 131"/>
                  <a:gd name="T3" fmla="*/ 53 h 53"/>
                  <a:gd name="T4" fmla="*/ 69 w 131"/>
                  <a:gd name="T5" fmla="*/ 30 h 53"/>
                  <a:gd name="T6" fmla="*/ 131 w 131"/>
                  <a:gd name="T7" fmla="*/ 8 h 53"/>
                  <a:gd name="T8" fmla="*/ 79 w 131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53">
                    <a:moveTo>
                      <a:pt x="79" y="1"/>
                    </a:moveTo>
                    <a:cubicBezTo>
                      <a:pt x="43" y="0"/>
                      <a:pt x="17" y="24"/>
                      <a:pt x="0" y="53"/>
                    </a:cubicBezTo>
                    <a:cubicBezTo>
                      <a:pt x="19" y="39"/>
                      <a:pt x="41" y="28"/>
                      <a:pt x="69" y="30"/>
                    </a:cubicBezTo>
                    <a:cubicBezTo>
                      <a:pt x="103" y="33"/>
                      <a:pt x="122" y="25"/>
                      <a:pt x="131" y="8"/>
                    </a:cubicBezTo>
                    <a:cubicBezTo>
                      <a:pt x="115" y="10"/>
                      <a:pt x="99" y="2"/>
                      <a:pt x="7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170"/>
              <p:cNvSpPr/>
              <p:nvPr/>
            </p:nvSpPr>
            <p:spPr bwMode="auto">
              <a:xfrm>
                <a:off x="7659688" y="5902325"/>
                <a:ext cx="431800" cy="280988"/>
              </a:xfrm>
              <a:custGeom>
                <a:avLst/>
                <a:gdLst>
                  <a:gd name="T0" fmla="*/ 93 w 192"/>
                  <a:gd name="T1" fmla="*/ 46 h 125"/>
                  <a:gd name="T2" fmla="*/ 97 w 192"/>
                  <a:gd name="T3" fmla="*/ 125 h 125"/>
                  <a:gd name="T4" fmla="*/ 127 w 192"/>
                  <a:gd name="T5" fmla="*/ 19 h 125"/>
                  <a:gd name="T6" fmla="*/ 7 w 192"/>
                  <a:gd name="T7" fmla="*/ 42 h 125"/>
                  <a:gd name="T8" fmla="*/ 0 w 192"/>
                  <a:gd name="T9" fmla="*/ 74 h 125"/>
                  <a:gd name="T10" fmla="*/ 93 w 192"/>
                  <a:gd name="T11" fmla="*/ 46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2" h="125">
                    <a:moveTo>
                      <a:pt x="93" y="46"/>
                    </a:moveTo>
                    <a:cubicBezTo>
                      <a:pt x="131" y="58"/>
                      <a:pt x="127" y="89"/>
                      <a:pt x="97" y="125"/>
                    </a:cubicBezTo>
                    <a:cubicBezTo>
                      <a:pt x="153" y="110"/>
                      <a:pt x="192" y="47"/>
                      <a:pt x="127" y="19"/>
                    </a:cubicBezTo>
                    <a:cubicBezTo>
                      <a:pt x="83" y="0"/>
                      <a:pt x="42" y="15"/>
                      <a:pt x="7" y="42"/>
                    </a:cubicBezTo>
                    <a:cubicBezTo>
                      <a:pt x="7" y="53"/>
                      <a:pt x="4" y="63"/>
                      <a:pt x="0" y="74"/>
                    </a:cubicBezTo>
                    <a:cubicBezTo>
                      <a:pt x="25" y="53"/>
                      <a:pt x="53" y="33"/>
                      <a:pt x="9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171"/>
              <p:cNvSpPr/>
              <p:nvPr/>
            </p:nvSpPr>
            <p:spPr bwMode="auto">
              <a:xfrm>
                <a:off x="7334250" y="5256212"/>
                <a:ext cx="346075" cy="427038"/>
              </a:xfrm>
              <a:custGeom>
                <a:avLst/>
                <a:gdLst>
                  <a:gd name="T0" fmla="*/ 54 w 154"/>
                  <a:gd name="T1" fmla="*/ 190 h 190"/>
                  <a:gd name="T2" fmla="*/ 73 w 154"/>
                  <a:gd name="T3" fmla="*/ 104 h 190"/>
                  <a:gd name="T4" fmla="*/ 102 w 154"/>
                  <a:gd name="T5" fmla="*/ 156 h 190"/>
                  <a:gd name="T6" fmla="*/ 118 w 154"/>
                  <a:gd name="T7" fmla="*/ 144 h 190"/>
                  <a:gd name="T8" fmla="*/ 62 w 154"/>
                  <a:gd name="T9" fmla="*/ 24 h 190"/>
                  <a:gd name="T10" fmla="*/ 35 w 154"/>
                  <a:gd name="T11" fmla="*/ 190 h 190"/>
                  <a:gd name="T12" fmla="*/ 54 w 154"/>
                  <a:gd name="T13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4" h="190">
                    <a:moveTo>
                      <a:pt x="54" y="190"/>
                    </a:moveTo>
                    <a:cubicBezTo>
                      <a:pt x="45" y="149"/>
                      <a:pt x="42" y="110"/>
                      <a:pt x="73" y="104"/>
                    </a:cubicBezTo>
                    <a:cubicBezTo>
                      <a:pt x="94" y="99"/>
                      <a:pt x="104" y="120"/>
                      <a:pt x="102" y="156"/>
                    </a:cubicBezTo>
                    <a:cubicBezTo>
                      <a:pt x="107" y="152"/>
                      <a:pt x="112" y="148"/>
                      <a:pt x="118" y="144"/>
                    </a:cubicBezTo>
                    <a:cubicBezTo>
                      <a:pt x="154" y="68"/>
                      <a:pt x="119" y="0"/>
                      <a:pt x="62" y="24"/>
                    </a:cubicBezTo>
                    <a:cubicBezTo>
                      <a:pt x="0" y="52"/>
                      <a:pt x="8" y="119"/>
                      <a:pt x="35" y="190"/>
                    </a:cubicBezTo>
                    <a:cubicBezTo>
                      <a:pt x="41" y="189"/>
                      <a:pt x="48" y="189"/>
                      <a:pt x="54" y="1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172"/>
              <p:cNvSpPr/>
              <p:nvPr/>
            </p:nvSpPr>
            <p:spPr bwMode="auto">
              <a:xfrm>
                <a:off x="6783388" y="5730875"/>
                <a:ext cx="385763" cy="277813"/>
              </a:xfrm>
              <a:custGeom>
                <a:avLst/>
                <a:gdLst>
                  <a:gd name="T0" fmla="*/ 107 w 172"/>
                  <a:gd name="T1" fmla="*/ 0 h 123"/>
                  <a:gd name="T2" fmla="*/ 27 w 172"/>
                  <a:gd name="T3" fmla="*/ 74 h 123"/>
                  <a:gd name="T4" fmla="*/ 172 w 172"/>
                  <a:gd name="T5" fmla="*/ 65 h 123"/>
                  <a:gd name="T6" fmla="*/ 107 w 172"/>
                  <a:gd name="T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2" h="123">
                    <a:moveTo>
                      <a:pt x="107" y="0"/>
                    </a:moveTo>
                    <a:cubicBezTo>
                      <a:pt x="51" y="8"/>
                      <a:pt x="0" y="23"/>
                      <a:pt x="27" y="74"/>
                    </a:cubicBezTo>
                    <a:cubicBezTo>
                      <a:pt x="53" y="123"/>
                      <a:pt x="115" y="101"/>
                      <a:pt x="172" y="65"/>
                    </a:cubicBezTo>
                    <a:cubicBezTo>
                      <a:pt x="106" y="75"/>
                      <a:pt x="79" y="41"/>
                      <a:pt x="10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173"/>
              <p:cNvSpPr/>
              <p:nvPr/>
            </p:nvSpPr>
            <p:spPr bwMode="auto">
              <a:xfrm>
                <a:off x="6694488" y="5395913"/>
                <a:ext cx="515938" cy="344488"/>
              </a:xfrm>
              <a:custGeom>
                <a:avLst/>
                <a:gdLst>
                  <a:gd name="T0" fmla="*/ 96 w 229"/>
                  <a:gd name="T1" fmla="*/ 102 h 153"/>
                  <a:gd name="T2" fmla="*/ 151 w 229"/>
                  <a:gd name="T3" fmla="*/ 83 h 153"/>
                  <a:gd name="T4" fmla="*/ 140 w 229"/>
                  <a:gd name="T5" fmla="*/ 142 h 153"/>
                  <a:gd name="T6" fmla="*/ 229 w 229"/>
                  <a:gd name="T7" fmla="*/ 80 h 153"/>
                  <a:gd name="T8" fmla="*/ 229 w 229"/>
                  <a:gd name="T9" fmla="*/ 62 h 153"/>
                  <a:gd name="T10" fmla="*/ 204 w 229"/>
                  <a:gd name="T11" fmla="*/ 29 h 153"/>
                  <a:gd name="T12" fmla="*/ 93 w 229"/>
                  <a:gd name="T13" fmla="*/ 59 h 153"/>
                  <a:gd name="T14" fmla="*/ 57 w 229"/>
                  <a:gd name="T15" fmla="*/ 125 h 153"/>
                  <a:gd name="T16" fmla="*/ 0 w 229"/>
                  <a:gd name="T17" fmla="*/ 147 h 153"/>
                  <a:gd name="T18" fmla="*/ 96 w 229"/>
                  <a:gd name="T19" fmla="*/ 10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9" h="153">
                    <a:moveTo>
                      <a:pt x="96" y="102"/>
                    </a:moveTo>
                    <a:cubicBezTo>
                      <a:pt x="108" y="81"/>
                      <a:pt x="129" y="67"/>
                      <a:pt x="151" y="83"/>
                    </a:cubicBezTo>
                    <a:cubicBezTo>
                      <a:pt x="176" y="101"/>
                      <a:pt x="161" y="123"/>
                      <a:pt x="140" y="142"/>
                    </a:cubicBezTo>
                    <a:cubicBezTo>
                      <a:pt x="187" y="142"/>
                      <a:pt x="223" y="112"/>
                      <a:pt x="229" y="80"/>
                    </a:cubicBezTo>
                    <a:cubicBezTo>
                      <a:pt x="229" y="62"/>
                      <a:pt x="229" y="62"/>
                      <a:pt x="229" y="62"/>
                    </a:cubicBezTo>
                    <a:cubicBezTo>
                      <a:pt x="226" y="50"/>
                      <a:pt x="218" y="38"/>
                      <a:pt x="204" y="29"/>
                    </a:cubicBezTo>
                    <a:cubicBezTo>
                      <a:pt x="160" y="0"/>
                      <a:pt x="121" y="19"/>
                      <a:pt x="93" y="59"/>
                    </a:cubicBezTo>
                    <a:cubicBezTo>
                      <a:pt x="79" y="80"/>
                      <a:pt x="72" y="105"/>
                      <a:pt x="57" y="125"/>
                    </a:cubicBezTo>
                    <a:cubicBezTo>
                      <a:pt x="45" y="140"/>
                      <a:pt x="21" y="142"/>
                      <a:pt x="0" y="147"/>
                    </a:cubicBezTo>
                    <a:cubicBezTo>
                      <a:pt x="46" y="153"/>
                      <a:pt x="76" y="136"/>
                      <a:pt x="96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88" name="文本框 287"/>
          <p:cNvSpPr txBox="1"/>
          <p:nvPr/>
        </p:nvSpPr>
        <p:spPr>
          <a:xfrm>
            <a:off x="5080558" y="5481211"/>
            <a:ext cx="217431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400" dirty="0">
                <a:solidFill>
                  <a:srgbClr val="C4A07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目录</a:t>
            </a:r>
            <a:endParaRPr lang="zh-CN" altLang="en-US" sz="4400" dirty="0">
              <a:solidFill>
                <a:srgbClr val="C4A077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 tmFilter="0,0; .5, 1; 1, 1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42137"/>
            <a:ext cx="12192000" cy="2150108"/>
          </a:xfrm>
          <a:prstGeom prst="rect">
            <a:avLst/>
          </a:prstGeom>
        </p:spPr>
      </p:pic>
      <p:pic>
        <p:nvPicPr>
          <p:cNvPr id="27" name="图片 26" descr="图片包含 事情, 物体&#10;&#10;已生成极高可信度的说明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486738" y="3155683"/>
            <a:ext cx="2743200" cy="1257300"/>
          </a:xfrm>
          <a:prstGeom prst="rect">
            <a:avLst/>
          </a:prstGeom>
        </p:spPr>
      </p:pic>
      <p:sp>
        <p:nvSpPr>
          <p:cNvPr id="28" name="矩形 27"/>
          <p:cNvSpPr/>
          <p:nvPr/>
        </p:nvSpPr>
        <p:spPr>
          <a:xfrm>
            <a:off x="5914974" y="1569125"/>
            <a:ext cx="2123658" cy="2657785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C4A07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请在此处添加详细描述文本，尽量与标题文本语言风格相符合，语言描述尽量简洁生动。请在此处添加详细描述文本，尽量与标题文本语言风格相符合，语言描述尽量简洁生动。</a:t>
            </a:r>
            <a:endParaRPr lang="zh-CN" altLang="en-US" sz="1400" dirty="0">
              <a:solidFill>
                <a:srgbClr val="C4A077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4359199" y="1435100"/>
            <a:ext cx="1882511" cy="3287223"/>
            <a:chOff x="4359199" y="1435100"/>
            <a:chExt cx="1882511" cy="3287223"/>
          </a:xfrm>
        </p:grpSpPr>
        <p:pic>
          <p:nvPicPr>
            <p:cNvPr id="24" name="图片 2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9199" y="1435100"/>
              <a:ext cx="1166428" cy="3142066"/>
            </a:xfrm>
            <a:prstGeom prst="rect">
              <a:avLst/>
            </a:prstGeom>
          </p:spPr>
        </p:pic>
        <p:sp>
          <p:nvSpPr>
            <p:cNvPr id="25" name="文本框 24"/>
            <p:cNvSpPr txBox="1"/>
            <p:nvPr/>
          </p:nvSpPr>
          <p:spPr>
            <a:xfrm>
              <a:off x="4370149" y="1715621"/>
              <a:ext cx="1107996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72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画</a:t>
              </a:r>
              <a:endParaRPr lang="zh-CN" altLang="en-US" sz="7200" dirty="0">
                <a:solidFill>
                  <a:srgbClr val="C4A077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35" name="组合 34"/>
            <p:cNvGrpSpPr/>
            <p:nvPr/>
          </p:nvGrpSpPr>
          <p:grpSpPr>
            <a:xfrm>
              <a:off x="4619285" y="3482485"/>
              <a:ext cx="1622425" cy="1239838"/>
              <a:chOff x="6694488" y="5256212"/>
              <a:chExt cx="1622425" cy="1239838"/>
            </a:xfrm>
            <a:solidFill>
              <a:srgbClr val="C4A077"/>
            </a:solidFill>
          </p:grpSpPr>
          <p:sp>
            <p:nvSpPr>
              <p:cNvPr id="36" name="Freeform 139"/>
              <p:cNvSpPr/>
              <p:nvPr/>
            </p:nvSpPr>
            <p:spPr bwMode="auto">
              <a:xfrm>
                <a:off x="7000875" y="6246813"/>
                <a:ext cx="139700" cy="107950"/>
              </a:xfrm>
              <a:custGeom>
                <a:avLst/>
                <a:gdLst>
                  <a:gd name="T0" fmla="*/ 56 w 62"/>
                  <a:gd name="T1" fmla="*/ 0 h 48"/>
                  <a:gd name="T2" fmla="*/ 27 w 62"/>
                  <a:gd name="T3" fmla="*/ 21 h 48"/>
                  <a:gd name="T4" fmla="*/ 8 w 62"/>
                  <a:gd name="T5" fmla="*/ 38 h 48"/>
                  <a:gd name="T6" fmla="*/ 33 w 62"/>
                  <a:gd name="T7" fmla="*/ 30 h 48"/>
                  <a:gd name="T8" fmla="*/ 57 w 62"/>
                  <a:gd name="T9" fmla="*/ 13 h 48"/>
                  <a:gd name="T10" fmla="*/ 62 w 62"/>
                  <a:gd name="T11" fmla="*/ 10 h 48"/>
                  <a:gd name="T12" fmla="*/ 57 w 62"/>
                  <a:gd name="T13" fmla="*/ 3 h 48"/>
                  <a:gd name="T14" fmla="*/ 56 w 62"/>
                  <a:gd name="T1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48">
                    <a:moveTo>
                      <a:pt x="56" y="0"/>
                    </a:moveTo>
                    <a:cubicBezTo>
                      <a:pt x="46" y="7"/>
                      <a:pt x="36" y="14"/>
                      <a:pt x="27" y="21"/>
                    </a:cubicBezTo>
                    <a:cubicBezTo>
                      <a:pt x="13" y="16"/>
                      <a:pt x="0" y="24"/>
                      <a:pt x="8" y="38"/>
                    </a:cubicBezTo>
                    <a:cubicBezTo>
                      <a:pt x="13" y="48"/>
                      <a:pt x="36" y="48"/>
                      <a:pt x="33" y="30"/>
                    </a:cubicBezTo>
                    <a:cubicBezTo>
                      <a:pt x="41" y="24"/>
                      <a:pt x="49" y="18"/>
                      <a:pt x="57" y="13"/>
                    </a:cubicBezTo>
                    <a:cubicBezTo>
                      <a:pt x="59" y="12"/>
                      <a:pt x="60" y="11"/>
                      <a:pt x="62" y="10"/>
                    </a:cubicBezTo>
                    <a:cubicBezTo>
                      <a:pt x="60" y="8"/>
                      <a:pt x="59" y="5"/>
                      <a:pt x="57" y="3"/>
                    </a:cubicBezTo>
                    <a:cubicBezTo>
                      <a:pt x="57" y="2"/>
                      <a:pt x="56" y="1"/>
                      <a:pt x="5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40"/>
              <p:cNvSpPr/>
              <p:nvPr/>
            </p:nvSpPr>
            <p:spPr bwMode="auto">
              <a:xfrm>
                <a:off x="7250113" y="5756275"/>
                <a:ext cx="273050" cy="222250"/>
              </a:xfrm>
              <a:custGeom>
                <a:avLst/>
                <a:gdLst>
                  <a:gd name="T0" fmla="*/ 8 w 121"/>
                  <a:gd name="T1" fmla="*/ 68 h 99"/>
                  <a:gd name="T2" fmla="*/ 12 w 121"/>
                  <a:gd name="T3" fmla="*/ 76 h 99"/>
                  <a:gd name="T4" fmla="*/ 38 w 121"/>
                  <a:gd name="T5" fmla="*/ 96 h 99"/>
                  <a:gd name="T6" fmla="*/ 45 w 121"/>
                  <a:gd name="T7" fmla="*/ 99 h 99"/>
                  <a:gd name="T8" fmla="*/ 50 w 121"/>
                  <a:gd name="T9" fmla="*/ 96 h 99"/>
                  <a:gd name="T10" fmla="*/ 38 w 121"/>
                  <a:gd name="T11" fmla="*/ 92 h 99"/>
                  <a:gd name="T12" fmla="*/ 38 w 121"/>
                  <a:gd name="T13" fmla="*/ 92 h 99"/>
                  <a:gd name="T14" fmla="*/ 33 w 121"/>
                  <a:gd name="T15" fmla="*/ 85 h 99"/>
                  <a:gd name="T16" fmla="*/ 31 w 121"/>
                  <a:gd name="T17" fmla="*/ 77 h 99"/>
                  <a:gd name="T18" fmla="*/ 36 w 121"/>
                  <a:gd name="T19" fmla="*/ 61 h 99"/>
                  <a:gd name="T20" fmla="*/ 38 w 121"/>
                  <a:gd name="T21" fmla="*/ 46 h 99"/>
                  <a:gd name="T22" fmla="*/ 39 w 121"/>
                  <a:gd name="T23" fmla="*/ 45 h 99"/>
                  <a:gd name="T24" fmla="*/ 48 w 121"/>
                  <a:gd name="T25" fmla="*/ 35 h 99"/>
                  <a:gd name="T26" fmla="*/ 58 w 121"/>
                  <a:gd name="T27" fmla="*/ 33 h 99"/>
                  <a:gd name="T28" fmla="*/ 61 w 121"/>
                  <a:gd name="T29" fmla="*/ 33 h 99"/>
                  <a:gd name="T30" fmla="*/ 74 w 121"/>
                  <a:gd name="T31" fmla="*/ 39 h 99"/>
                  <a:gd name="T32" fmla="*/ 82 w 121"/>
                  <a:gd name="T33" fmla="*/ 37 h 99"/>
                  <a:gd name="T34" fmla="*/ 86 w 121"/>
                  <a:gd name="T35" fmla="*/ 37 h 99"/>
                  <a:gd name="T36" fmla="*/ 90 w 121"/>
                  <a:gd name="T37" fmla="*/ 37 h 99"/>
                  <a:gd name="T38" fmla="*/ 97 w 121"/>
                  <a:gd name="T39" fmla="*/ 40 h 99"/>
                  <a:gd name="T40" fmla="*/ 97 w 121"/>
                  <a:gd name="T41" fmla="*/ 40 h 99"/>
                  <a:gd name="T42" fmla="*/ 108 w 121"/>
                  <a:gd name="T43" fmla="*/ 56 h 99"/>
                  <a:gd name="T44" fmla="*/ 121 w 121"/>
                  <a:gd name="T45" fmla="*/ 47 h 99"/>
                  <a:gd name="T46" fmla="*/ 97 w 121"/>
                  <a:gd name="T47" fmla="*/ 22 h 99"/>
                  <a:gd name="T48" fmla="*/ 90 w 121"/>
                  <a:gd name="T49" fmla="*/ 17 h 99"/>
                  <a:gd name="T50" fmla="*/ 86 w 121"/>
                  <a:gd name="T51" fmla="*/ 15 h 99"/>
                  <a:gd name="T52" fmla="*/ 82 w 121"/>
                  <a:gd name="T53" fmla="*/ 13 h 99"/>
                  <a:gd name="T54" fmla="*/ 66 w 121"/>
                  <a:gd name="T55" fmla="*/ 6 h 99"/>
                  <a:gd name="T56" fmla="*/ 58 w 121"/>
                  <a:gd name="T57" fmla="*/ 3 h 99"/>
                  <a:gd name="T58" fmla="*/ 56 w 121"/>
                  <a:gd name="T59" fmla="*/ 3 h 99"/>
                  <a:gd name="T60" fmla="*/ 38 w 121"/>
                  <a:gd name="T61" fmla="*/ 8 h 99"/>
                  <a:gd name="T62" fmla="*/ 35 w 121"/>
                  <a:gd name="T63" fmla="*/ 10 h 99"/>
                  <a:gd name="T64" fmla="*/ 8 w 121"/>
                  <a:gd name="T65" fmla="*/ 30 h 99"/>
                  <a:gd name="T66" fmla="*/ 1 w 121"/>
                  <a:gd name="T67" fmla="*/ 35 h 99"/>
                  <a:gd name="T68" fmla="*/ 0 w 121"/>
                  <a:gd name="T69" fmla="*/ 35 h 99"/>
                  <a:gd name="T70" fmla="*/ 1 w 121"/>
                  <a:gd name="T71" fmla="*/ 42 h 99"/>
                  <a:gd name="T72" fmla="*/ 8 w 121"/>
                  <a:gd name="T73" fmla="*/ 6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1" h="99">
                    <a:moveTo>
                      <a:pt x="8" y="68"/>
                    </a:moveTo>
                    <a:cubicBezTo>
                      <a:pt x="9" y="71"/>
                      <a:pt x="10" y="73"/>
                      <a:pt x="12" y="76"/>
                    </a:cubicBezTo>
                    <a:cubicBezTo>
                      <a:pt x="18" y="84"/>
                      <a:pt x="27" y="91"/>
                      <a:pt x="38" y="96"/>
                    </a:cubicBezTo>
                    <a:cubicBezTo>
                      <a:pt x="41" y="97"/>
                      <a:pt x="43" y="98"/>
                      <a:pt x="45" y="99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45" y="96"/>
                      <a:pt x="41" y="94"/>
                      <a:pt x="38" y="92"/>
                    </a:cubicBezTo>
                    <a:cubicBezTo>
                      <a:pt x="38" y="92"/>
                      <a:pt x="38" y="92"/>
                      <a:pt x="38" y="92"/>
                    </a:cubicBezTo>
                    <a:cubicBezTo>
                      <a:pt x="36" y="90"/>
                      <a:pt x="34" y="88"/>
                      <a:pt x="33" y="85"/>
                    </a:cubicBezTo>
                    <a:cubicBezTo>
                      <a:pt x="31" y="82"/>
                      <a:pt x="31" y="80"/>
                      <a:pt x="31" y="77"/>
                    </a:cubicBezTo>
                    <a:cubicBezTo>
                      <a:pt x="31" y="72"/>
                      <a:pt x="33" y="66"/>
                      <a:pt x="36" y="61"/>
                    </a:cubicBezTo>
                    <a:cubicBezTo>
                      <a:pt x="36" y="55"/>
                      <a:pt x="36" y="50"/>
                      <a:pt x="38" y="46"/>
                    </a:cubicBezTo>
                    <a:cubicBezTo>
                      <a:pt x="38" y="46"/>
                      <a:pt x="39" y="45"/>
                      <a:pt x="39" y="45"/>
                    </a:cubicBezTo>
                    <a:cubicBezTo>
                      <a:pt x="41" y="41"/>
                      <a:pt x="44" y="37"/>
                      <a:pt x="48" y="35"/>
                    </a:cubicBezTo>
                    <a:cubicBezTo>
                      <a:pt x="51" y="34"/>
                      <a:pt x="55" y="33"/>
                      <a:pt x="58" y="33"/>
                    </a:cubicBezTo>
                    <a:cubicBezTo>
                      <a:pt x="59" y="33"/>
                      <a:pt x="60" y="33"/>
                      <a:pt x="61" y="33"/>
                    </a:cubicBezTo>
                    <a:cubicBezTo>
                      <a:pt x="65" y="34"/>
                      <a:pt x="70" y="36"/>
                      <a:pt x="74" y="39"/>
                    </a:cubicBezTo>
                    <a:cubicBezTo>
                      <a:pt x="77" y="38"/>
                      <a:pt x="80" y="38"/>
                      <a:pt x="82" y="37"/>
                    </a:cubicBezTo>
                    <a:cubicBezTo>
                      <a:pt x="84" y="37"/>
                      <a:pt x="85" y="37"/>
                      <a:pt x="86" y="37"/>
                    </a:cubicBezTo>
                    <a:cubicBezTo>
                      <a:pt x="88" y="37"/>
                      <a:pt x="89" y="37"/>
                      <a:pt x="90" y="37"/>
                    </a:cubicBezTo>
                    <a:cubicBezTo>
                      <a:pt x="93" y="38"/>
                      <a:pt x="95" y="39"/>
                      <a:pt x="97" y="40"/>
                    </a:cubicBezTo>
                    <a:cubicBezTo>
                      <a:pt x="97" y="40"/>
                      <a:pt x="97" y="40"/>
                      <a:pt x="97" y="40"/>
                    </a:cubicBezTo>
                    <a:cubicBezTo>
                      <a:pt x="102" y="43"/>
                      <a:pt x="106" y="49"/>
                      <a:pt x="108" y="56"/>
                    </a:cubicBezTo>
                    <a:cubicBezTo>
                      <a:pt x="121" y="47"/>
                      <a:pt x="121" y="47"/>
                      <a:pt x="121" y="47"/>
                    </a:cubicBezTo>
                    <a:cubicBezTo>
                      <a:pt x="114" y="38"/>
                      <a:pt x="107" y="29"/>
                      <a:pt x="97" y="22"/>
                    </a:cubicBezTo>
                    <a:cubicBezTo>
                      <a:pt x="95" y="20"/>
                      <a:pt x="93" y="19"/>
                      <a:pt x="90" y="17"/>
                    </a:cubicBezTo>
                    <a:cubicBezTo>
                      <a:pt x="89" y="16"/>
                      <a:pt x="88" y="16"/>
                      <a:pt x="86" y="15"/>
                    </a:cubicBezTo>
                    <a:cubicBezTo>
                      <a:pt x="85" y="14"/>
                      <a:pt x="84" y="13"/>
                      <a:pt x="82" y="13"/>
                    </a:cubicBezTo>
                    <a:cubicBezTo>
                      <a:pt x="77" y="10"/>
                      <a:pt x="72" y="8"/>
                      <a:pt x="66" y="6"/>
                    </a:cubicBezTo>
                    <a:cubicBezTo>
                      <a:pt x="64" y="5"/>
                      <a:pt x="61" y="4"/>
                      <a:pt x="58" y="3"/>
                    </a:cubicBezTo>
                    <a:cubicBezTo>
                      <a:pt x="58" y="3"/>
                      <a:pt x="57" y="3"/>
                      <a:pt x="56" y="3"/>
                    </a:cubicBezTo>
                    <a:cubicBezTo>
                      <a:pt x="47" y="0"/>
                      <a:pt x="44" y="3"/>
                      <a:pt x="38" y="8"/>
                    </a:cubicBezTo>
                    <a:cubicBezTo>
                      <a:pt x="37" y="9"/>
                      <a:pt x="36" y="9"/>
                      <a:pt x="35" y="10"/>
                    </a:cubicBezTo>
                    <a:cubicBezTo>
                      <a:pt x="26" y="17"/>
                      <a:pt x="17" y="23"/>
                      <a:pt x="8" y="30"/>
                    </a:cubicBezTo>
                    <a:cubicBezTo>
                      <a:pt x="5" y="31"/>
                      <a:pt x="3" y="33"/>
                      <a:pt x="1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8"/>
                      <a:pt x="0" y="40"/>
                      <a:pt x="1" y="42"/>
                    </a:cubicBezTo>
                    <a:cubicBezTo>
                      <a:pt x="1" y="52"/>
                      <a:pt x="4" y="61"/>
                      <a:pt x="8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41"/>
              <p:cNvSpPr>
                <a:spLocks noEditPoints="1"/>
              </p:cNvSpPr>
              <p:nvPr/>
            </p:nvSpPr>
            <p:spPr bwMode="auto">
              <a:xfrm>
                <a:off x="7200900" y="6064250"/>
                <a:ext cx="134938" cy="114300"/>
              </a:xfrm>
              <a:custGeom>
                <a:avLst/>
                <a:gdLst>
                  <a:gd name="T0" fmla="*/ 0 w 60"/>
                  <a:gd name="T1" fmla="*/ 38 h 51"/>
                  <a:gd name="T2" fmla="*/ 2 w 60"/>
                  <a:gd name="T3" fmla="*/ 44 h 51"/>
                  <a:gd name="T4" fmla="*/ 6 w 60"/>
                  <a:gd name="T5" fmla="*/ 48 h 51"/>
                  <a:gd name="T6" fmla="*/ 9 w 60"/>
                  <a:gd name="T7" fmla="*/ 48 h 51"/>
                  <a:gd name="T8" fmla="*/ 17 w 60"/>
                  <a:gd name="T9" fmla="*/ 47 h 51"/>
                  <a:gd name="T10" fmla="*/ 22 w 60"/>
                  <a:gd name="T11" fmla="*/ 46 h 51"/>
                  <a:gd name="T12" fmla="*/ 23 w 60"/>
                  <a:gd name="T13" fmla="*/ 46 h 51"/>
                  <a:gd name="T14" fmla="*/ 24 w 60"/>
                  <a:gd name="T15" fmla="*/ 46 h 51"/>
                  <a:gd name="T16" fmla="*/ 30 w 60"/>
                  <a:gd name="T17" fmla="*/ 49 h 51"/>
                  <a:gd name="T18" fmla="*/ 37 w 60"/>
                  <a:gd name="T19" fmla="*/ 51 h 51"/>
                  <a:gd name="T20" fmla="*/ 43 w 60"/>
                  <a:gd name="T21" fmla="*/ 50 h 51"/>
                  <a:gd name="T22" fmla="*/ 48 w 60"/>
                  <a:gd name="T23" fmla="*/ 47 h 51"/>
                  <a:gd name="T24" fmla="*/ 52 w 60"/>
                  <a:gd name="T25" fmla="*/ 34 h 51"/>
                  <a:gd name="T26" fmla="*/ 53 w 60"/>
                  <a:gd name="T27" fmla="*/ 33 h 51"/>
                  <a:gd name="T28" fmla="*/ 60 w 60"/>
                  <a:gd name="T29" fmla="*/ 20 h 51"/>
                  <a:gd name="T30" fmla="*/ 59 w 60"/>
                  <a:gd name="T31" fmla="*/ 12 h 51"/>
                  <a:gd name="T32" fmla="*/ 53 w 60"/>
                  <a:gd name="T33" fmla="*/ 7 h 51"/>
                  <a:gd name="T34" fmla="*/ 39 w 60"/>
                  <a:gd name="T35" fmla="*/ 6 h 51"/>
                  <a:gd name="T36" fmla="*/ 36 w 60"/>
                  <a:gd name="T37" fmla="*/ 6 h 51"/>
                  <a:gd name="T38" fmla="*/ 30 w 60"/>
                  <a:gd name="T39" fmla="*/ 1 h 51"/>
                  <a:gd name="T40" fmla="*/ 29 w 60"/>
                  <a:gd name="T41" fmla="*/ 0 h 51"/>
                  <a:gd name="T42" fmla="*/ 23 w 60"/>
                  <a:gd name="T43" fmla="*/ 1 h 51"/>
                  <a:gd name="T44" fmla="*/ 21 w 60"/>
                  <a:gd name="T45" fmla="*/ 1 h 51"/>
                  <a:gd name="T46" fmla="*/ 20 w 60"/>
                  <a:gd name="T47" fmla="*/ 2 h 51"/>
                  <a:gd name="T48" fmla="*/ 17 w 60"/>
                  <a:gd name="T49" fmla="*/ 3 h 51"/>
                  <a:gd name="T50" fmla="*/ 9 w 60"/>
                  <a:gd name="T51" fmla="*/ 10 h 51"/>
                  <a:gd name="T52" fmla="*/ 4 w 60"/>
                  <a:gd name="T53" fmla="*/ 14 h 51"/>
                  <a:gd name="T54" fmla="*/ 3 w 60"/>
                  <a:gd name="T55" fmla="*/ 17 h 51"/>
                  <a:gd name="T56" fmla="*/ 5 w 60"/>
                  <a:gd name="T57" fmla="*/ 23 h 51"/>
                  <a:gd name="T58" fmla="*/ 5 w 60"/>
                  <a:gd name="T59" fmla="*/ 26 h 51"/>
                  <a:gd name="T60" fmla="*/ 0 w 60"/>
                  <a:gd name="T61" fmla="*/ 38 h 51"/>
                  <a:gd name="T62" fmla="*/ 30 w 60"/>
                  <a:gd name="T63" fmla="*/ 18 h 51"/>
                  <a:gd name="T64" fmla="*/ 35 w 60"/>
                  <a:gd name="T65" fmla="*/ 23 h 51"/>
                  <a:gd name="T66" fmla="*/ 30 w 60"/>
                  <a:gd name="T67" fmla="*/ 29 h 51"/>
                  <a:gd name="T68" fmla="*/ 24 w 60"/>
                  <a:gd name="T69" fmla="*/ 23 h 51"/>
                  <a:gd name="T70" fmla="*/ 30 w 60"/>
                  <a:gd name="T71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0" h="51">
                    <a:moveTo>
                      <a:pt x="0" y="38"/>
                    </a:moveTo>
                    <a:cubicBezTo>
                      <a:pt x="0" y="40"/>
                      <a:pt x="1" y="42"/>
                      <a:pt x="2" y="44"/>
                    </a:cubicBezTo>
                    <a:cubicBezTo>
                      <a:pt x="3" y="46"/>
                      <a:pt x="4" y="47"/>
                      <a:pt x="6" y="48"/>
                    </a:cubicBezTo>
                    <a:cubicBezTo>
                      <a:pt x="7" y="48"/>
                      <a:pt x="8" y="48"/>
                      <a:pt x="9" y="48"/>
                    </a:cubicBezTo>
                    <a:cubicBezTo>
                      <a:pt x="11" y="49"/>
                      <a:pt x="14" y="48"/>
                      <a:pt x="17" y="47"/>
                    </a:cubicBezTo>
                    <a:cubicBezTo>
                      <a:pt x="19" y="47"/>
                      <a:pt x="20" y="46"/>
                      <a:pt x="22" y="46"/>
                    </a:cubicBezTo>
                    <a:cubicBezTo>
                      <a:pt x="22" y="46"/>
                      <a:pt x="22" y="46"/>
                      <a:pt x="23" y="46"/>
                    </a:cubicBezTo>
                    <a:cubicBezTo>
                      <a:pt x="23" y="46"/>
                      <a:pt x="24" y="46"/>
                      <a:pt x="24" y="46"/>
                    </a:cubicBezTo>
                    <a:cubicBezTo>
                      <a:pt x="26" y="47"/>
                      <a:pt x="28" y="48"/>
                      <a:pt x="30" y="49"/>
                    </a:cubicBezTo>
                    <a:cubicBezTo>
                      <a:pt x="32" y="50"/>
                      <a:pt x="35" y="51"/>
                      <a:pt x="37" y="51"/>
                    </a:cubicBezTo>
                    <a:cubicBezTo>
                      <a:pt x="39" y="51"/>
                      <a:pt x="42" y="51"/>
                      <a:pt x="43" y="50"/>
                    </a:cubicBezTo>
                    <a:cubicBezTo>
                      <a:pt x="45" y="50"/>
                      <a:pt x="47" y="48"/>
                      <a:pt x="48" y="47"/>
                    </a:cubicBezTo>
                    <a:cubicBezTo>
                      <a:pt x="50" y="44"/>
                      <a:pt x="52" y="40"/>
                      <a:pt x="52" y="34"/>
                    </a:cubicBezTo>
                    <a:cubicBezTo>
                      <a:pt x="52" y="34"/>
                      <a:pt x="52" y="33"/>
                      <a:pt x="53" y="33"/>
                    </a:cubicBezTo>
                    <a:cubicBezTo>
                      <a:pt x="57" y="29"/>
                      <a:pt x="59" y="24"/>
                      <a:pt x="60" y="20"/>
                    </a:cubicBezTo>
                    <a:cubicBezTo>
                      <a:pt x="60" y="17"/>
                      <a:pt x="60" y="15"/>
                      <a:pt x="59" y="12"/>
                    </a:cubicBezTo>
                    <a:cubicBezTo>
                      <a:pt x="58" y="10"/>
                      <a:pt x="56" y="9"/>
                      <a:pt x="53" y="7"/>
                    </a:cubicBezTo>
                    <a:cubicBezTo>
                      <a:pt x="50" y="6"/>
                      <a:pt x="45" y="5"/>
                      <a:pt x="39" y="6"/>
                    </a:cubicBezTo>
                    <a:cubicBezTo>
                      <a:pt x="38" y="6"/>
                      <a:pt x="37" y="6"/>
                      <a:pt x="36" y="6"/>
                    </a:cubicBezTo>
                    <a:cubicBezTo>
                      <a:pt x="34" y="3"/>
                      <a:pt x="32" y="1"/>
                      <a:pt x="30" y="1"/>
                    </a:cubicBezTo>
                    <a:cubicBezTo>
                      <a:pt x="30" y="1"/>
                      <a:pt x="29" y="0"/>
                      <a:pt x="29" y="0"/>
                    </a:cubicBezTo>
                    <a:cubicBezTo>
                      <a:pt x="27" y="0"/>
                      <a:pt x="25" y="0"/>
                      <a:pt x="23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8" y="3"/>
                      <a:pt x="17" y="3"/>
                    </a:cubicBezTo>
                    <a:cubicBezTo>
                      <a:pt x="14" y="6"/>
                      <a:pt x="12" y="7"/>
                      <a:pt x="9" y="10"/>
                    </a:cubicBezTo>
                    <a:cubicBezTo>
                      <a:pt x="7" y="11"/>
                      <a:pt x="5" y="12"/>
                      <a:pt x="4" y="14"/>
                    </a:cubicBezTo>
                    <a:cubicBezTo>
                      <a:pt x="3" y="15"/>
                      <a:pt x="3" y="16"/>
                      <a:pt x="3" y="17"/>
                    </a:cubicBezTo>
                    <a:cubicBezTo>
                      <a:pt x="3" y="19"/>
                      <a:pt x="4" y="21"/>
                      <a:pt x="5" y="23"/>
                    </a:cubicBezTo>
                    <a:cubicBezTo>
                      <a:pt x="6" y="23"/>
                      <a:pt x="6" y="25"/>
                      <a:pt x="5" y="26"/>
                    </a:cubicBezTo>
                    <a:cubicBezTo>
                      <a:pt x="1" y="29"/>
                      <a:pt x="0" y="34"/>
                      <a:pt x="0" y="38"/>
                    </a:cubicBezTo>
                    <a:close/>
                    <a:moveTo>
                      <a:pt x="30" y="18"/>
                    </a:moveTo>
                    <a:cubicBezTo>
                      <a:pt x="33" y="18"/>
                      <a:pt x="35" y="20"/>
                      <a:pt x="35" y="23"/>
                    </a:cubicBezTo>
                    <a:cubicBezTo>
                      <a:pt x="35" y="26"/>
                      <a:pt x="33" y="29"/>
                      <a:pt x="30" y="29"/>
                    </a:cubicBezTo>
                    <a:cubicBezTo>
                      <a:pt x="27" y="29"/>
                      <a:pt x="24" y="26"/>
                      <a:pt x="24" y="23"/>
                    </a:cubicBezTo>
                    <a:cubicBezTo>
                      <a:pt x="24" y="20"/>
                      <a:pt x="27" y="18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42"/>
              <p:cNvSpPr>
                <a:spLocks noEditPoints="1"/>
              </p:cNvSpPr>
              <p:nvPr/>
            </p:nvSpPr>
            <p:spPr bwMode="auto">
              <a:xfrm>
                <a:off x="7335838" y="6038850"/>
                <a:ext cx="107950" cy="111125"/>
              </a:xfrm>
              <a:custGeom>
                <a:avLst/>
                <a:gdLst>
                  <a:gd name="T0" fmla="*/ 1 w 48"/>
                  <a:gd name="T1" fmla="*/ 41 h 49"/>
                  <a:gd name="T2" fmla="*/ 10 w 48"/>
                  <a:gd name="T3" fmla="*/ 49 h 49"/>
                  <a:gd name="T4" fmla="*/ 16 w 48"/>
                  <a:gd name="T5" fmla="*/ 49 h 49"/>
                  <a:gd name="T6" fmla="*/ 20 w 48"/>
                  <a:gd name="T7" fmla="*/ 48 h 49"/>
                  <a:gd name="T8" fmla="*/ 22 w 48"/>
                  <a:gd name="T9" fmla="*/ 48 h 49"/>
                  <a:gd name="T10" fmla="*/ 30 w 48"/>
                  <a:gd name="T11" fmla="*/ 37 h 49"/>
                  <a:gd name="T12" fmla="*/ 32 w 48"/>
                  <a:gd name="T13" fmla="*/ 35 h 49"/>
                  <a:gd name="T14" fmla="*/ 44 w 48"/>
                  <a:gd name="T15" fmla="*/ 29 h 49"/>
                  <a:gd name="T16" fmla="*/ 46 w 48"/>
                  <a:gd name="T17" fmla="*/ 26 h 49"/>
                  <a:gd name="T18" fmla="*/ 47 w 48"/>
                  <a:gd name="T19" fmla="*/ 20 h 49"/>
                  <a:gd name="T20" fmla="*/ 45 w 48"/>
                  <a:gd name="T21" fmla="*/ 14 h 49"/>
                  <a:gd name="T22" fmla="*/ 44 w 48"/>
                  <a:gd name="T23" fmla="*/ 13 h 49"/>
                  <a:gd name="T24" fmla="*/ 28 w 48"/>
                  <a:gd name="T25" fmla="*/ 6 h 49"/>
                  <a:gd name="T26" fmla="*/ 26 w 48"/>
                  <a:gd name="T27" fmla="*/ 6 h 49"/>
                  <a:gd name="T28" fmla="*/ 20 w 48"/>
                  <a:gd name="T29" fmla="*/ 2 h 49"/>
                  <a:gd name="T30" fmla="*/ 13 w 48"/>
                  <a:gd name="T31" fmla="*/ 0 h 49"/>
                  <a:gd name="T32" fmla="*/ 8 w 48"/>
                  <a:gd name="T33" fmla="*/ 2 h 49"/>
                  <a:gd name="T34" fmla="*/ 4 w 48"/>
                  <a:gd name="T35" fmla="*/ 5 h 49"/>
                  <a:gd name="T36" fmla="*/ 0 w 48"/>
                  <a:gd name="T37" fmla="*/ 18 h 49"/>
                  <a:gd name="T38" fmla="*/ 3 w 48"/>
                  <a:gd name="T39" fmla="*/ 21 h 49"/>
                  <a:gd name="T40" fmla="*/ 4 w 48"/>
                  <a:gd name="T41" fmla="*/ 31 h 49"/>
                  <a:gd name="T42" fmla="*/ 1 w 48"/>
                  <a:gd name="T43" fmla="*/ 41 h 49"/>
                  <a:gd name="T44" fmla="*/ 20 w 48"/>
                  <a:gd name="T45" fmla="*/ 18 h 49"/>
                  <a:gd name="T46" fmla="*/ 25 w 48"/>
                  <a:gd name="T47" fmla="*/ 23 h 49"/>
                  <a:gd name="T48" fmla="*/ 20 w 48"/>
                  <a:gd name="T49" fmla="*/ 28 h 49"/>
                  <a:gd name="T50" fmla="*/ 15 w 48"/>
                  <a:gd name="T51" fmla="*/ 23 h 49"/>
                  <a:gd name="T52" fmla="*/ 20 w 48"/>
                  <a:gd name="T53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" h="49">
                    <a:moveTo>
                      <a:pt x="1" y="41"/>
                    </a:moveTo>
                    <a:cubicBezTo>
                      <a:pt x="3" y="44"/>
                      <a:pt x="7" y="47"/>
                      <a:pt x="10" y="49"/>
                    </a:cubicBezTo>
                    <a:cubicBezTo>
                      <a:pt x="12" y="49"/>
                      <a:pt x="14" y="49"/>
                      <a:pt x="16" y="49"/>
                    </a:cubicBezTo>
                    <a:cubicBezTo>
                      <a:pt x="18" y="49"/>
                      <a:pt x="19" y="49"/>
                      <a:pt x="20" y="48"/>
                    </a:cubicBezTo>
                    <a:cubicBezTo>
                      <a:pt x="21" y="48"/>
                      <a:pt x="21" y="48"/>
                      <a:pt x="22" y="48"/>
                    </a:cubicBezTo>
                    <a:cubicBezTo>
                      <a:pt x="25" y="46"/>
                      <a:pt x="28" y="42"/>
                      <a:pt x="30" y="37"/>
                    </a:cubicBezTo>
                    <a:cubicBezTo>
                      <a:pt x="30" y="36"/>
                      <a:pt x="31" y="36"/>
                      <a:pt x="32" y="35"/>
                    </a:cubicBezTo>
                    <a:cubicBezTo>
                      <a:pt x="38" y="34"/>
                      <a:pt x="42" y="32"/>
                      <a:pt x="44" y="29"/>
                    </a:cubicBezTo>
                    <a:cubicBezTo>
                      <a:pt x="45" y="28"/>
                      <a:pt x="46" y="27"/>
                      <a:pt x="46" y="26"/>
                    </a:cubicBezTo>
                    <a:cubicBezTo>
                      <a:pt x="47" y="24"/>
                      <a:pt x="48" y="22"/>
                      <a:pt x="47" y="20"/>
                    </a:cubicBezTo>
                    <a:cubicBezTo>
                      <a:pt x="47" y="18"/>
                      <a:pt x="46" y="16"/>
                      <a:pt x="45" y="14"/>
                    </a:cubicBezTo>
                    <a:cubicBezTo>
                      <a:pt x="45" y="13"/>
                      <a:pt x="45" y="13"/>
                      <a:pt x="44" y="13"/>
                    </a:cubicBezTo>
                    <a:cubicBezTo>
                      <a:pt x="41" y="9"/>
                      <a:pt x="36" y="6"/>
                      <a:pt x="28" y="6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4" y="4"/>
                      <a:pt x="22" y="3"/>
                      <a:pt x="20" y="2"/>
                    </a:cubicBezTo>
                    <a:cubicBezTo>
                      <a:pt x="18" y="1"/>
                      <a:pt x="15" y="0"/>
                      <a:pt x="13" y="0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6" y="3"/>
                      <a:pt x="5" y="4"/>
                      <a:pt x="4" y="5"/>
                    </a:cubicBezTo>
                    <a:cubicBezTo>
                      <a:pt x="1" y="8"/>
                      <a:pt x="0" y="13"/>
                      <a:pt x="0" y="18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4" y="24"/>
                      <a:pt x="5" y="28"/>
                      <a:pt x="4" y="31"/>
                    </a:cubicBezTo>
                    <a:cubicBezTo>
                      <a:pt x="4" y="34"/>
                      <a:pt x="3" y="38"/>
                      <a:pt x="1" y="41"/>
                    </a:cubicBezTo>
                    <a:close/>
                    <a:moveTo>
                      <a:pt x="20" y="18"/>
                    </a:moveTo>
                    <a:cubicBezTo>
                      <a:pt x="23" y="18"/>
                      <a:pt x="25" y="20"/>
                      <a:pt x="25" y="23"/>
                    </a:cubicBezTo>
                    <a:cubicBezTo>
                      <a:pt x="25" y="26"/>
                      <a:pt x="23" y="28"/>
                      <a:pt x="20" y="28"/>
                    </a:cubicBezTo>
                    <a:cubicBezTo>
                      <a:pt x="18" y="28"/>
                      <a:pt x="15" y="26"/>
                      <a:pt x="15" y="23"/>
                    </a:cubicBezTo>
                    <a:cubicBezTo>
                      <a:pt x="15" y="20"/>
                      <a:pt x="18" y="18"/>
                      <a:pt x="2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43"/>
              <p:cNvSpPr/>
              <p:nvPr/>
            </p:nvSpPr>
            <p:spPr bwMode="auto">
              <a:xfrm>
                <a:off x="7707313" y="5489575"/>
                <a:ext cx="150813" cy="169863"/>
              </a:xfrm>
              <a:custGeom>
                <a:avLst/>
                <a:gdLst>
                  <a:gd name="T0" fmla="*/ 12 w 67"/>
                  <a:gd name="T1" fmla="*/ 19 h 75"/>
                  <a:gd name="T2" fmla="*/ 28 w 67"/>
                  <a:gd name="T3" fmla="*/ 31 h 75"/>
                  <a:gd name="T4" fmla="*/ 31 w 67"/>
                  <a:gd name="T5" fmla="*/ 34 h 75"/>
                  <a:gd name="T6" fmla="*/ 38 w 67"/>
                  <a:gd name="T7" fmla="*/ 44 h 75"/>
                  <a:gd name="T8" fmla="*/ 46 w 67"/>
                  <a:gd name="T9" fmla="*/ 75 h 75"/>
                  <a:gd name="T10" fmla="*/ 56 w 67"/>
                  <a:gd name="T11" fmla="*/ 67 h 75"/>
                  <a:gd name="T12" fmla="*/ 67 w 67"/>
                  <a:gd name="T13" fmla="*/ 60 h 75"/>
                  <a:gd name="T14" fmla="*/ 56 w 67"/>
                  <a:gd name="T15" fmla="*/ 26 h 75"/>
                  <a:gd name="T16" fmla="*/ 51 w 67"/>
                  <a:gd name="T17" fmla="*/ 19 h 75"/>
                  <a:gd name="T18" fmla="*/ 38 w 67"/>
                  <a:gd name="T19" fmla="*/ 7 h 75"/>
                  <a:gd name="T20" fmla="*/ 28 w 67"/>
                  <a:gd name="T21" fmla="*/ 2 h 75"/>
                  <a:gd name="T22" fmla="*/ 21 w 67"/>
                  <a:gd name="T23" fmla="*/ 0 h 75"/>
                  <a:gd name="T24" fmla="*/ 12 w 67"/>
                  <a:gd name="T25" fmla="*/ 6 h 75"/>
                  <a:gd name="T26" fmla="*/ 6 w 67"/>
                  <a:gd name="T27" fmla="*/ 10 h 75"/>
                  <a:gd name="T28" fmla="*/ 0 w 67"/>
                  <a:gd name="T29" fmla="*/ 14 h 75"/>
                  <a:gd name="T30" fmla="*/ 6 w 67"/>
                  <a:gd name="T31" fmla="*/ 16 h 75"/>
                  <a:gd name="T32" fmla="*/ 12 w 67"/>
                  <a:gd name="T33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75">
                    <a:moveTo>
                      <a:pt x="12" y="19"/>
                    </a:moveTo>
                    <a:cubicBezTo>
                      <a:pt x="18" y="22"/>
                      <a:pt x="24" y="26"/>
                      <a:pt x="28" y="31"/>
                    </a:cubicBezTo>
                    <a:cubicBezTo>
                      <a:pt x="29" y="32"/>
                      <a:pt x="30" y="33"/>
                      <a:pt x="31" y="34"/>
                    </a:cubicBezTo>
                    <a:cubicBezTo>
                      <a:pt x="34" y="37"/>
                      <a:pt x="36" y="41"/>
                      <a:pt x="38" y="44"/>
                    </a:cubicBezTo>
                    <a:cubicBezTo>
                      <a:pt x="42" y="53"/>
                      <a:pt x="45" y="63"/>
                      <a:pt x="46" y="75"/>
                    </a:cubicBezTo>
                    <a:cubicBezTo>
                      <a:pt x="49" y="72"/>
                      <a:pt x="53" y="70"/>
                      <a:pt x="56" y="67"/>
                    </a:cubicBezTo>
                    <a:cubicBezTo>
                      <a:pt x="60" y="65"/>
                      <a:pt x="63" y="62"/>
                      <a:pt x="67" y="60"/>
                    </a:cubicBezTo>
                    <a:cubicBezTo>
                      <a:pt x="65" y="46"/>
                      <a:pt x="61" y="35"/>
                      <a:pt x="56" y="26"/>
                    </a:cubicBezTo>
                    <a:cubicBezTo>
                      <a:pt x="55" y="23"/>
                      <a:pt x="53" y="21"/>
                      <a:pt x="51" y="19"/>
                    </a:cubicBezTo>
                    <a:cubicBezTo>
                      <a:pt x="47" y="14"/>
                      <a:pt x="43" y="10"/>
                      <a:pt x="38" y="7"/>
                    </a:cubicBezTo>
                    <a:cubicBezTo>
                      <a:pt x="35" y="5"/>
                      <a:pt x="32" y="3"/>
                      <a:pt x="28" y="2"/>
                    </a:cubicBezTo>
                    <a:cubicBezTo>
                      <a:pt x="26" y="1"/>
                      <a:pt x="24" y="0"/>
                      <a:pt x="21" y="0"/>
                    </a:cubicBezTo>
                    <a:cubicBezTo>
                      <a:pt x="18" y="2"/>
                      <a:pt x="15" y="4"/>
                      <a:pt x="12" y="6"/>
                    </a:cubicBezTo>
                    <a:cubicBezTo>
                      <a:pt x="10" y="8"/>
                      <a:pt x="8" y="9"/>
                      <a:pt x="6" y="10"/>
                    </a:cubicBezTo>
                    <a:cubicBezTo>
                      <a:pt x="4" y="12"/>
                      <a:pt x="2" y="13"/>
                      <a:pt x="0" y="14"/>
                    </a:cubicBezTo>
                    <a:cubicBezTo>
                      <a:pt x="2" y="15"/>
                      <a:pt x="4" y="15"/>
                      <a:pt x="6" y="16"/>
                    </a:cubicBezTo>
                    <a:cubicBezTo>
                      <a:pt x="8" y="17"/>
                      <a:pt x="10" y="18"/>
                      <a:pt x="1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44"/>
              <p:cNvSpPr/>
              <p:nvPr/>
            </p:nvSpPr>
            <p:spPr bwMode="auto">
              <a:xfrm>
                <a:off x="7680325" y="5527675"/>
                <a:ext cx="120650" cy="149225"/>
              </a:xfrm>
              <a:custGeom>
                <a:avLst/>
                <a:gdLst>
                  <a:gd name="T0" fmla="*/ 18 w 54"/>
                  <a:gd name="T1" fmla="*/ 14 h 66"/>
                  <a:gd name="T2" fmla="*/ 24 w 54"/>
                  <a:gd name="T3" fmla="*/ 19 h 66"/>
                  <a:gd name="T4" fmla="*/ 31 w 54"/>
                  <a:gd name="T5" fmla="*/ 27 h 66"/>
                  <a:gd name="T6" fmla="*/ 40 w 54"/>
                  <a:gd name="T7" fmla="*/ 42 h 66"/>
                  <a:gd name="T8" fmla="*/ 47 w 54"/>
                  <a:gd name="T9" fmla="*/ 66 h 66"/>
                  <a:gd name="T10" fmla="*/ 50 w 54"/>
                  <a:gd name="T11" fmla="*/ 63 h 66"/>
                  <a:gd name="T12" fmla="*/ 54 w 54"/>
                  <a:gd name="T13" fmla="*/ 61 h 66"/>
                  <a:gd name="T14" fmla="*/ 50 w 54"/>
                  <a:gd name="T15" fmla="*/ 39 h 66"/>
                  <a:gd name="T16" fmla="*/ 40 w 54"/>
                  <a:gd name="T17" fmla="*/ 21 h 66"/>
                  <a:gd name="T18" fmla="*/ 40 w 54"/>
                  <a:gd name="T19" fmla="*/ 20 h 66"/>
                  <a:gd name="T20" fmla="*/ 24 w 54"/>
                  <a:gd name="T21" fmla="*/ 7 h 66"/>
                  <a:gd name="T22" fmla="*/ 18 w 54"/>
                  <a:gd name="T23" fmla="*/ 4 h 66"/>
                  <a:gd name="T24" fmla="*/ 10 w 54"/>
                  <a:gd name="T25" fmla="*/ 1 h 66"/>
                  <a:gd name="T26" fmla="*/ 7 w 54"/>
                  <a:gd name="T27" fmla="*/ 0 h 66"/>
                  <a:gd name="T28" fmla="*/ 0 w 54"/>
                  <a:gd name="T29" fmla="*/ 5 h 66"/>
                  <a:gd name="T30" fmla="*/ 10 w 54"/>
                  <a:gd name="T31" fmla="*/ 9 h 66"/>
                  <a:gd name="T32" fmla="*/ 18 w 54"/>
                  <a:gd name="T33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66">
                    <a:moveTo>
                      <a:pt x="18" y="14"/>
                    </a:moveTo>
                    <a:cubicBezTo>
                      <a:pt x="20" y="16"/>
                      <a:pt x="22" y="17"/>
                      <a:pt x="24" y="19"/>
                    </a:cubicBezTo>
                    <a:cubicBezTo>
                      <a:pt x="26" y="21"/>
                      <a:pt x="29" y="24"/>
                      <a:pt x="31" y="27"/>
                    </a:cubicBezTo>
                    <a:cubicBezTo>
                      <a:pt x="35" y="31"/>
                      <a:pt x="38" y="36"/>
                      <a:pt x="40" y="42"/>
                    </a:cubicBezTo>
                    <a:cubicBezTo>
                      <a:pt x="44" y="49"/>
                      <a:pt x="46" y="57"/>
                      <a:pt x="47" y="66"/>
                    </a:cubicBezTo>
                    <a:cubicBezTo>
                      <a:pt x="48" y="65"/>
                      <a:pt x="49" y="64"/>
                      <a:pt x="50" y="63"/>
                    </a:cubicBezTo>
                    <a:cubicBezTo>
                      <a:pt x="51" y="63"/>
                      <a:pt x="52" y="62"/>
                      <a:pt x="54" y="61"/>
                    </a:cubicBezTo>
                    <a:cubicBezTo>
                      <a:pt x="53" y="53"/>
                      <a:pt x="52" y="46"/>
                      <a:pt x="50" y="39"/>
                    </a:cubicBezTo>
                    <a:cubicBezTo>
                      <a:pt x="48" y="32"/>
                      <a:pt x="44" y="26"/>
                      <a:pt x="40" y="21"/>
                    </a:cubicBezTo>
                    <a:cubicBezTo>
                      <a:pt x="40" y="21"/>
                      <a:pt x="40" y="21"/>
                      <a:pt x="40" y="20"/>
                    </a:cubicBezTo>
                    <a:cubicBezTo>
                      <a:pt x="35" y="15"/>
                      <a:pt x="30" y="10"/>
                      <a:pt x="24" y="7"/>
                    </a:cubicBezTo>
                    <a:cubicBezTo>
                      <a:pt x="22" y="6"/>
                      <a:pt x="20" y="5"/>
                      <a:pt x="18" y="4"/>
                    </a:cubicBezTo>
                    <a:cubicBezTo>
                      <a:pt x="15" y="3"/>
                      <a:pt x="12" y="2"/>
                      <a:pt x="10" y="1"/>
                    </a:cubicBezTo>
                    <a:cubicBezTo>
                      <a:pt x="9" y="1"/>
                      <a:pt x="8" y="1"/>
                      <a:pt x="7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4" y="6"/>
                      <a:pt x="7" y="8"/>
                      <a:pt x="10" y="9"/>
                    </a:cubicBezTo>
                    <a:cubicBezTo>
                      <a:pt x="12" y="11"/>
                      <a:pt x="15" y="13"/>
                      <a:pt x="1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45"/>
              <p:cNvSpPr/>
              <p:nvPr/>
            </p:nvSpPr>
            <p:spPr bwMode="auto">
              <a:xfrm>
                <a:off x="7585075" y="5546725"/>
                <a:ext cx="150813" cy="131763"/>
              </a:xfrm>
              <a:custGeom>
                <a:avLst/>
                <a:gdLst>
                  <a:gd name="T0" fmla="*/ 2 w 67"/>
                  <a:gd name="T1" fmla="*/ 39 h 59"/>
                  <a:gd name="T2" fmla="*/ 4 w 67"/>
                  <a:gd name="T3" fmla="*/ 44 h 59"/>
                  <a:gd name="T4" fmla="*/ 9 w 67"/>
                  <a:gd name="T5" fmla="*/ 48 h 59"/>
                  <a:gd name="T6" fmla="*/ 22 w 67"/>
                  <a:gd name="T7" fmla="*/ 49 h 59"/>
                  <a:gd name="T8" fmla="*/ 22 w 67"/>
                  <a:gd name="T9" fmla="*/ 42 h 59"/>
                  <a:gd name="T10" fmla="*/ 24 w 67"/>
                  <a:gd name="T11" fmla="*/ 38 h 59"/>
                  <a:gd name="T12" fmla="*/ 26 w 67"/>
                  <a:gd name="T13" fmla="*/ 36 h 59"/>
                  <a:gd name="T14" fmla="*/ 33 w 67"/>
                  <a:gd name="T15" fmla="*/ 31 h 59"/>
                  <a:gd name="T16" fmla="*/ 43 w 67"/>
                  <a:gd name="T17" fmla="*/ 30 h 59"/>
                  <a:gd name="T18" fmla="*/ 45 w 67"/>
                  <a:gd name="T19" fmla="*/ 33 h 59"/>
                  <a:gd name="T20" fmla="*/ 42 w 67"/>
                  <a:gd name="T21" fmla="*/ 35 h 59"/>
                  <a:gd name="T22" fmla="*/ 33 w 67"/>
                  <a:gd name="T23" fmla="*/ 36 h 59"/>
                  <a:gd name="T24" fmla="*/ 29 w 67"/>
                  <a:gd name="T25" fmla="*/ 39 h 59"/>
                  <a:gd name="T26" fmla="*/ 27 w 67"/>
                  <a:gd name="T27" fmla="*/ 44 h 59"/>
                  <a:gd name="T28" fmla="*/ 27 w 67"/>
                  <a:gd name="T29" fmla="*/ 49 h 59"/>
                  <a:gd name="T30" fmla="*/ 33 w 67"/>
                  <a:gd name="T31" fmla="*/ 56 h 59"/>
                  <a:gd name="T32" fmla="*/ 34 w 67"/>
                  <a:gd name="T33" fmla="*/ 57 h 59"/>
                  <a:gd name="T34" fmla="*/ 45 w 67"/>
                  <a:gd name="T35" fmla="*/ 58 h 59"/>
                  <a:gd name="T36" fmla="*/ 51 w 67"/>
                  <a:gd name="T37" fmla="*/ 56 h 59"/>
                  <a:gd name="T38" fmla="*/ 52 w 67"/>
                  <a:gd name="T39" fmla="*/ 55 h 59"/>
                  <a:gd name="T40" fmla="*/ 54 w 67"/>
                  <a:gd name="T41" fmla="*/ 51 h 59"/>
                  <a:gd name="T42" fmla="*/ 55 w 67"/>
                  <a:gd name="T43" fmla="*/ 34 h 59"/>
                  <a:gd name="T44" fmla="*/ 56 w 67"/>
                  <a:gd name="T45" fmla="*/ 32 h 59"/>
                  <a:gd name="T46" fmla="*/ 60 w 67"/>
                  <a:gd name="T47" fmla="*/ 29 h 59"/>
                  <a:gd name="T48" fmla="*/ 63 w 67"/>
                  <a:gd name="T49" fmla="*/ 26 h 59"/>
                  <a:gd name="T50" fmla="*/ 60 w 67"/>
                  <a:gd name="T51" fmla="*/ 12 h 59"/>
                  <a:gd name="T52" fmla="*/ 60 w 67"/>
                  <a:gd name="T53" fmla="*/ 12 h 59"/>
                  <a:gd name="T54" fmla="*/ 52 w 67"/>
                  <a:gd name="T55" fmla="*/ 6 h 59"/>
                  <a:gd name="T56" fmla="*/ 38 w 67"/>
                  <a:gd name="T57" fmla="*/ 0 h 59"/>
                  <a:gd name="T58" fmla="*/ 33 w 67"/>
                  <a:gd name="T59" fmla="*/ 3 h 59"/>
                  <a:gd name="T60" fmla="*/ 24 w 67"/>
                  <a:gd name="T61" fmla="*/ 9 h 59"/>
                  <a:gd name="T62" fmla="*/ 11 w 67"/>
                  <a:gd name="T63" fmla="*/ 17 h 59"/>
                  <a:gd name="T64" fmla="*/ 2 w 67"/>
                  <a:gd name="T65" fmla="*/ 3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" h="59">
                    <a:moveTo>
                      <a:pt x="2" y="39"/>
                    </a:moveTo>
                    <a:cubicBezTo>
                      <a:pt x="2" y="41"/>
                      <a:pt x="3" y="43"/>
                      <a:pt x="4" y="44"/>
                    </a:cubicBezTo>
                    <a:cubicBezTo>
                      <a:pt x="5" y="46"/>
                      <a:pt x="7" y="47"/>
                      <a:pt x="9" y="48"/>
                    </a:cubicBezTo>
                    <a:cubicBezTo>
                      <a:pt x="12" y="50"/>
                      <a:pt x="16" y="50"/>
                      <a:pt x="22" y="49"/>
                    </a:cubicBezTo>
                    <a:cubicBezTo>
                      <a:pt x="22" y="47"/>
                      <a:pt x="22" y="45"/>
                      <a:pt x="22" y="42"/>
                    </a:cubicBezTo>
                    <a:cubicBezTo>
                      <a:pt x="23" y="41"/>
                      <a:pt x="23" y="39"/>
                      <a:pt x="24" y="38"/>
                    </a:cubicBezTo>
                    <a:cubicBezTo>
                      <a:pt x="25" y="37"/>
                      <a:pt x="25" y="36"/>
                      <a:pt x="26" y="36"/>
                    </a:cubicBezTo>
                    <a:cubicBezTo>
                      <a:pt x="28" y="34"/>
                      <a:pt x="30" y="32"/>
                      <a:pt x="33" y="31"/>
                    </a:cubicBezTo>
                    <a:cubicBezTo>
                      <a:pt x="36" y="30"/>
                      <a:pt x="39" y="30"/>
                      <a:pt x="43" y="30"/>
                    </a:cubicBezTo>
                    <a:cubicBezTo>
                      <a:pt x="44" y="30"/>
                      <a:pt x="45" y="32"/>
                      <a:pt x="45" y="33"/>
                    </a:cubicBezTo>
                    <a:cubicBezTo>
                      <a:pt x="44" y="34"/>
                      <a:pt x="43" y="35"/>
                      <a:pt x="42" y="35"/>
                    </a:cubicBezTo>
                    <a:cubicBezTo>
                      <a:pt x="39" y="35"/>
                      <a:pt x="36" y="35"/>
                      <a:pt x="33" y="36"/>
                    </a:cubicBezTo>
                    <a:cubicBezTo>
                      <a:pt x="32" y="37"/>
                      <a:pt x="30" y="38"/>
                      <a:pt x="29" y="39"/>
                    </a:cubicBezTo>
                    <a:cubicBezTo>
                      <a:pt x="28" y="40"/>
                      <a:pt x="27" y="42"/>
                      <a:pt x="27" y="44"/>
                    </a:cubicBezTo>
                    <a:cubicBezTo>
                      <a:pt x="26" y="45"/>
                      <a:pt x="26" y="47"/>
                      <a:pt x="27" y="49"/>
                    </a:cubicBezTo>
                    <a:cubicBezTo>
                      <a:pt x="27" y="52"/>
                      <a:pt x="29" y="55"/>
                      <a:pt x="33" y="56"/>
                    </a:cubicBezTo>
                    <a:cubicBezTo>
                      <a:pt x="33" y="57"/>
                      <a:pt x="33" y="57"/>
                      <a:pt x="34" y="57"/>
                    </a:cubicBezTo>
                    <a:cubicBezTo>
                      <a:pt x="38" y="58"/>
                      <a:pt x="42" y="59"/>
                      <a:pt x="45" y="58"/>
                    </a:cubicBezTo>
                    <a:cubicBezTo>
                      <a:pt x="47" y="58"/>
                      <a:pt x="49" y="57"/>
                      <a:pt x="51" y="56"/>
                    </a:cubicBezTo>
                    <a:cubicBezTo>
                      <a:pt x="51" y="55"/>
                      <a:pt x="51" y="55"/>
                      <a:pt x="52" y="55"/>
                    </a:cubicBezTo>
                    <a:cubicBezTo>
                      <a:pt x="53" y="54"/>
                      <a:pt x="54" y="52"/>
                      <a:pt x="54" y="51"/>
                    </a:cubicBezTo>
                    <a:cubicBezTo>
                      <a:pt x="56" y="46"/>
                      <a:pt x="56" y="41"/>
                      <a:pt x="55" y="34"/>
                    </a:cubicBezTo>
                    <a:cubicBezTo>
                      <a:pt x="55" y="34"/>
                      <a:pt x="55" y="32"/>
                      <a:pt x="56" y="32"/>
                    </a:cubicBezTo>
                    <a:cubicBezTo>
                      <a:pt x="57" y="31"/>
                      <a:pt x="58" y="30"/>
                      <a:pt x="60" y="29"/>
                    </a:cubicBezTo>
                    <a:cubicBezTo>
                      <a:pt x="61" y="28"/>
                      <a:pt x="62" y="27"/>
                      <a:pt x="63" y="26"/>
                    </a:cubicBezTo>
                    <a:cubicBezTo>
                      <a:pt x="67" y="19"/>
                      <a:pt x="65" y="16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7" y="10"/>
                      <a:pt x="55" y="8"/>
                      <a:pt x="52" y="6"/>
                    </a:cubicBezTo>
                    <a:cubicBezTo>
                      <a:pt x="47" y="4"/>
                      <a:pt x="43" y="2"/>
                      <a:pt x="38" y="0"/>
                    </a:cubicBezTo>
                    <a:cubicBezTo>
                      <a:pt x="36" y="1"/>
                      <a:pt x="35" y="2"/>
                      <a:pt x="33" y="3"/>
                    </a:cubicBezTo>
                    <a:cubicBezTo>
                      <a:pt x="30" y="5"/>
                      <a:pt x="27" y="7"/>
                      <a:pt x="24" y="9"/>
                    </a:cubicBezTo>
                    <a:cubicBezTo>
                      <a:pt x="20" y="12"/>
                      <a:pt x="16" y="15"/>
                      <a:pt x="11" y="17"/>
                    </a:cubicBezTo>
                    <a:cubicBezTo>
                      <a:pt x="3" y="23"/>
                      <a:pt x="0" y="28"/>
                      <a:pt x="2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46"/>
              <p:cNvSpPr/>
              <p:nvPr/>
            </p:nvSpPr>
            <p:spPr bwMode="auto">
              <a:xfrm>
                <a:off x="7126288" y="5897563"/>
                <a:ext cx="127000" cy="161925"/>
              </a:xfrm>
              <a:custGeom>
                <a:avLst/>
                <a:gdLst>
                  <a:gd name="T0" fmla="*/ 11 w 56"/>
                  <a:gd name="T1" fmla="*/ 3 h 72"/>
                  <a:gd name="T2" fmla="*/ 9 w 56"/>
                  <a:gd name="T3" fmla="*/ 4 h 72"/>
                  <a:gd name="T4" fmla="*/ 1 w 56"/>
                  <a:gd name="T5" fmla="*/ 15 h 72"/>
                  <a:gd name="T6" fmla="*/ 1 w 56"/>
                  <a:gd name="T7" fmla="*/ 32 h 72"/>
                  <a:gd name="T8" fmla="*/ 9 w 56"/>
                  <a:gd name="T9" fmla="*/ 49 h 72"/>
                  <a:gd name="T10" fmla="*/ 30 w 56"/>
                  <a:gd name="T11" fmla="*/ 69 h 72"/>
                  <a:gd name="T12" fmla="*/ 42 w 56"/>
                  <a:gd name="T13" fmla="*/ 72 h 72"/>
                  <a:gd name="T14" fmla="*/ 50 w 56"/>
                  <a:gd name="T15" fmla="*/ 71 h 72"/>
                  <a:gd name="T16" fmla="*/ 53 w 56"/>
                  <a:gd name="T17" fmla="*/ 69 h 72"/>
                  <a:gd name="T18" fmla="*/ 56 w 56"/>
                  <a:gd name="T19" fmla="*/ 67 h 72"/>
                  <a:gd name="T20" fmla="*/ 56 w 56"/>
                  <a:gd name="T21" fmla="*/ 67 h 72"/>
                  <a:gd name="T22" fmla="*/ 56 w 56"/>
                  <a:gd name="T23" fmla="*/ 67 h 72"/>
                  <a:gd name="T24" fmla="*/ 50 w 56"/>
                  <a:gd name="T25" fmla="*/ 64 h 72"/>
                  <a:gd name="T26" fmla="*/ 49 w 56"/>
                  <a:gd name="T27" fmla="*/ 63 h 72"/>
                  <a:gd name="T28" fmla="*/ 42 w 56"/>
                  <a:gd name="T29" fmla="*/ 58 h 72"/>
                  <a:gd name="T30" fmla="*/ 39 w 56"/>
                  <a:gd name="T31" fmla="*/ 55 h 72"/>
                  <a:gd name="T32" fmla="*/ 30 w 56"/>
                  <a:gd name="T33" fmla="*/ 45 h 72"/>
                  <a:gd name="T34" fmla="*/ 15 w 56"/>
                  <a:gd name="T35" fmla="*/ 0 h 72"/>
                  <a:gd name="T36" fmla="*/ 11 w 56"/>
                  <a:gd name="T37" fmla="*/ 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72">
                    <a:moveTo>
                      <a:pt x="11" y="3"/>
                    </a:moveTo>
                    <a:cubicBezTo>
                      <a:pt x="10" y="3"/>
                      <a:pt x="9" y="4"/>
                      <a:pt x="9" y="4"/>
                    </a:cubicBezTo>
                    <a:cubicBezTo>
                      <a:pt x="5" y="7"/>
                      <a:pt x="3" y="11"/>
                      <a:pt x="1" y="15"/>
                    </a:cubicBezTo>
                    <a:cubicBezTo>
                      <a:pt x="0" y="20"/>
                      <a:pt x="0" y="26"/>
                      <a:pt x="1" y="32"/>
                    </a:cubicBezTo>
                    <a:cubicBezTo>
                      <a:pt x="3" y="38"/>
                      <a:pt x="5" y="44"/>
                      <a:pt x="9" y="49"/>
                    </a:cubicBezTo>
                    <a:cubicBezTo>
                      <a:pt x="14" y="58"/>
                      <a:pt x="22" y="65"/>
                      <a:pt x="30" y="69"/>
                    </a:cubicBezTo>
                    <a:cubicBezTo>
                      <a:pt x="34" y="71"/>
                      <a:pt x="38" y="72"/>
                      <a:pt x="42" y="72"/>
                    </a:cubicBezTo>
                    <a:cubicBezTo>
                      <a:pt x="45" y="72"/>
                      <a:pt x="47" y="72"/>
                      <a:pt x="50" y="71"/>
                    </a:cubicBezTo>
                    <a:cubicBezTo>
                      <a:pt x="51" y="70"/>
                      <a:pt x="52" y="70"/>
                      <a:pt x="53" y="69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4" y="66"/>
                      <a:pt x="52" y="65"/>
                      <a:pt x="50" y="64"/>
                    </a:cubicBezTo>
                    <a:cubicBezTo>
                      <a:pt x="50" y="64"/>
                      <a:pt x="49" y="64"/>
                      <a:pt x="49" y="63"/>
                    </a:cubicBezTo>
                    <a:cubicBezTo>
                      <a:pt x="47" y="62"/>
                      <a:pt x="44" y="60"/>
                      <a:pt x="42" y="58"/>
                    </a:cubicBezTo>
                    <a:cubicBezTo>
                      <a:pt x="41" y="57"/>
                      <a:pt x="40" y="56"/>
                      <a:pt x="39" y="55"/>
                    </a:cubicBezTo>
                    <a:cubicBezTo>
                      <a:pt x="36" y="52"/>
                      <a:pt x="33" y="49"/>
                      <a:pt x="30" y="45"/>
                    </a:cubicBezTo>
                    <a:cubicBezTo>
                      <a:pt x="20" y="32"/>
                      <a:pt x="14" y="16"/>
                      <a:pt x="15" y="0"/>
                    </a:cubicBezTo>
                    <a:cubicBezTo>
                      <a:pt x="14" y="1"/>
                      <a:pt x="12" y="2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47"/>
              <p:cNvSpPr/>
              <p:nvPr/>
            </p:nvSpPr>
            <p:spPr bwMode="auto">
              <a:xfrm>
                <a:off x="7427913" y="5972175"/>
                <a:ext cx="80963" cy="74613"/>
              </a:xfrm>
              <a:custGeom>
                <a:avLst/>
                <a:gdLst>
                  <a:gd name="T0" fmla="*/ 11 w 36"/>
                  <a:gd name="T1" fmla="*/ 32 h 33"/>
                  <a:gd name="T2" fmla="*/ 18 w 36"/>
                  <a:gd name="T3" fmla="*/ 30 h 33"/>
                  <a:gd name="T4" fmla="*/ 24 w 36"/>
                  <a:gd name="T5" fmla="*/ 27 h 33"/>
                  <a:gd name="T6" fmla="*/ 36 w 36"/>
                  <a:gd name="T7" fmla="*/ 9 h 33"/>
                  <a:gd name="T8" fmla="*/ 36 w 36"/>
                  <a:gd name="T9" fmla="*/ 9 h 33"/>
                  <a:gd name="T10" fmla="*/ 25 w 36"/>
                  <a:gd name="T11" fmla="*/ 4 h 33"/>
                  <a:gd name="T12" fmla="*/ 22 w 36"/>
                  <a:gd name="T13" fmla="*/ 1 h 33"/>
                  <a:gd name="T14" fmla="*/ 19 w 36"/>
                  <a:gd name="T15" fmla="*/ 0 h 33"/>
                  <a:gd name="T16" fmla="*/ 18 w 36"/>
                  <a:gd name="T17" fmla="*/ 1 h 33"/>
                  <a:gd name="T18" fmla="*/ 11 w 36"/>
                  <a:gd name="T19" fmla="*/ 15 h 33"/>
                  <a:gd name="T20" fmla="*/ 10 w 36"/>
                  <a:gd name="T21" fmla="*/ 18 h 33"/>
                  <a:gd name="T22" fmla="*/ 7 w 36"/>
                  <a:gd name="T23" fmla="*/ 22 h 33"/>
                  <a:gd name="T24" fmla="*/ 3 w 36"/>
                  <a:gd name="T25" fmla="*/ 28 h 33"/>
                  <a:gd name="T26" fmla="*/ 0 w 36"/>
                  <a:gd name="T27" fmla="*/ 32 h 33"/>
                  <a:gd name="T28" fmla="*/ 3 w 36"/>
                  <a:gd name="T29" fmla="*/ 33 h 33"/>
                  <a:gd name="T30" fmla="*/ 7 w 36"/>
                  <a:gd name="T31" fmla="*/ 32 h 33"/>
                  <a:gd name="T32" fmla="*/ 11 w 36"/>
                  <a:gd name="T33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3">
                    <a:moveTo>
                      <a:pt x="11" y="32"/>
                    </a:moveTo>
                    <a:cubicBezTo>
                      <a:pt x="14" y="32"/>
                      <a:pt x="16" y="31"/>
                      <a:pt x="18" y="30"/>
                    </a:cubicBezTo>
                    <a:cubicBezTo>
                      <a:pt x="21" y="30"/>
                      <a:pt x="22" y="29"/>
                      <a:pt x="24" y="27"/>
                    </a:cubicBezTo>
                    <a:cubicBezTo>
                      <a:pt x="30" y="24"/>
                      <a:pt x="34" y="18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2" y="9"/>
                      <a:pt x="28" y="7"/>
                      <a:pt x="25" y="4"/>
                    </a:cubicBezTo>
                    <a:cubicBezTo>
                      <a:pt x="24" y="3"/>
                      <a:pt x="23" y="2"/>
                      <a:pt x="22" y="1"/>
                    </a:cubicBezTo>
                    <a:cubicBezTo>
                      <a:pt x="21" y="1"/>
                      <a:pt x="20" y="1"/>
                      <a:pt x="19" y="0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6"/>
                      <a:pt x="14" y="11"/>
                      <a:pt x="11" y="15"/>
                    </a:cubicBezTo>
                    <a:cubicBezTo>
                      <a:pt x="11" y="16"/>
                      <a:pt x="11" y="17"/>
                      <a:pt x="10" y="18"/>
                    </a:cubicBezTo>
                    <a:cubicBezTo>
                      <a:pt x="9" y="19"/>
                      <a:pt x="8" y="21"/>
                      <a:pt x="7" y="22"/>
                    </a:cubicBezTo>
                    <a:cubicBezTo>
                      <a:pt x="6" y="24"/>
                      <a:pt x="5" y="26"/>
                      <a:pt x="3" y="28"/>
                    </a:cubicBezTo>
                    <a:cubicBezTo>
                      <a:pt x="2" y="30"/>
                      <a:pt x="1" y="31"/>
                      <a:pt x="0" y="32"/>
                    </a:cubicBezTo>
                    <a:cubicBezTo>
                      <a:pt x="1" y="33"/>
                      <a:pt x="2" y="33"/>
                      <a:pt x="3" y="33"/>
                    </a:cubicBezTo>
                    <a:cubicBezTo>
                      <a:pt x="5" y="33"/>
                      <a:pt x="6" y="32"/>
                      <a:pt x="7" y="32"/>
                    </a:cubicBezTo>
                    <a:cubicBezTo>
                      <a:pt x="9" y="32"/>
                      <a:pt x="10" y="32"/>
                      <a:pt x="11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48"/>
              <p:cNvSpPr/>
              <p:nvPr/>
            </p:nvSpPr>
            <p:spPr bwMode="auto">
              <a:xfrm>
                <a:off x="7446963" y="5870575"/>
                <a:ext cx="111125" cy="112713"/>
              </a:xfrm>
              <a:custGeom>
                <a:avLst/>
                <a:gdLst>
                  <a:gd name="T0" fmla="*/ 37 w 50"/>
                  <a:gd name="T1" fmla="*/ 47 h 50"/>
                  <a:gd name="T2" fmla="*/ 39 w 50"/>
                  <a:gd name="T3" fmla="*/ 44 h 50"/>
                  <a:gd name="T4" fmla="*/ 42 w 50"/>
                  <a:gd name="T5" fmla="*/ 44 h 50"/>
                  <a:gd name="T6" fmla="*/ 46 w 50"/>
                  <a:gd name="T7" fmla="*/ 46 h 50"/>
                  <a:gd name="T8" fmla="*/ 50 w 50"/>
                  <a:gd name="T9" fmla="*/ 45 h 50"/>
                  <a:gd name="T10" fmla="*/ 36 w 50"/>
                  <a:gd name="T11" fmla="*/ 0 h 50"/>
                  <a:gd name="T12" fmla="*/ 30 w 50"/>
                  <a:gd name="T13" fmla="*/ 4 h 50"/>
                  <a:gd name="T14" fmla="*/ 35 w 50"/>
                  <a:gd name="T15" fmla="*/ 9 h 50"/>
                  <a:gd name="T16" fmla="*/ 29 w 50"/>
                  <a:gd name="T17" fmla="*/ 14 h 50"/>
                  <a:gd name="T18" fmla="*/ 24 w 50"/>
                  <a:gd name="T19" fmla="*/ 9 h 50"/>
                  <a:gd name="T20" fmla="*/ 25 w 50"/>
                  <a:gd name="T21" fmla="*/ 8 h 50"/>
                  <a:gd name="T22" fmla="*/ 10 w 50"/>
                  <a:gd name="T23" fmla="*/ 18 h 50"/>
                  <a:gd name="T24" fmla="*/ 3 w 50"/>
                  <a:gd name="T25" fmla="*/ 22 h 50"/>
                  <a:gd name="T26" fmla="*/ 1 w 50"/>
                  <a:gd name="T27" fmla="*/ 24 h 50"/>
                  <a:gd name="T28" fmla="*/ 3 w 50"/>
                  <a:gd name="T29" fmla="*/ 36 h 50"/>
                  <a:gd name="T30" fmla="*/ 3 w 50"/>
                  <a:gd name="T31" fmla="*/ 36 h 50"/>
                  <a:gd name="T32" fmla="*/ 10 w 50"/>
                  <a:gd name="T33" fmla="*/ 41 h 50"/>
                  <a:gd name="T34" fmla="*/ 16 w 50"/>
                  <a:gd name="T35" fmla="*/ 42 h 50"/>
                  <a:gd name="T36" fmla="*/ 17 w 50"/>
                  <a:gd name="T37" fmla="*/ 43 h 50"/>
                  <a:gd name="T38" fmla="*/ 20 w 50"/>
                  <a:gd name="T39" fmla="*/ 45 h 50"/>
                  <a:gd name="T40" fmla="*/ 28 w 50"/>
                  <a:gd name="T41" fmla="*/ 50 h 50"/>
                  <a:gd name="T42" fmla="*/ 37 w 50"/>
                  <a:gd name="T43" fmla="*/ 4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0" h="50">
                    <a:moveTo>
                      <a:pt x="37" y="47"/>
                    </a:moveTo>
                    <a:cubicBezTo>
                      <a:pt x="37" y="46"/>
                      <a:pt x="38" y="45"/>
                      <a:pt x="39" y="44"/>
                    </a:cubicBezTo>
                    <a:cubicBezTo>
                      <a:pt x="40" y="44"/>
                      <a:pt x="41" y="44"/>
                      <a:pt x="42" y="44"/>
                    </a:cubicBezTo>
                    <a:cubicBezTo>
                      <a:pt x="43" y="45"/>
                      <a:pt x="45" y="46"/>
                      <a:pt x="46" y="46"/>
                    </a:cubicBezTo>
                    <a:cubicBezTo>
                      <a:pt x="47" y="46"/>
                      <a:pt x="49" y="45"/>
                      <a:pt x="50" y="45"/>
                    </a:cubicBezTo>
                    <a:cubicBezTo>
                      <a:pt x="48" y="28"/>
                      <a:pt x="43" y="13"/>
                      <a:pt x="36" y="0"/>
                    </a:cubicBezTo>
                    <a:cubicBezTo>
                      <a:pt x="34" y="1"/>
                      <a:pt x="32" y="3"/>
                      <a:pt x="30" y="4"/>
                    </a:cubicBezTo>
                    <a:cubicBezTo>
                      <a:pt x="33" y="4"/>
                      <a:pt x="35" y="6"/>
                      <a:pt x="35" y="9"/>
                    </a:cubicBezTo>
                    <a:cubicBezTo>
                      <a:pt x="35" y="12"/>
                      <a:pt x="32" y="14"/>
                      <a:pt x="29" y="14"/>
                    </a:cubicBezTo>
                    <a:cubicBezTo>
                      <a:pt x="27" y="14"/>
                      <a:pt x="24" y="12"/>
                      <a:pt x="24" y="9"/>
                    </a:cubicBezTo>
                    <a:cubicBezTo>
                      <a:pt x="24" y="9"/>
                      <a:pt x="24" y="8"/>
                      <a:pt x="25" y="8"/>
                    </a:cubicBezTo>
                    <a:cubicBezTo>
                      <a:pt x="20" y="11"/>
                      <a:pt x="15" y="14"/>
                      <a:pt x="10" y="18"/>
                    </a:cubicBezTo>
                    <a:cubicBezTo>
                      <a:pt x="8" y="19"/>
                      <a:pt x="6" y="21"/>
                      <a:pt x="3" y="22"/>
                    </a:cubicBezTo>
                    <a:cubicBezTo>
                      <a:pt x="3" y="23"/>
                      <a:pt x="2" y="24"/>
                      <a:pt x="1" y="24"/>
                    </a:cubicBezTo>
                    <a:cubicBezTo>
                      <a:pt x="0" y="29"/>
                      <a:pt x="1" y="33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8"/>
                      <a:pt x="7" y="40"/>
                      <a:pt x="10" y="41"/>
                    </a:cubicBezTo>
                    <a:cubicBezTo>
                      <a:pt x="12" y="41"/>
                      <a:pt x="14" y="42"/>
                      <a:pt x="16" y="42"/>
                    </a:cubicBezTo>
                    <a:cubicBezTo>
                      <a:pt x="16" y="42"/>
                      <a:pt x="17" y="42"/>
                      <a:pt x="17" y="43"/>
                    </a:cubicBezTo>
                    <a:cubicBezTo>
                      <a:pt x="18" y="44"/>
                      <a:pt x="19" y="45"/>
                      <a:pt x="20" y="45"/>
                    </a:cubicBezTo>
                    <a:cubicBezTo>
                      <a:pt x="22" y="48"/>
                      <a:pt x="25" y="49"/>
                      <a:pt x="28" y="50"/>
                    </a:cubicBezTo>
                    <a:cubicBezTo>
                      <a:pt x="31" y="50"/>
                      <a:pt x="34" y="49"/>
                      <a:pt x="3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49"/>
              <p:cNvSpPr/>
              <p:nvPr/>
            </p:nvSpPr>
            <p:spPr bwMode="auto">
              <a:xfrm>
                <a:off x="7167563" y="5859463"/>
                <a:ext cx="150813" cy="182563"/>
              </a:xfrm>
              <a:custGeom>
                <a:avLst/>
                <a:gdLst>
                  <a:gd name="T0" fmla="*/ 2 w 67"/>
                  <a:gd name="T1" fmla="*/ 14 h 81"/>
                  <a:gd name="T2" fmla="*/ 12 w 67"/>
                  <a:gd name="T3" fmla="*/ 54 h 81"/>
                  <a:gd name="T4" fmla="*/ 24 w 67"/>
                  <a:gd name="T5" fmla="*/ 69 h 81"/>
                  <a:gd name="T6" fmla="*/ 32 w 67"/>
                  <a:gd name="T7" fmla="*/ 76 h 81"/>
                  <a:gd name="T8" fmla="*/ 33 w 67"/>
                  <a:gd name="T9" fmla="*/ 76 h 81"/>
                  <a:gd name="T10" fmla="*/ 38 w 67"/>
                  <a:gd name="T11" fmla="*/ 79 h 81"/>
                  <a:gd name="T12" fmla="*/ 42 w 67"/>
                  <a:gd name="T13" fmla="*/ 81 h 81"/>
                  <a:gd name="T14" fmla="*/ 45 w 67"/>
                  <a:gd name="T15" fmla="*/ 79 h 81"/>
                  <a:gd name="T16" fmla="*/ 67 w 67"/>
                  <a:gd name="T17" fmla="*/ 64 h 81"/>
                  <a:gd name="T18" fmla="*/ 45 w 67"/>
                  <a:gd name="T19" fmla="*/ 50 h 81"/>
                  <a:gd name="T20" fmla="*/ 38 w 67"/>
                  <a:gd name="T21" fmla="*/ 42 h 81"/>
                  <a:gd name="T22" fmla="*/ 35 w 67"/>
                  <a:gd name="T23" fmla="*/ 39 h 81"/>
                  <a:gd name="T24" fmla="*/ 32 w 67"/>
                  <a:gd name="T25" fmla="*/ 34 h 81"/>
                  <a:gd name="T26" fmla="*/ 24 w 67"/>
                  <a:gd name="T27" fmla="*/ 13 h 81"/>
                  <a:gd name="T28" fmla="*/ 22 w 67"/>
                  <a:gd name="T29" fmla="*/ 0 h 81"/>
                  <a:gd name="T30" fmla="*/ 12 w 67"/>
                  <a:gd name="T31" fmla="*/ 6 h 81"/>
                  <a:gd name="T32" fmla="*/ 2 w 67"/>
                  <a:gd name="T3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81">
                    <a:moveTo>
                      <a:pt x="2" y="14"/>
                    </a:moveTo>
                    <a:cubicBezTo>
                      <a:pt x="0" y="27"/>
                      <a:pt x="4" y="42"/>
                      <a:pt x="12" y="54"/>
                    </a:cubicBezTo>
                    <a:cubicBezTo>
                      <a:pt x="15" y="60"/>
                      <a:pt x="19" y="65"/>
                      <a:pt x="24" y="69"/>
                    </a:cubicBezTo>
                    <a:cubicBezTo>
                      <a:pt x="27" y="71"/>
                      <a:pt x="29" y="74"/>
                      <a:pt x="32" y="76"/>
                    </a:cubicBezTo>
                    <a:cubicBezTo>
                      <a:pt x="32" y="76"/>
                      <a:pt x="33" y="76"/>
                      <a:pt x="33" y="76"/>
                    </a:cubicBezTo>
                    <a:cubicBezTo>
                      <a:pt x="35" y="77"/>
                      <a:pt x="36" y="78"/>
                      <a:pt x="38" y="79"/>
                    </a:cubicBezTo>
                    <a:cubicBezTo>
                      <a:pt x="39" y="80"/>
                      <a:pt x="41" y="80"/>
                      <a:pt x="42" y="81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67" y="64"/>
                      <a:pt x="67" y="64"/>
                      <a:pt x="67" y="64"/>
                    </a:cubicBezTo>
                    <a:cubicBezTo>
                      <a:pt x="58" y="60"/>
                      <a:pt x="51" y="56"/>
                      <a:pt x="45" y="50"/>
                    </a:cubicBezTo>
                    <a:cubicBezTo>
                      <a:pt x="42" y="47"/>
                      <a:pt x="40" y="45"/>
                      <a:pt x="38" y="42"/>
                    </a:cubicBezTo>
                    <a:cubicBezTo>
                      <a:pt x="37" y="41"/>
                      <a:pt x="36" y="40"/>
                      <a:pt x="35" y="39"/>
                    </a:cubicBezTo>
                    <a:cubicBezTo>
                      <a:pt x="34" y="37"/>
                      <a:pt x="33" y="36"/>
                      <a:pt x="32" y="34"/>
                    </a:cubicBezTo>
                    <a:cubicBezTo>
                      <a:pt x="28" y="28"/>
                      <a:pt x="26" y="20"/>
                      <a:pt x="24" y="13"/>
                    </a:cubicBezTo>
                    <a:cubicBezTo>
                      <a:pt x="23" y="9"/>
                      <a:pt x="22" y="4"/>
                      <a:pt x="22" y="0"/>
                    </a:cubicBezTo>
                    <a:cubicBezTo>
                      <a:pt x="19" y="2"/>
                      <a:pt x="15" y="4"/>
                      <a:pt x="12" y="6"/>
                    </a:cubicBezTo>
                    <a:cubicBezTo>
                      <a:pt x="9" y="9"/>
                      <a:pt x="5" y="11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50"/>
              <p:cNvSpPr/>
              <p:nvPr/>
            </p:nvSpPr>
            <p:spPr bwMode="auto">
              <a:xfrm>
                <a:off x="7720013" y="5826125"/>
                <a:ext cx="119063" cy="100013"/>
              </a:xfrm>
              <a:custGeom>
                <a:avLst/>
                <a:gdLst>
                  <a:gd name="T0" fmla="*/ 50 w 53"/>
                  <a:gd name="T1" fmla="*/ 20 h 45"/>
                  <a:gd name="T2" fmla="*/ 53 w 53"/>
                  <a:gd name="T3" fmla="*/ 17 h 45"/>
                  <a:gd name="T4" fmla="*/ 53 w 53"/>
                  <a:gd name="T5" fmla="*/ 14 h 45"/>
                  <a:gd name="T6" fmla="*/ 50 w 53"/>
                  <a:gd name="T7" fmla="*/ 8 h 45"/>
                  <a:gd name="T8" fmla="*/ 50 w 53"/>
                  <a:gd name="T9" fmla="*/ 8 h 45"/>
                  <a:gd name="T10" fmla="*/ 44 w 53"/>
                  <a:gd name="T11" fmla="*/ 6 h 45"/>
                  <a:gd name="T12" fmla="*/ 39 w 53"/>
                  <a:gd name="T13" fmla="*/ 6 h 45"/>
                  <a:gd name="T14" fmla="*/ 37 w 53"/>
                  <a:gd name="T15" fmla="*/ 6 h 45"/>
                  <a:gd name="T16" fmla="*/ 32 w 53"/>
                  <a:gd name="T17" fmla="*/ 2 h 45"/>
                  <a:gd name="T18" fmla="*/ 26 w 53"/>
                  <a:gd name="T19" fmla="*/ 1 h 45"/>
                  <a:gd name="T20" fmla="*/ 22 w 53"/>
                  <a:gd name="T21" fmla="*/ 1 h 45"/>
                  <a:gd name="T22" fmla="*/ 18 w 53"/>
                  <a:gd name="T23" fmla="*/ 2 h 45"/>
                  <a:gd name="T24" fmla="*/ 12 w 53"/>
                  <a:gd name="T25" fmla="*/ 6 h 45"/>
                  <a:gd name="T26" fmla="*/ 8 w 53"/>
                  <a:gd name="T27" fmla="*/ 15 h 45"/>
                  <a:gd name="T28" fmla="*/ 7 w 53"/>
                  <a:gd name="T29" fmla="*/ 17 h 45"/>
                  <a:gd name="T30" fmla="*/ 6 w 53"/>
                  <a:gd name="T31" fmla="*/ 19 h 45"/>
                  <a:gd name="T32" fmla="*/ 1 w 53"/>
                  <a:gd name="T33" fmla="*/ 28 h 45"/>
                  <a:gd name="T34" fmla="*/ 1 w 53"/>
                  <a:gd name="T35" fmla="*/ 34 h 45"/>
                  <a:gd name="T36" fmla="*/ 4 w 53"/>
                  <a:gd name="T37" fmla="*/ 39 h 45"/>
                  <a:gd name="T38" fmla="*/ 6 w 53"/>
                  <a:gd name="T39" fmla="*/ 41 h 45"/>
                  <a:gd name="T40" fmla="*/ 15 w 53"/>
                  <a:gd name="T41" fmla="*/ 45 h 45"/>
                  <a:gd name="T42" fmla="*/ 22 w 53"/>
                  <a:gd name="T43" fmla="*/ 40 h 45"/>
                  <a:gd name="T44" fmla="*/ 31 w 53"/>
                  <a:gd name="T45" fmla="*/ 33 h 45"/>
                  <a:gd name="T46" fmla="*/ 30 w 53"/>
                  <a:gd name="T47" fmla="*/ 34 h 45"/>
                  <a:gd name="T48" fmla="*/ 25 w 53"/>
                  <a:gd name="T49" fmla="*/ 28 h 45"/>
                  <a:gd name="T50" fmla="*/ 30 w 53"/>
                  <a:gd name="T51" fmla="*/ 22 h 45"/>
                  <a:gd name="T52" fmla="*/ 32 w 53"/>
                  <a:gd name="T53" fmla="*/ 22 h 45"/>
                  <a:gd name="T54" fmla="*/ 36 w 53"/>
                  <a:gd name="T55" fmla="*/ 28 h 45"/>
                  <a:gd name="T56" fmla="*/ 35 w 53"/>
                  <a:gd name="T57" fmla="*/ 31 h 45"/>
                  <a:gd name="T58" fmla="*/ 50 w 53"/>
                  <a:gd name="T5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3" h="45">
                    <a:moveTo>
                      <a:pt x="50" y="20"/>
                    </a:moveTo>
                    <a:cubicBezTo>
                      <a:pt x="51" y="19"/>
                      <a:pt x="52" y="18"/>
                      <a:pt x="53" y="17"/>
                    </a:cubicBezTo>
                    <a:cubicBezTo>
                      <a:pt x="53" y="16"/>
                      <a:pt x="53" y="15"/>
                      <a:pt x="53" y="14"/>
                    </a:cubicBezTo>
                    <a:cubicBezTo>
                      <a:pt x="53" y="12"/>
                      <a:pt x="52" y="10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9" y="7"/>
                      <a:pt x="47" y="6"/>
                      <a:pt x="44" y="6"/>
                    </a:cubicBezTo>
                    <a:cubicBezTo>
                      <a:pt x="42" y="6"/>
                      <a:pt x="41" y="6"/>
                      <a:pt x="39" y="6"/>
                    </a:cubicBezTo>
                    <a:cubicBezTo>
                      <a:pt x="38" y="6"/>
                      <a:pt x="37" y="6"/>
                      <a:pt x="37" y="6"/>
                    </a:cubicBezTo>
                    <a:cubicBezTo>
                      <a:pt x="35" y="4"/>
                      <a:pt x="33" y="3"/>
                      <a:pt x="32" y="2"/>
                    </a:cubicBezTo>
                    <a:cubicBezTo>
                      <a:pt x="30" y="1"/>
                      <a:pt x="28" y="1"/>
                      <a:pt x="26" y="1"/>
                    </a:cubicBezTo>
                    <a:cubicBezTo>
                      <a:pt x="24" y="0"/>
                      <a:pt x="23" y="0"/>
                      <a:pt x="22" y="1"/>
                    </a:cubicBezTo>
                    <a:cubicBezTo>
                      <a:pt x="21" y="1"/>
                      <a:pt x="19" y="1"/>
                      <a:pt x="18" y="2"/>
                    </a:cubicBezTo>
                    <a:cubicBezTo>
                      <a:pt x="16" y="3"/>
                      <a:pt x="14" y="4"/>
                      <a:pt x="12" y="6"/>
                    </a:cubicBezTo>
                    <a:cubicBezTo>
                      <a:pt x="10" y="8"/>
                      <a:pt x="8" y="12"/>
                      <a:pt x="8" y="15"/>
                    </a:cubicBezTo>
                    <a:cubicBezTo>
                      <a:pt x="8" y="16"/>
                      <a:pt x="7" y="17"/>
                      <a:pt x="7" y="17"/>
                    </a:cubicBezTo>
                    <a:cubicBezTo>
                      <a:pt x="7" y="17"/>
                      <a:pt x="6" y="18"/>
                      <a:pt x="6" y="19"/>
                    </a:cubicBezTo>
                    <a:cubicBezTo>
                      <a:pt x="3" y="21"/>
                      <a:pt x="1" y="24"/>
                      <a:pt x="1" y="28"/>
                    </a:cubicBezTo>
                    <a:cubicBezTo>
                      <a:pt x="0" y="30"/>
                      <a:pt x="0" y="32"/>
                      <a:pt x="1" y="34"/>
                    </a:cubicBezTo>
                    <a:cubicBezTo>
                      <a:pt x="1" y="36"/>
                      <a:pt x="2" y="38"/>
                      <a:pt x="4" y="39"/>
                    </a:cubicBezTo>
                    <a:cubicBezTo>
                      <a:pt x="4" y="40"/>
                      <a:pt x="5" y="40"/>
                      <a:pt x="6" y="41"/>
                    </a:cubicBezTo>
                    <a:cubicBezTo>
                      <a:pt x="8" y="43"/>
                      <a:pt x="11" y="44"/>
                      <a:pt x="15" y="45"/>
                    </a:cubicBezTo>
                    <a:cubicBezTo>
                      <a:pt x="18" y="44"/>
                      <a:pt x="20" y="42"/>
                      <a:pt x="22" y="40"/>
                    </a:cubicBezTo>
                    <a:cubicBezTo>
                      <a:pt x="25" y="38"/>
                      <a:pt x="28" y="36"/>
                      <a:pt x="31" y="33"/>
                    </a:cubicBezTo>
                    <a:cubicBezTo>
                      <a:pt x="31" y="34"/>
                      <a:pt x="31" y="34"/>
                      <a:pt x="30" y="34"/>
                    </a:cubicBezTo>
                    <a:cubicBezTo>
                      <a:pt x="27" y="34"/>
                      <a:pt x="25" y="31"/>
                      <a:pt x="25" y="28"/>
                    </a:cubicBezTo>
                    <a:cubicBezTo>
                      <a:pt x="25" y="25"/>
                      <a:pt x="27" y="22"/>
                      <a:pt x="30" y="22"/>
                    </a:cubicBezTo>
                    <a:cubicBezTo>
                      <a:pt x="31" y="22"/>
                      <a:pt x="31" y="22"/>
                      <a:pt x="32" y="22"/>
                    </a:cubicBezTo>
                    <a:cubicBezTo>
                      <a:pt x="34" y="23"/>
                      <a:pt x="36" y="25"/>
                      <a:pt x="36" y="28"/>
                    </a:cubicBezTo>
                    <a:cubicBezTo>
                      <a:pt x="36" y="29"/>
                      <a:pt x="36" y="30"/>
                      <a:pt x="35" y="31"/>
                    </a:cubicBezTo>
                    <a:cubicBezTo>
                      <a:pt x="40" y="27"/>
                      <a:pt x="45" y="23"/>
                      <a:pt x="5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51"/>
              <p:cNvSpPr/>
              <p:nvPr/>
            </p:nvSpPr>
            <p:spPr bwMode="auto">
              <a:xfrm>
                <a:off x="7329488" y="5842000"/>
                <a:ext cx="155575" cy="125413"/>
              </a:xfrm>
              <a:custGeom>
                <a:avLst/>
                <a:gdLst>
                  <a:gd name="T0" fmla="*/ 3 w 69"/>
                  <a:gd name="T1" fmla="*/ 29 h 56"/>
                  <a:gd name="T2" fmla="*/ 0 w 69"/>
                  <a:gd name="T3" fmla="*/ 39 h 56"/>
                  <a:gd name="T4" fmla="*/ 2 w 69"/>
                  <a:gd name="T5" fmla="*/ 45 h 56"/>
                  <a:gd name="T6" fmla="*/ 3 w 69"/>
                  <a:gd name="T7" fmla="*/ 47 h 56"/>
                  <a:gd name="T8" fmla="*/ 6 w 69"/>
                  <a:gd name="T9" fmla="*/ 50 h 56"/>
                  <a:gd name="T10" fmla="*/ 23 w 69"/>
                  <a:gd name="T11" fmla="*/ 52 h 56"/>
                  <a:gd name="T12" fmla="*/ 28 w 69"/>
                  <a:gd name="T13" fmla="*/ 49 h 56"/>
                  <a:gd name="T14" fmla="*/ 31 w 69"/>
                  <a:gd name="T15" fmla="*/ 33 h 56"/>
                  <a:gd name="T16" fmla="*/ 23 w 69"/>
                  <a:gd name="T17" fmla="*/ 32 h 56"/>
                  <a:gd name="T18" fmla="*/ 18 w 69"/>
                  <a:gd name="T19" fmla="*/ 33 h 56"/>
                  <a:gd name="T20" fmla="*/ 16 w 69"/>
                  <a:gd name="T21" fmla="*/ 31 h 56"/>
                  <a:gd name="T22" fmla="*/ 17 w 69"/>
                  <a:gd name="T23" fmla="*/ 28 h 56"/>
                  <a:gd name="T24" fmla="*/ 23 w 69"/>
                  <a:gd name="T25" fmla="*/ 27 h 56"/>
                  <a:gd name="T26" fmla="*/ 34 w 69"/>
                  <a:gd name="T27" fmla="*/ 29 h 56"/>
                  <a:gd name="T28" fmla="*/ 40 w 69"/>
                  <a:gd name="T29" fmla="*/ 41 h 56"/>
                  <a:gd name="T30" fmla="*/ 47 w 69"/>
                  <a:gd name="T31" fmla="*/ 36 h 56"/>
                  <a:gd name="T32" fmla="*/ 51 w 69"/>
                  <a:gd name="T33" fmla="*/ 33 h 56"/>
                  <a:gd name="T34" fmla="*/ 55 w 69"/>
                  <a:gd name="T35" fmla="*/ 30 h 56"/>
                  <a:gd name="T36" fmla="*/ 62 w 69"/>
                  <a:gd name="T37" fmla="*/ 25 h 56"/>
                  <a:gd name="T38" fmla="*/ 69 w 69"/>
                  <a:gd name="T39" fmla="*/ 21 h 56"/>
                  <a:gd name="T40" fmla="*/ 62 w 69"/>
                  <a:gd name="T41" fmla="*/ 8 h 56"/>
                  <a:gd name="T42" fmla="*/ 60 w 69"/>
                  <a:gd name="T43" fmla="*/ 6 h 56"/>
                  <a:gd name="T44" fmla="*/ 55 w 69"/>
                  <a:gd name="T45" fmla="*/ 4 h 56"/>
                  <a:gd name="T46" fmla="*/ 51 w 69"/>
                  <a:gd name="T47" fmla="*/ 4 h 56"/>
                  <a:gd name="T48" fmla="*/ 47 w 69"/>
                  <a:gd name="T49" fmla="*/ 4 h 56"/>
                  <a:gd name="T50" fmla="*/ 40 w 69"/>
                  <a:gd name="T51" fmla="*/ 6 h 56"/>
                  <a:gd name="T52" fmla="*/ 37 w 69"/>
                  <a:gd name="T53" fmla="*/ 5 h 56"/>
                  <a:gd name="T54" fmla="*/ 25 w 69"/>
                  <a:gd name="T55" fmla="*/ 0 h 56"/>
                  <a:gd name="T56" fmla="*/ 23 w 69"/>
                  <a:gd name="T57" fmla="*/ 0 h 56"/>
                  <a:gd name="T58" fmla="*/ 15 w 69"/>
                  <a:gd name="T59" fmla="*/ 1 h 56"/>
                  <a:gd name="T60" fmla="*/ 8 w 69"/>
                  <a:gd name="T61" fmla="*/ 9 h 56"/>
                  <a:gd name="T62" fmla="*/ 6 w 69"/>
                  <a:gd name="T63" fmla="*/ 24 h 56"/>
                  <a:gd name="T64" fmla="*/ 6 w 69"/>
                  <a:gd name="T65" fmla="*/ 25 h 56"/>
                  <a:gd name="T66" fmla="*/ 3 w 69"/>
                  <a:gd name="T67" fmla="*/ 2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9" h="56">
                    <a:moveTo>
                      <a:pt x="3" y="29"/>
                    </a:moveTo>
                    <a:cubicBezTo>
                      <a:pt x="1" y="32"/>
                      <a:pt x="0" y="36"/>
                      <a:pt x="0" y="39"/>
                    </a:cubicBezTo>
                    <a:cubicBezTo>
                      <a:pt x="0" y="41"/>
                      <a:pt x="1" y="43"/>
                      <a:pt x="2" y="45"/>
                    </a:cubicBezTo>
                    <a:cubicBezTo>
                      <a:pt x="2" y="46"/>
                      <a:pt x="3" y="47"/>
                      <a:pt x="3" y="47"/>
                    </a:cubicBezTo>
                    <a:cubicBezTo>
                      <a:pt x="4" y="48"/>
                      <a:pt x="5" y="49"/>
                      <a:pt x="6" y="50"/>
                    </a:cubicBezTo>
                    <a:cubicBezTo>
                      <a:pt x="13" y="56"/>
                      <a:pt x="18" y="55"/>
                      <a:pt x="23" y="52"/>
                    </a:cubicBezTo>
                    <a:cubicBezTo>
                      <a:pt x="25" y="51"/>
                      <a:pt x="26" y="50"/>
                      <a:pt x="28" y="49"/>
                    </a:cubicBezTo>
                    <a:cubicBezTo>
                      <a:pt x="33" y="45"/>
                      <a:pt x="40" y="39"/>
                      <a:pt x="31" y="33"/>
                    </a:cubicBezTo>
                    <a:cubicBezTo>
                      <a:pt x="29" y="32"/>
                      <a:pt x="27" y="31"/>
                      <a:pt x="23" y="32"/>
                    </a:cubicBezTo>
                    <a:cubicBezTo>
                      <a:pt x="22" y="32"/>
                      <a:pt x="20" y="32"/>
                      <a:pt x="18" y="33"/>
                    </a:cubicBezTo>
                    <a:cubicBezTo>
                      <a:pt x="17" y="33"/>
                      <a:pt x="16" y="32"/>
                      <a:pt x="16" y="31"/>
                    </a:cubicBezTo>
                    <a:cubicBezTo>
                      <a:pt x="15" y="30"/>
                      <a:pt x="16" y="29"/>
                      <a:pt x="17" y="28"/>
                    </a:cubicBezTo>
                    <a:cubicBezTo>
                      <a:pt x="19" y="28"/>
                      <a:pt x="21" y="27"/>
                      <a:pt x="23" y="27"/>
                    </a:cubicBezTo>
                    <a:cubicBezTo>
                      <a:pt x="27" y="27"/>
                      <a:pt x="31" y="27"/>
                      <a:pt x="34" y="29"/>
                    </a:cubicBezTo>
                    <a:cubicBezTo>
                      <a:pt x="37" y="32"/>
                      <a:pt x="39" y="35"/>
                      <a:pt x="40" y="41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7" y="15"/>
                      <a:pt x="65" y="11"/>
                      <a:pt x="62" y="8"/>
                    </a:cubicBezTo>
                    <a:cubicBezTo>
                      <a:pt x="62" y="7"/>
                      <a:pt x="61" y="7"/>
                      <a:pt x="60" y="6"/>
                    </a:cubicBezTo>
                    <a:cubicBezTo>
                      <a:pt x="58" y="5"/>
                      <a:pt x="57" y="4"/>
                      <a:pt x="55" y="4"/>
                    </a:cubicBezTo>
                    <a:cubicBezTo>
                      <a:pt x="54" y="4"/>
                      <a:pt x="53" y="4"/>
                      <a:pt x="51" y="4"/>
                    </a:cubicBezTo>
                    <a:cubicBezTo>
                      <a:pt x="50" y="4"/>
                      <a:pt x="49" y="4"/>
                      <a:pt x="47" y="4"/>
                    </a:cubicBezTo>
                    <a:cubicBezTo>
                      <a:pt x="45" y="4"/>
                      <a:pt x="42" y="5"/>
                      <a:pt x="40" y="6"/>
                    </a:cubicBezTo>
                    <a:cubicBezTo>
                      <a:pt x="39" y="6"/>
                      <a:pt x="38" y="6"/>
                      <a:pt x="37" y="5"/>
                    </a:cubicBezTo>
                    <a:cubicBezTo>
                      <a:pt x="33" y="2"/>
                      <a:pt x="29" y="0"/>
                      <a:pt x="25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0" y="0"/>
                      <a:pt x="18" y="0"/>
                      <a:pt x="15" y="1"/>
                    </a:cubicBezTo>
                    <a:cubicBezTo>
                      <a:pt x="12" y="3"/>
                      <a:pt x="10" y="6"/>
                      <a:pt x="8" y="9"/>
                    </a:cubicBezTo>
                    <a:cubicBezTo>
                      <a:pt x="6" y="13"/>
                      <a:pt x="5" y="18"/>
                      <a:pt x="6" y="24"/>
                    </a:cubicBezTo>
                    <a:cubicBezTo>
                      <a:pt x="6" y="24"/>
                      <a:pt x="6" y="25"/>
                      <a:pt x="6" y="25"/>
                    </a:cubicBezTo>
                    <a:cubicBezTo>
                      <a:pt x="5" y="27"/>
                      <a:pt x="4" y="28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52"/>
              <p:cNvSpPr/>
              <p:nvPr/>
            </p:nvSpPr>
            <p:spPr bwMode="auto">
              <a:xfrm>
                <a:off x="7005638" y="6005513"/>
                <a:ext cx="141288" cy="122238"/>
              </a:xfrm>
              <a:custGeom>
                <a:avLst/>
                <a:gdLst>
                  <a:gd name="T0" fmla="*/ 27 w 63"/>
                  <a:gd name="T1" fmla="*/ 33 h 54"/>
                  <a:gd name="T2" fmla="*/ 55 w 63"/>
                  <a:gd name="T3" fmla="*/ 15 h 54"/>
                  <a:gd name="T4" fmla="*/ 63 w 63"/>
                  <a:gd name="T5" fmla="*/ 10 h 54"/>
                  <a:gd name="T6" fmla="*/ 63 w 63"/>
                  <a:gd name="T7" fmla="*/ 10 h 54"/>
                  <a:gd name="T8" fmla="*/ 63 w 63"/>
                  <a:gd name="T9" fmla="*/ 10 h 54"/>
                  <a:gd name="T10" fmla="*/ 56 w 63"/>
                  <a:gd name="T11" fmla="*/ 0 h 54"/>
                  <a:gd name="T12" fmla="*/ 55 w 63"/>
                  <a:gd name="T13" fmla="*/ 1 h 54"/>
                  <a:gd name="T14" fmla="*/ 19 w 63"/>
                  <a:gd name="T15" fmla="*/ 24 h 54"/>
                  <a:gd name="T16" fmla="*/ 0 w 63"/>
                  <a:gd name="T17" fmla="*/ 34 h 54"/>
                  <a:gd name="T18" fmla="*/ 0 w 63"/>
                  <a:gd name="T19" fmla="*/ 35 h 54"/>
                  <a:gd name="T20" fmla="*/ 5 w 63"/>
                  <a:gd name="T21" fmla="*/ 45 h 54"/>
                  <a:gd name="T22" fmla="*/ 27 w 63"/>
                  <a:gd name="T23" fmla="*/ 3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54">
                    <a:moveTo>
                      <a:pt x="27" y="33"/>
                    </a:moveTo>
                    <a:cubicBezTo>
                      <a:pt x="37" y="27"/>
                      <a:pt x="46" y="21"/>
                      <a:pt x="55" y="15"/>
                    </a:cubicBezTo>
                    <a:cubicBezTo>
                      <a:pt x="58" y="13"/>
                      <a:pt x="60" y="12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"/>
                      <a:pt x="56" y="1"/>
                      <a:pt x="55" y="1"/>
                    </a:cubicBezTo>
                    <a:cubicBezTo>
                      <a:pt x="43" y="9"/>
                      <a:pt x="31" y="17"/>
                      <a:pt x="19" y="24"/>
                    </a:cubicBezTo>
                    <a:cubicBezTo>
                      <a:pt x="10" y="22"/>
                      <a:pt x="1" y="26"/>
                      <a:pt x="0" y="34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8"/>
                      <a:pt x="2" y="42"/>
                      <a:pt x="5" y="45"/>
                    </a:cubicBezTo>
                    <a:cubicBezTo>
                      <a:pt x="12" y="54"/>
                      <a:pt x="28" y="49"/>
                      <a:pt x="2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53"/>
              <p:cNvSpPr/>
              <p:nvPr/>
            </p:nvSpPr>
            <p:spPr bwMode="auto">
              <a:xfrm>
                <a:off x="7264400" y="5934075"/>
                <a:ext cx="195263" cy="136525"/>
              </a:xfrm>
              <a:custGeom>
                <a:avLst/>
                <a:gdLst>
                  <a:gd name="T0" fmla="*/ 32 w 87"/>
                  <a:gd name="T1" fmla="*/ 49 h 61"/>
                  <a:gd name="T2" fmla="*/ 38 w 87"/>
                  <a:gd name="T3" fmla="*/ 45 h 61"/>
                  <a:gd name="T4" fmla="*/ 44 w 87"/>
                  <a:gd name="T5" fmla="*/ 43 h 61"/>
                  <a:gd name="T6" fmla="*/ 52 w 87"/>
                  <a:gd name="T7" fmla="*/ 44 h 61"/>
                  <a:gd name="T8" fmla="*/ 61 w 87"/>
                  <a:gd name="T9" fmla="*/ 48 h 61"/>
                  <a:gd name="T10" fmla="*/ 68 w 87"/>
                  <a:gd name="T11" fmla="*/ 50 h 61"/>
                  <a:gd name="T12" fmla="*/ 76 w 87"/>
                  <a:gd name="T13" fmla="*/ 37 h 61"/>
                  <a:gd name="T14" fmla="*/ 79 w 87"/>
                  <a:gd name="T15" fmla="*/ 32 h 61"/>
                  <a:gd name="T16" fmla="*/ 80 w 87"/>
                  <a:gd name="T17" fmla="*/ 30 h 61"/>
                  <a:gd name="T18" fmla="*/ 84 w 87"/>
                  <a:gd name="T19" fmla="*/ 23 h 61"/>
                  <a:gd name="T20" fmla="*/ 87 w 87"/>
                  <a:gd name="T21" fmla="*/ 16 h 61"/>
                  <a:gd name="T22" fmla="*/ 84 w 87"/>
                  <a:gd name="T23" fmla="*/ 14 h 61"/>
                  <a:gd name="T24" fmla="*/ 80 w 87"/>
                  <a:gd name="T25" fmla="*/ 11 h 61"/>
                  <a:gd name="T26" fmla="*/ 80 w 87"/>
                  <a:gd name="T27" fmla="*/ 11 h 61"/>
                  <a:gd name="T28" fmla="*/ 77 w 87"/>
                  <a:gd name="T29" fmla="*/ 0 h 61"/>
                  <a:gd name="T30" fmla="*/ 76 w 87"/>
                  <a:gd name="T31" fmla="*/ 0 h 61"/>
                  <a:gd name="T32" fmla="*/ 52 w 87"/>
                  <a:gd name="T33" fmla="*/ 17 h 61"/>
                  <a:gd name="T34" fmla="*/ 41 w 87"/>
                  <a:gd name="T35" fmla="*/ 24 h 61"/>
                  <a:gd name="T36" fmla="*/ 40 w 87"/>
                  <a:gd name="T37" fmla="*/ 25 h 61"/>
                  <a:gd name="T38" fmla="*/ 32 w 87"/>
                  <a:gd name="T39" fmla="*/ 30 h 61"/>
                  <a:gd name="T40" fmla="*/ 2 w 87"/>
                  <a:gd name="T41" fmla="*/ 52 h 61"/>
                  <a:gd name="T42" fmla="*/ 2 w 87"/>
                  <a:gd name="T43" fmla="*/ 52 h 61"/>
                  <a:gd name="T44" fmla="*/ 1 w 87"/>
                  <a:gd name="T45" fmla="*/ 53 h 61"/>
                  <a:gd name="T46" fmla="*/ 0 w 87"/>
                  <a:gd name="T47" fmla="*/ 54 h 61"/>
                  <a:gd name="T48" fmla="*/ 2 w 87"/>
                  <a:gd name="T49" fmla="*/ 54 h 61"/>
                  <a:gd name="T50" fmla="*/ 2 w 87"/>
                  <a:gd name="T51" fmla="*/ 54 h 61"/>
                  <a:gd name="T52" fmla="*/ 11 w 87"/>
                  <a:gd name="T53" fmla="*/ 60 h 61"/>
                  <a:gd name="T54" fmla="*/ 28 w 87"/>
                  <a:gd name="T55" fmla="*/ 61 h 61"/>
                  <a:gd name="T56" fmla="*/ 28 w 87"/>
                  <a:gd name="T57" fmla="*/ 61 h 61"/>
                  <a:gd name="T58" fmla="*/ 32 w 87"/>
                  <a:gd name="T59" fmla="*/ 4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7" h="61">
                    <a:moveTo>
                      <a:pt x="32" y="49"/>
                    </a:moveTo>
                    <a:cubicBezTo>
                      <a:pt x="34" y="47"/>
                      <a:pt x="36" y="46"/>
                      <a:pt x="38" y="45"/>
                    </a:cubicBezTo>
                    <a:cubicBezTo>
                      <a:pt x="40" y="44"/>
                      <a:pt x="42" y="43"/>
                      <a:pt x="44" y="43"/>
                    </a:cubicBezTo>
                    <a:cubicBezTo>
                      <a:pt x="47" y="43"/>
                      <a:pt x="50" y="43"/>
                      <a:pt x="52" y="44"/>
                    </a:cubicBezTo>
                    <a:cubicBezTo>
                      <a:pt x="55" y="45"/>
                      <a:pt x="58" y="46"/>
                      <a:pt x="61" y="48"/>
                    </a:cubicBezTo>
                    <a:cubicBezTo>
                      <a:pt x="63" y="49"/>
                      <a:pt x="66" y="49"/>
                      <a:pt x="68" y="50"/>
                    </a:cubicBezTo>
                    <a:cubicBezTo>
                      <a:pt x="71" y="45"/>
                      <a:pt x="74" y="41"/>
                      <a:pt x="76" y="37"/>
                    </a:cubicBezTo>
                    <a:cubicBezTo>
                      <a:pt x="77" y="35"/>
                      <a:pt x="78" y="34"/>
                      <a:pt x="79" y="32"/>
                    </a:cubicBezTo>
                    <a:cubicBezTo>
                      <a:pt x="80" y="32"/>
                      <a:pt x="80" y="31"/>
                      <a:pt x="80" y="30"/>
                    </a:cubicBezTo>
                    <a:cubicBezTo>
                      <a:pt x="82" y="28"/>
                      <a:pt x="83" y="25"/>
                      <a:pt x="84" y="23"/>
                    </a:cubicBezTo>
                    <a:cubicBezTo>
                      <a:pt x="86" y="20"/>
                      <a:pt x="87" y="18"/>
                      <a:pt x="87" y="16"/>
                    </a:cubicBezTo>
                    <a:cubicBezTo>
                      <a:pt x="86" y="16"/>
                      <a:pt x="85" y="15"/>
                      <a:pt x="84" y="14"/>
                    </a:cubicBezTo>
                    <a:cubicBezTo>
                      <a:pt x="83" y="13"/>
                      <a:pt x="81" y="12"/>
                      <a:pt x="80" y="11"/>
                    </a:cubicBezTo>
                    <a:cubicBezTo>
                      <a:pt x="80" y="11"/>
                      <a:pt x="80" y="11"/>
                      <a:pt x="80" y="11"/>
                    </a:cubicBezTo>
                    <a:cubicBezTo>
                      <a:pt x="78" y="8"/>
                      <a:pt x="77" y="4"/>
                      <a:pt x="77" y="0"/>
                    </a:cubicBezTo>
                    <a:cubicBezTo>
                      <a:pt x="77" y="0"/>
                      <a:pt x="77" y="0"/>
                      <a:pt x="76" y="0"/>
                    </a:cubicBezTo>
                    <a:cubicBezTo>
                      <a:pt x="68" y="6"/>
                      <a:pt x="60" y="11"/>
                      <a:pt x="52" y="17"/>
                    </a:cubicBezTo>
                    <a:cubicBezTo>
                      <a:pt x="48" y="19"/>
                      <a:pt x="45" y="22"/>
                      <a:pt x="41" y="24"/>
                    </a:cubicBezTo>
                    <a:cubicBezTo>
                      <a:pt x="41" y="24"/>
                      <a:pt x="41" y="25"/>
                      <a:pt x="40" y="25"/>
                    </a:cubicBezTo>
                    <a:cubicBezTo>
                      <a:pt x="38" y="27"/>
                      <a:pt x="35" y="28"/>
                      <a:pt x="32" y="30"/>
                    </a:cubicBezTo>
                    <a:cubicBezTo>
                      <a:pt x="22" y="38"/>
                      <a:pt x="12" y="45"/>
                      <a:pt x="2" y="5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0" y="53"/>
                      <a:pt x="0" y="53"/>
                      <a:pt x="0" y="54"/>
                    </a:cubicBezTo>
                    <a:cubicBezTo>
                      <a:pt x="0" y="54"/>
                      <a:pt x="1" y="54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5" y="55"/>
                      <a:pt x="8" y="57"/>
                      <a:pt x="11" y="60"/>
                    </a:cubicBezTo>
                    <a:cubicBezTo>
                      <a:pt x="18" y="58"/>
                      <a:pt x="23" y="59"/>
                      <a:pt x="28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57"/>
                      <a:pt x="30" y="53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54"/>
              <p:cNvSpPr/>
              <p:nvPr/>
            </p:nvSpPr>
            <p:spPr bwMode="auto">
              <a:xfrm>
                <a:off x="7226300" y="5842000"/>
                <a:ext cx="115888" cy="153988"/>
              </a:xfrm>
              <a:custGeom>
                <a:avLst/>
                <a:gdLst>
                  <a:gd name="T0" fmla="*/ 12 w 52"/>
                  <a:gd name="T1" fmla="*/ 42 h 69"/>
                  <a:gd name="T2" fmla="*/ 13 w 52"/>
                  <a:gd name="T3" fmla="*/ 44 h 69"/>
                  <a:gd name="T4" fmla="*/ 19 w 52"/>
                  <a:gd name="T5" fmla="*/ 51 h 69"/>
                  <a:gd name="T6" fmla="*/ 45 w 52"/>
                  <a:gd name="T7" fmla="*/ 69 h 69"/>
                  <a:gd name="T8" fmla="*/ 46 w 52"/>
                  <a:gd name="T9" fmla="*/ 69 h 69"/>
                  <a:gd name="T10" fmla="*/ 49 w 52"/>
                  <a:gd name="T11" fmla="*/ 66 h 69"/>
                  <a:gd name="T12" fmla="*/ 52 w 52"/>
                  <a:gd name="T13" fmla="*/ 64 h 69"/>
                  <a:gd name="T14" fmla="*/ 49 w 52"/>
                  <a:gd name="T15" fmla="*/ 63 h 69"/>
                  <a:gd name="T16" fmla="*/ 19 w 52"/>
                  <a:gd name="T17" fmla="*/ 40 h 69"/>
                  <a:gd name="T18" fmla="*/ 19 w 52"/>
                  <a:gd name="T19" fmla="*/ 39 h 69"/>
                  <a:gd name="T20" fmla="*/ 12 w 52"/>
                  <a:gd name="T21" fmla="*/ 25 h 69"/>
                  <a:gd name="T22" fmla="*/ 7 w 52"/>
                  <a:gd name="T23" fmla="*/ 0 h 69"/>
                  <a:gd name="T24" fmla="*/ 6 w 52"/>
                  <a:gd name="T25" fmla="*/ 1 h 69"/>
                  <a:gd name="T26" fmla="*/ 0 w 52"/>
                  <a:gd name="T27" fmla="*/ 5 h 69"/>
                  <a:gd name="T28" fmla="*/ 6 w 52"/>
                  <a:gd name="T29" fmla="*/ 31 h 69"/>
                  <a:gd name="T30" fmla="*/ 12 w 52"/>
                  <a:gd name="T31" fmla="*/ 4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69">
                    <a:moveTo>
                      <a:pt x="12" y="42"/>
                    </a:moveTo>
                    <a:cubicBezTo>
                      <a:pt x="12" y="43"/>
                      <a:pt x="12" y="43"/>
                      <a:pt x="13" y="44"/>
                    </a:cubicBezTo>
                    <a:cubicBezTo>
                      <a:pt x="15" y="47"/>
                      <a:pt x="17" y="49"/>
                      <a:pt x="19" y="51"/>
                    </a:cubicBezTo>
                    <a:cubicBezTo>
                      <a:pt x="25" y="59"/>
                      <a:pt x="34" y="64"/>
                      <a:pt x="45" y="69"/>
                    </a:cubicBezTo>
                    <a:cubicBezTo>
                      <a:pt x="45" y="69"/>
                      <a:pt x="45" y="69"/>
                      <a:pt x="46" y="69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1" y="64"/>
                      <a:pt x="50" y="64"/>
                      <a:pt x="49" y="63"/>
                    </a:cubicBezTo>
                    <a:cubicBezTo>
                      <a:pt x="36" y="58"/>
                      <a:pt x="26" y="50"/>
                      <a:pt x="19" y="40"/>
                    </a:cubicBezTo>
                    <a:cubicBezTo>
                      <a:pt x="19" y="40"/>
                      <a:pt x="19" y="40"/>
                      <a:pt x="19" y="39"/>
                    </a:cubicBezTo>
                    <a:cubicBezTo>
                      <a:pt x="16" y="35"/>
                      <a:pt x="13" y="30"/>
                      <a:pt x="12" y="25"/>
                    </a:cubicBezTo>
                    <a:cubicBezTo>
                      <a:pt x="9" y="18"/>
                      <a:pt x="7" y="9"/>
                      <a:pt x="7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1" y="14"/>
                      <a:pt x="3" y="23"/>
                      <a:pt x="6" y="31"/>
                    </a:cubicBezTo>
                    <a:cubicBezTo>
                      <a:pt x="8" y="35"/>
                      <a:pt x="9" y="39"/>
                      <a:pt x="12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55"/>
              <p:cNvSpPr/>
              <p:nvPr/>
            </p:nvSpPr>
            <p:spPr bwMode="auto">
              <a:xfrm>
                <a:off x="7361238" y="5694363"/>
                <a:ext cx="301625" cy="414338"/>
              </a:xfrm>
              <a:custGeom>
                <a:avLst/>
                <a:gdLst>
                  <a:gd name="T0" fmla="*/ 133 w 134"/>
                  <a:gd name="T1" fmla="*/ 121 h 184"/>
                  <a:gd name="T2" fmla="*/ 131 w 134"/>
                  <a:gd name="T3" fmla="*/ 107 h 184"/>
                  <a:gd name="T4" fmla="*/ 124 w 134"/>
                  <a:gd name="T5" fmla="*/ 80 h 184"/>
                  <a:gd name="T6" fmla="*/ 124 w 134"/>
                  <a:gd name="T7" fmla="*/ 79 h 184"/>
                  <a:gd name="T8" fmla="*/ 61 w 134"/>
                  <a:gd name="T9" fmla="*/ 8 h 184"/>
                  <a:gd name="T10" fmla="*/ 48 w 134"/>
                  <a:gd name="T11" fmla="*/ 3 h 184"/>
                  <a:gd name="T12" fmla="*/ 41 w 134"/>
                  <a:gd name="T13" fmla="*/ 1 h 184"/>
                  <a:gd name="T14" fmla="*/ 37 w 134"/>
                  <a:gd name="T15" fmla="*/ 1 h 184"/>
                  <a:gd name="T16" fmla="*/ 33 w 134"/>
                  <a:gd name="T17" fmla="*/ 0 h 184"/>
                  <a:gd name="T18" fmla="*/ 9 w 134"/>
                  <a:gd name="T19" fmla="*/ 9 h 184"/>
                  <a:gd name="T20" fmla="*/ 6 w 134"/>
                  <a:gd name="T21" fmla="*/ 14 h 184"/>
                  <a:gd name="T22" fmla="*/ 8 w 134"/>
                  <a:gd name="T23" fmla="*/ 25 h 184"/>
                  <a:gd name="T24" fmla="*/ 9 w 134"/>
                  <a:gd name="T25" fmla="*/ 25 h 184"/>
                  <a:gd name="T26" fmla="*/ 33 w 134"/>
                  <a:gd name="T27" fmla="*/ 34 h 184"/>
                  <a:gd name="T28" fmla="*/ 37 w 134"/>
                  <a:gd name="T29" fmla="*/ 37 h 184"/>
                  <a:gd name="T30" fmla="*/ 41 w 134"/>
                  <a:gd name="T31" fmla="*/ 39 h 184"/>
                  <a:gd name="T32" fmla="*/ 48 w 134"/>
                  <a:gd name="T33" fmla="*/ 43 h 184"/>
                  <a:gd name="T34" fmla="*/ 76 w 134"/>
                  <a:gd name="T35" fmla="*/ 73 h 184"/>
                  <a:gd name="T36" fmla="*/ 91 w 134"/>
                  <a:gd name="T37" fmla="*/ 162 h 184"/>
                  <a:gd name="T38" fmla="*/ 111 w 134"/>
                  <a:gd name="T39" fmla="*/ 175 h 184"/>
                  <a:gd name="T40" fmla="*/ 124 w 134"/>
                  <a:gd name="T41" fmla="*/ 165 h 184"/>
                  <a:gd name="T42" fmla="*/ 133 w 134"/>
                  <a:gd name="T43" fmla="*/ 140 h 184"/>
                  <a:gd name="T44" fmla="*/ 133 w 134"/>
                  <a:gd name="T45" fmla="*/ 12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4" h="184">
                    <a:moveTo>
                      <a:pt x="133" y="121"/>
                    </a:moveTo>
                    <a:cubicBezTo>
                      <a:pt x="133" y="116"/>
                      <a:pt x="132" y="111"/>
                      <a:pt x="131" y="107"/>
                    </a:cubicBezTo>
                    <a:cubicBezTo>
                      <a:pt x="129" y="97"/>
                      <a:pt x="127" y="88"/>
                      <a:pt x="124" y="80"/>
                    </a:cubicBezTo>
                    <a:cubicBezTo>
                      <a:pt x="124" y="80"/>
                      <a:pt x="124" y="79"/>
                      <a:pt x="124" y="79"/>
                    </a:cubicBezTo>
                    <a:cubicBezTo>
                      <a:pt x="113" y="48"/>
                      <a:pt x="92" y="23"/>
                      <a:pt x="61" y="8"/>
                    </a:cubicBezTo>
                    <a:cubicBezTo>
                      <a:pt x="57" y="6"/>
                      <a:pt x="53" y="5"/>
                      <a:pt x="48" y="3"/>
                    </a:cubicBezTo>
                    <a:cubicBezTo>
                      <a:pt x="46" y="2"/>
                      <a:pt x="44" y="2"/>
                      <a:pt x="41" y="1"/>
                    </a:cubicBezTo>
                    <a:cubicBezTo>
                      <a:pt x="40" y="1"/>
                      <a:pt x="39" y="1"/>
                      <a:pt x="37" y="1"/>
                    </a:cubicBezTo>
                    <a:cubicBezTo>
                      <a:pt x="36" y="0"/>
                      <a:pt x="35" y="0"/>
                      <a:pt x="33" y="0"/>
                    </a:cubicBezTo>
                    <a:cubicBezTo>
                      <a:pt x="24" y="0"/>
                      <a:pt x="15" y="2"/>
                      <a:pt x="9" y="9"/>
                    </a:cubicBezTo>
                    <a:cubicBezTo>
                      <a:pt x="8" y="10"/>
                      <a:pt x="7" y="12"/>
                      <a:pt x="6" y="14"/>
                    </a:cubicBezTo>
                    <a:cubicBezTo>
                      <a:pt x="2" y="21"/>
                      <a:pt x="0" y="23"/>
                      <a:pt x="8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8" y="28"/>
                      <a:pt x="26" y="31"/>
                      <a:pt x="33" y="34"/>
                    </a:cubicBezTo>
                    <a:cubicBezTo>
                      <a:pt x="35" y="35"/>
                      <a:pt x="36" y="36"/>
                      <a:pt x="37" y="37"/>
                    </a:cubicBezTo>
                    <a:cubicBezTo>
                      <a:pt x="39" y="37"/>
                      <a:pt x="40" y="38"/>
                      <a:pt x="41" y="39"/>
                    </a:cubicBezTo>
                    <a:cubicBezTo>
                      <a:pt x="44" y="40"/>
                      <a:pt x="46" y="42"/>
                      <a:pt x="48" y="43"/>
                    </a:cubicBezTo>
                    <a:cubicBezTo>
                      <a:pt x="59" y="51"/>
                      <a:pt x="69" y="61"/>
                      <a:pt x="76" y="73"/>
                    </a:cubicBezTo>
                    <a:cubicBezTo>
                      <a:pt x="91" y="96"/>
                      <a:pt x="97" y="127"/>
                      <a:pt x="91" y="162"/>
                    </a:cubicBezTo>
                    <a:cubicBezTo>
                      <a:pt x="88" y="178"/>
                      <a:pt x="94" y="184"/>
                      <a:pt x="111" y="175"/>
                    </a:cubicBezTo>
                    <a:cubicBezTo>
                      <a:pt x="117" y="172"/>
                      <a:pt x="121" y="169"/>
                      <a:pt x="124" y="165"/>
                    </a:cubicBezTo>
                    <a:cubicBezTo>
                      <a:pt x="129" y="158"/>
                      <a:pt x="132" y="149"/>
                      <a:pt x="133" y="140"/>
                    </a:cubicBezTo>
                    <a:cubicBezTo>
                      <a:pt x="134" y="134"/>
                      <a:pt x="134" y="127"/>
                      <a:pt x="133" y="1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56"/>
              <p:cNvSpPr/>
              <p:nvPr/>
            </p:nvSpPr>
            <p:spPr bwMode="auto">
              <a:xfrm>
                <a:off x="7783513" y="5665788"/>
                <a:ext cx="141288" cy="160338"/>
              </a:xfrm>
              <a:custGeom>
                <a:avLst/>
                <a:gdLst>
                  <a:gd name="T0" fmla="*/ 57 w 63"/>
                  <a:gd name="T1" fmla="*/ 66 h 71"/>
                  <a:gd name="T2" fmla="*/ 62 w 63"/>
                  <a:gd name="T3" fmla="*/ 62 h 71"/>
                  <a:gd name="T4" fmla="*/ 62 w 63"/>
                  <a:gd name="T5" fmla="*/ 49 h 71"/>
                  <a:gd name="T6" fmla="*/ 59 w 63"/>
                  <a:gd name="T7" fmla="*/ 37 h 71"/>
                  <a:gd name="T8" fmla="*/ 57 w 63"/>
                  <a:gd name="T9" fmla="*/ 30 h 71"/>
                  <a:gd name="T10" fmla="*/ 22 w 63"/>
                  <a:gd name="T11" fmla="*/ 2 h 71"/>
                  <a:gd name="T12" fmla="*/ 14 w 63"/>
                  <a:gd name="T13" fmla="*/ 0 h 71"/>
                  <a:gd name="T14" fmla="*/ 13 w 63"/>
                  <a:gd name="T15" fmla="*/ 0 h 71"/>
                  <a:gd name="T16" fmla="*/ 12 w 63"/>
                  <a:gd name="T17" fmla="*/ 1 h 71"/>
                  <a:gd name="T18" fmla="*/ 11 w 63"/>
                  <a:gd name="T19" fmla="*/ 2 h 71"/>
                  <a:gd name="T20" fmla="*/ 4 w 63"/>
                  <a:gd name="T21" fmla="*/ 7 h 71"/>
                  <a:gd name="T22" fmla="*/ 0 w 63"/>
                  <a:gd name="T23" fmla="*/ 10 h 71"/>
                  <a:gd name="T24" fmla="*/ 3 w 63"/>
                  <a:gd name="T25" fmla="*/ 10 h 71"/>
                  <a:gd name="T26" fmla="*/ 4 w 63"/>
                  <a:gd name="T27" fmla="*/ 10 h 71"/>
                  <a:gd name="T28" fmla="*/ 22 w 63"/>
                  <a:gd name="T29" fmla="*/ 17 h 71"/>
                  <a:gd name="T30" fmla="*/ 36 w 63"/>
                  <a:gd name="T31" fmla="*/ 30 h 71"/>
                  <a:gd name="T32" fmla="*/ 49 w 63"/>
                  <a:gd name="T33" fmla="*/ 67 h 71"/>
                  <a:gd name="T34" fmla="*/ 49 w 63"/>
                  <a:gd name="T35" fmla="*/ 71 h 71"/>
                  <a:gd name="T36" fmla="*/ 57 w 63"/>
                  <a:gd name="T37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71">
                    <a:moveTo>
                      <a:pt x="57" y="66"/>
                    </a:moveTo>
                    <a:cubicBezTo>
                      <a:pt x="59" y="65"/>
                      <a:pt x="61" y="63"/>
                      <a:pt x="62" y="62"/>
                    </a:cubicBezTo>
                    <a:cubicBezTo>
                      <a:pt x="63" y="58"/>
                      <a:pt x="63" y="54"/>
                      <a:pt x="62" y="49"/>
                    </a:cubicBezTo>
                    <a:cubicBezTo>
                      <a:pt x="62" y="45"/>
                      <a:pt x="61" y="41"/>
                      <a:pt x="59" y="37"/>
                    </a:cubicBezTo>
                    <a:cubicBezTo>
                      <a:pt x="59" y="34"/>
                      <a:pt x="58" y="32"/>
                      <a:pt x="57" y="30"/>
                    </a:cubicBezTo>
                    <a:cubicBezTo>
                      <a:pt x="50" y="16"/>
                      <a:pt x="37" y="6"/>
                      <a:pt x="22" y="2"/>
                    </a:cubicBezTo>
                    <a:cubicBezTo>
                      <a:pt x="20" y="1"/>
                      <a:pt x="17" y="1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10" y="11"/>
                      <a:pt x="17" y="14"/>
                      <a:pt x="22" y="17"/>
                    </a:cubicBezTo>
                    <a:cubicBezTo>
                      <a:pt x="27" y="21"/>
                      <a:pt x="32" y="25"/>
                      <a:pt x="36" y="30"/>
                    </a:cubicBezTo>
                    <a:cubicBezTo>
                      <a:pt x="44" y="40"/>
                      <a:pt x="49" y="53"/>
                      <a:pt x="49" y="67"/>
                    </a:cubicBezTo>
                    <a:cubicBezTo>
                      <a:pt x="49" y="68"/>
                      <a:pt x="49" y="70"/>
                      <a:pt x="49" y="71"/>
                    </a:cubicBezTo>
                    <a:cubicBezTo>
                      <a:pt x="52" y="70"/>
                      <a:pt x="54" y="68"/>
                      <a:pt x="57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57"/>
              <p:cNvSpPr/>
              <p:nvPr/>
            </p:nvSpPr>
            <p:spPr bwMode="auto">
              <a:xfrm>
                <a:off x="7620000" y="5697538"/>
                <a:ext cx="265113" cy="195263"/>
              </a:xfrm>
              <a:custGeom>
                <a:avLst/>
                <a:gdLst>
                  <a:gd name="T0" fmla="*/ 103 w 118"/>
                  <a:gd name="T1" fmla="*/ 71 h 87"/>
                  <a:gd name="T2" fmla="*/ 118 w 118"/>
                  <a:gd name="T3" fmla="*/ 53 h 87"/>
                  <a:gd name="T4" fmla="*/ 95 w 118"/>
                  <a:gd name="T5" fmla="*/ 9 h 87"/>
                  <a:gd name="T6" fmla="*/ 76 w 118"/>
                  <a:gd name="T7" fmla="*/ 1 h 87"/>
                  <a:gd name="T8" fmla="*/ 67 w 118"/>
                  <a:gd name="T9" fmla="*/ 0 h 87"/>
                  <a:gd name="T10" fmla="*/ 51 w 118"/>
                  <a:gd name="T11" fmla="*/ 12 h 87"/>
                  <a:gd name="T12" fmla="*/ 37 w 118"/>
                  <a:gd name="T13" fmla="*/ 22 h 87"/>
                  <a:gd name="T14" fmla="*/ 9 w 118"/>
                  <a:gd name="T15" fmla="*/ 41 h 87"/>
                  <a:gd name="T16" fmla="*/ 9 w 118"/>
                  <a:gd name="T17" fmla="*/ 66 h 87"/>
                  <a:gd name="T18" fmla="*/ 17 w 118"/>
                  <a:gd name="T19" fmla="*/ 87 h 87"/>
                  <a:gd name="T20" fmla="*/ 19 w 118"/>
                  <a:gd name="T21" fmla="*/ 85 h 87"/>
                  <a:gd name="T22" fmla="*/ 27 w 118"/>
                  <a:gd name="T23" fmla="*/ 77 h 87"/>
                  <a:gd name="T24" fmla="*/ 35 w 118"/>
                  <a:gd name="T25" fmla="*/ 70 h 87"/>
                  <a:gd name="T26" fmla="*/ 37 w 118"/>
                  <a:gd name="T27" fmla="*/ 68 h 87"/>
                  <a:gd name="T28" fmla="*/ 40 w 118"/>
                  <a:gd name="T29" fmla="*/ 57 h 87"/>
                  <a:gd name="T30" fmla="*/ 44 w 118"/>
                  <a:gd name="T31" fmla="*/ 56 h 87"/>
                  <a:gd name="T32" fmla="*/ 45 w 118"/>
                  <a:gd name="T33" fmla="*/ 62 h 87"/>
                  <a:gd name="T34" fmla="*/ 40 w 118"/>
                  <a:gd name="T35" fmla="*/ 72 h 87"/>
                  <a:gd name="T36" fmla="*/ 37 w 118"/>
                  <a:gd name="T37" fmla="*/ 75 h 87"/>
                  <a:gd name="T38" fmla="*/ 29 w 118"/>
                  <a:gd name="T39" fmla="*/ 81 h 87"/>
                  <a:gd name="T40" fmla="*/ 42 w 118"/>
                  <a:gd name="T41" fmla="*/ 79 h 87"/>
                  <a:gd name="T42" fmla="*/ 45 w 118"/>
                  <a:gd name="T43" fmla="*/ 76 h 87"/>
                  <a:gd name="T44" fmla="*/ 51 w 118"/>
                  <a:gd name="T45" fmla="*/ 64 h 87"/>
                  <a:gd name="T46" fmla="*/ 61 w 118"/>
                  <a:gd name="T47" fmla="*/ 54 h 87"/>
                  <a:gd name="T48" fmla="*/ 62 w 118"/>
                  <a:gd name="T49" fmla="*/ 52 h 87"/>
                  <a:gd name="T50" fmla="*/ 65 w 118"/>
                  <a:gd name="T51" fmla="*/ 36 h 87"/>
                  <a:gd name="T52" fmla="*/ 68 w 118"/>
                  <a:gd name="T53" fmla="*/ 31 h 87"/>
                  <a:gd name="T54" fmla="*/ 76 w 118"/>
                  <a:gd name="T55" fmla="*/ 16 h 87"/>
                  <a:gd name="T56" fmla="*/ 78 w 118"/>
                  <a:gd name="T57" fmla="*/ 19 h 87"/>
                  <a:gd name="T58" fmla="*/ 72 w 118"/>
                  <a:gd name="T59" fmla="*/ 33 h 87"/>
                  <a:gd name="T60" fmla="*/ 67 w 118"/>
                  <a:gd name="T61" fmla="*/ 44 h 87"/>
                  <a:gd name="T62" fmla="*/ 67 w 118"/>
                  <a:gd name="T63" fmla="*/ 52 h 87"/>
                  <a:gd name="T64" fmla="*/ 67 w 118"/>
                  <a:gd name="T65" fmla="*/ 53 h 87"/>
                  <a:gd name="T66" fmla="*/ 74 w 118"/>
                  <a:gd name="T67" fmla="*/ 53 h 87"/>
                  <a:gd name="T68" fmla="*/ 77 w 118"/>
                  <a:gd name="T69" fmla="*/ 51 h 87"/>
                  <a:gd name="T70" fmla="*/ 95 w 118"/>
                  <a:gd name="T71" fmla="*/ 37 h 87"/>
                  <a:gd name="T72" fmla="*/ 104 w 118"/>
                  <a:gd name="T73" fmla="*/ 31 h 87"/>
                  <a:gd name="T74" fmla="*/ 95 w 118"/>
                  <a:gd name="T75" fmla="*/ 43 h 87"/>
                  <a:gd name="T76" fmla="*/ 79 w 118"/>
                  <a:gd name="T77" fmla="*/ 55 h 87"/>
                  <a:gd name="T78" fmla="*/ 89 w 118"/>
                  <a:gd name="T79" fmla="*/ 58 h 87"/>
                  <a:gd name="T80" fmla="*/ 98 w 118"/>
                  <a:gd name="T81" fmla="*/ 6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8" h="87">
                    <a:moveTo>
                      <a:pt x="103" y="71"/>
                    </a:moveTo>
                    <a:cubicBezTo>
                      <a:pt x="103" y="71"/>
                      <a:pt x="103" y="71"/>
                      <a:pt x="103" y="71"/>
                    </a:cubicBezTo>
                    <a:cubicBezTo>
                      <a:pt x="108" y="68"/>
                      <a:pt x="112" y="64"/>
                      <a:pt x="117" y="61"/>
                    </a:cubicBezTo>
                    <a:cubicBezTo>
                      <a:pt x="117" y="58"/>
                      <a:pt x="118" y="56"/>
                      <a:pt x="118" y="53"/>
                    </a:cubicBezTo>
                    <a:cubicBezTo>
                      <a:pt x="117" y="40"/>
                      <a:pt x="113" y="28"/>
                      <a:pt x="105" y="18"/>
                    </a:cubicBezTo>
                    <a:cubicBezTo>
                      <a:pt x="102" y="15"/>
                      <a:pt x="99" y="12"/>
                      <a:pt x="95" y="9"/>
                    </a:cubicBezTo>
                    <a:cubicBezTo>
                      <a:pt x="90" y="5"/>
                      <a:pt x="84" y="2"/>
                      <a:pt x="77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3" y="0"/>
                      <a:pt x="70" y="0"/>
                      <a:pt x="68" y="0"/>
                    </a:cubicBezTo>
                    <a:cubicBezTo>
                      <a:pt x="68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3" y="54"/>
                      <a:pt x="6" y="60"/>
                      <a:pt x="9" y="66"/>
                    </a:cubicBezTo>
                    <a:cubicBezTo>
                      <a:pt x="11" y="70"/>
                      <a:pt x="12" y="73"/>
                      <a:pt x="14" y="77"/>
                    </a:cubicBezTo>
                    <a:cubicBezTo>
                      <a:pt x="15" y="80"/>
                      <a:pt x="16" y="83"/>
                      <a:pt x="17" y="87"/>
                    </a:cubicBezTo>
                    <a:cubicBezTo>
                      <a:pt x="17" y="86"/>
                      <a:pt x="18" y="86"/>
                      <a:pt x="18" y="86"/>
                    </a:cubicBezTo>
                    <a:cubicBezTo>
                      <a:pt x="19" y="86"/>
                      <a:pt x="19" y="85"/>
                      <a:pt x="19" y="85"/>
                    </a:cubicBezTo>
                    <a:cubicBezTo>
                      <a:pt x="19" y="85"/>
                      <a:pt x="20" y="85"/>
                      <a:pt x="20" y="85"/>
                    </a:cubicBezTo>
                    <a:cubicBezTo>
                      <a:pt x="22" y="82"/>
                      <a:pt x="24" y="80"/>
                      <a:pt x="27" y="77"/>
                    </a:cubicBezTo>
                    <a:cubicBezTo>
                      <a:pt x="29" y="75"/>
                      <a:pt x="32" y="73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70"/>
                      <a:pt x="36" y="69"/>
                      <a:pt x="36" y="69"/>
                    </a:cubicBezTo>
                    <a:cubicBezTo>
                      <a:pt x="37" y="69"/>
                      <a:pt x="37" y="68"/>
                      <a:pt x="37" y="68"/>
                    </a:cubicBezTo>
                    <a:cubicBezTo>
                      <a:pt x="37" y="68"/>
                      <a:pt x="38" y="67"/>
                      <a:pt x="38" y="67"/>
                    </a:cubicBezTo>
                    <a:cubicBezTo>
                      <a:pt x="40" y="64"/>
                      <a:pt x="40" y="60"/>
                      <a:pt x="40" y="57"/>
                    </a:cubicBezTo>
                    <a:cubicBezTo>
                      <a:pt x="40" y="55"/>
                      <a:pt x="41" y="54"/>
                      <a:pt x="42" y="54"/>
                    </a:cubicBezTo>
                    <a:cubicBezTo>
                      <a:pt x="43" y="54"/>
                      <a:pt x="44" y="55"/>
                      <a:pt x="4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8"/>
                      <a:pt x="45" y="60"/>
                      <a:pt x="45" y="62"/>
                    </a:cubicBezTo>
                    <a:cubicBezTo>
                      <a:pt x="44" y="64"/>
                      <a:pt x="43" y="67"/>
                      <a:pt x="42" y="69"/>
                    </a:cubicBezTo>
                    <a:cubicBezTo>
                      <a:pt x="41" y="70"/>
                      <a:pt x="41" y="71"/>
                      <a:pt x="40" y="72"/>
                    </a:cubicBezTo>
                    <a:cubicBezTo>
                      <a:pt x="39" y="72"/>
                      <a:pt x="38" y="73"/>
                      <a:pt x="38" y="74"/>
                    </a:cubicBezTo>
                    <a:cubicBezTo>
                      <a:pt x="37" y="74"/>
                      <a:pt x="37" y="74"/>
                      <a:pt x="37" y="75"/>
                    </a:cubicBezTo>
                    <a:cubicBezTo>
                      <a:pt x="34" y="77"/>
                      <a:pt x="32" y="79"/>
                      <a:pt x="30" y="81"/>
                    </a:cubicBezTo>
                    <a:cubicBezTo>
                      <a:pt x="30" y="81"/>
                      <a:pt x="29" y="81"/>
                      <a:pt x="29" y="81"/>
                    </a:cubicBezTo>
                    <a:cubicBezTo>
                      <a:pt x="32" y="80"/>
                      <a:pt x="34" y="80"/>
                      <a:pt x="37" y="79"/>
                    </a:cubicBezTo>
                    <a:cubicBezTo>
                      <a:pt x="38" y="79"/>
                      <a:pt x="40" y="79"/>
                      <a:pt x="42" y="79"/>
                    </a:cubicBezTo>
                    <a:cubicBezTo>
                      <a:pt x="42" y="79"/>
                      <a:pt x="43" y="79"/>
                      <a:pt x="43" y="79"/>
                    </a:cubicBezTo>
                    <a:cubicBezTo>
                      <a:pt x="43" y="78"/>
                      <a:pt x="44" y="77"/>
                      <a:pt x="45" y="76"/>
                    </a:cubicBezTo>
                    <a:cubicBezTo>
                      <a:pt x="46" y="74"/>
                      <a:pt x="47" y="73"/>
                      <a:pt x="48" y="71"/>
                    </a:cubicBezTo>
                    <a:cubicBezTo>
                      <a:pt x="49" y="69"/>
                      <a:pt x="49" y="66"/>
                      <a:pt x="51" y="64"/>
                    </a:cubicBezTo>
                    <a:cubicBezTo>
                      <a:pt x="51" y="63"/>
                      <a:pt x="52" y="61"/>
                      <a:pt x="54" y="60"/>
                    </a:cubicBezTo>
                    <a:cubicBezTo>
                      <a:pt x="56" y="57"/>
                      <a:pt x="58" y="56"/>
                      <a:pt x="61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3"/>
                      <a:pt x="62" y="53"/>
                      <a:pt x="62" y="52"/>
                    </a:cubicBezTo>
                    <a:cubicBezTo>
                      <a:pt x="62" y="51"/>
                      <a:pt x="62" y="50"/>
                      <a:pt x="62" y="49"/>
                    </a:cubicBezTo>
                    <a:cubicBezTo>
                      <a:pt x="62" y="45"/>
                      <a:pt x="63" y="40"/>
                      <a:pt x="65" y="36"/>
                    </a:cubicBezTo>
                    <a:cubicBezTo>
                      <a:pt x="66" y="34"/>
                      <a:pt x="67" y="33"/>
                      <a:pt x="67" y="32"/>
                    </a:cubicBezTo>
                    <a:cubicBezTo>
                      <a:pt x="67" y="31"/>
                      <a:pt x="68" y="31"/>
                      <a:pt x="68" y="31"/>
                    </a:cubicBezTo>
                    <a:cubicBezTo>
                      <a:pt x="70" y="27"/>
                      <a:pt x="72" y="22"/>
                      <a:pt x="73" y="18"/>
                    </a:cubicBezTo>
                    <a:cubicBezTo>
                      <a:pt x="73" y="17"/>
                      <a:pt x="74" y="16"/>
                      <a:pt x="76" y="16"/>
                    </a:cubicBezTo>
                    <a:cubicBezTo>
                      <a:pt x="76" y="16"/>
                      <a:pt x="76" y="16"/>
                      <a:pt x="77" y="17"/>
                    </a:cubicBezTo>
                    <a:cubicBezTo>
                      <a:pt x="77" y="17"/>
                      <a:pt x="78" y="18"/>
                      <a:pt x="78" y="19"/>
                    </a:cubicBezTo>
                    <a:cubicBezTo>
                      <a:pt x="77" y="20"/>
                      <a:pt x="77" y="21"/>
                      <a:pt x="77" y="22"/>
                    </a:cubicBezTo>
                    <a:cubicBezTo>
                      <a:pt x="76" y="26"/>
                      <a:pt x="74" y="30"/>
                      <a:pt x="72" y="33"/>
                    </a:cubicBezTo>
                    <a:cubicBezTo>
                      <a:pt x="71" y="35"/>
                      <a:pt x="70" y="36"/>
                      <a:pt x="69" y="38"/>
                    </a:cubicBezTo>
                    <a:cubicBezTo>
                      <a:pt x="68" y="40"/>
                      <a:pt x="68" y="42"/>
                      <a:pt x="67" y="44"/>
                    </a:cubicBezTo>
                    <a:cubicBezTo>
                      <a:pt x="67" y="45"/>
                      <a:pt x="67" y="47"/>
                      <a:pt x="67" y="49"/>
                    </a:cubicBezTo>
                    <a:cubicBezTo>
                      <a:pt x="67" y="50"/>
                      <a:pt x="67" y="51"/>
                      <a:pt x="67" y="52"/>
                    </a:cubicBezTo>
                    <a:cubicBezTo>
                      <a:pt x="67" y="52"/>
                      <a:pt x="67" y="53"/>
                      <a:pt x="67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69" y="53"/>
                      <a:pt x="70" y="53"/>
                      <a:pt x="71" y="53"/>
                    </a:cubicBezTo>
                    <a:cubicBezTo>
                      <a:pt x="72" y="53"/>
                      <a:pt x="73" y="53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5" y="53"/>
                      <a:pt x="76" y="52"/>
                      <a:pt x="77" y="51"/>
                    </a:cubicBezTo>
                    <a:cubicBezTo>
                      <a:pt x="81" y="48"/>
                      <a:pt x="85" y="45"/>
                      <a:pt x="89" y="42"/>
                    </a:cubicBezTo>
                    <a:cubicBezTo>
                      <a:pt x="91" y="41"/>
                      <a:pt x="93" y="39"/>
                      <a:pt x="95" y="37"/>
                    </a:cubicBezTo>
                    <a:cubicBezTo>
                      <a:pt x="97" y="35"/>
                      <a:pt x="99" y="33"/>
                      <a:pt x="101" y="31"/>
                    </a:cubicBezTo>
                    <a:cubicBezTo>
                      <a:pt x="102" y="30"/>
                      <a:pt x="103" y="30"/>
                      <a:pt x="104" y="31"/>
                    </a:cubicBezTo>
                    <a:cubicBezTo>
                      <a:pt x="105" y="32"/>
                      <a:pt x="105" y="33"/>
                      <a:pt x="104" y="34"/>
                    </a:cubicBezTo>
                    <a:cubicBezTo>
                      <a:pt x="102" y="37"/>
                      <a:pt x="99" y="40"/>
                      <a:pt x="95" y="43"/>
                    </a:cubicBezTo>
                    <a:cubicBezTo>
                      <a:pt x="94" y="44"/>
                      <a:pt x="93" y="45"/>
                      <a:pt x="92" y="46"/>
                    </a:cubicBezTo>
                    <a:cubicBezTo>
                      <a:pt x="88" y="49"/>
                      <a:pt x="84" y="52"/>
                      <a:pt x="79" y="55"/>
                    </a:cubicBezTo>
                    <a:cubicBezTo>
                      <a:pt x="81" y="56"/>
                      <a:pt x="82" y="57"/>
                      <a:pt x="84" y="59"/>
                    </a:cubicBezTo>
                    <a:cubicBezTo>
                      <a:pt x="86" y="58"/>
                      <a:pt x="88" y="58"/>
                      <a:pt x="89" y="58"/>
                    </a:cubicBezTo>
                    <a:cubicBezTo>
                      <a:pt x="92" y="59"/>
                      <a:pt x="94" y="59"/>
                      <a:pt x="95" y="60"/>
                    </a:cubicBezTo>
                    <a:cubicBezTo>
                      <a:pt x="96" y="60"/>
                      <a:pt x="98" y="61"/>
                      <a:pt x="98" y="62"/>
                    </a:cubicBezTo>
                    <a:cubicBezTo>
                      <a:pt x="101" y="64"/>
                      <a:pt x="102" y="67"/>
                      <a:pt x="103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58"/>
              <p:cNvSpPr/>
              <p:nvPr/>
            </p:nvSpPr>
            <p:spPr bwMode="auto">
              <a:xfrm>
                <a:off x="7459663" y="5595938"/>
                <a:ext cx="317500" cy="200025"/>
              </a:xfrm>
              <a:custGeom>
                <a:avLst/>
                <a:gdLst>
                  <a:gd name="T0" fmla="*/ 4 w 141"/>
                  <a:gd name="T1" fmla="*/ 38 h 89"/>
                  <a:gd name="T2" fmla="*/ 0 w 141"/>
                  <a:gd name="T3" fmla="*/ 41 h 89"/>
                  <a:gd name="T4" fmla="*/ 4 w 141"/>
                  <a:gd name="T5" fmla="*/ 42 h 89"/>
                  <a:gd name="T6" fmla="*/ 68 w 141"/>
                  <a:gd name="T7" fmla="*/ 89 h 89"/>
                  <a:gd name="T8" fmla="*/ 80 w 141"/>
                  <a:gd name="T9" fmla="*/ 81 h 89"/>
                  <a:gd name="T10" fmla="*/ 89 w 141"/>
                  <a:gd name="T11" fmla="*/ 74 h 89"/>
                  <a:gd name="T12" fmla="*/ 108 w 141"/>
                  <a:gd name="T13" fmla="*/ 61 h 89"/>
                  <a:gd name="T14" fmla="*/ 116 w 141"/>
                  <a:gd name="T15" fmla="*/ 56 h 89"/>
                  <a:gd name="T16" fmla="*/ 122 w 141"/>
                  <a:gd name="T17" fmla="*/ 52 h 89"/>
                  <a:gd name="T18" fmla="*/ 138 w 141"/>
                  <a:gd name="T19" fmla="*/ 40 h 89"/>
                  <a:gd name="T20" fmla="*/ 141 w 141"/>
                  <a:gd name="T21" fmla="*/ 39 h 89"/>
                  <a:gd name="T22" fmla="*/ 138 w 141"/>
                  <a:gd name="T23" fmla="*/ 25 h 89"/>
                  <a:gd name="T24" fmla="*/ 125 w 141"/>
                  <a:gd name="T25" fmla="*/ 0 h 89"/>
                  <a:gd name="T26" fmla="*/ 123 w 141"/>
                  <a:gd name="T27" fmla="*/ 6 h 89"/>
                  <a:gd name="T28" fmla="*/ 122 w 141"/>
                  <a:gd name="T29" fmla="*/ 8 h 89"/>
                  <a:gd name="T30" fmla="*/ 116 w 141"/>
                  <a:gd name="T31" fmla="*/ 13 h 89"/>
                  <a:gd name="T32" fmla="*/ 116 w 141"/>
                  <a:gd name="T33" fmla="*/ 27 h 89"/>
                  <a:gd name="T34" fmla="*/ 114 w 141"/>
                  <a:gd name="T35" fmla="*/ 30 h 89"/>
                  <a:gd name="T36" fmla="*/ 110 w 141"/>
                  <a:gd name="T37" fmla="*/ 37 h 89"/>
                  <a:gd name="T38" fmla="*/ 108 w 141"/>
                  <a:gd name="T39" fmla="*/ 39 h 89"/>
                  <a:gd name="T40" fmla="*/ 102 w 141"/>
                  <a:gd name="T41" fmla="*/ 41 h 89"/>
                  <a:gd name="T42" fmla="*/ 89 w 141"/>
                  <a:gd name="T43" fmla="*/ 39 h 89"/>
                  <a:gd name="T44" fmla="*/ 88 w 141"/>
                  <a:gd name="T45" fmla="*/ 39 h 89"/>
                  <a:gd name="T46" fmla="*/ 80 w 141"/>
                  <a:gd name="T47" fmla="*/ 33 h 89"/>
                  <a:gd name="T48" fmla="*/ 80 w 141"/>
                  <a:gd name="T49" fmla="*/ 32 h 89"/>
                  <a:gd name="T50" fmla="*/ 63 w 141"/>
                  <a:gd name="T51" fmla="*/ 30 h 89"/>
                  <a:gd name="T52" fmla="*/ 56 w 141"/>
                  <a:gd name="T53" fmla="*/ 25 h 89"/>
                  <a:gd name="T54" fmla="*/ 53 w 141"/>
                  <a:gd name="T55" fmla="*/ 18 h 89"/>
                  <a:gd name="T56" fmla="*/ 54 w 141"/>
                  <a:gd name="T57" fmla="*/ 5 h 89"/>
                  <a:gd name="T58" fmla="*/ 4 w 141"/>
                  <a:gd name="T59" fmla="*/ 3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1" h="89">
                    <a:moveTo>
                      <a:pt x="4" y="38"/>
                    </a:moveTo>
                    <a:cubicBezTo>
                      <a:pt x="3" y="39"/>
                      <a:pt x="1" y="40"/>
                      <a:pt x="0" y="41"/>
                    </a:cubicBezTo>
                    <a:cubicBezTo>
                      <a:pt x="2" y="41"/>
                      <a:pt x="3" y="42"/>
                      <a:pt x="4" y="42"/>
                    </a:cubicBezTo>
                    <a:cubicBezTo>
                      <a:pt x="32" y="51"/>
                      <a:pt x="53" y="67"/>
                      <a:pt x="68" y="89"/>
                    </a:cubicBezTo>
                    <a:cubicBezTo>
                      <a:pt x="72" y="86"/>
                      <a:pt x="76" y="83"/>
                      <a:pt x="80" y="81"/>
                    </a:cubicBezTo>
                    <a:cubicBezTo>
                      <a:pt x="83" y="79"/>
                      <a:pt x="86" y="76"/>
                      <a:pt x="89" y="74"/>
                    </a:cubicBezTo>
                    <a:cubicBezTo>
                      <a:pt x="95" y="70"/>
                      <a:pt x="102" y="66"/>
                      <a:pt x="108" y="61"/>
                    </a:cubicBezTo>
                    <a:cubicBezTo>
                      <a:pt x="110" y="60"/>
                      <a:pt x="113" y="58"/>
                      <a:pt x="116" y="56"/>
                    </a:cubicBezTo>
                    <a:cubicBezTo>
                      <a:pt x="118" y="55"/>
                      <a:pt x="119" y="53"/>
                      <a:pt x="122" y="52"/>
                    </a:cubicBezTo>
                    <a:cubicBezTo>
                      <a:pt x="127" y="48"/>
                      <a:pt x="133" y="44"/>
                      <a:pt x="138" y="40"/>
                    </a:cubicBezTo>
                    <a:cubicBezTo>
                      <a:pt x="139" y="40"/>
                      <a:pt x="140" y="39"/>
                      <a:pt x="141" y="39"/>
                    </a:cubicBezTo>
                    <a:cubicBezTo>
                      <a:pt x="140" y="34"/>
                      <a:pt x="139" y="30"/>
                      <a:pt x="138" y="25"/>
                    </a:cubicBezTo>
                    <a:cubicBezTo>
                      <a:pt x="136" y="15"/>
                      <a:pt x="131" y="7"/>
                      <a:pt x="125" y="0"/>
                    </a:cubicBezTo>
                    <a:cubicBezTo>
                      <a:pt x="125" y="2"/>
                      <a:pt x="124" y="4"/>
                      <a:pt x="123" y="6"/>
                    </a:cubicBezTo>
                    <a:cubicBezTo>
                      <a:pt x="122" y="7"/>
                      <a:pt x="122" y="7"/>
                      <a:pt x="122" y="8"/>
                    </a:cubicBezTo>
                    <a:cubicBezTo>
                      <a:pt x="120" y="10"/>
                      <a:pt x="118" y="12"/>
                      <a:pt x="116" y="13"/>
                    </a:cubicBezTo>
                    <a:cubicBezTo>
                      <a:pt x="117" y="18"/>
                      <a:pt x="116" y="23"/>
                      <a:pt x="116" y="27"/>
                    </a:cubicBezTo>
                    <a:cubicBezTo>
                      <a:pt x="115" y="28"/>
                      <a:pt x="115" y="29"/>
                      <a:pt x="114" y="30"/>
                    </a:cubicBezTo>
                    <a:cubicBezTo>
                      <a:pt x="113" y="33"/>
                      <a:pt x="112" y="35"/>
                      <a:pt x="110" y="37"/>
                    </a:cubicBezTo>
                    <a:cubicBezTo>
                      <a:pt x="109" y="38"/>
                      <a:pt x="108" y="38"/>
                      <a:pt x="108" y="39"/>
                    </a:cubicBezTo>
                    <a:cubicBezTo>
                      <a:pt x="106" y="40"/>
                      <a:pt x="104" y="40"/>
                      <a:pt x="102" y="41"/>
                    </a:cubicBezTo>
                    <a:cubicBezTo>
                      <a:pt x="99" y="42"/>
                      <a:pt x="94" y="41"/>
                      <a:pt x="89" y="39"/>
                    </a:cubicBezTo>
                    <a:cubicBezTo>
                      <a:pt x="89" y="39"/>
                      <a:pt x="88" y="39"/>
                      <a:pt x="88" y="39"/>
                    </a:cubicBezTo>
                    <a:cubicBezTo>
                      <a:pt x="84" y="37"/>
                      <a:pt x="82" y="35"/>
                      <a:pt x="80" y="33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73" y="33"/>
                      <a:pt x="67" y="32"/>
                      <a:pt x="63" y="30"/>
                    </a:cubicBezTo>
                    <a:cubicBezTo>
                      <a:pt x="60" y="29"/>
                      <a:pt x="58" y="27"/>
                      <a:pt x="56" y="25"/>
                    </a:cubicBezTo>
                    <a:cubicBezTo>
                      <a:pt x="55" y="23"/>
                      <a:pt x="54" y="21"/>
                      <a:pt x="53" y="18"/>
                    </a:cubicBezTo>
                    <a:cubicBezTo>
                      <a:pt x="52" y="14"/>
                      <a:pt x="53" y="9"/>
                      <a:pt x="54" y="5"/>
                    </a:cubicBezTo>
                    <a:cubicBezTo>
                      <a:pt x="37" y="16"/>
                      <a:pt x="21" y="27"/>
                      <a:pt x="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59"/>
              <p:cNvSpPr/>
              <p:nvPr/>
            </p:nvSpPr>
            <p:spPr bwMode="auto">
              <a:xfrm>
                <a:off x="7939088" y="5591175"/>
                <a:ext cx="96838" cy="106363"/>
              </a:xfrm>
              <a:custGeom>
                <a:avLst/>
                <a:gdLst>
                  <a:gd name="T0" fmla="*/ 20 w 43"/>
                  <a:gd name="T1" fmla="*/ 21 h 47"/>
                  <a:gd name="T2" fmla="*/ 4 w 43"/>
                  <a:gd name="T3" fmla="*/ 33 h 47"/>
                  <a:gd name="T4" fmla="*/ 0 w 43"/>
                  <a:gd name="T5" fmla="*/ 36 h 47"/>
                  <a:gd name="T6" fmla="*/ 4 w 43"/>
                  <a:gd name="T7" fmla="*/ 43 h 47"/>
                  <a:gd name="T8" fmla="*/ 7 w 43"/>
                  <a:gd name="T9" fmla="*/ 47 h 47"/>
                  <a:gd name="T10" fmla="*/ 29 w 43"/>
                  <a:gd name="T11" fmla="*/ 30 h 47"/>
                  <a:gd name="T12" fmla="*/ 43 w 43"/>
                  <a:gd name="T13" fmla="*/ 25 h 47"/>
                  <a:gd name="T14" fmla="*/ 43 w 43"/>
                  <a:gd name="T15" fmla="*/ 22 h 47"/>
                  <a:gd name="T16" fmla="*/ 39 w 43"/>
                  <a:gd name="T17" fmla="*/ 13 h 47"/>
                  <a:gd name="T18" fmla="*/ 20 w 43"/>
                  <a:gd name="T19" fmla="*/ 2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47">
                    <a:moveTo>
                      <a:pt x="20" y="21"/>
                    </a:moveTo>
                    <a:cubicBezTo>
                      <a:pt x="15" y="25"/>
                      <a:pt x="9" y="29"/>
                      <a:pt x="4" y="33"/>
                    </a:cubicBezTo>
                    <a:cubicBezTo>
                      <a:pt x="2" y="34"/>
                      <a:pt x="1" y="35"/>
                      <a:pt x="0" y="36"/>
                    </a:cubicBezTo>
                    <a:cubicBezTo>
                      <a:pt x="1" y="38"/>
                      <a:pt x="3" y="41"/>
                      <a:pt x="4" y="43"/>
                    </a:cubicBezTo>
                    <a:cubicBezTo>
                      <a:pt x="5" y="44"/>
                      <a:pt x="6" y="46"/>
                      <a:pt x="7" y="47"/>
                    </a:cubicBezTo>
                    <a:cubicBezTo>
                      <a:pt x="14" y="41"/>
                      <a:pt x="21" y="36"/>
                      <a:pt x="29" y="30"/>
                    </a:cubicBezTo>
                    <a:cubicBezTo>
                      <a:pt x="36" y="34"/>
                      <a:pt x="43" y="31"/>
                      <a:pt x="43" y="25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0"/>
                      <a:pt x="42" y="17"/>
                      <a:pt x="39" y="13"/>
                    </a:cubicBezTo>
                    <a:cubicBezTo>
                      <a:pt x="28" y="0"/>
                      <a:pt x="15" y="10"/>
                      <a:pt x="20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60"/>
              <p:cNvSpPr/>
              <p:nvPr/>
            </p:nvSpPr>
            <p:spPr bwMode="auto">
              <a:xfrm>
                <a:off x="7659688" y="5883275"/>
                <a:ext cx="85725" cy="104775"/>
              </a:xfrm>
              <a:custGeom>
                <a:avLst/>
                <a:gdLst>
                  <a:gd name="T0" fmla="*/ 23 w 38"/>
                  <a:gd name="T1" fmla="*/ 0 h 46"/>
                  <a:gd name="T2" fmla="*/ 19 w 38"/>
                  <a:gd name="T3" fmla="*/ 1 h 46"/>
                  <a:gd name="T4" fmla="*/ 11 w 38"/>
                  <a:gd name="T5" fmla="*/ 3 h 46"/>
                  <a:gd name="T6" fmla="*/ 0 w 38"/>
                  <a:gd name="T7" fmla="*/ 8 h 46"/>
                  <a:gd name="T8" fmla="*/ 0 w 38"/>
                  <a:gd name="T9" fmla="*/ 8 h 46"/>
                  <a:gd name="T10" fmla="*/ 0 w 38"/>
                  <a:gd name="T11" fmla="*/ 10 h 46"/>
                  <a:gd name="T12" fmla="*/ 3 w 38"/>
                  <a:gd name="T13" fmla="*/ 22 h 46"/>
                  <a:gd name="T14" fmla="*/ 6 w 38"/>
                  <a:gd name="T15" fmla="*/ 46 h 46"/>
                  <a:gd name="T16" fmla="*/ 19 w 38"/>
                  <a:gd name="T17" fmla="*/ 37 h 46"/>
                  <a:gd name="T18" fmla="*/ 27 w 38"/>
                  <a:gd name="T19" fmla="*/ 31 h 46"/>
                  <a:gd name="T20" fmla="*/ 33 w 38"/>
                  <a:gd name="T21" fmla="*/ 27 h 46"/>
                  <a:gd name="T22" fmla="*/ 38 w 38"/>
                  <a:gd name="T23" fmla="*/ 23 h 46"/>
                  <a:gd name="T24" fmla="*/ 33 w 38"/>
                  <a:gd name="T25" fmla="*/ 21 h 46"/>
                  <a:gd name="T26" fmla="*/ 27 w 38"/>
                  <a:gd name="T27" fmla="*/ 16 h 46"/>
                  <a:gd name="T28" fmla="*/ 27 w 38"/>
                  <a:gd name="T29" fmla="*/ 15 h 46"/>
                  <a:gd name="T30" fmla="*/ 23 w 38"/>
                  <a:gd name="T31" fmla="*/ 9 h 46"/>
                  <a:gd name="T32" fmla="*/ 23 w 38"/>
                  <a:gd name="T33" fmla="*/ 1 h 46"/>
                  <a:gd name="T34" fmla="*/ 23 w 38"/>
                  <a:gd name="T3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46">
                    <a:moveTo>
                      <a:pt x="23" y="0"/>
                    </a:moveTo>
                    <a:cubicBezTo>
                      <a:pt x="22" y="1"/>
                      <a:pt x="20" y="1"/>
                      <a:pt x="19" y="1"/>
                    </a:cubicBezTo>
                    <a:cubicBezTo>
                      <a:pt x="16" y="2"/>
                      <a:pt x="14" y="2"/>
                      <a:pt x="11" y="3"/>
                    </a:cubicBezTo>
                    <a:cubicBezTo>
                      <a:pt x="8" y="4"/>
                      <a:pt x="4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14"/>
                      <a:pt x="2" y="18"/>
                      <a:pt x="3" y="22"/>
                    </a:cubicBezTo>
                    <a:cubicBezTo>
                      <a:pt x="4" y="30"/>
                      <a:pt x="5" y="38"/>
                      <a:pt x="6" y="46"/>
                    </a:cubicBezTo>
                    <a:cubicBezTo>
                      <a:pt x="10" y="43"/>
                      <a:pt x="14" y="40"/>
                      <a:pt x="19" y="37"/>
                    </a:cubicBezTo>
                    <a:cubicBezTo>
                      <a:pt x="21" y="35"/>
                      <a:pt x="24" y="33"/>
                      <a:pt x="27" y="31"/>
                    </a:cubicBezTo>
                    <a:cubicBezTo>
                      <a:pt x="29" y="30"/>
                      <a:pt x="30" y="28"/>
                      <a:pt x="33" y="27"/>
                    </a:cubicBezTo>
                    <a:cubicBezTo>
                      <a:pt x="34" y="25"/>
                      <a:pt x="36" y="24"/>
                      <a:pt x="38" y="23"/>
                    </a:cubicBezTo>
                    <a:cubicBezTo>
                      <a:pt x="36" y="22"/>
                      <a:pt x="34" y="21"/>
                      <a:pt x="33" y="21"/>
                    </a:cubicBezTo>
                    <a:cubicBezTo>
                      <a:pt x="30" y="19"/>
                      <a:pt x="29" y="18"/>
                      <a:pt x="27" y="16"/>
                    </a:cubicBezTo>
                    <a:cubicBezTo>
                      <a:pt x="27" y="16"/>
                      <a:pt x="27" y="16"/>
                      <a:pt x="27" y="15"/>
                    </a:cubicBezTo>
                    <a:cubicBezTo>
                      <a:pt x="25" y="13"/>
                      <a:pt x="24" y="11"/>
                      <a:pt x="23" y="9"/>
                    </a:cubicBezTo>
                    <a:cubicBezTo>
                      <a:pt x="23" y="6"/>
                      <a:pt x="23" y="3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61"/>
              <p:cNvSpPr/>
              <p:nvPr/>
            </p:nvSpPr>
            <p:spPr bwMode="auto">
              <a:xfrm>
                <a:off x="7808913" y="5449888"/>
                <a:ext cx="120650" cy="139700"/>
              </a:xfrm>
              <a:custGeom>
                <a:avLst/>
                <a:gdLst>
                  <a:gd name="T0" fmla="*/ 27 w 54"/>
                  <a:gd name="T1" fmla="*/ 23 h 62"/>
                  <a:gd name="T2" fmla="*/ 42 w 54"/>
                  <a:gd name="T3" fmla="*/ 62 h 62"/>
                  <a:gd name="T4" fmla="*/ 46 w 54"/>
                  <a:gd name="T5" fmla="*/ 58 h 62"/>
                  <a:gd name="T6" fmla="*/ 46 w 54"/>
                  <a:gd name="T7" fmla="*/ 23 h 62"/>
                  <a:gd name="T8" fmla="*/ 11 w 54"/>
                  <a:gd name="T9" fmla="*/ 0 h 62"/>
                  <a:gd name="T10" fmla="*/ 0 w 54"/>
                  <a:gd name="T11" fmla="*/ 2 h 62"/>
                  <a:gd name="T12" fmla="*/ 11 w 54"/>
                  <a:gd name="T13" fmla="*/ 9 h 62"/>
                  <a:gd name="T14" fmla="*/ 27 w 54"/>
                  <a:gd name="T15" fmla="*/ 2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62">
                    <a:moveTo>
                      <a:pt x="27" y="23"/>
                    </a:moveTo>
                    <a:cubicBezTo>
                      <a:pt x="35" y="33"/>
                      <a:pt x="40" y="46"/>
                      <a:pt x="42" y="62"/>
                    </a:cubicBezTo>
                    <a:cubicBezTo>
                      <a:pt x="44" y="61"/>
                      <a:pt x="45" y="59"/>
                      <a:pt x="46" y="58"/>
                    </a:cubicBezTo>
                    <a:cubicBezTo>
                      <a:pt x="54" y="48"/>
                      <a:pt x="53" y="34"/>
                      <a:pt x="46" y="23"/>
                    </a:cubicBezTo>
                    <a:cubicBezTo>
                      <a:pt x="39" y="11"/>
                      <a:pt x="25" y="1"/>
                      <a:pt x="11" y="0"/>
                    </a:cubicBezTo>
                    <a:cubicBezTo>
                      <a:pt x="7" y="0"/>
                      <a:pt x="3" y="1"/>
                      <a:pt x="0" y="2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7" y="12"/>
                      <a:pt x="23" y="17"/>
                      <a:pt x="27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62"/>
              <p:cNvSpPr/>
              <p:nvPr/>
            </p:nvSpPr>
            <p:spPr bwMode="auto">
              <a:xfrm>
                <a:off x="7897813" y="5387975"/>
                <a:ext cx="122238" cy="100013"/>
              </a:xfrm>
              <a:custGeom>
                <a:avLst/>
                <a:gdLst>
                  <a:gd name="T0" fmla="*/ 6 w 54"/>
                  <a:gd name="T1" fmla="*/ 43 h 44"/>
                  <a:gd name="T2" fmla="*/ 7 w 54"/>
                  <a:gd name="T3" fmla="*/ 44 h 44"/>
                  <a:gd name="T4" fmla="*/ 22 w 54"/>
                  <a:gd name="T5" fmla="*/ 34 h 44"/>
                  <a:gd name="T6" fmla="*/ 34 w 54"/>
                  <a:gd name="T7" fmla="*/ 26 h 44"/>
                  <a:gd name="T8" fmla="*/ 45 w 54"/>
                  <a:gd name="T9" fmla="*/ 9 h 44"/>
                  <a:gd name="T10" fmla="*/ 26 w 54"/>
                  <a:gd name="T11" fmla="*/ 20 h 44"/>
                  <a:gd name="T12" fmla="*/ 22 w 54"/>
                  <a:gd name="T13" fmla="*/ 22 h 44"/>
                  <a:gd name="T14" fmla="*/ 6 w 54"/>
                  <a:gd name="T15" fmla="*/ 33 h 44"/>
                  <a:gd name="T16" fmla="*/ 0 w 54"/>
                  <a:gd name="T17" fmla="*/ 37 h 44"/>
                  <a:gd name="T18" fmla="*/ 6 w 54"/>
                  <a:gd name="T1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44">
                    <a:moveTo>
                      <a:pt x="6" y="43"/>
                    </a:moveTo>
                    <a:cubicBezTo>
                      <a:pt x="6" y="43"/>
                      <a:pt x="7" y="44"/>
                      <a:pt x="7" y="44"/>
                    </a:cubicBezTo>
                    <a:cubicBezTo>
                      <a:pt x="12" y="41"/>
                      <a:pt x="17" y="38"/>
                      <a:pt x="22" y="34"/>
                    </a:cubicBezTo>
                    <a:cubicBezTo>
                      <a:pt x="26" y="32"/>
                      <a:pt x="30" y="29"/>
                      <a:pt x="34" y="26"/>
                    </a:cubicBezTo>
                    <a:cubicBezTo>
                      <a:pt x="46" y="30"/>
                      <a:pt x="54" y="18"/>
                      <a:pt x="45" y="9"/>
                    </a:cubicBezTo>
                    <a:cubicBezTo>
                      <a:pt x="36" y="0"/>
                      <a:pt x="24" y="9"/>
                      <a:pt x="26" y="20"/>
                    </a:cubicBezTo>
                    <a:cubicBezTo>
                      <a:pt x="25" y="20"/>
                      <a:pt x="23" y="21"/>
                      <a:pt x="22" y="22"/>
                    </a:cubicBezTo>
                    <a:cubicBezTo>
                      <a:pt x="17" y="26"/>
                      <a:pt x="11" y="29"/>
                      <a:pt x="6" y="33"/>
                    </a:cubicBezTo>
                    <a:cubicBezTo>
                      <a:pt x="4" y="34"/>
                      <a:pt x="2" y="36"/>
                      <a:pt x="0" y="37"/>
                    </a:cubicBezTo>
                    <a:cubicBezTo>
                      <a:pt x="2" y="39"/>
                      <a:pt x="4" y="41"/>
                      <a:pt x="6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63"/>
              <p:cNvSpPr/>
              <p:nvPr/>
            </p:nvSpPr>
            <p:spPr bwMode="auto">
              <a:xfrm>
                <a:off x="7146925" y="5980113"/>
                <a:ext cx="414338" cy="295275"/>
              </a:xfrm>
              <a:custGeom>
                <a:avLst/>
                <a:gdLst>
                  <a:gd name="T0" fmla="*/ 128 w 184"/>
                  <a:gd name="T1" fmla="*/ 79 h 131"/>
                  <a:gd name="T2" fmla="*/ 132 w 184"/>
                  <a:gd name="T3" fmla="*/ 76 h 131"/>
                  <a:gd name="T4" fmla="*/ 136 w 184"/>
                  <a:gd name="T5" fmla="*/ 73 h 131"/>
                  <a:gd name="T6" fmla="*/ 143 w 184"/>
                  <a:gd name="T7" fmla="*/ 69 h 131"/>
                  <a:gd name="T8" fmla="*/ 169 w 184"/>
                  <a:gd name="T9" fmla="*/ 51 h 131"/>
                  <a:gd name="T10" fmla="*/ 181 w 184"/>
                  <a:gd name="T11" fmla="*/ 34 h 131"/>
                  <a:gd name="T12" fmla="*/ 183 w 184"/>
                  <a:gd name="T13" fmla="*/ 1 h 131"/>
                  <a:gd name="T14" fmla="*/ 179 w 184"/>
                  <a:gd name="T15" fmla="*/ 1 h 131"/>
                  <a:gd name="T16" fmla="*/ 174 w 184"/>
                  <a:gd name="T17" fmla="*/ 0 h 131"/>
                  <a:gd name="T18" fmla="*/ 172 w 184"/>
                  <a:gd name="T19" fmla="*/ 1 h 131"/>
                  <a:gd name="T20" fmla="*/ 166 w 184"/>
                  <a:gd name="T21" fmla="*/ 5 h 131"/>
                  <a:gd name="T22" fmla="*/ 152 w 184"/>
                  <a:gd name="T23" fmla="*/ 27 h 131"/>
                  <a:gd name="T24" fmla="*/ 143 w 184"/>
                  <a:gd name="T25" fmla="*/ 31 h 131"/>
                  <a:gd name="T26" fmla="*/ 136 w 184"/>
                  <a:gd name="T27" fmla="*/ 33 h 131"/>
                  <a:gd name="T28" fmla="*/ 132 w 184"/>
                  <a:gd name="T29" fmla="*/ 33 h 131"/>
                  <a:gd name="T30" fmla="*/ 129 w 184"/>
                  <a:gd name="T31" fmla="*/ 33 h 131"/>
                  <a:gd name="T32" fmla="*/ 132 w 184"/>
                  <a:gd name="T33" fmla="*/ 37 h 131"/>
                  <a:gd name="T34" fmla="*/ 133 w 184"/>
                  <a:gd name="T35" fmla="*/ 37 h 131"/>
                  <a:gd name="T36" fmla="*/ 136 w 184"/>
                  <a:gd name="T37" fmla="*/ 46 h 131"/>
                  <a:gd name="T38" fmla="*/ 134 w 184"/>
                  <a:gd name="T39" fmla="*/ 54 h 131"/>
                  <a:gd name="T40" fmla="*/ 132 w 184"/>
                  <a:gd name="T41" fmla="*/ 57 h 131"/>
                  <a:gd name="T42" fmla="*/ 128 w 184"/>
                  <a:gd name="T43" fmla="*/ 61 h 131"/>
                  <a:gd name="T44" fmla="*/ 118 w 184"/>
                  <a:gd name="T45" fmla="*/ 66 h 131"/>
                  <a:gd name="T46" fmla="*/ 108 w 184"/>
                  <a:gd name="T47" fmla="*/ 78 h 131"/>
                  <a:gd name="T48" fmla="*/ 104 w 184"/>
                  <a:gd name="T49" fmla="*/ 79 h 131"/>
                  <a:gd name="T50" fmla="*/ 100 w 184"/>
                  <a:gd name="T51" fmla="*/ 80 h 131"/>
                  <a:gd name="T52" fmla="*/ 93 w 184"/>
                  <a:gd name="T53" fmla="*/ 79 h 131"/>
                  <a:gd name="T54" fmla="*/ 84 w 184"/>
                  <a:gd name="T55" fmla="*/ 73 h 131"/>
                  <a:gd name="T56" fmla="*/ 82 w 184"/>
                  <a:gd name="T57" fmla="*/ 71 h 131"/>
                  <a:gd name="T58" fmla="*/ 80 w 184"/>
                  <a:gd name="T59" fmla="*/ 73 h 131"/>
                  <a:gd name="T60" fmla="*/ 76 w 184"/>
                  <a:gd name="T61" fmla="*/ 86 h 131"/>
                  <a:gd name="T62" fmla="*/ 69 w 184"/>
                  <a:gd name="T63" fmla="*/ 92 h 131"/>
                  <a:gd name="T64" fmla="*/ 61 w 184"/>
                  <a:gd name="T65" fmla="*/ 93 h 131"/>
                  <a:gd name="T66" fmla="*/ 54 w 184"/>
                  <a:gd name="T67" fmla="*/ 91 h 131"/>
                  <a:gd name="T68" fmla="*/ 47 w 184"/>
                  <a:gd name="T69" fmla="*/ 87 h 131"/>
                  <a:gd name="T70" fmla="*/ 41 w 184"/>
                  <a:gd name="T71" fmla="*/ 89 h 131"/>
                  <a:gd name="T72" fmla="*/ 33 w 184"/>
                  <a:gd name="T73" fmla="*/ 90 h 131"/>
                  <a:gd name="T74" fmla="*/ 29 w 184"/>
                  <a:gd name="T75" fmla="*/ 89 h 131"/>
                  <a:gd name="T76" fmla="*/ 22 w 184"/>
                  <a:gd name="T77" fmla="*/ 84 h 131"/>
                  <a:gd name="T78" fmla="*/ 21 w 184"/>
                  <a:gd name="T79" fmla="*/ 82 h 131"/>
                  <a:gd name="T80" fmla="*/ 19 w 184"/>
                  <a:gd name="T81" fmla="*/ 75 h 131"/>
                  <a:gd name="T82" fmla="*/ 21 w 184"/>
                  <a:gd name="T83" fmla="*/ 67 h 131"/>
                  <a:gd name="T84" fmla="*/ 25 w 184"/>
                  <a:gd name="T85" fmla="*/ 61 h 131"/>
                  <a:gd name="T86" fmla="*/ 23 w 184"/>
                  <a:gd name="T87" fmla="*/ 55 h 131"/>
                  <a:gd name="T88" fmla="*/ 23 w 184"/>
                  <a:gd name="T89" fmla="*/ 55 h 131"/>
                  <a:gd name="T90" fmla="*/ 21 w 184"/>
                  <a:gd name="T91" fmla="*/ 56 h 131"/>
                  <a:gd name="T92" fmla="*/ 7 w 184"/>
                  <a:gd name="T93" fmla="*/ 67 h 131"/>
                  <a:gd name="T94" fmla="*/ 0 w 184"/>
                  <a:gd name="T95" fmla="*/ 78 h 131"/>
                  <a:gd name="T96" fmla="*/ 0 w 184"/>
                  <a:gd name="T97" fmla="*/ 84 h 131"/>
                  <a:gd name="T98" fmla="*/ 13 w 184"/>
                  <a:gd name="T99" fmla="*/ 110 h 131"/>
                  <a:gd name="T100" fmla="*/ 21 w 184"/>
                  <a:gd name="T101" fmla="*/ 119 h 131"/>
                  <a:gd name="T102" fmla="*/ 33 w 184"/>
                  <a:gd name="T103" fmla="*/ 129 h 131"/>
                  <a:gd name="T104" fmla="*/ 41 w 184"/>
                  <a:gd name="T105" fmla="*/ 131 h 131"/>
                  <a:gd name="T106" fmla="*/ 47 w 184"/>
                  <a:gd name="T107" fmla="*/ 131 h 131"/>
                  <a:gd name="T108" fmla="*/ 54 w 184"/>
                  <a:gd name="T109" fmla="*/ 129 h 131"/>
                  <a:gd name="T110" fmla="*/ 61 w 184"/>
                  <a:gd name="T111" fmla="*/ 125 h 131"/>
                  <a:gd name="T112" fmla="*/ 84 w 184"/>
                  <a:gd name="T113" fmla="*/ 109 h 131"/>
                  <a:gd name="T114" fmla="*/ 104 w 184"/>
                  <a:gd name="T115" fmla="*/ 95 h 131"/>
                  <a:gd name="T116" fmla="*/ 128 w 184"/>
                  <a:gd name="T117" fmla="*/ 7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4" h="131">
                    <a:moveTo>
                      <a:pt x="128" y="79"/>
                    </a:moveTo>
                    <a:cubicBezTo>
                      <a:pt x="130" y="78"/>
                      <a:pt x="131" y="77"/>
                      <a:pt x="132" y="76"/>
                    </a:cubicBezTo>
                    <a:cubicBezTo>
                      <a:pt x="134" y="75"/>
                      <a:pt x="135" y="74"/>
                      <a:pt x="136" y="73"/>
                    </a:cubicBezTo>
                    <a:cubicBezTo>
                      <a:pt x="139" y="72"/>
                      <a:pt x="141" y="70"/>
                      <a:pt x="143" y="69"/>
                    </a:cubicBezTo>
                    <a:cubicBezTo>
                      <a:pt x="152" y="63"/>
                      <a:pt x="161" y="57"/>
                      <a:pt x="169" y="51"/>
                    </a:cubicBezTo>
                    <a:cubicBezTo>
                      <a:pt x="178" y="45"/>
                      <a:pt x="179" y="45"/>
                      <a:pt x="181" y="34"/>
                    </a:cubicBezTo>
                    <a:cubicBezTo>
                      <a:pt x="183" y="22"/>
                      <a:pt x="184" y="11"/>
                      <a:pt x="183" y="1"/>
                    </a:cubicBezTo>
                    <a:cubicBezTo>
                      <a:pt x="182" y="1"/>
                      <a:pt x="180" y="1"/>
                      <a:pt x="179" y="1"/>
                    </a:cubicBezTo>
                    <a:cubicBezTo>
                      <a:pt x="177" y="1"/>
                      <a:pt x="176" y="0"/>
                      <a:pt x="174" y="0"/>
                    </a:cubicBezTo>
                    <a:cubicBezTo>
                      <a:pt x="174" y="0"/>
                      <a:pt x="173" y="1"/>
                      <a:pt x="172" y="1"/>
                    </a:cubicBezTo>
                    <a:cubicBezTo>
                      <a:pt x="170" y="3"/>
                      <a:pt x="168" y="4"/>
                      <a:pt x="166" y="5"/>
                    </a:cubicBezTo>
                    <a:cubicBezTo>
                      <a:pt x="164" y="15"/>
                      <a:pt x="159" y="23"/>
                      <a:pt x="152" y="27"/>
                    </a:cubicBezTo>
                    <a:cubicBezTo>
                      <a:pt x="149" y="29"/>
                      <a:pt x="146" y="30"/>
                      <a:pt x="143" y="31"/>
                    </a:cubicBezTo>
                    <a:cubicBezTo>
                      <a:pt x="141" y="32"/>
                      <a:pt x="139" y="32"/>
                      <a:pt x="136" y="33"/>
                    </a:cubicBezTo>
                    <a:cubicBezTo>
                      <a:pt x="135" y="33"/>
                      <a:pt x="134" y="33"/>
                      <a:pt x="132" y="33"/>
                    </a:cubicBezTo>
                    <a:cubicBezTo>
                      <a:pt x="131" y="33"/>
                      <a:pt x="130" y="33"/>
                      <a:pt x="129" y="33"/>
                    </a:cubicBezTo>
                    <a:cubicBezTo>
                      <a:pt x="130" y="34"/>
                      <a:pt x="131" y="35"/>
                      <a:pt x="132" y="37"/>
                    </a:cubicBezTo>
                    <a:cubicBezTo>
                      <a:pt x="133" y="37"/>
                      <a:pt x="133" y="37"/>
                      <a:pt x="133" y="37"/>
                    </a:cubicBezTo>
                    <a:cubicBezTo>
                      <a:pt x="135" y="40"/>
                      <a:pt x="136" y="43"/>
                      <a:pt x="136" y="46"/>
                    </a:cubicBezTo>
                    <a:cubicBezTo>
                      <a:pt x="136" y="48"/>
                      <a:pt x="136" y="51"/>
                      <a:pt x="134" y="54"/>
                    </a:cubicBezTo>
                    <a:cubicBezTo>
                      <a:pt x="134" y="55"/>
                      <a:pt x="133" y="56"/>
                      <a:pt x="132" y="57"/>
                    </a:cubicBezTo>
                    <a:cubicBezTo>
                      <a:pt x="131" y="59"/>
                      <a:pt x="130" y="60"/>
                      <a:pt x="128" y="61"/>
                    </a:cubicBezTo>
                    <a:cubicBezTo>
                      <a:pt x="126" y="63"/>
                      <a:pt x="122" y="65"/>
                      <a:pt x="118" y="66"/>
                    </a:cubicBezTo>
                    <a:cubicBezTo>
                      <a:pt x="116" y="72"/>
                      <a:pt x="112" y="76"/>
                      <a:pt x="108" y="78"/>
                    </a:cubicBezTo>
                    <a:cubicBezTo>
                      <a:pt x="107" y="78"/>
                      <a:pt x="106" y="79"/>
                      <a:pt x="104" y="79"/>
                    </a:cubicBezTo>
                    <a:cubicBezTo>
                      <a:pt x="103" y="80"/>
                      <a:pt x="102" y="80"/>
                      <a:pt x="100" y="80"/>
                    </a:cubicBezTo>
                    <a:cubicBezTo>
                      <a:pt x="98" y="80"/>
                      <a:pt x="95" y="80"/>
                      <a:pt x="93" y="79"/>
                    </a:cubicBezTo>
                    <a:cubicBezTo>
                      <a:pt x="90" y="78"/>
                      <a:pt x="87" y="76"/>
                      <a:pt x="84" y="73"/>
                    </a:cubicBezTo>
                    <a:cubicBezTo>
                      <a:pt x="83" y="72"/>
                      <a:pt x="83" y="71"/>
                      <a:pt x="82" y="71"/>
                    </a:cubicBezTo>
                    <a:cubicBezTo>
                      <a:pt x="82" y="71"/>
                      <a:pt x="81" y="72"/>
                      <a:pt x="80" y="73"/>
                    </a:cubicBezTo>
                    <a:cubicBezTo>
                      <a:pt x="80" y="79"/>
                      <a:pt x="78" y="83"/>
                      <a:pt x="76" y="86"/>
                    </a:cubicBezTo>
                    <a:cubicBezTo>
                      <a:pt x="74" y="89"/>
                      <a:pt x="72" y="90"/>
                      <a:pt x="69" y="92"/>
                    </a:cubicBezTo>
                    <a:cubicBezTo>
                      <a:pt x="67" y="93"/>
                      <a:pt x="64" y="93"/>
                      <a:pt x="61" y="93"/>
                    </a:cubicBezTo>
                    <a:cubicBezTo>
                      <a:pt x="59" y="93"/>
                      <a:pt x="56" y="92"/>
                      <a:pt x="54" y="91"/>
                    </a:cubicBezTo>
                    <a:cubicBezTo>
                      <a:pt x="51" y="90"/>
                      <a:pt x="49" y="89"/>
                      <a:pt x="47" y="87"/>
                    </a:cubicBezTo>
                    <a:cubicBezTo>
                      <a:pt x="45" y="88"/>
                      <a:pt x="43" y="89"/>
                      <a:pt x="41" y="89"/>
                    </a:cubicBezTo>
                    <a:cubicBezTo>
                      <a:pt x="38" y="90"/>
                      <a:pt x="35" y="90"/>
                      <a:pt x="33" y="90"/>
                    </a:cubicBezTo>
                    <a:cubicBezTo>
                      <a:pt x="32" y="90"/>
                      <a:pt x="30" y="89"/>
                      <a:pt x="29" y="89"/>
                    </a:cubicBezTo>
                    <a:cubicBezTo>
                      <a:pt x="26" y="88"/>
                      <a:pt x="24" y="86"/>
                      <a:pt x="22" y="84"/>
                    </a:cubicBezTo>
                    <a:cubicBezTo>
                      <a:pt x="22" y="83"/>
                      <a:pt x="21" y="82"/>
                      <a:pt x="21" y="82"/>
                    </a:cubicBezTo>
                    <a:cubicBezTo>
                      <a:pt x="20" y="80"/>
                      <a:pt x="19" y="78"/>
                      <a:pt x="19" y="75"/>
                    </a:cubicBezTo>
                    <a:cubicBezTo>
                      <a:pt x="19" y="73"/>
                      <a:pt x="20" y="70"/>
                      <a:pt x="21" y="67"/>
                    </a:cubicBezTo>
                    <a:cubicBezTo>
                      <a:pt x="22" y="65"/>
                      <a:pt x="23" y="63"/>
                      <a:pt x="25" y="61"/>
                    </a:cubicBezTo>
                    <a:cubicBezTo>
                      <a:pt x="23" y="59"/>
                      <a:pt x="23" y="57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2" y="55"/>
                      <a:pt x="21" y="55"/>
                      <a:pt x="21" y="56"/>
                    </a:cubicBezTo>
                    <a:cubicBezTo>
                      <a:pt x="16" y="59"/>
                      <a:pt x="12" y="63"/>
                      <a:pt x="7" y="67"/>
                    </a:cubicBezTo>
                    <a:cubicBezTo>
                      <a:pt x="3" y="70"/>
                      <a:pt x="1" y="74"/>
                      <a:pt x="0" y="78"/>
                    </a:cubicBezTo>
                    <a:cubicBezTo>
                      <a:pt x="0" y="80"/>
                      <a:pt x="0" y="82"/>
                      <a:pt x="0" y="84"/>
                    </a:cubicBezTo>
                    <a:cubicBezTo>
                      <a:pt x="1" y="93"/>
                      <a:pt x="7" y="102"/>
                      <a:pt x="13" y="110"/>
                    </a:cubicBezTo>
                    <a:cubicBezTo>
                      <a:pt x="15" y="114"/>
                      <a:pt x="18" y="117"/>
                      <a:pt x="21" y="119"/>
                    </a:cubicBezTo>
                    <a:cubicBezTo>
                      <a:pt x="25" y="124"/>
                      <a:pt x="29" y="127"/>
                      <a:pt x="33" y="129"/>
                    </a:cubicBezTo>
                    <a:cubicBezTo>
                      <a:pt x="36" y="130"/>
                      <a:pt x="38" y="131"/>
                      <a:pt x="41" y="131"/>
                    </a:cubicBezTo>
                    <a:cubicBezTo>
                      <a:pt x="43" y="131"/>
                      <a:pt x="45" y="131"/>
                      <a:pt x="47" y="131"/>
                    </a:cubicBezTo>
                    <a:cubicBezTo>
                      <a:pt x="49" y="131"/>
                      <a:pt x="51" y="130"/>
                      <a:pt x="54" y="129"/>
                    </a:cubicBezTo>
                    <a:cubicBezTo>
                      <a:pt x="56" y="128"/>
                      <a:pt x="58" y="126"/>
                      <a:pt x="61" y="125"/>
                    </a:cubicBezTo>
                    <a:cubicBezTo>
                      <a:pt x="69" y="119"/>
                      <a:pt x="76" y="114"/>
                      <a:pt x="84" y="109"/>
                    </a:cubicBezTo>
                    <a:cubicBezTo>
                      <a:pt x="91" y="104"/>
                      <a:pt x="98" y="100"/>
                      <a:pt x="104" y="95"/>
                    </a:cubicBezTo>
                    <a:cubicBezTo>
                      <a:pt x="112" y="90"/>
                      <a:pt x="120" y="84"/>
                      <a:pt x="128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64"/>
              <p:cNvSpPr/>
              <p:nvPr/>
            </p:nvSpPr>
            <p:spPr bwMode="auto">
              <a:xfrm>
                <a:off x="7766050" y="5461000"/>
                <a:ext cx="127000" cy="155575"/>
              </a:xfrm>
              <a:custGeom>
                <a:avLst/>
                <a:gdLst>
                  <a:gd name="T0" fmla="*/ 12 w 57"/>
                  <a:gd name="T1" fmla="*/ 14 h 69"/>
                  <a:gd name="T2" fmla="*/ 29 w 57"/>
                  <a:gd name="T3" fmla="*/ 29 h 69"/>
                  <a:gd name="T4" fmla="*/ 30 w 57"/>
                  <a:gd name="T5" fmla="*/ 31 h 69"/>
                  <a:gd name="T6" fmla="*/ 45 w 57"/>
                  <a:gd name="T7" fmla="*/ 69 h 69"/>
                  <a:gd name="T8" fmla="*/ 57 w 57"/>
                  <a:gd name="T9" fmla="*/ 60 h 69"/>
                  <a:gd name="T10" fmla="*/ 42 w 57"/>
                  <a:gd name="T11" fmla="*/ 21 h 69"/>
                  <a:gd name="T12" fmla="*/ 30 w 57"/>
                  <a:gd name="T13" fmla="*/ 9 h 69"/>
                  <a:gd name="T14" fmla="*/ 13 w 57"/>
                  <a:gd name="T15" fmla="*/ 0 h 69"/>
                  <a:gd name="T16" fmla="*/ 12 w 57"/>
                  <a:gd name="T17" fmla="*/ 1 h 69"/>
                  <a:gd name="T18" fmla="*/ 2 w 57"/>
                  <a:gd name="T19" fmla="*/ 8 h 69"/>
                  <a:gd name="T20" fmla="*/ 0 w 57"/>
                  <a:gd name="T21" fmla="*/ 9 h 69"/>
                  <a:gd name="T22" fmla="*/ 2 w 57"/>
                  <a:gd name="T23" fmla="*/ 10 h 69"/>
                  <a:gd name="T24" fmla="*/ 12 w 57"/>
                  <a:gd name="T25" fmla="*/ 1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69">
                    <a:moveTo>
                      <a:pt x="12" y="14"/>
                    </a:moveTo>
                    <a:cubicBezTo>
                      <a:pt x="18" y="18"/>
                      <a:pt x="24" y="23"/>
                      <a:pt x="29" y="29"/>
                    </a:cubicBezTo>
                    <a:cubicBezTo>
                      <a:pt x="29" y="29"/>
                      <a:pt x="30" y="30"/>
                      <a:pt x="30" y="31"/>
                    </a:cubicBezTo>
                    <a:cubicBezTo>
                      <a:pt x="37" y="40"/>
                      <a:pt x="42" y="53"/>
                      <a:pt x="45" y="69"/>
                    </a:cubicBezTo>
                    <a:cubicBezTo>
                      <a:pt x="49" y="66"/>
                      <a:pt x="53" y="63"/>
                      <a:pt x="57" y="60"/>
                    </a:cubicBezTo>
                    <a:cubicBezTo>
                      <a:pt x="55" y="43"/>
                      <a:pt x="50" y="30"/>
                      <a:pt x="42" y="21"/>
                    </a:cubicBezTo>
                    <a:cubicBezTo>
                      <a:pt x="39" y="16"/>
                      <a:pt x="35" y="12"/>
                      <a:pt x="30" y="9"/>
                    </a:cubicBezTo>
                    <a:cubicBezTo>
                      <a:pt x="25" y="5"/>
                      <a:pt x="19" y="3"/>
                      <a:pt x="13" y="0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9" y="3"/>
                      <a:pt x="5" y="6"/>
                      <a:pt x="2" y="8"/>
                    </a:cubicBezTo>
                    <a:cubicBezTo>
                      <a:pt x="2" y="8"/>
                      <a:pt x="1" y="9"/>
                      <a:pt x="0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6" y="11"/>
                      <a:pt x="9" y="13"/>
                      <a:pt x="1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65"/>
              <p:cNvSpPr/>
              <p:nvPr/>
            </p:nvSpPr>
            <p:spPr bwMode="auto">
              <a:xfrm>
                <a:off x="7115175" y="6151563"/>
                <a:ext cx="127000" cy="142875"/>
              </a:xfrm>
              <a:custGeom>
                <a:avLst/>
                <a:gdLst>
                  <a:gd name="T0" fmla="*/ 47 w 56"/>
                  <a:gd name="T1" fmla="*/ 58 h 63"/>
                  <a:gd name="T2" fmla="*/ 35 w 56"/>
                  <a:gd name="T3" fmla="*/ 50 h 63"/>
                  <a:gd name="T4" fmla="*/ 23 w 56"/>
                  <a:gd name="T5" fmla="*/ 37 h 63"/>
                  <a:gd name="T6" fmla="*/ 14 w 56"/>
                  <a:gd name="T7" fmla="*/ 20 h 63"/>
                  <a:gd name="T8" fmla="*/ 10 w 56"/>
                  <a:gd name="T9" fmla="*/ 0 h 63"/>
                  <a:gd name="T10" fmla="*/ 6 w 56"/>
                  <a:gd name="T11" fmla="*/ 4 h 63"/>
                  <a:gd name="T12" fmla="*/ 6 w 56"/>
                  <a:gd name="T13" fmla="*/ 36 h 63"/>
                  <a:gd name="T14" fmla="*/ 14 w 56"/>
                  <a:gd name="T15" fmla="*/ 47 h 63"/>
                  <a:gd name="T16" fmla="*/ 35 w 56"/>
                  <a:gd name="T17" fmla="*/ 61 h 63"/>
                  <a:gd name="T18" fmla="*/ 47 w 56"/>
                  <a:gd name="T19" fmla="*/ 62 h 63"/>
                  <a:gd name="T20" fmla="*/ 55 w 56"/>
                  <a:gd name="T21" fmla="*/ 61 h 63"/>
                  <a:gd name="T22" fmla="*/ 56 w 56"/>
                  <a:gd name="T23" fmla="*/ 60 h 63"/>
                  <a:gd name="T24" fmla="*/ 55 w 56"/>
                  <a:gd name="T25" fmla="*/ 60 h 63"/>
                  <a:gd name="T26" fmla="*/ 47 w 56"/>
                  <a:gd name="T27" fmla="*/ 5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63">
                    <a:moveTo>
                      <a:pt x="47" y="58"/>
                    </a:moveTo>
                    <a:cubicBezTo>
                      <a:pt x="43" y="56"/>
                      <a:pt x="39" y="53"/>
                      <a:pt x="35" y="50"/>
                    </a:cubicBezTo>
                    <a:cubicBezTo>
                      <a:pt x="30" y="46"/>
                      <a:pt x="26" y="42"/>
                      <a:pt x="23" y="37"/>
                    </a:cubicBezTo>
                    <a:cubicBezTo>
                      <a:pt x="19" y="32"/>
                      <a:pt x="16" y="26"/>
                      <a:pt x="14" y="20"/>
                    </a:cubicBezTo>
                    <a:cubicBezTo>
                      <a:pt x="11" y="13"/>
                      <a:pt x="10" y="6"/>
                      <a:pt x="10" y="0"/>
                    </a:cubicBezTo>
                    <a:cubicBezTo>
                      <a:pt x="8" y="1"/>
                      <a:pt x="7" y="3"/>
                      <a:pt x="6" y="4"/>
                    </a:cubicBezTo>
                    <a:cubicBezTo>
                      <a:pt x="0" y="13"/>
                      <a:pt x="1" y="25"/>
                      <a:pt x="6" y="36"/>
                    </a:cubicBezTo>
                    <a:cubicBezTo>
                      <a:pt x="8" y="40"/>
                      <a:pt x="11" y="44"/>
                      <a:pt x="14" y="47"/>
                    </a:cubicBezTo>
                    <a:cubicBezTo>
                      <a:pt x="20" y="54"/>
                      <a:pt x="27" y="59"/>
                      <a:pt x="35" y="61"/>
                    </a:cubicBezTo>
                    <a:cubicBezTo>
                      <a:pt x="39" y="62"/>
                      <a:pt x="43" y="63"/>
                      <a:pt x="47" y="62"/>
                    </a:cubicBezTo>
                    <a:cubicBezTo>
                      <a:pt x="50" y="62"/>
                      <a:pt x="52" y="62"/>
                      <a:pt x="55" y="61"/>
                    </a:cubicBezTo>
                    <a:cubicBezTo>
                      <a:pt x="55" y="61"/>
                      <a:pt x="56" y="61"/>
                      <a:pt x="56" y="60"/>
                    </a:cubicBezTo>
                    <a:cubicBezTo>
                      <a:pt x="56" y="60"/>
                      <a:pt x="55" y="60"/>
                      <a:pt x="55" y="60"/>
                    </a:cubicBezTo>
                    <a:cubicBezTo>
                      <a:pt x="52" y="59"/>
                      <a:pt x="50" y="59"/>
                      <a:pt x="4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66"/>
              <p:cNvSpPr/>
              <p:nvPr/>
            </p:nvSpPr>
            <p:spPr bwMode="auto">
              <a:xfrm>
                <a:off x="7826375" y="5632450"/>
                <a:ext cx="134938" cy="166688"/>
              </a:xfrm>
              <a:custGeom>
                <a:avLst/>
                <a:gdLst>
                  <a:gd name="T0" fmla="*/ 54 w 60"/>
                  <a:gd name="T1" fmla="*/ 67 h 74"/>
                  <a:gd name="T2" fmla="*/ 54 w 60"/>
                  <a:gd name="T3" fmla="*/ 34 h 74"/>
                  <a:gd name="T4" fmla="*/ 38 w 60"/>
                  <a:gd name="T5" fmla="*/ 13 h 74"/>
                  <a:gd name="T6" fmla="*/ 6 w 60"/>
                  <a:gd name="T7" fmla="*/ 7 h 74"/>
                  <a:gd name="T8" fmla="*/ 3 w 60"/>
                  <a:gd name="T9" fmla="*/ 9 h 74"/>
                  <a:gd name="T10" fmla="*/ 0 w 60"/>
                  <a:gd name="T11" fmla="*/ 11 h 74"/>
                  <a:gd name="T12" fmla="*/ 3 w 60"/>
                  <a:gd name="T13" fmla="*/ 12 h 74"/>
                  <a:gd name="T14" fmla="*/ 38 w 60"/>
                  <a:gd name="T15" fmla="*/ 36 h 74"/>
                  <a:gd name="T16" fmla="*/ 45 w 60"/>
                  <a:gd name="T17" fmla="*/ 50 h 74"/>
                  <a:gd name="T18" fmla="*/ 48 w 60"/>
                  <a:gd name="T19" fmla="*/ 64 h 74"/>
                  <a:gd name="T20" fmla="*/ 48 w 60"/>
                  <a:gd name="T21" fmla="*/ 74 h 74"/>
                  <a:gd name="T22" fmla="*/ 54 w 60"/>
                  <a:gd name="T23" fmla="*/ 6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74">
                    <a:moveTo>
                      <a:pt x="54" y="67"/>
                    </a:moveTo>
                    <a:cubicBezTo>
                      <a:pt x="60" y="57"/>
                      <a:pt x="59" y="45"/>
                      <a:pt x="54" y="34"/>
                    </a:cubicBezTo>
                    <a:cubicBezTo>
                      <a:pt x="50" y="26"/>
                      <a:pt x="44" y="18"/>
                      <a:pt x="38" y="13"/>
                    </a:cubicBezTo>
                    <a:cubicBezTo>
                      <a:pt x="27" y="4"/>
                      <a:pt x="15" y="0"/>
                      <a:pt x="6" y="7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12"/>
                      <a:pt x="3" y="12"/>
                    </a:cubicBezTo>
                    <a:cubicBezTo>
                      <a:pt x="17" y="15"/>
                      <a:pt x="30" y="24"/>
                      <a:pt x="38" y="36"/>
                    </a:cubicBezTo>
                    <a:cubicBezTo>
                      <a:pt x="41" y="40"/>
                      <a:pt x="43" y="45"/>
                      <a:pt x="45" y="50"/>
                    </a:cubicBezTo>
                    <a:cubicBezTo>
                      <a:pt x="46" y="54"/>
                      <a:pt x="47" y="59"/>
                      <a:pt x="48" y="64"/>
                    </a:cubicBezTo>
                    <a:cubicBezTo>
                      <a:pt x="48" y="67"/>
                      <a:pt x="48" y="70"/>
                      <a:pt x="48" y="74"/>
                    </a:cubicBezTo>
                    <a:cubicBezTo>
                      <a:pt x="50" y="72"/>
                      <a:pt x="52" y="70"/>
                      <a:pt x="54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67"/>
              <p:cNvSpPr/>
              <p:nvPr/>
            </p:nvSpPr>
            <p:spPr bwMode="auto">
              <a:xfrm>
                <a:off x="7323138" y="6108700"/>
                <a:ext cx="325438" cy="387350"/>
              </a:xfrm>
              <a:custGeom>
                <a:avLst/>
                <a:gdLst>
                  <a:gd name="T0" fmla="*/ 63 w 145"/>
                  <a:gd name="T1" fmla="*/ 21 h 172"/>
                  <a:gd name="T2" fmla="*/ 17 w 145"/>
                  <a:gd name="T3" fmla="*/ 53 h 172"/>
                  <a:gd name="T4" fmla="*/ 65 w 145"/>
                  <a:gd name="T5" fmla="*/ 163 h 172"/>
                  <a:gd name="T6" fmla="*/ 109 w 145"/>
                  <a:gd name="T7" fmla="*/ 0 h 172"/>
                  <a:gd name="T8" fmla="*/ 63 w 145"/>
                  <a:gd name="T9" fmla="*/ 2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72">
                    <a:moveTo>
                      <a:pt x="63" y="21"/>
                    </a:moveTo>
                    <a:cubicBezTo>
                      <a:pt x="48" y="32"/>
                      <a:pt x="32" y="42"/>
                      <a:pt x="17" y="53"/>
                    </a:cubicBezTo>
                    <a:cubicBezTo>
                      <a:pt x="1" y="98"/>
                      <a:pt x="0" y="154"/>
                      <a:pt x="65" y="163"/>
                    </a:cubicBezTo>
                    <a:cubicBezTo>
                      <a:pt x="133" y="172"/>
                      <a:pt x="145" y="102"/>
                      <a:pt x="109" y="0"/>
                    </a:cubicBezTo>
                    <a:cubicBezTo>
                      <a:pt x="118" y="81"/>
                      <a:pt x="36" y="122"/>
                      <a:pt x="6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68"/>
              <p:cNvSpPr/>
              <p:nvPr/>
            </p:nvSpPr>
            <p:spPr bwMode="auto">
              <a:xfrm>
                <a:off x="7727950" y="6189663"/>
                <a:ext cx="271463" cy="263525"/>
              </a:xfrm>
              <a:custGeom>
                <a:avLst/>
                <a:gdLst>
                  <a:gd name="T0" fmla="*/ 77 w 121"/>
                  <a:gd name="T1" fmla="*/ 0 h 117"/>
                  <a:gd name="T2" fmla="*/ 23 w 121"/>
                  <a:gd name="T3" fmla="*/ 81 h 117"/>
                  <a:gd name="T4" fmla="*/ 121 w 121"/>
                  <a:gd name="T5" fmla="*/ 64 h 117"/>
                  <a:gd name="T6" fmla="*/ 77 w 121"/>
                  <a:gd name="T7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1" h="117">
                    <a:moveTo>
                      <a:pt x="77" y="0"/>
                    </a:moveTo>
                    <a:cubicBezTo>
                      <a:pt x="38" y="9"/>
                      <a:pt x="0" y="35"/>
                      <a:pt x="23" y="81"/>
                    </a:cubicBezTo>
                    <a:cubicBezTo>
                      <a:pt x="41" y="117"/>
                      <a:pt x="93" y="99"/>
                      <a:pt x="121" y="64"/>
                    </a:cubicBezTo>
                    <a:cubicBezTo>
                      <a:pt x="70" y="71"/>
                      <a:pt x="55" y="49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69"/>
              <p:cNvSpPr/>
              <p:nvPr/>
            </p:nvSpPr>
            <p:spPr bwMode="auto">
              <a:xfrm>
                <a:off x="8021638" y="6213475"/>
                <a:ext cx="295275" cy="119063"/>
              </a:xfrm>
              <a:custGeom>
                <a:avLst/>
                <a:gdLst>
                  <a:gd name="T0" fmla="*/ 79 w 131"/>
                  <a:gd name="T1" fmla="*/ 1 h 53"/>
                  <a:gd name="T2" fmla="*/ 0 w 131"/>
                  <a:gd name="T3" fmla="*/ 53 h 53"/>
                  <a:gd name="T4" fmla="*/ 69 w 131"/>
                  <a:gd name="T5" fmla="*/ 30 h 53"/>
                  <a:gd name="T6" fmla="*/ 131 w 131"/>
                  <a:gd name="T7" fmla="*/ 8 h 53"/>
                  <a:gd name="T8" fmla="*/ 79 w 131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53">
                    <a:moveTo>
                      <a:pt x="79" y="1"/>
                    </a:moveTo>
                    <a:cubicBezTo>
                      <a:pt x="43" y="0"/>
                      <a:pt x="17" y="24"/>
                      <a:pt x="0" y="53"/>
                    </a:cubicBezTo>
                    <a:cubicBezTo>
                      <a:pt x="19" y="39"/>
                      <a:pt x="41" y="28"/>
                      <a:pt x="69" y="30"/>
                    </a:cubicBezTo>
                    <a:cubicBezTo>
                      <a:pt x="103" y="33"/>
                      <a:pt x="122" y="25"/>
                      <a:pt x="131" y="8"/>
                    </a:cubicBezTo>
                    <a:cubicBezTo>
                      <a:pt x="115" y="10"/>
                      <a:pt x="99" y="2"/>
                      <a:pt x="7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70"/>
              <p:cNvSpPr/>
              <p:nvPr/>
            </p:nvSpPr>
            <p:spPr bwMode="auto">
              <a:xfrm>
                <a:off x="7659688" y="5902325"/>
                <a:ext cx="431800" cy="280988"/>
              </a:xfrm>
              <a:custGeom>
                <a:avLst/>
                <a:gdLst>
                  <a:gd name="T0" fmla="*/ 93 w 192"/>
                  <a:gd name="T1" fmla="*/ 46 h 125"/>
                  <a:gd name="T2" fmla="*/ 97 w 192"/>
                  <a:gd name="T3" fmla="*/ 125 h 125"/>
                  <a:gd name="T4" fmla="*/ 127 w 192"/>
                  <a:gd name="T5" fmla="*/ 19 h 125"/>
                  <a:gd name="T6" fmla="*/ 7 w 192"/>
                  <a:gd name="T7" fmla="*/ 42 h 125"/>
                  <a:gd name="T8" fmla="*/ 0 w 192"/>
                  <a:gd name="T9" fmla="*/ 74 h 125"/>
                  <a:gd name="T10" fmla="*/ 93 w 192"/>
                  <a:gd name="T11" fmla="*/ 46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2" h="125">
                    <a:moveTo>
                      <a:pt x="93" y="46"/>
                    </a:moveTo>
                    <a:cubicBezTo>
                      <a:pt x="131" y="58"/>
                      <a:pt x="127" y="89"/>
                      <a:pt x="97" y="125"/>
                    </a:cubicBezTo>
                    <a:cubicBezTo>
                      <a:pt x="153" y="110"/>
                      <a:pt x="192" y="47"/>
                      <a:pt x="127" y="19"/>
                    </a:cubicBezTo>
                    <a:cubicBezTo>
                      <a:pt x="83" y="0"/>
                      <a:pt x="42" y="15"/>
                      <a:pt x="7" y="42"/>
                    </a:cubicBezTo>
                    <a:cubicBezTo>
                      <a:pt x="7" y="53"/>
                      <a:pt x="4" y="63"/>
                      <a:pt x="0" y="74"/>
                    </a:cubicBezTo>
                    <a:cubicBezTo>
                      <a:pt x="25" y="53"/>
                      <a:pt x="53" y="33"/>
                      <a:pt x="9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71"/>
              <p:cNvSpPr/>
              <p:nvPr/>
            </p:nvSpPr>
            <p:spPr bwMode="auto">
              <a:xfrm>
                <a:off x="7334250" y="5256212"/>
                <a:ext cx="346075" cy="427038"/>
              </a:xfrm>
              <a:custGeom>
                <a:avLst/>
                <a:gdLst>
                  <a:gd name="T0" fmla="*/ 54 w 154"/>
                  <a:gd name="T1" fmla="*/ 190 h 190"/>
                  <a:gd name="T2" fmla="*/ 73 w 154"/>
                  <a:gd name="T3" fmla="*/ 104 h 190"/>
                  <a:gd name="T4" fmla="*/ 102 w 154"/>
                  <a:gd name="T5" fmla="*/ 156 h 190"/>
                  <a:gd name="T6" fmla="*/ 118 w 154"/>
                  <a:gd name="T7" fmla="*/ 144 h 190"/>
                  <a:gd name="T8" fmla="*/ 62 w 154"/>
                  <a:gd name="T9" fmla="*/ 24 h 190"/>
                  <a:gd name="T10" fmla="*/ 35 w 154"/>
                  <a:gd name="T11" fmla="*/ 190 h 190"/>
                  <a:gd name="T12" fmla="*/ 54 w 154"/>
                  <a:gd name="T13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4" h="190">
                    <a:moveTo>
                      <a:pt x="54" y="190"/>
                    </a:moveTo>
                    <a:cubicBezTo>
                      <a:pt x="45" y="149"/>
                      <a:pt x="42" y="110"/>
                      <a:pt x="73" y="104"/>
                    </a:cubicBezTo>
                    <a:cubicBezTo>
                      <a:pt x="94" y="99"/>
                      <a:pt x="104" y="120"/>
                      <a:pt x="102" y="156"/>
                    </a:cubicBezTo>
                    <a:cubicBezTo>
                      <a:pt x="107" y="152"/>
                      <a:pt x="112" y="148"/>
                      <a:pt x="118" y="144"/>
                    </a:cubicBezTo>
                    <a:cubicBezTo>
                      <a:pt x="154" y="68"/>
                      <a:pt x="119" y="0"/>
                      <a:pt x="62" y="24"/>
                    </a:cubicBezTo>
                    <a:cubicBezTo>
                      <a:pt x="0" y="52"/>
                      <a:pt x="8" y="119"/>
                      <a:pt x="35" y="190"/>
                    </a:cubicBezTo>
                    <a:cubicBezTo>
                      <a:pt x="41" y="189"/>
                      <a:pt x="48" y="189"/>
                      <a:pt x="54" y="1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72"/>
              <p:cNvSpPr/>
              <p:nvPr/>
            </p:nvSpPr>
            <p:spPr bwMode="auto">
              <a:xfrm>
                <a:off x="6783388" y="5730875"/>
                <a:ext cx="385763" cy="277813"/>
              </a:xfrm>
              <a:custGeom>
                <a:avLst/>
                <a:gdLst>
                  <a:gd name="T0" fmla="*/ 107 w 172"/>
                  <a:gd name="T1" fmla="*/ 0 h 123"/>
                  <a:gd name="T2" fmla="*/ 27 w 172"/>
                  <a:gd name="T3" fmla="*/ 74 h 123"/>
                  <a:gd name="T4" fmla="*/ 172 w 172"/>
                  <a:gd name="T5" fmla="*/ 65 h 123"/>
                  <a:gd name="T6" fmla="*/ 107 w 172"/>
                  <a:gd name="T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2" h="123">
                    <a:moveTo>
                      <a:pt x="107" y="0"/>
                    </a:moveTo>
                    <a:cubicBezTo>
                      <a:pt x="51" y="8"/>
                      <a:pt x="0" y="23"/>
                      <a:pt x="27" y="74"/>
                    </a:cubicBezTo>
                    <a:cubicBezTo>
                      <a:pt x="53" y="123"/>
                      <a:pt x="115" y="101"/>
                      <a:pt x="172" y="65"/>
                    </a:cubicBezTo>
                    <a:cubicBezTo>
                      <a:pt x="106" y="75"/>
                      <a:pt x="79" y="41"/>
                      <a:pt x="10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73"/>
              <p:cNvSpPr/>
              <p:nvPr/>
            </p:nvSpPr>
            <p:spPr bwMode="auto">
              <a:xfrm>
                <a:off x="6694488" y="5395913"/>
                <a:ext cx="515938" cy="344488"/>
              </a:xfrm>
              <a:custGeom>
                <a:avLst/>
                <a:gdLst>
                  <a:gd name="T0" fmla="*/ 96 w 229"/>
                  <a:gd name="T1" fmla="*/ 102 h 153"/>
                  <a:gd name="T2" fmla="*/ 151 w 229"/>
                  <a:gd name="T3" fmla="*/ 83 h 153"/>
                  <a:gd name="T4" fmla="*/ 140 w 229"/>
                  <a:gd name="T5" fmla="*/ 142 h 153"/>
                  <a:gd name="T6" fmla="*/ 229 w 229"/>
                  <a:gd name="T7" fmla="*/ 80 h 153"/>
                  <a:gd name="T8" fmla="*/ 229 w 229"/>
                  <a:gd name="T9" fmla="*/ 62 h 153"/>
                  <a:gd name="T10" fmla="*/ 204 w 229"/>
                  <a:gd name="T11" fmla="*/ 29 h 153"/>
                  <a:gd name="T12" fmla="*/ 93 w 229"/>
                  <a:gd name="T13" fmla="*/ 59 h 153"/>
                  <a:gd name="T14" fmla="*/ 57 w 229"/>
                  <a:gd name="T15" fmla="*/ 125 h 153"/>
                  <a:gd name="T16" fmla="*/ 0 w 229"/>
                  <a:gd name="T17" fmla="*/ 147 h 153"/>
                  <a:gd name="T18" fmla="*/ 96 w 229"/>
                  <a:gd name="T19" fmla="*/ 10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9" h="153">
                    <a:moveTo>
                      <a:pt x="96" y="102"/>
                    </a:moveTo>
                    <a:cubicBezTo>
                      <a:pt x="108" y="81"/>
                      <a:pt x="129" y="67"/>
                      <a:pt x="151" y="83"/>
                    </a:cubicBezTo>
                    <a:cubicBezTo>
                      <a:pt x="176" y="101"/>
                      <a:pt x="161" y="123"/>
                      <a:pt x="140" y="142"/>
                    </a:cubicBezTo>
                    <a:cubicBezTo>
                      <a:pt x="187" y="142"/>
                      <a:pt x="223" y="112"/>
                      <a:pt x="229" y="80"/>
                    </a:cubicBezTo>
                    <a:cubicBezTo>
                      <a:pt x="229" y="62"/>
                      <a:pt x="229" y="62"/>
                      <a:pt x="229" y="62"/>
                    </a:cubicBezTo>
                    <a:cubicBezTo>
                      <a:pt x="226" y="50"/>
                      <a:pt x="218" y="38"/>
                      <a:pt x="204" y="29"/>
                    </a:cubicBezTo>
                    <a:cubicBezTo>
                      <a:pt x="160" y="0"/>
                      <a:pt x="121" y="19"/>
                      <a:pt x="93" y="59"/>
                    </a:cubicBezTo>
                    <a:cubicBezTo>
                      <a:pt x="79" y="80"/>
                      <a:pt x="72" y="105"/>
                      <a:pt x="57" y="125"/>
                    </a:cubicBezTo>
                    <a:cubicBezTo>
                      <a:pt x="45" y="140"/>
                      <a:pt x="21" y="142"/>
                      <a:pt x="0" y="147"/>
                    </a:cubicBezTo>
                    <a:cubicBezTo>
                      <a:pt x="46" y="153"/>
                      <a:pt x="76" y="136"/>
                      <a:pt x="96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 descr="C:\Users\Administrator\Desktop\中国风素材\1.png"/>
          <p:cNvPicPr>
            <a:picLocks noChangeAspect="1" noChangeArrowheads="1"/>
          </p:cNvPicPr>
          <p:nvPr/>
        </p:nvPicPr>
        <p:blipFill rotWithShape="1">
          <a:blip r:embed="rId1" cstate="print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colorTemperature colorTemp="72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496" t="1" r="31422" b="37360"/>
          <a:stretch>
            <a:fillRect/>
          </a:stretch>
        </p:blipFill>
        <p:spPr bwMode="auto">
          <a:xfrm>
            <a:off x="2305787" y="1292224"/>
            <a:ext cx="3045521" cy="396844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grpSp>
        <p:nvGrpSpPr>
          <p:cNvPr id="3" name="组合 2"/>
          <p:cNvGrpSpPr/>
          <p:nvPr/>
        </p:nvGrpSpPr>
        <p:grpSpPr>
          <a:xfrm>
            <a:off x="6024053" y="1292224"/>
            <a:ext cx="1321320" cy="4148828"/>
            <a:chOff x="5975009" y="1387621"/>
            <a:chExt cx="1321320" cy="4148828"/>
          </a:xfrm>
        </p:grpSpPr>
        <p:grpSp>
          <p:nvGrpSpPr>
            <p:cNvPr id="4" name="组合 3"/>
            <p:cNvGrpSpPr/>
            <p:nvPr/>
          </p:nvGrpSpPr>
          <p:grpSpPr>
            <a:xfrm>
              <a:off x="5975009" y="1387621"/>
              <a:ext cx="1321320" cy="4148828"/>
              <a:chOff x="2112201" y="1883096"/>
              <a:chExt cx="1321320" cy="4148828"/>
            </a:xfrm>
          </p:grpSpPr>
          <p:sp>
            <p:nvSpPr>
              <p:cNvPr id="8" name="矩形 7"/>
              <p:cNvSpPr/>
              <p:nvPr/>
            </p:nvSpPr>
            <p:spPr>
              <a:xfrm>
                <a:off x="2112201" y="1883096"/>
                <a:ext cx="1241006" cy="4148828"/>
              </a:xfrm>
              <a:prstGeom prst="rect">
                <a:avLst/>
              </a:prstGeom>
              <a:solidFill>
                <a:srgbClr val="E2DCCF">
                  <a:alpha val="90000"/>
                </a:srgbClr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" name="矩形 8"/>
              <p:cNvSpPr/>
              <p:nvPr/>
            </p:nvSpPr>
            <p:spPr>
              <a:xfrm>
                <a:off x="2233192" y="2846176"/>
                <a:ext cx="1200329" cy="2426887"/>
              </a:xfrm>
              <a:prstGeom prst="rect">
                <a:avLst/>
              </a:prstGeom>
            </p:spPr>
            <p:txBody>
              <a:bodyPr vert="eaVert" wrap="square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lang="zh-CN" altLang="en-US" sz="11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请在此处添加详细描述文本，尽量与标题文本语言风格相符合，语言描述尽量简洁生动。</a:t>
                </a:r>
                <a:endParaRPr lang="zh-CN" alt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  <p:grpSp>
          <p:nvGrpSpPr>
            <p:cNvPr id="5" name="组合 4"/>
            <p:cNvGrpSpPr/>
            <p:nvPr/>
          </p:nvGrpSpPr>
          <p:grpSpPr>
            <a:xfrm>
              <a:off x="6290539" y="1554230"/>
              <a:ext cx="654916" cy="654916"/>
              <a:chOff x="4333875" y="219075"/>
              <a:chExt cx="654916" cy="654916"/>
            </a:xfrm>
          </p:grpSpPr>
          <p:sp>
            <p:nvSpPr>
              <p:cNvPr id="6" name="椭圆 5"/>
              <p:cNvSpPr/>
              <p:nvPr/>
            </p:nvSpPr>
            <p:spPr>
              <a:xfrm>
                <a:off x="4333875" y="219075"/>
                <a:ext cx="654916" cy="654916"/>
              </a:xfrm>
              <a:prstGeom prst="ellipse">
                <a:avLst/>
              </a:prstGeom>
              <a:noFill/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7" name="文本框 6"/>
              <p:cNvSpPr txBox="1"/>
              <p:nvPr/>
            </p:nvSpPr>
            <p:spPr>
              <a:xfrm>
                <a:off x="4374706" y="225570"/>
                <a:ext cx="59503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32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壹</a:t>
                </a:r>
                <a:endParaRPr lang="zh-CN" altLang="en-US" sz="32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</p:grpSp>
      <p:grpSp>
        <p:nvGrpSpPr>
          <p:cNvPr id="10" name="组合 9"/>
          <p:cNvGrpSpPr/>
          <p:nvPr/>
        </p:nvGrpSpPr>
        <p:grpSpPr>
          <a:xfrm>
            <a:off x="7956205" y="979232"/>
            <a:ext cx="1321320" cy="4723068"/>
            <a:chOff x="5975009" y="1387621"/>
            <a:chExt cx="1321320" cy="4723068"/>
          </a:xfrm>
        </p:grpSpPr>
        <p:grpSp>
          <p:nvGrpSpPr>
            <p:cNvPr id="11" name="组合 10"/>
            <p:cNvGrpSpPr/>
            <p:nvPr/>
          </p:nvGrpSpPr>
          <p:grpSpPr>
            <a:xfrm>
              <a:off x="5975009" y="1387621"/>
              <a:ext cx="1321320" cy="4723068"/>
              <a:chOff x="2112201" y="1883096"/>
              <a:chExt cx="1321320" cy="4723068"/>
            </a:xfrm>
          </p:grpSpPr>
          <p:sp>
            <p:nvSpPr>
              <p:cNvPr id="15" name="矩形 14"/>
              <p:cNvSpPr/>
              <p:nvPr/>
            </p:nvSpPr>
            <p:spPr>
              <a:xfrm>
                <a:off x="2112201" y="1883096"/>
                <a:ext cx="1241006" cy="4723068"/>
              </a:xfrm>
              <a:prstGeom prst="rect">
                <a:avLst/>
              </a:prstGeom>
              <a:solidFill>
                <a:srgbClr val="E2DCCF">
                  <a:alpha val="90000"/>
                </a:srgbClr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6" name="矩形 15"/>
              <p:cNvSpPr/>
              <p:nvPr/>
            </p:nvSpPr>
            <p:spPr>
              <a:xfrm>
                <a:off x="2233192" y="2846176"/>
                <a:ext cx="1200329" cy="2426887"/>
              </a:xfrm>
              <a:prstGeom prst="rect">
                <a:avLst/>
              </a:prstGeom>
            </p:spPr>
            <p:txBody>
              <a:bodyPr vert="eaVert" wrap="square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lang="zh-CN" altLang="en-US" sz="11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请在此处添加详细描述文本，尽量与标题文本语言风格相符合，语言描述尽量简洁生动。</a:t>
                </a:r>
                <a:endParaRPr lang="zh-CN" alt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/>
          </p:nvGrpSpPr>
          <p:grpSpPr>
            <a:xfrm>
              <a:off x="6290539" y="1554230"/>
              <a:ext cx="654916" cy="654916"/>
              <a:chOff x="4333875" y="219075"/>
              <a:chExt cx="654916" cy="654916"/>
            </a:xfrm>
          </p:grpSpPr>
          <p:sp>
            <p:nvSpPr>
              <p:cNvPr id="13" name="椭圆 12"/>
              <p:cNvSpPr/>
              <p:nvPr/>
            </p:nvSpPr>
            <p:spPr>
              <a:xfrm>
                <a:off x="4333875" y="219075"/>
                <a:ext cx="654916" cy="654916"/>
              </a:xfrm>
              <a:prstGeom prst="ellipse">
                <a:avLst/>
              </a:prstGeom>
              <a:noFill/>
              <a:ln w="19050">
                <a:solidFill>
                  <a:srgbClr val="C4A07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14" name="文本框 13"/>
              <p:cNvSpPr txBox="1"/>
              <p:nvPr/>
            </p:nvSpPr>
            <p:spPr>
              <a:xfrm>
                <a:off x="4374706" y="225570"/>
                <a:ext cx="59503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3200" dirty="0">
                    <a:solidFill>
                      <a:srgbClr val="C4A077"/>
                    </a:solidFill>
                  </a:rPr>
                  <a:t>贰</a:t>
                </a:r>
                <a:endParaRPr lang="zh-CN" altLang="en-US" sz="3200" dirty="0">
                  <a:solidFill>
                    <a:srgbClr val="C4A077"/>
                  </a:solidFill>
                </a:endParaRPr>
              </a:p>
            </p:txBody>
          </p:sp>
        </p:grpSp>
      </p:grpSp>
      <p:grpSp>
        <p:nvGrpSpPr>
          <p:cNvPr id="17" name="组合 16"/>
          <p:cNvGrpSpPr/>
          <p:nvPr/>
        </p:nvGrpSpPr>
        <p:grpSpPr>
          <a:xfrm>
            <a:off x="9968672" y="1317264"/>
            <a:ext cx="1321320" cy="4148828"/>
            <a:chOff x="5975009" y="1387621"/>
            <a:chExt cx="1321320" cy="4148828"/>
          </a:xfrm>
        </p:grpSpPr>
        <p:grpSp>
          <p:nvGrpSpPr>
            <p:cNvPr id="18" name="组合 17"/>
            <p:cNvGrpSpPr/>
            <p:nvPr/>
          </p:nvGrpSpPr>
          <p:grpSpPr>
            <a:xfrm>
              <a:off x="5975009" y="1387621"/>
              <a:ext cx="1321320" cy="4148828"/>
              <a:chOff x="2112201" y="1883096"/>
              <a:chExt cx="1321320" cy="4148828"/>
            </a:xfrm>
          </p:grpSpPr>
          <p:sp>
            <p:nvSpPr>
              <p:cNvPr id="22" name="矩形 21"/>
              <p:cNvSpPr/>
              <p:nvPr/>
            </p:nvSpPr>
            <p:spPr>
              <a:xfrm>
                <a:off x="2112201" y="1883096"/>
                <a:ext cx="1241006" cy="4148828"/>
              </a:xfrm>
              <a:prstGeom prst="rect">
                <a:avLst/>
              </a:prstGeom>
              <a:solidFill>
                <a:srgbClr val="E2DCCF">
                  <a:alpha val="90000"/>
                </a:srgbClr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23" name="矩形 22"/>
              <p:cNvSpPr/>
              <p:nvPr/>
            </p:nvSpPr>
            <p:spPr>
              <a:xfrm>
                <a:off x="2233192" y="2846176"/>
                <a:ext cx="1200329" cy="2426887"/>
              </a:xfrm>
              <a:prstGeom prst="rect">
                <a:avLst/>
              </a:prstGeom>
            </p:spPr>
            <p:txBody>
              <a:bodyPr vert="eaVert" wrap="square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lang="zh-CN" altLang="en-US" sz="11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请在此处添加详细描述文本，尽量与标题文本语言风格相符合，语言描述尽量简洁生动。</a:t>
                </a:r>
                <a:endParaRPr lang="zh-CN" alt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>
              <a:off x="6290539" y="1554230"/>
              <a:ext cx="654916" cy="654916"/>
              <a:chOff x="4333875" y="219075"/>
              <a:chExt cx="654916" cy="654916"/>
            </a:xfrm>
          </p:grpSpPr>
          <p:sp>
            <p:nvSpPr>
              <p:cNvPr id="20" name="椭圆 19"/>
              <p:cNvSpPr/>
              <p:nvPr/>
            </p:nvSpPr>
            <p:spPr>
              <a:xfrm>
                <a:off x="4333875" y="219075"/>
                <a:ext cx="654916" cy="654916"/>
              </a:xfrm>
              <a:prstGeom prst="ellipse">
                <a:avLst/>
              </a:prstGeom>
              <a:noFill/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21" name="文本框 20"/>
              <p:cNvSpPr txBox="1"/>
              <p:nvPr/>
            </p:nvSpPr>
            <p:spPr>
              <a:xfrm>
                <a:off x="4374706" y="225570"/>
                <a:ext cx="59503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32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叁</a:t>
                </a:r>
                <a:endParaRPr lang="zh-CN" altLang="en-US" sz="32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</p:grpSp>
      <p:grpSp>
        <p:nvGrpSpPr>
          <p:cNvPr id="24" name="组合 23"/>
          <p:cNvGrpSpPr/>
          <p:nvPr/>
        </p:nvGrpSpPr>
        <p:grpSpPr>
          <a:xfrm>
            <a:off x="7866147" y="4494285"/>
            <a:ext cx="1622425" cy="1239838"/>
            <a:chOff x="6694488" y="5256212"/>
            <a:chExt cx="1622425" cy="1239838"/>
          </a:xfrm>
          <a:solidFill>
            <a:srgbClr val="C4A077"/>
          </a:solidFill>
        </p:grpSpPr>
        <p:sp>
          <p:nvSpPr>
            <p:cNvPr id="25" name="Freeform 139"/>
            <p:cNvSpPr/>
            <p:nvPr/>
          </p:nvSpPr>
          <p:spPr bwMode="auto">
            <a:xfrm>
              <a:off x="7000875" y="6246813"/>
              <a:ext cx="139700" cy="107950"/>
            </a:xfrm>
            <a:custGeom>
              <a:avLst/>
              <a:gdLst>
                <a:gd name="T0" fmla="*/ 56 w 62"/>
                <a:gd name="T1" fmla="*/ 0 h 48"/>
                <a:gd name="T2" fmla="*/ 27 w 62"/>
                <a:gd name="T3" fmla="*/ 21 h 48"/>
                <a:gd name="T4" fmla="*/ 8 w 62"/>
                <a:gd name="T5" fmla="*/ 38 h 48"/>
                <a:gd name="T6" fmla="*/ 33 w 62"/>
                <a:gd name="T7" fmla="*/ 30 h 48"/>
                <a:gd name="T8" fmla="*/ 57 w 62"/>
                <a:gd name="T9" fmla="*/ 13 h 48"/>
                <a:gd name="T10" fmla="*/ 62 w 62"/>
                <a:gd name="T11" fmla="*/ 10 h 48"/>
                <a:gd name="T12" fmla="*/ 57 w 62"/>
                <a:gd name="T13" fmla="*/ 3 h 48"/>
                <a:gd name="T14" fmla="*/ 56 w 62"/>
                <a:gd name="T1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48">
                  <a:moveTo>
                    <a:pt x="56" y="0"/>
                  </a:moveTo>
                  <a:cubicBezTo>
                    <a:pt x="46" y="7"/>
                    <a:pt x="36" y="14"/>
                    <a:pt x="27" y="21"/>
                  </a:cubicBezTo>
                  <a:cubicBezTo>
                    <a:pt x="13" y="16"/>
                    <a:pt x="0" y="24"/>
                    <a:pt x="8" y="38"/>
                  </a:cubicBezTo>
                  <a:cubicBezTo>
                    <a:pt x="13" y="48"/>
                    <a:pt x="36" y="48"/>
                    <a:pt x="33" y="30"/>
                  </a:cubicBezTo>
                  <a:cubicBezTo>
                    <a:pt x="41" y="24"/>
                    <a:pt x="49" y="18"/>
                    <a:pt x="57" y="13"/>
                  </a:cubicBezTo>
                  <a:cubicBezTo>
                    <a:pt x="59" y="12"/>
                    <a:pt x="60" y="11"/>
                    <a:pt x="62" y="10"/>
                  </a:cubicBezTo>
                  <a:cubicBezTo>
                    <a:pt x="60" y="8"/>
                    <a:pt x="59" y="5"/>
                    <a:pt x="57" y="3"/>
                  </a:cubicBezTo>
                  <a:cubicBezTo>
                    <a:pt x="57" y="2"/>
                    <a:pt x="56" y="1"/>
                    <a:pt x="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40"/>
            <p:cNvSpPr/>
            <p:nvPr/>
          </p:nvSpPr>
          <p:spPr bwMode="auto">
            <a:xfrm>
              <a:off x="7250113" y="5756275"/>
              <a:ext cx="273050" cy="222250"/>
            </a:xfrm>
            <a:custGeom>
              <a:avLst/>
              <a:gdLst>
                <a:gd name="T0" fmla="*/ 8 w 121"/>
                <a:gd name="T1" fmla="*/ 68 h 99"/>
                <a:gd name="T2" fmla="*/ 12 w 121"/>
                <a:gd name="T3" fmla="*/ 76 h 99"/>
                <a:gd name="T4" fmla="*/ 38 w 121"/>
                <a:gd name="T5" fmla="*/ 96 h 99"/>
                <a:gd name="T6" fmla="*/ 45 w 121"/>
                <a:gd name="T7" fmla="*/ 99 h 99"/>
                <a:gd name="T8" fmla="*/ 50 w 121"/>
                <a:gd name="T9" fmla="*/ 96 h 99"/>
                <a:gd name="T10" fmla="*/ 38 w 121"/>
                <a:gd name="T11" fmla="*/ 92 h 99"/>
                <a:gd name="T12" fmla="*/ 38 w 121"/>
                <a:gd name="T13" fmla="*/ 92 h 99"/>
                <a:gd name="T14" fmla="*/ 33 w 121"/>
                <a:gd name="T15" fmla="*/ 85 h 99"/>
                <a:gd name="T16" fmla="*/ 31 w 121"/>
                <a:gd name="T17" fmla="*/ 77 h 99"/>
                <a:gd name="T18" fmla="*/ 36 w 121"/>
                <a:gd name="T19" fmla="*/ 61 h 99"/>
                <a:gd name="T20" fmla="*/ 38 w 121"/>
                <a:gd name="T21" fmla="*/ 46 h 99"/>
                <a:gd name="T22" fmla="*/ 39 w 121"/>
                <a:gd name="T23" fmla="*/ 45 h 99"/>
                <a:gd name="T24" fmla="*/ 48 w 121"/>
                <a:gd name="T25" fmla="*/ 35 h 99"/>
                <a:gd name="T26" fmla="*/ 58 w 121"/>
                <a:gd name="T27" fmla="*/ 33 h 99"/>
                <a:gd name="T28" fmla="*/ 61 w 121"/>
                <a:gd name="T29" fmla="*/ 33 h 99"/>
                <a:gd name="T30" fmla="*/ 74 w 121"/>
                <a:gd name="T31" fmla="*/ 39 h 99"/>
                <a:gd name="T32" fmla="*/ 82 w 121"/>
                <a:gd name="T33" fmla="*/ 37 h 99"/>
                <a:gd name="T34" fmla="*/ 86 w 121"/>
                <a:gd name="T35" fmla="*/ 37 h 99"/>
                <a:gd name="T36" fmla="*/ 90 w 121"/>
                <a:gd name="T37" fmla="*/ 37 h 99"/>
                <a:gd name="T38" fmla="*/ 97 w 121"/>
                <a:gd name="T39" fmla="*/ 40 h 99"/>
                <a:gd name="T40" fmla="*/ 97 w 121"/>
                <a:gd name="T41" fmla="*/ 40 h 99"/>
                <a:gd name="T42" fmla="*/ 108 w 121"/>
                <a:gd name="T43" fmla="*/ 56 h 99"/>
                <a:gd name="T44" fmla="*/ 121 w 121"/>
                <a:gd name="T45" fmla="*/ 47 h 99"/>
                <a:gd name="T46" fmla="*/ 97 w 121"/>
                <a:gd name="T47" fmla="*/ 22 h 99"/>
                <a:gd name="T48" fmla="*/ 90 w 121"/>
                <a:gd name="T49" fmla="*/ 17 h 99"/>
                <a:gd name="T50" fmla="*/ 86 w 121"/>
                <a:gd name="T51" fmla="*/ 15 h 99"/>
                <a:gd name="T52" fmla="*/ 82 w 121"/>
                <a:gd name="T53" fmla="*/ 13 h 99"/>
                <a:gd name="T54" fmla="*/ 66 w 121"/>
                <a:gd name="T55" fmla="*/ 6 h 99"/>
                <a:gd name="T56" fmla="*/ 58 w 121"/>
                <a:gd name="T57" fmla="*/ 3 h 99"/>
                <a:gd name="T58" fmla="*/ 56 w 121"/>
                <a:gd name="T59" fmla="*/ 3 h 99"/>
                <a:gd name="T60" fmla="*/ 38 w 121"/>
                <a:gd name="T61" fmla="*/ 8 h 99"/>
                <a:gd name="T62" fmla="*/ 35 w 121"/>
                <a:gd name="T63" fmla="*/ 10 h 99"/>
                <a:gd name="T64" fmla="*/ 8 w 121"/>
                <a:gd name="T65" fmla="*/ 30 h 99"/>
                <a:gd name="T66" fmla="*/ 1 w 121"/>
                <a:gd name="T67" fmla="*/ 35 h 99"/>
                <a:gd name="T68" fmla="*/ 0 w 121"/>
                <a:gd name="T69" fmla="*/ 35 h 99"/>
                <a:gd name="T70" fmla="*/ 1 w 121"/>
                <a:gd name="T71" fmla="*/ 42 h 99"/>
                <a:gd name="T72" fmla="*/ 8 w 121"/>
                <a:gd name="T73" fmla="*/ 6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" h="99">
                  <a:moveTo>
                    <a:pt x="8" y="68"/>
                  </a:moveTo>
                  <a:cubicBezTo>
                    <a:pt x="9" y="71"/>
                    <a:pt x="10" y="73"/>
                    <a:pt x="12" y="76"/>
                  </a:cubicBezTo>
                  <a:cubicBezTo>
                    <a:pt x="18" y="84"/>
                    <a:pt x="27" y="91"/>
                    <a:pt x="38" y="96"/>
                  </a:cubicBezTo>
                  <a:cubicBezTo>
                    <a:pt x="41" y="97"/>
                    <a:pt x="43" y="98"/>
                    <a:pt x="45" y="99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45" y="96"/>
                    <a:pt x="41" y="94"/>
                    <a:pt x="38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6" y="90"/>
                    <a:pt x="34" y="88"/>
                    <a:pt x="33" y="85"/>
                  </a:cubicBezTo>
                  <a:cubicBezTo>
                    <a:pt x="31" y="82"/>
                    <a:pt x="31" y="80"/>
                    <a:pt x="31" y="77"/>
                  </a:cubicBezTo>
                  <a:cubicBezTo>
                    <a:pt x="31" y="72"/>
                    <a:pt x="33" y="66"/>
                    <a:pt x="36" y="61"/>
                  </a:cubicBezTo>
                  <a:cubicBezTo>
                    <a:pt x="36" y="55"/>
                    <a:pt x="36" y="50"/>
                    <a:pt x="38" y="46"/>
                  </a:cubicBezTo>
                  <a:cubicBezTo>
                    <a:pt x="38" y="46"/>
                    <a:pt x="39" y="45"/>
                    <a:pt x="39" y="45"/>
                  </a:cubicBezTo>
                  <a:cubicBezTo>
                    <a:pt x="41" y="41"/>
                    <a:pt x="44" y="37"/>
                    <a:pt x="48" y="35"/>
                  </a:cubicBezTo>
                  <a:cubicBezTo>
                    <a:pt x="51" y="34"/>
                    <a:pt x="55" y="33"/>
                    <a:pt x="58" y="33"/>
                  </a:cubicBezTo>
                  <a:cubicBezTo>
                    <a:pt x="59" y="33"/>
                    <a:pt x="60" y="33"/>
                    <a:pt x="61" y="33"/>
                  </a:cubicBezTo>
                  <a:cubicBezTo>
                    <a:pt x="65" y="34"/>
                    <a:pt x="70" y="36"/>
                    <a:pt x="74" y="39"/>
                  </a:cubicBezTo>
                  <a:cubicBezTo>
                    <a:pt x="77" y="38"/>
                    <a:pt x="80" y="38"/>
                    <a:pt x="82" y="37"/>
                  </a:cubicBezTo>
                  <a:cubicBezTo>
                    <a:pt x="84" y="37"/>
                    <a:pt x="85" y="37"/>
                    <a:pt x="86" y="37"/>
                  </a:cubicBezTo>
                  <a:cubicBezTo>
                    <a:pt x="88" y="37"/>
                    <a:pt x="89" y="37"/>
                    <a:pt x="90" y="37"/>
                  </a:cubicBezTo>
                  <a:cubicBezTo>
                    <a:pt x="93" y="38"/>
                    <a:pt x="95" y="39"/>
                    <a:pt x="97" y="40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102" y="43"/>
                    <a:pt x="106" y="49"/>
                    <a:pt x="108" y="56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14" y="38"/>
                    <a:pt x="107" y="29"/>
                    <a:pt x="97" y="22"/>
                  </a:cubicBezTo>
                  <a:cubicBezTo>
                    <a:pt x="95" y="20"/>
                    <a:pt x="93" y="19"/>
                    <a:pt x="90" y="17"/>
                  </a:cubicBezTo>
                  <a:cubicBezTo>
                    <a:pt x="89" y="16"/>
                    <a:pt x="88" y="16"/>
                    <a:pt x="86" y="15"/>
                  </a:cubicBezTo>
                  <a:cubicBezTo>
                    <a:pt x="85" y="14"/>
                    <a:pt x="84" y="13"/>
                    <a:pt x="82" y="13"/>
                  </a:cubicBezTo>
                  <a:cubicBezTo>
                    <a:pt x="77" y="10"/>
                    <a:pt x="72" y="8"/>
                    <a:pt x="66" y="6"/>
                  </a:cubicBezTo>
                  <a:cubicBezTo>
                    <a:pt x="64" y="5"/>
                    <a:pt x="61" y="4"/>
                    <a:pt x="58" y="3"/>
                  </a:cubicBezTo>
                  <a:cubicBezTo>
                    <a:pt x="58" y="3"/>
                    <a:pt x="57" y="3"/>
                    <a:pt x="56" y="3"/>
                  </a:cubicBezTo>
                  <a:cubicBezTo>
                    <a:pt x="47" y="0"/>
                    <a:pt x="44" y="3"/>
                    <a:pt x="38" y="8"/>
                  </a:cubicBezTo>
                  <a:cubicBezTo>
                    <a:pt x="37" y="9"/>
                    <a:pt x="36" y="9"/>
                    <a:pt x="35" y="10"/>
                  </a:cubicBezTo>
                  <a:cubicBezTo>
                    <a:pt x="26" y="17"/>
                    <a:pt x="17" y="23"/>
                    <a:pt x="8" y="30"/>
                  </a:cubicBezTo>
                  <a:cubicBezTo>
                    <a:pt x="5" y="31"/>
                    <a:pt x="3" y="33"/>
                    <a:pt x="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8"/>
                    <a:pt x="0" y="40"/>
                    <a:pt x="1" y="42"/>
                  </a:cubicBezTo>
                  <a:cubicBezTo>
                    <a:pt x="1" y="52"/>
                    <a:pt x="4" y="61"/>
                    <a:pt x="8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41"/>
            <p:cNvSpPr>
              <a:spLocks noEditPoints="1"/>
            </p:cNvSpPr>
            <p:nvPr/>
          </p:nvSpPr>
          <p:spPr bwMode="auto">
            <a:xfrm>
              <a:off x="7200900" y="6064250"/>
              <a:ext cx="134938" cy="114300"/>
            </a:xfrm>
            <a:custGeom>
              <a:avLst/>
              <a:gdLst>
                <a:gd name="T0" fmla="*/ 0 w 60"/>
                <a:gd name="T1" fmla="*/ 38 h 51"/>
                <a:gd name="T2" fmla="*/ 2 w 60"/>
                <a:gd name="T3" fmla="*/ 44 h 51"/>
                <a:gd name="T4" fmla="*/ 6 w 60"/>
                <a:gd name="T5" fmla="*/ 48 h 51"/>
                <a:gd name="T6" fmla="*/ 9 w 60"/>
                <a:gd name="T7" fmla="*/ 48 h 51"/>
                <a:gd name="T8" fmla="*/ 17 w 60"/>
                <a:gd name="T9" fmla="*/ 47 h 51"/>
                <a:gd name="T10" fmla="*/ 22 w 60"/>
                <a:gd name="T11" fmla="*/ 46 h 51"/>
                <a:gd name="T12" fmla="*/ 23 w 60"/>
                <a:gd name="T13" fmla="*/ 46 h 51"/>
                <a:gd name="T14" fmla="*/ 24 w 60"/>
                <a:gd name="T15" fmla="*/ 46 h 51"/>
                <a:gd name="T16" fmla="*/ 30 w 60"/>
                <a:gd name="T17" fmla="*/ 49 h 51"/>
                <a:gd name="T18" fmla="*/ 37 w 60"/>
                <a:gd name="T19" fmla="*/ 51 h 51"/>
                <a:gd name="T20" fmla="*/ 43 w 60"/>
                <a:gd name="T21" fmla="*/ 50 h 51"/>
                <a:gd name="T22" fmla="*/ 48 w 60"/>
                <a:gd name="T23" fmla="*/ 47 h 51"/>
                <a:gd name="T24" fmla="*/ 52 w 60"/>
                <a:gd name="T25" fmla="*/ 34 h 51"/>
                <a:gd name="T26" fmla="*/ 53 w 60"/>
                <a:gd name="T27" fmla="*/ 33 h 51"/>
                <a:gd name="T28" fmla="*/ 60 w 60"/>
                <a:gd name="T29" fmla="*/ 20 h 51"/>
                <a:gd name="T30" fmla="*/ 59 w 60"/>
                <a:gd name="T31" fmla="*/ 12 h 51"/>
                <a:gd name="T32" fmla="*/ 53 w 60"/>
                <a:gd name="T33" fmla="*/ 7 h 51"/>
                <a:gd name="T34" fmla="*/ 39 w 60"/>
                <a:gd name="T35" fmla="*/ 6 h 51"/>
                <a:gd name="T36" fmla="*/ 36 w 60"/>
                <a:gd name="T37" fmla="*/ 6 h 51"/>
                <a:gd name="T38" fmla="*/ 30 w 60"/>
                <a:gd name="T39" fmla="*/ 1 h 51"/>
                <a:gd name="T40" fmla="*/ 29 w 60"/>
                <a:gd name="T41" fmla="*/ 0 h 51"/>
                <a:gd name="T42" fmla="*/ 23 w 60"/>
                <a:gd name="T43" fmla="*/ 1 h 51"/>
                <a:gd name="T44" fmla="*/ 21 w 60"/>
                <a:gd name="T45" fmla="*/ 1 h 51"/>
                <a:gd name="T46" fmla="*/ 20 w 60"/>
                <a:gd name="T47" fmla="*/ 2 h 51"/>
                <a:gd name="T48" fmla="*/ 17 w 60"/>
                <a:gd name="T49" fmla="*/ 3 h 51"/>
                <a:gd name="T50" fmla="*/ 9 w 60"/>
                <a:gd name="T51" fmla="*/ 10 h 51"/>
                <a:gd name="T52" fmla="*/ 4 w 60"/>
                <a:gd name="T53" fmla="*/ 14 h 51"/>
                <a:gd name="T54" fmla="*/ 3 w 60"/>
                <a:gd name="T55" fmla="*/ 17 h 51"/>
                <a:gd name="T56" fmla="*/ 5 w 60"/>
                <a:gd name="T57" fmla="*/ 23 h 51"/>
                <a:gd name="T58" fmla="*/ 5 w 60"/>
                <a:gd name="T59" fmla="*/ 26 h 51"/>
                <a:gd name="T60" fmla="*/ 0 w 60"/>
                <a:gd name="T61" fmla="*/ 38 h 51"/>
                <a:gd name="T62" fmla="*/ 30 w 60"/>
                <a:gd name="T63" fmla="*/ 18 h 51"/>
                <a:gd name="T64" fmla="*/ 35 w 60"/>
                <a:gd name="T65" fmla="*/ 23 h 51"/>
                <a:gd name="T66" fmla="*/ 30 w 60"/>
                <a:gd name="T67" fmla="*/ 29 h 51"/>
                <a:gd name="T68" fmla="*/ 24 w 60"/>
                <a:gd name="T69" fmla="*/ 23 h 51"/>
                <a:gd name="T70" fmla="*/ 30 w 60"/>
                <a:gd name="T71" fmla="*/ 1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0" h="51">
                  <a:moveTo>
                    <a:pt x="0" y="38"/>
                  </a:moveTo>
                  <a:cubicBezTo>
                    <a:pt x="0" y="40"/>
                    <a:pt x="1" y="42"/>
                    <a:pt x="2" y="44"/>
                  </a:cubicBezTo>
                  <a:cubicBezTo>
                    <a:pt x="3" y="46"/>
                    <a:pt x="4" y="47"/>
                    <a:pt x="6" y="48"/>
                  </a:cubicBezTo>
                  <a:cubicBezTo>
                    <a:pt x="7" y="48"/>
                    <a:pt x="8" y="48"/>
                    <a:pt x="9" y="48"/>
                  </a:cubicBezTo>
                  <a:cubicBezTo>
                    <a:pt x="11" y="49"/>
                    <a:pt x="14" y="48"/>
                    <a:pt x="17" y="47"/>
                  </a:cubicBezTo>
                  <a:cubicBezTo>
                    <a:pt x="19" y="47"/>
                    <a:pt x="20" y="46"/>
                    <a:pt x="22" y="46"/>
                  </a:cubicBezTo>
                  <a:cubicBezTo>
                    <a:pt x="22" y="46"/>
                    <a:pt x="22" y="46"/>
                    <a:pt x="23" y="46"/>
                  </a:cubicBezTo>
                  <a:cubicBezTo>
                    <a:pt x="23" y="46"/>
                    <a:pt x="24" y="46"/>
                    <a:pt x="24" y="46"/>
                  </a:cubicBezTo>
                  <a:cubicBezTo>
                    <a:pt x="26" y="47"/>
                    <a:pt x="28" y="48"/>
                    <a:pt x="30" y="49"/>
                  </a:cubicBezTo>
                  <a:cubicBezTo>
                    <a:pt x="32" y="50"/>
                    <a:pt x="35" y="51"/>
                    <a:pt x="37" y="51"/>
                  </a:cubicBezTo>
                  <a:cubicBezTo>
                    <a:pt x="39" y="51"/>
                    <a:pt x="42" y="51"/>
                    <a:pt x="43" y="50"/>
                  </a:cubicBezTo>
                  <a:cubicBezTo>
                    <a:pt x="45" y="50"/>
                    <a:pt x="47" y="48"/>
                    <a:pt x="48" y="47"/>
                  </a:cubicBezTo>
                  <a:cubicBezTo>
                    <a:pt x="50" y="44"/>
                    <a:pt x="52" y="40"/>
                    <a:pt x="52" y="34"/>
                  </a:cubicBezTo>
                  <a:cubicBezTo>
                    <a:pt x="52" y="34"/>
                    <a:pt x="52" y="33"/>
                    <a:pt x="53" y="33"/>
                  </a:cubicBezTo>
                  <a:cubicBezTo>
                    <a:pt x="57" y="29"/>
                    <a:pt x="59" y="24"/>
                    <a:pt x="60" y="20"/>
                  </a:cubicBezTo>
                  <a:cubicBezTo>
                    <a:pt x="60" y="17"/>
                    <a:pt x="60" y="15"/>
                    <a:pt x="59" y="12"/>
                  </a:cubicBezTo>
                  <a:cubicBezTo>
                    <a:pt x="58" y="10"/>
                    <a:pt x="56" y="9"/>
                    <a:pt x="53" y="7"/>
                  </a:cubicBezTo>
                  <a:cubicBezTo>
                    <a:pt x="50" y="6"/>
                    <a:pt x="45" y="5"/>
                    <a:pt x="39" y="6"/>
                  </a:cubicBezTo>
                  <a:cubicBezTo>
                    <a:pt x="38" y="6"/>
                    <a:pt x="37" y="6"/>
                    <a:pt x="36" y="6"/>
                  </a:cubicBezTo>
                  <a:cubicBezTo>
                    <a:pt x="34" y="3"/>
                    <a:pt x="32" y="1"/>
                    <a:pt x="30" y="1"/>
                  </a:cubicBezTo>
                  <a:cubicBezTo>
                    <a:pt x="30" y="1"/>
                    <a:pt x="29" y="0"/>
                    <a:pt x="29" y="0"/>
                  </a:cubicBezTo>
                  <a:cubicBezTo>
                    <a:pt x="27" y="0"/>
                    <a:pt x="25" y="0"/>
                    <a:pt x="23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8" y="3"/>
                    <a:pt x="17" y="3"/>
                  </a:cubicBezTo>
                  <a:cubicBezTo>
                    <a:pt x="14" y="6"/>
                    <a:pt x="12" y="7"/>
                    <a:pt x="9" y="10"/>
                  </a:cubicBezTo>
                  <a:cubicBezTo>
                    <a:pt x="7" y="11"/>
                    <a:pt x="5" y="12"/>
                    <a:pt x="4" y="14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3" y="19"/>
                    <a:pt x="4" y="21"/>
                    <a:pt x="5" y="23"/>
                  </a:cubicBezTo>
                  <a:cubicBezTo>
                    <a:pt x="6" y="23"/>
                    <a:pt x="6" y="25"/>
                    <a:pt x="5" y="26"/>
                  </a:cubicBezTo>
                  <a:cubicBezTo>
                    <a:pt x="1" y="29"/>
                    <a:pt x="0" y="34"/>
                    <a:pt x="0" y="38"/>
                  </a:cubicBezTo>
                  <a:close/>
                  <a:moveTo>
                    <a:pt x="30" y="18"/>
                  </a:moveTo>
                  <a:cubicBezTo>
                    <a:pt x="33" y="18"/>
                    <a:pt x="35" y="20"/>
                    <a:pt x="35" y="23"/>
                  </a:cubicBezTo>
                  <a:cubicBezTo>
                    <a:pt x="35" y="26"/>
                    <a:pt x="33" y="29"/>
                    <a:pt x="30" y="29"/>
                  </a:cubicBezTo>
                  <a:cubicBezTo>
                    <a:pt x="27" y="29"/>
                    <a:pt x="24" y="26"/>
                    <a:pt x="24" y="23"/>
                  </a:cubicBezTo>
                  <a:cubicBezTo>
                    <a:pt x="24" y="20"/>
                    <a:pt x="27" y="18"/>
                    <a:pt x="3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42"/>
            <p:cNvSpPr>
              <a:spLocks noEditPoints="1"/>
            </p:cNvSpPr>
            <p:nvPr/>
          </p:nvSpPr>
          <p:spPr bwMode="auto">
            <a:xfrm>
              <a:off x="7335838" y="6038850"/>
              <a:ext cx="107950" cy="111125"/>
            </a:xfrm>
            <a:custGeom>
              <a:avLst/>
              <a:gdLst>
                <a:gd name="T0" fmla="*/ 1 w 48"/>
                <a:gd name="T1" fmla="*/ 41 h 49"/>
                <a:gd name="T2" fmla="*/ 10 w 48"/>
                <a:gd name="T3" fmla="*/ 49 h 49"/>
                <a:gd name="T4" fmla="*/ 16 w 48"/>
                <a:gd name="T5" fmla="*/ 49 h 49"/>
                <a:gd name="T6" fmla="*/ 20 w 48"/>
                <a:gd name="T7" fmla="*/ 48 h 49"/>
                <a:gd name="T8" fmla="*/ 22 w 48"/>
                <a:gd name="T9" fmla="*/ 48 h 49"/>
                <a:gd name="T10" fmla="*/ 30 w 48"/>
                <a:gd name="T11" fmla="*/ 37 h 49"/>
                <a:gd name="T12" fmla="*/ 32 w 48"/>
                <a:gd name="T13" fmla="*/ 35 h 49"/>
                <a:gd name="T14" fmla="*/ 44 w 48"/>
                <a:gd name="T15" fmla="*/ 29 h 49"/>
                <a:gd name="T16" fmla="*/ 46 w 48"/>
                <a:gd name="T17" fmla="*/ 26 h 49"/>
                <a:gd name="T18" fmla="*/ 47 w 48"/>
                <a:gd name="T19" fmla="*/ 20 h 49"/>
                <a:gd name="T20" fmla="*/ 45 w 48"/>
                <a:gd name="T21" fmla="*/ 14 h 49"/>
                <a:gd name="T22" fmla="*/ 44 w 48"/>
                <a:gd name="T23" fmla="*/ 13 h 49"/>
                <a:gd name="T24" fmla="*/ 28 w 48"/>
                <a:gd name="T25" fmla="*/ 6 h 49"/>
                <a:gd name="T26" fmla="*/ 26 w 48"/>
                <a:gd name="T27" fmla="*/ 6 h 49"/>
                <a:gd name="T28" fmla="*/ 20 w 48"/>
                <a:gd name="T29" fmla="*/ 2 h 49"/>
                <a:gd name="T30" fmla="*/ 13 w 48"/>
                <a:gd name="T31" fmla="*/ 0 h 49"/>
                <a:gd name="T32" fmla="*/ 8 w 48"/>
                <a:gd name="T33" fmla="*/ 2 h 49"/>
                <a:gd name="T34" fmla="*/ 4 w 48"/>
                <a:gd name="T35" fmla="*/ 5 h 49"/>
                <a:gd name="T36" fmla="*/ 0 w 48"/>
                <a:gd name="T37" fmla="*/ 18 h 49"/>
                <a:gd name="T38" fmla="*/ 3 w 48"/>
                <a:gd name="T39" fmla="*/ 21 h 49"/>
                <a:gd name="T40" fmla="*/ 4 w 48"/>
                <a:gd name="T41" fmla="*/ 31 h 49"/>
                <a:gd name="T42" fmla="*/ 1 w 48"/>
                <a:gd name="T43" fmla="*/ 41 h 49"/>
                <a:gd name="T44" fmla="*/ 20 w 48"/>
                <a:gd name="T45" fmla="*/ 18 h 49"/>
                <a:gd name="T46" fmla="*/ 25 w 48"/>
                <a:gd name="T47" fmla="*/ 23 h 49"/>
                <a:gd name="T48" fmla="*/ 20 w 48"/>
                <a:gd name="T49" fmla="*/ 28 h 49"/>
                <a:gd name="T50" fmla="*/ 15 w 48"/>
                <a:gd name="T51" fmla="*/ 23 h 49"/>
                <a:gd name="T52" fmla="*/ 20 w 48"/>
                <a:gd name="T53" fmla="*/ 1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49">
                  <a:moveTo>
                    <a:pt x="1" y="41"/>
                  </a:moveTo>
                  <a:cubicBezTo>
                    <a:pt x="3" y="44"/>
                    <a:pt x="7" y="47"/>
                    <a:pt x="10" y="49"/>
                  </a:cubicBezTo>
                  <a:cubicBezTo>
                    <a:pt x="12" y="49"/>
                    <a:pt x="14" y="49"/>
                    <a:pt x="16" y="49"/>
                  </a:cubicBezTo>
                  <a:cubicBezTo>
                    <a:pt x="18" y="49"/>
                    <a:pt x="19" y="49"/>
                    <a:pt x="20" y="48"/>
                  </a:cubicBezTo>
                  <a:cubicBezTo>
                    <a:pt x="21" y="48"/>
                    <a:pt x="21" y="48"/>
                    <a:pt x="22" y="48"/>
                  </a:cubicBezTo>
                  <a:cubicBezTo>
                    <a:pt x="25" y="46"/>
                    <a:pt x="28" y="42"/>
                    <a:pt x="30" y="37"/>
                  </a:cubicBezTo>
                  <a:cubicBezTo>
                    <a:pt x="30" y="36"/>
                    <a:pt x="31" y="36"/>
                    <a:pt x="32" y="35"/>
                  </a:cubicBezTo>
                  <a:cubicBezTo>
                    <a:pt x="38" y="34"/>
                    <a:pt x="42" y="32"/>
                    <a:pt x="44" y="29"/>
                  </a:cubicBezTo>
                  <a:cubicBezTo>
                    <a:pt x="45" y="28"/>
                    <a:pt x="46" y="27"/>
                    <a:pt x="46" y="26"/>
                  </a:cubicBezTo>
                  <a:cubicBezTo>
                    <a:pt x="47" y="24"/>
                    <a:pt x="48" y="22"/>
                    <a:pt x="47" y="20"/>
                  </a:cubicBezTo>
                  <a:cubicBezTo>
                    <a:pt x="47" y="18"/>
                    <a:pt x="46" y="16"/>
                    <a:pt x="45" y="14"/>
                  </a:cubicBezTo>
                  <a:cubicBezTo>
                    <a:pt x="45" y="13"/>
                    <a:pt x="45" y="13"/>
                    <a:pt x="44" y="13"/>
                  </a:cubicBezTo>
                  <a:cubicBezTo>
                    <a:pt x="41" y="9"/>
                    <a:pt x="36" y="6"/>
                    <a:pt x="28" y="6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4" y="4"/>
                    <a:pt x="22" y="3"/>
                    <a:pt x="20" y="2"/>
                  </a:cubicBezTo>
                  <a:cubicBezTo>
                    <a:pt x="18" y="1"/>
                    <a:pt x="15" y="0"/>
                    <a:pt x="13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6" y="3"/>
                    <a:pt x="5" y="4"/>
                    <a:pt x="4" y="5"/>
                  </a:cubicBezTo>
                  <a:cubicBezTo>
                    <a:pt x="1" y="8"/>
                    <a:pt x="0" y="13"/>
                    <a:pt x="0" y="18"/>
                  </a:cubicBezTo>
                  <a:cubicBezTo>
                    <a:pt x="1" y="19"/>
                    <a:pt x="2" y="20"/>
                    <a:pt x="3" y="21"/>
                  </a:cubicBezTo>
                  <a:cubicBezTo>
                    <a:pt x="4" y="24"/>
                    <a:pt x="5" y="28"/>
                    <a:pt x="4" y="31"/>
                  </a:cubicBezTo>
                  <a:cubicBezTo>
                    <a:pt x="4" y="34"/>
                    <a:pt x="3" y="38"/>
                    <a:pt x="1" y="41"/>
                  </a:cubicBezTo>
                  <a:close/>
                  <a:moveTo>
                    <a:pt x="20" y="18"/>
                  </a:moveTo>
                  <a:cubicBezTo>
                    <a:pt x="23" y="18"/>
                    <a:pt x="25" y="20"/>
                    <a:pt x="25" y="23"/>
                  </a:cubicBezTo>
                  <a:cubicBezTo>
                    <a:pt x="25" y="26"/>
                    <a:pt x="23" y="28"/>
                    <a:pt x="20" y="28"/>
                  </a:cubicBezTo>
                  <a:cubicBezTo>
                    <a:pt x="18" y="28"/>
                    <a:pt x="15" y="26"/>
                    <a:pt x="15" y="23"/>
                  </a:cubicBezTo>
                  <a:cubicBezTo>
                    <a:pt x="15" y="20"/>
                    <a:pt x="18" y="18"/>
                    <a:pt x="2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43"/>
            <p:cNvSpPr/>
            <p:nvPr/>
          </p:nvSpPr>
          <p:spPr bwMode="auto">
            <a:xfrm>
              <a:off x="7707313" y="5489575"/>
              <a:ext cx="150813" cy="169863"/>
            </a:xfrm>
            <a:custGeom>
              <a:avLst/>
              <a:gdLst>
                <a:gd name="T0" fmla="*/ 12 w 67"/>
                <a:gd name="T1" fmla="*/ 19 h 75"/>
                <a:gd name="T2" fmla="*/ 28 w 67"/>
                <a:gd name="T3" fmla="*/ 31 h 75"/>
                <a:gd name="T4" fmla="*/ 31 w 67"/>
                <a:gd name="T5" fmla="*/ 34 h 75"/>
                <a:gd name="T6" fmla="*/ 38 w 67"/>
                <a:gd name="T7" fmla="*/ 44 h 75"/>
                <a:gd name="T8" fmla="*/ 46 w 67"/>
                <a:gd name="T9" fmla="*/ 75 h 75"/>
                <a:gd name="T10" fmla="*/ 56 w 67"/>
                <a:gd name="T11" fmla="*/ 67 h 75"/>
                <a:gd name="T12" fmla="*/ 67 w 67"/>
                <a:gd name="T13" fmla="*/ 60 h 75"/>
                <a:gd name="T14" fmla="*/ 56 w 67"/>
                <a:gd name="T15" fmla="*/ 26 h 75"/>
                <a:gd name="T16" fmla="*/ 51 w 67"/>
                <a:gd name="T17" fmla="*/ 19 h 75"/>
                <a:gd name="T18" fmla="*/ 38 w 67"/>
                <a:gd name="T19" fmla="*/ 7 h 75"/>
                <a:gd name="T20" fmla="*/ 28 w 67"/>
                <a:gd name="T21" fmla="*/ 2 h 75"/>
                <a:gd name="T22" fmla="*/ 21 w 67"/>
                <a:gd name="T23" fmla="*/ 0 h 75"/>
                <a:gd name="T24" fmla="*/ 12 w 67"/>
                <a:gd name="T25" fmla="*/ 6 h 75"/>
                <a:gd name="T26" fmla="*/ 6 w 67"/>
                <a:gd name="T27" fmla="*/ 10 h 75"/>
                <a:gd name="T28" fmla="*/ 0 w 67"/>
                <a:gd name="T29" fmla="*/ 14 h 75"/>
                <a:gd name="T30" fmla="*/ 6 w 67"/>
                <a:gd name="T31" fmla="*/ 16 h 75"/>
                <a:gd name="T32" fmla="*/ 12 w 67"/>
                <a:gd name="T33" fmla="*/ 1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75">
                  <a:moveTo>
                    <a:pt x="12" y="19"/>
                  </a:moveTo>
                  <a:cubicBezTo>
                    <a:pt x="18" y="22"/>
                    <a:pt x="24" y="26"/>
                    <a:pt x="28" y="31"/>
                  </a:cubicBezTo>
                  <a:cubicBezTo>
                    <a:pt x="29" y="32"/>
                    <a:pt x="30" y="33"/>
                    <a:pt x="31" y="34"/>
                  </a:cubicBezTo>
                  <a:cubicBezTo>
                    <a:pt x="34" y="37"/>
                    <a:pt x="36" y="41"/>
                    <a:pt x="38" y="44"/>
                  </a:cubicBezTo>
                  <a:cubicBezTo>
                    <a:pt x="42" y="53"/>
                    <a:pt x="45" y="63"/>
                    <a:pt x="46" y="75"/>
                  </a:cubicBezTo>
                  <a:cubicBezTo>
                    <a:pt x="49" y="72"/>
                    <a:pt x="53" y="70"/>
                    <a:pt x="56" y="67"/>
                  </a:cubicBezTo>
                  <a:cubicBezTo>
                    <a:pt x="60" y="65"/>
                    <a:pt x="63" y="62"/>
                    <a:pt x="67" y="60"/>
                  </a:cubicBezTo>
                  <a:cubicBezTo>
                    <a:pt x="65" y="46"/>
                    <a:pt x="61" y="35"/>
                    <a:pt x="56" y="26"/>
                  </a:cubicBezTo>
                  <a:cubicBezTo>
                    <a:pt x="55" y="23"/>
                    <a:pt x="53" y="21"/>
                    <a:pt x="51" y="19"/>
                  </a:cubicBezTo>
                  <a:cubicBezTo>
                    <a:pt x="47" y="14"/>
                    <a:pt x="43" y="10"/>
                    <a:pt x="38" y="7"/>
                  </a:cubicBezTo>
                  <a:cubicBezTo>
                    <a:pt x="35" y="5"/>
                    <a:pt x="32" y="3"/>
                    <a:pt x="28" y="2"/>
                  </a:cubicBezTo>
                  <a:cubicBezTo>
                    <a:pt x="26" y="1"/>
                    <a:pt x="24" y="0"/>
                    <a:pt x="21" y="0"/>
                  </a:cubicBezTo>
                  <a:cubicBezTo>
                    <a:pt x="18" y="2"/>
                    <a:pt x="15" y="4"/>
                    <a:pt x="12" y="6"/>
                  </a:cubicBezTo>
                  <a:cubicBezTo>
                    <a:pt x="10" y="8"/>
                    <a:pt x="8" y="9"/>
                    <a:pt x="6" y="10"/>
                  </a:cubicBezTo>
                  <a:cubicBezTo>
                    <a:pt x="4" y="12"/>
                    <a:pt x="2" y="13"/>
                    <a:pt x="0" y="14"/>
                  </a:cubicBezTo>
                  <a:cubicBezTo>
                    <a:pt x="2" y="15"/>
                    <a:pt x="4" y="15"/>
                    <a:pt x="6" y="16"/>
                  </a:cubicBezTo>
                  <a:cubicBezTo>
                    <a:pt x="8" y="17"/>
                    <a:pt x="10" y="18"/>
                    <a:pt x="1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44"/>
            <p:cNvSpPr/>
            <p:nvPr/>
          </p:nvSpPr>
          <p:spPr bwMode="auto">
            <a:xfrm>
              <a:off x="7680325" y="5527675"/>
              <a:ext cx="120650" cy="149225"/>
            </a:xfrm>
            <a:custGeom>
              <a:avLst/>
              <a:gdLst>
                <a:gd name="T0" fmla="*/ 18 w 54"/>
                <a:gd name="T1" fmla="*/ 14 h 66"/>
                <a:gd name="T2" fmla="*/ 24 w 54"/>
                <a:gd name="T3" fmla="*/ 19 h 66"/>
                <a:gd name="T4" fmla="*/ 31 w 54"/>
                <a:gd name="T5" fmla="*/ 27 h 66"/>
                <a:gd name="T6" fmla="*/ 40 w 54"/>
                <a:gd name="T7" fmla="*/ 42 h 66"/>
                <a:gd name="T8" fmla="*/ 47 w 54"/>
                <a:gd name="T9" fmla="*/ 66 h 66"/>
                <a:gd name="T10" fmla="*/ 50 w 54"/>
                <a:gd name="T11" fmla="*/ 63 h 66"/>
                <a:gd name="T12" fmla="*/ 54 w 54"/>
                <a:gd name="T13" fmla="*/ 61 h 66"/>
                <a:gd name="T14" fmla="*/ 50 w 54"/>
                <a:gd name="T15" fmla="*/ 39 h 66"/>
                <a:gd name="T16" fmla="*/ 40 w 54"/>
                <a:gd name="T17" fmla="*/ 21 h 66"/>
                <a:gd name="T18" fmla="*/ 40 w 54"/>
                <a:gd name="T19" fmla="*/ 20 h 66"/>
                <a:gd name="T20" fmla="*/ 24 w 54"/>
                <a:gd name="T21" fmla="*/ 7 h 66"/>
                <a:gd name="T22" fmla="*/ 18 w 54"/>
                <a:gd name="T23" fmla="*/ 4 h 66"/>
                <a:gd name="T24" fmla="*/ 10 w 54"/>
                <a:gd name="T25" fmla="*/ 1 h 66"/>
                <a:gd name="T26" fmla="*/ 7 w 54"/>
                <a:gd name="T27" fmla="*/ 0 h 66"/>
                <a:gd name="T28" fmla="*/ 0 w 54"/>
                <a:gd name="T29" fmla="*/ 5 h 66"/>
                <a:gd name="T30" fmla="*/ 10 w 54"/>
                <a:gd name="T31" fmla="*/ 9 h 66"/>
                <a:gd name="T32" fmla="*/ 18 w 54"/>
                <a:gd name="T33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66">
                  <a:moveTo>
                    <a:pt x="18" y="14"/>
                  </a:moveTo>
                  <a:cubicBezTo>
                    <a:pt x="20" y="16"/>
                    <a:pt x="22" y="17"/>
                    <a:pt x="24" y="19"/>
                  </a:cubicBezTo>
                  <a:cubicBezTo>
                    <a:pt x="26" y="21"/>
                    <a:pt x="29" y="24"/>
                    <a:pt x="31" y="27"/>
                  </a:cubicBezTo>
                  <a:cubicBezTo>
                    <a:pt x="35" y="31"/>
                    <a:pt x="38" y="36"/>
                    <a:pt x="40" y="42"/>
                  </a:cubicBezTo>
                  <a:cubicBezTo>
                    <a:pt x="44" y="49"/>
                    <a:pt x="46" y="57"/>
                    <a:pt x="47" y="66"/>
                  </a:cubicBezTo>
                  <a:cubicBezTo>
                    <a:pt x="48" y="65"/>
                    <a:pt x="49" y="64"/>
                    <a:pt x="50" y="63"/>
                  </a:cubicBezTo>
                  <a:cubicBezTo>
                    <a:pt x="51" y="63"/>
                    <a:pt x="52" y="62"/>
                    <a:pt x="54" y="61"/>
                  </a:cubicBezTo>
                  <a:cubicBezTo>
                    <a:pt x="53" y="53"/>
                    <a:pt x="52" y="46"/>
                    <a:pt x="50" y="39"/>
                  </a:cubicBezTo>
                  <a:cubicBezTo>
                    <a:pt x="48" y="32"/>
                    <a:pt x="44" y="26"/>
                    <a:pt x="40" y="21"/>
                  </a:cubicBezTo>
                  <a:cubicBezTo>
                    <a:pt x="40" y="21"/>
                    <a:pt x="40" y="21"/>
                    <a:pt x="40" y="20"/>
                  </a:cubicBezTo>
                  <a:cubicBezTo>
                    <a:pt x="35" y="15"/>
                    <a:pt x="30" y="10"/>
                    <a:pt x="24" y="7"/>
                  </a:cubicBezTo>
                  <a:cubicBezTo>
                    <a:pt x="22" y="6"/>
                    <a:pt x="20" y="5"/>
                    <a:pt x="18" y="4"/>
                  </a:cubicBezTo>
                  <a:cubicBezTo>
                    <a:pt x="15" y="3"/>
                    <a:pt x="12" y="2"/>
                    <a:pt x="10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5" y="2"/>
                    <a:pt x="3" y="3"/>
                    <a:pt x="0" y="5"/>
                  </a:cubicBezTo>
                  <a:cubicBezTo>
                    <a:pt x="4" y="6"/>
                    <a:pt x="7" y="8"/>
                    <a:pt x="10" y="9"/>
                  </a:cubicBezTo>
                  <a:cubicBezTo>
                    <a:pt x="12" y="11"/>
                    <a:pt x="15" y="13"/>
                    <a:pt x="1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45"/>
            <p:cNvSpPr/>
            <p:nvPr/>
          </p:nvSpPr>
          <p:spPr bwMode="auto">
            <a:xfrm>
              <a:off x="7585075" y="5546725"/>
              <a:ext cx="150813" cy="131763"/>
            </a:xfrm>
            <a:custGeom>
              <a:avLst/>
              <a:gdLst>
                <a:gd name="T0" fmla="*/ 2 w 67"/>
                <a:gd name="T1" fmla="*/ 39 h 59"/>
                <a:gd name="T2" fmla="*/ 4 w 67"/>
                <a:gd name="T3" fmla="*/ 44 h 59"/>
                <a:gd name="T4" fmla="*/ 9 w 67"/>
                <a:gd name="T5" fmla="*/ 48 h 59"/>
                <a:gd name="T6" fmla="*/ 22 w 67"/>
                <a:gd name="T7" fmla="*/ 49 h 59"/>
                <a:gd name="T8" fmla="*/ 22 w 67"/>
                <a:gd name="T9" fmla="*/ 42 h 59"/>
                <a:gd name="T10" fmla="*/ 24 w 67"/>
                <a:gd name="T11" fmla="*/ 38 h 59"/>
                <a:gd name="T12" fmla="*/ 26 w 67"/>
                <a:gd name="T13" fmla="*/ 36 h 59"/>
                <a:gd name="T14" fmla="*/ 33 w 67"/>
                <a:gd name="T15" fmla="*/ 31 h 59"/>
                <a:gd name="T16" fmla="*/ 43 w 67"/>
                <a:gd name="T17" fmla="*/ 30 h 59"/>
                <a:gd name="T18" fmla="*/ 45 w 67"/>
                <a:gd name="T19" fmla="*/ 33 h 59"/>
                <a:gd name="T20" fmla="*/ 42 w 67"/>
                <a:gd name="T21" fmla="*/ 35 h 59"/>
                <a:gd name="T22" fmla="*/ 33 w 67"/>
                <a:gd name="T23" fmla="*/ 36 h 59"/>
                <a:gd name="T24" fmla="*/ 29 w 67"/>
                <a:gd name="T25" fmla="*/ 39 h 59"/>
                <a:gd name="T26" fmla="*/ 27 w 67"/>
                <a:gd name="T27" fmla="*/ 44 h 59"/>
                <a:gd name="T28" fmla="*/ 27 w 67"/>
                <a:gd name="T29" fmla="*/ 49 h 59"/>
                <a:gd name="T30" fmla="*/ 33 w 67"/>
                <a:gd name="T31" fmla="*/ 56 h 59"/>
                <a:gd name="T32" fmla="*/ 34 w 67"/>
                <a:gd name="T33" fmla="*/ 57 h 59"/>
                <a:gd name="T34" fmla="*/ 45 w 67"/>
                <a:gd name="T35" fmla="*/ 58 h 59"/>
                <a:gd name="T36" fmla="*/ 51 w 67"/>
                <a:gd name="T37" fmla="*/ 56 h 59"/>
                <a:gd name="T38" fmla="*/ 52 w 67"/>
                <a:gd name="T39" fmla="*/ 55 h 59"/>
                <a:gd name="T40" fmla="*/ 54 w 67"/>
                <a:gd name="T41" fmla="*/ 51 h 59"/>
                <a:gd name="T42" fmla="*/ 55 w 67"/>
                <a:gd name="T43" fmla="*/ 34 h 59"/>
                <a:gd name="T44" fmla="*/ 56 w 67"/>
                <a:gd name="T45" fmla="*/ 32 h 59"/>
                <a:gd name="T46" fmla="*/ 60 w 67"/>
                <a:gd name="T47" fmla="*/ 29 h 59"/>
                <a:gd name="T48" fmla="*/ 63 w 67"/>
                <a:gd name="T49" fmla="*/ 26 h 59"/>
                <a:gd name="T50" fmla="*/ 60 w 67"/>
                <a:gd name="T51" fmla="*/ 12 h 59"/>
                <a:gd name="T52" fmla="*/ 60 w 67"/>
                <a:gd name="T53" fmla="*/ 12 h 59"/>
                <a:gd name="T54" fmla="*/ 52 w 67"/>
                <a:gd name="T55" fmla="*/ 6 h 59"/>
                <a:gd name="T56" fmla="*/ 38 w 67"/>
                <a:gd name="T57" fmla="*/ 0 h 59"/>
                <a:gd name="T58" fmla="*/ 33 w 67"/>
                <a:gd name="T59" fmla="*/ 3 h 59"/>
                <a:gd name="T60" fmla="*/ 24 w 67"/>
                <a:gd name="T61" fmla="*/ 9 h 59"/>
                <a:gd name="T62" fmla="*/ 11 w 67"/>
                <a:gd name="T63" fmla="*/ 17 h 59"/>
                <a:gd name="T64" fmla="*/ 2 w 67"/>
                <a:gd name="T65" fmla="*/ 3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" h="59">
                  <a:moveTo>
                    <a:pt x="2" y="39"/>
                  </a:moveTo>
                  <a:cubicBezTo>
                    <a:pt x="2" y="41"/>
                    <a:pt x="3" y="43"/>
                    <a:pt x="4" y="44"/>
                  </a:cubicBezTo>
                  <a:cubicBezTo>
                    <a:pt x="5" y="46"/>
                    <a:pt x="7" y="47"/>
                    <a:pt x="9" y="48"/>
                  </a:cubicBezTo>
                  <a:cubicBezTo>
                    <a:pt x="12" y="50"/>
                    <a:pt x="16" y="50"/>
                    <a:pt x="22" y="49"/>
                  </a:cubicBezTo>
                  <a:cubicBezTo>
                    <a:pt x="22" y="47"/>
                    <a:pt x="22" y="45"/>
                    <a:pt x="22" y="42"/>
                  </a:cubicBezTo>
                  <a:cubicBezTo>
                    <a:pt x="23" y="41"/>
                    <a:pt x="23" y="39"/>
                    <a:pt x="24" y="38"/>
                  </a:cubicBezTo>
                  <a:cubicBezTo>
                    <a:pt x="25" y="37"/>
                    <a:pt x="25" y="36"/>
                    <a:pt x="26" y="36"/>
                  </a:cubicBezTo>
                  <a:cubicBezTo>
                    <a:pt x="28" y="34"/>
                    <a:pt x="30" y="32"/>
                    <a:pt x="33" y="31"/>
                  </a:cubicBezTo>
                  <a:cubicBezTo>
                    <a:pt x="36" y="30"/>
                    <a:pt x="39" y="30"/>
                    <a:pt x="43" y="30"/>
                  </a:cubicBezTo>
                  <a:cubicBezTo>
                    <a:pt x="44" y="30"/>
                    <a:pt x="45" y="32"/>
                    <a:pt x="45" y="33"/>
                  </a:cubicBezTo>
                  <a:cubicBezTo>
                    <a:pt x="44" y="34"/>
                    <a:pt x="43" y="35"/>
                    <a:pt x="42" y="35"/>
                  </a:cubicBezTo>
                  <a:cubicBezTo>
                    <a:pt x="39" y="35"/>
                    <a:pt x="36" y="35"/>
                    <a:pt x="33" y="36"/>
                  </a:cubicBezTo>
                  <a:cubicBezTo>
                    <a:pt x="32" y="37"/>
                    <a:pt x="30" y="38"/>
                    <a:pt x="29" y="39"/>
                  </a:cubicBezTo>
                  <a:cubicBezTo>
                    <a:pt x="28" y="40"/>
                    <a:pt x="27" y="42"/>
                    <a:pt x="27" y="44"/>
                  </a:cubicBezTo>
                  <a:cubicBezTo>
                    <a:pt x="26" y="45"/>
                    <a:pt x="26" y="47"/>
                    <a:pt x="27" y="49"/>
                  </a:cubicBezTo>
                  <a:cubicBezTo>
                    <a:pt x="27" y="52"/>
                    <a:pt x="29" y="55"/>
                    <a:pt x="33" y="56"/>
                  </a:cubicBezTo>
                  <a:cubicBezTo>
                    <a:pt x="33" y="57"/>
                    <a:pt x="33" y="57"/>
                    <a:pt x="34" y="57"/>
                  </a:cubicBezTo>
                  <a:cubicBezTo>
                    <a:pt x="38" y="58"/>
                    <a:pt x="42" y="59"/>
                    <a:pt x="45" y="58"/>
                  </a:cubicBezTo>
                  <a:cubicBezTo>
                    <a:pt x="47" y="58"/>
                    <a:pt x="49" y="57"/>
                    <a:pt x="51" y="56"/>
                  </a:cubicBezTo>
                  <a:cubicBezTo>
                    <a:pt x="51" y="55"/>
                    <a:pt x="51" y="55"/>
                    <a:pt x="52" y="55"/>
                  </a:cubicBezTo>
                  <a:cubicBezTo>
                    <a:pt x="53" y="54"/>
                    <a:pt x="54" y="52"/>
                    <a:pt x="54" y="51"/>
                  </a:cubicBezTo>
                  <a:cubicBezTo>
                    <a:pt x="56" y="46"/>
                    <a:pt x="56" y="41"/>
                    <a:pt x="55" y="34"/>
                  </a:cubicBezTo>
                  <a:cubicBezTo>
                    <a:pt x="55" y="34"/>
                    <a:pt x="55" y="32"/>
                    <a:pt x="56" y="32"/>
                  </a:cubicBezTo>
                  <a:cubicBezTo>
                    <a:pt x="57" y="31"/>
                    <a:pt x="58" y="30"/>
                    <a:pt x="60" y="29"/>
                  </a:cubicBezTo>
                  <a:cubicBezTo>
                    <a:pt x="61" y="28"/>
                    <a:pt x="62" y="27"/>
                    <a:pt x="63" y="26"/>
                  </a:cubicBezTo>
                  <a:cubicBezTo>
                    <a:pt x="67" y="19"/>
                    <a:pt x="65" y="16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7" y="10"/>
                    <a:pt x="55" y="8"/>
                    <a:pt x="52" y="6"/>
                  </a:cubicBezTo>
                  <a:cubicBezTo>
                    <a:pt x="47" y="4"/>
                    <a:pt x="43" y="2"/>
                    <a:pt x="38" y="0"/>
                  </a:cubicBezTo>
                  <a:cubicBezTo>
                    <a:pt x="36" y="1"/>
                    <a:pt x="35" y="2"/>
                    <a:pt x="33" y="3"/>
                  </a:cubicBezTo>
                  <a:cubicBezTo>
                    <a:pt x="30" y="5"/>
                    <a:pt x="27" y="7"/>
                    <a:pt x="24" y="9"/>
                  </a:cubicBezTo>
                  <a:cubicBezTo>
                    <a:pt x="20" y="12"/>
                    <a:pt x="16" y="15"/>
                    <a:pt x="11" y="17"/>
                  </a:cubicBezTo>
                  <a:cubicBezTo>
                    <a:pt x="3" y="23"/>
                    <a:pt x="0" y="28"/>
                    <a:pt x="2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46"/>
            <p:cNvSpPr/>
            <p:nvPr/>
          </p:nvSpPr>
          <p:spPr bwMode="auto">
            <a:xfrm>
              <a:off x="7126288" y="5897563"/>
              <a:ext cx="127000" cy="161925"/>
            </a:xfrm>
            <a:custGeom>
              <a:avLst/>
              <a:gdLst>
                <a:gd name="T0" fmla="*/ 11 w 56"/>
                <a:gd name="T1" fmla="*/ 3 h 72"/>
                <a:gd name="T2" fmla="*/ 9 w 56"/>
                <a:gd name="T3" fmla="*/ 4 h 72"/>
                <a:gd name="T4" fmla="*/ 1 w 56"/>
                <a:gd name="T5" fmla="*/ 15 h 72"/>
                <a:gd name="T6" fmla="*/ 1 w 56"/>
                <a:gd name="T7" fmla="*/ 32 h 72"/>
                <a:gd name="T8" fmla="*/ 9 w 56"/>
                <a:gd name="T9" fmla="*/ 49 h 72"/>
                <a:gd name="T10" fmla="*/ 30 w 56"/>
                <a:gd name="T11" fmla="*/ 69 h 72"/>
                <a:gd name="T12" fmla="*/ 42 w 56"/>
                <a:gd name="T13" fmla="*/ 72 h 72"/>
                <a:gd name="T14" fmla="*/ 50 w 56"/>
                <a:gd name="T15" fmla="*/ 71 h 72"/>
                <a:gd name="T16" fmla="*/ 53 w 56"/>
                <a:gd name="T17" fmla="*/ 69 h 72"/>
                <a:gd name="T18" fmla="*/ 56 w 56"/>
                <a:gd name="T19" fmla="*/ 67 h 72"/>
                <a:gd name="T20" fmla="*/ 56 w 56"/>
                <a:gd name="T21" fmla="*/ 67 h 72"/>
                <a:gd name="T22" fmla="*/ 56 w 56"/>
                <a:gd name="T23" fmla="*/ 67 h 72"/>
                <a:gd name="T24" fmla="*/ 50 w 56"/>
                <a:gd name="T25" fmla="*/ 64 h 72"/>
                <a:gd name="T26" fmla="*/ 49 w 56"/>
                <a:gd name="T27" fmla="*/ 63 h 72"/>
                <a:gd name="T28" fmla="*/ 42 w 56"/>
                <a:gd name="T29" fmla="*/ 58 h 72"/>
                <a:gd name="T30" fmla="*/ 39 w 56"/>
                <a:gd name="T31" fmla="*/ 55 h 72"/>
                <a:gd name="T32" fmla="*/ 30 w 56"/>
                <a:gd name="T33" fmla="*/ 45 h 72"/>
                <a:gd name="T34" fmla="*/ 15 w 56"/>
                <a:gd name="T35" fmla="*/ 0 h 72"/>
                <a:gd name="T36" fmla="*/ 11 w 56"/>
                <a:gd name="T37" fmla="*/ 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72">
                  <a:moveTo>
                    <a:pt x="11" y="3"/>
                  </a:moveTo>
                  <a:cubicBezTo>
                    <a:pt x="10" y="3"/>
                    <a:pt x="9" y="4"/>
                    <a:pt x="9" y="4"/>
                  </a:cubicBezTo>
                  <a:cubicBezTo>
                    <a:pt x="5" y="7"/>
                    <a:pt x="3" y="11"/>
                    <a:pt x="1" y="15"/>
                  </a:cubicBezTo>
                  <a:cubicBezTo>
                    <a:pt x="0" y="20"/>
                    <a:pt x="0" y="26"/>
                    <a:pt x="1" y="32"/>
                  </a:cubicBezTo>
                  <a:cubicBezTo>
                    <a:pt x="3" y="38"/>
                    <a:pt x="5" y="44"/>
                    <a:pt x="9" y="49"/>
                  </a:cubicBezTo>
                  <a:cubicBezTo>
                    <a:pt x="14" y="58"/>
                    <a:pt x="22" y="65"/>
                    <a:pt x="30" y="69"/>
                  </a:cubicBezTo>
                  <a:cubicBezTo>
                    <a:pt x="34" y="71"/>
                    <a:pt x="38" y="72"/>
                    <a:pt x="42" y="72"/>
                  </a:cubicBezTo>
                  <a:cubicBezTo>
                    <a:pt x="45" y="72"/>
                    <a:pt x="47" y="72"/>
                    <a:pt x="50" y="71"/>
                  </a:cubicBezTo>
                  <a:cubicBezTo>
                    <a:pt x="51" y="70"/>
                    <a:pt x="52" y="70"/>
                    <a:pt x="53" y="69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4" y="66"/>
                    <a:pt x="52" y="65"/>
                    <a:pt x="50" y="64"/>
                  </a:cubicBezTo>
                  <a:cubicBezTo>
                    <a:pt x="50" y="64"/>
                    <a:pt x="49" y="64"/>
                    <a:pt x="49" y="63"/>
                  </a:cubicBezTo>
                  <a:cubicBezTo>
                    <a:pt x="47" y="62"/>
                    <a:pt x="44" y="60"/>
                    <a:pt x="42" y="58"/>
                  </a:cubicBezTo>
                  <a:cubicBezTo>
                    <a:pt x="41" y="57"/>
                    <a:pt x="40" y="56"/>
                    <a:pt x="39" y="55"/>
                  </a:cubicBezTo>
                  <a:cubicBezTo>
                    <a:pt x="36" y="52"/>
                    <a:pt x="33" y="49"/>
                    <a:pt x="30" y="45"/>
                  </a:cubicBezTo>
                  <a:cubicBezTo>
                    <a:pt x="20" y="32"/>
                    <a:pt x="14" y="16"/>
                    <a:pt x="15" y="0"/>
                  </a:cubicBezTo>
                  <a:cubicBezTo>
                    <a:pt x="14" y="1"/>
                    <a:pt x="12" y="2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47"/>
            <p:cNvSpPr/>
            <p:nvPr/>
          </p:nvSpPr>
          <p:spPr bwMode="auto">
            <a:xfrm>
              <a:off x="7427913" y="5972175"/>
              <a:ext cx="80963" cy="74613"/>
            </a:xfrm>
            <a:custGeom>
              <a:avLst/>
              <a:gdLst>
                <a:gd name="T0" fmla="*/ 11 w 36"/>
                <a:gd name="T1" fmla="*/ 32 h 33"/>
                <a:gd name="T2" fmla="*/ 18 w 36"/>
                <a:gd name="T3" fmla="*/ 30 h 33"/>
                <a:gd name="T4" fmla="*/ 24 w 36"/>
                <a:gd name="T5" fmla="*/ 27 h 33"/>
                <a:gd name="T6" fmla="*/ 36 w 36"/>
                <a:gd name="T7" fmla="*/ 9 h 33"/>
                <a:gd name="T8" fmla="*/ 36 w 36"/>
                <a:gd name="T9" fmla="*/ 9 h 33"/>
                <a:gd name="T10" fmla="*/ 25 w 36"/>
                <a:gd name="T11" fmla="*/ 4 h 33"/>
                <a:gd name="T12" fmla="*/ 22 w 36"/>
                <a:gd name="T13" fmla="*/ 1 h 33"/>
                <a:gd name="T14" fmla="*/ 19 w 36"/>
                <a:gd name="T15" fmla="*/ 0 h 33"/>
                <a:gd name="T16" fmla="*/ 18 w 36"/>
                <a:gd name="T17" fmla="*/ 1 h 33"/>
                <a:gd name="T18" fmla="*/ 11 w 36"/>
                <a:gd name="T19" fmla="*/ 15 h 33"/>
                <a:gd name="T20" fmla="*/ 10 w 36"/>
                <a:gd name="T21" fmla="*/ 18 h 33"/>
                <a:gd name="T22" fmla="*/ 7 w 36"/>
                <a:gd name="T23" fmla="*/ 22 h 33"/>
                <a:gd name="T24" fmla="*/ 3 w 36"/>
                <a:gd name="T25" fmla="*/ 28 h 33"/>
                <a:gd name="T26" fmla="*/ 0 w 36"/>
                <a:gd name="T27" fmla="*/ 32 h 33"/>
                <a:gd name="T28" fmla="*/ 3 w 36"/>
                <a:gd name="T29" fmla="*/ 33 h 33"/>
                <a:gd name="T30" fmla="*/ 7 w 36"/>
                <a:gd name="T31" fmla="*/ 32 h 33"/>
                <a:gd name="T32" fmla="*/ 11 w 36"/>
                <a:gd name="T33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3">
                  <a:moveTo>
                    <a:pt x="11" y="32"/>
                  </a:moveTo>
                  <a:cubicBezTo>
                    <a:pt x="14" y="32"/>
                    <a:pt x="16" y="31"/>
                    <a:pt x="18" y="30"/>
                  </a:cubicBezTo>
                  <a:cubicBezTo>
                    <a:pt x="21" y="30"/>
                    <a:pt x="22" y="29"/>
                    <a:pt x="24" y="27"/>
                  </a:cubicBezTo>
                  <a:cubicBezTo>
                    <a:pt x="30" y="24"/>
                    <a:pt x="34" y="18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2" y="9"/>
                    <a:pt x="28" y="7"/>
                    <a:pt x="25" y="4"/>
                  </a:cubicBezTo>
                  <a:cubicBezTo>
                    <a:pt x="24" y="3"/>
                    <a:pt x="23" y="2"/>
                    <a:pt x="22" y="1"/>
                  </a:cubicBezTo>
                  <a:cubicBezTo>
                    <a:pt x="21" y="1"/>
                    <a:pt x="20" y="1"/>
                    <a:pt x="19" y="0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7" y="6"/>
                    <a:pt x="14" y="11"/>
                    <a:pt x="11" y="15"/>
                  </a:cubicBezTo>
                  <a:cubicBezTo>
                    <a:pt x="11" y="16"/>
                    <a:pt x="11" y="17"/>
                    <a:pt x="10" y="18"/>
                  </a:cubicBezTo>
                  <a:cubicBezTo>
                    <a:pt x="9" y="19"/>
                    <a:pt x="8" y="21"/>
                    <a:pt x="7" y="22"/>
                  </a:cubicBezTo>
                  <a:cubicBezTo>
                    <a:pt x="6" y="24"/>
                    <a:pt x="5" y="26"/>
                    <a:pt x="3" y="28"/>
                  </a:cubicBezTo>
                  <a:cubicBezTo>
                    <a:pt x="2" y="30"/>
                    <a:pt x="1" y="31"/>
                    <a:pt x="0" y="32"/>
                  </a:cubicBezTo>
                  <a:cubicBezTo>
                    <a:pt x="1" y="33"/>
                    <a:pt x="2" y="33"/>
                    <a:pt x="3" y="33"/>
                  </a:cubicBezTo>
                  <a:cubicBezTo>
                    <a:pt x="5" y="33"/>
                    <a:pt x="6" y="32"/>
                    <a:pt x="7" y="32"/>
                  </a:cubicBezTo>
                  <a:cubicBezTo>
                    <a:pt x="9" y="32"/>
                    <a:pt x="10" y="32"/>
                    <a:pt x="11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48"/>
            <p:cNvSpPr/>
            <p:nvPr/>
          </p:nvSpPr>
          <p:spPr bwMode="auto">
            <a:xfrm>
              <a:off x="7446963" y="5870575"/>
              <a:ext cx="111125" cy="112713"/>
            </a:xfrm>
            <a:custGeom>
              <a:avLst/>
              <a:gdLst>
                <a:gd name="T0" fmla="*/ 37 w 50"/>
                <a:gd name="T1" fmla="*/ 47 h 50"/>
                <a:gd name="T2" fmla="*/ 39 w 50"/>
                <a:gd name="T3" fmla="*/ 44 h 50"/>
                <a:gd name="T4" fmla="*/ 42 w 50"/>
                <a:gd name="T5" fmla="*/ 44 h 50"/>
                <a:gd name="T6" fmla="*/ 46 w 50"/>
                <a:gd name="T7" fmla="*/ 46 h 50"/>
                <a:gd name="T8" fmla="*/ 50 w 50"/>
                <a:gd name="T9" fmla="*/ 45 h 50"/>
                <a:gd name="T10" fmla="*/ 36 w 50"/>
                <a:gd name="T11" fmla="*/ 0 h 50"/>
                <a:gd name="T12" fmla="*/ 30 w 50"/>
                <a:gd name="T13" fmla="*/ 4 h 50"/>
                <a:gd name="T14" fmla="*/ 35 w 50"/>
                <a:gd name="T15" fmla="*/ 9 h 50"/>
                <a:gd name="T16" fmla="*/ 29 w 50"/>
                <a:gd name="T17" fmla="*/ 14 h 50"/>
                <a:gd name="T18" fmla="*/ 24 w 50"/>
                <a:gd name="T19" fmla="*/ 9 h 50"/>
                <a:gd name="T20" fmla="*/ 25 w 50"/>
                <a:gd name="T21" fmla="*/ 8 h 50"/>
                <a:gd name="T22" fmla="*/ 10 w 50"/>
                <a:gd name="T23" fmla="*/ 18 h 50"/>
                <a:gd name="T24" fmla="*/ 3 w 50"/>
                <a:gd name="T25" fmla="*/ 22 h 50"/>
                <a:gd name="T26" fmla="*/ 1 w 50"/>
                <a:gd name="T27" fmla="*/ 24 h 50"/>
                <a:gd name="T28" fmla="*/ 3 w 50"/>
                <a:gd name="T29" fmla="*/ 36 h 50"/>
                <a:gd name="T30" fmla="*/ 3 w 50"/>
                <a:gd name="T31" fmla="*/ 36 h 50"/>
                <a:gd name="T32" fmla="*/ 10 w 50"/>
                <a:gd name="T33" fmla="*/ 41 h 50"/>
                <a:gd name="T34" fmla="*/ 16 w 50"/>
                <a:gd name="T35" fmla="*/ 42 h 50"/>
                <a:gd name="T36" fmla="*/ 17 w 50"/>
                <a:gd name="T37" fmla="*/ 43 h 50"/>
                <a:gd name="T38" fmla="*/ 20 w 50"/>
                <a:gd name="T39" fmla="*/ 45 h 50"/>
                <a:gd name="T40" fmla="*/ 28 w 50"/>
                <a:gd name="T41" fmla="*/ 50 h 50"/>
                <a:gd name="T42" fmla="*/ 37 w 50"/>
                <a:gd name="T43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" h="50">
                  <a:moveTo>
                    <a:pt x="37" y="47"/>
                  </a:moveTo>
                  <a:cubicBezTo>
                    <a:pt x="37" y="46"/>
                    <a:pt x="38" y="45"/>
                    <a:pt x="39" y="44"/>
                  </a:cubicBezTo>
                  <a:cubicBezTo>
                    <a:pt x="40" y="44"/>
                    <a:pt x="41" y="44"/>
                    <a:pt x="42" y="44"/>
                  </a:cubicBezTo>
                  <a:cubicBezTo>
                    <a:pt x="43" y="45"/>
                    <a:pt x="45" y="46"/>
                    <a:pt x="46" y="46"/>
                  </a:cubicBezTo>
                  <a:cubicBezTo>
                    <a:pt x="47" y="46"/>
                    <a:pt x="49" y="45"/>
                    <a:pt x="50" y="45"/>
                  </a:cubicBezTo>
                  <a:cubicBezTo>
                    <a:pt x="48" y="28"/>
                    <a:pt x="43" y="13"/>
                    <a:pt x="36" y="0"/>
                  </a:cubicBezTo>
                  <a:cubicBezTo>
                    <a:pt x="34" y="1"/>
                    <a:pt x="32" y="3"/>
                    <a:pt x="30" y="4"/>
                  </a:cubicBezTo>
                  <a:cubicBezTo>
                    <a:pt x="33" y="4"/>
                    <a:pt x="35" y="6"/>
                    <a:pt x="35" y="9"/>
                  </a:cubicBezTo>
                  <a:cubicBezTo>
                    <a:pt x="35" y="12"/>
                    <a:pt x="32" y="14"/>
                    <a:pt x="29" y="14"/>
                  </a:cubicBezTo>
                  <a:cubicBezTo>
                    <a:pt x="27" y="14"/>
                    <a:pt x="24" y="12"/>
                    <a:pt x="24" y="9"/>
                  </a:cubicBezTo>
                  <a:cubicBezTo>
                    <a:pt x="24" y="9"/>
                    <a:pt x="24" y="8"/>
                    <a:pt x="25" y="8"/>
                  </a:cubicBezTo>
                  <a:cubicBezTo>
                    <a:pt x="20" y="11"/>
                    <a:pt x="15" y="14"/>
                    <a:pt x="10" y="18"/>
                  </a:cubicBezTo>
                  <a:cubicBezTo>
                    <a:pt x="8" y="19"/>
                    <a:pt x="6" y="21"/>
                    <a:pt x="3" y="22"/>
                  </a:cubicBezTo>
                  <a:cubicBezTo>
                    <a:pt x="3" y="23"/>
                    <a:pt x="2" y="24"/>
                    <a:pt x="1" y="24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5" y="38"/>
                    <a:pt x="7" y="40"/>
                    <a:pt x="10" y="41"/>
                  </a:cubicBezTo>
                  <a:cubicBezTo>
                    <a:pt x="12" y="41"/>
                    <a:pt x="14" y="42"/>
                    <a:pt x="16" y="42"/>
                  </a:cubicBezTo>
                  <a:cubicBezTo>
                    <a:pt x="16" y="42"/>
                    <a:pt x="17" y="42"/>
                    <a:pt x="17" y="43"/>
                  </a:cubicBezTo>
                  <a:cubicBezTo>
                    <a:pt x="18" y="44"/>
                    <a:pt x="19" y="45"/>
                    <a:pt x="20" y="45"/>
                  </a:cubicBezTo>
                  <a:cubicBezTo>
                    <a:pt x="22" y="48"/>
                    <a:pt x="25" y="49"/>
                    <a:pt x="28" y="50"/>
                  </a:cubicBezTo>
                  <a:cubicBezTo>
                    <a:pt x="31" y="50"/>
                    <a:pt x="34" y="49"/>
                    <a:pt x="3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49"/>
            <p:cNvSpPr/>
            <p:nvPr/>
          </p:nvSpPr>
          <p:spPr bwMode="auto">
            <a:xfrm>
              <a:off x="7167563" y="5859463"/>
              <a:ext cx="150813" cy="182563"/>
            </a:xfrm>
            <a:custGeom>
              <a:avLst/>
              <a:gdLst>
                <a:gd name="T0" fmla="*/ 2 w 67"/>
                <a:gd name="T1" fmla="*/ 14 h 81"/>
                <a:gd name="T2" fmla="*/ 12 w 67"/>
                <a:gd name="T3" fmla="*/ 54 h 81"/>
                <a:gd name="T4" fmla="*/ 24 w 67"/>
                <a:gd name="T5" fmla="*/ 69 h 81"/>
                <a:gd name="T6" fmla="*/ 32 w 67"/>
                <a:gd name="T7" fmla="*/ 76 h 81"/>
                <a:gd name="T8" fmla="*/ 33 w 67"/>
                <a:gd name="T9" fmla="*/ 76 h 81"/>
                <a:gd name="T10" fmla="*/ 38 w 67"/>
                <a:gd name="T11" fmla="*/ 79 h 81"/>
                <a:gd name="T12" fmla="*/ 42 w 67"/>
                <a:gd name="T13" fmla="*/ 81 h 81"/>
                <a:gd name="T14" fmla="*/ 45 w 67"/>
                <a:gd name="T15" fmla="*/ 79 h 81"/>
                <a:gd name="T16" fmla="*/ 67 w 67"/>
                <a:gd name="T17" fmla="*/ 64 h 81"/>
                <a:gd name="T18" fmla="*/ 45 w 67"/>
                <a:gd name="T19" fmla="*/ 50 h 81"/>
                <a:gd name="T20" fmla="*/ 38 w 67"/>
                <a:gd name="T21" fmla="*/ 42 h 81"/>
                <a:gd name="T22" fmla="*/ 35 w 67"/>
                <a:gd name="T23" fmla="*/ 39 h 81"/>
                <a:gd name="T24" fmla="*/ 32 w 67"/>
                <a:gd name="T25" fmla="*/ 34 h 81"/>
                <a:gd name="T26" fmla="*/ 24 w 67"/>
                <a:gd name="T27" fmla="*/ 13 h 81"/>
                <a:gd name="T28" fmla="*/ 22 w 67"/>
                <a:gd name="T29" fmla="*/ 0 h 81"/>
                <a:gd name="T30" fmla="*/ 12 w 67"/>
                <a:gd name="T31" fmla="*/ 6 h 81"/>
                <a:gd name="T32" fmla="*/ 2 w 67"/>
                <a:gd name="T33" fmla="*/ 1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81">
                  <a:moveTo>
                    <a:pt x="2" y="14"/>
                  </a:moveTo>
                  <a:cubicBezTo>
                    <a:pt x="0" y="27"/>
                    <a:pt x="4" y="42"/>
                    <a:pt x="12" y="54"/>
                  </a:cubicBezTo>
                  <a:cubicBezTo>
                    <a:pt x="15" y="60"/>
                    <a:pt x="19" y="65"/>
                    <a:pt x="24" y="69"/>
                  </a:cubicBezTo>
                  <a:cubicBezTo>
                    <a:pt x="27" y="71"/>
                    <a:pt x="29" y="74"/>
                    <a:pt x="32" y="76"/>
                  </a:cubicBezTo>
                  <a:cubicBezTo>
                    <a:pt x="32" y="76"/>
                    <a:pt x="33" y="76"/>
                    <a:pt x="33" y="76"/>
                  </a:cubicBezTo>
                  <a:cubicBezTo>
                    <a:pt x="35" y="77"/>
                    <a:pt x="36" y="78"/>
                    <a:pt x="38" y="79"/>
                  </a:cubicBezTo>
                  <a:cubicBezTo>
                    <a:pt x="39" y="80"/>
                    <a:pt x="41" y="80"/>
                    <a:pt x="42" y="81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58" y="60"/>
                    <a:pt x="51" y="56"/>
                    <a:pt x="45" y="50"/>
                  </a:cubicBezTo>
                  <a:cubicBezTo>
                    <a:pt x="42" y="47"/>
                    <a:pt x="40" y="45"/>
                    <a:pt x="38" y="42"/>
                  </a:cubicBezTo>
                  <a:cubicBezTo>
                    <a:pt x="37" y="41"/>
                    <a:pt x="36" y="40"/>
                    <a:pt x="35" y="39"/>
                  </a:cubicBezTo>
                  <a:cubicBezTo>
                    <a:pt x="34" y="37"/>
                    <a:pt x="33" y="36"/>
                    <a:pt x="32" y="34"/>
                  </a:cubicBezTo>
                  <a:cubicBezTo>
                    <a:pt x="28" y="28"/>
                    <a:pt x="26" y="20"/>
                    <a:pt x="24" y="13"/>
                  </a:cubicBezTo>
                  <a:cubicBezTo>
                    <a:pt x="23" y="9"/>
                    <a:pt x="22" y="4"/>
                    <a:pt x="22" y="0"/>
                  </a:cubicBezTo>
                  <a:cubicBezTo>
                    <a:pt x="19" y="2"/>
                    <a:pt x="15" y="4"/>
                    <a:pt x="12" y="6"/>
                  </a:cubicBezTo>
                  <a:cubicBezTo>
                    <a:pt x="9" y="9"/>
                    <a:pt x="5" y="11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50"/>
            <p:cNvSpPr/>
            <p:nvPr/>
          </p:nvSpPr>
          <p:spPr bwMode="auto">
            <a:xfrm>
              <a:off x="7720013" y="5826125"/>
              <a:ext cx="119063" cy="100013"/>
            </a:xfrm>
            <a:custGeom>
              <a:avLst/>
              <a:gdLst>
                <a:gd name="T0" fmla="*/ 50 w 53"/>
                <a:gd name="T1" fmla="*/ 20 h 45"/>
                <a:gd name="T2" fmla="*/ 53 w 53"/>
                <a:gd name="T3" fmla="*/ 17 h 45"/>
                <a:gd name="T4" fmla="*/ 53 w 53"/>
                <a:gd name="T5" fmla="*/ 14 h 45"/>
                <a:gd name="T6" fmla="*/ 50 w 53"/>
                <a:gd name="T7" fmla="*/ 8 h 45"/>
                <a:gd name="T8" fmla="*/ 50 w 53"/>
                <a:gd name="T9" fmla="*/ 8 h 45"/>
                <a:gd name="T10" fmla="*/ 44 w 53"/>
                <a:gd name="T11" fmla="*/ 6 h 45"/>
                <a:gd name="T12" fmla="*/ 39 w 53"/>
                <a:gd name="T13" fmla="*/ 6 h 45"/>
                <a:gd name="T14" fmla="*/ 37 w 53"/>
                <a:gd name="T15" fmla="*/ 6 h 45"/>
                <a:gd name="T16" fmla="*/ 32 w 53"/>
                <a:gd name="T17" fmla="*/ 2 h 45"/>
                <a:gd name="T18" fmla="*/ 26 w 53"/>
                <a:gd name="T19" fmla="*/ 1 h 45"/>
                <a:gd name="T20" fmla="*/ 22 w 53"/>
                <a:gd name="T21" fmla="*/ 1 h 45"/>
                <a:gd name="T22" fmla="*/ 18 w 53"/>
                <a:gd name="T23" fmla="*/ 2 h 45"/>
                <a:gd name="T24" fmla="*/ 12 w 53"/>
                <a:gd name="T25" fmla="*/ 6 h 45"/>
                <a:gd name="T26" fmla="*/ 8 w 53"/>
                <a:gd name="T27" fmla="*/ 15 h 45"/>
                <a:gd name="T28" fmla="*/ 7 w 53"/>
                <a:gd name="T29" fmla="*/ 17 h 45"/>
                <a:gd name="T30" fmla="*/ 6 w 53"/>
                <a:gd name="T31" fmla="*/ 19 h 45"/>
                <a:gd name="T32" fmla="*/ 1 w 53"/>
                <a:gd name="T33" fmla="*/ 28 h 45"/>
                <a:gd name="T34" fmla="*/ 1 w 53"/>
                <a:gd name="T35" fmla="*/ 34 h 45"/>
                <a:gd name="T36" fmla="*/ 4 w 53"/>
                <a:gd name="T37" fmla="*/ 39 h 45"/>
                <a:gd name="T38" fmla="*/ 6 w 53"/>
                <a:gd name="T39" fmla="*/ 41 h 45"/>
                <a:gd name="T40" fmla="*/ 15 w 53"/>
                <a:gd name="T41" fmla="*/ 45 h 45"/>
                <a:gd name="T42" fmla="*/ 22 w 53"/>
                <a:gd name="T43" fmla="*/ 40 h 45"/>
                <a:gd name="T44" fmla="*/ 31 w 53"/>
                <a:gd name="T45" fmla="*/ 33 h 45"/>
                <a:gd name="T46" fmla="*/ 30 w 53"/>
                <a:gd name="T47" fmla="*/ 34 h 45"/>
                <a:gd name="T48" fmla="*/ 25 w 53"/>
                <a:gd name="T49" fmla="*/ 28 h 45"/>
                <a:gd name="T50" fmla="*/ 30 w 53"/>
                <a:gd name="T51" fmla="*/ 22 h 45"/>
                <a:gd name="T52" fmla="*/ 32 w 53"/>
                <a:gd name="T53" fmla="*/ 22 h 45"/>
                <a:gd name="T54" fmla="*/ 36 w 53"/>
                <a:gd name="T55" fmla="*/ 28 h 45"/>
                <a:gd name="T56" fmla="*/ 35 w 53"/>
                <a:gd name="T57" fmla="*/ 31 h 45"/>
                <a:gd name="T58" fmla="*/ 50 w 53"/>
                <a:gd name="T59" fmla="*/ 2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3" h="45">
                  <a:moveTo>
                    <a:pt x="50" y="20"/>
                  </a:moveTo>
                  <a:cubicBezTo>
                    <a:pt x="51" y="19"/>
                    <a:pt x="52" y="18"/>
                    <a:pt x="53" y="17"/>
                  </a:cubicBezTo>
                  <a:cubicBezTo>
                    <a:pt x="53" y="16"/>
                    <a:pt x="53" y="15"/>
                    <a:pt x="53" y="14"/>
                  </a:cubicBezTo>
                  <a:cubicBezTo>
                    <a:pt x="53" y="12"/>
                    <a:pt x="52" y="10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7"/>
                    <a:pt x="47" y="6"/>
                    <a:pt x="44" y="6"/>
                  </a:cubicBezTo>
                  <a:cubicBezTo>
                    <a:pt x="42" y="6"/>
                    <a:pt x="41" y="6"/>
                    <a:pt x="39" y="6"/>
                  </a:cubicBezTo>
                  <a:cubicBezTo>
                    <a:pt x="38" y="6"/>
                    <a:pt x="37" y="6"/>
                    <a:pt x="37" y="6"/>
                  </a:cubicBezTo>
                  <a:cubicBezTo>
                    <a:pt x="35" y="4"/>
                    <a:pt x="33" y="3"/>
                    <a:pt x="32" y="2"/>
                  </a:cubicBezTo>
                  <a:cubicBezTo>
                    <a:pt x="30" y="1"/>
                    <a:pt x="28" y="1"/>
                    <a:pt x="26" y="1"/>
                  </a:cubicBezTo>
                  <a:cubicBezTo>
                    <a:pt x="24" y="0"/>
                    <a:pt x="23" y="0"/>
                    <a:pt x="22" y="1"/>
                  </a:cubicBezTo>
                  <a:cubicBezTo>
                    <a:pt x="21" y="1"/>
                    <a:pt x="19" y="1"/>
                    <a:pt x="18" y="2"/>
                  </a:cubicBezTo>
                  <a:cubicBezTo>
                    <a:pt x="16" y="3"/>
                    <a:pt x="14" y="4"/>
                    <a:pt x="12" y="6"/>
                  </a:cubicBezTo>
                  <a:cubicBezTo>
                    <a:pt x="10" y="8"/>
                    <a:pt x="8" y="12"/>
                    <a:pt x="8" y="15"/>
                  </a:cubicBezTo>
                  <a:cubicBezTo>
                    <a:pt x="8" y="16"/>
                    <a:pt x="7" y="17"/>
                    <a:pt x="7" y="17"/>
                  </a:cubicBezTo>
                  <a:cubicBezTo>
                    <a:pt x="7" y="17"/>
                    <a:pt x="6" y="18"/>
                    <a:pt x="6" y="19"/>
                  </a:cubicBezTo>
                  <a:cubicBezTo>
                    <a:pt x="3" y="21"/>
                    <a:pt x="1" y="24"/>
                    <a:pt x="1" y="28"/>
                  </a:cubicBezTo>
                  <a:cubicBezTo>
                    <a:pt x="0" y="30"/>
                    <a:pt x="0" y="32"/>
                    <a:pt x="1" y="34"/>
                  </a:cubicBezTo>
                  <a:cubicBezTo>
                    <a:pt x="1" y="36"/>
                    <a:pt x="2" y="38"/>
                    <a:pt x="4" y="39"/>
                  </a:cubicBezTo>
                  <a:cubicBezTo>
                    <a:pt x="4" y="40"/>
                    <a:pt x="5" y="40"/>
                    <a:pt x="6" y="41"/>
                  </a:cubicBezTo>
                  <a:cubicBezTo>
                    <a:pt x="8" y="43"/>
                    <a:pt x="11" y="44"/>
                    <a:pt x="15" y="45"/>
                  </a:cubicBezTo>
                  <a:cubicBezTo>
                    <a:pt x="18" y="44"/>
                    <a:pt x="20" y="42"/>
                    <a:pt x="22" y="40"/>
                  </a:cubicBezTo>
                  <a:cubicBezTo>
                    <a:pt x="25" y="38"/>
                    <a:pt x="28" y="36"/>
                    <a:pt x="31" y="33"/>
                  </a:cubicBezTo>
                  <a:cubicBezTo>
                    <a:pt x="31" y="34"/>
                    <a:pt x="31" y="34"/>
                    <a:pt x="30" y="34"/>
                  </a:cubicBezTo>
                  <a:cubicBezTo>
                    <a:pt x="27" y="34"/>
                    <a:pt x="25" y="31"/>
                    <a:pt x="25" y="28"/>
                  </a:cubicBezTo>
                  <a:cubicBezTo>
                    <a:pt x="25" y="25"/>
                    <a:pt x="27" y="22"/>
                    <a:pt x="30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4" y="23"/>
                    <a:pt x="36" y="25"/>
                    <a:pt x="36" y="28"/>
                  </a:cubicBezTo>
                  <a:cubicBezTo>
                    <a:pt x="36" y="29"/>
                    <a:pt x="36" y="30"/>
                    <a:pt x="35" y="31"/>
                  </a:cubicBezTo>
                  <a:cubicBezTo>
                    <a:pt x="40" y="27"/>
                    <a:pt x="45" y="23"/>
                    <a:pt x="5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51"/>
            <p:cNvSpPr/>
            <p:nvPr/>
          </p:nvSpPr>
          <p:spPr bwMode="auto">
            <a:xfrm>
              <a:off x="7329488" y="5842000"/>
              <a:ext cx="155575" cy="125413"/>
            </a:xfrm>
            <a:custGeom>
              <a:avLst/>
              <a:gdLst>
                <a:gd name="T0" fmla="*/ 3 w 69"/>
                <a:gd name="T1" fmla="*/ 29 h 56"/>
                <a:gd name="T2" fmla="*/ 0 w 69"/>
                <a:gd name="T3" fmla="*/ 39 h 56"/>
                <a:gd name="T4" fmla="*/ 2 w 69"/>
                <a:gd name="T5" fmla="*/ 45 h 56"/>
                <a:gd name="T6" fmla="*/ 3 w 69"/>
                <a:gd name="T7" fmla="*/ 47 h 56"/>
                <a:gd name="T8" fmla="*/ 6 w 69"/>
                <a:gd name="T9" fmla="*/ 50 h 56"/>
                <a:gd name="T10" fmla="*/ 23 w 69"/>
                <a:gd name="T11" fmla="*/ 52 h 56"/>
                <a:gd name="T12" fmla="*/ 28 w 69"/>
                <a:gd name="T13" fmla="*/ 49 h 56"/>
                <a:gd name="T14" fmla="*/ 31 w 69"/>
                <a:gd name="T15" fmla="*/ 33 h 56"/>
                <a:gd name="T16" fmla="*/ 23 w 69"/>
                <a:gd name="T17" fmla="*/ 32 h 56"/>
                <a:gd name="T18" fmla="*/ 18 w 69"/>
                <a:gd name="T19" fmla="*/ 33 h 56"/>
                <a:gd name="T20" fmla="*/ 16 w 69"/>
                <a:gd name="T21" fmla="*/ 31 h 56"/>
                <a:gd name="T22" fmla="*/ 17 w 69"/>
                <a:gd name="T23" fmla="*/ 28 h 56"/>
                <a:gd name="T24" fmla="*/ 23 w 69"/>
                <a:gd name="T25" fmla="*/ 27 h 56"/>
                <a:gd name="T26" fmla="*/ 34 w 69"/>
                <a:gd name="T27" fmla="*/ 29 h 56"/>
                <a:gd name="T28" fmla="*/ 40 w 69"/>
                <a:gd name="T29" fmla="*/ 41 h 56"/>
                <a:gd name="T30" fmla="*/ 47 w 69"/>
                <a:gd name="T31" fmla="*/ 36 h 56"/>
                <a:gd name="T32" fmla="*/ 51 w 69"/>
                <a:gd name="T33" fmla="*/ 33 h 56"/>
                <a:gd name="T34" fmla="*/ 55 w 69"/>
                <a:gd name="T35" fmla="*/ 30 h 56"/>
                <a:gd name="T36" fmla="*/ 62 w 69"/>
                <a:gd name="T37" fmla="*/ 25 h 56"/>
                <a:gd name="T38" fmla="*/ 69 w 69"/>
                <a:gd name="T39" fmla="*/ 21 h 56"/>
                <a:gd name="T40" fmla="*/ 62 w 69"/>
                <a:gd name="T41" fmla="*/ 8 h 56"/>
                <a:gd name="T42" fmla="*/ 60 w 69"/>
                <a:gd name="T43" fmla="*/ 6 h 56"/>
                <a:gd name="T44" fmla="*/ 55 w 69"/>
                <a:gd name="T45" fmla="*/ 4 h 56"/>
                <a:gd name="T46" fmla="*/ 51 w 69"/>
                <a:gd name="T47" fmla="*/ 4 h 56"/>
                <a:gd name="T48" fmla="*/ 47 w 69"/>
                <a:gd name="T49" fmla="*/ 4 h 56"/>
                <a:gd name="T50" fmla="*/ 40 w 69"/>
                <a:gd name="T51" fmla="*/ 6 h 56"/>
                <a:gd name="T52" fmla="*/ 37 w 69"/>
                <a:gd name="T53" fmla="*/ 5 h 56"/>
                <a:gd name="T54" fmla="*/ 25 w 69"/>
                <a:gd name="T55" fmla="*/ 0 h 56"/>
                <a:gd name="T56" fmla="*/ 23 w 69"/>
                <a:gd name="T57" fmla="*/ 0 h 56"/>
                <a:gd name="T58" fmla="*/ 15 w 69"/>
                <a:gd name="T59" fmla="*/ 1 h 56"/>
                <a:gd name="T60" fmla="*/ 8 w 69"/>
                <a:gd name="T61" fmla="*/ 9 h 56"/>
                <a:gd name="T62" fmla="*/ 6 w 69"/>
                <a:gd name="T63" fmla="*/ 24 h 56"/>
                <a:gd name="T64" fmla="*/ 6 w 69"/>
                <a:gd name="T65" fmla="*/ 25 h 56"/>
                <a:gd name="T66" fmla="*/ 3 w 69"/>
                <a:gd name="T67" fmla="*/ 2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" h="56">
                  <a:moveTo>
                    <a:pt x="3" y="29"/>
                  </a:moveTo>
                  <a:cubicBezTo>
                    <a:pt x="1" y="32"/>
                    <a:pt x="0" y="36"/>
                    <a:pt x="0" y="39"/>
                  </a:cubicBezTo>
                  <a:cubicBezTo>
                    <a:pt x="0" y="41"/>
                    <a:pt x="1" y="43"/>
                    <a:pt x="2" y="45"/>
                  </a:cubicBezTo>
                  <a:cubicBezTo>
                    <a:pt x="2" y="46"/>
                    <a:pt x="3" y="47"/>
                    <a:pt x="3" y="47"/>
                  </a:cubicBezTo>
                  <a:cubicBezTo>
                    <a:pt x="4" y="48"/>
                    <a:pt x="5" y="49"/>
                    <a:pt x="6" y="50"/>
                  </a:cubicBezTo>
                  <a:cubicBezTo>
                    <a:pt x="13" y="56"/>
                    <a:pt x="18" y="55"/>
                    <a:pt x="23" y="52"/>
                  </a:cubicBezTo>
                  <a:cubicBezTo>
                    <a:pt x="25" y="51"/>
                    <a:pt x="26" y="50"/>
                    <a:pt x="28" y="49"/>
                  </a:cubicBezTo>
                  <a:cubicBezTo>
                    <a:pt x="33" y="45"/>
                    <a:pt x="40" y="39"/>
                    <a:pt x="31" y="33"/>
                  </a:cubicBezTo>
                  <a:cubicBezTo>
                    <a:pt x="29" y="32"/>
                    <a:pt x="27" y="31"/>
                    <a:pt x="23" y="32"/>
                  </a:cubicBezTo>
                  <a:cubicBezTo>
                    <a:pt x="22" y="32"/>
                    <a:pt x="20" y="32"/>
                    <a:pt x="18" y="33"/>
                  </a:cubicBezTo>
                  <a:cubicBezTo>
                    <a:pt x="17" y="33"/>
                    <a:pt x="16" y="32"/>
                    <a:pt x="16" y="31"/>
                  </a:cubicBezTo>
                  <a:cubicBezTo>
                    <a:pt x="15" y="30"/>
                    <a:pt x="16" y="29"/>
                    <a:pt x="17" y="28"/>
                  </a:cubicBezTo>
                  <a:cubicBezTo>
                    <a:pt x="19" y="28"/>
                    <a:pt x="21" y="27"/>
                    <a:pt x="23" y="27"/>
                  </a:cubicBezTo>
                  <a:cubicBezTo>
                    <a:pt x="27" y="27"/>
                    <a:pt x="31" y="27"/>
                    <a:pt x="34" y="29"/>
                  </a:cubicBezTo>
                  <a:cubicBezTo>
                    <a:pt x="37" y="32"/>
                    <a:pt x="39" y="35"/>
                    <a:pt x="40" y="41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7" y="15"/>
                    <a:pt x="65" y="11"/>
                    <a:pt x="62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8" y="5"/>
                    <a:pt x="57" y="4"/>
                    <a:pt x="55" y="4"/>
                  </a:cubicBezTo>
                  <a:cubicBezTo>
                    <a:pt x="54" y="4"/>
                    <a:pt x="53" y="4"/>
                    <a:pt x="51" y="4"/>
                  </a:cubicBezTo>
                  <a:cubicBezTo>
                    <a:pt x="50" y="4"/>
                    <a:pt x="49" y="4"/>
                    <a:pt x="47" y="4"/>
                  </a:cubicBezTo>
                  <a:cubicBezTo>
                    <a:pt x="45" y="4"/>
                    <a:pt x="42" y="5"/>
                    <a:pt x="40" y="6"/>
                  </a:cubicBezTo>
                  <a:cubicBezTo>
                    <a:pt x="39" y="6"/>
                    <a:pt x="38" y="6"/>
                    <a:pt x="37" y="5"/>
                  </a:cubicBezTo>
                  <a:cubicBezTo>
                    <a:pt x="33" y="2"/>
                    <a:pt x="29" y="0"/>
                    <a:pt x="25" y="0"/>
                  </a:cubicBezTo>
                  <a:cubicBezTo>
                    <a:pt x="25" y="0"/>
                    <a:pt x="24" y="0"/>
                    <a:pt x="23" y="0"/>
                  </a:cubicBezTo>
                  <a:cubicBezTo>
                    <a:pt x="20" y="0"/>
                    <a:pt x="18" y="0"/>
                    <a:pt x="15" y="1"/>
                  </a:cubicBezTo>
                  <a:cubicBezTo>
                    <a:pt x="12" y="3"/>
                    <a:pt x="10" y="6"/>
                    <a:pt x="8" y="9"/>
                  </a:cubicBezTo>
                  <a:cubicBezTo>
                    <a:pt x="6" y="13"/>
                    <a:pt x="5" y="18"/>
                    <a:pt x="6" y="24"/>
                  </a:cubicBezTo>
                  <a:cubicBezTo>
                    <a:pt x="6" y="24"/>
                    <a:pt x="6" y="25"/>
                    <a:pt x="6" y="25"/>
                  </a:cubicBezTo>
                  <a:cubicBezTo>
                    <a:pt x="5" y="27"/>
                    <a:pt x="4" y="28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52"/>
            <p:cNvSpPr/>
            <p:nvPr/>
          </p:nvSpPr>
          <p:spPr bwMode="auto">
            <a:xfrm>
              <a:off x="7005638" y="6005513"/>
              <a:ext cx="141288" cy="122238"/>
            </a:xfrm>
            <a:custGeom>
              <a:avLst/>
              <a:gdLst>
                <a:gd name="T0" fmla="*/ 27 w 63"/>
                <a:gd name="T1" fmla="*/ 33 h 54"/>
                <a:gd name="T2" fmla="*/ 55 w 63"/>
                <a:gd name="T3" fmla="*/ 15 h 54"/>
                <a:gd name="T4" fmla="*/ 63 w 63"/>
                <a:gd name="T5" fmla="*/ 10 h 54"/>
                <a:gd name="T6" fmla="*/ 63 w 63"/>
                <a:gd name="T7" fmla="*/ 10 h 54"/>
                <a:gd name="T8" fmla="*/ 63 w 63"/>
                <a:gd name="T9" fmla="*/ 10 h 54"/>
                <a:gd name="T10" fmla="*/ 56 w 63"/>
                <a:gd name="T11" fmla="*/ 0 h 54"/>
                <a:gd name="T12" fmla="*/ 55 w 63"/>
                <a:gd name="T13" fmla="*/ 1 h 54"/>
                <a:gd name="T14" fmla="*/ 19 w 63"/>
                <a:gd name="T15" fmla="*/ 24 h 54"/>
                <a:gd name="T16" fmla="*/ 0 w 63"/>
                <a:gd name="T17" fmla="*/ 34 h 54"/>
                <a:gd name="T18" fmla="*/ 0 w 63"/>
                <a:gd name="T19" fmla="*/ 35 h 54"/>
                <a:gd name="T20" fmla="*/ 5 w 63"/>
                <a:gd name="T21" fmla="*/ 45 h 54"/>
                <a:gd name="T22" fmla="*/ 27 w 63"/>
                <a:gd name="T23" fmla="*/ 3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54">
                  <a:moveTo>
                    <a:pt x="27" y="33"/>
                  </a:moveTo>
                  <a:cubicBezTo>
                    <a:pt x="37" y="27"/>
                    <a:pt x="46" y="21"/>
                    <a:pt x="55" y="15"/>
                  </a:cubicBezTo>
                  <a:cubicBezTo>
                    <a:pt x="58" y="13"/>
                    <a:pt x="60" y="12"/>
                    <a:pt x="63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1"/>
                    <a:pt x="56" y="1"/>
                    <a:pt x="55" y="1"/>
                  </a:cubicBezTo>
                  <a:cubicBezTo>
                    <a:pt x="43" y="9"/>
                    <a:pt x="31" y="17"/>
                    <a:pt x="19" y="24"/>
                  </a:cubicBezTo>
                  <a:cubicBezTo>
                    <a:pt x="10" y="22"/>
                    <a:pt x="1" y="26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8"/>
                    <a:pt x="2" y="42"/>
                    <a:pt x="5" y="45"/>
                  </a:cubicBezTo>
                  <a:cubicBezTo>
                    <a:pt x="12" y="54"/>
                    <a:pt x="28" y="49"/>
                    <a:pt x="27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53"/>
            <p:cNvSpPr/>
            <p:nvPr/>
          </p:nvSpPr>
          <p:spPr bwMode="auto">
            <a:xfrm>
              <a:off x="7264400" y="5934075"/>
              <a:ext cx="195263" cy="136525"/>
            </a:xfrm>
            <a:custGeom>
              <a:avLst/>
              <a:gdLst>
                <a:gd name="T0" fmla="*/ 32 w 87"/>
                <a:gd name="T1" fmla="*/ 49 h 61"/>
                <a:gd name="T2" fmla="*/ 38 w 87"/>
                <a:gd name="T3" fmla="*/ 45 h 61"/>
                <a:gd name="T4" fmla="*/ 44 w 87"/>
                <a:gd name="T5" fmla="*/ 43 h 61"/>
                <a:gd name="T6" fmla="*/ 52 w 87"/>
                <a:gd name="T7" fmla="*/ 44 h 61"/>
                <a:gd name="T8" fmla="*/ 61 w 87"/>
                <a:gd name="T9" fmla="*/ 48 h 61"/>
                <a:gd name="T10" fmla="*/ 68 w 87"/>
                <a:gd name="T11" fmla="*/ 50 h 61"/>
                <a:gd name="T12" fmla="*/ 76 w 87"/>
                <a:gd name="T13" fmla="*/ 37 h 61"/>
                <a:gd name="T14" fmla="*/ 79 w 87"/>
                <a:gd name="T15" fmla="*/ 32 h 61"/>
                <a:gd name="T16" fmla="*/ 80 w 87"/>
                <a:gd name="T17" fmla="*/ 30 h 61"/>
                <a:gd name="T18" fmla="*/ 84 w 87"/>
                <a:gd name="T19" fmla="*/ 23 h 61"/>
                <a:gd name="T20" fmla="*/ 87 w 87"/>
                <a:gd name="T21" fmla="*/ 16 h 61"/>
                <a:gd name="T22" fmla="*/ 84 w 87"/>
                <a:gd name="T23" fmla="*/ 14 h 61"/>
                <a:gd name="T24" fmla="*/ 80 w 87"/>
                <a:gd name="T25" fmla="*/ 11 h 61"/>
                <a:gd name="T26" fmla="*/ 80 w 87"/>
                <a:gd name="T27" fmla="*/ 11 h 61"/>
                <a:gd name="T28" fmla="*/ 77 w 87"/>
                <a:gd name="T29" fmla="*/ 0 h 61"/>
                <a:gd name="T30" fmla="*/ 76 w 87"/>
                <a:gd name="T31" fmla="*/ 0 h 61"/>
                <a:gd name="T32" fmla="*/ 52 w 87"/>
                <a:gd name="T33" fmla="*/ 17 h 61"/>
                <a:gd name="T34" fmla="*/ 41 w 87"/>
                <a:gd name="T35" fmla="*/ 24 h 61"/>
                <a:gd name="T36" fmla="*/ 40 w 87"/>
                <a:gd name="T37" fmla="*/ 25 h 61"/>
                <a:gd name="T38" fmla="*/ 32 w 87"/>
                <a:gd name="T39" fmla="*/ 30 h 61"/>
                <a:gd name="T40" fmla="*/ 2 w 87"/>
                <a:gd name="T41" fmla="*/ 52 h 61"/>
                <a:gd name="T42" fmla="*/ 2 w 87"/>
                <a:gd name="T43" fmla="*/ 52 h 61"/>
                <a:gd name="T44" fmla="*/ 1 w 87"/>
                <a:gd name="T45" fmla="*/ 53 h 61"/>
                <a:gd name="T46" fmla="*/ 0 w 87"/>
                <a:gd name="T47" fmla="*/ 54 h 61"/>
                <a:gd name="T48" fmla="*/ 2 w 87"/>
                <a:gd name="T49" fmla="*/ 54 h 61"/>
                <a:gd name="T50" fmla="*/ 2 w 87"/>
                <a:gd name="T51" fmla="*/ 54 h 61"/>
                <a:gd name="T52" fmla="*/ 11 w 87"/>
                <a:gd name="T53" fmla="*/ 60 h 61"/>
                <a:gd name="T54" fmla="*/ 28 w 87"/>
                <a:gd name="T55" fmla="*/ 61 h 61"/>
                <a:gd name="T56" fmla="*/ 28 w 87"/>
                <a:gd name="T57" fmla="*/ 61 h 61"/>
                <a:gd name="T58" fmla="*/ 32 w 87"/>
                <a:gd name="T5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7" h="61">
                  <a:moveTo>
                    <a:pt x="32" y="49"/>
                  </a:moveTo>
                  <a:cubicBezTo>
                    <a:pt x="34" y="47"/>
                    <a:pt x="36" y="46"/>
                    <a:pt x="38" y="45"/>
                  </a:cubicBezTo>
                  <a:cubicBezTo>
                    <a:pt x="40" y="44"/>
                    <a:pt x="42" y="43"/>
                    <a:pt x="44" y="43"/>
                  </a:cubicBezTo>
                  <a:cubicBezTo>
                    <a:pt x="47" y="43"/>
                    <a:pt x="50" y="43"/>
                    <a:pt x="52" y="44"/>
                  </a:cubicBezTo>
                  <a:cubicBezTo>
                    <a:pt x="55" y="45"/>
                    <a:pt x="58" y="46"/>
                    <a:pt x="61" y="48"/>
                  </a:cubicBezTo>
                  <a:cubicBezTo>
                    <a:pt x="63" y="49"/>
                    <a:pt x="66" y="49"/>
                    <a:pt x="68" y="50"/>
                  </a:cubicBezTo>
                  <a:cubicBezTo>
                    <a:pt x="71" y="45"/>
                    <a:pt x="74" y="41"/>
                    <a:pt x="76" y="37"/>
                  </a:cubicBezTo>
                  <a:cubicBezTo>
                    <a:pt x="77" y="35"/>
                    <a:pt x="78" y="34"/>
                    <a:pt x="79" y="32"/>
                  </a:cubicBezTo>
                  <a:cubicBezTo>
                    <a:pt x="80" y="32"/>
                    <a:pt x="80" y="31"/>
                    <a:pt x="80" y="30"/>
                  </a:cubicBezTo>
                  <a:cubicBezTo>
                    <a:pt x="82" y="28"/>
                    <a:pt x="83" y="25"/>
                    <a:pt x="84" y="23"/>
                  </a:cubicBezTo>
                  <a:cubicBezTo>
                    <a:pt x="86" y="20"/>
                    <a:pt x="87" y="18"/>
                    <a:pt x="87" y="16"/>
                  </a:cubicBezTo>
                  <a:cubicBezTo>
                    <a:pt x="86" y="16"/>
                    <a:pt x="85" y="15"/>
                    <a:pt x="84" y="14"/>
                  </a:cubicBezTo>
                  <a:cubicBezTo>
                    <a:pt x="83" y="13"/>
                    <a:pt x="81" y="12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78" y="8"/>
                    <a:pt x="77" y="4"/>
                    <a:pt x="77" y="0"/>
                  </a:cubicBezTo>
                  <a:cubicBezTo>
                    <a:pt x="77" y="0"/>
                    <a:pt x="77" y="0"/>
                    <a:pt x="76" y="0"/>
                  </a:cubicBezTo>
                  <a:cubicBezTo>
                    <a:pt x="68" y="6"/>
                    <a:pt x="60" y="11"/>
                    <a:pt x="52" y="17"/>
                  </a:cubicBezTo>
                  <a:cubicBezTo>
                    <a:pt x="48" y="19"/>
                    <a:pt x="45" y="22"/>
                    <a:pt x="41" y="24"/>
                  </a:cubicBezTo>
                  <a:cubicBezTo>
                    <a:pt x="41" y="24"/>
                    <a:pt x="41" y="25"/>
                    <a:pt x="40" y="25"/>
                  </a:cubicBezTo>
                  <a:cubicBezTo>
                    <a:pt x="38" y="27"/>
                    <a:pt x="35" y="28"/>
                    <a:pt x="32" y="30"/>
                  </a:cubicBezTo>
                  <a:cubicBezTo>
                    <a:pt x="22" y="38"/>
                    <a:pt x="12" y="45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3"/>
                    <a:pt x="0" y="53"/>
                    <a:pt x="0" y="54"/>
                  </a:cubicBezTo>
                  <a:cubicBezTo>
                    <a:pt x="0" y="54"/>
                    <a:pt x="1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5" y="55"/>
                    <a:pt x="8" y="57"/>
                    <a:pt x="11" y="60"/>
                  </a:cubicBezTo>
                  <a:cubicBezTo>
                    <a:pt x="18" y="58"/>
                    <a:pt x="23" y="59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57"/>
                    <a:pt x="30" y="53"/>
                    <a:pt x="3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54"/>
            <p:cNvSpPr/>
            <p:nvPr/>
          </p:nvSpPr>
          <p:spPr bwMode="auto">
            <a:xfrm>
              <a:off x="7226300" y="5842000"/>
              <a:ext cx="115888" cy="153988"/>
            </a:xfrm>
            <a:custGeom>
              <a:avLst/>
              <a:gdLst>
                <a:gd name="T0" fmla="*/ 12 w 52"/>
                <a:gd name="T1" fmla="*/ 42 h 69"/>
                <a:gd name="T2" fmla="*/ 13 w 52"/>
                <a:gd name="T3" fmla="*/ 44 h 69"/>
                <a:gd name="T4" fmla="*/ 19 w 52"/>
                <a:gd name="T5" fmla="*/ 51 h 69"/>
                <a:gd name="T6" fmla="*/ 45 w 52"/>
                <a:gd name="T7" fmla="*/ 69 h 69"/>
                <a:gd name="T8" fmla="*/ 46 w 52"/>
                <a:gd name="T9" fmla="*/ 69 h 69"/>
                <a:gd name="T10" fmla="*/ 49 w 52"/>
                <a:gd name="T11" fmla="*/ 66 h 69"/>
                <a:gd name="T12" fmla="*/ 52 w 52"/>
                <a:gd name="T13" fmla="*/ 64 h 69"/>
                <a:gd name="T14" fmla="*/ 49 w 52"/>
                <a:gd name="T15" fmla="*/ 63 h 69"/>
                <a:gd name="T16" fmla="*/ 19 w 52"/>
                <a:gd name="T17" fmla="*/ 40 h 69"/>
                <a:gd name="T18" fmla="*/ 19 w 52"/>
                <a:gd name="T19" fmla="*/ 39 h 69"/>
                <a:gd name="T20" fmla="*/ 12 w 52"/>
                <a:gd name="T21" fmla="*/ 25 h 69"/>
                <a:gd name="T22" fmla="*/ 7 w 52"/>
                <a:gd name="T23" fmla="*/ 0 h 69"/>
                <a:gd name="T24" fmla="*/ 6 w 52"/>
                <a:gd name="T25" fmla="*/ 1 h 69"/>
                <a:gd name="T26" fmla="*/ 0 w 52"/>
                <a:gd name="T27" fmla="*/ 5 h 69"/>
                <a:gd name="T28" fmla="*/ 6 w 52"/>
                <a:gd name="T29" fmla="*/ 31 h 69"/>
                <a:gd name="T30" fmla="*/ 12 w 52"/>
                <a:gd name="T31" fmla="*/ 4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69">
                  <a:moveTo>
                    <a:pt x="12" y="42"/>
                  </a:moveTo>
                  <a:cubicBezTo>
                    <a:pt x="12" y="43"/>
                    <a:pt x="12" y="43"/>
                    <a:pt x="13" y="44"/>
                  </a:cubicBezTo>
                  <a:cubicBezTo>
                    <a:pt x="15" y="47"/>
                    <a:pt x="17" y="49"/>
                    <a:pt x="19" y="51"/>
                  </a:cubicBezTo>
                  <a:cubicBezTo>
                    <a:pt x="25" y="59"/>
                    <a:pt x="34" y="64"/>
                    <a:pt x="45" y="69"/>
                  </a:cubicBezTo>
                  <a:cubicBezTo>
                    <a:pt x="45" y="69"/>
                    <a:pt x="45" y="69"/>
                    <a:pt x="46" y="69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1" y="64"/>
                    <a:pt x="50" y="64"/>
                    <a:pt x="49" y="63"/>
                  </a:cubicBezTo>
                  <a:cubicBezTo>
                    <a:pt x="36" y="58"/>
                    <a:pt x="26" y="5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6" y="35"/>
                    <a:pt x="13" y="30"/>
                    <a:pt x="12" y="25"/>
                  </a:cubicBezTo>
                  <a:cubicBezTo>
                    <a:pt x="9" y="18"/>
                    <a:pt x="7" y="9"/>
                    <a:pt x="7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1" y="14"/>
                    <a:pt x="3" y="23"/>
                    <a:pt x="6" y="31"/>
                  </a:cubicBezTo>
                  <a:cubicBezTo>
                    <a:pt x="8" y="35"/>
                    <a:pt x="9" y="39"/>
                    <a:pt x="12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55"/>
            <p:cNvSpPr/>
            <p:nvPr/>
          </p:nvSpPr>
          <p:spPr bwMode="auto">
            <a:xfrm>
              <a:off x="7361238" y="5694363"/>
              <a:ext cx="301625" cy="414338"/>
            </a:xfrm>
            <a:custGeom>
              <a:avLst/>
              <a:gdLst>
                <a:gd name="T0" fmla="*/ 133 w 134"/>
                <a:gd name="T1" fmla="*/ 121 h 184"/>
                <a:gd name="T2" fmla="*/ 131 w 134"/>
                <a:gd name="T3" fmla="*/ 107 h 184"/>
                <a:gd name="T4" fmla="*/ 124 w 134"/>
                <a:gd name="T5" fmla="*/ 80 h 184"/>
                <a:gd name="T6" fmla="*/ 124 w 134"/>
                <a:gd name="T7" fmla="*/ 79 h 184"/>
                <a:gd name="T8" fmla="*/ 61 w 134"/>
                <a:gd name="T9" fmla="*/ 8 h 184"/>
                <a:gd name="T10" fmla="*/ 48 w 134"/>
                <a:gd name="T11" fmla="*/ 3 h 184"/>
                <a:gd name="T12" fmla="*/ 41 w 134"/>
                <a:gd name="T13" fmla="*/ 1 h 184"/>
                <a:gd name="T14" fmla="*/ 37 w 134"/>
                <a:gd name="T15" fmla="*/ 1 h 184"/>
                <a:gd name="T16" fmla="*/ 33 w 134"/>
                <a:gd name="T17" fmla="*/ 0 h 184"/>
                <a:gd name="T18" fmla="*/ 9 w 134"/>
                <a:gd name="T19" fmla="*/ 9 h 184"/>
                <a:gd name="T20" fmla="*/ 6 w 134"/>
                <a:gd name="T21" fmla="*/ 14 h 184"/>
                <a:gd name="T22" fmla="*/ 8 w 134"/>
                <a:gd name="T23" fmla="*/ 25 h 184"/>
                <a:gd name="T24" fmla="*/ 9 w 134"/>
                <a:gd name="T25" fmla="*/ 25 h 184"/>
                <a:gd name="T26" fmla="*/ 33 w 134"/>
                <a:gd name="T27" fmla="*/ 34 h 184"/>
                <a:gd name="T28" fmla="*/ 37 w 134"/>
                <a:gd name="T29" fmla="*/ 37 h 184"/>
                <a:gd name="T30" fmla="*/ 41 w 134"/>
                <a:gd name="T31" fmla="*/ 39 h 184"/>
                <a:gd name="T32" fmla="*/ 48 w 134"/>
                <a:gd name="T33" fmla="*/ 43 h 184"/>
                <a:gd name="T34" fmla="*/ 76 w 134"/>
                <a:gd name="T35" fmla="*/ 73 h 184"/>
                <a:gd name="T36" fmla="*/ 91 w 134"/>
                <a:gd name="T37" fmla="*/ 162 h 184"/>
                <a:gd name="T38" fmla="*/ 111 w 134"/>
                <a:gd name="T39" fmla="*/ 175 h 184"/>
                <a:gd name="T40" fmla="*/ 124 w 134"/>
                <a:gd name="T41" fmla="*/ 165 h 184"/>
                <a:gd name="T42" fmla="*/ 133 w 134"/>
                <a:gd name="T43" fmla="*/ 140 h 184"/>
                <a:gd name="T44" fmla="*/ 133 w 134"/>
                <a:gd name="T45" fmla="*/ 12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4" h="184">
                  <a:moveTo>
                    <a:pt x="133" y="121"/>
                  </a:moveTo>
                  <a:cubicBezTo>
                    <a:pt x="133" y="116"/>
                    <a:pt x="132" y="111"/>
                    <a:pt x="131" y="107"/>
                  </a:cubicBezTo>
                  <a:cubicBezTo>
                    <a:pt x="129" y="97"/>
                    <a:pt x="127" y="88"/>
                    <a:pt x="124" y="80"/>
                  </a:cubicBezTo>
                  <a:cubicBezTo>
                    <a:pt x="124" y="80"/>
                    <a:pt x="124" y="79"/>
                    <a:pt x="124" y="79"/>
                  </a:cubicBezTo>
                  <a:cubicBezTo>
                    <a:pt x="113" y="48"/>
                    <a:pt x="92" y="23"/>
                    <a:pt x="61" y="8"/>
                  </a:cubicBezTo>
                  <a:cubicBezTo>
                    <a:pt x="57" y="6"/>
                    <a:pt x="53" y="5"/>
                    <a:pt x="48" y="3"/>
                  </a:cubicBezTo>
                  <a:cubicBezTo>
                    <a:pt x="46" y="2"/>
                    <a:pt x="44" y="2"/>
                    <a:pt x="41" y="1"/>
                  </a:cubicBezTo>
                  <a:cubicBezTo>
                    <a:pt x="40" y="1"/>
                    <a:pt x="39" y="1"/>
                    <a:pt x="37" y="1"/>
                  </a:cubicBezTo>
                  <a:cubicBezTo>
                    <a:pt x="36" y="0"/>
                    <a:pt x="35" y="0"/>
                    <a:pt x="33" y="0"/>
                  </a:cubicBezTo>
                  <a:cubicBezTo>
                    <a:pt x="24" y="0"/>
                    <a:pt x="15" y="2"/>
                    <a:pt x="9" y="9"/>
                  </a:cubicBezTo>
                  <a:cubicBezTo>
                    <a:pt x="8" y="10"/>
                    <a:pt x="7" y="12"/>
                    <a:pt x="6" y="14"/>
                  </a:cubicBezTo>
                  <a:cubicBezTo>
                    <a:pt x="2" y="21"/>
                    <a:pt x="0" y="23"/>
                    <a:pt x="8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8" y="28"/>
                    <a:pt x="26" y="31"/>
                    <a:pt x="33" y="34"/>
                  </a:cubicBezTo>
                  <a:cubicBezTo>
                    <a:pt x="35" y="35"/>
                    <a:pt x="36" y="36"/>
                    <a:pt x="37" y="37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4" y="40"/>
                    <a:pt x="46" y="42"/>
                    <a:pt x="48" y="43"/>
                  </a:cubicBezTo>
                  <a:cubicBezTo>
                    <a:pt x="59" y="51"/>
                    <a:pt x="69" y="61"/>
                    <a:pt x="76" y="73"/>
                  </a:cubicBezTo>
                  <a:cubicBezTo>
                    <a:pt x="91" y="96"/>
                    <a:pt x="97" y="127"/>
                    <a:pt x="91" y="162"/>
                  </a:cubicBezTo>
                  <a:cubicBezTo>
                    <a:pt x="88" y="178"/>
                    <a:pt x="94" y="184"/>
                    <a:pt x="111" y="175"/>
                  </a:cubicBezTo>
                  <a:cubicBezTo>
                    <a:pt x="117" y="172"/>
                    <a:pt x="121" y="169"/>
                    <a:pt x="124" y="165"/>
                  </a:cubicBezTo>
                  <a:cubicBezTo>
                    <a:pt x="129" y="158"/>
                    <a:pt x="132" y="149"/>
                    <a:pt x="133" y="140"/>
                  </a:cubicBezTo>
                  <a:cubicBezTo>
                    <a:pt x="134" y="134"/>
                    <a:pt x="134" y="127"/>
                    <a:pt x="133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56"/>
            <p:cNvSpPr/>
            <p:nvPr/>
          </p:nvSpPr>
          <p:spPr bwMode="auto">
            <a:xfrm>
              <a:off x="7783513" y="5665788"/>
              <a:ext cx="141288" cy="160338"/>
            </a:xfrm>
            <a:custGeom>
              <a:avLst/>
              <a:gdLst>
                <a:gd name="T0" fmla="*/ 57 w 63"/>
                <a:gd name="T1" fmla="*/ 66 h 71"/>
                <a:gd name="T2" fmla="*/ 62 w 63"/>
                <a:gd name="T3" fmla="*/ 62 h 71"/>
                <a:gd name="T4" fmla="*/ 62 w 63"/>
                <a:gd name="T5" fmla="*/ 49 h 71"/>
                <a:gd name="T6" fmla="*/ 59 w 63"/>
                <a:gd name="T7" fmla="*/ 37 h 71"/>
                <a:gd name="T8" fmla="*/ 57 w 63"/>
                <a:gd name="T9" fmla="*/ 30 h 71"/>
                <a:gd name="T10" fmla="*/ 22 w 63"/>
                <a:gd name="T11" fmla="*/ 2 h 71"/>
                <a:gd name="T12" fmla="*/ 14 w 63"/>
                <a:gd name="T13" fmla="*/ 0 h 71"/>
                <a:gd name="T14" fmla="*/ 13 w 63"/>
                <a:gd name="T15" fmla="*/ 0 h 71"/>
                <a:gd name="T16" fmla="*/ 12 w 63"/>
                <a:gd name="T17" fmla="*/ 1 h 71"/>
                <a:gd name="T18" fmla="*/ 11 w 63"/>
                <a:gd name="T19" fmla="*/ 2 h 71"/>
                <a:gd name="T20" fmla="*/ 4 w 63"/>
                <a:gd name="T21" fmla="*/ 7 h 71"/>
                <a:gd name="T22" fmla="*/ 0 w 63"/>
                <a:gd name="T23" fmla="*/ 10 h 71"/>
                <a:gd name="T24" fmla="*/ 3 w 63"/>
                <a:gd name="T25" fmla="*/ 10 h 71"/>
                <a:gd name="T26" fmla="*/ 4 w 63"/>
                <a:gd name="T27" fmla="*/ 10 h 71"/>
                <a:gd name="T28" fmla="*/ 22 w 63"/>
                <a:gd name="T29" fmla="*/ 17 h 71"/>
                <a:gd name="T30" fmla="*/ 36 w 63"/>
                <a:gd name="T31" fmla="*/ 30 h 71"/>
                <a:gd name="T32" fmla="*/ 49 w 63"/>
                <a:gd name="T33" fmla="*/ 67 h 71"/>
                <a:gd name="T34" fmla="*/ 49 w 63"/>
                <a:gd name="T35" fmla="*/ 71 h 71"/>
                <a:gd name="T36" fmla="*/ 57 w 63"/>
                <a:gd name="T37" fmla="*/ 6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" h="71">
                  <a:moveTo>
                    <a:pt x="57" y="66"/>
                  </a:moveTo>
                  <a:cubicBezTo>
                    <a:pt x="59" y="65"/>
                    <a:pt x="61" y="63"/>
                    <a:pt x="62" y="62"/>
                  </a:cubicBezTo>
                  <a:cubicBezTo>
                    <a:pt x="63" y="58"/>
                    <a:pt x="63" y="54"/>
                    <a:pt x="62" y="49"/>
                  </a:cubicBezTo>
                  <a:cubicBezTo>
                    <a:pt x="62" y="45"/>
                    <a:pt x="61" y="41"/>
                    <a:pt x="59" y="37"/>
                  </a:cubicBezTo>
                  <a:cubicBezTo>
                    <a:pt x="59" y="34"/>
                    <a:pt x="58" y="32"/>
                    <a:pt x="57" y="30"/>
                  </a:cubicBezTo>
                  <a:cubicBezTo>
                    <a:pt x="50" y="16"/>
                    <a:pt x="37" y="6"/>
                    <a:pt x="22" y="2"/>
                  </a:cubicBezTo>
                  <a:cubicBezTo>
                    <a:pt x="20" y="1"/>
                    <a:pt x="17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10" y="11"/>
                    <a:pt x="17" y="14"/>
                    <a:pt x="22" y="17"/>
                  </a:cubicBezTo>
                  <a:cubicBezTo>
                    <a:pt x="27" y="21"/>
                    <a:pt x="32" y="25"/>
                    <a:pt x="36" y="30"/>
                  </a:cubicBezTo>
                  <a:cubicBezTo>
                    <a:pt x="44" y="40"/>
                    <a:pt x="49" y="53"/>
                    <a:pt x="49" y="67"/>
                  </a:cubicBezTo>
                  <a:cubicBezTo>
                    <a:pt x="49" y="68"/>
                    <a:pt x="49" y="70"/>
                    <a:pt x="49" y="71"/>
                  </a:cubicBezTo>
                  <a:cubicBezTo>
                    <a:pt x="52" y="70"/>
                    <a:pt x="54" y="68"/>
                    <a:pt x="57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57"/>
            <p:cNvSpPr/>
            <p:nvPr/>
          </p:nvSpPr>
          <p:spPr bwMode="auto">
            <a:xfrm>
              <a:off x="7620000" y="5697538"/>
              <a:ext cx="265113" cy="195263"/>
            </a:xfrm>
            <a:custGeom>
              <a:avLst/>
              <a:gdLst>
                <a:gd name="T0" fmla="*/ 103 w 118"/>
                <a:gd name="T1" fmla="*/ 71 h 87"/>
                <a:gd name="T2" fmla="*/ 118 w 118"/>
                <a:gd name="T3" fmla="*/ 53 h 87"/>
                <a:gd name="T4" fmla="*/ 95 w 118"/>
                <a:gd name="T5" fmla="*/ 9 h 87"/>
                <a:gd name="T6" fmla="*/ 76 w 118"/>
                <a:gd name="T7" fmla="*/ 1 h 87"/>
                <a:gd name="T8" fmla="*/ 67 w 118"/>
                <a:gd name="T9" fmla="*/ 0 h 87"/>
                <a:gd name="T10" fmla="*/ 51 w 118"/>
                <a:gd name="T11" fmla="*/ 12 h 87"/>
                <a:gd name="T12" fmla="*/ 37 w 118"/>
                <a:gd name="T13" fmla="*/ 22 h 87"/>
                <a:gd name="T14" fmla="*/ 9 w 118"/>
                <a:gd name="T15" fmla="*/ 41 h 87"/>
                <a:gd name="T16" fmla="*/ 9 w 118"/>
                <a:gd name="T17" fmla="*/ 66 h 87"/>
                <a:gd name="T18" fmla="*/ 17 w 118"/>
                <a:gd name="T19" fmla="*/ 87 h 87"/>
                <a:gd name="T20" fmla="*/ 19 w 118"/>
                <a:gd name="T21" fmla="*/ 85 h 87"/>
                <a:gd name="T22" fmla="*/ 27 w 118"/>
                <a:gd name="T23" fmla="*/ 77 h 87"/>
                <a:gd name="T24" fmla="*/ 35 w 118"/>
                <a:gd name="T25" fmla="*/ 70 h 87"/>
                <a:gd name="T26" fmla="*/ 37 w 118"/>
                <a:gd name="T27" fmla="*/ 68 h 87"/>
                <a:gd name="T28" fmla="*/ 40 w 118"/>
                <a:gd name="T29" fmla="*/ 57 h 87"/>
                <a:gd name="T30" fmla="*/ 44 w 118"/>
                <a:gd name="T31" fmla="*/ 56 h 87"/>
                <a:gd name="T32" fmla="*/ 45 w 118"/>
                <a:gd name="T33" fmla="*/ 62 h 87"/>
                <a:gd name="T34" fmla="*/ 40 w 118"/>
                <a:gd name="T35" fmla="*/ 72 h 87"/>
                <a:gd name="T36" fmla="*/ 37 w 118"/>
                <a:gd name="T37" fmla="*/ 75 h 87"/>
                <a:gd name="T38" fmla="*/ 29 w 118"/>
                <a:gd name="T39" fmla="*/ 81 h 87"/>
                <a:gd name="T40" fmla="*/ 42 w 118"/>
                <a:gd name="T41" fmla="*/ 79 h 87"/>
                <a:gd name="T42" fmla="*/ 45 w 118"/>
                <a:gd name="T43" fmla="*/ 76 h 87"/>
                <a:gd name="T44" fmla="*/ 51 w 118"/>
                <a:gd name="T45" fmla="*/ 64 h 87"/>
                <a:gd name="T46" fmla="*/ 61 w 118"/>
                <a:gd name="T47" fmla="*/ 54 h 87"/>
                <a:gd name="T48" fmla="*/ 62 w 118"/>
                <a:gd name="T49" fmla="*/ 52 h 87"/>
                <a:gd name="T50" fmla="*/ 65 w 118"/>
                <a:gd name="T51" fmla="*/ 36 h 87"/>
                <a:gd name="T52" fmla="*/ 68 w 118"/>
                <a:gd name="T53" fmla="*/ 31 h 87"/>
                <a:gd name="T54" fmla="*/ 76 w 118"/>
                <a:gd name="T55" fmla="*/ 16 h 87"/>
                <a:gd name="T56" fmla="*/ 78 w 118"/>
                <a:gd name="T57" fmla="*/ 19 h 87"/>
                <a:gd name="T58" fmla="*/ 72 w 118"/>
                <a:gd name="T59" fmla="*/ 33 h 87"/>
                <a:gd name="T60" fmla="*/ 67 w 118"/>
                <a:gd name="T61" fmla="*/ 44 h 87"/>
                <a:gd name="T62" fmla="*/ 67 w 118"/>
                <a:gd name="T63" fmla="*/ 52 h 87"/>
                <a:gd name="T64" fmla="*/ 67 w 118"/>
                <a:gd name="T65" fmla="*/ 53 h 87"/>
                <a:gd name="T66" fmla="*/ 74 w 118"/>
                <a:gd name="T67" fmla="*/ 53 h 87"/>
                <a:gd name="T68" fmla="*/ 77 w 118"/>
                <a:gd name="T69" fmla="*/ 51 h 87"/>
                <a:gd name="T70" fmla="*/ 95 w 118"/>
                <a:gd name="T71" fmla="*/ 37 h 87"/>
                <a:gd name="T72" fmla="*/ 104 w 118"/>
                <a:gd name="T73" fmla="*/ 31 h 87"/>
                <a:gd name="T74" fmla="*/ 95 w 118"/>
                <a:gd name="T75" fmla="*/ 43 h 87"/>
                <a:gd name="T76" fmla="*/ 79 w 118"/>
                <a:gd name="T77" fmla="*/ 55 h 87"/>
                <a:gd name="T78" fmla="*/ 89 w 118"/>
                <a:gd name="T79" fmla="*/ 58 h 87"/>
                <a:gd name="T80" fmla="*/ 98 w 118"/>
                <a:gd name="T81" fmla="*/ 6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8" h="87">
                  <a:moveTo>
                    <a:pt x="103" y="71"/>
                  </a:moveTo>
                  <a:cubicBezTo>
                    <a:pt x="103" y="71"/>
                    <a:pt x="103" y="71"/>
                    <a:pt x="103" y="71"/>
                  </a:cubicBezTo>
                  <a:cubicBezTo>
                    <a:pt x="108" y="68"/>
                    <a:pt x="112" y="64"/>
                    <a:pt x="117" y="61"/>
                  </a:cubicBezTo>
                  <a:cubicBezTo>
                    <a:pt x="117" y="58"/>
                    <a:pt x="118" y="56"/>
                    <a:pt x="118" y="53"/>
                  </a:cubicBezTo>
                  <a:cubicBezTo>
                    <a:pt x="117" y="40"/>
                    <a:pt x="113" y="28"/>
                    <a:pt x="105" y="18"/>
                  </a:cubicBezTo>
                  <a:cubicBezTo>
                    <a:pt x="102" y="15"/>
                    <a:pt x="99" y="12"/>
                    <a:pt x="95" y="9"/>
                  </a:cubicBezTo>
                  <a:cubicBezTo>
                    <a:pt x="90" y="5"/>
                    <a:pt x="84" y="2"/>
                    <a:pt x="77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3" y="0"/>
                    <a:pt x="70" y="0"/>
                    <a:pt x="68" y="0"/>
                  </a:cubicBezTo>
                  <a:cubicBezTo>
                    <a:pt x="68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3" y="54"/>
                    <a:pt x="6" y="60"/>
                    <a:pt x="9" y="66"/>
                  </a:cubicBezTo>
                  <a:cubicBezTo>
                    <a:pt x="11" y="70"/>
                    <a:pt x="12" y="73"/>
                    <a:pt x="14" y="77"/>
                  </a:cubicBezTo>
                  <a:cubicBezTo>
                    <a:pt x="15" y="80"/>
                    <a:pt x="16" y="83"/>
                    <a:pt x="17" y="87"/>
                  </a:cubicBezTo>
                  <a:cubicBezTo>
                    <a:pt x="17" y="86"/>
                    <a:pt x="18" y="86"/>
                    <a:pt x="18" y="86"/>
                  </a:cubicBezTo>
                  <a:cubicBezTo>
                    <a:pt x="19" y="86"/>
                    <a:pt x="19" y="85"/>
                    <a:pt x="19" y="85"/>
                  </a:cubicBezTo>
                  <a:cubicBezTo>
                    <a:pt x="19" y="85"/>
                    <a:pt x="20" y="85"/>
                    <a:pt x="20" y="85"/>
                  </a:cubicBezTo>
                  <a:cubicBezTo>
                    <a:pt x="22" y="82"/>
                    <a:pt x="24" y="80"/>
                    <a:pt x="27" y="77"/>
                  </a:cubicBezTo>
                  <a:cubicBezTo>
                    <a:pt x="29" y="75"/>
                    <a:pt x="32" y="73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0"/>
                    <a:pt x="36" y="69"/>
                    <a:pt x="36" y="69"/>
                  </a:cubicBezTo>
                  <a:cubicBezTo>
                    <a:pt x="37" y="69"/>
                    <a:pt x="37" y="68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40" y="64"/>
                    <a:pt x="40" y="60"/>
                    <a:pt x="40" y="57"/>
                  </a:cubicBezTo>
                  <a:cubicBezTo>
                    <a:pt x="40" y="55"/>
                    <a:pt x="41" y="54"/>
                    <a:pt x="42" y="54"/>
                  </a:cubicBezTo>
                  <a:cubicBezTo>
                    <a:pt x="43" y="54"/>
                    <a:pt x="44" y="55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8"/>
                    <a:pt x="45" y="60"/>
                    <a:pt x="45" y="62"/>
                  </a:cubicBezTo>
                  <a:cubicBezTo>
                    <a:pt x="44" y="64"/>
                    <a:pt x="43" y="67"/>
                    <a:pt x="42" y="69"/>
                  </a:cubicBezTo>
                  <a:cubicBezTo>
                    <a:pt x="41" y="70"/>
                    <a:pt x="41" y="71"/>
                    <a:pt x="40" y="72"/>
                  </a:cubicBezTo>
                  <a:cubicBezTo>
                    <a:pt x="39" y="72"/>
                    <a:pt x="38" y="73"/>
                    <a:pt x="38" y="74"/>
                  </a:cubicBezTo>
                  <a:cubicBezTo>
                    <a:pt x="37" y="74"/>
                    <a:pt x="37" y="74"/>
                    <a:pt x="37" y="75"/>
                  </a:cubicBezTo>
                  <a:cubicBezTo>
                    <a:pt x="34" y="77"/>
                    <a:pt x="32" y="79"/>
                    <a:pt x="30" y="81"/>
                  </a:cubicBezTo>
                  <a:cubicBezTo>
                    <a:pt x="30" y="81"/>
                    <a:pt x="29" y="81"/>
                    <a:pt x="29" y="81"/>
                  </a:cubicBezTo>
                  <a:cubicBezTo>
                    <a:pt x="32" y="80"/>
                    <a:pt x="34" y="80"/>
                    <a:pt x="37" y="79"/>
                  </a:cubicBezTo>
                  <a:cubicBezTo>
                    <a:pt x="38" y="79"/>
                    <a:pt x="40" y="79"/>
                    <a:pt x="42" y="79"/>
                  </a:cubicBezTo>
                  <a:cubicBezTo>
                    <a:pt x="42" y="79"/>
                    <a:pt x="43" y="79"/>
                    <a:pt x="43" y="79"/>
                  </a:cubicBezTo>
                  <a:cubicBezTo>
                    <a:pt x="43" y="78"/>
                    <a:pt x="44" y="77"/>
                    <a:pt x="45" y="76"/>
                  </a:cubicBezTo>
                  <a:cubicBezTo>
                    <a:pt x="46" y="74"/>
                    <a:pt x="47" y="73"/>
                    <a:pt x="48" y="71"/>
                  </a:cubicBezTo>
                  <a:cubicBezTo>
                    <a:pt x="49" y="69"/>
                    <a:pt x="49" y="66"/>
                    <a:pt x="51" y="64"/>
                  </a:cubicBezTo>
                  <a:cubicBezTo>
                    <a:pt x="51" y="63"/>
                    <a:pt x="52" y="61"/>
                    <a:pt x="54" y="60"/>
                  </a:cubicBezTo>
                  <a:cubicBezTo>
                    <a:pt x="56" y="57"/>
                    <a:pt x="58" y="56"/>
                    <a:pt x="61" y="54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2" y="53"/>
                    <a:pt x="62" y="53"/>
                    <a:pt x="62" y="52"/>
                  </a:cubicBezTo>
                  <a:cubicBezTo>
                    <a:pt x="62" y="51"/>
                    <a:pt x="62" y="50"/>
                    <a:pt x="62" y="49"/>
                  </a:cubicBezTo>
                  <a:cubicBezTo>
                    <a:pt x="62" y="45"/>
                    <a:pt x="63" y="40"/>
                    <a:pt x="65" y="36"/>
                  </a:cubicBezTo>
                  <a:cubicBezTo>
                    <a:pt x="66" y="34"/>
                    <a:pt x="67" y="33"/>
                    <a:pt x="67" y="32"/>
                  </a:cubicBezTo>
                  <a:cubicBezTo>
                    <a:pt x="67" y="31"/>
                    <a:pt x="68" y="31"/>
                    <a:pt x="68" y="31"/>
                  </a:cubicBezTo>
                  <a:cubicBezTo>
                    <a:pt x="70" y="27"/>
                    <a:pt x="72" y="22"/>
                    <a:pt x="73" y="18"/>
                  </a:cubicBezTo>
                  <a:cubicBezTo>
                    <a:pt x="73" y="17"/>
                    <a:pt x="74" y="16"/>
                    <a:pt x="76" y="16"/>
                  </a:cubicBezTo>
                  <a:cubicBezTo>
                    <a:pt x="76" y="16"/>
                    <a:pt x="76" y="16"/>
                    <a:pt x="77" y="17"/>
                  </a:cubicBezTo>
                  <a:cubicBezTo>
                    <a:pt x="77" y="17"/>
                    <a:pt x="78" y="18"/>
                    <a:pt x="78" y="19"/>
                  </a:cubicBezTo>
                  <a:cubicBezTo>
                    <a:pt x="77" y="20"/>
                    <a:pt x="77" y="21"/>
                    <a:pt x="77" y="22"/>
                  </a:cubicBezTo>
                  <a:cubicBezTo>
                    <a:pt x="76" y="26"/>
                    <a:pt x="74" y="30"/>
                    <a:pt x="72" y="33"/>
                  </a:cubicBezTo>
                  <a:cubicBezTo>
                    <a:pt x="71" y="35"/>
                    <a:pt x="70" y="36"/>
                    <a:pt x="69" y="38"/>
                  </a:cubicBezTo>
                  <a:cubicBezTo>
                    <a:pt x="68" y="40"/>
                    <a:pt x="68" y="42"/>
                    <a:pt x="67" y="44"/>
                  </a:cubicBezTo>
                  <a:cubicBezTo>
                    <a:pt x="67" y="45"/>
                    <a:pt x="67" y="47"/>
                    <a:pt x="67" y="49"/>
                  </a:cubicBezTo>
                  <a:cubicBezTo>
                    <a:pt x="67" y="50"/>
                    <a:pt x="67" y="51"/>
                    <a:pt x="67" y="52"/>
                  </a:cubicBezTo>
                  <a:cubicBezTo>
                    <a:pt x="67" y="52"/>
                    <a:pt x="67" y="53"/>
                    <a:pt x="67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9" y="53"/>
                    <a:pt x="70" y="53"/>
                    <a:pt x="71" y="53"/>
                  </a:cubicBezTo>
                  <a:cubicBezTo>
                    <a:pt x="72" y="53"/>
                    <a:pt x="73" y="53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5" y="53"/>
                    <a:pt x="76" y="52"/>
                    <a:pt x="77" y="51"/>
                  </a:cubicBezTo>
                  <a:cubicBezTo>
                    <a:pt x="81" y="48"/>
                    <a:pt x="85" y="45"/>
                    <a:pt x="89" y="42"/>
                  </a:cubicBezTo>
                  <a:cubicBezTo>
                    <a:pt x="91" y="41"/>
                    <a:pt x="93" y="39"/>
                    <a:pt x="95" y="37"/>
                  </a:cubicBezTo>
                  <a:cubicBezTo>
                    <a:pt x="97" y="35"/>
                    <a:pt x="99" y="33"/>
                    <a:pt x="101" y="31"/>
                  </a:cubicBezTo>
                  <a:cubicBezTo>
                    <a:pt x="102" y="30"/>
                    <a:pt x="103" y="30"/>
                    <a:pt x="104" y="31"/>
                  </a:cubicBezTo>
                  <a:cubicBezTo>
                    <a:pt x="105" y="32"/>
                    <a:pt x="105" y="33"/>
                    <a:pt x="104" y="34"/>
                  </a:cubicBezTo>
                  <a:cubicBezTo>
                    <a:pt x="102" y="37"/>
                    <a:pt x="99" y="40"/>
                    <a:pt x="95" y="43"/>
                  </a:cubicBezTo>
                  <a:cubicBezTo>
                    <a:pt x="94" y="44"/>
                    <a:pt x="93" y="45"/>
                    <a:pt x="92" y="46"/>
                  </a:cubicBezTo>
                  <a:cubicBezTo>
                    <a:pt x="88" y="49"/>
                    <a:pt x="84" y="52"/>
                    <a:pt x="79" y="55"/>
                  </a:cubicBezTo>
                  <a:cubicBezTo>
                    <a:pt x="81" y="56"/>
                    <a:pt x="82" y="57"/>
                    <a:pt x="84" y="59"/>
                  </a:cubicBezTo>
                  <a:cubicBezTo>
                    <a:pt x="86" y="58"/>
                    <a:pt x="88" y="58"/>
                    <a:pt x="89" y="58"/>
                  </a:cubicBezTo>
                  <a:cubicBezTo>
                    <a:pt x="92" y="59"/>
                    <a:pt x="94" y="59"/>
                    <a:pt x="95" y="60"/>
                  </a:cubicBezTo>
                  <a:cubicBezTo>
                    <a:pt x="96" y="60"/>
                    <a:pt x="98" y="61"/>
                    <a:pt x="98" y="62"/>
                  </a:cubicBezTo>
                  <a:cubicBezTo>
                    <a:pt x="101" y="64"/>
                    <a:pt x="102" y="67"/>
                    <a:pt x="103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58"/>
            <p:cNvSpPr/>
            <p:nvPr/>
          </p:nvSpPr>
          <p:spPr bwMode="auto">
            <a:xfrm>
              <a:off x="7459663" y="5595938"/>
              <a:ext cx="317500" cy="200025"/>
            </a:xfrm>
            <a:custGeom>
              <a:avLst/>
              <a:gdLst>
                <a:gd name="T0" fmla="*/ 4 w 141"/>
                <a:gd name="T1" fmla="*/ 38 h 89"/>
                <a:gd name="T2" fmla="*/ 0 w 141"/>
                <a:gd name="T3" fmla="*/ 41 h 89"/>
                <a:gd name="T4" fmla="*/ 4 w 141"/>
                <a:gd name="T5" fmla="*/ 42 h 89"/>
                <a:gd name="T6" fmla="*/ 68 w 141"/>
                <a:gd name="T7" fmla="*/ 89 h 89"/>
                <a:gd name="T8" fmla="*/ 80 w 141"/>
                <a:gd name="T9" fmla="*/ 81 h 89"/>
                <a:gd name="T10" fmla="*/ 89 w 141"/>
                <a:gd name="T11" fmla="*/ 74 h 89"/>
                <a:gd name="T12" fmla="*/ 108 w 141"/>
                <a:gd name="T13" fmla="*/ 61 h 89"/>
                <a:gd name="T14" fmla="*/ 116 w 141"/>
                <a:gd name="T15" fmla="*/ 56 h 89"/>
                <a:gd name="T16" fmla="*/ 122 w 141"/>
                <a:gd name="T17" fmla="*/ 52 h 89"/>
                <a:gd name="T18" fmla="*/ 138 w 141"/>
                <a:gd name="T19" fmla="*/ 40 h 89"/>
                <a:gd name="T20" fmla="*/ 141 w 141"/>
                <a:gd name="T21" fmla="*/ 39 h 89"/>
                <a:gd name="T22" fmla="*/ 138 w 141"/>
                <a:gd name="T23" fmla="*/ 25 h 89"/>
                <a:gd name="T24" fmla="*/ 125 w 141"/>
                <a:gd name="T25" fmla="*/ 0 h 89"/>
                <a:gd name="T26" fmla="*/ 123 w 141"/>
                <a:gd name="T27" fmla="*/ 6 h 89"/>
                <a:gd name="T28" fmla="*/ 122 w 141"/>
                <a:gd name="T29" fmla="*/ 8 h 89"/>
                <a:gd name="T30" fmla="*/ 116 w 141"/>
                <a:gd name="T31" fmla="*/ 13 h 89"/>
                <a:gd name="T32" fmla="*/ 116 w 141"/>
                <a:gd name="T33" fmla="*/ 27 h 89"/>
                <a:gd name="T34" fmla="*/ 114 w 141"/>
                <a:gd name="T35" fmla="*/ 30 h 89"/>
                <a:gd name="T36" fmla="*/ 110 w 141"/>
                <a:gd name="T37" fmla="*/ 37 h 89"/>
                <a:gd name="T38" fmla="*/ 108 w 141"/>
                <a:gd name="T39" fmla="*/ 39 h 89"/>
                <a:gd name="T40" fmla="*/ 102 w 141"/>
                <a:gd name="T41" fmla="*/ 41 h 89"/>
                <a:gd name="T42" fmla="*/ 89 w 141"/>
                <a:gd name="T43" fmla="*/ 39 h 89"/>
                <a:gd name="T44" fmla="*/ 88 w 141"/>
                <a:gd name="T45" fmla="*/ 39 h 89"/>
                <a:gd name="T46" fmla="*/ 80 w 141"/>
                <a:gd name="T47" fmla="*/ 33 h 89"/>
                <a:gd name="T48" fmla="*/ 80 w 141"/>
                <a:gd name="T49" fmla="*/ 32 h 89"/>
                <a:gd name="T50" fmla="*/ 63 w 141"/>
                <a:gd name="T51" fmla="*/ 30 h 89"/>
                <a:gd name="T52" fmla="*/ 56 w 141"/>
                <a:gd name="T53" fmla="*/ 25 h 89"/>
                <a:gd name="T54" fmla="*/ 53 w 141"/>
                <a:gd name="T55" fmla="*/ 18 h 89"/>
                <a:gd name="T56" fmla="*/ 54 w 141"/>
                <a:gd name="T57" fmla="*/ 5 h 89"/>
                <a:gd name="T58" fmla="*/ 4 w 141"/>
                <a:gd name="T59" fmla="*/ 3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1" h="89">
                  <a:moveTo>
                    <a:pt x="4" y="38"/>
                  </a:moveTo>
                  <a:cubicBezTo>
                    <a:pt x="3" y="39"/>
                    <a:pt x="1" y="40"/>
                    <a:pt x="0" y="41"/>
                  </a:cubicBezTo>
                  <a:cubicBezTo>
                    <a:pt x="2" y="41"/>
                    <a:pt x="3" y="42"/>
                    <a:pt x="4" y="42"/>
                  </a:cubicBezTo>
                  <a:cubicBezTo>
                    <a:pt x="32" y="51"/>
                    <a:pt x="53" y="67"/>
                    <a:pt x="68" y="89"/>
                  </a:cubicBezTo>
                  <a:cubicBezTo>
                    <a:pt x="72" y="86"/>
                    <a:pt x="76" y="83"/>
                    <a:pt x="80" y="81"/>
                  </a:cubicBezTo>
                  <a:cubicBezTo>
                    <a:pt x="83" y="79"/>
                    <a:pt x="86" y="76"/>
                    <a:pt x="89" y="74"/>
                  </a:cubicBezTo>
                  <a:cubicBezTo>
                    <a:pt x="95" y="70"/>
                    <a:pt x="102" y="66"/>
                    <a:pt x="108" y="61"/>
                  </a:cubicBezTo>
                  <a:cubicBezTo>
                    <a:pt x="110" y="60"/>
                    <a:pt x="113" y="58"/>
                    <a:pt x="116" y="56"/>
                  </a:cubicBezTo>
                  <a:cubicBezTo>
                    <a:pt x="118" y="55"/>
                    <a:pt x="119" y="53"/>
                    <a:pt x="122" y="52"/>
                  </a:cubicBezTo>
                  <a:cubicBezTo>
                    <a:pt x="127" y="48"/>
                    <a:pt x="133" y="44"/>
                    <a:pt x="138" y="40"/>
                  </a:cubicBezTo>
                  <a:cubicBezTo>
                    <a:pt x="139" y="40"/>
                    <a:pt x="140" y="39"/>
                    <a:pt x="141" y="39"/>
                  </a:cubicBezTo>
                  <a:cubicBezTo>
                    <a:pt x="140" y="34"/>
                    <a:pt x="139" y="30"/>
                    <a:pt x="138" y="25"/>
                  </a:cubicBezTo>
                  <a:cubicBezTo>
                    <a:pt x="136" y="15"/>
                    <a:pt x="131" y="7"/>
                    <a:pt x="125" y="0"/>
                  </a:cubicBezTo>
                  <a:cubicBezTo>
                    <a:pt x="125" y="2"/>
                    <a:pt x="124" y="4"/>
                    <a:pt x="123" y="6"/>
                  </a:cubicBezTo>
                  <a:cubicBezTo>
                    <a:pt x="122" y="7"/>
                    <a:pt x="122" y="7"/>
                    <a:pt x="122" y="8"/>
                  </a:cubicBezTo>
                  <a:cubicBezTo>
                    <a:pt x="120" y="10"/>
                    <a:pt x="118" y="12"/>
                    <a:pt x="116" y="13"/>
                  </a:cubicBezTo>
                  <a:cubicBezTo>
                    <a:pt x="117" y="18"/>
                    <a:pt x="116" y="23"/>
                    <a:pt x="116" y="27"/>
                  </a:cubicBezTo>
                  <a:cubicBezTo>
                    <a:pt x="115" y="28"/>
                    <a:pt x="115" y="29"/>
                    <a:pt x="114" y="30"/>
                  </a:cubicBezTo>
                  <a:cubicBezTo>
                    <a:pt x="113" y="33"/>
                    <a:pt x="112" y="35"/>
                    <a:pt x="110" y="37"/>
                  </a:cubicBezTo>
                  <a:cubicBezTo>
                    <a:pt x="109" y="38"/>
                    <a:pt x="108" y="38"/>
                    <a:pt x="108" y="39"/>
                  </a:cubicBezTo>
                  <a:cubicBezTo>
                    <a:pt x="106" y="40"/>
                    <a:pt x="104" y="40"/>
                    <a:pt x="102" y="41"/>
                  </a:cubicBezTo>
                  <a:cubicBezTo>
                    <a:pt x="99" y="42"/>
                    <a:pt x="94" y="41"/>
                    <a:pt x="89" y="39"/>
                  </a:cubicBezTo>
                  <a:cubicBezTo>
                    <a:pt x="89" y="39"/>
                    <a:pt x="88" y="39"/>
                    <a:pt x="88" y="39"/>
                  </a:cubicBezTo>
                  <a:cubicBezTo>
                    <a:pt x="84" y="37"/>
                    <a:pt x="82" y="35"/>
                    <a:pt x="80" y="33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3" y="33"/>
                    <a:pt x="67" y="32"/>
                    <a:pt x="63" y="30"/>
                  </a:cubicBezTo>
                  <a:cubicBezTo>
                    <a:pt x="60" y="29"/>
                    <a:pt x="58" y="27"/>
                    <a:pt x="56" y="25"/>
                  </a:cubicBezTo>
                  <a:cubicBezTo>
                    <a:pt x="55" y="23"/>
                    <a:pt x="54" y="21"/>
                    <a:pt x="53" y="18"/>
                  </a:cubicBezTo>
                  <a:cubicBezTo>
                    <a:pt x="52" y="14"/>
                    <a:pt x="53" y="9"/>
                    <a:pt x="54" y="5"/>
                  </a:cubicBezTo>
                  <a:cubicBezTo>
                    <a:pt x="37" y="16"/>
                    <a:pt x="21" y="27"/>
                    <a:pt x="4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59"/>
            <p:cNvSpPr/>
            <p:nvPr/>
          </p:nvSpPr>
          <p:spPr bwMode="auto">
            <a:xfrm>
              <a:off x="7939088" y="5591175"/>
              <a:ext cx="96838" cy="106363"/>
            </a:xfrm>
            <a:custGeom>
              <a:avLst/>
              <a:gdLst>
                <a:gd name="T0" fmla="*/ 20 w 43"/>
                <a:gd name="T1" fmla="*/ 21 h 47"/>
                <a:gd name="T2" fmla="*/ 4 w 43"/>
                <a:gd name="T3" fmla="*/ 33 h 47"/>
                <a:gd name="T4" fmla="*/ 0 w 43"/>
                <a:gd name="T5" fmla="*/ 36 h 47"/>
                <a:gd name="T6" fmla="*/ 4 w 43"/>
                <a:gd name="T7" fmla="*/ 43 h 47"/>
                <a:gd name="T8" fmla="*/ 7 w 43"/>
                <a:gd name="T9" fmla="*/ 47 h 47"/>
                <a:gd name="T10" fmla="*/ 29 w 43"/>
                <a:gd name="T11" fmla="*/ 30 h 47"/>
                <a:gd name="T12" fmla="*/ 43 w 43"/>
                <a:gd name="T13" fmla="*/ 25 h 47"/>
                <a:gd name="T14" fmla="*/ 43 w 43"/>
                <a:gd name="T15" fmla="*/ 22 h 47"/>
                <a:gd name="T16" fmla="*/ 39 w 43"/>
                <a:gd name="T17" fmla="*/ 13 h 47"/>
                <a:gd name="T18" fmla="*/ 20 w 43"/>
                <a:gd name="T19" fmla="*/ 2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7">
                  <a:moveTo>
                    <a:pt x="20" y="21"/>
                  </a:moveTo>
                  <a:cubicBezTo>
                    <a:pt x="15" y="25"/>
                    <a:pt x="9" y="29"/>
                    <a:pt x="4" y="33"/>
                  </a:cubicBezTo>
                  <a:cubicBezTo>
                    <a:pt x="2" y="34"/>
                    <a:pt x="1" y="35"/>
                    <a:pt x="0" y="36"/>
                  </a:cubicBezTo>
                  <a:cubicBezTo>
                    <a:pt x="1" y="38"/>
                    <a:pt x="3" y="41"/>
                    <a:pt x="4" y="43"/>
                  </a:cubicBezTo>
                  <a:cubicBezTo>
                    <a:pt x="5" y="44"/>
                    <a:pt x="6" y="46"/>
                    <a:pt x="7" y="47"/>
                  </a:cubicBezTo>
                  <a:cubicBezTo>
                    <a:pt x="14" y="41"/>
                    <a:pt x="21" y="36"/>
                    <a:pt x="29" y="30"/>
                  </a:cubicBezTo>
                  <a:cubicBezTo>
                    <a:pt x="36" y="34"/>
                    <a:pt x="43" y="31"/>
                    <a:pt x="43" y="25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0"/>
                    <a:pt x="42" y="17"/>
                    <a:pt x="39" y="13"/>
                  </a:cubicBezTo>
                  <a:cubicBezTo>
                    <a:pt x="28" y="0"/>
                    <a:pt x="15" y="10"/>
                    <a:pt x="20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60"/>
            <p:cNvSpPr/>
            <p:nvPr/>
          </p:nvSpPr>
          <p:spPr bwMode="auto">
            <a:xfrm>
              <a:off x="7659688" y="5883275"/>
              <a:ext cx="85725" cy="104775"/>
            </a:xfrm>
            <a:custGeom>
              <a:avLst/>
              <a:gdLst>
                <a:gd name="T0" fmla="*/ 23 w 38"/>
                <a:gd name="T1" fmla="*/ 0 h 46"/>
                <a:gd name="T2" fmla="*/ 19 w 38"/>
                <a:gd name="T3" fmla="*/ 1 h 46"/>
                <a:gd name="T4" fmla="*/ 11 w 38"/>
                <a:gd name="T5" fmla="*/ 3 h 46"/>
                <a:gd name="T6" fmla="*/ 0 w 38"/>
                <a:gd name="T7" fmla="*/ 8 h 46"/>
                <a:gd name="T8" fmla="*/ 0 w 38"/>
                <a:gd name="T9" fmla="*/ 8 h 46"/>
                <a:gd name="T10" fmla="*/ 0 w 38"/>
                <a:gd name="T11" fmla="*/ 10 h 46"/>
                <a:gd name="T12" fmla="*/ 3 w 38"/>
                <a:gd name="T13" fmla="*/ 22 h 46"/>
                <a:gd name="T14" fmla="*/ 6 w 38"/>
                <a:gd name="T15" fmla="*/ 46 h 46"/>
                <a:gd name="T16" fmla="*/ 19 w 38"/>
                <a:gd name="T17" fmla="*/ 37 h 46"/>
                <a:gd name="T18" fmla="*/ 27 w 38"/>
                <a:gd name="T19" fmla="*/ 31 h 46"/>
                <a:gd name="T20" fmla="*/ 33 w 38"/>
                <a:gd name="T21" fmla="*/ 27 h 46"/>
                <a:gd name="T22" fmla="*/ 38 w 38"/>
                <a:gd name="T23" fmla="*/ 23 h 46"/>
                <a:gd name="T24" fmla="*/ 33 w 38"/>
                <a:gd name="T25" fmla="*/ 21 h 46"/>
                <a:gd name="T26" fmla="*/ 27 w 38"/>
                <a:gd name="T27" fmla="*/ 16 h 46"/>
                <a:gd name="T28" fmla="*/ 27 w 38"/>
                <a:gd name="T29" fmla="*/ 15 h 46"/>
                <a:gd name="T30" fmla="*/ 23 w 38"/>
                <a:gd name="T31" fmla="*/ 9 h 46"/>
                <a:gd name="T32" fmla="*/ 23 w 38"/>
                <a:gd name="T33" fmla="*/ 1 h 46"/>
                <a:gd name="T34" fmla="*/ 23 w 38"/>
                <a:gd name="T3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46">
                  <a:moveTo>
                    <a:pt x="23" y="0"/>
                  </a:moveTo>
                  <a:cubicBezTo>
                    <a:pt x="22" y="1"/>
                    <a:pt x="20" y="1"/>
                    <a:pt x="19" y="1"/>
                  </a:cubicBezTo>
                  <a:cubicBezTo>
                    <a:pt x="16" y="2"/>
                    <a:pt x="14" y="2"/>
                    <a:pt x="11" y="3"/>
                  </a:cubicBezTo>
                  <a:cubicBezTo>
                    <a:pt x="8" y="4"/>
                    <a:pt x="4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14"/>
                    <a:pt x="2" y="18"/>
                    <a:pt x="3" y="22"/>
                  </a:cubicBezTo>
                  <a:cubicBezTo>
                    <a:pt x="4" y="30"/>
                    <a:pt x="5" y="38"/>
                    <a:pt x="6" y="46"/>
                  </a:cubicBezTo>
                  <a:cubicBezTo>
                    <a:pt x="10" y="43"/>
                    <a:pt x="14" y="40"/>
                    <a:pt x="19" y="37"/>
                  </a:cubicBezTo>
                  <a:cubicBezTo>
                    <a:pt x="21" y="35"/>
                    <a:pt x="24" y="33"/>
                    <a:pt x="27" y="31"/>
                  </a:cubicBezTo>
                  <a:cubicBezTo>
                    <a:pt x="29" y="30"/>
                    <a:pt x="30" y="28"/>
                    <a:pt x="33" y="27"/>
                  </a:cubicBezTo>
                  <a:cubicBezTo>
                    <a:pt x="34" y="25"/>
                    <a:pt x="36" y="24"/>
                    <a:pt x="38" y="23"/>
                  </a:cubicBezTo>
                  <a:cubicBezTo>
                    <a:pt x="36" y="22"/>
                    <a:pt x="34" y="21"/>
                    <a:pt x="33" y="21"/>
                  </a:cubicBezTo>
                  <a:cubicBezTo>
                    <a:pt x="30" y="19"/>
                    <a:pt x="29" y="18"/>
                    <a:pt x="27" y="16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5" y="13"/>
                    <a:pt x="24" y="11"/>
                    <a:pt x="23" y="9"/>
                  </a:cubicBezTo>
                  <a:cubicBezTo>
                    <a:pt x="23" y="6"/>
                    <a:pt x="23" y="3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61"/>
            <p:cNvSpPr/>
            <p:nvPr/>
          </p:nvSpPr>
          <p:spPr bwMode="auto">
            <a:xfrm>
              <a:off x="7808913" y="5449888"/>
              <a:ext cx="120650" cy="139700"/>
            </a:xfrm>
            <a:custGeom>
              <a:avLst/>
              <a:gdLst>
                <a:gd name="T0" fmla="*/ 27 w 54"/>
                <a:gd name="T1" fmla="*/ 23 h 62"/>
                <a:gd name="T2" fmla="*/ 42 w 54"/>
                <a:gd name="T3" fmla="*/ 62 h 62"/>
                <a:gd name="T4" fmla="*/ 46 w 54"/>
                <a:gd name="T5" fmla="*/ 58 h 62"/>
                <a:gd name="T6" fmla="*/ 46 w 54"/>
                <a:gd name="T7" fmla="*/ 23 h 62"/>
                <a:gd name="T8" fmla="*/ 11 w 54"/>
                <a:gd name="T9" fmla="*/ 0 h 62"/>
                <a:gd name="T10" fmla="*/ 0 w 54"/>
                <a:gd name="T11" fmla="*/ 2 h 62"/>
                <a:gd name="T12" fmla="*/ 11 w 54"/>
                <a:gd name="T13" fmla="*/ 9 h 62"/>
                <a:gd name="T14" fmla="*/ 27 w 54"/>
                <a:gd name="T15" fmla="*/ 2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62">
                  <a:moveTo>
                    <a:pt x="27" y="23"/>
                  </a:moveTo>
                  <a:cubicBezTo>
                    <a:pt x="35" y="33"/>
                    <a:pt x="40" y="46"/>
                    <a:pt x="42" y="62"/>
                  </a:cubicBezTo>
                  <a:cubicBezTo>
                    <a:pt x="44" y="61"/>
                    <a:pt x="45" y="59"/>
                    <a:pt x="46" y="58"/>
                  </a:cubicBezTo>
                  <a:cubicBezTo>
                    <a:pt x="54" y="48"/>
                    <a:pt x="53" y="34"/>
                    <a:pt x="46" y="23"/>
                  </a:cubicBezTo>
                  <a:cubicBezTo>
                    <a:pt x="39" y="11"/>
                    <a:pt x="25" y="1"/>
                    <a:pt x="11" y="0"/>
                  </a:cubicBezTo>
                  <a:cubicBezTo>
                    <a:pt x="7" y="0"/>
                    <a:pt x="3" y="1"/>
                    <a:pt x="0" y="2"/>
                  </a:cubicBezTo>
                  <a:cubicBezTo>
                    <a:pt x="4" y="4"/>
                    <a:pt x="8" y="6"/>
                    <a:pt x="11" y="9"/>
                  </a:cubicBezTo>
                  <a:cubicBezTo>
                    <a:pt x="17" y="12"/>
                    <a:pt x="23" y="17"/>
                    <a:pt x="2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62"/>
            <p:cNvSpPr/>
            <p:nvPr/>
          </p:nvSpPr>
          <p:spPr bwMode="auto">
            <a:xfrm>
              <a:off x="7897813" y="5387975"/>
              <a:ext cx="122238" cy="100013"/>
            </a:xfrm>
            <a:custGeom>
              <a:avLst/>
              <a:gdLst>
                <a:gd name="T0" fmla="*/ 6 w 54"/>
                <a:gd name="T1" fmla="*/ 43 h 44"/>
                <a:gd name="T2" fmla="*/ 7 w 54"/>
                <a:gd name="T3" fmla="*/ 44 h 44"/>
                <a:gd name="T4" fmla="*/ 22 w 54"/>
                <a:gd name="T5" fmla="*/ 34 h 44"/>
                <a:gd name="T6" fmla="*/ 34 w 54"/>
                <a:gd name="T7" fmla="*/ 26 h 44"/>
                <a:gd name="T8" fmla="*/ 45 w 54"/>
                <a:gd name="T9" fmla="*/ 9 h 44"/>
                <a:gd name="T10" fmla="*/ 26 w 54"/>
                <a:gd name="T11" fmla="*/ 20 h 44"/>
                <a:gd name="T12" fmla="*/ 22 w 54"/>
                <a:gd name="T13" fmla="*/ 22 h 44"/>
                <a:gd name="T14" fmla="*/ 6 w 54"/>
                <a:gd name="T15" fmla="*/ 33 h 44"/>
                <a:gd name="T16" fmla="*/ 0 w 54"/>
                <a:gd name="T17" fmla="*/ 37 h 44"/>
                <a:gd name="T18" fmla="*/ 6 w 54"/>
                <a:gd name="T19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44">
                  <a:moveTo>
                    <a:pt x="6" y="43"/>
                  </a:moveTo>
                  <a:cubicBezTo>
                    <a:pt x="6" y="43"/>
                    <a:pt x="7" y="44"/>
                    <a:pt x="7" y="44"/>
                  </a:cubicBezTo>
                  <a:cubicBezTo>
                    <a:pt x="12" y="41"/>
                    <a:pt x="17" y="38"/>
                    <a:pt x="22" y="34"/>
                  </a:cubicBezTo>
                  <a:cubicBezTo>
                    <a:pt x="26" y="32"/>
                    <a:pt x="30" y="29"/>
                    <a:pt x="34" y="26"/>
                  </a:cubicBezTo>
                  <a:cubicBezTo>
                    <a:pt x="46" y="30"/>
                    <a:pt x="54" y="18"/>
                    <a:pt x="45" y="9"/>
                  </a:cubicBezTo>
                  <a:cubicBezTo>
                    <a:pt x="36" y="0"/>
                    <a:pt x="24" y="9"/>
                    <a:pt x="26" y="20"/>
                  </a:cubicBezTo>
                  <a:cubicBezTo>
                    <a:pt x="25" y="20"/>
                    <a:pt x="23" y="21"/>
                    <a:pt x="22" y="22"/>
                  </a:cubicBezTo>
                  <a:cubicBezTo>
                    <a:pt x="17" y="26"/>
                    <a:pt x="11" y="29"/>
                    <a:pt x="6" y="33"/>
                  </a:cubicBezTo>
                  <a:cubicBezTo>
                    <a:pt x="4" y="34"/>
                    <a:pt x="2" y="36"/>
                    <a:pt x="0" y="37"/>
                  </a:cubicBezTo>
                  <a:cubicBezTo>
                    <a:pt x="2" y="39"/>
                    <a:pt x="4" y="41"/>
                    <a:pt x="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63"/>
            <p:cNvSpPr/>
            <p:nvPr/>
          </p:nvSpPr>
          <p:spPr bwMode="auto">
            <a:xfrm>
              <a:off x="7146925" y="5980113"/>
              <a:ext cx="414338" cy="295275"/>
            </a:xfrm>
            <a:custGeom>
              <a:avLst/>
              <a:gdLst>
                <a:gd name="T0" fmla="*/ 128 w 184"/>
                <a:gd name="T1" fmla="*/ 79 h 131"/>
                <a:gd name="T2" fmla="*/ 132 w 184"/>
                <a:gd name="T3" fmla="*/ 76 h 131"/>
                <a:gd name="T4" fmla="*/ 136 w 184"/>
                <a:gd name="T5" fmla="*/ 73 h 131"/>
                <a:gd name="T6" fmla="*/ 143 w 184"/>
                <a:gd name="T7" fmla="*/ 69 h 131"/>
                <a:gd name="T8" fmla="*/ 169 w 184"/>
                <a:gd name="T9" fmla="*/ 51 h 131"/>
                <a:gd name="T10" fmla="*/ 181 w 184"/>
                <a:gd name="T11" fmla="*/ 34 h 131"/>
                <a:gd name="T12" fmla="*/ 183 w 184"/>
                <a:gd name="T13" fmla="*/ 1 h 131"/>
                <a:gd name="T14" fmla="*/ 179 w 184"/>
                <a:gd name="T15" fmla="*/ 1 h 131"/>
                <a:gd name="T16" fmla="*/ 174 w 184"/>
                <a:gd name="T17" fmla="*/ 0 h 131"/>
                <a:gd name="T18" fmla="*/ 172 w 184"/>
                <a:gd name="T19" fmla="*/ 1 h 131"/>
                <a:gd name="T20" fmla="*/ 166 w 184"/>
                <a:gd name="T21" fmla="*/ 5 h 131"/>
                <a:gd name="T22" fmla="*/ 152 w 184"/>
                <a:gd name="T23" fmla="*/ 27 h 131"/>
                <a:gd name="T24" fmla="*/ 143 w 184"/>
                <a:gd name="T25" fmla="*/ 31 h 131"/>
                <a:gd name="T26" fmla="*/ 136 w 184"/>
                <a:gd name="T27" fmla="*/ 33 h 131"/>
                <a:gd name="T28" fmla="*/ 132 w 184"/>
                <a:gd name="T29" fmla="*/ 33 h 131"/>
                <a:gd name="T30" fmla="*/ 129 w 184"/>
                <a:gd name="T31" fmla="*/ 33 h 131"/>
                <a:gd name="T32" fmla="*/ 132 w 184"/>
                <a:gd name="T33" fmla="*/ 37 h 131"/>
                <a:gd name="T34" fmla="*/ 133 w 184"/>
                <a:gd name="T35" fmla="*/ 37 h 131"/>
                <a:gd name="T36" fmla="*/ 136 w 184"/>
                <a:gd name="T37" fmla="*/ 46 h 131"/>
                <a:gd name="T38" fmla="*/ 134 w 184"/>
                <a:gd name="T39" fmla="*/ 54 h 131"/>
                <a:gd name="T40" fmla="*/ 132 w 184"/>
                <a:gd name="T41" fmla="*/ 57 h 131"/>
                <a:gd name="T42" fmla="*/ 128 w 184"/>
                <a:gd name="T43" fmla="*/ 61 h 131"/>
                <a:gd name="T44" fmla="*/ 118 w 184"/>
                <a:gd name="T45" fmla="*/ 66 h 131"/>
                <a:gd name="T46" fmla="*/ 108 w 184"/>
                <a:gd name="T47" fmla="*/ 78 h 131"/>
                <a:gd name="T48" fmla="*/ 104 w 184"/>
                <a:gd name="T49" fmla="*/ 79 h 131"/>
                <a:gd name="T50" fmla="*/ 100 w 184"/>
                <a:gd name="T51" fmla="*/ 80 h 131"/>
                <a:gd name="T52" fmla="*/ 93 w 184"/>
                <a:gd name="T53" fmla="*/ 79 h 131"/>
                <a:gd name="T54" fmla="*/ 84 w 184"/>
                <a:gd name="T55" fmla="*/ 73 h 131"/>
                <a:gd name="T56" fmla="*/ 82 w 184"/>
                <a:gd name="T57" fmla="*/ 71 h 131"/>
                <a:gd name="T58" fmla="*/ 80 w 184"/>
                <a:gd name="T59" fmla="*/ 73 h 131"/>
                <a:gd name="T60" fmla="*/ 76 w 184"/>
                <a:gd name="T61" fmla="*/ 86 h 131"/>
                <a:gd name="T62" fmla="*/ 69 w 184"/>
                <a:gd name="T63" fmla="*/ 92 h 131"/>
                <a:gd name="T64" fmla="*/ 61 w 184"/>
                <a:gd name="T65" fmla="*/ 93 h 131"/>
                <a:gd name="T66" fmla="*/ 54 w 184"/>
                <a:gd name="T67" fmla="*/ 91 h 131"/>
                <a:gd name="T68" fmla="*/ 47 w 184"/>
                <a:gd name="T69" fmla="*/ 87 h 131"/>
                <a:gd name="T70" fmla="*/ 41 w 184"/>
                <a:gd name="T71" fmla="*/ 89 h 131"/>
                <a:gd name="T72" fmla="*/ 33 w 184"/>
                <a:gd name="T73" fmla="*/ 90 h 131"/>
                <a:gd name="T74" fmla="*/ 29 w 184"/>
                <a:gd name="T75" fmla="*/ 89 h 131"/>
                <a:gd name="T76" fmla="*/ 22 w 184"/>
                <a:gd name="T77" fmla="*/ 84 h 131"/>
                <a:gd name="T78" fmla="*/ 21 w 184"/>
                <a:gd name="T79" fmla="*/ 82 h 131"/>
                <a:gd name="T80" fmla="*/ 19 w 184"/>
                <a:gd name="T81" fmla="*/ 75 h 131"/>
                <a:gd name="T82" fmla="*/ 21 w 184"/>
                <a:gd name="T83" fmla="*/ 67 h 131"/>
                <a:gd name="T84" fmla="*/ 25 w 184"/>
                <a:gd name="T85" fmla="*/ 61 h 131"/>
                <a:gd name="T86" fmla="*/ 23 w 184"/>
                <a:gd name="T87" fmla="*/ 55 h 131"/>
                <a:gd name="T88" fmla="*/ 23 w 184"/>
                <a:gd name="T89" fmla="*/ 55 h 131"/>
                <a:gd name="T90" fmla="*/ 21 w 184"/>
                <a:gd name="T91" fmla="*/ 56 h 131"/>
                <a:gd name="T92" fmla="*/ 7 w 184"/>
                <a:gd name="T93" fmla="*/ 67 h 131"/>
                <a:gd name="T94" fmla="*/ 0 w 184"/>
                <a:gd name="T95" fmla="*/ 78 h 131"/>
                <a:gd name="T96" fmla="*/ 0 w 184"/>
                <a:gd name="T97" fmla="*/ 84 h 131"/>
                <a:gd name="T98" fmla="*/ 13 w 184"/>
                <a:gd name="T99" fmla="*/ 110 h 131"/>
                <a:gd name="T100" fmla="*/ 21 w 184"/>
                <a:gd name="T101" fmla="*/ 119 h 131"/>
                <a:gd name="T102" fmla="*/ 33 w 184"/>
                <a:gd name="T103" fmla="*/ 129 h 131"/>
                <a:gd name="T104" fmla="*/ 41 w 184"/>
                <a:gd name="T105" fmla="*/ 131 h 131"/>
                <a:gd name="T106" fmla="*/ 47 w 184"/>
                <a:gd name="T107" fmla="*/ 131 h 131"/>
                <a:gd name="T108" fmla="*/ 54 w 184"/>
                <a:gd name="T109" fmla="*/ 129 h 131"/>
                <a:gd name="T110" fmla="*/ 61 w 184"/>
                <a:gd name="T111" fmla="*/ 125 h 131"/>
                <a:gd name="T112" fmla="*/ 84 w 184"/>
                <a:gd name="T113" fmla="*/ 109 h 131"/>
                <a:gd name="T114" fmla="*/ 104 w 184"/>
                <a:gd name="T115" fmla="*/ 95 h 131"/>
                <a:gd name="T116" fmla="*/ 128 w 184"/>
                <a:gd name="T117" fmla="*/ 7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4" h="131">
                  <a:moveTo>
                    <a:pt x="128" y="79"/>
                  </a:moveTo>
                  <a:cubicBezTo>
                    <a:pt x="130" y="78"/>
                    <a:pt x="131" y="77"/>
                    <a:pt x="132" y="76"/>
                  </a:cubicBezTo>
                  <a:cubicBezTo>
                    <a:pt x="134" y="75"/>
                    <a:pt x="135" y="74"/>
                    <a:pt x="136" y="73"/>
                  </a:cubicBezTo>
                  <a:cubicBezTo>
                    <a:pt x="139" y="72"/>
                    <a:pt x="141" y="70"/>
                    <a:pt x="143" y="69"/>
                  </a:cubicBezTo>
                  <a:cubicBezTo>
                    <a:pt x="152" y="63"/>
                    <a:pt x="161" y="57"/>
                    <a:pt x="169" y="51"/>
                  </a:cubicBezTo>
                  <a:cubicBezTo>
                    <a:pt x="178" y="45"/>
                    <a:pt x="179" y="45"/>
                    <a:pt x="181" y="34"/>
                  </a:cubicBezTo>
                  <a:cubicBezTo>
                    <a:pt x="183" y="22"/>
                    <a:pt x="184" y="11"/>
                    <a:pt x="183" y="1"/>
                  </a:cubicBezTo>
                  <a:cubicBezTo>
                    <a:pt x="182" y="1"/>
                    <a:pt x="180" y="1"/>
                    <a:pt x="179" y="1"/>
                  </a:cubicBezTo>
                  <a:cubicBezTo>
                    <a:pt x="177" y="1"/>
                    <a:pt x="176" y="0"/>
                    <a:pt x="174" y="0"/>
                  </a:cubicBezTo>
                  <a:cubicBezTo>
                    <a:pt x="174" y="0"/>
                    <a:pt x="173" y="1"/>
                    <a:pt x="172" y="1"/>
                  </a:cubicBezTo>
                  <a:cubicBezTo>
                    <a:pt x="170" y="3"/>
                    <a:pt x="168" y="4"/>
                    <a:pt x="166" y="5"/>
                  </a:cubicBezTo>
                  <a:cubicBezTo>
                    <a:pt x="164" y="15"/>
                    <a:pt x="159" y="23"/>
                    <a:pt x="152" y="27"/>
                  </a:cubicBezTo>
                  <a:cubicBezTo>
                    <a:pt x="149" y="29"/>
                    <a:pt x="146" y="30"/>
                    <a:pt x="143" y="31"/>
                  </a:cubicBezTo>
                  <a:cubicBezTo>
                    <a:pt x="141" y="32"/>
                    <a:pt x="139" y="32"/>
                    <a:pt x="136" y="33"/>
                  </a:cubicBezTo>
                  <a:cubicBezTo>
                    <a:pt x="135" y="33"/>
                    <a:pt x="134" y="33"/>
                    <a:pt x="132" y="33"/>
                  </a:cubicBezTo>
                  <a:cubicBezTo>
                    <a:pt x="131" y="33"/>
                    <a:pt x="130" y="33"/>
                    <a:pt x="129" y="33"/>
                  </a:cubicBezTo>
                  <a:cubicBezTo>
                    <a:pt x="130" y="34"/>
                    <a:pt x="131" y="35"/>
                    <a:pt x="132" y="37"/>
                  </a:cubicBezTo>
                  <a:cubicBezTo>
                    <a:pt x="133" y="37"/>
                    <a:pt x="133" y="37"/>
                    <a:pt x="133" y="37"/>
                  </a:cubicBezTo>
                  <a:cubicBezTo>
                    <a:pt x="135" y="40"/>
                    <a:pt x="136" y="43"/>
                    <a:pt x="136" y="46"/>
                  </a:cubicBezTo>
                  <a:cubicBezTo>
                    <a:pt x="136" y="48"/>
                    <a:pt x="136" y="51"/>
                    <a:pt x="134" y="54"/>
                  </a:cubicBezTo>
                  <a:cubicBezTo>
                    <a:pt x="134" y="55"/>
                    <a:pt x="133" y="56"/>
                    <a:pt x="132" y="57"/>
                  </a:cubicBezTo>
                  <a:cubicBezTo>
                    <a:pt x="131" y="59"/>
                    <a:pt x="130" y="60"/>
                    <a:pt x="128" y="61"/>
                  </a:cubicBezTo>
                  <a:cubicBezTo>
                    <a:pt x="126" y="63"/>
                    <a:pt x="122" y="65"/>
                    <a:pt x="118" y="66"/>
                  </a:cubicBezTo>
                  <a:cubicBezTo>
                    <a:pt x="116" y="72"/>
                    <a:pt x="112" y="76"/>
                    <a:pt x="108" y="78"/>
                  </a:cubicBezTo>
                  <a:cubicBezTo>
                    <a:pt x="107" y="78"/>
                    <a:pt x="106" y="79"/>
                    <a:pt x="104" y="79"/>
                  </a:cubicBezTo>
                  <a:cubicBezTo>
                    <a:pt x="103" y="80"/>
                    <a:pt x="102" y="80"/>
                    <a:pt x="100" y="80"/>
                  </a:cubicBezTo>
                  <a:cubicBezTo>
                    <a:pt x="98" y="80"/>
                    <a:pt x="95" y="80"/>
                    <a:pt x="93" y="79"/>
                  </a:cubicBezTo>
                  <a:cubicBezTo>
                    <a:pt x="90" y="78"/>
                    <a:pt x="87" y="76"/>
                    <a:pt x="84" y="73"/>
                  </a:cubicBezTo>
                  <a:cubicBezTo>
                    <a:pt x="83" y="72"/>
                    <a:pt x="83" y="71"/>
                    <a:pt x="82" y="71"/>
                  </a:cubicBezTo>
                  <a:cubicBezTo>
                    <a:pt x="82" y="71"/>
                    <a:pt x="81" y="72"/>
                    <a:pt x="80" y="73"/>
                  </a:cubicBezTo>
                  <a:cubicBezTo>
                    <a:pt x="80" y="79"/>
                    <a:pt x="78" y="83"/>
                    <a:pt x="76" y="86"/>
                  </a:cubicBezTo>
                  <a:cubicBezTo>
                    <a:pt x="74" y="89"/>
                    <a:pt x="72" y="90"/>
                    <a:pt x="69" y="92"/>
                  </a:cubicBezTo>
                  <a:cubicBezTo>
                    <a:pt x="67" y="93"/>
                    <a:pt x="64" y="93"/>
                    <a:pt x="61" y="93"/>
                  </a:cubicBezTo>
                  <a:cubicBezTo>
                    <a:pt x="59" y="93"/>
                    <a:pt x="56" y="92"/>
                    <a:pt x="54" y="91"/>
                  </a:cubicBezTo>
                  <a:cubicBezTo>
                    <a:pt x="51" y="90"/>
                    <a:pt x="49" y="89"/>
                    <a:pt x="47" y="87"/>
                  </a:cubicBezTo>
                  <a:cubicBezTo>
                    <a:pt x="45" y="88"/>
                    <a:pt x="43" y="89"/>
                    <a:pt x="41" y="89"/>
                  </a:cubicBezTo>
                  <a:cubicBezTo>
                    <a:pt x="38" y="90"/>
                    <a:pt x="35" y="90"/>
                    <a:pt x="33" y="90"/>
                  </a:cubicBezTo>
                  <a:cubicBezTo>
                    <a:pt x="32" y="90"/>
                    <a:pt x="30" y="89"/>
                    <a:pt x="29" y="89"/>
                  </a:cubicBezTo>
                  <a:cubicBezTo>
                    <a:pt x="26" y="88"/>
                    <a:pt x="24" y="86"/>
                    <a:pt x="22" y="84"/>
                  </a:cubicBezTo>
                  <a:cubicBezTo>
                    <a:pt x="22" y="83"/>
                    <a:pt x="21" y="82"/>
                    <a:pt x="21" y="82"/>
                  </a:cubicBezTo>
                  <a:cubicBezTo>
                    <a:pt x="20" y="80"/>
                    <a:pt x="19" y="78"/>
                    <a:pt x="19" y="75"/>
                  </a:cubicBezTo>
                  <a:cubicBezTo>
                    <a:pt x="19" y="73"/>
                    <a:pt x="20" y="70"/>
                    <a:pt x="21" y="67"/>
                  </a:cubicBezTo>
                  <a:cubicBezTo>
                    <a:pt x="22" y="65"/>
                    <a:pt x="23" y="63"/>
                    <a:pt x="25" y="61"/>
                  </a:cubicBezTo>
                  <a:cubicBezTo>
                    <a:pt x="23" y="59"/>
                    <a:pt x="23" y="57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1" y="55"/>
                    <a:pt x="21" y="56"/>
                  </a:cubicBezTo>
                  <a:cubicBezTo>
                    <a:pt x="16" y="59"/>
                    <a:pt x="12" y="63"/>
                    <a:pt x="7" y="67"/>
                  </a:cubicBezTo>
                  <a:cubicBezTo>
                    <a:pt x="3" y="70"/>
                    <a:pt x="1" y="74"/>
                    <a:pt x="0" y="78"/>
                  </a:cubicBezTo>
                  <a:cubicBezTo>
                    <a:pt x="0" y="80"/>
                    <a:pt x="0" y="82"/>
                    <a:pt x="0" y="84"/>
                  </a:cubicBezTo>
                  <a:cubicBezTo>
                    <a:pt x="1" y="93"/>
                    <a:pt x="7" y="102"/>
                    <a:pt x="13" y="110"/>
                  </a:cubicBezTo>
                  <a:cubicBezTo>
                    <a:pt x="15" y="114"/>
                    <a:pt x="18" y="117"/>
                    <a:pt x="21" y="119"/>
                  </a:cubicBezTo>
                  <a:cubicBezTo>
                    <a:pt x="25" y="124"/>
                    <a:pt x="29" y="127"/>
                    <a:pt x="33" y="129"/>
                  </a:cubicBezTo>
                  <a:cubicBezTo>
                    <a:pt x="36" y="130"/>
                    <a:pt x="38" y="131"/>
                    <a:pt x="41" y="131"/>
                  </a:cubicBezTo>
                  <a:cubicBezTo>
                    <a:pt x="43" y="131"/>
                    <a:pt x="45" y="131"/>
                    <a:pt x="47" y="131"/>
                  </a:cubicBezTo>
                  <a:cubicBezTo>
                    <a:pt x="49" y="131"/>
                    <a:pt x="51" y="130"/>
                    <a:pt x="54" y="129"/>
                  </a:cubicBezTo>
                  <a:cubicBezTo>
                    <a:pt x="56" y="128"/>
                    <a:pt x="58" y="126"/>
                    <a:pt x="61" y="125"/>
                  </a:cubicBezTo>
                  <a:cubicBezTo>
                    <a:pt x="69" y="119"/>
                    <a:pt x="76" y="114"/>
                    <a:pt x="84" y="109"/>
                  </a:cubicBezTo>
                  <a:cubicBezTo>
                    <a:pt x="91" y="104"/>
                    <a:pt x="98" y="100"/>
                    <a:pt x="104" y="95"/>
                  </a:cubicBezTo>
                  <a:cubicBezTo>
                    <a:pt x="112" y="90"/>
                    <a:pt x="120" y="84"/>
                    <a:pt x="128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64"/>
            <p:cNvSpPr/>
            <p:nvPr/>
          </p:nvSpPr>
          <p:spPr bwMode="auto">
            <a:xfrm>
              <a:off x="7766050" y="5461000"/>
              <a:ext cx="127000" cy="155575"/>
            </a:xfrm>
            <a:custGeom>
              <a:avLst/>
              <a:gdLst>
                <a:gd name="T0" fmla="*/ 12 w 57"/>
                <a:gd name="T1" fmla="*/ 14 h 69"/>
                <a:gd name="T2" fmla="*/ 29 w 57"/>
                <a:gd name="T3" fmla="*/ 29 h 69"/>
                <a:gd name="T4" fmla="*/ 30 w 57"/>
                <a:gd name="T5" fmla="*/ 31 h 69"/>
                <a:gd name="T6" fmla="*/ 45 w 57"/>
                <a:gd name="T7" fmla="*/ 69 h 69"/>
                <a:gd name="T8" fmla="*/ 57 w 57"/>
                <a:gd name="T9" fmla="*/ 60 h 69"/>
                <a:gd name="T10" fmla="*/ 42 w 57"/>
                <a:gd name="T11" fmla="*/ 21 h 69"/>
                <a:gd name="T12" fmla="*/ 30 w 57"/>
                <a:gd name="T13" fmla="*/ 9 h 69"/>
                <a:gd name="T14" fmla="*/ 13 w 57"/>
                <a:gd name="T15" fmla="*/ 0 h 69"/>
                <a:gd name="T16" fmla="*/ 12 w 57"/>
                <a:gd name="T17" fmla="*/ 1 h 69"/>
                <a:gd name="T18" fmla="*/ 2 w 57"/>
                <a:gd name="T19" fmla="*/ 8 h 69"/>
                <a:gd name="T20" fmla="*/ 0 w 57"/>
                <a:gd name="T21" fmla="*/ 9 h 69"/>
                <a:gd name="T22" fmla="*/ 2 w 57"/>
                <a:gd name="T23" fmla="*/ 10 h 69"/>
                <a:gd name="T24" fmla="*/ 12 w 57"/>
                <a:gd name="T25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69">
                  <a:moveTo>
                    <a:pt x="12" y="14"/>
                  </a:moveTo>
                  <a:cubicBezTo>
                    <a:pt x="18" y="18"/>
                    <a:pt x="24" y="23"/>
                    <a:pt x="29" y="29"/>
                  </a:cubicBezTo>
                  <a:cubicBezTo>
                    <a:pt x="29" y="29"/>
                    <a:pt x="30" y="30"/>
                    <a:pt x="30" y="31"/>
                  </a:cubicBezTo>
                  <a:cubicBezTo>
                    <a:pt x="37" y="40"/>
                    <a:pt x="42" y="53"/>
                    <a:pt x="45" y="69"/>
                  </a:cubicBezTo>
                  <a:cubicBezTo>
                    <a:pt x="49" y="66"/>
                    <a:pt x="53" y="63"/>
                    <a:pt x="57" y="60"/>
                  </a:cubicBezTo>
                  <a:cubicBezTo>
                    <a:pt x="55" y="43"/>
                    <a:pt x="50" y="30"/>
                    <a:pt x="42" y="21"/>
                  </a:cubicBezTo>
                  <a:cubicBezTo>
                    <a:pt x="39" y="16"/>
                    <a:pt x="35" y="12"/>
                    <a:pt x="30" y="9"/>
                  </a:cubicBezTo>
                  <a:cubicBezTo>
                    <a:pt x="25" y="5"/>
                    <a:pt x="19" y="3"/>
                    <a:pt x="13" y="0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9" y="3"/>
                    <a:pt x="5" y="6"/>
                    <a:pt x="2" y="8"/>
                  </a:cubicBezTo>
                  <a:cubicBezTo>
                    <a:pt x="2" y="8"/>
                    <a:pt x="1" y="9"/>
                    <a:pt x="0" y="9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6" y="11"/>
                    <a:pt x="9" y="13"/>
                    <a:pt x="1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65"/>
            <p:cNvSpPr/>
            <p:nvPr/>
          </p:nvSpPr>
          <p:spPr bwMode="auto">
            <a:xfrm>
              <a:off x="7115175" y="6151563"/>
              <a:ext cx="127000" cy="142875"/>
            </a:xfrm>
            <a:custGeom>
              <a:avLst/>
              <a:gdLst>
                <a:gd name="T0" fmla="*/ 47 w 56"/>
                <a:gd name="T1" fmla="*/ 58 h 63"/>
                <a:gd name="T2" fmla="*/ 35 w 56"/>
                <a:gd name="T3" fmla="*/ 50 h 63"/>
                <a:gd name="T4" fmla="*/ 23 w 56"/>
                <a:gd name="T5" fmla="*/ 37 h 63"/>
                <a:gd name="T6" fmla="*/ 14 w 56"/>
                <a:gd name="T7" fmla="*/ 20 h 63"/>
                <a:gd name="T8" fmla="*/ 10 w 56"/>
                <a:gd name="T9" fmla="*/ 0 h 63"/>
                <a:gd name="T10" fmla="*/ 6 w 56"/>
                <a:gd name="T11" fmla="*/ 4 h 63"/>
                <a:gd name="T12" fmla="*/ 6 w 56"/>
                <a:gd name="T13" fmla="*/ 36 h 63"/>
                <a:gd name="T14" fmla="*/ 14 w 56"/>
                <a:gd name="T15" fmla="*/ 47 h 63"/>
                <a:gd name="T16" fmla="*/ 35 w 56"/>
                <a:gd name="T17" fmla="*/ 61 h 63"/>
                <a:gd name="T18" fmla="*/ 47 w 56"/>
                <a:gd name="T19" fmla="*/ 62 h 63"/>
                <a:gd name="T20" fmla="*/ 55 w 56"/>
                <a:gd name="T21" fmla="*/ 61 h 63"/>
                <a:gd name="T22" fmla="*/ 56 w 56"/>
                <a:gd name="T23" fmla="*/ 60 h 63"/>
                <a:gd name="T24" fmla="*/ 55 w 56"/>
                <a:gd name="T25" fmla="*/ 60 h 63"/>
                <a:gd name="T26" fmla="*/ 47 w 56"/>
                <a:gd name="T27" fmla="*/ 5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63">
                  <a:moveTo>
                    <a:pt x="47" y="58"/>
                  </a:moveTo>
                  <a:cubicBezTo>
                    <a:pt x="43" y="56"/>
                    <a:pt x="39" y="53"/>
                    <a:pt x="35" y="50"/>
                  </a:cubicBezTo>
                  <a:cubicBezTo>
                    <a:pt x="30" y="46"/>
                    <a:pt x="26" y="42"/>
                    <a:pt x="23" y="37"/>
                  </a:cubicBezTo>
                  <a:cubicBezTo>
                    <a:pt x="19" y="32"/>
                    <a:pt x="16" y="26"/>
                    <a:pt x="14" y="20"/>
                  </a:cubicBezTo>
                  <a:cubicBezTo>
                    <a:pt x="11" y="13"/>
                    <a:pt x="10" y="6"/>
                    <a:pt x="10" y="0"/>
                  </a:cubicBezTo>
                  <a:cubicBezTo>
                    <a:pt x="8" y="1"/>
                    <a:pt x="7" y="3"/>
                    <a:pt x="6" y="4"/>
                  </a:cubicBezTo>
                  <a:cubicBezTo>
                    <a:pt x="0" y="13"/>
                    <a:pt x="1" y="25"/>
                    <a:pt x="6" y="36"/>
                  </a:cubicBezTo>
                  <a:cubicBezTo>
                    <a:pt x="8" y="40"/>
                    <a:pt x="11" y="44"/>
                    <a:pt x="14" y="47"/>
                  </a:cubicBezTo>
                  <a:cubicBezTo>
                    <a:pt x="20" y="54"/>
                    <a:pt x="27" y="59"/>
                    <a:pt x="35" y="61"/>
                  </a:cubicBezTo>
                  <a:cubicBezTo>
                    <a:pt x="39" y="62"/>
                    <a:pt x="43" y="63"/>
                    <a:pt x="47" y="62"/>
                  </a:cubicBezTo>
                  <a:cubicBezTo>
                    <a:pt x="50" y="62"/>
                    <a:pt x="52" y="62"/>
                    <a:pt x="55" y="61"/>
                  </a:cubicBezTo>
                  <a:cubicBezTo>
                    <a:pt x="55" y="61"/>
                    <a:pt x="56" y="61"/>
                    <a:pt x="56" y="60"/>
                  </a:cubicBezTo>
                  <a:cubicBezTo>
                    <a:pt x="56" y="60"/>
                    <a:pt x="55" y="60"/>
                    <a:pt x="55" y="60"/>
                  </a:cubicBezTo>
                  <a:cubicBezTo>
                    <a:pt x="52" y="59"/>
                    <a:pt x="50" y="59"/>
                    <a:pt x="47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66"/>
            <p:cNvSpPr/>
            <p:nvPr/>
          </p:nvSpPr>
          <p:spPr bwMode="auto">
            <a:xfrm>
              <a:off x="7826375" y="5632450"/>
              <a:ext cx="134938" cy="166688"/>
            </a:xfrm>
            <a:custGeom>
              <a:avLst/>
              <a:gdLst>
                <a:gd name="T0" fmla="*/ 54 w 60"/>
                <a:gd name="T1" fmla="*/ 67 h 74"/>
                <a:gd name="T2" fmla="*/ 54 w 60"/>
                <a:gd name="T3" fmla="*/ 34 h 74"/>
                <a:gd name="T4" fmla="*/ 38 w 60"/>
                <a:gd name="T5" fmla="*/ 13 h 74"/>
                <a:gd name="T6" fmla="*/ 6 w 60"/>
                <a:gd name="T7" fmla="*/ 7 h 74"/>
                <a:gd name="T8" fmla="*/ 3 w 60"/>
                <a:gd name="T9" fmla="*/ 9 h 74"/>
                <a:gd name="T10" fmla="*/ 0 w 60"/>
                <a:gd name="T11" fmla="*/ 11 h 74"/>
                <a:gd name="T12" fmla="*/ 3 w 60"/>
                <a:gd name="T13" fmla="*/ 12 h 74"/>
                <a:gd name="T14" fmla="*/ 38 w 60"/>
                <a:gd name="T15" fmla="*/ 36 h 74"/>
                <a:gd name="T16" fmla="*/ 45 w 60"/>
                <a:gd name="T17" fmla="*/ 50 h 74"/>
                <a:gd name="T18" fmla="*/ 48 w 60"/>
                <a:gd name="T19" fmla="*/ 64 h 74"/>
                <a:gd name="T20" fmla="*/ 48 w 60"/>
                <a:gd name="T21" fmla="*/ 74 h 74"/>
                <a:gd name="T22" fmla="*/ 54 w 60"/>
                <a:gd name="T23" fmla="*/ 6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74">
                  <a:moveTo>
                    <a:pt x="54" y="67"/>
                  </a:moveTo>
                  <a:cubicBezTo>
                    <a:pt x="60" y="57"/>
                    <a:pt x="59" y="45"/>
                    <a:pt x="54" y="34"/>
                  </a:cubicBezTo>
                  <a:cubicBezTo>
                    <a:pt x="50" y="26"/>
                    <a:pt x="44" y="18"/>
                    <a:pt x="38" y="13"/>
                  </a:cubicBezTo>
                  <a:cubicBezTo>
                    <a:pt x="27" y="4"/>
                    <a:pt x="15" y="0"/>
                    <a:pt x="6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17" y="15"/>
                    <a:pt x="30" y="24"/>
                    <a:pt x="38" y="36"/>
                  </a:cubicBezTo>
                  <a:cubicBezTo>
                    <a:pt x="41" y="40"/>
                    <a:pt x="43" y="45"/>
                    <a:pt x="45" y="50"/>
                  </a:cubicBezTo>
                  <a:cubicBezTo>
                    <a:pt x="46" y="54"/>
                    <a:pt x="47" y="59"/>
                    <a:pt x="48" y="64"/>
                  </a:cubicBezTo>
                  <a:cubicBezTo>
                    <a:pt x="48" y="67"/>
                    <a:pt x="48" y="70"/>
                    <a:pt x="48" y="74"/>
                  </a:cubicBezTo>
                  <a:cubicBezTo>
                    <a:pt x="50" y="72"/>
                    <a:pt x="52" y="70"/>
                    <a:pt x="54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67"/>
            <p:cNvSpPr/>
            <p:nvPr/>
          </p:nvSpPr>
          <p:spPr bwMode="auto">
            <a:xfrm>
              <a:off x="7323138" y="6108700"/>
              <a:ext cx="325438" cy="387350"/>
            </a:xfrm>
            <a:custGeom>
              <a:avLst/>
              <a:gdLst>
                <a:gd name="T0" fmla="*/ 63 w 145"/>
                <a:gd name="T1" fmla="*/ 21 h 172"/>
                <a:gd name="T2" fmla="*/ 17 w 145"/>
                <a:gd name="T3" fmla="*/ 53 h 172"/>
                <a:gd name="T4" fmla="*/ 65 w 145"/>
                <a:gd name="T5" fmla="*/ 163 h 172"/>
                <a:gd name="T6" fmla="*/ 109 w 145"/>
                <a:gd name="T7" fmla="*/ 0 h 172"/>
                <a:gd name="T8" fmla="*/ 63 w 145"/>
                <a:gd name="T9" fmla="*/ 2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172">
                  <a:moveTo>
                    <a:pt x="63" y="21"/>
                  </a:moveTo>
                  <a:cubicBezTo>
                    <a:pt x="48" y="32"/>
                    <a:pt x="32" y="42"/>
                    <a:pt x="17" y="53"/>
                  </a:cubicBezTo>
                  <a:cubicBezTo>
                    <a:pt x="1" y="98"/>
                    <a:pt x="0" y="154"/>
                    <a:pt x="65" y="163"/>
                  </a:cubicBezTo>
                  <a:cubicBezTo>
                    <a:pt x="133" y="172"/>
                    <a:pt x="145" y="102"/>
                    <a:pt x="109" y="0"/>
                  </a:cubicBezTo>
                  <a:cubicBezTo>
                    <a:pt x="118" y="81"/>
                    <a:pt x="36" y="122"/>
                    <a:pt x="6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68"/>
            <p:cNvSpPr/>
            <p:nvPr/>
          </p:nvSpPr>
          <p:spPr bwMode="auto">
            <a:xfrm>
              <a:off x="7727950" y="6189663"/>
              <a:ext cx="271463" cy="263525"/>
            </a:xfrm>
            <a:custGeom>
              <a:avLst/>
              <a:gdLst>
                <a:gd name="T0" fmla="*/ 77 w 121"/>
                <a:gd name="T1" fmla="*/ 0 h 117"/>
                <a:gd name="T2" fmla="*/ 23 w 121"/>
                <a:gd name="T3" fmla="*/ 81 h 117"/>
                <a:gd name="T4" fmla="*/ 121 w 121"/>
                <a:gd name="T5" fmla="*/ 64 h 117"/>
                <a:gd name="T6" fmla="*/ 77 w 121"/>
                <a:gd name="T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117">
                  <a:moveTo>
                    <a:pt x="77" y="0"/>
                  </a:moveTo>
                  <a:cubicBezTo>
                    <a:pt x="38" y="9"/>
                    <a:pt x="0" y="35"/>
                    <a:pt x="23" y="81"/>
                  </a:cubicBezTo>
                  <a:cubicBezTo>
                    <a:pt x="41" y="117"/>
                    <a:pt x="93" y="99"/>
                    <a:pt x="121" y="64"/>
                  </a:cubicBezTo>
                  <a:cubicBezTo>
                    <a:pt x="70" y="71"/>
                    <a:pt x="55" y="49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69"/>
            <p:cNvSpPr/>
            <p:nvPr/>
          </p:nvSpPr>
          <p:spPr bwMode="auto">
            <a:xfrm>
              <a:off x="8021638" y="6213475"/>
              <a:ext cx="295275" cy="119063"/>
            </a:xfrm>
            <a:custGeom>
              <a:avLst/>
              <a:gdLst>
                <a:gd name="T0" fmla="*/ 79 w 131"/>
                <a:gd name="T1" fmla="*/ 1 h 53"/>
                <a:gd name="T2" fmla="*/ 0 w 131"/>
                <a:gd name="T3" fmla="*/ 53 h 53"/>
                <a:gd name="T4" fmla="*/ 69 w 131"/>
                <a:gd name="T5" fmla="*/ 30 h 53"/>
                <a:gd name="T6" fmla="*/ 131 w 131"/>
                <a:gd name="T7" fmla="*/ 8 h 53"/>
                <a:gd name="T8" fmla="*/ 79 w 131"/>
                <a:gd name="T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53">
                  <a:moveTo>
                    <a:pt x="79" y="1"/>
                  </a:moveTo>
                  <a:cubicBezTo>
                    <a:pt x="43" y="0"/>
                    <a:pt x="17" y="24"/>
                    <a:pt x="0" y="53"/>
                  </a:cubicBezTo>
                  <a:cubicBezTo>
                    <a:pt x="19" y="39"/>
                    <a:pt x="41" y="28"/>
                    <a:pt x="69" y="30"/>
                  </a:cubicBezTo>
                  <a:cubicBezTo>
                    <a:pt x="103" y="33"/>
                    <a:pt x="122" y="25"/>
                    <a:pt x="131" y="8"/>
                  </a:cubicBezTo>
                  <a:cubicBezTo>
                    <a:pt x="115" y="10"/>
                    <a:pt x="99" y="2"/>
                    <a:pt x="7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70"/>
            <p:cNvSpPr/>
            <p:nvPr/>
          </p:nvSpPr>
          <p:spPr bwMode="auto">
            <a:xfrm>
              <a:off x="7659688" y="5902325"/>
              <a:ext cx="431800" cy="280988"/>
            </a:xfrm>
            <a:custGeom>
              <a:avLst/>
              <a:gdLst>
                <a:gd name="T0" fmla="*/ 93 w 192"/>
                <a:gd name="T1" fmla="*/ 46 h 125"/>
                <a:gd name="T2" fmla="*/ 97 w 192"/>
                <a:gd name="T3" fmla="*/ 125 h 125"/>
                <a:gd name="T4" fmla="*/ 127 w 192"/>
                <a:gd name="T5" fmla="*/ 19 h 125"/>
                <a:gd name="T6" fmla="*/ 7 w 192"/>
                <a:gd name="T7" fmla="*/ 42 h 125"/>
                <a:gd name="T8" fmla="*/ 0 w 192"/>
                <a:gd name="T9" fmla="*/ 74 h 125"/>
                <a:gd name="T10" fmla="*/ 93 w 192"/>
                <a:gd name="T11" fmla="*/ 4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125">
                  <a:moveTo>
                    <a:pt x="93" y="46"/>
                  </a:moveTo>
                  <a:cubicBezTo>
                    <a:pt x="131" y="58"/>
                    <a:pt x="127" y="89"/>
                    <a:pt x="97" y="125"/>
                  </a:cubicBezTo>
                  <a:cubicBezTo>
                    <a:pt x="153" y="110"/>
                    <a:pt x="192" y="47"/>
                    <a:pt x="127" y="19"/>
                  </a:cubicBezTo>
                  <a:cubicBezTo>
                    <a:pt x="83" y="0"/>
                    <a:pt x="42" y="15"/>
                    <a:pt x="7" y="42"/>
                  </a:cubicBezTo>
                  <a:cubicBezTo>
                    <a:pt x="7" y="53"/>
                    <a:pt x="4" y="63"/>
                    <a:pt x="0" y="74"/>
                  </a:cubicBezTo>
                  <a:cubicBezTo>
                    <a:pt x="25" y="53"/>
                    <a:pt x="53" y="33"/>
                    <a:pt x="9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71"/>
            <p:cNvSpPr/>
            <p:nvPr/>
          </p:nvSpPr>
          <p:spPr bwMode="auto">
            <a:xfrm>
              <a:off x="7334250" y="5256212"/>
              <a:ext cx="346075" cy="427038"/>
            </a:xfrm>
            <a:custGeom>
              <a:avLst/>
              <a:gdLst>
                <a:gd name="T0" fmla="*/ 54 w 154"/>
                <a:gd name="T1" fmla="*/ 190 h 190"/>
                <a:gd name="T2" fmla="*/ 73 w 154"/>
                <a:gd name="T3" fmla="*/ 104 h 190"/>
                <a:gd name="T4" fmla="*/ 102 w 154"/>
                <a:gd name="T5" fmla="*/ 156 h 190"/>
                <a:gd name="T6" fmla="*/ 118 w 154"/>
                <a:gd name="T7" fmla="*/ 144 h 190"/>
                <a:gd name="T8" fmla="*/ 62 w 154"/>
                <a:gd name="T9" fmla="*/ 24 h 190"/>
                <a:gd name="T10" fmla="*/ 35 w 154"/>
                <a:gd name="T11" fmla="*/ 190 h 190"/>
                <a:gd name="T12" fmla="*/ 54 w 154"/>
                <a:gd name="T13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190">
                  <a:moveTo>
                    <a:pt x="54" y="190"/>
                  </a:moveTo>
                  <a:cubicBezTo>
                    <a:pt x="45" y="149"/>
                    <a:pt x="42" y="110"/>
                    <a:pt x="73" y="104"/>
                  </a:cubicBezTo>
                  <a:cubicBezTo>
                    <a:pt x="94" y="99"/>
                    <a:pt x="104" y="120"/>
                    <a:pt x="102" y="156"/>
                  </a:cubicBezTo>
                  <a:cubicBezTo>
                    <a:pt x="107" y="152"/>
                    <a:pt x="112" y="148"/>
                    <a:pt x="118" y="144"/>
                  </a:cubicBezTo>
                  <a:cubicBezTo>
                    <a:pt x="154" y="68"/>
                    <a:pt x="119" y="0"/>
                    <a:pt x="62" y="24"/>
                  </a:cubicBezTo>
                  <a:cubicBezTo>
                    <a:pt x="0" y="52"/>
                    <a:pt x="8" y="119"/>
                    <a:pt x="35" y="190"/>
                  </a:cubicBezTo>
                  <a:cubicBezTo>
                    <a:pt x="41" y="189"/>
                    <a:pt x="48" y="189"/>
                    <a:pt x="54" y="1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72"/>
            <p:cNvSpPr/>
            <p:nvPr/>
          </p:nvSpPr>
          <p:spPr bwMode="auto">
            <a:xfrm>
              <a:off x="6783388" y="5730875"/>
              <a:ext cx="385763" cy="277813"/>
            </a:xfrm>
            <a:custGeom>
              <a:avLst/>
              <a:gdLst>
                <a:gd name="T0" fmla="*/ 107 w 172"/>
                <a:gd name="T1" fmla="*/ 0 h 123"/>
                <a:gd name="T2" fmla="*/ 27 w 172"/>
                <a:gd name="T3" fmla="*/ 74 h 123"/>
                <a:gd name="T4" fmla="*/ 172 w 172"/>
                <a:gd name="T5" fmla="*/ 65 h 123"/>
                <a:gd name="T6" fmla="*/ 107 w 172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2" h="123">
                  <a:moveTo>
                    <a:pt x="107" y="0"/>
                  </a:moveTo>
                  <a:cubicBezTo>
                    <a:pt x="51" y="8"/>
                    <a:pt x="0" y="23"/>
                    <a:pt x="27" y="74"/>
                  </a:cubicBezTo>
                  <a:cubicBezTo>
                    <a:pt x="53" y="123"/>
                    <a:pt x="115" y="101"/>
                    <a:pt x="172" y="65"/>
                  </a:cubicBezTo>
                  <a:cubicBezTo>
                    <a:pt x="106" y="75"/>
                    <a:pt x="79" y="41"/>
                    <a:pt x="10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73"/>
            <p:cNvSpPr/>
            <p:nvPr/>
          </p:nvSpPr>
          <p:spPr bwMode="auto">
            <a:xfrm>
              <a:off x="6694488" y="5395913"/>
              <a:ext cx="515938" cy="344488"/>
            </a:xfrm>
            <a:custGeom>
              <a:avLst/>
              <a:gdLst>
                <a:gd name="T0" fmla="*/ 96 w 229"/>
                <a:gd name="T1" fmla="*/ 102 h 153"/>
                <a:gd name="T2" fmla="*/ 151 w 229"/>
                <a:gd name="T3" fmla="*/ 83 h 153"/>
                <a:gd name="T4" fmla="*/ 140 w 229"/>
                <a:gd name="T5" fmla="*/ 142 h 153"/>
                <a:gd name="T6" fmla="*/ 229 w 229"/>
                <a:gd name="T7" fmla="*/ 80 h 153"/>
                <a:gd name="T8" fmla="*/ 229 w 229"/>
                <a:gd name="T9" fmla="*/ 62 h 153"/>
                <a:gd name="T10" fmla="*/ 204 w 229"/>
                <a:gd name="T11" fmla="*/ 29 h 153"/>
                <a:gd name="T12" fmla="*/ 93 w 229"/>
                <a:gd name="T13" fmla="*/ 59 h 153"/>
                <a:gd name="T14" fmla="*/ 57 w 229"/>
                <a:gd name="T15" fmla="*/ 125 h 153"/>
                <a:gd name="T16" fmla="*/ 0 w 229"/>
                <a:gd name="T17" fmla="*/ 147 h 153"/>
                <a:gd name="T18" fmla="*/ 96 w 229"/>
                <a:gd name="T19" fmla="*/ 10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9" h="153">
                  <a:moveTo>
                    <a:pt x="96" y="102"/>
                  </a:moveTo>
                  <a:cubicBezTo>
                    <a:pt x="108" y="81"/>
                    <a:pt x="129" y="67"/>
                    <a:pt x="151" y="83"/>
                  </a:cubicBezTo>
                  <a:cubicBezTo>
                    <a:pt x="176" y="101"/>
                    <a:pt x="161" y="123"/>
                    <a:pt x="140" y="142"/>
                  </a:cubicBezTo>
                  <a:cubicBezTo>
                    <a:pt x="187" y="142"/>
                    <a:pt x="223" y="112"/>
                    <a:pt x="229" y="80"/>
                  </a:cubicBezTo>
                  <a:cubicBezTo>
                    <a:pt x="229" y="62"/>
                    <a:pt x="229" y="62"/>
                    <a:pt x="229" y="62"/>
                  </a:cubicBezTo>
                  <a:cubicBezTo>
                    <a:pt x="226" y="50"/>
                    <a:pt x="218" y="38"/>
                    <a:pt x="204" y="29"/>
                  </a:cubicBezTo>
                  <a:cubicBezTo>
                    <a:pt x="160" y="0"/>
                    <a:pt x="121" y="19"/>
                    <a:pt x="93" y="59"/>
                  </a:cubicBezTo>
                  <a:cubicBezTo>
                    <a:pt x="79" y="80"/>
                    <a:pt x="72" y="105"/>
                    <a:pt x="57" y="125"/>
                  </a:cubicBezTo>
                  <a:cubicBezTo>
                    <a:pt x="45" y="140"/>
                    <a:pt x="21" y="142"/>
                    <a:pt x="0" y="147"/>
                  </a:cubicBezTo>
                  <a:cubicBezTo>
                    <a:pt x="46" y="153"/>
                    <a:pt x="76" y="136"/>
                    <a:pt x="96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2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4" fill="hold" nodeType="clickEffect" p14:presetBounceEnd="5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12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13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1" fill="hold" nodeType="withEffect" p14:presetBounceEnd="5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16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17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5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25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26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2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>
          <a:xfrm>
            <a:off x="3341159" y="1156763"/>
            <a:ext cx="6101300" cy="2760133"/>
            <a:chOff x="3341159" y="1156763"/>
            <a:chExt cx="6101300" cy="2760133"/>
          </a:xfrm>
          <a:blipFill dpi="0" rotWithShape="1">
            <a:blip r:embed="rId1">
              <a:extLst>
                <a:ext uri="{BEBA8EAE-BF5A-486C-A8C5-ECC9F3942E4B}">
                  <a14:imgProps xmlns:a14="http://schemas.microsoft.com/office/drawing/2010/main">
                    <a14:imgLayer r:embed="rId2">
                      <a14:imgEffect>
                        <a14:saturation sat="33000"/>
                      </a14:imgEffect>
                    </a14:imgLayer>
                  </a14:imgProps>
                </a:ext>
              </a:extLst>
            </a:blip>
            <a:srcRect/>
            <a:tile tx="0" ty="0" sx="100000" sy="100000" flip="none" algn="tr"/>
          </a:blipFill>
        </p:grpSpPr>
        <p:sp>
          <p:nvSpPr>
            <p:cNvPr id="2" name="Freeform 127"/>
            <p:cNvSpPr/>
            <p:nvPr/>
          </p:nvSpPr>
          <p:spPr bwMode="auto">
            <a:xfrm rot="5400000">
              <a:off x="2633134" y="1864788"/>
              <a:ext cx="2760133" cy="1344084"/>
            </a:xfrm>
            <a:custGeom>
              <a:avLst/>
              <a:gdLst>
                <a:gd name="T0" fmla="*/ 446 w 486"/>
                <a:gd name="T1" fmla="*/ 164 h 235"/>
                <a:gd name="T2" fmla="*/ 467 w 486"/>
                <a:gd name="T3" fmla="*/ 169 h 235"/>
                <a:gd name="T4" fmla="*/ 429 w 486"/>
                <a:gd name="T5" fmla="*/ 173 h 235"/>
                <a:gd name="T6" fmla="*/ 456 w 486"/>
                <a:gd name="T7" fmla="*/ 180 h 235"/>
                <a:gd name="T8" fmla="*/ 429 w 486"/>
                <a:gd name="T9" fmla="*/ 188 h 235"/>
                <a:gd name="T10" fmla="*/ 424 w 486"/>
                <a:gd name="T11" fmla="*/ 193 h 235"/>
                <a:gd name="T12" fmla="*/ 417 w 486"/>
                <a:gd name="T13" fmla="*/ 200 h 235"/>
                <a:gd name="T14" fmla="*/ 406 w 486"/>
                <a:gd name="T15" fmla="*/ 211 h 235"/>
                <a:gd name="T16" fmla="*/ 387 w 486"/>
                <a:gd name="T17" fmla="*/ 215 h 235"/>
                <a:gd name="T18" fmla="*/ 396 w 486"/>
                <a:gd name="T19" fmla="*/ 219 h 235"/>
                <a:gd name="T20" fmla="*/ 376 w 486"/>
                <a:gd name="T21" fmla="*/ 222 h 235"/>
                <a:gd name="T22" fmla="*/ 386 w 486"/>
                <a:gd name="T23" fmla="*/ 226 h 235"/>
                <a:gd name="T24" fmla="*/ 390 w 486"/>
                <a:gd name="T25" fmla="*/ 229 h 235"/>
                <a:gd name="T26" fmla="*/ 392 w 486"/>
                <a:gd name="T27" fmla="*/ 234 h 235"/>
                <a:gd name="T28" fmla="*/ 278 w 486"/>
                <a:gd name="T29" fmla="*/ 233 h 235"/>
                <a:gd name="T30" fmla="*/ 114 w 486"/>
                <a:gd name="T31" fmla="*/ 234 h 235"/>
                <a:gd name="T32" fmla="*/ 70 w 486"/>
                <a:gd name="T33" fmla="*/ 225 h 235"/>
                <a:gd name="T34" fmla="*/ 79 w 486"/>
                <a:gd name="T35" fmla="*/ 216 h 235"/>
                <a:gd name="T36" fmla="*/ 25 w 486"/>
                <a:gd name="T37" fmla="*/ 206 h 235"/>
                <a:gd name="T38" fmla="*/ 31 w 486"/>
                <a:gd name="T39" fmla="*/ 197 h 235"/>
                <a:gd name="T40" fmla="*/ 44 w 486"/>
                <a:gd name="T41" fmla="*/ 190 h 235"/>
                <a:gd name="T42" fmla="*/ 45 w 486"/>
                <a:gd name="T43" fmla="*/ 181 h 235"/>
                <a:gd name="T44" fmla="*/ 54 w 486"/>
                <a:gd name="T45" fmla="*/ 170 h 235"/>
                <a:gd name="T46" fmla="*/ 57 w 486"/>
                <a:gd name="T47" fmla="*/ 164 h 235"/>
                <a:gd name="T48" fmla="*/ 29 w 486"/>
                <a:gd name="T49" fmla="*/ 154 h 235"/>
                <a:gd name="T50" fmla="*/ 34 w 486"/>
                <a:gd name="T51" fmla="*/ 143 h 235"/>
                <a:gd name="T52" fmla="*/ 44 w 486"/>
                <a:gd name="T53" fmla="*/ 132 h 235"/>
                <a:gd name="T54" fmla="*/ 52 w 486"/>
                <a:gd name="T55" fmla="*/ 118 h 235"/>
                <a:gd name="T56" fmla="*/ 34 w 486"/>
                <a:gd name="T57" fmla="*/ 108 h 235"/>
                <a:gd name="T58" fmla="*/ 9 w 486"/>
                <a:gd name="T59" fmla="*/ 97 h 235"/>
                <a:gd name="T60" fmla="*/ 15 w 486"/>
                <a:gd name="T61" fmla="*/ 85 h 235"/>
                <a:gd name="T62" fmla="*/ 21 w 486"/>
                <a:gd name="T63" fmla="*/ 71 h 235"/>
                <a:gd name="T64" fmla="*/ 6 w 486"/>
                <a:gd name="T65" fmla="*/ 58 h 235"/>
                <a:gd name="T66" fmla="*/ 14 w 486"/>
                <a:gd name="T67" fmla="*/ 44 h 235"/>
                <a:gd name="T68" fmla="*/ 33 w 486"/>
                <a:gd name="T69" fmla="*/ 31 h 235"/>
                <a:gd name="T70" fmla="*/ 39 w 486"/>
                <a:gd name="T71" fmla="*/ 22 h 235"/>
                <a:gd name="T72" fmla="*/ 48 w 486"/>
                <a:gd name="T73" fmla="*/ 13 h 235"/>
                <a:gd name="T74" fmla="*/ 92 w 486"/>
                <a:gd name="T75" fmla="*/ 5 h 235"/>
                <a:gd name="T76" fmla="*/ 160 w 486"/>
                <a:gd name="T77" fmla="*/ 2 h 235"/>
                <a:gd name="T78" fmla="*/ 258 w 486"/>
                <a:gd name="T79" fmla="*/ 8 h 235"/>
                <a:gd name="T80" fmla="*/ 314 w 486"/>
                <a:gd name="T81" fmla="*/ 13 h 235"/>
                <a:gd name="T82" fmla="*/ 344 w 486"/>
                <a:gd name="T83" fmla="*/ 16 h 235"/>
                <a:gd name="T84" fmla="*/ 347 w 486"/>
                <a:gd name="T85" fmla="*/ 18 h 235"/>
                <a:gd name="T86" fmla="*/ 329 w 486"/>
                <a:gd name="T87" fmla="*/ 19 h 235"/>
                <a:gd name="T88" fmla="*/ 355 w 486"/>
                <a:gd name="T89" fmla="*/ 23 h 235"/>
                <a:gd name="T90" fmla="*/ 349 w 486"/>
                <a:gd name="T91" fmla="*/ 25 h 235"/>
                <a:gd name="T92" fmla="*/ 358 w 486"/>
                <a:gd name="T93" fmla="*/ 29 h 235"/>
                <a:gd name="T94" fmla="*/ 404 w 486"/>
                <a:gd name="T95" fmla="*/ 38 h 235"/>
                <a:gd name="T96" fmla="*/ 402 w 486"/>
                <a:gd name="T97" fmla="*/ 40 h 235"/>
                <a:gd name="T98" fmla="*/ 413 w 486"/>
                <a:gd name="T99" fmla="*/ 44 h 235"/>
                <a:gd name="T100" fmla="*/ 425 w 486"/>
                <a:gd name="T101" fmla="*/ 54 h 235"/>
                <a:gd name="T102" fmla="*/ 430 w 486"/>
                <a:gd name="T103" fmla="*/ 70 h 235"/>
                <a:gd name="T104" fmla="*/ 400 w 486"/>
                <a:gd name="T105" fmla="*/ 87 h 235"/>
                <a:gd name="T106" fmla="*/ 387 w 486"/>
                <a:gd name="T107" fmla="*/ 100 h 235"/>
                <a:gd name="T108" fmla="*/ 419 w 486"/>
                <a:gd name="T109" fmla="*/ 117 h 235"/>
                <a:gd name="T110" fmla="*/ 400 w 486"/>
                <a:gd name="T111" fmla="*/ 126 h 235"/>
                <a:gd name="T112" fmla="*/ 442 w 486"/>
                <a:gd name="T113" fmla="*/ 138 h 235"/>
                <a:gd name="T114" fmla="*/ 431 w 486"/>
                <a:gd name="T115" fmla="*/ 143 h 235"/>
                <a:gd name="T116" fmla="*/ 440 w 486"/>
                <a:gd name="T117" fmla="*/ 145 h 235"/>
                <a:gd name="T118" fmla="*/ 415 w 486"/>
                <a:gd name="T119" fmla="*/ 147 h 235"/>
                <a:gd name="T120" fmla="*/ 437 w 486"/>
                <a:gd name="T121" fmla="*/ 151 h 235"/>
                <a:gd name="T122" fmla="*/ 467 w 486"/>
                <a:gd name="T123" fmla="*/ 157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6" h="235">
                  <a:moveTo>
                    <a:pt x="479" y="159"/>
                  </a:moveTo>
                  <a:cubicBezTo>
                    <a:pt x="469" y="159"/>
                    <a:pt x="458" y="158"/>
                    <a:pt x="447" y="159"/>
                  </a:cubicBezTo>
                  <a:cubicBezTo>
                    <a:pt x="442" y="159"/>
                    <a:pt x="442" y="159"/>
                    <a:pt x="442" y="159"/>
                  </a:cubicBezTo>
                  <a:cubicBezTo>
                    <a:pt x="442" y="159"/>
                    <a:pt x="443" y="159"/>
                    <a:pt x="444" y="159"/>
                  </a:cubicBezTo>
                  <a:cubicBezTo>
                    <a:pt x="447" y="159"/>
                    <a:pt x="451" y="159"/>
                    <a:pt x="455" y="160"/>
                  </a:cubicBezTo>
                  <a:cubicBezTo>
                    <a:pt x="455" y="160"/>
                    <a:pt x="456" y="160"/>
                    <a:pt x="456" y="160"/>
                  </a:cubicBezTo>
                  <a:cubicBezTo>
                    <a:pt x="457" y="160"/>
                    <a:pt x="458" y="160"/>
                    <a:pt x="459" y="160"/>
                  </a:cubicBezTo>
                  <a:cubicBezTo>
                    <a:pt x="461" y="160"/>
                    <a:pt x="463" y="160"/>
                    <a:pt x="465" y="161"/>
                  </a:cubicBezTo>
                  <a:cubicBezTo>
                    <a:pt x="466" y="160"/>
                    <a:pt x="467" y="160"/>
                    <a:pt x="468" y="161"/>
                  </a:cubicBezTo>
                  <a:cubicBezTo>
                    <a:pt x="465" y="161"/>
                    <a:pt x="464" y="160"/>
                    <a:pt x="461" y="161"/>
                  </a:cubicBezTo>
                  <a:cubicBezTo>
                    <a:pt x="468" y="161"/>
                    <a:pt x="473" y="161"/>
                    <a:pt x="480" y="162"/>
                  </a:cubicBezTo>
                  <a:cubicBezTo>
                    <a:pt x="479" y="162"/>
                    <a:pt x="479" y="162"/>
                    <a:pt x="479" y="162"/>
                  </a:cubicBezTo>
                  <a:cubicBezTo>
                    <a:pt x="475" y="161"/>
                    <a:pt x="471" y="161"/>
                    <a:pt x="466" y="161"/>
                  </a:cubicBezTo>
                  <a:cubicBezTo>
                    <a:pt x="466" y="161"/>
                    <a:pt x="465" y="162"/>
                    <a:pt x="465" y="161"/>
                  </a:cubicBezTo>
                  <a:cubicBezTo>
                    <a:pt x="465" y="161"/>
                    <a:pt x="465" y="161"/>
                    <a:pt x="465" y="161"/>
                  </a:cubicBezTo>
                  <a:cubicBezTo>
                    <a:pt x="461" y="161"/>
                    <a:pt x="456" y="161"/>
                    <a:pt x="453" y="161"/>
                  </a:cubicBezTo>
                  <a:cubicBezTo>
                    <a:pt x="454" y="161"/>
                    <a:pt x="455" y="161"/>
                    <a:pt x="457" y="162"/>
                  </a:cubicBezTo>
                  <a:cubicBezTo>
                    <a:pt x="462" y="162"/>
                    <a:pt x="467" y="162"/>
                    <a:pt x="473" y="162"/>
                  </a:cubicBezTo>
                  <a:cubicBezTo>
                    <a:pt x="470" y="162"/>
                    <a:pt x="467" y="162"/>
                    <a:pt x="464" y="162"/>
                  </a:cubicBezTo>
                  <a:cubicBezTo>
                    <a:pt x="468" y="163"/>
                    <a:pt x="471" y="163"/>
                    <a:pt x="475" y="163"/>
                  </a:cubicBezTo>
                  <a:cubicBezTo>
                    <a:pt x="472" y="163"/>
                    <a:pt x="472" y="163"/>
                    <a:pt x="472" y="163"/>
                  </a:cubicBezTo>
                  <a:cubicBezTo>
                    <a:pt x="473" y="163"/>
                    <a:pt x="473" y="163"/>
                    <a:pt x="473" y="163"/>
                  </a:cubicBezTo>
                  <a:cubicBezTo>
                    <a:pt x="472" y="163"/>
                    <a:pt x="471" y="163"/>
                    <a:pt x="470" y="163"/>
                  </a:cubicBezTo>
                  <a:cubicBezTo>
                    <a:pt x="471" y="163"/>
                    <a:pt x="471" y="163"/>
                    <a:pt x="471" y="163"/>
                  </a:cubicBezTo>
                  <a:cubicBezTo>
                    <a:pt x="471" y="163"/>
                    <a:pt x="470" y="163"/>
                    <a:pt x="470" y="163"/>
                  </a:cubicBezTo>
                  <a:cubicBezTo>
                    <a:pt x="469" y="163"/>
                    <a:pt x="468" y="163"/>
                    <a:pt x="467" y="163"/>
                  </a:cubicBezTo>
                  <a:cubicBezTo>
                    <a:pt x="466" y="163"/>
                    <a:pt x="465" y="163"/>
                    <a:pt x="464" y="163"/>
                  </a:cubicBezTo>
                  <a:cubicBezTo>
                    <a:pt x="461" y="163"/>
                    <a:pt x="458" y="163"/>
                    <a:pt x="455" y="163"/>
                  </a:cubicBezTo>
                  <a:cubicBezTo>
                    <a:pt x="456" y="163"/>
                    <a:pt x="458" y="163"/>
                    <a:pt x="459" y="163"/>
                  </a:cubicBezTo>
                  <a:cubicBezTo>
                    <a:pt x="461" y="163"/>
                    <a:pt x="463" y="163"/>
                    <a:pt x="465" y="164"/>
                  </a:cubicBezTo>
                  <a:cubicBezTo>
                    <a:pt x="469" y="163"/>
                    <a:pt x="473" y="164"/>
                    <a:pt x="476" y="164"/>
                  </a:cubicBezTo>
                  <a:cubicBezTo>
                    <a:pt x="472" y="164"/>
                    <a:pt x="468" y="164"/>
                    <a:pt x="464" y="164"/>
                  </a:cubicBezTo>
                  <a:cubicBezTo>
                    <a:pt x="464" y="164"/>
                    <a:pt x="465" y="164"/>
                    <a:pt x="466" y="164"/>
                  </a:cubicBezTo>
                  <a:cubicBezTo>
                    <a:pt x="464" y="164"/>
                    <a:pt x="462" y="165"/>
                    <a:pt x="460" y="164"/>
                  </a:cubicBezTo>
                  <a:cubicBezTo>
                    <a:pt x="459" y="165"/>
                    <a:pt x="458" y="164"/>
                    <a:pt x="457" y="164"/>
                  </a:cubicBezTo>
                  <a:cubicBezTo>
                    <a:pt x="453" y="165"/>
                    <a:pt x="449" y="164"/>
                    <a:pt x="446" y="164"/>
                  </a:cubicBezTo>
                  <a:cubicBezTo>
                    <a:pt x="444" y="164"/>
                    <a:pt x="443" y="164"/>
                    <a:pt x="442" y="164"/>
                  </a:cubicBezTo>
                  <a:cubicBezTo>
                    <a:pt x="441" y="164"/>
                    <a:pt x="440" y="164"/>
                    <a:pt x="439" y="164"/>
                  </a:cubicBezTo>
                  <a:cubicBezTo>
                    <a:pt x="442" y="164"/>
                    <a:pt x="445" y="165"/>
                    <a:pt x="448" y="165"/>
                  </a:cubicBezTo>
                  <a:cubicBezTo>
                    <a:pt x="448" y="165"/>
                    <a:pt x="446" y="164"/>
                    <a:pt x="445" y="165"/>
                  </a:cubicBezTo>
                  <a:cubicBezTo>
                    <a:pt x="443" y="165"/>
                    <a:pt x="440" y="164"/>
                    <a:pt x="437" y="164"/>
                  </a:cubicBezTo>
                  <a:cubicBezTo>
                    <a:pt x="436" y="164"/>
                    <a:pt x="434" y="164"/>
                    <a:pt x="433" y="164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50" y="165"/>
                    <a:pt x="458" y="166"/>
                    <a:pt x="465" y="166"/>
                  </a:cubicBezTo>
                  <a:cubicBezTo>
                    <a:pt x="465" y="167"/>
                    <a:pt x="463" y="166"/>
                    <a:pt x="463" y="166"/>
                  </a:cubicBezTo>
                  <a:cubicBezTo>
                    <a:pt x="461" y="166"/>
                    <a:pt x="459" y="166"/>
                    <a:pt x="457" y="166"/>
                  </a:cubicBezTo>
                  <a:cubicBezTo>
                    <a:pt x="457" y="166"/>
                    <a:pt x="456" y="166"/>
                    <a:pt x="456" y="166"/>
                  </a:cubicBezTo>
                  <a:cubicBezTo>
                    <a:pt x="456" y="167"/>
                    <a:pt x="455" y="166"/>
                    <a:pt x="455" y="167"/>
                  </a:cubicBezTo>
                  <a:cubicBezTo>
                    <a:pt x="455" y="167"/>
                    <a:pt x="455" y="167"/>
                    <a:pt x="455" y="167"/>
                  </a:cubicBezTo>
                  <a:cubicBezTo>
                    <a:pt x="447" y="167"/>
                    <a:pt x="440" y="167"/>
                    <a:pt x="433" y="166"/>
                  </a:cubicBezTo>
                  <a:cubicBezTo>
                    <a:pt x="433" y="167"/>
                    <a:pt x="433" y="167"/>
                    <a:pt x="433" y="167"/>
                  </a:cubicBezTo>
                  <a:cubicBezTo>
                    <a:pt x="433" y="167"/>
                    <a:pt x="434" y="167"/>
                    <a:pt x="434" y="167"/>
                  </a:cubicBezTo>
                  <a:cubicBezTo>
                    <a:pt x="434" y="167"/>
                    <a:pt x="433" y="167"/>
                    <a:pt x="433" y="167"/>
                  </a:cubicBezTo>
                  <a:cubicBezTo>
                    <a:pt x="436" y="167"/>
                    <a:pt x="438" y="167"/>
                    <a:pt x="441" y="167"/>
                  </a:cubicBezTo>
                  <a:cubicBezTo>
                    <a:pt x="441" y="167"/>
                    <a:pt x="440" y="167"/>
                    <a:pt x="440" y="167"/>
                  </a:cubicBezTo>
                  <a:cubicBezTo>
                    <a:pt x="440" y="167"/>
                    <a:pt x="441" y="167"/>
                    <a:pt x="441" y="167"/>
                  </a:cubicBezTo>
                  <a:cubicBezTo>
                    <a:pt x="441" y="168"/>
                    <a:pt x="441" y="168"/>
                    <a:pt x="441" y="168"/>
                  </a:cubicBezTo>
                  <a:cubicBezTo>
                    <a:pt x="444" y="168"/>
                    <a:pt x="446" y="168"/>
                    <a:pt x="449" y="168"/>
                  </a:cubicBezTo>
                  <a:cubicBezTo>
                    <a:pt x="450" y="168"/>
                    <a:pt x="451" y="168"/>
                    <a:pt x="452" y="168"/>
                  </a:cubicBezTo>
                  <a:cubicBezTo>
                    <a:pt x="453" y="168"/>
                    <a:pt x="453" y="168"/>
                    <a:pt x="453" y="168"/>
                  </a:cubicBezTo>
                  <a:cubicBezTo>
                    <a:pt x="455" y="168"/>
                    <a:pt x="457" y="169"/>
                    <a:pt x="459" y="169"/>
                  </a:cubicBezTo>
                  <a:cubicBezTo>
                    <a:pt x="460" y="169"/>
                    <a:pt x="459" y="169"/>
                    <a:pt x="459" y="169"/>
                  </a:cubicBezTo>
                  <a:cubicBezTo>
                    <a:pt x="460" y="169"/>
                    <a:pt x="460" y="169"/>
                    <a:pt x="460" y="169"/>
                  </a:cubicBezTo>
                  <a:cubicBezTo>
                    <a:pt x="461" y="169"/>
                    <a:pt x="461" y="169"/>
                    <a:pt x="462" y="169"/>
                  </a:cubicBezTo>
                  <a:cubicBezTo>
                    <a:pt x="462" y="169"/>
                    <a:pt x="463" y="169"/>
                    <a:pt x="463" y="169"/>
                  </a:cubicBezTo>
                  <a:cubicBezTo>
                    <a:pt x="464" y="170"/>
                    <a:pt x="464" y="169"/>
                    <a:pt x="464" y="169"/>
                  </a:cubicBezTo>
                  <a:cubicBezTo>
                    <a:pt x="465" y="169"/>
                    <a:pt x="466" y="169"/>
                    <a:pt x="468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69"/>
                    <a:pt x="468" y="170"/>
                    <a:pt x="468" y="169"/>
                  </a:cubicBezTo>
                  <a:cubicBezTo>
                    <a:pt x="468" y="169"/>
                    <a:pt x="469" y="169"/>
                    <a:pt x="469" y="170"/>
                  </a:cubicBezTo>
                  <a:cubicBezTo>
                    <a:pt x="468" y="170"/>
                    <a:pt x="467" y="170"/>
                    <a:pt x="467" y="170"/>
                  </a:cubicBezTo>
                  <a:cubicBezTo>
                    <a:pt x="467" y="170"/>
                    <a:pt x="466" y="170"/>
                    <a:pt x="466" y="169"/>
                  </a:cubicBezTo>
                  <a:cubicBezTo>
                    <a:pt x="466" y="170"/>
                    <a:pt x="465" y="170"/>
                    <a:pt x="465" y="169"/>
                  </a:cubicBezTo>
                  <a:cubicBezTo>
                    <a:pt x="464" y="170"/>
                    <a:pt x="463" y="169"/>
                    <a:pt x="463" y="169"/>
                  </a:cubicBezTo>
                  <a:cubicBezTo>
                    <a:pt x="461" y="170"/>
                    <a:pt x="459" y="170"/>
                    <a:pt x="457" y="169"/>
                  </a:cubicBezTo>
                  <a:cubicBezTo>
                    <a:pt x="454" y="170"/>
                    <a:pt x="451" y="169"/>
                    <a:pt x="448" y="169"/>
                  </a:cubicBezTo>
                  <a:cubicBezTo>
                    <a:pt x="447" y="169"/>
                    <a:pt x="447" y="169"/>
                    <a:pt x="447" y="169"/>
                  </a:cubicBezTo>
                  <a:cubicBezTo>
                    <a:pt x="447" y="169"/>
                    <a:pt x="447" y="169"/>
                    <a:pt x="447" y="169"/>
                  </a:cubicBezTo>
                  <a:cubicBezTo>
                    <a:pt x="447" y="169"/>
                    <a:pt x="446" y="169"/>
                    <a:pt x="447" y="170"/>
                  </a:cubicBezTo>
                  <a:cubicBezTo>
                    <a:pt x="447" y="170"/>
                    <a:pt x="448" y="170"/>
                    <a:pt x="449" y="170"/>
                  </a:cubicBezTo>
                  <a:cubicBezTo>
                    <a:pt x="449" y="170"/>
                    <a:pt x="450" y="170"/>
                    <a:pt x="450" y="170"/>
                  </a:cubicBezTo>
                  <a:cubicBezTo>
                    <a:pt x="451" y="170"/>
                    <a:pt x="452" y="170"/>
                    <a:pt x="452" y="171"/>
                  </a:cubicBezTo>
                  <a:cubicBezTo>
                    <a:pt x="453" y="170"/>
                    <a:pt x="453" y="170"/>
                    <a:pt x="453" y="171"/>
                  </a:cubicBezTo>
                  <a:cubicBezTo>
                    <a:pt x="453" y="170"/>
                    <a:pt x="453" y="170"/>
                    <a:pt x="453" y="170"/>
                  </a:cubicBezTo>
                  <a:cubicBezTo>
                    <a:pt x="454" y="170"/>
                    <a:pt x="456" y="171"/>
                    <a:pt x="457" y="171"/>
                  </a:cubicBezTo>
                  <a:cubicBezTo>
                    <a:pt x="457" y="171"/>
                    <a:pt x="458" y="171"/>
                    <a:pt x="458" y="171"/>
                  </a:cubicBezTo>
                  <a:cubicBezTo>
                    <a:pt x="458" y="171"/>
                    <a:pt x="458" y="171"/>
                    <a:pt x="458" y="171"/>
                  </a:cubicBezTo>
                  <a:cubicBezTo>
                    <a:pt x="459" y="171"/>
                    <a:pt x="461" y="171"/>
                    <a:pt x="462" y="171"/>
                  </a:cubicBezTo>
                  <a:cubicBezTo>
                    <a:pt x="462" y="171"/>
                    <a:pt x="462" y="171"/>
                    <a:pt x="462" y="171"/>
                  </a:cubicBezTo>
                  <a:cubicBezTo>
                    <a:pt x="461" y="171"/>
                    <a:pt x="460" y="171"/>
                    <a:pt x="460" y="171"/>
                  </a:cubicBezTo>
                  <a:cubicBezTo>
                    <a:pt x="457" y="171"/>
                    <a:pt x="455" y="171"/>
                    <a:pt x="452" y="171"/>
                  </a:cubicBezTo>
                  <a:cubicBezTo>
                    <a:pt x="451" y="171"/>
                    <a:pt x="451" y="171"/>
                    <a:pt x="450" y="171"/>
                  </a:cubicBezTo>
                  <a:cubicBezTo>
                    <a:pt x="449" y="171"/>
                    <a:pt x="447" y="171"/>
                    <a:pt x="445" y="171"/>
                  </a:cubicBezTo>
                  <a:cubicBezTo>
                    <a:pt x="446" y="172"/>
                    <a:pt x="447" y="172"/>
                    <a:pt x="448" y="172"/>
                  </a:cubicBezTo>
                  <a:cubicBezTo>
                    <a:pt x="449" y="172"/>
                    <a:pt x="449" y="172"/>
                    <a:pt x="449" y="172"/>
                  </a:cubicBezTo>
                  <a:cubicBezTo>
                    <a:pt x="449" y="171"/>
                    <a:pt x="450" y="172"/>
                    <a:pt x="450" y="172"/>
                  </a:cubicBezTo>
                  <a:cubicBezTo>
                    <a:pt x="451" y="172"/>
                    <a:pt x="451" y="172"/>
                    <a:pt x="451" y="172"/>
                  </a:cubicBezTo>
                  <a:cubicBezTo>
                    <a:pt x="450" y="172"/>
                    <a:pt x="449" y="172"/>
                    <a:pt x="448" y="172"/>
                  </a:cubicBezTo>
                  <a:cubicBezTo>
                    <a:pt x="447" y="172"/>
                    <a:pt x="446" y="172"/>
                    <a:pt x="444" y="172"/>
                  </a:cubicBezTo>
                  <a:cubicBezTo>
                    <a:pt x="442" y="172"/>
                    <a:pt x="441" y="172"/>
                    <a:pt x="438" y="172"/>
                  </a:cubicBezTo>
                  <a:cubicBezTo>
                    <a:pt x="432" y="171"/>
                    <a:pt x="425" y="171"/>
                    <a:pt x="418" y="171"/>
                  </a:cubicBezTo>
                  <a:cubicBezTo>
                    <a:pt x="418" y="171"/>
                    <a:pt x="417" y="171"/>
                    <a:pt x="417" y="171"/>
                  </a:cubicBezTo>
                  <a:cubicBezTo>
                    <a:pt x="420" y="172"/>
                    <a:pt x="422" y="172"/>
                    <a:pt x="425" y="172"/>
                  </a:cubicBezTo>
                  <a:cubicBezTo>
                    <a:pt x="426" y="172"/>
                    <a:pt x="428" y="172"/>
                    <a:pt x="429" y="173"/>
                  </a:cubicBezTo>
                  <a:cubicBezTo>
                    <a:pt x="429" y="172"/>
                    <a:pt x="431" y="172"/>
                    <a:pt x="431" y="172"/>
                  </a:cubicBezTo>
                  <a:cubicBezTo>
                    <a:pt x="433" y="172"/>
                    <a:pt x="434" y="173"/>
                    <a:pt x="436" y="173"/>
                  </a:cubicBezTo>
                  <a:cubicBezTo>
                    <a:pt x="437" y="174"/>
                    <a:pt x="439" y="172"/>
                    <a:pt x="440" y="173"/>
                  </a:cubicBezTo>
                  <a:cubicBezTo>
                    <a:pt x="441" y="174"/>
                    <a:pt x="441" y="174"/>
                    <a:pt x="441" y="174"/>
                  </a:cubicBezTo>
                  <a:cubicBezTo>
                    <a:pt x="442" y="173"/>
                    <a:pt x="442" y="173"/>
                    <a:pt x="442" y="173"/>
                  </a:cubicBezTo>
                  <a:cubicBezTo>
                    <a:pt x="442" y="173"/>
                    <a:pt x="442" y="173"/>
                    <a:pt x="442" y="174"/>
                  </a:cubicBezTo>
                  <a:cubicBezTo>
                    <a:pt x="442" y="173"/>
                    <a:pt x="442" y="173"/>
                    <a:pt x="442" y="173"/>
                  </a:cubicBezTo>
                  <a:cubicBezTo>
                    <a:pt x="442" y="173"/>
                    <a:pt x="442" y="173"/>
                    <a:pt x="442" y="173"/>
                  </a:cubicBezTo>
                  <a:cubicBezTo>
                    <a:pt x="442" y="174"/>
                    <a:pt x="444" y="173"/>
                    <a:pt x="445" y="174"/>
                  </a:cubicBezTo>
                  <a:cubicBezTo>
                    <a:pt x="446" y="174"/>
                    <a:pt x="446" y="174"/>
                    <a:pt x="446" y="174"/>
                  </a:cubicBezTo>
                  <a:cubicBezTo>
                    <a:pt x="446" y="174"/>
                    <a:pt x="446" y="174"/>
                    <a:pt x="446" y="174"/>
                  </a:cubicBezTo>
                  <a:cubicBezTo>
                    <a:pt x="446" y="174"/>
                    <a:pt x="446" y="174"/>
                    <a:pt x="446" y="174"/>
                  </a:cubicBezTo>
                  <a:cubicBezTo>
                    <a:pt x="446" y="174"/>
                    <a:pt x="448" y="174"/>
                    <a:pt x="447" y="174"/>
                  </a:cubicBezTo>
                  <a:cubicBezTo>
                    <a:pt x="445" y="175"/>
                    <a:pt x="443" y="174"/>
                    <a:pt x="442" y="174"/>
                  </a:cubicBezTo>
                  <a:cubicBezTo>
                    <a:pt x="442" y="175"/>
                    <a:pt x="442" y="175"/>
                    <a:pt x="443" y="175"/>
                  </a:cubicBezTo>
                  <a:cubicBezTo>
                    <a:pt x="442" y="175"/>
                    <a:pt x="443" y="175"/>
                    <a:pt x="443" y="175"/>
                  </a:cubicBezTo>
                  <a:cubicBezTo>
                    <a:pt x="446" y="175"/>
                    <a:pt x="450" y="175"/>
                    <a:pt x="453" y="176"/>
                  </a:cubicBezTo>
                  <a:cubicBezTo>
                    <a:pt x="452" y="176"/>
                    <a:pt x="451" y="176"/>
                    <a:pt x="449" y="176"/>
                  </a:cubicBezTo>
                  <a:cubicBezTo>
                    <a:pt x="448" y="176"/>
                    <a:pt x="447" y="176"/>
                    <a:pt x="447" y="176"/>
                  </a:cubicBezTo>
                  <a:cubicBezTo>
                    <a:pt x="449" y="176"/>
                    <a:pt x="451" y="176"/>
                    <a:pt x="454" y="176"/>
                  </a:cubicBezTo>
                  <a:cubicBezTo>
                    <a:pt x="454" y="176"/>
                    <a:pt x="454" y="177"/>
                    <a:pt x="454" y="177"/>
                  </a:cubicBezTo>
                  <a:cubicBezTo>
                    <a:pt x="454" y="176"/>
                    <a:pt x="454" y="176"/>
                    <a:pt x="454" y="176"/>
                  </a:cubicBezTo>
                  <a:cubicBezTo>
                    <a:pt x="455" y="177"/>
                    <a:pt x="455" y="177"/>
                    <a:pt x="455" y="177"/>
                  </a:cubicBezTo>
                  <a:cubicBezTo>
                    <a:pt x="455" y="177"/>
                    <a:pt x="455" y="177"/>
                    <a:pt x="456" y="177"/>
                  </a:cubicBezTo>
                  <a:cubicBezTo>
                    <a:pt x="456" y="177"/>
                    <a:pt x="456" y="177"/>
                    <a:pt x="456" y="177"/>
                  </a:cubicBezTo>
                  <a:cubicBezTo>
                    <a:pt x="456" y="177"/>
                    <a:pt x="456" y="177"/>
                    <a:pt x="456" y="177"/>
                  </a:cubicBezTo>
                  <a:cubicBezTo>
                    <a:pt x="456" y="177"/>
                    <a:pt x="456" y="177"/>
                    <a:pt x="456" y="177"/>
                  </a:cubicBezTo>
                  <a:cubicBezTo>
                    <a:pt x="456" y="177"/>
                    <a:pt x="458" y="176"/>
                    <a:pt x="458" y="177"/>
                  </a:cubicBezTo>
                  <a:cubicBezTo>
                    <a:pt x="455" y="177"/>
                    <a:pt x="452" y="177"/>
                    <a:pt x="449" y="177"/>
                  </a:cubicBezTo>
                  <a:cubicBezTo>
                    <a:pt x="449" y="178"/>
                    <a:pt x="449" y="178"/>
                    <a:pt x="450" y="178"/>
                  </a:cubicBezTo>
                  <a:cubicBezTo>
                    <a:pt x="449" y="178"/>
                    <a:pt x="447" y="178"/>
                    <a:pt x="446" y="178"/>
                  </a:cubicBezTo>
                  <a:cubicBezTo>
                    <a:pt x="445" y="178"/>
                    <a:pt x="445" y="178"/>
                    <a:pt x="445" y="178"/>
                  </a:cubicBezTo>
                  <a:cubicBezTo>
                    <a:pt x="445" y="178"/>
                    <a:pt x="445" y="178"/>
                    <a:pt x="445" y="178"/>
                  </a:cubicBezTo>
                  <a:cubicBezTo>
                    <a:pt x="447" y="179"/>
                    <a:pt x="450" y="179"/>
                    <a:pt x="451" y="179"/>
                  </a:cubicBezTo>
                  <a:cubicBezTo>
                    <a:pt x="453" y="179"/>
                    <a:pt x="454" y="180"/>
                    <a:pt x="455" y="179"/>
                  </a:cubicBezTo>
                  <a:cubicBezTo>
                    <a:pt x="455" y="180"/>
                    <a:pt x="456" y="180"/>
                    <a:pt x="456" y="180"/>
                  </a:cubicBezTo>
                  <a:cubicBezTo>
                    <a:pt x="457" y="180"/>
                    <a:pt x="457" y="180"/>
                    <a:pt x="457" y="180"/>
                  </a:cubicBezTo>
                  <a:cubicBezTo>
                    <a:pt x="457" y="180"/>
                    <a:pt x="456" y="180"/>
                    <a:pt x="456" y="180"/>
                  </a:cubicBezTo>
                  <a:cubicBezTo>
                    <a:pt x="454" y="180"/>
                    <a:pt x="452" y="180"/>
                    <a:pt x="450" y="180"/>
                  </a:cubicBezTo>
                  <a:cubicBezTo>
                    <a:pt x="454" y="180"/>
                    <a:pt x="457" y="180"/>
                    <a:pt x="460" y="181"/>
                  </a:cubicBezTo>
                  <a:cubicBezTo>
                    <a:pt x="459" y="181"/>
                    <a:pt x="459" y="181"/>
                    <a:pt x="459" y="181"/>
                  </a:cubicBezTo>
                  <a:cubicBezTo>
                    <a:pt x="459" y="181"/>
                    <a:pt x="459" y="181"/>
                    <a:pt x="459" y="181"/>
                  </a:cubicBezTo>
                  <a:cubicBezTo>
                    <a:pt x="468" y="181"/>
                    <a:pt x="468" y="181"/>
                    <a:pt x="468" y="181"/>
                  </a:cubicBezTo>
                  <a:cubicBezTo>
                    <a:pt x="469" y="181"/>
                    <a:pt x="469" y="181"/>
                    <a:pt x="469" y="181"/>
                  </a:cubicBezTo>
                  <a:cubicBezTo>
                    <a:pt x="467" y="182"/>
                    <a:pt x="466" y="181"/>
                    <a:pt x="465" y="182"/>
                  </a:cubicBezTo>
                  <a:cubicBezTo>
                    <a:pt x="465" y="182"/>
                    <a:pt x="464" y="182"/>
                    <a:pt x="464" y="182"/>
                  </a:cubicBezTo>
                  <a:cubicBezTo>
                    <a:pt x="464" y="183"/>
                    <a:pt x="462" y="183"/>
                    <a:pt x="463" y="184"/>
                  </a:cubicBezTo>
                  <a:cubicBezTo>
                    <a:pt x="460" y="184"/>
                    <a:pt x="460" y="184"/>
                    <a:pt x="460" y="184"/>
                  </a:cubicBezTo>
                  <a:cubicBezTo>
                    <a:pt x="453" y="184"/>
                    <a:pt x="445" y="184"/>
                    <a:pt x="438" y="185"/>
                  </a:cubicBezTo>
                  <a:cubicBezTo>
                    <a:pt x="437" y="185"/>
                    <a:pt x="437" y="184"/>
                    <a:pt x="437" y="185"/>
                  </a:cubicBezTo>
                  <a:cubicBezTo>
                    <a:pt x="436" y="184"/>
                    <a:pt x="435" y="185"/>
                    <a:pt x="434" y="185"/>
                  </a:cubicBezTo>
                  <a:cubicBezTo>
                    <a:pt x="437" y="185"/>
                    <a:pt x="441" y="185"/>
                    <a:pt x="444" y="186"/>
                  </a:cubicBezTo>
                  <a:cubicBezTo>
                    <a:pt x="441" y="186"/>
                    <a:pt x="439" y="186"/>
                    <a:pt x="436" y="186"/>
                  </a:cubicBezTo>
                  <a:cubicBezTo>
                    <a:pt x="439" y="186"/>
                    <a:pt x="441" y="186"/>
                    <a:pt x="443" y="186"/>
                  </a:cubicBezTo>
                  <a:cubicBezTo>
                    <a:pt x="443" y="186"/>
                    <a:pt x="442" y="187"/>
                    <a:pt x="441" y="186"/>
                  </a:cubicBezTo>
                  <a:cubicBezTo>
                    <a:pt x="441" y="186"/>
                    <a:pt x="441" y="186"/>
                    <a:pt x="440" y="186"/>
                  </a:cubicBezTo>
                  <a:cubicBezTo>
                    <a:pt x="440" y="186"/>
                    <a:pt x="440" y="186"/>
                    <a:pt x="440" y="186"/>
                  </a:cubicBezTo>
                  <a:cubicBezTo>
                    <a:pt x="440" y="186"/>
                    <a:pt x="440" y="186"/>
                    <a:pt x="440" y="186"/>
                  </a:cubicBezTo>
                  <a:cubicBezTo>
                    <a:pt x="435" y="186"/>
                    <a:pt x="429" y="186"/>
                    <a:pt x="424" y="186"/>
                  </a:cubicBezTo>
                  <a:cubicBezTo>
                    <a:pt x="424" y="187"/>
                    <a:pt x="425" y="186"/>
                    <a:pt x="426" y="186"/>
                  </a:cubicBezTo>
                  <a:cubicBezTo>
                    <a:pt x="428" y="187"/>
                    <a:pt x="430" y="186"/>
                    <a:pt x="431" y="187"/>
                  </a:cubicBezTo>
                  <a:cubicBezTo>
                    <a:pt x="432" y="186"/>
                    <a:pt x="432" y="187"/>
                    <a:pt x="433" y="187"/>
                  </a:cubicBezTo>
                  <a:cubicBezTo>
                    <a:pt x="433" y="187"/>
                    <a:pt x="434" y="187"/>
                    <a:pt x="435" y="187"/>
                  </a:cubicBezTo>
                  <a:cubicBezTo>
                    <a:pt x="435" y="187"/>
                    <a:pt x="435" y="187"/>
                    <a:pt x="436" y="187"/>
                  </a:cubicBezTo>
                  <a:cubicBezTo>
                    <a:pt x="436" y="188"/>
                    <a:pt x="437" y="187"/>
                    <a:pt x="438" y="188"/>
                  </a:cubicBezTo>
                  <a:cubicBezTo>
                    <a:pt x="438" y="187"/>
                    <a:pt x="439" y="188"/>
                    <a:pt x="440" y="188"/>
                  </a:cubicBezTo>
                  <a:cubicBezTo>
                    <a:pt x="441" y="188"/>
                    <a:pt x="442" y="188"/>
                    <a:pt x="443" y="188"/>
                  </a:cubicBezTo>
                  <a:cubicBezTo>
                    <a:pt x="443" y="188"/>
                    <a:pt x="443" y="188"/>
                    <a:pt x="443" y="188"/>
                  </a:cubicBezTo>
                  <a:cubicBezTo>
                    <a:pt x="443" y="188"/>
                    <a:pt x="443" y="188"/>
                    <a:pt x="443" y="188"/>
                  </a:cubicBezTo>
                  <a:cubicBezTo>
                    <a:pt x="441" y="188"/>
                    <a:pt x="439" y="188"/>
                    <a:pt x="436" y="188"/>
                  </a:cubicBezTo>
                  <a:cubicBezTo>
                    <a:pt x="435" y="188"/>
                    <a:pt x="433" y="188"/>
                    <a:pt x="431" y="188"/>
                  </a:cubicBezTo>
                  <a:cubicBezTo>
                    <a:pt x="430" y="187"/>
                    <a:pt x="430" y="188"/>
                    <a:pt x="429" y="188"/>
                  </a:cubicBezTo>
                  <a:cubicBezTo>
                    <a:pt x="429" y="188"/>
                    <a:pt x="429" y="188"/>
                    <a:pt x="429" y="188"/>
                  </a:cubicBezTo>
                  <a:cubicBezTo>
                    <a:pt x="430" y="188"/>
                    <a:pt x="431" y="188"/>
                    <a:pt x="432" y="188"/>
                  </a:cubicBezTo>
                  <a:cubicBezTo>
                    <a:pt x="434" y="188"/>
                    <a:pt x="438" y="189"/>
                    <a:pt x="441" y="189"/>
                  </a:cubicBezTo>
                  <a:cubicBezTo>
                    <a:pt x="442" y="189"/>
                    <a:pt x="443" y="189"/>
                    <a:pt x="444" y="189"/>
                  </a:cubicBezTo>
                  <a:cubicBezTo>
                    <a:pt x="441" y="189"/>
                    <a:pt x="437" y="189"/>
                    <a:pt x="434" y="189"/>
                  </a:cubicBezTo>
                  <a:cubicBezTo>
                    <a:pt x="435" y="189"/>
                    <a:pt x="436" y="189"/>
                    <a:pt x="436" y="189"/>
                  </a:cubicBezTo>
                  <a:cubicBezTo>
                    <a:pt x="437" y="189"/>
                    <a:pt x="437" y="189"/>
                    <a:pt x="437" y="189"/>
                  </a:cubicBezTo>
                  <a:cubicBezTo>
                    <a:pt x="437" y="189"/>
                    <a:pt x="437" y="189"/>
                    <a:pt x="437" y="189"/>
                  </a:cubicBezTo>
                  <a:cubicBezTo>
                    <a:pt x="437" y="190"/>
                    <a:pt x="436" y="189"/>
                    <a:pt x="436" y="189"/>
                  </a:cubicBezTo>
                  <a:cubicBezTo>
                    <a:pt x="435" y="189"/>
                    <a:pt x="435" y="189"/>
                    <a:pt x="435" y="189"/>
                  </a:cubicBezTo>
                  <a:cubicBezTo>
                    <a:pt x="428" y="189"/>
                    <a:pt x="428" y="189"/>
                    <a:pt x="428" y="189"/>
                  </a:cubicBezTo>
                  <a:cubicBezTo>
                    <a:pt x="428" y="190"/>
                    <a:pt x="427" y="189"/>
                    <a:pt x="427" y="190"/>
                  </a:cubicBezTo>
                  <a:cubicBezTo>
                    <a:pt x="426" y="189"/>
                    <a:pt x="424" y="190"/>
                    <a:pt x="423" y="189"/>
                  </a:cubicBezTo>
                  <a:cubicBezTo>
                    <a:pt x="422" y="190"/>
                    <a:pt x="421" y="190"/>
                    <a:pt x="421" y="190"/>
                  </a:cubicBezTo>
                  <a:cubicBezTo>
                    <a:pt x="421" y="190"/>
                    <a:pt x="421" y="190"/>
                    <a:pt x="421" y="190"/>
                  </a:cubicBezTo>
                  <a:cubicBezTo>
                    <a:pt x="417" y="190"/>
                    <a:pt x="414" y="190"/>
                    <a:pt x="410" y="189"/>
                  </a:cubicBezTo>
                  <a:cubicBezTo>
                    <a:pt x="410" y="190"/>
                    <a:pt x="410" y="190"/>
                    <a:pt x="410" y="190"/>
                  </a:cubicBezTo>
                  <a:cubicBezTo>
                    <a:pt x="415" y="190"/>
                    <a:pt x="422" y="190"/>
                    <a:pt x="427" y="191"/>
                  </a:cubicBezTo>
                  <a:cubicBezTo>
                    <a:pt x="430" y="191"/>
                    <a:pt x="434" y="191"/>
                    <a:pt x="437" y="191"/>
                  </a:cubicBezTo>
                  <a:cubicBezTo>
                    <a:pt x="437" y="192"/>
                    <a:pt x="437" y="192"/>
                    <a:pt x="437" y="192"/>
                  </a:cubicBezTo>
                  <a:cubicBezTo>
                    <a:pt x="434" y="191"/>
                    <a:pt x="431" y="192"/>
                    <a:pt x="428" y="192"/>
                  </a:cubicBezTo>
                  <a:cubicBezTo>
                    <a:pt x="426" y="192"/>
                    <a:pt x="423" y="191"/>
                    <a:pt x="421" y="192"/>
                  </a:cubicBezTo>
                  <a:cubicBezTo>
                    <a:pt x="425" y="192"/>
                    <a:pt x="430" y="192"/>
                    <a:pt x="433" y="192"/>
                  </a:cubicBezTo>
                  <a:cubicBezTo>
                    <a:pt x="429" y="192"/>
                    <a:pt x="426" y="192"/>
                    <a:pt x="422" y="192"/>
                  </a:cubicBezTo>
                  <a:cubicBezTo>
                    <a:pt x="419" y="192"/>
                    <a:pt x="417" y="192"/>
                    <a:pt x="415" y="192"/>
                  </a:cubicBezTo>
                  <a:cubicBezTo>
                    <a:pt x="414" y="192"/>
                    <a:pt x="412" y="192"/>
                    <a:pt x="412" y="192"/>
                  </a:cubicBezTo>
                  <a:cubicBezTo>
                    <a:pt x="411" y="192"/>
                    <a:pt x="411" y="192"/>
                    <a:pt x="410" y="192"/>
                  </a:cubicBezTo>
                  <a:cubicBezTo>
                    <a:pt x="411" y="193"/>
                    <a:pt x="413" y="192"/>
                    <a:pt x="414" y="192"/>
                  </a:cubicBezTo>
                  <a:cubicBezTo>
                    <a:pt x="415" y="192"/>
                    <a:pt x="416" y="192"/>
                    <a:pt x="417" y="192"/>
                  </a:cubicBezTo>
                  <a:cubicBezTo>
                    <a:pt x="418" y="192"/>
                    <a:pt x="419" y="193"/>
                    <a:pt x="420" y="193"/>
                  </a:cubicBezTo>
                  <a:cubicBezTo>
                    <a:pt x="420" y="192"/>
                    <a:pt x="422" y="193"/>
                    <a:pt x="423" y="193"/>
                  </a:cubicBezTo>
                  <a:cubicBezTo>
                    <a:pt x="423" y="193"/>
                    <a:pt x="422" y="193"/>
                    <a:pt x="422" y="193"/>
                  </a:cubicBezTo>
                  <a:cubicBezTo>
                    <a:pt x="422" y="193"/>
                    <a:pt x="423" y="193"/>
                    <a:pt x="424" y="193"/>
                  </a:cubicBezTo>
                  <a:cubicBezTo>
                    <a:pt x="424" y="193"/>
                    <a:pt x="424" y="193"/>
                    <a:pt x="424" y="193"/>
                  </a:cubicBezTo>
                  <a:cubicBezTo>
                    <a:pt x="425" y="193"/>
                    <a:pt x="425" y="193"/>
                    <a:pt x="425" y="193"/>
                  </a:cubicBezTo>
                  <a:cubicBezTo>
                    <a:pt x="424" y="193"/>
                    <a:pt x="424" y="193"/>
                    <a:pt x="424" y="193"/>
                  </a:cubicBezTo>
                  <a:cubicBezTo>
                    <a:pt x="426" y="193"/>
                    <a:pt x="429" y="193"/>
                    <a:pt x="430" y="194"/>
                  </a:cubicBezTo>
                  <a:cubicBezTo>
                    <a:pt x="430" y="194"/>
                    <a:pt x="429" y="193"/>
                    <a:pt x="429" y="194"/>
                  </a:cubicBezTo>
                  <a:cubicBezTo>
                    <a:pt x="431" y="194"/>
                    <a:pt x="433" y="194"/>
                    <a:pt x="435" y="194"/>
                  </a:cubicBezTo>
                  <a:cubicBezTo>
                    <a:pt x="436" y="194"/>
                    <a:pt x="436" y="194"/>
                    <a:pt x="436" y="194"/>
                  </a:cubicBezTo>
                  <a:cubicBezTo>
                    <a:pt x="436" y="194"/>
                    <a:pt x="436" y="194"/>
                    <a:pt x="436" y="194"/>
                  </a:cubicBezTo>
                  <a:cubicBezTo>
                    <a:pt x="436" y="195"/>
                    <a:pt x="437" y="194"/>
                    <a:pt x="437" y="195"/>
                  </a:cubicBezTo>
                  <a:cubicBezTo>
                    <a:pt x="436" y="195"/>
                    <a:pt x="436" y="195"/>
                    <a:pt x="436" y="195"/>
                  </a:cubicBezTo>
                  <a:cubicBezTo>
                    <a:pt x="436" y="195"/>
                    <a:pt x="436" y="195"/>
                    <a:pt x="436" y="195"/>
                  </a:cubicBezTo>
                  <a:cubicBezTo>
                    <a:pt x="434" y="194"/>
                    <a:pt x="433" y="195"/>
                    <a:pt x="431" y="195"/>
                  </a:cubicBezTo>
                  <a:cubicBezTo>
                    <a:pt x="431" y="195"/>
                    <a:pt x="430" y="195"/>
                    <a:pt x="430" y="195"/>
                  </a:cubicBezTo>
                  <a:cubicBezTo>
                    <a:pt x="427" y="195"/>
                    <a:pt x="425" y="194"/>
                    <a:pt x="422" y="195"/>
                  </a:cubicBezTo>
                  <a:cubicBezTo>
                    <a:pt x="424" y="195"/>
                    <a:pt x="425" y="195"/>
                    <a:pt x="427" y="195"/>
                  </a:cubicBezTo>
                  <a:cubicBezTo>
                    <a:pt x="427" y="196"/>
                    <a:pt x="428" y="195"/>
                    <a:pt x="428" y="196"/>
                  </a:cubicBezTo>
                  <a:cubicBezTo>
                    <a:pt x="429" y="195"/>
                    <a:pt x="431" y="196"/>
                    <a:pt x="432" y="196"/>
                  </a:cubicBezTo>
                  <a:cubicBezTo>
                    <a:pt x="431" y="196"/>
                    <a:pt x="432" y="196"/>
                    <a:pt x="432" y="196"/>
                  </a:cubicBezTo>
                  <a:cubicBezTo>
                    <a:pt x="433" y="196"/>
                    <a:pt x="434" y="197"/>
                    <a:pt x="434" y="196"/>
                  </a:cubicBezTo>
                  <a:cubicBezTo>
                    <a:pt x="434" y="196"/>
                    <a:pt x="433" y="196"/>
                    <a:pt x="433" y="196"/>
                  </a:cubicBezTo>
                  <a:cubicBezTo>
                    <a:pt x="432" y="196"/>
                    <a:pt x="431" y="197"/>
                    <a:pt x="431" y="196"/>
                  </a:cubicBezTo>
                  <a:cubicBezTo>
                    <a:pt x="428" y="196"/>
                    <a:pt x="426" y="197"/>
                    <a:pt x="423" y="197"/>
                  </a:cubicBezTo>
                  <a:cubicBezTo>
                    <a:pt x="425" y="197"/>
                    <a:pt x="425" y="197"/>
                    <a:pt x="427" y="197"/>
                  </a:cubicBezTo>
                  <a:cubicBezTo>
                    <a:pt x="422" y="197"/>
                    <a:pt x="419" y="197"/>
                    <a:pt x="415" y="197"/>
                  </a:cubicBezTo>
                  <a:cubicBezTo>
                    <a:pt x="405" y="197"/>
                    <a:pt x="405" y="197"/>
                    <a:pt x="405" y="197"/>
                  </a:cubicBezTo>
                  <a:cubicBezTo>
                    <a:pt x="405" y="197"/>
                    <a:pt x="405" y="197"/>
                    <a:pt x="405" y="197"/>
                  </a:cubicBezTo>
                  <a:cubicBezTo>
                    <a:pt x="406" y="198"/>
                    <a:pt x="408" y="198"/>
                    <a:pt x="409" y="198"/>
                  </a:cubicBezTo>
                  <a:cubicBezTo>
                    <a:pt x="409" y="198"/>
                    <a:pt x="409" y="198"/>
                    <a:pt x="409" y="198"/>
                  </a:cubicBezTo>
                  <a:cubicBezTo>
                    <a:pt x="409" y="198"/>
                    <a:pt x="409" y="198"/>
                    <a:pt x="410" y="198"/>
                  </a:cubicBezTo>
                  <a:cubicBezTo>
                    <a:pt x="411" y="198"/>
                    <a:pt x="412" y="198"/>
                    <a:pt x="413" y="198"/>
                  </a:cubicBezTo>
                  <a:cubicBezTo>
                    <a:pt x="415" y="198"/>
                    <a:pt x="416" y="198"/>
                    <a:pt x="417" y="199"/>
                  </a:cubicBezTo>
                  <a:cubicBezTo>
                    <a:pt x="419" y="199"/>
                    <a:pt x="421" y="199"/>
                    <a:pt x="422" y="199"/>
                  </a:cubicBezTo>
                  <a:cubicBezTo>
                    <a:pt x="422" y="199"/>
                    <a:pt x="423" y="199"/>
                    <a:pt x="423" y="199"/>
                  </a:cubicBezTo>
                  <a:cubicBezTo>
                    <a:pt x="424" y="200"/>
                    <a:pt x="424" y="200"/>
                    <a:pt x="424" y="200"/>
                  </a:cubicBezTo>
                  <a:cubicBezTo>
                    <a:pt x="422" y="199"/>
                    <a:pt x="420" y="200"/>
                    <a:pt x="419" y="200"/>
                  </a:cubicBezTo>
                  <a:cubicBezTo>
                    <a:pt x="419" y="200"/>
                    <a:pt x="419" y="200"/>
                    <a:pt x="419" y="200"/>
                  </a:cubicBezTo>
                  <a:cubicBezTo>
                    <a:pt x="418" y="200"/>
                    <a:pt x="418" y="200"/>
                    <a:pt x="418" y="200"/>
                  </a:cubicBezTo>
                  <a:cubicBezTo>
                    <a:pt x="418" y="200"/>
                    <a:pt x="418" y="200"/>
                    <a:pt x="418" y="200"/>
                  </a:cubicBezTo>
                  <a:cubicBezTo>
                    <a:pt x="418" y="200"/>
                    <a:pt x="417" y="200"/>
                    <a:pt x="417" y="200"/>
                  </a:cubicBezTo>
                  <a:cubicBezTo>
                    <a:pt x="420" y="201"/>
                    <a:pt x="424" y="200"/>
                    <a:pt x="426" y="201"/>
                  </a:cubicBezTo>
                  <a:cubicBezTo>
                    <a:pt x="424" y="201"/>
                    <a:pt x="422" y="201"/>
                    <a:pt x="419" y="201"/>
                  </a:cubicBezTo>
                  <a:cubicBezTo>
                    <a:pt x="420" y="201"/>
                    <a:pt x="420" y="201"/>
                    <a:pt x="420" y="201"/>
                  </a:cubicBezTo>
                  <a:cubicBezTo>
                    <a:pt x="424" y="201"/>
                    <a:pt x="427" y="202"/>
                    <a:pt x="430" y="202"/>
                  </a:cubicBezTo>
                  <a:cubicBezTo>
                    <a:pt x="431" y="202"/>
                    <a:pt x="432" y="202"/>
                    <a:pt x="432" y="202"/>
                  </a:cubicBezTo>
                  <a:cubicBezTo>
                    <a:pt x="432" y="202"/>
                    <a:pt x="432" y="202"/>
                    <a:pt x="432" y="202"/>
                  </a:cubicBezTo>
                  <a:cubicBezTo>
                    <a:pt x="428" y="203"/>
                    <a:pt x="428" y="203"/>
                    <a:pt x="428" y="203"/>
                  </a:cubicBezTo>
                  <a:cubicBezTo>
                    <a:pt x="426" y="202"/>
                    <a:pt x="425" y="203"/>
                    <a:pt x="424" y="203"/>
                  </a:cubicBezTo>
                  <a:cubicBezTo>
                    <a:pt x="423" y="203"/>
                    <a:pt x="422" y="203"/>
                    <a:pt x="421" y="203"/>
                  </a:cubicBezTo>
                  <a:cubicBezTo>
                    <a:pt x="422" y="203"/>
                    <a:pt x="424" y="203"/>
                    <a:pt x="425" y="203"/>
                  </a:cubicBezTo>
                  <a:cubicBezTo>
                    <a:pt x="425" y="204"/>
                    <a:pt x="424" y="204"/>
                    <a:pt x="424" y="203"/>
                  </a:cubicBezTo>
                  <a:cubicBezTo>
                    <a:pt x="423" y="204"/>
                    <a:pt x="421" y="203"/>
                    <a:pt x="420" y="204"/>
                  </a:cubicBezTo>
                  <a:cubicBezTo>
                    <a:pt x="422" y="205"/>
                    <a:pt x="425" y="204"/>
                    <a:pt x="427" y="205"/>
                  </a:cubicBezTo>
                  <a:cubicBezTo>
                    <a:pt x="427" y="205"/>
                    <a:pt x="427" y="205"/>
                    <a:pt x="427" y="205"/>
                  </a:cubicBezTo>
                  <a:cubicBezTo>
                    <a:pt x="426" y="205"/>
                    <a:pt x="426" y="205"/>
                    <a:pt x="425" y="205"/>
                  </a:cubicBezTo>
                  <a:cubicBezTo>
                    <a:pt x="427" y="205"/>
                    <a:pt x="428" y="205"/>
                    <a:pt x="430" y="205"/>
                  </a:cubicBezTo>
                  <a:cubicBezTo>
                    <a:pt x="421" y="206"/>
                    <a:pt x="421" y="206"/>
                    <a:pt x="421" y="206"/>
                  </a:cubicBezTo>
                  <a:cubicBezTo>
                    <a:pt x="426" y="206"/>
                    <a:pt x="432" y="206"/>
                    <a:pt x="436" y="206"/>
                  </a:cubicBezTo>
                  <a:cubicBezTo>
                    <a:pt x="437" y="207"/>
                    <a:pt x="438" y="207"/>
                    <a:pt x="439" y="207"/>
                  </a:cubicBezTo>
                  <a:cubicBezTo>
                    <a:pt x="439" y="207"/>
                    <a:pt x="439" y="207"/>
                    <a:pt x="440" y="207"/>
                  </a:cubicBezTo>
                  <a:cubicBezTo>
                    <a:pt x="440" y="207"/>
                    <a:pt x="441" y="207"/>
                    <a:pt x="442" y="207"/>
                  </a:cubicBezTo>
                  <a:cubicBezTo>
                    <a:pt x="443" y="207"/>
                    <a:pt x="444" y="207"/>
                    <a:pt x="445" y="207"/>
                  </a:cubicBezTo>
                  <a:cubicBezTo>
                    <a:pt x="443" y="208"/>
                    <a:pt x="440" y="207"/>
                    <a:pt x="439" y="208"/>
                  </a:cubicBezTo>
                  <a:cubicBezTo>
                    <a:pt x="439" y="208"/>
                    <a:pt x="439" y="208"/>
                    <a:pt x="439" y="209"/>
                  </a:cubicBezTo>
                  <a:cubicBezTo>
                    <a:pt x="439" y="209"/>
                    <a:pt x="438" y="209"/>
                    <a:pt x="438" y="209"/>
                  </a:cubicBezTo>
                  <a:cubicBezTo>
                    <a:pt x="433" y="209"/>
                    <a:pt x="428" y="209"/>
                    <a:pt x="423" y="210"/>
                  </a:cubicBezTo>
                  <a:cubicBezTo>
                    <a:pt x="421" y="210"/>
                    <a:pt x="418" y="210"/>
                    <a:pt x="415" y="210"/>
                  </a:cubicBezTo>
                  <a:cubicBezTo>
                    <a:pt x="414" y="210"/>
                    <a:pt x="414" y="210"/>
                    <a:pt x="414" y="210"/>
                  </a:cubicBezTo>
                  <a:cubicBezTo>
                    <a:pt x="415" y="211"/>
                    <a:pt x="417" y="210"/>
                    <a:pt x="418" y="211"/>
                  </a:cubicBezTo>
                  <a:cubicBezTo>
                    <a:pt x="420" y="211"/>
                    <a:pt x="421" y="211"/>
                    <a:pt x="422" y="211"/>
                  </a:cubicBezTo>
                  <a:cubicBezTo>
                    <a:pt x="419" y="211"/>
                    <a:pt x="416" y="211"/>
                    <a:pt x="412" y="211"/>
                  </a:cubicBezTo>
                  <a:cubicBezTo>
                    <a:pt x="413" y="211"/>
                    <a:pt x="414" y="211"/>
                    <a:pt x="415" y="211"/>
                  </a:cubicBezTo>
                  <a:cubicBezTo>
                    <a:pt x="412" y="211"/>
                    <a:pt x="409" y="211"/>
                    <a:pt x="406" y="211"/>
                  </a:cubicBezTo>
                  <a:cubicBezTo>
                    <a:pt x="407" y="211"/>
                    <a:pt x="408" y="212"/>
                    <a:pt x="408" y="212"/>
                  </a:cubicBezTo>
                  <a:cubicBezTo>
                    <a:pt x="406" y="211"/>
                    <a:pt x="406" y="211"/>
                    <a:pt x="406" y="211"/>
                  </a:cubicBezTo>
                  <a:cubicBezTo>
                    <a:pt x="406" y="211"/>
                    <a:pt x="406" y="211"/>
                    <a:pt x="406" y="211"/>
                  </a:cubicBezTo>
                  <a:cubicBezTo>
                    <a:pt x="405" y="211"/>
                    <a:pt x="405" y="211"/>
                    <a:pt x="405" y="211"/>
                  </a:cubicBezTo>
                  <a:cubicBezTo>
                    <a:pt x="405" y="211"/>
                    <a:pt x="405" y="211"/>
                    <a:pt x="405" y="211"/>
                  </a:cubicBezTo>
                  <a:cubicBezTo>
                    <a:pt x="401" y="212"/>
                    <a:pt x="397" y="211"/>
                    <a:pt x="394" y="211"/>
                  </a:cubicBezTo>
                  <a:cubicBezTo>
                    <a:pt x="393" y="211"/>
                    <a:pt x="393" y="211"/>
                    <a:pt x="392" y="211"/>
                  </a:cubicBezTo>
                  <a:cubicBezTo>
                    <a:pt x="392" y="211"/>
                    <a:pt x="392" y="211"/>
                    <a:pt x="391" y="211"/>
                  </a:cubicBezTo>
                  <a:cubicBezTo>
                    <a:pt x="391" y="211"/>
                    <a:pt x="391" y="211"/>
                    <a:pt x="391" y="211"/>
                  </a:cubicBezTo>
                  <a:cubicBezTo>
                    <a:pt x="395" y="212"/>
                    <a:pt x="400" y="212"/>
                    <a:pt x="404" y="212"/>
                  </a:cubicBezTo>
                  <a:cubicBezTo>
                    <a:pt x="404" y="212"/>
                    <a:pt x="404" y="212"/>
                    <a:pt x="404" y="212"/>
                  </a:cubicBezTo>
                  <a:cubicBezTo>
                    <a:pt x="404" y="213"/>
                    <a:pt x="405" y="212"/>
                    <a:pt x="405" y="212"/>
                  </a:cubicBezTo>
                  <a:cubicBezTo>
                    <a:pt x="406" y="213"/>
                    <a:pt x="408" y="212"/>
                    <a:pt x="409" y="213"/>
                  </a:cubicBezTo>
                  <a:cubicBezTo>
                    <a:pt x="409" y="212"/>
                    <a:pt x="410" y="213"/>
                    <a:pt x="411" y="213"/>
                  </a:cubicBezTo>
                  <a:cubicBezTo>
                    <a:pt x="411" y="213"/>
                    <a:pt x="412" y="213"/>
                    <a:pt x="412" y="213"/>
                  </a:cubicBezTo>
                  <a:cubicBezTo>
                    <a:pt x="411" y="213"/>
                    <a:pt x="409" y="213"/>
                    <a:pt x="408" y="213"/>
                  </a:cubicBezTo>
                  <a:cubicBezTo>
                    <a:pt x="407" y="213"/>
                    <a:pt x="406" y="213"/>
                    <a:pt x="404" y="213"/>
                  </a:cubicBezTo>
                  <a:cubicBezTo>
                    <a:pt x="403" y="213"/>
                    <a:pt x="402" y="213"/>
                    <a:pt x="401" y="213"/>
                  </a:cubicBezTo>
                  <a:cubicBezTo>
                    <a:pt x="400" y="213"/>
                    <a:pt x="400" y="213"/>
                    <a:pt x="399" y="213"/>
                  </a:cubicBezTo>
                  <a:cubicBezTo>
                    <a:pt x="398" y="213"/>
                    <a:pt x="397" y="213"/>
                    <a:pt x="396" y="213"/>
                  </a:cubicBezTo>
                  <a:cubicBezTo>
                    <a:pt x="398" y="214"/>
                    <a:pt x="401" y="213"/>
                    <a:pt x="403" y="214"/>
                  </a:cubicBezTo>
                  <a:cubicBezTo>
                    <a:pt x="409" y="214"/>
                    <a:pt x="413" y="214"/>
                    <a:pt x="418" y="214"/>
                  </a:cubicBezTo>
                  <a:cubicBezTo>
                    <a:pt x="415" y="214"/>
                    <a:pt x="413" y="214"/>
                    <a:pt x="410" y="214"/>
                  </a:cubicBezTo>
                  <a:cubicBezTo>
                    <a:pt x="409" y="214"/>
                    <a:pt x="409" y="214"/>
                    <a:pt x="409" y="214"/>
                  </a:cubicBezTo>
                  <a:cubicBezTo>
                    <a:pt x="404" y="214"/>
                    <a:pt x="398" y="214"/>
                    <a:pt x="393" y="214"/>
                  </a:cubicBezTo>
                  <a:cubicBezTo>
                    <a:pt x="399" y="214"/>
                    <a:pt x="405" y="214"/>
                    <a:pt x="411" y="215"/>
                  </a:cubicBezTo>
                  <a:cubicBezTo>
                    <a:pt x="410" y="215"/>
                    <a:pt x="409" y="214"/>
                    <a:pt x="408" y="215"/>
                  </a:cubicBezTo>
                  <a:cubicBezTo>
                    <a:pt x="407" y="214"/>
                    <a:pt x="404" y="215"/>
                    <a:pt x="403" y="214"/>
                  </a:cubicBezTo>
                  <a:cubicBezTo>
                    <a:pt x="402" y="215"/>
                    <a:pt x="402" y="214"/>
                    <a:pt x="401" y="214"/>
                  </a:cubicBezTo>
                  <a:cubicBezTo>
                    <a:pt x="399" y="215"/>
                    <a:pt x="397" y="215"/>
                    <a:pt x="394" y="214"/>
                  </a:cubicBezTo>
                  <a:cubicBezTo>
                    <a:pt x="394" y="214"/>
                    <a:pt x="393" y="214"/>
                    <a:pt x="392" y="214"/>
                  </a:cubicBezTo>
                  <a:cubicBezTo>
                    <a:pt x="392" y="214"/>
                    <a:pt x="391" y="214"/>
                    <a:pt x="391" y="214"/>
                  </a:cubicBezTo>
                  <a:cubicBezTo>
                    <a:pt x="390" y="214"/>
                    <a:pt x="389" y="214"/>
                    <a:pt x="389" y="214"/>
                  </a:cubicBezTo>
                  <a:cubicBezTo>
                    <a:pt x="388" y="214"/>
                    <a:pt x="387" y="214"/>
                    <a:pt x="386" y="214"/>
                  </a:cubicBezTo>
                  <a:cubicBezTo>
                    <a:pt x="386" y="214"/>
                    <a:pt x="386" y="214"/>
                    <a:pt x="386" y="214"/>
                  </a:cubicBezTo>
                  <a:cubicBezTo>
                    <a:pt x="386" y="214"/>
                    <a:pt x="386" y="214"/>
                    <a:pt x="386" y="214"/>
                  </a:cubicBezTo>
                  <a:cubicBezTo>
                    <a:pt x="386" y="214"/>
                    <a:pt x="386" y="214"/>
                    <a:pt x="386" y="214"/>
                  </a:cubicBezTo>
                  <a:cubicBezTo>
                    <a:pt x="386" y="215"/>
                    <a:pt x="387" y="214"/>
                    <a:pt x="388" y="215"/>
                  </a:cubicBezTo>
                  <a:cubicBezTo>
                    <a:pt x="387" y="215"/>
                    <a:pt x="387" y="215"/>
                    <a:pt x="387" y="215"/>
                  </a:cubicBezTo>
                  <a:cubicBezTo>
                    <a:pt x="381" y="215"/>
                    <a:pt x="374" y="214"/>
                    <a:pt x="367" y="214"/>
                  </a:cubicBezTo>
                  <a:cubicBezTo>
                    <a:pt x="367" y="214"/>
                    <a:pt x="366" y="214"/>
                    <a:pt x="365" y="214"/>
                  </a:cubicBezTo>
                  <a:cubicBezTo>
                    <a:pt x="372" y="215"/>
                    <a:pt x="378" y="215"/>
                    <a:pt x="384" y="215"/>
                  </a:cubicBezTo>
                  <a:cubicBezTo>
                    <a:pt x="386" y="216"/>
                    <a:pt x="388" y="215"/>
                    <a:pt x="389" y="216"/>
                  </a:cubicBezTo>
                  <a:cubicBezTo>
                    <a:pt x="389" y="216"/>
                    <a:pt x="389" y="216"/>
                    <a:pt x="389" y="216"/>
                  </a:cubicBezTo>
                  <a:cubicBezTo>
                    <a:pt x="391" y="216"/>
                    <a:pt x="392" y="216"/>
                    <a:pt x="394" y="216"/>
                  </a:cubicBezTo>
                  <a:cubicBezTo>
                    <a:pt x="394" y="216"/>
                    <a:pt x="394" y="216"/>
                    <a:pt x="395" y="216"/>
                  </a:cubicBezTo>
                  <a:cubicBezTo>
                    <a:pt x="400" y="216"/>
                    <a:pt x="400" y="216"/>
                    <a:pt x="400" y="216"/>
                  </a:cubicBezTo>
                  <a:cubicBezTo>
                    <a:pt x="399" y="216"/>
                    <a:pt x="398" y="216"/>
                    <a:pt x="398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398" y="217"/>
                    <a:pt x="398" y="217"/>
                  </a:cubicBezTo>
                  <a:cubicBezTo>
                    <a:pt x="397" y="217"/>
                    <a:pt x="397" y="217"/>
                    <a:pt x="397" y="217"/>
                  </a:cubicBezTo>
                  <a:cubicBezTo>
                    <a:pt x="396" y="217"/>
                    <a:pt x="394" y="216"/>
                    <a:pt x="394" y="217"/>
                  </a:cubicBezTo>
                  <a:cubicBezTo>
                    <a:pt x="393" y="217"/>
                    <a:pt x="391" y="216"/>
                    <a:pt x="390" y="217"/>
                  </a:cubicBezTo>
                  <a:cubicBezTo>
                    <a:pt x="390" y="217"/>
                    <a:pt x="390" y="217"/>
                    <a:pt x="390" y="217"/>
                  </a:cubicBezTo>
                  <a:cubicBezTo>
                    <a:pt x="388" y="217"/>
                    <a:pt x="386" y="216"/>
                    <a:pt x="384" y="217"/>
                  </a:cubicBezTo>
                  <a:cubicBezTo>
                    <a:pt x="387" y="217"/>
                    <a:pt x="387" y="217"/>
                    <a:pt x="387" y="217"/>
                  </a:cubicBezTo>
                  <a:cubicBezTo>
                    <a:pt x="385" y="217"/>
                    <a:pt x="383" y="217"/>
                    <a:pt x="381" y="217"/>
                  </a:cubicBezTo>
                  <a:cubicBezTo>
                    <a:pt x="381" y="217"/>
                    <a:pt x="380" y="217"/>
                    <a:pt x="379" y="217"/>
                  </a:cubicBezTo>
                  <a:cubicBezTo>
                    <a:pt x="378" y="217"/>
                    <a:pt x="377" y="217"/>
                    <a:pt x="377" y="217"/>
                  </a:cubicBezTo>
                  <a:cubicBezTo>
                    <a:pt x="374" y="216"/>
                    <a:pt x="371" y="217"/>
                    <a:pt x="368" y="216"/>
                  </a:cubicBezTo>
                  <a:cubicBezTo>
                    <a:pt x="367" y="217"/>
                    <a:pt x="367" y="216"/>
                    <a:pt x="366" y="217"/>
                  </a:cubicBezTo>
                  <a:cubicBezTo>
                    <a:pt x="367" y="217"/>
                    <a:pt x="367" y="217"/>
                    <a:pt x="367" y="217"/>
                  </a:cubicBezTo>
                  <a:cubicBezTo>
                    <a:pt x="372" y="217"/>
                    <a:pt x="376" y="217"/>
                    <a:pt x="381" y="217"/>
                  </a:cubicBezTo>
                  <a:cubicBezTo>
                    <a:pt x="383" y="218"/>
                    <a:pt x="385" y="217"/>
                    <a:pt x="386" y="218"/>
                  </a:cubicBezTo>
                  <a:cubicBezTo>
                    <a:pt x="386" y="218"/>
                    <a:pt x="386" y="218"/>
                    <a:pt x="387" y="218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9" y="218"/>
                    <a:pt x="391" y="218"/>
                    <a:pt x="392" y="218"/>
                  </a:cubicBezTo>
                  <a:cubicBezTo>
                    <a:pt x="393" y="219"/>
                    <a:pt x="395" y="218"/>
                    <a:pt x="396" y="219"/>
                  </a:cubicBezTo>
                  <a:cubicBezTo>
                    <a:pt x="396" y="218"/>
                    <a:pt x="397" y="218"/>
                    <a:pt x="398" y="219"/>
                  </a:cubicBezTo>
                  <a:cubicBezTo>
                    <a:pt x="397" y="219"/>
                    <a:pt x="396" y="218"/>
                    <a:pt x="396" y="219"/>
                  </a:cubicBezTo>
                  <a:cubicBezTo>
                    <a:pt x="395" y="219"/>
                    <a:pt x="395" y="219"/>
                    <a:pt x="395" y="219"/>
                  </a:cubicBezTo>
                  <a:cubicBezTo>
                    <a:pt x="395" y="219"/>
                    <a:pt x="395" y="219"/>
                    <a:pt x="395" y="219"/>
                  </a:cubicBezTo>
                  <a:cubicBezTo>
                    <a:pt x="395" y="219"/>
                    <a:pt x="396" y="219"/>
                    <a:pt x="397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8" y="219"/>
                    <a:pt x="399" y="219"/>
                  </a:cubicBezTo>
                  <a:cubicBezTo>
                    <a:pt x="400" y="219"/>
                    <a:pt x="400" y="219"/>
                    <a:pt x="401" y="219"/>
                  </a:cubicBezTo>
                  <a:cubicBezTo>
                    <a:pt x="401" y="219"/>
                    <a:pt x="401" y="219"/>
                    <a:pt x="401" y="219"/>
                  </a:cubicBezTo>
                  <a:cubicBezTo>
                    <a:pt x="401" y="220"/>
                    <a:pt x="401" y="220"/>
                    <a:pt x="401" y="220"/>
                  </a:cubicBezTo>
                  <a:cubicBezTo>
                    <a:pt x="400" y="220"/>
                    <a:pt x="400" y="220"/>
                    <a:pt x="400" y="220"/>
                  </a:cubicBezTo>
                  <a:cubicBezTo>
                    <a:pt x="400" y="220"/>
                    <a:pt x="400" y="220"/>
                    <a:pt x="400" y="220"/>
                  </a:cubicBezTo>
                  <a:cubicBezTo>
                    <a:pt x="400" y="220"/>
                    <a:pt x="400" y="220"/>
                    <a:pt x="400" y="220"/>
                  </a:cubicBezTo>
                  <a:cubicBezTo>
                    <a:pt x="400" y="219"/>
                    <a:pt x="400" y="219"/>
                    <a:pt x="400" y="219"/>
                  </a:cubicBezTo>
                  <a:cubicBezTo>
                    <a:pt x="399" y="219"/>
                    <a:pt x="399" y="219"/>
                    <a:pt x="399" y="219"/>
                  </a:cubicBezTo>
                  <a:cubicBezTo>
                    <a:pt x="399" y="220"/>
                    <a:pt x="399" y="220"/>
                    <a:pt x="399" y="220"/>
                  </a:cubicBezTo>
                  <a:cubicBezTo>
                    <a:pt x="398" y="220"/>
                    <a:pt x="396" y="219"/>
                    <a:pt x="394" y="220"/>
                  </a:cubicBezTo>
                  <a:cubicBezTo>
                    <a:pt x="393" y="219"/>
                    <a:pt x="391" y="220"/>
                    <a:pt x="390" y="219"/>
                  </a:cubicBezTo>
                  <a:cubicBezTo>
                    <a:pt x="386" y="219"/>
                    <a:pt x="382" y="219"/>
                    <a:pt x="378" y="219"/>
                  </a:cubicBezTo>
                  <a:cubicBezTo>
                    <a:pt x="377" y="219"/>
                    <a:pt x="376" y="219"/>
                    <a:pt x="375" y="219"/>
                  </a:cubicBezTo>
                  <a:cubicBezTo>
                    <a:pt x="377" y="220"/>
                    <a:pt x="380" y="219"/>
                    <a:pt x="383" y="220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6" y="220"/>
                    <a:pt x="388" y="220"/>
                    <a:pt x="391" y="220"/>
                  </a:cubicBezTo>
                  <a:cubicBezTo>
                    <a:pt x="391" y="220"/>
                    <a:pt x="392" y="221"/>
                    <a:pt x="392" y="220"/>
                  </a:cubicBezTo>
                  <a:cubicBezTo>
                    <a:pt x="392" y="221"/>
                    <a:pt x="391" y="220"/>
                    <a:pt x="391" y="221"/>
                  </a:cubicBezTo>
                  <a:cubicBezTo>
                    <a:pt x="392" y="221"/>
                    <a:pt x="394" y="221"/>
                    <a:pt x="395" y="221"/>
                  </a:cubicBezTo>
                  <a:cubicBezTo>
                    <a:pt x="395" y="221"/>
                    <a:pt x="395" y="220"/>
                    <a:pt x="396" y="221"/>
                  </a:cubicBezTo>
                  <a:cubicBezTo>
                    <a:pt x="396" y="221"/>
                    <a:pt x="396" y="221"/>
                    <a:pt x="396" y="221"/>
                  </a:cubicBezTo>
                  <a:cubicBezTo>
                    <a:pt x="397" y="221"/>
                    <a:pt x="397" y="221"/>
                    <a:pt x="397" y="221"/>
                  </a:cubicBezTo>
                  <a:cubicBezTo>
                    <a:pt x="397" y="220"/>
                    <a:pt x="398" y="221"/>
                    <a:pt x="399" y="221"/>
                  </a:cubicBezTo>
                  <a:cubicBezTo>
                    <a:pt x="399" y="221"/>
                    <a:pt x="399" y="221"/>
                    <a:pt x="399" y="221"/>
                  </a:cubicBezTo>
                  <a:cubicBezTo>
                    <a:pt x="399" y="221"/>
                    <a:pt x="399" y="221"/>
                    <a:pt x="400" y="221"/>
                  </a:cubicBezTo>
                  <a:cubicBezTo>
                    <a:pt x="399" y="221"/>
                    <a:pt x="399" y="221"/>
                    <a:pt x="399" y="221"/>
                  </a:cubicBezTo>
                  <a:cubicBezTo>
                    <a:pt x="399" y="221"/>
                    <a:pt x="398" y="221"/>
                    <a:pt x="398" y="221"/>
                  </a:cubicBezTo>
                  <a:cubicBezTo>
                    <a:pt x="397" y="221"/>
                    <a:pt x="396" y="222"/>
                    <a:pt x="395" y="221"/>
                  </a:cubicBezTo>
                  <a:cubicBezTo>
                    <a:pt x="393" y="221"/>
                    <a:pt x="393" y="221"/>
                    <a:pt x="391" y="221"/>
                  </a:cubicBezTo>
                  <a:cubicBezTo>
                    <a:pt x="391" y="221"/>
                    <a:pt x="391" y="221"/>
                    <a:pt x="391" y="221"/>
                  </a:cubicBezTo>
                  <a:cubicBezTo>
                    <a:pt x="390" y="221"/>
                    <a:pt x="390" y="221"/>
                    <a:pt x="390" y="221"/>
                  </a:cubicBezTo>
                  <a:cubicBezTo>
                    <a:pt x="387" y="221"/>
                    <a:pt x="383" y="221"/>
                    <a:pt x="379" y="221"/>
                  </a:cubicBezTo>
                  <a:cubicBezTo>
                    <a:pt x="380" y="221"/>
                    <a:pt x="380" y="221"/>
                    <a:pt x="381" y="221"/>
                  </a:cubicBezTo>
                  <a:cubicBezTo>
                    <a:pt x="381" y="222"/>
                    <a:pt x="380" y="221"/>
                    <a:pt x="379" y="222"/>
                  </a:cubicBezTo>
                  <a:cubicBezTo>
                    <a:pt x="378" y="222"/>
                    <a:pt x="377" y="221"/>
                    <a:pt x="376" y="222"/>
                  </a:cubicBezTo>
                  <a:cubicBezTo>
                    <a:pt x="375" y="222"/>
                    <a:pt x="375" y="221"/>
                    <a:pt x="374" y="222"/>
                  </a:cubicBezTo>
                  <a:cubicBezTo>
                    <a:pt x="373" y="221"/>
                    <a:pt x="371" y="222"/>
                    <a:pt x="369" y="221"/>
                  </a:cubicBezTo>
                  <a:cubicBezTo>
                    <a:pt x="368" y="222"/>
                    <a:pt x="367" y="221"/>
                    <a:pt x="367" y="221"/>
                  </a:cubicBezTo>
                  <a:cubicBezTo>
                    <a:pt x="366" y="221"/>
                    <a:pt x="364" y="222"/>
                    <a:pt x="363" y="221"/>
                  </a:cubicBezTo>
                  <a:cubicBezTo>
                    <a:pt x="362" y="222"/>
                    <a:pt x="361" y="222"/>
                    <a:pt x="360" y="221"/>
                  </a:cubicBezTo>
                  <a:cubicBezTo>
                    <a:pt x="354" y="222"/>
                    <a:pt x="349" y="221"/>
                    <a:pt x="342" y="221"/>
                  </a:cubicBezTo>
                  <a:cubicBezTo>
                    <a:pt x="344" y="222"/>
                    <a:pt x="347" y="221"/>
                    <a:pt x="349" y="222"/>
                  </a:cubicBezTo>
                  <a:cubicBezTo>
                    <a:pt x="353" y="222"/>
                    <a:pt x="358" y="222"/>
                    <a:pt x="362" y="222"/>
                  </a:cubicBezTo>
                  <a:cubicBezTo>
                    <a:pt x="362" y="222"/>
                    <a:pt x="363" y="222"/>
                    <a:pt x="363" y="222"/>
                  </a:cubicBezTo>
                  <a:cubicBezTo>
                    <a:pt x="365" y="222"/>
                    <a:pt x="366" y="222"/>
                    <a:pt x="368" y="223"/>
                  </a:cubicBezTo>
                  <a:cubicBezTo>
                    <a:pt x="368" y="222"/>
                    <a:pt x="368" y="222"/>
                    <a:pt x="368" y="222"/>
                  </a:cubicBezTo>
                  <a:cubicBezTo>
                    <a:pt x="369" y="223"/>
                    <a:pt x="369" y="223"/>
                    <a:pt x="370" y="223"/>
                  </a:cubicBezTo>
                  <a:cubicBezTo>
                    <a:pt x="370" y="223"/>
                    <a:pt x="370" y="223"/>
                    <a:pt x="370" y="223"/>
                  </a:cubicBezTo>
                  <a:cubicBezTo>
                    <a:pt x="370" y="223"/>
                    <a:pt x="370" y="223"/>
                    <a:pt x="371" y="223"/>
                  </a:cubicBezTo>
                  <a:cubicBezTo>
                    <a:pt x="371" y="223"/>
                    <a:pt x="371" y="223"/>
                    <a:pt x="371" y="223"/>
                  </a:cubicBezTo>
                  <a:cubicBezTo>
                    <a:pt x="372" y="223"/>
                    <a:pt x="373" y="223"/>
                    <a:pt x="374" y="223"/>
                  </a:cubicBezTo>
                  <a:cubicBezTo>
                    <a:pt x="375" y="222"/>
                    <a:pt x="376" y="223"/>
                    <a:pt x="377" y="223"/>
                  </a:cubicBezTo>
                  <a:cubicBezTo>
                    <a:pt x="377" y="223"/>
                    <a:pt x="378" y="223"/>
                    <a:pt x="378" y="223"/>
                  </a:cubicBezTo>
                  <a:cubicBezTo>
                    <a:pt x="378" y="223"/>
                    <a:pt x="378" y="223"/>
                    <a:pt x="378" y="223"/>
                  </a:cubicBezTo>
                  <a:cubicBezTo>
                    <a:pt x="378" y="223"/>
                    <a:pt x="379" y="224"/>
                    <a:pt x="379" y="223"/>
                  </a:cubicBezTo>
                  <a:cubicBezTo>
                    <a:pt x="380" y="223"/>
                    <a:pt x="382" y="224"/>
                    <a:pt x="383" y="224"/>
                  </a:cubicBezTo>
                  <a:cubicBezTo>
                    <a:pt x="384" y="224"/>
                    <a:pt x="384" y="224"/>
                    <a:pt x="384" y="224"/>
                  </a:cubicBezTo>
                  <a:cubicBezTo>
                    <a:pt x="384" y="224"/>
                    <a:pt x="385" y="224"/>
                    <a:pt x="385" y="224"/>
                  </a:cubicBezTo>
                  <a:cubicBezTo>
                    <a:pt x="385" y="224"/>
                    <a:pt x="385" y="224"/>
                    <a:pt x="385" y="224"/>
                  </a:cubicBezTo>
                  <a:cubicBezTo>
                    <a:pt x="385" y="224"/>
                    <a:pt x="385" y="224"/>
                    <a:pt x="386" y="224"/>
                  </a:cubicBezTo>
                  <a:cubicBezTo>
                    <a:pt x="386" y="224"/>
                    <a:pt x="386" y="224"/>
                    <a:pt x="386" y="224"/>
                  </a:cubicBezTo>
                  <a:cubicBezTo>
                    <a:pt x="385" y="224"/>
                    <a:pt x="385" y="224"/>
                    <a:pt x="385" y="224"/>
                  </a:cubicBezTo>
                  <a:cubicBezTo>
                    <a:pt x="385" y="225"/>
                    <a:pt x="385" y="225"/>
                    <a:pt x="385" y="225"/>
                  </a:cubicBezTo>
                  <a:cubicBezTo>
                    <a:pt x="384" y="225"/>
                    <a:pt x="383" y="224"/>
                    <a:pt x="382" y="225"/>
                  </a:cubicBezTo>
                  <a:cubicBezTo>
                    <a:pt x="382" y="225"/>
                    <a:pt x="382" y="225"/>
                    <a:pt x="381" y="225"/>
                  </a:cubicBezTo>
                  <a:cubicBezTo>
                    <a:pt x="381" y="225"/>
                    <a:pt x="381" y="225"/>
                    <a:pt x="380" y="225"/>
                  </a:cubicBezTo>
                  <a:cubicBezTo>
                    <a:pt x="380" y="225"/>
                    <a:pt x="378" y="225"/>
                    <a:pt x="380" y="225"/>
                  </a:cubicBezTo>
                  <a:cubicBezTo>
                    <a:pt x="380" y="225"/>
                    <a:pt x="381" y="226"/>
                    <a:pt x="382" y="225"/>
                  </a:cubicBezTo>
                  <a:cubicBezTo>
                    <a:pt x="382" y="226"/>
                    <a:pt x="382" y="226"/>
                    <a:pt x="382" y="226"/>
                  </a:cubicBezTo>
                  <a:cubicBezTo>
                    <a:pt x="383" y="225"/>
                    <a:pt x="384" y="226"/>
                    <a:pt x="384" y="226"/>
                  </a:cubicBezTo>
                  <a:cubicBezTo>
                    <a:pt x="385" y="226"/>
                    <a:pt x="385" y="225"/>
                    <a:pt x="386" y="226"/>
                  </a:cubicBezTo>
                  <a:cubicBezTo>
                    <a:pt x="385" y="226"/>
                    <a:pt x="383" y="225"/>
                    <a:pt x="382" y="226"/>
                  </a:cubicBezTo>
                  <a:cubicBezTo>
                    <a:pt x="380" y="225"/>
                    <a:pt x="379" y="226"/>
                    <a:pt x="377" y="226"/>
                  </a:cubicBezTo>
                  <a:cubicBezTo>
                    <a:pt x="377" y="225"/>
                    <a:pt x="377" y="225"/>
                    <a:pt x="376" y="226"/>
                  </a:cubicBezTo>
                  <a:cubicBezTo>
                    <a:pt x="376" y="226"/>
                    <a:pt x="376" y="226"/>
                    <a:pt x="376" y="226"/>
                  </a:cubicBezTo>
                  <a:cubicBezTo>
                    <a:pt x="376" y="226"/>
                    <a:pt x="377" y="226"/>
                    <a:pt x="378" y="226"/>
                  </a:cubicBezTo>
                  <a:cubicBezTo>
                    <a:pt x="378" y="225"/>
                    <a:pt x="379" y="226"/>
                    <a:pt x="379" y="226"/>
                  </a:cubicBezTo>
                  <a:cubicBezTo>
                    <a:pt x="383" y="226"/>
                    <a:pt x="387" y="226"/>
                    <a:pt x="391" y="226"/>
                  </a:cubicBezTo>
                  <a:cubicBezTo>
                    <a:pt x="391" y="227"/>
                    <a:pt x="391" y="226"/>
                    <a:pt x="392" y="227"/>
                  </a:cubicBezTo>
                  <a:cubicBezTo>
                    <a:pt x="393" y="227"/>
                    <a:pt x="394" y="227"/>
                    <a:pt x="394" y="227"/>
                  </a:cubicBezTo>
                  <a:cubicBezTo>
                    <a:pt x="395" y="226"/>
                    <a:pt x="395" y="227"/>
                    <a:pt x="396" y="227"/>
                  </a:cubicBezTo>
                  <a:cubicBezTo>
                    <a:pt x="397" y="227"/>
                    <a:pt x="397" y="227"/>
                    <a:pt x="398" y="227"/>
                  </a:cubicBezTo>
                  <a:cubicBezTo>
                    <a:pt x="398" y="227"/>
                    <a:pt x="399" y="227"/>
                    <a:pt x="399" y="227"/>
                  </a:cubicBezTo>
                  <a:cubicBezTo>
                    <a:pt x="399" y="227"/>
                    <a:pt x="399" y="227"/>
                    <a:pt x="399" y="227"/>
                  </a:cubicBezTo>
                  <a:cubicBezTo>
                    <a:pt x="399" y="227"/>
                    <a:pt x="399" y="227"/>
                    <a:pt x="399" y="227"/>
                  </a:cubicBezTo>
                  <a:cubicBezTo>
                    <a:pt x="399" y="227"/>
                    <a:pt x="398" y="227"/>
                    <a:pt x="398" y="227"/>
                  </a:cubicBezTo>
                  <a:cubicBezTo>
                    <a:pt x="398" y="227"/>
                    <a:pt x="396" y="228"/>
                    <a:pt x="396" y="227"/>
                  </a:cubicBezTo>
                  <a:cubicBezTo>
                    <a:pt x="396" y="227"/>
                    <a:pt x="394" y="227"/>
                    <a:pt x="392" y="227"/>
                  </a:cubicBezTo>
                  <a:cubicBezTo>
                    <a:pt x="391" y="227"/>
                    <a:pt x="389" y="227"/>
                    <a:pt x="388" y="227"/>
                  </a:cubicBezTo>
                  <a:cubicBezTo>
                    <a:pt x="388" y="227"/>
                    <a:pt x="388" y="227"/>
                    <a:pt x="388" y="227"/>
                  </a:cubicBezTo>
                  <a:cubicBezTo>
                    <a:pt x="388" y="227"/>
                    <a:pt x="387" y="227"/>
                    <a:pt x="387" y="227"/>
                  </a:cubicBezTo>
                  <a:cubicBezTo>
                    <a:pt x="387" y="227"/>
                    <a:pt x="387" y="227"/>
                    <a:pt x="387" y="227"/>
                  </a:cubicBezTo>
                  <a:cubicBezTo>
                    <a:pt x="386" y="227"/>
                    <a:pt x="386" y="228"/>
                    <a:pt x="384" y="227"/>
                  </a:cubicBezTo>
                  <a:cubicBezTo>
                    <a:pt x="384" y="227"/>
                    <a:pt x="384" y="227"/>
                    <a:pt x="384" y="227"/>
                  </a:cubicBezTo>
                  <a:cubicBezTo>
                    <a:pt x="383" y="227"/>
                    <a:pt x="383" y="227"/>
                    <a:pt x="382" y="227"/>
                  </a:cubicBezTo>
                  <a:cubicBezTo>
                    <a:pt x="379" y="227"/>
                    <a:pt x="376" y="228"/>
                    <a:pt x="374" y="227"/>
                  </a:cubicBezTo>
                  <a:cubicBezTo>
                    <a:pt x="374" y="227"/>
                    <a:pt x="374" y="227"/>
                    <a:pt x="374" y="227"/>
                  </a:cubicBezTo>
                  <a:cubicBezTo>
                    <a:pt x="375" y="228"/>
                    <a:pt x="377" y="227"/>
                    <a:pt x="378" y="228"/>
                  </a:cubicBezTo>
                  <a:cubicBezTo>
                    <a:pt x="379" y="227"/>
                    <a:pt x="379" y="228"/>
                    <a:pt x="380" y="228"/>
                  </a:cubicBezTo>
                  <a:cubicBezTo>
                    <a:pt x="381" y="228"/>
                    <a:pt x="381" y="228"/>
                    <a:pt x="381" y="228"/>
                  </a:cubicBezTo>
                  <a:cubicBezTo>
                    <a:pt x="380" y="228"/>
                    <a:pt x="380" y="228"/>
                    <a:pt x="380" y="228"/>
                  </a:cubicBezTo>
                  <a:cubicBezTo>
                    <a:pt x="380" y="228"/>
                    <a:pt x="380" y="228"/>
                    <a:pt x="380" y="228"/>
                  </a:cubicBezTo>
                  <a:cubicBezTo>
                    <a:pt x="381" y="229"/>
                    <a:pt x="382" y="229"/>
                    <a:pt x="383" y="229"/>
                  </a:cubicBezTo>
                  <a:cubicBezTo>
                    <a:pt x="383" y="229"/>
                    <a:pt x="384" y="228"/>
                    <a:pt x="384" y="229"/>
                  </a:cubicBezTo>
                  <a:cubicBezTo>
                    <a:pt x="385" y="229"/>
                    <a:pt x="386" y="229"/>
                    <a:pt x="386" y="229"/>
                  </a:cubicBezTo>
                  <a:cubicBezTo>
                    <a:pt x="387" y="229"/>
                    <a:pt x="389" y="229"/>
                    <a:pt x="390" y="229"/>
                  </a:cubicBezTo>
                  <a:cubicBezTo>
                    <a:pt x="390" y="229"/>
                    <a:pt x="390" y="229"/>
                    <a:pt x="390" y="229"/>
                  </a:cubicBezTo>
                  <a:cubicBezTo>
                    <a:pt x="391" y="229"/>
                    <a:pt x="390" y="229"/>
                    <a:pt x="391" y="229"/>
                  </a:cubicBezTo>
                  <a:cubicBezTo>
                    <a:pt x="391" y="229"/>
                    <a:pt x="391" y="229"/>
                    <a:pt x="391" y="229"/>
                  </a:cubicBezTo>
                  <a:cubicBezTo>
                    <a:pt x="392" y="230"/>
                    <a:pt x="393" y="229"/>
                    <a:pt x="394" y="230"/>
                  </a:cubicBezTo>
                  <a:cubicBezTo>
                    <a:pt x="393" y="230"/>
                    <a:pt x="392" y="230"/>
                    <a:pt x="391" y="229"/>
                  </a:cubicBezTo>
                  <a:cubicBezTo>
                    <a:pt x="391" y="229"/>
                    <a:pt x="391" y="229"/>
                    <a:pt x="391" y="229"/>
                  </a:cubicBezTo>
                  <a:cubicBezTo>
                    <a:pt x="391" y="230"/>
                    <a:pt x="393" y="230"/>
                    <a:pt x="394" y="230"/>
                  </a:cubicBezTo>
                  <a:cubicBezTo>
                    <a:pt x="394" y="230"/>
                    <a:pt x="394" y="230"/>
                    <a:pt x="395" y="230"/>
                  </a:cubicBezTo>
                  <a:cubicBezTo>
                    <a:pt x="395" y="230"/>
                    <a:pt x="395" y="230"/>
                    <a:pt x="395" y="230"/>
                  </a:cubicBezTo>
                  <a:cubicBezTo>
                    <a:pt x="394" y="230"/>
                    <a:pt x="393" y="230"/>
                    <a:pt x="391" y="230"/>
                  </a:cubicBezTo>
                  <a:cubicBezTo>
                    <a:pt x="390" y="230"/>
                    <a:pt x="390" y="230"/>
                    <a:pt x="390" y="230"/>
                  </a:cubicBezTo>
                  <a:cubicBezTo>
                    <a:pt x="391" y="231"/>
                    <a:pt x="392" y="231"/>
                    <a:pt x="393" y="231"/>
                  </a:cubicBezTo>
                  <a:cubicBezTo>
                    <a:pt x="394" y="231"/>
                    <a:pt x="395" y="231"/>
                    <a:pt x="396" y="231"/>
                  </a:cubicBezTo>
                  <a:cubicBezTo>
                    <a:pt x="397" y="231"/>
                    <a:pt x="398" y="231"/>
                    <a:pt x="399" y="231"/>
                  </a:cubicBezTo>
                  <a:cubicBezTo>
                    <a:pt x="399" y="232"/>
                    <a:pt x="399" y="231"/>
                    <a:pt x="400" y="231"/>
                  </a:cubicBezTo>
                  <a:cubicBezTo>
                    <a:pt x="400" y="231"/>
                    <a:pt x="401" y="231"/>
                    <a:pt x="401" y="231"/>
                  </a:cubicBezTo>
                  <a:cubicBezTo>
                    <a:pt x="400" y="231"/>
                    <a:pt x="400" y="231"/>
                    <a:pt x="400" y="231"/>
                  </a:cubicBezTo>
                  <a:cubicBezTo>
                    <a:pt x="401" y="232"/>
                    <a:pt x="400" y="232"/>
                    <a:pt x="400" y="232"/>
                  </a:cubicBezTo>
                  <a:cubicBezTo>
                    <a:pt x="401" y="232"/>
                    <a:pt x="402" y="232"/>
                    <a:pt x="402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2" y="232"/>
                    <a:pt x="401" y="232"/>
                    <a:pt x="400" y="232"/>
                  </a:cubicBezTo>
                  <a:cubicBezTo>
                    <a:pt x="398" y="232"/>
                    <a:pt x="398" y="232"/>
                    <a:pt x="398" y="232"/>
                  </a:cubicBezTo>
                  <a:cubicBezTo>
                    <a:pt x="398" y="232"/>
                    <a:pt x="398" y="232"/>
                    <a:pt x="398" y="232"/>
                  </a:cubicBezTo>
                  <a:cubicBezTo>
                    <a:pt x="397" y="233"/>
                    <a:pt x="396" y="232"/>
                    <a:pt x="395" y="233"/>
                  </a:cubicBezTo>
                  <a:cubicBezTo>
                    <a:pt x="395" y="233"/>
                    <a:pt x="395" y="233"/>
                    <a:pt x="395" y="233"/>
                  </a:cubicBezTo>
                  <a:cubicBezTo>
                    <a:pt x="395" y="233"/>
                    <a:pt x="394" y="233"/>
                    <a:pt x="394" y="233"/>
                  </a:cubicBezTo>
                  <a:cubicBezTo>
                    <a:pt x="394" y="233"/>
                    <a:pt x="395" y="233"/>
                    <a:pt x="395" y="233"/>
                  </a:cubicBezTo>
                  <a:cubicBezTo>
                    <a:pt x="395" y="233"/>
                    <a:pt x="396" y="233"/>
                    <a:pt x="396" y="233"/>
                  </a:cubicBezTo>
                  <a:cubicBezTo>
                    <a:pt x="396" y="233"/>
                    <a:pt x="396" y="233"/>
                    <a:pt x="397" y="233"/>
                  </a:cubicBezTo>
                  <a:cubicBezTo>
                    <a:pt x="397" y="233"/>
                    <a:pt x="397" y="233"/>
                    <a:pt x="397" y="233"/>
                  </a:cubicBezTo>
                  <a:cubicBezTo>
                    <a:pt x="396" y="234"/>
                    <a:pt x="394" y="234"/>
                    <a:pt x="393" y="233"/>
                  </a:cubicBezTo>
                  <a:cubicBezTo>
                    <a:pt x="393" y="234"/>
                    <a:pt x="393" y="234"/>
                    <a:pt x="393" y="234"/>
                  </a:cubicBezTo>
                  <a:cubicBezTo>
                    <a:pt x="393" y="234"/>
                    <a:pt x="393" y="234"/>
                    <a:pt x="393" y="234"/>
                  </a:cubicBezTo>
                  <a:cubicBezTo>
                    <a:pt x="392" y="234"/>
                    <a:pt x="392" y="234"/>
                    <a:pt x="392" y="234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6" y="234"/>
                    <a:pt x="385" y="234"/>
                    <a:pt x="384" y="234"/>
                  </a:cubicBezTo>
                  <a:cubicBezTo>
                    <a:pt x="383" y="234"/>
                    <a:pt x="383" y="234"/>
                    <a:pt x="382" y="234"/>
                  </a:cubicBezTo>
                  <a:cubicBezTo>
                    <a:pt x="381" y="234"/>
                    <a:pt x="381" y="234"/>
                    <a:pt x="381" y="234"/>
                  </a:cubicBezTo>
                  <a:cubicBezTo>
                    <a:pt x="381" y="234"/>
                    <a:pt x="381" y="234"/>
                    <a:pt x="381" y="234"/>
                  </a:cubicBezTo>
                  <a:cubicBezTo>
                    <a:pt x="380" y="234"/>
                    <a:pt x="380" y="235"/>
                    <a:pt x="380" y="234"/>
                  </a:cubicBezTo>
                  <a:cubicBezTo>
                    <a:pt x="379" y="234"/>
                    <a:pt x="378" y="234"/>
                    <a:pt x="378" y="234"/>
                  </a:cubicBezTo>
                  <a:cubicBezTo>
                    <a:pt x="378" y="234"/>
                    <a:pt x="377" y="234"/>
                    <a:pt x="377" y="234"/>
                  </a:cubicBezTo>
                  <a:cubicBezTo>
                    <a:pt x="377" y="235"/>
                    <a:pt x="376" y="234"/>
                    <a:pt x="375" y="235"/>
                  </a:cubicBezTo>
                  <a:cubicBezTo>
                    <a:pt x="374" y="234"/>
                    <a:pt x="372" y="235"/>
                    <a:pt x="371" y="234"/>
                  </a:cubicBezTo>
                  <a:cubicBezTo>
                    <a:pt x="371" y="234"/>
                    <a:pt x="371" y="234"/>
                    <a:pt x="371" y="234"/>
                  </a:cubicBezTo>
                  <a:cubicBezTo>
                    <a:pt x="369" y="235"/>
                    <a:pt x="367" y="235"/>
                    <a:pt x="365" y="234"/>
                  </a:cubicBezTo>
                  <a:cubicBezTo>
                    <a:pt x="364" y="235"/>
                    <a:pt x="363" y="234"/>
                    <a:pt x="361" y="234"/>
                  </a:cubicBezTo>
                  <a:cubicBezTo>
                    <a:pt x="360" y="234"/>
                    <a:pt x="359" y="235"/>
                    <a:pt x="357" y="234"/>
                  </a:cubicBezTo>
                  <a:cubicBezTo>
                    <a:pt x="354" y="235"/>
                    <a:pt x="351" y="234"/>
                    <a:pt x="348" y="234"/>
                  </a:cubicBezTo>
                  <a:cubicBezTo>
                    <a:pt x="347" y="234"/>
                    <a:pt x="345" y="234"/>
                    <a:pt x="345" y="234"/>
                  </a:cubicBezTo>
                  <a:cubicBezTo>
                    <a:pt x="342" y="234"/>
                    <a:pt x="339" y="234"/>
                    <a:pt x="336" y="234"/>
                  </a:cubicBezTo>
                  <a:cubicBezTo>
                    <a:pt x="335" y="234"/>
                    <a:pt x="335" y="234"/>
                    <a:pt x="335" y="234"/>
                  </a:cubicBezTo>
                  <a:cubicBezTo>
                    <a:pt x="335" y="234"/>
                    <a:pt x="335" y="234"/>
                    <a:pt x="335" y="234"/>
                  </a:cubicBezTo>
                  <a:cubicBezTo>
                    <a:pt x="335" y="234"/>
                    <a:pt x="335" y="234"/>
                    <a:pt x="335" y="234"/>
                  </a:cubicBezTo>
                  <a:cubicBezTo>
                    <a:pt x="335" y="234"/>
                    <a:pt x="334" y="234"/>
                    <a:pt x="334" y="234"/>
                  </a:cubicBezTo>
                  <a:cubicBezTo>
                    <a:pt x="331" y="234"/>
                    <a:pt x="331" y="234"/>
                    <a:pt x="331" y="234"/>
                  </a:cubicBezTo>
                  <a:cubicBezTo>
                    <a:pt x="331" y="234"/>
                    <a:pt x="331" y="234"/>
                    <a:pt x="331" y="234"/>
                  </a:cubicBezTo>
                  <a:cubicBezTo>
                    <a:pt x="330" y="234"/>
                    <a:pt x="329" y="234"/>
                    <a:pt x="328" y="234"/>
                  </a:cubicBezTo>
                  <a:cubicBezTo>
                    <a:pt x="327" y="235"/>
                    <a:pt x="326" y="234"/>
                    <a:pt x="325" y="234"/>
                  </a:cubicBezTo>
                  <a:cubicBezTo>
                    <a:pt x="324" y="234"/>
                    <a:pt x="322" y="234"/>
                    <a:pt x="321" y="234"/>
                  </a:cubicBezTo>
                  <a:cubicBezTo>
                    <a:pt x="318" y="234"/>
                    <a:pt x="318" y="234"/>
                    <a:pt x="318" y="234"/>
                  </a:cubicBezTo>
                  <a:cubicBezTo>
                    <a:pt x="318" y="234"/>
                    <a:pt x="317" y="234"/>
                    <a:pt x="316" y="234"/>
                  </a:cubicBezTo>
                  <a:cubicBezTo>
                    <a:pt x="316" y="234"/>
                    <a:pt x="315" y="234"/>
                    <a:pt x="314" y="234"/>
                  </a:cubicBezTo>
                  <a:cubicBezTo>
                    <a:pt x="312" y="234"/>
                    <a:pt x="310" y="234"/>
                    <a:pt x="308" y="234"/>
                  </a:cubicBezTo>
                  <a:cubicBezTo>
                    <a:pt x="306" y="234"/>
                    <a:pt x="303" y="234"/>
                    <a:pt x="301" y="234"/>
                  </a:cubicBezTo>
                  <a:cubicBezTo>
                    <a:pt x="300" y="234"/>
                    <a:pt x="298" y="234"/>
                    <a:pt x="297" y="234"/>
                  </a:cubicBezTo>
                  <a:cubicBezTo>
                    <a:pt x="292" y="234"/>
                    <a:pt x="288" y="234"/>
                    <a:pt x="283" y="233"/>
                  </a:cubicBezTo>
                  <a:cubicBezTo>
                    <a:pt x="281" y="234"/>
                    <a:pt x="280" y="234"/>
                    <a:pt x="278" y="233"/>
                  </a:cubicBezTo>
                  <a:cubicBezTo>
                    <a:pt x="276" y="233"/>
                    <a:pt x="274" y="234"/>
                    <a:pt x="272" y="233"/>
                  </a:cubicBezTo>
                  <a:cubicBezTo>
                    <a:pt x="270" y="234"/>
                    <a:pt x="268" y="233"/>
                    <a:pt x="267" y="233"/>
                  </a:cubicBezTo>
                  <a:cubicBezTo>
                    <a:pt x="264" y="234"/>
                    <a:pt x="261" y="233"/>
                    <a:pt x="259" y="233"/>
                  </a:cubicBezTo>
                  <a:cubicBezTo>
                    <a:pt x="258" y="234"/>
                    <a:pt x="258" y="233"/>
                    <a:pt x="257" y="233"/>
                  </a:cubicBezTo>
                  <a:cubicBezTo>
                    <a:pt x="254" y="233"/>
                    <a:pt x="252" y="233"/>
                    <a:pt x="249" y="233"/>
                  </a:cubicBezTo>
                  <a:cubicBezTo>
                    <a:pt x="248" y="233"/>
                    <a:pt x="247" y="233"/>
                    <a:pt x="247" y="233"/>
                  </a:cubicBezTo>
                  <a:cubicBezTo>
                    <a:pt x="243" y="233"/>
                    <a:pt x="240" y="234"/>
                    <a:pt x="237" y="233"/>
                  </a:cubicBezTo>
                  <a:cubicBezTo>
                    <a:pt x="237" y="234"/>
                    <a:pt x="236" y="233"/>
                    <a:pt x="236" y="233"/>
                  </a:cubicBezTo>
                  <a:cubicBezTo>
                    <a:pt x="236" y="234"/>
                    <a:pt x="236" y="234"/>
                    <a:pt x="236" y="234"/>
                  </a:cubicBezTo>
                  <a:cubicBezTo>
                    <a:pt x="234" y="233"/>
                    <a:pt x="233" y="234"/>
                    <a:pt x="231" y="234"/>
                  </a:cubicBezTo>
                  <a:cubicBezTo>
                    <a:pt x="231" y="234"/>
                    <a:pt x="231" y="233"/>
                    <a:pt x="230" y="233"/>
                  </a:cubicBezTo>
                  <a:cubicBezTo>
                    <a:pt x="230" y="234"/>
                    <a:pt x="228" y="233"/>
                    <a:pt x="228" y="234"/>
                  </a:cubicBezTo>
                  <a:cubicBezTo>
                    <a:pt x="224" y="234"/>
                    <a:pt x="221" y="234"/>
                    <a:pt x="217" y="234"/>
                  </a:cubicBezTo>
                  <a:cubicBezTo>
                    <a:pt x="217" y="234"/>
                    <a:pt x="217" y="234"/>
                    <a:pt x="217" y="234"/>
                  </a:cubicBezTo>
                  <a:cubicBezTo>
                    <a:pt x="217" y="234"/>
                    <a:pt x="216" y="234"/>
                    <a:pt x="216" y="234"/>
                  </a:cubicBezTo>
                  <a:cubicBezTo>
                    <a:pt x="217" y="234"/>
                    <a:pt x="217" y="234"/>
                    <a:pt x="217" y="234"/>
                  </a:cubicBezTo>
                  <a:cubicBezTo>
                    <a:pt x="216" y="234"/>
                    <a:pt x="216" y="234"/>
                    <a:pt x="216" y="234"/>
                  </a:cubicBezTo>
                  <a:cubicBezTo>
                    <a:pt x="216" y="234"/>
                    <a:pt x="217" y="234"/>
                    <a:pt x="218" y="234"/>
                  </a:cubicBezTo>
                  <a:cubicBezTo>
                    <a:pt x="218" y="233"/>
                    <a:pt x="217" y="233"/>
                    <a:pt x="217" y="234"/>
                  </a:cubicBezTo>
                  <a:cubicBezTo>
                    <a:pt x="215" y="234"/>
                    <a:pt x="214" y="233"/>
                    <a:pt x="213" y="234"/>
                  </a:cubicBezTo>
                  <a:cubicBezTo>
                    <a:pt x="212" y="234"/>
                    <a:pt x="211" y="233"/>
                    <a:pt x="210" y="233"/>
                  </a:cubicBezTo>
                  <a:cubicBezTo>
                    <a:pt x="210" y="234"/>
                    <a:pt x="210" y="234"/>
                    <a:pt x="210" y="234"/>
                  </a:cubicBezTo>
                  <a:cubicBezTo>
                    <a:pt x="207" y="234"/>
                    <a:pt x="202" y="234"/>
                    <a:pt x="199" y="234"/>
                  </a:cubicBezTo>
                  <a:cubicBezTo>
                    <a:pt x="198" y="234"/>
                    <a:pt x="197" y="234"/>
                    <a:pt x="197" y="234"/>
                  </a:cubicBezTo>
                  <a:cubicBezTo>
                    <a:pt x="196" y="234"/>
                    <a:pt x="196" y="234"/>
                    <a:pt x="195" y="234"/>
                  </a:cubicBezTo>
                  <a:cubicBezTo>
                    <a:pt x="189" y="234"/>
                    <a:pt x="189" y="234"/>
                    <a:pt x="189" y="234"/>
                  </a:cubicBezTo>
                  <a:cubicBezTo>
                    <a:pt x="189" y="234"/>
                    <a:pt x="189" y="234"/>
                    <a:pt x="189" y="234"/>
                  </a:cubicBezTo>
                  <a:cubicBezTo>
                    <a:pt x="188" y="233"/>
                    <a:pt x="185" y="234"/>
                    <a:pt x="184" y="234"/>
                  </a:cubicBezTo>
                  <a:cubicBezTo>
                    <a:pt x="183" y="234"/>
                    <a:pt x="183" y="234"/>
                    <a:pt x="183" y="234"/>
                  </a:cubicBezTo>
                  <a:cubicBezTo>
                    <a:pt x="173" y="234"/>
                    <a:pt x="163" y="234"/>
                    <a:pt x="153" y="234"/>
                  </a:cubicBezTo>
                  <a:cubicBezTo>
                    <a:pt x="153" y="234"/>
                    <a:pt x="153" y="234"/>
                    <a:pt x="153" y="234"/>
                  </a:cubicBezTo>
                  <a:cubicBezTo>
                    <a:pt x="152" y="234"/>
                    <a:pt x="152" y="234"/>
                    <a:pt x="152" y="234"/>
                  </a:cubicBezTo>
                  <a:cubicBezTo>
                    <a:pt x="143" y="235"/>
                    <a:pt x="137" y="235"/>
                    <a:pt x="128" y="235"/>
                  </a:cubicBezTo>
                  <a:cubicBezTo>
                    <a:pt x="127" y="235"/>
                    <a:pt x="125" y="235"/>
                    <a:pt x="124" y="235"/>
                  </a:cubicBezTo>
                  <a:cubicBezTo>
                    <a:pt x="121" y="235"/>
                    <a:pt x="118" y="235"/>
                    <a:pt x="115" y="234"/>
                  </a:cubicBezTo>
                  <a:cubicBezTo>
                    <a:pt x="115" y="235"/>
                    <a:pt x="114" y="234"/>
                    <a:pt x="114" y="234"/>
                  </a:cubicBezTo>
                  <a:cubicBezTo>
                    <a:pt x="111" y="235"/>
                    <a:pt x="109" y="234"/>
                    <a:pt x="107" y="234"/>
                  </a:cubicBezTo>
                  <a:cubicBezTo>
                    <a:pt x="100" y="234"/>
                    <a:pt x="92" y="234"/>
                    <a:pt x="85" y="233"/>
                  </a:cubicBezTo>
                  <a:cubicBezTo>
                    <a:pt x="84" y="233"/>
                    <a:pt x="83" y="233"/>
                    <a:pt x="82" y="233"/>
                  </a:cubicBezTo>
                  <a:cubicBezTo>
                    <a:pt x="80" y="233"/>
                    <a:pt x="78" y="233"/>
                    <a:pt x="77" y="233"/>
                  </a:cubicBezTo>
                  <a:cubicBezTo>
                    <a:pt x="76" y="233"/>
                    <a:pt x="75" y="233"/>
                    <a:pt x="74" y="233"/>
                  </a:cubicBezTo>
                  <a:cubicBezTo>
                    <a:pt x="74" y="233"/>
                    <a:pt x="72" y="233"/>
                    <a:pt x="71" y="233"/>
                  </a:cubicBezTo>
                  <a:cubicBezTo>
                    <a:pt x="69" y="233"/>
                    <a:pt x="67" y="233"/>
                    <a:pt x="65" y="232"/>
                  </a:cubicBezTo>
                  <a:cubicBezTo>
                    <a:pt x="66" y="232"/>
                    <a:pt x="66" y="232"/>
                    <a:pt x="66" y="232"/>
                  </a:cubicBezTo>
                  <a:cubicBezTo>
                    <a:pt x="64" y="232"/>
                    <a:pt x="64" y="232"/>
                    <a:pt x="64" y="232"/>
                  </a:cubicBezTo>
                  <a:cubicBezTo>
                    <a:pt x="64" y="232"/>
                    <a:pt x="65" y="232"/>
                    <a:pt x="65" y="232"/>
                  </a:cubicBezTo>
                  <a:cubicBezTo>
                    <a:pt x="70" y="232"/>
                    <a:pt x="70" y="232"/>
                    <a:pt x="70" y="232"/>
                  </a:cubicBezTo>
                  <a:cubicBezTo>
                    <a:pt x="70" y="232"/>
                    <a:pt x="70" y="232"/>
                    <a:pt x="70" y="232"/>
                  </a:cubicBezTo>
                  <a:cubicBezTo>
                    <a:pt x="68" y="231"/>
                    <a:pt x="67" y="231"/>
                    <a:pt x="66" y="231"/>
                  </a:cubicBezTo>
                  <a:cubicBezTo>
                    <a:pt x="66" y="231"/>
                    <a:pt x="67" y="231"/>
                    <a:pt x="6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3" y="231"/>
                    <a:pt x="70" y="231"/>
                    <a:pt x="67" y="231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6" y="230"/>
                    <a:pt x="65" y="230"/>
                    <a:pt x="64" y="230"/>
                  </a:cubicBezTo>
                  <a:cubicBezTo>
                    <a:pt x="65" y="230"/>
                    <a:pt x="67" y="230"/>
                    <a:pt x="67" y="230"/>
                  </a:cubicBezTo>
                  <a:cubicBezTo>
                    <a:pt x="67" y="229"/>
                    <a:pt x="68" y="229"/>
                    <a:pt x="68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6" y="229"/>
                    <a:pt x="76" y="229"/>
                  </a:cubicBezTo>
                  <a:cubicBezTo>
                    <a:pt x="74" y="229"/>
                    <a:pt x="73" y="229"/>
                    <a:pt x="71" y="228"/>
                  </a:cubicBezTo>
                  <a:cubicBezTo>
                    <a:pt x="70" y="228"/>
                    <a:pt x="69" y="228"/>
                    <a:pt x="68" y="228"/>
                  </a:cubicBezTo>
                  <a:cubicBezTo>
                    <a:pt x="69" y="228"/>
                    <a:pt x="69" y="228"/>
                    <a:pt x="70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0" y="228"/>
                    <a:pt x="69" y="228"/>
                  </a:cubicBezTo>
                  <a:cubicBezTo>
                    <a:pt x="69" y="228"/>
                    <a:pt x="68" y="228"/>
                    <a:pt x="68" y="228"/>
                  </a:cubicBezTo>
                  <a:cubicBezTo>
                    <a:pt x="69" y="228"/>
                    <a:pt x="71" y="227"/>
                    <a:pt x="72" y="228"/>
                  </a:cubicBezTo>
                  <a:cubicBezTo>
                    <a:pt x="72" y="227"/>
                    <a:pt x="73" y="227"/>
                    <a:pt x="73" y="227"/>
                  </a:cubicBezTo>
                  <a:cubicBezTo>
                    <a:pt x="74" y="227"/>
                    <a:pt x="76" y="227"/>
                    <a:pt x="77" y="227"/>
                  </a:cubicBezTo>
                  <a:cubicBezTo>
                    <a:pt x="75" y="226"/>
                    <a:pt x="72" y="227"/>
                    <a:pt x="71" y="226"/>
                  </a:cubicBezTo>
                  <a:cubicBezTo>
                    <a:pt x="74" y="226"/>
                    <a:pt x="79" y="226"/>
                    <a:pt x="83" y="226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78" y="225"/>
                    <a:pt x="74" y="226"/>
                    <a:pt x="70" y="225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1" y="225"/>
                  </a:cubicBezTo>
                  <a:cubicBezTo>
                    <a:pt x="73" y="225"/>
                    <a:pt x="75" y="225"/>
                    <a:pt x="77" y="225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9" y="224"/>
                    <a:pt x="80" y="224"/>
                    <a:pt x="83" y="224"/>
                  </a:cubicBezTo>
                  <a:cubicBezTo>
                    <a:pt x="82" y="224"/>
                    <a:pt x="81" y="223"/>
                    <a:pt x="80" y="223"/>
                  </a:cubicBezTo>
                  <a:cubicBezTo>
                    <a:pt x="80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80" y="223"/>
                    <a:pt x="80" y="222"/>
                    <a:pt x="81" y="223"/>
                  </a:cubicBezTo>
                  <a:cubicBezTo>
                    <a:pt x="81" y="223"/>
                    <a:pt x="81" y="223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0" y="222"/>
                    <a:pt x="78" y="223"/>
                    <a:pt x="76" y="222"/>
                  </a:cubicBezTo>
                  <a:cubicBezTo>
                    <a:pt x="76" y="222"/>
                    <a:pt x="78" y="222"/>
                    <a:pt x="77" y="222"/>
                  </a:cubicBezTo>
                  <a:cubicBezTo>
                    <a:pt x="78" y="222"/>
                    <a:pt x="78" y="222"/>
                    <a:pt x="78" y="222"/>
                  </a:cubicBezTo>
                  <a:cubicBezTo>
                    <a:pt x="86" y="222"/>
                    <a:pt x="86" y="222"/>
                    <a:pt x="86" y="222"/>
                  </a:cubicBezTo>
                  <a:cubicBezTo>
                    <a:pt x="86" y="222"/>
                    <a:pt x="86" y="222"/>
                    <a:pt x="86" y="222"/>
                  </a:cubicBezTo>
                  <a:cubicBezTo>
                    <a:pt x="97" y="222"/>
                    <a:pt x="110" y="222"/>
                    <a:pt x="120" y="222"/>
                  </a:cubicBezTo>
                  <a:cubicBezTo>
                    <a:pt x="120" y="222"/>
                    <a:pt x="120" y="222"/>
                    <a:pt x="120" y="222"/>
                  </a:cubicBezTo>
                  <a:cubicBezTo>
                    <a:pt x="106" y="222"/>
                    <a:pt x="92" y="221"/>
                    <a:pt x="79" y="220"/>
                  </a:cubicBezTo>
                  <a:cubicBezTo>
                    <a:pt x="79" y="220"/>
                    <a:pt x="79" y="220"/>
                    <a:pt x="79" y="220"/>
                  </a:cubicBezTo>
                  <a:cubicBezTo>
                    <a:pt x="84" y="220"/>
                    <a:pt x="90" y="221"/>
                    <a:pt x="95" y="220"/>
                  </a:cubicBezTo>
                  <a:cubicBezTo>
                    <a:pt x="89" y="220"/>
                    <a:pt x="83" y="220"/>
                    <a:pt x="78" y="219"/>
                  </a:cubicBezTo>
                  <a:cubicBezTo>
                    <a:pt x="77" y="219"/>
                    <a:pt x="76" y="219"/>
                    <a:pt x="75" y="219"/>
                  </a:cubicBezTo>
                  <a:cubicBezTo>
                    <a:pt x="75" y="219"/>
                    <a:pt x="76" y="218"/>
                    <a:pt x="77" y="218"/>
                  </a:cubicBezTo>
                  <a:cubicBezTo>
                    <a:pt x="78" y="218"/>
                    <a:pt x="78" y="218"/>
                    <a:pt x="78" y="218"/>
                  </a:cubicBezTo>
                  <a:cubicBezTo>
                    <a:pt x="85" y="218"/>
                    <a:pt x="85" y="218"/>
                    <a:pt x="85" y="218"/>
                  </a:cubicBezTo>
                  <a:cubicBezTo>
                    <a:pt x="84" y="218"/>
                    <a:pt x="83" y="218"/>
                    <a:pt x="82" y="218"/>
                  </a:cubicBezTo>
                  <a:cubicBezTo>
                    <a:pt x="80" y="218"/>
                    <a:pt x="78" y="218"/>
                    <a:pt x="76" y="217"/>
                  </a:cubicBezTo>
                  <a:cubicBezTo>
                    <a:pt x="75" y="217"/>
                    <a:pt x="73" y="218"/>
                    <a:pt x="73" y="217"/>
                  </a:cubicBezTo>
                  <a:cubicBezTo>
                    <a:pt x="72" y="217"/>
                    <a:pt x="72" y="218"/>
                    <a:pt x="71" y="217"/>
                  </a:cubicBezTo>
                  <a:cubicBezTo>
                    <a:pt x="72" y="217"/>
                    <a:pt x="73" y="217"/>
                    <a:pt x="73" y="217"/>
                  </a:cubicBezTo>
                  <a:cubicBezTo>
                    <a:pt x="76" y="217"/>
                    <a:pt x="79" y="217"/>
                    <a:pt x="82" y="217"/>
                  </a:cubicBezTo>
                  <a:cubicBezTo>
                    <a:pt x="81" y="216"/>
                    <a:pt x="79" y="217"/>
                    <a:pt x="78" y="216"/>
                  </a:cubicBezTo>
                  <a:cubicBezTo>
                    <a:pt x="77" y="216"/>
                    <a:pt x="79" y="216"/>
                    <a:pt x="78" y="216"/>
                  </a:cubicBezTo>
                  <a:cubicBezTo>
                    <a:pt x="79" y="216"/>
                    <a:pt x="79" y="216"/>
                    <a:pt x="79" y="216"/>
                  </a:cubicBezTo>
                  <a:cubicBezTo>
                    <a:pt x="85" y="216"/>
                    <a:pt x="93" y="216"/>
                    <a:pt x="99" y="216"/>
                  </a:cubicBezTo>
                  <a:cubicBezTo>
                    <a:pt x="98" y="216"/>
                    <a:pt x="96" y="216"/>
                    <a:pt x="95" y="216"/>
                  </a:cubicBezTo>
                  <a:cubicBezTo>
                    <a:pt x="94" y="216"/>
                    <a:pt x="93" y="216"/>
                    <a:pt x="92" y="216"/>
                  </a:cubicBezTo>
                  <a:cubicBezTo>
                    <a:pt x="87" y="215"/>
                    <a:pt x="82" y="215"/>
                    <a:pt x="78" y="215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8" y="215"/>
                    <a:pt x="80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79" y="214"/>
                    <a:pt x="76" y="214"/>
                    <a:pt x="73" y="214"/>
                  </a:cubicBezTo>
                  <a:cubicBezTo>
                    <a:pt x="74" y="213"/>
                    <a:pt x="76" y="214"/>
                    <a:pt x="77" y="214"/>
                  </a:cubicBezTo>
                  <a:cubicBezTo>
                    <a:pt x="76" y="213"/>
                    <a:pt x="75" y="213"/>
                    <a:pt x="74" y="213"/>
                  </a:cubicBezTo>
                  <a:cubicBezTo>
                    <a:pt x="82" y="214"/>
                    <a:pt x="90" y="213"/>
                    <a:pt x="97" y="214"/>
                  </a:cubicBezTo>
                  <a:cubicBezTo>
                    <a:pt x="86" y="213"/>
                    <a:pt x="73" y="212"/>
                    <a:pt x="62" y="212"/>
                  </a:cubicBezTo>
                  <a:cubicBezTo>
                    <a:pt x="62" y="212"/>
                    <a:pt x="61" y="213"/>
                    <a:pt x="60" y="212"/>
                  </a:cubicBezTo>
                  <a:cubicBezTo>
                    <a:pt x="60" y="213"/>
                    <a:pt x="60" y="213"/>
                    <a:pt x="60" y="213"/>
                  </a:cubicBezTo>
                  <a:cubicBezTo>
                    <a:pt x="59" y="212"/>
                    <a:pt x="57" y="213"/>
                    <a:pt x="56" y="212"/>
                  </a:cubicBezTo>
                  <a:cubicBezTo>
                    <a:pt x="55" y="213"/>
                    <a:pt x="55" y="212"/>
                    <a:pt x="54" y="212"/>
                  </a:cubicBezTo>
                  <a:cubicBezTo>
                    <a:pt x="53" y="212"/>
                    <a:pt x="52" y="212"/>
                    <a:pt x="52" y="212"/>
                  </a:cubicBezTo>
                  <a:cubicBezTo>
                    <a:pt x="47" y="212"/>
                    <a:pt x="44" y="212"/>
                    <a:pt x="40" y="211"/>
                  </a:cubicBezTo>
                  <a:cubicBezTo>
                    <a:pt x="40" y="211"/>
                    <a:pt x="40" y="211"/>
                    <a:pt x="40" y="211"/>
                  </a:cubicBezTo>
                  <a:cubicBezTo>
                    <a:pt x="40" y="211"/>
                    <a:pt x="38" y="211"/>
                    <a:pt x="37" y="211"/>
                  </a:cubicBezTo>
                  <a:cubicBezTo>
                    <a:pt x="34" y="211"/>
                    <a:pt x="31" y="211"/>
                    <a:pt x="28" y="210"/>
                  </a:cubicBezTo>
                  <a:cubicBezTo>
                    <a:pt x="28" y="210"/>
                    <a:pt x="28" y="210"/>
                    <a:pt x="28" y="210"/>
                  </a:cubicBezTo>
                  <a:cubicBezTo>
                    <a:pt x="30" y="210"/>
                    <a:pt x="32" y="210"/>
                    <a:pt x="34" y="211"/>
                  </a:cubicBezTo>
                  <a:cubicBezTo>
                    <a:pt x="32" y="210"/>
                    <a:pt x="29" y="210"/>
                    <a:pt x="27" y="209"/>
                  </a:cubicBezTo>
                  <a:cubicBezTo>
                    <a:pt x="25" y="209"/>
                    <a:pt x="24" y="208"/>
                    <a:pt x="21" y="208"/>
                  </a:cubicBezTo>
                  <a:cubicBezTo>
                    <a:pt x="21" y="208"/>
                    <a:pt x="21" y="208"/>
                    <a:pt x="21" y="208"/>
                  </a:cubicBezTo>
                  <a:cubicBezTo>
                    <a:pt x="23" y="208"/>
                    <a:pt x="25" y="208"/>
                    <a:pt x="27" y="209"/>
                  </a:cubicBezTo>
                  <a:cubicBezTo>
                    <a:pt x="29" y="208"/>
                    <a:pt x="30" y="209"/>
                    <a:pt x="31" y="209"/>
                  </a:cubicBezTo>
                  <a:cubicBezTo>
                    <a:pt x="31" y="209"/>
                    <a:pt x="32" y="209"/>
                    <a:pt x="32" y="209"/>
                  </a:cubicBezTo>
                  <a:cubicBezTo>
                    <a:pt x="32" y="209"/>
                    <a:pt x="32" y="209"/>
                    <a:pt x="32" y="209"/>
                  </a:cubicBezTo>
                  <a:cubicBezTo>
                    <a:pt x="28" y="208"/>
                    <a:pt x="24" y="208"/>
                    <a:pt x="21" y="207"/>
                  </a:cubicBezTo>
                  <a:cubicBezTo>
                    <a:pt x="23" y="207"/>
                    <a:pt x="25" y="207"/>
                    <a:pt x="28" y="208"/>
                  </a:cubicBezTo>
                  <a:cubicBezTo>
                    <a:pt x="26" y="207"/>
                    <a:pt x="23" y="207"/>
                    <a:pt x="22" y="206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5" y="206"/>
                    <a:pt x="24" y="206"/>
                    <a:pt x="24" y="206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4" y="205"/>
                    <a:pt x="23" y="205"/>
                    <a:pt x="22" y="205"/>
                  </a:cubicBezTo>
                  <a:cubicBezTo>
                    <a:pt x="24" y="205"/>
                    <a:pt x="25" y="205"/>
                    <a:pt x="26" y="205"/>
                  </a:cubicBezTo>
                  <a:cubicBezTo>
                    <a:pt x="29" y="206"/>
                    <a:pt x="32" y="206"/>
                    <a:pt x="34" y="206"/>
                  </a:cubicBezTo>
                  <a:cubicBezTo>
                    <a:pt x="34" y="206"/>
                    <a:pt x="34" y="206"/>
                    <a:pt x="34" y="206"/>
                  </a:cubicBezTo>
                  <a:cubicBezTo>
                    <a:pt x="30" y="206"/>
                    <a:pt x="27" y="205"/>
                    <a:pt x="24" y="204"/>
                  </a:cubicBezTo>
                  <a:cubicBezTo>
                    <a:pt x="25" y="205"/>
                    <a:pt x="25" y="204"/>
                    <a:pt x="26" y="204"/>
                  </a:cubicBezTo>
                  <a:cubicBezTo>
                    <a:pt x="26" y="204"/>
                    <a:pt x="26" y="204"/>
                    <a:pt x="26" y="204"/>
                  </a:cubicBezTo>
                  <a:cubicBezTo>
                    <a:pt x="27" y="204"/>
                    <a:pt x="29" y="204"/>
                    <a:pt x="30" y="204"/>
                  </a:cubicBezTo>
                  <a:cubicBezTo>
                    <a:pt x="29" y="204"/>
                    <a:pt x="29" y="204"/>
                    <a:pt x="29" y="204"/>
                  </a:cubicBezTo>
                  <a:cubicBezTo>
                    <a:pt x="30" y="204"/>
                    <a:pt x="31" y="204"/>
                    <a:pt x="32" y="204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1" y="203"/>
                    <a:pt x="29" y="203"/>
                    <a:pt x="27" y="203"/>
                  </a:cubicBezTo>
                  <a:cubicBezTo>
                    <a:pt x="26" y="202"/>
                    <a:pt x="27" y="203"/>
                    <a:pt x="27" y="202"/>
                  </a:cubicBezTo>
                  <a:cubicBezTo>
                    <a:pt x="30" y="203"/>
                    <a:pt x="33" y="203"/>
                    <a:pt x="36" y="204"/>
                  </a:cubicBezTo>
                  <a:cubicBezTo>
                    <a:pt x="33" y="203"/>
                    <a:pt x="29" y="202"/>
                    <a:pt x="25" y="201"/>
                  </a:cubicBezTo>
                  <a:cubicBezTo>
                    <a:pt x="26" y="201"/>
                    <a:pt x="27" y="201"/>
                    <a:pt x="28" y="201"/>
                  </a:cubicBezTo>
                  <a:cubicBezTo>
                    <a:pt x="29" y="202"/>
                    <a:pt x="30" y="202"/>
                    <a:pt x="31" y="202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3" y="201"/>
                    <a:pt x="35" y="201"/>
                    <a:pt x="38" y="201"/>
                  </a:cubicBezTo>
                  <a:cubicBezTo>
                    <a:pt x="37" y="201"/>
                    <a:pt x="36" y="201"/>
                    <a:pt x="35" y="201"/>
                  </a:cubicBezTo>
                  <a:cubicBezTo>
                    <a:pt x="34" y="200"/>
                    <a:pt x="33" y="200"/>
                    <a:pt x="32" y="200"/>
                  </a:cubicBezTo>
                  <a:cubicBezTo>
                    <a:pt x="31" y="200"/>
                    <a:pt x="32" y="200"/>
                    <a:pt x="31" y="200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2" y="200"/>
                    <a:pt x="33" y="200"/>
                    <a:pt x="34" y="200"/>
                  </a:cubicBezTo>
                  <a:cubicBezTo>
                    <a:pt x="33" y="199"/>
                    <a:pt x="31" y="199"/>
                    <a:pt x="30" y="199"/>
                  </a:cubicBezTo>
                  <a:cubicBezTo>
                    <a:pt x="30" y="199"/>
                    <a:pt x="30" y="199"/>
                    <a:pt x="30" y="199"/>
                  </a:cubicBezTo>
                  <a:cubicBezTo>
                    <a:pt x="30" y="199"/>
                    <a:pt x="30" y="199"/>
                    <a:pt x="30" y="198"/>
                  </a:cubicBezTo>
                  <a:cubicBezTo>
                    <a:pt x="31" y="198"/>
                    <a:pt x="31" y="198"/>
                    <a:pt x="32" y="198"/>
                  </a:cubicBezTo>
                  <a:cubicBezTo>
                    <a:pt x="37" y="199"/>
                    <a:pt x="41" y="199"/>
                    <a:pt x="46" y="199"/>
                  </a:cubicBezTo>
                  <a:cubicBezTo>
                    <a:pt x="47" y="199"/>
                    <a:pt x="48" y="199"/>
                    <a:pt x="48" y="199"/>
                  </a:cubicBezTo>
                  <a:cubicBezTo>
                    <a:pt x="53" y="200"/>
                    <a:pt x="61" y="199"/>
                    <a:pt x="67" y="199"/>
                  </a:cubicBezTo>
                  <a:cubicBezTo>
                    <a:pt x="67" y="199"/>
                    <a:pt x="67" y="199"/>
                    <a:pt x="67" y="199"/>
                  </a:cubicBezTo>
                  <a:cubicBezTo>
                    <a:pt x="67" y="199"/>
                    <a:pt x="67" y="199"/>
                    <a:pt x="67" y="199"/>
                  </a:cubicBezTo>
                  <a:cubicBezTo>
                    <a:pt x="55" y="199"/>
                    <a:pt x="42" y="199"/>
                    <a:pt x="31" y="197"/>
                  </a:cubicBezTo>
                  <a:cubicBezTo>
                    <a:pt x="33" y="197"/>
                    <a:pt x="36" y="197"/>
                    <a:pt x="38" y="197"/>
                  </a:cubicBezTo>
                  <a:cubicBezTo>
                    <a:pt x="40" y="198"/>
                    <a:pt x="43" y="198"/>
                    <a:pt x="45" y="198"/>
                  </a:cubicBezTo>
                  <a:cubicBezTo>
                    <a:pt x="45" y="198"/>
                    <a:pt x="45" y="198"/>
                    <a:pt x="45" y="198"/>
                  </a:cubicBezTo>
                  <a:cubicBezTo>
                    <a:pt x="40" y="197"/>
                    <a:pt x="35" y="197"/>
                    <a:pt x="30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6"/>
                    <a:pt x="32" y="196"/>
                    <a:pt x="32" y="196"/>
                  </a:cubicBezTo>
                  <a:cubicBezTo>
                    <a:pt x="32" y="195"/>
                    <a:pt x="32" y="195"/>
                    <a:pt x="32" y="195"/>
                  </a:cubicBezTo>
                  <a:cubicBezTo>
                    <a:pt x="34" y="195"/>
                    <a:pt x="35" y="196"/>
                    <a:pt x="37" y="196"/>
                  </a:cubicBezTo>
                  <a:cubicBezTo>
                    <a:pt x="37" y="196"/>
                    <a:pt x="37" y="196"/>
                    <a:pt x="37" y="196"/>
                  </a:cubicBezTo>
                  <a:cubicBezTo>
                    <a:pt x="35" y="195"/>
                    <a:pt x="32" y="195"/>
                    <a:pt x="30" y="194"/>
                  </a:cubicBezTo>
                  <a:cubicBezTo>
                    <a:pt x="30" y="194"/>
                    <a:pt x="29" y="194"/>
                    <a:pt x="28" y="194"/>
                  </a:cubicBezTo>
                  <a:cubicBezTo>
                    <a:pt x="29" y="194"/>
                    <a:pt x="29" y="194"/>
                    <a:pt x="29" y="194"/>
                  </a:cubicBezTo>
                  <a:cubicBezTo>
                    <a:pt x="29" y="194"/>
                    <a:pt x="29" y="193"/>
                    <a:pt x="29" y="193"/>
                  </a:cubicBezTo>
                  <a:cubicBezTo>
                    <a:pt x="31" y="193"/>
                    <a:pt x="32" y="194"/>
                    <a:pt x="34" y="194"/>
                  </a:cubicBezTo>
                  <a:cubicBezTo>
                    <a:pt x="34" y="193"/>
                    <a:pt x="32" y="194"/>
                    <a:pt x="33" y="193"/>
                  </a:cubicBezTo>
                  <a:cubicBezTo>
                    <a:pt x="34" y="193"/>
                    <a:pt x="34" y="193"/>
                    <a:pt x="34" y="193"/>
                  </a:cubicBezTo>
                  <a:cubicBezTo>
                    <a:pt x="34" y="193"/>
                    <a:pt x="34" y="193"/>
                    <a:pt x="34" y="193"/>
                  </a:cubicBezTo>
                  <a:cubicBezTo>
                    <a:pt x="40" y="193"/>
                    <a:pt x="45" y="194"/>
                    <a:pt x="52" y="194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46" y="194"/>
                    <a:pt x="39" y="193"/>
                    <a:pt x="34" y="192"/>
                  </a:cubicBezTo>
                  <a:cubicBezTo>
                    <a:pt x="33" y="192"/>
                    <a:pt x="32" y="192"/>
                    <a:pt x="31" y="192"/>
                  </a:cubicBezTo>
                  <a:cubicBezTo>
                    <a:pt x="32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2" y="192"/>
                  </a:cubicBezTo>
                  <a:cubicBezTo>
                    <a:pt x="34" y="192"/>
                    <a:pt x="34" y="192"/>
                    <a:pt x="34" y="192"/>
                  </a:cubicBezTo>
                  <a:cubicBezTo>
                    <a:pt x="34" y="191"/>
                    <a:pt x="32" y="191"/>
                    <a:pt x="31" y="191"/>
                  </a:cubicBezTo>
                  <a:cubicBezTo>
                    <a:pt x="31" y="190"/>
                    <a:pt x="30" y="191"/>
                    <a:pt x="29" y="190"/>
                  </a:cubicBezTo>
                  <a:cubicBezTo>
                    <a:pt x="30" y="190"/>
                    <a:pt x="32" y="191"/>
                    <a:pt x="34" y="191"/>
                  </a:cubicBezTo>
                  <a:cubicBezTo>
                    <a:pt x="33" y="191"/>
                    <a:pt x="33" y="190"/>
                    <a:pt x="32" y="190"/>
                  </a:cubicBezTo>
                  <a:cubicBezTo>
                    <a:pt x="37" y="191"/>
                    <a:pt x="42" y="191"/>
                    <a:pt x="47" y="192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3" y="191"/>
                    <a:pt x="39" y="190"/>
                    <a:pt x="35" y="189"/>
                  </a:cubicBezTo>
                  <a:cubicBezTo>
                    <a:pt x="35" y="189"/>
                    <a:pt x="35" y="189"/>
                    <a:pt x="35" y="189"/>
                  </a:cubicBezTo>
                  <a:cubicBezTo>
                    <a:pt x="34" y="189"/>
                    <a:pt x="34" y="189"/>
                    <a:pt x="34" y="189"/>
                  </a:cubicBezTo>
                  <a:cubicBezTo>
                    <a:pt x="34" y="189"/>
                    <a:pt x="34" y="189"/>
                    <a:pt x="34" y="189"/>
                  </a:cubicBezTo>
                  <a:cubicBezTo>
                    <a:pt x="37" y="189"/>
                    <a:pt x="41" y="190"/>
                    <a:pt x="44" y="190"/>
                  </a:cubicBezTo>
                  <a:cubicBezTo>
                    <a:pt x="44" y="190"/>
                    <a:pt x="44" y="190"/>
                    <a:pt x="44" y="190"/>
                  </a:cubicBezTo>
                  <a:cubicBezTo>
                    <a:pt x="40" y="189"/>
                    <a:pt x="36" y="189"/>
                    <a:pt x="33" y="188"/>
                  </a:cubicBezTo>
                  <a:cubicBezTo>
                    <a:pt x="33" y="188"/>
                    <a:pt x="33" y="188"/>
                    <a:pt x="34" y="188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5" y="188"/>
                    <a:pt x="33" y="188"/>
                    <a:pt x="32" y="187"/>
                  </a:cubicBezTo>
                  <a:cubicBezTo>
                    <a:pt x="33" y="187"/>
                    <a:pt x="35" y="188"/>
                    <a:pt x="36" y="188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3" y="187"/>
                    <a:pt x="33" y="187"/>
                    <a:pt x="33" y="187"/>
                  </a:cubicBezTo>
                  <a:cubicBezTo>
                    <a:pt x="34" y="187"/>
                    <a:pt x="36" y="187"/>
                    <a:pt x="38" y="187"/>
                  </a:cubicBezTo>
                  <a:cubicBezTo>
                    <a:pt x="37" y="186"/>
                    <a:pt x="35" y="187"/>
                    <a:pt x="33" y="186"/>
                  </a:cubicBezTo>
                  <a:cubicBezTo>
                    <a:pt x="37" y="186"/>
                    <a:pt x="42" y="187"/>
                    <a:pt x="46" y="187"/>
                  </a:cubicBezTo>
                  <a:cubicBezTo>
                    <a:pt x="46" y="187"/>
                    <a:pt x="43" y="187"/>
                    <a:pt x="42" y="186"/>
                  </a:cubicBezTo>
                  <a:cubicBezTo>
                    <a:pt x="41" y="186"/>
                    <a:pt x="40" y="186"/>
                    <a:pt x="39" y="186"/>
                  </a:cubicBezTo>
                  <a:cubicBezTo>
                    <a:pt x="38" y="186"/>
                    <a:pt x="36" y="185"/>
                    <a:pt x="35" y="186"/>
                  </a:cubicBezTo>
                  <a:cubicBezTo>
                    <a:pt x="35" y="185"/>
                    <a:pt x="34" y="185"/>
                    <a:pt x="35" y="185"/>
                  </a:cubicBezTo>
                  <a:cubicBezTo>
                    <a:pt x="35" y="185"/>
                    <a:pt x="36" y="185"/>
                    <a:pt x="37" y="185"/>
                  </a:cubicBezTo>
                  <a:cubicBezTo>
                    <a:pt x="36" y="185"/>
                    <a:pt x="35" y="185"/>
                    <a:pt x="34" y="185"/>
                  </a:cubicBezTo>
                  <a:cubicBezTo>
                    <a:pt x="35" y="184"/>
                    <a:pt x="37" y="185"/>
                    <a:pt x="38" y="185"/>
                  </a:cubicBezTo>
                  <a:cubicBezTo>
                    <a:pt x="41" y="184"/>
                    <a:pt x="44" y="185"/>
                    <a:pt x="46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7" y="184"/>
                    <a:pt x="39" y="184"/>
                    <a:pt x="39" y="183"/>
                  </a:cubicBezTo>
                  <a:cubicBezTo>
                    <a:pt x="39" y="183"/>
                    <a:pt x="39" y="183"/>
                    <a:pt x="39" y="183"/>
                  </a:cubicBezTo>
                  <a:cubicBezTo>
                    <a:pt x="38" y="183"/>
                    <a:pt x="37" y="183"/>
                    <a:pt x="36" y="183"/>
                  </a:cubicBezTo>
                  <a:cubicBezTo>
                    <a:pt x="37" y="183"/>
                    <a:pt x="37" y="183"/>
                    <a:pt x="37" y="183"/>
                  </a:cubicBezTo>
                  <a:cubicBezTo>
                    <a:pt x="36" y="183"/>
                    <a:pt x="36" y="183"/>
                    <a:pt x="36" y="182"/>
                  </a:cubicBezTo>
                  <a:cubicBezTo>
                    <a:pt x="37" y="182"/>
                    <a:pt x="38" y="182"/>
                    <a:pt x="40" y="182"/>
                  </a:cubicBezTo>
                  <a:cubicBezTo>
                    <a:pt x="39" y="182"/>
                    <a:pt x="39" y="182"/>
                    <a:pt x="38" y="182"/>
                  </a:cubicBezTo>
                  <a:cubicBezTo>
                    <a:pt x="38" y="182"/>
                    <a:pt x="38" y="182"/>
                    <a:pt x="38" y="182"/>
                  </a:cubicBezTo>
                  <a:cubicBezTo>
                    <a:pt x="39" y="181"/>
                    <a:pt x="40" y="182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1" y="181"/>
                    <a:pt x="40" y="182"/>
                    <a:pt x="39" y="181"/>
                  </a:cubicBezTo>
                  <a:cubicBezTo>
                    <a:pt x="40" y="181"/>
                    <a:pt x="41" y="181"/>
                    <a:pt x="42" y="181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4" y="181"/>
                    <a:pt x="44" y="181"/>
                    <a:pt x="45" y="181"/>
                  </a:cubicBezTo>
                  <a:cubicBezTo>
                    <a:pt x="44" y="180"/>
                    <a:pt x="43" y="180"/>
                    <a:pt x="42" y="180"/>
                  </a:cubicBezTo>
                  <a:cubicBezTo>
                    <a:pt x="42" y="180"/>
                    <a:pt x="42" y="180"/>
                    <a:pt x="41" y="180"/>
                  </a:cubicBezTo>
                  <a:cubicBezTo>
                    <a:pt x="47" y="180"/>
                    <a:pt x="53" y="180"/>
                    <a:pt x="59" y="179"/>
                  </a:cubicBezTo>
                  <a:cubicBezTo>
                    <a:pt x="52" y="179"/>
                    <a:pt x="47" y="179"/>
                    <a:pt x="40" y="179"/>
                  </a:cubicBezTo>
                  <a:cubicBezTo>
                    <a:pt x="41" y="178"/>
                    <a:pt x="42" y="179"/>
                    <a:pt x="42" y="179"/>
                  </a:cubicBezTo>
                  <a:cubicBezTo>
                    <a:pt x="45" y="179"/>
                    <a:pt x="47" y="178"/>
                    <a:pt x="49" y="178"/>
                  </a:cubicBezTo>
                  <a:cubicBezTo>
                    <a:pt x="46" y="178"/>
                    <a:pt x="46" y="178"/>
                    <a:pt x="46" y="178"/>
                  </a:cubicBezTo>
                  <a:cubicBezTo>
                    <a:pt x="50" y="178"/>
                    <a:pt x="54" y="177"/>
                    <a:pt x="59" y="177"/>
                  </a:cubicBezTo>
                  <a:cubicBezTo>
                    <a:pt x="57" y="176"/>
                    <a:pt x="53" y="177"/>
                    <a:pt x="51" y="176"/>
                  </a:cubicBezTo>
                  <a:cubicBezTo>
                    <a:pt x="50" y="177"/>
                    <a:pt x="48" y="177"/>
                    <a:pt x="47" y="176"/>
                  </a:cubicBezTo>
                  <a:cubicBezTo>
                    <a:pt x="49" y="176"/>
                    <a:pt x="50" y="176"/>
                    <a:pt x="52" y="176"/>
                  </a:cubicBezTo>
                  <a:cubicBezTo>
                    <a:pt x="51" y="176"/>
                    <a:pt x="51" y="176"/>
                    <a:pt x="51" y="176"/>
                  </a:cubicBezTo>
                  <a:cubicBezTo>
                    <a:pt x="56" y="175"/>
                    <a:pt x="62" y="175"/>
                    <a:pt x="67" y="175"/>
                  </a:cubicBezTo>
                  <a:cubicBezTo>
                    <a:pt x="64" y="175"/>
                    <a:pt x="60" y="175"/>
                    <a:pt x="57" y="175"/>
                  </a:cubicBezTo>
                  <a:cubicBezTo>
                    <a:pt x="57" y="175"/>
                    <a:pt x="57" y="175"/>
                    <a:pt x="58" y="175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62" y="174"/>
                    <a:pt x="66" y="174"/>
                    <a:pt x="70" y="174"/>
                  </a:cubicBezTo>
                  <a:cubicBezTo>
                    <a:pt x="76" y="174"/>
                    <a:pt x="84" y="173"/>
                    <a:pt x="90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78" y="173"/>
                    <a:pt x="65" y="174"/>
                    <a:pt x="53" y="173"/>
                  </a:cubicBezTo>
                  <a:cubicBezTo>
                    <a:pt x="59" y="173"/>
                    <a:pt x="66" y="173"/>
                    <a:pt x="72" y="173"/>
                  </a:cubicBezTo>
                  <a:cubicBezTo>
                    <a:pt x="71" y="173"/>
                    <a:pt x="71" y="173"/>
                    <a:pt x="71" y="173"/>
                  </a:cubicBezTo>
                  <a:cubicBezTo>
                    <a:pt x="62" y="173"/>
                    <a:pt x="54" y="173"/>
                    <a:pt x="45" y="172"/>
                  </a:cubicBezTo>
                  <a:cubicBezTo>
                    <a:pt x="47" y="172"/>
                    <a:pt x="49" y="172"/>
                    <a:pt x="51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59" y="171"/>
                    <a:pt x="58" y="172"/>
                    <a:pt x="57" y="171"/>
                  </a:cubicBezTo>
                  <a:cubicBezTo>
                    <a:pt x="55" y="171"/>
                    <a:pt x="53" y="171"/>
                    <a:pt x="51" y="171"/>
                  </a:cubicBezTo>
                  <a:cubicBezTo>
                    <a:pt x="49" y="171"/>
                    <a:pt x="47" y="171"/>
                    <a:pt x="45" y="171"/>
                  </a:cubicBezTo>
                  <a:cubicBezTo>
                    <a:pt x="46" y="171"/>
                    <a:pt x="47" y="171"/>
                    <a:pt x="48" y="171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9" y="170"/>
                    <a:pt x="51" y="170"/>
                    <a:pt x="53" y="170"/>
                  </a:cubicBezTo>
                  <a:cubicBezTo>
                    <a:pt x="51" y="170"/>
                    <a:pt x="49" y="171"/>
                    <a:pt x="47" y="170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54" y="170"/>
                    <a:pt x="54" y="169"/>
                    <a:pt x="54" y="169"/>
                  </a:cubicBezTo>
                  <a:cubicBezTo>
                    <a:pt x="53" y="169"/>
                    <a:pt x="53" y="169"/>
                    <a:pt x="53" y="169"/>
                  </a:cubicBezTo>
                  <a:cubicBezTo>
                    <a:pt x="53" y="169"/>
                    <a:pt x="53" y="169"/>
                    <a:pt x="53" y="169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61" y="169"/>
                    <a:pt x="68" y="169"/>
                    <a:pt x="74" y="168"/>
                  </a:cubicBezTo>
                  <a:cubicBezTo>
                    <a:pt x="73" y="168"/>
                    <a:pt x="71" y="169"/>
                    <a:pt x="70" y="168"/>
                  </a:cubicBezTo>
                  <a:cubicBezTo>
                    <a:pt x="70" y="168"/>
                    <a:pt x="69" y="168"/>
                    <a:pt x="68" y="168"/>
                  </a:cubicBezTo>
                  <a:cubicBezTo>
                    <a:pt x="68" y="168"/>
                    <a:pt x="67" y="168"/>
                    <a:pt x="66" y="168"/>
                  </a:cubicBezTo>
                  <a:cubicBezTo>
                    <a:pt x="66" y="168"/>
                    <a:pt x="65" y="168"/>
                    <a:pt x="65" y="168"/>
                  </a:cubicBezTo>
                  <a:cubicBezTo>
                    <a:pt x="65" y="168"/>
                    <a:pt x="64" y="168"/>
                    <a:pt x="64" y="168"/>
                  </a:cubicBezTo>
                  <a:cubicBezTo>
                    <a:pt x="64" y="169"/>
                    <a:pt x="63" y="168"/>
                    <a:pt x="62" y="168"/>
                  </a:cubicBezTo>
                  <a:cubicBezTo>
                    <a:pt x="61" y="168"/>
                    <a:pt x="60" y="169"/>
                    <a:pt x="60" y="168"/>
                  </a:cubicBezTo>
                  <a:cubicBezTo>
                    <a:pt x="59" y="168"/>
                    <a:pt x="60" y="168"/>
                    <a:pt x="60" y="168"/>
                  </a:cubicBezTo>
                  <a:cubicBezTo>
                    <a:pt x="59" y="169"/>
                    <a:pt x="56" y="168"/>
                    <a:pt x="55" y="169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3" y="168"/>
                    <a:pt x="53" y="168"/>
                    <a:pt x="53" y="168"/>
                  </a:cubicBezTo>
                  <a:cubicBezTo>
                    <a:pt x="54" y="168"/>
                    <a:pt x="54" y="168"/>
                    <a:pt x="54" y="167"/>
                  </a:cubicBezTo>
                  <a:cubicBezTo>
                    <a:pt x="54" y="167"/>
                    <a:pt x="53" y="167"/>
                    <a:pt x="53" y="167"/>
                  </a:cubicBezTo>
                  <a:cubicBezTo>
                    <a:pt x="53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2" y="167"/>
                    <a:pt x="52" y="167"/>
                    <a:pt x="52" y="167"/>
                  </a:cubicBezTo>
                  <a:cubicBezTo>
                    <a:pt x="58" y="167"/>
                    <a:pt x="66" y="166"/>
                    <a:pt x="73" y="166"/>
                  </a:cubicBezTo>
                  <a:cubicBezTo>
                    <a:pt x="67" y="165"/>
                    <a:pt x="61" y="166"/>
                    <a:pt x="55" y="166"/>
                  </a:cubicBezTo>
                  <a:cubicBezTo>
                    <a:pt x="57" y="166"/>
                    <a:pt x="58" y="166"/>
                    <a:pt x="59" y="165"/>
                  </a:cubicBezTo>
                  <a:cubicBezTo>
                    <a:pt x="57" y="165"/>
                    <a:pt x="55" y="165"/>
                    <a:pt x="54" y="165"/>
                  </a:cubicBezTo>
                  <a:cubicBezTo>
                    <a:pt x="57" y="165"/>
                    <a:pt x="61" y="165"/>
                    <a:pt x="64" y="165"/>
                  </a:cubicBezTo>
                  <a:cubicBezTo>
                    <a:pt x="61" y="165"/>
                    <a:pt x="59" y="165"/>
                    <a:pt x="57" y="165"/>
                  </a:cubicBezTo>
                  <a:cubicBezTo>
                    <a:pt x="56" y="165"/>
                    <a:pt x="55" y="165"/>
                    <a:pt x="53" y="165"/>
                  </a:cubicBezTo>
                  <a:cubicBezTo>
                    <a:pt x="56" y="165"/>
                    <a:pt x="58" y="164"/>
                    <a:pt x="60" y="164"/>
                  </a:cubicBezTo>
                  <a:cubicBezTo>
                    <a:pt x="60" y="164"/>
                    <a:pt x="60" y="164"/>
                    <a:pt x="60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6" y="164"/>
                    <a:pt x="57" y="164"/>
                  </a:cubicBezTo>
                  <a:cubicBezTo>
                    <a:pt x="56" y="164"/>
                    <a:pt x="55" y="164"/>
                    <a:pt x="54" y="164"/>
                  </a:cubicBezTo>
                  <a:cubicBezTo>
                    <a:pt x="56" y="163"/>
                    <a:pt x="58" y="163"/>
                    <a:pt x="60" y="163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59" y="163"/>
                    <a:pt x="57" y="163"/>
                    <a:pt x="55" y="163"/>
                  </a:cubicBezTo>
                  <a:cubicBezTo>
                    <a:pt x="59" y="162"/>
                    <a:pt x="64" y="162"/>
                    <a:pt x="68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65" y="161"/>
                    <a:pt x="62" y="162"/>
                    <a:pt x="59" y="162"/>
                  </a:cubicBezTo>
                  <a:cubicBezTo>
                    <a:pt x="60" y="162"/>
                    <a:pt x="61" y="161"/>
                    <a:pt x="62" y="162"/>
                  </a:cubicBezTo>
                  <a:cubicBezTo>
                    <a:pt x="62" y="161"/>
                    <a:pt x="62" y="161"/>
                    <a:pt x="62" y="161"/>
                  </a:cubicBezTo>
                  <a:cubicBezTo>
                    <a:pt x="61" y="161"/>
                    <a:pt x="60" y="162"/>
                    <a:pt x="59" y="161"/>
                  </a:cubicBezTo>
                  <a:cubicBezTo>
                    <a:pt x="57" y="161"/>
                    <a:pt x="57" y="161"/>
                    <a:pt x="57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63" y="161"/>
                    <a:pt x="69" y="160"/>
                    <a:pt x="75" y="160"/>
                  </a:cubicBezTo>
                  <a:cubicBezTo>
                    <a:pt x="74" y="160"/>
                    <a:pt x="74" y="160"/>
                    <a:pt x="73" y="160"/>
                  </a:cubicBezTo>
                  <a:cubicBezTo>
                    <a:pt x="71" y="160"/>
                    <a:pt x="68" y="159"/>
                    <a:pt x="66" y="160"/>
                  </a:cubicBezTo>
                  <a:cubicBezTo>
                    <a:pt x="64" y="159"/>
                    <a:pt x="62" y="160"/>
                    <a:pt x="60" y="160"/>
                  </a:cubicBezTo>
                  <a:cubicBezTo>
                    <a:pt x="60" y="160"/>
                    <a:pt x="60" y="160"/>
                    <a:pt x="60" y="160"/>
                  </a:cubicBezTo>
                  <a:cubicBezTo>
                    <a:pt x="59" y="160"/>
                    <a:pt x="58" y="160"/>
                    <a:pt x="57" y="160"/>
                  </a:cubicBezTo>
                  <a:cubicBezTo>
                    <a:pt x="56" y="159"/>
                    <a:pt x="55" y="160"/>
                    <a:pt x="55" y="159"/>
                  </a:cubicBezTo>
                  <a:cubicBezTo>
                    <a:pt x="54" y="160"/>
                    <a:pt x="54" y="160"/>
                    <a:pt x="54" y="160"/>
                  </a:cubicBezTo>
                  <a:cubicBezTo>
                    <a:pt x="49" y="160"/>
                    <a:pt x="46" y="160"/>
                    <a:pt x="41" y="159"/>
                  </a:cubicBezTo>
                  <a:cubicBezTo>
                    <a:pt x="40" y="160"/>
                    <a:pt x="39" y="159"/>
                    <a:pt x="38" y="159"/>
                  </a:cubicBezTo>
                  <a:cubicBezTo>
                    <a:pt x="33" y="159"/>
                    <a:pt x="28" y="159"/>
                    <a:pt x="22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3" y="158"/>
                    <a:pt x="22" y="159"/>
                    <a:pt x="21" y="158"/>
                  </a:cubicBezTo>
                  <a:cubicBezTo>
                    <a:pt x="20" y="158"/>
                    <a:pt x="19" y="158"/>
                    <a:pt x="18" y="158"/>
                  </a:cubicBezTo>
                  <a:cubicBezTo>
                    <a:pt x="21" y="158"/>
                    <a:pt x="24" y="158"/>
                    <a:pt x="27" y="158"/>
                  </a:cubicBezTo>
                  <a:cubicBezTo>
                    <a:pt x="25" y="157"/>
                    <a:pt x="22" y="157"/>
                    <a:pt x="20" y="157"/>
                  </a:cubicBezTo>
                  <a:cubicBezTo>
                    <a:pt x="21" y="157"/>
                    <a:pt x="24" y="157"/>
                    <a:pt x="26" y="157"/>
                  </a:cubicBezTo>
                  <a:cubicBezTo>
                    <a:pt x="24" y="157"/>
                    <a:pt x="22" y="157"/>
                    <a:pt x="21" y="156"/>
                  </a:cubicBezTo>
                  <a:cubicBezTo>
                    <a:pt x="21" y="156"/>
                    <a:pt x="22" y="156"/>
                    <a:pt x="22" y="156"/>
                  </a:cubicBezTo>
                  <a:cubicBezTo>
                    <a:pt x="22" y="156"/>
                    <a:pt x="21" y="156"/>
                    <a:pt x="20" y="156"/>
                  </a:cubicBezTo>
                  <a:cubicBezTo>
                    <a:pt x="21" y="155"/>
                    <a:pt x="22" y="156"/>
                    <a:pt x="23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5" y="155"/>
                    <a:pt x="28" y="155"/>
                    <a:pt x="31" y="155"/>
                  </a:cubicBezTo>
                  <a:cubicBezTo>
                    <a:pt x="31" y="155"/>
                    <a:pt x="30" y="155"/>
                    <a:pt x="29" y="154"/>
                  </a:cubicBezTo>
                  <a:cubicBezTo>
                    <a:pt x="26" y="155"/>
                    <a:pt x="24" y="154"/>
                    <a:pt x="21" y="154"/>
                  </a:cubicBezTo>
                  <a:cubicBezTo>
                    <a:pt x="22" y="154"/>
                    <a:pt x="24" y="154"/>
                    <a:pt x="25" y="154"/>
                  </a:cubicBezTo>
                  <a:cubicBezTo>
                    <a:pt x="25" y="154"/>
                    <a:pt x="24" y="154"/>
                    <a:pt x="23" y="153"/>
                  </a:cubicBezTo>
                  <a:cubicBezTo>
                    <a:pt x="26" y="153"/>
                    <a:pt x="27" y="154"/>
                    <a:pt x="30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31" y="153"/>
                    <a:pt x="32" y="153"/>
                    <a:pt x="33" y="153"/>
                  </a:cubicBezTo>
                  <a:cubicBezTo>
                    <a:pt x="31" y="152"/>
                    <a:pt x="27" y="152"/>
                    <a:pt x="25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30" y="152"/>
                    <a:pt x="34" y="152"/>
                    <a:pt x="38" y="152"/>
                  </a:cubicBezTo>
                  <a:cubicBezTo>
                    <a:pt x="37" y="151"/>
                    <a:pt x="36" y="152"/>
                    <a:pt x="35" y="151"/>
                  </a:cubicBezTo>
                  <a:cubicBezTo>
                    <a:pt x="32" y="151"/>
                    <a:pt x="30" y="151"/>
                    <a:pt x="27" y="151"/>
                  </a:cubicBezTo>
                  <a:cubicBezTo>
                    <a:pt x="25" y="151"/>
                    <a:pt x="25" y="151"/>
                    <a:pt x="25" y="151"/>
                  </a:cubicBezTo>
                  <a:cubicBezTo>
                    <a:pt x="26" y="151"/>
                    <a:pt x="28" y="151"/>
                    <a:pt x="30" y="150"/>
                  </a:cubicBezTo>
                  <a:cubicBezTo>
                    <a:pt x="30" y="150"/>
                    <a:pt x="29" y="150"/>
                    <a:pt x="29" y="150"/>
                  </a:cubicBezTo>
                  <a:cubicBezTo>
                    <a:pt x="32" y="150"/>
                    <a:pt x="35" y="149"/>
                    <a:pt x="39" y="149"/>
                  </a:cubicBezTo>
                  <a:cubicBezTo>
                    <a:pt x="38" y="149"/>
                    <a:pt x="35" y="150"/>
                    <a:pt x="35" y="149"/>
                  </a:cubicBezTo>
                  <a:cubicBezTo>
                    <a:pt x="31" y="149"/>
                    <a:pt x="31" y="149"/>
                    <a:pt x="31" y="149"/>
                  </a:cubicBezTo>
                  <a:cubicBezTo>
                    <a:pt x="30" y="148"/>
                    <a:pt x="30" y="148"/>
                    <a:pt x="29" y="148"/>
                  </a:cubicBezTo>
                  <a:cubicBezTo>
                    <a:pt x="31" y="148"/>
                    <a:pt x="34" y="148"/>
                    <a:pt x="36" y="148"/>
                  </a:cubicBezTo>
                  <a:cubicBezTo>
                    <a:pt x="35" y="148"/>
                    <a:pt x="34" y="148"/>
                    <a:pt x="33" y="148"/>
                  </a:cubicBezTo>
                  <a:cubicBezTo>
                    <a:pt x="28" y="148"/>
                    <a:pt x="28" y="148"/>
                    <a:pt x="28" y="148"/>
                  </a:cubicBezTo>
                  <a:cubicBezTo>
                    <a:pt x="30" y="147"/>
                    <a:pt x="33" y="147"/>
                    <a:pt x="36" y="147"/>
                  </a:cubicBezTo>
                  <a:cubicBezTo>
                    <a:pt x="35" y="147"/>
                    <a:pt x="33" y="147"/>
                    <a:pt x="33" y="147"/>
                  </a:cubicBezTo>
                  <a:cubicBezTo>
                    <a:pt x="39" y="147"/>
                    <a:pt x="45" y="147"/>
                    <a:pt x="50" y="147"/>
                  </a:cubicBezTo>
                  <a:cubicBezTo>
                    <a:pt x="52" y="147"/>
                    <a:pt x="54" y="147"/>
                    <a:pt x="56" y="147"/>
                  </a:cubicBezTo>
                  <a:cubicBezTo>
                    <a:pt x="56" y="147"/>
                    <a:pt x="57" y="146"/>
                    <a:pt x="58" y="147"/>
                  </a:cubicBezTo>
                  <a:cubicBezTo>
                    <a:pt x="62" y="147"/>
                    <a:pt x="66" y="147"/>
                    <a:pt x="70" y="146"/>
                  </a:cubicBezTo>
                  <a:cubicBezTo>
                    <a:pt x="67" y="146"/>
                    <a:pt x="62" y="146"/>
                    <a:pt x="59" y="146"/>
                  </a:cubicBezTo>
                  <a:cubicBezTo>
                    <a:pt x="56" y="146"/>
                    <a:pt x="53" y="146"/>
                    <a:pt x="50" y="146"/>
                  </a:cubicBezTo>
                  <a:cubicBezTo>
                    <a:pt x="45" y="146"/>
                    <a:pt x="39" y="146"/>
                    <a:pt x="34" y="145"/>
                  </a:cubicBezTo>
                  <a:cubicBezTo>
                    <a:pt x="38" y="145"/>
                    <a:pt x="44" y="146"/>
                    <a:pt x="49" y="145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43" y="145"/>
                    <a:pt x="37" y="145"/>
                    <a:pt x="31" y="145"/>
                  </a:cubicBezTo>
                  <a:cubicBezTo>
                    <a:pt x="32" y="144"/>
                    <a:pt x="35" y="145"/>
                    <a:pt x="35" y="144"/>
                  </a:cubicBezTo>
                  <a:cubicBezTo>
                    <a:pt x="38" y="144"/>
                    <a:pt x="41" y="144"/>
                    <a:pt x="43" y="144"/>
                  </a:cubicBezTo>
                  <a:cubicBezTo>
                    <a:pt x="40" y="143"/>
                    <a:pt x="37" y="144"/>
                    <a:pt x="34" y="143"/>
                  </a:cubicBezTo>
                  <a:cubicBezTo>
                    <a:pt x="32" y="143"/>
                    <a:pt x="31" y="143"/>
                    <a:pt x="30" y="143"/>
                  </a:cubicBezTo>
                  <a:cubicBezTo>
                    <a:pt x="33" y="142"/>
                    <a:pt x="35" y="143"/>
                    <a:pt x="38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2" y="142"/>
                    <a:pt x="35" y="142"/>
                    <a:pt x="36" y="142"/>
                  </a:cubicBezTo>
                  <a:cubicBezTo>
                    <a:pt x="35" y="141"/>
                    <a:pt x="34" y="142"/>
                    <a:pt x="33" y="141"/>
                  </a:cubicBezTo>
                  <a:cubicBezTo>
                    <a:pt x="40" y="141"/>
                    <a:pt x="48" y="141"/>
                    <a:pt x="55" y="141"/>
                  </a:cubicBezTo>
                  <a:cubicBezTo>
                    <a:pt x="54" y="141"/>
                    <a:pt x="51" y="141"/>
                    <a:pt x="50" y="141"/>
                  </a:cubicBezTo>
                  <a:cubicBezTo>
                    <a:pt x="46" y="141"/>
                    <a:pt x="42" y="141"/>
                    <a:pt x="38" y="140"/>
                  </a:cubicBezTo>
                  <a:cubicBezTo>
                    <a:pt x="36" y="140"/>
                    <a:pt x="34" y="141"/>
                    <a:pt x="32" y="140"/>
                  </a:cubicBezTo>
                  <a:cubicBezTo>
                    <a:pt x="35" y="140"/>
                    <a:pt x="37" y="140"/>
                    <a:pt x="40" y="140"/>
                  </a:cubicBezTo>
                  <a:cubicBezTo>
                    <a:pt x="40" y="140"/>
                    <a:pt x="42" y="140"/>
                    <a:pt x="42" y="140"/>
                  </a:cubicBezTo>
                  <a:cubicBezTo>
                    <a:pt x="40" y="140"/>
                    <a:pt x="38" y="140"/>
                    <a:pt x="35" y="140"/>
                  </a:cubicBezTo>
                  <a:cubicBezTo>
                    <a:pt x="35" y="139"/>
                    <a:pt x="34" y="140"/>
                    <a:pt x="33" y="139"/>
                  </a:cubicBezTo>
                  <a:cubicBezTo>
                    <a:pt x="34" y="139"/>
                    <a:pt x="36" y="139"/>
                    <a:pt x="38" y="139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42" y="139"/>
                    <a:pt x="47" y="138"/>
                    <a:pt x="53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47" y="138"/>
                    <a:pt x="41" y="138"/>
                    <a:pt x="35" y="138"/>
                  </a:cubicBezTo>
                  <a:cubicBezTo>
                    <a:pt x="36" y="137"/>
                    <a:pt x="38" y="138"/>
                    <a:pt x="40" y="137"/>
                  </a:cubicBezTo>
                  <a:cubicBezTo>
                    <a:pt x="42" y="137"/>
                    <a:pt x="45" y="137"/>
                    <a:pt x="47" y="137"/>
                  </a:cubicBezTo>
                  <a:cubicBezTo>
                    <a:pt x="44" y="137"/>
                    <a:pt x="41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39" y="136"/>
                    <a:pt x="40" y="136"/>
                    <a:pt x="41" y="136"/>
                  </a:cubicBezTo>
                  <a:cubicBezTo>
                    <a:pt x="40" y="136"/>
                    <a:pt x="39" y="136"/>
                    <a:pt x="39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40" y="135"/>
                    <a:pt x="42" y="135"/>
                    <a:pt x="43" y="135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2" y="135"/>
                    <a:pt x="41" y="135"/>
                    <a:pt x="40" y="135"/>
                  </a:cubicBezTo>
                  <a:cubicBezTo>
                    <a:pt x="41" y="134"/>
                    <a:pt x="43" y="135"/>
                    <a:pt x="44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4" y="134"/>
                    <a:pt x="43" y="134"/>
                    <a:pt x="42" y="133"/>
                  </a:cubicBezTo>
                  <a:cubicBezTo>
                    <a:pt x="42" y="133"/>
                    <a:pt x="43" y="133"/>
                    <a:pt x="43" y="133"/>
                  </a:cubicBezTo>
                  <a:cubicBezTo>
                    <a:pt x="43" y="133"/>
                    <a:pt x="43" y="133"/>
                    <a:pt x="43" y="133"/>
                  </a:cubicBezTo>
                  <a:cubicBezTo>
                    <a:pt x="44" y="133"/>
                    <a:pt x="45" y="133"/>
                    <a:pt x="46" y="133"/>
                  </a:cubicBezTo>
                  <a:cubicBezTo>
                    <a:pt x="46" y="132"/>
                    <a:pt x="45" y="132"/>
                    <a:pt x="44" y="132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46" y="131"/>
                    <a:pt x="46" y="131"/>
                    <a:pt x="46" y="131"/>
                  </a:cubicBezTo>
                  <a:cubicBezTo>
                    <a:pt x="46" y="131"/>
                    <a:pt x="43" y="131"/>
                    <a:pt x="44" y="130"/>
                  </a:cubicBezTo>
                  <a:cubicBezTo>
                    <a:pt x="45" y="130"/>
                    <a:pt x="46" y="131"/>
                    <a:pt x="46" y="130"/>
                  </a:cubicBezTo>
                  <a:cubicBezTo>
                    <a:pt x="46" y="130"/>
                    <a:pt x="46" y="130"/>
                    <a:pt x="46" y="130"/>
                  </a:cubicBezTo>
                  <a:cubicBezTo>
                    <a:pt x="47" y="130"/>
                    <a:pt x="47" y="130"/>
                    <a:pt x="47" y="130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7" y="129"/>
                    <a:pt x="49" y="130"/>
                    <a:pt x="50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1" y="128"/>
                    <a:pt x="49" y="128"/>
                    <a:pt x="46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1" y="128"/>
                    <a:pt x="49" y="127"/>
                    <a:pt x="47" y="127"/>
                  </a:cubicBezTo>
                  <a:cubicBezTo>
                    <a:pt x="48" y="127"/>
                    <a:pt x="49" y="127"/>
                    <a:pt x="50" y="127"/>
                  </a:cubicBezTo>
                  <a:cubicBezTo>
                    <a:pt x="49" y="126"/>
                    <a:pt x="48" y="126"/>
                    <a:pt x="48" y="126"/>
                  </a:cubicBezTo>
                  <a:cubicBezTo>
                    <a:pt x="50" y="126"/>
                    <a:pt x="53" y="126"/>
                    <a:pt x="55" y="126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4" y="125"/>
                    <a:pt x="51" y="125"/>
                    <a:pt x="49" y="125"/>
                  </a:cubicBezTo>
                  <a:cubicBezTo>
                    <a:pt x="50" y="125"/>
                    <a:pt x="51" y="124"/>
                    <a:pt x="51" y="124"/>
                  </a:cubicBezTo>
                  <a:cubicBezTo>
                    <a:pt x="51" y="124"/>
                    <a:pt x="50" y="124"/>
                    <a:pt x="49" y="124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4" y="123"/>
                    <a:pt x="59" y="123"/>
                    <a:pt x="63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59" y="123"/>
                    <a:pt x="55" y="123"/>
                    <a:pt x="50" y="122"/>
                  </a:cubicBezTo>
                  <a:cubicBezTo>
                    <a:pt x="52" y="122"/>
                    <a:pt x="56" y="122"/>
                    <a:pt x="59" y="122"/>
                  </a:cubicBezTo>
                  <a:cubicBezTo>
                    <a:pt x="57" y="121"/>
                    <a:pt x="54" y="122"/>
                    <a:pt x="53" y="121"/>
                  </a:cubicBezTo>
                  <a:cubicBezTo>
                    <a:pt x="51" y="121"/>
                    <a:pt x="51" y="121"/>
                    <a:pt x="51" y="121"/>
                  </a:cubicBezTo>
                  <a:cubicBezTo>
                    <a:pt x="52" y="120"/>
                    <a:pt x="54" y="121"/>
                    <a:pt x="54" y="120"/>
                  </a:cubicBezTo>
                  <a:cubicBezTo>
                    <a:pt x="55" y="120"/>
                    <a:pt x="56" y="120"/>
                    <a:pt x="57" y="120"/>
                  </a:cubicBezTo>
                  <a:cubicBezTo>
                    <a:pt x="56" y="120"/>
                    <a:pt x="54" y="120"/>
                    <a:pt x="53" y="119"/>
                  </a:cubicBezTo>
                  <a:cubicBezTo>
                    <a:pt x="55" y="119"/>
                    <a:pt x="55" y="119"/>
                    <a:pt x="55" y="119"/>
                  </a:cubicBezTo>
                  <a:cubicBezTo>
                    <a:pt x="53" y="119"/>
                    <a:pt x="52" y="119"/>
                    <a:pt x="51" y="119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2" y="118"/>
                    <a:pt x="51" y="118"/>
                    <a:pt x="52" y="118"/>
                  </a:cubicBezTo>
                  <a:cubicBezTo>
                    <a:pt x="53" y="118"/>
                    <a:pt x="53" y="118"/>
                    <a:pt x="54" y="118"/>
                  </a:cubicBezTo>
                  <a:cubicBezTo>
                    <a:pt x="55" y="118"/>
                    <a:pt x="54" y="118"/>
                    <a:pt x="54" y="118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8" y="118"/>
                    <a:pt x="62" y="118"/>
                    <a:pt x="66" y="118"/>
                  </a:cubicBezTo>
                  <a:cubicBezTo>
                    <a:pt x="66" y="117"/>
                    <a:pt x="64" y="118"/>
                    <a:pt x="64" y="117"/>
                  </a:cubicBezTo>
                  <a:cubicBezTo>
                    <a:pt x="62" y="117"/>
                    <a:pt x="61" y="117"/>
                    <a:pt x="60" y="117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58" y="116"/>
                    <a:pt x="56" y="117"/>
                    <a:pt x="53" y="117"/>
                  </a:cubicBezTo>
                  <a:cubicBezTo>
                    <a:pt x="54" y="116"/>
                    <a:pt x="55" y="116"/>
                    <a:pt x="55" y="116"/>
                  </a:cubicBezTo>
                  <a:cubicBezTo>
                    <a:pt x="54" y="116"/>
                    <a:pt x="54" y="116"/>
                    <a:pt x="54" y="116"/>
                  </a:cubicBezTo>
                  <a:cubicBezTo>
                    <a:pt x="55" y="116"/>
                    <a:pt x="55" y="116"/>
                    <a:pt x="55" y="116"/>
                  </a:cubicBezTo>
                  <a:cubicBezTo>
                    <a:pt x="52" y="115"/>
                    <a:pt x="51" y="116"/>
                    <a:pt x="49" y="116"/>
                  </a:cubicBezTo>
                  <a:cubicBezTo>
                    <a:pt x="48" y="116"/>
                    <a:pt x="49" y="115"/>
                    <a:pt x="48" y="115"/>
                  </a:cubicBezTo>
                  <a:cubicBezTo>
                    <a:pt x="49" y="115"/>
                    <a:pt x="49" y="115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3"/>
                    <a:pt x="52" y="114"/>
                    <a:pt x="52" y="113"/>
                  </a:cubicBezTo>
                  <a:cubicBezTo>
                    <a:pt x="52" y="113"/>
                    <a:pt x="52" y="112"/>
                    <a:pt x="54" y="112"/>
                  </a:cubicBezTo>
                  <a:cubicBezTo>
                    <a:pt x="54" y="112"/>
                    <a:pt x="54" y="112"/>
                    <a:pt x="55" y="112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1"/>
                    <a:pt x="53" y="111"/>
                    <a:pt x="53" y="110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4" y="110"/>
                    <a:pt x="50" y="110"/>
                    <a:pt x="47" y="110"/>
                  </a:cubicBezTo>
                  <a:cubicBezTo>
                    <a:pt x="46" y="110"/>
                    <a:pt x="45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3" y="110"/>
                    <a:pt x="42" y="110"/>
                    <a:pt x="42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39" y="110"/>
                    <a:pt x="36" y="110"/>
                    <a:pt x="34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33" y="109"/>
                    <a:pt x="36" y="109"/>
                    <a:pt x="37" y="109"/>
                  </a:cubicBezTo>
                  <a:cubicBezTo>
                    <a:pt x="38" y="109"/>
                    <a:pt x="40" y="109"/>
                    <a:pt x="41" y="109"/>
                  </a:cubicBezTo>
                  <a:cubicBezTo>
                    <a:pt x="40" y="109"/>
                    <a:pt x="38" y="108"/>
                    <a:pt x="36" y="109"/>
                  </a:cubicBezTo>
                  <a:cubicBezTo>
                    <a:pt x="39" y="108"/>
                    <a:pt x="42" y="108"/>
                    <a:pt x="45" y="108"/>
                  </a:cubicBezTo>
                  <a:cubicBezTo>
                    <a:pt x="42" y="108"/>
                    <a:pt x="39" y="108"/>
                    <a:pt x="37" y="108"/>
                  </a:cubicBezTo>
                  <a:cubicBezTo>
                    <a:pt x="37" y="107"/>
                    <a:pt x="35" y="108"/>
                    <a:pt x="34" y="108"/>
                  </a:cubicBezTo>
                  <a:cubicBezTo>
                    <a:pt x="36" y="108"/>
                    <a:pt x="38" y="107"/>
                    <a:pt x="40" y="107"/>
                  </a:cubicBezTo>
                  <a:cubicBezTo>
                    <a:pt x="39" y="107"/>
                    <a:pt x="37" y="107"/>
                    <a:pt x="36" y="107"/>
                  </a:cubicBezTo>
                  <a:cubicBezTo>
                    <a:pt x="37" y="107"/>
                    <a:pt x="38" y="107"/>
                    <a:pt x="39" y="107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42" y="106"/>
                    <a:pt x="45" y="106"/>
                    <a:pt x="48" y="106"/>
                  </a:cubicBezTo>
                  <a:cubicBezTo>
                    <a:pt x="45" y="106"/>
                    <a:pt x="41" y="106"/>
                    <a:pt x="38" y="106"/>
                  </a:cubicBezTo>
                  <a:cubicBezTo>
                    <a:pt x="38" y="105"/>
                    <a:pt x="38" y="106"/>
                    <a:pt x="39" y="105"/>
                  </a:cubicBezTo>
                  <a:cubicBezTo>
                    <a:pt x="39" y="105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9" y="105"/>
                    <a:pt x="40" y="105"/>
                  </a:cubicBezTo>
                  <a:cubicBezTo>
                    <a:pt x="40" y="105"/>
                    <a:pt x="41" y="105"/>
                    <a:pt x="41" y="105"/>
                  </a:cubicBezTo>
                  <a:cubicBezTo>
                    <a:pt x="42" y="104"/>
                    <a:pt x="44" y="105"/>
                    <a:pt x="46" y="104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47" y="103"/>
                    <a:pt x="43" y="104"/>
                    <a:pt x="40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6" y="103"/>
                    <a:pt x="51" y="103"/>
                    <a:pt x="55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2" y="103"/>
                    <a:pt x="41" y="103"/>
                    <a:pt x="40" y="102"/>
                  </a:cubicBezTo>
                  <a:cubicBezTo>
                    <a:pt x="40" y="103"/>
                    <a:pt x="39" y="102"/>
                    <a:pt x="39" y="102"/>
                  </a:cubicBezTo>
                  <a:cubicBezTo>
                    <a:pt x="39" y="102"/>
                    <a:pt x="40" y="102"/>
                    <a:pt x="40" y="102"/>
                  </a:cubicBezTo>
                  <a:cubicBezTo>
                    <a:pt x="39" y="102"/>
                    <a:pt x="37" y="102"/>
                    <a:pt x="36" y="101"/>
                  </a:cubicBezTo>
                  <a:cubicBezTo>
                    <a:pt x="28" y="100"/>
                    <a:pt x="21" y="100"/>
                    <a:pt x="13" y="100"/>
                  </a:cubicBezTo>
                  <a:cubicBezTo>
                    <a:pt x="9" y="100"/>
                    <a:pt x="6" y="101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0"/>
                    <a:pt x="4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4" y="99"/>
                    <a:pt x="4" y="99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8" y="97"/>
                    <a:pt x="8" y="97"/>
                    <a:pt x="7" y="97"/>
                  </a:cubicBezTo>
                  <a:cubicBezTo>
                    <a:pt x="7" y="96"/>
                    <a:pt x="8" y="97"/>
                    <a:pt x="8" y="96"/>
                  </a:cubicBezTo>
                  <a:cubicBezTo>
                    <a:pt x="8" y="96"/>
                    <a:pt x="7" y="97"/>
                    <a:pt x="7" y="96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1" y="95"/>
                    <a:pt x="10" y="95"/>
                    <a:pt x="9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3"/>
                    <a:pt x="9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2" y="93"/>
                    <a:pt x="13" y="92"/>
                    <a:pt x="15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2"/>
                    <a:pt x="13" y="91"/>
                    <a:pt x="11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1" y="91"/>
                    <a:pt x="10" y="91"/>
                    <a:pt x="10" y="91"/>
                  </a:cubicBezTo>
                  <a:cubicBezTo>
                    <a:pt x="10" y="91"/>
                    <a:pt x="11" y="91"/>
                    <a:pt x="12" y="91"/>
                  </a:cubicBezTo>
                  <a:cubicBezTo>
                    <a:pt x="12" y="90"/>
                    <a:pt x="11" y="91"/>
                    <a:pt x="11" y="90"/>
                  </a:cubicBezTo>
                  <a:cubicBezTo>
                    <a:pt x="14" y="89"/>
                    <a:pt x="18" y="90"/>
                    <a:pt x="22" y="89"/>
                  </a:cubicBezTo>
                  <a:cubicBezTo>
                    <a:pt x="19" y="89"/>
                    <a:pt x="16" y="89"/>
                    <a:pt x="13" y="89"/>
                  </a:cubicBezTo>
                  <a:cubicBezTo>
                    <a:pt x="18" y="89"/>
                    <a:pt x="22" y="89"/>
                    <a:pt x="28" y="89"/>
                  </a:cubicBezTo>
                  <a:cubicBezTo>
                    <a:pt x="26" y="88"/>
                    <a:pt x="23" y="89"/>
                    <a:pt x="21" y="89"/>
                  </a:cubicBezTo>
                  <a:cubicBezTo>
                    <a:pt x="18" y="89"/>
                    <a:pt x="14" y="89"/>
                    <a:pt x="11" y="88"/>
                  </a:cubicBezTo>
                  <a:cubicBezTo>
                    <a:pt x="20" y="87"/>
                    <a:pt x="28" y="88"/>
                    <a:pt x="3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28" y="87"/>
                    <a:pt x="21" y="87"/>
                    <a:pt x="13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7"/>
                    <a:pt x="13" y="87"/>
                    <a:pt x="12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4" y="86"/>
                    <a:pt x="15" y="86"/>
                    <a:pt x="16" y="86"/>
                  </a:cubicBezTo>
                  <a:cubicBezTo>
                    <a:pt x="15" y="86"/>
                    <a:pt x="14" y="86"/>
                    <a:pt x="13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3" y="85"/>
                    <a:pt x="14" y="85"/>
                    <a:pt x="15" y="85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7" y="83"/>
                    <a:pt x="19" y="84"/>
                    <a:pt x="21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6" y="83"/>
                    <a:pt x="15" y="83"/>
                  </a:cubicBezTo>
                  <a:cubicBezTo>
                    <a:pt x="16" y="82"/>
                    <a:pt x="16" y="82"/>
                    <a:pt x="17" y="82"/>
                  </a:cubicBezTo>
                  <a:cubicBezTo>
                    <a:pt x="17" y="82"/>
                    <a:pt x="16" y="82"/>
                    <a:pt x="16" y="82"/>
                  </a:cubicBezTo>
                  <a:cubicBezTo>
                    <a:pt x="16" y="81"/>
                    <a:pt x="17" y="82"/>
                    <a:pt x="18" y="81"/>
                  </a:cubicBezTo>
                  <a:cubicBezTo>
                    <a:pt x="18" y="81"/>
                    <a:pt x="17" y="82"/>
                    <a:pt x="17" y="81"/>
                  </a:cubicBezTo>
                  <a:cubicBezTo>
                    <a:pt x="18" y="81"/>
                    <a:pt x="20" y="81"/>
                    <a:pt x="20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20" y="80"/>
                    <a:pt x="22" y="80"/>
                    <a:pt x="22" y="79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2" y="77"/>
                    <a:pt x="23" y="76"/>
                    <a:pt x="25" y="76"/>
                  </a:cubicBezTo>
                  <a:cubicBezTo>
                    <a:pt x="24" y="76"/>
                    <a:pt x="23" y="76"/>
                    <a:pt x="23" y="76"/>
                  </a:cubicBezTo>
                  <a:cubicBezTo>
                    <a:pt x="22" y="76"/>
                    <a:pt x="21" y="75"/>
                    <a:pt x="20" y="76"/>
                  </a:cubicBezTo>
                  <a:cubicBezTo>
                    <a:pt x="23" y="74"/>
                    <a:pt x="28" y="74"/>
                    <a:pt x="32" y="73"/>
                  </a:cubicBezTo>
                  <a:cubicBezTo>
                    <a:pt x="31" y="73"/>
                    <a:pt x="30" y="73"/>
                    <a:pt x="29" y="73"/>
                  </a:cubicBezTo>
                  <a:cubicBezTo>
                    <a:pt x="26" y="74"/>
                    <a:pt x="23" y="74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2" y="73"/>
                    <a:pt x="24" y="73"/>
                    <a:pt x="25" y="73"/>
                  </a:cubicBezTo>
                  <a:cubicBezTo>
                    <a:pt x="24" y="73"/>
                    <a:pt x="22" y="73"/>
                    <a:pt x="21" y="74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21" y="71"/>
                    <a:pt x="21" y="71"/>
                  </a:cubicBezTo>
                  <a:cubicBezTo>
                    <a:pt x="22" y="71"/>
                    <a:pt x="23" y="71"/>
                    <a:pt x="24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4" y="70"/>
                    <a:pt x="22" y="70"/>
                    <a:pt x="21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0" y="69"/>
                    <a:pt x="22" y="69"/>
                    <a:pt x="22" y="69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8"/>
                    <a:pt x="22" y="68"/>
                  </a:cubicBezTo>
                  <a:cubicBezTo>
                    <a:pt x="21" y="68"/>
                    <a:pt x="20" y="69"/>
                    <a:pt x="19" y="68"/>
                  </a:cubicBezTo>
                  <a:cubicBezTo>
                    <a:pt x="18" y="68"/>
                    <a:pt x="18" y="68"/>
                    <a:pt x="17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6" y="69"/>
                    <a:pt x="16" y="68"/>
                    <a:pt x="16" y="68"/>
                  </a:cubicBezTo>
                  <a:cubicBezTo>
                    <a:pt x="10" y="68"/>
                    <a:pt x="5" y="68"/>
                    <a:pt x="0" y="67"/>
                  </a:cubicBezTo>
                  <a:cubicBezTo>
                    <a:pt x="0" y="67"/>
                    <a:pt x="0" y="67"/>
                    <a:pt x="1" y="67"/>
                  </a:cubicBezTo>
                  <a:cubicBezTo>
                    <a:pt x="0" y="67"/>
                    <a:pt x="0" y="66"/>
                    <a:pt x="0" y="66"/>
                  </a:cubicBezTo>
                  <a:cubicBezTo>
                    <a:pt x="0" y="66"/>
                    <a:pt x="0" y="66"/>
                    <a:pt x="1" y="66"/>
                  </a:cubicBezTo>
                  <a:cubicBezTo>
                    <a:pt x="1" y="66"/>
                    <a:pt x="2" y="66"/>
                    <a:pt x="2" y="66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4"/>
                    <a:pt x="4" y="64"/>
                    <a:pt x="5" y="64"/>
                  </a:cubicBezTo>
                  <a:cubicBezTo>
                    <a:pt x="4" y="64"/>
                    <a:pt x="4" y="64"/>
                    <a:pt x="3" y="64"/>
                  </a:cubicBezTo>
                  <a:cubicBezTo>
                    <a:pt x="3" y="63"/>
                    <a:pt x="4" y="63"/>
                    <a:pt x="4" y="63"/>
                  </a:cubicBezTo>
                  <a:cubicBezTo>
                    <a:pt x="4" y="63"/>
                    <a:pt x="3" y="63"/>
                    <a:pt x="3" y="63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6" y="62"/>
                    <a:pt x="7" y="62"/>
                  </a:cubicBezTo>
                  <a:cubicBezTo>
                    <a:pt x="6" y="61"/>
                    <a:pt x="4" y="62"/>
                    <a:pt x="4" y="61"/>
                  </a:cubicBezTo>
                  <a:cubicBezTo>
                    <a:pt x="5" y="61"/>
                    <a:pt x="5" y="61"/>
                    <a:pt x="6" y="61"/>
                  </a:cubicBezTo>
                  <a:cubicBezTo>
                    <a:pt x="5" y="61"/>
                    <a:pt x="5" y="60"/>
                    <a:pt x="5" y="60"/>
                  </a:cubicBezTo>
                  <a:cubicBezTo>
                    <a:pt x="4" y="60"/>
                    <a:pt x="5" y="60"/>
                    <a:pt x="6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6" y="59"/>
                    <a:pt x="7" y="59"/>
                    <a:pt x="8" y="58"/>
                  </a:cubicBezTo>
                  <a:cubicBezTo>
                    <a:pt x="8" y="58"/>
                    <a:pt x="7" y="58"/>
                    <a:pt x="7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7" y="58"/>
                    <a:pt x="7" y="58"/>
                  </a:cubicBezTo>
                  <a:cubicBezTo>
                    <a:pt x="7" y="57"/>
                    <a:pt x="7" y="58"/>
                    <a:pt x="6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7" y="57"/>
                    <a:pt x="7" y="56"/>
                    <a:pt x="9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9" y="55"/>
                    <a:pt x="10" y="56"/>
                    <a:pt x="10" y="55"/>
                  </a:cubicBezTo>
                  <a:cubicBezTo>
                    <a:pt x="9" y="55"/>
                    <a:pt x="9" y="55"/>
                    <a:pt x="8" y="55"/>
                  </a:cubicBezTo>
                  <a:cubicBezTo>
                    <a:pt x="8" y="55"/>
                    <a:pt x="8" y="54"/>
                    <a:pt x="9" y="54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9" y="53"/>
                    <a:pt x="10" y="53"/>
                    <a:pt x="10" y="52"/>
                  </a:cubicBezTo>
                  <a:cubicBezTo>
                    <a:pt x="10" y="52"/>
                    <a:pt x="8" y="53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7" y="52"/>
                    <a:pt x="10" y="52"/>
                    <a:pt x="9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0"/>
                    <a:pt x="10" y="50"/>
                    <a:pt x="10" y="50"/>
                  </a:cubicBezTo>
                  <a:cubicBezTo>
                    <a:pt x="13" y="50"/>
                    <a:pt x="16" y="50"/>
                    <a:pt x="19" y="50"/>
                  </a:cubicBezTo>
                  <a:cubicBezTo>
                    <a:pt x="19" y="49"/>
                    <a:pt x="18" y="49"/>
                    <a:pt x="17" y="49"/>
                  </a:cubicBezTo>
                  <a:cubicBezTo>
                    <a:pt x="15" y="49"/>
                    <a:pt x="12" y="49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3" y="48"/>
                    <a:pt x="16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6" y="47"/>
                    <a:pt x="14" y="47"/>
                    <a:pt x="12" y="47"/>
                  </a:cubicBezTo>
                  <a:cubicBezTo>
                    <a:pt x="12" y="46"/>
                    <a:pt x="14" y="46"/>
                    <a:pt x="14" y="46"/>
                  </a:cubicBezTo>
                  <a:cubicBezTo>
                    <a:pt x="15" y="46"/>
                    <a:pt x="14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2" y="46"/>
                    <a:pt x="14" y="45"/>
                    <a:pt x="13" y="45"/>
                  </a:cubicBezTo>
                  <a:cubicBezTo>
                    <a:pt x="13" y="44"/>
                    <a:pt x="14" y="44"/>
                    <a:pt x="14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39"/>
                    <a:pt x="20" y="40"/>
                    <a:pt x="18" y="39"/>
                  </a:cubicBezTo>
                  <a:cubicBezTo>
                    <a:pt x="17" y="39"/>
                    <a:pt x="19" y="39"/>
                    <a:pt x="19" y="38"/>
                  </a:cubicBezTo>
                  <a:cubicBezTo>
                    <a:pt x="20" y="38"/>
                    <a:pt x="22" y="38"/>
                    <a:pt x="23" y="38"/>
                  </a:cubicBezTo>
                  <a:cubicBezTo>
                    <a:pt x="23" y="37"/>
                    <a:pt x="22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0" y="37"/>
                    <a:pt x="19" y="37"/>
                  </a:cubicBezTo>
                  <a:cubicBezTo>
                    <a:pt x="20" y="37"/>
                    <a:pt x="22" y="37"/>
                    <a:pt x="23" y="36"/>
                  </a:cubicBezTo>
                  <a:cubicBezTo>
                    <a:pt x="22" y="36"/>
                    <a:pt x="21" y="36"/>
                    <a:pt x="20" y="36"/>
                  </a:cubicBezTo>
                  <a:cubicBezTo>
                    <a:pt x="21" y="36"/>
                    <a:pt x="21" y="36"/>
                    <a:pt x="22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4"/>
                  </a:cubicBezTo>
                  <a:cubicBezTo>
                    <a:pt x="21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3"/>
                    <a:pt x="24" y="33"/>
                    <a:pt x="23" y="33"/>
                  </a:cubicBezTo>
                  <a:cubicBezTo>
                    <a:pt x="24" y="33"/>
                    <a:pt x="24" y="33"/>
                    <a:pt x="25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2"/>
                    <a:pt x="33" y="33"/>
                    <a:pt x="34" y="32"/>
                  </a:cubicBezTo>
                  <a:cubicBezTo>
                    <a:pt x="32" y="32"/>
                    <a:pt x="29" y="32"/>
                    <a:pt x="26" y="31"/>
                  </a:cubicBezTo>
                  <a:cubicBezTo>
                    <a:pt x="26" y="31"/>
                    <a:pt x="25" y="31"/>
                    <a:pt x="25" y="31"/>
                  </a:cubicBezTo>
                  <a:cubicBezTo>
                    <a:pt x="28" y="31"/>
                    <a:pt x="31" y="31"/>
                    <a:pt x="34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2" y="31"/>
                    <a:pt x="29" y="31"/>
                    <a:pt x="27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30"/>
                    <a:pt x="27" y="30"/>
                    <a:pt x="26" y="30"/>
                  </a:cubicBezTo>
                  <a:cubicBezTo>
                    <a:pt x="27" y="29"/>
                    <a:pt x="29" y="30"/>
                    <a:pt x="30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0" y="29"/>
                    <a:pt x="30" y="29"/>
                  </a:cubicBezTo>
                  <a:cubicBezTo>
                    <a:pt x="31" y="29"/>
                    <a:pt x="31" y="29"/>
                    <a:pt x="33" y="29"/>
                  </a:cubicBezTo>
                  <a:cubicBezTo>
                    <a:pt x="32" y="28"/>
                    <a:pt x="30" y="28"/>
                    <a:pt x="28" y="28"/>
                  </a:cubicBezTo>
                  <a:cubicBezTo>
                    <a:pt x="29" y="28"/>
                    <a:pt x="31" y="27"/>
                    <a:pt x="33" y="28"/>
                  </a:cubicBezTo>
                  <a:cubicBezTo>
                    <a:pt x="31" y="28"/>
                    <a:pt x="30" y="27"/>
                    <a:pt x="29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0" y="26"/>
                    <a:pt x="31" y="27"/>
                    <a:pt x="32" y="26"/>
                  </a:cubicBezTo>
                  <a:cubicBezTo>
                    <a:pt x="32" y="26"/>
                    <a:pt x="32" y="26"/>
                    <a:pt x="31" y="26"/>
                  </a:cubicBezTo>
                  <a:cubicBezTo>
                    <a:pt x="31" y="26"/>
                    <a:pt x="32" y="26"/>
                    <a:pt x="32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6" y="23"/>
                    <a:pt x="38" y="23"/>
                    <a:pt x="39" y="23"/>
                  </a:cubicBezTo>
                  <a:cubicBezTo>
                    <a:pt x="38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3"/>
                    <a:pt x="35" y="23"/>
                    <a:pt x="34" y="22"/>
                  </a:cubicBezTo>
                  <a:cubicBezTo>
                    <a:pt x="35" y="22"/>
                    <a:pt x="36" y="22"/>
                    <a:pt x="37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8" y="21"/>
                    <a:pt x="36" y="21"/>
                    <a:pt x="36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1" y="20"/>
                    <a:pt x="43" y="21"/>
                    <a:pt x="46" y="21"/>
                  </a:cubicBezTo>
                  <a:cubicBezTo>
                    <a:pt x="45" y="20"/>
                    <a:pt x="42" y="21"/>
                    <a:pt x="41" y="20"/>
                  </a:cubicBezTo>
                  <a:cubicBezTo>
                    <a:pt x="40" y="20"/>
                    <a:pt x="39" y="20"/>
                    <a:pt x="38" y="20"/>
                  </a:cubicBezTo>
                  <a:cubicBezTo>
                    <a:pt x="40" y="20"/>
                    <a:pt x="41" y="20"/>
                    <a:pt x="42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41" y="19"/>
                    <a:pt x="42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8"/>
                    <a:pt x="39" y="18"/>
                  </a:cubicBezTo>
                  <a:cubicBezTo>
                    <a:pt x="42" y="18"/>
                    <a:pt x="46" y="19"/>
                    <a:pt x="5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49" y="18"/>
                    <a:pt x="46" y="18"/>
                    <a:pt x="44" y="18"/>
                  </a:cubicBezTo>
                  <a:cubicBezTo>
                    <a:pt x="49" y="18"/>
                    <a:pt x="55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4" y="18"/>
                    <a:pt x="48" y="18"/>
                    <a:pt x="42" y="17"/>
                  </a:cubicBezTo>
                  <a:cubicBezTo>
                    <a:pt x="42" y="17"/>
                    <a:pt x="43" y="17"/>
                    <a:pt x="43" y="17"/>
                  </a:cubicBezTo>
                  <a:cubicBezTo>
                    <a:pt x="43" y="17"/>
                    <a:pt x="41" y="17"/>
                    <a:pt x="40" y="16"/>
                  </a:cubicBezTo>
                  <a:cubicBezTo>
                    <a:pt x="42" y="16"/>
                    <a:pt x="43" y="17"/>
                    <a:pt x="44" y="16"/>
                  </a:cubicBezTo>
                  <a:cubicBezTo>
                    <a:pt x="45" y="16"/>
                    <a:pt x="44" y="15"/>
                    <a:pt x="43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5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6" y="15"/>
                    <a:pt x="45" y="14"/>
                    <a:pt x="44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6" y="15"/>
                    <a:pt x="46" y="14"/>
                  </a:cubicBezTo>
                  <a:cubicBezTo>
                    <a:pt x="47" y="14"/>
                    <a:pt x="48" y="14"/>
                    <a:pt x="49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3"/>
                    <a:pt x="49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9" y="12"/>
                    <a:pt x="50" y="13"/>
                    <a:pt x="51" y="13"/>
                  </a:cubicBezTo>
                  <a:cubicBezTo>
                    <a:pt x="49" y="12"/>
                    <a:pt x="48" y="12"/>
                    <a:pt x="46" y="12"/>
                  </a:cubicBezTo>
                  <a:cubicBezTo>
                    <a:pt x="48" y="12"/>
                    <a:pt x="51" y="12"/>
                    <a:pt x="52" y="12"/>
                  </a:cubicBezTo>
                  <a:cubicBezTo>
                    <a:pt x="51" y="12"/>
                    <a:pt x="50" y="12"/>
                    <a:pt x="49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9" y="12"/>
                    <a:pt x="48" y="11"/>
                    <a:pt x="46" y="11"/>
                  </a:cubicBezTo>
                  <a:cubicBezTo>
                    <a:pt x="48" y="11"/>
                    <a:pt x="49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1"/>
                    <a:pt x="54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1"/>
                    <a:pt x="55" y="11"/>
                    <a:pt x="56" y="11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3" y="9"/>
                    <a:pt x="56" y="10"/>
                    <a:pt x="59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7" y="9"/>
                    <a:pt x="55" y="10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9"/>
                    <a:pt x="53" y="9"/>
                    <a:pt x="54" y="9"/>
                  </a:cubicBezTo>
                  <a:cubicBezTo>
                    <a:pt x="55" y="9"/>
                    <a:pt x="56" y="9"/>
                    <a:pt x="57" y="9"/>
                  </a:cubicBezTo>
                  <a:cubicBezTo>
                    <a:pt x="56" y="9"/>
                    <a:pt x="55" y="9"/>
                    <a:pt x="54" y="8"/>
                  </a:cubicBezTo>
                  <a:cubicBezTo>
                    <a:pt x="54" y="8"/>
                    <a:pt x="56" y="8"/>
                    <a:pt x="56" y="8"/>
                  </a:cubicBezTo>
                  <a:cubicBezTo>
                    <a:pt x="56" y="8"/>
                    <a:pt x="55" y="8"/>
                    <a:pt x="54" y="8"/>
                  </a:cubicBezTo>
                  <a:cubicBezTo>
                    <a:pt x="55" y="8"/>
                    <a:pt x="56" y="8"/>
                    <a:pt x="58" y="8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62" y="7"/>
                    <a:pt x="66" y="7"/>
                    <a:pt x="71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69" y="7"/>
                    <a:pt x="65" y="7"/>
                    <a:pt x="61" y="7"/>
                  </a:cubicBezTo>
                  <a:cubicBezTo>
                    <a:pt x="61" y="6"/>
                    <a:pt x="60" y="7"/>
                    <a:pt x="59" y="6"/>
                  </a:cubicBezTo>
                  <a:cubicBezTo>
                    <a:pt x="61" y="6"/>
                    <a:pt x="62" y="6"/>
                    <a:pt x="64" y="6"/>
                  </a:cubicBezTo>
                  <a:cubicBezTo>
                    <a:pt x="63" y="6"/>
                    <a:pt x="61" y="6"/>
                    <a:pt x="60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72" y="6"/>
                    <a:pt x="8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1" y="4"/>
                    <a:pt x="67" y="5"/>
                    <a:pt x="64" y="4"/>
                  </a:cubicBezTo>
                  <a:cubicBezTo>
                    <a:pt x="66" y="4"/>
                    <a:pt x="67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73" y="3"/>
                    <a:pt x="78" y="3"/>
                    <a:pt x="84" y="2"/>
                  </a:cubicBezTo>
                  <a:cubicBezTo>
                    <a:pt x="80" y="2"/>
                    <a:pt x="76" y="2"/>
                    <a:pt x="73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2"/>
                    <a:pt x="82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3" y="1"/>
                    <a:pt x="86" y="2"/>
                    <a:pt x="88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5" y="1"/>
                    <a:pt x="84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1"/>
                    <a:pt x="87" y="1"/>
                    <a:pt x="88" y="1"/>
                  </a:cubicBezTo>
                  <a:cubicBezTo>
                    <a:pt x="99" y="0"/>
                    <a:pt x="113" y="0"/>
                    <a:pt x="124" y="1"/>
                  </a:cubicBezTo>
                  <a:cubicBezTo>
                    <a:pt x="125" y="1"/>
                    <a:pt x="126" y="1"/>
                    <a:pt x="126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31" y="1"/>
                    <a:pt x="136" y="1"/>
                    <a:pt x="141" y="1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2" y="2"/>
                    <a:pt x="142" y="1"/>
                    <a:pt x="143" y="2"/>
                  </a:cubicBezTo>
                  <a:cubicBezTo>
                    <a:pt x="143" y="2"/>
                    <a:pt x="143" y="1"/>
                    <a:pt x="144" y="2"/>
                  </a:cubicBezTo>
                  <a:cubicBezTo>
                    <a:pt x="146" y="2"/>
                    <a:pt x="148" y="1"/>
                    <a:pt x="149" y="2"/>
                  </a:cubicBezTo>
                  <a:cubicBezTo>
                    <a:pt x="151" y="1"/>
                    <a:pt x="151" y="3"/>
                    <a:pt x="152" y="2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5" y="2"/>
                    <a:pt x="158" y="2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1" y="3"/>
                    <a:pt x="161" y="2"/>
                    <a:pt x="162" y="2"/>
                  </a:cubicBezTo>
                  <a:cubicBezTo>
                    <a:pt x="163" y="3"/>
                    <a:pt x="165" y="2"/>
                    <a:pt x="166" y="3"/>
                  </a:cubicBezTo>
                  <a:cubicBezTo>
                    <a:pt x="168" y="3"/>
                    <a:pt x="170" y="2"/>
                    <a:pt x="172" y="3"/>
                  </a:cubicBezTo>
                  <a:cubicBezTo>
                    <a:pt x="173" y="3"/>
                    <a:pt x="174" y="3"/>
                    <a:pt x="175" y="3"/>
                  </a:cubicBezTo>
                  <a:cubicBezTo>
                    <a:pt x="175" y="3"/>
                    <a:pt x="176" y="3"/>
                    <a:pt x="176" y="3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7" y="3"/>
                    <a:pt x="179" y="4"/>
                    <a:pt x="179" y="3"/>
                  </a:cubicBezTo>
                  <a:cubicBezTo>
                    <a:pt x="180" y="4"/>
                    <a:pt x="181" y="3"/>
                    <a:pt x="182" y="3"/>
                  </a:cubicBezTo>
                  <a:cubicBezTo>
                    <a:pt x="183" y="3"/>
                    <a:pt x="185" y="3"/>
                    <a:pt x="186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8" y="4"/>
                    <a:pt x="189" y="4"/>
                    <a:pt x="190" y="4"/>
                  </a:cubicBezTo>
                  <a:cubicBezTo>
                    <a:pt x="191" y="4"/>
                    <a:pt x="192" y="4"/>
                    <a:pt x="193" y="4"/>
                  </a:cubicBezTo>
                  <a:cubicBezTo>
                    <a:pt x="193" y="4"/>
                    <a:pt x="194" y="5"/>
                    <a:pt x="194" y="4"/>
                  </a:cubicBezTo>
                  <a:cubicBezTo>
                    <a:pt x="195" y="4"/>
                    <a:pt x="197" y="4"/>
                    <a:pt x="197" y="5"/>
                  </a:cubicBezTo>
                  <a:cubicBezTo>
                    <a:pt x="199" y="4"/>
                    <a:pt x="200" y="5"/>
                    <a:pt x="202" y="5"/>
                  </a:cubicBezTo>
                  <a:cubicBezTo>
                    <a:pt x="203" y="4"/>
                    <a:pt x="204" y="5"/>
                    <a:pt x="205" y="5"/>
                  </a:cubicBezTo>
                  <a:cubicBezTo>
                    <a:pt x="206" y="5"/>
                    <a:pt x="207" y="5"/>
                    <a:pt x="208" y="5"/>
                  </a:cubicBezTo>
                  <a:cubicBezTo>
                    <a:pt x="209" y="5"/>
                    <a:pt x="210" y="5"/>
                    <a:pt x="211" y="5"/>
                  </a:cubicBezTo>
                  <a:cubicBezTo>
                    <a:pt x="211" y="5"/>
                    <a:pt x="211" y="5"/>
                    <a:pt x="211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3" y="6"/>
                    <a:pt x="214" y="4"/>
                    <a:pt x="215" y="5"/>
                  </a:cubicBezTo>
                  <a:cubicBezTo>
                    <a:pt x="216" y="5"/>
                    <a:pt x="217" y="6"/>
                    <a:pt x="216" y="5"/>
                  </a:cubicBezTo>
                  <a:cubicBezTo>
                    <a:pt x="217" y="6"/>
                    <a:pt x="217" y="5"/>
                    <a:pt x="218" y="5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22" y="6"/>
                    <a:pt x="222" y="6"/>
                    <a:pt x="222" y="6"/>
                  </a:cubicBezTo>
                  <a:cubicBezTo>
                    <a:pt x="225" y="6"/>
                    <a:pt x="228" y="6"/>
                    <a:pt x="231" y="6"/>
                  </a:cubicBezTo>
                  <a:cubicBezTo>
                    <a:pt x="231" y="6"/>
                    <a:pt x="231" y="6"/>
                    <a:pt x="231" y="7"/>
                  </a:cubicBezTo>
                  <a:cubicBezTo>
                    <a:pt x="232" y="6"/>
                    <a:pt x="233" y="7"/>
                    <a:pt x="234" y="7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7" y="6"/>
                    <a:pt x="240" y="7"/>
                    <a:pt x="242" y="7"/>
                  </a:cubicBezTo>
                  <a:cubicBezTo>
                    <a:pt x="242" y="7"/>
                    <a:pt x="242" y="7"/>
                    <a:pt x="242" y="7"/>
                  </a:cubicBezTo>
                  <a:cubicBezTo>
                    <a:pt x="244" y="7"/>
                    <a:pt x="247" y="7"/>
                    <a:pt x="250" y="7"/>
                  </a:cubicBezTo>
                  <a:cubicBezTo>
                    <a:pt x="252" y="7"/>
                    <a:pt x="255" y="7"/>
                    <a:pt x="257" y="7"/>
                  </a:cubicBezTo>
                  <a:cubicBezTo>
                    <a:pt x="258" y="8"/>
                    <a:pt x="258" y="8"/>
                    <a:pt x="258" y="8"/>
                  </a:cubicBezTo>
                  <a:cubicBezTo>
                    <a:pt x="258" y="7"/>
                    <a:pt x="258" y="7"/>
                    <a:pt x="258" y="7"/>
                  </a:cubicBezTo>
                  <a:cubicBezTo>
                    <a:pt x="258" y="8"/>
                    <a:pt x="258" y="8"/>
                    <a:pt x="258" y="8"/>
                  </a:cubicBezTo>
                  <a:cubicBezTo>
                    <a:pt x="258" y="7"/>
                    <a:pt x="259" y="8"/>
                    <a:pt x="260" y="7"/>
                  </a:cubicBezTo>
                  <a:cubicBezTo>
                    <a:pt x="261" y="8"/>
                    <a:pt x="262" y="8"/>
                    <a:pt x="263" y="8"/>
                  </a:cubicBezTo>
                  <a:cubicBezTo>
                    <a:pt x="263" y="8"/>
                    <a:pt x="264" y="7"/>
                    <a:pt x="264" y="8"/>
                  </a:cubicBezTo>
                  <a:cubicBezTo>
                    <a:pt x="265" y="7"/>
                    <a:pt x="265" y="7"/>
                    <a:pt x="265" y="7"/>
                  </a:cubicBezTo>
                  <a:cubicBezTo>
                    <a:pt x="266" y="8"/>
                    <a:pt x="267" y="7"/>
                    <a:pt x="268" y="8"/>
                  </a:cubicBezTo>
                  <a:cubicBezTo>
                    <a:pt x="270" y="8"/>
                    <a:pt x="273" y="8"/>
                    <a:pt x="276" y="8"/>
                  </a:cubicBezTo>
                  <a:cubicBezTo>
                    <a:pt x="276" y="8"/>
                    <a:pt x="276" y="8"/>
                    <a:pt x="276" y="8"/>
                  </a:cubicBezTo>
                  <a:cubicBezTo>
                    <a:pt x="278" y="8"/>
                    <a:pt x="280" y="8"/>
                    <a:pt x="281" y="9"/>
                  </a:cubicBezTo>
                  <a:cubicBezTo>
                    <a:pt x="282" y="8"/>
                    <a:pt x="282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6" y="9"/>
                    <a:pt x="287" y="9"/>
                    <a:pt x="289" y="9"/>
                  </a:cubicBezTo>
                  <a:cubicBezTo>
                    <a:pt x="289" y="9"/>
                    <a:pt x="288" y="9"/>
                    <a:pt x="288" y="9"/>
                  </a:cubicBezTo>
                  <a:cubicBezTo>
                    <a:pt x="292" y="10"/>
                    <a:pt x="296" y="10"/>
                    <a:pt x="301" y="11"/>
                  </a:cubicBezTo>
                  <a:cubicBezTo>
                    <a:pt x="301" y="11"/>
                    <a:pt x="302" y="11"/>
                    <a:pt x="302" y="11"/>
                  </a:cubicBezTo>
                  <a:cubicBezTo>
                    <a:pt x="304" y="11"/>
                    <a:pt x="304" y="11"/>
                    <a:pt x="306" y="11"/>
                  </a:cubicBezTo>
                  <a:cubicBezTo>
                    <a:pt x="306" y="12"/>
                    <a:pt x="307" y="11"/>
                    <a:pt x="307" y="11"/>
                  </a:cubicBezTo>
                  <a:cubicBezTo>
                    <a:pt x="307" y="12"/>
                    <a:pt x="306" y="11"/>
                    <a:pt x="306" y="12"/>
                  </a:cubicBezTo>
                  <a:cubicBezTo>
                    <a:pt x="306" y="12"/>
                    <a:pt x="307" y="12"/>
                    <a:pt x="307" y="12"/>
                  </a:cubicBezTo>
                  <a:cubicBezTo>
                    <a:pt x="307" y="11"/>
                    <a:pt x="308" y="11"/>
                    <a:pt x="309" y="12"/>
                  </a:cubicBezTo>
                  <a:cubicBezTo>
                    <a:pt x="309" y="12"/>
                    <a:pt x="309" y="12"/>
                    <a:pt x="309" y="12"/>
                  </a:cubicBezTo>
                  <a:cubicBezTo>
                    <a:pt x="309" y="12"/>
                    <a:pt x="309" y="12"/>
                    <a:pt x="309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08" y="12"/>
                    <a:pt x="307" y="11"/>
                    <a:pt x="307" y="12"/>
                  </a:cubicBezTo>
                  <a:cubicBezTo>
                    <a:pt x="308" y="12"/>
                    <a:pt x="308" y="13"/>
                    <a:pt x="309" y="12"/>
                  </a:cubicBezTo>
                  <a:cubicBezTo>
                    <a:pt x="310" y="12"/>
                    <a:pt x="310" y="12"/>
                    <a:pt x="311" y="12"/>
                  </a:cubicBezTo>
                  <a:cubicBezTo>
                    <a:pt x="309" y="12"/>
                    <a:pt x="309" y="12"/>
                    <a:pt x="309" y="12"/>
                  </a:cubicBezTo>
                  <a:cubicBezTo>
                    <a:pt x="310" y="11"/>
                    <a:pt x="311" y="12"/>
                    <a:pt x="312" y="12"/>
                  </a:cubicBezTo>
                  <a:cubicBezTo>
                    <a:pt x="312" y="12"/>
                    <a:pt x="312" y="12"/>
                    <a:pt x="312" y="12"/>
                  </a:cubicBezTo>
                  <a:cubicBezTo>
                    <a:pt x="312" y="13"/>
                    <a:pt x="312" y="13"/>
                    <a:pt x="312" y="13"/>
                  </a:cubicBezTo>
                  <a:cubicBezTo>
                    <a:pt x="312" y="13"/>
                    <a:pt x="312" y="13"/>
                    <a:pt x="312" y="13"/>
                  </a:cubicBezTo>
                  <a:cubicBezTo>
                    <a:pt x="313" y="13"/>
                    <a:pt x="313" y="13"/>
                    <a:pt x="313" y="13"/>
                  </a:cubicBezTo>
                  <a:cubicBezTo>
                    <a:pt x="313" y="13"/>
                    <a:pt x="313" y="13"/>
                    <a:pt x="314" y="13"/>
                  </a:cubicBezTo>
                  <a:cubicBezTo>
                    <a:pt x="314" y="13"/>
                    <a:pt x="314" y="13"/>
                    <a:pt x="314" y="13"/>
                  </a:cubicBezTo>
                  <a:cubicBezTo>
                    <a:pt x="315" y="13"/>
                    <a:pt x="315" y="13"/>
                    <a:pt x="315" y="13"/>
                  </a:cubicBezTo>
                  <a:cubicBezTo>
                    <a:pt x="314" y="13"/>
                    <a:pt x="314" y="13"/>
                    <a:pt x="314" y="13"/>
                  </a:cubicBezTo>
                  <a:cubicBezTo>
                    <a:pt x="315" y="13"/>
                    <a:pt x="315" y="13"/>
                    <a:pt x="315" y="13"/>
                  </a:cubicBezTo>
                  <a:cubicBezTo>
                    <a:pt x="316" y="13"/>
                    <a:pt x="314" y="13"/>
                    <a:pt x="315" y="13"/>
                  </a:cubicBezTo>
                  <a:cubicBezTo>
                    <a:pt x="315" y="13"/>
                    <a:pt x="316" y="13"/>
                    <a:pt x="316" y="13"/>
                  </a:cubicBezTo>
                  <a:cubicBezTo>
                    <a:pt x="317" y="14"/>
                    <a:pt x="318" y="13"/>
                    <a:pt x="319" y="13"/>
                  </a:cubicBezTo>
                  <a:cubicBezTo>
                    <a:pt x="319" y="13"/>
                    <a:pt x="319" y="13"/>
                    <a:pt x="319" y="13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9" y="14"/>
                    <a:pt x="319" y="14"/>
                    <a:pt x="319" y="14"/>
                  </a:cubicBezTo>
                  <a:cubicBezTo>
                    <a:pt x="318" y="14"/>
                    <a:pt x="318" y="14"/>
                    <a:pt x="318" y="14"/>
                  </a:cubicBezTo>
                  <a:cubicBezTo>
                    <a:pt x="320" y="14"/>
                    <a:pt x="320" y="14"/>
                    <a:pt x="320" y="14"/>
                  </a:cubicBezTo>
                  <a:cubicBezTo>
                    <a:pt x="320" y="14"/>
                    <a:pt x="320" y="14"/>
                    <a:pt x="320" y="14"/>
                  </a:cubicBezTo>
                  <a:cubicBezTo>
                    <a:pt x="322" y="14"/>
                    <a:pt x="324" y="14"/>
                    <a:pt x="325" y="13"/>
                  </a:cubicBezTo>
                  <a:cubicBezTo>
                    <a:pt x="325" y="13"/>
                    <a:pt x="325" y="13"/>
                    <a:pt x="325" y="14"/>
                  </a:cubicBezTo>
                  <a:cubicBezTo>
                    <a:pt x="325" y="14"/>
                    <a:pt x="325" y="14"/>
                    <a:pt x="325" y="14"/>
                  </a:cubicBezTo>
                  <a:cubicBezTo>
                    <a:pt x="325" y="14"/>
                    <a:pt x="325" y="14"/>
                    <a:pt x="325" y="14"/>
                  </a:cubicBezTo>
                  <a:cubicBezTo>
                    <a:pt x="326" y="14"/>
                    <a:pt x="325" y="14"/>
                    <a:pt x="325" y="13"/>
                  </a:cubicBezTo>
                  <a:cubicBezTo>
                    <a:pt x="326" y="14"/>
                    <a:pt x="327" y="14"/>
                    <a:pt x="327" y="14"/>
                  </a:cubicBezTo>
                  <a:cubicBezTo>
                    <a:pt x="328" y="14"/>
                    <a:pt x="328" y="14"/>
                    <a:pt x="328" y="14"/>
                  </a:cubicBezTo>
                  <a:cubicBezTo>
                    <a:pt x="328" y="14"/>
                    <a:pt x="329" y="14"/>
                    <a:pt x="330" y="15"/>
                  </a:cubicBezTo>
                  <a:cubicBezTo>
                    <a:pt x="330" y="14"/>
                    <a:pt x="330" y="14"/>
                    <a:pt x="330" y="14"/>
                  </a:cubicBezTo>
                  <a:cubicBezTo>
                    <a:pt x="330" y="15"/>
                    <a:pt x="331" y="14"/>
                    <a:pt x="332" y="1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5"/>
                    <a:pt x="332" y="15"/>
                    <a:pt x="332" y="15"/>
                  </a:cubicBezTo>
                  <a:cubicBezTo>
                    <a:pt x="333" y="15"/>
                    <a:pt x="333" y="15"/>
                    <a:pt x="333" y="15"/>
                  </a:cubicBezTo>
                  <a:cubicBezTo>
                    <a:pt x="333" y="15"/>
                    <a:pt x="334" y="15"/>
                    <a:pt x="335" y="15"/>
                  </a:cubicBezTo>
                  <a:cubicBezTo>
                    <a:pt x="335" y="15"/>
                    <a:pt x="335" y="15"/>
                    <a:pt x="335" y="15"/>
                  </a:cubicBezTo>
                  <a:cubicBezTo>
                    <a:pt x="334" y="15"/>
                    <a:pt x="336" y="15"/>
                    <a:pt x="336" y="15"/>
                  </a:cubicBezTo>
                  <a:cubicBezTo>
                    <a:pt x="337" y="15"/>
                    <a:pt x="337" y="15"/>
                    <a:pt x="337" y="15"/>
                  </a:cubicBezTo>
                  <a:cubicBezTo>
                    <a:pt x="337" y="15"/>
                    <a:pt x="337" y="15"/>
                    <a:pt x="337" y="15"/>
                  </a:cubicBezTo>
                  <a:cubicBezTo>
                    <a:pt x="337" y="15"/>
                    <a:pt x="339" y="15"/>
                    <a:pt x="339" y="16"/>
                  </a:cubicBezTo>
                  <a:cubicBezTo>
                    <a:pt x="339" y="15"/>
                    <a:pt x="340" y="15"/>
                    <a:pt x="340" y="15"/>
                  </a:cubicBezTo>
                  <a:cubicBezTo>
                    <a:pt x="340" y="16"/>
                    <a:pt x="342" y="16"/>
                    <a:pt x="342" y="16"/>
                  </a:cubicBezTo>
                  <a:cubicBezTo>
                    <a:pt x="343" y="16"/>
                    <a:pt x="344" y="16"/>
                    <a:pt x="344" y="16"/>
                  </a:cubicBezTo>
                  <a:cubicBezTo>
                    <a:pt x="343" y="16"/>
                    <a:pt x="345" y="16"/>
                    <a:pt x="345" y="16"/>
                  </a:cubicBezTo>
                  <a:cubicBezTo>
                    <a:pt x="346" y="16"/>
                    <a:pt x="348" y="16"/>
                    <a:pt x="349" y="16"/>
                  </a:cubicBezTo>
                  <a:cubicBezTo>
                    <a:pt x="350" y="17"/>
                    <a:pt x="351" y="16"/>
                    <a:pt x="351" y="17"/>
                  </a:cubicBezTo>
                  <a:cubicBezTo>
                    <a:pt x="350" y="17"/>
                    <a:pt x="349" y="17"/>
                    <a:pt x="348" y="17"/>
                  </a:cubicBezTo>
                  <a:cubicBezTo>
                    <a:pt x="349" y="17"/>
                    <a:pt x="352" y="17"/>
                    <a:pt x="353" y="17"/>
                  </a:cubicBezTo>
                  <a:cubicBezTo>
                    <a:pt x="355" y="18"/>
                    <a:pt x="357" y="18"/>
                    <a:pt x="359" y="18"/>
                  </a:cubicBezTo>
                  <a:cubicBezTo>
                    <a:pt x="360" y="18"/>
                    <a:pt x="361" y="19"/>
                    <a:pt x="362" y="19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4" y="19"/>
                    <a:pt x="365" y="19"/>
                    <a:pt x="366" y="19"/>
                  </a:cubicBezTo>
                  <a:cubicBezTo>
                    <a:pt x="367" y="19"/>
                    <a:pt x="368" y="19"/>
                    <a:pt x="369" y="20"/>
                  </a:cubicBezTo>
                  <a:cubicBezTo>
                    <a:pt x="370" y="19"/>
                    <a:pt x="370" y="20"/>
                    <a:pt x="371" y="20"/>
                  </a:cubicBezTo>
                  <a:cubicBezTo>
                    <a:pt x="371" y="20"/>
                    <a:pt x="373" y="19"/>
                    <a:pt x="372" y="20"/>
                  </a:cubicBezTo>
                  <a:cubicBezTo>
                    <a:pt x="372" y="20"/>
                    <a:pt x="374" y="20"/>
                    <a:pt x="374" y="20"/>
                  </a:cubicBezTo>
                  <a:cubicBezTo>
                    <a:pt x="374" y="20"/>
                    <a:pt x="374" y="20"/>
                    <a:pt x="374" y="21"/>
                  </a:cubicBezTo>
                  <a:cubicBezTo>
                    <a:pt x="374" y="20"/>
                    <a:pt x="375" y="20"/>
                    <a:pt x="375" y="20"/>
                  </a:cubicBezTo>
                  <a:cubicBezTo>
                    <a:pt x="375" y="20"/>
                    <a:pt x="375" y="20"/>
                    <a:pt x="375" y="21"/>
                  </a:cubicBezTo>
                  <a:cubicBezTo>
                    <a:pt x="375" y="21"/>
                    <a:pt x="376" y="21"/>
                    <a:pt x="376" y="21"/>
                  </a:cubicBezTo>
                  <a:cubicBezTo>
                    <a:pt x="377" y="20"/>
                    <a:pt x="378" y="21"/>
                    <a:pt x="378" y="21"/>
                  </a:cubicBezTo>
                  <a:cubicBezTo>
                    <a:pt x="379" y="20"/>
                    <a:pt x="380" y="21"/>
                    <a:pt x="381" y="21"/>
                  </a:cubicBezTo>
                  <a:cubicBezTo>
                    <a:pt x="381" y="21"/>
                    <a:pt x="381" y="22"/>
                    <a:pt x="381" y="22"/>
                  </a:cubicBezTo>
                  <a:cubicBezTo>
                    <a:pt x="380" y="21"/>
                    <a:pt x="379" y="21"/>
                    <a:pt x="379" y="21"/>
                  </a:cubicBezTo>
                  <a:cubicBezTo>
                    <a:pt x="378" y="21"/>
                    <a:pt x="379" y="21"/>
                    <a:pt x="378" y="21"/>
                  </a:cubicBezTo>
                  <a:cubicBezTo>
                    <a:pt x="378" y="21"/>
                    <a:pt x="378" y="21"/>
                    <a:pt x="378" y="21"/>
                  </a:cubicBezTo>
                  <a:cubicBezTo>
                    <a:pt x="377" y="21"/>
                    <a:pt x="376" y="21"/>
                    <a:pt x="375" y="21"/>
                  </a:cubicBezTo>
                  <a:cubicBezTo>
                    <a:pt x="375" y="20"/>
                    <a:pt x="374" y="21"/>
                    <a:pt x="373" y="21"/>
                  </a:cubicBezTo>
                  <a:cubicBezTo>
                    <a:pt x="372" y="21"/>
                    <a:pt x="372" y="21"/>
                    <a:pt x="372" y="21"/>
                  </a:cubicBezTo>
                  <a:cubicBezTo>
                    <a:pt x="372" y="20"/>
                    <a:pt x="370" y="21"/>
                    <a:pt x="369" y="20"/>
                  </a:cubicBezTo>
                  <a:cubicBezTo>
                    <a:pt x="367" y="20"/>
                    <a:pt x="366" y="20"/>
                    <a:pt x="364" y="20"/>
                  </a:cubicBezTo>
                  <a:cubicBezTo>
                    <a:pt x="364" y="20"/>
                    <a:pt x="364" y="20"/>
                    <a:pt x="364" y="20"/>
                  </a:cubicBezTo>
                  <a:cubicBezTo>
                    <a:pt x="361" y="19"/>
                    <a:pt x="358" y="19"/>
                    <a:pt x="356" y="19"/>
                  </a:cubicBezTo>
                  <a:cubicBezTo>
                    <a:pt x="355" y="19"/>
                    <a:pt x="355" y="19"/>
                    <a:pt x="354" y="19"/>
                  </a:cubicBezTo>
                  <a:cubicBezTo>
                    <a:pt x="353" y="19"/>
                    <a:pt x="353" y="19"/>
                    <a:pt x="353" y="19"/>
                  </a:cubicBezTo>
                  <a:cubicBezTo>
                    <a:pt x="353" y="19"/>
                    <a:pt x="352" y="19"/>
                    <a:pt x="351" y="18"/>
                  </a:cubicBezTo>
                  <a:cubicBezTo>
                    <a:pt x="350" y="18"/>
                    <a:pt x="350" y="19"/>
                    <a:pt x="349" y="18"/>
                  </a:cubicBezTo>
                  <a:cubicBezTo>
                    <a:pt x="348" y="18"/>
                    <a:pt x="347" y="18"/>
                    <a:pt x="347" y="18"/>
                  </a:cubicBezTo>
                  <a:cubicBezTo>
                    <a:pt x="347" y="18"/>
                    <a:pt x="347" y="18"/>
                    <a:pt x="347" y="18"/>
                  </a:cubicBezTo>
                  <a:cubicBezTo>
                    <a:pt x="346" y="18"/>
                    <a:pt x="344" y="18"/>
                    <a:pt x="343" y="18"/>
                  </a:cubicBezTo>
                  <a:cubicBezTo>
                    <a:pt x="343" y="18"/>
                    <a:pt x="342" y="17"/>
                    <a:pt x="341" y="18"/>
                  </a:cubicBezTo>
                  <a:cubicBezTo>
                    <a:pt x="340" y="18"/>
                    <a:pt x="339" y="17"/>
                    <a:pt x="338" y="17"/>
                  </a:cubicBezTo>
                  <a:cubicBezTo>
                    <a:pt x="338" y="17"/>
                    <a:pt x="338" y="17"/>
                    <a:pt x="338" y="17"/>
                  </a:cubicBezTo>
                  <a:cubicBezTo>
                    <a:pt x="336" y="18"/>
                    <a:pt x="335" y="17"/>
                    <a:pt x="333" y="17"/>
                  </a:cubicBezTo>
                  <a:cubicBezTo>
                    <a:pt x="332" y="17"/>
                    <a:pt x="331" y="17"/>
                    <a:pt x="331" y="17"/>
                  </a:cubicBezTo>
                  <a:cubicBezTo>
                    <a:pt x="330" y="17"/>
                    <a:pt x="330" y="17"/>
                    <a:pt x="330" y="17"/>
                  </a:cubicBezTo>
                  <a:cubicBezTo>
                    <a:pt x="330" y="17"/>
                    <a:pt x="328" y="17"/>
                    <a:pt x="328" y="17"/>
                  </a:cubicBezTo>
                  <a:cubicBezTo>
                    <a:pt x="328" y="17"/>
                    <a:pt x="327" y="17"/>
                    <a:pt x="326" y="17"/>
                  </a:cubicBezTo>
                  <a:cubicBezTo>
                    <a:pt x="326" y="16"/>
                    <a:pt x="325" y="16"/>
                    <a:pt x="325" y="16"/>
                  </a:cubicBezTo>
                  <a:cubicBezTo>
                    <a:pt x="324" y="16"/>
                    <a:pt x="324" y="16"/>
                    <a:pt x="324" y="16"/>
                  </a:cubicBezTo>
                  <a:cubicBezTo>
                    <a:pt x="324" y="16"/>
                    <a:pt x="323" y="17"/>
                    <a:pt x="322" y="16"/>
                  </a:cubicBezTo>
                  <a:cubicBezTo>
                    <a:pt x="321" y="16"/>
                    <a:pt x="320" y="16"/>
                    <a:pt x="320" y="16"/>
                  </a:cubicBezTo>
                  <a:cubicBezTo>
                    <a:pt x="319" y="16"/>
                    <a:pt x="319" y="16"/>
                    <a:pt x="319" y="16"/>
                  </a:cubicBezTo>
                  <a:cubicBezTo>
                    <a:pt x="318" y="16"/>
                    <a:pt x="317" y="16"/>
                    <a:pt x="316" y="16"/>
                  </a:cubicBezTo>
                  <a:cubicBezTo>
                    <a:pt x="312" y="15"/>
                    <a:pt x="308" y="15"/>
                    <a:pt x="304" y="14"/>
                  </a:cubicBezTo>
                  <a:cubicBezTo>
                    <a:pt x="302" y="15"/>
                    <a:pt x="300" y="14"/>
                    <a:pt x="298" y="14"/>
                  </a:cubicBezTo>
                  <a:cubicBezTo>
                    <a:pt x="298" y="14"/>
                    <a:pt x="296" y="14"/>
                    <a:pt x="296" y="14"/>
                  </a:cubicBezTo>
                  <a:cubicBezTo>
                    <a:pt x="295" y="14"/>
                    <a:pt x="295" y="14"/>
                    <a:pt x="295" y="14"/>
                  </a:cubicBezTo>
                  <a:cubicBezTo>
                    <a:pt x="295" y="14"/>
                    <a:pt x="295" y="14"/>
                    <a:pt x="295" y="14"/>
                  </a:cubicBezTo>
                  <a:cubicBezTo>
                    <a:pt x="293" y="14"/>
                    <a:pt x="291" y="14"/>
                    <a:pt x="289" y="13"/>
                  </a:cubicBezTo>
                  <a:cubicBezTo>
                    <a:pt x="289" y="13"/>
                    <a:pt x="288" y="13"/>
                    <a:pt x="288" y="13"/>
                  </a:cubicBezTo>
                  <a:cubicBezTo>
                    <a:pt x="287" y="13"/>
                    <a:pt x="286" y="13"/>
                    <a:pt x="285" y="13"/>
                  </a:cubicBezTo>
                  <a:cubicBezTo>
                    <a:pt x="286" y="14"/>
                    <a:pt x="287" y="13"/>
                    <a:pt x="288" y="14"/>
                  </a:cubicBezTo>
                  <a:cubicBezTo>
                    <a:pt x="291" y="14"/>
                    <a:pt x="293" y="14"/>
                    <a:pt x="295" y="14"/>
                  </a:cubicBezTo>
                  <a:cubicBezTo>
                    <a:pt x="296" y="14"/>
                    <a:pt x="296" y="14"/>
                    <a:pt x="296" y="14"/>
                  </a:cubicBezTo>
                  <a:cubicBezTo>
                    <a:pt x="297" y="15"/>
                    <a:pt x="299" y="15"/>
                    <a:pt x="300" y="15"/>
                  </a:cubicBezTo>
                  <a:cubicBezTo>
                    <a:pt x="302" y="15"/>
                    <a:pt x="305" y="16"/>
                    <a:pt x="307" y="16"/>
                  </a:cubicBezTo>
                  <a:cubicBezTo>
                    <a:pt x="307" y="16"/>
                    <a:pt x="308" y="16"/>
                    <a:pt x="308" y="16"/>
                  </a:cubicBezTo>
                  <a:cubicBezTo>
                    <a:pt x="310" y="16"/>
                    <a:pt x="311" y="16"/>
                    <a:pt x="313" y="16"/>
                  </a:cubicBezTo>
                  <a:cubicBezTo>
                    <a:pt x="315" y="16"/>
                    <a:pt x="317" y="17"/>
                    <a:pt x="319" y="17"/>
                  </a:cubicBezTo>
                  <a:cubicBezTo>
                    <a:pt x="320" y="17"/>
                    <a:pt x="321" y="17"/>
                    <a:pt x="322" y="17"/>
                  </a:cubicBezTo>
                  <a:cubicBezTo>
                    <a:pt x="323" y="17"/>
                    <a:pt x="324" y="17"/>
                    <a:pt x="325" y="18"/>
                  </a:cubicBezTo>
                  <a:cubicBezTo>
                    <a:pt x="325" y="18"/>
                    <a:pt x="327" y="18"/>
                    <a:pt x="326" y="18"/>
                  </a:cubicBezTo>
                  <a:cubicBezTo>
                    <a:pt x="327" y="18"/>
                    <a:pt x="328" y="18"/>
                    <a:pt x="329" y="19"/>
                  </a:cubicBezTo>
                  <a:cubicBezTo>
                    <a:pt x="332" y="19"/>
                    <a:pt x="335" y="19"/>
                    <a:pt x="338" y="20"/>
                  </a:cubicBezTo>
                  <a:cubicBezTo>
                    <a:pt x="339" y="20"/>
                    <a:pt x="339" y="19"/>
                    <a:pt x="339" y="20"/>
                  </a:cubicBezTo>
                  <a:cubicBezTo>
                    <a:pt x="339" y="20"/>
                    <a:pt x="339" y="20"/>
                    <a:pt x="339" y="20"/>
                  </a:cubicBezTo>
                  <a:cubicBezTo>
                    <a:pt x="335" y="20"/>
                    <a:pt x="331" y="19"/>
                    <a:pt x="327" y="19"/>
                  </a:cubicBezTo>
                  <a:cubicBezTo>
                    <a:pt x="322" y="18"/>
                    <a:pt x="317" y="18"/>
                    <a:pt x="312" y="17"/>
                  </a:cubicBezTo>
                  <a:cubicBezTo>
                    <a:pt x="313" y="17"/>
                    <a:pt x="313" y="17"/>
                    <a:pt x="313" y="17"/>
                  </a:cubicBezTo>
                  <a:cubicBezTo>
                    <a:pt x="328" y="19"/>
                    <a:pt x="343" y="21"/>
                    <a:pt x="358" y="22"/>
                  </a:cubicBezTo>
                  <a:cubicBezTo>
                    <a:pt x="344" y="21"/>
                    <a:pt x="330" y="20"/>
                    <a:pt x="316" y="18"/>
                  </a:cubicBezTo>
                  <a:cubicBezTo>
                    <a:pt x="314" y="17"/>
                    <a:pt x="310" y="17"/>
                    <a:pt x="308" y="17"/>
                  </a:cubicBezTo>
                  <a:cubicBezTo>
                    <a:pt x="308" y="17"/>
                    <a:pt x="308" y="17"/>
                    <a:pt x="308" y="17"/>
                  </a:cubicBezTo>
                  <a:cubicBezTo>
                    <a:pt x="312" y="18"/>
                    <a:pt x="316" y="18"/>
                    <a:pt x="319" y="19"/>
                  </a:cubicBezTo>
                  <a:cubicBezTo>
                    <a:pt x="319" y="19"/>
                    <a:pt x="319" y="19"/>
                    <a:pt x="319" y="19"/>
                  </a:cubicBezTo>
                  <a:cubicBezTo>
                    <a:pt x="320" y="19"/>
                    <a:pt x="320" y="19"/>
                    <a:pt x="321" y="19"/>
                  </a:cubicBezTo>
                  <a:cubicBezTo>
                    <a:pt x="321" y="19"/>
                    <a:pt x="321" y="19"/>
                    <a:pt x="322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1" y="19"/>
                    <a:pt x="321" y="19"/>
                    <a:pt x="321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3" y="19"/>
                    <a:pt x="323" y="20"/>
                    <a:pt x="323" y="19"/>
                  </a:cubicBezTo>
                  <a:cubicBezTo>
                    <a:pt x="324" y="19"/>
                    <a:pt x="325" y="19"/>
                    <a:pt x="325" y="19"/>
                  </a:cubicBezTo>
                  <a:cubicBezTo>
                    <a:pt x="325" y="20"/>
                    <a:pt x="324" y="19"/>
                    <a:pt x="323" y="19"/>
                  </a:cubicBezTo>
                  <a:cubicBezTo>
                    <a:pt x="323" y="19"/>
                    <a:pt x="323" y="19"/>
                    <a:pt x="323" y="19"/>
                  </a:cubicBezTo>
                  <a:cubicBezTo>
                    <a:pt x="327" y="20"/>
                    <a:pt x="331" y="20"/>
                    <a:pt x="335" y="21"/>
                  </a:cubicBezTo>
                  <a:cubicBezTo>
                    <a:pt x="336" y="21"/>
                    <a:pt x="337" y="21"/>
                    <a:pt x="337" y="21"/>
                  </a:cubicBezTo>
                  <a:cubicBezTo>
                    <a:pt x="345" y="22"/>
                    <a:pt x="352" y="22"/>
                    <a:pt x="360" y="23"/>
                  </a:cubicBezTo>
                  <a:cubicBezTo>
                    <a:pt x="360" y="24"/>
                    <a:pt x="360" y="24"/>
                    <a:pt x="361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7" y="24"/>
                    <a:pt x="357" y="24"/>
                    <a:pt x="357" y="24"/>
                  </a:cubicBezTo>
                  <a:cubicBezTo>
                    <a:pt x="357" y="24"/>
                    <a:pt x="357" y="24"/>
                    <a:pt x="357" y="24"/>
                  </a:cubicBezTo>
                  <a:cubicBezTo>
                    <a:pt x="357" y="24"/>
                    <a:pt x="357" y="23"/>
                    <a:pt x="357" y="23"/>
                  </a:cubicBezTo>
                  <a:cubicBezTo>
                    <a:pt x="357" y="24"/>
                    <a:pt x="357" y="24"/>
                    <a:pt x="357" y="24"/>
                  </a:cubicBezTo>
                  <a:cubicBezTo>
                    <a:pt x="357" y="24"/>
                    <a:pt x="357" y="24"/>
                    <a:pt x="357" y="23"/>
                  </a:cubicBezTo>
                  <a:cubicBezTo>
                    <a:pt x="357" y="23"/>
                    <a:pt x="358" y="23"/>
                    <a:pt x="358" y="24"/>
                  </a:cubicBezTo>
                  <a:cubicBezTo>
                    <a:pt x="358" y="23"/>
                    <a:pt x="358" y="23"/>
                    <a:pt x="358" y="23"/>
                  </a:cubicBezTo>
                  <a:cubicBezTo>
                    <a:pt x="357" y="23"/>
                    <a:pt x="356" y="23"/>
                    <a:pt x="355" y="23"/>
                  </a:cubicBezTo>
                  <a:cubicBezTo>
                    <a:pt x="355" y="23"/>
                    <a:pt x="355" y="23"/>
                    <a:pt x="355" y="23"/>
                  </a:cubicBezTo>
                  <a:cubicBezTo>
                    <a:pt x="355" y="23"/>
                    <a:pt x="355" y="23"/>
                    <a:pt x="354" y="23"/>
                  </a:cubicBezTo>
                  <a:cubicBezTo>
                    <a:pt x="354" y="23"/>
                    <a:pt x="354" y="23"/>
                    <a:pt x="354" y="23"/>
                  </a:cubicBezTo>
                  <a:cubicBezTo>
                    <a:pt x="354" y="23"/>
                    <a:pt x="353" y="23"/>
                    <a:pt x="353" y="23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2" y="23"/>
                    <a:pt x="351" y="22"/>
                    <a:pt x="349" y="23"/>
                  </a:cubicBezTo>
                  <a:cubicBezTo>
                    <a:pt x="349" y="23"/>
                    <a:pt x="349" y="23"/>
                    <a:pt x="349" y="23"/>
                  </a:cubicBezTo>
                  <a:cubicBezTo>
                    <a:pt x="349" y="23"/>
                    <a:pt x="349" y="23"/>
                    <a:pt x="349" y="23"/>
                  </a:cubicBezTo>
                  <a:cubicBezTo>
                    <a:pt x="347" y="23"/>
                    <a:pt x="347" y="23"/>
                    <a:pt x="347" y="23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45" y="22"/>
                    <a:pt x="343" y="23"/>
                    <a:pt x="342" y="22"/>
                  </a:cubicBezTo>
                  <a:cubicBezTo>
                    <a:pt x="342" y="22"/>
                    <a:pt x="342" y="22"/>
                    <a:pt x="342" y="22"/>
                  </a:cubicBezTo>
                  <a:cubicBezTo>
                    <a:pt x="341" y="22"/>
                    <a:pt x="340" y="22"/>
                    <a:pt x="340" y="22"/>
                  </a:cubicBezTo>
                  <a:cubicBezTo>
                    <a:pt x="340" y="22"/>
                    <a:pt x="340" y="22"/>
                    <a:pt x="340" y="22"/>
                  </a:cubicBezTo>
                  <a:cubicBezTo>
                    <a:pt x="336" y="22"/>
                    <a:pt x="332" y="21"/>
                    <a:pt x="328" y="21"/>
                  </a:cubicBezTo>
                  <a:cubicBezTo>
                    <a:pt x="337" y="22"/>
                    <a:pt x="347" y="23"/>
                    <a:pt x="355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5"/>
                    <a:pt x="357" y="25"/>
                    <a:pt x="358" y="25"/>
                  </a:cubicBezTo>
                  <a:cubicBezTo>
                    <a:pt x="360" y="25"/>
                    <a:pt x="361" y="25"/>
                    <a:pt x="363" y="25"/>
                  </a:cubicBezTo>
                  <a:cubicBezTo>
                    <a:pt x="365" y="26"/>
                    <a:pt x="368" y="26"/>
                    <a:pt x="370" y="26"/>
                  </a:cubicBezTo>
                  <a:cubicBezTo>
                    <a:pt x="372" y="26"/>
                    <a:pt x="374" y="27"/>
                    <a:pt x="376" y="27"/>
                  </a:cubicBezTo>
                  <a:cubicBezTo>
                    <a:pt x="376" y="27"/>
                    <a:pt x="376" y="27"/>
                    <a:pt x="376" y="27"/>
                  </a:cubicBezTo>
                  <a:cubicBezTo>
                    <a:pt x="377" y="27"/>
                    <a:pt x="378" y="27"/>
                    <a:pt x="379" y="27"/>
                  </a:cubicBezTo>
                  <a:cubicBezTo>
                    <a:pt x="379" y="27"/>
                    <a:pt x="380" y="27"/>
                    <a:pt x="380" y="27"/>
                  </a:cubicBezTo>
                  <a:cubicBezTo>
                    <a:pt x="376" y="27"/>
                    <a:pt x="371" y="26"/>
                    <a:pt x="366" y="26"/>
                  </a:cubicBezTo>
                  <a:cubicBezTo>
                    <a:pt x="368" y="27"/>
                    <a:pt x="369" y="27"/>
                    <a:pt x="370" y="27"/>
                  </a:cubicBezTo>
                  <a:cubicBezTo>
                    <a:pt x="367" y="27"/>
                    <a:pt x="367" y="27"/>
                    <a:pt x="367" y="27"/>
                  </a:cubicBezTo>
                  <a:cubicBezTo>
                    <a:pt x="367" y="27"/>
                    <a:pt x="367" y="27"/>
                    <a:pt x="367" y="27"/>
                  </a:cubicBezTo>
                  <a:cubicBezTo>
                    <a:pt x="366" y="27"/>
                    <a:pt x="366" y="27"/>
                    <a:pt x="366" y="27"/>
                  </a:cubicBezTo>
                  <a:cubicBezTo>
                    <a:pt x="366" y="27"/>
                    <a:pt x="366" y="27"/>
                    <a:pt x="366" y="27"/>
                  </a:cubicBezTo>
                  <a:cubicBezTo>
                    <a:pt x="364" y="26"/>
                    <a:pt x="362" y="26"/>
                    <a:pt x="359" y="26"/>
                  </a:cubicBezTo>
                  <a:cubicBezTo>
                    <a:pt x="357" y="26"/>
                    <a:pt x="357" y="25"/>
                    <a:pt x="355" y="25"/>
                  </a:cubicBezTo>
                  <a:cubicBezTo>
                    <a:pt x="355" y="25"/>
                    <a:pt x="354" y="25"/>
                    <a:pt x="354" y="25"/>
                  </a:cubicBezTo>
                  <a:cubicBezTo>
                    <a:pt x="354" y="25"/>
                    <a:pt x="354" y="25"/>
                    <a:pt x="354" y="25"/>
                  </a:cubicBezTo>
                  <a:cubicBezTo>
                    <a:pt x="354" y="25"/>
                    <a:pt x="354" y="25"/>
                    <a:pt x="354" y="25"/>
                  </a:cubicBezTo>
                  <a:cubicBezTo>
                    <a:pt x="352" y="25"/>
                    <a:pt x="351" y="25"/>
                    <a:pt x="349" y="25"/>
                  </a:cubicBezTo>
                  <a:cubicBezTo>
                    <a:pt x="350" y="25"/>
                    <a:pt x="350" y="25"/>
                    <a:pt x="350" y="25"/>
                  </a:cubicBezTo>
                  <a:cubicBezTo>
                    <a:pt x="349" y="25"/>
                    <a:pt x="349" y="25"/>
                    <a:pt x="349" y="25"/>
                  </a:cubicBezTo>
                  <a:cubicBezTo>
                    <a:pt x="350" y="25"/>
                    <a:pt x="351" y="26"/>
                    <a:pt x="352" y="25"/>
                  </a:cubicBezTo>
                  <a:cubicBezTo>
                    <a:pt x="351" y="25"/>
                    <a:pt x="351" y="25"/>
                    <a:pt x="351" y="25"/>
                  </a:cubicBezTo>
                  <a:cubicBezTo>
                    <a:pt x="352" y="25"/>
                    <a:pt x="352" y="25"/>
                    <a:pt x="353" y="25"/>
                  </a:cubicBezTo>
                  <a:cubicBezTo>
                    <a:pt x="353" y="26"/>
                    <a:pt x="352" y="25"/>
                    <a:pt x="352" y="25"/>
                  </a:cubicBezTo>
                  <a:cubicBezTo>
                    <a:pt x="352" y="26"/>
                    <a:pt x="353" y="25"/>
                    <a:pt x="354" y="26"/>
                  </a:cubicBezTo>
                  <a:cubicBezTo>
                    <a:pt x="355" y="26"/>
                    <a:pt x="357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9" y="27"/>
                    <a:pt x="360" y="26"/>
                    <a:pt x="360" y="27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62" y="26"/>
                    <a:pt x="364" y="26"/>
                    <a:pt x="365" y="27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4" y="27"/>
                    <a:pt x="366" y="27"/>
                    <a:pt x="368" y="27"/>
                  </a:cubicBezTo>
                  <a:cubicBezTo>
                    <a:pt x="371" y="28"/>
                    <a:pt x="374" y="28"/>
                    <a:pt x="377" y="28"/>
                  </a:cubicBezTo>
                  <a:cubicBezTo>
                    <a:pt x="365" y="27"/>
                    <a:pt x="354" y="26"/>
                    <a:pt x="342" y="25"/>
                  </a:cubicBezTo>
                  <a:cubicBezTo>
                    <a:pt x="342" y="25"/>
                    <a:pt x="342" y="25"/>
                    <a:pt x="342" y="25"/>
                  </a:cubicBezTo>
                  <a:cubicBezTo>
                    <a:pt x="342" y="25"/>
                    <a:pt x="342" y="25"/>
                    <a:pt x="342" y="25"/>
                  </a:cubicBezTo>
                  <a:cubicBezTo>
                    <a:pt x="340" y="25"/>
                    <a:pt x="338" y="24"/>
                    <a:pt x="337" y="25"/>
                  </a:cubicBezTo>
                  <a:cubicBezTo>
                    <a:pt x="336" y="24"/>
                    <a:pt x="335" y="24"/>
                    <a:pt x="334" y="24"/>
                  </a:cubicBezTo>
                  <a:cubicBezTo>
                    <a:pt x="333" y="24"/>
                    <a:pt x="331" y="24"/>
                    <a:pt x="330" y="24"/>
                  </a:cubicBezTo>
                  <a:cubicBezTo>
                    <a:pt x="331" y="24"/>
                    <a:pt x="331" y="24"/>
                    <a:pt x="331" y="24"/>
                  </a:cubicBezTo>
                  <a:cubicBezTo>
                    <a:pt x="345" y="26"/>
                    <a:pt x="360" y="27"/>
                    <a:pt x="374" y="29"/>
                  </a:cubicBezTo>
                  <a:cubicBezTo>
                    <a:pt x="374" y="30"/>
                    <a:pt x="374" y="30"/>
                    <a:pt x="374" y="30"/>
                  </a:cubicBezTo>
                  <a:cubicBezTo>
                    <a:pt x="375" y="30"/>
                    <a:pt x="376" y="29"/>
                    <a:pt x="376" y="30"/>
                  </a:cubicBezTo>
                  <a:cubicBezTo>
                    <a:pt x="377" y="30"/>
                    <a:pt x="378" y="30"/>
                    <a:pt x="379" y="30"/>
                  </a:cubicBezTo>
                  <a:cubicBezTo>
                    <a:pt x="379" y="30"/>
                    <a:pt x="379" y="30"/>
                    <a:pt x="379" y="30"/>
                  </a:cubicBezTo>
                  <a:cubicBezTo>
                    <a:pt x="377" y="30"/>
                    <a:pt x="376" y="30"/>
                    <a:pt x="375" y="30"/>
                  </a:cubicBezTo>
                  <a:cubicBezTo>
                    <a:pt x="373" y="29"/>
                    <a:pt x="371" y="30"/>
                    <a:pt x="369" y="29"/>
                  </a:cubicBezTo>
                  <a:cubicBezTo>
                    <a:pt x="367" y="30"/>
                    <a:pt x="365" y="29"/>
                    <a:pt x="362" y="29"/>
                  </a:cubicBezTo>
                  <a:cubicBezTo>
                    <a:pt x="362" y="29"/>
                    <a:pt x="362" y="29"/>
                    <a:pt x="362" y="29"/>
                  </a:cubicBezTo>
                  <a:cubicBezTo>
                    <a:pt x="368" y="30"/>
                    <a:pt x="373" y="30"/>
                    <a:pt x="378" y="31"/>
                  </a:cubicBezTo>
                  <a:cubicBezTo>
                    <a:pt x="377" y="31"/>
                    <a:pt x="374" y="31"/>
                    <a:pt x="373" y="31"/>
                  </a:cubicBezTo>
                  <a:cubicBezTo>
                    <a:pt x="369" y="30"/>
                    <a:pt x="366" y="30"/>
                    <a:pt x="362" y="30"/>
                  </a:cubicBezTo>
                  <a:cubicBezTo>
                    <a:pt x="361" y="29"/>
                    <a:pt x="360" y="29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1" y="30"/>
                    <a:pt x="365" y="30"/>
                    <a:pt x="368" y="31"/>
                  </a:cubicBezTo>
                  <a:cubicBezTo>
                    <a:pt x="368" y="31"/>
                    <a:pt x="369" y="31"/>
                    <a:pt x="369" y="31"/>
                  </a:cubicBezTo>
                  <a:cubicBezTo>
                    <a:pt x="370" y="31"/>
                    <a:pt x="371" y="31"/>
                    <a:pt x="372" y="31"/>
                  </a:cubicBezTo>
                  <a:cubicBezTo>
                    <a:pt x="372" y="31"/>
                    <a:pt x="372" y="31"/>
                    <a:pt x="372" y="31"/>
                  </a:cubicBezTo>
                  <a:cubicBezTo>
                    <a:pt x="372" y="31"/>
                    <a:pt x="374" y="31"/>
                    <a:pt x="374" y="31"/>
                  </a:cubicBezTo>
                  <a:cubicBezTo>
                    <a:pt x="375" y="31"/>
                    <a:pt x="376" y="32"/>
                    <a:pt x="375" y="32"/>
                  </a:cubicBezTo>
                  <a:cubicBezTo>
                    <a:pt x="379" y="33"/>
                    <a:pt x="383" y="33"/>
                    <a:pt x="387" y="34"/>
                  </a:cubicBezTo>
                  <a:cubicBezTo>
                    <a:pt x="386" y="34"/>
                    <a:pt x="386" y="33"/>
                    <a:pt x="385" y="34"/>
                  </a:cubicBezTo>
                  <a:cubicBezTo>
                    <a:pt x="387" y="34"/>
                    <a:pt x="389" y="34"/>
                    <a:pt x="391" y="34"/>
                  </a:cubicBezTo>
                  <a:cubicBezTo>
                    <a:pt x="388" y="34"/>
                    <a:pt x="388" y="34"/>
                    <a:pt x="388" y="34"/>
                  </a:cubicBezTo>
                  <a:cubicBezTo>
                    <a:pt x="388" y="34"/>
                    <a:pt x="388" y="34"/>
                    <a:pt x="388" y="34"/>
                  </a:cubicBezTo>
                  <a:cubicBezTo>
                    <a:pt x="389" y="35"/>
                    <a:pt x="391" y="35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3" y="35"/>
                    <a:pt x="394" y="36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8" y="35"/>
                    <a:pt x="398" y="36"/>
                  </a:cubicBezTo>
                  <a:cubicBezTo>
                    <a:pt x="398" y="36"/>
                    <a:pt x="398" y="36"/>
                    <a:pt x="398" y="36"/>
                  </a:cubicBezTo>
                  <a:cubicBezTo>
                    <a:pt x="398" y="36"/>
                    <a:pt x="398" y="36"/>
                    <a:pt x="398" y="36"/>
                  </a:cubicBezTo>
                  <a:cubicBezTo>
                    <a:pt x="398" y="36"/>
                    <a:pt x="398" y="36"/>
                    <a:pt x="398" y="36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7" y="37"/>
                    <a:pt x="398" y="37"/>
                    <a:pt x="397" y="37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8" y="37"/>
                    <a:pt x="398" y="37"/>
                    <a:pt x="399" y="38"/>
                  </a:cubicBezTo>
                  <a:cubicBezTo>
                    <a:pt x="398" y="38"/>
                    <a:pt x="397" y="37"/>
                    <a:pt x="397" y="38"/>
                  </a:cubicBezTo>
                  <a:cubicBezTo>
                    <a:pt x="397" y="38"/>
                    <a:pt x="397" y="38"/>
                    <a:pt x="398" y="38"/>
                  </a:cubicBezTo>
                  <a:cubicBezTo>
                    <a:pt x="397" y="38"/>
                    <a:pt x="397" y="38"/>
                    <a:pt x="397" y="38"/>
                  </a:cubicBezTo>
                  <a:cubicBezTo>
                    <a:pt x="398" y="39"/>
                    <a:pt x="399" y="38"/>
                    <a:pt x="399" y="39"/>
                  </a:cubicBezTo>
                  <a:cubicBezTo>
                    <a:pt x="399" y="39"/>
                    <a:pt x="400" y="39"/>
                    <a:pt x="400" y="39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400" y="38"/>
                    <a:pt x="400" y="39"/>
                    <a:pt x="402" y="39"/>
                  </a:cubicBezTo>
                  <a:cubicBezTo>
                    <a:pt x="402" y="39"/>
                    <a:pt x="402" y="39"/>
                    <a:pt x="402" y="39"/>
                  </a:cubicBezTo>
                  <a:cubicBezTo>
                    <a:pt x="402" y="39"/>
                    <a:pt x="402" y="39"/>
                    <a:pt x="402" y="39"/>
                  </a:cubicBezTo>
                  <a:cubicBezTo>
                    <a:pt x="403" y="39"/>
                    <a:pt x="403" y="39"/>
                    <a:pt x="404" y="39"/>
                  </a:cubicBezTo>
                  <a:cubicBezTo>
                    <a:pt x="404" y="39"/>
                    <a:pt x="404" y="38"/>
                    <a:pt x="404" y="38"/>
                  </a:cubicBezTo>
                  <a:cubicBezTo>
                    <a:pt x="404" y="38"/>
                    <a:pt x="405" y="38"/>
                    <a:pt x="405" y="38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39"/>
                    <a:pt x="408" y="39"/>
                    <a:pt x="409" y="39"/>
                  </a:cubicBezTo>
                  <a:cubicBezTo>
                    <a:pt x="409" y="39"/>
                    <a:pt x="409" y="39"/>
                    <a:pt x="409" y="39"/>
                  </a:cubicBezTo>
                  <a:cubicBezTo>
                    <a:pt x="409" y="39"/>
                    <a:pt x="409" y="39"/>
                    <a:pt x="409" y="39"/>
                  </a:cubicBezTo>
                  <a:cubicBezTo>
                    <a:pt x="410" y="39"/>
                    <a:pt x="410" y="39"/>
                    <a:pt x="411" y="39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2" y="39"/>
                    <a:pt x="411" y="40"/>
                    <a:pt x="412" y="40"/>
                  </a:cubicBezTo>
                  <a:cubicBezTo>
                    <a:pt x="413" y="40"/>
                    <a:pt x="413" y="40"/>
                    <a:pt x="413" y="40"/>
                  </a:cubicBezTo>
                  <a:cubicBezTo>
                    <a:pt x="412" y="40"/>
                    <a:pt x="414" y="40"/>
                    <a:pt x="414" y="40"/>
                  </a:cubicBezTo>
                  <a:cubicBezTo>
                    <a:pt x="414" y="40"/>
                    <a:pt x="415" y="41"/>
                    <a:pt x="415" y="40"/>
                  </a:cubicBezTo>
                  <a:cubicBezTo>
                    <a:pt x="416" y="41"/>
                    <a:pt x="417" y="40"/>
                    <a:pt x="417" y="41"/>
                  </a:cubicBezTo>
                  <a:cubicBezTo>
                    <a:pt x="417" y="41"/>
                    <a:pt x="418" y="41"/>
                    <a:pt x="418" y="41"/>
                  </a:cubicBezTo>
                  <a:cubicBezTo>
                    <a:pt x="419" y="41"/>
                    <a:pt x="419" y="41"/>
                    <a:pt x="419" y="41"/>
                  </a:cubicBezTo>
                  <a:cubicBezTo>
                    <a:pt x="419" y="41"/>
                    <a:pt x="419" y="41"/>
                    <a:pt x="419" y="41"/>
                  </a:cubicBezTo>
                  <a:cubicBezTo>
                    <a:pt x="419" y="41"/>
                    <a:pt x="419" y="41"/>
                    <a:pt x="419" y="42"/>
                  </a:cubicBezTo>
                  <a:cubicBezTo>
                    <a:pt x="420" y="41"/>
                    <a:pt x="420" y="41"/>
                    <a:pt x="420" y="41"/>
                  </a:cubicBezTo>
                  <a:cubicBezTo>
                    <a:pt x="420" y="42"/>
                    <a:pt x="420" y="42"/>
                    <a:pt x="420" y="42"/>
                  </a:cubicBezTo>
                  <a:cubicBezTo>
                    <a:pt x="421" y="41"/>
                    <a:pt x="421" y="41"/>
                    <a:pt x="421" y="42"/>
                  </a:cubicBezTo>
                  <a:cubicBezTo>
                    <a:pt x="421" y="41"/>
                    <a:pt x="422" y="41"/>
                    <a:pt x="423" y="42"/>
                  </a:cubicBezTo>
                  <a:cubicBezTo>
                    <a:pt x="423" y="42"/>
                    <a:pt x="424" y="42"/>
                    <a:pt x="424" y="42"/>
                  </a:cubicBezTo>
                  <a:cubicBezTo>
                    <a:pt x="424" y="42"/>
                    <a:pt x="424" y="42"/>
                    <a:pt x="424" y="42"/>
                  </a:cubicBezTo>
                  <a:cubicBezTo>
                    <a:pt x="425" y="42"/>
                    <a:pt x="427" y="43"/>
                    <a:pt x="428" y="43"/>
                  </a:cubicBezTo>
                  <a:cubicBezTo>
                    <a:pt x="428" y="43"/>
                    <a:pt x="429" y="43"/>
                    <a:pt x="429" y="43"/>
                  </a:cubicBezTo>
                  <a:cubicBezTo>
                    <a:pt x="428" y="43"/>
                    <a:pt x="427" y="43"/>
                    <a:pt x="427" y="43"/>
                  </a:cubicBezTo>
                  <a:cubicBezTo>
                    <a:pt x="427" y="43"/>
                    <a:pt x="425" y="43"/>
                    <a:pt x="425" y="43"/>
                  </a:cubicBezTo>
                  <a:cubicBezTo>
                    <a:pt x="424" y="42"/>
                    <a:pt x="423" y="43"/>
                    <a:pt x="422" y="42"/>
                  </a:cubicBezTo>
                  <a:cubicBezTo>
                    <a:pt x="419" y="42"/>
                    <a:pt x="416" y="42"/>
                    <a:pt x="413" y="41"/>
                  </a:cubicBezTo>
                  <a:cubicBezTo>
                    <a:pt x="411" y="41"/>
                    <a:pt x="409" y="41"/>
                    <a:pt x="406" y="40"/>
                  </a:cubicBezTo>
                  <a:cubicBezTo>
                    <a:pt x="406" y="40"/>
                    <a:pt x="406" y="40"/>
                    <a:pt x="406" y="40"/>
                  </a:cubicBezTo>
                  <a:cubicBezTo>
                    <a:pt x="406" y="40"/>
                    <a:pt x="405" y="41"/>
                    <a:pt x="404" y="40"/>
                  </a:cubicBezTo>
                  <a:cubicBezTo>
                    <a:pt x="403" y="40"/>
                    <a:pt x="403" y="40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1" y="40"/>
                    <a:pt x="400" y="40"/>
                  </a:cubicBezTo>
                  <a:cubicBezTo>
                    <a:pt x="400" y="40"/>
                    <a:pt x="400" y="40"/>
                    <a:pt x="400" y="40"/>
                  </a:cubicBezTo>
                  <a:cubicBezTo>
                    <a:pt x="399" y="40"/>
                    <a:pt x="399" y="40"/>
                    <a:pt x="399" y="40"/>
                  </a:cubicBezTo>
                  <a:cubicBezTo>
                    <a:pt x="400" y="40"/>
                    <a:pt x="400" y="40"/>
                    <a:pt x="400" y="40"/>
                  </a:cubicBezTo>
                  <a:cubicBezTo>
                    <a:pt x="399" y="39"/>
                    <a:pt x="398" y="40"/>
                    <a:pt x="398" y="39"/>
                  </a:cubicBezTo>
                  <a:cubicBezTo>
                    <a:pt x="397" y="39"/>
                    <a:pt x="397" y="39"/>
                    <a:pt x="397" y="39"/>
                  </a:cubicBezTo>
                  <a:cubicBezTo>
                    <a:pt x="397" y="40"/>
                    <a:pt x="398" y="39"/>
                    <a:pt x="398" y="39"/>
                  </a:cubicBezTo>
                  <a:cubicBezTo>
                    <a:pt x="398" y="39"/>
                    <a:pt x="398" y="39"/>
                    <a:pt x="398" y="39"/>
                  </a:cubicBezTo>
                  <a:cubicBezTo>
                    <a:pt x="398" y="39"/>
                    <a:pt x="398" y="39"/>
                    <a:pt x="398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5" y="39"/>
                    <a:pt x="393" y="39"/>
                    <a:pt x="390" y="39"/>
                  </a:cubicBezTo>
                  <a:cubicBezTo>
                    <a:pt x="391" y="40"/>
                    <a:pt x="393" y="40"/>
                    <a:pt x="395" y="40"/>
                  </a:cubicBezTo>
                  <a:cubicBezTo>
                    <a:pt x="395" y="41"/>
                    <a:pt x="396" y="40"/>
                    <a:pt x="396" y="41"/>
                  </a:cubicBezTo>
                  <a:cubicBezTo>
                    <a:pt x="397" y="41"/>
                    <a:pt x="398" y="41"/>
                    <a:pt x="398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399" y="41"/>
                    <a:pt x="399" y="41"/>
                    <a:pt x="399" y="41"/>
                  </a:cubicBezTo>
                  <a:cubicBezTo>
                    <a:pt x="399" y="41"/>
                    <a:pt x="399" y="41"/>
                    <a:pt x="399" y="41"/>
                  </a:cubicBezTo>
                  <a:cubicBezTo>
                    <a:pt x="399" y="41"/>
                    <a:pt x="399" y="41"/>
                    <a:pt x="399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402" y="42"/>
                    <a:pt x="404" y="42"/>
                    <a:pt x="406" y="42"/>
                  </a:cubicBezTo>
                  <a:cubicBezTo>
                    <a:pt x="406" y="42"/>
                    <a:pt x="406" y="42"/>
                    <a:pt x="406" y="42"/>
                  </a:cubicBezTo>
                  <a:cubicBezTo>
                    <a:pt x="407" y="42"/>
                    <a:pt x="408" y="42"/>
                    <a:pt x="409" y="42"/>
                  </a:cubicBezTo>
                  <a:cubicBezTo>
                    <a:pt x="410" y="43"/>
                    <a:pt x="412" y="43"/>
                    <a:pt x="413" y="43"/>
                  </a:cubicBezTo>
                  <a:cubicBezTo>
                    <a:pt x="414" y="43"/>
                    <a:pt x="414" y="44"/>
                    <a:pt x="415" y="43"/>
                  </a:cubicBezTo>
                  <a:cubicBezTo>
                    <a:pt x="416" y="43"/>
                    <a:pt x="416" y="44"/>
                    <a:pt x="417" y="44"/>
                  </a:cubicBezTo>
                  <a:cubicBezTo>
                    <a:pt x="417" y="44"/>
                    <a:pt x="417" y="44"/>
                    <a:pt x="417" y="44"/>
                  </a:cubicBezTo>
                  <a:cubicBezTo>
                    <a:pt x="418" y="44"/>
                    <a:pt x="419" y="44"/>
                    <a:pt x="420" y="44"/>
                  </a:cubicBezTo>
                  <a:cubicBezTo>
                    <a:pt x="420" y="45"/>
                    <a:pt x="420" y="45"/>
                    <a:pt x="420" y="45"/>
                  </a:cubicBezTo>
                  <a:cubicBezTo>
                    <a:pt x="421" y="44"/>
                    <a:pt x="422" y="45"/>
                    <a:pt x="423" y="45"/>
                  </a:cubicBezTo>
                  <a:cubicBezTo>
                    <a:pt x="425" y="45"/>
                    <a:pt x="427" y="45"/>
                    <a:pt x="428" y="46"/>
                  </a:cubicBezTo>
                  <a:cubicBezTo>
                    <a:pt x="429" y="46"/>
                    <a:pt x="429" y="46"/>
                    <a:pt x="429" y="46"/>
                  </a:cubicBezTo>
                  <a:cubicBezTo>
                    <a:pt x="428" y="46"/>
                    <a:pt x="427" y="46"/>
                    <a:pt x="426" y="45"/>
                  </a:cubicBezTo>
                  <a:cubicBezTo>
                    <a:pt x="423" y="45"/>
                    <a:pt x="421" y="45"/>
                    <a:pt x="419" y="45"/>
                  </a:cubicBezTo>
                  <a:cubicBezTo>
                    <a:pt x="418" y="44"/>
                    <a:pt x="417" y="44"/>
                    <a:pt x="416" y="44"/>
                  </a:cubicBezTo>
                  <a:cubicBezTo>
                    <a:pt x="415" y="44"/>
                    <a:pt x="415" y="44"/>
                    <a:pt x="414" y="44"/>
                  </a:cubicBezTo>
                  <a:cubicBezTo>
                    <a:pt x="414" y="44"/>
                    <a:pt x="413" y="44"/>
                    <a:pt x="413" y="44"/>
                  </a:cubicBezTo>
                  <a:cubicBezTo>
                    <a:pt x="413" y="44"/>
                    <a:pt x="412" y="43"/>
                    <a:pt x="412" y="44"/>
                  </a:cubicBezTo>
                  <a:cubicBezTo>
                    <a:pt x="410" y="43"/>
                    <a:pt x="409" y="43"/>
                    <a:pt x="407" y="43"/>
                  </a:cubicBezTo>
                  <a:cubicBezTo>
                    <a:pt x="406" y="43"/>
                    <a:pt x="406" y="43"/>
                    <a:pt x="406" y="43"/>
                  </a:cubicBezTo>
                  <a:cubicBezTo>
                    <a:pt x="405" y="43"/>
                    <a:pt x="404" y="43"/>
                    <a:pt x="402" y="43"/>
                  </a:cubicBezTo>
                  <a:cubicBezTo>
                    <a:pt x="408" y="44"/>
                    <a:pt x="415" y="45"/>
                    <a:pt x="421" y="46"/>
                  </a:cubicBezTo>
                  <a:cubicBezTo>
                    <a:pt x="421" y="46"/>
                    <a:pt x="421" y="46"/>
                    <a:pt x="421" y="46"/>
                  </a:cubicBezTo>
                  <a:cubicBezTo>
                    <a:pt x="421" y="46"/>
                    <a:pt x="423" y="46"/>
                    <a:pt x="423" y="47"/>
                  </a:cubicBezTo>
                  <a:cubicBezTo>
                    <a:pt x="423" y="47"/>
                    <a:pt x="422" y="46"/>
                    <a:pt x="421" y="47"/>
                  </a:cubicBezTo>
                  <a:cubicBezTo>
                    <a:pt x="416" y="46"/>
                    <a:pt x="416" y="46"/>
                    <a:pt x="416" y="46"/>
                  </a:cubicBezTo>
                  <a:cubicBezTo>
                    <a:pt x="415" y="46"/>
                    <a:pt x="413" y="46"/>
                    <a:pt x="412" y="46"/>
                  </a:cubicBezTo>
                  <a:cubicBezTo>
                    <a:pt x="411" y="46"/>
                    <a:pt x="409" y="46"/>
                    <a:pt x="409" y="45"/>
                  </a:cubicBezTo>
                  <a:cubicBezTo>
                    <a:pt x="404" y="45"/>
                    <a:pt x="399" y="44"/>
                    <a:pt x="395" y="44"/>
                  </a:cubicBezTo>
                  <a:cubicBezTo>
                    <a:pt x="395" y="44"/>
                    <a:pt x="395" y="44"/>
                    <a:pt x="395" y="44"/>
                  </a:cubicBezTo>
                  <a:cubicBezTo>
                    <a:pt x="398" y="44"/>
                    <a:pt x="400" y="44"/>
                    <a:pt x="403" y="45"/>
                  </a:cubicBezTo>
                  <a:cubicBezTo>
                    <a:pt x="408" y="46"/>
                    <a:pt x="414" y="46"/>
                    <a:pt x="419" y="47"/>
                  </a:cubicBezTo>
                  <a:cubicBezTo>
                    <a:pt x="415" y="47"/>
                    <a:pt x="412" y="47"/>
                    <a:pt x="408" y="46"/>
                  </a:cubicBezTo>
                  <a:cubicBezTo>
                    <a:pt x="408" y="47"/>
                    <a:pt x="409" y="47"/>
                    <a:pt x="410" y="47"/>
                  </a:cubicBezTo>
                  <a:cubicBezTo>
                    <a:pt x="407" y="47"/>
                    <a:pt x="405" y="46"/>
                    <a:pt x="402" y="46"/>
                  </a:cubicBezTo>
                  <a:cubicBezTo>
                    <a:pt x="403" y="47"/>
                    <a:pt x="405" y="47"/>
                    <a:pt x="406" y="47"/>
                  </a:cubicBezTo>
                  <a:cubicBezTo>
                    <a:pt x="404" y="47"/>
                    <a:pt x="401" y="47"/>
                    <a:pt x="399" y="46"/>
                  </a:cubicBezTo>
                  <a:cubicBezTo>
                    <a:pt x="397" y="46"/>
                    <a:pt x="395" y="46"/>
                    <a:pt x="393" y="46"/>
                  </a:cubicBezTo>
                  <a:cubicBezTo>
                    <a:pt x="396" y="47"/>
                    <a:pt x="399" y="47"/>
                    <a:pt x="402" y="47"/>
                  </a:cubicBezTo>
                  <a:cubicBezTo>
                    <a:pt x="401" y="47"/>
                    <a:pt x="401" y="47"/>
                    <a:pt x="400" y="47"/>
                  </a:cubicBezTo>
                  <a:cubicBezTo>
                    <a:pt x="401" y="47"/>
                    <a:pt x="402" y="47"/>
                    <a:pt x="403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5" y="48"/>
                    <a:pt x="410" y="49"/>
                    <a:pt x="413" y="49"/>
                  </a:cubicBezTo>
                  <a:cubicBezTo>
                    <a:pt x="413" y="50"/>
                    <a:pt x="413" y="49"/>
                    <a:pt x="412" y="49"/>
                  </a:cubicBezTo>
                  <a:cubicBezTo>
                    <a:pt x="410" y="49"/>
                    <a:pt x="407" y="49"/>
                    <a:pt x="404" y="49"/>
                  </a:cubicBezTo>
                  <a:cubicBezTo>
                    <a:pt x="409" y="49"/>
                    <a:pt x="414" y="50"/>
                    <a:pt x="418" y="51"/>
                  </a:cubicBezTo>
                  <a:cubicBezTo>
                    <a:pt x="413" y="50"/>
                    <a:pt x="408" y="49"/>
                    <a:pt x="402" y="49"/>
                  </a:cubicBezTo>
                  <a:cubicBezTo>
                    <a:pt x="405" y="50"/>
                    <a:pt x="409" y="50"/>
                    <a:pt x="412" y="50"/>
                  </a:cubicBezTo>
                  <a:cubicBezTo>
                    <a:pt x="413" y="50"/>
                    <a:pt x="413" y="50"/>
                    <a:pt x="413" y="50"/>
                  </a:cubicBezTo>
                  <a:cubicBezTo>
                    <a:pt x="409" y="50"/>
                    <a:pt x="406" y="50"/>
                    <a:pt x="403" y="49"/>
                  </a:cubicBezTo>
                  <a:cubicBezTo>
                    <a:pt x="403" y="50"/>
                    <a:pt x="401" y="50"/>
                    <a:pt x="401" y="50"/>
                  </a:cubicBezTo>
                  <a:cubicBezTo>
                    <a:pt x="401" y="50"/>
                    <a:pt x="401" y="50"/>
                    <a:pt x="401" y="50"/>
                  </a:cubicBezTo>
                  <a:cubicBezTo>
                    <a:pt x="409" y="52"/>
                    <a:pt x="418" y="53"/>
                    <a:pt x="425" y="54"/>
                  </a:cubicBezTo>
                  <a:cubicBezTo>
                    <a:pt x="425" y="54"/>
                    <a:pt x="424" y="54"/>
                    <a:pt x="423" y="54"/>
                  </a:cubicBezTo>
                  <a:cubicBezTo>
                    <a:pt x="420" y="54"/>
                    <a:pt x="417" y="53"/>
                    <a:pt x="414" y="53"/>
                  </a:cubicBezTo>
                  <a:cubicBezTo>
                    <a:pt x="416" y="54"/>
                    <a:pt x="416" y="54"/>
                    <a:pt x="416" y="54"/>
                  </a:cubicBezTo>
                  <a:cubicBezTo>
                    <a:pt x="415" y="54"/>
                    <a:pt x="414" y="53"/>
                    <a:pt x="412" y="53"/>
                  </a:cubicBezTo>
                  <a:cubicBezTo>
                    <a:pt x="412" y="53"/>
                    <a:pt x="413" y="54"/>
                    <a:pt x="413" y="54"/>
                  </a:cubicBezTo>
                  <a:cubicBezTo>
                    <a:pt x="413" y="54"/>
                    <a:pt x="413" y="54"/>
                    <a:pt x="413" y="54"/>
                  </a:cubicBezTo>
                  <a:cubicBezTo>
                    <a:pt x="413" y="54"/>
                    <a:pt x="412" y="54"/>
                    <a:pt x="412" y="54"/>
                  </a:cubicBezTo>
                  <a:cubicBezTo>
                    <a:pt x="413" y="54"/>
                    <a:pt x="413" y="54"/>
                    <a:pt x="413" y="54"/>
                  </a:cubicBezTo>
                  <a:cubicBezTo>
                    <a:pt x="419" y="55"/>
                    <a:pt x="426" y="56"/>
                    <a:pt x="432" y="57"/>
                  </a:cubicBezTo>
                  <a:cubicBezTo>
                    <a:pt x="432" y="57"/>
                    <a:pt x="432" y="57"/>
                    <a:pt x="433" y="57"/>
                  </a:cubicBezTo>
                  <a:cubicBezTo>
                    <a:pt x="430" y="58"/>
                    <a:pt x="428" y="57"/>
                    <a:pt x="426" y="57"/>
                  </a:cubicBezTo>
                  <a:cubicBezTo>
                    <a:pt x="426" y="57"/>
                    <a:pt x="426" y="57"/>
                    <a:pt x="426" y="57"/>
                  </a:cubicBezTo>
                  <a:cubicBezTo>
                    <a:pt x="427" y="58"/>
                    <a:pt x="429" y="58"/>
                    <a:pt x="431" y="58"/>
                  </a:cubicBezTo>
                  <a:cubicBezTo>
                    <a:pt x="429" y="58"/>
                    <a:pt x="427" y="58"/>
                    <a:pt x="425" y="58"/>
                  </a:cubicBezTo>
                  <a:cubicBezTo>
                    <a:pt x="424" y="58"/>
                    <a:pt x="425" y="58"/>
                    <a:pt x="426" y="58"/>
                  </a:cubicBezTo>
                  <a:cubicBezTo>
                    <a:pt x="425" y="58"/>
                    <a:pt x="425" y="58"/>
                    <a:pt x="425" y="58"/>
                  </a:cubicBezTo>
                  <a:cubicBezTo>
                    <a:pt x="426" y="59"/>
                    <a:pt x="426" y="59"/>
                    <a:pt x="426" y="59"/>
                  </a:cubicBezTo>
                  <a:cubicBezTo>
                    <a:pt x="426" y="59"/>
                    <a:pt x="426" y="59"/>
                    <a:pt x="425" y="59"/>
                  </a:cubicBezTo>
                  <a:cubicBezTo>
                    <a:pt x="427" y="60"/>
                    <a:pt x="430" y="59"/>
                    <a:pt x="431" y="60"/>
                  </a:cubicBezTo>
                  <a:cubicBezTo>
                    <a:pt x="428" y="61"/>
                    <a:pt x="425" y="60"/>
                    <a:pt x="423" y="61"/>
                  </a:cubicBezTo>
                  <a:cubicBezTo>
                    <a:pt x="422" y="61"/>
                    <a:pt x="423" y="61"/>
                    <a:pt x="423" y="61"/>
                  </a:cubicBezTo>
                  <a:cubicBezTo>
                    <a:pt x="426" y="62"/>
                    <a:pt x="429" y="62"/>
                    <a:pt x="431" y="63"/>
                  </a:cubicBezTo>
                  <a:cubicBezTo>
                    <a:pt x="430" y="63"/>
                    <a:pt x="429" y="63"/>
                    <a:pt x="428" y="63"/>
                  </a:cubicBezTo>
                  <a:cubicBezTo>
                    <a:pt x="428" y="64"/>
                    <a:pt x="430" y="64"/>
                    <a:pt x="431" y="65"/>
                  </a:cubicBezTo>
                  <a:cubicBezTo>
                    <a:pt x="431" y="65"/>
                    <a:pt x="431" y="65"/>
                    <a:pt x="432" y="65"/>
                  </a:cubicBezTo>
                  <a:cubicBezTo>
                    <a:pt x="430" y="65"/>
                    <a:pt x="433" y="65"/>
                    <a:pt x="432" y="66"/>
                  </a:cubicBezTo>
                  <a:cubicBezTo>
                    <a:pt x="430" y="66"/>
                    <a:pt x="428" y="67"/>
                    <a:pt x="427" y="68"/>
                  </a:cubicBezTo>
                  <a:cubicBezTo>
                    <a:pt x="429" y="68"/>
                    <a:pt x="430" y="68"/>
                    <a:pt x="431" y="68"/>
                  </a:cubicBezTo>
                  <a:cubicBezTo>
                    <a:pt x="426" y="68"/>
                    <a:pt x="426" y="68"/>
                    <a:pt x="426" y="68"/>
                  </a:cubicBezTo>
                  <a:cubicBezTo>
                    <a:pt x="426" y="69"/>
                    <a:pt x="425" y="68"/>
                    <a:pt x="424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4" y="69"/>
                    <a:pt x="421" y="69"/>
                    <a:pt x="419" y="69"/>
                  </a:cubicBezTo>
                  <a:cubicBezTo>
                    <a:pt x="420" y="69"/>
                    <a:pt x="421" y="69"/>
                    <a:pt x="422" y="69"/>
                  </a:cubicBezTo>
                  <a:cubicBezTo>
                    <a:pt x="422" y="70"/>
                    <a:pt x="421" y="69"/>
                    <a:pt x="420" y="70"/>
                  </a:cubicBezTo>
                  <a:cubicBezTo>
                    <a:pt x="423" y="70"/>
                    <a:pt x="427" y="70"/>
                    <a:pt x="430" y="70"/>
                  </a:cubicBezTo>
                  <a:cubicBezTo>
                    <a:pt x="430" y="70"/>
                    <a:pt x="430" y="70"/>
                    <a:pt x="430" y="70"/>
                  </a:cubicBezTo>
                  <a:cubicBezTo>
                    <a:pt x="430" y="70"/>
                    <a:pt x="430" y="70"/>
                    <a:pt x="430" y="70"/>
                  </a:cubicBezTo>
                  <a:cubicBezTo>
                    <a:pt x="429" y="71"/>
                    <a:pt x="428" y="71"/>
                    <a:pt x="426" y="71"/>
                  </a:cubicBezTo>
                  <a:cubicBezTo>
                    <a:pt x="423" y="71"/>
                    <a:pt x="420" y="71"/>
                    <a:pt x="417" y="72"/>
                  </a:cubicBezTo>
                  <a:cubicBezTo>
                    <a:pt x="416" y="71"/>
                    <a:pt x="416" y="72"/>
                    <a:pt x="415" y="72"/>
                  </a:cubicBezTo>
                  <a:cubicBezTo>
                    <a:pt x="415" y="72"/>
                    <a:pt x="417" y="72"/>
                    <a:pt x="418" y="72"/>
                  </a:cubicBezTo>
                  <a:cubicBezTo>
                    <a:pt x="418" y="72"/>
                    <a:pt x="418" y="72"/>
                    <a:pt x="418" y="72"/>
                  </a:cubicBezTo>
                  <a:cubicBezTo>
                    <a:pt x="429" y="72"/>
                    <a:pt x="429" y="72"/>
                    <a:pt x="429" y="72"/>
                  </a:cubicBezTo>
                  <a:cubicBezTo>
                    <a:pt x="429" y="72"/>
                    <a:pt x="429" y="72"/>
                    <a:pt x="429" y="72"/>
                  </a:cubicBezTo>
                  <a:cubicBezTo>
                    <a:pt x="429" y="72"/>
                    <a:pt x="429" y="72"/>
                    <a:pt x="429" y="72"/>
                  </a:cubicBezTo>
                  <a:cubicBezTo>
                    <a:pt x="425" y="72"/>
                    <a:pt x="420" y="73"/>
                    <a:pt x="416" y="73"/>
                  </a:cubicBezTo>
                  <a:cubicBezTo>
                    <a:pt x="416" y="73"/>
                    <a:pt x="414" y="73"/>
                    <a:pt x="414" y="73"/>
                  </a:cubicBezTo>
                  <a:cubicBezTo>
                    <a:pt x="418" y="74"/>
                    <a:pt x="422" y="74"/>
                    <a:pt x="426" y="74"/>
                  </a:cubicBezTo>
                  <a:cubicBezTo>
                    <a:pt x="423" y="74"/>
                    <a:pt x="420" y="74"/>
                    <a:pt x="416" y="74"/>
                  </a:cubicBezTo>
                  <a:cubicBezTo>
                    <a:pt x="415" y="74"/>
                    <a:pt x="415" y="74"/>
                    <a:pt x="415" y="74"/>
                  </a:cubicBezTo>
                  <a:cubicBezTo>
                    <a:pt x="416" y="75"/>
                    <a:pt x="417" y="75"/>
                    <a:pt x="418" y="75"/>
                  </a:cubicBezTo>
                  <a:cubicBezTo>
                    <a:pt x="417" y="75"/>
                    <a:pt x="416" y="75"/>
                    <a:pt x="415" y="75"/>
                  </a:cubicBezTo>
                  <a:cubicBezTo>
                    <a:pt x="416" y="75"/>
                    <a:pt x="417" y="75"/>
                    <a:pt x="418" y="75"/>
                  </a:cubicBezTo>
                  <a:cubicBezTo>
                    <a:pt x="420" y="75"/>
                    <a:pt x="422" y="75"/>
                    <a:pt x="424" y="75"/>
                  </a:cubicBezTo>
                  <a:cubicBezTo>
                    <a:pt x="422" y="76"/>
                    <a:pt x="421" y="76"/>
                    <a:pt x="420" y="76"/>
                  </a:cubicBezTo>
                  <a:cubicBezTo>
                    <a:pt x="421" y="77"/>
                    <a:pt x="423" y="76"/>
                    <a:pt x="425" y="76"/>
                  </a:cubicBezTo>
                  <a:cubicBezTo>
                    <a:pt x="422" y="77"/>
                    <a:pt x="419" y="77"/>
                    <a:pt x="417" y="77"/>
                  </a:cubicBezTo>
                  <a:cubicBezTo>
                    <a:pt x="418" y="78"/>
                    <a:pt x="419" y="77"/>
                    <a:pt x="420" y="78"/>
                  </a:cubicBezTo>
                  <a:cubicBezTo>
                    <a:pt x="419" y="78"/>
                    <a:pt x="418" y="78"/>
                    <a:pt x="416" y="78"/>
                  </a:cubicBezTo>
                  <a:cubicBezTo>
                    <a:pt x="419" y="78"/>
                    <a:pt x="422" y="78"/>
                    <a:pt x="424" y="78"/>
                  </a:cubicBezTo>
                  <a:cubicBezTo>
                    <a:pt x="422" y="79"/>
                    <a:pt x="420" y="79"/>
                    <a:pt x="417" y="79"/>
                  </a:cubicBezTo>
                  <a:cubicBezTo>
                    <a:pt x="416" y="79"/>
                    <a:pt x="416" y="79"/>
                    <a:pt x="416" y="79"/>
                  </a:cubicBezTo>
                  <a:cubicBezTo>
                    <a:pt x="418" y="80"/>
                    <a:pt x="420" y="79"/>
                    <a:pt x="421" y="79"/>
                  </a:cubicBezTo>
                  <a:cubicBezTo>
                    <a:pt x="420" y="80"/>
                    <a:pt x="417" y="80"/>
                    <a:pt x="415" y="80"/>
                  </a:cubicBezTo>
                  <a:cubicBezTo>
                    <a:pt x="417" y="81"/>
                    <a:pt x="419" y="81"/>
                    <a:pt x="421" y="81"/>
                  </a:cubicBezTo>
                  <a:cubicBezTo>
                    <a:pt x="421" y="81"/>
                    <a:pt x="422" y="81"/>
                    <a:pt x="421" y="81"/>
                  </a:cubicBezTo>
                  <a:cubicBezTo>
                    <a:pt x="419" y="82"/>
                    <a:pt x="417" y="81"/>
                    <a:pt x="415" y="82"/>
                  </a:cubicBezTo>
                  <a:cubicBezTo>
                    <a:pt x="416" y="82"/>
                    <a:pt x="418" y="82"/>
                    <a:pt x="420" y="82"/>
                  </a:cubicBezTo>
                  <a:cubicBezTo>
                    <a:pt x="420" y="82"/>
                    <a:pt x="419" y="82"/>
                    <a:pt x="418" y="82"/>
                  </a:cubicBezTo>
                  <a:cubicBezTo>
                    <a:pt x="418" y="83"/>
                    <a:pt x="420" y="82"/>
                    <a:pt x="420" y="83"/>
                  </a:cubicBezTo>
                  <a:cubicBezTo>
                    <a:pt x="417" y="84"/>
                    <a:pt x="413" y="84"/>
                    <a:pt x="410" y="85"/>
                  </a:cubicBezTo>
                  <a:cubicBezTo>
                    <a:pt x="407" y="85"/>
                    <a:pt x="404" y="86"/>
                    <a:pt x="400" y="87"/>
                  </a:cubicBezTo>
                  <a:cubicBezTo>
                    <a:pt x="400" y="87"/>
                    <a:pt x="400" y="87"/>
                    <a:pt x="400" y="87"/>
                  </a:cubicBezTo>
                  <a:cubicBezTo>
                    <a:pt x="400" y="87"/>
                    <a:pt x="401" y="87"/>
                    <a:pt x="401" y="87"/>
                  </a:cubicBezTo>
                  <a:cubicBezTo>
                    <a:pt x="398" y="88"/>
                    <a:pt x="395" y="88"/>
                    <a:pt x="392" y="88"/>
                  </a:cubicBezTo>
                  <a:cubicBezTo>
                    <a:pt x="392" y="89"/>
                    <a:pt x="392" y="89"/>
                    <a:pt x="392" y="89"/>
                  </a:cubicBezTo>
                  <a:cubicBezTo>
                    <a:pt x="398" y="89"/>
                    <a:pt x="398" y="89"/>
                    <a:pt x="398" y="89"/>
                  </a:cubicBezTo>
                  <a:cubicBezTo>
                    <a:pt x="393" y="89"/>
                    <a:pt x="388" y="89"/>
                    <a:pt x="384" y="89"/>
                  </a:cubicBezTo>
                  <a:cubicBezTo>
                    <a:pt x="383" y="90"/>
                    <a:pt x="383" y="90"/>
                    <a:pt x="383" y="90"/>
                  </a:cubicBezTo>
                  <a:cubicBezTo>
                    <a:pt x="385" y="91"/>
                    <a:pt x="386" y="90"/>
                    <a:pt x="388" y="90"/>
                  </a:cubicBezTo>
                  <a:cubicBezTo>
                    <a:pt x="387" y="90"/>
                    <a:pt x="386" y="90"/>
                    <a:pt x="387" y="91"/>
                  </a:cubicBezTo>
                  <a:cubicBezTo>
                    <a:pt x="389" y="91"/>
                    <a:pt x="391" y="90"/>
                    <a:pt x="394" y="91"/>
                  </a:cubicBezTo>
                  <a:cubicBezTo>
                    <a:pt x="397" y="90"/>
                    <a:pt x="397" y="90"/>
                    <a:pt x="397" y="90"/>
                  </a:cubicBezTo>
                  <a:cubicBezTo>
                    <a:pt x="397" y="91"/>
                    <a:pt x="397" y="91"/>
                    <a:pt x="397" y="91"/>
                  </a:cubicBezTo>
                  <a:cubicBezTo>
                    <a:pt x="394" y="91"/>
                    <a:pt x="392" y="91"/>
                    <a:pt x="389" y="91"/>
                  </a:cubicBezTo>
                  <a:cubicBezTo>
                    <a:pt x="388" y="92"/>
                    <a:pt x="389" y="92"/>
                    <a:pt x="389" y="92"/>
                  </a:cubicBezTo>
                  <a:cubicBezTo>
                    <a:pt x="390" y="92"/>
                    <a:pt x="391" y="92"/>
                    <a:pt x="392" y="92"/>
                  </a:cubicBezTo>
                  <a:cubicBezTo>
                    <a:pt x="393" y="92"/>
                    <a:pt x="394" y="91"/>
                    <a:pt x="395" y="92"/>
                  </a:cubicBezTo>
                  <a:cubicBezTo>
                    <a:pt x="393" y="92"/>
                    <a:pt x="392" y="92"/>
                    <a:pt x="391" y="92"/>
                  </a:cubicBezTo>
                  <a:cubicBezTo>
                    <a:pt x="392" y="93"/>
                    <a:pt x="392" y="93"/>
                    <a:pt x="392" y="93"/>
                  </a:cubicBezTo>
                  <a:cubicBezTo>
                    <a:pt x="394" y="93"/>
                    <a:pt x="396" y="93"/>
                    <a:pt x="398" y="93"/>
                  </a:cubicBezTo>
                  <a:cubicBezTo>
                    <a:pt x="398" y="93"/>
                    <a:pt x="397" y="93"/>
                    <a:pt x="396" y="94"/>
                  </a:cubicBezTo>
                  <a:cubicBezTo>
                    <a:pt x="396" y="94"/>
                    <a:pt x="397" y="94"/>
                    <a:pt x="397" y="95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8" y="95"/>
                    <a:pt x="399" y="96"/>
                    <a:pt x="401" y="96"/>
                  </a:cubicBezTo>
                  <a:cubicBezTo>
                    <a:pt x="401" y="96"/>
                    <a:pt x="401" y="96"/>
                    <a:pt x="401" y="96"/>
                  </a:cubicBezTo>
                  <a:cubicBezTo>
                    <a:pt x="398" y="96"/>
                    <a:pt x="395" y="96"/>
                    <a:pt x="391" y="97"/>
                  </a:cubicBezTo>
                  <a:cubicBezTo>
                    <a:pt x="391" y="97"/>
                    <a:pt x="391" y="97"/>
                    <a:pt x="390" y="97"/>
                  </a:cubicBezTo>
                  <a:cubicBezTo>
                    <a:pt x="392" y="97"/>
                    <a:pt x="393" y="97"/>
                    <a:pt x="395" y="97"/>
                  </a:cubicBezTo>
                  <a:cubicBezTo>
                    <a:pt x="393" y="98"/>
                    <a:pt x="396" y="98"/>
                    <a:pt x="397" y="98"/>
                  </a:cubicBezTo>
                  <a:cubicBezTo>
                    <a:pt x="399" y="99"/>
                    <a:pt x="401" y="98"/>
                    <a:pt x="402" y="99"/>
                  </a:cubicBezTo>
                  <a:cubicBezTo>
                    <a:pt x="399" y="99"/>
                    <a:pt x="396" y="99"/>
                    <a:pt x="393" y="99"/>
                  </a:cubicBezTo>
                  <a:cubicBezTo>
                    <a:pt x="392" y="99"/>
                    <a:pt x="392" y="99"/>
                    <a:pt x="391" y="99"/>
                  </a:cubicBezTo>
                  <a:cubicBezTo>
                    <a:pt x="393" y="100"/>
                    <a:pt x="396" y="100"/>
                    <a:pt x="398" y="100"/>
                  </a:cubicBezTo>
                  <a:cubicBezTo>
                    <a:pt x="398" y="100"/>
                    <a:pt x="397" y="100"/>
                    <a:pt x="397" y="101"/>
                  </a:cubicBezTo>
                  <a:cubicBezTo>
                    <a:pt x="400" y="101"/>
                    <a:pt x="401" y="101"/>
                    <a:pt x="403" y="102"/>
                  </a:cubicBezTo>
                  <a:cubicBezTo>
                    <a:pt x="402" y="102"/>
                    <a:pt x="401" y="101"/>
                    <a:pt x="399" y="101"/>
                  </a:cubicBezTo>
                  <a:cubicBezTo>
                    <a:pt x="395" y="101"/>
                    <a:pt x="391" y="100"/>
                    <a:pt x="387" y="100"/>
                  </a:cubicBezTo>
                  <a:cubicBezTo>
                    <a:pt x="387" y="100"/>
                    <a:pt x="387" y="100"/>
                    <a:pt x="387" y="101"/>
                  </a:cubicBezTo>
                  <a:cubicBezTo>
                    <a:pt x="393" y="101"/>
                    <a:pt x="398" y="101"/>
                    <a:pt x="403" y="103"/>
                  </a:cubicBezTo>
                  <a:cubicBezTo>
                    <a:pt x="406" y="103"/>
                    <a:pt x="406" y="103"/>
                    <a:pt x="406" y="103"/>
                  </a:cubicBezTo>
                  <a:cubicBezTo>
                    <a:pt x="406" y="103"/>
                    <a:pt x="406" y="103"/>
                    <a:pt x="406" y="103"/>
                  </a:cubicBezTo>
                  <a:cubicBezTo>
                    <a:pt x="398" y="102"/>
                    <a:pt x="389" y="102"/>
                    <a:pt x="381" y="101"/>
                  </a:cubicBezTo>
                  <a:cubicBezTo>
                    <a:pt x="380" y="101"/>
                    <a:pt x="380" y="101"/>
                    <a:pt x="380" y="101"/>
                  </a:cubicBezTo>
                  <a:cubicBezTo>
                    <a:pt x="387" y="102"/>
                    <a:pt x="395" y="103"/>
                    <a:pt x="401" y="104"/>
                  </a:cubicBezTo>
                  <a:cubicBezTo>
                    <a:pt x="393" y="103"/>
                    <a:pt x="385" y="103"/>
                    <a:pt x="377" y="102"/>
                  </a:cubicBezTo>
                  <a:cubicBezTo>
                    <a:pt x="374" y="102"/>
                    <a:pt x="374" y="102"/>
                    <a:pt x="374" y="102"/>
                  </a:cubicBezTo>
                  <a:cubicBezTo>
                    <a:pt x="383" y="103"/>
                    <a:pt x="393" y="103"/>
                    <a:pt x="402" y="106"/>
                  </a:cubicBezTo>
                  <a:cubicBezTo>
                    <a:pt x="403" y="106"/>
                    <a:pt x="403" y="106"/>
                    <a:pt x="403" y="106"/>
                  </a:cubicBezTo>
                  <a:cubicBezTo>
                    <a:pt x="398" y="105"/>
                    <a:pt x="392" y="105"/>
                    <a:pt x="386" y="104"/>
                  </a:cubicBezTo>
                  <a:cubicBezTo>
                    <a:pt x="386" y="104"/>
                    <a:pt x="386" y="104"/>
                    <a:pt x="386" y="104"/>
                  </a:cubicBezTo>
                  <a:cubicBezTo>
                    <a:pt x="387" y="105"/>
                    <a:pt x="389" y="105"/>
                    <a:pt x="390" y="105"/>
                  </a:cubicBezTo>
                  <a:cubicBezTo>
                    <a:pt x="384" y="105"/>
                    <a:pt x="378" y="104"/>
                    <a:pt x="372" y="104"/>
                  </a:cubicBezTo>
                  <a:cubicBezTo>
                    <a:pt x="372" y="104"/>
                    <a:pt x="371" y="104"/>
                    <a:pt x="371" y="104"/>
                  </a:cubicBezTo>
                  <a:cubicBezTo>
                    <a:pt x="366" y="104"/>
                    <a:pt x="366" y="104"/>
                    <a:pt x="366" y="104"/>
                  </a:cubicBezTo>
                  <a:cubicBezTo>
                    <a:pt x="366" y="104"/>
                    <a:pt x="366" y="104"/>
                    <a:pt x="366" y="104"/>
                  </a:cubicBezTo>
                  <a:cubicBezTo>
                    <a:pt x="377" y="106"/>
                    <a:pt x="389" y="106"/>
                    <a:pt x="401" y="108"/>
                  </a:cubicBezTo>
                  <a:cubicBezTo>
                    <a:pt x="403" y="109"/>
                    <a:pt x="405" y="109"/>
                    <a:pt x="408" y="109"/>
                  </a:cubicBezTo>
                  <a:cubicBezTo>
                    <a:pt x="412" y="110"/>
                    <a:pt x="416" y="110"/>
                    <a:pt x="420" y="110"/>
                  </a:cubicBezTo>
                  <a:cubicBezTo>
                    <a:pt x="420" y="111"/>
                    <a:pt x="419" y="110"/>
                    <a:pt x="418" y="111"/>
                  </a:cubicBezTo>
                  <a:cubicBezTo>
                    <a:pt x="418" y="111"/>
                    <a:pt x="417" y="111"/>
                    <a:pt x="417" y="111"/>
                  </a:cubicBezTo>
                  <a:cubicBezTo>
                    <a:pt x="418" y="111"/>
                    <a:pt x="419" y="112"/>
                    <a:pt x="421" y="112"/>
                  </a:cubicBezTo>
                  <a:cubicBezTo>
                    <a:pt x="422" y="112"/>
                    <a:pt x="423" y="112"/>
                    <a:pt x="424" y="113"/>
                  </a:cubicBezTo>
                  <a:cubicBezTo>
                    <a:pt x="422" y="113"/>
                    <a:pt x="422" y="113"/>
                    <a:pt x="422" y="113"/>
                  </a:cubicBezTo>
                  <a:cubicBezTo>
                    <a:pt x="417" y="113"/>
                    <a:pt x="411" y="112"/>
                    <a:pt x="406" y="113"/>
                  </a:cubicBezTo>
                  <a:cubicBezTo>
                    <a:pt x="405" y="113"/>
                    <a:pt x="403" y="113"/>
                    <a:pt x="402" y="113"/>
                  </a:cubicBezTo>
                  <a:cubicBezTo>
                    <a:pt x="403" y="113"/>
                    <a:pt x="403" y="113"/>
                    <a:pt x="403" y="113"/>
                  </a:cubicBezTo>
                  <a:cubicBezTo>
                    <a:pt x="409" y="114"/>
                    <a:pt x="414" y="114"/>
                    <a:pt x="421" y="115"/>
                  </a:cubicBezTo>
                  <a:cubicBezTo>
                    <a:pt x="422" y="115"/>
                    <a:pt x="422" y="115"/>
                    <a:pt x="422" y="115"/>
                  </a:cubicBezTo>
                  <a:cubicBezTo>
                    <a:pt x="421" y="115"/>
                    <a:pt x="421" y="115"/>
                    <a:pt x="421" y="115"/>
                  </a:cubicBezTo>
                  <a:cubicBezTo>
                    <a:pt x="415" y="115"/>
                    <a:pt x="415" y="115"/>
                    <a:pt x="415" y="115"/>
                  </a:cubicBezTo>
                  <a:cubicBezTo>
                    <a:pt x="414" y="116"/>
                    <a:pt x="414" y="116"/>
                    <a:pt x="414" y="116"/>
                  </a:cubicBezTo>
                  <a:cubicBezTo>
                    <a:pt x="416" y="116"/>
                    <a:pt x="418" y="116"/>
                    <a:pt x="419" y="116"/>
                  </a:cubicBezTo>
                  <a:cubicBezTo>
                    <a:pt x="419" y="116"/>
                    <a:pt x="420" y="116"/>
                    <a:pt x="419" y="117"/>
                  </a:cubicBezTo>
                  <a:cubicBezTo>
                    <a:pt x="420" y="117"/>
                    <a:pt x="420" y="117"/>
                    <a:pt x="421" y="117"/>
                  </a:cubicBezTo>
                  <a:cubicBezTo>
                    <a:pt x="418" y="117"/>
                    <a:pt x="414" y="117"/>
                    <a:pt x="411" y="117"/>
                  </a:cubicBezTo>
                  <a:cubicBezTo>
                    <a:pt x="414" y="118"/>
                    <a:pt x="418" y="117"/>
                    <a:pt x="421" y="118"/>
                  </a:cubicBezTo>
                  <a:cubicBezTo>
                    <a:pt x="419" y="118"/>
                    <a:pt x="418" y="118"/>
                    <a:pt x="417" y="118"/>
                  </a:cubicBezTo>
                  <a:cubicBezTo>
                    <a:pt x="417" y="118"/>
                    <a:pt x="418" y="118"/>
                    <a:pt x="419" y="118"/>
                  </a:cubicBezTo>
                  <a:cubicBezTo>
                    <a:pt x="417" y="119"/>
                    <a:pt x="416" y="118"/>
                    <a:pt x="414" y="119"/>
                  </a:cubicBezTo>
                  <a:cubicBezTo>
                    <a:pt x="410" y="119"/>
                    <a:pt x="404" y="119"/>
                    <a:pt x="400" y="119"/>
                  </a:cubicBezTo>
                  <a:cubicBezTo>
                    <a:pt x="400" y="119"/>
                    <a:pt x="400" y="119"/>
                    <a:pt x="400" y="119"/>
                  </a:cubicBezTo>
                  <a:cubicBezTo>
                    <a:pt x="405" y="120"/>
                    <a:pt x="411" y="120"/>
                    <a:pt x="416" y="120"/>
                  </a:cubicBezTo>
                  <a:cubicBezTo>
                    <a:pt x="416" y="120"/>
                    <a:pt x="417" y="120"/>
                    <a:pt x="417" y="120"/>
                  </a:cubicBezTo>
                  <a:cubicBezTo>
                    <a:pt x="416" y="120"/>
                    <a:pt x="415" y="120"/>
                    <a:pt x="414" y="121"/>
                  </a:cubicBezTo>
                  <a:cubicBezTo>
                    <a:pt x="412" y="121"/>
                    <a:pt x="412" y="121"/>
                    <a:pt x="412" y="121"/>
                  </a:cubicBezTo>
                  <a:cubicBezTo>
                    <a:pt x="412" y="121"/>
                    <a:pt x="412" y="121"/>
                    <a:pt x="412" y="121"/>
                  </a:cubicBezTo>
                  <a:cubicBezTo>
                    <a:pt x="411" y="121"/>
                    <a:pt x="410" y="121"/>
                    <a:pt x="409" y="121"/>
                  </a:cubicBezTo>
                  <a:cubicBezTo>
                    <a:pt x="410" y="121"/>
                    <a:pt x="412" y="121"/>
                    <a:pt x="414" y="121"/>
                  </a:cubicBezTo>
                  <a:cubicBezTo>
                    <a:pt x="411" y="122"/>
                    <a:pt x="406" y="121"/>
                    <a:pt x="403" y="121"/>
                  </a:cubicBezTo>
                  <a:cubicBezTo>
                    <a:pt x="402" y="121"/>
                    <a:pt x="402" y="121"/>
                    <a:pt x="401" y="121"/>
                  </a:cubicBezTo>
                  <a:cubicBezTo>
                    <a:pt x="406" y="122"/>
                    <a:pt x="409" y="123"/>
                    <a:pt x="414" y="122"/>
                  </a:cubicBezTo>
                  <a:cubicBezTo>
                    <a:pt x="414" y="122"/>
                    <a:pt x="414" y="122"/>
                    <a:pt x="414" y="122"/>
                  </a:cubicBezTo>
                  <a:cubicBezTo>
                    <a:pt x="413" y="122"/>
                    <a:pt x="413" y="122"/>
                    <a:pt x="413" y="122"/>
                  </a:cubicBezTo>
                  <a:cubicBezTo>
                    <a:pt x="413" y="123"/>
                    <a:pt x="413" y="123"/>
                    <a:pt x="413" y="123"/>
                  </a:cubicBezTo>
                  <a:cubicBezTo>
                    <a:pt x="412" y="123"/>
                    <a:pt x="412" y="123"/>
                    <a:pt x="412" y="123"/>
                  </a:cubicBezTo>
                  <a:cubicBezTo>
                    <a:pt x="414" y="123"/>
                    <a:pt x="415" y="123"/>
                    <a:pt x="416" y="123"/>
                  </a:cubicBezTo>
                  <a:cubicBezTo>
                    <a:pt x="413" y="124"/>
                    <a:pt x="409" y="123"/>
                    <a:pt x="405" y="124"/>
                  </a:cubicBezTo>
                  <a:cubicBezTo>
                    <a:pt x="404" y="124"/>
                    <a:pt x="403" y="124"/>
                    <a:pt x="402" y="124"/>
                  </a:cubicBezTo>
                  <a:cubicBezTo>
                    <a:pt x="406" y="125"/>
                    <a:pt x="411" y="125"/>
                    <a:pt x="415" y="125"/>
                  </a:cubicBezTo>
                  <a:cubicBezTo>
                    <a:pt x="415" y="125"/>
                    <a:pt x="415" y="125"/>
                    <a:pt x="415" y="125"/>
                  </a:cubicBezTo>
                  <a:cubicBezTo>
                    <a:pt x="413" y="125"/>
                    <a:pt x="410" y="125"/>
                    <a:pt x="407" y="125"/>
                  </a:cubicBezTo>
                  <a:cubicBezTo>
                    <a:pt x="407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7" y="126"/>
                    <a:pt x="408" y="126"/>
                    <a:pt x="409" y="126"/>
                  </a:cubicBezTo>
                  <a:cubicBezTo>
                    <a:pt x="409" y="126"/>
                    <a:pt x="409" y="126"/>
                    <a:pt x="408" y="126"/>
                  </a:cubicBezTo>
                  <a:cubicBezTo>
                    <a:pt x="407" y="126"/>
                    <a:pt x="405" y="126"/>
                    <a:pt x="403" y="126"/>
                  </a:cubicBezTo>
                  <a:cubicBezTo>
                    <a:pt x="402" y="126"/>
                    <a:pt x="401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20" y="129"/>
                    <a:pt x="420" y="129"/>
                    <a:pt x="420" y="129"/>
                  </a:cubicBezTo>
                  <a:cubicBezTo>
                    <a:pt x="421" y="129"/>
                    <a:pt x="422" y="129"/>
                    <a:pt x="422" y="128"/>
                  </a:cubicBezTo>
                  <a:cubicBezTo>
                    <a:pt x="422" y="129"/>
                    <a:pt x="423" y="129"/>
                    <a:pt x="424" y="128"/>
                  </a:cubicBezTo>
                  <a:cubicBezTo>
                    <a:pt x="429" y="129"/>
                    <a:pt x="435" y="130"/>
                    <a:pt x="441" y="130"/>
                  </a:cubicBezTo>
                  <a:cubicBezTo>
                    <a:pt x="442" y="130"/>
                    <a:pt x="443" y="130"/>
                    <a:pt x="444" y="130"/>
                  </a:cubicBezTo>
                  <a:cubicBezTo>
                    <a:pt x="439" y="130"/>
                    <a:pt x="434" y="129"/>
                    <a:pt x="430" y="129"/>
                  </a:cubicBezTo>
                  <a:cubicBezTo>
                    <a:pt x="437" y="130"/>
                    <a:pt x="445" y="131"/>
                    <a:pt x="453" y="131"/>
                  </a:cubicBezTo>
                  <a:cubicBezTo>
                    <a:pt x="453" y="132"/>
                    <a:pt x="451" y="131"/>
                    <a:pt x="451" y="132"/>
                  </a:cubicBezTo>
                  <a:cubicBezTo>
                    <a:pt x="451" y="131"/>
                    <a:pt x="450" y="132"/>
                    <a:pt x="449" y="132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3" y="133"/>
                    <a:pt x="457" y="132"/>
                    <a:pt x="458" y="133"/>
                  </a:cubicBezTo>
                  <a:cubicBezTo>
                    <a:pt x="450" y="134"/>
                    <a:pt x="441" y="133"/>
                    <a:pt x="433" y="133"/>
                  </a:cubicBezTo>
                  <a:cubicBezTo>
                    <a:pt x="432" y="134"/>
                    <a:pt x="432" y="134"/>
                    <a:pt x="432" y="134"/>
                  </a:cubicBezTo>
                  <a:cubicBezTo>
                    <a:pt x="433" y="134"/>
                    <a:pt x="433" y="134"/>
                    <a:pt x="433" y="134"/>
                  </a:cubicBezTo>
                  <a:cubicBezTo>
                    <a:pt x="447" y="135"/>
                    <a:pt x="447" y="135"/>
                    <a:pt x="447" y="135"/>
                  </a:cubicBezTo>
                  <a:cubicBezTo>
                    <a:pt x="449" y="135"/>
                    <a:pt x="444" y="135"/>
                    <a:pt x="452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52" y="136"/>
                    <a:pt x="452" y="136"/>
                    <a:pt x="452" y="136"/>
                  </a:cubicBezTo>
                  <a:cubicBezTo>
                    <a:pt x="439" y="135"/>
                    <a:pt x="439" y="135"/>
                    <a:pt x="439" y="135"/>
                  </a:cubicBezTo>
                  <a:cubicBezTo>
                    <a:pt x="439" y="135"/>
                    <a:pt x="439" y="135"/>
                    <a:pt x="439" y="135"/>
                  </a:cubicBezTo>
                  <a:cubicBezTo>
                    <a:pt x="440" y="136"/>
                    <a:pt x="440" y="136"/>
                    <a:pt x="440" y="136"/>
                  </a:cubicBezTo>
                  <a:cubicBezTo>
                    <a:pt x="442" y="136"/>
                    <a:pt x="430" y="135"/>
                    <a:pt x="444" y="136"/>
                  </a:cubicBezTo>
                  <a:cubicBezTo>
                    <a:pt x="432" y="135"/>
                    <a:pt x="432" y="135"/>
                    <a:pt x="432" y="135"/>
                  </a:cubicBezTo>
                  <a:cubicBezTo>
                    <a:pt x="431" y="135"/>
                    <a:pt x="431" y="135"/>
                    <a:pt x="431" y="135"/>
                  </a:cubicBezTo>
                  <a:cubicBezTo>
                    <a:pt x="432" y="136"/>
                    <a:pt x="432" y="136"/>
                    <a:pt x="432" y="136"/>
                  </a:cubicBezTo>
                  <a:cubicBezTo>
                    <a:pt x="444" y="137"/>
                    <a:pt x="444" y="137"/>
                    <a:pt x="444" y="137"/>
                  </a:cubicBezTo>
                  <a:cubicBezTo>
                    <a:pt x="447" y="137"/>
                    <a:pt x="449" y="137"/>
                    <a:pt x="452" y="137"/>
                  </a:cubicBezTo>
                  <a:cubicBezTo>
                    <a:pt x="451" y="137"/>
                    <a:pt x="451" y="137"/>
                    <a:pt x="451" y="137"/>
                  </a:cubicBezTo>
                  <a:cubicBezTo>
                    <a:pt x="451" y="137"/>
                    <a:pt x="451" y="137"/>
                    <a:pt x="451" y="137"/>
                  </a:cubicBezTo>
                  <a:cubicBezTo>
                    <a:pt x="450" y="137"/>
                    <a:pt x="450" y="137"/>
                    <a:pt x="450" y="137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7"/>
                    <a:pt x="452" y="137"/>
                    <a:pt x="448" y="137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2" y="138"/>
                    <a:pt x="442" y="138"/>
                    <a:pt x="442" y="138"/>
                  </a:cubicBezTo>
                  <a:cubicBezTo>
                    <a:pt x="431" y="137"/>
                    <a:pt x="431" y="137"/>
                    <a:pt x="431" y="137"/>
                  </a:cubicBezTo>
                  <a:cubicBezTo>
                    <a:pt x="431" y="137"/>
                    <a:pt x="431" y="137"/>
                    <a:pt x="431" y="137"/>
                  </a:cubicBezTo>
                  <a:cubicBezTo>
                    <a:pt x="436" y="138"/>
                    <a:pt x="439" y="137"/>
                    <a:pt x="444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50" y="139"/>
                    <a:pt x="440" y="138"/>
                    <a:pt x="452" y="138"/>
                  </a:cubicBezTo>
                  <a:cubicBezTo>
                    <a:pt x="447" y="138"/>
                    <a:pt x="445" y="139"/>
                    <a:pt x="440" y="138"/>
                  </a:cubicBezTo>
                  <a:cubicBezTo>
                    <a:pt x="442" y="139"/>
                    <a:pt x="442" y="139"/>
                    <a:pt x="442" y="139"/>
                  </a:cubicBezTo>
                  <a:cubicBezTo>
                    <a:pt x="442" y="139"/>
                    <a:pt x="441" y="139"/>
                    <a:pt x="442" y="139"/>
                  </a:cubicBezTo>
                  <a:cubicBezTo>
                    <a:pt x="440" y="139"/>
                    <a:pt x="439" y="138"/>
                    <a:pt x="437" y="139"/>
                  </a:cubicBezTo>
                  <a:cubicBezTo>
                    <a:pt x="435" y="139"/>
                    <a:pt x="435" y="139"/>
                    <a:pt x="435" y="139"/>
                  </a:cubicBezTo>
                  <a:cubicBezTo>
                    <a:pt x="431" y="139"/>
                    <a:pt x="431" y="139"/>
                    <a:pt x="431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0" y="139"/>
                    <a:pt x="431" y="139"/>
                    <a:pt x="430" y="139"/>
                  </a:cubicBezTo>
                  <a:cubicBezTo>
                    <a:pt x="434" y="139"/>
                    <a:pt x="434" y="139"/>
                    <a:pt x="434" y="139"/>
                  </a:cubicBezTo>
                  <a:cubicBezTo>
                    <a:pt x="431" y="139"/>
                    <a:pt x="431" y="139"/>
                    <a:pt x="431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9" y="140"/>
                    <a:pt x="422" y="139"/>
                  </a:cubicBezTo>
                  <a:cubicBezTo>
                    <a:pt x="421" y="139"/>
                    <a:pt x="420" y="139"/>
                    <a:pt x="419" y="139"/>
                  </a:cubicBezTo>
                  <a:cubicBezTo>
                    <a:pt x="419" y="139"/>
                    <a:pt x="419" y="139"/>
                    <a:pt x="418" y="139"/>
                  </a:cubicBezTo>
                  <a:cubicBezTo>
                    <a:pt x="432" y="140"/>
                    <a:pt x="432" y="140"/>
                    <a:pt x="432" y="140"/>
                  </a:cubicBezTo>
                  <a:cubicBezTo>
                    <a:pt x="442" y="141"/>
                    <a:pt x="442" y="141"/>
                    <a:pt x="442" y="141"/>
                  </a:cubicBezTo>
                  <a:cubicBezTo>
                    <a:pt x="442" y="141"/>
                    <a:pt x="442" y="141"/>
                    <a:pt x="442" y="141"/>
                  </a:cubicBezTo>
                  <a:cubicBezTo>
                    <a:pt x="439" y="141"/>
                    <a:pt x="439" y="141"/>
                    <a:pt x="439" y="141"/>
                  </a:cubicBezTo>
                  <a:cubicBezTo>
                    <a:pt x="437" y="141"/>
                    <a:pt x="436" y="141"/>
                    <a:pt x="434" y="141"/>
                  </a:cubicBezTo>
                  <a:cubicBezTo>
                    <a:pt x="432" y="141"/>
                    <a:pt x="432" y="141"/>
                    <a:pt x="432" y="141"/>
                  </a:cubicBezTo>
                  <a:cubicBezTo>
                    <a:pt x="429" y="141"/>
                    <a:pt x="429" y="141"/>
                    <a:pt x="429" y="141"/>
                  </a:cubicBezTo>
                  <a:cubicBezTo>
                    <a:pt x="428" y="141"/>
                    <a:pt x="433" y="141"/>
                    <a:pt x="427" y="141"/>
                  </a:cubicBezTo>
                  <a:cubicBezTo>
                    <a:pt x="432" y="141"/>
                    <a:pt x="432" y="141"/>
                    <a:pt x="432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26" y="141"/>
                    <a:pt x="426" y="141"/>
                    <a:pt x="426" y="141"/>
                  </a:cubicBezTo>
                  <a:cubicBezTo>
                    <a:pt x="422" y="141"/>
                    <a:pt x="422" y="141"/>
                    <a:pt x="422" y="141"/>
                  </a:cubicBezTo>
                  <a:cubicBezTo>
                    <a:pt x="422" y="141"/>
                    <a:pt x="420" y="141"/>
                    <a:pt x="417" y="141"/>
                  </a:cubicBezTo>
                  <a:cubicBezTo>
                    <a:pt x="418" y="141"/>
                    <a:pt x="418" y="141"/>
                    <a:pt x="418" y="141"/>
                  </a:cubicBezTo>
                  <a:cubicBezTo>
                    <a:pt x="426" y="142"/>
                    <a:pt x="426" y="142"/>
                    <a:pt x="426" y="142"/>
                  </a:cubicBezTo>
                  <a:cubicBezTo>
                    <a:pt x="431" y="142"/>
                    <a:pt x="431" y="142"/>
                    <a:pt x="431" y="142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7" y="143"/>
                    <a:pt x="437" y="143"/>
                    <a:pt x="437" y="143"/>
                  </a:cubicBezTo>
                  <a:cubicBezTo>
                    <a:pt x="436" y="143"/>
                    <a:pt x="436" y="143"/>
                    <a:pt x="436" y="143"/>
                  </a:cubicBezTo>
                  <a:cubicBezTo>
                    <a:pt x="436" y="143"/>
                    <a:pt x="436" y="143"/>
                    <a:pt x="436" y="143"/>
                  </a:cubicBezTo>
                  <a:cubicBezTo>
                    <a:pt x="440" y="144"/>
                    <a:pt x="440" y="144"/>
                    <a:pt x="440" y="144"/>
                  </a:cubicBezTo>
                  <a:cubicBezTo>
                    <a:pt x="443" y="144"/>
                    <a:pt x="443" y="144"/>
                    <a:pt x="443" y="144"/>
                  </a:cubicBezTo>
                  <a:cubicBezTo>
                    <a:pt x="442" y="144"/>
                    <a:pt x="442" y="144"/>
                    <a:pt x="442" y="144"/>
                  </a:cubicBezTo>
                  <a:cubicBezTo>
                    <a:pt x="442" y="144"/>
                    <a:pt x="442" y="144"/>
                    <a:pt x="442" y="144"/>
                  </a:cubicBezTo>
                  <a:cubicBezTo>
                    <a:pt x="441" y="144"/>
                    <a:pt x="441" y="144"/>
                    <a:pt x="441" y="144"/>
                  </a:cubicBezTo>
                  <a:cubicBezTo>
                    <a:pt x="442" y="144"/>
                    <a:pt x="442" y="144"/>
                    <a:pt x="442" y="144"/>
                  </a:cubicBezTo>
                  <a:cubicBezTo>
                    <a:pt x="442" y="144"/>
                    <a:pt x="441" y="144"/>
                    <a:pt x="443" y="144"/>
                  </a:cubicBezTo>
                  <a:cubicBezTo>
                    <a:pt x="443" y="144"/>
                    <a:pt x="443" y="144"/>
                    <a:pt x="443" y="144"/>
                  </a:cubicBezTo>
                  <a:cubicBezTo>
                    <a:pt x="441" y="144"/>
                    <a:pt x="441" y="144"/>
                    <a:pt x="441" y="144"/>
                  </a:cubicBezTo>
                  <a:cubicBezTo>
                    <a:pt x="440" y="144"/>
                    <a:pt x="440" y="144"/>
                    <a:pt x="440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9" y="144"/>
                    <a:pt x="439" y="144"/>
                    <a:pt x="439" y="144"/>
                  </a:cubicBezTo>
                  <a:cubicBezTo>
                    <a:pt x="439" y="144"/>
                    <a:pt x="439" y="144"/>
                    <a:pt x="439" y="144"/>
                  </a:cubicBezTo>
                  <a:cubicBezTo>
                    <a:pt x="433" y="144"/>
                    <a:pt x="433" y="144"/>
                    <a:pt x="433" y="144"/>
                  </a:cubicBezTo>
                  <a:cubicBezTo>
                    <a:pt x="432" y="144"/>
                    <a:pt x="432" y="144"/>
                    <a:pt x="432" y="144"/>
                  </a:cubicBezTo>
                  <a:cubicBezTo>
                    <a:pt x="430" y="144"/>
                    <a:pt x="428" y="144"/>
                    <a:pt x="426" y="144"/>
                  </a:cubicBezTo>
                  <a:cubicBezTo>
                    <a:pt x="427" y="144"/>
                    <a:pt x="427" y="144"/>
                    <a:pt x="427" y="144"/>
                  </a:cubicBezTo>
                  <a:cubicBezTo>
                    <a:pt x="429" y="144"/>
                    <a:pt x="429" y="144"/>
                    <a:pt x="429" y="144"/>
                  </a:cubicBezTo>
                  <a:cubicBezTo>
                    <a:pt x="429" y="144"/>
                    <a:pt x="429" y="144"/>
                    <a:pt x="429" y="144"/>
                  </a:cubicBezTo>
                  <a:cubicBezTo>
                    <a:pt x="428" y="145"/>
                    <a:pt x="427" y="144"/>
                    <a:pt x="425" y="144"/>
                  </a:cubicBezTo>
                  <a:cubicBezTo>
                    <a:pt x="426" y="145"/>
                    <a:pt x="429" y="145"/>
                    <a:pt x="435" y="145"/>
                  </a:cubicBezTo>
                  <a:cubicBezTo>
                    <a:pt x="441" y="145"/>
                    <a:pt x="441" y="145"/>
                    <a:pt x="441" y="145"/>
                  </a:cubicBezTo>
                  <a:cubicBezTo>
                    <a:pt x="441" y="145"/>
                    <a:pt x="441" y="145"/>
                    <a:pt x="441" y="145"/>
                  </a:cubicBezTo>
                  <a:cubicBezTo>
                    <a:pt x="442" y="145"/>
                    <a:pt x="442" y="145"/>
                    <a:pt x="442" y="145"/>
                  </a:cubicBezTo>
                  <a:cubicBezTo>
                    <a:pt x="443" y="145"/>
                    <a:pt x="443" y="145"/>
                    <a:pt x="443" y="145"/>
                  </a:cubicBezTo>
                  <a:cubicBezTo>
                    <a:pt x="443" y="145"/>
                    <a:pt x="443" y="145"/>
                    <a:pt x="444" y="146"/>
                  </a:cubicBezTo>
                  <a:cubicBezTo>
                    <a:pt x="442" y="146"/>
                    <a:pt x="442" y="146"/>
                    <a:pt x="442" y="146"/>
                  </a:cubicBezTo>
                  <a:cubicBezTo>
                    <a:pt x="441" y="146"/>
                    <a:pt x="441" y="146"/>
                    <a:pt x="441" y="146"/>
                  </a:cubicBezTo>
                  <a:cubicBezTo>
                    <a:pt x="441" y="146"/>
                    <a:pt x="441" y="146"/>
                    <a:pt x="441" y="146"/>
                  </a:cubicBezTo>
                  <a:cubicBezTo>
                    <a:pt x="440" y="145"/>
                    <a:pt x="440" y="145"/>
                    <a:pt x="440" y="145"/>
                  </a:cubicBezTo>
                  <a:cubicBezTo>
                    <a:pt x="438" y="146"/>
                    <a:pt x="438" y="146"/>
                    <a:pt x="438" y="146"/>
                  </a:cubicBezTo>
                  <a:cubicBezTo>
                    <a:pt x="437" y="146"/>
                    <a:pt x="437" y="146"/>
                    <a:pt x="437" y="146"/>
                  </a:cubicBezTo>
                  <a:cubicBezTo>
                    <a:pt x="431" y="146"/>
                    <a:pt x="431" y="146"/>
                    <a:pt x="431" y="146"/>
                  </a:cubicBezTo>
                  <a:cubicBezTo>
                    <a:pt x="430" y="146"/>
                    <a:pt x="430" y="146"/>
                    <a:pt x="430" y="146"/>
                  </a:cubicBezTo>
                  <a:cubicBezTo>
                    <a:pt x="428" y="146"/>
                    <a:pt x="428" y="146"/>
                    <a:pt x="428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27" y="146"/>
                    <a:pt x="427" y="145"/>
                    <a:pt x="427" y="146"/>
                  </a:cubicBezTo>
                  <a:cubicBezTo>
                    <a:pt x="428" y="146"/>
                    <a:pt x="428" y="146"/>
                    <a:pt x="428" y="146"/>
                  </a:cubicBezTo>
                  <a:cubicBezTo>
                    <a:pt x="428" y="146"/>
                    <a:pt x="426" y="146"/>
                    <a:pt x="428" y="146"/>
                  </a:cubicBezTo>
                  <a:cubicBezTo>
                    <a:pt x="428" y="146"/>
                    <a:pt x="428" y="146"/>
                    <a:pt x="428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19" y="146"/>
                    <a:pt x="419" y="146"/>
                    <a:pt x="419" y="146"/>
                  </a:cubicBezTo>
                  <a:cubicBezTo>
                    <a:pt x="415" y="146"/>
                    <a:pt x="411" y="146"/>
                    <a:pt x="408" y="146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395" y="146"/>
                    <a:pt x="395" y="146"/>
                    <a:pt x="395" y="146"/>
                  </a:cubicBezTo>
                  <a:cubicBezTo>
                    <a:pt x="394" y="146"/>
                    <a:pt x="394" y="146"/>
                    <a:pt x="394" y="146"/>
                  </a:cubicBezTo>
                  <a:cubicBezTo>
                    <a:pt x="396" y="146"/>
                    <a:pt x="396" y="146"/>
                    <a:pt x="396" y="146"/>
                  </a:cubicBezTo>
                  <a:cubicBezTo>
                    <a:pt x="400" y="146"/>
                    <a:pt x="400" y="146"/>
                    <a:pt x="400" y="146"/>
                  </a:cubicBezTo>
                  <a:cubicBezTo>
                    <a:pt x="400" y="146"/>
                    <a:pt x="402" y="147"/>
                    <a:pt x="405" y="147"/>
                  </a:cubicBezTo>
                  <a:cubicBezTo>
                    <a:pt x="405" y="147"/>
                    <a:pt x="405" y="147"/>
                    <a:pt x="405" y="147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8" y="146"/>
                    <a:pt x="408" y="146"/>
                    <a:pt x="408" y="146"/>
                  </a:cubicBezTo>
                  <a:cubicBezTo>
                    <a:pt x="408" y="147"/>
                    <a:pt x="408" y="147"/>
                    <a:pt x="408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8" y="146"/>
                    <a:pt x="408" y="146"/>
                    <a:pt x="408" y="146"/>
                  </a:cubicBezTo>
                  <a:cubicBezTo>
                    <a:pt x="409" y="146"/>
                    <a:pt x="409" y="146"/>
                    <a:pt x="409" y="147"/>
                  </a:cubicBezTo>
                  <a:cubicBezTo>
                    <a:pt x="409" y="147"/>
                    <a:pt x="410" y="147"/>
                    <a:pt x="410" y="147"/>
                  </a:cubicBezTo>
                  <a:cubicBezTo>
                    <a:pt x="410" y="147"/>
                    <a:pt x="410" y="147"/>
                    <a:pt x="410" y="147"/>
                  </a:cubicBezTo>
                  <a:cubicBezTo>
                    <a:pt x="410" y="147"/>
                    <a:pt x="410" y="147"/>
                    <a:pt x="410" y="147"/>
                  </a:cubicBezTo>
                  <a:cubicBezTo>
                    <a:pt x="413" y="147"/>
                    <a:pt x="413" y="147"/>
                    <a:pt x="413" y="147"/>
                  </a:cubicBezTo>
                  <a:cubicBezTo>
                    <a:pt x="413" y="147"/>
                    <a:pt x="413" y="147"/>
                    <a:pt x="413" y="147"/>
                  </a:cubicBezTo>
                  <a:cubicBezTo>
                    <a:pt x="414" y="147"/>
                    <a:pt x="415" y="147"/>
                    <a:pt x="416" y="147"/>
                  </a:cubicBezTo>
                  <a:cubicBezTo>
                    <a:pt x="415" y="147"/>
                    <a:pt x="415" y="147"/>
                    <a:pt x="415" y="147"/>
                  </a:cubicBezTo>
                  <a:cubicBezTo>
                    <a:pt x="416" y="147"/>
                    <a:pt x="416" y="147"/>
                    <a:pt x="416" y="147"/>
                  </a:cubicBezTo>
                  <a:cubicBezTo>
                    <a:pt x="417" y="147"/>
                    <a:pt x="417" y="147"/>
                    <a:pt x="417" y="147"/>
                  </a:cubicBezTo>
                  <a:cubicBezTo>
                    <a:pt x="417" y="148"/>
                    <a:pt x="417" y="148"/>
                    <a:pt x="417" y="148"/>
                  </a:cubicBezTo>
                  <a:cubicBezTo>
                    <a:pt x="418" y="148"/>
                    <a:pt x="418" y="148"/>
                    <a:pt x="418" y="148"/>
                  </a:cubicBezTo>
                  <a:cubicBezTo>
                    <a:pt x="421" y="148"/>
                    <a:pt x="421" y="148"/>
                    <a:pt x="421" y="148"/>
                  </a:cubicBezTo>
                  <a:cubicBezTo>
                    <a:pt x="422" y="148"/>
                    <a:pt x="422" y="148"/>
                    <a:pt x="422" y="148"/>
                  </a:cubicBezTo>
                  <a:cubicBezTo>
                    <a:pt x="423" y="148"/>
                    <a:pt x="423" y="148"/>
                    <a:pt x="423" y="148"/>
                  </a:cubicBezTo>
                  <a:cubicBezTo>
                    <a:pt x="424" y="148"/>
                    <a:pt x="424" y="148"/>
                    <a:pt x="424" y="148"/>
                  </a:cubicBezTo>
                  <a:cubicBezTo>
                    <a:pt x="424" y="148"/>
                    <a:pt x="424" y="148"/>
                    <a:pt x="424" y="148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7" y="148"/>
                    <a:pt x="427" y="148"/>
                    <a:pt x="427" y="148"/>
                  </a:cubicBezTo>
                  <a:cubicBezTo>
                    <a:pt x="427" y="148"/>
                    <a:pt x="427" y="148"/>
                    <a:pt x="427" y="148"/>
                  </a:cubicBezTo>
                  <a:cubicBezTo>
                    <a:pt x="427" y="148"/>
                    <a:pt x="427" y="148"/>
                    <a:pt x="427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32" y="149"/>
                    <a:pt x="432" y="149"/>
                    <a:pt x="432" y="149"/>
                  </a:cubicBezTo>
                  <a:cubicBezTo>
                    <a:pt x="432" y="149"/>
                    <a:pt x="431" y="148"/>
                    <a:pt x="433" y="149"/>
                  </a:cubicBezTo>
                  <a:cubicBezTo>
                    <a:pt x="431" y="149"/>
                    <a:pt x="429" y="149"/>
                    <a:pt x="428" y="149"/>
                  </a:cubicBezTo>
                  <a:cubicBezTo>
                    <a:pt x="427" y="148"/>
                    <a:pt x="427" y="148"/>
                    <a:pt x="427" y="149"/>
                  </a:cubicBezTo>
                  <a:cubicBezTo>
                    <a:pt x="427" y="149"/>
                    <a:pt x="427" y="149"/>
                    <a:pt x="427" y="149"/>
                  </a:cubicBezTo>
                  <a:cubicBezTo>
                    <a:pt x="427" y="149"/>
                    <a:pt x="426" y="149"/>
                    <a:pt x="428" y="149"/>
                  </a:cubicBezTo>
                  <a:cubicBezTo>
                    <a:pt x="428" y="149"/>
                    <a:pt x="428" y="149"/>
                    <a:pt x="428" y="149"/>
                  </a:cubicBezTo>
                  <a:cubicBezTo>
                    <a:pt x="428" y="149"/>
                    <a:pt x="428" y="149"/>
                    <a:pt x="428" y="149"/>
                  </a:cubicBezTo>
                  <a:cubicBezTo>
                    <a:pt x="429" y="149"/>
                    <a:pt x="429" y="149"/>
                    <a:pt x="429" y="149"/>
                  </a:cubicBezTo>
                  <a:cubicBezTo>
                    <a:pt x="429" y="149"/>
                    <a:pt x="429" y="149"/>
                    <a:pt x="429" y="149"/>
                  </a:cubicBezTo>
                  <a:cubicBezTo>
                    <a:pt x="430" y="149"/>
                    <a:pt x="430" y="149"/>
                    <a:pt x="430" y="149"/>
                  </a:cubicBezTo>
                  <a:cubicBezTo>
                    <a:pt x="429" y="149"/>
                    <a:pt x="429" y="149"/>
                    <a:pt x="428" y="149"/>
                  </a:cubicBezTo>
                  <a:cubicBezTo>
                    <a:pt x="427" y="149"/>
                    <a:pt x="427" y="149"/>
                    <a:pt x="427" y="149"/>
                  </a:cubicBezTo>
                  <a:cubicBezTo>
                    <a:pt x="426" y="149"/>
                    <a:pt x="426" y="149"/>
                    <a:pt x="425" y="149"/>
                  </a:cubicBezTo>
                  <a:cubicBezTo>
                    <a:pt x="425" y="150"/>
                    <a:pt x="425" y="150"/>
                    <a:pt x="425" y="150"/>
                  </a:cubicBezTo>
                  <a:cubicBezTo>
                    <a:pt x="430" y="150"/>
                    <a:pt x="430" y="150"/>
                    <a:pt x="430" y="150"/>
                  </a:cubicBezTo>
                  <a:cubicBezTo>
                    <a:pt x="432" y="150"/>
                    <a:pt x="432" y="150"/>
                    <a:pt x="432" y="150"/>
                  </a:cubicBezTo>
                  <a:cubicBezTo>
                    <a:pt x="433" y="151"/>
                    <a:pt x="433" y="151"/>
                    <a:pt x="433" y="151"/>
                  </a:cubicBezTo>
                  <a:cubicBezTo>
                    <a:pt x="434" y="151"/>
                    <a:pt x="435" y="151"/>
                    <a:pt x="436" y="151"/>
                  </a:cubicBezTo>
                  <a:cubicBezTo>
                    <a:pt x="437" y="151"/>
                    <a:pt x="437" y="151"/>
                    <a:pt x="437" y="151"/>
                  </a:cubicBezTo>
                  <a:cubicBezTo>
                    <a:pt x="437" y="151"/>
                    <a:pt x="437" y="151"/>
                    <a:pt x="437" y="151"/>
                  </a:cubicBezTo>
                  <a:cubicBezTo>
                    <a:pt x="438" y="151"/>
                    <a:pt x="438" y="151"/>
                    <a:pt x="438" y="151"/>
                  </a:cubicBezTo>
                  <a:cubicBezTo>
                    <a:pt x="438" y="151"/>
                    <a:pt x="438" y="151"/>
                    <a:pt x="438" y="151"/>
                  </a:cubicBezTo>
                  <a:cubicBezTo>
                    <a:pt x="438" y="151"/>
                    <a:pt x="439" y="151"/>
                    <a:pt x="439" y="151"/>
                  </a:cubicBezTo>
                  <a:cubicBezTo>
                    <a:pt x="439" y="152"/>
                    <a:pt x="439" y="152"/>
                    <a:pt x="439" y="152"/>
                  </a:cubicBezTo>
                  <a:cubicBezTo>
                    <a:pt x="439" y="152"/>
                    <a:pt x="439" y="152"/>
                    <a:pt x="439" y="152"/>
                  </a:cubicBezTo>
                  <a:cubicBezTo>
                    <a:pt x="439" y="152"/>
                    <a:pt x="439" y="152"/>
                    <a:pt x="439" y="152"/>
                  </a:cubicBezTo>
                  <a:cubicBezTo>
                    <a:pt x="436" y="152"/>
                    <a:pt x="436" y="152"/>
                    <a:pt x="436" y="152"/>
                  </a:cubicBezTo>
                  <a:cubicBezTo>
                    <a:pt x="436" y="152"/>
                    <a:pt x="436" y="152"/>
                    <a:pt x="435" y="152"/>
                  </a:cubicBezTo>
                  <a:cubicBezTo>
                    <a:pt x="435" y="152"/>
                    <a:pt x="435" y="152"/>
                    <a:pt x="435" y="152"/>
                  </a:cubicBezTo>
                  <a:cubicBezTo>
                    <a:pt x="435" y="152"/>
                    <a:pt x="435" y="152"/>
                    <a:pt x="435" y="152"/>
                  </a:cubicBezTo>
                  <a:cubicBezTo>
                    <a:pt x="434" y="152"/>
                    <a:pt x="434" y="152"/>
                    <a:pt x="434" y="152"/>
                  </a:cubicBezTo>
                  <a:cubicBezTo>
                    <a:pt x="432" y="152"/>
                    <a:pt x="431" y="151"/>
                    <a:pt x="429" y="152"/>
                  </a:cubicBezTo>
                  <a:cubicBezTo>
                    <a:pt x="437" y="152"/>
                    <a:pt x="437" y="152"/>
                    <a:pt x="437" y="152"/>
                  </a:cubicBezTo>
                  <a:cubicBezTo>
                    <a:pt x="438" y="153"/>
                    <a:pt x="438" y="153"/>
                    <a:pt x="438" y="153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0" y="153"/>
                    <a:pt x="429" y="153"/>
                    <a:pt x="427" y="153"/>
                  </a:cubicBezTo>
                  <a:cubicBezTo>
                    <a:pt x="429" y="153"/>
                    <a:pt x="429" y="153"/>
                    <a:pt x="429" y="153"/>
                  </a:cubicBezTo>
                  <a:cubicBezTo>
                    <a:pt x="434" y="153"/>
                    <a:pt x="434" y="153"/>
                    <a:pt x="434" y="153"/>
                  </a:cubicBezTo>
                  <a:cubicBezTo>
                    <a:pt x="435" y="153"/>
                    <a:pt x="435" y="153"/>
                    <a:pt x="435" y="153"/>
                  </a:cubicBezTo>
                  <a:cubicBezTo>
                    <a:pt x="438" y="154"/>
                    <a:pt x="438" y="154"/>
                    <a:pt x="438" y="154"/>
                  </a:cubicBezTo>
                  <a:cubicBezTo>
                    <a:pt x="442" y="154"/>
                    <a:pt x="442" y="154"/>
                    <a:pt x="442" y="154"/>
                  </a:cubicBezTo>
                  <a:cubicBezTo>
                    <a:pt x="443" y="154"/>
                    <a:pt x="439" y="154"/>
                    <a:pt x="444" y="154"/>
                  </a:cubicBezTo>
                  <a:cubicBezTo>
                    <a:pt x="445" y="154"/>
                    <a:pt x="445" y="154"/>
                    <a:pt x="445" y="154"/>
                  </a:cubicBezTo>
                  <a:cubicBezTo>
                    <a:pt x="446" y="154"/>
                    <a:pt x="446" y="154"/>
                    <a:pt x="446" y="154"/>
                  </a:cubicBezTo>
                  <a:cubicBezTo>
                    <a:pt x="447" y="154"/>
                    <a:pt x="441" y="154"/>
                    <a:pt x="449" y="154"/>
                  </a:cubicBezTo>
                  <a:cubicBezTo>
                    <a:pt x="450" y="155"/>
                    <a:pt x="450" y="155"/>
                    <a:pt x="450" y="155"/>
                  </a:cubicBezTo>
                  <a:cubicBezTo>
                    <a:pt x="450" y="155"/>
                    <a:pt x="447" y="155"/>
                    <a:pt x="451" y="155"/>
                  </a:cubicBezTo>
                  <a:cubicBezTo>
                    <a:pt x="451" y="155"/>
                    <a:pt x="451" y="155"/>
                    <a:pt x="451" y="155"/>
                  </a:cubicBezTo>
                  <a:cubicBezTo>
                    <a:pt x="454" y="155"/>
                    <a:pt x="454" y="155"/>
                    <a:pt x="454" y="155"/>
                  </a:cubicBezTo>
                  <a:cubicBezTo>
                    <a:pt x="457" y="155"/>
                    <a:pt x="457" y="155"/>
                    <a:pt x="457" y="155"/>
                  </a:cubicBezTo>
                  <a:cubicBezTo>
                    <a:pt x="460" y="155"/>
                    <a:pt x="462" y="155"/>
                    <a:pt x="465" y="156"/>
                  </a:cubicBezTo>
                  <a:cubicBezTo>
                    <a:pt x="459" y="155"/>
                    <a:pt x="459" y="155"/>
                    <a:pt x="459" y="155"/>
                  </a:cubicBezTo>
                  <a:cubicBezTo>
                    <a:pt x="459" y="155"/>
                    <a:pt x="459" y="155"/>
                    <a:pt x="459" y="155"/>
                  </a:cubicBezTo>
                  <a:cubicBezTo>
                    <a:pt x="460" y="156"/>
                    <a:pt x="460" y="156"/>
                    <a:pt x="460" y="156"/>
                  </a:cubicBezTo>
                  <a:cubicBezTo>
                    <a:pt x="464" y="156"/>
                    <a:pt x="464" y="156"/>
                    <a:pt x="464" y="156"/>
                  </a:cubicBezTo>
                  <a:cubicBezTo>
                    <a:pt x="467" y="157"/>
                    <a:pt x="467" y="157"/>
                    <a:pt x="467" y="157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7" y="157"/>
                    <a:pt x="477" y="157"/>
                    <a:pt x="477" y="157"/>
                  </a:cubicBezTo>
                  <a:cubicBezTo>
                    <a:pt x="477" y="157"/>
                    <a:pt x="478" y="157"/>
                    <a:pt x="478" y="157"/>
                  </a:cubicBezTo>
                  <a:cubicBezTo>
                    <a:pt x="475" y="157"/>
                    <a:pt x="475" y="157"/>
                    <a:pt x="475" y="157"/>
                  </a:cubicBezTo>
                  <a:cubicBezTo>
                    <a:pt x="473" y="157"/>
                    <a:pt x="473" y="157"/>
                    <a:pt x="473" y="157"/>
                  </a:cubicBezTo>
                  <a:cubicBezTo>
                    <a:pt x="474" y="158"/>
                    <a:pt x="474" y="158"/>
                    <a:pt x="474" y="158"/>
                  </a:cubicBezTo>
                  <a:cubicBezTo>
                    <a:pt x="481" y="158"/>
                    <a:pt x="481" y="158"/>
                    <a:pt x="481" y="158"/>
                  </a:cubicBezTo>
                  <a:cubicBezTo>
                    <a:pt x="485" y="158"/>
                    <a:pt x="485" y="158"/>
                    <a:pt x="485" y="158"/>
                  </a:cubicBezTo>
                  <a:cubicBezTo>
                    <a:pt x="485" y="159"/>
                    <a:pt x="485" y="159"/>
                    <a:pt x="485" y="159"/>
                  </a:cubicBezTo>
                  <a:cubicBezTo>
                    <a:pt x="486" y="159"/>
                    <a:pt x="486" y="159"/>
                    <a:pt x="486" y="159"/>
                  </a:cubicBezTo>
                  <a:cubicBezTo>
                    <a:pt x="486" y="159"/>
                    <a:pt x="486" y="159"/>
                    <a:pt x="486" y="159"/>
                  </a:cubicBezTo>
                  <a:lnTo>
                    <a:pt x="479" y="1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3" name="Freeform 127"/>
            <p:cNvSpPr/>
            <p:nvPr/>
          </p:nvSpPr>
          <p:spPr bwMode="auto">
            <a:xfrm rot="5400000">
              <a:off x="4982636" y="1864788"/>
              <a:ext cx="2760133" cy="1344084"/>
            </a:xfrm>
            <a:custGeom>
              <a:avLst/>
              <a:gdLst>
                <a:gd name="T0" fmla="*/ 446 w 486"/>
                <a:gd name="T1" fmla="*/ 164 h 235"/>
                <a:gd name="T2" fmla="*/ 467 w 486"/>
                <a:gd name="T3" fmla="*/ 169 h 235"/>
                <a:gd name="T4" fmla="*/ 429 w 486"/>
                <a:gd name="T5" fmla="*/ 173 h 235"/>
                <a:gd name="T6" fmla="*/ 456 w 486"/>
                <a:gd name="T7" fmla="*/ 180 h 235"/>
                <a:gd name="T8" fmla="*/ 429 w 486"/>
                <a:gd name="T9" fmla="*/ 188 h 235"/>
                <a:gd name="T10" fmla="*/ 424 w 486"/>
                <a:gd name="T11" fmla="*/ 193 h 235"/>
                <a:gd name="T12" fmla="*/ 417 w 486"/>
                <a:gd name="T13" fmla="*/ 200 h 235"/>
                <a:gd name="T14" fmla="*/ 406 w 486"/>
                <a:gd name="T15" fmla="*/ 211 h 235"/>
                <a:gd name="T16" fmla="*/ 387 w 486"/>
                <a:gd name="T17" fmla="*/ 215 h 235"/>
                <a:gd name="T18" fmla="*/ 396 w 486"/>
                <a:gd name="T19" fmla="*/ 219 h 235"/>
                <a:gd name="T20" fmla="*/ 376 w 486"/>
                <a:gd name="T21" fmla="*/ 222 h 235"/>
                <a:gd name="T22" fmla="*/ 386 w 486"/>
                <a:gd name="T23" fmla="*/ 226 h 235"/>
                <a:gd name="T24" fmla="*/ 390 w 486"/>
                <a:gd name="T25" fmla="*/ 229 h 235"/>
                <a:gd name="T26" fmla="*/ 392 w 486"/>
                <a:gd name="T27" fmla="*/ 234 h 235"/>
                <a:gd name="T28" fmla="*/ 278 w 486"/>
                <a:gd name="T29" fmla="*/ 233 h 235"/>
                <a:gd name="T30" fmla="*/ 114 w 486"/>
                <a:gd name="T31" fmla="*/ 234 h 235"/>
                <a:gd name="T32" fmla="*/ 70 w 486"/>
                <a:gd name="T33" fmla="*/ 225 h 235"/>
                <a:gd name="T34" fmla="*/ 79 w 486"/>
                <a:gd name="T35" fmla="*/ 216 h 235"/>
                <a:gd name="T36" fmla="*/ 25 w 486"/>
                <a:gd name="T37" fmla="*/ 206 h 235"/>
                <a:gd name="T38" fmla="*/ 31 w 486"/>
                <a:gd name="T39" fmla="*/ 197 h 235"/>
                <a:gd name="T40" fmla="*/ 44 w 486"/>
                <a:gd name="T41" fmla="*/ 190 h 235"/>
                <a:gd name="T42" fmla="*/ 45 w 486"/>
                <a:gd name="T43" fmla="*/ 181 h 235"/>
                <a:gd name="T44" fmla="*/ 54 w 486"/>
                <a:gd name="T45" fmla="*/ 170 h 235"/>
                <a:gd name="T46" fmla="*/ 57 w 486"/>
                <a:gd name="T47" fmla="*/ 164 h 235"/>
                <a:gd name="T48" fmla="*/ 29 w 486"/>
                <a:gd name="T49" fmla="*/ 154 h 235"/>
                <a:gd name="T50" fmla="*/ 34 w 486"/>
                <a:gd name="T51" fmla="*/ 143 h 235"/>
                <a:gd name="T52" fmla="*/ 44 w 486"/>
                <a:gd name="T53" fmla="*/ 132 h 235"/>
                <a:gd name="T54" fmla="*/ 52 w 486"/>
                <a:gd name="T55" fmla="*/ 118 h 235"/>
                <a:gd name="T56" fmla="*/ 34 w 486"/>
                <a:gd name="T57" fmla="*/ 108 h 235"/>
                <a:gd name="T58" fmla="*/ 9 w 486"/>
                <a:gd name="T59" fmla="*/ 97 h 235"/>
                <a:gd name="T60" fmla="*/ 15 w 486"/>
                <a:gd name="T61" fmla="*/ 85 h 235"/>
                <a:gd name="T62" fmla="*/ 21 w 486"/>
                <a:gd name="T63" fmla="*/ 71 h 235"/>
                <a:gd name="T64" fmla="*/ 6 w 486"/>
                <a:gd name="T65" fmla="*/ 58 h 235"/>
                <a:gd name="T66" fmla="*/ 14 w 486"/>
                <a:gd name="T67" fmla="*/ 44 h 235"/>
                <a:gd name="T68" fmla="*/ 33 w 486"/>
                <a:gd name="T69" fmla="*/ 31 h 235"/>
                <a:gd name="T70" fmla="*/ 39 w 486"/>
                <a:gd name="T71" fmla="*/ 22 h 235"/>
                <a:gd name="T72" fmla="*/ 48 w 486"/>
                <a:gd name="T73" fmla="*/ 13 h 235"/>
                <a:gd name="T74" fmla="*/ 92 w 486"/>
                <a:gd name="T75" fmla="*/ 5 h 235"/>
                <a:gd name="T76" fmla="*/ 160 w 486"/>
                <a:gd name="T77" fmla="*/ 2 h 235"/>
                <a:gd name="T78" fmla="*/ 258 w 486"/>
                <a:gd name="T79" fmla="*/ 8 h 235"/>
                <a:gd name="T80" fmla="*/ 314 w 486"/>
                <a:gd name="T81" fmla="*/ 13 h 235"/>
                <a:gd name="T82" fmla="*/ 344 w 486"/>
                <a:gd name="T83" fmla="*/ 16 h 235"/>
                <a:gd name="T84" fmla="*/ 347 w 486"/>
                <a:gd name="T85" fmla="*/ 18 h 235"/>
                <a:gd name="T86" fmla="*/ 329 w 486"/>
                <a:gd name="T87" fmla="*/ 19 h 235"/>
                <a:gd name="T88" fmla="*/ 355 w 486"/>
                <a:gd name="T89" fmla="*/ 23 h 235"/>
                <a:gd name="T90" fmla="*/ 349 w 486"/>
                <a:gd name="T91" fmla="*/ 25 h 235"/>
                <a:gd name="T92" fmla="*/ 358 w 486"/>
                <a:gd name="T93" fmla="*/ 29 h 235"/>
                <a:gd name="T94" fmla="*/ 404 w 486"/>
                <a:gd name="T95" fmla="*/ 38 h 235"/>
                <a:gd name="T96" fmla="*/ 402 w 486"/>
                <a:gd name="T97" fmla="*/ 40 h 235"/>
                <a:gd name="T98" fmla="*/ 413 w 486"/>
                <a:gd name="T99" fmla="*/ 44 h 235"/>
                <a:gd name="T100" fmla="*/ 425 w 486"/>
                <a:gd name="T101" fmla="*/ 54 h 235"/>
                <a:gd name="T102" fmla="*/ 430 w 486"/>
                <a:gd name="T103" fmla="*/ 70 h 235"/>
                <a:gd name="T104" fmla="*/ 400 w 486"/>
                <a:gd name="T105" fmla="*/ 87 h 235"/>
                <a:gd name="T106" fmla="*/ 387 w 486"/>
                <a:gd name="T107" fmla="*/ 100 h 235"/>
                <a:gd name="T108" fmla="*/ 419 w 486"/>
                <a:gd name="T109" fmla="*/ 117 h 235"/>
                <a:gd name="T110" fmla="*/ 400 w 486"/>
                <a:gd name="T111" fmla="*/ 126 h 235"/>
                <a:gd name="T112" fmla="*/ 442 w 486"/>
                <a:gd name="T113" fmla="*/ 138 h 235"/>
                <a:gd name="T114" fmla="*/ 431 w 486"/>
                <a:gd name="T115" fmla="*/ 143 h 235"/>
                <a:gd name="T116" fmla="*/ 440 w 486"/>
                <a:gd name="T117" fmla="*/ 145 h 235"/>
                <a:gd name="T118" fmla="*/ 415 w 486"/>
                <a:gd name="T119" fmla="*/ 147 h 235"/>
                <a:gd name="T120" fmla="*/ 437 w 486"/>
                <a:gd name="T121" fmla="*/ 151 h 235"/>
                <a:gd name="T122" fmla="*/ 467 w 486"/>
                <a:gd name="T123" fmla="*/ 157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6" h="235">
                  <a:moveTo>
                    <a:pt x="479" y="159"/>
                  </a:moveTo>
                  <a:cubicBezTo>
                    <a:pt x="469" y="159"/>
                    <a:pt x="458" y="158"/>
                    <a:pt x="447" y="159"/>
                  </a:cubicBezTo>
                  <a:cubicBezTo>
                    <a:pt x="442" y="159"/>
                    <a:pt x="442" y="159"/>
                    <a:pt x="442" y="159"/>
                  </a:cubicBezTo>
                  <a:cubicBezTo>
                    <a:pt x="442" y="159"/>
                    <a:pt x="443" y="159"/>
                    <a:pt x="444" y="159"/>
                  </a:cubicBezTo>
                  <a:cubicBezTo>
                    <a:pt x="447" y="159"/>
                    <a:pt x="451" y="159"/>
                    <a:pt x="455" y="160"/>
                  </a:cubicBezTo>
                  <a:cubicBezTo>
                    <a:pt x="455" y="160"/>
                    <a:pt x="456" y="160"/>
                    <a:pt x="456" y="160"/>
                  </a:cubicBezTo>
                  <a:cubicBezTo>
                    <a:pt x="457" y="160"/>
                    <a:pt x="458" y="160"/>
                    <a:pt x="459" y="160"/>
                  </a:cubicBezTo>
                  <a:cubicBezTo>
                    <a:pt x="461" y="160"/>
                    <a:pt x="463" y="160"/>
                    <a:pt x="465" y="161"/>
                  </a:cubicBezTo>
                  <a:cubicBezTo>
                    <a:pt x="466" y="160"/>
                    <a:pt x="467" y="160"/>
                    <a:pt x="468" y="161"/>
                  </a:cubicBezTo>
                  <a:cubicBezTo>
                    <a:pt x="465" y="161"/>
                    <a:pt x="464" y="160"/>
                    <a:pt x="461" y="161"/>
                  </a:cubicBezTo>
                  <a:cubicBezTo>
                    <a:pt x="468" y="161"/>
                    <a:pt x="473" y="161"/>
                    <a:pt x="480" y="162"/>
                  </a:cubicBezTo>
                  <a:cubicBezTo>
                    <a:pt x="479" y="162"/>
                    <a:pt x="479" y="162"/>
                    <a:pt x="479" y="162"/>
                  </a:cubicBezTo>
                  <a:cubicBezTo>
                    <a:pt x="475" y="161"/>
                    <a:pt x="471" y="161"/>
                    <a:pt x="466" y="161"/>
                  </a:cubicBezTo>
                  <a:cubicBezTo>
                    <a:pt x="466" y="161"/>
                    <a:pt x="465" y="162"/>
                    <a:pt x="465" y="161"/>
                  </a:cubicBezTo>
                  <a:cubicBezTo>
                    <a:pt x="465" y="161"/>
                    <a:pt x="465" y="161"/>
                    <a:pt x="465" y="161"/>
                  </a:cubicBezTo>
                  <a:cubicBezTo>
                    <a:pt x="461" y="161"/>
                    <a:pt x="456" y="161"/>
                    <a:pt x="453" y="161"/>
                  </a:cubicBezTo>
                  <a:cubicBezTo>
                    <a:pt x="454" y="161"/>
                    <a:pt x="455" y="161"/>
                    <a:pt x="457" y="162"/>
                  </a:cubicBezTo>
                  <a:cubicBezTo>
                    <a:pt x="462" y="162"/>
                    <a:pt x="467" y="162"/>
                    <a:pt x="473" y="162"/>
                  </a:cubicBezTo>
                  <a:cubicBezTo>
                    <a:pt x="470" y="162"/>
                    <a:pt x="467" y="162"/>
                    <a:pt x="464" y="162"/>
                  </a:cubicBezTo>
                  <a:cubicBezTo>
                    <a:pt x="468" y="163"/>
                    <a:pt x="471" y="163"/>
                    <a:pt x="475" y="163"/>
                  </a:cubicBezTo>
                  <a:cubicBezTo>
                    <a:pt x="472" y="163"/>
                    <a:pt x="472" y="163"/>
                    <a:pt x="472" y="163"/>
                  </a:cubicBezTo>
                  <a:cubicBezTo>
                    <a:pt x="473" y="163"/>
                    <a:pt x="473" y="163"/>
                    <a:pt x="473" y="163"/>
                  </a:cubicBezTo>
                  <a:cubicBezTo>
                    <a:pt x="472" y="163"/>
                    <a:pt x="471" y="163"/>
                    <a:pt x="470" y="163"/>
                  </a:cubicBezTo>
                  <a:cubicBezTo>
                    <a:pt x="471" y="163"/>
                    <a:pt x="471" y="163"/>
                    <a:pt x="471" y="163"/>
                  </a:cubicBezTo>
                  <a:cubicBezTo>
                    <a:pt x="471" y="163"/>
                    <a:pt x="470" y="163"/>
                    <a:pt x="470" y="163"/>
                  </a:cubicBezTo>
                  <a:cubicBezTo>
                    <a:pt x="469" y="163"/>
                    <a:pt x="468" y="163"/>
                    <a:pt x="467" y="163"/>
                  </a:cubicBezTo>
                  <a:cubicBezTo>
                    <a:pt x="466" y="163"/>
                    <a:pt x="465" y="163"/>
                    <a:pt x="464" y="163"/>
                  </a:cubicBezTo>
                  <a:cubicBezTo>
                    <a:pt x="461" y="163"/>
                    <a:pt x="458" y="163"/>
                    <a:pt x="455" y="163"/>
                  </a:cubicBezTo>
                  <a:cubicBezTo>
                    <a:pt x="456" y="163"/>
                    <a:pt x="458" y="163"/>
                    <a:pt x="459" y="163"/>
                  </a:cubicBezTo>
                  <a:cubicBezTo>
                    <a:pt x="461" y="163"/>
                    <a:pt x="463" y="163"/>
                    <a:pt x="465" y="164"/>
                  </a:cubicBezTo>
                  <a:cubicBezTo>
                    <a:pt x="469" y="163"/>
                    <a:pt x="473" y="164"/>
                    <a:pt x="476" y="164"/>
                  </a:cubicBezTo>
                  <a:cubicBezTo>
                    <a:pt x="472" y="164"/>
                    <a:pt x="468" y="164"/>
                    <a:pt x="464" y="164"/>
                  </a:cubicBezTo>
                  <a:cubicBezTo>
                    <a:pt x="464" y="164"/>
                    <a:pt x="465" y="164"/>
                    <a:pt x="466" y="164"/>
                  </a:cubicBezTo>
                  <a:cubicBezTo>
                    <a:pt x="464" y="164"/>
                    <a:pt x="462" y="165"/>
                    <a:pt x="460" y="164"/>
                  </a:cubicBezTo>
                  <a:cubicBezTo>
                    <a:pt x="459" y="165"/>
                    <a:pt x="458" y="164"/>
                    <a:pt x="457" y="164"/>
                  </a:cubicBezTo>
                  <a:cubicBezTo>
                    <a:pt x="453" y="165"/>
                    <a:pt x="449" y="164"/>
                    <a:pt x="446" y="164"/>
                  </a:cubicBezTo>
                  <a:cubicBezTo>
                    <a:pt x="444" y="164"/>
                    <a:pt x="443" y="164"/>
                    <a:pt x="442" y="164"/>
                  </a:cubicBezTo>
                  <a:cubicBezTo>
                    <a:pt x="441" y="164"/>
                    <a:pt x="440" y="164"/>
                    <a:pt x="439" y="164"/>
                  </a:cubicBezTo>
                  <a:cubicBezTo>
                    <a:pt x="442" y="164"/>
                    <a:pt x="445" y="165"/>
                    <a:pt x="448" y="165"/>
                  </a:cubicBezTo>
                  <a:cubicBezTo>
                    <a:pt x="448" y="165"/>
                    <a:pt x="446" y="164"/>
                    <a:pt x="445" y="165"/>
                  </a:cubicBezTo>
                  <a:cubicBezTo>
                    <a:pt x="443" y="165"/>
                    <a:pt x="440" y="164"/>
                    <a:pt x="437" y="164"/>
                  </a:cubicBezTo>
                  <a:cubicBezTo>
                    <a:pt x="436" y="164"/>
                    <a:pt x="434" y="164"/>
                    <a:pt x="433" y="164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50" y="165"/>
                    <a:pt x="458" y="166"/>
                    <a:pt x="465" y="166"/>
                  </a:cubicBezTo>
                  <a:cubicBezTo>
                    <a:pt x="465" y="167"/>
                    <a:pt x="463" y="166"/>
                    <a:pt x="463" y="166"/>
                  </a:cubicBezTo>
                  <a:cubicBezTo>
                    <a:pt x="461" y="166"/>
                    <a:pt x="459" y="166"/>
                    <a:pt x="457" y="166"/>
                  </a:cubicBezTo>
                  <a:cubicBezTo>
                    <a:pt x="457" y="166"/>
                    <a:pt x="456" y="166"/>
                    <a:pt x="456" y="166"/>
                  </a:cubicBezTo>
                  <a:cubicBezTo>
                    <a:pt x="456" y="167"/>
                    <a:pt x="455" y="166"/>
                    <a:pt x="455" y="167"/>
                  </a:cubicBezTo>
                  <a:cubicBezTo>
                    <a:pt x="455" y="167"/>
                    <a:pt x="455" y="167"/>
                    <a:pt x="455" y="167"/>
                  </a:cubicBezTo>
                  <a:cubicBezTo>
                    <a:pt x="447" y="167"/>
                    <a:pt x="440" y="167"/>
                    <a:pt x="433" y="166"/>
                  </a:cubicBezTo>
                  <a:cubicBezTo>
                    <a:pt x="433" y="167"/>
                    <a:pt x="433" y="167"/>
                    <a:pt x="433" y="167"/>
                  </a:cubicBezTo>
                  <a:cubicBezTo>
                    <a:pt x="433" y="167"/>
                    <a:pt x="434" y="167"/>
                    <a:pt x="434" y="167"/>
                  </a:cubicBezTo>
                  <a:cubicBezTo>
                    <a:pt x="434" y="167"/>
                    <a:pt x="433" y="167"/>
                    <a:pt x="433" y="167"/>
                  </a:cubicBezTo>
                  <a:cubicBezTo>
                    <a:pt x="436" y="167"/>
                    <a:pt x="438" y="167"/>
                    <a:pt x="441" y="167"/>
                  </a:cubicBezTo>
                  <a:cubicBezTo>
                    <a:pt x="441" y="167"/>
                    <a:pt x="440" y="167"/>
                    <a:pt x="440" y="167"/>
                  </a:cubicBezTo>
                  <a:cubicBezTo>
                    <a:pt x="440" y="167"/>
                    <a:pt x="441" y="167"/>
                    <a:pt x="441" y="167"/>
                  </a:cubicBezTo>
                  <a:cubicBezTo>
                    <a:pt x="441" y="168"/>
                    <a:pt x="441" y="168"/>
                    <a:pt x="441" y="168"/>
                  </a:cubicBezTo>
                  <a:cubicBezTo>
                    <a:pt x="444" y="168"/>
                    <a:pt x="446" y="168"/>
                    <a:pt x="449" y="168"/>
                  </a:cubicBezTo>
                  <a:cubicBezTo>
                    <a:pt x="450" y="168"/>
                    <a:pt x="451" y="168"/>
                    <a:pt x="452" y="168"/>
                  </a:cubicBezTo>
                  <a:cubicBezTo>
                    <a:pt x="453" y="168"/>
                    <a:pt x="453" y="168"/>
                    <a:pt x="453" y="168"/>
                  </a:cubicBezTo>
                  <a:cubicBezTo>
                    <a:pt x="455" y="168"/>
                    <a:pt x="457" y="169"/>
                    <a:pt x="459" y="169"/>
                  </a:cubicBezTo>
                  <a:cubicBezTo>
                    <a:pt x="460" y="169"/>
                    <a:pt x="459" y="169"/>
                    <a:pt x="459" y="169"/>
                  </a:cubicBezTo>
                  <a:cubicBezTo>
                    <a:pt x="460" y="169"/>
                    <a:pt x="460" y="169"/>
                    <a:pt x="460" y="169"/>
                  </a:cubicBezTo>
                  <a:cubicBezTo>
                    <a:pt x="461" y="169"/>
                    <a:pt x="461" y="169"/>
                    <a:pt x="462" y="169"/>
                  </a:cubicBezTo>
                  <a:cubicBezTo>
                    <a:pt x="462" y="169"/>
                    <a:pt x="463" y="169"/>
                    <a:pt x="463" y="169"/>
                  </a:cubicBezTo>
                  <a:cubicBezTo>
                    <a:pt x="464" y="170"/>
                    <a:pt x="464" y="169"/>
                    <a:pt x="464" y="169"/>
                  </a:cubicBezTo>
                  <a:cubicBezTo>
                    <a:pt x="465" y="169"/>
                    <a:pt x="466" y="169"/>
                    <a:pt x="468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69"/>
                    <a:pt x="468" y="170"/>
                    <a:pt x="468" y="169"/>
                  </a:cubicBezTo>
                  <a:cubicBezTo>
                    <a:pt x="468" y="169"/>
                    <a:pt x="469" y="169"/>
                    <a:pt x="469" y="170"/>
                  </a:cubicBezTo>
                  <a:cubicBezTo>
                    <a:pt x="468" y="170"/>
                    <a:pt x="467" y="170"/>
                    <a:pt x="467" y="170"/>
                  </a:cubicBezTo>
                  <a:cubicBezTo>
                    <a:pt x="467" y="170"/>
                    <a:pt x="466" y="170"/>
                    <a:pt x="466" y="169"/>
                  </a:cubicBezTo>
                  <a:cubicBezTo>
                    <a:pt x="466" y="170"/>
                    <a:pt x="465" y="170"/>
                    <a:pt x="465" y="169"/>
                  </a:cubicBezTo>
                  <a:cubicBezTo>
                    <a:pt x="464" y="170"/>
                    <a:pt x="463" y="169"/>
                    <a:pt x="463" y="169"/>
                  </a:cubicBezTo>
                  <a:cubicBezTo>
                    <a:pt x="461" y="170"/>
                    <a:pt x="459" y="170"/>
                    <a:pt x="457" y="169"/>
                  </a:cubicBezTo>
                  <a:cubicBezTo>
                    <a:pt x="454" y="170"/>
                    <a:pt x="451" y="169"/>
                    <a:pt x="448" y="169"/>
                  </a:cubicBezTo>
                  <a:cubicBezTo>
                    <a:pt x="447" y="169"/>
                    <a:pt x="447" y="169"/>
                    <a:pt x="447" y="169"/>
                  </a:cubicBezTo>
                  <a:cubicBezTo>
                    <a:pt x="447" y="169"/>
                    <a:pt x="447" y="169"/>
                    <a:pt x="447" y="169"/>
                  </a:cubicBezTo>
                  <a:cubicBezTo>
                    <a:pt x="447" y="169"/>
                    <a:pt x="446" y="169"/>
                    <a:pt x="447" y="170"/>
                  </a:cubicBezTo>
                  <a:cubicBezTo>
                    <a:pt x="447" y="170"/>
                    <a:pt x="448" y="170"/>
                    <a:pt x="449" y="170"/>
                  </a:cubicBezTo>
                  <a:cubicBezTo>
                    <a:pt x="449" y="170"/>
                    <a:pt x="450" y="170"/>
                    <a:pt x="450" y="170"/>
                  </a:cubicBezTo>
                  <a:cubicBezTo>
                    <a:pt x="451" y="170"/>
                    <a:pt x="452" y="170"/>
                    <a:pt x="452" y="171"/>
                  </a:cubicBezTo>
                  <a:cubicBezTo>
                    <a:pt x="453" y="170"/>
                    <a:pt x="453" y="170"/>
                    <a:pt x="453" y="171"/>
                  </a:cubicBezTo>
                  <a:cubicBezTo>
                    <a:pt x="453" y="170"/>
                    <a:pt x="453" y="170"/>
                    <a:pt x="453" y="170"/>
                  </a:cubicBezTo>
                  <a:cubicBezTo>
                    <a:pt x="454" y="170"/>
                    <a:pt x="456" y="171"/>
                    <a:pt x="457" y="171"/>
                  </a:cubicBezTo>
                  <a:cubicBezTo>
                    <a:pt x="457" y="171"/>
                    <a:pt x="458" y="171"/>
                    <a:pt x="458" y="171"/>
                  </a:cubicBezTo>
                  <a:cubicBezTo>
                    <a:pt x="458" y="171"/>
                    <a:pt x="458" y="171"/>
                    <a:pt x="458" y="171"/>
                  </a:cubicBezTo>
                  <a:cubicBezTo>
                    <a:pt x="459" y="171"/>
                    <a:pt x="461" y="171"/>
                    <a:pt x="462" y="171"/>
                  </a:cubicBezTo>
                  <a:cubicBezTo>
                    <a:pt x="462" y="171"/>
                    <a:pt x="462" y="171"/>
                    <a:pt x="462" y="171"/>
                  </a:cubicBezTo>
                  <a:cubicBezTo>
                    <a:pt x="461" y="171"/>
                    <a:pt x="460" y="171"/>
                    <a:pt x="460" y="171"/>
                  </a:cubicBezTo>
                  <a:cubicBezTo>
                    <a:pt x="457" y="171"/>
                    <a:pt x="455" y="171"/>
                    <a:pt x="452" y="171"/>
                  </a:cubicBezTo>
                  <a:cubicBezTo>
                    <a:pt x="451" y="171"/>
                    <a:pt x="451" y="171"/>
                    <a:pt x="450" y="171"/>
                  </a:cubicBezTo>
                  <a:cubicBezTo>
                    <a:pt x="449" y="171"/>
                    <a:pt x="447" y="171"/>
                    <a:pt x="445" y="171"/>
                  </a:cubicBezTo>
                  <a:cubicBezTo>
                    <a:pt x="446" y="172"/>
                    <a:pt x="447" y="172"/>
                    <a:pt x="448" y="172"/>
                  </a:cubicBezTo>
                  <a:cubicBezTo>
                    <a:pt x="449" y="172"/>
                    <a:pt x="449" y="172"/>
                    <a:pt x="449" y="172"/>
                  </a:cubicBezTo>
                  <a:cubicBezTo>
                    <a:pt x="449" y="171"/>
                    <a:pt x="450" y="172"/>
                    <a:pt x="450" y="172"/>
                  </a:cubicBezTo>
                  <a:cubicBezTo>
                    <a:pt x="451" y="172"/>
                    <a:pt x="451" y="172"/>
                    <a:pt x="451" y="172"/>
                  </a:cubicBezTo>
                  <a:cubicBezTo>
                    <a:pt x="450" y="172"/>
                    <a:pt x="449" y="172"/>
                    <a:pt x="448" y="172"/>
                  </a:cubicBezTo>
                  <a:cubicBezTo>
                    <a:pt x="447" y="172"/>
                    <a:pt x="446" y="172"/>
                    <a:pt x="444" y="172"/>
                  </a:cubicBezTo>
                  <a:cubicBezTo>
                    <a:pt x="442" y="172"/>
                    <a:pt x="441" y="172"/>
                    <a:pt x="438" y="172"/>
                  </a:cubicBezTo>
                  <a:cubicBezTo>
                    <a:pt x="432" y="171"/>
                    <a:pt x="425" y="171"/>
                    <a:pt x="418" y="171"/>
                  </a:cubicBezTo>
                  <a:cubicBezTo>
                    <a:pt x="418" y="171"/>
                    <a:pt x="417" y="171"/>
                    <a:pt x="417" y="171"/>
                  </a:cubicBezTo>
                  <a:cubicBezTo>
                    <a:pt x="420" y="172"/>
                    <a:pt x="422" y="172"/>
                    <a:pt x="425" y="172"/>
                  </a:cubicBezTo>
                  <a:cubicBezTo>
                    <a:pt x="426" y="172"/>
                    <a:pt x="428" y="172"/>
                    <a:pt x="429" y="173"/>
                  </a:cubicBezTo>
                  <a:cubicBezTo>
                    <a:pt x="429" y="172"/>
                    <a:pt x="431" y="172"/>
                    <a:pt x="431" y="172"/>
                  </a:cubicBezTo>
                  <a:cubicBezTo>
                    <a:pt x="433" y="172"/>
                    <a:pt x="434" y="173"/>
                    <a:pt x="436" y="173"/>
                  </a:cubicBezTo>
                  <a:cubicBezTo>
                    <a:pt x="437" y="174"/>
                    <a:pt x="439" y="172"/>
                    <a:pt x="440" y="173"/>
                  </a:cubicBezTo>
                  <a:cubicBezTo>
                    <a:pt x="441" y="174"/>
                    <a:pt x="441" y="174"/>
                    <a:pt x="441" y="174"/>
                  </a:cubicBezTo>
                  <a:cubicBezTo>
                    <a:pt x="442" y="173"/>
                    <a:pt x="442" y="173"/>
                    <a:pt x="442" y="173"/>
                  </a:cubicBezTo>
                  <a:cubicBezTo>
                    <a:pt x="442" y="173"/>
                    <a:pt x="442" y="173"/>
                    <a:pt x="442" y="174"/>
                  </a:cubicBezTo>
                  <a:cubicBezTo>
                    <a:pt x="442" y="173"/>
                    <a:pt x="442" y="173"/>
                    <a:pt x="442" y="173"/>
                  </a:cubicBezTo>
                  <a:cubicBezTo>
                    <a:pt x="442" y="173"/>
                    <a:pt x="442" y="173"/>
                    <a:pt x="442" y="173"/>
                  </a:cubicBezTo>
                  <a:cubicBezTo>
                    <a:pt x="442" y="174"/>
                    <a:pt x="444" y="173"/>
                    <a:pt x="445" y="174"/>
                  </a:cubicBezTo>
                  <a:cubicBezTo>
                    <a:pt x="446" y="174"/>
                    <a:pt x="446" y="174"/>
                    <a:pt x="446" y="174"/>
                  </a:cubicBezTo>
                  <a:cubicBezTo>
                    <a:pt x="446" y="174"/>
                    <a:pt x="446" y="174"/>
                    <a:pt x="446" y="174"/>
                  </a:cubicBezTo>
                  <a:cubicBezTo>
                    <a:pt x="446" y="174"/>
                    <a:pt x="446" y="174"/>
                    <a:pt x="446" y="174"/>
                  </a:cubicBezTo>
                  <a:cubicBezTo>
                    <a:pt x="446" y="174"/>
                    <a:pt x="448" y="174"/>
                    <a:pt x="447" y="174"/>
                  </a:cubicBezTo>
                  <a:cubicBezTo>
                    <a:pt x="445" y="175"/>
                    <a:pt x="443" y="174"/>
                    <a:pt x="442" y="174"/>
                  </a:cubicBezTo>
                  <a:cubicBezTo>
                    <a:pt x="442" y="175"/>
                    <a:pt x="442" y="175"/>
                    <a:pt x="443" y="175"/>
                  </a:cubicBezTo>
                  <a:cubicBezTo>
                    <a:pt x="442" y="175"/>
                    <a:pt x="443" y="175"/>
                    <a:pt x="443" y="175"/>
                  </a:cubicBezTo>
                  <a:cubicBezTo>
                    <a:pt x="446" y="175"/>
                    <a:pt x="450" y="175"/>
                    <a:pt x="453" y="176"/>
                  </a:cubicBezTo>
                  <a:cubicBezTo>
                    <a:pt x="452" y="176"/>
                    <a:pt x="451" y="176"/>
                    <a:pt x="449" y="176"/>
                  </a:cubicBezTo>
                  <a:cubicBezTo>
                    <a:pt x="448" y="176"/>
                    <a:pt x="447" y="176"/>
                    <a:pt x="447" y="176"/>
                  </a:cubicBezTo>
                  <a:cubicBezTo>
                    <a:pt x="449" y="176"/>
                    <a:pt x="451" y="176"/>
                    <a:pt x="454" y="176"/>
                  </a:cubicBezTo>
                  <a:cubicBezTo>
                    <a:pt x="454" y="176"/>
                    <a:pt x="454" y="177"/>
                    <a:pt x="454" y="177"/>
                  </a:cubicBezTo>
                  <a:cubicBezTo>
                    <a:pt x="454" y="176"/>
                    <a:pt x="454" y="176"/>
                    <a:pt x="454" y="176"/>
                  </a:cubicBezTo>
                  <a:cubicBezTo>
                    <a:pt x="455" y="177"/>
                    <a:pt x="455" y="177"/>
                    <a:pt x="455" y="177"/>
                  </a:cubicBezTo>
                  <a:cubicBezTo>
                    <a:pt x="455" y="177"/>
                    <a:pt x="455" y="177"/>
                    <a:pt x="456" y="177"/>
                  </a:cubicBezTo>
                  <a:cubicBezTo>
                    <a:pt x="456" y="177"/>
                    <a:pt x="456" y="177"/>
                    <a:pt x="456" y="177"/>
                  </a:cubicBezTo>
                  <a:cubicBezTo>
                    <a:pt x="456" y="177"/>
                    <a:pt x="456" y="177"/>
                    <a:pt x="456" y="177"/>
                  </a:cubicBezTo>
                  <a:cubicBezTo>
                    <a:pt x="456" y="177"/>
                    <a:pt x="456" y="177"/>
                    <a:pt x="456" y="177"/>
                  </a:cubicBezTo>
                  <a:cubicBezTo>
                    <a:pt x="456" y="177"/>
                    <a:pt x="458" y="176"/>
                    <a:pt x="458" y="177"/>
                  </a:cubicBezTo>
                  <a:cubicBezTo>
                    <a:pt x="455" y="177"/>
                    <a:pt x="452" y="177"/>
                    <a:pt x="449" y="177"/>
                  </a:cubicBezTo>
                  <a:cubicBezTo>
                    <a:pt x="449" y="178"/>
                    <a:pt x="449" y="178"/>
                    <a:pt x="450" y="178"/>
                  </a:cubicBezTo>
                  <a:cubicBezTo>
                    <a:pt x="449" y="178"/>
                    <a:pt x="447" y="178"/>
                    <a:pt x="446" y="178"/>
                  </a:cubicBezTo>
                  <a:cubicBezTo>
                    <a:pt x="445" y="178"/>
                    <a:pt x="445" y="178"/>
                    <a:pt x="445" y="178"/>
                  </a:cubicBezTo>
                  <a:cubicBezTo>
                    <a:pt x="445" y="178"/>
                    <a:pt x="445" y="178"/>
                    <a:pt x="445" y="178"/>
                  </a:cubicBezTo>
                  <a:cubicBezTo>
                    <a:pt x="447" y="179"/>
                    <a:pt x="450" y="179"/>
                    <a:pt x="451" y="179"/>
                  </a:cubicBezTo>
                  <a:cubicBezTo>
                    <a:pt x="453" y="179"/>
                    <a:pt x="454" y="180"/>
                    <a:pt x="455" y="179"/>
                  </a:cubicBezTo>
                  <a:cubicBezTo>
                    <a:pt x="455" y="180"/>
                    <a:pt x="456" y="180"/>
                    <a:pt x="456" y="180"/>
                  </a:cubicBezTo>
                  <a:cubicBezTo>
                    <a:pt x="457" y="180"/>
                    <a:pt x="457" y="180"/>
                    <a:pt x="457" y="180"/>
                  </a:cubicBezTo>
                  <a:cubicBezTo>
                    <a:pt x="457" y="180"/>
                    <a:pt x="456" y="180"/>
                    <a:pt x="456" y="180"/>
                  </a:cubicBezTo>
                  <a:cubicBezTo>
                    <a:pt x="454" y="180"/>
                    <a:pt x="452" y="180"/>
                    <a:pt x="450" y="180"/>
                  </a:cubicBezTo>
                  <a:cubicBezTo>
                    <a:pt x="454" y="180"/>
                    <a:pt x="457" y="180"/>
                    <a:pt x="460" y="181"/>
                  </a:cubicBezTo>
                  <a:cubicBezTo>
                    <a:pt x="459" y="181"/>
                    <a:pt x="459" y="181"/>
                    <a:pt x="459" y="181"/>
                  </a:cubicBezTo>
                  <a:cubicBezTo>
                    <a:pt x="459" y="181"/>
                    <a:pt x="459" y="181"/>
                    <a:pt x="459" y="181"/>
                  </a:cubicBezTo>
                  <a:cubicBezTo>
                    <a:pt x="468" y="181"/>
                    <a:pt x="468" y="181"/>
                    <a:pt x="468" y="181"/>
                  </a:cubicBezTo>
                  <a:cubicBezTo>
                    <a:pt x="469" y="181"/>
                    <a:pt x="469" y="181"/>
                    <a:pt x="469" y="181"/>
                  </a:cubicBezTo>
                  <a:cubicBezTo>
                    <a:pt x="467" y="182"/>
                    <a:pt x="466" y="181"/>
                    <a:pt x="465" y="182"/>
                  </a:cubicBezTo>
                  <a:cubicBezTo>
                    <a:pt x="465" y="182"/>
                    <a:pt x="464" y="182"/>
                    <a:pt x="464" y="182"/>
                  </a:cubicBezTo>
                  <a:cubicBezTo>
                    <a:pt x="464" y="183"/>
                    <a:pt x="462" y="183"/>
                    <a:pt x="463" y="184"/>
                  </a:cubicBezTo>
                  <a:cubicBezTo>
                    <a:pt x="460" y="184"/>
                    <a:pt x="460" y="184"/>
                    <a:pt x="460" y="184"/>
                  </a:cubicBezTo>
                  <a:cubicBezTo>
                    <a:pt x="453" y="184"/>
                    <a:pt x="445" y="184"/>
                    <a:pt x="438" y="185"/>
                  </a:cubicBezTo>
                  <a:cubicBezTo>
                    <a:pt x="437" y="185"/>
                    <a:pt x="437" y="184"/>
                    <a:pt x="437" y="185"/>
                  </a:cubicBezTo>
                  <a:cubicBezTo>
                    <a:pt x="436" y="184"/>
                    <a:pt x="435" y="185"/>
                    <a:pt x="434" y="185"/>
                  </a:cubicBezTo>
                  <a:cubicBezTo>
                    <a:pt x="437" y="185"/>
                    <a:pt x="441" y="185"/>
                    <a:pt x="444" y="186"/>
                  </a:cubicBezTo>
                  <a:cubicBezTo>
                    <a:pt x="441" y="186"/>
                    <a:pt x="439" y="186"/>
                    <a:pt x="436" y="186"/>
                  </a:cubicBezTo>
                  <a:cubicBezTo>
                    <a:pt x="439" y="186"/>
                    <a:pt x="441" y="186"/>
                    <a:pt x="443" y="186"/>
                  </a:cubicBezTo>
                  <a:cubicBezTo>
                    <a:pt x="443" y="186"/>
                    <a:pt x="442" y="187"/>
                    <a:pt x="441" y="186"/>
                  </a:cubicBezTo>
                  <a:cubicBezTo>
                    <a:pt x="441" y="186"/>
                    <a:pt x="441" y="186"/>
                    <a:pt x="440" y="186"/>
                  </a:cubicBezTo>
                  <a:cubicBezTo>
                    <a:pt x="440" y="186"/>
                    <a:pt x="440" y="186"/>
                    <a:pt x="440" y="186"/>
                  </a:cubicBezTo>
                  <a:cubicBezTo>
                    <a:pt x="440" y="186"/>
                    <a:pt x="440" y="186"/>
                    <a:pt x="440" y="186"/>
                  </a:cubicBezTo>
                  <a:cubicBezTo>
                    <a:pt x="435" y="186"/>
                    <a:pt x="429" y="186"/>
                    <a:pt x="424" y="186"/>
                  </a:cubicBezTo>
                  <a:cubicBezTo>
                    <a:pt x="424" y="187"/>
                    <a:pt x="425" y="186"/>
                    <a:pt x="426" y="186"/>
                  </a:cubicBezTo>
                  <a:cubicBezTo>
                    <a:pt x="428" y="187"/>
                    <a:pt x="430" y="186"/>
                    <a:pt x="431" y="187"/>
                  </a:cubicBezTo>
                  <a:cubicBezTo>
                    <a:pt x="432" y="186"/>
                    <a:pt x="432" y="187"/>
                    <a:pt x="433" y="187"/>
                  </a:cubicBezTo>
                  <a:cubicBezTo>
                    <a:pt x="433" y="187"/>
                    <a:pt x="434" y="187"/>
                    <a:pt x="435" y="187"/>
                  </a:cubicBezTo>
                  <a:cubicBezTo>
                    <a:pt x="435" y="187"/>
                    <a:pt x="435" y="187"/>
                    <a:pt x="436" y="187"/>
                  </a:cubicBezTo>
                  <a:cubicBezTo>
                    <a:pt x="436" y="188"/>
                    <a:pt x="437" y="187"/>
                    <a:pt x="438" y="188"/>
                  </a:cubicBezTo>
                  <a:cubicBezTo>
                    <a:pt x="438" y="187"/>
                    <a:pt x="439" y="188"/>
                    <a:pt x="440" y="188"/>
                  </a:cubicBezTo>
                  <a:cubicBezTo>
                    <a:pt x="441" y="188"/>
                    <a:pt x="442" y="188"/>
                    <a:pt x="443" y="188"/>
                  </a:cubicBezTo>
                  <a:cubicBezTo>
                    <a:pt x="443" y="188"/>
                    <a:pt x="443" y="188"/>
                    <a:pt x="443" y="188"/>
                  </a:cubicBezTo>
                  <a:cubicBezTo>
                    <a:pt x="443" y="188"/>
                    <a:pt x="443" y="188"/>
                    <a:pt x="443" y="188"/>
                  </a:cubicBezTo>
                  <a:cubicBezTo>
                    <a:pt x="441" y="188"/>
                    <a:pt x="439" y="188"/>
                    <a:pt x="436" y="188"/>
                  </a:cubicBezTo>
                  <a:cubicBezTo>
                    <a:pt x="435" y="188"/>
                    <a:pt x="433" y="188"/>
                    <a:pt x="431" y="188"/>
                  </a:cubicBezTo>
                  <a:cubicBezTo>
                    <a:pt x="430" y="187"/>
                    <a:pt x="430" y="188"/>
                    <a:pt x="429" y="188"/>
                  </a:cubicBezTo>
                  <a:cubicBezTo>
                    <a:pt x="429" y="188"/>
                    <a:pt x="429" y="188"/>
                    <a:pt x="429" y="188"/>
                  </a:cubicBezTo>
                  <a:cubicBezTo>
                    <a:pt x="430" y="188"/>
                    <a:pt x="431" y="188"/>
                    <a:pt x="432" y="188"/>
                  </a:cubicBezTo>
                  <a:cubicBezTo>
                    <a:pt x="434" y="188"/>
                    <a:pt x="438" y="189"/>
                    <a:pt x="441" y="189"/>
                  </a:cubicBezTo>
                  <a:cubicBezTo>
                    <a:pt x="442" y="189"/>
                    <a:pt x="443" y="189"/>
                    <a:pt x="444" y="189"/>
                  </a:cubicBezTo>
                  <a:cubicBezTo>
                    <a:pt x="441" y="189"/>
                    <a:pt x="437" y="189"/>
                    <a:pt x="434" y="189"/>
                  </a:cubicBezTo>
                  <a:cubicBezTo>
                    <a:pt x="435" y="189"/>
                    <a:pt x="436" y="189"/>
                    <a:pt x="436" y="189"/>
                  </a:cubicBezTo>
                  <a:cubicBezTo>
                    <a:pt x="437" y="189"/>
                    <a:pt x="437" y="189"/>
                    <a:pt x="437" y="189"/>
                  </a:cubicBezTo>
                  <a:cubicBezTo>
                    <a:pt x="437" y="189"/>
                    <a:pt x="437" y="189"/>
                    <a:pt x="437" y="189"/>
                  </a:cubicBezTo>
                  <a:cubicBezTo>
                    <a:pt x="437" y="190"/>
                    <a:pt x="436" y="189"/>
                    <a:pt x="436" y="189"/>
                  </a:cubicBezTo>
                  <a:cubicBezTo>
                    <a:pt x="435" y="189"/>
                    <a:pt x="435" y="189"/>
                    <a:pt x="435" y="189"/>
                  </a:cubicBezTo>
                  <a:cubicBezTo>
                    <a:pt x="428" y="189"/>
                    <a:pt x="428" y="189"/>
                    <a:pt x="428" y="189"/>
                  </a:cubicBezTo>
                  <a:cubicBezTo>
                    <a:pt x="428" y="190"/>
                    <a:pt x="427" y="189"/>
                    <a:pt x="427" y="190"/>
                  </a:cubicBezTo>
                  <a:cubicBezTo>
                    <a:pt x="426" y="189"/>
                    <a:pt x="424" y="190"/>
                    <a:pt x="423" y="189"/>
                  </a:cubicBezTo>
                  <a:cubicBezTo>
                    <a:pt x="422" y="190"/>
                    <a:pt x="421" y="190"/>
                    <a:pt x="421" y="190"/>
                  </a:cubicBezTo>
                  <a:cubicBezTo>
                    <a:pt x="421" y="190"/>
                    <a:pt x="421" y="190"/>
                    <a:pt x="421" y="190"/>
                  </a:cubicBezTo>
                  <a:cubicBezTo>
                    <a:pt x="417" y="190"/>
                    <a:pt x="414" y="190"/>
                    <a:pt x="410" y="189"/>
                  </a:cubicBezTo>
                  <a:cubicBezTo>
                    <a:pt x="410" y="190"/>
                    <a:pt x="410" y="190"/>
                    <a:pt x="410" y="190"/>
                  </a:cubicBezTo>
                  <a:cubicBezTo>
                    <a:pt x="415" y="190"/>
                    <a:pt x="422" y="190"/>
                    <a:pt x="427" y="191"/>
                  </a:cubicBezTo>
                  <a:cubicBezTo>
                    <a:pt x="430" y="191"/>
                    <a:pt x="434" y="191"/>
                    <a:pt x="437" y="191"/>
                  </a:cubicBezTo>
                  <a:cubicBezTo>
                    <a:pt x="437" y="192"/>
                    <a:pt x="437" y="192"/>
                    <a:pt x="437" y="192"/>
                  </a:cubicBezTo>
                  <a:cubicBezTo>
                    <a:pt x="434" y="191"/>
                    <a:pt x="431" y="192"/>
                    <a:pt x="428" y="192"/>
                  </a:cubicBezTo>
                  <a:cubicBezTo>
                    <a:pt x="426" y="192"/>
                    <a:pt x="423" y="191"/>
                    <a:pt x="421" y="192"/>
                  </a:cubicBezTo>
                  <a:cubicBezTo>
                    <a:pt x="425" y="192"/>
                    <a:pt x="430" y="192"/>
                    <a:pt x="433" y="192"/>
                  </a:cubicBezTo>
                  <a:cubicBezTo>
                    <a:pt x="429" y="192"/>
                    <a:pt x="426" y="192"/>
                    <a:pt x="422" y="192"/>
                  </a:cubicBezTo>
                  <a:cubicBezTo>
                    <a:pt x="419" y="192"/>
                    <a:pt x="417" y="192"/>
                    <a:pt x="415" y="192"/>
                  </a:cubicBezTo>
                  <a:cubicBezTo>
                    <a:pt x="414" y="192"/>
                    <a:pt x="412" y="192"/>
                    <a:pt x="412" y="192"/>
                  </a:cubicBezTo>
                  <a:cubicBezTo>
                    <a:pt x="411" y="192"/>
                    <a:pt x="411" y="192"/>
                    <a:pt x="410" y="192"/>
                  </a:cubicBezTo>
                  <a:cubicBezTo>
                    <a:pt x="411" y="193"/>
                    <a:pt x="413" y="192"/>
                    <a:pt x="414" y="192"/>
                  </a:cubicBezTo>
                  <a:cubicBezTo>
                    <a:pt x="415" y="192"/>
                    <a:pt x="416" y="192"/>
                    <a:pt x="417" y="192"/>
                  </a:cubicBezTo>
                  <a:cubicBezTo>
                    <a:pt x="418" y="192"/>
                    <a:pt x="419" y="193"/>
                    <a:pt x="420" y="193"/>
                  </a:cubicBezTo>
                  <a:cubicBezTo>
                    <a:pt x="420" y="192"/>
                    <a:pt x="422" y="193"/>
                    <a:pt x="423" y="193"/>
                  </a:cubicBezTo>
                  <a:cubicBezTo>
                    <a:pt x="423" y="193"/>
                    <a:pt x="422" y="193"/>
                    <a:pt x="422" y="193"/>
                  </a:cubicBezTo>
                  <a:cubicBezTo>
                    <a:pt x="422" y="193"/>
                    <a:pt x="423" y="193"/>
                    <a:pt x="424" y="193"/>
                  </a:cubicBezTo>
                  <a:cubicBezTo>
                    <a:pt x="424" y="193"/>
                    <a:pt x="424" y="193"/>
                    <a:pt x="424" y="193"/>
                  </a:cubicBezTo>
                  <a:cubicBezTo>
                    <a:pt x="425" y="193"/>
                    <a:pt x="425" y="193"/>
                    <a:pt x="425" y="193"/>
                  </a:cubicBezTo>
                  <a:cubicBezTo>
                    <a:pt x="424" y="193"/>
                    <a:pt x="424" y="193"/>
                    <a:pt x="424" y="193"/>
                  </a:cubicBezTo>
                  <a:cubicBezTo>
                    <a:pt x="426" y="193"/>
                    <a:pt x="429" y="193"/>
                    <a:pt x="430" y="194"/>
                  </a:cubicBezTo>
                  <a:cubicBezTo>
                    <a:pt x="430" y="194"/>
                    <a:pt x="429" y="193"/>
                    <a:pt x="429" y="194"/>
                  </a:cubicBezTo>
                  <a:cubicBezTo>
                    <a:pt x="431" y="194"/>
                    <a:pt x="433" y="194"/>
                    <a:pt x="435" y="194"/>
                  </a:cubicBezTo>
                  <a:cubicBezTo>
                    <a:pt x="436" y="194"/>
                    <a:pt x="436" y="194"/>
                    <a:pt x="436" y="194"/>
                  </a:cubicBezTo>
                  <a:cubicBezTo>
                    <a:pt x="436" y="194"/>
                    <a:pt x="436" y="194"/>
                    <a:pt x="436" y="194"/>
                  </a:cubicBezTo>
                  <a:cubicBezTo>
                    <a:pt x="436" y="195"/>
                    <a:pt x="437" y="194"/>
                    <a:pt x="437" y="195"/>
                  </a:cubicBezTo>
                  <a:cubicBezTo>
                    <a:pt x="436" y="195"/>
                    <a:pt x="436" y="195"/>
                    <a:pt x="436" y="195"/>
                  </a:cubicBezTo>
                  <a:cubicBezTo>
                    <a:pt x="436" y="195"/>
                    <a:pt x="436" y="195"/>
                    <a:pt x="436" y="195"/>
                  </a:cubicBezTo>
                  <a:cubicBezTo>
                    <a:pt x="434" y="194"/>
                    <a:pt x="433" y="195"/>
                    <a:pt x="431" y="195"/>
                  </a:cubicBezTo>
                  <a:cubicBezTo>
                    <a:pt x="431" y="195"/>
                    <a:pt x="430" y="195"/>
                    <a:pt x="430" y="195"/>
                  </a:cubicBezTo>
                  <a:cubicBezTo>
                    <a:pt x="427" y="195"/>
                    <a:pt x="425" y="194"/>
                    <a:pt x="422" y="195"/>
                  </a:cubicBezTo>
                  <a:cubicBezTo>
                    <a:pt x="424" y="195"/>
                    <a:pt x="425" y="195"/>
                    <a:pt x="427" y="195"/>
                  </a:cubicBezTo>
                  <a:cubicBezTo>
                    <a:pt x="427" y="196"/>
                    <a:pt x="428" y="195"/>
                    <a:pt x="428" y="196"/>
                  </a:cubicBezTo>
                  <a:cubicBezTo>
                    <a:pt x="429" y="195"/>
                    <a:pt x="431" y="196"/>
                    <a:pt x="432" y="196"/>
                  </a:cubicBezTo>
                  <a:cubicBezTo>
                    <a:pt x="431" y="196"/>
                    <a:pt x="432" y="196"/>
                    <a:pt x="432" y="196"/>
                  </a:cubicBezTo>
                  <a:cubicBezTo>
                    <a:pt x="433" y="196"/>
                    <a:pt x="434" y="197"/>
                    <a:pt x="434" y="196"/>
                  </a:cubicBezTo>
                  <a:cubicBezTo>
                    <a:pt x="434" y="196"/>
                    <a:pt x="433" y="196"/>
                    <a:pt x="433" y="196"/>
                  </a:cubicBezTo>
                  <a:cubicBezTo>
                    <a:pt x="432" y="196"/>
                    <a:pt x="431" y="197"/>
                    <a:pt x="431" y="196"/>
                  </a:cubicBezTo>
                  <a:cubicBezTo>
                    <a:pt x="428" y="196"/>
                    <a:pt x="426" y="197"/>
                    <a:pt x="423" y="197"/>
                  </a:cubicBezTo>
                  <a:cubicBezTo>
                    <a:pt x="425" y="197"/>
                    <a:pt x="425" y="197"/>
                    <a:pt x="427" y="197"/>
                  </a:cubicBezTo>
                  <a:cubicBezTo>
                    <a:pt x="422" y="197"/>
                    <a:pt x="419" y="197"/>
                    <a:pt x="415" y="197"/>
                  </a:cubicBezTo>
                  <a:cubicBezTo>
                    <a:pt x="405" y="197"/>
                    <a:pt x="405" y="197"/>
                    <a:pt x="405" y="197"/>
                  </a:cubicBezTo>
                  <a:cubicBezTo>
                    <a:pt x="405" y="197"/>
                    <a:pt x="405" y="197"/>
                    <a:pt x="405" y="197"/>
                  </a:cubicBezTo>
                  <a:cubicBezTo>
                    <a:pt x="406" y="198"/>
                    <a:pt x="408" y="198"/>
                    <a:pt x="409" y="198"/>
                  </a:cubicBezTo>
                  <a:cubicBezTo>
                    <a:pt x="409" y="198"/>
                    <a:pt x="409" y="198"/>
                    <a:pt x="409" y="198"/>
                  </a:cubicBezTo>
                  <a:cubicBezTo>
                    <a:pt x="409" y="198"/>
                    <a:pt x="409" y="198"/>
                    <a:pt x="410" y="198"/>
                  </a:cubicBezTo>
                  <a:cubicBezTo>
                    <a:pt x="411" y="198"/>
                    <a:pt x="412" y="198"/>
                    <a:pt x="413" y="198"/>
                  </a:cubicBezTo>
                  <a:cubicBezTo>
                    <a:pt x="415" y="198"/>
                    <a:pt x="416" y="198"/>
                    <a:pt x="417" y="199"/>
                  </a:cubicBezTo>
                  <a:cubicBezTo>
                    <a:pt x="419" y="199"/>
                    <a:pt x="421" y="199"/>
                    <a:pt x="422" y="199"/>
                  </a:cubicBezTo>
                  <a:cubicBezTo>
                    <a:pt x="422" y="199"/>
                    <a:pt x="423" y="199"/>
                    <a:pt x="423" y="199"/>
                  </a:cubicBezTo>
                  <a:cubicBezTo>
                    <a:pt x="424" y="200"/>
                    <a:pt x="424" y="200"/>
                    <a:pt x="424" y="200"/>
                  </a:cubicBezTo>
                  <a:cubicBezTo>
                    <a:pt x="422" y="199"/>
                    <a:pt x="420" y="200"/>
                    <a:pt x="419" y="200"/>
                  </a:cubicBezTo>
                  <a:cubicBezTo>
                    <a:pt x="419" y="200"/>
                    <a:pt x="419" y="200"/>
                    <a:pt x="419" y="200"/>
                  </a:cubicBezTo>
                  <a:cubicBezTo>
                    <a:pt x="418" y="200"/>
                    <a:pt x="418" y="200"/>
                    <a:pt x="418" y="200"/>
                  </a:cubicBezTo>
                  <a:cubicBezTo>
                    <a:pt x="418" y="200"/>
                    <a:pt x="418" y="200"/>
                    <a:pt x="418" y="200"/>
                  </a:cubicBezTo>
                  <a:cubicBezTo>
                    <a:pt x="418" y="200"/>
                    <a:pt x="417" y="200"/>
                    <a:pt x="417" y="200"/>
                  </a:cubicBezTo>
                  <a:cubicBezTo>
                    <a:pt x="420" y="201"/>
                    <a:pt x="424" y="200"/>
                    <a:pt x="426" y="201"/>
                  </a:cubicBezTo>
                  <a:cubicBezTo>
                    <a:pt x="424" y="201"/>
                    <a:pt x="422" y="201"/>
                    <a:pt x="419" y="201"/>
                  </a:cubicBezTo>
                  <a:cubicBezTo>
                    <a:pt x="420" y="201"/>
                    <a:pt x="420" y="201"/>
                    <a:pt x="420" y="201"/>
                  </a:cubicBezTo>
                  <a:cubicBezTo>
                    <a:pt x="424" y="201"/>
                    <a:pt x="427" y="202"/>
                    <a:pt x="430" y="202"/>
                  </a:cubicBezTo>
                  <a:cubicBezTo>
                    <a:pt x="431" y="202"/>
                    <a:pt x="432" y="202"/>
                    <a:pt x="432" y="202"/>
                  </a:cubicBezTo>
                  <a:cubicBezTo>
                    <a:pt x="432" y="202"/>
                    <a:pt x="432" y="202"/>
                    <a:pt x="432" y="202"/>
                  </a:cubicBezTo>
                  <a:cubicBezTo>
                    <a:pt x="428" y="203"/>
                    <a:pt x="428" y="203"/>
                    <a:pt x="428" y="203"/>
                  </a:cubicBezTo>
                  <a:cubicBezTo>
                    <a:pt x="426" y="202"/>
                    <a:pt x="425" y="203"/>
                    <a:pt x="424" y="203"/>
                  </a:cubicBezTo>
                  <a:cubicBezTo>
                    <a:pt x="423" y="203"/>
                    <a:pt x="422" y="203"/>
                    <a:pt x="421" y="203"/>
                  </a:cubicBezTo>
                  <a:cubicBezTo>
                    <a:pt x="422" y="203"/>
                    <a:pt x="424" y="203"/>
                    <a:pt x="425" y="203"/>
                  </a:cubicBezTo>
                  <a:cubicBezTo>
                    <a:pt x="425" y="204"/>
                    <a:pt x="424" y="204"/>
                    <a:pt x="424" y="203"/>
                  </a:cubicBezTo>
                  <a:cubicBezTo>
                    <a:pt x="423" y="204"/>
                    <a:pt x="421" y="203"/>
                    <a:pt x="420" y="204"/>
                  </a:cubicBezTo>
                  <a:cubicBezTo>
                    <a:pt x="422" y="205"/>
                    <a:pt x="425" y="204"/>
                    <a:pt x="427" y="205"/>
                  </a:cubicBezTo>
                  <a:cubicBezTo>
                    <a:pt x="427" y="205"/>
                    <a:pt x="427" y="205"/>
                    <a:pt x="427" y="205"/>
                  </a:cubicBezTo>
                  <a:cubicBezTo>
                    <a:pt x="426" y="205"/>
                    <a:pt x="426" y="205"/>
                    <a:pt x="425" y="205"/>
                  </a:cubicBezTo>
                  <a:cubicBezTo>
                    <a:pt x="427" y="205"/>
                    <a:pt x="428" y="205"/>
                    <a:pt x="430" y="205"/>
                  </a:cubicBezTo>
                  <a:cubicBezTo>
                    <a:pt x="421" y="206"/>
                    <a:pt x="421" y="206"/>
                    <a:pt x="421" y="206"/>
                  </a:cubicBezTo>
                  <a:cubicBezTo>
                    <a:pt x="426" y="206"/>
                    <a:pt x="432" y="206"/>
                    <a:pt x="436" y="206"/>
                  </a:cubicBezTo>
                  <a:cubicBezTo>
                    <a:pt x="437" y="207"/>
                    <a:pt x="438" y="207"/>
                    <a:pt x="439" y="207"/>
                  </a:cubicBezTo>
                  <a:cubicBezTo>
                    <a:pt x="439" y="207"/>
                    <a:pt x="439" y="207"/>
                    <a:pt x="440" y="207"/>
                  </a:cubicBezTo>
                  <a:cubicBezTo>
                    <a:pt x="440" y="207"/>
                    <a:pt x="441" y="207"/>
                    <a:pt x="442" y="207"/>
                  </a:cubicBezTo>
                  <a:cubicBezTo>
                    <a:pt x="443" y="207"/>
                    <a:pt x="444" y="207"/>
                    <a:pt x="445" y="207"/>
                  </a:cubicBezTo>
                  <a:cubicBezTo>
                    <a:pt x="443" y="208"/>
                    <a:pt x="440" y="207"/>
                    <a:pt x="439" y="208"/>
                  </a:cubicBezTo>
                  <a:cubicBezTo>
                    <a:pt x="439" y="208"/>
                    <a:pt x="439" y="208"/>
                    <a:pt x="439" y="209"/>
                  </a:cubicBezTo>
                  <a:cubicBezTo>
                    <a:pt x="439" y="209"/>
                    <a:pt x="438" y="209"/>
                    <a:pt x="438" y="209"/>
                  </a:cubicBezTo>
                  <a:cubicBezTo>
                    <a:pt x="433" y="209"/>
                    <a:pt x="428" y="209"/>
                    <a:pt x="423" y="210"/>
                  </a:cubicBezTo>
                  <a:cubicBezTo>
                    <a:pt x="421" y="210"/>
                    <a:pt x="418" y="210"/>
                    <a:pt x="415" y="210"/>
                  </a:cubicBezTo>
                  <a:cubicBezTo>
                    <a:pt x="414" y="210"/>
                    <a:pt x="414" y="210"/>
                    <a:pt x="414" y="210"/>
                  </a:cubicBezTo>
                  <a:cubicBezTo>
                    <a:pt x="415" y="211"/>
                    <a:pt x="417" y="210"/>
                    <a:pt x="418" y="211"/>
                  </a:cubicBezTo>
                  <a:cubicBezTo>
                    <a:pt x="420" y="211"/>
                    <a:pt x="421" y="211"/>
                    <a:pt x="422" y="211"/>
                  </a:cubicBezTo>
                  <a:cubicBezTo>
                    <a:pt x="419" y="211"/>
                    <a:pt x="416" y="211"/>
                    <a:pt x="412" y="211"/>
                  </a:cubicBezTo>
                  <a:cubicBezTo>
                    <a:pt x="413" y="211"/>
                    <a:pt x="414" y="211"/>
                    <a:pt x="415" y="211"/>
                  </a:cubicBezTo>
                  <a:cubicBezTo>
                    <a:pt x="412" y="211"/>
                    <a:pt x="409" y="211"/>
                    <a:pt x="406" y="211"/>
                  </a:cubicBezTo>
                  <a:cubicBezTo>
                    <a:pt x="407" y="211"/>
                    <a:pt x="408" y="212"/>
                    <a:pt x="408" y="212"/>
                  </a:cubicBezTo>
                  <a:cubicBezTo>
                    <a:pt x="406" y="211"/>
                    <a:pt x="406" y="211"/>
                    <a:pt x="406" y="211"/>
                  </a:cubicBezTo>
                  <a:cubicBezTo>
                    <a:pt x="406" y="211"/>
                    <a:pt x="406" y="211"/>
                    <a:pt x="406" y="211"/>
                  </a:cubicBezTo>
                  <a:cubicBezTo>
                    <a:pt x="405" y="211"/>
                    <a:pt x="405" y="211"/>
                    <a:pt x="405" y="211"/>
                  </a:cubicBezTo>
                  <a:cubicBezTo>
                    <a:pt x="405" y="211"/>
                    <a:pt x="405" y="211"/>
                    <a:pt x="405" y="211"/>
                  </a:cubicBezTo>
                  <a:cubicBezTo>
                    <a:pt x="401" y="212"/>
                    <a:pt x="397" y="211"/>
                    <a:pt x="394" y="211"/>
                  </a:cubicBezTo>
                  <a:cubicBezTo>
                    <a:pt x="393" y="211"/>
                    <a:pt x="393" y="211"/>
                    <a:pt x="392" y="211"/>
                  </a:cubicBezTo>
                  <a:cubicBezTo>
                    <a:pt x="392" y="211"/>
                    <a:pt x="392" y="211"/>
                    <a:pt x="391" y="211"/>
                  </a:cubicBezTo>
                  <a:cubicBezTo>
                    <a:pt x="391" y="211"/>
                    <a:pt x="391" y="211"/>
                    <a:pt x="391" y="211"/>
                  </a:cubicBezTo>
                  <a:cubicBezTo>
                    <a:pt x="395" y="212"/>
                    <a:pt x="400" y="212"/>
                    <a:pt x="404" y="212"/>
                  </a:cubicBezTo>
                  <a:cubicBezTo>
                    <a:pt x="404" y="212"/>
                    <a:pt x="404" y="212"/>
                    <a:pt x="404" y="212"/>
                  </a:cubicBezTo>
                  <a:cubicBezTo>
                    <a:pt x="404" y="213"/>
                    <a:pt x="405" y="212"/>
                    <a:pt x="405" y="212"/>
                  </a:cubicBezTo>
                  <a:cubicBezTo>
                    <a:pt x="406" y="213"/>
                    <a:pt x="408" y="212"/>
                    <a:pt x="409" y="213"/>
                  </a:cubicBezTo>
                  <a:cubicBezTo>
                    <a:pt x="409" y="212"/>
                    <a:pt x="410" y="213"/>
                    <a:pt x="411" y="213"/>
                  </a:cubicBezTo>
                  <a:cubicBezTo>
                    <a:pt x="411" y="213"/>
                    <a:pt x="412" y="213"/>
                    <a:pt x="412" y="213"/>
                  </a:cubicBezTo>
                  <a:cubicBezTo>
                    <a:pt x="411" y="213"/>
                    <a:pt x="409" y="213"/>
                    <a:pt x="408" y="213"/>
                  </a:cubicBezTo>
                  <a:cubicBezTo>
                    <a:pt x="407" y="213"/>
                    <a:pt x="406" y="213"/>
                    <a:pt x="404" y="213"/>
                  </a:cubicBezTo>
                  <a:cubicBezTo>
                    <a:pt x="403" y="213"/>
                    <a:pt x="402" y="213"/>
                    <a:pt x="401" y="213"/>
                  </a:cubicBezTo>
                  <a:cubicBezTo>
                    <a:pt x="400" y="213"/>
                    <a:pt x="400" y="213"/>
                    <a:pt x="399" y="213"/>
                  </a:cubicBezTo>
                  <a:cubicBezTo>
                    <a:pt x="398" y="213"/>
                    <a:pt x="397" y="213"/>
                    <a:pt x="396" y="213"/>
                  </a:cubicBezTo>
                  <a:cubicBezTo>
                    <a:pt x="398" y="214"/>
                    <a:pt x="401" y="213"/>
                    <a:pt x="403" y="214"/>
                  </a:cubicBezTo>
                  <a:cubicBezTo>
                    <a:pt x="409" y="214"/>
                    <a:pt x="413" y="214"/>
                    <a:pt x="418" y="214"/>
                  </a:cubicBezTo>
                  <a:cubicBezTo>
                    <a:pt x="415" y="214"/>
                    <a:pt x="413" y="214"/>
                    <a:pt x="410" y="214"/>
                  </a:cubicBezTo>
                  <a:cubicBezTo>
                    <a:pt x="409" y="214"/>
                    <a:pt x="409" y="214"/>
                    <a:pt x="409" y="214"/>
                  </a:cubicBezTo>
                  <a:cubicBezTo>
                    <a:pt x="404" y="214"/>
                    <a:pt x="398" y="214"/>
                    <a:pt x="393" y="214"/>
                  </a:cubicBezTo>
                  <a:cubicBezTo>
                    <a:pt x="399" y="214"/>
                    <a:pt x="405" y="214"/>
                    <a:pt x="411" y="215"/>
                  </a:cubicBezTo>
                  <a:cubicBezTo>
                    <a:pt x="410" y="215"/>
                    <a:pt x="409" y="214"/>
                    <a:pt x="408" y="215"/>
                  </a:cubicBezTo>
                  <a:cubicBezTo>
                    <a:pt x="407" y="214"/>
                    <a:pt x="404" y="215"/>
                    <a:pt x="403" y="214"/>
                  </a:cubicBezTo>
                  <a:cubicBezTo>
                    <a:pt x="402" y="215"/>
                    <a:pt x="402" y="214"/>
                    <a:pt x="401" y="214"/>
                  </a:cubicBezTo>
                  <a:cubicBezTo>
                    <a:pt x="399" y="215"/>
                    <a:pt x="397" y="215"/>
                    <a:pt x="394" y="214"/>
                  </a:cubicBezTo>
                  <a:cubicBezTo>
                    <a:pt x="394" y="214"/>
                    <a:pt x="393" y="214"/>
                    <a:pt x="392" y="214"/>
                  </a:cubicBezTo>
                  <a:cubicBezTo>
                    <a:pt x="392" y="214"/>
                    <a:pt x="391" y="214"/>
                    <a:pt x="391" y="214"/>
                  </a:cubicBezTo>
                  <a:cubicBezTo>
                    <a:pt x="390" y="214"/>
                    <a:pt x="389" y="214"/>
                    <a:pt x="389" y="214"/>
                  </a:cubicBezTo>
                  <a:cubicBezTo>
                    <a:pt x="388" y="214"/>
                    <a:pt x="387" y="214"/>
                    <a:pt x="386" y="214"/>
                  </a:cubicBezTo>
                  <a:cubicBezTo>
                    <a:pt x="386" y="214"/>
                    <a:pt x="386" y="214"/>
                    <a:pt x="386" y="214"/>
                  </a:cubicBezTo>
                  <a:cubicBezTo>
                    <a:pt x="386" y="214"/>
                    <a:pt x="386" y="214"/>
                    <a:pt x="386" y="214"/>
                  </a:cubicBezTo>
                  <a:cubicBezTo>
                    <a:pt x="386" y="214"/>
                    <a:pt x="386" y="214"/>
                    <a:pt x="386" y="214"/>
                  </a:cubicBezTo>
                  <a:cubicBezTo>
                    <a:pt x="386" y="215"/>
                    <a:pt x="387" y="214"/>
                    <a:pt x="388" y="215"/>
                  </a:cubicBezTo>
                  <a:cubicBezTo>
                    <a:pt x="387" y="215"/>
                    <a:pt x="387" y="215"/>
                    <a:pt x="387" y="215"/>
                  </a:cubicBezTo>
                  <a:cubicBezTo>
                    <a:pt x="381" y="215"/>
                    <a:pt x="374" y="214"/>
                    <a:pt x="367" y="214"/>
                  </a:cubicBezTo>
                  <a:cubicBezTo>
                    <a:pt x="367" y="214"/>
                    <a:pt x="366" y="214"/>
                    <a:pt x="365" y="214"/>
                  </a:cubicBezTo>
                  <a:cubicBezTo>
                    <a:pt x="372" y="215"/>
                    <a:pt x="378" y="215"/>
                    <a:pt x="384" y="215"/>
                  </a:cubicBezTo>
                  <a:cubicBezTo>
                    <a:pt x="386" y="216"/>
                    <a:pt x="388" y="215"/>
                    <a:pt x="389" y="216"/>
                  </a:cubicBezTo>
                  <a:cubicBezTo>
                    <a:pt x="389" y="216"/>
                    <a:pt x="389" y="216"/>
                    <a:pt x="389" y="216"/>
                  </a:cubicBezTo>
                  <a:cubicBezTo>
                    <a:pt x="391" y="216"/>
                    <a:pt x="392" y="216"/>
                    <a:pt x="394" y="216"/>
                  </a:cubicBezTo>
                  <a:cubicBezTo>
                    <a:pt x="394" y="216"/>
                    <a:pt x="394" y="216"/>
                    <a:pt x="395" y="216"/>
                  </a:cubicBezTo>
                  <a:cubicBezTo>
                    <a:pt x="400" y="216"/>
                    <a:pt x="400" y="216"/>
                    <a:pt x="400" y="216"/>
                  </a:cubicBezTo>
                  <a:cubicBezTo>
                    <a:pt x="399" y="216"/>
                    <a:pt x="398" y="216"/>
                    <a:pt x="398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398" y="217"/>
                    <a:pt x="398" y="217"/>
                  </a:cubicBezTo>
                  <a:cubicBezTo>
                    <a:pt x="397" y="217"/>
                    <a:pt x="397" y="217"/>
                    <a:pt x="397" y="217"/>
                  </a:cubicBezTo>
                  <a:cubicBezTo>
                    <a:pt x="396" y="217"/>
                    <a:pt x="394" y="216"/>
                    <a:pt x="394" y="217"/>
                  </a:cubicBezTo>
                  <a:cubicBezTo>
                    <a:pt x="393" y="217"/>
                    <a:pt x="391" y="216"/>
                    <a:pt x="390" y="217"/>
                  </a:cubicBezTo>
                  <a:cubicBezTo>
                    <a:pt x="390" y="217"/>
                    <a:pt x="390" y="217"/>
                    <a:pt x="390" y="217"/>
                  </a:cubicBezTo>
                  <a:cubicBezTo>
                    <a:pt x="388" y="217"/>
                    <a:pt x="386" y="216"/>
                    <a:pt x="384" y="217"/>
                  </a:cubicBezTo>
                  <a:cubicBezTo>
                    <a:pt x="387" y="217"/>
                    <a:pt x="387" y="217"/>
                    <a:pt x="387" y="217"/>
                  </a:cubicBezTo>
                  <a:cubicBezTo>
                    <a:pt x="385" y="217"/>
                    <a:pt x="383" y="217"/>
                    <a:pt x="381" y="217"/>
                  </a:cubicBezTo>
                  <a:cubicBezTo>
                    <a:pt x="381" y="217"/>
                    <a:pt x="380" y="217"/>
                    <a:pt x="379" y="217"/>
                  </a:cubicBezTo>
                  <a:cubicBezTo>
                    <a:pt x="378" y="217"/>
                    <a:pt x="377" y="217"/>
                    <a:pt x="377" y="217"/>
                  </a:cubicBezTo>
                  <a:cubicBezTo>
                    <a:pt x="374" y="216"/>
                    <a:pt x="371" y="217"/>
                    <a:pt x="368" y="216"/>
                  </a:cubicBezTo>
                  <a:cubicBezTo>
                    <a:pt x="367" y="217"/>
                    <a:pt x="367" y="216"/>
                    <a:pt x="366" y="217"/>
                  </a:cubicBezTo>
                  <a:cubicBezTo>
                    <a:pt x="367" y="217"/>
                    <a:pt x="367" y="217"/>
                    <a:pt x="367" y="217"/>
                  </a:cubicBezTo>
                  <a:cubicBezTo>
                    <a:pt x="372" y="217"/>
                    <a:pt x="376" y="217"/>
                    <a:pt x="381" y="217"/>
                  </a:cubicBezTo>
                  <a:cubicBezTo>
                    <a:pt x="383" y="218"/>
                    <a:pt x="385" y="217"/>
                    <a:pt x="386" y="218"/>
                  </a:cubicBezTo>
                  <a:cubicBezTo>
                    <a:pt x="386" y="218"/>
                    <a:pt x="386" y="218"/>
                    <a:pt x="387" y="218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9" y="218"/>
                    <a:pt x="391" y="218"/>
                    <a:pt x="392" y="218"/>
                  </a:cubicBezTo>
                  <a:cubicBezTo>
                    <a:pt x="393" y="219"/>
                    <a:pt x="395" y="218"/>
                    <a:pt x="396" y="219"/>
                  </a:cubicBezTo>
                  <a:cubicBezTo>
                    <a:pt x="396" y="218"/>
                    <a:pt x="397" y="218"/>
                    <a:pt x="398" y="219"/>
                  </a:cubicBezTo>
                  <a:cubicBezTo>
                    <a:pt x="397" y="219"/>
                    <a:pt x="396" y="218"/>
                    <a:pt x="396" y="219"/>
                  </a:cubicBezTo>
                  <a:cubicBezTo>
                    <a:pt x="395" y="219"/>
                    <a:pt x="395" y="219"/>
                    <a:pt x="395" y="219"/>
                  </a:cubicBezTo>
                  <a:cubicBezTo>
                    <a:pt x="395" y="219"/>
                    <a:pt x="395" y="219"/>
                    <a:pt x="395" y="219"/>
                  </a:cubicBezTo>
                  <a:cubicBezTo>
                    <a:pt x="395" y="219"/>
                    <a:pt x="396" y="219"/>
                    <a:pt x="397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8" y="219"/>
                    <a:pt x="399" y="219"/>
                  </a:cubicBezTo>
                  <a:cubicBezTo>
                    <a:pt x="400" y="219"/>
                    <a:pt x="400" y="219"/>
                    <a:pt x="401" y="219"/>
                  </a:cubicBezTo>
                  <a:cubicBezTo>
                    <a:pt x="401" y="219"/>
                    <a:pt x="401" y="219"/>
                    <a:pt x="401" y="219"/>
                  </a:cubicBezTo>
                  <a:cubicBezTo>
                    <a:pt x="401" y="220"/>
                    <a:pt x="401" y="220"/>
                    <a:pt x="401" y="220"/>
                  </a:cubicBezTo>
                  <a:cubicBezTo>
                    <a:pt x="400" y="220"/>
                    <a:pt x="400" y="220"/>
                    <a:pt x="400" y="220"/>
                  </a:cubicBezTo>
                  <a:cubicBezTo>
                    <a:pt x="400" y="220"/>
                    <a:pt x="400" y="220"/>
                    <a:pt x="400" y="220"/>
                  </a:cubicBezTo>
                  <a:cubicBezTo>
                    <a:pt x="400" y="220"/>
                    <a:pt x="400" y="220"/>
                    <a:pt x="400" y="220"/>
                  </a:cubicBezTo>
                  <a:cubicBezTo>
                    <a:pt x="400" y="219"/>
                    <a:pt x="400" y="219"/>
                    <a:pt x="400" y="219"/>
                  </a:cubicBezTo>
                  <a:cubicBezTo>
                    <a:pt x="399" y="219"/>
                    <a:pt x="399" y="219"/>
                    <a:pt x="399" y="219"/>
                  </a:cubicBezTo>
                  <a:cubicBezTo>
                    <a:pt x="399" y="220"/>
                    <a:pt x="399" y="220"/>
                    <a:pt x="399" y="220"/>
                  </a:cubicBezTo>
                  <a:cubicBezTo>
                    <a:pt x="398" y="220"/>
                    <a:pt x="396" y="219"/>
                    <a:pt x="394" y="220"/>
                  </a:cubicBezTo>
                  <a:cubicBezTo>
                    <a:pt x="393" y="219"/>
                    <a:pt x="391" y="220"/>
                    <a:pt x="390" y="219"/>
                  </a:cubicBezTo>
                  <a:cubicBezTo>
                    <a:pt x="386" y="219"/>
                    <a:pt x="382" y="219"/>
                    <a:pt x="378" y="219"/>
                  </a:cubicBezTo>
                  <a:cubicBezTo>
                    <a:pt x="377" y="219"/>
                    <a:pt x="376" y="219"/>
                    <a:pt x="375" y="219"/>
                  </a:cubicBezTo>
                  <a:cubicBezTo>
                    <a:pt x="377" y="220"/>
                    <a:pt x="380" y="219"/>
                    <a:pt x="383" y="220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6" y="220"/>
                    <a:pt x="388" y="220"/>
                    <a:pt x="391" y="220"/>
                  </a:cubicBezTo>
                  <a:cubicBezTo>
                    <a:pt x="391" y="220"/>
                    <a:pt x="392" y="221"/>
                    <a:pt x="392" y="220"/>
                  </a:cubicBezTo>
                  <a:cubicBezTo>
                    <a:pt x="392" y="221"/>
                    <a:pt x="391" y="220"/>
                    <a:pt x="391" y="221"/>
                  </a:cubicBezTo>
                  <a:cubicBezTo>
                    <a:pt x="392" y="221"/>
                    <a:pt x="394" y="221"/>
                    <a:pt x="395" y="221"/>
                  </a:cubicBezTo>
                  <a:cubicBezTo>
                    <a:pt x="395" y="221"/>
                    <a:pt x="395" y="220"/>
                    <a:pt x="396" y="221"/>
                  </a:cubicBezTo>
                  <a:cubicBezTo>
                    <a:pt x="396" y="221"/>
                    <a:pt x="396" y="221"/>
                    <a:pt x="396" y="221"/>
                  </a:cubicBezTo>
                  <a:cubicBezTo>
                    <a:pt x="397" y="221"/>
                    <a:pt x="397" y="221"/>
                    <a:pt x="397" y="221"/>
                  </a:cubicBezTo>
                  <a:cubicBezTo>
                    <a:pt x="397" y="220"/>
                    <a:pt x="398" y="221"/>
                    <a:pt x="399" y="221"/>
                  </a:cubicBezTo>
                  <a:cubicBezTo>
                    <a:pt x="399" y="221"/>
                    <a:pt x="399" y="221"/>
                    <a:pt x="399" y="221"/>
                  </a:cubicBezTo>
                  <a:cubicBezTo>
                    <a:pt x="399" y="221"/>
                    <a:pt x="399" y="221"/>
                    <a:pt x="400" y="221"/>
                  </a:cubicBezTo>
                  <a:cubicBezTo>
                    <a:pt x="399" y="221"/>
                    <a:pt x="399" y="221"/>
                    <a:pt x="399" y="221"/>
                  </a:cubicBezTo>
                  <a:cubicBezTo>
                    <a:pt x="399" y="221"/>
                    <a:pt x="398" y="221"/>
                    <a:pt x="398" y="221"/>
                  </a:cubicBezTo>
                  <a:cubicBezTo>
                    <a:pt x="397" y="221"/>
                    <a:pt x="396" y="222"/>
                    <a:pt x="395" y="221"/>
                  </a:cubicBezTo>
                  <a:cubicBezTo>
                    <a:pt x="393" y="221"/>
                    <a:pt x="393" y="221"/>
                    <a:pt x="391" y="221"/>
                  </a:cubicBezTo>
                  <a:cubicBezTo>
                    <a:pt x="391" y="221"/>
                    <a:pt x="391" y="221"/>
                    <a:pt x="391" y="221"/>
                  </a:cubicBezTo>
                  <a:cubicBezTo>
                    <a:pt x="390" y="221"/>
                    <a:pt x="390" y="221"/>
                    <a:pt x="390" y="221"/>
                  </a:cubicBezTo>
                  <a:cubicBezTo>
                    <a:pt x="387" y="221"/>
                    <a:pt x="383" y="221"/>
                    <a:pt x="379" y="221"/>
                  </a:cubicBezTo>
                  <a:cubicBezTo>
                    <a:pt x="380" y="221"/>
                    <a:pt x="380" y="221"/>
                    <a:pt x="381" y="221"/>
                  </a:cubicBezTo>
                  <a:cubicBezTo>
                    <a:pt x="381" y="222"/>
                    <a:pt x="380" y="221"/>
                    <a:pt x="379" y="222"/>
                  </a:cubicBezTo>
                  <a:cubicBezTo>
                    <a:pt x="378" y="222"/>
                    <a:pt x="377" y="221"/>
                    <a:pt x="376" y="222"/>
                  </a:cubicBezTo>
                  <a:cubicBezTo>
                    <a:pt x="375" y="222"/>
                    <a:pt x="375" y="221"/>
                    <a:pt x="374" y="222"/>
                  </a:cubicBezTo>
                  <a:cubicBezTo>
                    <a:pt x="373" y="221"/>
                    <a:pt x="371" y="222"/>
                    <a:pt x="369" y="221"/>
                  </a:cubicBezTo>
                  <a:cubicBezTo>
                    <a:pt x="368" y="222"/>
                    <a:pt x="367" y="221"/>
                    <a:pt x="367" y="221"/>
                  </a:cubicBezTo>
                  <a:cubicBezTo>
                    <a:pt x="366" y="221"/>
                    <a:pt x="364" y="222"/>
                    <a:pt x="363" y="221"/>
                  </a:cubicBezTo>
                  <a:cubicBezTo>
                    <a:pt x="362" y="222"/>
                    <a:pt x="361" y="222"/>
                    <a:pt x="360" y="221"/>
                  </a:cubicBezTo>
                  <a:cubicBezTo>
                    <a:pt x="354" y="222"/>
                    <a:pt x="349" y="221"/>
                    <a:pt x="342" y="221"/>
                  </a:cubicBezTo>
                  <a:cubicBezTo>
                    <a:pt x="344" y="222"/>
                    <a:pt x="347" y="221"/>
                    <a:pt x="349" y="222"/>
                  </a:cubicBezTo>
                  <a:cubicBezTo>
                    <a:pt x="353" y="222"/>
                    <a:pt x="358" y="222"/>
                    <a:pt x="362" y="222"/>
                  </a:cubicBezTo>
                  <a:cubicBezTo>
                    <a:pt x="362" y="222"/>
                    <a:pt x="363" y="222"/>
                    <a:pt x="363" y="222"/>
                  </a:cubicBezTo>
                  <a:cubicBezTo>
                    <a:pt x="365" y="222"/>
                    <a:pt x="366" y="222"/>
                    <a:pt x="368" y="223"/>
                  </a:cubicBezTo>
                  <a:cubicBezTo>
                    <a:pt x="368" y="222"/>
                    <a:pt x="368" y="222"/>
                    <a:pt x="368" y="222"/>
                  </a:cubicBezTo>
                  <a:cubicBezTo>
                    <a:pt x="369" y="223"/>
                    <a:pt x="369" y="223"/>
                    <a:pt x="370" y="223"/>
                  </a:cubicBezTo>
                  <a:cubicBezTo>
                    <a:pt x="370" y="223"/>
                    <a:pt x="370" y="223"/>
                    <a:pt x="370" y="223"/>
                  </a:cubicBezTo>
                  <a:cubicBezTo>
                    <a:pt x="370" y="223"/>
                    <a:pt x="370" y="223"/>
                    <a:pt x="371" y="223"/>
                  </a:cubicBezTo>
                  <a:cubicBezTo>
                    <a:pt x="371" y="223"/>
                    <a:pt x="371" y="223"/>
                    <a:pt x="371" y="223"/>
                  </a:cubicBezTo>
                  <a:cubicBezTo>
                    <a:pt x="372" y="223"/>
                    <a:pt x="373" y="223"/>
                    <a:pt x="374" y="223"/>
                  </a:cubicBezTo>
                  <a:cubicBezTo>
                    <a:pt x="375" y="222"/>
                    <a:pt x="376" y="223"/>
                    <a:pt x="377" y="223"/>
                  </a:cubicBezTo>
                  <a:cubicBezTo>
                    <a:pt x="377" y="223"/>
                    <a:pt x="378" y="223"/>
                    <a:pt x="378" y="223"/>
                  </a:cubicBezTo>
                  <a:cubicBezTo>
                    <a:pt x="378" y="223"/>
                    <a:pt x="378" y="223"/>
                    <a:pt x="378" y="223"/>
                  </a:cubicBezTo>
                  <a:cubicBezTo>
                    <a:pt x="378" y="223"/>
                    <a:pt x="379" y="224"/>
                    <a:pt x="379" y="223"/>
                  </a:cubicBezTo>
                  <a:cubicBezTo>
                    <a:pt x="380" y="223"/>
                    <a:pt x="382" y="224"/>
                    <a:pt x="383" y="224"/>
                  </a:cubicBezTo>
                  <a:cubicBezTo>
                    <a:pt x="384" y="224"/>
                    <a:pt x="384" y="224"/>
                    <a:pt x="384" y="224"/>
                  </a:cubicBezTo>
                  <a:cubicBezTo>
                    <a:pt x="384" y="224"/>
                    <a:pt x="385" y="224"/>
                    <a:pt x="385" y="224"/>
                  </a:cubicBezTo>
                  <a:cubicBezTo>
                    <a:pt x="385" y="224"/>
                    <a:pt x="385" y="224"/>
                    <a:pt x="385" y="224"/>
                  </a:cubicBezTo>
                  <a:cubicBezTo>
                    <a:pt x="385" y="224"/>
                    <a:pt x="385" y="224"/>
                    <a:pt x="386" y="224"/>
                  </a:cubicBezTo>
                  <a:cubicBezTo>
                    <a:pt x="386" y="224"/>
                    <a:pt x="386" y="224"/>
                    <a:pt x="386" y="224"/>
                  </a:cubicBezTo>
                  <a:cubicBezTo>
                    <a:pt x="385" y="224"/>
                    <a:pt x="385" y="224"/>
                    <a:pt x="385" y="224"/>
                  </a:cubicBezTo>
                  <a:cubicBezTo>
                    <a:pt x="385" y="225"/>
                    <a:pt x="385" y="225"/>
                    <a:pt x="385" y="225"/>
                  </a:cubicBezTo>
                  <a:cubicBezTo>
                    <a:pt x="384" y="225"/>
                    <a:pt x="383" y="224"/>
                    <a:pt x="382" y="225"/>
                  </a:cubicBezTo>
                  <a:cubicBezTo>
                    <a:pt x="382" y="225"/>
                    <a:pt x="382" y="225"/>
                    <a:pt x="381" y="225"/>
                  </a:cubicBezTo>
                  <a:cubicBezTo>
                    <a:pt x="381" y="225"/>
                    <a:pt x="381" y="225"/>
                    <a:pt x="380" y="225"/>
                  </a:cubicBezTo>
                  <a:cubicBezTo>
                    <a:pt x="380" y="225"/>
                    <a:pt x="378" y="225"/>
                    <a:pt x="380" y="225"/>
                  </a:cubicBezTo>
                  <a:cubicBezTo>
                    <a:pt x="380" y="225"/>
                    <a:pt x="381" y="226"/>
                    <a:pt x="382" y="225"/>
                  </a:cubicBezTo>
                  <a:cubicBezTo>
                    <a:pt x="382" y="226"/>
                    <a:pt x="382" y="226"/>
                    <a:pt x="382" y="226"/>
                  </a:cubicBezTo>
                  <a:cubicBezTo>
                    <a:pt x="383" y="225"/>
                    <a:pt x="384" y="226"/>
                    <a:pt x="384" y="226"/>
                  </a:cubicBezTo>
                  <a:cubicBezTo>
                    <a:pt x="385" y="226"/>
                    <a:pt x="385" y="225"/>
                    <a:pt x="386" y="226"/>
                  </a:cubicBezTo>
                  <a:cubicBezTo>
                    <a:pt x="385" y="226"/>
                    <a:pt x="383" y="225"/>
                    <a:pt x="382" y="226"/>
                  </a:cubicBezTo>
                  <a:cubicBezTo>
                    <a:pt x="380" y="225"/>
                    <a:pt x="379" y="226"/>
                    <a:pt x="377" y="226"/>
                  </a:cubicBezTo>
                  <a:cubicBezTo>
                    <a:pt x="377" y="225"/>
                    <a:pt x="377" y="225"/>
                    <a:pt x="376" y="226"/>
                  </a:cubicBezTo>
                  <a:cubicBezTo>
                    <a:pt x="376" y="226"/>
                    <a:pt x="376" y="226"/>
                    <a:pt x="376" y="226"/>
                  </a:cubicBezTo>
                  <a:cubicBezTo>
                    <a:pt x="376" y="226"/>
                    <a:pt x="377" y="226"/>
                    <a:pt x="378" y="226"/>
                  </a:cubicBezTo>
                  <a:cubicBezTo>
                    <a:pt x="378" y="225"/>
                    <a:pt x="379" y="226"/>
                    <a:pt x="379" y="226"/>
                  </a:cubicBezTo>
                  <a:cubicBezTo>
                    <a:pt x="383" y="226"/>
                    <a:pt x="387" y="226"/>
                    <a:pt x="391" y="226"/>
                  </a:cubicBezTo>
                  <a:cubicBezTo>
                    <a:pt x="391" y="227"/>
                    <a:pt x="391" y="226"/>
                    <a:pt x="392" y="227"/>
                  </a:cubicBezTo>
                  <a:cubicBezTo>
                    <a:pt x="393" y="227"/>
                    <a:pt x="394" y="227"/>
                    <a:pt x="394" y="227"/>
                  </a:cubicBezTo>
                  <a:cubicBezTo>
                    <a:pt x="395" y="226"/>
                    <a:pt x="395" y="227"/>
                    <a:pt x="396" y="227"/>
                  </a:cubicBezTo>
                  <a:cubicBezTo>
                    <a:pt x="397" y="227"/>
                    <a:pt x="397" y="227"/>
                    <a:pt x="398" y="227"/>
                  </a:cubicBezTo>
                  <a:cubicBezTo>
                    <a:pt x="398" y="227"/>
                    <a:pt x="399" y="227"/>
                    <a:pt x="399" y="227"/>
                  </a:cubicBezTo>
                  <a:cubicBezTo>
                    <a:pt x="399" y="227"/>
                    <a:pt x="399" y="227"/>
                    <a:pt x="399" y="227"/>
                  </a:cubicBezTo>
                  <a:cubicBezTo>
                    <a:pt x="399" y="227"/>
                    <a:pt x="399" y="227"/>
                    <a:pt x="399" y="227"/>
                  </a:cubicBezTo>
                  <a:cubicBezTo>
                    <a:pt x="399" y="227"/>
                    <a:pt x="398" y="227"/>
                    <a:pt x="398" y="227"/>
                  </a:cubicBezTo>
                  <a:cubicBezTo>
                    <a:pt x="398" y="227"/>
                    <a:pt x="396" y="228"/>
                    <a:pt x="396" y="227"/>
                  </a:cubicBezTo>
                  <a:cubicBezTo>
                    <a:pt x="396" y="227"/>
                    <a:pt x="394" y="227"/>
                    <a:pt x="392" y="227"/>
                  </a:cubicBezTo>
                  <a:cubicBezTo>
                    <a:pt x="391" y="227"/>
                    <a:pt x="389" y="227"/>
                    <a:pt x="388" y="227"/>
                  </a:cubicBezTo>
                  <a:cubicBezTo>
                    <a:pt x="388" y="227"/>
                    <a:pt x="388" y="227"/>
                    <a:pt x="388" y="227"/>
                  </a:cubicBezTo>
                  <a:cubicBezTo>
                    <a:pt x="388" y="227"/>
                    <a:pt x="387" y="227"/>
                    <a:pt x="387" y="227"/>
                  </a:cubicBezTo>
                  <a:cubicBezTo>
                    <a:pt x="387" y="227"/>
                    <a:pt x="387" y="227"/>
                    <a:pt x="387" y="227"/>
                  </a:cubicBezTo>
                  <a:cubicBezTo>
                    <a:pt x="386" y="227"/>
                    <a:pt x="386" y="228"/>
                    <a:pt x="384" y="227"/>
                  </a:cubicBezTo>
                  <a:cubicBezTo>
                    <a:pt x="384" y="227"/>
                    <a:pt x="384" y="227"/>
                    <a:pt x="384" y="227"/>
                  </a:cubicBezTo>
                  <a:cubicBezTo>
                    <a:pt x="383" y="227"/>
                    <a:pt x="383" y="227"/>
                    <a:pt x="382" y="227"/>
                  </a:cubicBezTo>
                  <a:cubicBezTo>
                    <a:pt x="379" y="227"/>
                    <a:pt x="376" y="228"/>
                    <a:pt x="374" y="227"/>
                  </a:cubicBezTo>
                  <a:cubicBezTo>
                    <a:pt x="374" y="227"/>
                    <a:pt x="374" y="227"/>
                    <a:pt x="374" y="227"/>
                  </a:cubicBezTo>
                  <a:cubicBezTo>
                    <a:pt x="375" y="228"/>
                    <a:pt x="377" y="227"/>
                    <a:pt x="378" y="228"/>
                  </a:cubicBezTo>
                  <a:cubicBezTo>
                    <a:pt x="379" y="227"/>
                    <a:pt x="379" y="228"/>
                    <a:pt x="380" y="228"/>
                  </a:cubicBezTo>
                  <a:cubicBezTo>
                    <a:pt x="381" y="228"/>
                    <a:pt x="381" y="228"/>
                    <a:pt x="381" y="228"/>
                  </a:cubicBezTo>
                  <a:cubicBezTo>
                    <a:pt x="380" y="228"/>
                    <a:pt x="380" y="228"/>
                    <a:pt x="380" y="228"/>
                  </a:cubicBezTo>
                  <a:cubicBezTo>
                    <a:pt x="380" y="228"/>
                    <a:pt x="380" y="228"/>
                    <a:pt x="380" y="228"/>
                  </a:cubicBezTo>
                  <a:cubicBezTo>
                    <a:pt x="381" y="229"/>
                    <a:pt x="382" y="229"/>
                    <a:pt x="383" y="229"/>
                  </a:cubicBezTo>
                  <a:cubicBezTo>
                    <a:pt x="383" y="229"/>
                    <a:pt x="384" y="228"/>
                    <a:pt x="384" y="229"/>
                  </a:cubicBezTo>
                  <a:cubicBezTo>
                    <a:pt x="385" y="229"/>
                    <a:pt x="386" y="229"/>
                    <a:pt x="386" y="229"/>
                  </a:cubicBezTo>
                  <a:cubicBezTo>
                    <a:pt x="387" y="229"/>
                    <a:pt x="389" y="229"/>
                    <a:pt x="390" y="229"/>
                  </a:cubicBezTo>
                  <a:cubicBezTo>
                    <a:pt x="390" y="229"/>
                    <a:pt x="390" y="229"/>
                    <a:pt x="390" y="229"/>
                  </a:cubicBezTo>
                  <a:cubicBezTo>
                    <a:pt x="391" y="229"/>
                    <a:pt x="390" y="229"/>
                    <a:pt x="391" y="229"/>
                  </a:cubicBezTo>
                  <a:cubicBezTo>
                    <a:pt x="391" y="229"/>
                    <a:pt x="391" y="229"/>
                    <a:pt x="391" y="229"/>
                  </a:cubicBezTo>
                  <a:cubicBezTo>
                    <a:pt x="392" y="230"/>
                    <a:pt x="393" y="229"/>
                    <a:pt x="394" y="230"/>
                  </a:cubicBezTo>
                  <a:cubicBezTo>
                    <a:pt x="393" y="230"/>
                    <a:pt x="392" y="230"/>
                    <a:pt x="391" y="229"/>
                  </a:cubicBezTo>
                  <a:cubicBezTo>
                    <a:pt x="391" y="229"/>
                    <a:pt x="391" y="229"/>
                    <a:pt x="391" y="229"/>
                  </a:cubicBezTo>
                  <a:cubicBezTo>
                    <a:pt x="391" y="230"/>
                    <a:pt x="393" y="230"/>
                    <a:pt x="394" y="230"/>
                  </a:cubicBezTo>
                  <a:cubicBezTo>
                    <a:pt x="394" y="230"/>
                    <a:pt x="394" y="230"/>
                    <a:pt x="395" y="230"/>
                  </a:cubicBezTo>
                  <a:cubicBezTo>
                    <a:pt x="395" y="230"/>
                    <a:pt x="395" y="230"/>
                    <a:pt x="395" y="230"/>
                  </a:cubicBezTo>
                  <a:cubicBezTo>
                    <a:pt x="394" y="230"/>
                    <a:pt x="393" y="230"/>
                    <a:pt x="391" y="230"/>
                  </a:cubicBezTo>
                  <a:cubicBezTo>
                    <a:pt x="390" y="230"/>
                    <a:pt x="390" y="230"/>
                    <a:pt x="390" y="230"/>
                  </a:cubicBezTo>
                  <a:cubicBezTo>
                    <a:pt x="391" y="231"/>
                    <a:pt x="392" y="231"/>
                    <a:pt x="393" y="231"/>
                  </a:cubicBezTo>
                  <a:cubicBezTo>
                    <a:pt x="394" y="231"/>
                    <a:pt x="395" y="231"/>
                    <a:pt x="396" y="231"/>
                  </a:cubicBezTo>
                  <a:cubicBezTo>
                    <a:pt x="397" y="231"/>
                    <a:pt x="398" y="231"/>
                    <a:pt x="399" y="231"/>
                  </a:cubicBezTo>
                  <a:cubicBezTo>
                    <a:pt x="399" y="232"/>
                    <a:pt x="399" y="231"/>
                    <a:pt x="400" y="231"/>
                  </a:cubicBezTo>
                  <a:cubicBezTo>
                    <a:pt x="400" y="231"/>
                    <a:pt x="401" y="231"/>
                    <a:pt x="401" y="231"/>
                  </a:cubicBezTo>
                  <a:cubicBezTo>
                    <a:pt x="400" y="231"/>
                    <a:pt x="400" y="231"/>
                    <a:pt x="400" y="231"/>
                  </a:cubicBezTo>
                  <a:cubicBezTo>
                    <a:pt x="401" y="232"/>
                    <a:pt x="400" y="232"/>
                    <a:pt x="400" y="232"/>
                  </a:cubicBezTo>
                  <a:cubicBezTo>
                    <a:pt x="401" y="232"/>
                    <a:pt x="402" y="232"/>
                    <a:pt x="402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2" y="232"/>
                    <a:pt x="401" y="232"/>
                    <a:pt x="400" y="232"/>
                  </a:cubicBezTo>
                  <a:cubicBezTo>
                    <a:pt x="398" y="232"/>
                    <a:pt x="398" y="232"/>
                    <a:pt x="398" y="232"/>
                  </a:cubicBezTo>
                  <a:cubicBezTo>
                    <a:pt x="398" y="232"/>
                    <a:pt x="398" y="232"/>
                    <a:pt x="398" y="232"/>
                  </a:cubicBezTo>
                  <a:cubicBezTo>
                    <a:pt x="397" y="233"/>
                    <a:pt x="396" y="232"/>
                    <a:pt x="395" y="233"/>
                  </a:cubicBezTo>
                  <a:cubicBezTo>
                    <a:pt x="395" y="233"/>
                    <a:pt x="395" y="233"/>
                    <a:pt x="395" y="233"/>
                  </a:cubicBezTo>
                  <a:cubicBezTo>
                    <a:pt x="395" y="233"/>
                    <a:pt x="394" y="233"/>
                    <a:pt x="394" y="233"/>
                  </a:cubicBezTo>
                  <a:cubicBezTo>
                    <a:pt x="394" y="233"/>
                    <a:pt x="395" y="233"/>
                    <a:pt x="395" y="233"/>
                  </a:cubicBezTo>
                  <a:cubicBezTo>
                    <a:pt x="395" y="233"/>
                    <a:pt x="396" y="233"/>
                    <a:pt x="396" y="233"/>
                  </a:cubicBezTo>
                  <a:cubicBezTo>
                    <a:pt x="396" y="233"/>
                    <a:pt x="396" y="233"/>
                    <a:pt x="397" y="233"/>
                  </a:cubicBezTo>
                  <a:cubicBezTo>
                    <a:pt x="397" y="233"/>
                    <a:pt x="397" y="233"/>
                    <a:pt x="397" y="233"/>
                  </a:cubicBezTo>
                  <a:cubicBezTo>
                    <a:pt x="396" y="234"/>
                    <a:pt x="394" y="234"/>
                    <a:pt x="393" y="233"/>
                  </a:cubicBezTo>
                  <a:cubicBezTo>
                    <a:pt x="393" y="234"/>
                    <a:pt x="393" y="234"/>
                    <a:pt x="393" y="234"/>
                  </a:cubicBezTo>
                  <a:cubicBezTo>
                    <a:pt x="393" y="234"/>
                    <a:pt x="393" y="234"/>
                    <a:pt x="393" y="234"/>
                  </a:cubicBezTo>
                  <a:cubicBezTo>
                    <a:pt x="392" y="234"/>
                    <a:pt x="392" y="234"/>
                    <a:pt x="392" y="234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6" y="234"/>
                    <a:pt x="385" y="234"/>
                    <a:pt x="384" y="234"/>
                  </a:cubicBezTo>
                  <a:cubicBezTo>
                    <a:pt x="383" y="234"/>
                    <a:pt x="383" y="234"/>
                    <a:pt x="382" y="234"/>
                  </a:cubicBezTo>
                  <a:cubicBezTo>
                    <a:pt x="381" y="234"/>
                    <a:pt x="381" y="234"/>
                    <a:pt x="381" y="234"/>
                  </a:cubicBezTo>
                  <a:cubicBezTo>
                    <a:pt x="381" y="234"/>
                    <a:pt x="381" y="234"/>
                    <a:pt x="381" y="234"/>
                  </a:cubicBezTo>
                  <a:cubicBezTo>
                    <a:pt x="380" y="234"/>
                    <a:pt x="380" y="235"/>
                    <a:pt x="380" y="234"/>
                  </a:cubicBezTo>
                  <a:cubicBezTo>
                    <a:pt x="379" y="234"/>
                    <a:pt x="378" y="234"/>
                    <a:pt x="378" y="234"/>
                  </a:cubicBezTo>
                  <a:cubicBezTo>
                    <a:pt x="378" y="234"/>
                    <a:pt x="377" y="234"/>
                    <a:pt x="377" y="234"/>
                  </a:cubicBezTo>
                  <a:cubicBezTo>
                    <a:pt x="377" y="235"/>
                    <a:pt x="376" y="234"/>
                    <a:pt x="375" y="235"/>
                  </a:cubicBezTo>
                  <a:cubicBezTo>
                    <a:pt x="374" y="234"/>
                    <a:pt x="372" y="235"/>
                    <a:pt x="371" y="234"/>
                  </a:cubicBezTo>
                  <a:cubicBezTo>
                    <a:pt x="371" y="234"/>
                    <a:pt x="371" y="234"/>
                    <a:pt x="371" y="234"/>
                  </a:cubicBezTo>
                  <a:cubicBezTo>
                    <a:pt x="369" y="235"/>
                    <a:pt x="367" y="235"/>
                    <a:pt x="365" y="234"/>
                  </a:cubicBezTo>
                  <a:cubicBezTo>
                    <a:pt x="364" y="235"/>
                    <a:pt x="363" y="234"/>
                    <a:pt x="361" y="234"/>
                  </a:cubicBezTo>
                  <a:cubicBezTo>
                    <a:pt x="360" y="234"/>
                    <a:pt x="359" y="235"/>
                    <a:pt x="357" y="234"/>
                  </a:cubicBezTo>
                  <a:cubicBezTo>
                    <a:pt x="354" y="235"/>
                    <a:pt x="351" y="234"/>
                    <a:pt x="348" y="234"/>
                  </a:cubicBezTo>
                  <a:cubicBezTo>
                    <a:pt x="347" y="234"/>
                    <a:pt x="345" y="234"/>
                    <a:pt x="345" y="234"/>
                  </a:cubicBezTo>
                  <a:cubicBezTo>
                    <a:pt x="342" y="234"/>
                    <a:pt x="339" y="234"/>
                    <a:pt x="336" y="234"/>
                  </a:cubicBezTo>
                  <a:cubicBezTo>
                    <a:pt x="335" y="234"/>
                    <a:pt x="335" y="234"/>
                    <a:pt x="335" y="234"/>
                  </a:cubicBezTo>
                  <a:cubicBezTo>
                    <a:pt x="335" y="234"/>
                    <a:pt x="335" y="234"/>
                    <a:pt x="335" y="234"/>
                  </a:cubicBezTo>
                  <a:cubicBezTo>
                    <a:pt x="335" y="234"/>
                    <a:pt x="335" y="234"/>
                    <a:pt x="335" y="234"/>
                  </a:cubicBezTo>
                  <a:cubicBezTo>
                    <a:pt x="335" y="234"/>
                    <a:pt x="334" y="234"/>
                    <a:pt x="334" y="234"/>
                  </a:cubicBezTo>
                  <a:cubicBezTo>
                    <a:pt x="331" y="234"/>
                    <a:pt x="331" y="234"/>
                    <a:pt x="331" y="234"/>
                  </a:cubicBezTo>
                  <a:cubicBezTo>
                    <a:pt x="331" y="234"/>
                    <a:pt x="331" y="234"/>
                    <a:pt x="331" y="234"/>
                  </a:cubicBezTo>
                  <a:cubicBezTo>
                    <a:pt x="330" y="234"/>
                    <a:pt x="329" y="234"/>
                    <a:pt x="328" y="234"/>
                  </a:cubicBezTo>
                  <a:cubicBezTo>
                    <a:pt x="327" y="235"/>
                    <a:pt x="326" y="234"/>
                    <a:pt x="325" y="234"/>
                  </a:cubicBezTo>
                  <a:cubicBezTo>
                    <a:pt x="324" y="234"/>
                    <a:pt x="322" y="234"/>
                    <a:pt x="321" y="234"/>
                  </a:cubicBezTo>
                  <a:cubicBezTo>
                    <a:pt x="318" y="234"/>
                    <a:pt x="318" y="234"/>
                    <a:pt x="318" y="234"/>
                  </a:cubicBezTo>
                  <a:cubicBezTo>
                    <a:pt x="318" y="234"/>
                    <a:pt x="317" y="234"/>
                    <a:pt x="316" y="234"/>
                  </a:cubicBezTo>
                  <a:cubicBezTo>
                    <a:pt x="316" y="234"/>
                    <a:pt x="315" y="234"/>
                    <a:pt x="314" y="234"/>
                  </a:cubicBezTo>
                  <a:cubicBezTo>
                    <a:pt x="312" y="234"/>
                    <a:pt x="310" y="234"/>
                    <a:pt x="308" y="234"/>
                  </a:cubicBezTo>
                  <a:cubicBezTo>
                    <a:pt x="306" y="234"/>
                    <a:pt x="303" y="234"/>
                    <a:pt x="301" y="234"/>
                  </a:cubicBezTo>
                  <a:cubicBezTo>
                    <a:pt x="300" y="234"/>
                    <a:pt x="298" y="234"/>
                    <a:pt x="297" y="234"/>
                  </a:cubicBezTo>
                  <a:cubicBezTo>
                    <a:pt x="292" y="234"/>
                    <a:pt x="288" y="234"/>
                    <a:pt x="283" y="233"/>
                  </a:cubicBezTo>
                  <a:cubicBezTo>
                    <a:pt x="281" y="234"/>
                    <a:pt x="280" y="234"/>
                    <a:pt x="278" y="233"/>
                  </a:cubicBezTo>
                  <a:cubicBezTo>
                    <a:pt x="276" y="233"/>
                    <a:pt x="274" y="234"/>
                    <a:pt x="272" y="233"/>
                  </a:cubicBezTo>
                  <a:cubicBezTo>
                    <a:pt x="270" y="234"/>
                    <a:pt x="268" y="233"/>
                    <a:pt x="267" y="233"/>
                  </a:cubicBezTo>
                  <a:cubicBezTo>
                    <a:pt x="264" y="234"/>
                    <a:pt x="261" y="233"/>
                    <a:pt x="259" y="233"/>
                  </a:cubicBezTo>
                  <a:cubicBezTo>
                    <a:pt x="258" y="234"/>
                    <a:pt x="258" y="233"/>
                    <a:pt x="257" y="233"/>
                  </a:cubicBezTo>
                  <a:cubicBezTo>
                    <a:pt x="254" y="233"/>
                    <a:pt x="252" y="233"/>
                    <a:pt x="249" y="233"/>
                  </a:cubicBezTo>
                  <a:cubicBezTo>
                    <a:pt x="248" y="233"/>
                    <a:pt x="247" y="233"/>
                    <a:pt x="247" y="233"/>
                  </a:cubicBezTo>
                  <a:cubicBezTo>
                    <a:pt x="243" y="233"/>
                    <a:pt x="240" y="234"/>
                    <a:pt x="237" y="233"/>
                  </a:cubicBezTo>
                  <a:cubicBezTo>
                    <a:pt x="237" y="234"/>
                    <a:pt x="236" y="233"/>
                    <a:pt x="236" y="233"/>
                  </a:cubicBezTo>
                  <a:cubicBezTo>
                    <a:pt x="236" y="234"/>
                    <a:pt x="236" y="234"/>
                    <a:pt x="236" y="234"/>
                  </a:cubicBezTo>
                  <a:cubicBezTo>
                    <a:pt x="234" y="233"/>
                    <a:pt x="233" y="234"/>
                    <a:pt x="231" y="234"/>
                  </a:cubicBezTo>
                  <a:cubicBezTo>
                    <a:pt x="231" y="234"/>
                    <a:pt x="231" y="233"/>
                    <a:pt x="230" y="233"/>
                  </a:cubicBezTo>
                  <a:cubicBezTo>
                    <a:pt x="230" y="234"/>
                    <a:pt x="228" y="233"/>
                    <a:pt x="228" y="234"/>
                  </a:cubicBezTo>
                  <a:cubicBezTo>
                    <a:pt x="224" y="234"/>
                    <a:pt x="221" y="234"/>
                    <a:pt x="217" y="234"/>
                  </a:cubicBezTo>
                  <a:cubicBezTo>
                    <a:pt x="217" y="234"/>
                    <a:pt x="217" y="234"/>
                    <a:pt x="217" y="234"/>
                  </a:cubicBezTo>
                  <a:cubicBezTo>
                    <a:pt x="217" y="234"/>
                    <a:pt x="216" y="234"/>
                    <a:pt x="216" y="234"/>
                  </a:cubicBezTo>
                  <a:cubicBezTo>
                    <a:pt x="217" y="234"/>
                    <a:pt x="217" y="234"/>
                    <a:pt x="217" y="234"/>
                  </a:cubicBezTo>
                  <a:cubicBezTo>
                    <a:pt x="216" y="234"/>
                    <a:pt x="216" y="234"/>
                    <a:pt x="216" y="234"/>
                  </a:cubicBezTo>
                  <a:cubicBezTo>
                    <a:pt x="216" y="234"/>
                    <a:pt x="217" y="234"/>
                    <a:pt x="218" y="234"/>
                  </a:cubicBezTo>
                  <a:cubicBezTo>
                    <a:pt x="218" y="233"/>
                    <a:pt x="217" y="233"/>
                    <a:pt x="217" y="234"/>
                  </a:cubicBezTo>
                  <a:cubicBezTo>
                    <a:pt x="215" y="234"/>
                    <a:pt x="214" y="233"/>
                    <a:pt x="213" y="234"/>
                  </a:cubicBezTo>
                  <a:cubicBezTo>
                    <a:pt x="212" y="234"/>
                    <a:pt x="211" y="233"/>
                    <a:pt x="210" y="233"/>
                  </a:cubicBezTo>
                  <a:cubicBezTo>
                    <a:pt x="210" y="234"/>
                    <a:pt x="210" y="234"/>
                    <a:pt x="210" y="234"/>
                  </a:cubicBezTo>
                  <a:cubicBezTo>
                    <a:pt x="207" y="234"/>
                    <a:pt x="202" y="234"/>
                    <a:pt x="199" y="234"/>
                  </a:cubicBezTo>
                  <a:cubicBezTo>
                    <a:pt x="198" y="234"/>
                    <a:pt x="197" y="234"/>
                    <a:pt x="197" y="234"/>
                  </a:cubicBezTo>
                  <a:cubicBezTo>
                    <a:pt x="196" y="234"/>
                    <a:pt x="196" y="234"/>
                    <a:pt x="195" y="234"/>
                  </a:cubicBezTo>
                  <a:cubicBezTo>
                    <a:pt x="189" y="234"/>
                    <a:pt x="189" y="234"/>
                    <a:pt x="189" y="234"/>
                  </a:cubicBezTo>
                  <a:cubicBezTo>
                    <a:pt x="189" y="234"/>
                    <a:pt x="189" y="234"/>
                    <a:pt x="189" y="234"/>
                  </a:cubicBezTo>
                  <a:cubicBezTo>
                    <a:pt x="188" y="233"/>
                    <a:pt x="185" y="234"/>
                    <a:pt x="184" y="234"/>
                  </a:cubicBezTo>
                  <a:cubicBezTo>
                    <a:pt x="183" y="234"/>
                    <a:pt x="183" y="234"/>
                    <a:pt x="183" y="234"/>
                  </a:cubicBezTo>
                  <a:cubicBezTo>
                    <a:pt x="173" y="234"/>
                    <a:pt x="163" y="234"/>
                    <a:pt x="153" y="234"/>
                  </a:cubicBezTo>
                  <a:cubicBezTo>
                    <a:pt x="153" y="234"/>
                    <a:pt x="153" y="234"/>
                    <a:pt x="153" y="234"/>
                  </a:cubicBezTo>
                  <a:cubicBezTo>
                    <a:pt x="152" y="234"/>
                    <a:pt x="152" y="234"/>
                    <a:pt x="152" y="234"/>
                  </a:cubicBezTo>
                  <a:cubicBezTo>
                    <a:pt x="143" y="235"/>
                    <a:pt x="137" y="235"/>
                    <a:pt x="128" y="235"/>
                  </a:cubicBezTo>
                  <a:cubicBezTo>
                    <a:pt x="127" y="235"/>
                    <a:pt x="125" y="235"/>
                    <a:pt x="124" y="235"/>
                  </a:cubicBezTo>
                  <a:cubicBezTo>
                    <a:pt x="121" y="235"/>
                    <a:pt x="118" y="235"/>
                    <a:pt x="115" y="234"/>
                  </a:cubicBezTo>
                  <a:cubicBezTo>
                    <a:pt x="115" y="235"/>
                    <a:pt x="114" y="234"/>
                    <a:pt x="114" y="234"/>
                  </a:cubicBezTo>
                  <a:cubicBezTo>
                    <a:pt x="111" y="235"/>
                    <a:pt x="109" y="234"/>
                    <a:pt x="107" y="234"/>
                  </a:cubicBezTo>
                  <a:cubicBezTo>
                    <a:pt x="100" y="234"/>
                    <a:pt x="92" y="234"/>
                    <a:pt x="85" y="233"/>
                  </a:cubicBezTo>
                  <a:cubicBezTo>
                    <a:pt x="84" y="233"/>
                    <a:pt x="83" y="233"/>
                    <a:pt x="82" y="233"/>
                  </a:cubicBezTo>
                  <a:cubicBezTo>
                    <a:pt x="80" y="233"/>
                    <a:pt x="78" y="233"/>
                    <a:pt x="77" y="233"/>
                  </a:cubicBezTo>
                  <a:cubicBezTo>
                    <a:pt x="76" y="233"/>
                    <a:pt x="75" y="233"/>
                    <a:pt x="74" y="233"/>
                  </a:cubicBezTo>
                  <a:cubicBezTo>
                    <a:pt x="74" y="233"/>
                    <a:pt x="72" y="233"/>
                    <a:pt x="71" y="233"/>
                  </a:cubicBezTo>
                  <a:cubicBezTo>
                    <a:pt x="69" y="233"/>
                    <a:pt x="67" y="233"/>
                    <a:pt x="65" y="232"/>
                  </a:cubicBezTo>
                  <a:cubicBezTo>
                    <a:pt x="66" y="232"/>
                    <a:pt x="66" y="232"/>
                    <a:pt x="66" y="232"/>
                  </a:cubicBezTo>
                  <a:cubicBezTo>
                    <a:pt x="64" y="232"/>
                    <a:pt x="64" y="232"/>
                    <a:pt x="64" y="232"/>
                  </a:cubicBezTo>
                  <a:cubicBezTo>
                    <a:pt x="64" y="232"/>
                    <a:pt x="65" y="232"/>
                    <a:pt x="65" y="232"/>
                  </a:cubicBezTo>
                  <a:cubicBezTo>
                    <a:pt x="70" y="232"/>
                    <a:pt x="70" y="232"/>
                    <a:pt x="70" y="232"/>
                  </a:cubicBezTo>
                  <a:cubicBezTo>
                    <a:pt x="70" y="232"/>
                    <a:pt x="70" y="232"/>
                    <a:pt x="70" y="232"/>
                  </a:cubicBezTo>
                  <a:cubicBezTo>
                    <a:pt x="68" y="231"/>
                    <a:pt x="67" y="231"/>
                    <a:pt x="66" y="231"/>
                  </a:cubicBezTo>
                  <a:cubicBezTo>
                    <a:pt x="66" y="231"/>
                    <a:pt x="67" y="231"/>
                    <a:pt x="6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3" y="231"/>
                    <a:pt x="70" y="231"/>
                    <a:pt x="67" y="231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6" y="230"/>
                    <a:pt x="65" y="230"/>
                    <a:pt x="64" y="230"/>
                  </a:cubicBezTo>
                  <a:cubicBezTo>
                    <a:pt x="65" y="230"/>
                    <a:pt x="67" y="230"/>
                    <a:pt x="67" y="230"/>
                  </a:cubicBezTo>
                  <a:cubicBezTo>
                    <a:pt x="67" y="229"/>
                    <a:pt x="68" y="229"/>
                    <a:pt x="68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6" y="229"/>
                    <a:pt x="76" y="229"/>
                  </a:cubicBezTo>
                  <a:cubicBezTo>
                    <a:pt x="74" y="229"/>
                    <a:pt x="73" y="229"/>
                    <a:pt x="71" y="228"/>
                  </a:cubicBezTo>
                  <a:cubicBezTo>
                    <a:pt x="70" y="228"/>
                    <a:pt x="69" y="228"/>
                    <a:pt x="68" y="228"/>
                  </a:cubicBezTo>
                  <a:cubicBezTo>
                    <a:pt x="69" y="228"/>
                    <a:pt x="69" y="228"/>
                    <a:pt x="70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0" y="228"/>
                    <a:pt x="69" y="228"/>
                  </a:cubicBezTo>
                  <a:cubicBezTo>
                    <a:pt x="69" y="228"/>
                    <a:pt x="68" y="228"/>
                    <a:pt x="68" y="228"/>
                  </a:cubicBezTo>
                  <a:cubicBezTo>
                    <a:pt x="69" y="228"/>
                    <a:pt x="71" y="227"/>
                    <a:pt x="72" y="228"/>
                  </a:cubicBezTo>
                  <a:cubicBezTo>
                    <a:pt x="72" y="227"/>
                    <a:pt x="73" y="227"/>
                    <a:pt x="73" y="227"/>
                  </a:cubicBezTo>
                  <a:cubicBezTo>
                    <a:pt x="74" y="227"/>
                    <a:pt x="76" y="227"/>
                    <a:pt x="77" y="227"/>
                  </a:cubicBezTo>
                  <a:cubicBezTo>
                    <a:pt x="75" y="226"/>
                    <a:pt x="72" y="227"/>
                    <a:pt x="71" y="226"/>
                  </a:cubicBezTo>
                  <a:cubicBezTo>
                    <a:pt x="74" y="226"/>
                    <a:pt x="79" y="226"/>
                    <a:pt x="83" y="226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78" y="225"/>
                    <a:pt x="74" y="226"/>
                    <a:pt x="70" y="225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1" y="225"/>
                  </a:cubicBezTo>
                  <a:cubicBezTo>
                    <a:pt x="73" y="225"/>
                    <a:pt x="75" y="225"/>
                    <a:pt x="77" y="225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9" y="224"/>
                    <a:pt x="80" y="224"/>
                    <a:pt x="83" y="224"/>
                  </a:cubicBezTo>
                  <a:cubicBezTo>
                    <a:pt x="82" y="224"/>
                    <a:pt x="81" y="223"/>
                    <a:pt x="80" y="223"/>
                  </a:cubicBezTo>
                  <a:cubicBezTo>
                    <a:pt x="80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80" y="223"/>
                    <a:pt x="80" y="222"/>
                    <a:pt x="81" y="223"/>
                  </a:cubicBezTo>
                  <a:cubicBezTo>
                    <a:pt x="81" y="223"/>
                    <a:pt x="81" y="223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0" y="222"/>
                    <a:pt x="78" y="223"/>
                    <a:pt x="76" y="222"/>
                  </a:cubicBezTo>
                  <a:cubicBezTo>
                    <a:pt x="76" y="222"/>
                    <a:pt x="78" y="222"/>
                    <a:pt x="77" y="222"/>
                  </a:cubicBezTo>
                  <a:cubicBezTo>
                    <a:pt x="78" y="222"/>
                    <a:pt x="78" y="222"/>
                    <a:pt x="78" y="222"/>
                  </a:cubicBezTo>
                  <a:cubicBezTo>
                    <a:pt x="86" y="222"/>
                    <a:pt x="86" y="222"/>
                    <a:pt x="86" y="222"/>
                  </a:cubicBezTo>
                  <a:cubicBezTo>
                    <a:pt x="86" y="222"/>
                    <a:pt x="86" y="222"/>
                    <a:pt x="86" y="222"/>
                  </a:cubicBezTo>
                  <a:cubicBezTo>
                    <a:pt x="97" y="222"/>
                    <a:pt x="110" y="222"/>
                    <a:pt x="120" y="222"/>
                  </a:cubicBezTo>
                  <a:cubicBezTo>
                    <a:pt x="120" y="222"/>
                    <a:pt x="120" y="222"/>
                    <a:pt x="120" y="222"/>
                  </a:cubicBezTo>
                  <a:cubicBezTo>
                    <a:pt x="106" y="222"/>
                    <a:pt x="92" y="221"/>
                    <a:pt x="79" y="220"/>
                  </a:cubicBezTo>
                  <a:cubicBezTo>
                    <a:pt x="79" y="220"/>
                    <a:pt x="79" y="220"/>
                    <a:pt x="79" y="220"/>
                  </a:cubicBezTo>
                  <a:cubicBezTo>
                    <a:pt x="84" y="220"/>
                    <a:pt x="90" y="221"/>
                    <a:pt x="95" y="220"/>
                  </a:cubicBezTo>
                  <a:cubicBezTo>
                    <a:pt x="89" y="220"/>
                    <a:pt x="83" y="220"/>
                    <a:pt x="78" y="219"/>
                  </a:cubicBezTo>
                  <a:cubicBezTo>
                    <a:pt x="77" y="219"/>
                    <a:pt x="76" y="219"/>
                    <a:pt x="75" y="219"/>
                  </a:cubicBezTo>
                  <a:cubicBezTo>
                    <a:pt x="75" y="219"/>
                    <a:pt x="76" y="218"/>
                    <a:pt x="77" y="218"/>
                  </a:cubicBezTo>
                  <a:cubicBezTo>
                    <a:pt x="78" y="218"/>
                    <a:pt x="78" y="218"/>
                    <a:pt x="78" y="218"/>
                  </a:cubicBezTo>
                  <a:cubicBezTo>
                    <a:pt x="85" y="218"/>
                    <a:pt x="85" y="218"/>
                    <a:pt x="85" y="218"/>
                  </a:cubicBezTo>
                  <a:cubicBezTo>
                    <a:pt x="84" y="218"/>
                    <a:pt x="83" y="218"/>
                    <a:pt x="82" y="218"/>
                  </a:cubicBezTo>
                  <a:cubicBezTo>
                    <a:pt x="80" y="218"/>
                    <a:pt x="78" y="218"/>
                    <a:pt x="76" y="217"/>
                  </a:cubicBezTo>
                  <a:cubicBezTo>
                    <a:pt x="75" y="217"/>
                    <a:pt x="73" y="218"/>
                    <a:pt x="73" y="217"/>
                  </a:cubicBezTo>
                  <a:cubicBezTo>
                    <a:pt x="72" y="217"/>
                    <a:pt x="72" y="218"/>
                    <a:pt x="71" y="217"/>
                  </a:cubicBezTo>
                  <a:cubicBezTo>
                    <a:pt x="72" y="217"/>
                    <a:pt x="73" y="217"/>
                    <a:pt x="73" y="217"/>
                  </a:cubicBezTo>
                  <a:cubicBezTo>
                    <a:pt x="76" y="217"/>
                    <a:pt x="79" y="217"/>
                    <a:pt x="82" y="217"/>
                  </a:cubicBezTo>
                  <a:cubicBezTo>
                    <a:pt x="81" y="216"/>
                    <a:pt x="79" y="217"/>
                    <a:pt x="78" y="216"/>
                  </a:cubicBezTo>
                  <a:cubicBezTo>
                    <a:pt x="77" y="216"/>
                    <a:pt x="79" y="216"/>
                    <a:pt x="78" y="216"/>
                  </a:cubicBezTo>
                  <a:cubicBezTo>
                    <a:pt x="79" y="216"/>
                    <a:pt x="79" y="216"/>
                    <a:pt x="79" y="216"/>
                  </a:cubicBezTo>
                  <a:cubicBezTo>
                    <a:pt x="85" y="216"/>
                    <a:pt x="93" y="216"/>
                    <a:pt x="99" y="216"/>
                  </a:cubicBezTo>
                  <a:cubicBezTo>
                    <a:pt x="98" y="216"/>
                    <a:pt x="96" y="216"/>
                    <a:pt x="95" y="216"/>
                  </a:cubicBezTo>
                  <a:cubicBezTo>
                    <a:pt x="94" y="216"/>
                    <a:pt x="93" y="216"/>
                    <a:pt x="92" y="216"/>
                  </a:cubicBezTo>
                  <a:cubicBezTo>
                    <a:pt x="87" y="215"/>
                    <a:pt x="82" y="215"/>
                    <a:pt x="78" y="215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8" y="215"/>
                    <a:pt x="80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79" y="214"/>
                    <a:pt x="76" y="214"/>
                    <a:pt x="73" y="214"/>
                  </a:cubicBezTo>
                  <a:cubicBezTo>
                    <a:pt x="74" y="213"/>
                    <a:pt x="76" y="214"/>
                    <a:pt x="77" y="214"/>
                  </a:cubicBezTo>
                  <a:cubicBezTo>
                    <a:pt x="76" y="213"/>
                    <a:pt x="75" y="213"/>
                    <a:pt x="74" y="213"/>
                  </a:cubicBezTo>
                  <a:cubicBezTo>
                    <a:pt x="82" y="214"/>
                    <a:pt x="90" y="213"/>
                    <a:pt x="97" y="214"/>
                  </a:cubicBezTo>
                  <a:cubicBezTo>
                    <a:pt x="86" y="213"/>
                    <a:pt x="73" y="212"/>
                    <a:pt x="62" y="212"/>
                  </a:cubicBezTo>
                  <a:cubicBezTo>
                    <a:pt x="62" y="212"/>
                    <a:pt x="61" y="213"/>
                    <a:pt x="60" y="212"/>
                  </a:cubicBezTo>
                  <a:cubicBezTo>
                    <a:pt x="60" y="213"/>
                    <a:pt x="60" y="213"/>
                    <a:pt x="60" y="213"/>
                  </a:cubicBezTo>
                  <a:cubicBezTo>
                    <a:pt x="59" y="212"/>
                    <a:pt x="57" y="213"/>
                    <a:pt x="56" y="212"/>
                  </a:cubicBezTo>
                  <a:cubicBezTo>
                    <a:pt x="55" y="213"/>
                    <a:pt x="55" y="212"/>
                    <a:pt x="54" y="212"/>
                  </a:cubicBezTo>
                  <a:cubicBezTo>
                    <a:pt x="53" y="212"/>
                    <a:pt x="52" y="212"/>
                    <a:pt x="52" y="212"/>
                  </a:cubicBezTo>
                  <a:cubicBezTo>
                    <a:pt x="47" y="212"/>
                    <a:pt x="44" y="212"/>
                    <a:pt x="40" y="211"/>
                  </a:cubicBezTo>
                  <a:cubicBezTo>
                    <a:pt x="40" y="211"/>
                    <a:pt x="40" y="211"/>
                    <a:pt x="40" y="211"/>
                  </a:cubicBezTo>
                  <a:cubicBezTo>
                    <a:pt x="40" y="211"/>
                    <a:pt x="38" y="211"/>
                    <a:pt x="37" y="211"/>
                  </a:cubicBezTo>
                  <a:cubicBezTo>
                    <a:pt x="34" y="211"/>
                    <a:pt x="31" y="211"/>
                    <a:pt x="28" y="210"/>
                  </a:cubicBezTo>
                  <a:cubicBezTo>
                    <a:pt x="28" y="210"/>
                    <a:pt x="28" y="210"/>
                    <a:pt x="28" y="210"/>
                  </a:cubicBezTo>
                  <a:cubicBezTo>
                    <a:pt x="30" y="210"/>
                    <a:pt x="32" y="210"/>
                    <a:pt x="34" y="211"/>
                  </a:cubicBezTo>
                  <a:cubicBezTo>
                    <a:pt x="32" y="210"/>
                    <a:pt x="29" y="210"/>
                    <a:pt x="27" y="209"/>
                  </a:cubicBezTo>
                  <a:cubicBezTo>
                    <a:pt x="25" y="209"/>
                    <a:pt x="24" y="208"/>
                    <a:pt x="21" y="208"/>
                  </a:cubicBezTo>
                  <a:cubicBezTo>
                    <a:pt x="21" y="208"/>
                    <a:pt x="21" y="208"/>
                    <a:pt x="21" y="208"/>
                  </a:cubicBezTo>
                  <a:cubicBezTo>
                    <a:pt x="23" y="208"/>
                    <a:pt x="25" y="208"/>
                    <a:pt x="27" y="209"/>
                  </a:cubicBezTo>
                  <a:cubicBezTo>
                    <a:pt x="29" y="208"/>
                    <a:pt x="30" y="209"/>
                    <a:pt x="31" y="209"/>
                  </a:cubicBezTo>
                  <a:cubicBezTo>
                    <a:pt x="31" y="209"/>
                    <a:pt x="32" y="209"/>
                    <a:pt x="32" y="209"/>
                  </a:cubicBezTo>
                  <a:cubicBezTo>
                    <a:pt x="32" y="209"/>
                    <a:pt x="32" y="209"/>
                    <a:pt x="32" y="209"/>
                  </a:cubicBezTo>
                  <a:cubicBezTo>
                    <a:pt x="28" y="208"/>
                    <a:pt x="24" y="208"/>
                    <a:pt x="21" y="207"/>
                  </a:cubicBezTo>
                  <a:cubicBezTo>
                    <a:pt x="23" y="207"/>
                    <a:pt x="25" y="207"/>
                    <a:pt x="28" y="208"/>
                  </a:cubicBezTo>
                  <a:cubicBezTo>
                    <a:pt x="26" y="207"/>
                    <a:pt x="23" y="207"/>
                    <a:pt x="22" y="206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5" y="206"/>
                    <a:pt x="24" y="206"/>
                    <a:pt x="24" y="206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4" y="205"/>
                    <a:pt x="23" y="205"/>
                    <a:pt x="22" y="205"/>
                  </a:cubicBezTo>
                  <a:cubicBezTo>
                    <a:pt x="24" y="205"/>
                    <a:pt x="25" y="205"/>
                    <a:pt x="26" y="205"/>
                  </a:cubicBezTo>
                  <a:cubicBezTo>
                    <a:pt x="29" y="206"/>
                    <a:pt x="32" y="206"/>
                    <a:pt x="34" y="206"/>
                  </a:cubicBezTo>
                  <a:cubicBezTo>
                    <a:pt x="34" y="206"/>
                    <a:pt x="34" y="206"/>
                    <a:pt x="34" y="206"/>
                  </a:cubicBezTo>
                  <a:cubicBezTo>
                    <a:pt x="30" y="206"/>
                    <a:pt x="27" y="205"/>
                    <a:pt x="24" y="204"/>
                  </a:cubicBezTo>
                  <a:cubicBezTo>
                    <a:pt x="25" y="205"/>
                    <a:pt x="25" y="204"/>
                    <a:pt x="26" y="204"/>
                  </a:cubicBezTo>
                  <a:cubicBezTo>
                    <a:pt x="26" y="204"/>
                    <a:pt x="26" y="204"/>
                    <a:pt x="26" y="204"/>
                  </a:cubicBezTo>
                  <a:cubicBezTo>
                    <a:pt x="27" y="204"/>
                    <a:pt x="29" y="204"/>
                    <a:pt x="30" y="204"/>
                  </a:cubicBezTo>
                  <a:cubicBezTo>
                    <a:pt x="29" y="204"/>
                    <a:pt x="29" y="204"/>
                    <a:pt x="29" y="204"/>
                  </a:cubicBezTo>
                  <a:cubicBezTo>
                    <a:pt x="30" y="204"/>
                    <a:pt x="31" y="204"/>
                    <a:pt x="32" y="204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1" y="203"/>
                    <a:pt x="29" y="203"/>
                    <a:pt x="27" y="203"/>
                  </a:cubicBezTo>
                  <a:cubicBezTo>
                    <a:pt x="26" y="202"/>
                    <a:pt x="27" y="203"/>
                    <a:pt x="27" y="202"/>
                  </a:cubicBezTo>
                  <a:cubicBezTo>
                    <a:pt x="30" y="203"/>
                    <a:pt x="33" y="203"/>
                    <a:pt x="36" y="204"/>
                  </a:cubicBezTo>
                  <a:cubicBezTo>
                    <a:pt x="33" y="203"/>
                    <a:pt x="29" y="202"/>
                    <a:pt x="25" y="201"/>
                  </a:cubicBezTo>
                  <a:cubicBezTo>
                    <a:pt x="26" y="201"/>
                    <a:pt x="27" y="201"/>
                    <a:pt x="28" y="201"/>
                  </a:cubicBezTo>
                  <a:cubicBezTo>
                    <a:pt x="29" y="202"/>
                    <a:pt x="30" y="202"/>
                    <a:pt x="31" y="202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3" y="201"/>
                    <a:pt x="35" y="201"/>
                    <a:pt x="38" y="201"/>
                  </a:cubicBezTo>
                  <a:cubicBezTo>
                    <a:pt x="37" y="201"/>
                    <a:pt x="36" y="201"/>
                    <a:pt x="35" y="201"/>
                  </a:cubicBezTo>
                  <a:cubicBezTo>
                    <a:pt x="34" y="200"/>
                    <a:pt x="33" y="200"/>
                    <a:pt x="32" y="200"/>
                  </a:cubicBezTo>
                  <a:cubicBezTo>
                    <a:pt x="31" y="200"/>
                    <a:pt x="32" y="200"/>
                    <a:pt x="31" y="200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2" y="200"/>
                    <a:pt x="33" y="200"/>
                    <a:pt x="34" y="200"/>
                  </a:cubicBezTo>
                  <a:cubicBezTo>
                    <a:pt x="33" y="199"/>
                    <a:pt x="31" y="199"/>
                    <a:pt x="30" y="199"/>
                  </a:cubicBezTo>
                  <a:cubicBezTo>
                    <a:pt x="30" y="199"/>
                    <a:pt x="30" y="199"/>
                    <a:pt x="30" y="199"/>
                  </a:cubicBezTo>
                  <a:cubicBezTo>
                    <a:pt x="30" y="199"/>
                    <a:pt x="30" y="199"/>
                    <a:pt x="30" y="198"/>
                  </a:cubicBezTo>
                  <a:cubicBezTo>
                    <a:pt x="31" y="198"/>
                    <a:pt x="31" y="198"/>
                    <a:pt x="32" y="198"/>
                  </a:cubicBezTo>
                  <a:cubicBezTo>
                    <a:pt x="37" y="199"/>
                    <a:pt x="41" y="199"/>
                    <a:pt x="46" y="199"/>
                  </a:cubicBezTo>
                  <a:cubicBezTo>
                    <a:pt x="47" y="199"/>
                    <a:pt x="48" y="199"/>
                    <a:pt x="48" y="199"/>
                  </a:cubicBezTo>
                  <a:cubicBezTo>
                    <a:pt x="53" y="200"/>
                    <a:pt x="61" y="199"/>
                    <a:pt x="67" y="199"/>
                  </a:cubicBezTo>
                  <a:cubicBezTo>
                    <a:pt x="67" y="199"/>
                    <a:pt x="67" y="199"/>
                    <a:pt x="67" y="199"/>
                  </a:cubicBezTo>
                  <a:cubicBezTo>
                    <a:pt x="67" y="199"/>
                    <a:pt x="67" y="199"/>
                    <a:pt x="67" y="199"/>
                  </a:cubicBezTo>
                  <a:cubicBezTo>
                    <a:pt x="55" y="199"/>
                    <a:pt x="42" y="199"/>
                    <a:pt x="31" y="197"/>
                  </a:cubicBezTo>
                  <a:cubicBezTo>
                    <a:pt x="33" y="197"/>
                    <a:pt x="36" y="197"/>
                    <a:pt x="38" y="197"/>
                  </a:cubicBezTo>
                  <a:cubicBezTo>
                    <a:pt x="40" y="198"/>
                    <a:pt x="43" y="198"/>
                    <a:pt x="45" y="198"/>
                  </a:cubicBezTo>
                  <a:cubicBezTo>
                    <a:pt x="45" y="198"/>
                    <a:pt x="45" y="198"/>
                    <a:pt x="45" y="198"/>
                  </a:cubicBezTo>
                  <a:cubicBezTo>
                    <a:pt x="40" y="197"/>
                    <a:pt x="35" y="197"/>
                    <a:pt x="30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6"/>
                    <a:pt x="32" y="196"/>
                    <a:pt x="32" y="196"/>
                  </a:cubicBezTo>
                  <a:cubicBezTo>
                    <a:pt x="32" y="195"/>
                    <a:pt x="32" y="195"/>
                    <a:pt x="32" y="195"/>
                  </a:cubicBezTo>
                  <a:cubicBezTo>
                    <a:pt x="34" y="195"/>
                    <a:pt x="35" y="196"/>
                    <a:pt x="37" y="196"/>
                  </a:cubicBezTo>
                  <a:cubicBezTo>
                    <a:pt x="37" y="196"/>
                    <a:pt x="37" y="196"/>
                    <a:pt x="37" y="196"/>
                  </a:cubicBezTo>
                  <a:cubicBezTo>
                    <a:pt x="35" y="195"/>
                    <a:pt x="32" y="195"/>
                    <a:pt x="30" y="194"/>
                  </a:cubicBezTo>
                  <a:cubicBezTo>
                    <a:pt x="30" y="194"/>
                    <a:pt x="29" y="194"/>
                    <a:pt x="28" y="194"/>
                  </a:cubicBezTo>
                  <a:cubicBezTo>
                    <a:pt x="29" y="194"/>
                    <a:pt x="29" y="194"/>
                    <a:pt x="29" y="194"/>
                  </a:cubicBezTo>
                  <a:cubicBezTo>
                    <a:pt x="29" y="194"/>
                    <a:pt x="29" y="193"/>
                    <a:pt x="29" y="193"/>
                  </a:cubicBezTo>
                  <a:cubicBezTo>
                    <a:pt x="31" y="193"/>
                    <a:pt x="32" y="194"/>
                    <a:pt x="34" y="194"/>
                  </a:cubicBezTo>
                  <a:cubicBezTo>
                    <a:pt x="34" y="193"/>
                    <a:pt x="32" y="194"/>
                    <a:pt x="33" y="193"/>
                  </a:cubicBezTo>
                  <a:cubicBezTo>
                    <a:pt x="34" y="193"/>
                    <a:pt x="34" y="193"/>
                    <a:pt x="34" y="193"/>
                  </a:cubicBezTo>
                  <a:cubicBezTo>
                    <a:pt x="34" y="193"/>
                    <a:pt x="34" y="193"/>
                    <a:pt x="34" y="193"/>
                  </a:cubicBezTo>
                  <a:cubicBezTo>
                    <a:pt x="40" y="193"/>
                    <a:pt x="45" y="194"/>
                    <a:pt x="52" y="194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46" y="194"/>
                    <a:pt x="39" y="193"/>
                    <a:pt x="34" y="192"/>
                  </a:cubicBezTo>
                  <a:cubicBezTo>
                    <a:pt x="33" y="192"/>
                    <a:pt x="32" y="192"/>
                    <a:pt x="31" y="192"/>
                  </a:cubicBezTo>
                  <a:cubicBezTo>
                    <a:pt x="32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2" y="192"/>
                  </a:cubicBezTo>
                  <a:cubicBezTo>
                    <a:pt x="34" y="192"/>
                    <a:pt x="34" y="192"/>
                    <a:pt x="34" y="192"/>
                  </a:cubicBezTo>
                  <a:cubicBezTo>
                    <a:pt x="34" y="191"/>
                    <a:pt x="32" y="191"/>
                    <a:pt x="31" y="191"/>
                  </a:cubicBezTo>
                  <a:cubicBezTo>
                    <a:pt x="31" y="190"/>
                    <a:pt x="30" y="191"/>
                    <a:pt x="29" y="190"/>
                  </a:cubicBezTo>
                  <a:cubicBezTo>
                    <a:pt x="30" y="190"/>
                    <a:pt x="32" y="191"/>
                    <a:pt x="34" y="191"/>
                  </a:cubicBezTo>
                  <a:cubicBezTo>
                    <a:pt x="33" y="191"/>
                    <a:pt x="33" y="190"/>
                    <a:pt x="32" y="190"/>
                  </a:cubicBezTo>
                  <a:cubicBezTo>
                    <a:pt x="37" y="191"/>
                    <a:pt x="42" y="191"/>
                    <a:pt x="47" y="192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3" y="191"/>
                    <a:pt x="39" y="190"/>
                    <a:pt x="35" y="189"/>
                  </a:cubicBezTo>
                  <a:cubicBezTo>
                    <a:pt x="35" y="189"/>
                    <a:pt x="35" y="189"/>
                    <a:pt x="35" y="189"/>
                  </a:cubicBezTo>
                  <a:cubicBezTo>
                    <a:pt x="34" y="189"/>
                    <a:pt x="34" y="189"/>
                    <a:pt x="34" y="189"/>
                  </a:cubicBezTo>
                  <a:cubicBezTo>
                    <a:pt x="34" y="189"/>
                    <a:pt x="34" y="189"/>
                    <a:pt x="34" y="189"/>
                  </a:cubicBezTo>
                  <a:cubicBezTo>
                    <a:pt x="37" y="189"/>
                    <a:pt x="41" y="190"/>
                    <a:pt x="44" y="190"/>
                  </a:cubicBezTo>
                  <a:cubicBezTo>
                    <a:pt x="44" y="190"/>
                    <a:pt x="44" y="190"/>
                    <a:pt x="44" y="190"/>
                  </a:cubicBezTo>
                  <a:cubicBezTo>
                    <a:pt x="40" y="189"/>
                    <a:pt x="36" y="189"/>
                    <a:pt x="33" y="188"/>
                  </a:cubicBezTo>
                  <a:cubicBezTo>
                    <a:pt x="33" y="188"/>
                    <a:pt x="33" y="188"/>
                    <a:pt x="34" y="188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5" y="188"/>
                    <a:pt x="33" y="188"/>
                    <a:pt x="32" y="187"/>
                  </a:cubicBezTo>
                  <a:cubicBezTo>
                    <a:pt x="33" y="187"/>
                    <a:pt x="35" y="188"/>
                    <a:pt x="36" y="188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3" y="187"/>
                    <a:pt x="33" y="187"/>
                    <a:pt x="33" y="187"/>
                  </a:cubicBezTo>
                  <a:cubicBezTo>
                    <a:pt x="34" y="187"/>
                    <a:pt x="36" y="187"/>
                    <a:pt x="38" y="187"/>
                  </a:cubicBezTo>
                  <a:cubicBezTo>
                    <a:pt x="37" y="186"/>
                    <a:pt x="35" y="187"/>
                    <a:pt x="33" y="186"/>
                  </a:cubicBezTo>
                  <a:cubicBezTo>
                    <a:pt x="37" y="186"/>
                    <a:pt x="42" y="187"/>
                    <a:pt x="46" y="187"/>
                  </a:cubicBezTo>
                  <a:cubicBezTo>
                    <a:pt x="46" y="187"/>
                    <a:pt x="43" y="187"/>
                    <a:pt x="42" y="186"/>
                  </a:cubicBezTo>
                  <a:cubicBezTo>
                    <a:pt x="41" y="186"/>
                    <a:pt x="40" y="186"/>
                    <a:pt x="39" y="186"/>
                  </a:cubicBezTo>
                  <a:cubicBezTo>
                    <a:pt x="38" y="186"/>
                    <a:pt x="36" y="185"/>
                    <a:pt x="35" y="186"/>
                  </a:cubicBezTo>
                  <a:cubicBezTo>
                    <a:pt x="35" y="185"/>
                    <a:pt x="34" y="185"/>
                    <a:pt x="35" y="185"/>
                  </a:cubicBezTo>
                  <a:cubicBezTo>
                    <a:pt x="35" y="185"/>
                    <a:pt x="36" y="185"/>
                    <a:pt x="37" y="185"/>
                  </a:cubicBezTo>
                  <a:cubicBezTo>
                    <a:pt x="36" y="185"/>
                    <a:pt x="35" y="185"/>
                    <a:pt x="34" y="185"/>
                  </a:cubicBezTo>
                  <a:cubicBezTo>
                    <a:pt x="35" y="184"/>
                    <a:pt x="37" y="185"/>
                    <a:pt x="38" y="185"/>
                  </a:cubicBezTo>
                  <a:cubicBezTo>
                    <a:pt x="41" y="184"/>
                    <a:pt x="44" y="185"/>
                    <a:pt x="46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7" y="184"/>
                    <a:pt x="39" y="184"/>
                    <a:pt x="39" y="183"/>
                  </a:cubicBezTo>
                  <a:cubicBezTo>
                    <a:pt x="39" y="183"/>
                    <a:pt x="39" y="183"/>
                    <a:pt x="39" y="183"/>
                  </a:cubicBezTo>
                  <a:cubicBezTo>
                    <a:pt x="38" y="183"/>
                    <a:pt x="37" y="183"/>
                    <a:pt x="36" y="183"/>
                  </a:cubicBezTo>
                  <a:cubicBezTo>
                    <a:pt x="37" y="183"/>
                    <a:pt x="37" y="183"/>
                    <a:pt x="37" y="183"/>
                  </a:cubicBezTo>
                  <a:cubicBezTo>
                    <a:pt x="36" y="183"/>
                    <a:pt x="36" y="183"/>
                    <a:pt x="36" y="182"/>
                  </a:cubicBezTo>
                  <a:cubicBezTo>
                    <a:pt x="37" y="182"/>
                    <a:pt x="38" y="182"/>
                    <a:pt x="40" y="182"/>
                  </a:cubicBezTo>
                  <a:cubicBezTo>
                    <a:pt x="39" y="182"/>
                    <a:pt x="39" y="182"/>
                    <a:pt x="38" y="182"/>
                  </a:cubicBezTo>
                  <a:cubicBezTo>
                    <a:pt x="38" y="182"/>
                    <a:pt x="38" y="182"/>
                    <a:pt x="38" y="182"/>
                  </a:cubicBezTo>
                  <a:cubicBezTo>
                    <a:pt x="39" y="181"/>
                    <a:pt x="40" y="182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1" y="181"/>
                    <a:pt x="40" y="182"/>
                    <a:pt x="39" y="181"/>
                  </a:cubicBezTo>
                  <a:cubicBezTo>
                    <a:pt x="40" y="181"/>
                    <a:pt x="41" y="181"/>
                    <a:pt x="42" y="181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4" y="181"/>
                    <a:pt x="44" y="181"/>
                    <a:pt x="45" y="181"/>
                  </a:cubicBezTo>
                  <a:cubicBezTo>
                    <a:pt x="44" y="180"/>
                    <a:pt x="43" y="180"/>
                    <a:pt x="42" y="180"/>
                  </a:cubicBezTo>
                  <a:cubicBezTo>
                    <a:pt x="42" y="180"/>
                    <a:pt x="42" y="180"/>
                    <a:pt x="41" y="180"/>
                  </a:cubicBezTo>
                  <a:cubicBezTo>
                    <a:pt x="47" y="180"/>
                    <a:pt x="53" y="180"/>
                    <a:pt x="59" y="179"/>
                  </a:cubicBezTo>
                  <a:cubicBezTo>
                    <a:pt x="52" y="179"/>
                    <a:pt x="47" y="179"/>
                    <a:pt x="40" y="179"/>
                  </a:cubicBezTo>
                  <a:cubicBezTo>
                    <a:pt x="41" y="178"/>
                    <a:pt x="42" y="179"/>
                    <a:pt x="42" y="179"/>
                  </a:cubicBezTo>
                  <a:cubicBezTo>
                    <a:pt x="45" y="179"/>
                    <a:pt x="47" y="178"/>
                    <a:pt x="49" y="178"/>
                  </a:cubicBezTo>
                  <a:cubicBezTo>
                    <a:pt x="46" y="178"/>
                    <a:pt x="46" y="178"/>
                    <a:pt x="46" y="178"/>
                  </a:cubicBezTo>
                  <a:cubicBezTo>
                    <a:pt x="50" y="178"/>
                    <a:pt x="54" y="177"/>
                    <a:pt x="59" y="177"/>
                  </a:cubicBezTo>
                  <a:cubicBezTo>
                    <a:pt x="57" y="176"/>
                    <a:pt x="53" y="177"/>
                    <a:pt x="51" y="176"/>
                  </a:cubicBezTo>
                  <a:cubicBezTo>
                    <a:pt x="50" y="177"/>
                    <a:pt x="48" y="177"/>
                    <a:pt x="47" y="176"/>
                  </a:cubicBezTo>
                  <a:cubicBezTo>
                    <a:pt x="49" y="176"/>
                    <a:pt x="50" y="176"/>
                    <a:pt x="52" y="176"/>
                  </a:cubicBezTo>
                  <a:cubicBezTo>
                    <a:pt x="51" y="176"/>
                    <a:pt x="51" y="176"/>
                    <a:pt x="51" y="176"/>
                  </a:cubicBezTo>
                  <a:cubicBezTo>
                    <a:pt x="56" y="175"/>
                    <a:pt x="62" y="175"/>
                    <a:pt x="67" y="175"/>
                  </a:cubicBezTo>
                  <a:cubicBezTo>
                    <a:pt x="64" y="175"/>
                    <a:pt x="60" y="175"/>
                    <a:pt x="57" y="175"/>
                  </a:cubicBezTo>
                  <a:cubicBezTo>
                    <a:pt x="57" y="175"/>
                    <a:pt x="57" y="175"/>
                    <a:pt x="58" y="175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62" y="174"/>
                    <a:pt x="66" y="174"/>
                    <a:pt x="70" y="174"/>
                  </a:cubicBezTo>
                  <a:cubicBezTo>
                    <a:pt x="76" y="174"/>
                    <a:pt x="84" y="173"/>
                    <a:pt x="90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78" y="173"/>
                    <a:pt x="65" y="174"/>
                    <a:pt x="53" y="173"/>
                  </a:cubicBezTo>
                  <a:cubicBezTo>
                    <a:pt x="59" y="173"/>
                    <a:pt x="66" y="173"/>
                    <a:pt x="72" y="173"/>
                  </a:cubicBezTo>
                  <a:cubicBezTo>
                    <a:pt x="71" y="173"/>
                    <a:pt x="71" y="173"/>
                    <a:pt x="71" y="173"/>
                  </a:cubicBezTo>
                  <a:cubicBezTo>
                    <a:pt x="62" y="173"/>
                    <a:pt x="54" y="173"/>
                    <a:pt x="45" y="172"/>
                  </a:cubicBezTo>
                  <a:cubicBezTo>
                    <a:pt x="47" y="172"/>
                    <a:pt x="49" y="172"/>
                    <a:pt x="51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59" y="171"/>
                    <a:pt x="58" y="172"/>
                    <a:pt x="57" y="171"/>
                  </a:cubicBezTo>
                  <a:cubicBezTo>
                    <a:pt x="55" y="171"/>
                    <a:pt x="53" y="171"/>
                    <a:pt x="51" y="171"/>
                  </a:cubicBezTo>
                  <a:cubicBezTo>
                    <a:pt x="49" y="171"/>
                    <a:pt x="47" y="171"/>
                    <a:pt x="45" y="171"/>
                  </a:cubicBezTo>
                  <a:cubicBezTo>
                    <a:pt x="46" y="171"/>
                    <a:pt x="47" y="171"/>
                    <a:pt x="48" y="171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9" y="170"/>
                    <a:pt x="51" y="170"/>
                    <a:pt x="53" y="170"/>
                  </a:cubicBezTo>
                  <a:cubicBezTo>
                    <a:pt x="51" y="170"/>
                    <a:pt x="49" y="171"/>
                    <a:pt x="47" y="170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54" y="170"/>
                    <a:pt x="54" y="169"/>
                    <a:pt x="54" y="169"/>
                  </a:cubicBezTo>
                  <a:cubicBezTo>
                    <a:pt x="53" y="169"/>
                    <a:pt x="53" y="169"/>
                    <a:pt x="53" y="169"/>
                  </a:cubicBezTo>
                  <a:cubicBezTo>
                    <a:pt x="53" y="169"/>
                    <a:pt x="53" y="169"/>
                    <a:pt x="53" y="169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61" y="169"/>
                    <a:pt x="68" y="169"/>
                    <a:pt x="74" y="168"/>
                  </a:cubicBezTo>
                  <a:cubicBezTo>
                    <a:pt x="73" y="168"/>
                    <a:pt x="71" y="169"/>
                    <a:pt x="70" y="168"/>
                  </a:cubicBezTo>
                  <a:cubicBezTo>
                    <a:pt x="70" y="168"/>
                    <a:pt x="69" y="168"/>
                    <a:pt x="68" y="168"/>
                  </a:cubicBezTo>
                  <a:cubicBezTo>
                    <a:pt x="68" y="168"/>
                    <a:pt x="67" y="168"/>
                    <a:pt x="66" y="168"/>
                  </a:cubicBezTo>
                  <a:cubicBezTo>
                    <a:pt x="66" y="168"/>
                    <a:pt x="65" y="168"/>
                    <a:pt x="65" y="168"/>
                  </a:cubicBezTo>
                  <a:cubicBezTo>
                    <a:pt x="65" y="168"/>
                    <a:pt x="64" y="168"/>
                    <a:pt x="64" y="168"/>
                  </a:cubicBezTo>
                  <a:cubicBezTo>
                    <a:pt x="64" y="169"/>
                    <a:pt x="63" y="168"/>
                    <a:pt x="62" y="168"/>
                  </a:cubicBezTo>
                  <a:cubicBezTo>
                    <a:pt x="61" y="168"/>
                    <a:pt x="60" y="169"/>
                    <a:pt x="60" y="168"/>
                  </a:cubicBezTo>
                  <a:cubicBezTo>
                    <a:pt x="59" y="168"/>
                    <a:pt x="60" y="168"/>
                    <a:pt x="60" y="168"/>
                  </a:cubicBezTo>
                  <a:cubicBezTo>
                    <a:pt x="59" y="169"/>
                    <a:pt x="56" y="168"/>
                    <a:pt x="55" y="169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3" y="168"/>
                    <a:pt x="53" y="168"/>
                    <a:pt x="53" y="168"/>
                  </a:cubicBezTo>
                  <a:cubicBezTo>
                    <a:pt x="54" y="168"/>
                    <a:pt x="54" y="168"/>
                    <a:pt x="54" y="167"/>
                  </a:cubicBezTo>
                  <a:cubicBezTo>
                    <a:pt x="54" y="167"/>
                    <a:pt x="53" y="167"/>
                    <a:pt x="53" y="167"/>
                  </a:cubicBezTo>
                  <a:cubicBezTo>
                    <a:pt x="53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2" y="167"/>
                    <a:pt x="52" y="167"/>
                    <a:pt x="52" y="167"/>
                  </a:cubicBezTo>
                  <a:cubicBezTo>
                    <a:pt x="58" y="167"/>
                    <a:pt x="66" y="166"/>
                    <a:pt x="73" y="166"/>
                  </a:cubicBezTo>
                  <a:cubicBezTo>
                    <a:pt x="67" y="165"/>
                    <a:pt x="61" y="166"/>
                    <a:pt x="55" y="166"/>
                  </a:cubicBezTo>
                  <a:cubicBezTo>
                    <a:pt x="57" y="166"/>
                    <a:pt x="58" y="166"/>
                    <a:pt x="59" y="165"/>
                  </a:cubicBezTo>
                  <a:cubicBezTo>
                    <a:pt x="57" y="165"/>
                    <a:pt x="55" y="165"/>
                    <a:pt x="54" y="165"/>
                  </a:cubicBezTo>
                  <a:cubicBezTo>
                    <a:pt x="57" y="165"/>
                    <a:pt x="61" y="165"/>
                    <a:pt x="64" y="165"/>
                  </a:cubicBezTo>
                  <a:cubicBezTo>
                    <a:pt x="61" y="165"/>
                    <a:pt x="59" y="165"/>
                    <a:pt x="57" y="165"/>
                  </a:cubicBezTo>
                  <a:cubicBezTo>
                    <a:pt x="56" y="165"/>
                    <a:pt x="55" y="165"/>
                    <a:pt x="53" y="165"/>
                  </a:cubicBezTo>
                  <a:cubicBezTo>
                    <a:pt x="56" y="165"/>
                    <a:pt x="58" y="164"/>
                    <a:pt x="60" y="164"/>
                  </a:cubicBezTo>
                  <a:cubicBezTo>
                    <a:pt x="60" y="164"/>
                    <a:pt x="60" y="164"/>
                    <a:pt x="60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6" y="164"/>
                    <a:pt x="57" y="164"/>
                  </a:cubicBezTo>
                  <a:cubicBezTo>
                    <a:pt x="56" y="164"/>
                    <a:pt x="55" y="164"/>
                    <a:pt x="54" y="164"/>
                  </a:cubicBezTo>
                  <a:cubicBezTo>
                    <a:pt x="56" y="163"/>
                    <a:pt x="58" y="163"/>
                    <a:pt x="60" y="163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59" y="163"/>
                    <a:pt x="57" y="163"/>
                    <a:pt x="55" y="163"/>
                  </a:cubicBezTo>
                  <a:cubicBezTo>
                    <a:pt x="59" y="162"/>
                    <a:pt x="64" y="162"/>
                    <a:pt x="68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65" y="161"/>
                    <a:pt x="62" y="162"/>
                    <a:pt x="59" y="162"/>
                  </a:cubicBezTo>
                  <a:cubicBezTo>
                    <a:pt x="60" y="162"/>
                    <a:pt x="61" y="161"/>
                    <a:pt x="62" y="162"/>
                  </a:cubicBezTo>
                  <a:cubicBezTo>
                    <a:pt x="62" y="161"/>
                    <a:pt x="62" y="161"/>
                    <a:pt x="62" y="161"/>
                  </a:cubicBezTo>
                  <a:cubicBezTo>
                    <a:pt x="61" y="161"/>
                    <a:pt x="60" y="162"/>
                    <a:pt x="59" y="161"/>
                  </a:cubicBezTo>
                  <a:cubicBezTo>
                    <a:pt x="57" y="161"/>
                    <a:pt x="57" y="161"/>
                    <a:pt x="57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63" y="161"/>
                    <a:pt x="69" y="160"/>
                    <a:pt x="75" y="160"/>
                  </a:cubicBezTo>
                  <a:cubicBezTo>
                    <a:pt x="74" y="160"/>
                    <a:pt x="74" y="160"/>
                    <a:pt x="73" y="160"/>
                  </a:cubicBezTo>
                  <a:cubicBezTo>
                    <a:pt x="71" y="160"/>
                    <a:pt x="68" y="159"/>
                    <a:pt x="66" y="160"/>
                  </a:cubicBezTo>
                  <a:cubicBezTo>
                    <a:pt x="64" y="159"/>
                    <a:pt x="62" y="160"/>
                    <a:pt x="60" y="160"/>
                  </a:cubicBezTo>
                  <a:cubicBezTo>
                    <a:pt x="60" y="160"/>
                    <a:pt x="60" y="160"/>
                    <a:pt x="60" y="160"/>
                  </a:cubicBezTo>
                  <a:cubicBezTo>
                    <a:pt x="59" y="160"/>
                    <a:pt x="58" y="160"/>
                    <a:pt x="57" y="160"/>
                  </a:cubicBezTo>
                  <a:cubicBezTo>
                    <a:pt x="56" y="159"/>
                    <a:pt x="55" y="160"/>
                    <a:pt x="55" y="159"/>
                  </a:cubicBezTo>
                  <a:cubicBezTo>
                    <a:pt x="54" y="160"/>
                    <a:pt x="54" y="160"/>
                    <a:pt x="54" y="160"/>
                  </a:cubicBezTo>
                  <a:cubicBezTo>
                    <a:pt x="49" y="160"/>
                    <a:pt x="46" y="160"/>
                    <a:pt x="41" y="159"/>
                  </a:cubicBezTo>
                  <a:cubicBezTo>
                    <a:pt x="40" y="160"/>
                    <a:pt x="39" y="159"/>
                    <a:pt x="38" y="159"/>
                  </a:cubicBezTo>
                  <a:cubicBezTo>
                    <a:pt x="33" y="159"/>
                    <a:pt x="28" y="159"/>
                    <a:pt x="22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3" y="158"/>
                    <a:pt x="22" y="159"/>
                    <a:pt x="21" y="158"/>
                  </a:cubicBezTo>
                  <a:cubicBezTo>
                    <a:pt x="20" y="158"/>
                    <a:pt x="19" y="158"/>
                    <a:pt x="18" y="158"/>
                  </a:cubicBezTo>
                  <a:cubicBezTo>
                    <a:pt x="21" y="158"/>
                    <a:pt x="24" y="158"/>
                    <a:pt x="27" y="158"/>
                  </a:cubicBezTo>
                  <a:cubicBezTo>
                    <a:pt x="25" y="157"/>
                    <a:pt x="22" y="157"/>
                    <a:pt x="20" y="157"/>
                  </a:cubicBezTo>
                  <a:cubicBezTo>
                    <a:pt x="21" y="157"/>
                    <a:pt x="24" y="157"/>
                    <a:pt x="26" y="157"/>
                  </a:cubicBezTo>
                  <a:cubicBezTo>
                    <a:pt x="24" y="157"/>
                    <a:pt x="22" y="157"/>
                    <a:pt x="21" y="156"/>
                  </a:cubicBezTo>
                  <a:cubicBezTo>
                    <a:pt x="21" y="156"/>
                    <a:pt x="22" y="156"/>
                    <a:pt x="22" y="156"/>
                  </a:cubicBezTo>
                  <a:cubicBezTo>
                    <a:pt x="22" y="156"/>
                    <a:pt x="21" y="156"/>
                    <a:pt x="20" y="156"/>
                  </a:cubicBezTo>
                  <a:cubicBezTo>
                    <a:pt x="21" y="155"/>
                    <a:pt x="22" y="156"/>
                    <a:pt x="23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5" y="155"/>
                    <a:pt x="28" y="155"/>
                    <a:pt x="31" y="155"/>
                  </a:cubicBezTo>
                  <a:cubicBezTo>
                    <a:pt x="31" y="155"/>
                    <a:pt x="30" y="155"/>
                    <a:pt x="29" y="154"/>
                  </a:cubicBezTo>
                  <a:cubicBezTo>
                    <a:pt x="26" y="155"/>
                    <a:pt x="24" y="154"/>
                    <a:pt x="21" y="154"/>
                  </a:cubicBezTo>
                  <a:cubicBezTo>
                    <a:pt x="22" y="154"/>
                    <a:pt x="24" y="154"/>
                    <a:pt x="25" y="154"/>
                  </a:cubicBezTo>
                  <a:cubicBezTo>
                    <a:pt x="25" y="154"/>
                    <a:pt x="24" y="154"/>
                    <a:pt x="23" y="153"/>
                  </a:cubicBezTo>
                  <a:cubicBezTo>
                    <a:pt x="26" y="153"/>
                    <a:pt x="27" y="154"/>
                    <a:pt x="30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31" y="153"/>
                    <a:pt x="32" y="153"/>
                    <a:pt x="33" y="153"/>
                  </a:cubicBezTo>
                  <a:cubicBezTo>
                    <a:pt x="31" y="152"/>
                    <a:pt x="27" y="152"/>
                    <a:pt x="25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30" y="152"/>
                    <a:pt x="34" y="152"/>
                    <a:pt x="38" y="152"/>
                  </a:cubicBezTo>
                  <a:cubicBezTo>
                    <a:pt x="37" y="151"/>
                    <a:pt x="36" y="152"/>
                    <a:pt x="35" y="151"/>
                  </a:cubicBezTo>
                  <a:cubicBezTo>
                    <a:pt x="32" y="151"/>
                    <a:pt x="30" y="151"/>
                    <a:pt x="27" y="151"/>
                  </a:cubicBezTo>
                  <a:cubicBezTo>
                    <a:pt x="25" y="151"/>
                    <a:pt x="25" y="151"/>
                    <a:pt x="25" y="151"/>
                  </a:cubicBezTo>
                  <a:cubicBezTo>
                    <a:pt x="26" y="151"/>
                    <a:pt x="28" y="151"/>
                    <a:pt x="30" y="150"/>
                  </a:cubicBezTo>
                  <a:cubicBezTo>
                    <a:pt x="30" y="150"/>
                    <a:pt x="29" y="150"/>
                    <a:pt x="29" y="150"/>
                  </a:cubicBezTo>
                  <a:cubicBezTo>
                    <a:pt x="32" y="150"/>
                    <a:pt x="35" y="149"/>
                    <a:pt x="39" y="149"/>
                  </a:cubicBezTo>
                  <a:cubicBezTo>
                    <a:pt x="38" y="149"/>
                    <a:pt x="35" y="150"/>
                    <a:pt x="35" y="149"/>
                  </a:cubicBezTo>
                  <a:cubicBezTo>
                    <a:pt x="31" y="149"/>
                    <a:pt x="31" y="149"/>
                    <a:pt x="31" y="149"/>
                  </a:cubicBezTo>
                  <a:cubicBezTo>
                    <a:pt x="30" y="148"/>
                    <a:pt x="30" y="148"/>
                    <a:pt x="29" y="148"/>
                  </a:cubicBezTo>
                  <a:cubicBezTo>
                    <a:pt x="31" y="148"/>
                    <a:pt x="34" y="148"/>
                    <a:pt x="36" y="148"/>
                  </a:cubicBezTo>
                  <a:cubicBezTo>
                    <a:pt x="35" y="148"/>
                    <a:pt x="34" y="148"/>
                    <a:pt x="33" y="148"/>
                  </a:cubicBezTo>
                  <a:cubicBezTo>
                    <a:pt x="28" y="148"/>
                    <a:pt x="28" y="148"/>
                    <a:pt x="28" y="148"/>
                  </a:cubicBezTo>
                  <a:cubicBezTo>
                    <a:pt x="30" y="147"/>
                    <a:pt x="33" y="147"/>
                    <a:pt x="36" y="147"/>
                  </a:cubicBezTo>
                  <a:cubicBezTo>
                    <a:pt x="35" y="147"/>
                    <a:pt x="33" y="147"/>
                    <a:pt x="33" y="147"/>
                  </a:cubicBezTo>
                  <a:cubicBezTo>
                    <a:pt x="39" y="147"/>
                    <a:pt x="45" y="147"/>
                    <a:pt x="50" y="147"/>
                  </a:cubicBezTo>
                  <a:cubicBezTo>
                    <a:pt x="52" y="147"/>
                    <a:pt x="54" y="147"/>
                    <a:pt x="56" y="147"/>
                  </a:cubicBezTo>
                  <a:cubicBezTo>
                    <a:pt x="56" y="147"/>
                    <a:pt x="57" y="146"/>
                    <a:pt x="58" y="147"/>
                  </a:cubicBezTo>
                  <a:cubicBezTo>
                    <a:pt x="62" y="147"/>
                    <a:pt x="66" y="147"/>
                    <a:pt x="70" y="146"/>
                  </a:cubicBezTo>
                  <a:cubicBezTo>
                    <a:pt x="67" y="146"/>
                    <a:pt x="62" y="146"/>
                    <a:pt x="59" y="146"/>
                  </a:cubicBezTo>
                  <a:cubicBezTo>
                    <a:pt x="56" y="146"/>
                    <a:pt x="53" y="146"/>
                    <a:pt x="50" y="146"/>
                  </a:cubicBezTo>
                  <a:cubicBezTo>
                    <a:pt x="45" y="146"/>
                    <a:pt x="39" y="146"/>
                    <a:pt x="34" y="145"/>
                  </a:cubicBezTo>
                  <a:cubicBezTo>
                    <a:pt x="38" y="145"/>
                    <a:pt x="44" y="146"/>
                    <a:pt x="49" y="145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43" y="145"/>
                    <a:pt x="37" y="145"/>
                    <a:pt x="31" y="145"/>
                  </a:cubicBezTo>
                  <a:cubicBezTo>
                    <a:pt x="32" y="144"/>
                    <a:pt x="35" y="145"/>
                    <a:pt x="35" y="144"/>
                  </a:cubicBezTo>
                  <a:cubicBezTo>
                    <a:pt x="38" y="144"/>
                    <a:pt x="41" y="144"/>
                    <a:pt x="43" y="144"/>
                  </a:cubicBezTo>
                  <a:cubicBezTo>
                    <a:pt x="40" y="143"/>
                    <a:pt x="37" y="144"/>
                    <a:pt x="34" y="143"/>
                  </a:cubicBezTo>
                  <a:cubicBezTo>
                    <a:pt x="32" y="143"/>
                    <a:pt x="31" y="143"/>
                    <a:pt x="30" y="143"/>
                  </a:cubicBezTo>
                  <a:cubicBezTo>
                    <a:pt x="33" y="142"/>
                    <a:pt x="35" y="143"/>
                    <a:pt x="38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2" y="142"/>
                    <a:pt x="35" y="142"/>
                    <a:pt x="36" y="142"/>
                  </a:cubicBezTo>
                  <a:cubicBezTo>
                    <a:pt x="35" y="141"/>
                    <a:pt x="34" y="142"/>
                    <a:pt x="33" y="141"/>
                  </a:cubicBezTo>
                  <a:cubicBezTo>
                    <a:pt x="40" y="141"/>
                    <a:pt x="48" y="141"/>
                    <a:pt x="55" y="141"/>
                  </a:cubicBezTo>
                  <a:cubicBezTo>
                    <a:pt x="54" y="141"/>
                    <a:pt x="51" y="141"/>
                    <a:pt x="50" y="141"/>
                  </a:cubicBezTo>
                  <a:cubicBezTo>
                    <a:pt x="46" y="141"/>
                    <a:pt x="42" y="141"/>
                    <a:pt x="38" y="140"/>
                  </a:cubicBezTo>
                  <a:cubicBezTo>
                    <a:pt x="36" y="140"/>
                    <a:pt x="34" y="141"/>
                    <a:pt x="32" y="140"/>
                  </a:cubicBezTo>
                  <a:cubicBezTo>
                    <a:pt x="35" y="140"/>
                    <a:pt x="37" y="140"/>
                    <a:pt x="40" y="140"/>
                  </a:cubicBezTo>
                  <a:cubicBezTo>
                    <a:pt x="40" y="140"/>
                    <a:pt x="42" y="140"/>
                    <a:pt x="42" y="140"/>
                  </a:cubicBezTo>
                  <a:cubicBezTo>
                    <a:pt x="40" y="140"/>
                    <a:pt x="38" y="140"/>
                    <a:pt x="35" y="140"/>
                  </a:cubicBezTo>
                  <a:cubicBezTo>
                    <a:pt x="35" y="139"/>
                    <a:pt x="34" y="140"/>
                    <a:pt x="33" y="139"/>
                  </a:cubicBezTo>
                  <a:cubicBezTo>
                    <a:pt x="34" y="139"/>
                    <a:pt x="36" y="139"/>
                    <a:pt x="38" y="139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42" y="139"/>
                    <a:pt x="47" y="138"/>
                    <a:pt x="53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47" y="138"/>
                    <a:pt x="41" y="138"/>
                    <a:pt x="35" y="138"/>
                  </a:cubicBezTo>
                  <a:cubicBezTo>
                    <a:pt x="36" y="137"/>
                    <a:pt x="38" y="138"/>
                    <a:pt x="40" y="137"/>
                  </a:cubicBezTo>
                  <a:cubicBezTo>
                    <a:pt x="42" y="137"/>
                    <a:pt x="45" y="137"/>
                    <a:pt x="47" y="137"/>
                  </a:cubicBezTo>
                  <a:cubicBezTo>
                    <a:pt x="44" y="137"/>
                    <a:pt x="41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39" y="136"/>
                    <a:pt x="40" y="136"/>
                    <a:pt x="41" y="136"/>
                  </a:cubicBezTo>
                  <a:cubicBezTo>
                    <a:pt x="40" y="136"/>
                    <a:pt x="39" y="136"/>
                    <a:pt x="39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40" y="135"/>
                    <a:pt x="42" y="135"/>
                    <a:pt x="43" y="135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2" y="135"/>
                    <a:pt x="41" y="135"/>
                    <a:pt x="40" y="135"/>
                  </a:cubicBezTo>
                  <a:cubicBezTo>
                    <a:pt x="41" y="134"/>
                    <a:pt x="43" y="135"/>
                    <a:pt x="44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4" y="134"/>
                    <a:pt x="43" y="134"/>
                    <a:pt x="42" y="133"/>
                  </a:cubicBezTo>
                  <a:cubicBezTo>
                    <a:pt x="42" y="133"/>
                    <a:pt x="43" y="133"/>
                    <a:pt x="43" y="133"/>
                  </a:cubicBezTo>
                  <a:cubicBezTo>
                    <a:pt x="43" y="133"/>
                    <a:pt x="43" y="133"/>
                    <a:pt x="43" y="133"/>
                  </a:cubicBezTo>
                  <a:cubicBezTo>
                    <a:pt x="44" y="133"/>
                    <a:pt x="45" y="133"/>
                    <a:pt x="46" y="133"/>
                  </a:cubicBezTo>
                  <a:cubicBezTo>
                    <a:pt x="46" y="132"/>
                    <a:pt x="45" y="132"/>
                    <a:pt x="44" y="132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46" y="131"/>
                    <a:pt x="46" y="131"/>
                    <a:pt x="46" y="131"/>
                  </a:cubicBezTo>
                  <a:cubicBezTo>
                    <a:pt x="46" y="131"/>
                    <a:pt x="43" y="131"/>
                    <a:pt x="44" y="130"/>
                  </a:cubicBezTo>
                  <a:cubicBezTo>
                    <a:pt x="45" y="130"/>
                    <a:pt x="46" y="131"/>
                    <a:pt x="46" y="130"/>
                  </a:cubicBezTo>
                  <a:cubicBezTo>
                    <a:pt x="46" y="130"/>
                    <a:pt x="46" y="130"/>
                    <a:pt x="46" y="130"/>
                  </a:cubicBezTo>
                  <a:cubicBezTo>
                    <a:pt x="47" y="130"/>
                    <a:pt x="47" y="130"/>
                    <a:pt x="47" y="130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7" y="129"/>
                    <a:pt x="49" y="130"/>
                    <a:pt x="50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1" y="128"/>
                    <a:pt x="49" y="128"/>
                    <a:pt x="46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1" y="128"/>
                    <a:pt x="49" y="127"/>
                    <a:pt x="47" y="127"/>
                  </a:cubicBezTo>
                  <a:cubicBezTo>
                    <a:pt x="48" y="127"/>
                    <a:pt x="49" y="127"/>
                    <a:pt x="50" y="127"/>
                  </a:cubicBezTo>
                  <a:cubicBezTo>
                    <a:pt x="49" y="126"/>
                    <a:pt x="48" y="126"/>
                    <a:pt x="48" y="126"/>
                  </a:cubicBezTo>
                  <a:cubicBezTo>
                    <a:pt x="50" y="126"/>
                    <a:pt x="53" y="126"/>
                    <a:pt x="55" y="126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4" y="125"/>
                    <a:pt x="51" y="125"/>
                    <a:pt x="49" y="125"/>
                  </a:cubicBezTo>
                  <a:cubicBezTo>
                    <a:pt x="50" y="125"/>
                    <a:pt x="51" y="124"/>
                    <a:pt x="51" y="124"/>
                  </a:cubicBezTo>
                  <a:cubicBezTo>
                    <a:pt x="51" y="124"/>
                    <a:pt x="50" y="124"/>
                    <a:pt x="49" y="124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4" y="123"/>
                    <a:pt x="59" y="123"/>
                    <a:pt x="63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59" y="123"/>
                    <a:pt x="55" y="123"/>
                    <a:pt x="50" y="122"/>
                  </a:cubicBezTo>
                  <a:cubicBezTo>
                    <a:pt x="52" y="122"/>
                    <a:pt x="56" y="122"/>
                    <a:pt x="59" y="122"/>
                  </a:cubicBezTo>
                  <a:cubicBezTo>
                    <a:pt x="57" y="121"/>
                    <a:pt x="54" y="122"/>
                    <a:pt x="53" y="121"/>
                  </a:cubicBezTo>
                  <a:cubicBezTo>
                    <a:pt x="51" y="121"/>
                    <a:pt x="51" y="121"/>
                    <a:pt x="51" y="121"/>
                  </a:cubicBezTo>
                  <a:cubicBezTo>
                    <a:pt x="52" y="120"/>
                    <a:pt x="54" y="121"/>
                    <a:pt x="54" y="120"/>
                  </a:cubicBezTo>
                  <a:cubicBezTo>
                    <a:pt x="55" y="120"/>
                    <a:pt x="56" y="120"/>
                    <a:pt x="57" y="120"/>
                  </a:cubicBezTo>
                  <a:cubicBezTo>
                    <a:pt x="56" y="120"/>
                    <a:pt x="54" y="120"/>
                    <a:pt x="53" y="119"/>
                  </a:cubicBezTo>
                  <a:cubicBezTo>
                    <a:pt x="55" y="119"/>
                    <a:pt x="55" y="119"/>
                    <a:pt x="55" y="119"/>
                  </a:cubicBezTo>
                  <a:cubicBezTo>
                    <a:pt x="53" y="119"/>
                    <a:pt x="52" y="119"/>
                    <a:pt x="51" y="119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2" y="118"/>
                    <a:pt x="51" y="118"/>
                    <a:pt x="52" y="118"/>
                  </a:cubicBezTo>
                  <a:cubicBezTo>
                    <a:pt x="53" y="118"/>
                    <a:pt x="53" y="118"/>
                    <a:pt x="54" y="118"/>
                  </a:cubicBezTo>
                  <a:cubicBezTo>
                    <a:pt x="55" y="118"/>
                    <a:pt x="54" y="118"/>
                    <a:pt x="54" y="118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8" y="118"/>
                    <a:pt x="62" y="118"/>
                    <a:pt x="66" y="118"/>
                  </a:cubicBezTo>
                  <a:cubicBezTo>
                    <a:pt x="66" y="117"/>
                    <a:pt x="64" y="118"/>
                    <a:pt x="64" y="117"/>
                  </a:cubicBezTo>
                  <a:cubicBezTo>
                    <a:pt x="62" y="117"/>
                    <a:pt x="61" y="117"/>
                    <a:pt x="60" y="117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58" y="116"/>
                    <a:pt x="56" y="117"/>
                    <a:pt x="53" y="117"/>
                  </a:cubicBezTo>
                  <a:cubicBezTo>
                    <a:pt x="54" y="116"/>
                    <a:pt x="55" y="116"/>
                    <a:pt x="55" y="116"/>
                  </a:cubicBezTo>
                  <a:cubicBezTo>
                    <a:pt x="54" y="116"/>
                    <a:pt x="54" y="116"/>
                    <a:pt x="54" y="116"/>
                  </a:cubicBezTo>
                  <a:cubicBezTo>
                    <a:pt x="55" y="116"/>
                    <a:pt x="55" y="116"/>
                    <a:pt x="55" y="116"/>
                  </a:cubicBezTo>
                  <a:cubicBezTo>
                    <a:pt x="52" y="115"/>
                    <a:pt x="51" y="116"/>
                    <a:pt x="49" y="116"/>
                  </a:cubicBezTo>
                  <a:cubicBezTo>
                    <a:pt x="48" y="116"/>
                    <a:pt x="49" y="115"/>
                    <a:pt x="48" y="115"/>
                  </a:cubicBezTo>
                  <a:cubicBezTo>
                    <a:pt x="49" y="115"/>
                    <a:pt x="49" y="115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3"/>
                    <a:pt x="52" y="114"/>
                    <a:pt x="52" y="113"/>
                  </a:cubicBezTo>
                  <a:cubicBezTo>
                    <a:pt x="52" y="113"/>
                    <a:pt x="52" y="112"/>
                    <a:pt x="54" y="112"/>
                  </a:cubicBezTo>
                  <a:cubicBezTo>
                    <a:pt x="54" y="112"/>
                    <a:pt x="54" y="112"/>
                    <a:pt x="55" y="112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1"/>
                    <a:pt x="53" y="111"/>
                    <a:pt x="53" y="110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4" y="110"/>
                    <a:pt x="50" y="110"/>
                    <a:pt x="47" y="110"/>
                  </a:cubicBezTo>
                  <a:cubicBezTo>
                    <a:pt x="46" y="110"/>
                    <a:pt x="45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3" y="110"/>
                    <a:pt x="42" y="110"/>
                    <a:pt x="42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39" y="110"/>
                    <a:pt x="36" y="110"/>
                    <a:pt x="34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33" y="109"/>
                    <a:pt x="36" y="109"/>
                    <a:pt x="37" y="109"/>
                  </a:cubicBezTo>
                  <a:cubicBezTo>
                    <a:pt x="38" y="109"/>
                    <a:pt x="40" y="109"/>
                    <a:pt x="41" y="109"/>
                  </a:cubicBezTo>
                  <a:cubicBezTo>
                    <a:pt x="40" y="109"/>
                    <a:pt x="38" y="108"/>
                    <a:pt x="36" y="109"/>
                  </a:cubicBezTo>
                  <a:cubicBezTo>
                    <a:pt x="39" y="108"/>
                    <a:pt x="42" y="108"/>
                    <a:pt x="45" y="108"/>
                  </a:cubicBezTo>
                  <a:cubicBezTo>
                    <a:pt x="42" y="108"/>
                    <a:pt x="39" y="108"/>
                    <a:pt x="37" y="108"/>
                  </a:cubicBezTo>
                  <a:cubicBezTo>
                    <a:pt x="37" y="107"/>
                    <a:pt x="35" y="108"/>
                    <a:pt x="34" y="108"/>
                  </a:cubicBezTo>
                  <a:cubicBezTo>
                    <a:pt x="36" y="108"/>
                    <a:pt x="38" y="107"/>
                    <a:pt x="40" y="107"/>
                  </a:cubicBezTo>
                  <a:cubicBezTo>
                    <a:pt x="39" y="107"/>
                    <a:pt x="37" y="107"/>
                    <a:pt x="36" y="107"/>
                  </a:cubicBezTo>
                  <a:cubicBezTo>
                    <a:pt x="37" y="107"/>
                    <a:pt x="38" y="107"/>
                    <a:pt x="39" y="107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42" y="106"/>
                    <a:pt x="45" y="106"/>
                    <a:pt x="48" y="106"/>
                  </a:cubicBezTo>
                  <a:cubicBezTo>
                    <a:pt x="45" y="106"/>
                    <a:pt x="41" y="106"/>
                    <a:pt x="38" y="106"/>
                  </a:cubicBezTo>
                  <a:cubicBezTo>
                    <a:pt x="38" y="105"/>
                    <a:pt x="38" y="106"/>
                    <a:pt x="39" y="105"/>
                  </a:cubicBezTo>
                  <a:cubicBezTo>
                    <a:pt x="39" y="105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9" y="105"/>
                    <a:pt x="40" y="105"/>
                  </a:cubicBezTo>
                  <a:cubicBezTo>
                    <a:pt x="40" y="105"/>
                    <a:pt x="41" y="105"/>
                    <a:pt x="41" y="105"/>
                  </a:cubicBezTo>
                  <a:cubicBezTo>
                    <a:pt x="42" y="104"/>
                    <a:pt x="44" y="105"/>
                    <a:pt x="46" y="104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47" y="103"/>
                    <a:pt x="43" y="104"/>
                    <a:pt x="40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6" y="103"/>
                    <a:pt x="51" y="103"/>
                    <a:pt x="55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2" y="103"/>
                    <a:pt x="41" y="103"/>
                    <a:pt x="40" y="102"/>
                  </a:cubicBezTo>
                  <a:cubicBezTo>
                    <a:pt x="40" y="103"/>
                    <a:pt x="39" y="102"/>
                    <a:pt x="39" y="102"/>
                  </a:cubicBezTo>
                  <a:cubicBezTo>
                    <a:pt x="39" y="102"/>
                    <a:pt x="40" y="102"/>
                    <a:pt x="40" y="102"/>
                  </a:cubicBezTo>
                  <a:cubicBezTo>
                    <a:pt x="39" y="102"/>
                    <a:pt x="37" y="102"/>
                    <a:pt x="36" y="101"/>
                  </a:cubicBezTo>
                  <a:cubicBezTo>
                    <a:pt x="28" y="100"/>
                    <a:pt x="21" y="100"/>
                    <a:pt x="13" y="100"/>
                  </a:cubicBezTo>
                  <a:cubicBezTo>
                    <a:pt x="9" y="100"/>
                    <a:pt x="6" y="101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0"/>
                    <a:pt x="4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4" y="99"/>
                    <a:pt x="4" y="99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8" y="97"/>
                    <a:pt x="8" y="97"/>
                    <a:pt x="7" y="97"/>
                  </a:cubicBezTo>
                  <a:cubicBezTo>
                    <a:pt x="7" y="96"/>
                    <a:pt x="8" y="97"/>
                    <a:pt x="8" y="96"/>
                  </a:cubicBezTo>
                  <a:cubicBezTo>
                    <a:pt x="8" y="96"/>
                    <a:pt x="7" y="97"/>
                    <a:pt x="7" y="96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1" y="95"/>
                    <a:pt x="10" y="95"/>
                    <a:pt x="9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3"/>
                    <a:pt x="9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2" y="93"/>
                    <a:pt x="13" y="92"/>
                    <a:pt x="15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2"/>
                    <a:pt x="13" y="91"/>
                    <a:pt x="11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1" y="91"/>
                    <a:pt x="10" y="91"/>
                    <a:pt x="10" y="91"/>
                  </a:cubicBezTo>
                  <a:cubicBezTo>
                    <a:pt x="10" y="91"/>
                    <a:pt x="11" y="91"/>
                    <a:pt x="12" y="91"/>
                  </a:cubicBezTo>
                  <a:cubicBezTo>
                    <a:pt x="12" y="90"/>
                    <a:pt x="11" y="91"/>
                    <a:pt x="11" y="90"/>
                  </a:cubicBezTo>
                  <a:cubicBezTo>
                    <a:pt x="14" y="89"/>
                    <a:pt x="18" y="90"/>
                    <a:pt x="22" y="89"/>
                  </a:cubicBezTo>
                  <a:cubicBezTo>
                    <a:pt x="19" y="89"/>
                    <a:pt x="16" y="89"/>
                    <a:pt x="13" y="89"/>
                  </a:cubicBezTo>
                  <a:cubicBezTo>
                    <a:pt x="18" y="89"/>
                    <a:pt x="22" y="89"/>
                    <a:pt x="28" y="89"/>
                  </a:cubicBezTo>
                  <a:cubicBezTo>
                    <a:pt x="26" y="88"/>
                    <a:pt x="23" y="89"/>
                    <a:pt x="21" y="89"/>
                  </a:cubicBezTo>
                  <a:cubicBezTo>
                    <a:pt x="18" y="89"/>
                    <a:pt x="14" y="89"/>
                    <a:pt x="11" y="88"/>
                  </a:cubicBezTo>
                  <a:cubicBezTo>
                    <a:pt x="20" y="87"/>
                    <a:pt x="28" y="88"/>
                    <a:pt x="3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28" y="87"/>
                    <a:pt x="21" y="87"/>
                    <a:pt x="13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7"/>
                    <a:pt x="13" y="87"/>
                    <a:pt x="12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4" y="86"/>
                    <a:pt x="15" y="86"/>
                    <a:pt x="16" y="86"/>
                  </a:cubicBezTo>
                  <a:cubicBezTo>
                    <a:pt x="15" y="86"/>
                    <a:pt x="14" y="86"/>
                    <a:pt x="13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3" y="85"/>
                    <a:pt x="14" y="85"/>
                    <a:pt x="15" y="85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7" y="83"/>
                    <a:pt x="19" y="84"/>
                    <a:pt x="21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6" y="83"/>
                    <a:pt x="15" y="83"/>
                  </a:cubicBezTo>
                  <a:cubicBezTo>
                    <a:pt x="16" y="82"/>
                    <a:pt x="16" y="82"/>
                    <a:pt x="17" y="82"/>
                  </a:cubicBezTo>
                  <a:cubicBezTo>
                    <a:pt x="17" y="82"/>
                    <a:pt x="16" y="82"/>
                    <a:pt x="16" y="82"/>
                  </a:cubicBezTo>
                  <a:cubicBezTo>
                    <a:pt x="16" y="81"/>
                    <a:pt x="17" y="82"/>
                    <a:pt x="18" y="81"/>
                  </a:cubicBezTo>
                  <a:cubicBezTo>
                    <a:pt x="18" y="81"/>
                    <a:pt x="17" y="82"/>
                    <a:pt x="17" y="81"/>
                  </a:cubicBezTo>
                  <a:cubicBezTo>
                    <a:pt x="18" y="81"/>
                    <a:pt x="20" y="81"/>
                    <a:pt x="20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20" y="80"/>
                    <a:pt x="22" y="80"/>
                    <a:pt x="22" y="79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2" y="77"/>
                    <a:pt x="23" y="76"/>
                    <a:pt x="25" y="76"/>
                  </a:cubicBezTo>
                  <a:cubicBezTo>
                    <a:pt x="24" y="76"/>
                    <a:pt x="23" y="76"/>
                    <a:pt x="23" y="76"/>
                  </a:cubicBezTo>
                  <a:cubicBezTo>
                    <a:pt x="22" y="76"/>
                    <a:pt x="21" y="75"/>
                    <a:pt x="20" y="76"/>
                  </a:cubicBezTo>
                  <a:cubicBezTo>
                    <a:pt x="23" y="74"/>
                    <a:pt x="28" y="74"/>
                    <a:pt x="32" y="73"/>
                  </a:cubicBezTo>
                  <a:cubicBezTo>
                    <a:pt x="31" y="73"/>
                    <a:pt x="30" y="73"/>
                    <a:pt x="29" y="73"/>
                  </a:cubicBezTo>
                  <a:cubicBezTo>
                    <a:pt x="26" y="74"/>
                    <a:pt x="23" y="74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2" y="73"/>
                    <a:pt x="24" y="73"/>
                    <a:pt x="25" y="73"/>
                  </a:cubicBezTo>
                  <a:cubicBezTo>
                    <a:pt x="24" y="73"/>
                    <a:pt x="22" y="73"/>
                    <a:pt x="21" y="74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21" y="71"/>
                    <a:pt x="21" y="71"/>
                  </a:cubicBezTo>
                  <a:cubicBezTo>
                    <a:pt x="22" y="71"/>
                    <a:pt x="23" y="71"/>
                    <a:pt x="24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4" y="70"/>
                    <a:pt x="22" y="70"/>
                    <a:pt x="21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0" y="69"/>
                    <a:pt x="22" y="69"/>
                    <a:pt x="22" y="69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8"/>
                    <a:pt x="22" y="68"/>
                  </a:cubicBezTo>
                  <a:cubicBezTo>
                    <a:pt x="21" y="68"/>
                    <a:pt x="20" y="69"/>
                    <a:pt x="19" y="68"/>
                  </a:cubicBezTo>
                  <a:cubicBezTo>
                    <a:pt x="18" y="68"/>
                    <a:pt x="18" y="68"/>
                    <a:pt x="17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6" y="69"/>
                    <a:pt x="16" y="68"/>
                    <a:pt x="16" y="68"/>
                  </a:cubicBezTo>
                  <a:cubicBezTo>
                    <a:pt x="10" y="68"/>
                    <a:pt x="5" y="68"/>
                    <a:pt x="0" y="67"/>
                  </a:cubicBezTo>
                  <a:cubicBezTo>
                    <a:pt x="0" y="67"/>
                    <a:pt x="0" y="67"/>
                    <a:pt x="1" y="67"/>
                  </a:cubicBezTo>
                  <a:cubicBezTo>
                    <a:pt x="0" y="67"/>
                    <a:pt x="0" y="66"/>
                    <a:pt x="0" y="66"/>
                  </a:cubicBezTo>
                  <a:cubicBezTo>
                    <a:pt x="0" y="66"/>
                    <a:pt x="0" y="66"/>
                    <a:pt x="1" y="66"/>
                  </a:cubicBezTo>
                  <a:cubicBezTo>
                    <a:pt x="1" y="66"/>
                    <a:pt x="2" y="66"/>
                    <a:pt x="2" y="66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4"/>
                    <a:pt x="4" y="64"/>
                    <a:pt x="5" y="64"/>
                  </a:cubicBezTo>
                  <a:cubicBezTo>
                    <a:pt x="4" y="64"/>
                    <a:pt x="4" y="64"/>
                    <a:pt x="3" y="64"/>
                  </a:cubicBezTo>
                  <a:cubicBezTo>
                    <a:pt x="3" y="63"/>
                    <a:pt x="4" y="63"/>
                    <a:pt x="4" y="63"/>
                  </a:cubicBezTo>
                  <a:cubicBezTo>
                    <a:pt x="4" y="63"/>
                    <a:pt x="3" y="63"/>
                    <a:pt x="3" y="63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6" y="62"/>
                    <a:pt x="7" y="62"/>
                  </a:cubicBezTo>
                  <a:cubicBezTo>
                    <a:pt x="6" y="61"/>
                    <a:pt x="4" y="62"/>
                    <a:pt x="4" y="61"/>
                  </a:cubicBezTo>
                  <a:cubicBezTo>
                    <a:pt x="5" y="61"/>
                    <a:pt x="5" y="61"/>
                    <a:pt x="6" y="61"/>
                  </a:cubicBezTo>
                  <a:cubicBezTo>
                    <a:pt x="5" y="61"/>
                    <a:pt x="5" y="60"/>
                    <a:pt x="5" y="60"/>
                  </a:cubicBezTo>
                  <a:cubicBezTo>
                    <a:pt x="4" y="60"/>
                    <a:pt x="5" y="60"/>
                    <a:pt x="6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6" y="59"/>
                    <a:pt x="7" y="59"/>
                    <a:pt x="8" y="58"/>
                  </a:cubicBezTo>
                  <a:cubicBezTo>
                    <a:pt x="8" y="58"/>
                    <a:pt x="7" y="58"/>
                    <a:pt x="7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7" y="58"/>
                    <a:pt x="7" y="58"/>
                  </a:cubicBezTo>
                  <a:cubicBezTo>
                    <a:pt x="7" y="57"/>
                    <a:pt x="7" y="58"/>
                    <a:pt x="6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7" y="57"/>
                    <a:pt x="7" y="56"/>
                    <a:pt x="9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9" y="55"/>
                    <a:pt x="10" y="56"/>
                    <a:pt x="10" y="55"/>
                  </a:cubicBezTo>
                  <a:cubicBezTo>
                    <a:pt x="9" y="55"/>
                    <a:pt x="9" y="55"/>
                    <a:pt x="8" y="55"/>
                  </a:cubicBezTo>
                  <a:cubicBezTo>
                    <a:pt x="8" y="55"/>
                    <a:pt x="8" y="54"/>
                    <a:pt x="9" y="54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9" y="53"/>
                    <a:pt x="10" y="53"/>
                    <a:pt x="10" y="52"/>
                  </a:cubicBezTo>
                  <a:cubicBezTo>
                    <a:pt x="10" y="52"/>
                    <a:pt x="8" y="53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7" y="52"/>
                    <a:pt x="10" y="52"/>
                    <a:pt x="9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0"/>
                    <a:pt x="10" y="50"/>
                    <a:pt x="10" y="50"/>
                  </a:cubicBezTo>
                  <a:cubicBezTo>
                    <a:pt x="13" y="50"/>
                    <a:pt x="16" y="50"/>
                    <a:pt x="19" y="50"/>
                  </a:cubicBezTo>
                  <a:cubicBezTo>
                    <a:pt x="19" y="49"/>
                    <a:pt x="18" y="49"/>
                    <a:pt x="17" y="49"/>
                  </a:cubicBezTo>
                  <a:cubicBezTo>
                    <a:pt x="15" y="49"/>
                    <a:pt x="12" y="49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3" y="48"/>
                    <a:pt x="16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6" y="47"/>
                    <a:pt x="14" y="47"/>
                    <a:pt x="12" y="47"/>
                  </a:cubicBezTo>
                  <a:cubicBezTo>
                    <a:pt x="12" y="46"/>
                    <a:pt x="14" y="46"/>
                    <a:pt x="14" y="46"/>
                  </a:cubicBezTo>
                  <a:cubicBezTo>
                    <a:pt x="15" y="46"/>
                    <a:pt x="14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2" y="46"/>
                    <a:pt x="14" y="45"/>
                    <a:pt x="13" y="45"/>
                  </a:cubicBezTo>
                  <a:cubicBezTo>
                    <a:pt x="13" y="44"/>
                    <a:pt x="14" y="44"/>
                    <a:pt x="14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39"/>
                    <a:pt x="20" y="40"/>
                    <a:pt x="18" y="39"/>
                  </a:cubicBezTo>
                  <a:cubicBezTo>
                    <a:pt x="17" y="39"/>
                    <a:pt x="19" y="39"/>
                    <a:pt x="19" y="38"/>
                  </a:cubicBezTo>
                  <a:cubicBezTo>
                    <a:pt x="20" y="38"/>
                    <a:pt x="22" y="38"/>
                    <a:pt x="23" y="38"/>
                  </a:cubicBezTo>
                  <a:cubicBezTo>
                    <a:pt x="23" y="37"/>
                    <a:pt x="22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0" y="37"/>
                    <a:pt x="19" y="37"/>
                  </a:cubicBezTo>
                  <a:cubicBezTo>
                    <a:pt x="20" y="37"/>
                    <a:pt x="22" y="37"/>
                    <a:pt x="23" y="36"/>
                  </a:cubicBezTo>
                  <a:cubicBezTo>
                    <a:pt x="22" y="36"/>
                    <a:pt x="21" y="36"/>
                    <a:pt x="20" y="36"/>
                  </a:cubicBezTo>
                  <a:cubicBezTo>
                    <a:pt x="21" y="36"/>
                    <a:pt x="21" y="36"/>
                    <a:pt x="22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4"/>
                  </a:cubicBezTo>
                  <a:cubicBezTo>
                    <a:pt x="21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3"/>
                    <a:pt x="24" y="33"/>
                    <a:pt x="23" y="33"/>
                  </a:cubicBezTo>
                  <a:cubicBezTo>
                    <a:pt x="24" y="33"/>
                    <a:pt x="24" y="33"/>
                    <a:pt x="25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2"/>
                    <a:pt x="33" y="33"/>
                    <a:pt x="34" y="32"/>
                  </a:cubicBezTo>
                  <a:cubicBezTo>
                    <a:pt x="32" y="32"/>
                    <a:pt x="29" y="32"/>
                    <a:pt x="26" y="31"/>
                  </a:cubicBezTo>
                  <a:cubicBezTo>
                    <a:pt x="26" y="31"/>
                    <a:pt x="25" y="31"/>
                    <a:pt x="25" y="31"/>
                  </a:cubicBezTo>
                  <a:cubicBezTo>
                    <a:pt x="28" y="31"/>
                    <a:pt x="31" y="31"/>
                    <a:pt x="34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2" y="31"/>
                    <a:pt x="29" y="31"/>
                    <a:pt x="27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30"/>
                    <a:pt x="27" y="30"/>
                    <a:pt x="26" y="30"/>
                  </a:cubicBezTo>
                  <a:cubicBezTo>
                    <a:pt x="27" y="29"/>
                    <a:pt x="29" y="30"/>
                    <a:pt x="30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0" y="29"/>
                    <a:pt x="30" y="29"/>
                  </a:cubicBezTo>
                  <a:cubicBezTo>
                    <a:pt x="31" y="29"/>
                    <a:pt x="31" y="29"/>
                    <a:pt x="33" y="29"/>
                  </a:cubicBezTo>
                  <a:cubicBezTo>
                    <a:pt x="32" y="28"/>
                    <a:pt x="30" y="28"/>
                    <a:pt x="28" y="28"/>
                  </a:cubicBezTo>
                  <a:cubicBezTo>
                    <a:pt x="29" y="28"/>
                    <a:pt x="31" y="27"/>
                    <a:pt x="33" y="28"/>
                  </a:cubicBezTo>
                  <a:cubicBezTo>
                    <a:pt x="31" y="28"/>
                    <a:pt x="30" y="27"/>
                    <a:pt x="29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0" y="26"/>
                    <a:pt x="31" y="27"/>
                    <a:pt x="32" y="26"/>
                  </a:cubicBezTo>
                  <a:cubicBezTo>
                    <a:pt x="32" y="26"/>
                    <a:pt x="32" y="26"/>
                    <a:pt x="31" y="26"/>
                  </a:cubicBezTo>
                  <a:cubicBezTo>
                    <a:pt x="31" y="26"/>
                    <a:pt x="32" y="26"/>
                    <a:pt x="32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6" y="23"/>
                    <a:pt x="38" y="23"/>
                    <a:pt x="39" y="23"/>
                  </a:cubicBezTo>
                  <a:cubicBezTo>
                    <a:pt x="38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3"/>
                    <a:pt x="35" y="23"/>
                    <a:pt x="34" y="22"/>
                  </a:cubicBezTo>
                  <a:cubicBezTo>
                    <a:pt x="35" y="22"/>
                    <a:pt x="36" y="22"/>
                    <a:pt x="37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8" y="21"/>
                    <a:pt x="36" y="21"/>
                    <a:pt x="36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1" y="20"/>
                    <a:pt x="43" y="21"/>
                    <a:pt x="46" y="21"/>
                  </a:cubicBezTo>
                  <a:cubicBezTo>
                    <a:pt x="45" y="20"/>
                    <a:pt x="42" y="21"/>
                    <a:pt x="41" y="20"/>
                  </a:cubicBezTo>
                  <a:cubicBezTo>
                    <a:pt x="40" y="20"/>
                    <a:pt x="39" y="20"/>
                    <a:pt x="38" y="20"/>
                  </a:cubicBezTo>
                  <a:cubicBezTo>
                    <a:pt x="40" y="20"/>
                    <a:pt x="41" y="20"/>
                    <a:pt x="42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41" y="19"/>
                    <a:pt x="42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8"/>
                    <a:pt x="39" y="18"/>
                  </a:cubicBezTo>
                  <a:cubicBezTo>
                    <a:pt x="42" y="18"/>
                    <a:pt x="46" y="19"/>
                    <a:pt x="5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49" y="18"/>
                    <a:pt x="46" y="18"/>
                    <a:pt x="44" y="18"/>
                  </a:cubicBezTo>
                  <a:cubicBezTo>
                    <a:pt x="49" y="18"/>
                    <a:pt x="55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4" y="18"/>
                    <a:pt x="48" y="18"/>
                    <a:pt x="42" y="17"/>
                  </a:cubicBezTo>
                  <a:cubicBezTo>
                    <a:pt x="42" y="17"/>
                    <a:pt x="43" y="17"/>
                    <a:pt x="43" y="17"/>
                  </a:cubicBezTo>
                  <a:cubicBezTo>
                    <a:pt x="43" y="17"/>
                    <a:pt x="41" y="17"/>
                    <a:pt x="40" y="16"/>
                  </a:cubicBezTo>
                  <a:cubicBezTo>
                    <a:pt x="42" y="16"/>
                    <a:pt x="43" y="17"/>
                    <a:pt x="44" y="16"/>
                  </a:cubicBezTo>
                  <a:cubicBezTo>
                    <a:pt x="45" y="16"/>
                    <a:pt x="44" y="15"/>
                    <a:pt x="43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5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6" y="15"/>
                    <a:pt x="45" y="14"/>
                    <a:pt x="44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6" y="15"/>
                    <a:pt x="46" y="14"/>
                  </a:cubicBezTo>
                  <a:cubicBezTo>
                    <a:pt x="47" y="14"/>
                    <a:pt x="48" y="14"/>
                    <a:pt x="49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3"/>
                    <a:pt x="49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9" y="12"/>
                    <a:pt x="50" y="13"/>
                    <a:pt x="51" y="13"/>
                  </a:cubicBezTo>
                  <a:cubicBezTo>
                    <a:pt x="49" y="12"/>
                    <a:pt x="48" y="12"/>
                    <a:pt x="46" y="12"/>
                  </a:cubicBezTo>
                  <a:cubicBezTo>
                    <a:pt x="48" y="12"/>
                    <a:pt x="51" y="12"/>
                    <a:pt x="52" y="12"/>
                  </a:cubicBezTo>
                  <a:cubicBezTo>
                    <a:pt x="51" y="12"/>
                    <a:pt x="50" y="12"/>
                    <a:pt x="49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9" y="12"/>
                    <a:pt x="48" y="11"/>
                    <a:pt x="46" y="11"/>
                  </a:cubicBezTo>
                  <a:cubicBezTo>
                    <a:pt x="48" y="11"/>
                    <a:pt x="49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1"/>
                    <a:pt x="54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1"/>
                    <a:pt x="55" y="11"/>
                    <a:pt x="56" y="11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3" y="9"/>
                    <a:pt x="56" y="10"/>
                    <a:pt x="59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7" y="9"/>
                    <a:pt x="55" y="10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9"/>
                    <a:pt x="53" y="9"/>
                    <a:pt x="54" y="9"/>
                  </a:cubicBezTo>
                  <a:cubicBezTo>
                    <a:pt x="55" y="9"/>
                    <a:pt x="56" y="9"/>
                    <a:pt x="57" y="9"/>
                  </a:cubicBezTo>
                  <a:cubicBezTo>
                    <a:pt x="56" y="9"/>
                    <a:pt x="55" y="9"/>
                    <a:pt x="54" y="8"/>
                  </a:cubicBezTo>
                  <a:cubicBezTo>
                    <a:pt x="54" y="8"/>
                    <a:pt x="56" y="8"/>
                    <a:pt x="56" y="8"/>
                  </a:cubicBezTo>
                  <a:cubicBezTo>
                    <a:pt x="56" y="8"/>
                    <a:pt x="55" y="8"/>
                    <a:pt x="54" y="8"/>
                  </a:cubicBezTo>
                  <a:cubicBezTo>
                    <a:pt x="55" y="8"/>
                    <a:pt x="56" y="8"/>
                    <a:pt x="58" y="8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62" y="7"/>
                    <a:pt x="66" y="7"/>
                    <a:pt x="71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69" y="7"/>
                    <a:pt x="65" y="7"/>
                    <a:pt x="61" y="7"/>
                  </a:cubicBezTo>
                  <a:cubicBezTo>
                    <a:pt x="61" y="6"/>
                    <a:pt x="60" y="7"/>
                    <a:pt x="59" y="6"/>
                  </a:cubicBezTo>
                  <a:cubicBezTo>
                    <a:pt x="61" y="6"/>
                    <a:pt x="62" y="6"/>
                    <a:pt x="64" y="6"/>
                  </a:cubicBezTo>
                  <a:cubicBezTo>
                    <a:pt x="63" y="6"/>
                    <a:pt x="61" y="6"/>
                    <a:pt x="60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72" y="6"/>
                    <a:pt x="8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1" y="4"/>
                    <a:pt x="67" y="5"/>
                    <a:pt x="64" y="4"/>
                  </a:cubicBezTo>
                  <a:cubicBezTo>
                    <a:pt x="66" y="4"/>
                    <a:pt x="67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73" y="3"/>
                    <a:pt x="78" y="3"/>
                    <a:pt x="84" y="2"/>
                  </a:cubicBezTo>
                  <a:cubicBezTo>
                    <a:pt x="80" y="2"/>
                    <a:pt x="76" y="2"/>
                    <a:pt x="73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2"/>
                    <a:pt x="82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3" y="1"/>
                    <a:pt x="86" y="2"/>
                    <a:pt x="88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5" y="1"/>
                    <a:pt x="84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1"/>
                    <a:pt x="87" y="1"/>
                    <a:pt x="88" y="1"/>
                  </a:cubicBezTo>
                  <a:cubicBezTo>
                    <a:pt x="99" y="0"/>
                    <a:pt x="113" y="0"/>
                    <a:pt x="124" y="1"/>
                  </a:cubicBezTo>
                  <a:cubicBezTo>
                    <a:pt x="125" y="1"/>
                    <a:pt x="126" y="1"/>
                    <a:pt x="126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31" y="1"/>
                    <a:pt x="136" y="1"/>
                    <a:pt x="141" y="1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2" y="2"/>
                    <a:pt x="142" y="1"/>
                    <a:pt x="143" y="2"/>
                  </a:cubicBezTo>
                  <a:cubicBezTo>
                    <a:pt x="143" y="2"/>
                    <a:pt x="143" y="1"/>
                    <a:pt x="144" y="2"/>
                  </a:cubicBezTo>
                  <a:cubicBezTo>
                    <a:pt x="146" y="2"/>
                    <a:pt x="148" y="1"/>
                    <a:pt x="149" y="2"/>
                  </a:cubicBezTo>
                  <a:cubicBezTo>
                    <a:pt x="151" y="1"/>
                    <a:pt x="151" y="3"/>
                    <a:pt x="152" y="2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5" y="2"/>
                    <a:pt x="158" y="2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1" y="3"/>
                    <a:pt x="161" y="2"/>
                    <a:pt x="162" y="2"/>
                  </a:cubicBezTo>
                  <a:cubicBezTo>
                    <a:pt x="163" y="3"/>
                    <a:pt x="165" y="2"/>
                    <a:pt x="166" y="3"/>
                  </a:cubicBezTo>
                  <a:cubicBezTo>
                    <a:pt x="168" y="3"/>
                    <a:pt x="170" y="2"/>
                    <a:pt x="172" y="3"/>
                  </a:cubicBezTo>
                  <a:cubicBezTo>
                    <a:pt x="173" y="3"/>
                    <a:pt x="174" y="3"/>
                    <a:pt x="175" y="3"/>
                  </a:cubicBezTo>
                  <a:cubicBezTo>
                    <a:pt x="175" y="3"/>
                    <a:pt x="176" y="3"/>
                    <a:pt x="176" y="3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7" y="3"/>
                    <a:pt x="179" y="4"/>
                    <a:pt x="179" y="3"/>
                  </a:cubicBezTo>
                  <a:cubicBezTo>
                    <a:pt x="180" y="4"/>
                    <a:pt x="181" y="3"/>
                    <a:pt x="182" y="3"/>
                  </a:cubicBezTo>
                  <a:cubicBezTo>
                    <a:pt x="183" y="3"/>
                    <a:pt x="185" y="3"/>
                    <a:pt x="186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8" y="4"/>
                    <a:pt x="189" y="4"/>
                    <a:pt x="190" y="4"/>
                  </a:cubicBezTo>
                  <a:cubicBezTo>
                    <a:pt x="191" y="4"/>
                    <a:pt x="192" y="4"/>
                    <a:pt x="193" y="4"/>
                  </a:cubicBezTo>
                  <a:cubicBezTo>
                    <a:pt x="193" y="4"/>
                    <a:pt x="194" y="5"/>
                    <a:pt x="194" y="4"/>
                  </a:cubicBezTo>
                  <a:cubicBezTo>
                    <a:pt x="195" y="4"/>
                    <a:pt x="197" y="4"/>
                    <a:pt x="197" y="5"/>
                  </a:cubicBezTo>
                  <a:cubicBezTo>
                    <a:pt x="199" y="4"/>
                    <a:pt x="200" y="5"/>
                    <a:pt x="202" y="5"/>
                  </a:cubicBezTo>
                  <a:cubicBezTo>
                    <a:pt x="203" y="4"/>
                    <a:pt x="204" y="5"/>
                    <a:pt x="205" y="5"/>
                  </a:cubicBezTo>
                  <a:cubicBezTo>
                    <a:pt x="206" y="5"/>
                    <a:pt x="207" y="5"/>
                    <a:pt x="208" y="5"/>
                  </a:cubicBezTo>
                  <a:cubicBezTo>
                    <a:pt x="209" y="5"/>
                    <a:pt x="210" y="5"/>
                    <a:pt x="211" y="5"/>
                  </a:cubicBezTo>
                  <a:cubicBezTo>
                    <a:pt x="211" y="5"/>
                    <a:pt x="211" y="5"/>
                    <a:pt x="211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3" y="6"/>
                    <a:pt x="214" y="4"/>
                    <a:pt x="215" y="5"/>
                  </a:cubicBezTo>
                  <a:cubicBezTo>
                    <a:pt x="216" y="5"/>
                    <a:pt x="217" y="6"/>
                    <a:pt x="216" y="5"/>
                  </a:cubicBezTo>
                  <a:cubicBezTo>
                    <a:pt x="217" y="6"/>
                    <a:pt x="217" y="5"/>
                    <a:pt x="218" y="5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22" y="6"/>
                    <a:pt x="222" y="6"/>
                    <a:pt x="222" y="6"/>
                  </a:cubicBezTo>
                  <a:cubicBezTo>
                    <a:pt x="225" y="6"/>
                    <a:pt x="228" y="6"/>
                    <a:pt x="231" y="6"/>
                  </a:cubicBezTo>
                  <a:cubicBezTo>
                    <a:pt x="231" y="6"/>
                    <a:pt x="231" y="6"/>
                    <a:pt x="231" y="7"/>
                  </a:cubicBezTo>
                  <a:cubicBezTo>
                    <a:pt x="232" y="6"/>
                    <a:pt x="233" y="7"/>
                    <a:pt x="234" y="7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7" y="6"/>
                    <a:pt x="240" y="7"/>
                    <a:pt x="242" y="7"/>
                  </a:cubicBezTo>
                  <a:cubicBezTo>
                    <a:pt x="242" y="7"/>
                    <a:pt x="242" y="7"/>
                    <a:pt x="242" y="7"/>
                  </a:cubicBezTo>
                  <a:cubicBezTo>
                    <a:pt x="244" y="7"/>
                    <a:pt x="247" y="7"/>
                    <a:pt x="250" y="7"/>
                  </a:cubicBezTo>
                  <a:cubicBezTo>
                    <a:pt x="252" y="7"/>
                    <a:pt x="255" y="7"/>
                    <a:pt x="257" y="7"/>
                  </a:cubicBezTo>
                  <a:cubicBezTo>
                    <a:pt x="258" y="8"/>
                    <a:pt x="258" y="8"/>
                    <a:pt x="258" y="8"/>
                  </a:cubicBezTo>
                  <a:cubicBezTo>
                    <a:pt x="258" y="7"/>
                    <a:pt x="258" y="7"/>
                    <a:pt x="258" y="7"/>
                  </a:cubicBezTo>
                  <a:cubicBezTo>
                    <a:pt x="258" y="8"/>
                    <a:pt x="258" y="8"/>
                    <a:pt x="258" y="8"/>
                  </a:cubicBezTo>
                  <a:cubicBezTo>
                    <a:pt x="258" y="7"/>
                    <a:pt x="259" y="8"/>
                    <a:pt x="260" y="7"/>
                  </a:cubicBezTo>
                  <a:cubicBezTo>
                    <a:pt x="261" y="8"/>
                    <a:pt x="262" y="8"/>
                    <a:pt x="263" y="8"/>
                  </a:cubicBezTo>
                  <a:cubicBezTo>
                    <a:pt x="263" y="8"/>
                    <a:pt x="264" y="7"/>
                    <a:pt x="264" y="8"/>
                  </a:cubicBezTo>
                  <a:cubicBezTo>
                    <a:pt x="265" y="7"/>
                    <a:pt x="265" y="7"/>
                    <a:pt x="265" y="7"/>
                  </a:cubicBezTo>
                  <a:cubicBezTo>
                    <a:pt x="266" y="8"/>
                    <a:pt x="267" y="7"/>
                    <a:pt x="268" y="8"/>
                  </a:cubicBezTo>
                  <a:cubicBezTo>
                    <a:pt x="270" y="8"/>
                    <a:pt x="273" y="8"/>
                    <a:pt x="276" y="8"/>
                  </a:cubicBezTo>
                  <a:cubicBezTo>
                    <a:pt x="276" y="8"/>
                    <a:pt x="276" y="8"/>
                    <a:pt x="276" y="8"/>
                  </a:cubicBezTo>
                  <a:cubicBezTo>
                    <a:pt x="278" y="8"/>
                    <a:pt x="280" y="8"/>
                    <a:pt x="281" y="9"/>
                  </a:cubicBezTo>
                  <a:cubicBezTo>
                    <a:pt x="282" y="8"/>
                    <a:pt x="282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6" y="9"/>
                    <a:pt x="287" y="9"/>
                    <a:pt x="289" y="9"/>
                  </a:cubicBezTo>
                  <a:cubicBezTo>
                    <a:pt x="289" y="9"/>
                    <a:pt x="288" y="9"/>
                    <a:pt x="288" y="9"/>
                  </a:cubicBezTo>
                  <a:cubicBezTo>
                    <a:pt x="292" y="10"/>
                    <a:pt x="296" y="10"/>
                    <a:pt x="301" y="11"/>
                  </a:cubicBezTo>
                  <a:cubicBezTo>
                    <a:pt x="301" y="11"/>
                    <a:pt x="302" y="11"/>
                    <a:pt x="302" y="11"/>
                  </a:cubicBezTo>
                  <a:cubicBezTo>
                    <a:pt x="304" y="11"/>
                    <a:pt x="304" y="11"/>
                    <a:pt x="306" y="11"/>
                  </a:cubicBezTo>
                  <a:cubicBezTo>
                    <a:pt x="306" y="12"/>
                    <a:pt x="307" y="11"/>
                    <a:pt x="307" y="11"/>
                  </a:cubicBezTo>
                  <a:cubicBezTo>
                    <a:pt x="307" y="12"/>
                    <a:pt x="306" y="11"/>
                    <a:pt x="306" y="12"/>
                  </a:cubicBezTo>
                  <a:cubicBezTo>
                    <a:pt x="306" y="12"/>
                    <a:pt x="307" y="12"/>
                    <a:pt x="307" y="12"/>
                  </a:cubicBezTo>
                  <a:cubicBezTo>
                    <a:pt x="307" y="11"/>
                    <a:pt x="308" y="11"/>
                    <a:pt x="309" y="12"/>
                  </a:cubicBezTo>
                  <a:cubicBezTo>
                    <a:pt x="309" y="12"/>
                    <a:pt x="309" y="12"/>
                    <a:pt x="309" y="12"/>
                  </a:cubicBezTo>
                  <a:cubicBezTo>
                    <a:pt x="309" y="12"/>
                    <a:pt x="309" y="12"/>
                    <a:pt x="309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08" y="12"/>
                    <a:pt x="307" y="11"/>
                    <a:pt x="307" y="12"/>
                  </a:cubicBezTo>
                  <a:cubicBezTo>
                    <a:pt x="308" y="12"/>
                    <a:pt x="308" y="13"/>
                    <a:pt x="309" y="12"/>
                  </a:cubicBezTo>
                  <a:cubicBezTo>
                    <a:pt x="310" y="12"/>
                    <a:pt x="310" y="12"/>
                    <a:pt x="311" y="12"/>
                  </a:cubicBezTo>
                  <a:cubicBezTo>
                    <a:pt x="309" y="12"/>
                    <a:pt x="309" y="12"/>
                    <a:pt x="309" y="12"/>
                  </a:cubicBezTo>
                  <a:cubicBezTo>
                    <a:pt x="310" y="11"/>
                    <a:pt x="311" y="12"/>
                    <a:pt x="312" y="12"/>
                  </a:cubicBezTo>
                  <a:cubicBezTo>
                    <a:pt x="312" y="12"/>
                    <a:pt x="312" y="12"/>
                    <a:pt x="312" y="12"/>
                  </a:cubicBezTo>
                  <a:cubicBezTo>
                    <a:pt x="312" y="13"/>
                    <a:pt x="312" y="13"/>
                    <a:pt x="312" y="13"/>
                  </a:cubicBezTo>
                  <a:cubicBezTo>
                    <a:pt x="312" y="13"/>
                    <a:pt x="312" y="13"/>
                    <a:pt x="312" y="13"/>
                  </a:cubicBezTo>
                  <a:cubicBezTo>
                    <a:pt x="313" y="13"/>
                    <a:pt x="313" y="13"/>
                    <a:pt x="313" y="13"/>
                  </a:cubicBezTo>
                  <a:cubicBezTo>
                    <a:pt x="313" y="13"/>
                    <a:pt x="313" y="13"/>
                    <a:pt x="314" y="13"/>
                  </a:cubicBezTo>
                  <a:cubicBezTo>
                    <a:pt x="314" y="13"/>
                    <a:pt x="314" y="13"/>
                    <a:pt x="314" y="13"/>
                  </a:cubicBezTo>
                  <a:cubicBezTo>
                    <a:pt x="315" y="13"/>
                    <a:pt x="315" y="13"/>
                    <a:pt x="315" y="13"/>
                  </a:cubicBezTo>
                  <a:cubicBezTo>
                    <a:pt x="314" y="13"/>
                    <a:pt x="314" y="13"/>
                    <a:pt x="314" y="13"/>
                  </a:cubicBezTo>
                  <a:cubicBezTo>
                    <a:pt x="315" y="13"/>
                    <a:pt x="315" y="13"/>
                    <a:pt x="315" y="13"/>
                  </a:cubicBezTo>
                  <a:cubicBezTo>
                    <a:pt x="316" y="13"/>
                    <a:pt x="314" y="13"/>
                    <a:pt x="315" y="13"/>
                  </a:cubicBezTo>
                  <a:cubicBezTo>
                    <a:pt x="315" y="13"/>
                    <a:pt x="316" y="13"/>
                    <a:pt x="316" y="13"/>
                  </a:cubicBezTo>
                  <a:cubicBezTo>
                    <a:pt x="317" y="14"/>
                    <a:pt x="318" y="13"/>
                    <a:pt x="319" y="13"/>
                  </a:cubicBezTo>
                  <a:cubicBezTo>
                    <a:pt x="319" y="13"/>
                    <a:pt x="319" y="13"/>
                    <a:pt x="319" y="13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9" y="14"/>
                    <a:pt x="319" y="14"/>
                    <a:pt x="319" y="14"/>
                  </a:cubicBezTo>
                  <a:cubicBezTo>
                    <a:pt x="318" y="14"/>
                    <a:pt x="318" y="14"/>
                    <a:pt x="318" y="14"/>
                  </a:cubicBezTo>
                  <a:cubicBezTo>
                    <a:pt x="320" y="14"/>
                    <a:pt x="320" y="14"/>
                    <a:pt x="320" y="14"/>
                  </a:cubicBezTo>
                  <a:cubicBezTo>
                    <a:pt x="320" y="14"/>
                    <a:pt x="320" y="14"/>
                    <a:pt x="320" y="14"/>
                  </a:cubicBezTo>
                  <a:cubicBezTo>
                    <a:pt x="322" y="14"/>
                    <a:pt x="324" y="14"/>
                    <a:pt x="325" y="13"/>
                  </a:cubicBezTo>
                  <a:cubicBezTo>
                    <a:pt x="325" y="13"/>
                    <a:pt x="325" y="13"/>
                    <a:pt x="325" y="14"/>
                  </a:cubicBezTo>
                  <a:cubicBezTo>
                    <a:pt x="325" y="14"/>
                    <a:pt x="325" y="14"/>
                    <a:pt x="325" y="14"/>
                  </a:cubicBezTo>
                  <a:cubicBezTo>
                    <a:pt x="325" y="14"/>
                    <a:pt x="325" y="14"/>
                    <a:pt x="325" y="14"/>
                  </a:cubicBezTo>
                  <a:cubicBezTo>
                    <a:pt x="326" y="14"/>
                    <a:pt x="325" y="14"/>
                    <a:pt x="325" y="13"/>
                  </a:cubicBezTo>
                  <a:cubicBezTo>
                    <a:pt x="326" y="14"/>
                    <a:pt x="327" y="14"/>
                    <a:pt x="327" y="14"/>
                  </a:cubicBezTo>
                  <a:cubicBezTo>
                    <a:pt x="328" y="14"/>
                    <a:pt x="328" y="14"/>
                    <a:pt x="328" y="14"/>
                  </a:cubicBezTo>
                  <a:cubicBezTo>
                    <a:pt x="328" y="14"/>
                    <a:pt x="329" y="14"/>
                    <a:pt x="330" y="15"/>
                  </a:cubicBezTo>
                  <a:cubicBezTo>
                    <a:pt x="330" y="14"/>
                    <a:pt x="330" y="14"/>
                    <a:pt x="330" y="14"/>
                  </a:cubicBezTo>
                  <a:cubicBezTo>
                    <a:pt x="330" y="15"/>
                    <a:pt x="331" y="14"/>
                    <a:pt x="332" y="1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5"/>
                    <a:pt x="332" y="15"/>
                    <a:pt x="332" y="15"/>
                  </a:cubicBezTo>
                  <a:cubicBezTo>
                    <a:pt x="333" y="15"/>
                    <a:pt x="333" y="15"/>
                    <a:pt x="333" y="15"/>
                  </a:cubicBezTo>
                  <a:cubicBezTo>
                    <a:pt x="333" y="15"/>
                    <a:pt x="334" y="15"/>
                    <a:pt x="335" y="15"/>
                  </a:cubicBezTo>
                  <a:cubicBezTo>
                    <a:pt x="335" y="15"/>
                    <a:pt x="335" y="15"/>
                    <a:pt x="335" y="15"/>
                  </a:cubicBezTo>
                  <a:cubicBezTo>
                    <a:pt x="334" y="15"/>
                    <a:pt x="336" y="15"/>
                    <a:pt x="336" y="15"/>
                  </a:cubicBezTo>
                  <a:cubicBezTo>
                    <a:pt x="337" y="15"/>
                    <a:pt x="337" y="15"/>
                    <a:pt x="337" y="15"/>
                  </a:cubicBezTo>
                  <a:cubicBezTo>
                    <a:pt x="337" y="15"/>
                    <a:pt x="337" y="15"/>
                    <a:pt x="337" y="15"/>
                  </a:cubicBezTo>
                  <a:cubicBezTo>
                    <a:pt x="337" y="15"/>
                    <a:pt x="339" y="15"/>
                    <a:pt x="339" y="16"/>
                  </a:cubicBezTo>
                  <a:cubicBezTo>
                    <a:pt x="339" y="15"/>
                    <a:pt x="340" y="15"/>
                    <a:pt x="340" y="15"/>
                  </a:cubicBezTo>
                  <a:cubicBezTo>
                    <a:pt x="340" y="16"/>
                    <a:pt x="342" y="16"/>
                    <a:pt x="342" y="16"/>
                  </a:cubicBezTo>
                  <a:cubicBezTo>
                    <a:pt x="343" y="16"/>
                    <a:pt x="344" y="16"/>
                    <a:pt x="344" y="16"/>
                  </a:cubicBezTo>
                  <a:cubicBezTo>
                    <a:pt x="343" y="16"/>
                    <a:pt x="345" y="16"/>
                    <a:pt x="345" y="16"/>
                  </a:cubicBezTo>
                  <a:cubicBezTo>
                    <a:pt x="346" y="16"/>
                    <a:pt x="348" y="16"/>
                    <a:pt x="349" y="16"/>
                  </a:cubicBezTo>
                  <a:cubicBezTo>
                    <a:pt x="350" y="17"/>
                    <a:pt x="351" y="16"/>
                    <a:pt x="351" y="17"/>
                  </a:cubicBezTo>
                  <a:cubicBezTo>
                    <a:pt x="350" y="17"/>
                    <a:pt x="349" y="17"/>
                    <a:pt x="348" y="17"/>
                  </a:cubicBezTo>
                  <a:cubicBezTo>
                    <a:pt x="349" y="17"/>
                    <a:pt x="352" y="17"/>
                    <a:pt x="353" y="17"/>
                  </a:cubicBezTo>
                  <a:cubicBezTo>
                    <a:pt x="355" y="18"/>
                    <a:pt x="357" y="18"/>
                    <a:pt x="359" y="18"/>
                  </a:cubicBezTo>
                  <a:cubicBezTo>
                    <a:pt x="360" y="18"/>
                    <a:pt x="361" y="19"/>
                    <a:pt x="362" y="19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4" y="19"/>
                    <a:pt x="365" y="19"/>
                    <a:pt x="366" y="19"/>
                  </a:cubicBezTo>
                  <a:cubicBezTo>
                    <a:pt x="367" y="19"/>
                    <a:pt x="368" y="19"/>
                    <a:pt x="369" y="20"/>
                  </a:cubicBezTo>
                  <a:cubicBezTo>
                    <a:pt x="370" y="19"/>
                    <a:pt x="370" y="20"/>
                    <a:pt x="371" y="20"/>
                  </a:cubicBezTo>
                  <a:cubicBezTo>
                    <a:pt x="371" y="20"/>
                    <a:pt x="373" y="19"/>
                    <a:pt x="372" y="20"/>
                  </a:cubicBezTo>
                  <a:cubicBezTo>
                    <a:pt x="372" y="20"/>
                    <a:pt x="374" y="20"/>
                    <a:pt x="374" y="20"/>
                  </a:cubicBezTo>
                  <a:cubicBezTo>
                    <a:pt x="374" y="20"/>
                    <a:pt x="374" y="20"/>
                    <a:pt x="374" y="21"/>
                  </a:cubicBezTo>
                  <a:cubicBezTo>
                    <a:pt x="374" y="20"/>
                    <a:pt x="375" y="20"/>
                    <a:pt x="375" y="20"/>
                  </a:cubicBezTo>
                  <a:cubicBezTo>
                    <a:pt x="375" y="20"/>
                    <a:pt x="375" y="20"/>
                    <a:pt x="375" y="21"/>
                  </a:cubicBezTo>
                  <a:cubicBezTo>
                    <a:pt x="375" y="21"/>
                    <a:pt x="376" y="21"/>
                    <a:pt x="376" y="21"/>
                  </a:cubicBezTo>
                  <a:cubicBezTo>
                    <a:pt x="377" y="20"/>
                    <a:pt x="378" y="21"/>
                    <a:pt x="378" y="21"/>
                  </a:cubicBezTo>
                  <a:cubicBezTo>
                    <a:pt x="379" y="20"/>
                    <a:pt x="380" y="21"/>
                    <a:pt x="381" y="21"/>
                  </a:cubicBezTo>
                  <a:cubicBezTo>
                    <a:pt x="381" y="21"/>
                    <a:pt x="381" y="22"/>
                    <a:pt x="381" y="22"/>
                  </a:cubicBezTo>
                  <a:cubicBezTo>
                    <a:pt x="380" y="21"/>
                    <a:pt x="379" y="21"/>
                    <a:pt x="379" y="21"/>
                  </a:cubicBezTo>
                  <a:cubicBezTo>
                    <a:pt x="378" y="21"/>
                    <a:pt x="379" y="21"/>
                    <a:pt x="378" y="21"/>
                  </a:cubicBezTo>
                  <a:cubicBezTo>
                    <a:pt x="378" y="21"/>
                    <a:pt x="378" y="21"/>
                    <a:pt x="378" y="21"/>
                  </a:cubicBezTo>
                  <a:cubicBezTo>
                    <a:pt x="377" y="21"/>
                    <a:pt x="376" y="21"/>
                    <a:pt x="375" y="21"/>
                  </a:cubicBezTo>
                  <a:cubicBezTo>
                    <a:pt x="375" y="20"/>
                    <a:pt x="374" y="21"/>
                    <a:pt x="373" y="21"/>
                  </a:cubicBezTo>
                  <a:cubicBezTo>
                    <a:pt x="372" y="21"/>
                    <a:pt x="372" y="21"/>
                    <a:pt x="372" y="21"/>
                  </a:cubicBezTo>
                  <a:cubicBezTo>
                    <a:pt x="372" y="20"/>
                    <a:pt x="370" y="21"/>
                    <a:pt x="369" y="20"/>
                  </a:cubicBezTo>
                  <a:cubicBezTo>
                    <a:pt x="367" y="20"/>
                    <a:pt x="366" y="20"/>
                    <a:pt x="364" y="20"/>
                  </a:cubicBezTo>
                  <a:cubicBezTo>
                    <a:pt x="364" y="20"/>
                    <a:pt x="364" y="20"/>
                    <a:pt x="364" y="20"/>
                  </a:cubicBezTo>
                  <a:cubicBezTo>
                    <a:pt x="361" y="19"/>
                    <a:pt x="358" y="19"/>
                    <a:pt x="356" y="19"/>
                  </a:cubicBezTo>
                  <a:cubicBezTo>
                    <a:pt x="355" y="19"/>
                    <a:pt x="355" y="19"/>
                    <a:pt x="354" y="19"/>
                  </a:cubicBezTo>
                  <a:cubicBezTo>
                    <a:pt x="353" y="19"/>
                    <a:pt x="353" y="19"/>
                    <a:pt x="353" y="19"/>
                  </a:cubicBezTo>
                  <a:cubicBezTo>
                    <a:pt x="353" y="19"/>
                    <a:pt x="352" y="19"/>
                    <a:pt x="351" y="18"/>
                  </a:cubicBezTo>
                  <a:cubicBezTo>
                    <a:pt x="350" y="18"/>
                    <a:pt x="350" y="19"/>
                    <a:pt x="349" y="18"/>
                  </a:cubicBezTo>
                  <a:cubicBezTo>
                    <a:pt x="348" y="18"/>
                    <a:pt x="347" y="18"/>
                    <a:pt x="347" y="18"/>
                  </a:cubicBezTo>
                  <a:cubicBezTo>
                    <a:pt x="347" y="18"/>
                    <a:pt x="347" y="18"/>
                    <a:pt x="347" y="18"/>
                  </a:cubicBezTo>
                  <a:cubicBezTo>
                    <a:pt x="346" y="18"/>
                    <a:pt x="344" y="18"/>
                    <a:pt x="343" y="18"/>
                  </a:cubicBezTo>
                  <a:cubicBezTo>
                    <a:pt x="343" y="18"/>
                    <a:pt x="342" y="17"/>
                    <a:pt x="341" y="18"/>
                  </a:cubicBezTo>
                  <a:cubicBezTo>
                    <a:pt x="340" y="18"/>
                    <a:pt x="339" y="17"/>
                    <a:pt x="338" y="17"/>
                  </a:cubicBezTo>
                  <a:cubicBezTo>
                    <a:pt x="338" y="17"/>
                    <a:pt x="338" y="17"/>
                    <a:pt x="338" y="17"/>
                  </a:cubicBezTo>
                  <a:cubicBezTo>
                    <a:pt x="336" y="18"/>
                    <a:pt x="335" y="17"/>
                    <a:pt x="333" y="17"/>
                  </a:cubicBezTo>
                  <a:cubicBezTo>
                    <a:pt x="332" y="17"/>
                    <a:pt x="331" y="17"/>
                    <a:pt x="331" y="17"/>
                  </a:cubicBezTo>
                  <a:cubicBezTo>
                    <a:pt x="330" y="17"/>
                    <a:pt x="330" y="17"/>
                    <a:pt x="330" y="17"/>
                  </a:cubicBezTo>
                  <a:cubicBezTo>
                    <a:pt x="330" y="17"/>
                    <a:pt x="328" y="17"/>
                    <a:pt x="328" y="17"/>
                  </a:cubicBezTo>
                  <a:cubicBezTo>
                    <a:pt x="328" y="17"/>
                    <a:pt x="327" y="17"/>
                    <a:pt x="326" y="17"/>
                  </a:cubicBezTo>
                  <a:cubicBezTo>
                    <a:pt x="326" y="16"/>
                    <a:pt x="325" y="16"/>
                    <a:pt x="325" y="16"/>
                  </a:cubicBezTo>
                  <a:cubicBezTo>
                    <a:pt x="324" y="16"/>
                    <a:pt x="324" y="16"/>
                    <a:pt x="324" y="16"/>
                  </a:cubicBezTo>
                  <a:cubicBezTo>
                    <a:pt x="324" y="16"/>
                    <a:pt x="323" y="17"/>
                    <a:pt x="322" y="16"/>
                  </a:cubicBezTo>
                  <a:cubicBezTo>
                    <a:pt x="321" y="16"/>
                    <a:pt x="320" y="16"/>
                    <a:pt x="320" y="16"/>
                  </a:cubicBezTo>
                  <a:cubicBezTo>
                    <a:pt x="319" y="16"/>
                    <a:pt x="319" y="16"/>
                    <a:pt x="319" y="16"/>
                  </a:cubicBezTo>
                  <a:cubicBezTo>
                    <a:pt x="318" y="16"/>
                    <a:pt x="317" y="16"/>
                    <a:pt x="316" y="16"/>
                  </a:cubicBezTo>
                  <a:cubicBezTo>
                    <a:pt x="312" y="15"/>
                    <a:pt x="308" y="15"/>
                    <a:pt x="304" y="14"/>
                  </a:cubicBezTo>
                  <a:cubicBezTo>
                    <a:pt x="302" y="15"/>
                    <a:pt x="300" y="14"/>
                    <a:pt x="298" y="14"/>
                  </a:cubicBezTo>
                  <a:cubicBezTo>
                    <a:pt x="298" y="14"/>
                    <a:pt x="296" y="14"/>
                    <a:pt x="296" y="14"/>
                  </a:cubicBezTo>
                  <a:cubicBezTo>
                    <a:pt x="295" y="14"/>
                    <a:pt x="295" y="14"/>
                    <a:pt x="295" y="14"/>
                  </a:cubicBezTo>
                  <a:cubicBezTo>
                    <a:pt x="295" y="14"/>
                    <a:pt x="295" y="14"/>
                    <a:pt x="295" y="14"/>
                  </a:cubicBezTo>
                  <a:cubicBezTo>
                    <a:pt x="293" y="14"/>
                    <a:pt x="291" y="14"/>
                    <a:pt x="289" y="13"/>
                  </a:cubicBezTo>
                  <a:cubicBezTo>
                    <a:pt x="289" y="13"/>
                    <a:pt x="288" y="13"/>
                    <a:pt x="288" y="13"/>
                  </a:cubicBezTo>
                  <a:cubicBezTo>
                    <a:pt x="287" y="13"/>
                    <a:pt x="286" y="13"/>
                    <a:pt x="285" y="13"/>
                  </a:cubicBezTo>
                  <a:cubicBezTo>
                    <a:pt x="286" y="14"/>
                    <a:pt x="287" y="13"/>
                    <a:pt x="288" y="14"/>
                  </a:cubicBezTo>
                  <a:cubicBezTo>
                    <a:pt x="291" y="14"/>
                    <a:pt x="293" y="14"/>
                    <a:pt x="295" y="14"/>
                  </a:cubicBezTo>
                  <a:cubicBezTo>
                    <a:pt x="296" y="14"/>
                    <a:pt x="296" y="14"/>
                    <a:pt x="296" y="14"/>
                  </a:cubicBezTo>
                  <a:cubicBezTo>
                    <a:pt x="297" y="15"/>
                    <a:pt x="299" y="15"/>
                    <a:pt x="300" y="15"/>
                  </a:cubicBezTo>
                  <a:cubicBezTo>
                    <a:pt x="302" y="15"/>
                    <a:pt x="305" y="16"/>
                    <a:pt x="307" y="16"/>
                  </a:cubicBezTo>
                  <a:cubicBezTo>
                    <a:pt x="307" y="16"/>
                    <a:pt x="308" y="16"/>
                    <a:pt x="308" y="16"/>
                  </a:cubicBezTo>
                  <a:cubicBezTo>
                    <a:pt x="310" y="16"/>
                    <a:pt x="311" y="16"/>
                    <a:pt x="313" y="16"/>
                  </a:cubicBezTo>
                  <a:cubicBezTo>
                    <a:pt x="315" y="16"/>
                    <a:pt x="317" y="17"/>
                    <a:pt x="319" y="17"/>
                  </a:cubicBezTo>
                  <a:cubicBezTo>
                    <a:pt x="320" y="17"/>
                    <a:pt x="321" y="17"/>
                    <a:pt x="322" y="17"/>
                  </a:cubicBezTo>
                  <a:cubicBezTo>
                    <a:pt x="323" y="17"/>
                    <a:pt x="324" y="17"/>
                    <a:pt x="325" y="18"/>
                  </a:cubicBezTo>
                  <a:cubicBezTo>
                    <a:pt x="325" y="18"/>
                    <a:pt x="327" y="18"/>
                    <a:pt x="326" y="18"/>
                  </a:cubicBezTo>
                  <a:cubicBezTo>
                    <a:pt x="327" y="18"/>
                    <a:pt x="328" y="18"/>
                    <a:pt x="329" y="19"/>
                  </a:cubicBezTo>
                  <a:cubicBezTo>
                    <a:pt x="332" y="19"/>
                    <a:pt x="335" y="19"/>
                    <a:pt x="338" y="20"/>
                  </a:cubicBezTo>
                  <a:cubicBezTo>
                    <a:pt x="339" y="20"/>
                    <a:pt x="339" y="19"/>
                    <a:pt x="339" y="20"/>
                  </a:cubicBezTo>
                  <a:cubicBezTo>
                    <a:pt x="339" y="20"/>
                    <a:pt x="339" y="20"/>
                    <a:pt x="339" y="20"/>
                  </a:cubicBezTo>
                  <a:cubicBezTo>
                    <a:pt x="335" y="20"/>
                    <a:pt x="331" y="19"/>
                    <a:pt x="327" y="19"/>
                  </a:cubicBezTo>
                  <a:cubicBezTo>
                    <a:pt x="322" y="18"/>
                    <a:pt x="317" y="18"/>
                    <a:pt x="312" y="17"/>
                  </a:cubicBezTo>
                  <a:cubicBezTo>
                    <a:pt x="313" y="17"/>
                    <a:pt x="313" y="17"/>
                    <a:pt x="313" y="17"/>
                  </a:cubicBezTo>
                  <a:cubicBezTo>
                    <a:pt x="328" y="19"/>
                    <a:pt x="343" y="21"/>
                    <a:pt x="358" y="22"/>
                  </a:cubicBezTo>
                  <a:cubicBezTo>
                    <a:pt x="344" y="21"/>
                    <a:pt x="330" y="20"/>
                    <a:pt x="316" y="18"/>
                  </a:cubicBezTo>
                  <a:cubicBezTo>
                    <a:pt x="314" y="17"/>
                    <a:pt x="310" y="17"/>
                    <a:pt x="308" y="17"/>
                  </a:cubicBezTo>
                  <a:cubicBezTo>
                    <a:pt x="308" y="17"/>
                    <a:pt x="308" y="17"/>
                    <a:pt x="308" y="17"/>
                  </a:cubicBezTo>
                  <a:cubicBezTo>
                    <a:pt x="312" y="18"/>
                    <a:pt x="316" y="18"/>
                    <a:pt x="319" y="19"/>
                  </a:cubicBezTo>
                  <a:cubicBezTo>
                    <a:pt x="319" y="19"/>
                    <a:pt x="319" y="19"/>
                    <a:pt x="319" y="19"/>
                  </a:cubicBezTo>
                  <a:cubicBezTo>
                    <a:pt x="320" y="19"/>
                    <a:pt x="320" y="19"/>
                    <a:pt x="321" y="19"/>
                  </a:cubicBezTo>
                  <a:cubicBezTo>
                    <a:pt x="321" y="19"/>
                    <a:pt x="321" y="19"/>
                    <a:pt x="322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1" y="19"/>
                    <a:pt x="321" y="19"/>
                    <a:pt x="321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3" y="19"/>
                    <a:pt x="323" y="20"/>
                    <a:pt x="323" y="19"/>
                  </a:cubicBezTo>
                  <a:cubicBezTo>
                    <a:pt x="324" y="19"/>
                    <a:pt x="325" y="19"/>
                    <a:pt x="325" y="19"/>
                  </a:cubicBezTo>
                  <a:cubicBezTo>
                    <a:pt x="325" y="20"/>
                    <a:pt x="324" y="19"/>
                    <a:pt x="323" y="19"/>
                  </a:cubicBezTo>
                  <a:cubicBezTo>
                    <a:pt x="323" y="19"/>
                    <a:pt x="323" y="19"/>
                    <a:pt x="323" y="19"/>
                  </a:cubicBezTo>
                  <a:cubicBezTo>
                    <a:pt x="327" y="20"/>
                    <a:pt x="331" y="20"/>
                    <a:pt x="335" y="21"/>
                  </a:cubicBezTo>
                  <a:cubicBezTo>
                    <a:pt x="336" y="21"/>
                    <a:pt x="337" y="21"/>
                    <a:pt x="337" y="21"/>
                  </a:cubicBezTo>
                  <a:cubicBezTo>
                    <a:pt x="345" y="22"/>
                    <a:pt x="352" y="22"/>
                    <a:pt x="360" y="23"/>
                  </a:cubicBezTo>
                  <a:cubicBezTo>
                    <a:pt x="360" y="24"/>
                    <a:pt x="360" y="24"/>
                    <a:pt x="361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7" y="24"/>
                    <a:pt x="357" y="24"/>
                    <a:pt x="357" y="24"/>
                  </a:cubicBezTo>
                  <a:cubicBezTo>
                    <a:pt x="357" y="24"/>
                    <a:pt x="357" y="24"/>
                    <a:pt x="357" y="24"/>
                  </a:cubicBezTo>
                  <a:cubicBezTo>
                    <a:pt x="357" y="24"/>
                    <a:pt x="357" y="23"/>
                    <a:pt x="357" y="23"/>
                  </a:cubicBezTo>
                  <a:cubicBezTo>
                    <a:pt x="357" y="24"/>
                    <a:pt x="357" y="24"/>
                    <a:pt x="357" y="24"/>
                  </a:cubicBezTo>
                  <a:cubicBezTo>
                    <a:pt x="357" y="24"/>
                    <a:pt x="357" y="24"/>
                    <a:pt x="357" y="23"/>
                  </a:cubicBezTo>
                  <a:cubicBezTo>
                    <a:pt x="357" y="23"/>
                    <a:pt x="358" y="23"/>
                    <a:pt x="358" y="24"/>
                  </a:cubicBezTo>
                  <a:cubicBezTo>
                    <a:pt x="358" y="23"/>
                    <a:pt x="358" y="23"/>
                    <a:pt x="358" y="23"/>
                  </a:cubicBezTo>
                  <a:cubicBezTo>
                    <a:pt x="357" y="23"/>
                    <a:pt x="356" y="23"/>
                    <a:pt x="355" y="23"/>
                  </a:cubicBezTo>
                  <a:cubicBezTo>
                    <a:pt x="355" y="23"/>
                    <a:pt x="355" y="23"/>
                    <a:pt x="355" y="23"/>
                  </a:cubicBezTo>
                  <a:cubicBezTo>
                    <a:pt x="355" y="23"/>
                    <a:pt x="355" y="23"/>
                    <a:pt x="354" y="23"/>
                  </a:cubicBezTo>
                  <a:cubicBezTo>
                    <a:pt x="354" y="23"/>
                    <a:pt x="354" y="23"/>
                    <a:pt x="354" y="23"/>
                  </a:cubicBezTo>
                  <a:cubicBezTo>
                    <a:pt x="354" y="23"/>
                    <a:pt x="353" y="23"/>
                    <a:pt x="353" y="23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2" y="23"/>
                    <a:pt x="351" y="22"/>
                    <a:pt x="349" y="23"/>
                  </a:cubicBezTo>
                  <a:cubicBezTo>
                    <a:pt x="349" y="23"/>
                    <a:pt x="349" y="23"/>
                    <a:pt x="349" y="23"/>
                  </a:cubicBezTo>
                  <a:cubicBezTo>
                    <a:pt x="349" y="23"/>
                    <a:pt x="349" y="23"/>
                    <a:pt x="349" y="23"/>
                  </a:cubicBezTo>
                  <a:cubicBezTo>
                    <a:pt x="347" y="23"/>
                    <a:pt x="347" y="23"/>
                    <a:pt x="347" y="23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45" y="22"/>
                    <a:pt x="343" y="23"/>
                    <a:pt x="342" y="22"/>
                  </a:cubicBezTo>
                  <a:cubicBezTo>
                    <a:pt x="342" y="22"/>
                    <a:pt x="342" y="22"/>
                    <a:pt x="342" y="22"/>
                  </a:cubicBezTo>
                  <a:cubicBezTo>
                    <a:pt x="341" y="22"/>
                    <a:pt x="340" y="22"/>
                    <a:pt x="340" y="22"/>
                  </a:cubicBezTo>
                  <a:cubicBezTo>
                    <a:pt x="340" y="22"/>
                    <a:pt x="340" y="22"/>
                    <a:pt x="340" y="22"/>
                  </a:cubicBezTo>
                  <a:cubicBezTo>
                    <a:pt x="336" y="22"/>
                    <a:pt x="332" y="21"/>
                    <a:pt x="328" y="21"/>
                  </a:cubicBezTo>
                  <a:cubicBezTo>
                    <a:pt x="337" y="22"/>
                    <a:pt x="347" y="23"/>
                    <a:pt x="355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5"/>
                    <a:pt x="357" y="25"/>
                    <a:pt x="358" y="25"/>
                  </a:cubicBezTo>
                  <a:cubicBezTo>
                    <a:pt x="360" y="25"/>
                    <a:pt x="361" y="25"/>
                    <a:pt x="363" y="25"/>
                  </a:cubicBezTo>
                  <a:cubicBezTo>
                    <a:pt x="365" y="26"/>
                    <a:pt x="368" y="26"/>
                    <a:pt x="370" y="26"/>
                  </a:cubicBezTo>
                  <a:cubicBezTo>
                    <a:pt x="372" y="26"/>
                    <a:pt x="374" y="27"/>
                    <a:pt x="376" y="27"/>
                  </a:cubicBezTo>
                  <a:cubicBezTo>
                    <a:pt x="376" y="27"/>
                    <a:pt x="376" y="27"/>
                    <a:pt x="376" y="27"/>
                  </a:cubicBezTo>
                  <a:cubicBezTo>
                    <a:pt x="377" y="27"/>
                    <a:pt x="378" y="27"/>
                    <a:pt x="379" y="27"/>
                  </a:cubicBezTo>
                  <a:cubicBezTo>
                    <a:pt x="379" y="27"/>
                    <a:pt x="380" y="27"/>
                    <a:pt x="380" y="27"/>
                  </a:cubicBezTo>
                  <a:cubicBezTo>
                    <a:pt x="376" y="27"/>
                    <a:pt x="371" y="26"/>
                    <a:pt x="366" y="26"/>
                  </a:cubicBezTo>
                  <a:cubicBezTo>
                    <a:pt x="368" y="27"/>
                    <a:pt x="369" y="27"/>
                    <a:pt x="370" y="27"/>
                  </a:cubicBezTo>
                  <a:cubicBezTo>
                    <a:pt x="367" y="27"/>
                    <a:pt x="367" y="27"/>
                    <a:pt x="367" y="27"/>
                  </a:cubicBezTo>
                  <a:cubicBezTo>
                    <a:pt x="367" y="27"/>
                    <a:pt x="367" y="27"/>
                    <a:pt x="367" y="27"/>
                  </a:cubicBezTo>
                  <a:cubicBezTo>
                    <a:pt x="366" y="27"/>
                    <a:pt x="366" y="27"/>
                    <a:pt x="366" y="27"/>
                  </a:cubicBezTo>
                  <a:cubicBezTo>
                    <a:pt x="366" y="27"/>
                    <a:pt x="366" y="27"/>
                    <a:pt x="366" y="27"/>
                  </a:cubicBezTo>
                  <a:cubicBezTo>
                    <a:pt x="364" y="26"/>
                    <a:pt x="362" y="26"/>
                    <a:pt x="359" y="26"/>
                  </a:cubicBezTo>
                  <a:cubicBezTo>
                    <a:pt x="357" y="26"/>
                    <a:pt x="357" y="25"/>
                    <a:pt x="355" y="25"/>
                  </a:cubicBezTo>
                  <a:cubicBezTo>
                    <a:pt x="355" y="25"/>
                    <a:pt x="354" y="25"/>
                    <a:pt x="354" y="25"/>
                  </a:cubicBezTo>
                  <a:cubicBezTo>
                    <a:pt x="354" y="25"/>
                    <a:pt x="354" y="25"/>
                    <a:pt x="354" y="25"/>
                  </a:cubicBezTo>
                  <a:cubicBezTo>
                    <a:pt x="354" y="25"/>
                    <a:pt x="354" y="25"/>
                    <a:pt x="354" y="25"/>
                  </a:cubicBezTo>
                  <a:cubicBezTo>
                    <a:pt x="352" y="25"/>
                    <a:pt x="351" y="25"/>
                    <a:pt x="349" y="25"/>
                  </a:cubicBezTo>
                  <a:cubicBezTo>
                    <a:pt x="350" y="25"/>
                    <a:pt x="350" y="25"/>
                    <a:pt x="350" y="25"/>
                  </a:cubicBezTo>
                  <a:cubicBezTo>
                    <a:pt x="349" y="25"/>
                    <a:pt x="349" y="25"/>
                    <a:pt x="349" y="25"/>
                  </a:cubicBezTo>
                  <a:cubicBezTo>
                    <a:pt x="350" y="25"/>
                    <a:pt x="351" y="26"/>
                    <a:pt x="352" y="25"/>
                  </a:cubicBezTo>
                  <a:cubicBezTo>
                    <a:pt x="351" y="25"/>
                    <a:pt x="351" y="25"/>
                    <a:pt x="351" y="25"/>
                  </a:cubicBezTo>
                  <a:cubicBezTo>
                    <a:pt x="352" y="25"/>
                    <a:pt x="352" y="25"/>
                    <a:pt x="353" y="25"/>
                  </a:cubicBezTo>
                  <a:cubicBezTo>
                    <a:pt x="353" y="26"/>
                    <a:pt x="352" y="25"/>
                    <a:pt x="352" y="25"/>
                  </a:cubicBezTo>
                  <a:cubicBezTo>
                    <a:pt x="352" y="26"/>
                    <a:pt x="353" y="25"/>
                    <a:pt x="354" y="26"/>
                  </a:cubicBezTo>
                  <a:cubicBezTo>
                    <a:pt x="355" y="26"/>
                    <a:pt x="357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9" y="27"/>
                    <a:pt x="360" y="26"/>
                    <a:pt x="360" y="27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62" y="26"/>
                    <a:pt x="364" y="26"/>
                    <a:pt x="365" y="27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4" y="27"/>
                    <a:pt x="366" y="27"/>
                    <a:pt x="368" y="27"/>
                  </a:cubicBezTo>
                  <a:cubicBezTo>
                    <a:pt x="371" y="28"/>
                    <a:pt x="374" y="28"/>
                    <a:pt x="377" y="28"/>
                  </a:cubicBezTo>
                  <a:cubicBezTo>
                    <a:pt x="365" y="27"/>
                    <a:pt x="354" y="26"/>
                    <a:pt x="342" y="25"/>
                  </a:cubicBezTo>
                  <a:cubicBezTo>
                    <a:pt x="342" y="25"/>
                    <a:pt x="342" y="25"/>
                    <a:pt x="342" y="25"/>
                  </a:cubicBezTo>
                  <a:cubicBezTo>
                    <a:pt x="342" y="25"/>
                    <a:pt x="342" y="25"/>
                    <a:pt x="342" y="25"/>
                  </a:cubicBezTo>
                  <a:cubicBezTo>
                    <a:pt x="340" y="25"/>
                    <a:pt x="338" y="24"/>
                    <a:pt x="337" y="25"/>
                  </a:cubicBezTo>
                  <a:cubicBezTo>
                    <a:pt x="336" y="24"/>
                    <a:pt x="335" y="24"/>
                    <a:pt x="334" y="24"/>
                  </a:cubicBezTo>
                  <a:cubicBezTo>
                    <a:pt x="333" y="24"/>
                    <a:pt x="331" y="24"/>
                    <a:pt x="330" y="24"/>
                  </a:cubicBezTo>
                  <a:cubicBezTo>
                    <a:pt x="331" y="24"/>
                    <a:pt x="331" y="24"/>
                    <a:pt x="331" y="24"/>
                  </a:cubicBezTo>
                  <a:cubicBezTo>
                    <a:pt x="345" y="26"/>
                    <a:pt x="360" y="27"/>
                    <a:pt x="374" y="29"/>
                  </a:cubicBezTo>
                  <a:cubicBezTo>
                    <a:pt x="374" y="30"/>
                    <a:pt x="374" y="30"/>
                    <a:pt x="374" y="30"/>
                  </a:cubicBezTo>
                  <a:cubicBezTo>
                    <a:pt x="375" y="30"/>
                    <a:pt x="376" y="29"/>
                    <a:pt x="376" y="30"/>
                  </a:cubicBezTo>
                  <a:cubicBezTo>
                    <a:pt x="377" y="30"/>
                    <a:pt x="378" y="30"/>
                    <a:pt x="379" y="30"/>
                  </a:cubicBezTo>
                  <a:cubicBezTo>
                    <a:pt x="379" y="30"/>
                    <a:pt x="379" y="30"/>
                    <a:pt x="379" y="30"/>
                  </a:cubicBezTo>
                  <a:cubicBezTo>
                    <a:pt x="377" y="30"/>
                    <a:pt x="376" y="30"/>
                    <a:pt x="375" y="30"/>
                  </a:cubicBezTo>
                  <a:cubicBezTo>
                    <a:pt x="373" y="29"/>
                    <a:pt x="371" y="30"/>
                    <a:pt x="369" y="29"/>
                  </a:cubicBezTo>
                  <a:cubicBezTo>
                    <a:pt x="367" y="30"/>
                    <a:pt x="365" y="29"/>
                    <a:pt x="362" y="29"/>
                  </a:cubicBezTo>
                  <a:cubicBezTo>
                    <a:pt x="362" y="29"/>
                    <a:pt x="362" y="29"/>
                    <a:pt x="362" y="29"/>
                  </a:cubicBezTo>
                  <a:cubicBezTo>
                    <a:pt x="368" y="30"/>
                    <a:pt x="373" y="30"/>
                    <a:pt x="378" y="31"/>
                  </a:cubicBezTo>
                  <a:cubicBezTo>
                    <a:pt x="377" y="31"/>
                    <a:pt x="374" y="31"/>
                    <a:pt x="373" y="31"/>
                  </a:cubicBezTo>
                  <a:cubicBezTo>
                    <a:pt x="369" y="30"/>
                    <a:pt x="366" y="30"/>
                    <a:pt x="362" y="30"/>
                  </a:cubicBezTo>
                  <a:cubicBezTo>
                    <a:pt x="361" y="29"/>
                    <a:pt x="360" y="29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1" y="30"/>
                    <a:pt x="365" y="30"/>
                    <a:pt x="368" y="31"/>
                  </a:cubicBezTo>
                  <a:cubicBezTo>
                    <a:pt x="368" y="31"/>
                    <a:pt x="369" y="31"/>
                    <a:pt x="369" y="31"/>
                  </a:cubicBezTo>
                  <a:cubicBezTo>
                    <a:pt x="370" y="31"/>
                    <a:pt x="371" y="31"/>
                    <a:pt x="372" y="31"/>
                  </a:cubicBezTo>
                  <a:cubicBezTo>
                    <a:pt x="372" y="31"/>
                    <a:pt x="372" y="31"/>
                    <a:pt x="372" y="31"/>
                  </a:cubicBezTo>
                  <a:cubicBezTo>
                    <a:pt x="372" y="31"/>
                    <a:pt x="374" y="31"/>
                    <a:pt x="374" y="31"/>
                  </a:cubicBezTo>
                  <a:cubicBezTo>
                    <a:pt x="375" y="31"/>
                    <a:pt x="376" y="32"/>
                    <a:pt x="375" y="32"/>
                  </a:cubicBezTo>
                  <a:cubicBezTo>
                    <a:pt x="379" y="33"/>
                    <a:pt x="383" y="33"/>
                    <a:pt x="387" y="34"/>
                  </a:cubicBezTo>
                  <a:cubicBezTo>
                    <a:pt x="386" y="34"/>
                    <a:pt x="386" y="33"/>
                    <a:pt x="385" y="34"/>
                  </a:cubicBezTo>
                  <a:cubicBezTo>
                    <a:pt x="387" y="34"/>
                    <a:pt x="389" y="34"/>
                    <a:pt x="391" y="34"/>
                  </a:cubicBezTo>
                  <a:cubicBezTo>
                    <a:pt x="388" y="34"/>
                    <a:pt x="388" y="34"/>
                    <a:pt x="388" y="34"/>
                  </a:cubicBezTo>
                  <a:cubicBezTo>
                    <a:pt x="388" y="34"/>
                    <a:pt x="388" y="34"/>
                    <a:pt x="388" y="34"/>
                  </a:cubicBezTo>
                  <a:cubicBezTo>
                    <a:pt x="389" y="35"/>
                    <a:pt x="391" y="35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3" y="35"/>
                    <a:pt x="394" y="36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8" y="35"/>
                    <a:pt x="398" y="36"/>
                  </a:cubicBezTo>
                  <a:cubicBezTo>
                    <a:pt x="398" y="36"/>
                    <a:pt x="398" y="36"/>
                    <a:pt x="398" y="36"/>
                  </a:cubicBezTo>
                  <a:cubicBezTo>
                    <a:pt x="398" y="36"/>
                    <a:pt x="398" y="36"/>
                    <a:pt x="398" y="36"/>
                  </a:cubicBezTo>
                  <a:cubicBezTo>
                    <a:pt x="398" y="36"/>
                    <a:pt x="398" y="36"/>
                    <a:pt x="398" y="36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7" y="37"/>
                    <a:pt x="398" y="37"/>
                    <a:pt x="397" y="37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8" y="37"/>
                    <a:pt x="398" y="37"/>
                    <a:pt x="399" y="38"/>
                  </a:cubicBezTo>
                  <a:cubicBezTo>
                    <a:pt x="398" y="38"/>
                    <a:pt x="397" y="37"/>
                    <a:pt x="397" y="38"/>
                  </a:cubicBezTo>
                  <a:cubicBezTo>
                    <a:pt x="397" y="38"/>
                    <a:pt x="397" y="38"/>
                    <a:pt x="398" y="38"/>
                  </a:cubicBezTo>
                  <a:cubicBezTo>
                    <a:pt x="397" y="38"/>
                    <a:pt x="397" y="38"/>
                    <a:pt x="397" y="38"/>
                  </a:cubicBezTo>
                  <a:cubicBezTo>
                    <a:pt x="398" y="39"/>
                    <a:pt x="399" y="38"/>
                    <a:pt x="399" y="39"/>
                  </a:cubicBezTo>
                  <a:cubicBezTo>
                    <a:pt x="399" y="39"/>
                    <a:pt x="400" y="39"/>
                    <a:pt x="400" y="39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400" y="38"/>
                    <a:pt x="400" y="39"/>
                    <a:pt x="402" y="39"/>
                  </a:cubicBezTo>
                  <a:cubicBezTo>
                    <a:pt x="402" y="39"/>
                    <a:pt x="402" y="39"/>
                    <a:pt x="402" y="39"/>
                  </a:cubicBezTo>
                  <a:cubicBezTo>
                    <a:pt x="402" y="39"/>
                    <a:pt x="402" y="39"/>
                    <a:pt x="402" y="39"/>
                  </a:cubicBezTo>
                  <a:cubicBezTo>
                    <a:pt x="403" y="39"/>
                    <a:pt x="403" y="39"/>
                    <a:pt x="404" y="39"/>
                  </a:cubicBezTo>
                  <a:cubicBezTo>
                    <a:pt x="404" y="39"/>
                    <a:pt x="404" y="38"/>
                    <a:pt x="404" y="38"/>
                  </a:cubicBezTo>
                  <a:cubicBezTo>
                    <a:pt x="404" y="38"/>
                    <a:pt x="405" y="38"/>
                    <a:pt x="405" y="38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39"/>
                    <a:pt x="408" y="39"/>
                    <a:pt x="409" y="39"/>
                  </a:cubicBezTo>
                  <a:cubicBezTo>
                    <a:pt x="409" y="39"/>
                    <a:pt x="409" y="39"/>
                    <a:pt x="409" y="39"/>
                  </a:cubicBezTo>
                  <a:cubicBezTo>
                    <a:pt x="409" y="39"/>
                    <a:pt x="409" y="39"/>
                    <a:pt x="409" y="39"/>
                  </a:cubicBezTo>
                  <a:cubicBezTo>
                    <a:pt x="410" y="39"/>
                    <a:pt x="410" y="39"/>
                    <a:pt x="411" y="39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2" y="39"/>
                    <a:pt x="411" y="40"/>
                    <a:pt x="412" y="40"/>
                  </a:cubicBezTo>
                  <a:cubicBezTo>
                    <a:pt x="413" y="40"/>
                    <a:pt x="413" y="40"/>
                    <a:pt x="413" y="40"/>
                  </a:cubicBezTo>
                  <a:cubicBezTo>
                    <a:pt x="412" y="40"/>
                    <a:pt x="414" y="40"/>
                    <a:pt x="414" y="40"/>
                  </a:cubicBezTo>
                  <a:cubicBezTo>
                    <a:pt x="414" y="40"/>
                    <a:pt x="415" y="41"/>
                    <a:pt x="415" y="40"/>
                  </a:cubicBezTo>
                  <a:cubicBezTo>
                    <a:pt x="416" y="41"/>
                    <a:pt x="417" y="40"/>
                    <a:pt x="417" y="41"/>
                  </a:cubicBezTo>
                  <a:cubicBezTo>
                    <a:pt x="417" y="41"/>
                    <a:pt x="418" y="41"/>
                    <a:pt x="418" y="41"/>
                  </a:cubicBezTo>
                  <a:cubicBezTo>
                    <a:pt x="419" y="41"/>
                    <a:pt x="419" y="41"/>
                    <a:pt x="419" y="41"/>
                  </a:cubicBezTo>
                  <a:cubicBezTo>
                    <a:pt x="419" y="41"/>
                    <a:pt x="419" y="41"/>
                    <a:pt x="419" y="41"/>
                  </a:cubicBezTo>
                  <a:cubicBezTo>
                    <a:pt x="419" y="41"/>
                    <a:pt x="419" y="41"/>
                    <a:pt x="419" y="42"/>
                  </a:cubicBezTo>
                  <a:cubicBezTo>
                    <a:pt x="420" y="41"/>
                    <a:pt x="420" y="41"/>
                    <a:pt x="420" y="41"/>
                  </a:cubicBezTo>
                  <a:cubicBezTo>
                    <a:pt x="420" y="42"/>
                    <a:pt x="420" y="42"/>
                    <a:pt x="420" y="42"/>
                  </a:cubicBezTo>
                  <a:cubicBezTo>
                    <a:pt x="421" y="41"/>
                    <a:pt x="421" y="41"/>
                    <a:pt x="421" y="42"/>
                  </a:cubicBezTo>
                  <a:cubicBezTo>
                    <a:pt x="421" y="41"/>
                    <a:pt x="422" y="41"/>
                    <a:pt x="423" y="42"/>
                  </a:cubicBezTo>
                  <a:cubicBezTo>
                    <a:pt x="423" y="42"/>
                    <a:pt x="424" y="42"/>
                    <a:pt x="424" y="42"/>
                  </a:cubicBezTo>
                  <a:cubicBezTo>
                    <a:pt x="424" y="42"/>
                    <a:pt x="424" y="42"/>
                    <a:pt x="424" y="42"/>
                  </a:cubicBezTo>
                  <a:cubicBezTo>
                    <a:pt x="425" y="42"/>
                    <a:pt x="427" y="43"/>
                    <a:pt x="428" y="43"/>
                  </a:cubicBezTo>
                  <a:cubicBezTo>
                    <a:pt x="428" y="43"/>
                    <a:pt x="429" y="43"/>
                    <a:pt x="429" y="43"/>
                  </a:cubicBezTo>
                  <a:cubicBezTo>
                    <a:pt x="428" y="43"/>
                    <a:pt x="427" y="43"/>
                    <a:pt x="427" y="43"/>
                  </a:cubicBezTo>
                  <a:cubicBezTo>
                    <a:pt x="427" y="43"/>
                    <a:pt x="425" y="43"/>
                    <a:pt x="425" y="43"/>
                  </a:cubicBezTo>
                  <a:cubicBezTo>
                    <a:pt x="424" y="42"/>
                    <a:pt x="423" y="43"/>
                    <a:pt x="422" y="42"/>
                  </a:cubicBezTo>
                  <a:cubicBezTo>
                    <a:pt x="419" y="42"/>
                    <a:pt x="416" y="42"/>
                    <a:pt x="413" y="41"/>
                  </a:cubicBezTo>
                  <a:cubicBezTo>
                    <a:pt x="411" y="41"/>
                    <a:pt x="409" y="41"/>
                    <a:pt x="406" y="40"/>
                  </a:cubicBezTo>
                  <a:cubicBezTo>
                    <a:pt x="406" y="40"/>
                    <a:pt x="406" y="40"/>
                    <a:pt x="406" y="40"/>
                  </a:cubicBezTo>
                  <a:cubicBezTo>
                    <a:pt x="406" y="40"/>
                    <a:pt x="405" y="41"/>
                    <a:pt x="404" y="40"/>
                  </a:cubicBezTo>
                  <a:cubicBezTo>
                    <a:pt x="403" y="40"/>
                    <a:pt x="403" y="40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1" y="40"/>
                    <a:pt x="400" y="40"/>
                  </a:cubicBezTo>
                  <a:cubicBezTo>
                    <a:pt x="400" y="40"/>
                    <a:pt x="400" y="40"/>
                    <a:pt x="400" y="40"/>
                  </a:cubicBezTo>
                  <a:cubicBezTo>
                    <a:pt x="399" y="40"/>
                    <a:pt x="399" y="40"/>
                    <a:pt x="399" y="40"/>
                  </a:cubicBezTo>
                  <a:cubicBezTo>
                    <a:pt x="400" y="40"/>
                    <a:pt x="400" y="40"/>
                    <a:pt x="400" y="40"/>
                  </a:cubicBezTo>
                  <a:cubicBezTo>
                    <a:pt x="399" y="39"/>
                    <a:pt x="398" y="40"/>
                    <a:pt x="398" y="39"/>
                  </a:cubicBezTo>
                  <a:cubicBezTo>
                    <a:pt x="397" y="39"/>
                    <a:pt x="397" y="39"/>
                    <a:pt x="397" y="39"/>
                  </a:cubicBezTo>
                  <a:cubicBezTo>
                    <a:pt x="397" y="40"/>
                    <a:pt x="398" y="39"/>
                    <a:pt x="398" y="39"/>
                  </a:cubicBezTo>
                  <a:cubicBezTo>
                    <a:pt x="398" y="39"/>
                    <a:pt x="398" y="39"/>
                    <a:pt x="398" y="39"/>
                  </a:cubicBezTo>
                  <a:cubicBezTo>
                    <a:pt x="398" y="39"/>
                    <a:pt x="398" y="39"/>
                    <a:pt x="398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5" y="39"/>
                    <a:pt x="393" y="39"/>
                    <a:pt x="390" y="39"/>
                  </a:cubicBezTo>
                  <a:cubicBezTo>
                    <a:pt x="391" y="40"/>
                    <a:pt x="393" y="40"/>
                    <a:pt x="395" y="40"/>
                  </a:cubicBezTo>
                  <a:cubicBezTo>
                    <a:pt x="395" y="41"/>
                    <a:pt x="396" y="40"/>
                    <a:pt x="396" y="41"/>
                  </a:cubicBezTo>
                  <a:cubicBezTo>
                    <a:pt x="397" y="41"/>
                    <a:pt x="398" y="41"/>
                    <a:pt x="398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399" y="41"/>
                    <a:pt x="399" y="41"/>
                    <a:pt x="399" y="41"/>
                  </a:cubicBezTo>
                  <a:cubicBezTo>
                    <a:pt x="399" y="41"/>
                    <a:pt x="399" y="41"/>
                    <a:pt x="399" y="41"/>
                  </a:cubicBezTo>
                  <a:cubicBezTo>
                    <a:pt x="399" y="41"/>
                    <a:pt x="399" y="41"/>
                    <a:pt x="399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402" y="42"/>
                    <a:pt x="404" y="42"/>
                    <a:pt x="406" y="42"/>
                  </a:cubicBezTo>
                  <a:cubicBezTo>
                    <a:pt x="406" y="42"/>
                    <a:pt x="406" y="42"/>
                    <a:pt x="406" y="42"/>
                  </a:cubicBezTo>
                  <a:cubicBezTo>
                    <a:pt x="407" y="42"/>
                    <a:pt x="408" y="42"/>
                    <a:pt x="409" y="42"/>
                  </a:cubicBezTo>
                  <a:cubicBezTo>
                    <a:pt x="410" y="43"/>
                    <a:pt x="412" y="43"/>
                    <a:pt x="413" y="43"/>
                  </a:cubicBezTo>
                  <a:cubicBezTo>
                    <a:pt x="414" y="43"/>
                    <a:pt x="414" y="44"/>
                    <a:pt x="415" y="43"/>
                  </a:cubicBezTo>
                  <a:cubicBezTo>
                    <a:pt x="416" y="43"/>
                    <a:pt x="416" y="44"/>
                    <a:pt x="417" y="44"/>
                  </a:cubicBezTo>
                  <a:cubicBezTo>
                    <a:pt x="417" y="44"/>
                    <a:pt x="417" y="44"/>
                    <a:pt x="417" y="44"/>
                  </a:cubicBezTo>
                  <a:cubicBezTo>
                    <a:pt x="418" y="44"/>
                    <a:pt x="419" y="44"/>
                    <a:pt x="420" y="44"/>
                  </a:cubicBezTo>
                  <a:cubicBezTo>
                    <a:pt x="420" y="45"/>
                    <a:pt x="420" y="45"/>
                    <a:pt x="420" y="45"/>
                  </a:cubicBezTo>
                  <a:cubicBezTo>
                    <a:pt x="421" y="44"/>
                    <a:pt x="422" y="45"/>
                    <a:pt x="423" y="45"/>
                  </a:cubicBezTo>
                  <a:cubicBezTo>
                    <a:pt x="425" y="45"/>
                    <a:pt x="427" y="45"/>
                    <a:pt x="428" y="46"/>
                  </a:cubicBezTo>
                  <a:cubicBezTo>
                    <a:pt x="429" y="46"/>
                    <a:pt x="429" y="46"/>
                    <a:pt x="429" y="46"/>
                  </a:cubicBezTo>
                  <a:cubicBezTo>
                    <a:pt x="428" y="46"/>
                    <a:pt x="427" y="46"/>
                    <a:pt x="426" y="45"/>
                  </a:cubicBezTo>
                  <a:cubicBezTo>
                    <a:pt x="423" y="45"/>
                    <a:pt x="421" y="45"/>
                    <a:pt x="419" y="45"/>
                  </a:cubicBezTo>
                  <a:cubicBezTo>
                    <a:pt x="418" y="44"/>
                    <a:pt x="417" y="44"/>
                    <a:pt x="416" y="44"/>
                  </a:cubicBezTo>
                  <a:cubicBezTo>
                    <a:pt x="415" y="44"/>
                    <a:pt x="415" y="44"/>
                    <a:pt x="414" y="44"/>
                  </a:cubicBezTo>
                  <a:cubicBezTo>
                    <a:pt x="414" y="44"/>
                    <a:pt x="413" y="44"/>
                    <a:pt x="413" y="44"/>
                  </a:cubicBezTo>
                  <a:cubicBezTo>
                    <a:pt x="413" y="44"/>
                    <a:pt x="412" y="43"/>
                    <a:pt x="412" y="44"/>
                  </a:cubicBezTo>
                  <a:cubicBezTo>
                    <a:pt x="410" y="43"/>
                    <a:pt x="409" y="43"/>
                    <a:pt x="407" y="43"/>
                  </a:cubicBezTo>
                  <a:cubicBezTo>
                    <a:pt x="406" y="43"/>
                    <a:pt x="406" y="43"/>
                    <a:pt x="406" y="43"/>
                  </a:cubicBezTo>
                  <a:cubicBezTo>
                    <a:pt x="405" y="43"/>
                    <a:pt x="404" y="43"/>
                    <a:pt x="402" y="43"/>
                  </a:cubicBezTo>
                  <a:cubicBezTo>
                    <a:pt x="408" y="44"/>
                    <a:pt x="415" y="45"/>
                    <a:pt x="421" y="46"/>
                  </a:cubicBezTo>
                  <a:cubicBezTo>
                    <a:pt x="421" y="46"/>
                    <a:pt x="421" y="46"/>
                    <a:pt x="421" y="46"/>
                  </a:cubicBezTo>
                  <a:cubicBezTo>
                    <a:pt x="421" y="46"/>
                    <a:pt x="423" y="46"/>
                    <a:pt x="423" y="47"/>
                  </a:cubicBezTo>
                  <a:cubicBezTo>
                    <a:pt x="423" y="47"/>
                    <a:pt x="422" y="46"/>
                    <a:pt x="421" y="47"/>
                  </a:cubicBezTo>
                  <a:cubicBezTo>
                    <a:pt x="416" y="46"/>
                    <a:pt x="416" y="46"/>
                    <a:pt x="416" y="46"/>
                  </a:cubicBezTo>
                  <a:cubicBezTo>
                    <a:pt x="415" y="46"/>
                    <a:pt x="413" y="46"/>
                    <a:pt x="412" y="46"/>
                  </a:cubicBezTo>
                  <a:cubicBezTo>
                    <a:pt x="411" y="46"/>
                    <a:pt x="409" y="46"/>
                    <a:pt x="409" y="45"/>
                  </a:cubicBezTo>
                  <a:cubicBezTo>
                    <a:pt x="404" y="45"/>
                    <a:pt x="399" y="44"/>
                    <a:pt x="395" y="44"/>
                  </a:cubicBezTo>
                  <a:cubicBezTo>
                    <a:pt x="395" y="44"/>
                    <a:pt x="395" y="44"/>
                    <a:pt x="395" y="44"/>
                  </a:cubicBezTo>
                  <a:cubicBezTo>
                    <a:pt x="398" y="44"/>
                    <a:pt x="400" y="44"/>
                    <a:pt x="403" y="45"/>
                  </a:cubicBezTo>
                  <a:cubicBezTo>
                    <a:pt x="408" y="46"/>
                    <a:pt x="414" y="46"/>
                    <a:pt x="419" y="47"/>
                  </a:cubicBezTo>
                  <a:cubicBezTo>
                    <a:pt x="415" y="47"/>
                    <a:pt x="412" y="47"/>
                    <a:pt x="408" y="46"/>
                  </a:cubicBezTo>
                  <a:cubicBezTo>
                    <a:pt x="408" y="47"/>
                    <a:pt x="409" y="47"/>
                    <a:pt x="410" y="47"/>
                  </a:cubicBezTo>
                  <a:cubicBezTo>
                    <a:pt x="407" y="47"/>
                    <a:pt x="405" y="46"/>
                    <a:pt x="402" y="46"/>
                  </a:cubicBezTo>
                  <a:cubicBezTo>
                    <a:pt x="403" y="47"/>
                    <a:pt x="405" y="47"/>
                    <a:pt x="406" y="47"/>
                  </a:cubicBezTo>
                  <a:cubicBezTo>
                    <a:pt x="404" y="47"/>
                    <a:pt x="401" y="47"/>
                    <a:pt x="399" y="46"/>
                  </a:cubicBezTo>
                  <a:cubicBezTo>
                    <a:pt x="397" y="46"/>
                    <a:pt x="395" y="46"/>
                    <a:pt x="393" y="46"/>
                  </a:cubicBezTo>
                  <a:cubicBezTo>
                    <a:pt x="396" y="47"/>
                    <a:pt x="399" y="47"/>
                    <a:pt x="402" y="47"/>
                  </a:cubicBezTo>
                  <a:cubicBezTo>
                    <a:pt x="401" y="47"/>
                    <a:pt x="401" y="47"/>
                    <a:pt x="400" y="47"/>
                  </a:cubicBezTo>
                  <a:cubicBezTo>
                    <a:pt x="401" y="47"/>
                    <a:pt x="402" y="47"/>
                    <a:pt x="403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5" y="48"/>
                    <a:pt x="410" y="49"/>
                    <a:pt x="413" y="49"/>
                  </a:cubicBezTo>
                  <a:cubicBezTo>
                    <a:pt x="413" y="50"/>
                    <a:pt x="413" y="49"/>
                    <a:pt x="412" y="49"/>
                  </a:cubicBezTo>
                  <a:cubicBezTo>
                    <a:pt x="410" y="49"/>
                    <a:pt x="407" y="49"/>
                    <a:pt x="404" y="49"/>
                  </a:cubicBezTo>
                  <a:cubicBezTo>
                    <a:pt x="409" y="49"/>
                    <a:pt x="414" y="50"/>
                    <a:pt x="418" y="51"/>
                  </a:cubicBezTo>
                  <a:cubicBezTo>
                    <a:pt x="413" y="50"/>
                    <a:pt x="408" y="49"/>
                    <a:pt x="402" y="49"/>
                  </a:cubicBezTo>
                  <a:cubicBezTo>
                    <a:pt x="405" y="50"/>
                    <a:pt x="409" y="50"/>
                    <a:pt x="412" y="50"/>
                  </a:cubicBezTo>
                  <a:cubicBezTo>
                    <a:pt x="413" y="50"/>
                    <a:pt x="413" y="50"/>
                    <a:pt x="413" y="50"/>
                  </a:cubicBezTo>
                  <a:cubicBezTo>
                    <a:pt x="409" y="50"/>
                    <a:pt x="406" y="50"/>
                    <a:pt x="403" y="49"/>
                  </a:cubicBezTo>
                  <a:cubicBezTo>
                    <a:pt x="403" y="50"/>
                    <a:pt x="401" y="50"/>
                    <a:pt x="401" y="50"/>
                  </a:cubicBezTo>
                  <a:cubicBezTo>
                    <a:pt x="401" y="50"/>
                    <a:pt x="401" y="50"/>
                    <a:pt x="401" y="50"/>
                  </a:cubicBezTo>
                  <a:cubicBezTo>
                    <a:pt x="409" y="52"/>
                    <a:pt x="418" y="53"/>
                    <a:pt x="425" y="54"/>
                  </a:cubicBezTo>
                  <a:cubicBezTo>
                    <a:pt x="425" y="54"/>
                    <a:pt x="424" y="54"/>
                    <a:pt x="423" y="54"/>
                  </a:cubicBezTo>
                  <a:cubicBezTo>
                    <a:pt x="420" y="54"/>
                    <a:pt x="417" y="53"/>
                    <a:pt x="414" y="53"/>
                  </a:cubicBezTo>
                  <a:cubicBezTo>
                    <a:pt x="416" y="54"/>
                    <a:pt x="416" y="54"/>
                    <a:pt x="416" y="54"/>
                  </a:cubicBezTo>
                  <a:cubicBezTo>
                    <a:pt x="415" y="54"/>
                    <a:pt x="414" y="53"/>
                    <a:pt x="412" y="53"/>
                  </a:cubicBezTo>
                  <a:cubicBezTo>
                    <a:pt x="412" y="53"/>
                    <a:pt x="413" y="54"/>
                    <a:pt x="413" y="54"/>
                  </a:cubicBezTo>
                  <a:cubicBezTo>
                    <a:pt x="413" y="54"/>
                    <a:pt x="413" y="54"/>
                    <a:pt x="413" y="54"/>
                  </a:cubicBezTo>
                  <a:cubicBezTo>
                    <a:pt x="413" y="54"/>
                    <a:pt x="412" y="54"/>
                    <a:pt x="412" y="54"/>
                  </a:cubicBezTo>
                  <a:cubicBezTo>
                    <a:pt x="413" y="54"/>
                    <a:pt x="413" y="54"/>
                    <a:pt x="413" y="54"/>
                  </a:cubicBezTo>
                  <a:cubicBezTo>
                    <a:pt x="419" y="55"/>
                    <a:pt x="426" y="56"/>
                    <a:pt x="432" y="57"/>
                  </a:cubicBezTo>
                  <a:cubicBezTo>
                    <a:pt x="432" y="57"/>
                    <a:pt x="432" y="57"/>
                    <a:pt x="433" y="57"/>
                  </a:cubicBezTo>
                  <a:cubicBezTo>
                    <a:pt x="430" y="58"/>
                    <a:pt x="428" y="57"/>
                    <a:pt x="426" y="57"/>
                  </a:cubicBezTo>
                  <a:cubicBezTo>
                    <a:pt x="426" y="57"/>
                    <a:pt x="426" y="57"/>
                    <a:pt x="426" y="57"/>
                  </a:cubicBezTo>
                  <a:cubicBezTo>
                    <a:pt x="427" y="58"/>
                    <a:pt x="429" y="58"/>
                    <a:pt x="431" y="58"/>
                  </a:cubicBezTo>
                  <a:cubicBezTo>
                    <a:pt x="429" y="58"/>
                    <a:pt x="427" y="58"/>
                    <a:pt x="425" y="58"/>
                  </a:cubicBezTo>
                  <a:cubicBezTo>
                    <a:pt x="424" y="58"/>
                    <a:pt x="425" y="58"/>
                    <a:pt x="426" y="58"/>
                  </a:cubicBezTo>
                  <a:cubicBezTo>
                    <a:pt x="425" y="58"/>
                    <a:pt x="425" y="58"/>
                    <a:pt x="425" y="58"/>
                  </a:cubicBezTo>
                  <a:cubicBezTo>
                    <a:pt x="426" y="59"/>
                    <a:pt x="426" y="59"/>
                    <a:pt x="426" y="59"/>
                  </a:cubicBezTo>
                  <a:cubicBezTo>
                    <a:pt x="426" y="59"/>
                    <a:pt x="426" y="59"/>
                    <a:pt x="425" y="59"/>
                  </a:cubicBezTo>
                  <a:cubicBezTo>
                    <a:pt x="427" y="60"/>
                    <a:pt x="430" y="59"/>
                    <a:pt x="431" y="60"/>
                  </a:cubicBezTo>
                  <a:cubicBezTo>
                    <a:pt x="428" y="61"/>
                    <a:pt x="425" y="60"/>
                    <a:pt x="423" y="61"/>
                  </a:cubicBezTo>
                  <a:cubicBezTo>
                    <a:pt x="422" y="61"/>
                    <a:pt x="423" y="61"/>
                    <a:pt x="423" y="61"/>
                  </a:cubicBezTo>
                  <a:cubicBezTo>
                    <a:pt x="426" y="62"/>
                    <a:pt x="429" y="62"/>
                    <a:pt x="431" y="63"/>
                  </a:cubicBezTo>
                  <a:cubicBezTo>
                    <a:pt x="430" y="63"/>
                    <a:pt x="429" y="63"/>
                    <a:pt x="428" y="63"/>
                  </a:cubicBezTo>
                  <a:cubicBezTo>
                    <a:pt x="428" y="64"/>
                    <a:pt x="430" y="64"/>
                    <a:pt x="431" y="65"/>
                  </a:cubicBezTo>
                  <a:cubicBezTo>
                    <a:pt x="431" y="65"/>
                    <a:pt x="431" y="65"/>
                    <a:pt x="432" y="65"/>
                  </a:cubicBezTo>
                  <a:cubicBezTo>
                    <a:pt x="430" y="65"/>
                    <a:pt x="433" y="65"/>
                    <a:pt x="432" y="66"/>
                  </a:cubicBezTo>
                  <a:cubicBezTo>
                    <a:pt x="430" y="66"/>
                    <a:pt x="428" y="67"/>
                    <a:pt x="427" y="68"/>
                  </a:cubicBezTo>
                  <a:cubicBezTo>
                    <a:pt x="429" y="68"/>
                    <a:pt x="430" y="68"/>
                    <a:pt x="431" y="68"/>
                  </a:cubicBezTo>
                  <a:cubicBezTo>
                    <a:pt x="426" y="68"/>
                    <a:pt x="426" y="68"/>
                    <a:pt x="426" y="68"/>
                  </a:cubicBezTo>
                  <a:cubicBezTo>
                    <a:pt x="426" y="69"/>
                    <a:pt x="425" y="68"/>
                    <a:pt x="424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4" y="69"/>
                    <a:pt x="421" y="69"/>
                    <a:pt x="419" y="69"/>
                  </a:cubicBezTo>
                  <a:cubicBezTo>
                    <a:pt x="420" y="69"/>
                    <a:pt x="421" y="69"/>
                    <a:pt x="422" y="69"/>
                  </a:cubicBezTo>
                  <a:cubicBezTo>
                    <a:pt x="422" y="70"/>
                    <a:pt x="421" y="69"/>
                    <a:pt x="420" y="70"/>
                  </a:cubicBezTo>
                  <a:cubicBezTo>
                    <a:pt x="423" y="70"/>
                    <a:pt x="427" y="70"/>
                    <a:pt x="430" y="70"/>
                  </a:cubicBezTo>
                  <a:cubicBezTo>
                    <a:pt x="430" y="70"/>
                    <a:pt x="430" y="70"/>
                    <a:pt x="430" y="70"/>
                  </a:cubicBezTo>
                  <a:cubicBezTo>
                    <a:pt x="430" y="70"/>
                    <a:pt x="430" y="70"/>
                    <a:pt x="430" y="70"/>
                  </a:cubicBezTo>
                  <a:cubicBezTo>
                    <a:pt x="429" y="71"/>
                    <a:pt x="428" y="71"/>
                    <a:pt x="426" y="71"/>
                  </a:cubicBezTo>
                  <a:cubicBezTo>
                    <a:pt x="423" y="71"/>
                    <a:pt x="420" y="71"/>
                    <a:pt x="417" y="72"/>
                  </a:cubicBezTo>
                  <a:cubicBezTo>
                    <a:pt x="416" y="71"/>
                    <a:pt x="416" y="72"/>
                    <a:pt x="415" y="72"/>
                  </a:cubicBezTo>
                  <a:cubicBezTo>
                    <a:pt x="415" y="72"/>
                    <a:pt x="417" y="72"/>
                    <a:pt x="418" y="72"/>
                  </a:cubicBezTo>
                  <a:cubicBezTo>
                    <a:pt x="418" y="72"/>
                    <a:pt x="418" y="72"/>
                    <a:pt x="418" y="72"/>
                  </a:cubicBezTo>
                  <a:cubicBezTo>
                    <a:pt x="429" y="72"/>
                    <a:pt x="429" y="72"/>
                    <a:pt x="429" y="72"/>
                  </a:cubicBezTo>
                  <a:cubicBezTo>
                    <a:pt x="429" y="72"/>
                    <a:pt x="429" y="72"/>
                    <a:pt x="429" y="72"/>
                  </a:cubicBezTo>
                  <a:cubicBezTo>
                    <a:pt x="429" y="72"/>
                    <a:pt x="429" y="72"/>
                    <a:pt x="429" y="72"/>
                  </a:cubicBezTo>
                  <a:cubicBezTo>
                    <a:pt x="425" y="72"/>
                    <a:pt x="420" y="73"/>
                    <a:pt x="416" y="73"/>
                  </a:cubicBezTo>
                  <a:cubicBezTo>
                    <a:pt x="416" y="73"/>
                    <a:pt x="414" y="73"/>
                    <a:pt x="414" y="73"/>
                  </a:cubicBezTo>
                  <a:cubicBezTo>
                    <a:pt x="418" y="74"/>
                    <a:pt x="422" y="74"/>
                    <a:pt x="426" y="74"/>
                  </a:cubicBezTo>
                  <a:cubicBezTo>
                    <a:pt x="423" y="74"/>
                    <a:pt x="420" y="74"/>
                    <a:pt x="416" y="74"/>
                  </a:cubicBezTo>
                  <a:cubicBezTo>
                    <a:pt x="415" y="74"/>
                    <a:pt x="415" y="74"/>
                    <a:pt x="415" y="74"/>
                  </a:cubicBezTo>
                  <a:cubicBezTo>
                    <a:pt x="416" y="75"/>
                    <a:pt x="417" y="75"/>
                    <a:pt x="418" y="75"/>
                  </a:cubicBezTo>
                  <a:cubicBezTo>
                    <a:pt x="417" y="75"/>
                    <a:pt x="416" y="75"/>
                    <a:pt x="415" y="75"/>
                  </a:cubicBezTo>
                  <a:cubicBezTo>
                    <a:pt x="416" y="75"/>
                    <a:pt x="417" y="75"/>
                    <a:pt x="418" y="75"/>
                  </a:cubicBezTo>
                  <a:cubicBezTo>
                    <a:pt x="420" y="75"/>
                    <a:pt x="422" y="75"/>
                    <a:pt x="424" y="75"/>
                  </a:cubicBezTo>
                  <a:cubicBezTo>
                    <a:pt x="422" y="76"/>
                    <a:pt x="421" y="76"/>
                    <a:pt x="420" y="76"/>
                  </a:cubicBezTo>
                  <a:cubicBezTo>
                    <a:pt x="421" y="77"/>
                    <a:pt x="423" y="76"/>
                    <a:pt x="425" y="76"/>
                  </a:cubicBezTo>
                  <a:cubicBezTo>
                    <a:pt x="422" y="77"/>
                    <a:pt x="419" y="77"/>
                    <a:pt x="417" y="77"/>
                  </a:cubicBezTo>
                  <a:cubicBezTo>
                    <a:pt x="418" y="78"/>
                    <a:pt x="419" y="77"/>
                    <a:pt x="420" y="78"/>
                  </a:cubicBezTo>
                  <a:cubicBezTo>
                    <a:pt x="419" y="78"/>
                    <a:pt x="418" y="78"/>
                    <a:pt x="416" y="78"/>
                  </a:cubicBezTo>
                  <a:cubicBezTo>
                    <a:pt x="419" y="78"/>
                    <a:pt x="422" y="78"/>
                    <a:pt x="424" y="78"/>
                  </a:cubicBezTo>
                  <a:cubicBezTo>
                    <a:pt x="422" y="79"/>
                    <a:pt x="420" y="79"/>
                    <a:pt x="417" y="79"/>
                  </a:cubicBezTo>
                  <a:cubicBezTo>
                    <a:pt x="416" y="79"/>
                    <a:pt x="416" y="79"/>
                    <a:pt x="416" y="79"/>
                  </a:cubicBezTo>
                  <a:cubicBezTo>
                    <a:pt x="418" y="80"/>
                    <a:pt x="420" y="79"/>
                    <a:pt x="421" y="79"/>
                  </a:cubicBezTo>
                  <a:cubicBezTo>
                    <a:pt x="420" y="80"/>
                    <a:pt x="417" y="80"/>
                    <a:pt x="415" y="80"/>
                  </a:cubicBezTo>
                  <a:cubicBezTo>
                    <a:pt x="417" y="81"/>
                    <a:pt x="419" y="81"/>
                    <a:pt x="421" y="81"/>
                  </a:cubicBezTo>
                  <a:cubicBezTo>
                    <a:pt x="421" y="81"/>
                    <a:pt x="422" y="81"/>
                    <a:pt x="421" y="81"/>
                  </a:cubicBezTo>
                  <a:cubicBezTo>
                    <a:pt x="419" y="82"/>
                    <a:pt x="417" y="81"/>
                    <a:pt x="415" y="82"/>
                  </a:cubicBezTo>
                  <a:cubicBezTo>
                    <a:pt x="416" y="82"/>
                    <a:pt x="418" y="82"/>
                    <a:pt x="420" y="82"/>
                  </a:cubicBezTo>
                  <a:cubicBezTo>
                    <a:pt x="420" y="82"/>
                    <a:pt x="419" y="82"/>
                    <a:pt x="418" y="82"/>
                  </a:cubicBezTo>
                  <a:cubicBezTo>
                    <a:pt x="418" y="83"/>
                    <a:pt x="420" y="82"/>
                    <a:pt x="420" y="83"/>
                  </a:cubicBezTo>
                  <a:cubicBezTo>
                    <a:pt x="417" y="84"/>
                    <a:pt x="413" y="84"/>
                    <a:pt x="410" y="85"/>
                  </a:cubicBezTo>
                  <a:cubicBezTo>
                    <a:pt x="407" y="85"/>
                    <a:pt x="404" y="86"/>
                    <a:pt x="400" y="87"/>
                  </a:cubicBezTo>
                  <a:cubicBezTo>
                    <a:pt x="400" y="87"/>
                    <a:pt x="400" y="87"/>
                    <a:pt x="400" y="87"/>
                  </a:cubicBezTo>
                  <a:cubicBezTo>
                    <a:pt x="400" y="87"/>
                    <a:pt x="401" y="87"/>
                    <a:pt x="401" y="87"/>
                  </a:cubicBezTo>
                  <a:cubicBezTo>
                    <a:pt x="398" y="88"/>
                    <a:pt x="395" y="88"/>
                    <a:pt x="392" y="88"/>
                  </a:cubicBezTo>
                  <a:cubicBezTo>
                    <a:pt x="392" y="89"/>
                    <a:pt x="392" y="89"/>
                    <a:pt x="392" y="89"/>
                  </a:cubicBezTo>
                  <a:cubicBezTo>
                    <a:pt x="398" y="89"/>
                    <a:pt x="398" y="89"/>
                    <a:pt x="398" y="89"/>
                  </a:cubicBezTo>
                  <a:cubicBezTo>
                    <a:pt x="393" y="89"/>
                    <a:pt x="388" y="89"/>
                    <a:pt x="384" y="89"/>
                  </a:cubicBezTo>
                  <a:cubicBezTo>
                    <a:pt x="383" y="90"/>
                    <a:pt x="383" y="90"/>
                    <a:pt x="383" y="90"/>
                  </a:cubicBezTo>
                  <a:cubicBezTo>
                    <a:pt x="385" y="91"/>
                    <a:pt x="386" y="90"/>
                    <a:pt x="388" y="90"/>
                  </a:cubicBezTo>
                  <a:cubicBezTo>
                    <a:pt x="387" y="90"/>
                    <a:pt x="386" y="90"/>
                    <a:pt x="387" y="91"/>
                  </a:cubicBezTo>
                  <a:cubicBezTo>
                    <a:pt x="389" y="91"/>
                    <a:pt x="391" y="90"/>
                    <a:pt x="394" y="91"/>
                  </a:cubicBezTo>
                  <a:cubicBezTo>
                    <a:pt x="397" y="90"/>
                    <a:pt x="397" y="90"/>
                    <a:pt x="397" y="90"/>
                  </a:cubicBezTo>
                  <a:cubicBezTo>
                    <a:pt x="397" y="91"/>
                    <a:pt x="397" y="91"/>
                    <a:pt x="397" y="91"/>
                  </a:cubicBezTo>
                  <a:cubicBezTo>
                    <a:pt x="394" y="91"/>
                    <a:pt x="392" y="91"/>
                    <a:pt x="389" y="91"/>
                  </a:cubicBezTo>
                  <a:cubicBezTo>
                    <a:pt x="388" y="92"/>
                    <a:pt x="389" y="92"/>
                    <a:pt x="389" y="92"/>
                  </a:cubicBezTo>
                  <a:cubicBezTo>
                    <a:pt x="390" y="92"/>
                    <a:pt x="391" y="92"/>
                    <a:pt x="392" y="92"/>
                  </a:cubicBezTo>
                  <a:cubicBezTo>
                    <a:pt x="393" y="92"/>
                    <a:pt x="394" y="91"/>
                    <a:pt x="395" y="92"/>
                  </a:cubicBezTo>
                  <a:cubicBezTo>
                    <a:pt x="393" y="92"/>
                    <a:pt x="392" y="92"/>
                    <a:pt x="391" y="92"/>
                  </a:cubicBezTo>
                  <a:cubicBezTo>
                    <a:pt x="392" y="93"/>
                    <a:pt x="392" y="93"/>
                    <a:pt x="392" y="93"/>
                  </a:cubicBezTo>
                  <a:cubicBezTo>
                    <a:pt x="394" y="93"/>
                    <a:pt x="396" y="93"/>
                    <a:pt x="398" y="93"/>
                  </a:cubicBezTo>
                  <a:cubicBezTo>
                    <a:pt x="398" y="93"/>
                    <a:pt x="397" y="93"/>
                    <a:pt x="396" y="94"/>
                  </a:cubicBezTo>
                  <a:cubicBezTo>
                    <a:pt x="396" y="94"/>
                    <a:pt x="397" y="94"/>
                    <a:pt x="397" y="95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8" y="95"/>
                    <a:pt x="399" y="96"/>
                    <a:pt x="401" y="96"/>
                  </a:cubicBezTo>
                  <a:cubicBezTo>
                    <a:pt x="401" y="96"/>
                    <a:pt x="401" y="96"/>
                    <a:pt x="401" y="96"/>
                  </a:cubicBezTo>
                  <a:cubicBezTo>
                    <a:pt x="398" y="96"/>
                    <a:pt x="395" y="96"/>
                    <a:pt x="391" y="97"/>
                  </a:cubicBezTo>
                  <a:cubicBezTo>
                    <a:pt x="391" y="97"/>
                    <a:pt x="391" y="97"/>
                    <a:pt x="390" y="97"/>
                  </a:cubicBezTo>
                  <a:cubicBezTo>
                    <a:pt x="392" y="97"/>
                    <a:pt x="393" y="97"/>
                    <a:pt x="395" y="97"/>
                  </a:cubicBezTo>
                  <a:cubicBezTo>
                    <a:pt x="393" y="98"/>
                    <a:pt x="396" y="98"/>
                    <a:pt x="397" y="98"/>
                  </a:cubicBezTo>
                  <a:cubicBezTo>
                    <a:pt x="399" y="99"/>
                    <a:pt x="401" y="98"/>
                    <a:pt x="402" y="99"/>
                  </a:cubicBezTo>
                  <a:cubicBezTo>
                    <a:pt x="399" y="99"/>
                    <a:pt x="396" y="99"/>
                    <a:pt x="393" y="99"/>
                  </a:cubicBezTo>
                  <a:cubicBezTo>
                    <a:pt x="392" y="99"/>
                    <a:pt x="392" y="99"/>
                    <a:pt x="391" y="99"/>
                  </a:cubicBezTo>
                  <a:cubicBezTo>
                    <a:pt x="393" y="100"/>
                    <a:pt x="396" y="100"/>
                    <a:pt x="398" y="100"/>
                  </a:cubicBezTo>
                  <a:cubicBezTo>
                    <a:pt x="398" y="100"/>
                    <a:pt x="397" y="100"/>
                    <a:pt x="397" y="101"/>
                  </a:cubicBezTo>
                  <a:cubicBezTo>
                    <a:pt x="400" y="101"/>
                    <a:pt x="401" y="101"/>
                    <a:pt x="403" y="102"/>
                  </a:cubicBezTo>
                  <a:cubicBezTo>
                    <a:pt x="402" y="102"/>
                    <a:pt x="401" y="101"/>
                    <a:pt x="399" y="101"/>
                  </a:cubicBezTo>
                  <a:cubicBezTo>
                    <a:pt x="395" y="101"/>
                    <a:pt x="391" y="100"/>
                    <a:pt x="387" y="100"/>
                  </a:cubicBezTo>
                  <a:cubicBezTo>
                    <a:pt x="387" y="100"/>
                    <a:pt x="387" y="100"/>
                    <a:pt x="387" y="101"/>
                  </a:cubicBezTo>
                  <a:cubicBezTo>
                    <a:pt x="393" y="101"/>
                    <a:pt x="398" y="101"/>
                    <a:pt x="403" y="103"/>
                  </a:cubicBezTo>
                  <a:cubicBezTo>
                    <a:pt x="406" y="103"/>
                    <a:pt x="406" y="103"/>
                    <a:pt x="406" y="103"/>
                  </a:cubicBezTo>
                  <a:cubicBezTo>
                    <a:pt x="406" y="103"/>
                    <a:pt x="406" y="103"/>
                    <a:pt x="406" y="103"/>
                  </a:cubicBezTo>
                  <a:cubicBezTo>
                    <a:pt x="398" y="102"/>
                    <a:pt x="389" y="102"/>
                    <a:pt x="381" y="101"/>
                  </a:cubicBezTo>
                  <a:cubicBezTo>
                    <a:pt x="380" y="101"/>
                    <a:pt x="380" y="101"/>
                    <a:pt x="380" y="101"/>
                  </a:cubicBezTo>
                  <a:cubicBezTo>
                    <a:pt x="387" y="102"/>
                    <a:pt x="395" y="103"/>
                    <a:pt x="401" y="104"/>
                  </a:cubicBezTo>
                  <a:cubicBezTo>
                    <a:pt x="393" y="103"/>
                    <a:pt x="385" y="103"/>
                    <a:pt x="377" y="102"/>
                  </a:cubicBezTo>
                  <a:cubicBezTo>
                    <a:pt x="374" y="102"/>
                    <a:pt x="374" y="102"/>
                    <a:pt x="374" y="102"/>
                  </a:cubicBezTo>
                  <a:cubicBezTo>
                    <a:pt x="383" y="103"/>
                    <a:pt x="393" y="103"/>
                    <a:pt x="402" y="106"/>
                  </a:cubicBezTo>
                  <a:cubicBezTo>
                    <a:pt x="403" y="106"/>
                    <a:pt x="403" y="106"/>
                    <a:pt x="403" y="106"/>
                  </a:cubicBezTo>
                  <a:cubicBezTo>
                    <a:pt x="398" y="105"/>
                    <a:pt x="392" y="105"/>
                    <a:pt x="386" y="104"/>
                  </a:cubicBezTo>
                  <a:cubicBezTo>
                    <a:pt x="386" y="104"/>
                    <a:pt x="386" y="104"/>
                    <a:pt x="386" y="104"/>
                  </a:cubicBezTo>
                  <a:cubicBezTo>
                    <a:pt x="387" y="105"/>
                    <a:pt x="389" y="105"/>
                    <a:pt x="390" y="105"/>
                  </a:cubicBezTo>
                  <a:cubicBezTo>
                    <a:pt x="384" y="105"/>
                    <a:pt x="378" y="104"/>
                    <a:pt x="372" y="104"/>
                  </a:cubicBezTo>
                  <a:cubicBezTo>
                    <a:pt x="372" y="104"/>
                    <a:pt x="371" y="104"/>
                    <a:pt x="371" y="104"/>
                  </a:cubicBezTo>
                  <a:cubicBezTo>
                    <a:pt x="366" y="104"/>
                    <a:pt x="366" y="104"/>
                    <a:pt x="366" y="104"/>
                  </a:cubicBezTo>
                  <a:cubicBezTo>
                    <a:pt x="366" y="104"/>
                    <a:pt x="366" y="104"/>
                    <a:pt x="366" y="104"/>
                  </a:cubicBezTo>
                  <a:cubicBezTo>
                    <a:pt x="377" y="106"/>
                    <a:pt x="389" y="106"/>
                    <a:pt x="401" y="108"/>
                  </a:cubicBezTo>
                  <a:cubicBezTo>
                    <a:pt x="403" y="109"/>
                    <a:pt x="405" y="109"/>
                    <a:pt x="408" y="109"/>
                  </a:cubicBezTo>
                  <a:cubicBezTo>
                    <a:pt x="412" y="110"/>
                    <a:pt x="416" y="110"/>
                    <a:pt x="420" y="110"/>
                  </a:cubicBezTo>
                  <a:cubicBezTo>
                    <a:pt x="420" y="111"/>
                    <a:pt x="419" y="110"/>
                    <a:pt x="418" y="111"/>
                  </a:cubicBezTo>
                  <a:cubicBezTo>
                    <a:pt x="418" y="111"/>
                    <a:pt x="417" y="111"/>
                    <a:pt x="417" y="111"/>
                  </a:cubicBezTo>
                  <a:cubicBezTo>
                    <a:pt x="418" y="111"/>
                    <a:pt x="419" y="112"/>
                    <a:pt x="421" y="112"/>
                  </a:cubicBezTo>
                  <a:cubicBezTo>
                    <a:pt x="422" y="112"/>
                    <a:pt x="423" y="112"/>
                    <a:pt x="424" y="113"/>
                  </a:cubicBezTo>
                  <a:cubicBezTo>
                    <a:pt x="422" y="113"/>
                    <a:pt x="422" y="113"/>
                    <a:pt x="422" y="113"/>
                  </a:cubicBezTo>
                  <a:cubicBezTo>
                    <a:pt x="417" y="113"/>
                    <a:pt x="411" y="112"/>
                    <a:pt x="406" y="113"/>
                  </a:cubicBezTo>
                  <a:cubicBezTo>
                    <a:pt x="405" y="113"/>
                    <a:pt x="403" y="113"/>
                    <a:pt x="402" y="113"/>
                  </a:cubicBezTo>
                  <a:cubicBezTo>
                    <a:pt x="403" y="113"/>
                    <a:pt x="403" y="113"/>
                    <a:pt x="403" y="113"/>
                  </a:cubicBezTo>
                  <a:cubicBezTo>
                    <a:pt x="409" y="114"/>
                    <a:pt x="414" y="114"/>
                    <a:pt x="421" y="115"/>
                  </a:cubicBezTo>
                  <a:cubicBezTo>
                    <a:pt x="422" y="115"/>
                    <a:pt x="422" y="115"/>
                    <a:pt x="422" y="115"/>
                  </a:cubicBezTo>
                  <a:cubicBezTo>
                    <a:pt x="421" y="115"/>
                    <a:pt x="421" y="115"/>
                    <a:pt x="421" y="115"/>
                  </a:cubicBezTo>
                  <a:cubicBezTo>
                    <a:pt x="415" y="115"/>
                    <a:pt x="415" y="115"/>
                    <a:pt x="415" y="115"/>
                  </a:cubicBezTo>
                  <a:cubicBezTo>
                    <a:pt x="414" y="116"/>
                    <a:pt x="414" y="116"/>
                    <a:pt x="414" y="116"/>
                  </a:cubicBezTo>
                  <a:cubicBezTo>
                    <a:pt x="416" y="116"/>
                    <a:pt x="418" y="116"/>
                    <a:pt x="419" y="116"/>
                  </a:cubicBezTo>
                  <a:cubicBezTo>
                    <a:pt x="419" y="116"/>
                    <a:pt x="420" y="116"/>
                    <a:pt x="419" y="117"/>
                  </a:cubicBezTo>
                  <a:cubicBezTo>
                    <a:pt x="420" y="117"/>
                    <a:pt x="420" y="117"/>
                    <a:pt x="421" y="117"/>
                  </a:cubicBezTo>
                  <a:cubicBezTo>
                    <a:pt x="418" y="117"/>
                    <a:pt x="414" y="117"/>
                    <a:pt x="411" y="117"/>
                  </a:cubicBezTo>
                  <a:cubicBezTo>
                    <a:pt x="414" y="118"/>
                    <a:pt x="418" y="117"/>
                    <a:pt x="421" y="118"/>
                  </a:cubicBezTo>
                  <a:cubicBezTo>
                    <a:pt x="419" y="118"/>
                    <a:pt x="418" y="118"/>
                    <a:pt x="417" y="118"/>
                  </a:cubicBezTo>
                  <a:cubicBezTo>
                    <a:pt x="417" y="118"/>
                    <a:pt x="418" y="118"/>
                    <a:pt x="419" y="118"/>
                  </a:cubicBezTo>
                  <a:cubicBezTo>
                    <a:pt x="417" y="119"/>
                    <a:pt x="416" y="118"/>
                    <a:pt x="414" y="119"/>
                  </a:cubicBezTo>
                  <a:cubicBezTo>
                    <a:pt x="410" y="119"/>
                    <a:pt x="404" y="119"/>
                    <a:pt x="400" y="119"/>
                  </a:cubicBezTo>
                  <a:cubicBezTo>
                    <a:pt x="400" y="119"/>
                    <a:pt x="400" y="119"/>
                    <a:pt x="400" y="119"/>
                  </a:cubicBezTo>
                  <a:cubicBezTo>
                    <a:pt x="405" y="120"/>
                    <a:pt x="411" y="120"/>
                    <a:pt x="416" y="120"/>
                  </a:cubicBezTo>
                  <a:cubicBezTo>
                    <a:pt x="416" y="120"/>
                    <a:pt x="417" y="120"/>
                    <a:pt x="417" y="120"/>
                  </a:cubicBezTo>
                  <a:cubicBezTo>
                    <a:pt x="416" y="120"/>
                    <a:pt x="415" y="120"/>
                    <a:pt x="414" y="121"/>
                  </a:cubicBezTo>
                  <a:cubicBezTo>
                    <a:pt x="412" y="121"/>
                    <a:pt x="412" y="121"/>
                    <a:pt x="412" y="121"/>
                  </a:cubicBezTo>
                  <a:cubicBezTo>
                    <a:pt x="412" y="121"/>
                    <a:pt x="412" y="121"/>
                    <a:pt x="412" y="121"/>
                  </a:cubicBezTo>
                  <a:cubicBezTo>
                    <a:pt x="411" y="121"/>
                    <a:pt x="410" y="121"/>
                    <a:pt x="409" y="121"/>
                  </a:cubicBezTo>
                  <a:cubicBezTo>
                    <a:pt x="410" y="121"/>
                    <a:pt x="412" y="121"/>
                    <a:pt x="414" y="121"/>
                  </a:cubicBezTo>
                  <a:cubicBezTo>
                    <a:pt x="411" y="122"/>
                    <a:pt x="406" y="121"/>
                    <a:pt x="403" y="121"/>
                  </a:cubicBezTo>
                  <a:cubicBezTo>
                    <a:pt x="402" y="121"/>
                    <a:pt x="402" y="121"/>
                    <a:pt x="401" y="121"/>
                  </a:cubicBezTo>
                  <a:cubicBezTo>
                    <a:pt x="406" y="122"/>
                    <a:pt x="409" y="123"/>
                    <a:pt x="414" y="122"/>
                  </a:cubicBezTo>
                  <a:cubicBezTo>
                    <a:pt x="414" y="122"/>
                    <a:pt x="414" y="122"/>
                    <a:pt x="414" y="122"/>
                  </a:cubicBezTo>
                  <a:cubicBezTo>
                    <a:pt x="413" y="122"/>
                    <a:pt x="413" y="122"/>
                    <a:pt x="413" y="122"/>
                  </a:cubicBezTo>
                  <a:cubicBezTo>
                    <a:pt x="413" y="123"/>
                    <a:pt x="413" y="123"/>
                    <a:pt x="413" y="123"/>
                  </a:cubicBezTo>
                  <a:cubicBezTo>
                    <a:pt x="412" y="123"/>
                    <a:pt x="412" y="123"/>
                    <a:pt x="412" y="123"/>
                  </a:cubicBezTo>
                  <a:cubicBezTo>
                    <a:pt x="414" y="123"/>
                    <a:pt x="415" y="123"/>
                    <a:pt x="416" y="123"/>
                  </a:cubicBezTo>
                  <a:cubicBezTo>
                    <a:pt x="413" y="124"/>
                    <a:pt x="409" y="123"/>
                    <a:pt x="405" y="124"/>
                  </a:cubicBezTo>
                  <a:cubicBezTo>
                    <a:pt x="404" y="124"/>
                    <a:pt x="403" y="124"/>
                    <a:pt x="402" y="124"/>
                  </a:cubicBezTo>
                  <a:cubicBezTo>
                    <a:pt x="406" y="125"/>
                    <a:pt x="411" y="125"/>
                    <a:pt x="415" y="125"/>
                  </a:cubicBezTo>
                  <a:cubicBezTo>
                    <a:pt x="415" y="125"/>
                    <a:pt x="415" y="125"/>
                    <a:pt x="415" y="125"/>
                  </a:cubicBezTo>
                  <a:cubicBezTo>
                    <a:pt x="413" y="125"/>
                    <a:pt x="410" y="125"/>
                    <a:pt x="407" y="125"/>
                  </a:cubicBezTo>
                  <a:cubicBezTo>
                    <a:pt x="407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7" y="126"/>
                    <a:pt x="408" y="126"/>
                    <a:pt x="409" y="126"/>
                  </a:cubicBezTo>
                  <a:cubicBezTo>
                    <a:pt x="409" y="126"/>
                    <a:pt x="409" y="126"/>
                    <a:pt x="408" y="126"/>
                  </a:cubicBezTo>
                  <a:cubicBezTo>
                    <a:pt x="407" y="126"/>
                    <a:pt x="405" y="126"/>
                    <a:pt x="403" y="126"/>
                  </a:cubicBezTo>
                  <a:cubicBezTo>
                    <a:pt x="402" y="126"/>
                    <a:pt x="401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20" y="129"/>
                    <a:pt x="420" y="129"/>
                    <a:pt x="420" y="129"/>
                  </a:cubicBezTo>
                  <a:cubicBezTo>
                    <a:pt x="421" y="129"/>
                    <a:pt x="422" y="129"/>
                    <a:pt x="422" y="128"/>
                  </a:cubicBezTo>
                  <a:cubicBezTo>
                    <a:pt x="422" y="129"/>
                    <a:pt x="423" y="129"/>
                    <a:pt x="424" y="128"/>
                  </a:cubicBezTo>
                  <a:cubicBezTo>
                    <a:pt x="429" y="129"/>
                    <a:pt x="435" y="130"/>
                    <a:pt x="441" y="130"/>
                  </a:cubicBezTo>
                  <a:cubicBezTo>
                    <a:pt x="442" y="130"/>
                    <a:pt x="443" y="130"/>
                    <a:pt x="444" y="130"/>
                  </a:cubicBezTo>
                  <a:cubicBezTo>
                    <a:pt x="439" y="130"/>
                    <a:pt x="434" y="129"/>
                    <a:pt x="430" y="129"/>
                  </a:cubicBezTo>
                  <a:cubicBezTo>
                    <a:pt x="437" y="130"/>
                    <a:pt x="445" y="131"/>
                    <a:pt x="453" y="131"/>
                  </a:cubicBezTo>
                  <a:cubicBezTo>
                    <a:pt x="453" y="132"/>
                    <a:pt x="451" y="131"/>
                    <a:pt x="451" y="132"/>
                  </a:cubicBezTo>
                  <a:cubicBezTo>
                    <a:pt x="451" y="131"/>
                    <a:pt x="450" y="132"/>
                    <a:pt x="449" y="132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3" y="133"/>
                    <a:pt x="457" y="132"/>
                    <a:pt x="458" y="133"/>
                  </a:cubicBezTo>
                  <a:cubicBezTo>
                    <a:pt x="450" y="134"/>
                    <a:pt x="441" y="133"/>
                    <a:pt x="433" y="133"/>
                  </a:cubicBezTo>
                  <a:cubicBezTo>
                    <a:pt x="432" y="134"/>
                    <a:pt x="432" y="134"/>
                    <a:pt x="432" y="134"/>
                  </a:cubicBezTo>
                  <a:cubicBezTo>
                    <a:pt x="433" y="134"/>
                    <a:pt x="433" y="134"/>
                    <a:pt x="433" y="134"/>
                  </a:cubicBezTo>
                  <a:cubicBezTo>
                    <a:pt x="447" y="135"/>
                    <a:pt x="447" y="135"/>
                    <a:pt x="447" y="135"/>
                  </a:cubicBezTo>
                  <a:cubicBezTo>
                    <a:pt x="449" y="135"/>
                    <a:pt x="444" y="135"/>
                    <a:pt x="452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52" y="136"/>
                    <a:pt x="452" y="136"/>
                    <a:pt x="452" y="136"/>
                  </a:cubicBezTo>
                  <a:cubicBezTo>
                    <a:pt x="439" y="135"/>
                    <a:pt x="439" y="135"/>
                    <a:pt x="439" y="135"/>
                  </a:cubicBezTo>
                  <a:cubicBezTo>
                    <a:pt x="439" y="135"/>
                    <a:pt x="439" y="135"/>
                    <a:pt x="439" y="135"/>
                  </a:cubicBezTo>
                  <a:cubicBezTo>
                    <a:pt x="440" y="136"/>
                    <a:pt x="440" y="136"/>
                    <a:pt x="440" y="136"/>
                  </a:cubicBezTo>
                  <a:cubicBezTo>
                    <a:pt x="442" y="136"/>
                    <a:pt x="430" y="135"/>
                    <a:pt x="444" y="136"/>
                  </a:cubicBezTo>
                  <a:cubicBezTo>
                    <a:pt x="432" y="135"/>
                    <a:pt x="432" y="135"/>
                    <a:pt x="432" y="135"/>
                  </a:cubicBezTo>
                  <a:cubicBezTo>
                    <a:pt x="431" y="135"/>
                    <a:pt x="431" y="135"/>
                    <a:pt x="431" y="135"/>
                  </a:cubicBezTo>
                  <a:cubicBezTo>
                    <a:pt x="432" y="136"/>
                    <a:pt x="432" y="136"/>
                    <a:pt x="432" y="136"/>
                  </a:cubicBezTo>
                  <a:cubicBezTo>
                    <a:pt x="444" y="137"/>
                    <a:pt x="444" y="137"/>
                    <a:pt x="444" y="137"/>
                  </a:cubicBezTo>
                  <a:cubicBezTo>
                    <a:pt x="447" y="137"/>
                    <a:pt x="449" y="137"/>
                    <a:pt x="452" y="137"/>
                  </a:cubicBezTo>
                  <a:cubicBezTo>
                    <a:pt x="451" y="137"/>
                    <a:pt x="451" y="137"/>
                    <a:pt x="451" y="137"/>
                  </a:cubicBezTo>
                  <a:cubicBezTo>
                    <a:pt x="451" y="137"/>
                    <a:pt x="451" y="137"/>
                    <a:pt x="451" y="137"/>
                  </a:cubicBezTo>
                  <a:cubicBezTo>
                    <a:pt x="450" y="137"/>
                    <a:pt x="450" y="137"/>
                    <a:pt x="450" y="137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7"/>
                    <a:pt x="452" y="137"/>
                    <a:pt x="448" y="137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2" y="138"/>
                    <a:pt x="442" y="138"/>
                    <a:pt x="442" y="138"/>
                  </a:cubicBezTo>
                  <a:cubicBezTo>
                    <a:pt x="431" y="137"/>
                    <a:pt x="431" y="137"/>
                    <a:pt x="431" y="137"/>
                  </a:cubicBezTo>
                  <a:cubicBezTo>
                    <a:pt x="431" y="137"/>
                    <a:pt x="431" y="137"/>
                    <a:pt x="431" y="137"/>
                  </a:cubicBezTo>
                  <a:cubicBezTo>
                    <a:pt x="436" y="138"/>
                    <a:pt x="439" y="137"/>
                    <a:pt x="444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50" y="139"/>
                    <a:pt x="440" y="138"/>
                    <a:pt x="452" y="138"/>
                  </a:cubicBezTo>
                  <a:cubicBezTo>
                    <a:pt x="447" y="138"/>
                    <a:pt x="445" y="139"/>
                    <a:pt x="440" y="138"/>
                  </a:cubicBezTo>
                  <a:cubicBezTo>
                    <a:pt x="442" y="139"/>
                    <a:pt x="442" y="139"/>
                    <a:pt x="442" y="139"/>
                  </a:cubicBezTo>
                  <a:cubicBezTo>
                    <a:pt x="442" y="139"/>
                    <a:pt x="441" y="139"/>
                    <a:pt x="442" y="139"/>
                  </a:cubicBezTo>
                  <a:cubicBezTo>
                    <a:pt x="440" y="139"/>
                    <a:pt x="439" y="138"/>
                    <a:pt x="437" y="139"/>
                  </a:cubicBezTo>
                  <a:cubicBezTo>
                    <a:pt x="435" y="139"/>
                    <a:pt x="435" y="139"/>
                    <a:pt x="435" y="139"/>
                  </a:cubicBezTo>
                  <a:cubicBezTo>
                    <a:pt x="431" y="139"/>
                    <a:pt x="431" y="139"/>
                    <a:pt x="431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0" y="139"/>
                    <a:pt x="431" y="139"/>
                    <a:pt x="430" y="139"/>
                  </a:cubicBezTo>
                  <a:cubicBezTo>
                    <a:pt x="434" y="139"/>
                    <a:pt x="434" y="139"/>
                    <a:pt x="434" y="139"/>
                  </a:cubicBezTo>
                  <a:cubicBezTo>
                    <a:pt x="431" y="139"/>
                    <a:pt x="431" y="139"/>
                    <a:pt x="431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9" y="140"/>
                    <a:pt x="422" y="139"/>
                  </a:cubicBezTo>
                  <a:cubicBezTo>
                    <a:pt x="421" y="139"/>
                    <a:pt x="420" y="139"/>
                    <a:pt x="419" y="139"/>
                  </a:cubicBezTo>
                  <a:cubicBezTo>
                    <a:pt x="419" y="139"/>
                    <a:pt x="419" y="139"/>
                    <a:pt x="418" y="139"/>
                  </a:cubicBezTo>
                  <a:cubicBezTo>
                    <a:pt x="432" y="140"/>
                    <a:pt x="432" y="140"/>
                    <a:pt x="432" y="140"/>
                  </a:cubicBezTo>
                  <a:cubicBezTo>
                    <a:pt x="442" y="141"/>
                    <a:pt x="442" y="141"/>
                    <a:pt x="442" y="141"/>
                  </a:cubicBezTo>
                  <a:cubicBezTo>
                    <a:pt x="442" y="141"/>
                    <a:pt x="442" y="141"/>
                    <a:pt x="442" y="141"/>
                  </a:cubicBezTo>
                  <a:cubicBezTo>
                    <a:pt x="439" y="141"/>
                    <a:pt x="439" y="141"/>
                    <a:pt x="439" y="141"/>
                  </a:cubicBezTo>
                  <a:cubicBezTo>
                    <a:pt x="437" y="141"/>
                    <a:pt x="436" y="141"/>
                    <a:pt x="434" y="141"/>
                  </a:cubicBezTo>
                  <a:cubicBezTo>
                    <a:pt x="432" y="141"/>
                    <a:pt x="432" y="141"/>
                    <a:pt x="432" y="141"/>
                  </a:cubicBezTo>
                  <a:cubicBezTo>
                    <a:pt x="429" y="141"/>
                    <a:pt x="429" y="141"/>
                    <a:pt x="429" y="141"/>
                  </a:cubicBezTo>
                  <a:cubicBezTo>
                    <a:pt x="428" y="141"/>
                    <a:pt x="433" y="141"/>
                    <a:pt x="427" y="141"/>
                  </a:cubicBezTo>
                  <a:cubicBezTo>
                    <a:pt x="432" y="141"/>
                    <a:pt x="432" y="141"/>
                    <a:pt x="432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26" y="141"/>
                    <a:pt x="426" y="141"/>
                    <a:pt x="426" y="141"/>
                  </a:cubicBezTo>
                  <a:cubicBezTo>
                    <a:pt x="422" y="141"/>
                    <a:pt x="422" y="141"/>
                    <a:pt x="422" y="141"/>
                  </a:cubicBezTo>
                  <a:cubicBezTo>
                    <a:pt x="422" y="141"/>
                    <a:pt x="420" y="141"/>
                    <a:pt x="417" y="141"/>
                  </a:cubicBezTo>
                  <a:cubicBezTo>
                    <a:pt x="418" y="141"/>
                    <a:pt x="418" y="141"/>
                    <a:pt x="418" y="141"/>
                  </a:cubicBezTo>
                  <a:cubicBezTo>
                    <a:pt x="426" y="142"/>
                    <a:pt x="426" y="142"/>
                    <a:pt x="426" y="142"/>
                  </a:cubicBezTo>
                  <a:cubicBezTo>
                    <a:pt x="431" y="142"/>
                    <a:pt x="431" y="142"/>
                    <a:pt x="431" y="142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7" y="143"/>
                    <a:pt x="437" y="143"/>
                    <a:pt x="437" y="143"/>
                  </a:cubicBezTo>
                  <a:cubicBezTo>
                    <a:pt x="436" y="143"/>
                    <a:pt x="436" y="143"/>
                    <a:pt x="436" y="143"/>
                  </a:cubicBezTo>
                  <a:cubicBezTo>
                    <a:pt x="436" y="143"/>
                    <a:pt x="436" y="143"/>
                    <a:pt x="436" y="143"/>
                  </a:cubicBezTo>
                  <a:cubicBezTo>
                    <a:pt x="440" y="144"/>
                    <a:pt x="440" y="144"/>
                    <a:pt x="440" y="144"/>
                  </a:cubicBezTo>
                  <a:cubicBezTo>
                    <a:pt x="443" y="144"/>
                    <a:pt x="443" y="144"/>
                    <a:pt x="443" y="144"/>
                  </a:cubicBezTo>
                  <a:cubicBezTo>
                    <a:pt x="442" y="144"/>
                    <a:pt x="442" y="144"/>
                    <a:pt x="442" y="144"/>
                  </a:cubicBezTo>
                  <a:cubicBezTo>
                    <a:pt x="442" y="144"/>
                    <a:pt x="442" y="144"/>
                    <a:pt x="442" y="144"/>
                  </a:cubicBezTo>
                  <a:cubicBezTo>
                    <a:pt x="441" y="144"/>
                    <a:pt x="441" y="144"/>
                    <a:pt x="441" y="144"/>
                  </a:cubicBezTo>
                  <a:cubicBezTo>
                    <a:pt x="442" y="144"/>
                    <a:pt x="442" y="144"/>
                    <a:pt x="442" y="144"/>
                  </a:cubicBezTo>
                  <a:cubicBezTo>
                    <a:pt x="442" y="144"/>
                    <a:pt x="441" y="144"/>
                    <a:pt x="443" y="144"/>
                  </a:cubicBezTo>
                  <a:cubicBezTo>
                    <a:pt x="443" y="144"/>
                    <a:pt x="443" y="144"/>
                    <a:pt x="443" y="144"/>
                  </a:cubicBezTo>
                  <a:cubicBezTo>
                    <a:pt x="441" y="144"/>
                    <a:pt x="441" y="144"/>
                    <a:pt x="441" y="144"/>
                  </a:cubicBezTo>
                  <a:cubicBezTo>
                    <a:pt x="440" y="144"/>
                    <a:pt x="440" y="144"/>
                    <a:pt x="440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9" y="144"/>
                    <a:pt x="439" y="144"/>
                    <a:pt x="439" y="144"/>
                  </a:cubicBezTo>
                  <a:cubicBezTo>
                    <a:pt x="439" y="144"/>
                    <a:pt x="439" y="144"/>
                    <a:pt x="439" y="144"/>
                  </a:cubicBezTo>
                  <a:cubicBezTo>
                    <a:pt x="433" y="144"/>
                    <a:pt x="433" y="144"/>
                    <a:pt x="433" y="144"/>
                  </a:cubicBezTo>
                  <a:cubicBezTo>
                    <a:pt x="432" y="144"/>
                    <a:pt x="432" y="144"/>
                    <a:pt x="432" y="144"/>
                  </a:cubicBezTo>
                  <a:cubicBezTo>
                    <a:pt x="430" y="144"/>
                    <a:pt x="428" y="144"/>
                    <a:pt x="426" y="144"/>
                  </a:cubicBezTo>
                  <a:cubicBezTo>
                    <a:pt x="427" y="144"/>
                    <a:pt x="427" y="144"/>
                    <a:pt x="427" y="144"/>
                  </a:cubicBezTo>
                  <a:cubicBezTo>
                    <a:pt x="429" y="144"/>
                    <a:pt x="429" y="144"/>
                    <a:pt x="429" y="144"/>
                  </a:cubicBezTo>
                  <a:cubicBezTo>
                    <a:pt x="429" y="144"/>
                    <a:pt x="429" y="144"/>
                    <a:pt x="429" y="144"/>
                  </a:cubicBezTo>
                  <a:cubicBezTo>
                    <a:pt x="428" y="145"/>
                    <a:pt x="427" y="144"/>
                    <a:pt x="425" y="144"/>
                  </a:cubicBezTo>
                  <a:cubicBezTo>
                    <a:pt x="426" y="145"/>
                    <a:pt x="429" y="145"/>
                    <a:pt x="435" y="145"/>
                  </a:cubicBezTo>
                  <a:cubicBezTo>
                    <a:pt x="441" y="145"/>
                    <a:pt x="441" y="145"/>
                    <a:pt x="441" y="145"/>
                  </a:cubicBezTo>
                  <a:cubicBezTo>
                    <a:pt x="441" y="145"/>
                    <a:pt x="441" y="145"/>
                    <a:pt x="441" y="145"/>
                  </a:cubicBezTo>
                  <a:cubicBezTo>
                    <a:pt x="442" y="145"/>
                    <a:pt x="442" y="145"/>
                    <a:pt x="442" y="145"/>
                  </a:cubicBezTo>
                  <a:cubicBezTo>
                    <a:pt x="443" y="145"/>
                    <a:pt x="443" y="145"/>
                    <a:pt x="443" y="145"/>
                  </a:cubicBezTo>
                  <a:cubicBezTo>
                    <a:pt x="443" y="145"/>
                    <a:pt x="443" y="145"/>
                    <a:pt x="444" y="146"/>
                  </a:cubicBezTo>
                  <a:cubicBezTo>
                    <a:pt x="442" y="146"/>
                    <a:pt x="442" y="146"/>
                    <a:pt x="442" y="146"/>
                  </a:cubicBezTo>
                  <a:cubicBezTo>
                    <a:pt x="441" y="146"/>
                    <a:pt x="441" y="146"/>
                    <a:pt x="441" y="146"/>
                  </a:cubicBezTo>
                  <a:cubicBezTo>
                    <a:pt x="441" y="146"/>
                    <a:pt x="441" y="146"/>
                    <a:pt x="441" y="146"/>
                  </a:cubicBezTo>
                  <a:cubicBezTo>
                    <a:pt x="440" y="145"/>
                    <a:pt x="440" y="145"/>
                    <a:pt x="440" y="145"/>
                  </a:cubicBezTo>
                  <a:cubicBezTo>
                    <a:pt x="438" y="146"/>
                    <a:pt x="438" y="146"/>
                    <a:pt x="438" y="146"/>
                  </a:cubicBezTo>
                  <a:cubicBezTo>
                    <a:pt x="437" y="146"/>
                    <a:pt x="437" y="146"/>
                    <a:pt x="437" y="146"/>
                  </a:cubicBezTo>
                  <a:cubicBezTo>
                    <a:pt x="431" y="146"/>
                    <a:pt x="431" y="146"/>
                    <a:pt x="431" y="146"/>
                  </a:cubicBezTo>
                  <a:cubicBezTo>
                    <a:pt x="430" y="146"/>
                    <a:pt x="430" y="146"/>
                    <a:pt x="430" y="146"/>
                  </a:cubicBezTo>
                  <a:cubicBezTo>
                    <a:pt x="428" y="146"/>
                    <a:pt x="428" y="146"/>
                    <a:pt x="428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27" y="146"/>
                    <a:pt x="427" y="145"/>
                    <a:pt x="427" y="146"/>
                  </a:cubicBezTo>
                  <a:cubicBezTo>
                    <a:pt x="428" y="146"/>
                    <a:pt x="428" y="146"/>
                    <a:pt x="428" y="146"/>
                  </a:cubicBezTo>
                  <a:cubicBezTo>
                    <a:pt x="428" y="146"/>
                    <a:pt x="426" y="146"/>
                    <a:pt x="428" y="146"/>
                  </a:cubicBezTo>
                  <a:cubicBezTo>
                    <a:pt x="428" y="146"/>
                    <a:pt x="428" y="146"/>
                    <a:pt x="428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19" y="146"/>
                    <a:pt x="419" y="146"/>
                    <a:pt x="419" y="146"/>
                  </a:cubicBezTo>
                  <a:cubicBezTo>
                    <a:pt x="415" y="146"/>
                    <a:pt x="411" y="146"/>
                    <a:pt x="408" y="146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395" y="146"/>
                    <a:pt x="395" y="146"/>
                    <a:pt x="395" y="146"/>
                  </a:cubicBezTo>
                  <a:cubicBezTo>
                    <a:pt x="394" y="146"/>
                    <a:pt x="394" y="146"/>
                    <a:pt x="394" y="146"/>
                  </a:cubicBezTo>
                  <a:cubicBezTo>
                    <a:pt x="396" y="146"/>
                    <a:pt x="396" y="146"/>
                    <a:pt x="396" y="146"/>
                  </a:cubicBezTo>
                  <a:cubicBezTo>
                    <a:pt x="400" y="146"/>
                    <a:pt x="400" y="146"/>
                    <a:pt x="400" y="146"/>
                  </a:cubicBezTo>
                  <a:cubicBezTo>
                    <a:pt x="400" y="146"/>
                    <a:pt x="402" y="147"/>
                    <a:pt x="405" y="147"/>
                  </a:cubicBezTo>
                  <a:cubicBezTo>
                    <a:pt x="405" y="147"/>
                    <a:pt x="405" y="147"/>
                    <a:pt x="405" y="147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8" y="146"/>
                    <a:pt x="408" y="146"/>
                    <a:pt x="408" y="146"/>
                  </a:cubicBezTo>
                  <a:cubicBezTo>
                    <a:pt x="408" y="147"/>
                    <a:pt x="408" y="147"/>
                    <a:pt x="408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8" y="146"/>
                    <a:pt x="408" y="146"/>
                    <a:pt x="408" y="146"/>
                  </a:cubicBezTo>
                  <a:cubicBezTo>
                    <a:pt x="409" y="146"/>
                    <a:pt x="409" y="146"/>
                    <a:pt x="409" y="147"/>
                  </a:cubicBezTo>
                  <a:cubicBezTo>
                    <a:pt x="409" y="147"/>
                    <a:pt x="410" y="147"/>
                    <a:pt x="410" y="147"/>
                  </a:cubicBezTo>
                  <a:cubicBezTo>
                    <a:pt x="410" y="147"/>
                    <a:pt x="410" y="147"/>
                    <a:pt x="410" y="147"/>
                  </a:cubicBezTo>
                  <a:cubicBezTo>
                    <a:pt x="410" y="147"/>
                    <a:pt x="410" y="147"/>
                    <a:pt x="410" y="147"/>
                  </a:cubicBezTo>
                  <a:cubicBezTo>
                    <a:pt x="413" y="147"/>
                    <a:pt x="413" y="147"/>
                    <a:pt x="413" y="147"/>
                  </a:cubicBezTo>
                  <a:cubicBezTo>
                    <a:pt x="413" y="147"/>
                    <a:pt x="413" y="147"/>
                    <a:pt x="413" y="147"/>
                  </a:cubicBezTo>
                  <a:cubicBezTo>
                    <a:pt x="414" y="147"/>
                    <a:pt x="415" y="147"/>
                    <a:pt x="416" y="147"/>
                  </a:cubicBezTo>
                  <a:cubicBezTo>
                    <a:pt x="415" y="147"/>
                    <a:pt x="415" y="147"/>
                    <a:pt x="415" y="147"/>
                  </a:cubicBezTo>
                  <a:cubicBezTo>
                    <a:pt x="416" y="147"/>
                    <a:pt x="416" y="147"/>
                    <a:pt x="416" y="147"/>
                  </a:cubicBezTo>
                  <a:cubicBezTo>
                    <a:pt x="417" y="147"/>
                    <a:pt x="417" y="147"/>
                    <a:pt x="417" y="147"/>
                  </a:cubicBezTo>
                  <a:cubicBezTo>
                    <a:pt x="417" y="148"/>
                    <a:pt x="417" y="148"/>
                    <a:pt x="417" y="148"/>
                  </a:cubicBezTo>
                  <a:cubicBezTo>
                    <a:pt x="418" y="148"/>
                    <a:pt x="418" y="148"/>
                    <a:pt x="418" y="148"/>
                  </a:cubicBezTo>
                  <a:cubicBezTo>
                    <a:pt x="421" y="148"/>
                    <a:pt x="421" y="148"/>
                    <a:pt x="421" y="148"/>
                  </a:cubicBezTo>
                  <a:cubicBezTo>
                    <a:pt x="422" y="148"/>
                    <a:pt x="422" y="148"/>
                    <a:pt x="422" y="148"/>
                  </a:cubicBezTo>
                  <a:cubicBezTo>
                    <a:pt x="423" y="148"/>
                    <a:pt x="423" y="148"/>
                    <a:pt x="423" y="148"/>
                  </a:cubicBezTo>
                  <a:cubicBezTo>
                    <a:pt x="424" y="148"/>
                    <a:pt x="424" y="148"/>
                    <a:pt x="424" y="148"/>
                  </a:cubicBezTo>
                  <a:cubicBezTo>
                    <a:pt x="424" y="148"/>
                    <a:pt x="424" y="148"/>
                    <a:pt x="424" y="148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7" y="148"/>
                    <a:pt x="427" y="148"/>
                    <a:pt x="427" y="148"/>
                  </a:cubicBezTo>
                  <a:cubicBezTo>
                    <a:pt x="427" y="148"/>
                    <a:pt x="427" y="148"/>
                    <a:pt x="427" y="148"/>
                  </a:cubicBezTo>
                  <a:cubicBezTo>
                    <a:pt x="427" y="148"/>
                    <a:pt x="427" y="148"/>
                    <a:pt x="427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32" y="149"/>
                    <a:pt x="432" y="149"/>
                    <a:pt x="432" y="149"/>
                  </a:cubicBezTo>
                  <a:cubicBezTo>
                    <a:pt x="432" y="149"/>
                    <a:pt x="431" y="148"/>
                    <a:pt x="433" y="149"/>
                  </a:cubicBezTo>
                  <a:cubicBezTo>
                    <a:pt x="431" y="149"/>
                    <a:pt x="429" y="149"/>
                    <a:pt x="428" y="149"/>
                  </a:cubicBezTo>
                  <a:cubicBezTo>
                    <a:pt x="427" y="148"/>
                    <a:pt x="427" y="148"/>
                    <a:pt x="427" y="149"/>
                  </a:cubicBezTo>
                  <a:cubicBezTo>
                    <a:pt x="427" y="149"/>
                    <a:pt x="427" y="149"/>
                    <a:pt x="427" y="149"/>
                  </a:cubicBezTo>
                  <a:cubicBezTo>
                    <a:pt x="427" y="149"/>
                    <a:pt x="426" y="149"/>
                    <a:pt x="428" y="149"/>
                  </a:cubicBezTo>
                  <a:cubicBezTo>
                    <a:pt x="428" y="149"/>
                    <a:pt x="428" y="149"/>
                    <a:pt x="428" y="149"/>
                  </a:cubicBezTo>
                  <a:cubicBezTo>
                    <a:pt x="428" y="149"/>
                    <a:pt x="428" y="149"/>
                    <a:pt x="428" y="149"/>
                  </a:cubicBezTo>
                  <a:cubicBezTo>
                    <a:pt x="429" y="149"/>
                    <a:pt x="429" y="149"/>
                    <a:pt x="429" y="149"/>
                  </a:cubicBezTo>
                  <a:cubicBezTo>
                    <a:pt x="429" y="149"/>
                    <a:pt x="429" y="149"/>
                    <a:pt x="429" y="149"/>
                  </a:cubicBezTo>
                  <a:cubicBezTo>
                    <a:pt x="430" y="149"/>
                    <a:pt x="430" y="149"/>
                    <a:pt x="430" y="149"/>
                  </a:cubicBezTo>
                  <a:cubicBezTo>
                    <a:pt x="429" y="149"/>
                    <a:pt x="429" y="149"/>
                    <a:pt x="428" y="149"/>
                  </a:cubicBezTo>
                  <a:cubicBezTo>
                    <a:pt x="427" y="149"/>
                    <a:pt x="427" y="149"/>
                    <a:pt x="427" y="149"/>
                  </a:cubicBezTo>
                  <a:cubicBezTo>
                    <a:pt x="426" y="149"/>
                    <a:pt x="426" y="149"/>
                    <a:pt x="425" y="149"/>
                  </a:cubicBezTo>
                  <a:cubicBezTo>
                    <a:pt x="425" y="150"/>
                    <a:pt x="425" y="150"/>
                    <a:pt x="425" y="150"/>
                  </a:cubicBezTo>
                  <a:cubicBezTo>
                    <a:pt x="430" y="150"/>
                    <a:pt x="430" y="150"/>
                    <a:pt x="430" y="150"/>
                  </a:cubicBezTo>
                  <a:cubicBezTo>
                    <a:pt x="432" y="150"/>
                    <a:pt x="432" y="150"/>
                    <a:pt x="432" y="150"/>
                  </a:cubicBezTo>
                  <a:cubicBezTo>
                    <a:pt x="433" y="151"/>
                    <a:pt x="433" y="151"/>
                    <a:pt x="433" y="151"/>
                  </a:cubicBezTo>
                  <a:cubicBezTo>
                    <a:pt x="434" y="151"/>
                    <a:pt x="435" y="151"/>
                    <a:pt x="436" y="151"/>
                  </a:cubicBezTo>
                  <a:cubicBezTo>
                    <a:pt x="437" y="151"/>
                    <a:pt x="437" y="151"/>
                    <a:pt x="437" y="151"/>
                  </a:cubicBezTo>
                  <a:cubicBezTo>
                    <a:pt x="437" y="151"/>
                    <a:pt x="437" y="151"/>
                    <a:pt x="437" y="151"/>
                  </a:cubicBezTo>
                  <a:cubicBezTo>
                    <a:pt x="438" y="151"/>
                    <a:pt x="438" y="151"/>
                    <a:pt x="438" y="151"/>
                  </a:cubicBezTo>
                  <a:cubicBezTo>
                    <a:pt x="438" y="151"/>
                    <a:pt x="438" y="151"/>
                    <a:pt x="438" y="151"/>
                  </a:cubicBezTo>
                  <a:cubicBezTo>
                    <a:pt x="438" y="151"/>
                    <a:pt x="439" y="151"/>
                    <a:pt x="439" y="151"/>
                  </a:cubicBezTo>
                  <a:cubicBezTo>
                    <a:pt x="439" y="152"/>
                    <a:pt x="439" y="152"/>
                    <a:pt x="439" y="152"/>
                  </a:cubicBezTo>
                  <a:cubicBezTo>
                    <a:pt x="439" y="152"/>
                    <a:pt x="439" y="152"/>
                    <a:pt x="439" y="152"/>
                  </a:cubicBezTo>
                  <a:cubicBezTo>
                    <a:pt x="439" y="152"/>
                    <a:pt x="439" y="152"/>
                    <a:pt x="439" y="152"/>
                  </a:cubicBezTo>
                  <a:cubicBezTo>
                    <a:pt x="436" y="152"/>
                    <a:pt x="436" y="152"/>
                    <a:pt x="436" y="152"/>
                  </a:cubicBezTo>
                  <a:cubicBezTo>
                    <a:pt x="436" y="152"/>
                    <a:pt x="436" y="152"/>
                    <a:pt x="435" y="152"/>
                  </a:cubicBezTo>
                  <a:cubicBezTo>
                    <a:pt x="435" y="152"/>
                    <a:pt x="435" y="152"/>
                    <a:pt x="435" y="152"/>
                  </a:cubicBezTo>
                  <a:cubicBezTo>
                    <a:pt x="435" y="152"/>
                    <a:pt x="435" y="152"/>
                    <a:pt x="435" y="152"/>
                  </a:cubicBezTo>
                  <a:cubicBezTo>
                    <a:pt x="434" y="152"/>
                    <a:pt x="434" y="152"/>
                    <a:pt x="434" y="152"/>
                  </a:cubicBezTo>
                  <a:cubicBezTo>
                    <a:pt x="432" y="152"/>
                    <a:pt x="431" y="151"/>
                    <a:pt x="429" y="152"/>
                  </a:cubicBezTo>
                  <a:cubicBezTo>
                    <a:pt x="437" y="152"/>
                    <a:pt x="437" y="152"/>
                    <a:pt x="437" y="152"/>
                  </a:cubicBezTo>
                  <a:cubicBezTo>
                    <a:pt x="438" y="153"/>
                    <a:pt x="438" y="153"/>
                    <a:pt x="438" y="153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0" y="153"/>
                    <a:pt x="429" y="153"/>
                    <a:pt x="427" y="153"/>
                  </a:cubicBezTo>
                  <a:cubicBezTo>
                    <a:pt x="429" y="153"/>
                    <a:pt x="429" y="153"/>
                    <a:pt x="429" y="153"/>
                  </a:cubicBezTo>
                  <a:cubicBezTo>
                    <a:pt x="434" y="153"/>
                    <a:pt x="434" y="153"/>
                    <a:pt x="434" y="153"/>
                  </a:cubicBezTo>
                  <a:cubicBezTo>
                    <a:pt x="435" y="153"/>
                    <a:pt x="435" y="153"/>
                    <a:pt x="435" y="153"/>
                  </a:cubicBezTo>
                  <a:cubicBezTo>
                    <a:pt x="438" y="154"/>
                    <a:pt x="438" y="154"/>
                    <a:pt x="438" y="154"/>
                  </a:cubicBezTo>
                  <a:cubicBezTo>
                    <a:pt x="442" y="154"/>
                    <a:pt x="442" y="154"/>
                    <a:pt x="442" y="154"/>
                  </a:cubicBezTo>
                  <a:cubicBezTo>
                    <a:pt x="443" y="154"/>
                    <a:pt x="439" y="154"/>
                    <a:pt x="444" y="154"/>
                  </a:cubicBezTo>
                  <a:cubicBezTo>
                    <a:pt x="445" y="154"/>
                    <a:pt x="445" y="154"/>
                    <a:pt x="445" y="154"/>
                  </a:cubicBezTo>
                  <a:cubicBezTo>
                    <a:pt x="446" y="154"/>
                    <a:pt x="446" y="154"/>
                    <a:pt x="446" y="154"/>
                  </a:cubicBezTo>
                  <a:cubicBezTo>
                    <a:pt x="447" y="154"/>
                    <a:pt x="441" y="154"/>
                    <a:pt x="449" y="154"/>
                  </a:cubicBezTo>
                  <a:cubicBezTo>
                    <a:pt x="450" y="155"/>
                    <a:pt x="450" y="155"/>
                    <a:pt x="450" y="155"/>
                  </a:cubicBezTo>
                  <a:cubicBezTo>
                    <a:pt x="450" y="155"/>
                    <a:pt x="447" y="155"/>
                    <a:pt x="451" y="155"/>
                  </a:cubicBezTo>
                  <a:cubicBezTo>
                    <a:pt x="451" y="155"/>
                    <a:pt x="451" y="155"/>
                    <a:pt x="451" y="155"/>
                  </a:cubicBezTo>
                  <a:cubicBezTo>
                    <a:pt x="454" y="155"/>
                    <a:pt x="454" y="155"/>
                    <a:pt x="454" y="155"/>
                  </a:cubicBezTo>
                  <a:cubicBezTo>
                    <a:pt x="457" y="155"/>
                    <a:pt x="457" y="155"/>
                    <a:pt x="457" y="155"/>
                  </a:cubicBezTo>
                  <a:cubicBezTo>
                    <a:pt x="460" y="155"/>
                    <a:pt x="462" y="155"/>
                    <a:pt x="465" y="156"/>
                  </a:cubicBezTo>
                  <a:cubicBezTo>
                    <a:pt x="459" y="155"/>
                    <a:pt x="459" y="155"/>
                    <a:pt x="459" y="155"/>
                  </a:cubicBezTo>
                  <a:cubicBezTo>
                    <a:pt x="459" y="155"/>
                    <a:pt x="459" y="155"/>
                    <a:pt x="459" y="155"/>
                  </a:cubicBezTo>
                  <a:cubicBezTo>
                    <a:pt x="460" y="156"/>
                    <a:pt x="460" y="156"/>
                    <a:pt x="460" y="156"/>
                  </a:cubicBezTo>
                  <a:cubicBezTo>
                    <a:pt x="464" y="156"/>
                    <a:pt x="464" y="156"/>
                    <a:pt x="464" y="156"/>
                  </a:cubicBezTo>
                  <a:cubicBezTo>
                    <a:pt x="467" y="157"/>
                    <a:pt x="467" y="157"/>
                    <a:pt x="467" y="157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7" y="157"/>
                    <a:pt x="477" y="157"/>
                    <a:pt x="477" y="157"/>
                  </a:cubicBezTo>
                  <a:cubicBezTo>
                    <a:pt x="477" y="157"/>
                    <a:pt x="478" y="157"/>
                    <a:pt x="478" y="157"/>
                  </a:cubicBezTo>
                  <a:cubicBezTo>
                    <a:pt x="475" y="157"/>
                    <a:pt x="475" y="157"/>
                    <a:pt x="475" y="157"/>
                  </a:cubicBezTo>
                  <a:cubicBezTo>
                    <a:pt x="473" y="157"/>
                    <a:pt x="473" y="157"/>
                    <a:pt x="473" y="157"/>
                  </a:cubicBezTo>
                  <a:cubicBezTo>
                    <a:pt x="474" y="158"/>
                    <a:pt x="474" y="158"/>
                    <a:pt x="474" y="158"/>
                  </a:cubicBezTo>
                  <a:cubicBezTo>
                    <a:pt x="481" y="158"/>
                    <a:pt x="481" y="158"/>
                    <a:pt x="481" y="158"/>
                  </a:cubicBezTo>
                  <a:cubicBezTo>
                    <a:pt x="485" y="158"/>
                    <a:pt x="485" y="158"/>
                    <a:pt x="485" y="158"/>
                  </a:cubicBezTo>
                  <a:cubicBezTo>
                    <a:pt x="485" y="159"/>
                    <a:pt x="485" y="159"/>
                    <a:pt x="485" y="159"/>
                  </a:cubicBezTo>
                  <a:cubicBezTo>
                    <a:pt x="486" y="159"/>
                    <a:pt x="486" y="159"/>
                    <a:pt x="486" y="159"/>
                  </a:cubicBezTo>
                  <a:cubicBezTo>
                    <a:pt x="486" y="159"/>
                    <a:pt x="486" y="159"/>
                    <a:pt x="486" y="159"/>
                  </a:cubicBezTo>
                  <a:lnTo>
                    <a:pt x="479" y="1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4" name="Freeform 127"/>
            <p:cNvSpPr/>
            <p:nvPr/>
          </p:nvSpPr>
          <p:spPr bwMode="auto">
            <a:xfrm rot="5400000">
              <a:off x="7390350" y="1864788"/>
              <a:ext cx="2760133" cy="1344084"/>
            </a:xfrm>
            <a:custGeom>
              <a:avLst/>
              <a:gdLst>
                <a:gd name="T0" fmla="*/ 446 w 486"/>
                <a:gd name="T1" fmla="*/ 164 h 235"/>
                <a:gd name="T2" fmla="*/ 467 w 486"/>
                <a:gd name="T3" fmla="*/ 169 h 235"/>
                <a:gd name="T4" fmla="*/ 429 w 486"/>
                <a:gd name="T5" fmla="*/ 173 h 235"/>
                <a:gd name="T6" fmla="*/ 456 w 486"/>
                <a:gd name="T7" fmla="*/ 180 h 235"/>
                <a:gd name="T8" fmla="*/ 429 w 486"/>
                <a:gd name="T9" fmla="*/ 188 h 235"/>
                <a:gd name="T10" fmla="*/ 424 w 486"/>
                <a:gd name="T11" fmla="*/ 193 h 235"/>
                <a:gd name="T12" fmla="*/ 417 w 486"/>
                <a:gd name="T13" fmla="*/ 200 h 235"/>
                <a:gd name="T14" fmla="*/ 406 w 486"/>
                <a:gd name="T15" fmla="*/ 211 h 235"/>
                <a:gd name="T16" fmla="*/ 387 w 486"/>
                <a:gd name="T17" fmla="*/ 215 h 235"/>
                <a:gd name="T18" fmla="*/ 396 w 486"/>
                <a:gd name="T19" fmla="*/ 219 h 235"/>
                <a:gd name="T20" fmla="*/ 376 w 486"/>
                <a:gd name="T21" fmla="*/ 222 h 235"/>
                <a:gd name="T22" fmla="*/ 386 w 486"/>
                <a:gd name="T23" fmla="*/ 226 h 235"/>
                <a:gd name="T24" fmla="*/ 390 w 486"/>
                <a:gd name="T25" fmla="*/ 229 h 235"/>
                <a:gd name="T26" fmla="*/ 392 w 486"/>
                <a:gd name="T27" fmla="*/ 234 h 235"/>
                <a:gd name="T28" fmla="*/ 278 w 486"/>
                <a:gd name="T29" fmla="*/ 233 h 235"/>
                <a:gd name="T30" fmla="*/ 114 w 486"/>
                <a:gd name="T31" fmla="*/ 234 h 235"/>
                <a:gd name="T32" fmla="*/ 70 w 486"/>
                <a:gd name="T33" fmla="*/ 225 h 235"/>
                <a:gd name="T34" fmla="*/ 79 w 486"/>
                <a:gd name="T35" fmla="*/ 216 h 235"/>
                <a:gd name="T36" fmla="*/ 25 w 486"/>
                <a:gd name="T37" fmla="*/ 206 h 235"/>
                <a:gd name="T38" fmla="*/ 31 w 486"/>
                <a:gd name="T39" fmla="*/ 197 h 235"/>
                <a:gd name="T40" fmla="*/ 44 w 486"/>
                <a:gd name="T41" fmla="*/ 190 h 235"/>
                <a:gd name="T42" fmla="*/ 45 w 486"/>
                <a:gd name="T43" fmla="*/ 181 h 235"/>
                <a:gd name="T44" fmla="*/ 54 w 486"/>
                <a:gd name="T45" fmla="*/ 170 h 235"/>
                <a:gd name="T46" fmla="*/ 57 w 486"/>
                <a:gd name="T47" fmla="*/ 164 h 235"/>
                <a:gd name="T48" fmla="*/ 29 w 486"/>
                <a:gd name="T49" fmla="*/ 154 h 235"/>
                <a:gd name="T50" fmla="*/ 34 w 486"/>
                <a:gd name="T51" fmla="*/ 143 h 235"/>
                <a:gd name="T52" fmla="*/ 44 w 486"/>
                <a:gd name="T53" fmla="*/ 132 h 235"/>
                <a:gd name="T54" fmla="*/ 52 w 486"/>
                <a:gd name="T55" fmla="*/ 118 h 235"/>
                <a:gd name="T56" fmla="*/ 34 w 486"/>
                <a:gd name="T57" fmla="*/ 108 h 235"/>
                <a:gd name="T58" fmla="*/ 9 w 486"/>
                <a:gd name="T59" fmla="*/ 97 h 235"/>
                <a:gd name="T60" fmla="*/ 15 w 486"/>
                <a:gd name="T61" fmla="*/ 85 h 235"/>
                <a:gd name="T62" fmla="*/ 21 w 486"/>
                <a:gd name="T63" fmla="*/ 71 h 235"/>
                <a:gd name="T64" fmla="*/ 6 w 486"/>
                <a:gd name="T65" fmla="*/ 58 h 235"/>
                <a:gd name="T66" fmla="*/ 14 w 486"/>
                <a:gd name="T67" fmla="*/ 44 h 235"/>
                <a:gd name="T68" fmla="*/ 33 w 486"/>
                <a:gd name="T69" fmla="*/ 31 h 235"/>
                <a:gd name="T70" fmla="*/ 39 w 486"/>
                <a:gd name="T71" fmla="*/ 22 h 235"/>
                <a:gd name="T72" fmla="*/ 48 w 486"/>
                <a:gd name="T73" fmla="*/ 13 h 235"/>
                <a:gd name="T74" fmla="*/ 92 w 486"/>
                <a:gd name="T75" fmla="*/ 5 h 235"/>
                <a:gd name="T76" fmla="*/ 160 w 486"/>
                <a:gd name="T77" fmla="*/ 2 h 235"/>
                <a:gd name="T78" fmla="*/ 258 w 486"/>
                <a:gd name="T79" fmla="*/ 8 h 235"/>
                <a:gd name="T80" fmla="*/ 314 w 486"/>
                <a:gd name="T81" fmla="*/ 13 h 235"/>
                <a:gd name="T82" fmla="*/ 344 w 486"/>
                <a:gd name="T83" fmla="*/ 16 h 235"/>
                <a:gd name="T84" fmla="*/ 347 w 486"/>
                <a:gd name="T85" fmla="*/ 18 h 235"/>
                <a:gd name="T86" fmla="*/ 329 w 486"/>
                <a:gd name="T87" fmla="*/ 19 h 235"/>
                <a:gd name="T88" fmla="*/ 355 w 486"/>
                <a:gd name="T89" fmla="*/ 23 h 235"/>
                <a:gd name="T90" fmla="*/ 349 w 486"/>
                <a:gd name="T91" fmla="*/ 25 h 235"/>
                <a:gd name="T92" fmla="*/ 358 w 486"/>
                <a:gd name="T93" fmla="*/ 29 h 235"/>
                <a:gd name="T94" fmla="*/ 404 w 486"/>
                <a:gd name="T95" fmla="*/ 38 h 235"/>
                <a:gd name="T96" fmla="*/ 402 w 486"/>
                <a:gd name="T97" fmla="*/ 40 h 235"/>
                <a:gd name="T98" fmla="*/ 413 w 486"/>
                <a:gd name="T99" fmla="*/ 44 h 235"/>
                <a:gd name="T100" fmla="*/ 425 w 486"/>
                <a:gd name="T101" fmla="*/ 54 h 235"/>
                <a:gd name="T102" fmla="*/ 430 w 486"/>
                <a:gd name="T103" fmla="*/ 70 h 235"/>
                <a:gd name="T104" fmla="*/ 400 w 486"/>
                <a:gd name="T105" fmla="*/ 87 h 235"/>
                <a:gd name="T106" fmla="*/ 387 w 486"/>
                <a:gd name="T107" fmla="*/ 100 h 235"/>
                <a:gd name="T108" fmla="*/ 419 w 486"/>
                <a:gd name="T109" fmla="*/ 117 h 235"/>
                <a:gd name="T110" fmla="*/ 400 w 486"/>
                <a:gd name="T111" fmla="*/ 126 h 235"/>
                <a:gd name="T112" fmla="*/ 442 w 486"/>
                <a:gd name="T113" fmla="*/ 138 h 235"/>
                <a:gd name="T114" fmla="*/ 431 w 486"/>
                <a:gd name="T115" fmla="*/ 143 h 235"/>
                <a:gd name="T116" fmla="*/ 440 w 486"/>
                <a:gd name="T117" fmla="*/ 145 h 235"/>
                <a:gd name="T118" fmla="*/ 415 w 486"/>
                <a:gd name="T119" fmla="*/ 147 h 235"/>
                <a:gd name="T120" fmla="*/ 437 w 486"/>
                <a:gd name="T121" fmla="*/ 151 h 235"/>
                <a:gd name="T122" fmla="*/ 467 w 486"/>
                <a:gd name="T123" fmla="*/ 157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6" h="235">
                  <a:moveTo>
                    <a:pt x="479" y="159"/>
                  </a:moveTo>
                  <a:cubicBezTo>
                    <a:pt x="469" y="159"/>
                    <a:pt x="458" y="158"/>
                    <a:pt x="447" y="159"/>
                  </a:cubicBezTo>
                  <a:cubicBezTo>
                    <a:pt x="442" y="159"/>
                    <a:pt x="442" y="159"/>
                    <a:pt x="442" y="159"/>
                  </a:cubicBezTo>
                  <a:cubicBezTo>
                    <a:pt x="442" y="159"/>
                    <a:pt x="443" y="159"/>
                    <a:pt x="444" y="159"/>
                  </a:cubicBezTo>
                  <a:cubicBezTo>
                    <a:pt x="447" y="159"/>
                    <a:pt x="451" y="159"/>
                    <a:pt x="455" y="160"/>
                  </a:cubicBezTo>
                  <a:cubicBezTo>
                    <a:pt x="455" y="160"/>
                    <a:pt x="456" y="160"/>
                    <a:pt x="456" y="160"/>
                  </a:cubicBezTo>
                  <a:cubicBezTo>
                    <a:pt x="457" y="160"/>
                    <a:pt x="458" y="160"/>
                    <a:pt x="459" y="160"/>
                  </a:cubicBezTo>
                  <a:cubicBezTo>
                    <a:pt x="461" y="160"/>
                    <a:pt x="463" y="160"/>
                    <a:pt x="465" y="161"/>
                  </a:cubicBezTo>
                  <a:cubicBezTo>
                    <a:pt x="466" y="160"/>
                    <a:pt x="467" y="160"/>
                    <a:pt x="468" y="161"/>
                  </a:cubicBezTo>
                  <a:cubicBezTo>
                    <a:pt x="465" y="161"/>
                    <a:pt x="464" y="160"/>
                    <a:pt x="461" y="161"/>
                  </a:cubicBezTo>
                  <a:cubicBezTo>
                    <a:pt x="468" y="161"/>
                    <a:pt x="473" y="161"/>
                    <a:pt x="480" y="162"/>
                  </a:cubicBezTo>
                  <a:cubicBezTo>
                    <a:pt x="479" y="162"/>
                    <a:pt x="479" y="162"/>
                    <a:pt x="479" y="162"/>
                  </a:cubicBezTo>
                  <a:cubicBezTo>
                    <a:pt x="475" y="161"/>
                    <a:pt x="471" y="161"/>
                    <a:pt x="466" y="161"/>
                  </a:cubicBezTo>
                  <a:cubicBezTo>
                    <a:pt x="466" y="161"/>
                    <a:pt x="465" y="162"/>
                    <a:pt x="465" y="161"/>
                  </a:cubicBezTo>
                  <a:cubicBezTo>
                    <a:pt x="465" y="161"/>
                    <a:pt x="465" y="161"/>
                    <a:pt x="465" y="161"/>
                  </a:cubicBezTo>
                  <a:cubicBezTo>
                    <a:pt x="461" y="161"/>
                    <a:pt x="456" y="161"/>
                    <a:pt x="453" y="161"/>
                  </a:cubicBezTo>
                  <a:cubicBezTo>
                    <a:pt x="454" y="161"/>
                    <a:pt x="455" y="161"/>
                    <a:pt x="457" y="162"/>
                  </a:cubicBezTo>
                  <a:cubicBezTo>
                    <a:pt x="462" y="162"/>
                    <a:pt x="467" y="162"/>
                    <a:pt x="473" y="162"/>
                  </a:cubicBezTo>
                  <a:cubicBezTo>
                    <a:pt x="470" y="162"/>
                    <a:pt x="467" y="162"/>
                    <a:pt x="464" y="162"/>
                  </a:cubicBezTo>
                  <a:cubicBezTo>
                    <a:pt x="468" y="163"/>
                    <a:pt x="471" y="163"/>
                    <a:pt x="475" y="163"/>
                  </a:cubicBezTo>
                  <a:cubicBezTo>
                    <a:pt x="472" y="163"/>
                    <a:pt x="472" y="163"/>
                    <a:pt x="472" y="163"/>
                  </a:cubicBezTo>
                  <a:cubicBezTo>
                    <a:pt x="473" y="163"/>
                    <a:pt x="473" y="163"/>
                    <a:pt x="473" y="163"/>
                  </a:cubicBezTo>
                  <a:cubicBezTo>
                    <a:pt x="472" y="163"/>
                    <a:pt x="471" y="163"/>
                    <a:pt x="470" y="163"/>
                  </a:cubicBezTo>
                  <a:cubicBezTo>
                    <a:pt x="471" y="163"/>
                    <a:pt x="471" y="163"/>
                    <a:pt x="471" y="163"/>
                  </a:cubicBezTo>
                  <a:cubicBezTo>
                    <a:pt x="471" y="163"/>
                    <a:pt x="470" y="163"/>
                    <a:pt x="470" y="163"/>
                  </a:cubicBezTo>
                  <a:cubicBezTo>
                    <a:pt x="469" y="163"/>
                    <a:pt x="468" y="163"/>
                    <a:pt x="467" y="163"/>
                  </a:cubicBezTo>
                  <a:cubicBezTo>
                    <a:pt x="466" y="163"/>
                    <a:pt x="465" y="163"/>
                    <a:pt x="464" y="163"/>
                  </a:cubicBezTo>
                  <a:cubicBezTo>
                    <a:pt x="461" y="163"/>
                    <a:pt x="458" y="163"/>
                    <a:pt x="455" y="163"/>
                  </a:cubicBezTo>
                  <a:cubicBezTo>
                    <a:pt x="456" y="163"/>
                    <a:pt x="458" y="163"/>
                    <a:pt x="459" y="163"/>
                  </a:cubicBezTo>
                  <a:cubicBezTo>
                    <a:pt x="461" y="163"/>
                    <a:pt x="463" y="163"/>
                    <a:pt x="465" y="164"/>
                  </a:cubicBezTo>
                  <a:cubicBezTo>
                    <a:pt x="469" y="163"/>
                    <a:pt x="473" y="164"/>
                    <a:pt x="476" y="164"/>
                  </a:cubicBezTo>
                  <a:cubicBezTo>
                    <a:pt x="472" y="164"/>
                    <a:pt x="468" y="164"/>
                    <a:pt x="464" y="164"/>
                  </a:cubicBezTo>
                  <a:cubicBezTo>
                    <a:pt x="464" y="164"/>
                    <a:pt x="465" y="164"/>
                    <a:pt x="466" y="164"/>
                  </a:cubicBezTo>
                  <a:cubicBezTo>
                    <a:pt x="464" y="164"/>
                    <a:pt x="462" y="165"/>
                    <a:pt x="460" y="164"/>
                  </a:cubicBezTo>
                  <a:cubicBezTo>
                    <a:pt x="459" y="165"/>
                    <a:pt x="458" y="164"/>
                    <a:pt x="457" y="164"/>
                  </a:cubicBezTo>
                  <a:cubicBezTo>
                    <a:pt x="453" y="165"/>
                    <a:pt x="449" y="164"/>
                    <a:pt x="446" y="164"/>
                  </a:cubicBezTo>
                  <a:cubicBezTo>
                    <a:pt x="444" y="164"/>
                    <a:pt x="443" y="164"/>
                    <a:pt x="442" y="164"/>
                  </a:cubicBezTo>
                  <a:cubicBezTo>
                    <a:pt x="441" y="164"/>
                    <a:pt x="440" y="164"/>
                    <a:pt x="439" y="164"/>
                  </a:cubicBezTo>
                  <a:cubicBezTo>
                    <a:pt x="442" y="164"/>
                    <a:pt x="445" y="165"/>
                    <a:pt x="448" y="165"/>
                  </a:cubicBezTo>
                  <a:cubicBezTo>
                    <a:pt x="448" y="165"/>
                    <a:pt x="446" y="164"/>
                    <a:pt x="445" y="165"/>
                  </a:cubicBezTo>
                  <a:cubicBezTo>
                    <a:pt x="443" y="165"/>
                    <a:pt x="440" y="164"/>
                    <a:pt x="437" y="164"/>
                  </a:cubicBezTo>
                  <a:cubicBezTo>
                    <a:pt x="436" y="164"/>
                    <a:pt x="434" y="164"/>
                    <a:pt x="433" y="164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42" y="165"/>
                    <a:pt x="442" y="165"/>
                    <a:pt x="442" y="165"/>
                  </a:cubicBezTo>
                  <a:cubicBezTo>
                    <a:pt x="450" y="165"/>
                    <a:pt x="458" y="166"/>
                    <a:pt x="465" y="166"/>
                  </a:cubicBezTo>
                  <a:cubicBezTo>
                    <a:pt x="465" y="167"/>
                    <a:pt x="463" y="166"/>
                    <a:pt x="463" y="166"/>
                  </a:cubicBezTo>
                  <a:cubicBezTo>
                    <a:pt x="461" y="166"/>
                    <a:pt x="459" y="166"/>
                    <a:pt x="457" y="166"/>
                  </a:cubicBezTo>
                  <a:cubicBezTo>
                    <a:pt x="457" y="166"/>
                    <a:pt x="456" y="166"/>
                    <a:pt x="456" y="166"/>
                  </a:cubicBezTo>
                  <a:cubicBezTo>
                    <a:pt x="456" y="167"/>
                    <a:pt x="455" y="166"/>
                    <a:pt x="455" y="167"/>
                  </a:cubicBezTo>
                  <a:cubicBezTo>
                    <a:pt x="455" y="167"/>
                    <a:pt x="455" y="167"/>
                    <a:pt x="455" y="167"/>
                  </a:cubicBezTo>
                  <a:cubicBezTo>
                    <a:pt x="447" y="167"/>
                    <a:pt x="440" y="167"/>
                    <a:pt x="433" y="166"/>
                  </a:cubicBezTo>
                  <a:cubicBezTo>
                    <a:pt x="433" y="167"/>
                    <a:pt x="433" y="167"/>
                    <a:pt x="433" y="167"/>
                  </a:cubicBezTo>
                  <a:cubicBezTo>
                    <a:pt x="433" y="167"/>
                    <a:pt x="434" y="167"/>
                    <a:pt x="434" y="167"/>
                  </a:cubicBezTo>
                  <a:cubicBezTo>
                    <a:pt x="434" y="167"/>
                    <a:pt x="433" y="167"/>
                    <a:pt x="433" y="167"/>
                  </a:cubicBezTo>
                  <a:cubicBezTo>
                    <a:pt x="436" y="167"/>
                    <a:pt x="438" y="167"/>
                    <a:pt x="441" y="167"/>
                  </a:cubicBezTo>
                  <a:cubicBezTo>
                    <a:pt x="441" y="167"/>
                    <a:pt x="440" y="167"/>
                    <a:pt x="440" y="167"/>
                  </a:cubicBezTo>
                  <a:cubicBezTo>
                    <a:pt x="440" y="167"/>
                    <a:pt x="441" y="167"/>
                    <a:pt x="441" y="167"/>
                  </a:cubicBezTo>
                  <a:cubicBezTo>
                    <a:pt x="441" y="168"/>
                    <a:pt x="441" y="168"/>
                    <a:pt x="441" y="168"/>
                  </a:cubicBezTo>
                  <a:cubicBezTo>
                    <a:pt x="444" y="168"/>
                    <a:pt x="446" y="168"/>
                    <a:pt x="449" y="168"/>
                  </a:cubicBezTo>
                  <a:cubicBezTo>
                    <a:pt x="450" y="168"/>
                    <a:pt x="451" y="168"/>
                    <a:pt x="452" y="168"/>
                  </a:cubicBezTo>
                  <a:cubicBezTo>
                    <a:pt x="453" y="168"/>
                    <a:pt x="453" y="168"/>
                    <a:pt x="453" y="168"/>
                  </a:cubicBezTo>
                  <a:cubicBezTo>
                    <a:pt x="455" y="168"/>
                    <a:pt x="457" y="169"/>
                    <a:pt x="459" y="169"/>
                  </a:cubicBezTo>
                  <a:cubicBezTo>
                    <a:pt x="460" y="169"/>
                    <a:pt x="459" y="169"/>
                    <a:pt x="459" y="169"/>
                  </a:cubicBezTo>
                  <a:cubicBezTo>
                    <a:pt x="460" y="169"/>
                    <a:pt x="460" y="169"/>
                    <a:pt x="460" y="169"/>
                  </a:cubicBezTo>
                  <a:cubicBezTo>
                    <a:pt x="461" y="169"/>
                    <a:pt x="461" y="169"/>
                    <a:pt x="462" y="169"/>
                  </a:cubicBezTo>
                  <a:cubicBezTo>
                    <a:pt x="462" y="169"/>
                    <a:pt x="463" y="169"/>
                    <a:pt x="463" y="169"/>
                  </a:cubicBezTo>
                  <a:cubicBezTo>
                    <a:pt x="464" y="170"/>
                    <a:pt x="464" y="169"/>
                    <a:pt x="464" y="169"/>
                  </a:cubicBezTo>
                  <a:cubicBezTo>
                    <a:pt x="465" y="169"/>
                    <a:pt x="466" y="169"/>
                    <a:pt x="468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69"/>
                    <a:pt x="468" y="170"/>
                    <a:pt x="468" y="169"/>
                  </a:cubicBezTo>
                  <a:cubicBezTo>
                    <a:pt x="468" y="169"/>
                    <a:pt x="469" y="169"/>
                    <a:pt x="469" y="170"/>
                  </a:cubicBezTo>
                  <a:cubicBezTo>
                    <a:pt x="468" y="170"/>
                    <a:pt x="467" y="170"/>
                    <a:pt x="467" y="170"/>
                  </a:cubicBezTo>
                  <a:cubicBezTo>
                    <a:pt x="467" y="170"/>
                    <a:pt x="466" y="170"/>
                    <a:pt x="466" y="169"/>
                  </a:cubicBezTo>
                  <a:cubicBezTo>
                    <a:pt x="466" y="170"/>
                    <a:pt x="465" y="170"/>
                    <a:pt x="465" y="169"/>
                  </a:cubicBezTo>
                  <a:cubicBezTo>
                    <a:pt x="464" y="170"/>
                    <a:pt x="463" y="169"/>
                    <a:pt x="463" y="169"/>
                  </a:cubicBezTo>
                  <a:cubicBezTo>
                    <a:pt x="461" y="170"/>
                    <a:pt x="459" y="170"/>
                    <a:pt x="457" y="169"/>
                  </a:cubicBezTo>
                  <a:cubicBezTo>
                    <a:pt x="454" y="170"/>
                    <a:pt x="451" y="169"/>
                    <a:pt x="448" y="169"/>
                  </a:cubicBezTo>
                  <a:cubicBezTo>
                    <a:pt x="447" y="169"/>
                    <a:pt x="447" y="169"/>
                    <a:pt x="447" y="169"/>
                  </a:cubicBezTo>
                  <a:cubicBezTo>
                    <a:pt x="447" y="169"/>
                    <a:pt x="447" y="169"/>
                    <a:pt x="447" y="169"/>
                  </a:cubicBezTo>
                  <a:cubicBezTo>
                    <a:pt x="447" y="169"/>
                    <a:pt x="446" y="169"/>
                    <a:pt x="447" y="170"/>
                  </a:cubicBezTo>
                  <a:cubicBezTo>
                    <a:pt x="447" y="170"/>
                    <a:pt x="448" y="170"/>
                    <a:pt x="449" y="170"/>
                  </a:cubicBezTo>
                  <a:cubicBezTo>
                    <a:pt x="449" y="170"/>
                    <a:pt x="450" y="170"/>
                    <a:pt x="450" y="170"/>
                  </a:cubicBezTo>
                  <a:cubicBezTo>
                    <a:pt x="451" y="170"/>
                    <a:pt x="452" y="170"/>
                    <a:pt x="452" y="171"/>
                  </a:cubicBezTo>
                  <a:cubicBezTo>
                    <a:pt x="453" y="170"/>
                    <a:pt x="453" y="170"/>
                    <a:pt x="453" y="171"/>
                  </a:cubicBezTo>
                  <a:cubicBezTo>
                    <a:pt x="453" y="170"/>
                    <a:pt x="453" y="170"/>
                    <a:pt x="453" y="170"/>
                  </a:cubicBezTo>
                  <a:cubicBezTo>
                    <a:pt x="454" y="170"/>
                    <a:pt x="456" y="171"/>
                    <a:pt x="457" y="171"/>
                  </a:cubicBezTo>
                  <a:cubicBezTo>
                    <a:pt x="457" y="171"/>
                    <a:pt x="458" y="171"/>
                    <a:pt x="458" y="171"/>
                  </a:cubicBezTo>
                  <a:cubicBezTo>
                    <a:pt x="458" y="171"/>
                    <a:pt x="458" y="171"/>
                    <a:pt x="458" y="171"/>
                  </a:cubicBezTo>
                  <a:cubicBezTo>
                    <a:pt x="459" y="171"/>
                    <a:pt x="461" y="171"/>
                    <a:pt x="462" y="171"/>
                  </a:cubicBezTo>
                  <a:cubicBezTo>
                    <a:pt x="462" y="171"/>
                    <a:pt x="462" y="171"/>
                    <a:pt x="462" y="171"/>
                  </a:cubicBezTo>
                  <a:cubicBezTo>
                    <a:pt x="461" y="171"/>
                    <a:pt x="460" y="171"/>
                    <a:pt x="460" y="171"/>
                  </a:cubicBezTo>
                  <a:cubicBezTo>
                    <a:pt x="457" y="171"/>
                    <a:pt x="455" y="171"/>
                    <a:pt x="452" y="171"/>
                  </a:cubicBezTo>
                  <a:cubicBezTo>
                    <a:pt x="451" y="171"/>
                    <a:pt x="451" y="171"/>
                    <a:pt x="450" y="171"/>
                  </a:cubicBezTo>
                  <a:cubicBezTo>
                    <a:pt x="449" y="171"/>
                    <a:pt x="447" y="171"/>
                    <a:pt x="445" y="171"/>
                  </a:cubicBezTo>
                  <a:cubicBezTo>
                    <a:pt x="446" y="172"/>
                    <a:pt x="447" y="172"/>
                    <a:pt x="448" y="172"/>
                  </a:cubicBezTo>
                  <a:cubicBezTo>
                    <a:pt x="449" y="172"/>
                    <a:pt x="449" y="172"/>
                    <a:pt x="449" y="172"/>
                  </a:cubicBezTo>
                  <a:cubicBezTo>
                    <a:pt x="449" y="171"/>
                    <a:pt x="450" y="172"/>
                    <a:pt x="450" y="172"/>
                  </a:cubicBezTo>
                  <a:cubicBezTo>
                    <a:pt x="451" y="172"/>
                    <a:pt x="451" y="172"/>
                    <a:pt x="451" y="172"/>
                  </a:cubicBezTo>
                  <a:cubicBezTo>
                    <a:pt x="450" y="172"/>
                    <a:pt x="449" y="172"/>
                    <a:pt x="448" y="172"/>
                  </a:cubicBezTo>
                  <a:cubicBezTo>
                    <a:pt x="447" y="172"/>
                    <a:pt x="446" y="172"/>
                    <a:pt x="444" y="172"/>
                  </a:cubicBezTo>
                  <a:cubicBezTo>
                    <a:pt x="442" y="172"/>
                    <a:pt x="441" y="172"/>
                    <a:pt x="438" y="172"/>
                  </a:cubicBezTo>
                  <a:cubicBezTo>
                    <a:pt x="432" y="171"/>
                    <a:pt x="425" y="171"/>
                    <a:pt x="418" y="171"/>
                  </a:cubicBezTo>
                  <a:cubicBezTo>
                    <a:pt x="418" y="171"/>
                    <a:pt x="417" y="171"/>
                    <a:pt x="417" y="171"/>
                  </a:cubicBezTo>
                  <a:cubicBezTo>
                    <a:pt x="420" y="172"/>
                    <a:pt x="422" y="172"/>
                    <a:pt x="425" y="172"/>
                  </a:cubicBezTo>
                  <a:cubicBezTo>
                    <a:pt x="426" y="172"/>
                    <a:pt x="428" y="172"/>
                    <a:pt x="429" y="173"/>
                  </a:cubicBezTo>
                  <a:cubicBezTo>
                    <a:pt x="429" y="172"/>
                    <a:pt x="431" y="172"/>
                    <a:pt x="431" y="172"/>
                  </a:cubicBezTo>
                  <a:cubicBezTo>
                    <a:pt x="433" y="172"/>
                    <a:pt x="434" y="173"/>
                    <a:pt x="436" y="173"/>
                  </a:cubicBezTo>
                  <a:cubicBezTo>
                    <a:pt x="437" y="174"/>
                    <a:pt x="439" y="172"/>
                    <a:pt x="440" y="173"/>
                  </a:cubicBezTo>
                  <a:cubicBezTo>
                    <a:pt x="441" y="174"/>
                    <a:pt x="441" y="174"/>
                    <a:pt x="441" y="174"/>
                  </a:cubicBezTo>
                  <a:cubicBezTo>
                    <a:pt x="442" y="173"/>
                    <a:pt x="442" y="173"/>
                    <a:pt x="442" y="173"/>
                  </a:cubicBezTo>
                  <a:cubicBezTo>
                    <a:pt x="442" y="173"/>
                    <a:pt x="442" y="173"/>
                    <a:pt x="442" y="174"/>
                  </a:cubicBezTo>
                  <a:cubicBezTo>
                    <a:pt x="442" y="173"/>
                    <a:pt x="442" y="173"/>
                    <a:pt x="442" y="173"/>
                  </a:cubicBezTo>
                  <a:cubicBezTo>
                    <a:pt x="442" y="173"/>
                    <a:pt x="442" y="173"/>
                    <a:pt x="442" y="173"/>
                  </a:cubicBezTo>
                  <a:cubicBezTo>
                    <a:pt x="442" y="174"/>
                    <a:pt x="444" y="173"/>
                    <a:pt x="445" y="174"/>
                  </a:cubicBezTo>
                  <a:cubicBezTo>
                    <a:pt x="446" y="174"/>
                    <a:pt x="446" y="174"/>
                    <a:pt x="446" y="174"/>
                  </a:cubicBezTo>
                  <a:cubicBezTo>
                    <a:pt x="446" y="174"/>
                    <a:pt x="446" y="174"/>
                    <a:pt x="446" y="174"/>
                  </a:cubicBezTo>
                  <a:cubicBezTo>
                    <a:pt x="446" y="174"/>
                    <a:pt x="446" y="174"/>
                    <a:pt x="446" y="174"/>
                  </a:cubicBezTo>
                  <a:cubicBezTo>
                    <a:pt x="446" y="174"/>
                    <a:pt x="448" y="174"/>
                    <a:pt x="447" y="174"/>
                  </a:cubicBezTo>
                  <a:cubicBezTo>
                    <a:pt x="445" y="175"/>
                    <a:pt x="443" y="174"/>
                    <a:pt x="442" y="174"/>
                  </a:cubicBezTo>
                  <a:cubicBezTo>
                    <a:pt x="442" y="175"/>
                    <a:pt x="442" y="175"/>
                    <a:pt x="443" y="175"/>
                  </a:cubicBezTo>
                  <a:cubicBezTo>
                    <a:pt x="442" y="175"/>
                    <a:pt x="443" y="175"/>
                    <a:pt x="443" y="175"/>
                  </a:cubicBezTo>
                  <a:cubicBezTo>
                    <a:pt x="446" y="175"/>
                    <a:pt x="450" y="175"/>
                    <a:pt x="453" y="176"/>
                  </a:cubicBezTo>
                  <a:cubicBezTo>
                    <a:pt x="452" y="176"/>
                    <a:pt x="451" y="176"/>
                    <a:pt x="449" y="176"/>
                  </a:cubicBezTo>
                  <a:cubicBezTo>
                    <a:pt x="448" y="176"/>
                    <a:pt x="447" y="176"/>
                    <a:pt x="447" y="176"/>
                  </a:cubicBezTo>
                  <a:cubicBezTo>
                    <a:pt x="449" y="176"/>
                    <a:pt x="451" y="176"/>
                    <a:pt x="454" y="176"/>
                  </a:cubicBezTo>
                  <a:cubicBezTo>
                    <a:pt x="454" y="176"/>
                    <a:pt x="454" y="177"/>
                    <a:pt x="454" y="177"/>
                  </a:cubicBezTo>
                  <a:cubicBezTo>
                    <a:pt x="454" y="176"/>
                    <a:pt x="454" y="176"/>
                    <a:pt x="454" y="176"/>
                  </a:cubicBezTo>
                  <a:cubicBezTo>
                    <a:pt x="455" y="177"/>
                    <a:pt x="455" y="177"/>
                    <a:pt x="455" y="177"/>
                  </a:cubicBezTo>
                  <a:cubicBezTo>
                    <a:pt x="455" y="177"/>
                    <a:pt x="455" y="177"/>
                    <a:pt x="456" y="177"/>
                  </a:cubicBezTo>
                  <a:cubicBezTo>
                    <a:pt x="456" y="177"/>
                    <a:pt x="456" y="177"/>
                    <a:pt x="456" y="177"/>
                  </a:cubicBezTo>
                  <a:cubicBezTo>
                    <a:pt x="456" y="177"/>
                    <a:pt x="456" y="177"/>
                    <a:pt x="456" y="177"/>
                  </a:cubicBezTo>
                  <a:cubicBezTo>
                    <a:pt x="456" y="177"/>
                    <a:pt x="456" y="177"/>
                    <a:pt x="456" y="177"/>
                  </a:cubicBezTo>
                  <a:cubicBezTo>
                    <a:pt x="456" y="177"/>
                    <a:pt x="458" y="176"/>
                    <a:pt x="458" y="177"/>
                  </a:cubicBezTo>
                  <a:cubicBezTo>
                    <a:pt x="455" y="177"/>
                    <a:pt x="452" y="177"/>
                    <a:pt x="449" y="177"/>
                  </a:cubicBezTo>
                  <a:cubicBezTo>
                    <a:pt x="449" y="178"/>
                    <a:pt x="449" y="178"/>
                    <a:pt x="450" y="178"/>
                  </a:cubicBezTo>
                  <a:cubicBezTo>
                    <a:pt x="449" y="178"/>
                    <a:pt x="447" y="178"/>
                    <a:pt x="446" y="178"/>
                  </a:cubicBezTo>
                  <a:cubicBezTo>
                    <a:pt x="445" y="178"/>
                    <a:pt x="445" y="178"/>
                    <a:pt x="445" y="178"/>
                  </a:cubicBezTo>
                  <a:cubicBezTo>
                    <a:pt x="445" y="178"/>
                    <a:pt x="445" y="178"/>
                    <a:pt x="445" y="178"/>
                  </a:cubicBezTo>
                  <a:cubicBezTo>
                    <a:pt x="447" y="179"/>
                    <a:pt x="450" y="179"/>
                    <a:pt x="451" y="179"/>
                  </a:cubicBezTo>
                  <a:cubicBezTo>
                    <a:pt x="453" y="179"/>
                    <a:pt x="454" y="180"/>
                    <a:pt x="455" y="179"/>
                  </a:cubicBezTo>
                  <a:cubicBezTo>
                    <a:pt x="455" y="180"/>
                    <a:pt x="456" y="180"/>
                    <a:pt x="456" y="180"/>
                  </a:cubicBezTo>
                  <a:cubicBezTo>
                    <a:pt x="457" y="180"/>
                    <a:pt x="457" y="180"/>
                    <a:pt x="457" y="180"/>
                  </a:cubicBezTo>
                  <a:cubicBezTo>
                    <a:pt x="457" y="180"/>
                    <a:pt x="456" y="180"/>
                    <a:pt x="456" y="180"/>
                  </a:cubicBezTo>
                  <a:cubicBezTo>
                    <a:pt x="454" y="180"/>
                    <a:pt x="452" y="180"/>
                    <a:pt x="450" y="180"/>
                  </a:cubicBezTo>
                  <a:cubicBezTo>
                    <a:pt x="454" y="180"/>
                    <a:pt x="457" y="180"/>
                    <a:pt x="460" y="181"/>
                  </a:cubicBezTo>
                  <a:cubicBezTo>
                    <a:pt x="459" y="181"/>
                    <a:pt x="459" y="181"/>
                    <a:pt x="459" y="181"/>
                  </a:cubicBezTo>
                  <a:cubicBezTo>
                    <a:pt x="459" y="181"/>
                    <a:pt x="459" y="181"/>
                    <a:pt x="459" y="181"/>
                  </a:cubicBezTo>
                  <a:cubicBezTo>
                    <a:pt x="468" y="181"/>
                    <a:pt x="468" y="181"/>
                    <a:pt x="468" y="181"/>
                  </a:cubicBezTo>
                  <a:cubicBezTo>
                    <a:pt x="469" y="181"/>
                    <a:pt x="469" y="181"/>
                    <a:pt x="469" y="181"/>
                  </a:cubicBezTo>
                  <a:cubicBezTo>
                    <a:pt x="467" y="182"/>
                    <a:pt x="466" y="181"/>
                    <a:pt x="465" y="182"/>
                  </a:cubicBezTo>
                  <a:cubicBezTo>
                    <a:pt x="465" y="182"/>
                    <a:pt x="464" y="182"/>
                    <a:pt x="464" y="182"/>
                  </a:cubicBezTo>
                  <a:cubicBezTo>
                    <a:pt x="464" y="183"/>
                    <a:pt x="462" y="183"/>
                    <a:pt x="463" y="184"/>
                  </a:cubicBezTo>
                  <a:cubicBezTo>
                    <a:pt x="460" y="184"/>
                    <a:pt x="460" y="184"/>
                    <a:pt x="460" y="184"/>
                  </a:cubicBezTo>
                  <a:cubicBezTo>
                    <a:pt x="453" y="184"/>
                    <a:pt x="445" y="184"/>
                    <a:pt x="438" y="185"/>
                  </a:cubicBezTo>
                  <a:cubicBezTo>
                    <a:pt x="437" y="185"/>
                    <a:pt x="437" y="184"/>
                    <a:pt x="437" y="185"/>
                  </a:cubicBezTo>
                  <a:cubicBezTo>
                    <a:pt x="436" y="184"/>
                    <a:pt x="435" y="185"/>
                    <a:pt x="434" y="185"/>
                  </a:cubicBezTo>
                  <a:cubicBezTo>
                    <a:pt x="437" y="185"/>
                    <a:pt x="441" y="185"/>
                    <a:pt x="444" y="186"/>
                  </a:cubicBezTo>
                  <a:cubicBezTo>
                    <a:pt x="441" y="186"/>
                    <a:pt x="439" y="186"/>
                    <a:pt x="436" y="186"/>
                  </a:cubicBezTo>
                  <a:cubicBezTo>
                    <a:pt x="439" y="186"/>
                    <a:pt x="441" y="186"/>
                    <a:pt x="443" y="186"/>
                  </a:cubicBezTo>
                  <a:cubicBezTo>
                    <a:pt x="443" y="186"/>
                    <a:pt x="442" y="187"/>
                    <a:pt x="441" y="186"/>
                  </a:cubicBezTo>
                  <a:cubicBezTo>
                    <a:pt x="441" y="186"/>
                    <a:pt x="441" y="186"/>
                    <a:pt x="440" y="186"/>
                  </a:cubicBezTo>
                  <a:cubicBezTo>
                    <a:pt x="440" y="186"/>
                    <a:pt x="440" y="186"/>
                    <a:pt x="440" y="186"/>
                  </a:cubicBezTo>
                  <a:cubicBezTo>
                    <a:pt x="440" y="186"/>
                    <a:pt x="440" y="186"/>
                    <a:pt x="440" y="186"/>
                  </a:cubicBezTo>
                  <a:cubicBezTo>
                    <a:pt x="435" y="186"/>
                    <a:pt x="429" y="186"/>
                    <a:pt x="424" y="186"/>
                  </a:cubicBezTo>
                  <a:cubicBezTo>
                    <a:pt x="424" y="187"/>
                    <a:pt x="425" y="186"/>
                    <a:pt x="426" y="186"/>
                  </a:cubicBezTo>
                  <a:cubicBezTo>
                    <a:pt x="428" y="187"/>
                    <a:pt x="430" y="186"/>
                    <a:pt x="431" y="187"/>
                  </a:cubicBezTo>
                  <a:cubicBezTo>
                    <a:pt x="432" y="186"/>
                    <a:pt x="432" y="187"/>
                    <a:pt x="433" y="187"/>
                  </a:cubicBezTo>
                  <a:cubicBezTo>
                    <a:pt x="433" y="187"/>
                    <a:pt x="434" y="187"/>
                    <a:pt x="435" y="187"/>
                  </a:cubicBezTo>
                  <a:cubicBezTo>
                    <a:pt x="435" y="187"/>
                    <a:pt x="435" y="187"/>
                    <a:pt x="436" y="187"/>
                  </a:cubicBezTo>
                  <a:cubicBezTo>
                    <a:pt x="436" y="188"/>
                    <a:pt x="437" y="187"/>
                    <a:pt x="438" y="188"/>
                  </a:cubicBezTo>
                  <a:cubicBezTo>
                    <a:pt x="438" y="187"/>
                    <a:pt x="439" y="188"/>
                    <a:pt x="440" y="188"/>
                  </a:cubicBezTo>
                  <a:cubicBezTo>
                    <a:pt x="441" y="188"/>
                    <a:pt x="442" y="188"/>
                    <a:pt x="443" y="188"/>
                  </a:cubicBezTo>
                  <a:cubicBezTo>
                    <a:pt x="443" y="188"/>
                    <a:pt x="443" y="188"/>
                    <a:pt x="443" y="188"/>
                  </a:cubicBezTo>
                  <a:cubicBezTo>
                    <a:pt x="443" y="188"/>
                    <a:pt x="443" y="188"/>
                    <a:pt x="443" y="188"/>
                  </a:cubicBezTo>
                  <a:cubicBezTo>
                    <a:pt x="441" y="188"/>
                    <a:pt x="439" y="188"/>
                    <a:pt x="436" y="188"/>
                  </a:cubicBezTo>
                  <a:cubicBezTo>
                    <a:pt x="435" y="188"/>
                    <a:pt x="433" y="188"/>
                    <a:pt x="431" y="188"/>
                  </a:cubicBezTo>
                  <a:cubicBezTo>
                    <a:pt x="430" y="187"/>
                    <a:pt x="430" y="188"/>
                    <a:pt x="429" y="188"/>
                  </a:cubicBezTo>
                  <a:cubicBezTo>
                    <a:pt x="429" y="188"/>
                    <a:pt x="429" y="188"/>
                    <a:pt x="429" y="188"/>
                  </a:cubicBezTo>
                  <a:cubicBezTo>
                    <a:pt x="430" y="188"/>
                    <a:pt x="431" y="188"/>
                    <a:pt x="432" y="188"/>
                  </a:cubicBezTo>
                  <a:cubicBezTo>
                    <a:pt x="434" y="188"/>
                    <a:pt x="438" y="189"/>
                    <a:pt x="441" y="189"/>
                  </a:cubicBezTo>
                  <a:cubicBezTo>
                    <a:pt x="442" y="189"/>
                    <a:pt x="443" y="189"/>
                    <a:pt x="444" y="189"/>
                  </a:cubicBezTo>
                  <a:cubicBezTo>
                    <a:pt x="441" y="189"/>
                    <a:pt x="437" y="189"/>
                    <a:pt x="434" y="189"/>
                  </a:cubicBezTo>
                  <a:cubicBezTo>
                    <a:pt x="435" y="189"/>
                    <a:pt x="436" y="189"/>
                    <a:pt x="436" y="189"/>
                  </a:cubicBezTo>
                  <a:cubicBezTo>
                    <a:pt x="437" y="189"/>
                    <a:pt x="437" y="189"/>
                    <a:pt x="437" y="189"/>
                  </a:cubicBezTo>
                  <a:cubicBezTo>
                    <a:pt x="437" y="189"/>
                    <a:pt x="437" y="189"/>
                    <a:pt x="437" y="189"/>
                  </a:cubicBezTo>
                  <a:cubicBezTo>
                    <a:pt x="437" y="190"/>
                    <a:pt x="436" y="189"/>
                    <a:pt x="436" y="189"/>
                  </a:cubicBezTo>
                  <a:cubicBezTo>
                    <a:pt x="435" y="189"/>
                    <a:pt x="435" y="189"/>
                    <a:pt x="435" y="189"/>
                  </a:cubicBezTo>
                  <a:cubicBezTo>
                    <a:pt x="428" y="189"/>
                    <a:pt x="428" y="189"/>
                    <a:pt x="428" y="189"/>
                  </a:cubicBezTo>
                  <a:cubicBezTo>
                    <a:pt x="428" y="190"/>
                    <a:pt x="427" y="189"/>
                    <a:pt x="427" y="190"/>
                  </a:cubicBezTo>
                  <a:cubicBezTo>
                    <a:pt x="426" y="189"/>
                    <a:pt x="424" y="190"/>
                    <a:pt x="423" y="189"/>
                  </a:cubicBezTo>
                  <a:cubicBezTo>
                    <a:pt x="422" y="190"/>
                    <a:pt x="421" y="190"/>
                    <a:pt x="421" y="190"/>
                  </a:cubicBezTo>
                  <a:cubicBezTo>
                    <a:pt x="421" y="190"/>
                    <a:pt x="421" y="190"/>
                    <a:pt x="421" y="190"/>
                  </a:cubicBezTo>
                  <a:cubicBezTo>
                    <a:pt x="417" y="190"/>
                    <a:pt x="414" y="190"/>
                    <a:pt x="410" y="189"/>
                  </a:cubicBezTo>
                  <a:cubicBezTo>
                    <a:pt x="410" y="190"/>
                    <a:pt x="410" y="190"/>
                    <a:pt x="410" y="190"/>
                  </a:cubicBezTo>
                  <a:cubicBezTo>
                    <a:pt x="415" y="190"/>
                    <a:pt x="422" y="190"/>
                    <a:pt x="427" y="191"/>
                  </a:cubicBezTo>
                  <a:cubicBezTo>
                    <a:pt x="430" y="191"/>
                    <a:pt x="434" y="191"/>
                    <a:pt x="437" y="191"/>
                  </a:cubicBezTo>
                  <a:cubicBezTo>
                    <a:pt x="437" y="192"/>
                    <a:pt x="437" y="192"/>
                    <a:pt x="437" y="192"/>
                  </a:cubicBezTo>
                  <a:cubicBezTo>
                    <a:pt x="434" y="191"/>
                    <a:pt x="431" y="192"/>
                    <a:pt x="428" y="192"/>
                  </a:cubicBezTo>
                  <a:cubicBezTo>
                    <a:pt x="426" y="192"/>
                    <a:pt x="423" y="191"/>
                    <a:pt x="421" y="192"/>
                  </a:cubicBezTo>
                  <a:cubicBezTo>
                    <a:pt x="425" y="192"/>
                    <a:pt x="430" y="192"/>
                    <a:pt x="433" y="192"/>
                  </a:cubicBezTo>
                  <a:cubicBezTo>
                    <a:pt x="429" y="192"/>
                    <a:pt x="426" y="192"/>
                    <a:pt x="422" y="192"/>
                  </a:cubicBezTo>
                  <a:cubicBezTo>
                    <a:pt x="419" y="192"/>
                    <a:pt x="417" y="192"/>
                    <a:pt x="415" y="192"/>
                  </a:cubicBezTo>
                  <a:cubicBezTo>
                    <a:pt x="414" y="192"/>
                    <a:pt x="412" y="192"/>
                    <a:pt x="412" y="192"/>
                  </a:cubicBezTo>
                  <a:cubicBezTo>
                    <a:pt x="411" y="192"/>
                    <a:pt x="411" y="192"/>
                    <a:pt x="410" y="192"/>
                  </a:cubicBezTo>
                  <a:cubicBezTo>
                    <a:pt x="411" y="193"/>
                    <a:pt x="413" y="192"/>
                    <a:pt x="414" y="192"/>
                  </a:cubicBezTo>
                  <a:cubicBezTo>
                    <a:pt x="415" y="192"/>
                    <a:pt x="416" y="192"/>
                    <a:pt x="417" y="192"/>
                  </a:cubicBezTo>
                  <a:cubicBezTo>
                    <a:pt x="418" y="192"/>
                    <a:pt x="419" y="193"/>
                    <a:pt x="420" y="193"/>
                  </a:cubicBezTo>
                  <a:cubicBezTo>
                    <a:pt x="420" y="192"/>
                    <a:pt x="422" y="193"/>
                    <a:pt x="423" y="193"/>
                  </a:cubicBezTo>
                  <a:cubicBezTo>
                    <a:pt x="423" y="193"/>
                    <a:pt x="422" y="193"/>
                    <a:pt x="422" y="193"/>
                  </a:cubicBezTo>
                  <a:cubicBezTo>
                    <a:pt x="422" y="193"/>
                    <a:pt x="423" y="193"/>
                    <a:pt x="424" y="193"/>
                  </a:cubicBezTo>
                  <a:cubicBezTo>
                    <a:pt x="424" y="193"/>
                    <a:pt x="424" y="193"/>
                    <a:pt x="424" y="193"/>
                  </a:cubicBezTo>
                  <a:cubicBezTo>
                    <a:pt x="425" y="193"/>
                    <a:pt x="425" y="193"/>
                    <a:pt x="425" y="193"/>
                  </a:cubicBezTo>
                  <a:cubicBezTo>
                    <a:pt x="424" y="193"/>
                    <a:pt x="424" y="193"/>
                    <a:pt x="424" y="193"/>
                  </a:cubicBezTo>
                  <a:cubicBezTo>
                    <a:pt x="426" y="193"/>
                    <a:pt x="429" y="193"/>
                    <a:pt x="430" y="194"/>
                  </a:cubicBezTo>
                  <a:cubicBezTo>
                    <a:pt x="430" y="194"/>
                    <a:pt x="429" y="193"/>
                    <a:pt x="429" y="194"/>
                  </a:cubicBezTo>
                  <a:cubicBezTo>
                    <a:pt x="431" y="194"/>
                    <a:pt x="433" y="194"/>
                    <a:pt x="435" y="194"/>
                  </a:cubicBezTo>
                  <a:cubicBezTo>
                    <a:pt x="436" y="194"/>
                    <a:pt x="436" y="194"/>
                    <a:pt x="436" y="194"/>
                  </a:cubicBezTo>
                  <a:cubicBezTo>
                    <a:pt x="436" y="194"/>
                    <a:pt x="436" y="194"/>
                    <a:pt x="436" y="194"/>
                  </a:cubicBezTo>
                  <a:cubicBezTo>
                    <a:pt x="436" y="195"/>
                    <a:pt x="437" y="194"/>
                    <a:pt x="437" y="195"/>
                  </a:cubicBezTo>
                  <a:cubicBezTo>
                    <a:pt x="436" y="195"/>
                    <a:pt x="436" y="195"/>
                    <a:pt x="436" y="195"/>
                  </a:cubicBezTo>
                  <a:cubicBezTo>
                    <a:pt x="436" y="195"/>
                    <a:pt x="436" y="195"/>
                    <a:pt x="436" y="195"/>
                  </a:cubicBezTo>
                  <a:cubicBezTo>
                    <a:pt x="434" y="194"/>
                    <a:pt x="433" y="195"/>
                    <a:pt x="431" y="195"/>
                  </a:cubicBezTo>
                  <a:cubicBezTo>
                    <a:pt x="431" y="195"/>
                    <a:pt x="430" y="195"/>
                    <a:pt x="430" y="195"/>
                  </a:cubicBezTo>
                  <a:cubicBezTo>
                    <a:pt x="427" y="195"/>
                    <a:pt x="425" y="194"/>
                    <a:pt x="422" y="195"/>
                  </a:cubicBezTo>
                  <a:cubicBezTo>
                    <a:pt x="424" y="195"/>
                    <a:pt x="425" y="195"/>
                    <a:pt x="427" y="195"/>
                  </a:cubicBezTo>
                  <a:cubicBezTo>
                    <a:pt x="427" y="196"/>
                    <a:pt x="428" y="195"/>
                    <a:pt x="428" y="196"/>
                  </a:cubicBezTo>
                  <a:cubicBezTo>
                    <a:pt x="429" y="195"/>
                    <a:pt x="431" y="196"/>
                    <a:pt x="432" y="196"/>
                  </a:cubicBezTo>
                  <a:cubicBezTo>
                    <a:pt x="431" y="196"/>
                    <a:pt x="432" y="196"/>
                    <a:pt x="432" y="196"/>
                  </a:cubicBezTo>
                  <a:cubicBezTo>
                    <a:pt x="433" y="196"/>
                    <a:pt x="434" y="197"/>
                    <a:pt x="434" y="196"/>
                  </a:cubicBezTo>
                  <a:cubicBezTo>
                    <a:pt x="434" y="196"/>
                    <a:pt x="433" y="196"/>
                    <a:pt x="433" y="196"/>
                  </a:cubicBezTo>
                  <a:cubicBezTo>
                    <a:pt x="432" y="196"/>
                    <a:pt x="431" y="197"/>
                    <a:pt x="431" y="196"/>
                  </a:cubicBezTo>
                  <a:cubicBezTo>
                    <a:pt x="428" y="196"/>
                    <a:pt x="426" y="197"/>
                    <a:pt x="423" y="197"/>
                  </a:cubicBezTo>
                  <a:cubicBezTo>
                    <a:pt x="425" y="197"/>
                    <a:pt x="425" y="197"/>
                    <a:pt x="427" y="197"/>
                  </a:cubicBezTo>
                  <a:cubicBezTo>
                    <a:pt x="422" y="197"/>
                    <a:pt x="419" y="197"/>
                    <a:pt x="415" y="197"/>
                  </a:cubicBezTo>
                  <a:cubicBezTo>
                    <a:pt x="405" y="197"/>
                    <a:pt x="405" y="197"/>
                    <a:pt x="405" y="197"/>
                  </a:cubicBezTo>
                  <a:cubicBezTo>
                    <a:pt x="405" y="197"/>
                    <a:pt x="405" y="197"/>
                    <a:pt x="405" y="197"/>
                  </a:cubicBezTo>
                  <a:cubicBezTo>
                    <a:pt x="406" y="198"/>
                    <a:pt x="408" y="198"/>
                    <a:pt x="409" y="198"/>
                  </a:cubicBezTo>
                  <a:cubicBezTo>
                    <a:pt x="409" y="198"/>
                    <a:pt x="409" y="198"/>
                    <a:pt x="409" y="198"/>
                  </a:cubicBezTo>
                  <a:cubicBezTo>
                    <a:pt x="409" y="198"/>
                    <a:pt x="409" y="198"/>
                    <a:pt x="410" y="198"/>
                  </a:cubicBezTo>
                  <a:cubicBezTo>
                    <a:pt x="411" y="198"/>
                    <a:pt x="412" y="198"/>
                    <a:pt x="413" y="198"/>
                  </a:cubicBezTo>
                  <a:cubicBezTo>
                    <a:pt x="415" y="198"/>
                    <a:pt x="416" y="198"/>
                    <a:pt x="417" y="199"/>
                  </a:cubicBezTo>
                  <a:cubicBezTo>
                    <a:pt x="419" y="199"/>
                    <a:pt x="421" y="199"/>
                    <a:pt x="422" y="199"/>
                  </a:cubicBezTo>
                  <a:cubicBezTo>
                    <a:pt x="422" y="199"/>
                    <a:pt x="423" y="199"/>
                    <a:pt x="423" y="199"/>
                  </a:cubicBezTo>
                  <a:cubicBezTo>
                    <a:pt x="424" y="200"/>
                    <a:pt x="424" y="200"/>
                    <a:pt x="424" y="200"/>
                  </a:cubicBezTo>
                  <a:cubicBezTo>
                    <a:pt x="422" y="199"/>
                    <a:pt x="420" y="200"/>
                    <a:pt x="419" y="200"/>
                  </a:cubicBezTo>
                  <a:cubicBezTo>
                    <a:pt x="419" y="200"/>
                    <a:pt x="419" y="200"/>
                    <a:pt x="419" y="200"/>
                  </a:cubicBezTo>
                  <a:cubicBezTo>
                    <a:pt x="418" y="200"/>
                    <a:pt x="418" y="200"/>
                    <a:pt x="418" y="200"/>
                  </a:cubicBezTo>
                  <a:cubicBezTo>
                    <a:pt x="418" y="200"/>
                    <a:pt x="418" y="200"/>
                    <a:pt x="418" y="200"/>
                  </a:cubicBezTo>
                  <a:cubicBezTo>
                    <a:pt x="418" y="200"/>
                    <a:pt x="417" y="200"/>
                    <a:pt x="417" y="200"/>
                  </a:cubicBezTo>
                  <a:cubicBezTo>
                    <a:pt x="420" y="201"/>
                    <a:pt x="424" y="200"/>
                    <a:pt x="426" y="201"/>
                  </a:cubicBezTo>
                  <a:cubicBezTo>
                    <a:pt x="424" y="201"/>
                    <a:pt x="422" y="201"/>
                    <a:pt x="419" y="201"/>
                  </a:cubicBezTo>
                  <a:cubicBezTo>
                    <a:pt x="420" y="201"/>
                    <a:pt x="420" y="201"/>
                    <a:pt x="420" y="201"/>
                  </a:cubicBezTo>
                  <a:cubicBezTo>
                    <a:pt x="424" y="201"/>
                    <a:pt x="427" y="202"/>
                    <a:pt x="430" y="202"/>
                  </a:cubicBezTo>
                  <a:cubicBezTo>
                    <a:pt x="431" y="202"/>
                    <a:pt x="432" y="202"/>
                    <a:pt x="432" y="202"/>
                  </a:cubicBezTo>
                  <a:cubicBezTo>
                    <a:pt x="432" y="202"/>
                    <a:pt x="432" y="202"/>
                    <a:pt x="432" y="202"/>
                  </a:cubicBezTo>
                  <a:cubicBezTo>
                    <a:pt x="428" y="203"/>
                    <a:pt x="428" y="203"/>
                    <a:pt x="428" y="203"/>
                  </a:cubicBezTo>
                  <a:cubicBezTo>
                    <a:pt x="426" y="202"/>
                    <a:pt x="425" y="203"/>
                    <a:pt x="424" y="203"/>
                  </a:cubicBezTo>
                  <a:cubicBezTo>
                    <a:pt x="423" y="203"/>
                    <a:pt x="422" y="203"/>
                    <a:pt x="421" y="203"/>
                  </a:cubicBezTo>
                  <a:cubicBezTo>
                    <a:pt x="422" y="203"/>
                    <a:pt x="424" y="203"/>
                    <a:pt x="425" y="203"/>
                  </a:cubicBezTo>
                  <a:cubicBezTo>
                    <a:pt x="425" y="204"/>
                    <a:pt x="424" y="204"/>
                    <a:pt x="424" y="203"/>
                  </a:cubicBezTo>
                  <a:cubicBezTo>
                    <a:pt x="423" y="204"/>
                    <a:pt x="421" y="203"/>
                    <a:pt x="420" y="204"/>
                  </a:cubicBezTo>
                  <a:cubicBezTo>
                    <a:pt x="422" y="205"/>
                    <a:pt x="425" y="204"/>
                    <a:pt x="427" y="205"/>
                  </a:cubicBezTo>
                  <a:cubicBezTo>
                    <a:pt x="427" y="205"/>
                    <a:pt x="427" y="205"/>
                    <a:pt x="427" y="205"/>
                  </a:cubicBezTo>
                  <a:cubicBezTo>
                    <a:pt x="426" y="205"/>
                    <a:pt x="426" y="205"/>
                    <a:pt x="425" y="205"/>
                  </a:cubicBezTo>
                  <a:cubicBezTo>
                    <a:pt x="427" y="205"/>
                    <a:pt x="428" y="205"/>
                    <a:pt x="430" y="205"/>
                  </a:cubicBezTo>
                  <a:cubicBezTo>
                    <a:pt x="421" y="206"/>
                    <a:pt x="421" y="206"/>
                    <a:pt x="421" y="206"/>
                  </a:cubicBezTo>
                  <a:cubicBezTo>
                    <a:pt x="426" y="206"/>
                    <a:pt x="432" y="206"/>
                    <a:pt x="436" y="206"/>
                  </a:cubicBezTo>
                  <a:cubicBezTo>
                    <a:pt x="437" y="207"/>
                    <a:pt x="438" y="207"/>
                    <a:pt x="439" y="207"/>
                  </a:cubicBezTo>
                  <a:cubicBezTo>
                    <a:pt x="439" y="207"/>
                    <a:pt x="439" y="207"/>
                    <a:pt x="440" y="207"/>
                  </a:cubicBezTo>
                  <a:cubicBezTo>
                    <a:pt x="440" y="207"/>
                    <a:pt x="441" y="207"/>
                    <a:pt x="442" y="207"/>
                  </a:cubicBezTo>
                  <a:cubicBezTo>
                    <a:pt x="443" y="207"/>
                    <a:pt x="444" y="207"/>
                    <a:pt x="445" y="207"/>
                  </a:cubicBezTo>
                  <a:cubicBezTo>
                    <a:pt x="443" y="208"/>
                    <a:pt x="440" y="207"/>
                    <a:pt x="439" y="208"/>
                  </a:cubicBezTo>
                  <a:cubicBezTo>
                    <a:pt x="439" y="208"/>
                    <a:pt x="439" y="208"/>
                    <a:pt x="439" y="209"/>
                  </a:cubicBezTo>
                  <a:cubicBezTo>
                    <a:pt x="439" y="209"/>
                    <a:pt x="438" y="209"/>
                    <a:pt x="438" y="209"/>
                  </a:cubicBezTo>
                  <a:cubicBezTo>
                    <a:pt x="433" y="209"/>
                    <a:pt x="428" y="209"/>
                    <a:pt x="423" y="210"/>
                  </a:cubicBezTo>
                  <a:cubicBezTo>
                    <a:pt x="421" y="210"/>
                    <a:pt x="418" y="210"/>
                    <a:pt x="415" y="210"/>
                  </a:cubicBezTo>
                  <a:cubicBezTo>
                    <a:pt x="414" y="210"/>
                    <a:pt x="414" y="210"/>
                    <a:pt x="414" y="210"/>
                  </a:cubicBezTo>
                  <a:cubicBezTo>
                    <a:pt x="415" y="211"/>
                    <a:pt x="417" y="210"/>
                    <a:pt x="418" y="211"/>
                  </a:cubicBezTo>
                  <a:cubicBezTo>
                    <a:pt x="420" y="211"/>
                    <a:pt x="421" y="211"/>
                    <a:pt x="422" y="211"/>
                  </a:cubicBezTo>
                  <a:cubicBezTo>
                    <a:pt x="419" y="211"/>
                    <a:pt x="416" y="211"/>
                    <a:pt x="412" y="211"/>
                  </a:cubicBezTo>
                  <a:cubicBezTo>
                    <a:pt x="413" y="211"/>
                    <a:pt x="414" y="211"/>
                    <a:pt x="415" y="211"/>
                  </a:cubicBezTo>
                  <a:cubicBezTo>
                    <a:pt x="412" y="211"/>
                    <a:pt x="409" y="211"/>
                    <a:pt x="406" y="211"/>
                  </a:cubicBezTo>
                  <a:cubicBezTo>
                    <a:pt x="407" y="211"/>
                    <a:pt x="408" y="212"/>
                    <a:pt x="408" y="212"/>
                  </a:cubicBezTo>
                  <a:cubicBezTo>
                    <a:pt x="406" y="211"/>
                    <a:pt x="406" y="211"/>
                    <a:pt x="406" y="211"/>
                  </a:cubicBezTo>
                  <a:cubicBezTo>
                    <a:pt x="406" y="211"/>
                    <a:pt x="406" y="211"/>
                    <a:pt x="406" y="211"/>
                  </a:cubicBezTo>
                  <a:cubicBezTo>
                    <a:pt x="405" y="211"/>
                    <a:pt x="405" y="211"/>
                    <a:pt x="405" y="211"/>
                  </a:cubicBezTo>
                  <a:cubicBezTo>
                    <a:pt x="405" y="211"/>
                    <a:pt x="405" y="211"/>
                    <a:pt x="405" y="211"/>
                  </a:cubicBezTo>
                  <a:cubicBezTo>
                    <a:pt x="401" y="212"/>
                    <a:pt x="397" y="211"/>
                    <a:pt x="394" y="211"/>
                  </a:cubicBezTo>
                  <a:cubicBezTo>
                    <a:pt x="393" y="211"/>
                    <a:pt x="393" y="211"/>
                    <a:pt x="392" y="211"/>
                  </a:cubicBezTo>
                  <a:cubicBezTo>
                    <a:pt x="392" y="211"/>
                    <a:pt x="392" y="211"/>
                    <a:pt x="391" y="211"/>
                  </a:cubicBezTo>
                  <a:cubicBezTo>
                    <a:pt x="391" y="211"/>
                    <a:pt x="391" y="211"/>
                    <a:pt x="391" y="211"/>
                  </a:cubicBezTo>
                  <a:cubicBezTo>
                    <a:pt x="395" y="212"/>
                    <a:pt x="400" y="212"/>
                    <a:pt x="404" y="212"/>
                  </a:cubicBezTo>
                  <a:cubicBezTo>
                    <a:pt x="404" y="212"/>
                    <a:pt x="404" y="212"/>
                    <a:pt x="404" y="212"/>
                  </a:cubicBezTo>
                  <a:cubicBezTo>
                    <a:pt x="404" y="213"/>
                    <a:pt x="405" y="212"/>
                    <a:pt x="405" y="212"/>
                  </a:cubicBezTo>
                  <a:cubicBezTo>
                    <a:pt x="406" y="213"/>
                    <a:pt x="408" y="212"/>
                    <a:pt x="409" y="213"/>
                  </a:cubicBezTo>
                  <a:cubicBezTo>
                    <a:pt x="409" y="212"/>
                    <a:pt x="410" y="213"/>
                    <a:pt x="411" y="213"/>
                  </a:cubicBezTo>
                  <a:cubicBezTo>
                    <a:pt x="411" y="213"/>
                    <a:pt x="412" y="213"/>
                    <a:pt x="412" y="213"/>
                  </a:cubicBezTo>
                  <a:cubicBezTo>
                    <a:pt x="411" y="213"/>
                    <a:pt x="409" y="213"/>
                    <a:pt x="408" y="213"/>
                  </a:cubicBezTo>
                  <a:cubicBezTo>
                    <a:pt x="407" y="213"/>
                    <a:pt x="406" y="213"/>
                    <a:pt x="404" y="213"/>
                  </a:cubicBezTo>
                  <a:cubicBezTo>
                    <a:pt x="403" y="213"/>
                    <a:pt x="402" y="213"/>
                    <a:pt x="401" y="213"/>
                  </a:cubicBezTo>
                  <a:cubicBezTo>
                    <a:pt x="400" y="213"/>
                    <a:pt x="400" y="213"/>
                    <a:pt x="399" y="213"/>
                  </a:cubicBezTo>
                  <a:cubicBezTo>
                    <a:pt x="398" y="213"/>
                    <a:pt x="397" y="213"/>
                    <a:pt x="396" y="213"/>
                  </a:cubicBezTo>
                  <a:cubicBezTo>
                    <a:pt x="398" y="214"/>
                    <a:pt x="401" y="213"/>
                    <a:pt x="403" y="214"/>
                  </a:cubicBezTo>
                  <a:cubicBezTo>
                    <a:pt x="409" y="214"/>
                    <a:pt x="413" y="214"/>
                    <a:pt x="418" y="214"/>
                  </a:cubicBezTo>
                  <a:cubicBezTo>
                    <a:pt x="415" y="214"/>
                    <a:pt x="413" y="214"/>
                    <a:pt x="410" y="214"/>
                  </a:cubicBezTo>
                  <a:cubicBezTo>
                    <a:pt x="409" y="214"/>
                    <a:pt x="409" y="214"/>
                    <a:pt x="409" y="214"/>
                  </a:cubicBezTo>
                  <a:cubicBezTo>
                    <a:pt x="404" y="214"/>
                    <a:pt x="398" y="214"/>
                    <a:pt x="393" y="214"/>
                  </a:cubicBezTo>
                  <a:cubicBezTo>
                    <a:pt x="399" y="214"/>
                    <a:pt x="405" y="214"/>
                    <a:pt x="411" y="215"/>
                  </a:cubicBezTo>
                  <a:cubicBezTo>
                    <a:pt x="410" y="215"/>
                    <a:pt x="409" y="214"/>
                    <a:pt x="408" y="215"/>
                  </a:cubicBezTo>
                  <a:cubicBezTo>
                    <a:pt x="407" y="214"/>
                    <a:pt x="404" y="215"/>
                    <a:pt x="403" y="214"/>
                  </a:cubicBezTo>
                  <a:cubicBezTo>
                    <a:pt x="402" y="215"/>
                    <a:pt x="402" y="214"/>
                    <a:pt x="401" y="214"/>
                  </a:cubicBezTo>
                  <a:cubicBezTo>
                    <a:pt x="399" y="215"/>
                    <a:pt x="397" y="215"/>
                    <a:pt x="394" y="214"/>
                  </a:cubicBezTo>
                  <a:cubicBezTo>
                    <a:pt x="394" y="214"/>
                    <a:pt x="393" y="214"/>
                    <a:pt x="392" y="214"/>
                  </a:cubicBezTo>
                  <a:cubicBezTo>
                    <a:pt x="392" y="214"/>
                    <a:pt x="391" y="214"/>
                    <a:pt x="391" y="214"/>
                  </a:cubicBezTo>
                  <a:cubicBezTo>
                    <a:pt x="390" y="214"/>
                    <a:pt x="389" y="214"/>
                    <a:pt x="389" y="214"/>
                  </a:cubicBezTo>
                  <a:cubicBezTo>
                    <a:pt x="388" y="214"/>
                    <a:pt x="387" y="214"/>
                    <a:pt x="386" y="214"/>
                  </a:cubicBezTo>
                  <a:cubicBezTo>
                    <a:pt x="386" y="214"/>
                    <a:pt x="386" y="214"/>
                    <a:pt x="386" y="214"/>
                  </a:cubicBezTo>
                  <a:cubicBezTo>
                    <a:pt x="386" y="214"/>
                    <a:pt x="386" y="214"/>
                    <a:pt x="386" y="214"/>
                  </a:cubicBezTo>
                  <a:cubicBezTo>
                    <a:pt x="386" y="214"/>
                    <a:pt x="386" y="214"/>
                    <a:pt x="386" y="214"/>
                  </a:cubicBezTo>
                  <a:cubicBezTo>
                    <a:pt x="386" y="215"/>
                    <a:pt x="387" y="214"/>
                    <a:pt x="388" y="215"/>
                  </a:cubicBezTo>
                  <a:cubicBezTo>
                    <a:pt x="387" y="215"/>
                    <a:pt x="387" y="215"/>
                    <a:pt x="387" y="215"/>
                  </a:cubicBezTo>
                  <a:cubicBezTo>
                    <a:pt x="381" y="215"/>
                    <a:pt x="374" y="214"/>
                    <a:pt x="367" y="214"/>
                  </a:cubicBezTo>
                  <a:cubicBezTo>
                    <a:pt x="367" y="214"/>
                    <a:pt x="366" y="214"/>
                    <a:pt x="365" y="214"/>
                  </a:cubicBezTo>
                  <a:cubicBezTo>
                    <a:pt x="372" y="215"/>
                    <a:pt x="378" y="215"/>
                    <a:pt x="384" y="215"/>
                  </a:cubicBezTo>
                  <a:cubicBezTo>
                    <a:pt x="386" y="216"/>
                    <a:pt x="388" y="215"/>
                    <a:pt x="389" y="216"/>
                  </a:cubicBezTo>
                  <a:cubicBezTo>
                    <a:pt x="389" y="216"/>
                    <a:pt x="389" y="216"/>
                    <a:pt x="389" y="216"/>
                  </a:cubicBezTo>
                  <a:cubicBezTo>
                    <a:pt x="391" y="216"/>
                    <a:pt x="392" y="216"/>
                    <a:pt x="394" y="216"/>
                  </a:cubicBezTo>
                  <a:cubicBezTo>
                    <a:pt x="394" y="216"/>
                    <a:pt x="394" y="216"/>
                    <a:pt x="395" y="216"/>
                  </a:cubicBezTo>
                  <a:cubicBezTo>
                    <a:pt x="400" y="216"/>
                    <a:pt x="400" y="216"/>
                    <a:pt x="400" y="216"/>
                  </a:cubicBezTo>
                  <a:cubicBezTo>
                    <a:pt x="399" y="216"/>
                    <a:pt x="398" y="216"/>
                    <a:pt x="398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400" y="217"/>
                    <a:pt x="400" y="217"/>
                  </a:cubicBezTo>
                  <a:cubicBezTo>
                    <a:pt x="400" y="217"/>
                    <a:pt x="398" y="217"/>
                    <a:pt x="398" y="217"/>
                  </a:cubicBezTo>
                  <a:cubicBezTo>
                    <a:pt x="397" y="217"/>
                    <a:pt x="397" y="217"/>
                    <a:pt x="397" y="217"/>
                  </a:cubicBezTo>
                  <a:cubicBezTo>
                    <a:pt x="396" y="217"/>
                    <a:pt x="394" y="216"/>
                    <a:pt x="394" y="217"/>
                  </a:cubicBezTo>
                  <a:cubicBezTo>
                    <a:pt x="393" y="217"/>
                    <a:pt x="391" y="216"/>
                    <a:pt x="390" y="217"/>
                  </a:cubicBezTo>
                  <a:cubicBezTo>
                    <a:pt x="390" y="217"/>
                    <a:pt x="390" y="217"/>
                    <a:pt x="390" y="217"/>
                  </a:cubicBezTo>
                  <a:cubicBezTo>
                    <a:pt x="388" y="217"/>
                    <a:pt x="386" y="216"/>
                    <a:pt x="384" y="217"/>
                  </a:cubicBezTo>
                  <a:cubicBezTo>
                    <a:pt x="387" y="217"/>
                    <a:pt x="387" y="217"/>
                    <a:pt x="387" y="217"/>
                  </a:cubicBezTo>
                  <a:cubicBezTo>
                    <a:pt x="385" y="217"/>
                    <a:pt x="383" y="217"/>
                    <a:pt x="381" y="217"/>
                  </a:cubicBezTo>
                  <a:cubicBezTo>
                    <a:pt x="381" y="217"/>
                    <a:pt x="380" y="217"/>
                    <a:pt x="379" y="217"/>
                  </a:cubicBezTo>
                  <a:cubicBezTo>
                    <a:pt x="378" y="217"/>
                    <a:pt x="377" y="217"/>
                    <a:pt x="377" y="217"/>
                  </a:cubicBezTo>
                  <a:cubicBezTo>
                    <a:pt x="374" y="216"/>
                    <a:pt x="371" y="217"/>
                    <a:pt x="368" y="216"/>
                  </a:cubicBezTo>
                  <a:cubicBezTo>
                    <a:pt x="367" y="217"/>
                    <a:pt x="367" y="216"/>
                    <a:pt x="366" y="217"/>
                  </a:cubicBezTo>
                  <a:cubicBezTo>
                    <a:pt x="367" y="217"/>
                    <a:pt x="367" y="217"/>
                    <a:pt x="367" y="217"/>
                  </a:cubicBezTo>
                  <a:cubicBezTo>
                    <a:pt x="372" y="217"/>
                    <a:pt x="376" y="217"/>
                    <a:pt x="381" y="217"/>
                  </a:cubicBezTo>
                  <a:cubicBezTo>
                    <a:pt x="383" y="218"/>
                    <a:pt x="385" y="217"/>
                    <a:pt x="386" y="218"/>
                  </a:cubicBezTo>
                  <a:cubicBezTo>
                    <a:pt x="386" y="218"/>
                    <a:pt x="386" y="218"/>
                    <a:pt x="387" y="218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9" y="218"/>
                    <a:pt x="391" y="218"/>
                    <a:pt x="392" y="218"/>
                  </a:cubicBezTo>
                  <a:cubicBezTo>
                    <a:pt x="393" y="219"/>
                    <a:pt x="395" y="218"/>
                    <a:pt x="396" y="219"/>
                  </a:cubicBezTo>
                  <a:cubicBezTo>
                    <a:pt x="396" y="218"/>
                    <a:pt x="397" y="218"/>
                    <a:pt x="398" y="219"/>
                  </a:cubicBezTo>
                  <a:cubicBezTo>
                    <a:pt x="397" y="219"/>
                    <a:pt x="396" y="218"/>
                    <a:pt x="396" y="219"/>
                  </a:cubicBezTo>
                  <a:cubicBezTo>
                    <a:pt x="395" y="219"/>
                    <a:pt x="395" y="219"/>
                    <a:pt x="395" y="219"/>
                  </a:cubicBezTo>
                  <a:cubicBezTo>
                    <a:pt x="395" y="219"/>
                    <a:pt x="395" y="219"/>
                    <a:pt x="395" y="219"/>
                  </a:cubicBezTo>
                  <a:cubicBezTo>
                    <a:pt x="395" y="219"/>
                    <a:pt x="396" y="219"/>
                    <a:pt x="397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8" y="219"/>
                    <a:pt x="399" y="219"/>
                  </a:cubicBezTo>
                  <a:cubicBezTo>
                    <a:pt x="400" y="219"/>
                    <a:pt x="400" y="219"/>
                    <a:pt x="401" y="219"/>
                  </a:cubicBezTo>
                  <a:cubicBezTo>
                    <a:pt x="401" y="219"/>
                    <a:pt x="401" y="219"/>
                    <a:pt x="401" y="219"/>
                  </a:cubicBezTo>
                  <a:cubicBezTo>
                    <a:pt x="401" y="220"/>
                    <a:pt x="401" y="220"/>
                    <a:pt x="401" y="220"/>
                  </a:cubicBezTo>
                  <a:cubicBezTo>
                    <a:pt x="400" y="220"/>
                    <a:pt x="400" y="220"/>
                    <a:pt x="400" y="220"/>
                  </a:cubicBezTo>
                  <a:cubicBezTo>
                    <a:pt x="400" y="220"/>
                    <a:pt x="400" y="220"/>
                    <a:pt x="400" y="220"/>
                  </a:cubicBezTo>
                  <a:cubicBezTo>
                    <a:pt x="400" y="220"/>
                    <a:pt x="400" y="220"/>
                    <a:pt x="400" y="220"/>
                  </a:cubicBezTo>
                  <a:cubicBezTo>
                    <a:pt x="400" y="219"/>
                    <a:pt x="400" y="219"/>
                    <a:pt x="400" y="219"/>
                  </a:cubicBezTo>
                  <a:cubicBezTo>
                    <a:pt x="399" y="219"/>
                    <a:pt x="399" y="219"/>
                    <a:pt x="399" y="219"/>
                  </a:cubicBezTo>
                  <a:cubicBezTo>
                    <a:pt x="399" y="220"/>
                    <a:pt x="399" y="220"/>
                    <a:pt x="399" y="220"/>
                  </a:cubicBezTo>
                  <a:cubicBezTo>
                    <a:pt x="398" y="220"/>
                    <a:pt x="396" y="219"/>
                    <a:pt x="394" y="220"/>
                  </a:cubicBezTo>
                  <a:cubicBezTo>
                    <a:pt x="393" y="219"/>
                    <a:pt x="391" y="220"/>
                    <a:pt x="390" y="219"/>
                  </a:cubicBezTo>
                  <a:cubicBezTo>
                    <a:pt x="386" y="219"/>
                    <a:pt x="382" y="219"/>
                    <a:pt x="378" y="219"/>
                  </a:cubicBezTo>
                  <a:cubicBezTo>
                    <a:pt x="377" y="219"/>
                    <a:pt x="376" y="219"/>
                    <a:pt x="375" y="219"/>
                  </a:cubicBezTo>
                  <a:cubicBezTo>
                    <a:pt x="377" y="220"/>
                    <a:pt x="380" y="219"/>
                    <a:pt x="383" y="220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6" y="220"/>
                    <a:pt x="388" y="220"/>
                    <a:pt x="391" y="220"/>
                  </a:cubicBezTo>
                  <a:cubicBezTo>
                    <a:pt x="391" y="220"/>
                    <a:pt x="392" y="221"/>
                    <a:pt x="392" y="220"/>
                  </a:cubicBezTo>
                  <a:cubicBezTo>
                    <a:pt x="392" y="221"/>
                    <a:pt x="391" y="220"/>
                    <a:pt x="391" y="221"/>
                  </a:cubicBezTo>
                  <a:cubicBezTo>
                    <a:pt x="392" y="221"/>
                    <a:pt x="394" y="221"/>
                    <a:pt x="395" y="221"/>
                  </a:cubicBezTo>
                  <a:cubicBezTo>
                    <a:pt x="395" y="221"/>
                    <a:pt x="395" y="220"/>
                    <a:pt x="396" y="221"/>
                  </a:cubicBezTo>
                  <a:cubicBezTo>
                    <a:pt x="396" y="221"/>
                    <a:pt x="396" y="221"/>
                    <a:pt x="396" y="221"/>
                  </a:cubicBezTo>
                  <a:cubicBezTo>
                    <a:pt x="397" y="221"/>
                    <a:pt x="397" y="221"/>
                    <a:pt x="397" y="221"/>
                  </a:cubicBezTo>
                  <a:cubicBezTo>
                    <a:pt x="397" y="220"/>
                    <a:pt x="398" y="221"/>
                    <a:pt x="399" y="221"/>
                  </a:cubicBezTo>
                  <a:cubicBezTo>
                    <a:pt x="399" y="221"/>
                    <a:pt x="399" y="221"/>
                    <a:pt x="399" y="221"/>
                  </a:cubicBezTo>
                  <a:cubicBezTo>
                    <a:pt x="399" y="221"/>
                    <a:pt x="399" y="221"/>
                    <a:pt x="400" y="221"/>
                  </a:cubicBezTo>
                  <a:cubicBezTo>
                    <a:pt x="399" y="221"/>
                    <a:pt x="399" y="221"/>
                    <a:pt x="399" y="221"/>
                  </a:cubicBezTo>
                  <a:cubicBezTo>
                    <a:pt x="399" y="221"/>
                    <a:pt x="398" y="221"/>
                    <a:pt x="398" y="221"/>
                  </a:cubicBezTo>
                  <a:cubicBezTo>
                    <a:pt x="397" y="221"/>
                    <a:pt x="396" y="222"/>
                    <a:pt x="395" y="221"/>
                  </a:cubicBezTo>
                  <a:cubicBezTo>
                    <a:pt x="393" y="221"/>
                    <a:pt x="393" y="221"/>
                    <a:pt x="391" y="221"/>
                  </a:cubicBezTo>
                  <a:cubicBezTo>
                    <a:pt x="391" y="221"/>
                    <a:pt x="391" y="221"/>
                    <a:pt x="391" y="221"/>
                  </a:cubicBezTo>
                  <a:cubicBezTo>
                    <a:pt x="390" y="221"/>
                    <a:pt x="390" y="221"/>
                    <a:pt x="390" y="221"/>
                  </a:cubicBezTo>
                  <a:cubicBezTo>
                    <a:pt x="387" y="221"/>
                    <a:pt x="383" y="221"/>
                    <a:pt x="379" y="221"/>
                  </a:cubicBezTo>
                  <a:cubicBezTo>
                    <a:pt x="380" y="221"/>
                    <a:pt x="380" y="221"/>
                    <a:pt x="381" y="221"/>
                  </a:cubicBezTo>
                  <a:cubicBezTo>
                    <a:pt x="381" y="222"/>
                    <a:pt x="380" y="221"/>
                    <a:pt x="379" y="222"/>
                  </a:cubicBezTo>
                  <a:cubicBezTo>
                    <a:pt x="378" y="222"/>
                    <a:pt x="377" y="221"/>
                    <a:pt x="376" y="222"/>
                  </a:cubicBezTo>
                  <a:cubicBezTo>
                    <a:pt x="375" y="222"/>
                    <a:pt x="375" y="221"/>
                    <a:pt x="374" y="222"/>
                  </a:cubicBezTo>
                  <a:cubicBezTo>
                    <a:pt x="373" y="221"/>
                    <a:pt x="371" y="222"/>
                    <a:pt x="369" y="221"/>
                  </a:cubicBezTo>
                  <a:cubicBezTo>
                    <a:pt x="368" y="222"/>
                    <a:pt x="367" y="221"/>
                    <a:pt x="367" y="221"/>
                  </a:cubicBezTo>
                  <a:cubicBezTo>
                    <a:pt x="366" y="221"/>
                    <a:pt x="364" y="222"/>
                    <a:pt x="363" y="221"/>
                  </a:cubicBezTo>
                  <a:cubicBezTo>
                    <a:pt x="362" y="222"/>
                    <a:pt x="361" y="222"/>
                    <a:pt x="360" y="221"/>
                  </a:cubicBezTo>
                  <a:cubicBezTo>
                    <a:pt x="354" y="222"/>
                    <a:pt x="349" y="221"/>
                    <a:pt x="342" y="221"/>
                  </a:cubicBezTo>
                  <a:cubicBezTo>
                    <a:pt x="344" y="222"/>
                    <a:pt x="347" y="221"/>
                    <a:pt x="349" y="222"/>
                  </a:cubicBezTo>
                  <a:cubicBezTo>
                    <a:pt x="353" y="222"/>
                    <a:pt x="358" y="222"/>
                    <a:pt x="362" y="222"/>
                  </a:cubicBezTo>
                  <a:cubicBezTo>
                    <a:pt x="362" y="222"/>
                    <a:pt x="363" y="222"/>
                    <a:pt x="363" y="222"/>
                  </a:cubicBezTo>
                  <a:cubicBezTo>
                    <a:pt x="365" y="222"/>
                    <a:pt x="366" y="222"/>
                    <a:pt x="368" y="223"/>
                  </a:cubicBezTo>
                  <a:cubicBezTo>
                    <a:pt x="368" y="222"/>
                    <a:pt x="368" y="222"/>
                    <a:pt x="368" y="222"/>
                  </a:cubicBezTo>
                  <a:cubicBezTo>
                    <a:pt x="369" y="223"/>
                    <a:pt x="369" y="223"/>
                    <a:pt x="370" y="223"/>
                  </a:cubicBezTo>
                  <a:cubicBezTo>
                    <a:pt x="370" y="223"/>
                    <a:pt x="370" y="223"/>
                    <a:pt x="370" y="223"/>
                  </a:cubicBezTo>
                  <a:cubicBezTo>
                    <a:pt x="370" y="223"/>
                    <a:pt x="370" y="223"/>
                    <a:pt x="371" y="223"/>
                  </a:cubicBezTo>
                  <a:cubicBezTo>
                    <a:pt x="371" y="223"/>
                    <a:pt x="371" y="223"/>
                    <a:pt x="371" y="223"/>
                  </a:cubicBezTo>
                  <a:cubicBezTo>
                    <a:pt x="372" y="223"/>
                    <a:pt x="373" y="223"/>
                    <a:pt x="374" y="223"/>
                  </a:cubicBezTo>
                  <a:cubicBezTo>
                    <a:pt x="375" y="222"/>
                    <a:pt x="376" y="223"/>
                    <a:pt x="377" y="223"/>
                  </a:cubicBezTo>
                  <a:cubicBezTo>
                    <a:pt x="377" y="223"/>
                    <a:pt x="378" y="223"/>
                    <a:pt x="378" y="223"/>
                  </a:cubicBezTo>
                  <a:cubicBezTo>
                    <a:pt x="378" y="223"/>
                    <a:pt x="378" y="223"/>
                    <a:pt x="378" y="223"/>
                  </a:cubicBezTo>
                  <a:cubicBezTo>
                    <a:pt x="378" y="223"/>
                    <a:pt x="379" y="224"/>
                    <a:pt x="379" y="223"/>
                  </a:cubicBezTo>
                  <a:cubicBezTo>
                    <a:pt x="380" y="223"/>
                    <a:pt x="382" y="224"/>
                    <a:pt x="383" y="224"/>
                  </a:cubicBezTo>
                  <a:cubicBezTo>
                    <a:pt x="384" y="224"/>
                    <a:pt x="384" y="224"/>
                    <a:pt x="384" y="224"/>
                  </a:cubicBezTo>
                  <a:cubicBezTo>
                    <a:pt x="384" y="224"/>
                    <a:pt x="385" y="224"/>
                    <a:pt x="385" y="224"/>
                  </a:cubicBezTo>
                  <a:cubicBezTo>
                    <a:pt x="385" y="224"/>
                    <a:pt x="385" y="224"/>
                    <a:pt x="385" y="224"/>
                  </a:cubicBezTo>
                  <a:cubicBezTo>
                    <a:pt x="385" y="224"/>
                    <a:pt x="385" y="224"/>
                    <a:pt x="386" y="224"/>
                  </a:cubicBezTo>
                  <a:cubicBezTo>
                    <a:pt x="386" y="224"/>
                    <a:pt x="386" y="224"/>
                    <a:pt x="386" y="224"/>
                  </a:cubicBezTo>
                  <a:cubicBezTo>
                    <a:pt x="385" y="224"/>
                    <a:pt x="385" y="224"/>
                    <a:pt x="385" y="224"/>
                  </a:cubicBezTo>
                  <a:cubicBezTo>
                    <a:pt x="385" y="225"/>
                    <a:pt x="385" y="225"/>
                    <a:pt x="385" y="225"/>
                  </a:cubicBezTo>
                  <a:cubicBezTo>
                    <a:pt x="384" y="225"/>
                    <a:pt x="383" y="224"/>
                    <a:pt x="382" y="225"/>
                  </a:cubicBezTo>
                  <a:cubicBezTo>
                    <a:pt x="382" y="225"/>
                    <a:pt x="382" y="225"/>
                    <a:pt x="381" y="225"/>
                  </a:cubicBezTo>
                  <a:cubicBezTo>
                    <a:pt x="381" y="225"/>
                    <a:pt x="381" y="225"/>
                    <a:pt x="380" y="225"/>
                  </a:cubicBezTo>
                  <a:cubicBezTo>
                    <a:pt x="380" y="225"/>
                    <a:pt x="378" y="225"/>
                    <a:pt x="380" y="225"/>
                  </a:cubicBezTo>
                  <a:cubicBezTo>
                    <a:pt x="380" y="225"/>
                    <a:pt x="381" y="226"/>
                    <a:pt x="382" y="225"/>
                  </a:cubicBezTo>
                  <a:cubicBezTo>
                    <a:pt x="382" y="226"/>
                    <a:pt x="382" y="226"/>
                    <a:pt x="382" y="226"/>
                  </a:cubicBezTo>
                  <a:cubicBezTo>
                    <a:pt x="383" y="225"/>
                    <a:pt x="384" y="226"/>
                    <a:pt x="384" y="226"/>
                  </a:cubicBezTo>
                  <a:cubicBezTo>
                    <a:pt x="385" y="226"/>
                    <a:pt x="385" y="225"/>
                    <a:pt x="386" y="226"/>
                  </a:cubicBezTo>
                  <a:cubicBezTo>
                    <a:pt x="385" y="226"/>
                    <a:pt x="383" y="225"/>
                    <a:pt x="382" y="226"/>
                  </a:cubicBezTo>
                  <a:cubicBezTo>
                    <a:pt x="380" y="225"/>
                    <a:pt x="379" y="226"/>
                    <a:pt x="377" y="226"/>
                  </a:cubicBezTo>
                  <a:cubicBezTo>
                    <a:pt x="377" y="225"/>
                    <a:pt x="377" y="225"/>
                    <a:pt x="376" y="226"/>
                  </a:cubicBezTo>
                  <a:cubicBezTo>
                    <a:pt x="376" y="226"/>
                    <a:pt x="376" y="226"/>
                    <a:pt x="376" y="226"/>
                  </a:cubicBezTo>
                  <a:cubicBezTo>
                    <a:pt x="376" y="226"/>
                    <a:pt x="377" y="226"/>
                    <a:pt x="378" y="226"/>
                  </a:cubicBezTo>
                  <a:cubicBezTo>
                    <a:pt x="378" y="225"/>
                    <a:pt x="379" y="226"/>
                    <a:pt x="379" y="226"/>
                  </a:cubicBezTo>
                  <a:cubicBezTo>
                    <a:pt x="383" y="226"/>
                    <a:pt x="387" y="226"/>
                    <a:pt x="391" y="226"/>
                  </a:cubicBezTo>
                  <a:cubicBezTo>
                    <a:pt x="391" y="227"/>
                    <a:pt x="391" y="226"/>
                    <a:pt x="392" y="227"/>
                  </a:cubicBezTo>
                  <a:cubicBezTo>
                    <a:pt x="393" y="227"/>
                    <a:pt x="394" y="227"/>
                    <a:pt x="394" y="227"/>
                  </a:cubicBezTo>
                  <a:cubicBezTo>
                    <a:pt x="395" y="226"/>
                    <a:pt x="395" y="227"/>
                    <a:pt x="396" y="227"/>
                  </a:cubicBezTo>
                  <a:cubicBezTo>
                    <a:pt x="397" y="227"/>
                    <a:pt x="397" y="227"/>
                    <a:pt x="398" y="227"/>
                  </a:cubicBezTo>
                  <a:cubicBezTo>
                    <a:pt x="398" y="227"/>
                    <a:pt x="399" y="227"/>
                    <a:pt x="399" y="227"/>
                  </a:cubicBezTo>
                  <a:cubicBezTo>
                    <a:pt x="399" y="227"/>
                    <a:pt x="399" y="227"/>
                    <a:pt x="399" y="227"/>
                  </a:cubicBezTo>
                  <a:cubicBezTo>
                    <a:pt x="399" y="227"/>
                    <a:pt x="399" y="227"/>
                    <a:pt x="399" y="227"/>
                  </a:cubicBezTo>
                  <a:cubicBezTo>
                    <a:pt x="399" y="227"/>
                    <a:pt x="398" y="227"/>
                    <a:pt x="398" y="227"/>
                  </a:cubicBezTo>
                  <a:cubicBezTo>
                    <a:pt x="398" y="227"/>
                    <a:pt x="396" y="228"/>
                    <a:pt x="396" y="227"/>
                  </a:cubicBezTo>
                  <a:cubicBezTo>
                    <a:pt x="396" y="227"/>
                    <a:pt x="394" y="227"/>
                    <a:pt x="392" y="227"/>
                  </a:cubicBezTo>
                  <a:cubicBezTo>
                    <a:pt x="391" y="227"/>
                    <a:pt x="389" y="227"/>
                    <a:pt x="388" y="227"/>
                  </a:cubicBezTo>
                  <a:cubicBezTo>
                    <a:pt x="388" y="227"/>
                    <a:pt x="388" y="227"/>
                    <a:pt x="388" y="227"/>
                  </a:cubicBezTo>
                  <a:cubicBezTo>
                    <a:pt x="388" y="227"/>
                    <a:pt x="387" y="227"/>
                    <a:pt x="387" y="227"/>
                  </a:cubicBezTo>
                  <a:cubicBezTo>
                    <a:pt x="387" y="227"/>
                    <a:pt x="387" y="227"/>
                    <a:pt x="387" y="227"/>
                  </a:cubicBezTo>
                  <a:cubicBezTo>
                    <a:pt x="386" y="227"/>
                    <a:pt x="386" y="228"/>
                    <a:pt x="384" y="227"/>
                  </a:cubicBezTo>
                  <a:cubicBezTo>
                    <a:pt x="384" y="227"/>
                    <a:pt x="384" y="227"/>
                    <a:pt x="384" y="227"/>
                  </a:cubicBezTo>
                  <a:cubicBezTo>
                    <a:pt x="383" y="227"/>
                    <a:pt x="383" y="227"/>
                    <a:pt x="382" y="227"/>
                  </a:cubicBezTo>
                  <a:cubicBezTo>
                    <a:pt x="379" y="227"/>
                    <a:pt x="376" y="228"/>
                    <a:pt x="374" y="227"/>
                  </a:cubicBezTo>
                  <a:cubicBezTo>
                    <a:pt x="374" y="227"/>
                    <a:pt x="374" y="227"/>
                    <a:pt x="374" y="227"/>
                  </a:cubicBezTo>
                  <a:cubicBezTo>
                    <a:pt x="375" y="228"/>
                    <a:pt x="377" y="227"/>
                    <a:pt x="378" y="228"/>
                  </a:cubicBezTo>
                  <a:cubicBezTo>
                    <a:pt x="379" y="227"/>
                    <a:pt x="379" y="228"/>
                    <a:pt x="380" y="228"/>
                  </a:cubicBezTo>
                  <a:cubicBezTo>
                    <a:pt x="381" y="228"/>
                    <a:pt x="381" y="228"/>
                    <a:pt x="381" y="228"/>
                  </a:cubicBezTo>
                  <a:cubicBezTo>
                    <a:pt x="380" y="228"/>
                    <a:pt x="380" y="228"/>
                    <a:pt x="380" y="228"/>
                  </a:cubicBezTo>
                  <a:cubicBezTo>
                    <a:pt x="380" y="228"/>
                    <a:pt x="380" y="228"/>
                    <a:pt x="380" y="228"/>
                  </a:cubicBezTo>
                  <a:cubicBezTo>
                    <a:pt x="381" y="229"/>
                    <a:pt x="382" y="229"/>
                    <a:pt x="383" y="229"/>
                  </a:cubicBezTo>
                  <a:cubicBezTo>
                    <a:pt x="383" y="229"/>
                    <a:pt x="384" y="228"/>
                    <a:pt x="384" y="229"/>
                  </a:cubicBezTo>
                  <a:cubicBezTo>
                    <a:pt x="385" y="229"/>
                    <a:pt x="386" y="229"/>
                    <a:pt x="386" y="229"/>
                  </a:cubicBezTo>
                  <a:cubicBezTo>
                    <a:pt x="387" y="229"/>
                    <a:pt x="389" y="229"/>
                    <a:pt x="390" y="229"/>
                  </a:cubicBezTo>
                  <a:cubicBezTo>
                    <a:pt x="390" y="229"/>
                    <a:pt x="390" y="229"/>
                    <a:pt x="390" y="229"/>
                  </a:cubicBezTo>
                  <a:cubicBezTo>
                    <a:pt x="391" y="229"/>
                    <a:pt x="390" y="229"/>
                    <a:pt x="391" y="229"/>
                  </a:cubicBezTo>
                  <a:cubicBezTo>
                    <a:pt x="391" y="229"/>
                    <a:pt x="391" y="229"/>
                    <a:pt x="391" y="229"/>
                  </a:cubicBezTo>
                  <a:cubicBezTo>
                    <a:pt x="392" y="230"/>
                    <a:pt x="393" y="229"/>
                    <a:pt x="394" y="230"/>
                  </a:cubicBezTo>
                  <a:cubicBezTo>
                    <a:pt x="393" y="230"/>
                    <a:pt x="392" y="230"/>
                    <a:pt x="391" y="229"/>
                  </a:cubicBezTo>
                  <a:cubicBezTo>
                    <a:pt x="391" y="229"/>
                    <a:pt x="391" y="229"/>
                    <a:pt x="391" y="229"/>
                  </a:cubicBezTo>
                  <a:cubicBezTo>
                    <a:pt x="391" y="230"/>
                    <a:pt x="393" y="230"/>
                    <a:pt x="394" y="230"/>
                  </a:cubicBezTo>
                  <a:cubicBezTo>
                    <a:pt x="394" y="230"/>
                    <a:pt x="394" y="230"/>
                    <a:pt x="395" y="230"/>
                  </a:cubicBezTo>
                  <a:cubicBezTo>
                    <a:pt x="395" y="230"/>
                    <a:pt x="395" y="230"/>
                    <a:pt x="395" y="230"/>
                  </a:cubicBezTo>
                  <a:cubicBezTo>
                    <a:pt x="394" y="230"/>
                    <a:pt x="393" y="230"/>
                    <a:pt x="391" y="230"/>
                  </a:cubicBezTo>
                  <a:cubicBezTo>
                    <a:pt x="390" y="230"/>
                    <a:pt x="390" y="230"/>
                    <a:pt x="390" y="230"/>
                  </a:cubicBezTo>
                  <a:cubicBezTo>
                    <a:pt x="391" y="231"/>
                    <a:pt x="392" y="231"/>
                    <a:pt x="393" y="231"/>
                  </a:cubicBezTo>
                  <a:cubicBezTo>
                    <a:pt x="394" y="231"/>
                    <a:pt x="395" y="231"/>
                    <a:pt x="396" y="231"/>
                  </a:cubicBezTo>
                  <a:cubicBezTo>
                    <a:pt x="397" y="231"/>
                    <a:pt x="398" y="231"/>
                    <a:pt x="399" y="231"/>
                  </a:cubicBezTo>
                  <a:cubicBezTo>
                    <a:pt x="399" y="232"/>
                    <a:pt x="399" y="231"/>
                    <a:pt x="400" y="231"/>
                  </a:cubicBezTo>
                  <a:cubicBezTo>
                    <a:pt x="400" y="231"/>
                    <a:pt x="401" y="231"/>
                    <a:pt x="401" y="231"/>
                  </a:cubicBezTo>
                  <a:cubicBezTo>
                    <a:pt x="400" y="231"/>
                    <a:pt x="400" y="231"/>
                    <a:pt x="400" y="231"/>
                  </a:cubicBezTo>
                  <a:cubicBezTo>
                    <a:pt x="401" y="232"/>
                    <a:pt x="400" y="232"/>
                    <a:pt x="400" y="232"/>
                  </a:cubicBezTo>
                  <a:cubicBezTo>
                    <a:pt x="401" y="232"/>
                    <a:pt x="402" y="232"/>
                    <a:pt x="402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3" y="232"/>
                    <a:pt x="403" y="232"/>
                    <a:pt x="403" y="232"/>
                  </a:cubicBezTo>
                  <a:cubicBezTo>
                    <a:pt x="402" y="232"/>
                    <a:pt x="401" y="232"/>
                    <a:pt x="400" y="232"/>
                  </a:cubicBezTo>
                  <a:cubicBezTo>
                    <a:pt x="398" y="232"/>
                    <a:pt x="398" y="232"/>
                    <a:pt x="398" y="232"/>
                  </a:cubicBezTo>
                  <a:cubicBezTo>
                    <a:pt x="398" y="232"/>
                    <a:pt x="398" y="232"/>
                    <a:pt x="398" y="232"/>
                  </a:cubicBezTo>
                  <a:cubicBezTo>
                    <a:pt x="397" y="233"/>
                    <a:pt x="396" y="232"/>
                    <a:pt x="395" y="233"/>
                  </a:cubicBezTo>
                  <a:cubicBezTo>
                    <a:pt x="395" y="233"/>
                    <a:pt x="395" y="233"/>
                    <a:pt x="395" y="233"/>
                  </a:cubicBezTo>
                  <a:cubicBezTo>
                    <a:pt x="395" y="233"/>
                    <a:pt x="394" y="233"/>
                    <a:pt x="394" y="233"/>
                  </a:cubicBezTo>
                  <a:cubicBezTo>
                    <a:pt x="394" y="233"/>
                    <a:pt x="395" y="233"/>
                    <a:pt x="395" y="233"/>
                  </a:cubicBezTo>
                  <a:cubicBezTo>
                    <a:pt x="395" y="233"/>
                    <a:pt x="396" y="233"/>
                    <a:pt x="396" y="233"/>
                  </a:cubicBezTo>
                  <a:cubicBezTo>
                    <a:pt x="396" y="233"/>
                    <a:pt x="396" y="233"/>
                    <a:pt x="397" y="233"/>
                  </a:cubicBezTo>
                  <a:cubicBezTo>
                    <a:pt x="397" y="233"/>
                    <a:pt x="397" y="233"/>
                    <a:pt x="397" y="233"/>
                  </a:cubicBezTo>
                  <a:cubicBezTo>
                    <a:pt x="396" y="234"/>
                    <a:pt x="394" y="234"/>
                    <a:pt x="393" y="233"/>
                  </a:cubicBezTo>
                  <a:cubicBezTo>
                    <a:pt x="393" y="234"/>
                    <a:pt x="393" y="234"/>
                    <a:pt x="393" y="234"/>
                  </a:cubicBezTo>
                  <a:cubicBezTo>
                    <a:pt x="393" y="234"/>
                    <a:pt x="393" y="234"/>
                    <a:pt x="393" y="234"/>
                  </a:cubicBezTo>
                  <a:cubicBezTo>
                    <a:pt x="392" y="234"/>
                    <a:pt x="392" y="234"/>
                    <a:pt x="392" y="234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6" y="234"/>
                    <a:pt x="385" y="234"/>
                    <a:pt x="384" y="234"/>
                  </a:cubicBezTo>
                  <a:cubicBezTo>
                    <a:pt x="383" y="234"/>
                    <a:pt x="383" y="234"/>
                    <a:pt x="382" y="234"/>
                  </a:cubicBezTo>
                  <a:cubicBezTo>
                    <a:pt x="381" y="234"/>
                    <a:pt x="381" y="234"/>
                    <a:pt x="381" y="234"/>
                  </a:cubicBezTo>
                  <a:cubicBezTo>
                    <a:pt x="381" y="234"/>
                    <a:pt x="381" y="234"/>
                    <a:pt x="381" y="234"/>
                  </a:cubicBezTo>
                  <a:cubicBezTo>
                    <a:pt x="380" y="234"/>
                    <a:pt x="380" y="235"/>
                    <a:pt x="380" y="234"/>
                  </a:cubicBezTo>
                  <a:cubicBezTo>
                    <a:pt x="379" y="234"/>
                    <a:pt x="378" y="234"/>
                    <a:pt x="378" y="234"/>
                  </a:cubicBezTo>
                  <a:cubicBezTo>
                    <a:pt x="378" y="234"/>
                    <a:pt x="377" y="234"/>
                    <a:pt x="377" y="234"/>
                  </a:cubicBezTo>
                  <a:cubicBezTo>
                    <a:pt x="377" y="235"/>
                    <a:pt x="376" y="234"/>
                    <a:pt x="375" y="235"/>
                  </a:cubicBezTo>
                  <a:cubicBezTo>
                    <a:pt x="374" y="234"/>
                    <a:pt x="372" y="235"/>
                    <a:pt x="371" y="234"/>
                  </a:cubicBezTo>
                  <a:cubicBezTo>
                    <a:pt x="371" y="234"/>
                    <a:pt x="371" y="234"/>
                    <a:pt x="371" y="234"/>
                  </a:cubicBezTo>
                  <a:cubicBezTo>
                    <a:pt x="369" y="235"/>
                    <a:pt x="367" y="235"/>
                    <a:pt x="365" y="234"/>
                  </a:cubicBezTo>
                  <a:cubicBezTo>
                    <a:pt x="364" y="235"/>
                    <a:pt x="363" y="234"/>
                    <a:pt x="361" y="234"/>
                  </a:cubicBezTo>
                  <a:cubicBezTo>
                    <a:pt x="360" y="234"/>
                    <a:pt x="359" y="235"/>
                    <a:pt x="357" y="234"/>
                  </a:cubicBezTo>
                  <a:cubicBezTo>
                    <a:pt x="354" y="235"/>
                    <a:pt x="351" y="234"/>
                    <a:pt x="348" y="234"/>
                  </a:cubicBezTo>
                  <a:cubicBezTo>
                    <a:pt x="347" y="234"/>
                    <a:pt x="345" y="234"/>
                    <a:pt x="345" y="234"/>
                  </a:cubicBezTo>
                  <a:cubicBezTo>
                    <a:pt x="342" y="234"/>
                    <a:pt x="339" y="234"/>
                    <a:pt x="336" y="234"/>
                  </a:cubicBezTo>
                  <a:cubicBezTo>
                    <a:pt x="335" y="234"/>
                    <a:pt x="335" y="234"/>
                    <a:pt x="335" y="234"/>
                  </a:cubicBezTo>
                  <a:cubicBezTo>
                    <a:pt x="335" y="234"/>
                    <a:pt x="335" y="234"/>
                    <a:pt x="335" y="234"/>
                  </a:cubicBezTo>
                  <a:cubicBezTo>
                    <a:pt x="335" y="234"/>
                    <a:pt x="335" y="234"/>
                    <a:pt x="335" y="234"/>
                  </a:cubicBezTo>
                  <a:cubicBezTo>
                    <a:pt x="335" y="234"/>
                    <a:pt x="334" y="234"/>
                    <a:pt x="334" y="234"/>
                  </a:cubicBezTo>
                  <a:cubicBezTo>
                    <a:pt x="331" y="234"/>
                    <a:pt x="331" y="234"/>
                    <a:pt x="331" y="234"/>
                  </a:cubicBezTo>
                  <a:cubicBezTo>
                    <a:pt x="331" y="234"/>
                    <a:pt x="331" y="234"/>
                    <a:pt x="331" y="234"/>
                  </a:cubicBezTo>
                  <a:cubicBezTo>
                    <a:pt x="330" y="234"/>
                    <a:pt x="329" y="234"/>
                    <a:pt x="328" y="234"/>
                  </a:cubicBezTo>
                  <a:cubicBezTo>
                    <a:pt x="327" y="235"/>
                    <a:pt x="326" y="234"/>
                    <a:pt x="325" y="234"/>
                  </a:cubicBezTo>
                  <a:cubicBezTo>
                    <a:pt x="324" y="234"/>
                    <a:pt x="322" y="234"/>
                    <a:pt x="321" y="234"/>
                  </a:cubicBezTo>
                  <a:cubicBezTo>
                    <a:pt x="318" y="234"/>
                    <a:pt x="318" y="234"/>
                    <a:pt x="318" y="234"/>
                  </a:cubicBezTo>
                  <a:cubicBezTo>
                    <a:pt x="318" y="234"/>
                    <a:pt x="317" y="234"/>
                    <a:pt x="316" y="234"/>
                  </a:cubicBezTo>
                  <a:cubicBezTo>
                    <a:pt x="316" y="234"/>
                    <a:pt x="315" y="234"/>
                    <a:pt x="314" y="234"/>
                  </a:cubicBezTo>
                  <a:cubicBezTo>
                    <a:pt x="312" y="234"/>
                    <a:pt x="310" y="234"/>
                    <a:pt x="308" y="234"/>
                  </a:cubicBezTo>
                  <a:cubicBezTo>
                    <a:pt x="306" y="234"/>
                    <a:pt x="303" y="234"/>
                    <a:pt x="301" y="234"/>
                  </a:cubicBezTo>
                  <a:cubicBezTo>
                    <a:pt x="300" y="234"/>
                    <a:pt x="298" y="234"/>
                    <a:pt x="297" y="234"/>
                  </a:cubicBezTo>
                  <a:cubicBezTo>
                    <a:pt x="292" y="234"/>
                    <a:pt x="288" y="234"/>
                    <a:pt x="283" y="233"/>
                  </a:cubicBezTo>
                  <a:cubicBezTo>
                    <a:pt x="281" y="234"/>
                    <a:pt x="280" y="234"/>
                    <a:pt x="278" y="233"/>
                  </a:cubicBezTo>
                  <a:cubicBezTo>
                    <a:pt x="276" y="233"/>
                    <a:pt x="274" y="234"/>
                    <a:pt x="272" y="233"/>
                  </a:cubicBezTo>
                  <a:cubicBezTo>
                    <a:pt x="270" y="234"/>
                    <a:pt x="268" y="233"/>
                    <a:pt x="267" y="233"/>
                  </a:cubicBezTo>
                  <a:cubicBezTo>
                    <a:pt x="264" y="234"/>
                    <a:pt x="261" y="233"/>
                    <a:pt x="259" y="233"/>
                  </a:cubicBezTo>
                  <a:cubicBezTo>
                    <a:pt x="258" y="234"/>
                    <a:pt x="258" y="233"/>
                    <a:pt x="257" y="233"/>
                  </a:cubicBezTo>
                  <a:cubicBezTo>
                    <a:pt x="254" y="233"/>
                    <a:pt x="252" y="233"/>
                    <a:pt x="249" y="233"/>
                  </a:cubicBezTo>
                  <a:cubicBezTo>
                    <a:pt x="248" y="233"/>
                    <a:pt x="247" y="233"/>
                    <a:pt x="247" y="233"/>
                  </a:cubicBezTo>
                  <a:cubicBezTo>
                    <a:pt x="243" y="233"/>
                    <a:pt x="240" y="234"/>
                    <a:pt x="237" y="233"/>
                  </a:cubicBezTo>
                  <a:cubicBezTo>
                    <a:pt x="237" y="234"/>
                    <a:pt x="236" y="233"/>
                    <a:pt x="236" y="233"/>
                  </a:cubicBezTo>
                  <a:cubicBezTo>
                    <a:pt x="236" y="234"/>
                    <a:pt x="236" y="234"/>
                    <a:pt x="236" y="234"/>
                  </a:cubicBezTo>
                  <a:cubicBezTo>
                    <a:pt x="234" y="233"/>
                    <a:pt x="233" y="234"/>
                    <a:pt x="231" y="234"/>
                  </a:cubicBezTo>
                  <a:cubicBezTo>
                    <a:pt x="231" y="234"/>
                    <a:pt x="231" y="233"/>
                    <a:pt x="230" y="233"/>
                  </a:cubicBezTo>
                  <a:cubicBezTo>
                    <a:pt x="230" y="234"/>
                    <a:pt x="228" y="233"/>
                    <a:pt x="228" y="234"/>
                  </a:cubicBezTo>
                  <a:cubicBezTo>
                    <a:pt x="224" y="234"/>
                    <a:pt x="221" y="234"/>
                    <a:pt x="217" y="234"/>
                  </a:cubicBezTo>
                  <a:cubicBezTo>
                    <a:pt x="217" y="234"/>
                    <a:pt x="217" y="234"/>
                    <a:pt x="217" y="234"/>
                  </a:cubicBezTo>
                  <a:cubicBezTo>
                    <a:pt x="217" y="234"/>
                    <a:pt x="216" y="234"/>
                    <a:pt x="216" y="234"/>
                  </a:cubicBezTo>
                  <a:cubicBezTo>
                    <a:pt x="217" y="234"/>
                    <a:pt x="217" y="234"/>
                    <a:pt x="217" y="234"/>
                  </a:cubicBezTo>
                  <a:cubicBezTo>
                    <a:pt x="216" y="234"/>
                    <a:pt x="216" y="234"/>
                    <a:pt x="216" y="234"/>
                  </a:cubicBezTo>
                  <a:cubicBezTo>
                    <a:pt x="216" y="234"/>
                    <a:pt x="217" y="234"/>
                    <a:pt x="218" y="234"/>
                  </a:cubicBezTo>
                  <a:cubicBezTo>
                    <a:pt x="218" y="233"/>
                    <a:pt x="217" y="233"/>
                    <a:pt x="217" y="234"/>
                  </a:cubicBezTo>
                  <a:cubicBezTo>
                    <a:pt x="215" y="234"/>
                    <a:pt x="214" y="233"/>
                    <a:pt x="213" y="234"/>
                  </a:cubicBezTo>
                  <a:cubicBezTo>
                    <a:pt x="212" y="234"/>
                    <a:pt x="211" y="233"/>
                    <a:pt x="210" y="233"/>
                  </a:cubicBezTo>
                  <a:cubicBezTo>
                    <a:pt x="210" y="234"/>
                    <a:pt x="210" y="234"/>
                    <a:pt x="210" y="234"/>
                  </a:cubicBezTo>
                  <a:cubicBezTo>
                    <a:pt x="207" y="234"/>
                    <a:pt x="202" y="234"/>
                    <a:pt x="199" y="234"/>
                  </a:cubicBezTo>
                  <a:cubicBezTo>
                    <a:pt x="198" y="234"/>
                    <a:pt x="197" y="234"/>
                    <a:pt x="197" y="234"/>
                  </a:cubicBezTo>
                  <a:cubicBezTo>
                    <a:pt x="196" y="234"/>
                    <a:pt x="196" y="234"/>
                    <a:pt x="195" y="234"/>
                  </a:cubicBezTo>
                  <a:cubicBezTo>
                    <a:pt x="189" y="234"/>
                    <a:pt x="189" y="234"/>
                    <a:pt x="189" y="234"/>
                  </a:cubicBezTo>
                  <a:cubicBezTo>
                    <a:pt x="189" y="234"/>
                    <a:pt x="189" y="234"/>
                    <a:pt x="189" y="234"/>
                  </a:cubicBezTo>
                  <a:cubicBezTo>
                    <a:pt x="188" y="233"/>
                    <a:pt x="185" y="234"/>
                    <a:pt x="184" y="234"/>
                  </a:cubicBezTo>
                  <a:cubicBezTo>
                    <a:pt x="183" y="234"/>
                    <a:pt x="183" y="234"/>
                    <a:pt x="183" y="234"/>
                  </a:cubicBezTo>
                  <a:cubicBezTo>
                    <a:pt x="173" y="234"/>
                    <a:pt x="163" y="234"/>
                    <a:pt x="153" y="234"/>
                  </a:cubicBezTo>
                  <a:cubicBezTo>
                    <a:pt x="153" y="234"/>
                    <a:pt x="153" y="234"/>
                    <a:pt x="153" y="234"/>
                  </a:cubicBezTo>
                  <a:cubicBezTo>
                    <a:pt x="152" y="234"/>
                    <a:pt x="152" y="234"/>
                    <a:pt x="152" y="234"/>
                  </a:cubicBezTo>
                  <a:cubicBezTo>
                    <a:pt x="143" y="235"/>
                    <a:pt x="137" y="235"/>
                    <a:pt x="128" y="235"/>
                  </a:cubicBezTo>
                  <a:cubicBezTo>
                    <a:pt x="127" y="235"/>
                    <a:pt x="125" y="235"/>
                    <a:pt x="124" y="235"/>
                  </a:cubicBezTo>
                  <a:cubicBezTo>
                    <a:pt x="121" y="235"/>
                    <a:pt x="118" y="235"/>
                    <a:pt x="115" y="234"/>
                  </a:cubicBezTo>
                  <a:cubicBezTo>
                    <a:pt x="115" y="235"/>
                    <a:pt x="114" y="234"/>
                    <a:pt x="114" y="234"/>
                  </a:cubicBezTo>
                  <a:cubicBezTo>
                    <a:pt x="111" y="235"/>
                    <a:pt x="109" y="234"/>
                    <a:pt x="107" y="234"/>
                  </a:cubicBezTo>
                  <a:cubicBezTo>
                    <a:pt x="100" y="234"/>
                    <a:pt x="92" y="234"/>
                    <a:pt x="85" y="233"/>
                  </a:cubicBezTo>
                  <a:cubicBezTo>
                    <a:pt x="84" y="233"/>
                    <a:pt x="83" y="233"/>
                    <a:pt x="82" y="233"/>
                  </a:cubicBezTo>
                  <a:cubicBezTo>
                    <a:pt x="80" y="233"/>
                    <a:pt x="78" y="233"/>
                    <a:pt x="77" y="233"/>
                  </a:cubicBezTo>
                  <a:cubicBezTo>
                    <a:pt x="76" y="233"/>
                    <a:pt x="75" y="233"/>
                    <a:pt x="74" y="233"/>
                  </a:cubicBezTo>
                  <a:cubicBezTo>
                    <a:pt x="74" y="233"/>
                    <a:pt x="72" y="233"/>
                    <a:pt x="71" y="233"/>
                  </a:cubicBezTo>
                  <a:cubicBezTo>
                    <a:pt x="69" y="233"/>
                    <a:pt x="67" y="233"/>
                    <a:pt x="65" y="232"/>
                  </a:cubicBezTo>
                  <a:cubicBezTo>
                    <a:pt x="66" y="232"/>
                    <a:pt x="66" y="232"/>
                    <a:pt x="66" y="232"/>
                  </a:cubicBezTo>
                  <a:cubicBezTo>
                    <a:pt x="64" y="232"/>
                    <a:pt x="64" y="232"/>
                    <a:pt x="64" y="232"/>
                  </a:cubicBezTo>
                  <a:cubicBezTo>
                    <a:pt x="64" y="232"/>
                    <a:pt x="65" y="232"/>
                    <a:pt x="65" y="232"/>
                  </a:cubicBezTo>
                  <a:cubicBezTo>
                    <a:pt x="70" y="232"/>
                    <a:pt x="70" y="232"/>
                    <a:pt x="70" y="232"/>
                  </a:cubicBezTo>
                  <a:cubicBezTo>
                    <a:pt x="70" y="232"/>
                    <a:pt x="70" y="232"/>
                    <a:pt x="70" y="232"/>
                  </a:cubicBezTo>
                  <a:cubicBezTo>
                    <a:pt x="68" y="231"/>
                    <a:pt x="67" y="231"/>
                    <a:pt x="66" y="231"/>
                  </a:cubicBezTo>
                  <a:cubicBezTo>
                    <a:pt x="66" y="231"/>
                    <a:pt x="67" y="231"/>
                    <a:pt x="68" y="231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3" y="231"/>
                    <a:pt x="70" y="231"/>
                    <a:pt x="67" y="231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6" y="230"/>
                    <a:pt x="65" y="230"/>
                    <a:pt x="64" y="230"/>
                  </a:cubicBezTo>
                  <a:cubicBezTo>
                    <a:pt x="65" y="230"/>
                    <a:pt x="67" y="230"/>
                    <a:pt x="67" y="230"/>
                  </a:cubicBezTo>
                  <a:cubicBezTo>
                    <a:pt x="67" y="229"/>
                    <a:pt x="68" y="229"/>
                    <a:pt x="68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6" y="229"/>
                    <a:pt x="76" y="229"/>
                  </a:cubicBezTo>
                  <a:cubicBezTo>
                    <a:pt x="74" y="229"/>
                    <a:pt x="73" y="229"/>
                    <a:pt x="71" y="228"/>
                  </a:cubicBezTo>
                  <a:cubicBezTo>
                    <a:pt x="70" y="228"/>
                    <a:pt x="69" y="228"/>
                    <a:pt x="68" y="228"/>
                  </a:cubicBezTo>
                  <a:cubicBezTo>
                    <a:pt x="69" y="228"/>
                    <a:pt x="69" y="228"/>
                    <a:pt x="70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0" y="228"/>
                    <a:pt x="69" y="228"/>
                  </a:cubicBezTo>
                  <a:cubicBezTo>
                    <a:pt x="69" y="228"/>
                    <a:pt x="68" y="228"/>
                    <a:pt x="68" y="228"/>
                  </a:cubicBezTo>
                  <a:cubicBezTo>
                    <a:pt x="69" y="228"/>
                    <a:pt x="71" y="227"/>
                    <a:pt x="72" y="228"/>
                  </a:cubicBezTo>
                  <a:cubicBezTo>
                    <a:pt x="72" y="227"/>
                    <a:pt x="73" y="227"/>
                    <a:pt x="73" y="227"/>
                  </a:cubicBezTo>
                  <a:cubicBezTo>
                    <a:pt x="74" y="227"/>
                    <a:pt x="76" y="227"/>
                    <a:pt x="77" y="227"/>
                  </a:cubicBezTo>
                  <a:cubicBezTo>
                    <a:pt x="75" y="226"/>
                    <a:pt x="72" y="227"/>
                    <a:pt x="71" y="226"/>
                  </a:cubicBezTo>
                  <a:cubicBezTo>
                    <a:pt x="74" y="226"/>
                    <a:pt x="79" y="226"/>
                    <a:pt x="83" y="226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78" y="225"/>
                    <a:pt x="74" y="226"/>
                    <a:pt x="70" y="225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1" y="225"/>
                  </a:cubicBezTo>
                  <a:cubicBezTo>
                    <a:pt x="73" y="225"/>
                    <a:pt x="75" y="225"/>
                    <a:pt x="77" y="225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9" y="224"/>
                    <a:pt x="80" y="224"/>
                    <a:pt x="83" y="224"/>
                  </a:cubicBezTo>
                  <a:cubicBezTo>
                    <a:pt x="82" y="224"/>
                    <a:pt x="81" y="223"/>
                    <a:pt x="80" y="223"/>
                  </a:cubicBezTo>
                  <a:cubicBezTo>
                    <a:pt x="80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80" y="223"/>
                    <a:pt x="80" y="222"/>
                    <a:pt x="81" y="223"/>
                  </a:cubicBezTo>
                  <a:cubicBezTo>
                    <a:pt x="81" y="223"/>
                    <a:pt x="81" y="223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0" y="222"/>
                    <a:pt x="78" y="223"/>
                    <a:pt x="76" y="222"/>
                  </a:cubicBezTo>
                  <a:cubicBezTo>
                    <a:pt x="76" y="222"/>
                    <a:pt x="78" y="222"/>
                    <a:pt x="77" y="222"/>
                  </a:cubicBezTo>
                  <a:cubicBezTo>
                    <a:pt x="78" y="222"/>
                    <a:pt x="78" y="222"/>
                    <a:pt x="78" y="222"/>
                  </a:cubicBezTo>
                  <a:cubicBezTo>
                    <a:pt x="86" y="222"/>
                    <a:pt x="86" y="222"/>
                    <a:pt x="86" y="222"/>
                  </a:cubicBezTo>
                  <a:cubicBezTo>
                    <a:pt x="86" y="222"/>
                    <a:pt x="86" y="222"/>
                    <a:pt x="86" y="222"/>
                  </a:cubicBezTo>
                  <a:cubicBezTo>
                    <a:pt x="97" y="222"/>
                    <a:pt x="110" y="222"/>
                    <a:pt x="120" y="222"/>
                  </a:cubicBezTo>
                  <a:cubicBezTo>
                    <a:pt x="120" y="222"/>
                    <a:pt x="120" y="222"/>
                    <a:pt x="120" y="222"/>
                  </a:cubicBezTo>
                  <a:cubicBezTo>
                    <a:pt x="106" y="222"/>
                    <a:pt x="92" y="221"/>
                    <a:pt x="79" y="220"/>
                  </a:cubicBezTo>
                  <a:cubicBezTo>
                    <a:pt x="79" y="220"/>
                    <a:pt x="79" y="220"/>
                    <a:pt x="79" y="220"/>
                  </a:cubicBezTo>
                  <a:cubicBezTo>
                    <a:pt x="84" y="220"/>
                    <a:pt x="90" y="221"/>
                    <a:pt x="95" y="220"/>
                  </a:cubicBezTo>
                  <a:cubicBezTo>
                    <a:pt x="89" y="220"/>
                    <a:pt x="83" y="220"/>
                    <a:pt x="78" y="219"/>
                  </a:cubicBezTo>
                  <a:cubicBezTo>
                    <a:pt x="77" y="219"/>
                    <a:pt x="76" y="219"/>
                    <a:pt x="75" y="219"/>
                  </a:cubicBezTo>
                  <a:cubicBezTo>
                    <a:pt x="75" y="219"/>
                    <a:pt x="76" y="218"/>
                    <a:pt x="77" y="218"/>
                  </a:cubicBezTo>
                  <a:cubicBezTo>
                    <a:pt x="78" y="218"/>
                    <a:pt x="78" y="218"/>
                    <a:pt x="78" y="218"/>
                  </a:cubicBezTo>
                  <a:cubicBezTo>
                    <a:pt x="85" y="218"/>
                    <a:pt x="85" y="218"/>
                    <a:pt x="85" y="218"/>
                  </a:cubicBezTo>
                  <a:cubicBezTo>
                    <a:pt x="84" y="218"/>
                    <a:pt x="83" y="218"/>
                    <a:pt x="82" y="218"/>
                  </a:cubicBezTo>
                  <a:cubicBezTo>
                    <a:pt x="80" y="218"/>
                    <a:pt x="78" y="218"/>
                    <a:pt x="76" y="217"/>
                  </a:cubicBezTo>
                  <a:cubicBezTo>
                    <a:pt x="75" y="217"/>
                    <a:pt x="73" y="218"/>
                    <a:pt x="73" y="217"/>
                  </a:cubicBezTo>
                  <a:cubicBezTo>
                    <a:pt x="72" y="217"/>
                    <a:pt x="72" y="218"/>
                    <a:pt x="71" y="217"/>
                  </a:cubicBezTo>
                  <a:cubicBezTo>
                    <a:pt x="72" y="217"/>
                    <a:pt x="73" y="217"/>
                    <a:pt x="73" y="217"/>
                  </a:cubicBezTo>
                  <a:cubicBezTo>
                    <a:pt x="76" y="217"/>
                    <a:pt x="79" y="217"/>
                    <a:pt x="82" y="217"/>
                  </a:cubicBezTo>
                  <a:cubicBezTo>
                    <a:pt x="81" y="216"/>
                    <a:pt x="79" y="217"/>
                    <a:pt x="78" y="216"/>
                  </a:cubicBezTo>
                  <a:cubicBezTo>
                    <a:pt x="77" y="216"/>
                    <a:pt x="79" y="216"/>
                    <a:pt x="78" y="216"/>
                  </a:cubicBezTo>
                  <a:cubicBezTo>
                    <a:pt x="79" y="216"/>
                    <a:pt x="79" y="216"/>
                    <a:pt x="79" y="216"/>
                  </a:cubicBezTo>
                  <a:cubicBezTo>
                    <a:pt x="85" y="216"/>
                    <a:pt x="93" y="216"/>
                    <a:pt x="99" y="216"/>
                  </a:cubicBezTo>
                  <a:cubicBezTo>
                    <a:pt x="98" y="216"/>
                    <a:pt x="96" y="216"/>
                    <a:pt x="95" y="216"/>
                  </a:cubicBezTo>
                  <a:cubicBezTo>
                    <a:pt x="94" y="216"/>
                    <a:pt x="93" y="216"/>
                    <a:pt x="92" y="216"/>
                  </a:cubicBezTo>
                  <a:cubicBezTo>
                    <a:pt x="87" y="215"/>
                    <a:pt x="82" y="215"/>
                    <a:pt x="78" y="215"/>
                  </a:cubicBezTo>
                  <a:cubicBezTo>
                    <a:pt x="77" y="215"/>
                    <a:pt x="76" y="215"/>
                    <a:pt x="76" y="215"/>
                  </a:cubicBezTo>
                  <a:cubicBezTo>
                    <a:pt x="78" y="215"/>
                    <a:pt x="80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79" y="214"/>
                    <a:pt x="76" y="214"/>
                    <a:pt x="73" y="214"/>
                  </a:cubicBezTo>
                  <a:cubicBezTo>
                    <a:pt x="74" y="213"/>
                    <a:pt x="76" y="214"/>
                    <a:pt x="77" y="214"/>
                  </a:cubicBezTo>
                  <a:cubicBezTo>
                    <a:pt x="76" y="213"/>
                    <a:pt x="75" y="213"/>
                    <a:pt x="74" y="213"/>
                  </a:cubicBezTo>
                  <a:cubicBezTo>
                    <a:pt x="82" y="214"/>
                    <a:pt x="90" y="213"/>
                    <a:pt x="97" y="214"/>
                  </a:cubicBezTo>
                  <a:cubicBezTo>
                    <a:pt x="86" y="213"/>
                    <a:pt x="73" y="212"/>
                    <a:pt x="62" y="212"/>
                  </a:cubicBezTo>
                  <a:cubicBezTo>
                    <a:pt x="62" y="212"/>
                    <a:pt x="61" y="213"/>
                    <a:pt x="60" y="212"/>
                  </a:cubicBezTo>
                  <a:cubicBezTo>
                    <a:pt x="60" y="213"/>
                    <a:pt x="60" y="213"/>
                    <a:pt x="60" y="213"/>
                  </a:cubicBezTo>
                  <a:cubicBezTo>
                    <a:pt x="59" y="212"/>
                    <a:pt x="57" y="213"/>
                    <a:pt x="56" y="212"/>
                  </a:cubicBezTo>
                  <a:cubicBezTo>
                    <a:pt x="55" y="213"/>
                    <a:pt x="55" y="212"/>
                    <a:pt x="54" y="212"/>
                  </a:cubicBezTo>
                  <a:cubicBezTo>
                    <a:pt x="53" y="212"/>
                    <a:pt x="52" y="212"/>
                    <a:pt x="52" y="212"/>
                  </a:cubicBezTo>
                  <a:cubicBezTo>
                    <a:pt x="47" y="212"/>
                    <a:pt x="44" y="212"/>
                    <a:pt x="40" y="211"/>
                  </a:cubicBezTo>
                  <a:cubicBezTo>
                    <a:pt x="40" y="211"/>
                    <a:pt x="40" y="211"/>
                    <a:pt x="40" y="211"/>
                  </a:cubicBezTo>
                  <a:cubicBezTo>
                    <a:pt x="40" y="211"/>
                    <a:pt x="38" y="211"/>
                    <a:pt x="37" y="211"/>
                  </a:cubicBezTo>
                  <a:cubicBezTo>
                    <a:pt x="34" y="211"/>
                    <a:pt x="31" y="211"/>
                    <a:pt x="28" y="210"/>
                  </a:cubicBezTo>
                  <a:cubicBezTo>
                    <a:pt x="28" y="210"/>
                    <a:pt x="28" y="210"/>
                    <a:pt x="28" y="210"/>
                  </a:cubicBezTo>
                  <a:cubicBezTo>
                    <a:pt x="30" y="210"/>
                    <a:pt x="32" y="210"/>
                    <a:pt x="34" y="211"/>
                  </a:cubicBezTo>
                  <a:cubicBezTo>
                    <a:pt x="32" y="210"/>
                    <a:pt x="29" y="210"/>
                    <a:pt x="27" y="209"/>
                  </a:cubicBezTo>
                  <a:cubicBezTo>
                    <a:pt x="25" y="209"/>
                    <a:pt x="24" y="208"/>
                    <a:pt x="21" y="208"/>
                  </a:cubicBezTo>
                  <a:cubicBezTo>
                    <a:pt x="21" y="208"/>
                    <a:pt x="21" y="208"/>
                    <a:pt x="21" y="208"/>
                  </a:cubicBezTo>
                  <a:cubicBezTo>
                    <a:pt x="23" y="208"/>
                    <a:pt x="25" y="208"/>
                    <a:pt x="27" y="209"/>
                  </a:cubicBezTo>
                  <a:cubicBezTo>
                    <a:pt x="29" y="208"/>
                    <a:pt x="30" y="209"/>
                    <a:pt x="31" y="209"/>
                  </a:cubicBezTo>
                  <a:cubicBezTo>
                    <a:pt x="31" y="209"/>
                    <a:pt x="32" y="209"/>
                    <a:pt x="32" y="209"/>
                  </a:cubicBezTo>
                  <a:cubicBezTo>
                    <a:pt x="32" y="209"/>
                    <a:pt x="32" y="209"/>
                    <a:pt x="32" y="209"/>
                  </a:cubicBezTo>
                  <a:cubicBezTo>
                    <a:pt x="28" y="208"/>
                    <a:pt x="24" y="208"/>
                    <a:pt x="21" y="207"/>
                  </a:cubicBezTo>
                  <a:cubicBezTo>
                    <a:pt x="23" y="207"/>
                    <a:pt x="25" y="207"/>
                    <a:pt x="28" y="208"/>
                  </a:cubicBezTo>
                  <a:cubicBezTo>
                    <a:pt x="26" y="207"/>
                    <a:pt x="23" y="207"/>
                    <a:pt x="22" y="206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5" y="206"/>
                    <a:pt x="24" y="206"/>
                    <a:pt x="24" y="206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4" y="205"/>
                    <a:pt x="23" y="205"/>
                    <a:pt x="22" y="205"/>
                  </a:cubicBezTo>
                  <a:cubicBezTo>
                    <a:pt x="24" y="205"/>
                    <a:pt x="25" y="205"/>
                    <a:pt x="26" y="205"/>
                  </a:cubicBezTo>
                  <a:cubicBezTo>
                    <a:pt x="29" y="206"/>
                    <a:pt x="32" y="206"/>
                    <a:pt x="34" y="206"/>
                  </a:cubicBezTo>
                  <a:cubicBezTo>
                    <a:pt x="34" y="206"/>
                    <a:pt x="34" y="206"/>
                    <a:pt x="34" y="206"/>
                  </a:cubicBezTo>
                  <a:cubicBezTo>
                    <a:pt x="30" y="206"/>
                    <a:pt x="27" y="205"/>
                    <a:pt x="24" y="204"/>
                  </a:cubicBezTo>
                  <a:cubicBezTo>
                    <a:pt x="25" y="205"/>
                    <a:pt x="25" y="204"/>
                    <a:pt x="26" y="204"/>
                  </a:cubicBezTo>
                  <a:cubicBezTo>
                    <a:pt x="26" y="204"/>
                    <a:pt x="26" y="204"/>
                    <a:pt x="26" y="204"/>
                  </a:cubicBezTo>
                  <a:cubicBezTo>
                    <a:pt x="27" y="204"/>
                    <a:pt x="29" y="204"/>
                    <a:pt x="30" y="204"/>
                  </a:cubicBezTo>
                  <a:cubicBezTo>
                    <a:pt x="29" y="204"/>
                    <a:pt x="29" y="204"/>
                    <a:pt x="29" y="204"/>
                  </a:cubicBezTo>
                  <a:cubicBezTo>
                    <a:pt x="30" y="204"/>
                    <a:pt x="31" y="204"/>
                    <a:pt x="32" y="204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1" y="203"/>
                    <a:pt x="29" y="203"/>
                    <a:pt x="27" y="203"/>
                  </a:cubicBezTo>
                  <a:cubicBezTo>
                    <a:pt x="26" y="202"/>
                    <a:pt x="27" y="203"/>
                    <a:pt x="27" y="202"/>
                  </a:cubicBezTo>
                  <a:cubicBezTo>
                    <a:pt x="30" y="203"/>
                    <a:pt x="33" y="203"/>
                    <a:pt x="36" y="204"/>
                  </a:cubicBezTo>
                  <a:cubicBezTo>
                    <a:pt x="33" y="203"/>
                    <a:pt x="29" y="202"/>
                    <a:pt x="25" y="201"/>
                  </a:cubicBezTo>
                  <a:cubicBezTo>
                    <a:pt x="26" y="201"/>
                    <a:pt x="27" y="201"/>
                    <a:pt x="28" y="201"/>
                  </a:cubicBezTo>
                  <a:cubicBezTo>
                    <a:pt x="29" y="202"/>
                    <a:pt x="30" y="202"/>
                    <a:pt x="31" y="202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3" y="201"/>
                    <a:pt x="35" y="201"/>
                    <a:pt x="38" y="201"/>
                  </a:cubicBezTo>
                  <a:cubicBezTo>
                    <a:pt x="37" y="201"/>
                    <a:pt x="36" y="201"/>
                    <a:pt x="35" y="201"/>
                  </a:cubicBezTo>
                  <a:cubicBezTo>
                    <a:pt x="34" y="200"/>
                    <a:pt x="33" y="200"/>
                    <a:pt x="32" y="200"/>
                  </a:cubicBezTo>
                  <a:cubicBezTo>
                    <a:pt x="31" y="200"/>
                    <a:pt x="32" y="200"/>
                    <a:pt x="31" y="200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2" y="200"/>
                    <a:pt x="33" y="200"/>
                    <a:pt x="34" y="200"/>
                  </a:cubicBezTo>
                  <a:cubicBezTo>
                    <a:pt x="33" y="199"/>
                    <a:pt x="31" y="199"/>
                    <a:pt x="30" y="199"/>
                  </a:cubicBezTo>
                  <a:cubicBezTo>
                    <a:pt x="30" y="199"/>
                    <a:pt x="30" y="199"/>
                    <a:pt x="30" y="199"/>
                  </a:cubicBezTo>
                  <a:cubicBezTo>
                    <a:pt x="30" y="199"/>
                    <a:pt x="30" y="199"/>
                    <a:pt x="30" y="198"/>
                  </a:cubicBezTo>
                  <a:cubicBezTo>
                    <a:pt x="31" y="198"/>
                    <a:pt x="31" y="198"/>
                    <a:pt x="32" y="198"/>
                  </a:cubicBezTo>
                  <a:cubicBezTo>
                    <a:pt x="37" y="199"/>
                    <a:pt x="41" y="199"/>
                    <a:pt x="46" y="199"/>
                  </a:cubicBezTo>
                  <a:cubicBezTo>
                    <a:pt x="47" y="199"/>
                    <a:pt x="48" y="199"/>
                    <a:pt x="48" y="199"/>
                  </a:cubicBezTo>
                  <a:cubicBezTo>
                    <a:pt x="53" y="200"/>
                    <a:pt x="61" y="199"/>
                    <a:pt x="67" y="199"/>
                  </a:cubicBezTo>
                  <a:cubicBezTo>
                    <a:pt x="67" y="199"/>
                    <a:pt x="67" y="199"/>
                    <a:pt x="67" y="199"/>
                  </a:cubicBezTo>
                  <a:cubicBezTo>
                    <a:pt x="67" y="199"/>
                    <a:pt x="67" y="199"/>
                    <a:pt x="67" y="199"/>
                  </a:cubicBezTo>
                  <a:cubicBezTo>
                    <a:pt x="55" y="199"/>
                    <a:pt x="42" y="199"/>
                    <a:pt x="31" y="197"/>
                  </a:cubicBezTo>
                  <a:cubicBezTo>
                    <a:pt x="33" y="197"/>
                    <a:pt x="36" y="197"/>
                    <a:pt x="38" y="197"/>
                  </a:cubicBezTo>
                  <a:cubicBezTo>
                    <a:pt x="40" y="198"/>
                    <a:pt x="43" y="198"/>
                    <a:pt x="45" y="198"/>
                  </a:cubicBezTo>
                  <a:cubicBezTo>
                    <a:pt x="45" y="198"/>
                    <a:pt x="45" y="198"/>
                    <a:pt x="45" y="198"/>
                  </a:cubicBezTo>
                  <a:cubicBezTo>
                    <a:pt x="40" y="197"/>
                    <a:pt x="35" y="197"/>
                    <a:pt x="30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6"/>
                    <a:pt x="32" y="196"/>
                    <a:pt x="32" y="196"/>
                  </a:cubicBezTo>
                  <a:cubicBezTo>
                    <a:pt x="32" y="195"/>
                    <a:pt x="32" y="195"/>
                    <a:pt x="32" y="195"/>
                  </a:cubicBezTo>
                  <a:cubicBezTo>
                    <a:pt x="34" y="195"/>
                    <a:pt x="35" y="196"/>
                    <a:pt x="37" y="196"/>
                  </a:cubicBezTo>
                  <a:cubicBezTo>
                    <a:pt x="37" y="196"/>
                    <a:pt x="37" y="196"/>
                    <a:pt x="37" y="196"/>
                  </a:cubicBezTo>
                  <a:cubicBezTo>
                    <a:pt x="35" y="195"/>
                    <a:pt x="32" y="195"/>
                    <a:pt x="30" y="194"/>
                  </a:cubicBezTo>
                  <a:cubicBezTo>
                    <a:pt x="30" y="194"/>
                    <a:pt x="29" y="194"/>
                    <a:pt x="28" y="194"/>
                  </a:cubicBezTo>
                  <a:cubicBezTo>
                    <a:pt x="29" y="194"/>
                    <a:pt x="29" y="194"/>
                    <a:pt x="29" y="194"/>
                  </a:cubicBezTo>
                  <a:cubicBezTo>
                    <a:pt x="29" y="194"/>
                    <a:pt x="29" y="193"/>
                    <a:pt x="29" y="193"/>
                  </a:cubicBezTo>
                  <a:cubicBezTo>
                    <a:pt x="31" y="193"/>
                    <a:pt x="32" y="194"/>
                    <a:pt x="34" y="194"/>
                  </a:cubicBezTo>
                  <a:cubicBezTo>
                    <a:pt x="34" y="193"/>
                    <a:pt x="32" y="194"/>
                    <a:pt x="33" y="193"/>
                  </a:cubicBezTo>
                  <a:cubicBezTo>
                    <a:pt x="34" y="193"/>
                    <a:pt x="34" y="193"/>
                    <a:pt x="34" y="193"/>
                  </a:cubicBezTo>
                  <a:cubicBezTo>
                    <a:pt x="34" y="193"/>
                    <a:pt x="34" y="193"/>
                    <a:pt x="34" y="193"/>
                  </a:cubicBezTo>
                  <a:cubicBezTo>
                    <a:pt x="40" y="193"/>
                    <a:pt x="45" y="194"/>
                    <a:pt x="52" y="194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46" y="194"/>
                    <a:pt x="39" y="193"/>
                    <a:pt x="34" y="192"/>
                  </a:cubicBezTo>
                  <a:cubicBezTo>
                    <a:pt x="33" y="192"/>
                    <a:pt x="32" y="192"/>
                    <a:pt x="31" y="192"/>
                  </a:cubicBezTo>
                  <a:cubicBezTo>
                    <a:pt x="32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2" y="192"/>
                  </a:cubicBezTo>
                  <a:cubicBezTo>
                    <a:pt x="34" y="192"/>
                    <a:pt x="34" y="192"/>
                    <a:pt x="34" y="192"/>
                  </a:cubicBezTo>
                  <a:cubicBezTo>
                    <a:pt x="34" y="191"/>
                    <a:pt x="32" y="191"/>
                    <a:pt x="31" y="191"/>
                  </a:cubicBezTo>
                  <a:cubicBezTo>
                    <a:pt x="31" y="190"/>
                    <a:pt x="30" y="191"/>
                    <a:pt x="29" y="190"/>
                  </a:cubicBezTo>
                  <a:cubicBezTo>
                    <a:pt x="30" y="190"/>
                    <a:pt x="32" y="191"/>
                    <a:pt x="34" y="191"/>
                  </a:cubicBezTo>
                  <a:cubicBezTo>
                    <a:pt x="33" y="191"/>
                    <a:pt x="33" y="190"/>
                    <a:pt x="32" y="190"/>
                  </a:cubicBezTo>
                  <a:cubicBezTo>
                    <a:pt x="37" y="191"/>
                    <a:pt x="42" y="191"/>
                    <a:pt x="47" y="192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3" y="191"/>
                    <a:pt x="39" y="190"/>
                    <a:pt x="35" y="189"/>
                  </a:cubicBezTo>
                  <a:cubicBezTo>
                    <a:pt x="35" y="189"/>
                    <a:pt x="35" y="189"/>
                    <a:pt x="35" y="189"/>
                  </a:cubicBezTo>
                  <a:cubicBezTo>
                    <a:pt x="34" y="189"/>
                    <a:pt x="34" y="189"/>
                    <a:pt x="34" y="189"/>
                  </a:cubicBezTo>
                  <a:cubicBezTo>
                    <a:pt x="34" y="189"/>
                    <a:pt x="34" y="189"/>
                    <a:pt x="34" y="189"/>
                  </a:cubicBezTo>
                  <a:cubicBezTo>
                    <a:pt x="37" y="189"/>
                    <a:pt x="41" y="190"/>
                    <a:pt x="44" y="190"/>
                  </a:cubicBezTo>
                  <a:cubicBezTo>
                    <a:pt x="44" y="190"/>
                    <a:pt x="44" y="190"/>
                    <a:pt x="44" y="190"/>
                  </a:cubicBezTo>
                  <a:cubicBezTo>
                    <a:pt x="40" y="189"/>
                    <a:pt x="36" y="189"/>
                    <a:pt x="33" y="188"/>
                  </a:cubicBezTo>
                  <a:cubicBezTo>
                    <a:pt x="33" y="188"/>
                    <a:pt x="33" y="188"/>
                    <a:pt x="34" y="188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5" y="188"/>
                    <a:pt x="33" y="188"/>
                    <a:pt x="32" y="187"/>
                  </a:cubicBezTo>
                  <a:cubicBezTo>
                    <a:pt x="33" y="187"/>
                    <a:pt x="35" y="188"/>
                    <a:pt x="36" y="188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3" y="187"/>
                    <a:pt x="33" y="187"/>
                    <a:pt x="33" y="187"/>
                  </a:cubicBezTo>
                  <a:cubicBezTo>
                    <a:pt x="34" y="187"/>
                    <a:pt x="36" y="187"/>
                    <a:pt x="38" y="187"/>
                  </a:cubicBezTo>
                  <a:cubicBezTo>
                    <a:pt x="37" y="186"/>
                    <a:pt x="35" y="187"/>
                    <a:pt x="33" y="186"/>
                  </a:cubicBezTo>
                  <a:cubicBezTo>
                    <a:pt x="37" y="186"/>
                    <a:pt x="42" y="187"/>
                    <a:pt x="46" y="187"/>
                  </a:cubicBezTo>
                  <a:cubicBezTo>
                    <a:pt x="46" y="187"/>
                    <a:pt x="43" y="187"/>
                    <a:pt x="42" y="186"/>
                  </a:cubicBezTo>
                  <a:cubicBezTo>
                    <a:pt x="41" y="186"/>
                    <a:pt x="40" y="186"/>
                    <a:pt x="39" y="186"/>
                  </a:cubicBezTo>
                  <a:cubicBezTo>
                    <a:pt x="38" y="186"/>
                    <a:pt x="36" y="185"/>
                    <a:pt x="35" y="186"/>
                  </a:cubicBezTo>
                  <a:cubicBezTo>
                    <a:pt x="35" y="185"/>
                    <a:pt x="34" y="185"/>
                    <a:pt x="35" y="185"/>
                  </a:cubicBezTo>
                  <a:cubicBezTo>
                    <a:pt x="35" y="185"/>
                    <a:pt x="36" y="185"/>
                    <a:pt x="37" y="185"/>
                  </a:cubicBezTo>
                  <a:cubicBezTo>
                    <a:pt x="36" y="185"/>
                    <a:pt x="35" y="185"/>
                    <a:pt x="34" y="185"/>
                  </a:cubicBezTo>
                  <a:cubicBezTo>
                    <a:pt x="35" y="184"/>
                    <a:pt x="37" y="185"/>
                    <a:pt x="38" y="185"/>
                  </a:cubicBezTo>
                  <a:cubicBezTo>
                    <a:pt x="41" y="184"/>
                    <a:pt x="44" y="185"/>
                    <a:pt x="46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7" y="184"/>
                    <a:pt x="39" y="184"/>
                    <a:pt x="39" y="183"/>
                  </a:cubicBezTo>
                  <a:cubicBezTo>
                    <a:pt x="39" y="183"/>
                    <a:pt x="39" y="183"/>
                    <a:pt x="39" y="183"/>
                  </a:cubicBezTo>
                  <a:cubicBezTo>
                    <a:pt x="38" y="183"/>
                    <a:pt x="37" y="183"/>
                    <a:pt x="36" y="183"/>
                  </a:cubicBezTo>
                  <a:cubicBezTo>
                    <a:pt x="37" y="183"/>
                    <a:pt x="37" y="183"/>
                    <a:pt x="37" y="183"/>
                  </a:cubicBezTo>
                  <a:cubicBezTo>
                    <a:pt x="36" y="183"/>
                    <a:pt x="36" y="183"/>
                    <a:pt x="36" y="182"/>
                  </a:cubicBezTo>
                  <a:cubicBezTo>
                    <a:pt x="37" y="182"/>
                    <a:pt x="38" y="182"/>
                    <a:pt x="40" y="182"/>
                  </a:cubicBezTo>
                  <a:cubicBezTo>
                    <a:pt x="39" y="182"/>
                    <a:pt x="39" y="182"/>
                    <a:pt x="38" y="182"/>
                  </a:cubicBezTo>
                  <a:cubicBezTo>
                    <a:pt x="38" y="182"/>
                    <a:pt x="38" y="182"/>
                    <a:pt x="38" y="182"/>
                  </a:cubicBezTo>
                  <a:cubicBezTo>
                    <a:pt x="39" y="181"/>
                    <a:pt x="40" y="182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1" y="181"/>
                    <a:pt x="40" y="182"/>
                    <a:pt x="39" y="181"/>
                  </a:cubicBezTo>
                  <a:cubicBezTo>
                    <a:pt x="40" y="181"/>
                    <a:pt x="41" y="181"/>
                    <a:pt x="42" y="181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44" y="181"/>
                    <a:pt x="44" y="181"/>
                    <a:pt x="45" y="181"/>
                  </a:cubicBezTo>
                  <a:cubicBezTo>
                    <a:pt x="44" y="180"/>
                    <a:pt x="43" y="180"/>
                    <a:pt x="42" y="180"/>
                  </a:cubicBezTo>
                  <a:cubicBezTo>
                    <a:pt x="42" y="180"/>
                    <a:pt x="42" y="180"/>
                    <a:pt x="41" y="180"/>
                  </a:cubicBezTo>
                  <a:cubicBezTo>
                    <a:pt x="47" y="180"/>
                    <a:pt x="53" y="180"/>
                    <a:pt x="59" y="179"/>
                  </a:cubicBezTo>
                  <a:cubicBezTo>
                    <a:pt x="52" y="179"/>
                    <a:pt x="47" y="179"/>
                    <a:pt x="40" y="179"/>
                  </a:cubicBezTo>
                  <a:cubicBezTo>
                    <a:pt x="41" y="178"/>
                    <a:pt x="42" y="179"/>
                    <a:pt x="42" y="179"/>
                  </a:cubicBezTo>
                  <a:cubicBezTo>
                    <a:pt x="45" y="179"/>
                    <a:pt x="47" y="178"/>
                    <a:pt x="49" y="178"/>
                  </a:cubicBezTo>
                  <a:cubicBezTo>
                    <a:pt x="46" y="178"/>
                    <a:pt x="46" y="178"/>
                    <a:pt x="46" y="178"/>
                  </a:cubicBezTo>
                  <a:cubicBezTo>
                    <a:pt x="50" y="178"/>
                    <a:pt x="54" y="177"/>
                    <a:pt x="59" y="177"/>
                  </a:cubicBezTo>
                  <a:cubicBezTo>
                    <a:pt x="57" y="176"/>
                    <a:pt x="53" y="177"/>
                    <a:pt x="51" y="176"/>
                  </a:cubicBezTo>
                  <a:cubicBezTo>
                    <a:pt x="50" y="177"/>
                    <a:pt x="48" y="177"/>
                    <a:pt x="47" y="176"/>
                  </a:cubicBezTo>
                  <a:cubicBezTo>
                    <a:pt x="49" y="176"/>
                    <a:pt x="50" y="176"/>
                    <a:pt x="52" y="176"/>
                  </a:cubicBezTo>
                  <a:cubicBezTo>
                    <a:pt x="51" y="176"/>
                    <a:pt x="51" y="176"/>
                    <a:pt x="51" y="176"/>
                  </a:cubicBezTo>
                  <a:cubicBezTo>
                    <a:pt x="56" y="175"/>
                    <a:pt x="62" y="175"/>
                    <a:pt x="67" y="175"/>
                  </a:cubicBezTo>
                  <a:cubicBezTo>
                    <a:pt x="64" y="175"/>
                    <a:pt x="60" y="175"/>
                    <a:pt x="57" y="175"/>
                  </a:cubicBezTo>
                  <a:cubicBezTo>
                    <a:pt x="57" y="175"/>
                    <a:pt x="57" y="175"/>
                    <a:pt x="58" y="175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62" y="174"/>
                    <a:pt x="66" y="174"/>
                    <a:pt x="70" y="174"/>
                  </a:cubicBezTo>
                  <a:cubicBezTo>
                    <a:pt x="76" y="174"/>
                    <a:pt x="84" y="173"/>
                    <a:pt x="90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78" y="173"/>
                    <a:pt x="65" y="174"/>
                    <a:pt x="53" y="173"/>
                  </a:cubicBezTo>
                  <a:cubicBezTo>
                    <a:pt x="59" y="173"/>
                    <a:pt x="66" y="173"/>
                    <a:pt x="72" y="173"/>
                  </a:cubicBezTo>
                  <a:cubicBezTo>
                    <a:pt x="71" y="173"/>
                    <a:pt x="71" y="173"/>
                    <a:pt x="71" y="173"/>
                  </a:cubicBezTo>
                  <a:cubicBezTo>
                    <a:pt x="62" y="173"/>
                    <a:pt x="54" y="173"/>
                    <a:pt x="45" y="172"/>
                  </a:cubicBezTo>
                  <a:cubicBezTo>
                    <a:pt x="47" y="172"/>
                    <a:pt x="49" y="172"/>
                    <a:pt x="51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59" y="171"/>
                    <a:pt x="58" y="172"/>
                    <a:pt x="57" y="171"/>
                  </a:cubicBezTo>
                  <a:cubicBezTo>
                    <a:pt x="55" y="171"/>
                    <a:pt x="53" y="171"/>
                    <a:pt x="51" y="171"/>
                  </a:cubicBezTo>
                  <a:cubicBezTo>
                    <a:pt x="49" y="171"/>
                    <a:pt x="47" y="171"/>
                    <a:pt x="45" y="171"/>
                  </a:cubicBezTo>
                  <a:cubicBezTo>
                    <a:pt x="46" y="171"/>
                    <a:pt x="47" y="171"/>
                    <a:pt x="48" y="171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9" y="170"/>
                    <a:pt x="51" y="170"/>
                    <a:pt x="53" y="170"/>
                  </a:cubicBezTo>
                  <a:cubicBezTo>
                    <a:pt x="51" y="170"/>
                    <a:pt x="49" y="171"/>
                    <a:pt x="47" y="170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54" y="170"/>
                    <a:pt x="54" y="169"/>
                    <a:pt x="54" y="169"/>
                  </a:cubicBezTo>
                  <a:cubicBezTo>
                    <a:pt x="53" y="169"/>
                    <a:pt x="53" y="169"/>
                    <a:pt x="53" y="169"/>
                  </a:cubicBezTo>
                  <a:cubicBezTo>
                    <a:pt x="53" y="169"/>
                    <a:pt x="53" y="169"/>
                    <a:pt x="53" y="169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61" y="169"/>
                    <a:pt x="68" y="169"/>
                    <a:pt x="74" y="168"/>
                  </a:cubicBezTo>
                  <a:cubicBezTo>
                    <a:pt x="73" y="168"/>
                    <a:pt x="71" y="169"/>
                    <a:pt x="70" y="168"/>
                  </a:cubicBezTo>
                  <a:cubicBezTo>
                    <a:pt x="70" y="168"/>
                    <a:pt x="69" y="168"/>
                    <a:pt x="68" y="168"/>
                  </a:cubicBezTo>
                  <a:cubicBezTo>
                    <a:pt x="68" y="168"/>
                    <a:pt x="67" y="168"/>
                    <a:pt x="66" y="168"/>
                  </a:cubicBezTo>
                  <a:cubicBezTo>
                    <a:pt x="66" y="168"/>
                    <a:pt x="65" y="168"/>
                    <a:pt x="65" y="168"/>
                  </a:cubicBezTo>
                  <a:cubicBezTo>
                    <a:pt x="65" y="168"/>
                    <a:pt x="64" y="168"/>
                    <a:pt x="64" y="168"/>
                  </a:cubicBezTo>
                  <a:cubicBezTo>
                    <a:pt x="64" y="169"/>
                    <a:pt x="63" y="168"/>
                    <a:pt x="62" y="168"/>
                  </a:cubicBezTo>
                  <a:cubicBezTo>
                    <a:pt x="61" y="168"/>
                    <a:pt x="60" y="169"/>
                    <a:pt x="60" y="168"/>
                  </a:cubicBezTo>
                  <a:cubicBezTo>
                    <a:pt x="59" y="168"/>
                    <a:pt x="60" y="168"/>
                    <a:pt x="60" y="168"/>
                  </a:cubicBezTo>
                  <a:cubicBezTo>
                    <a:pt x="59" y="169"/>
                    <a:pt x="56" y="168"/>
                    <a:pt x="55" y="169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3" y="168"/>
                    <a:pt x="53" y="168"/>
                    <a:pt x="53" y="168"/>
                  </a:cubicBezTo>
                  <a:cubicBezTo>
                    <a:pt x="54" y="168"/>
                    <a:pt x="54" y="168"/>
                    <a:pt x="54" y="167"/>
                  </a:cubicBezTo>
                  <a:cubicBezTo>
                    <a:pt x="54" y="167"/>
                    <a:pt x="53" y="167"/>
                    <a:pt x="53" y="167"/>
                  </a:cubicBezTo>
                  <a:cubicBezTo>
                    <a:pt x="53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2" y="167"/>
                    <a:pt x="52" y="167"/>
                    <a:pt x="52" y="167"/>
                  </a:cubicBezTo>
                  <a:cubicBezTo>
                    <a:pt x="58" y="167"/>
                    <a:pt x="66" y="166"/>
                    <a:pt x="73" y="166"/>
                  </a:cubicBezTo>
                  <a:cubicBezTo>
                    <a:pt x="67" y="165"/>
                    <a:pt x="61" y="166"/>
                    <a:pt x="55" y="166"/>
                  </a:cubicBezTo>
                  <a:cubicBezTo>
                    <a:pt x="57" y="166"/>
                    <a:pt x="58" y="166"/>
                    <a:pt x="59" y="165"/>
                  </a:cubicBezTo>
                  <a:cubicBezTo>
                    <a:pt x="57" y="165"/>
                    <a:pt x="55" y="165"/>
                    <a:pt x="54" y="165"/>
                  </a:cubicBezTo>
                  <a:cubicBezTo>
                    <a:pt x="57" y="165"/>
                    <a:pt x="61" y="165"/>
                    <a:pt x="64" y="165"/>
                  </a:cubicBezTo>
                  <a:cubicBezTo>
                    <a:pt x="61" y="165"/>
                    <a:pt x="59" y="165"/>
                    <a:pt x="57" y="165"/>
                  </a:cubicBezTo>
                  <a:cubicBezTo>
                    <a:pt x="56" y="165"/>
                    <a:pt x="55" y="165"/>
                    <a:pt x="53" y="165"/>
                  </a:cubicBezTo>
                  <a:cubicBezTo>
                    <a:pt x="56" y="165"/>
                    <a:pt x="58" y="164"/>
                    <a:pt x="60" y="164"/>
                  </a:cubicBezTo>
                  <a:cubicBezTo>
                    <a:pt x="60" y="164"/>
                    <a:pt x="60" y="164"/>
                    <a:pt x="60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6" y="164"/>
                    <a:pt x="57" y="164"/>
                  </a:cubicBezTo>
                  <a:cubicBezTo>
                    <a:pt x="56" y="164"/>
                    <a:pt x="55" y="164"/>
                    <a:pt x="54" y="164"/>
                  </a:cubicBezTo>
                  <a:cubicBezTo>
                    <a:pt x="56" y="163"/>
                    <a:pt x="58" y="163"/>
                    <a:pt x="60" y="163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59" y="163"/>
                    <a:pt x="57" y="163"/>
                    <a:pt x="55" y="163"/>
                  </a:cubicBezTo>
                  <a:cubicBezTo>
                    <a:pt x="59" y="162"/>
                    <a:pt x="64" y="162"/>
                    <a:pt x="68" y="162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65" y="161"/>
                    <a:pt x="62" y="162"/>
                    <a:pt x="59" y="162"/>
                  </a:cubicBezTo>
                  <a:cubicBezTo>
                    <a:pt x="60" y="162"/>
                    <a:pt x="61" y="161"/>
                    <a:pt x="62" y="162"/>
                  </a:cubicBezTo>
                  <a:cubicBezTo>
                    <a:pt x="62" y="161"/>
                    <a:pt x="62" y="161"/>
                    <a:pt x="62" y="161"/>
                  </a:cubicBezTo>
                  <a:cubicBezTo>
                    <a:pt x="61" y="161"/>
                    <a:pt x="60" y="162"/>
                    <a:pt x="59" y="161"/>
                  </a:cubicBezTo>
                  <a:cubicBezTo>
                    <a:pt x="57" y="161"/>
                    <a:pt x="57" y="161"/>
                    <a:pt x="57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63" y="161"/>
                    <a:pt x="69" y="160"/>
                    <a:pt x="75" y="160"/>
                  </a:cubicBezTo>
                  <a:cubicBezTo>
                    <a:pt x="74" y="160"/>
                    <a:pt x="74" y="160"/>
                    <a:pt x="73" y="160"/>
                  </a:cubicBezTo>
                  <a:cubicBezTo>
                    <a:pt x="71" y="160"/>
                    <a:pt x="68" y="159"/>
                    <a:pt x="66" y="160"/>
                  </a:cubicBezTo>
                  <a:cubicBezTo>
                    <a:pt x="64" y="159"/>
                    <a:pt x="62" y="160"/>
                    <a:pt x="60" y="160"/>
                  </a:cubicBezTo>
                  <a:cubicBezTo>
                    <a:pt x="60" y="160"/>
                    <a:pt x="60" y="160"/>
                    <a:pt x="60" y="160"/>
                  </a:cubicBezTo>
                  <a:cubicBezTo>
                    <a:pt x="59" y="160"/>
                    <a:pt x="58" y="160"/>
                    <a:pt x="57" y="160"/>
                  </a:cubicBezTo>
                  <a:cubicBezTo>
                    <a:pt x="56" y="159"/>
                    <a:pt x="55" y="160"/>
                    <a:pt x="55" y="159"/>
                  </a:cubicBezTo>
                  <a:cubicBezTo>
                    <a:pt x="54" y="160"/>
                    <a:pt x="54" y="160"/>
                    <a:pt x="54" y="160"/>
                  </a:cubicBezTo>
                  <a:cubicBezTo>
                    <a:pt x="49" y="160"/>
                    <a:pt x="46" y="160"/>
                    <a:pt x="41" y="159"/>
                  </a:cubicBezTo>
                  <a:cubicBezTo>
                    <a:pt x="40" y="160"/>
                    <a:pt x="39" y="159"/>
                    <a:pt x="38" y="159"/>
                  </a:cubicBezTo>
                  <a:cubicBezTo>
                    <a:pt x="33" y="159"/>
                    <a:pt x="28" y="159"/>
                    <a:pt x="22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3" y="158"/>
                    <a:pt x="22" y="159"/>
                    <a:pt x="21" y="158"/>
                  </a:cubicBezTo>
                  <a:cubicBezTo>
                    <a:pt x="20" y="158"/>
                    <a:pt x="19" y="158"/>
                    <a:pt x="18" y="158"/>
                  </a:cubicBezTo>
                  <a:cubicBezTo>
                    <a:pt x="21" y="158"/>
                    <a:pt x="24" y="158"/>
                    <a:pt x="27" y="158"/>
                  </a:cubicBezTo>
                  <a:cubicBezTo>
                    <a:pt x="25" y="157"/>
                    <a:pt x="22" y="157"/>
                    <a:pt x="20" y="157"/>
                  </a:cubicBezTo>
                  <a:cubicBezTo>
                    <a:pt x="21" y="157"/>
                    <a:pt x="24" y="157"/>
                    <a:pt x="26" y="157"/>
                  </a:cubicBezTo>
                  <a:cubicBezTo>
                    <a:pt x="24" y="157"/>
                    <a:pt x="22" y="157"/>
                    <a:pt x="21" y="156"/>
                  </a:cubicBezTo>
                  <a:cubicBezTo>
                    <a:pt x="21" y="156"/>
                    <a:pt x="22" y="156"/>
                    <a:pt x="22" y="156"/>
                  </a:cubicBezTo>
                  <a:cubicBezTo>
                    <a:pt x="22" y="156"/>
                    <a:pt x="21" y="156"/>
                    <a:pt x="20" y="156"/>
                  </a:cubicBezTo>
                  <a:cubicBezTo>
                    <a:pt x="21" y="155"/>
                    <a:pt x="22" y="156"/>
                    <a:pt x="23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5" y="155"/>
                    <a:pt x="28" y="155"/>
                    <a:pt x="31" y="155"/>
                  </a:cubicBezTo>
                  <a:cubicBezTo>
                    <a:pt x="31" y="155"/>
                    <a:pt x="30" y="155"/>
                    <a:pt x="29" y="154"/>
                  </a:cubicBezTo>
                  <a:cubicBezTo>
                    <a:pt x="26" y="155"/>
                    <a:pt x="24" y="154"/>
                    <a:pt x="21" y="154"/>
                  </a:cubicBezTo>
                  <a:cubicBezTo>
                    <a:pt x="22" y="154"/>
                    <a:pt x="24" y="154"/>
                    <a:pt x="25" y="154"/>
                  </a:cubicBezTo>
                  <a:cubicBezTo>
                    <a:pt x="25" y="154"/>
                    <a:pt x="24" y="154"/>
                    <a:pt x="23" y="153"/>
                  </a:cubicBezTo>
                  <a:cubicBezTo>
                    <a:pt x="26" y="153"/>
                    <a:pt x="27" y="154"/>
                    <a:pt x="30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31" y="153"/>
                    <a:pt x="32" y="153"/>
                    <a:pt x="33" y="153"/>
                  </a:cubicBezTo>
                  <a:cubicBezTo>
                    <a:pt x="31" y="152"/>
                    <a:pt x="27" y="152"/>
                    <a:pt x="25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30" y="152"/>
                    <a:pt x="34" y="152"/>
                    <a:pt x="38" y="152"/>
                  </a:cubicBezTo>
                  <a:cubicBezTo>
                    <a:pt x="37" y="151"/>
                    <a:pt x="36" y="152"/>
                    <a:pt x="35" y="151"/>
                  </a:cubicBezTo>
                  <a:cubicBezTo>
                    <a:pt x="32" y="151"/>
                    <a:pt x="30" y="151"/>
                    <a:pt x="27" y="151"/>
                  </a:cubicBezTo>
                  <a:cubicBezTo>
                    <a:pt x="25" y="151"/>
                    <a:pt x="25" y="151"/>
                    <a:pt x="25" y="151"/>
                  </a:cubicBezTo>
                  <a:cubicBezTo>
                    <a:pt x="26" y="151"/>
                    <a:pt x="28" y="151"/>
                    <a:pt x="30" y="150"/>
                  </a:cubicBezTo>
                  <a:cubicBezTo>
                    <a:pt x="30" y="150"/>
                    <a:pt x="29" y="150"/>
                    <a:pt x="29" y="150"/>
                  </a:cubicBezTo>
                  <a:cubicBezTo>
                    <a:pt x="32" y="150"/>
                    <a:pt x="35" y="149"/>
                    <a:pt x="39" y="149"/>
                  </a:cubicBezTo>
                  <a:cubicBezTo>
                    <a:pt x="38" y="149"/>
                    <a:pt x="35" y="150"/>
                    <a:pt x="35" y="149"/>
                  </a:cubicBezTo>
                  <a:cubicBezTo>
                    <a:pt x="31" y="149"/>
                    <a:pt x="31" y="149"/>
                    <a:pt x="31" y="149"/>
                  </a:cubicBezTo>
                  <a:cubicBezTo>
                    <a:pt x="30" y="148"/>
                    <a:pt x="30" y="148"/>
                    <a:pt x="29" y="148"/>
                  </a:cubicBezTo>
                  <a:cubicBezTo>
                    <a:pt x="31" y="148"/>
                    <a:pt x="34" y="148"/>
                    <a:pt x="36" y="148"/>
                  </a:cubicBezTo>
                  <a:cubicBezTo>
                    <a:pt x="35" y="148"/>
                    <a:pt x="34" y="148"/>
                    <a:pt x="33" y="148"/>
                  </a:cubicBezTo>
                  <a:cubicBezTo>
                    <a:pt x="28" y="148"/>
                    <a:pt x="28" y="148"/>
                    <a:pt x="28" y="148"/>
                  </a:cubicBezTo>
                  <a:cubicBezTo>
                    <a:pt x="30" y="147"/>
                    <a:pt x="33" y="147"/>
                    <a:pt x="36" y="147"/>
                  </a:cubicBezTo>
                  <a:cubicBezTo>
                    <a:pt x="35" y="147"/>
                    <a:pt x="33" y="147"/>
                    <a:pt x="33" y="147"/>
                  </a:cubicBezTo>
                  <a:cubicBezTo>
                    <a:pt x="39" y="147"/>
                    <a:pt x="45" y="147"/>
                    <a:pt x="50" y="147"/>
                  </a:cubicBezTo>
                  <a:cubicBezTo>
                    <a:pt x="52" y="147"/>
                    <a:pt x="54" y="147"/>
                    <a:pt x="56" y="147"/>
                  </a:cubicBezTo>
                  <a:cubicBezTo>
                    <a:pt x="56" y="147"/>
                    <a:pt x="57" y="146"/>
                    <a:pt x="58" y="147"/>
                  </a:cubicBezTo>
                  <a:cubicBezTo>
                    <a:pt x="62" y="147"/>
                    <a:pt x="66" y="147"/>
                    <a:pt x="70" y="146"/>
                  </a:cubicBezTo>
                  <a:cubicBezTo>
                    <a:pt x="67" y="146"/>
                    <a:pt x="62" y="146"/>
                    <a:pt x="59" y="146"/>
                  </a:cubicBezTo>
                  <a:cubicBezTo>
                    <a:pt x="56" y="146"/>
                    <a:pt x="53" y="146"/>
                    <a:pt x="50" y="146"/>
                  </a:cubicBezTo>
                  <a:cubicBezTo>
                    <a:pt x="45" y="146"/>
                    <a:pt x="39" y="146"/>
                    <a:pt x="34" y="145"/>
                  </a:cubicBezTo>
                  <a:cubicBezTo>
                    <a:pt x="38" y="145"/>
                    <a:pt x="44" y="146"/>
                    <a:pt x="49" y="145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43" y="145"/>
                    <a:pt x="37" y="145"/>
                    <a:pt x="31" y="145"/>
                  </a:cubicBezTo>
                  <a:cubicBezTo>
                    <a:pt x="32" y="144"/>
                    <a:pt x="35" y="145"/>
                    <a:pt x="35" y="144"/>
                  </a:cubicBezTo>
                  <a:cubicBezTo>
                    <a:pt x="38" y="144"/>
                    <a:pt x="41" y="144"/>
                    <a:pt x="43" y="144"/>
                  </a:cubicBezTo>
                  <a:cubicBezTo>
                    <a:pt x="40" y="143"/>
                    <a:pt x="37" y="144"/>
                    <a:pt x="34" y="143"/>
                  </a:cubicBezTo>
                  <a:cubicBezTo>
                    <a:pt x="32" y="143"/>
                    <a:pt x="31" y="143"/>
                    <a:pt x="30" y="143"/>
                  </a:cubicBezTo>
                  <a:cubicBezTo>
                    <a:pt x="33" y="142"/>
                    <a:pt x="35" y="143"/>
                    <a:pt x="38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2" y="142"/>
                    <a:pt x="35" y="142"/>
                    <a:pt x="36" y="142"/>
                  </a:cubicBezTo>
                  <a:cubicBezTo>
                    <a:pt x="35" y="141"/>
                    <a:pt x="34" y="142"/>
                    <a:pt x="33" y="141"/>
                  </a:cubicBezTo>
                  <a:cubicBezTo>
                    <a:pt x="40" y="141"/>
                    <a:pt x="48" y="141"/>
                    <a:pt x="55" y="141"/>
                  </a:cubicBezTo>
                  <a:cubicBezTo>
                    <a:pt x="54" y="141"/>
                    <a:pt x="51" y="141"/>
                    <a:pt x="50" y="141"/>
                  </a:cubicBezTo>
                  <a:cubicBezTo>
                    <a:pt x="46" y="141"/>
                    <a:pt x="42" y="141"/>
                    <a:pt x="38" y="140"/>
                  </a:cubicBezTo>
                  <a:cubicBezTo>
                    <a:pt x="36" y="140"/>
                    <a:pt x="34" y="141"/>
                    <a:pt x="32" y="140"/>
                  </a:cubicBezTo>
                  <a:cubicBezTo>
                    <a:pt x="35" y="140"/>
                    <a:pt x="37" y="140"/>
                    <a:pt x="40" y="140"/>
                  </a:cubicBezTo>
                  <a:cubicBezTo>
                    <a:pt x="40" y="140"/>
                    <a:pt x="42" y="140"/>
                    <a:pt x="42" y="140"/>
                  </a:cubicBezTo>
                  <a:cubicBezTo>
                    <a:pt x="40" y="140"/>
                    <a:pt x="38" y="140"/>
                    <a:pt x="35" y="140"/>
                  </a:cubicBezTo>
                  <a:cubicBezTo>
                    <a:pt x="35" y="139"/>
                    <a:pt x="34" y="140"/>
                    <a:pt x="33" y="139"/>
                  </a:cubicBezTo>
                  <a:cubicBezTo>
                    <a:pt x="34" y="139"/>
                    <a:pt x="36" y="139"/>
                    <a:pt x="38" y="139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42" y="139"/>
                    <a:pt x="47" y="138"/>
                    <a:pt x="53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47" y="138"/>
                    <a:pt x="41" y="138"/>
                    <a:pt x="35" y="138"/>
                  </a:cubicBezTo>
                  <a:cubicBezTo>
                    <a:pt x="36" y="137"/>
                    <a:pt x="38" y="138"/>
                    <a:pt x="40" y="137"/>
                  </a:cubicBezTo>
                  <a:cubicBezTo>
                    <a:pt x="42" y="137"/>
                    <a:pt x="45" y="137"/>
                    <a:pt x="47" y="137"/>
                  </a:cubicBezTo>
                  <a:cubicBezTo>
                    <a:pt x="44" y="137"/>
                    <a:pt x="41" y="137"/>
                    <a:pt x="38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39" y="136"/>
                    <a:pt x="40" y="136"/>
                    <a:pt x="41" y="136"/>
                  </a:cubicBezTo>
                  <a:cubicBezTo>
                    <a:pt x="40" y="136"/>
                    <a:pt x="39" y="136"/>
                    <a:pt x="39" y="13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40" y="135"/>
                    <a:pt x="42" y="135"/>
                    <a:pt x="43" y="135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2" y="135"/>
                    <a:pt x="41" y="135"/>
                    <a:pt x="40" y="135"/>
                  </a:cubicBezTo>
                  <a:cubicBezTo>
                    <a:pt x="41" y="134"/>
                    <a:pt x="43" y="135"/>
                    <a:pt x="44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4" y="134"/>
                    <a:pt x="43" y="134"/>
                    <a:pt x="42" y="133"/>
                  </a:cubicBezTo>
                  <a:cubicBezTo>
                    <a:pt x="42" y="133"/>
                    <a:pt x="43" y="133"/>
                    <a:pt x="43" y="133"/>
                  </a:cubicBezTo>
                  <a:cubicBezTo>
                    <a:pt x="43" y="133"/>
                    <a:pt x="43" y="133"/>
                    <a:pt x="43" y="133"/>
                  </a:cubicBezTo>
                  <a:cubicBezTo>
                    <a:pt x="44" y="133"/>
                    <a:pt x="45" y="133"/>
                    <a:pt x="46" y="133"/>
                  </a:cubicBezTo>
                  <a:cubicBezTo>
                    <a:pt x="46" y="132"/>
                    <a:pt x="45" y="132"/>
                    <a:pt x="44" y="132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46" y="131"/>
                    <a:pt x="46" y="131"/>
                    <a:pt x="46" y="131"/>
                  </a:cubicBezTo>
                  <a:cubicBezTo>
                    <a:pt x="46" y="131"/>
                    <a:pt x="43" y="131"/>
                    <a:pt x="44" y="130"/>
                  </a:cubicBezTo>
                  <a:cubicBezTo>
                    <a:pt x="45" y="130"/>
                    <a:pt x="46" y="131"/>
                    <a:pt x="46" y="130"/>
                  </a:cubicBezTo>
                  <a:cubicBezTo>
                    <a:pt x="46" y="130"/>
                    <a:pt x="46" y="130"/>
                    <a:pt x="46" y="130"/>
                  </a:cubicBezTo>
                  <a:cubicBezTo>
                    <a:pt x="47" y="130"/>
                    <a:pt x="47" y="130"/>
                    <a:pt x="47" y="130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7" y="129"/>
                    <a:pt x="49" y="130"/>
                    <a:pt x="50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1" y="128"/>
                    <a:pt x="49" y="128"/>
                    <a:pt x="46" y="128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1" y="128"/>
                    <a:pt x="49" y="127"/>
                    <a:pt x="47" y="127"/>
                  </a:cubicBezTo>
                  <a:cubicBezTo>
                    <a:pt x="48" y="127"/>
                    <a:pt x="49" y="127"/>
                    <a:pt x="50" y="127"/>
                  </a:cubicBezTo>
                  <a:cubicBezTo>
                    <a:pt x="49" y="126"/>
                    <a:pt x="48" y="126"/>
                    <a:pt x="48" y="126"/>
                  </a:cubicBezTo>
                  <a:cubicBezTo>
                    <a:pt x="50" y="126"/>
                    <a:pt x="53" y="126"/>
                    <a:pt x="55" y="126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4" y="125"/>
                    <a:pt x="51" y="125"/>
                    <a:pt x="49" y="125"/>
                  </a:cubicBezTo>
                  <a:cubicBezTo>
                    <a:pt x="50" y="125"/>
                    <a:pt x="51" y="124"/>
                    <a:pt x="51" y="124"/>
                  </a:cubicBezTo>
                  <a:cubicBezTo>
                    <a:pt x="51" y="124"/>
                    <a:pt x="50" y="124"/>
                    <a:pt x="49" y="124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4" y="123"/>
                    <a:pt x="59" y="123"/>
                    <a:pt x="63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59" y="123"/>
                    <a:pt x="55" y="123"/>
                    <a:pt x="50" y="122"/>
                  </a:cubicBezTo>
                  <a:cubicBezTo>
                    <a:pt x="52" y="122"/>
                    <a:pt x="56" y="122"/>
                    <a:pt x="59" y="122"/>
                  </a:cubicBezTo>
                  <a:cubicBezTo>
                    <a:pt x="57" y="121"/>
                    <a:pt x="54" y="122"/>
                    <a:pt x="53" y="121"/>
                  </a:cubicBezTo>
                  <a:cubicBezTo>
                    <a:pt x="51" y="121"/>
                    <a:pt x="51" y="121"/>
                    <a:pt x="51" y="121"/>
                  </a:cubicBezTo>
                  <a:cubicBezTo>
                    <a:pt x="52" y="120"/>
                    <a:pt x="54" y="121"/>
                    <a:pt x="54" y="120"/>
                  </a:cubicBezTo>
                  <a:cubicBezTo>
                    <a:pt x="55" y="120"/>
                    <a:pt x="56" y="120"/>
                    <a:pt x="57" y="120"/>
                  </a:cubicBezTo>
                  <a:cubicBezTo>
                    <a:pt x="56" y="120"/>
                    <a:pt x="54" y="120"/>
                    <a:pt x="53" y="119"/>
                  </a:cubicBezTo>
                  <a:cubicBezTo>
                    <a:pt x="55" y="119"/>
                    <a:pt x="55" y="119"/>
                    <a:pt x="55" y="119"/>
                  </a:cubicBezTo>
                  <a:cubicBezTo>
                    <a:pt x="53" y="119"/>
                    <a:pt x="52" y="119"/>
                    <a:pt x="51" y="119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2" y="118"/>
                    <a:pt x="51" y="118"/>
                    <a:pt x="52" y="118"/>
                  </a:cubicBezTo>
                  <a:cubicBezTo>
                    <a:pt x="53" y="118"/>
                    <a:pt x="53" y="118"/>
                    <a:pt x="54" y="118"/>
                  </a:cubicBezTo>
                  <a:cubicBezTo>
                    <a:pt x="55" y="118"/>
                    <a:pt x="54" y="118"/>
                    <a:pt x="54" y="118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8" y="118"/>
                    <a:pt x="62" y="118"/>
                    <a:pt x="66" y="118"/>
                  </a:cubicBezTo>
                  <a:cubicBezTo>
                    <a:pt x="66" y="117"/>
                    <a:pt x="64" y="118"/>
                    <a:pt x="64" y="117"/>
                  </a:cubicBezTo>
                  <a:cubicBezTo>
                    <a:pt x="62" y="117"/>
                    <a:pt x="61" y="117"/>
                    <a:pt x="60" y="117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58" y="116"/>
                    <a:pt x="56" y="117"/>
                    <a:pt x="53" y="117"/>
                  </a:cubicBezTo>
                  <a:cubicBezTo>
                    <a:pt x="54" y="116"/>
                    <a:pt x="55" y="116"/>
                    <a:pt x="55" y="116"/>
                  </a:cubicBezTo>
                  <a:cubicBezTo>
                    <a:pt x="54" y="116"/>
                    <a:pt x="54" y="116"/>
                    <a:pt x="54" y="116"/>
                  </a:cubicBezTo>
                  <a:cubicBezTo>
                    <a:pt x="55" y="116"/>
                    <a:pt x="55" y="116"/>
                    <a:pt x="55" y="116"/>
                  </a:cubicBezTo>
                  <a:cubicBezTo>
                    <a:pt x="52" y="115"/>
                    <a:pt x="51" y="116"/>
                    <a:pt x="49" y="116"/>
                  </a:cubicBezTo>
                  <a:cubicBezTo>
                    <a:pt x="48" y="116"/>
                    <a:pt x="49" y="115"/>
                    <a:pt x="48" y="115"/>
                  </a:cubicBezTo>
                  <a:cubicBezTo>
                    <a:pt x="49" y="115"/>
                    <a:pt x="49" y="115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3"/>
                    <a:pt x="52" y="114"/>
                    <a:pt x="52" y="113"/>
                  </a:cubicBezTo>
                  <a:cubicBezTo>
                    <a:pt x="52" y="113"/>
                    <a:pt x="52" y="112"/>
                    <a:pt x="54" y="112"/>
                  </a:cubicBezTo>
                  <a:cubicBezTo>
                    <a:pt x="54" y="112"/>
                    <a:pt x="54" y="112"/>
                    <a:pt x="55" y="112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5" y="111"/>
                    <a:pt x="53" y="111"/>
                    <a:pt x="53" y="110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54" y="110"/>
                    <a:pt x="50" y="110"/>
                    <a:pt x="47" y="110"/>
                  </a:cubicBezTo>
                  <a:cubicBezTo>
                    <a:pt x="46" y="110"/>
                    <a:pt x="45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3" y="110"/>
                    <a:pt x="42" y="110"/>
                    <a:pt x="42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39" y="110"/>
                    <a:pt x="36" y="110"/>
                    <a:pt x="34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33" y="109"/>
                    <a:pt x="36" y="109"/>
                    <a:pt x="37" y="109"/>
                  </a:cubicBezTo>
                  <a:cubicBezTo>
                    <a:pt x="38" y="109"/>
                    <a:pt x="40" y="109"/>
                    <a:pt x="41" y="109"/>
                  </a:cubicBezTo>
                  <a:cubicBezTo>
                    <a:pt x="40" y="109"/>
                    <a:pt x="38" y="108"/>
                    <a:pt x="36" y="109"/>
                  </a:cubicBezTo>
                  <a:cubicBezTo>
                    <a:pt x="39" y="108"/>
                    <a:pt x="42" y="108"/>
                    <a:pt x="45" y="108"/>
                  </a:cubicBezTo>
                  <a:cubicBezTo>
                    <a:pt x="42" y="108"/>
                    <a:pt x="39" y="108"/>
                    <a:pt x="37" y="108"/>
                  </a:cubicBezTo>
                  <a:cubicBezTo>
                    <a:pt x="37" y="107"/>
                    <a:pt x="35" y="108"/>
                    <a:pt x="34" y="108"/>
                  </a:cubicBezTo>
                  <a:cubicBezTo>
                    <a:pt x="36" y="108"/>
                    <a:pt x="38" y="107"/>
                    <a:pt x="40" y="107"/>
                  </a:cubicBezTo>
                  <a:cubicBezTo>
                    <a:pt x="39" y="107"/>
                    <a:pt x="37" y="107"/>
                    <a:pt x="36" y="107"/>
                  </a:cubicBezTo>
                  <a:cubicBezTo>
                    <a:pt x="37" y="107"/>
                    <a:pt x="38" y="107"/>
                    <a:pt x="39" y="107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42" y="106"/>
                    <a:pt x="45" y="106"/>
                    <a:pt x="48" y="106"/>
                  </a:cubicBezTo>
                  <a:cubicBezTo>
                    <a:pt x="45" y="106"/>
                    <a:pt x="41" y="106"/>
                    <a:pt x="38" y="106"/>
                  </a:cubicBezTo>
                  <a:cubicBezTo>
                    <a:pt x="38" y="105"/>
                    <a:pt x="38" y="106"/>
                    <a:pt x="39" y="105"/>
                  </a:cubicBezTo>
                  <a:cubicBezTo>
                    <a:pt x="39" y="105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9" y="105"/>
                    <a:pt x="40" y="105"/>
                  </a:cubicBezTo>
                  <a:cubicBezTo>
                    <a:pt x="40" y="105"/>
                    <a:pt x="41" y="105"/>
                    <a:pt x="41" y="105"/>
                  </a:cubicBezTo>
                  <a:cubicBezTo>
                    <a:pt x="42" y="104"/>
                    <a:pt x="44" y="105"/>
                    <a:pt x="46" y="104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47" y="103"/>
                    <a:pt x="43" y="104"/>
                    <a:pt x="40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6" y="103"/>
                    <a:pt x="51" y="103"/>
                    <a:pt x="55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2" y="103"/>
                    <a:pt x="41" y="103"/>
                    <a:pt x="40" y="102"/>
                  </a:cubicBezTo>
                  <a:cubicBezTo>
                    <a:pt x="40" y="103"/>
                    <a:pt x="39" y="102"/>
                    <a:pt x="39" y="102"/>
                  </a:cubicBezTo>
                  <a:cubicBezTo>
                    <a:pt x="39" y="102"/>
                    <a:pt x="40" y="102"/>
                    <a:pt x="40" y="102"/>
                  </a:cubicBezTo>
                  <a:cubicBezTo>
                    <a:pt x="39" y="102"/>
                    <a:pt x="37" y="102"/>
                    <a:pt x="36" y="101"/>
                  </a:cubicBezTo>
                  <a:cubicBezTo>
                    <a:pt x="28" y="100"/>
                    <a:pt x="21" y="100"/>
                    <a:pt x="13" y="100"/>
                  </a:cubicBezTo>
                  <a:cubicBezTo>
                    <a:pt x="9" y="100"/>
                    <a:pt x="6" y="101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0"/>
                    <a:pt x="4" y="99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4" y="99"/>
                    <a:pt x="4" y="99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8" y="97"/>
                    <a:pt x="8" y="97"/>
                    <a:pt x="7" y="97"/>
                  </a:cubicBezTo>
                  <a:cubicBezTo>
                    <a:pt x="7" y="96"/>
                    <a:pt x="8" y="97"/>
                    <a:pt x="8" y="96"/>
                  </a:cubicBezTo>
                  <a:cubicBezTo>
                    <a:pt x="8" y="96"/>
                    <a:pt x="7" y="97"/>
                    <a:pt x="7" y="96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1" y="95"/>
                    <a:pt x="10" y="95"/>
                    <a:pt x="9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3"/>
                    <a:pt x="9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2" y="93"/>
                    <a:pt x="13" y="92"/>
                    <a:pt x="15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2"/>
                    <a:pt x="13" y="91"/>
                    <a:pt x="11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1" y="91"/>
                    <a:pt x="10" y="91"/>
                    <a:pt x="10" y="91"/>
                  </a:cubicBezTo>
                  <a:cubicBezTo>
                    <a:pt x="10" y="91"/>
                    <a:pt x="11" y="91"/>
                    <a:pt x="12" y="91"/>
                  </a:cubicBezTo>
                  <a:cubicBezTo>
                    <a:pt x="12" y="90"/>
                    <a:pt x="11" y="91"/>
                    <a:pt x="11" y="90"/>
                  </a:cubicBezTo>
                  <a:cubicBezTo>
                    <a:pt x="14" y="89"/>
                    <a:pt x="18" y="90"/>
                    <a:pt x="22" y="89"/>
                  </a:cubicBezTo>
                  <a:cubicBezTo>
                    <a:pt x="19" y="89"/>
                    <a:pt x="16" y="89"/>
                    <a:pt x="13" y="89"/>
                  </a:cubicBezTo>
                  <a:cubicBezTo>
                    <a:pt x="18" y="89"/>
                    <a:pt x="22" y="89"/>
                    <a:pt x="28" y="89"/>
                  </a:cubicBezTo>
                  <a:cubicBezTo>
                    <a:pt x="26" y="88"/>
                    <a:pt x="23" y="89"/>
                    <a:pt x="21" y="89"/>
                  </a:cubicBezTo>
                  <a:cubicBezTo>
                    <a:pt x="18" y="89"/>
                    <a:pt x="14" y="89"/>
                    <a:pt x="11" y="88"/>
                  </a:cubicBezTo>
                  <a:cubicBezTo>
                    <a:pt x="20" y="87"/>
                    <a:pt x="28" y="88"/>
                    <a:pt x="3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28" y="87"/>
                    <a:pt x="21" y="87"/>
                    <a:pt x="13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7"/>
                    <a:pt x="13" y="87"/>
                    <a:pt x="12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4" y="86"/>
                    <a:pt x="15" y="86"/>
                    <a:pt x="16" y="86"/>
                  </a:cubicBezTo>
                  <a:cubicBezTo>
                    <a:pt x="15" y="86"/>
                    <a:pt x="14" y="86"/>
                    <a:pt x="13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3" y="85"/>
                    <a:pt x="14" y="85"/>
                    <a:pt x="15" y="85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7" y="83"/>
                    <a:pt x="19" y="84"/>
                    <a:pt x="21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6" y="83"/>
                    <a:pt x="15" y="83"/>
                  </a:cubicBezTo>
                  <a:cubicBezTo>
                    <a:pt x="16" y="82"/>
                    <a:pt x="16" y="82"/>
                    <a:pt x="17" y="82"/>
                  </a:cubicBezTo>
                  <a:cubicBezTo>
                    <a:pt x="17" y="82"/>
                    <a:pt x="16" y="82"/>
                    <a:pt x="16" y="82"/>
                  </a:cubicBezTo>
                  <a:cubicBezTo>
                    <a:pt x="16" y="81"/>
                    <a:pt x="17" y="82"/>
                    <a:pt x="18" y="81"/>
                  </a:cubicBezTo>
                  <a:cubicBezTo>
                    <a:pt x="18" y="81"/>
                    <a:pt x="17" y="82"/>
                    <a:pt x="17" y="81"/>
                  </a:cubicBezTo>
                  <a:cubicBezTo>
                    <a:pt x="18" y="81"/>
                    <a:pt x="20" y="81"/>
                    <a:pt x="20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20" y="80"/>
                    <a:pt x="22" y="80"/>
                    <a:pt x="22" y="79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2" y="77"/>
                    <a:pt x="23" y="76"/>
                    <a:pt x="25" y="76"/>
                  </a:cubicBezTo>
                  <a:cubicBezTo>
                    <a:pt x="24" y="76"/>
                    <a:pt x="23" y="76"/>
                    <a:pt x="23" y="76"/>
                  </a:cubicBezTo>
                  <a:cubicBezTo>
                    <a:pt x="22" y="76"/>
                    <a:pt x="21" y="75"/>
                    <a:pt x="20" y="76"/>
                  </a:cubicBezTo>
                  <a:cubicBezTo>
                    <a:pt x="23" y="74"/>
                    <a:pt x="28" y="74"/>
                    <a:pt x="32" y="73"/>
                  </a:cubicBezTo>
                  <a:cubicBezTo>
                    <a:pt x="31" y="73"/>
                    <a:pt x="30" y="73"/>
                    <a:pt x="29" y="73"/>
                  </a:cubicBezTo>
                  <a:cubicBezTo>
                    <a:pt x="26" y="74"/>
                    <a:pt x="23" y="74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2" y="73"/>
                    <a:pt x="24" y="73"/>
                    <a:pt x="25" y="73"/>
                  </a:cubicBezTo>
                  <a:cubicBezTo>
                    <a:pt x="24" y="73"/>
                    <a:pt x="22" y="73"/>
                    <a:pt x="21" y="74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21" y="71"/>
                    <a:pt x="21" y="71"/>
                  </a:cubicBezTo>
                  <a:cubicBezTo>
                    <a:pt x="22" y="71"/>
                    <a:pt x="23" y="71"/>
                    <a:pt x="24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4" y="70"/>
                    <a:pt x="22" y="70"/>
                    <a:pt x="21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0" y="69"/>
                    <a:pt x="22" y="69"/>
                    <a:pt x="22" y="69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8"/>
                    <a:pt x="22" y="68"/>
                  </a:cubicBezTo>
                  <a:cubicBezTo>
                    <a:pt x="21" y="68"/>
                    <a:pt x="20" y="69"/>
                    <a:pt x="19" y="68"/>
                  </a:cubicBezTo>
                  <a:cubicBezTo>
                    <a:pt x="18" y="68"/>
                    <a:pt x="18" y="68"/>
                    <a:pt x="17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6" y="69"/>
                    <a:pt x="16" y="68"/>
                    <a:pt x="16" y="68"/>
                  </a:cubicBezTo>
                  <a:cubicBezTo>
                    <a:pt x="10" y="68"/>
                    <a:pt x="5" y="68"/>
                    <a:pt x="0" y="67"/>
                  </a:cubicBezTo>
                  <a:cubicBezTo>
                    <a:pt x="0" y="67"/>
                    <a:pt x="0" y="67"/>
                    <a:pt x="1" y="67"/>
                  </a:cubicBezTo>
                  <a:cubicBezTo>
                    <a:pt x="0" y="67"/>
                    <a:pt x="0" y="66"/>
                    <a:pt x="0" y="66"/>
                  </a:cubicBezTo>
                  <a:cubicBezTo>
                    <a:pt x="0" y="66"/>
                    <a:pt x="0" y="66"/>
                    <a:pt x="1" y="66"/>
                  </a:cubicBezTo>
                  <a:cubicBezTo>
                    <a:pt x="1" y="66"/>
                    <a:pt x="2" y="66"/>
                    <a:pt x="2" y="66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4"/>
                    <a:pt x="4" y="64"/>
                    <a:pt x="5" y="64"/>
                  </a:cubicBezTo>
                  <a:cubicBezTo>
                    <a:pt x="4" y="64"/>
                    <a:pt x="4" y="64"/>
                    <a:pt x="3" y="64"/>
                  </a:cubicBezTo>
                  <a:cubicBezTo>
                    <a:pt x="3" y="63"/>
                    <a:pt x="4" y="63"/>
                    <a:pt x="4" y="63"/>
                  </a:cubicBezTo>
                  <a:cubicBezTo>
                    <a:pt x="4" y="63"/>
                    <a:pt x="3" y="63"/>
                    <a:pt x="3" y="63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6" y="62"/>
                    <a:pt x="7" y="62"/>
                  </a:cubicBezTo>
                  <a:cubicBezTo>
                    <a:pt x="6" y="61"/>
                    <a:pt x="4" y="62"/>
                    <a:pt x="4" y="61"/>
                  </a:cubicBezTo>
                  <a:cubicBezTo>
                    <a:pt x="5" y="61"/>
                    <a:pt x="5" y="61"/>
                    <a:pt x="6" y="61"/>
                  </a:cubicBezTo>
                  <a:cubicBezTo>
                    <a:pt x="5" y="61"/>
                    <a:pt x="5" y="60"/>
                    <a:pt x="5" y="60"/>
                  </a:cubicBezTo>
                  <a:cubicBezTo>
                    <a:pt x="4" y="60"/>
                    <a:pt x="5" y="60"/>
                    <a:pt x="6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6" y="59"/>
                    <a:pt x="7" y="59"/>
                    <a:pt x="8" y="58"/>
                  </a:cubicBezTo>
                  <a:cubicBezTo>
                    <a:pt x="8" y="58"/>
                    <a:pt x="7" y="58"/>
                    <a:pt x="7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7" y="58"/>
                    <a:pt x="7" y="58"/>
                  </a:cubicBezTo>
                  <a:cubicBezTo>
                    <a:pt x="7" y="57"/>
                    <a:pt x="7" y="58"/>
                    <a:pt x="6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7" y="57"/>
                    <a:pt x="7" y="56"/>
                    <a:pt x="9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9" y="55"/>
                    <a:pt x="10" y="56"/>
                    <a:pt x="10" y="55"/>
                  </a:cubicBezTo>
                  <a:cubicBezTo>
                    <a:pt x="9" y="55"/>
                    <a:pt x="9" y="55"/>
                    <a:pt x="8" y="55"/>
                  </a:cubicBezTo>
                  <a:cubicBezTo>
                    <a:pt x="8" y="55"/>
                    <a:pt x="8" y="54"/>
                    <a:pt x="9" y="54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9" y="53"/>
                    <a:pt x="10" y="53"/>
                    <a:pt x="10" y="52"/>
                  </a:cubicBezTo>
                  <a:cubicBezTo>
                    <a:pt x="10" y="52"/>
                    <a:pt x="8" y="53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7" y="52"/>
                    <a:pt x="10" y="52"/>
                    <a:pt x="9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0"/>
                    <a:pt x="10" y="50"/>
                    <a:pt x="10" y="50"/>
                  </a:cubicBezTo>
                  <a:cubicBezTo>
                    <a:pt x="13" y="50"/>
                    <a:pt x="16" y="50"/>
                    <a:pt x="19" y="50"/>
                  </a:cubicBezTo>
                  <a:cubicBezTo>
                    <a:pt x="19" y="49"/>
                    <a:pt x="18" y="49"/>
                    <a:pt x="17" y="49"/>
                  </a:cubicBezTo>
                  <a:cubicBezTo>
                    <a:pt x="15" y="49"/>
                    <a:pt x="12" y="49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3" y="48"/>
                    <a:pt x="16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6" y="47"/>
                    <a:pt x="14" y="47"/>
                    <a:pt x="12" y="47"/>
                  </a:cubicBezTo>
                  <a:cubicBezTo>
                    <a:pt x="12" y="46"/>
                    <a:pt x="14" y="46"/>
                    <a:pt x="14" y="46"/>
                  </a:cubicBezTo>
                  <a:cubicBezTo>
                    <a:pt x="15" y="46"/>
                    <a:pt x="14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2" y="46"/>
                    <a:pt x="14" y="45"/>
                    <a:pt x="13" y="45"/>
                  </a:cubicBezTo>
                  <a:cubicBezTo>
                    <a:pt x="13" y="44"/>
                    <a:pt x="14" y="44"/>
                    <a:pt x="14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39"/>
                    <a:pt x="20" y="40"/>
                    <a:pt x="18" y="39"/>
                  </a:cubicBezTo>
                  <a:cubicBezTo>
                    <a:pt x="17" y="39"/>
                    <a:pt x="19" y="39"/>
                    <a:pt x="19" y="38"/>
                  </a:cubicBezTo>
                  <a:cubicBezTo>
                    <a:pt x="20" y="38"/>
                    <a:pt x="22" y="38"/>
                    <a:pt x="23" y="38"/>
                  </a:cubicBezTo>
                  <a:cubicBezTo>
                    <a:pt x="23" y="37"/>
                    <a:pt x="22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0" y="37"/>
                    <a:pt x="19" y="37"/>
                  </a:cubicBezTo>
                  <a:cubicBezTo>
                    <a:pt x="20" y="37"/>
                    <a:pt x="22" y="37"/>
                    <a:pt x="23" y="36"/>
                  </a:cubicBezTo>
                  <a:cubicBezTo>
                    <a:pt x="22" y="36"/>
                    <a:pt x="21" y="36"/>
                    <a:pt x="20" y="36"/>
                  </a:cubicBezTo>
                  <a:cubicBezTo>
                    <a:pt x="21" y="36"/>
                    <a:pt x="21" y="36"/>
                    <a:pt x="22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4"/>
                  </a:cubicBezTo>
                  <a:cubicBezTo>
                    <a:pt x="21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3"/>
                    <a:pt x="24" y="33"/>
                    <a:pt x="23" y="33"/>
                  </a:cubicBezTo>
                  <a:cubicBezTo>
                    <a:pt x="24" y="33"/>
                    <a:pt x="24" y="33"/>
                    <a:pt x="25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2"/>
                    <a:pt x="33" y="33"/>
                    <a:pt x="34" y="32"/>
                  </a:cubicBezTo>
                  <a:cubicBezTo>
                    <a:pt x="32" y="32"/>
                    <a:pt x="29" y="32"/>
                    <a:pt x="26" y="31"/>
                  </a:cubicBezTo>
                  <a:cubicBezTo>
                    <a:pt x="26" y="31"/>
                    <a:pt x="25" y="31"/>
                    <a:pt x="25" y="31"/>
                  </a:cubicBezTo>
                  <a:cubicBezTo>
                    <a:pt x="28" y="31"/>
                    <a:pt x="31" y="31"/>
                    <a:pt x="34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2" y="31"/>
                    <a:pt x="29" y="31"/>
                    <a:pt x="27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30"/>
                    <a:pt x="27" y="30"/>
                    <a:pt x="26" y="30"/>
                  </a:cubicBezTo>
                  <a:cubicBezTo>
                    <a:pt x="27" y="29"/>
                    <a:pt x="29" y="30"/>
                    <a:pt x="30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0" y="29"/>
                    <a:pt x="30" y="29"/>
                  </a:cubicBezTo>
                  <a:cubicBezTo>
                    <a:pt x="31" y="29"/>
                    <a:pt x="31" y="29"/>
                    <a:pt x="33" y="29"/>
                  </a:cubicBezTo>
                  <a:cubicBezTo>
                    <a:pt x="32" y="28"/>
                    <a:pt x="30" y="28"/>
                    <a:pt x="28" y="28"/>
                  </a:cubicBezTo>
                  <a:cubicBezTo>
                    <a:pt x="29" y="28"/>
                    <a:pt x="31" y="27"/>
                    <a:pt x="33" y="28"/>
                  </a:cubicBezTo>
                  <a:cubicBezTo>
                    <a:pt x="31" y="28"/>
                    <a:pt x="30" y="27"/>
                    <a:pt x="29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0" y="26"/>
                    <a:pt x="31" y="27"/>
                    <a:pt x="32" y="26"/>
                  </a:cubicBezTo>
                  <a:cubicBezTo>
                    <a:pt x="32" y="26"/>
                    <a:pt x="32" y="26"/>
                    <a:pt x="31" y="26"/>
                  </a:cubicBezTo>
                  <a:cubicBezTo>
                    <a:pt x="31" y="26"/>
                    <a:pt x="32" y="26"/>
                    <a:pt x="32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6" y="23"/>
                    <a:pt x="38" y="23"/>
                    <a:pt x="39" y="23"/>
                  </a:cubicBezTo>
                  <a:cubicBezTo>
                    <a:pt x="38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3"/>
                    <a:pt x="35" y="23"/>
                    <a:pt x="34" y="22"/>
                  </a:cubicBezTo>
                  <a:cubicBezTo>
                    <a:pt x="35" y="22"/>
                    <a:pt x="36" y="22"/>
                    <a:pt x="37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8" y="21"/>
                    <a:pt x="36" y="21"/>
                    <a:pt x="36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1" y="20"/>
                    <a:pt x="43" y="21"/>
                    <a:pt x="46" y="21"/>
                  </a:cubicBezTo>
                  <a:cubicBezTo>
                    <a:pt x="45" y="20"/>
                    <a:pt x="42" y="21"/>
                    <a:pt x="41" y="20"/>
                  </a:cubicBezTo>
                  <a:cubicBezTo>
                    <a:pt x="40" y="20"/>
                    <a:pt x="39" y="20"/>
                    <a:pt x="38" y="20"/>
                  </a:cubicBezTo>
                  <a:cubicBezTo>
                    <a:pt x="40" y="20"/>
                    <a:pt x="41" y="20"/>
                    <a:pt x="42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41" y="19"/>
                    <a:pt x="42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8"/>
                    <a:pt x="39" y="18"/>
                  </a:cubicBezTo>
                  <a:cubicBezTo>
                    <a:pt x="42" y="18"/>
                    <a:pt x="46" y="19"/>
                    <a:pt x="5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49" y="18"/>
                    <a:pt x="46" y="18"/>
                    <a:pt x="44" y="18"/>
                  </a:cubicBezTo>
                  <a:cubicBezTo>
                    <a:pt x="49" y="18"/>
                    <a:pt x="55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4" y="18"/>
                    <a:pt x="48" y="18"/>
                    <a:pt x="42" y="17"/>
                  </a:cubicBezTo>
                  <a:cubicBezTo>
                    <a:pt x="42" y="17"/>
                    <a:pt x="43" y="17"/>
                    <a:pt x="43" y="17"/>
                  </a:cubicBezTo>
                  <a:cubicBezTo>
                    <a:pt x="43" y="17"/>
                    <a:pt x="41" y="17"/>
                    <a:pt x="40" y="16"/>
                  </a:cubicBezTo>
                  <a:cubicBezTo>
                    <a:pt x="42" y="16"/>
                    <a:pt x="43" y="17"/>
                    <a:pt x="44" y="16"/>
                  </a:cubicBezTo>
                  <a:cubicBezTo>
                    <a:pt x="45" y="16"/>
                    <a:pt x="44" y="15"/>
                    <a:pt x="43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5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6" y="15"/>
                    <a:pt x="45" y="14"/>
                    <a:pt x="44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6" y="15"/>
                    <a:pt x="46" y="14"/>
                  </a:cubicBezTo>
                  <a:cubicBezTo>
                    <a:pt x="47" y="14"/>
                    <a:pt x="48" y="14"/>
                    <a:pt x="49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3"/>
                    <a:pt x="49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9" y="12"/>
                    <a:pt x="50" y="13"/>
                    <a:pt x="51" y="13"/>
                  </a:cubicBezTo>
                  <a:cubicBezTo>
                    <a:pt x="49" y="12"/>
                    <a:pt x="48" y="12"/>
                    <a:pt x="46" y="12"/>
                  </a:cubicBezTo>
                  <a:cubicBezTo>
                    <a:pt x="48" y="12"/>
                    <a:pt x="51" y="12"/>
                    <a:pt x="52" y="12"/>
                  </a:cubicBezTo>
                  <a:cubicBezTo>
                    <a:pt x="51" y="12"/>
                    <a:pt x="50" y="12"/>
                    <a:pt x="49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9" y="12"/>
                    <a:pt x="48" y="11"/>
                    <a:pt x="46" y="11"/>
                  </a:cubicBezTo>
                  <a:cubicBezTo>
                    <a:pt x="48" y="11"/>
                    <a:pt x="49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1"/>
                    <a:pt x="54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1"/>
                    <a:pt x="55" y="11"/>
                    <a:pt x="56" y="11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3" y="9"/>
                    <a:pt x="56" y="10"/>
                    <a:pt x="59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7" y="9"/>
                    <a:pt x="55" y="10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9"/>
                    <a:pt x="53" y="9"/>
                    <a:pt x="54" y="9"/>
                  </a:cubicBezTo>
                  <a:cubicBezTo>
                    <a:pt x="55" y="9"/>
                    <a:pt x="56" y="9"/>
                    <a:pt x="57" y="9"/>
                  </a:cubicBezTo>
                  <a:cubicBezTo>
                    <a:pt x="56" y="9"/>
                    <a:pt x="55" y="9"/>
                    <a:pt x="54" y="8"/>
                  </a:cubicBezTo>
                  <a:cubicBezTo>
                    <a:pt x="54" y="8"/>
                    <a:pt x="56" y="8"/>
                    <a:pt x="56" y="8"/>
                  </a:cubicBezTo>
                  <a:cubicBezTo>
                    <a:pt x="56" y="8"/>
                    <a:pt x="55" y="8"/>
                    <a:pt x="54" y="8"/>
                  </a:cubicBezTo>
                  <a:cubicBezTo>
                    <a:pt x="55" y="8"/>
                    <a:pt x="56" y="8"/>
                    <a:pt x="58" y="8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62" y="7"/>
                    <a:pt x="66" y="7"/>
                    <a:pt x="71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69" y="7"/>
                    <a:pt x="65" y="7"/>
                    <a:pt x="61" y="7"/>
                  </a:cubicBezTo>
                  <a:cubicBezTo>
                    <a:pt x="61" y="6"/>
                    <a:pt x="60" y="7"/>
                    <a:pt x="59" y="6"/>
                  </a:cubicBezTo>
                  <a:cubicBezTo>
                    <a:pt x="61" y="6"/>
                    <a:pt x="62" y="6"/>
                    <a:pt x="64" y="6"/>
                  </a:cubicBezTo>
                  <a:cubicBezTo>
                    <a:pt x="63" y="6"/>
                    <a:pt x="61" y="6"/>
                    <a:pt x="60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72" y="6"/>
                    <a:pt x="8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1" y="4"/>
                    <a:pt x="67" y="5"/>
                    <a:pt x="64" y="4"/>
                  </a:cubicBezTo>
                  <a:cubicBezTo>
                    <a:pt x="66" y="4"/>
                    <a:pt x="67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73" y="3"/>
                    <a:pt x="78" y="3"/>
                    <a:pt x="84" y="2"/>
                  </a:cubicBezTo>
                  <a:cubicBezTo>
                    <a:pt x="80" y="2"/>
                    <a:pt x="76" y="2"/>
                    <a:pt x="73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2"/>
                    <a:pt x="82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3" y="1"/>
                    <a:pt x="86" y="2"/>
                    <a:pt x="88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5" y="1"/>
                    <a:pt x="84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1"/>
                    <a:pt x="87" y="1"/>
                    <a:pt x="88" y="1"/>
                  </a:cubicBezTo>
                  <a:cubicBezTo>
                    <a:pt x="99" y="0"/>
                    <a:pt x="113" y="0"/>
                    <a:pt x="124" y="1"/>
                  </a:cubicBezTo>
                  <a:cubicBezTo>
                    <a:pt x="125" y="1"/>
                    <a:pt x="126" y="1"/>
                    <a:pt x="126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31" y="1"/>
                    <a:pt x="136" y="1"/>
                    <a:pt x="141" y="1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2" y="2"/>
                    <a:pt x="142" y="1"/>
                    <a:pt x="143" y="2"/>
                  </a:cubicBezTo>
                  <a:cubicBezTo>
                    <a:pt x="143" y="2"/>
                    <a:pt x="143" y="1"/>
                    <a:pt x="144" y="2"/>
                  </a:cubicBezTo>
                  <a:cubicBezTo>
                    <a:pt x="146" y="2"/>
                    <a:pt x="148" y="1"/>
                    <a:pt x="149" y="2"/>
                  </a:cubicBezTo>
                  <a:cubicBezTo>
                    <a:pt x="151" y="1"/>
                    <a:pt x="151" y="3"/>
                    <a:pt x="152" y="2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5" y="2"/>
                    <a:pt x="158" y="2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1" y="3"/>
                    <a:pt x="161" y="2"/>
                    <a:pt x="162" y="2"/>
                  </a:cubicBezTo>
                  <a:cubicBezTo>
                    <a:pt x="163" y="3"/>
                    <a:pt x="165" y="2"/>
                    <a:pt x="166" y="3"/>
                  </a:cubicBezTo>
                  <a:cubicBezTo>
                    <a:pt x="168" y="3"/>
                    <a:pt x="170" y="2"/>
                    <a:pt x="172" y="3"/>
                  </a:cubicBezTo>
                  <a:cubicBezTo>
                    <a:pt x="173" y="3"/>
                    <a:pt x="174" y="3"/>
                    <a:pt x="175" y="3"/>
                  </a:cubicBezTo>
                  <a:cubicBezTo>
                    <a:pt x="175" y="3"/>
                    <a:pt x="176" y="3"/>
                    <a:pt x="176" y="3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7" y="3"/>
                    <a:pt x="179" y="4"/>
                    <a:pt x="179" y="3"/>
                  </a:cubicBezTo>
                  <a:cubicBezTo>
                    <a:pt x="180" y="4"/>
                    <a:pt x="181" y="3"/>
                    <a:pt x="182" y="3"/>
                  </a:cubicBezTo>
                  <a:cubicBezTo>
                    <a:pt x="183" y="3"/>
                    <a:pt x="185" y="3"/>
                    <a:pt x="186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8" y="4"/>
                    <a:pt x="189" y="4"/>
                    <a:pt x="190" y="4"/>
                  </a:cubicBezTo>
                  <a:cubicBezTo>
                    <a:pt x="191" y="4"/>
                    <a:pt x="192" y="4"/>
                    <a:pt x="193" y="4"/>
                  </a:cubicBezTo>
                  <a:cubicBezTo>
                    <a:pt x="193" y="4"/>
                    <a:pt x="194" y="5"/>
                    <a:pt x="194" y="4"/>
                  </a:cubicBezTo>
                  <a:cubicBezTo>
                    <a:pt x="195" y="4"/>
                    <a:pt x="197" y="4"/>
                    <a:pt x="197" y="5"/>
                  </a:cubicBezTo>
                  <a:cubicBezTo>
                    <a:pt x="199" y="4"/>
                    <a:pt x="200" y="5"/>
                    <a:pt x="202" y="5"/>
                  </a:cubicBezTo>
                  <a:cubicBezTo>
                    <a:pt x="203" y="4"/>
                    <a:pt x="204" y="5"/>
                    <a:pt x="205" y="5"/>
                  </a:cubicBezTo>
                  <a:cubicBezTo>
                    <a:pt x="206" y="5"/>
                    <a:pt x="207" y="5"/>
                    <a:pt x="208" y="5"/>
                  </a:cubicBezTo>
                  <a:cubicBezTo>
                    <a:pt x="209" y="5"/>
                    <a:pt x="210" y="5"/>
                    <a:pt x="211" y="5"/>
                  </a:cubicBezTo>
                  <a:cubicBezTo>
                    <a:pt x="211" y="5"/>
                    <a:pt x="211" y="5"/>
                    <a:pt x="211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3" y="6"/>
                    <a:pt x="214" y="4"/>
                    <a:pt x="215" y="5"/>
                  </a:cubicBezTo>
                  <a:cubicBezTo>
                    <a:pt x="216" y="5"/>
                    <a:pt x="217" y="6"/>
                    <a:pt x="216" y="5"/>
                  </a:cubicBezTo>
                  <a:cubicBezTo>
                    <a:pt x="217" y="6"/>
                    <a:pt x="217" y="5"/>
                    <a:pt x="218" y="5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22" y="6"/>
                    <a:pt x="222" y="6"/>
                    <a:pt x="222" y="6"/>
                  </a:cubicBezTo>
                  <a:cubicBezTo>
                    <a:pt x="225" y="6"/>
                    <a:pt x="228" y="6"/>
                    <a:pt x="231" y="6"/>
                  </a:cubicBezTo>
                  <a:cubicBezTo>
                    <a:pt x="231" y="6"/>
                    <a:pt x="231" y="6"/>
                    <a:pt x="231" y="7"/>
                  </a:cubicBezTo>
                  <a:cubicBezTo>
                    <a:pt x="232" y="6"/>
                    <a:pt x="233" y="7"/>
                    <a:pt x="234" y="7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7" y="6"/>
                    <a:pt x="240" y="7"/>
                    <a:pt x="242" y="7"/>
                  </a:cubicBezTo>
                  <a:cubicBezTo>
                    <a:pt x="242" y="7"/>
                    <a:pt x="242" y="7"/>
                    <a:pt x="242" y="7"/>
                  </a:cubicBezTo>
                  <a:cubicBezTo>
                    <a:pt x="244" y="7"/>
                    <a:pt x="247" y="7"/>
                    <a:pt x="250" y="7"/>
                  </a:cubicBezTo>
                  <a:cubicBezTo>
                    <a:pt x="252" y="7"/>
                    <a:pt x="255" y="7"/>
                    <a:pt x="257" y="7"/>
                  </a:cubicBezTo>
                  <a:cubicBezTo>
                    <a:pt x="258" y="8"/>
                    <a:pt x="258" y="8"/>
                    <a:pt x="258" y="8"/>
                  </a:cubicBezTo>
                  <a:cubicBezTo>
                    <a:pt x="258" y="7"/>
                    <a:pt x="258" y="7"/>
                    <a:pt x="258" y="7"/>
                  </a:cubicBezTo>
                  <a:cubicBezTo>
                    <a:pt x="258" y="8"/>
                    <a:pt x="258" y="8"/>
                    <a:pt x="258" y="8"/>
                  </a:cubicBezTo>
                  <a:cubicBezTo>
                    <a:pt x="258" y="7"/>
                    <a:pt x="259" y="8"/>
                    <a:pt x="260" y="7"/>
                  </a:cubicBezTo>
                  <a:cubicBezTo>
                    <a:pt x="261" y="8"/>
                    <a:pt x="262" y="8"/>
                    <a:pt x="263" y="8"/>
                  </a:cubicBezTo>
                  <a:cubicBezTo>
                    <a:pt x="263" y="8"/>
                    <a:pt x="264" y="7"/>
                    <a:pt x="264" y="8"/>
                  </a:cubicBezTo>
                  <a:cubicBezTo>
                    <a:pt x="265" y="7"/>
                    <a:pt x="265" y="7"/>
                    <a:pt x="265" y="7"/>
                  </a:cubicBezTo>
                  <a:cubicBezTo>
                    <a:pt x="266" y="8"/>
                    <a:pt x="267" y="7"/>
                    <a:pt x="268" y="8"/>
                  </a:cubicBezTo>
                  <a:cubicBezTo>
                    <a:pt x="270" y="8"/>
                    <a:pt x="273" y="8"/>
                    <a:pt x="276" y="8"/>
                  </a:cubicBezTo>
                  <a:cubicBezTo>
                    <a:pt x="276" y="8"/>
                    <a:pt x="276" y="8"/>
                    <a:pt x="276" y="8"/>
                  </a:cubicBezTo>
                  <a:cubicBezTo>
                    <a:pt x="278" y="8"/>
                    <a:pt x="280" y="8"/>
                    <a:pt x="281" y="9"/>
                  </a:cubicBezTo>
                  <a:cubicBezTo>
                    <a:pt x="282" y="8"/>
                    <a:pt x="282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6" y="9"/>
                    <a:pt x="287" y="9"/>
                    <a:pt x="289" y="9"/>
                  </a:cubicBezTo>
                  <a:cubicBezTo>
                    <a:pt x="289" y="9"/>
                    <a:pt x="288" y="9"/>
                    <a:pt x="288" y="9"/>
                  </a:cubicBezTo>
                  <a:cubicBezTo>
                    <a:pt x="292" y="10"/>
                    <a:pt x="296" y="10"/>
                    <a:pt x="301" y="11"/>
                  </a:cubicBezTo>
                  <a:cubicBezTo>
                    <a:pt x="301" y="11"/>
                    <a:pt x="302" y="11"/>
                    <a:pt x="302" y="11"/>
                  </a:cubicBezTo>
                  <a:cubicBezTo>
                    <a:pt x="304" y="11"/>
                    <a:pt x="304" y="11"/>
                    <a:pt x="306" y="11"/>
                  </a:cubicBezTo>
                  <a:cubicBezTo>
                    <a:pt x="306" y="12"/>
                    <a:pt x="307" y="11"/>
                    <a:pt x="307" y="11"/>
                  </a:cubicBezTo>
                  <a:cubicBezTo>
                    <a:pt x="307" y="12"/>
                    <a:pt x="306" y="11"/>
                    <a:pt x="306" y="12"/>
                  </a:cubicBezTo>
                  <a:cubicBezTo>
                    <a:pt x="306" y="12"/>
                    <a:pt x="307" y="12"/>
                    <a:pt x="307" y="12"/>
                  </a:cubicBezTo>
                  <a:cubicBezTo>
                    <a:pt x="307" y="11"/>
                    <a:pt x="308" y="11"/>
                    <a:pt x="309" y="12"/>
                  </a:cubicBezTo>
                  <a:cubicBezTo>
                    <a:pt x="309" y="12"/>
                    <a:pt x="309" y="12"/>
                    <a:pt x="309" y="12"/>
                  </a:cubicBezTo>
                  <a:cubicBezTo>
                    <a:pt x="309" y="12"/>
                    <a:pt x="309" y="12"/>
                    <a:pt x="309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08" y="12"/>
                    <a:pt x="307" y="11"/>
                    <a:pt x="307" y="12"/>
                  </a:cubicBezTo>
                  <a:cubicBezTo>
                    <a:pt x="308" y="12"/>
                    <a:pt x="308" y="13"/>
                    <a:pt x="309" y="12"/>
                  </a:cubicBezTo>
                  <a:cubicBezTo>
                    <a:pt x="310" y="12"/>
                    <a:pt x="310" y="12"/>
                    <a:pt x="311" y="12"/>
                  </a:cubicBezTo>
                  <a:cubicBezTo>
                    <a:pt x="309" y="12"/>
                    <a:pt x="309" y="12"/>
                    <a:pt x="309" y="12"/>
                  </a:cubicBezTo>
                  <a:cubicBezTo>
                    <a:pt x="310" y="11"/>
                    <a:pt x="311" y="12"/>
                    <a:pt x="312" y="12"/>
                  </a:cubicBezTo>
                  <a:cubicBezTo>
                    <a:pt x="312" y="12"/>
                    <a:pt x="312" y="12"/>
                    <a:pt x="312" y="12"/>
                  </a:cubicBezTo>
                  <a:cubicBezTo>
                    <a:pt x="312" y="13"/>
                    <a:pt x="312" y="13"/>
                    <a:pt x="312" y="13"/>
                  </a:cubicBezTo>
                  <a:cubicBezTo>
                    <a:pt x="312" y="13"/>
                    <a:pt x="312" y="13"/>
                    <a:pt x="312" y="13"/>
                  </a:cubicBezTo>
                  <a:cubicBezTo>
                    <a:pt x="313" y="13"/>
                    <a:pt x="313" y="13"/>
                    <a:pt x="313" y="13"/>
                  </a:cubicBezTo>
                  <a:cubicBezTo>
                    <a:pt x="313" y="13"/>
                    <a:pt x="313" y="13"/>
                    <a:pt x="314" y="13"/>
                  </a:cubicBezTo>
                  <a:cubicBezTo>
                    <a:pt x="314" y="13"/>
                    <a:pt x="314" y="13"/>
                    <a:pt x="314" y="13"/>
                  </a:cubicBezTo>
                  <a:cubicBezTo>
                    <a:pt x="315" y="13"/>
                    <a:pt x="315" y="13"/>
                    <a:pt x="315" y="13"/>
                  </a:cubicBezTo>
                  <a:cubicBezTo>
                    <a:pt x="314" y="13"/>
                    <a:pt x="314" y="13"/>
                    <a:pt x="314" y="13"/>
                  </a:cubicBezTo>
                  <a:cubicBezTo>
                    <a:pt x="315" y="13"/>
                    <a:pt x="315" y="13"/>
                    <a:pt x="315" y="13"/>
                  </a:cubicBezTo>
                  <a:cubicBezTo>
                    <a:pt x="316" y="13"/>
                    <a:pt x="314" y="13"/>
                    <a:pt x="315" y="13"/>
                  </a:cubicBezTo>
                  <a:cubicBezTo>
                    <a:pt x="315" y="13"/>
                    <a:pt x="316" y="13"/>
                    <a:pt x="316" y="13"/>
                  </a:cubicBezTo>
                  <a:cubicBezTo>
                    <a:pt x="317" y="14"/>
                    <a:pt x="318" y="13"/>
                    <a:pt x="319" y="13"/>
                  </a:cubicBezTo>
                  <a:cubicBezTo>
                    <a:pt x="319" y="13"/>
                    <a:pt x="319" y="13"/>
                    <a:pt x="319" y="13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8" y="13"/>
                    <a:pt x="318" y="13"/>
                    <a:pt x="318" y="13"/>
                  </a:cubicBezTo>
                  <a:cubicBezTo>
                    <a:pt x="319" y="14"/>
                    <a:pt x="319" y="14"/>
                    <a:pt x="319" y="14"/>
                  </a:cubicBezTo>
                  <a:cubicBezTo>
                    <a:pt x="318" y="14"/>
                    <a:pt x="318" y="14"/>
                    <a:pt x="318" y="14"/>
                  </a:cubicBezTo>
                  <a:cubicBezTo>
                    <a:pt x="320" y="14"/>
                    <a:pt x="320" y="14"/>
                    <a:pt x="320" y="14"/>
                  </a:cubicBezTo>
                  <a:cubicBezTo>
                    <a:pt x="320" y="14"/>
                    <a:pt x="320" y="14"/>
                    <a:pt x="320" y="14"/>
                  </a:cubicBezTo>
                  <a:cubicBezTo>
                    <a:pt x="322" y="14"/>
                    <a:pt x="324" y="14"/>
                    <a:pt x="325" y="13"/>
                  </a:cubicBezTo>
                  <a:cubicBezTo>
                    <a:pt x="325" y="13"/>
                    <a:pt x="325" y="13"/>
                    <a:pt x="325" y="14"/>
                  </a:cubicBezTo>
                  <a:cubicBezTo>
                    <a:pt x="325" y="14"/>
                    <a:pt x="325" y="14"/>
                    <a:pt x="325" y="14"/>
                  </a:cubicBezTo>
                  <a:cubicBezTo>
                    <a:pt x="325" y="14"/>
                    <a:pt x="325" y="14"/>
                    <a:pt x="325" y="14"/>
                  </a:cubicBezTo>
                  <a:cubicBezTo>
                    <a:pt x="326" y="14"/>
                    <a:pt x="325" y="14"/>
                    <a:pt x="325" y="13"/>
                  </a:cubicBezTo>
                  <a:cubicBezTo>
                    <a:pt x="326" y="14"/>
                    <a:pt x="327" y="14"/>
                    <a:pt x="327" y="14"/>
                  </a:cubicBezTo>
                  <a:cubicBezTo>
                    <a:pt x="328" y="14"/>
                    <a:pt x="328" y="14"/>
                    <a:pt x="328" y="14"/>
                  </a:cubicBezTo>
                  <a:cubicBezTo>
                    <a:pt x="328" y="14"/>
                    <a:pt x="329" y="14"/>
                    <a:pt x="330" y="15"/>
                  </a:cubicBezTo>
                  <a:cubicBezTo>
                    <a:pt x="330" y="14"/>
                    <a:pt x="330" y="14"/>
                    <a:pt x="330" y="14"/>
                  </a:cubicBezTo>
                  <a:cubicBezTo>
                    <a:pt x="330" y="15"/>
                    <a:pt x="331" y="14"/>
                    <a:pt x="332" y="15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5"/>
                    <a:pt x="332" y="15"/>
                    <a:pt x="332" y="15"/>
                  </a:cubicBezTo>
                  <a:cubicBezTo>
                    <a:pt x="333" y="15"/>
                    <a:pt x="333" y="15"/>
                    <a:pt x="333" y="15"/>
                  </a:cubicBezTo>
                  <a:cubicBezTo>
                    <a:pt x="333" y="15"/>
                    <a:pt x="334" y="15"/>
                    <a:pt x="335" y="15"/>
                  </a:cubicBezTo>
                  <a:cubicBezTo>
                    <a:pt x="335" y="15"/>
                    <a:pt x="335" y="15"/>
                    <a:pt x="335" y="15"/>
                  </a:cubicBezTo>
                  <a:cubicBezTo>
                    <a:pt x="334" y="15"/>
                    <a:pt x="336" y="15"/>
                    <a:pt x="336" y="15"/>
                  </a:cubicBezTo>
                  <a:cubicBezTo>
                    <a:pt x="337" y="15"/>
                    <a:pt x="337" y="15"/>
                    <a:pt x="337" y="15"/>
                  </a:cubicBezTo>
                  <a:cubicBezTo>
                    <a:pt x="337" y="15"/>
                    <a:pt x="337" y="15"/>
                    <a:pt x="337" y="15"/>
                  </a:cubicBezTo>
                  <a:cubicBezTo>
                    <a:pt x="337" y="15"/>
                    <a:pt x="339" y="15"/>
                    <a:pt x="339" y="16"/>
                  </a:cubicBezTo>
                  <a:cubicBezTo>
                    <a:pt x="339" y="15"/>
                    <a:pt x="340" y="15"/>
                    <a:pt x="340" y="15"/>
                  </a:cubicBezTo>
                  <a:cubicBezTo>
                    <a:pt x="340" y="16"/>
                    <a:pt x="342" y="16"/>
                    <a:pt x="342" y="16"/>
                  </a:cubicBezTo>
                  <a:cubicBezTo>
                    <a:pt x="343" y="16"/>
                    <a:pt x="344" y="16"/>
                    <a:pt x="344" y="16"/>
                  </a:cubicBezTo>
                  <a:cubicBezTo>
                    <a:pt x="343" y="16"/>
                    <a:pt x="345" y="16"/>
                    <a:pt x="345" y="16"/>
                  </a:cubicBezTo>
                  <a:cubicBezTo>
                    <a:pt x="346" y="16"/>
                    <a:pt x="348" y="16"/>
                    <a:pt x="349" y="16"/>
                  </a:cubicBezTo>
                  <a:cubicBezTo>
                    <a:pt x="350" y="17"/>
                    <a:pt x="351" y="16"/>
                    <a:pt x="351" y="17"/>
                  </a:cubicBezTo>
                  <a:cubicBezTo>
                    <a:pt x="350" y="17"/>
                    <a:pt x="349" y="17"/>
                    <a:pt x="348" y="17"/>
                  </a:cubicBezTo>
                  <a:cubicBezTo>
                    <a:pt x="349" y="17"/>
                    <a:pt x="352" y="17"/>
                    <a:pt x="353" y="17"/>
                  </a:cubicBezTo>
                  <a:cubicBezTo>
                    <a:pt x="355" y="18"/>
                    <a:pt x="357" y="18"/>
                    <a:pt x="359" y="18"/>
                  </a:cubicBezTo>
                  <a:cubicBezTo>
                    <a:pt x="360" y="18"/>
                    <a:pt x="361" y="19"/>
                    <a:pt x="362" y="19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4" y="19"/>
                    <a:pt x="365" y="19"/>
                    <a:pt x="366" y="19"/>
                  </a:cubicBezTo>
                  <a:cubicBezTo>
                    <a:pt x="367" y="19"/>
                    <a:pt x="368" y="19"/>
                    <a:pt x="369" y="20"/>
                  </a:cubicBezTo>
                  <a:cubicBezTo>
                    <a:pt x="370" y="19"/>
                    <a:pt x="370" y="20"/>
                    <a:pt x="371" y="20"/>
                  </a:cubicBezTo>
                  <a:cubicBezTo>
                    <a:pt x="371" y="20"/>
                    <a:pt x="373" y="19"/>
                    <a:pt x="372" y="20"/>
                  </a:cubicBezTo>
                  <a:cubicBezTo>
                    <a:pt x="372" y="20"/>
                    <a:pt x="374" y="20"/>
                    <a:pt x="374" y="20"/>
                  </a:cubicBezTo>
                  <a:cubicBezTo>
                    <a:pt x="374" y="20"/>
                    <a:pt x="374" y="20"/>
                    <a:pt x="374" y="21"/>
                  </a:cubicBezTo>
                  <a:cubicBezTo>
                    <a:pt x="374" y="20"/>
                    <a:pt x="375" y="20"/>
                    <a:pt x="375" y="20"/>
                  </a:cubicBezTo>
                  <a:cubicBezTo>
                    <a:pt x="375" y="20"/>
                    <a:pt x="375" y="20"/>
                    <a:pt x="375" y="21"/>
                  </a:cubicBezTo>
                  <a:cubicBezTo>
                    <a:pt x="375" y="21"/>
                    <a:pt x="376" y="21"/>
                    <a:pt x="376" y="21"/>
                  </a:cubicBezTo>
                  <a:cubicBezTo>
                    <a:pt x="377" y="20"/>
                    <a:pt x="378" y="21"/>
                    <a:pt x="378" y="21"/>
                  </a:cubicBezTo>
                  <a:cubicBezTo>
                    <a:pt x="379" y="20"/>
                    <a:pt x="380" y="21"/>
                    <a:pt x="381" y="21"/>
                  </a:cubicBezTo>
                  <a:cubicBezTo>
                    <a:pt x="381" y="21"/>
                    <a:pt x="381" y="22"/>
                    <a:pt x="381" y="22"/>
                  </a:cubicBezTo>
                  <a:cubicBezTo>
                    <a:pt x="380" y="21"/>
                    <a:pt x="379" y="21"/>
                    <a:pt x="379" y="21"/>
                  </a:cubicBezTo>
                  <a:cubicBezTo>
                    <a:pt x="378" y="21"/>
                    <a:pt x="379" y="21"/>
                    <a:pt x="378" y="21"/>
                  </a:cubicBezTo>
                  <a:cubicBezTo>
                    <a:pt x="378" y="21"/>
                    <a:pt x="378" y="21"/>
                    <a:pt x="378" y="21"/>
                  </a:cubicBezTo>
                  <a:cubicBezTo>
                    <a:pt x="377" y="21"/>
                    <a:pt x="376" y="21"/>
                    <a:pt x="375" y="21"/>
                  </a:cubicBezTo>
                  <a:cubicBezTo>
                    <a:pt x="375" y="20"/>
                    <a:pt x="374" y="21"/>
                    <a:pt x="373" y="21"/>
                  </a:cubicBezTo>
                  <a:cubicBezTo>
                    <a:pt x="372" y="21"/>
                    <a:pt x="372" y="21"/>
                    <a:pt x="372" y="21"/>
                  </a:cubicBezTo>
                  <a:cubicBezTo>
                    <a:pt x="372" y="20"/>
                    <a:pt x="370" y="21"/>
                    <a:pt x="369" y="20"/>
                  </a:cubicBezTo>
                  <a:cubicBezTo>
                    <a:pt x="367" y="20"/>
                    <a:pt x="366" y="20"/>
                    <a:pt x="364" y="20"/>
                  </a:cubicBezTo>
                  <a:cubicBezTo>
                    <a:pt x="364" y="20"/>
                    <a:pt x="364" y="20"/>
                    <a:pt x="364" y="20"/>
                  </a:cubicBezTo>
                  <a:cubicBezTo>
                    <a:pt x="361" y="19"/>
                    <a:pt x="358" y="19"/>
                    <a:pt x="356" y="19"/>
                  </a:cubicBezTo>
                  <a:cubicBezTo>
                    <a:pt x="355" y="19"/>
                    <a:pt x="355" y="19"/>
                    <a:pt x="354" y="19"/>
                  </a:cubicBezTo>
                  <a:cubicBezTo>
                    <a:pt x="353" y="19"/>
                    <a:pt x="353" y="19"/>
                    <a:pt x="353" y="19"/>
                  </a:cubicBezTo>
                  <a:cubicBezTo>
                    <a:pt x="353" y="19"/>
                    <a:pt x="352" y="19"/>
                    <a:pt x="351" y="18"/>
                  </a:cubicBezTo>
                  <a:cubicBezTo>
                    <a:pt x="350" y="18"/>
                    <a:pt x="350" y="19"/>
                    <a:pt x="349" y="18"/>
                  </a:cubicBezTo>
                  <a:cubicBezTo>
                    <a:pt x="348" y="18"/>
                    <a:pt x="347" y="18"/>
                    <a:pt x="347" y="18"/>
                  </a:cubicBezTo>
                  <a:cubicBezTo>
                    <a:pt x="347" y="18"/>
                    <a:pt x="347" y="18"/>
                    <a:pt x="347" y="18"/>
                  </a:cubicBezTo>
                  <a:cubicBezTo>
                    <a:pt x="346" y="18"/>
                    <a:pt x="344" y="18"/>
                    <a:pt x="343" y="18"/>
                  </a:cubicBezTo>
                  <a:cubicBezTo>
                    <a:pt x="343" y="18"/>
                    <a:pt x="342" y="17"/>
                    <a:pt x="341" y="18"/>
                  </a:cubicBezTo>
                  <a:cubicBezTo>
                    <a:pt x="340" y="18"/>
                    <a:pt x="339" y="17"/>
                    <a:pt x="338" y="17"/>
                  </a:cubicBezTo>
                  <a:cubicBezTo>
                    <a:pt x="338" y="17"/>
                    <a:pt x="338" y="17"/>
                    <a:pt x="338" y="17"/>
                  </a:cubicBezTo>
                  <a:cubicBezTo>
                    <a:pt x="336" y="18"/>
                    <a:pt x="335" y="17"/>
                    <a:pt x="333" y="17"/>
                  </a:cubicBezTo>
                  <a:cubicBezTo>
                    <a:pt x="332" y="17"/>
                    <a:pt x="331" y="17"/>
                    <a:pt x="331" y="17"/>
                  </a:cubicBezTo>
                  <a:cubicBezTo>
                    <a:pt x="330" y="17"/>
                    <a:pt x="330" y="17"/>
                    <a:pt x="330" y="17"/>
                  </a:cubicBezTo>
                  <a:cubicBezTo>
                    <a:pt x="330" y="17"/>
                    <a:pt x="328" y="17"/>
                    <a:pt x="328" y="17"/>
                  </a:cubicBezTo>
                  <a:cubicBezTo>
                    <a:pt x="328" y="17"/>
                    <a:pt x="327" y="17"/>
                    <a:pt x="326" y="17"/>
                  </a:cubicBezTo>
                  <a:cubicBezTo>
                    <a:pt x="326" y="16"/>
                    <a:pt x="325" y="16"/>
                    <a:pt x="325" y="16"/>
                  </a:cubicBezTo>
                  <a:cubicBezTo>
                    <a:pt x="324" y="16"/>
                    <a:pt x="324" y="16"/>
                    <a:pt x="324" y="16"/>
                  </a:cubicBezTo>
                  <a:cubicBezTo>
                    <a:pt x="324" y="16"/>
                    <a:pt x="323" y="17"/>
                    <a:pt x="322" y="16"/>
                  </a:cubicBezTo>
                  <a:cubicBezTo>
                    <a:pt x="321" y="16"/>
                    <a:pt x="320" y="16"/>
                    <a:pt x="320" y="16"/>
                  </a:cubicBezTo>
                  <a:cubicBezTo>
                    <a:pt x="319" y="16"/>
                    <a:pt x="319" y="16"/>
                    <a:pt x="319" y="16"/>
                  </a:cubicBezTo>
                  <a:cubicBezTo>
                    <a:pt x="318" y="16"/>
                    <a:pt x="317" y="16"/>
                    <a:pt x="316" y="16"/>
                  </a:cubicBezTo>
                  <a:cubicBezTo>
                    <a:pt x="312" y="15"/>
                    <a:pt x="308" y="15"/>
                    <a:pt x="304" y="14"/>
                  </a:cubicBezTo>
                  <a:cubicBezTo>
                    <a:pt x="302" y="15"/>
                    <a:pt x="300" y="14"/>
                    <a:pt x="298" y="14"/>
                  </a:cubicBezTo>
                  <a:cubicBezTo>
                    <a:pt x="298" y="14"/>
                    <a:pt x="296" y="14"/>
                    <a:pt x="296" y="14"/>
                  </a:cubicBezTo>
                  <a:cubicBezTo>
                    <a:pt x="295" y="14"/>
                    <a:pt x="295" y="14"/>
                    <a:pt x="295" y="14"/>
                  </a:cubicBezTo>
                  <a:cubicBezTo>
                    <a:pt x="295" y="14"/>
                    <a:pt x="295" y="14"/>
                    <a:pt x="295" y="14"/>
                  </a:cubicBezTo>
                  <a:cubicBezTo>
                    <a:pt x="293" y="14"/>
                    <a:pt x="291" y="14"/>
                    <a:pt x="289" y="13"/>
                  </a:cubicBezTo>
                  <a:cubicBezTo>
                    <a:pt x="289" y="13"/>
                    <a:pt x="288" y="13"/>
                    <a:pt x="288" y="13"/>
                  </a:cubicBezTo>
                  <a:cubicBezTo>
                    <a:pt x="287" y="13"/>
                    <a:pt x="286" y="13"/>
                    <a:pt x="285" y="13"/>
                  </a:cubicBezTo>
                  <a:cubicBezTo>
                    <a:pt x="286" y="14"/>
                    <a:pt x="287" y="13"/>
                    <a:pt x="288" y="14"/>
                  </a:cubicBezTo>
                  <a:cubicBezTo>
                    <a:pt x="291" y="14"/>
                    <a:pt x="293" y="14"/>
                    <a:pt x="295" y="14"/>
                  </a:cubicBezTo>
                  <a:cubicBezTo>
                    <a:pt x="296" y="14"/>
                    <a:pt x="296" y="14"/>
                    <a:pt x="296" y="14"/>
                  </a:cubicBezTo>
                  <a:cubicBezTo>
                    <a:pt x="297" y="15"/>
                    <a:pt x="299" y="15"/>
                    <a:pt x="300" y="15"/>
                  </a:cubicBezTo>
                  <a:cubicBezTo>
                    <a:pt x="302" y="15"/>
                    <a:pt x="305" y="16"/>
                    <a:pt x="307" y="16"/>
                  </a:cubicBezTo>
                  <a:cubicBezTo>
                    <a:pt x="307" y="16"/>
                    <a:pt x="308" y="16"/>
                    <a:pt x="308" y="16"/>
                  </a:cubicBezTo>
                  <a:cubicBezTo>
                    <a:pt x="310" y="16"/>
                    <a:pt x="311" y="16"/>
                    <a:pt x="313" y="16"/>
                  </a:cubicBezTo>
                  <a:cubicBezTo>
                    <a:pt x="315" y="16"/>
                    <a:pt x="317" y="17"/>
                    <a:pt x="319" y="17"/>
                  </a:cubicBezTo>
                  <a:cubicBezTo>
                    <a:pt x="320" y="17"/>
                    <a:pt x="321" y="17"/>
                    <a:pt x="322" y="17"/>
                  </a:cubicBezTo>
                  <a:cubicBezTo>
                    <a:pt x="323" y="17"/>
                    <a:pt x="324" y="17"/>
                    <a:pt x="325" y="18"/>
                  </a:cubicBezTo>
                  <a:cubicBezTo>
                    <a:pt x="325" y="18"/>
                    <a:pt x="327" y="18"/>
                    <a:pt x="326" y="18"/>
                  </a:cubicBezTo>
                  <a:cubicBezTo>
                    <a:pt x="327" y="18"/>
                    <a:pt x="328" y="18"/>
                    <a:pt x="329" y="19"/>
                  </a:cubicBezTo>
                  <a:cubicBezTo>
                    <a:pt x="332" y="19"/>
                    <a:pt x="335" y="19"/>
                    <a:pt x="338" y="20"/>
                  </a:cubicBezTo>
                  <a:cubicBezTo>
                    <a:pt x="339" y="20"/>
                    <a:pt x="339" y="19"/>
                    <a:pt x="339" y="20"/>
                  </a:cubicBezTo>
                  <a:cubicBezTo>
                    <a:pt x="339" y="20"/>
                    <a:pt x="339" y="20"/>
                    <a:pt x="339" y="20"/>
                  </a:cubicBezTo>
                  <a:cubicBezTo>
                    <a:pt x="335" y="20"/>
                    <a:pt x="331" y="19"/>
                    <a:pt x="327" y="19"/>
                  </a:cubicBezTo>
                  <a:cubicBezTo>
                    <a:pt x="322" y="18"/>
                    <a:pt x="317" y="18"/>
                    <a:pt x="312" y="17"/>
                  </a:cubicBezTo>
                  <a:cubicBezTo>
                    <a:pt x="313" y="17"/>
                    <a:pt x="313" y="17"/>
                    <a:pt x="313" y="17"/>
                  </a:cubicBezTo>
                  <a:cubicBezTo>
                    <a:pt x="328" y="19"/>
                    <a:pt x="343" y="21"/>
                    <a:pt x="358" y="22"/>
                  </a:cubicBezTo>
                  <a:cubicBezTo>
                    <a:pt x="344" y="21"/>
                    <a:pt x="330" y="20"/>
                    <a:pt x="316" y="18"/>
                  </a:cubicBezTo>
                  <a:cubicBezTo>
                    <a:pt x="314" y="17"/>
                    <a:pt x="310" y="17"/>
                    <a:pt x="308" y="17"/>
                  </a:cubicBezTo>
                  <a:cubicBezTo>
                    <a:pt x="308" y="17"/>
                    <a:pt x="308" y="17"/>
                    <a:pt x="308" y="17"/>
                  </a:cubicBezTo>
                  <a:cubicBezTo>
                    <a:pt x="312" y="18"/>
                    <a:pt x="316" y="18"/>
                    <a:pt x="319" y="19"/>
                  </a:cubicBezTo>
                  <a:cubicBezTo>
                    <a:pt x="319" y="19"/>
                    <a:pt x="319" y="19"/>
                    <a:pt x="319" y="19"/>
                  </a:cubicBezTo>
                  <a:cubicBezTo>
                    <a:pt x="320" y="19"/>
                    <a:pt x="320" y="19"/>
                    <a:pt x="321" y="19"/>
                  </a:cubicBezTo>
                  <a:cubicBezTo>
                    <a:pt x="321" y="19"/>
                    <a:pt x="321" y="19"/>
                    <a:pt x="322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1" y="19"/>
                    <a:pt x="321" y="19"/>
                    <a:pt x="321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2" y="19"/>
                    <a:pt x="322" y="19"/>
                    <a:pt x="322" y="19"/>
                  </a:cubicBezTo>
                  <a:cubicBezTo>
                    <a:pt x="323" y="19"/>
                    <a:pt x="323" y="20"/>
                    <a:pt x="323" y="19"/>
                  </a:cubicBezTo>
                  <a:cubicBezTo>
                    <a:pt x="324" y="19"/>
                    <a:pt x="325" y="19"/>
                    <a:pt x="325" y="19"/>
                  </a:cubicBezTo>
                  <a:cubicBezTo>
                    <a:pt x="325" y="20"/>
                    <a:pt x="324" y="19"/>
                    <a:pt x="323" y="19"/>
                  </a:cubicBezTo>
                  <a:cubicBezTo>
                    <a:pt x="323" y="19"/>
                    <a:pt x="323" y="19"/>
                    <a:pt x="323" y="19"/>
                  </a:cubicBezTo>
                  <a:cubicBezTo>
                    <a:pt x="327" y="20"/>
                    <a:pt x="331" y="20"/>
                    <a:pt x="335" y="21"/>
                  </a:cubicBezTo>
                  <a:cubicBezTo>
                    <a:pt x="336" y="21"/>
                    <a:pt x="337" y="21"/>
                    <a:pt x="337" y="21"/>
                  </a:cubicBezTo>
                  <a:cubicBezTo>
                    <a:pt x="345" y="22"/>
                    <a:pt x="352" y="22"/>
                    <a:pt x="360" y="23"/>
                  </a:cubicBezTo>
                  <a:cubicBezTo>
                    <a:pt x="360" y="24"/>
                    <a:pt x="360" y="24"/>
                    <a:pt x="361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7" y="24"/>
                    <a:pt x="357" y="24"/>
                    <a:pt x="357" y="24"/>
                  </a:cubicBezTo>
                  <a:cubicBezTo>
                    <a:pt x="357" y="24"/>
                    <a:pt x="357" y="24"/>
                    <a:pt x="357" y="24"/>
                  </a:cubicBezTo>
                  <a:cubicBezTo>
                    <a:pt x="357" y="24"/>
                    <a:pt x="357" y="23"/>
                    <a:pt x="357" y="23"/>
                  </a:cubicBezTo>
                  <a:cubicBezTo>
                    <a:pt x="357" y="24"/>
                    <a:pt x="357" y="24"/>
                    <a:pt x="357" y="24"/>
                  </a:cubicBezTo>
                  <a:cubicBezTo>
                    <a:pt x="357" y="24"/>
                    <a:pt x="357" y="24"/>
                    <a:pt x="357" y="23"/>
                  </a:cubicBezTo>
                  <a:cubicBezTo>
                    <a:pt x="357" y="23"/>
                    <a:pt x="358" y="23"/>
                    <a:pt x="358" y="24"/>
                  </a:cubicBezTo>
                  <a:cubicBezTo>
                    <a:pt x="358" y="23"/>
                    <a:pt x="358" y="23"/>
                    <a:pt x="358" y="23"/>
                  </a:cubicBezTo>
                  <a:cubicBezTo>
                    <a:pt x="357" y="23"/>
                    <a:pt x="356" y="23"/>
                    <a:pt x="355" y="23"/>
                  </a:cubicBezTo>
                  <a:cubicBezTo>
                    <a:pt x="355" y="23"/>
                    <a:pt x="355" y="23"/>
                    <a:pt x="355" y="23"/>
                  </a:cubicBezTo>
                  <a:cubicBezTo>
                    <a:pt x="355" y="23"/>
                    <a:pt x="355" y="23"/>
                    <a:pt x="354" y="23"/>
                  </a:cubicBezTo>
                  <a:cubicBezTo>
                    <a:pt x="354" y="23"/>
                    <a:pt x="354" y="23"/>
                    <a:pt x="354" y="23"/>
                  </a:cubicBezTo>
                  <a:cubicBezTo>
                    <a:pt x="354" y="23"/>
                    <a:pt x="353" y="23"/>
                    <a:pt x="353" y="23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52" y="23"/>
                    <a:pt x="351" y="22"/>
                    <a:pt x="349" y="23"/>
                  </a:cubicBezTo>
                  <a:cubicBezTo>
                    <a:pt x="349" y="23"/>
                    <a:pt x="349" y="23"/>
                    <a:pt x="349" y="23"/>
                  </a:cubicBezTo>
                  <a:cubicBezTo>
                    <a:pt x="349" y="23"/>
                    <a:pt x="349" y="23"/>
                    <a:pt x="349" y="23"/>
                  </a:cubicBezTo>
                  <a:cubicBezTo>
                    <a:pt x="347" y="23"/>
                    <a:pt x="347" y="23"/>
                    <a:pt x="347" y="23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45" y="22"/>
                    <a:pt x="343" y="23"/>
                    <a:pt x="342" y="22"/>
                  </a:cubicBezTo>
                  <a:cubicBezTo>
                    <a:pt x="342" y="22"/>
                    <a:pt x="342" y="22"/>
                    <a:pt x="342" y="22"/>
                  </a:cubicBezTo>
                  <a:cubicBezTo>
                    <a:pt x="341" y="22"/>
                    <a:pt x="340" y="22"/>
                    <a:pt x="340" y="22"/>
                  </a:cubicBezTo>
                  <a:cubicBezTo>
                    <a:pt x="340" y="22"/>
                    <a:pt x="340" y="22"/>
                    <a:pt x="340" y="22"/>
                  </a:cubicBezTo>
                  <a:cubicBezTo>
                    <a:pt x="336" y="22"/>
                    <a:pt x="332" y="21"/>
                    <a:pt x="328" y="21"/>
                  </a:cubicBezTo>
                  <a:cubicBezTo>
                    <a:pt x="337" y="22"/>
                    <a:pt x="347" y="23"/>
                    <a:pt x="355" y="24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57" y="25"/>
                    <a:pt x="357" y="25"/>
                    <a:pt x="358" y="25"/>
                  </a:cubicBezTo>
                  <a:cubicBezTo>
                    <a:pt x="360" y="25"/>
                    <a:pt x="361" y="25"/>
                    <a:pt x="363" y="25"/>
                  </a:cubicBezTo>
                  <a:cubicBezTo>
                    <a:pt x="365" y="26"/>
                    <a:pt x="368" y="26"/>
                    <a:pt x="370" y="26"/>
                  </a:cubicBezTo>
                  <a:cubicBezTo>
                    <a:pt x="372" y="26"/>
                    <a:pt x="374" y="27"/>
                    <a:pt x="376" y="27"/>
                  </a:cubicBezTo>
                  <a:cubicBezTo>
                    <a:pt x="376" y="27"/>
                    <a:pt x="376" y="27"/>
                    <a:pt x="376" y="27"/>
                  </a:cubicBezTo>
                  <a:cubicBezTo>
                    <a:pt x="377" y="27"/>
                    <a:pt x="378" y="27"/>
                    <a:pt x="379" y="27"/>
                  </a:cubicBezTo>
                  <a:cubicBezTo>
                    <a:pt x="379" y="27"/>
                    <a:pt x="380" y="27"/>
                    <a:pt x="380" y="27"/>
                  </a:cubicBezTo>
                  <a:cubicBezTo>
                    <a:pt x="376" y="27"/>
                    <a:pt x="371" y="26"/>
                    <a:pt x="366" y="26"/>
                  </a:cubicBezTo>
                  <a:cubicBezTo>
                    <a:pt x="368" y="27"/>
                    <a:pt x="369" y="27"/>
                    <a:pt x="370" y="27"/>
                  </a:cubicBezTo>
                  <a:cubicBezTo>
                    <a:pt x="367" y="27"/>
                    <a:pt x="367" y="27"/>
                    <a:pt x="367" y="27"/>
                  </a:cubicBezTo>
                  <a:cubicBezTo>
                    <a:pt x="367" y="27"/>
                    <a:pt x="367" y="27"/>
                    <a:pt x="367" y="27"/>
                  </a:cubicBezTo>
                  <a:cubicBezTo>
                    <a:pt x="366" y="27"/>
                    <a:pt x="366" y="27"/>
                    <a:pt x="366" y="27"/>
                  </a:cubicBezTo>
                  <a:cubicBezTo>
                    <a:pt x="366" y="27"/>
                    <a:pt x="366" y="27"/>
                    <a:pt x="366" y="27"/>
                  </a:cubicBezTo>
                  <a:cubicBezTo>
                    <a:pt x="364" y="26"/>
                    <a:pt x="362" y="26"/>
                    <a:pt x="359" y="26"/>
                  </a:cubicBezTo>
                  <a:cubicBezTo>
                    <a:pt x="357" y="26"/>
                    <a:pt x="357" y="25"/>
                    <a:pt x="355" y="25"/>
                  </a:cubicBezTo>
                  <a:cubicBezTo>
                    <a:pt x="355" y="25"/>
                    <a:pt x="354" y="25"/>
                    <a:pt x="354" y="25"/>
                  </a:cubicBezTo>
                  <a:cubicBezTo>
                    <a:pt x="354" y="25"/>
                    <a:pt x="354" y="25"/>
                    <a:pt x="354" y="25"/>
                  </a:cubicBezTo>
                  <a:cubicBezTo>
                    <a:pt x="354" y="25"/>
                    <a:pt x="354" y="25"/>
                    <a:pt x="354" y="25"/>
                  </a:cubicBezTo>
                  <a:cubicBezTo>
                    <a:pt x="352" y="25"/>
                    <a:pt x="351" y="25"/>
                    <a:pt x="349" y="25"/>
                  </a:cubicBezTo>
                  <a:cubicBezTo>
                    <a:pt x="350" y="25"/>
                    <a:pt x="350" y="25"/>
                    <a:pt x="350" y="25"/>
                  </a:cubicBezTo>
                  <a:cubicBezTo>
                    <a:pt x="349" y="25"/>
                    <a:pt x="349" y="25"/>
                    <a:pt x="349" y="25"/>
                  </a:cubicBezTo>
                  <a:cubicBezTo>
                    <a:pt x="350" y="25"/>
                    <a:pt x="351" y="26"/>
                    <a:pt x="352" y="25"/>
                  </a:cubicBezTo>
                  <a:cubicBezTo>
                    <a:pt x="351" y="25"/>
                    <a:pt x="351" y="25"/>
                    <a:pt x="351" y="25"/>
                  </a:cubicBezTo>
                  <a:cubicBezTo>
                    <a:pt x="352" y="25"/>
                    <a:pt x="352" y="25"/>
                    <a:pt x="353" y="25"/>
                  </a:cubicBezTo>
                  <a:cubicBezTo>
                    <a:pt x="353" y="26"/>
                    <a:pt x="352" y="25"/>
                    <a:pt x="352" y="25"/>
                  </a:cubicBezTo>
                  <a:cubicBezTo>
                    <a:pt x="352" y="26"/>
                    <a:pt x="353" y="25"/>
                    <a:pt x="354" y="26"/>
                  </a:cubicBezTo>
                  <a:cubicBezTo>
                    <a:pt x="355" y="26"/>
                    <a:pt x="357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9" y="27"/>
                    <a:pt x="360" y="26"/>
                    <a:pt x="360" y="27"/>
                  </a:cubicBezTo>
                  <a:cubicBezTo>
                    <a:pt x="361" y="26"/>
                    <a:pt x="361" y="26"/>
                    <a:pt x="361" y="26"/>
                  </a:cubicBezTo>
                  <a:cubicBezTo>
                    <a:pt x="362" y="26"/>
                    <a:pt x="364" y="26"/>
                    <a:pt x="365" y="27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4" y="27"/>
                    <a:pt x="366" y="27"/>
                    <a:pt x="368" y="27"/>
                  </a:cubicBezTo>
                  <a:cubicBezTo>
                    <a:pt x="371" y="28"/>
                    <a:pt x="374" y="28"/>
                    <a:pt x="377" y="28"/>
                  </a:cubicBezTo>
                  <a:cubicBezTo>
                    <a:pt x="365" y="27"/>
                    <a:pt x="354" y="26"/>
                    <a:pt x="342" y="25"/>
                  </a:cubicBezTo>
                  <a:cubicBezTo>
                    <a:pt x="342" y="25"/>
                    <a:pt x="342" y="25"/>
                    <a:pt x="342" y="25"/>
                  </a:cubicBezTo>
                  <a:cubicBezTo>
                    <a:pt x="342" y="25"/>
                    <a:pt x="342" y="25"/>
                    <a:pt x="342" y="25"/>
                  </a:cubicBezTo>
                  <a:cubicBezTo>
                    <a:pt x="340" y="25"/>
                    <a:pt x="338" y="24"/>
                    <a:pt x="337" y="25"/>
                  </a:cubicBezTo>
                  <a:cubicBezTo>
                    <a:pt x="336" y="24"/>
                    <a:pt x="335" y="24"/>
                    <a:pt x="334" y="24"/>
                  </a:cubicBezTo>
                  <a:cubicBezTo>
                    <a:pt x="333" y="24"/>
                    <a:pt x="331" y="24"/>
                    <a:pt x="330" y="24"/>
                  </a:cubicBezTo>
                  <a:cubicBezTo>
                    <a:pt x="331" y="24"/>
                    <a:pt x="331" y="24"/>
                    <a:pt x="331" y="24"/>
                  </a:cubicBezTo>
                  <a:cubicBezTo>
                    <a:pt x="345" y="26"/>
                    <a:pt x="360" y="27"/>
                    <a:pt x="374" y="29"/>
                  </a:cubicBezTo>
                  <a:cubicBezTo>
                    <a:pt x="374" y="30"/>
                    <a:pt x="374" y="30"/>
                    <a:pt x="374" y="30"/>
                  </a:cubicBezTo>
                  <a:cubicBezTo>
                    <a:pt x="375" y="30"/>
                    <a:pt x="376" y="29"/>
                    <a:pt x="376" y="30"/>
                  </a:cubicBezTo>
                  <a:cubicBezTo>
                    <a:pt x="377" y="30"/>
                    <a:pt x="378" y="30"/>
                    <a:pt x="379" y="30"/>
                  </a:cubicBezTo>
                  <a:cubicBezTo>
                    <a:pt x="379" y="30"/>
                    <a:pt x="379" y="30"/>
                    <a:pt x="379" y="30"/>
                  </a:cubicBezTo>
                  <a:cubicBezTo>
                    <a:pt x="377" y="30"/>
                    <a:pt x="376" y="30"/>
                    <a:pt x="375" y="30"/>
                  </a:cubicBezTo>
                  <a:cubicBezTo>
                    <a:pt x="373" y="29"/>
                    <a:pt x="371" y="30"/>
                    <a:pt x="369" y="29"/>
                  </a:cubicBezTo>
                  <a:cubicBezTo>
                    <a:pt x="367" y="30"/>
                    <a:pt x="365" y="29"/>
                    <a:pt x="362" y="29"/>
                  </a:cubicBezTo>
                  <a:cubicBezTo>
                    <a:pt x="362" y="29"/>
                    <a:pt x="362" y="29"/>
                    <a:pt x="362" y="29"/>
                  </a:cubicBezTo>
                  <a:cubicBezTo>
                    <a:pt x="368" y="30"/>
                    <a:pt x="373" y="30"/>
                    <a:pt x="378" y="31"/>
                  </a:cubicBezTo>
                  <a:cubicBezTo>
                    <a:pt x="377" y="31"/>
                    <a:pt x="374" y="31"/>
                    <a:pt x="373" y="31"/>
                  </a:cubicBezTo>
                  <a:cubicBezTo>
                    <a:pt x="369" y="30"/>
                    <a:pt x="366" y="30"/>
                    <a:pt x="362" y="30"/>
                  </a:cubicBezTo>
                  <a:cubicBezTo>
                    <a:pt x="361" y="29"/>
                    <a:pt x="360" y="29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1" y="30"/>
                    <a:pt x="365" y="30"/>
                    <a:pt x="368" y="31"/>
                  </a:cubicBezTo>
                  <a:cubicBezTo>
                    <a:pt x="368" y="31"/>
                    <a:pt x="369" y="31"/>
                    <a:pt x="369" y="31"/>
                  </a:cubicBezTo>
                  <a:cubicBezTo>
                    <a:pt x="370" y="31"/>
                    <a:pt x="371" y="31"/>
                    <a:pt x="372" y="31"/>
                  </a:cubicBezTo>
                  <a:cubicBezTo>
                    <a:pt x="372" y="31"/>
                    <a:pt x="372" y="31"/>
                    <a:pt x="372" y="31"/>
                  </a:cubicBezTo>
                  <a:cubicBezTo>
                    <a:pt x="372" y="31"/>
                    <a:pt x="374" y="31"/>
                    <a:pt x="374" y="31"/>
                  </a:cubicBezTo>
                  <a:cubicBezTo>
                    <a:pt x="375" y="31"/>
                    <a:pt x="376" y="32"/>
                    <a:pt x="375" y="32"/>
                  </a:cubicBezTo>
                  <a:cubicBezTo>
                    <a:pt x="379" y="33"/>
                    <a:pt x="383" y="33"/>
                    <a:pt x="387" y="34"/>
                  </a:cubicBezTo>
                  <a:cubicBezTo>
                    <a:pt x="386" y="34"/>
                    <a:pt x="386" y="33"/>
                    <a:pt x="385" y="34"/>
                  </a:cubicBezTo>
                  <a:cubicBezTo>
                    <a:pt x="387" y="34"/>
                    <a:pt x="389" y="34"/>
                    <a:pt x="391" y="34"/>
                  </a:cubicBezTo>
                  <a:cubicBezTo>
                    <a:pt x="388" y="34"/>
                    <a:pt x="388" y="34"/>
                    <a:pt x="388" y="34"/>
                  </a:cubicBezTo>
                  <a:cubicBezTo>
                    <a:pt x="388" y="34"/>
                    <a:pt x="388" y="34"/>
                    <a:pt x="388" y="34"/>
                  </a:cubicBezTo>
                  <a:cubicBezTo>
                    <a:pt x="389" y="35"/>
                    <a:pt x="391" y="35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3" y="35"/>
                    <a:pt x="394" y="36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8" y="35"/>
                    <a:pt x="398" y="36"/>
                  </a:cubicBezTo>
                  <a:cubicBezTo>
                    <a:pt x="398" y="36"/>
                    <a:pt x="398" y="36"/>
                    <a:pt x="398" y="36"/>
                  </a:cubicBezTo>
                  <a:cubicBezTo>
                    <a:pt x="398" y="36"/>
                    <a:pt x="398" y="36"/>
                    <a:pt x="398" y="36"/>
                  </a:cubicBezTo>
                  <a:cubicBezTo>
                    <a:pt x="398" y="36"/>
                    <a:pt x="398" y="36"/>
                    <a:pt x="398" y="36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7" y="37"/>
                    <a:pt x="398" y="37"/>
                    <a:pt x="397" y="37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8" y="37"/>
                    <a:pt x="398" y="37"/>
                    <a:pt x="399" y="38"/>
                  </a:cubicBezTo>
                  <a:cubicBezTo>
                    <a:pt x="398" y="38"/>
                    <a:pt x="397" y="37"/>
                    <a:pt x="397" y="38"/>
                  </a:cubicBezTo>
                  <a:cubicBezTo>
                    <a:pt x="397" y="38"/>
                    <a:pt x="397" y="38"/>
                    <a:pt x="398" y="38"/>
                  </a:cubicBezTo>
                  <a:cubicBezTo>
                    <a:pt x="397" y="38"/>
                    <a:pt x="397" y="38"/>
                    <a:pt x="397" y="38"/>
                  </a:cubicBezTo>
                  <a:cubicBezTo>
                    <a:pt x="398" y="39"/>
                    <a:pt x="399" y="38"/>
                    <a:pt x="399" y="39"/>
                  </a:cubicBezTo>
                  <a:cubicBezTo>
                    <a:pt x="399" y="39"/>
                    <a:pt x="400" y="39"/>
                    <a:pt x="400" y="39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400" y="38"/>
                    <a:pt x="400" y="39"/>
                    <a:pt x="402" y="39"/>
                  </a:cubicBezTo>
                  <a:cubicBezTo>
                    <a:pt x="402" y="39"/>
                    <a:pt x="402" y="39"/>
                    <a:pt x="402" y="39"/>
                  </a:cubicBezTo>
                  <a:cubicBezTo>
                    <a:pt x="402" y="39"/>
                    <a:pt x="402" y="39"/>
                    <a:pt x="402" y="39"/>
                  </a:cubicBezTo>
                  <a:cubicBezTo>
                    <a:pt x="403" y="39"/>
                    <a:pt x="403" y="39"/>
                    <a:pt x="404" y="39"/>
                  </a:cubicBezTo>
                  <a:cubicBezTo>
                    <a:pt x="404" y="39"/>
                    <a:pt x="404" y="38"/>
                    <a:pt x="404" y="38"/>
                  </a:cubicBezTo>
                  <a:cubicBezTo>
                    <a:pt x="404" y="38"/>
                    <a:pt x="405" y="38"/>
                    <a:pt x="405" y="38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406" y="38"/>
                    <a:pt x="406" y="38"/>
                    <a:pt x="406" y="38"/>
                  </a:cubicBezTo>
                  <a:cubicBezTo>
                    <a:pt x="406" y="39"/>
                    <a:pt x="408" y="39"/>
                    <a:pt x="409" y="39"/>
                  </a:cubicBezTo>
                  <a:cubicBezTo>
                    <a:pt x="409" y="39"/>
                    <a:pt x="409" y="39"/>
                    <a:pt x="409" y="39"/>
                  </a:cubicBezTo>
                  <a:cubicBezTo>
                    <a:pt x="409" y="39"/>
                    <a:pt x="409" y="39"/>
                    <a:pt x="409" y="39"/>
                  </a:cubicBezTo>
                  <a:cubicBezTo>
                    <a:pt x="410" y="39"/>
                    <a:pt x="410" y="39"/>
                    <a:pt x="411" y="39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2" y="39"/>
                    <a:pt x="411" y="40"/>
                    <a:pt x="412" y="40"/>
                  </a:cubicBezTo>
                  <a:cubicBezTo>
                    <a:pt x="413" y="40"/>
                    <a:pt x="413" y="40"/>
                    <a:pt x="413" y="40"/>
                  </a:cubicBezTo>
                  <a:cubicBezTo>
                    <a:pt x="412" y="40"/>
                    <a:pt x="414" y="40"/>
                    <a:pt x="414" y="40"/>
                  </a:cubicBezTo>
                  <a:cubicBezTo>
                    <a:pt x="414" y="40"/>
                    <a:pt x="415" y="41"/>
                    <a:pt x="415" y="40"/>
                  </a:cubicBezTo>
                  <a:cubicBezTo>
                    <a:pt x="416" y="41"/>
                    <a:pt x="417" y="40"/>
                    <a:pt x="417" y="41"/>
                  </a:cubicBezTo>
                  <a:cubicBezTo>
                    <a:pt x="417" y="41"/>
                    <a:pt x="418" y="41"/>
                    <a:pt x="418" y="41"/>
                  </a:cubicBezTo>
                  <a:cubicBezTo>
                    <a:pt x="419" y="41"/>
                    <a:pt x="419" y="41"/>
                    <a:pt x="419" y="41"/>
                  </a:cubicBezTo>
                  <a:cubicBezTo>
                    <a:pt x="419" y="41"/>
                    <a:pt x="419" y="41"/>
                    <a:pt x="419" y="41"/>
                  </a:cubicBezTo>
                  <a:cubicBezTo>
                    <a:pt x="419" y="41"/>
                    <a:pt x="419" y="41"/>
                    <a:pt x="419" y="42"/>
                  </a:cubicBezTo>
                  <a:cubicBezTo>
                    <a:pt x="420" y="41"/>
                    <a:pt x="420" y="41"/>
                    <a:pt x="420" y="41"/>
                  </a:cubicBezTo>
                  <a:cubicBezTo>
                    <a:pt x="420" y="42"/>
                    <a:pt x="420" y="42"/>
                    <a:pt x="420" y="42"/>
                  </a:cubicBezTo>
                  <a:cubicBezTo>
                    <a:pt x="421" y="41"/>
                    <a:pt x="421" y="41"/>
                    <a:pt x="421" y="42"/>
                  </a:cubicBezTo>
                  <a:cubicBezTo>
                    <a:pt x="421" y="41"/>
                    <a:pt x="422" y="41"/>
                    <a:pt x="423" y="42"/>
                  </a:cubicBezTo>
                  <a:cubicBezTo>
                    <a:pt x="423" y="42"/>
                    <a:pt x="424" y="42"/>
                    <a:pt x="424" y="42"/>
                  </a:cubicBezTo>
                  <a:cubicBezTo>
                    <a:pt x="424" y="42"/>
                    <a:pt x="424" y="42"/>
                    <a:pt x="424" y="42"/>
                  </a:cubicBezTo>
                  <a:cubicBezTo>
                    <a:pt x="425" y="42"/>
                    <a:pt x="427" y="43"/>
                    <a:pt x="428" y="43"/>
                  </a:cubicBezTo>
                  <a:cubicBezTo>
                    <a:pt x="428" y="43"/>
                    <a:pt x="429" y="43"/>
                    <a:pt x="429" y="43"/>
                  </a:cubicBezTo>
                  <a:cubicBezTo>
                    <a:pt x="428" y="43"/>
                    <a:pt x="427" y="43"/>
                    <a:pt x="427" y="43"/>
                  </a:cubicBezTo>
                  <a:cubicBezTo>
                    <a:pt x="427" y="43"/>
                    <a:pt x="425" y="43"/>
                    <a:pt x="425" y="43"/>
                  </a:cubicBezTo>
                  <a:cubicBezTo>
                    <a:pt x="424" y="42"/>
                    <a:pt x="423" y="43"/>
                    <a:pt x="422" y="42"/>
                  </a:cubicBezTo>
                  <a:cubicBezTo>
                    <a:pt x="419" y="42"/>
                    <a:pt x="416" y="42"/>
                    <a:pt x="413" y="41"/>
                  </a:cubicBezTo>
                  <a:cubicBezTo>
                    <a:pt x="411" y="41"/>
                    <a:pt x="409" y="41"/>
                    <a:pt x="406" y="40"/>
                  </a:cubicBezTo>
                  <a:cubicBezTo>
                    <a:pt x="406" y="40"/>
                    <a:pt x="406" y="40"/>
                    <a:pt x="406" y="40"/>
                  </a:cubicBezTo>
                  <a:cubicBezTo>
                    <a:pt x="406" y="40"/>
                    <a:pt x="405" y="41"/>
                    <a:pt x="404" y="40"/>
                  </a:cubicBezTo>
                  <a:cubicBezTo>
                    <a:pt x="403" y="40"/>
                    <a:pt x="403" y="40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1" y="40"/>
                    <a:pt x="400" y="40"/>
                  </a:cubicBezTo>
                  <a:cubicBezTo>
                    <a:pt x="400" y="40"/>
                    <a:pt x="400" y="40"/>
                    <a:pt x="400" y="40"/>
                  </a:cubicBezTo>
                  <a:cubicBezTo>
                    <a:pt x="399" y="40"/>
                    <a:pt x="399" y="40"/>
                    <a:pt x="399" y="40"/>
                  </a:cubicBezTo>
                  <a:cubicBezTo>
                    <a:pt x="400" y="40"/>
                    <a:pt x="400" y="40"/>
                    <a:pt x="400" y="40"/>
                  </a:cubicBezTo>
                  <a:cubicBezTo>
                    <a:pt x="399" y="39"/>
                    <a:pt x="398" y="40"/>
                    <a:pt x="398" y="39"/>
                  </a:cubicBezTo>
                  <a:cubicBezTo>
                    <a:pt x="397" y="39"/>
                    <a:pt x="397" y="39"/>
                    <a:pt x="397" y="39"/>
                  </a:cubicBezTo>
                  <a:cubicBezTo>
                    <a:pt x="397" y="40"/>
                    <a:pt x="398" y="39"/>
                    <a:pt x="398" y="39"/>
                  </a:cubicBezTo>
                  <a:cubicBezTo>
                    <a:pt x="398" y="39"/>
                    <a:pt x="398" y="39"/>
                    <a:pt x="398" y="39"/>
                  </a:cubicBezTo>
                  <a:cubicBezTo>
                    <a:pt x="398" y="39"/>
                    <a:pt x="398" y="39"/>
                    <a:pt x="398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5" y="39"/>
                    <a:pt x="393" y="39"/>
                    <a:pt x="390" y="39"/>
                  </a:cubicBezTo>
                  <a:cubicBezTo>
                    <a:pt x="391" y="40"/>
                    <a:pt x="393" y="40"/>
                    <a:pt x="395" y="40"/>
                  </a:cubicBezTo>
                  <a:cubicBezTo>
                    <a:pt x="395" y="41"/>
                    <a:pt x="396" y="40"/>
                    <a:pt x="396" y="41"/>
                  </a:cubicBezTo>
                  <a:cubicBezTo>
                    <a:pt x="397" y="41"/>
                    <a:pt x="398" y="41"/>
                    <a:pt x="398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399" y="41"/>
                    <a:pt x="399" y="41"/>
                    <a:pt x="399" y="41"/>
                  </a:cubicBezTo>
                  <a:cubicBezTo>
                    <a:pt x="399" y="41"/>
                    <a:pt x="399" y="41"/>
                    <a:pt x="399" y="41"/>
                  </a:cubicBezTo>
                  <a:cubicBezTo>
                    <a:pt x="399" y="41"/>
                    <a:pt x="399" y="41"/>
                    <a:pt x="399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402" y="42"/>
                    <a:pt x="404" y="42"/>
                    <a:pt x="406" y="42"/>
                  </a:cubicBezTo>
                  <a:cubicBezTo>
                    <a:pt x="406" y="42"/>
                    <a:pt x="406" y="42"/>
                    <a:pt x="406" y="42"/>
                  </a:cubicBezTo>
                  <a:cubicBezTo>
                    <a:pt x="407" y="42"/>
                    <a:pt x="408" y="42"/>
                    <a:pt x="409" y="42"/>
                  </a:cubicBezTo>
                  <a:cubicBezTo>
                    <a:pt x="410" y="43"/>
                    <a:pt x="412" y="43"/>
                    <a:pt x="413" y="43"/>
                  </a:cubicBezTo>
                  <a:cubicBezTo>
                    <a:pt x="414" y="43"/>
                    <a:pt x="414" y="44"/>
                    <a:pt x="415" y="43"/>
                  </a:cubicBezTo>
                  <a:cubicBezTo>
                    <a:pt x="416" y="43"/>
                    <a:pt x="416" y="44"/>
                    <a:pt x="417" y="44"/>
                  </a:cubicBezTo>
                  <a:cubicBezTo>
                    <a:pt x="417" y="44"/>
                    <a:pt x="417" y="44"/>
                    <a:pt x="417" y="44"/>
                  </a:cubicBezTo>
                  <a:cubicBezTo>
                    <a:pt x="418" y="44"/>
                    <a:pt x="419" y="44"/>
                    <a:pt x="420" y="44"/>
                  </a:cubicBezTo>
                  <a:cubicBezTo>
                    <a:pt x="420" y="45"/>
                    <a:pt x="420" y="45"/>
                    <a:pt x="420" y="45"/>
                  </a:cubicBezTo>
                  <a:cubicBezTo>
                    <a:pt x="421" y="44"/>
                    <a:pt x="422" y="45"/>
                    <a:pt x="423" y="45"/>
                  </a:cubicBezTo>
                  <a:cubicBezTo>
                    <a:pt x="425" y="45"/>
                    <a:pt x="427" y="45"/>
                    <a:pt x="428" y="46"/>
                  </a:cubicBezTo>
                  <a:cubicBezTo>
                    <a:pt x="429" y="46"/>
                    <a:pt x="429" y="46"/>
                    <a:pt x="429" y="46"/>
                  </a:cubicBezTo>
                  <a:cubicBezTo>
                    <a:pt x="428" y="46"/>
                    <a:pt x="427" y="46"/>
                    <a:pt x="426" y="45"/>
                  </a:cubicBezTo>
                  <a:cubicBezTo>
                    <a:pt x="423" y="45"/>
                    <a:pt x="421" y="45"/>
                    <a:pt x="419" y="45"/>
                  </a:cubicBezTo>
                  <a:cubicBezTo>
                    <a:pt x="418" y="44"/>
                    <a:pt x="417" y="44"/>
                    <a:pt x="416" y="44"/>
                  </a:cubicBezTo>
                  <a:cubicBezTo>
                    <a:pt x="415" y="44"/>
                    <a:pt x="415" y="44"/>
                    <a:pt x="414" y="44"/>
                  </a:cubicBezTo>
                  <a:cubicBezTo>
                    <a:pt x="414" y="44"/>
                    <a:pt x="413" y="44"/>
                    <a:pt x="413" y="44"/>
                  </a:cubicBezTo>
                  <a:cubicBezTo>
                    <a:pt x="413" y="44"/>
                    <a:pt x="412" y="43"/>
                    <a:pt x="412" y="44"/>
                  </a:cubicBezTo>
                  <a:cubicBezTo>
                    <a:pt x="410" y="43"/>
                    <a:pt x="409" y="43"/>
                    <a:pt x="407" y="43"/>
                  </a:cubicBezTo>
                  <a:cubicBezTo>
                    <a:pt x="406" y="43"/>
                    <a:pt x="406" y="43"/>
                    <a:pt x="406" y="43"/>
                  </a:cubicBezTo>
                  <a:cubicBezTo>
                    <a:pt x="405" y="43"/>
                    <a:pt x="404" y="43"/>
                    <a:pt x="402" y="43"/>
                  </a:cubicBezTo>
                  <a:cubicBezTo>
                    <a:pt x="408" y="44"/>
                    <a:pt x="415" y="45"/>
                    <a:pt x="421" y="46"/>
                  </a:cubicBezTo>
                  <a:cubicBezTo>
                    <a:pt x="421" y="46"/>
                    <a:pt x="421" y="46"/>
                    <a:pt x="421" y="46"/>
                  </a:cubicBezTo>
                  <a:cubicBezTo>
                    <a:pt x="421" y="46"/>
                    <a:pt x="423" y="46"/>
                    <a:pt x="423" y="47"/>
                  </a:cubicBezTo>
                  <a:cubicBezTo>
                    <a:pt x="423" y="47"/>
                    <a:pt x="422" y="46"/>
                    <a:pt x="421" y="47"/>
                  </a:cubicBezTo>
                  <a:cubicBezTo>
                    <a:pt x="416" y="46"/>
                    <a:pt x="416" y="46"/>
                    <a:pt x="416" y="46"/>
                  </a:cubicBezTo>
                  <a:cubicBezTo>
                    <a:pt x="415" y="46"/>
                    <a:pt x="413" y="46"/>
                    <a:pt x="412" y="46"/>
                  </a:cubicBezTo>
                  <a:cubicBezTo>
                    <a:pt x="411" y="46"/>
                    <a:pt x="409" y="46"/>
                    <a:pt x="409" y="45"/>
                  </a:cubicBezTo>
                  <a:cubicBezTo>
                    <a:pt x="404" y="45"/>
                    <a:pt x="399" y="44"/>
                    <a:pt x="395" y="44"/>
                  </a:cubicBezTo>
                  <a:cubicBezTo>
                    <a:pt x="395" y="44"/>
                    <a:pt x="395" y="44"/>
                    <a:pt x="395" y="44"/>
                  </a:cubicBezTo>
                  <a:cubicBezTo>
                    <a:pt x="398" y="44"/>
                    <a:pt x="400" y="44"/>
                    <a:pt x="403" y="45"/>
                  </a:cubicBezTo>
                  <a:cubicBezTo>
                    <a:pt x="408" y="46"/>
                    <a:pt x="414" y="46"/>
                    <a:pt x="419" y="47"/>
                  </a:cubicBezTo>
                  <a:cubicBezTo>
                    <a:pt x="415" y="47"/>
                    <a:pt x="412" y="47"/>
                    <a:pt x="408" y="46"/>
                  </a:cubicBezTo>
                  <a:cubicBezTo>
                    <a:pt x="408" y="47"/>
                    <a:pt x="409" y="47"/>
                    <a:pt x="410" y="47"/>
                  </a:cubicBezTo>
                  <a:cubicBezTo>
                    <a:pt x="407" y="47"/>
                    <a:pt x="405" y="46"/>
                    <a:pt x="402" y="46"/>
                  </a:cubicBezTo>
                  <a:cubicBezTo>
                    <a:pt x="403" y="47"/>
                    <a:pt x="405" y="47"/>
                    <a:pt x="406" y="47"/>
                  </a:cubicBezTo>
                  <a:cubicBezTo>
                    <a:pt x="404" y="47"/>
                    <a:pt x="401" y="47"/>
                    <a:pt x="399" y="46"/>
                  </a:cubicBezTo>
                  <a:cubicBezTo>
                    <a:pt x="397" y="46"/>
                    <a:pt x="395" y="46"/>
                    <a:pt x="393" y="46"/>
                  </a:cubicBezTo>
                  <a:cubicBezTo>
                    <a:pt x="396" y="47"/>
                    <a:pt x="399" y="47"/>
                    <a:pt x="402" y="47"/>
                  </a:cubicBezTo>
                  <a:cubicBezTo>
                    <a:pt x="401" y="47"/>
                    <a:pt x="401" y="47"/>
                    <a:pt x="400" y="47"/>
                  </a:cubicBezTo>
                  <a:cubicBezTo>
                    <a:pt x="401" y="47"/>
                    <a:pt x="402" y="47"/>
                    <a:pt x="403" y="47"/>
                  </a:cubicBezTo>
                  <a:cubicBezTo>
                    <a:pt x="401" y="47"/>
                    <a:pt x="401" y="47"/>
                    <a:pt x="401" y="47"/>
                  </a:cubicBezTo>
                  <a:cubicBezTo>
                    <a:pt x="405" y="48"/>
                    <a:pt x="410" y="49"/>
                    <a:pt x="413" y="49"/>
                  </a:cubicBezTo>
                  <a:cubicBezTo>
                    <a:pt x="413" y="50"/>
                    <a:pt x="413" y="49"/>
                    <a:pt x="412" y="49"/>
                  </a:cubicBezTo>
                  <a:cubicBezTo>
                    <a:pt x="410" y="49"/>
                    <a:pt x="407" y="49"/>
                    <a:pt x="404" y="49"/>
                  </a:cubicBezTo>
                  <a:cubicBezTo>
                    <a:pt x="409" y="49"/>
                    <a:pt x="414" y="50"/>
                    <a:pt x="418" y="51"/>
                  </a:cubicBezTo>
                  <a:cubicBezTo>
                    <a:pt x="413" y="50"/>
                    <a:pt x="408" y="49"/>
                    <a:pt x="402" y="49"/>
                  </a:cubicBezTo>
                  <a:cubicBezTo>
                    <a:pt x="405" y="50"/>
                    <a:pt x="409" y="50"/>
                    <a:pt x="412" y="50"/>
                  </a:cubicBezTo>
                  <a:cubicBezTo>
                    <a:pt x="413" y="50"/>
                    <a:pt x="413" y="50"/>
                    <a:pt x="413" y="50"/>
                  </a:cubicBezTo>
                  <a:cubicBezTo>
                    <a:pt x="409" y="50"/>
                    <a:pt x="406" y="50"/>
                    <a:pt x="403" y="49"/>
                  </a:cubicBezTo>
                  <a:cubicBezTo>
                    <a:pt x="403" y="50"/>
                    <a:pt x="401" y="50"/>
                    <a:pt x="401" y="50"/>
                  </a:cubicBezTo>
                  <a:cubicBezTo>
                    <a:pt x="401" y="50"/>
                    <a:pt x="401" y="50"/>
                    <a:pt x="401" y="50"/>
                  </a:cubicBezTo>
                  <a:cubicBezTo>
                    <a:pt x="409" y="52"/>
                    <a:pt x="418" y="53"/>
                    <a:pt x="425" y="54"/>
                  </a:cubicBezTo>
                  <a:cubicBezTo>
                    <a:pt x="425" y="54"/>
                    <a:pt x="424" y="54"/>
                    <a:pt x="423" y="54"/>
                  </a:cubicBezTo>
                  <a:cubicBezTo>
                    <a:pt x="420" y="54"/>
                    <a:pt x="417" y="53"/>
                    <a:pt x="414" y="53"/>
                  </a:cubicBezTo>
                  <a:cubicBezTo>
                    <a:pt x="416" y="54"/>
                    <a:pt x="416" y="54"/>
                    <a:pt x="416" y="54"/>
                  </a:cubicBezTo>
                  <a:cubicBezTo>
                    <a:pt x="415" y="54"/>
                    <a:pt x="414" y="53"/>
                    <a:pt x="412" y="53"/>
                  </a:cubicBezTo>
                  <a:cubicBezTo>
                    <a:pt x="412" y="53"/>
                    <a:pt x="413" y="54"/>
                    <a:pt x="413" y="54"/>
                  </a:cubicBezTo>
                  <a:cubicBezTo>
                    <a:pt x="413" y="54"/>
                    <a:pt x="413" y="54"/>
                    <a:pt x="413" y="54"/>
                  </a:cubicBezTo>
                  <a:cubicBezTo>
                    <a:pt x="413" y="54"/>
                    <a:pt x="412" y="54"/>
                    <a:pt x="412" y="54"/>
                  </a:cubicBezTo>
                  <a:cubicBezTo>
                    <a:pt x="413" y="54"/>
                    <a:pt x="413" y="54"/>
                    <a:pt x="413" y="54"/>
                  </a:cubicBezTo>
                  <a:cubicBezTo>
                    <a:pt x="419" y="55"/>
                    <a:pt x="426" y="56"/>
                    <a:pt x="432" y="57"/>
                  </a:cubicBezTo>
                  <a:cubicBezTo>
                    <a:pt x="432" y="57"/>
                    <a:pt x="432" y="57"/>
                    <a:pt x="433" y="57"/>
                  </a:cubicBezTo>
                  <a:cubicBezTo>
                    <a:pt x="430" y="58"/>
                    <a:pt x="428" y="57"/>
                    <a:pt x="426" y="57"/>
                  </a:cubicBezTo>
                  <a:cubicBezTo>
                    <a:pt x="426" y="57"/>
                    <a:pt x="426" y="57"/>
                    <a:pt x="426" y="57"/>
                  </a:cubicBezTo>
                  <a:cubicBezTo>
                    <a:pt x="427" y="58"/>
                    <a:pt x="429" y="58"/>
                    <a:pt x="431" y="58"/>
                  </a:cubicBezTo>
                  <a:cubicBezTo>
                    <a:pt x="429" y="58"/>
                    <a:pt x="427" y="58"/>
                    <a:pt x="425" y="58"/>
                  </a:cubicBezTo>
                  <a:cubicBezTo>
                    <a:pt x="424" y="58"/>
                    <a:pt x="425" y="58"/>
                    <a:pt x="426" y="58"/>
                  </a:cubicBezTo>
                  <a:cubicBezTo>
                    <a:pt x="425" y="58"/>
                    <a:pt x="425" y="58"/>
                    <a:pt x="425" y="58"/>
                  </a:cubicBezTo>
                  <a:cubicBezTo>
                    <a:pt x="426" y="59"/>
                    <a:pt x="426" y="59"/>
                    <a:pt x="426" y="59"/>
                  </a:cubicBezTo>
                  <a:cubicBezTo>
                    <a:pt x="426" y="59"/>
                    <a:pt x="426" y="59"/>
                    <a:pt x="425" y="59"/>
                  </a:cubicBezTo>
                  <a:cubicBezTo>
                    <a:pt x="427" y="60"/>
                    <a:pt x="430" y="59"/>
                    <a:pt x="431" y="60"/>
                  </a:cubicBezTo>
                  <a:cubicBezTo>
                    <a:pt x="428" y="61"/>
                    <a:pt x="425" y="60"/>
                    <a:pt x="423" y="61"/>
                  </a:cubicBezTo>
                  <a:cubicBezTo>
                    <a:pt x="422" y="61"/>
                    <a:pt x="423" y="61"/>
                    <a:pt x="423" y="61"/>
                  </a:cubicBezTo>
                  <a:cubicBezTo>
                    <a:pt x="426" y="62"/>
                    <a:pt x="429" y="62"/>
                    <a:pt x="431" y="63"/>
                  </a:cubicBezTo>
                  <a:cubicBezTo>
                    <a:pt x="430" y="63"/>
                    <a:pt x="429" y="63"/>
                    <a:pt x="428" y="63"/>
                  </a:cubicBezTo>
                  <a:cubicBezTo>
                    <a:pt x="428" y="64"/>
                    <a:pt x="430" y="64"/>
                    <a:pt x="431" y="65"/>
                  </a:cubicBezTo>
                  <a:cubicBezTo>
                    <a:pt x="431" y="65"/>
                    <a:pt x="431" y="65"/>
                    <a:pt x="432" y="65"/>
                  </a:cubicBezTo>
                  <a:cubicBezTo>
                    <a:pt x="430" y="65"/>
                    <a:pt x="433" y="65"/>
                    <a:pt x="432" y="66"/>
                  </a:cubicBezTo>
                  <a:cubicBezTo>
                    <a:pt x="430" y="66"/>
                    <a:pt x="428" y="67"/>
                    <a:pt x="427" y="68"/>
                  </a:cubicBezTo>
                  <a:cubicBezTo>
                    <a:pt x="429" y="68"/>
                    <a:pt x="430" y="68"/>
                    <a:pt x="431" y="68"/>
                  </a:cubicBezTo>
                  <a:cubicBezTo>
                    <a:pt x="426" y="68"/>
                    <a:pt x="426" y="68"/>
                    <a:pt x="426" y="68"/>
                  </a:cubicBezTo>
                  <a:cubicBezTo>
                    <a:pt x="426" y="69"/>
                    <a:pt x="425" y="68"/>
                    <a:pt x="424" y="69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4" y="69"/>
                    <a:pt x="421" y="69"/>
                    <a:pt x="419" y="69"/>
                  </a:cubicBezTo>
                  <a:cubicBezTo>
                    <a:pt x="420" y="69"/>
                    <a:pt x="421" y="69"/>
                    <a:pt x="422" y="69"/>
                  </a:cubicBezTo>
                  <a:cubicBezTo>
                    <a:pt x="422" y="70"/>
                    <a:pt x="421" y="69"/>
                    <a:pt x="420" y="70"/>
                  </a:cubicBezTo>
                  <a:cubicBezTo>
                    <a:pt x="423" y="70"/>
                    <a:pt x="427" y="70"/>
                    <a:pt x="430" y="70"/>
                  </a:cubicBezTo>
                  <a:cubicBezTo>
                    <a:pt x="430" y="70"/>
                    <a:pt x="430" y="70"/>
                    <a:pt x="430" y="70"/>
                  </a:cubicBezTo>
                  <a:cubicBezTo>
                    <a:pt x="430" y="70"/>
                    <a:pt x="430" y="70"/>
                    <a:pt x="430" y="70"/>
                  </a:cubicBezTo>
                  <a:cubicBezTo>
                    <a:pt x="429" y="71"/>
                    <a:pt x="428" y="71"/>
                    <a:pt x="426" y="71"/>
                  </a:cubicBezTo>
                  <a:cubicBezTo>
                    <a:pt x="423" y="71"/>
                    <a:pt x="420" y="71"/>
                    <a:pt x="417" y="72"/>
                  </a:cubicBezTo>
                  <a:cubicBezTo>
                    <a:pt x="416" y="71"/>
                    <a:pt x="416" y="72"/>
                    <a:pt x="415" y="72"/>
                  </a:cubicBezTo>
                  <a:cubicBezTo>
                    <a:pt x="415" y="72"/>
                    <a:pt x="417" y="72"/>
                    <a:pt x="418" y="72"/>
                  </a:cubicBezTo>
                  <a:cubicBezTo>
                    <a:pt x="418" y="72"/>
                    <a:pt x="418" y="72"/>
                    <a:pt x="418" y="72"/>
                  </a:cubicBezTo>
                  <a:cubicBezTo>
                    <a:pt x="429" y="72"/>
                    <a:pt x="429" y="72"/>
                    <a:pt x="429" y="72"/>
                  </a:cubicBezTo>
                  <a:cubicBezTo>
                    <a:pt x="429" y="72"/>
                    <a:pt x="429" y="72"/>
                    <a:pt x="429" y="72"/>
                  </a:cubicBezTo>
                  <a:cubicBezTo>
                    <a:pt x="429" y="72"/>
                    <a:pt x="429" y="72"/>
                    <a:pt x="429" y="72"/>
                  </a:cubicBezTo>
                  <a:cubicBezTo>
                    <a:pt x="425" y="72"/>
                    <a:pt x="420" y="73"/>
                    <a:pt x="416" y="73"/>
                  </a:cubicBezTo>
                  <a:cubicBezTo>
                    <a:pt x="416" y="73"/>
                    <a:pt x="414" y="73"/>
                    <a:pt x="414" y="73"/>
                  </a:cubicBezTo>
                  <a:cubicBezTo>
                    <a:pt x="418" y="74"/>
                    <a:pt x="422" y="74"/>
                    <a:pt x="426" y="74"/>
                  </a:cubicBezTo>
                  <a:cubicBezTo>
                    <a:pt x="423" y="74"/>
                    <a:pt x="420" y="74"/>
                    <a:pt x="416" y="74"/>
                  </a:cubicBezTo>
                  <a:cubicBezTo>
                    <a:pt x="415" y="74"/>
                    <a:pt x="415" y="74"/>
                    <a:pt x="415" y="74"/>
                  </a:cubicBezTo>
                  <a:cubicBezTo>
                    <a:pt x="416" y="75"/>
                    <a:pt x="417" y="75"/>
                    <a:pt x="418" y="75"/>
                  </a:cubicBezTo>
                  <a:cubicBezTo>
                    <a:pt x="417" y="75"/>
                    <a:pt x="416" y="75"/>
                    <a:pt x="415" y="75"/>
                  </a:cubicBezTo>
                  <a:cubicBezTo>
                    <a:pt x="416" y="75"/>
                    <a:pt x="417" y="75"/>
                    <a:pt x="418" y="75"/>
                  </a:cubicBezTo>
                  <a:cubicBezTo>
                    <a:pt x="420" y="75"/>
                    <a:pt x="422" y="75"/>
                    <a:pt x="424" y="75"/>
                  </a:cubicBezTo>
                  <a:cubicBezTo>
                    <a:pt x="422" y="76"/>
                    <a:pt x="421" y="76"/>
                    <a:pt x="420" y="76"/>
                  </a:cubicBezTo>
                  <a:cubicBezTo>
                    <a:pt x="421" y="77"/>
                    <a:pt x="423" y="76"/>
                    <a:pt x="425" y="76"/>
                  </a:cubicBezTo>
                  <a:cubicBezTo>
                    <a:pt x="422" y="77"/>
                    <a:pt x="419" y="77"/>
                    <a:pt x="417" y="77"/>
                  </a:cubicBezTo>
                  <a:cubicBezTo>
                    <a:pt x="418" y="78"/>
                    <a:pt x="419" y="77"/>
                    <a:pt x="420" y="78"/>
                  </a:cubicBezTo>
                  <a:cubicBezTo>
                    <a:pt x="419" y="78"/>
                    <a:pt x="418" y="78"/>
                    <a:pt x="416" y="78"/>
                  </a:cubicBezTo>
                  <a:cubicBezTo>
                    <a:pt x="419" y="78"/>
                    <a:pt x="422" y="78"/>
                    <a:pt x="424" y="78"/>
                  </a:cubicBezTo>
                  <a:cubicBezTo>
                    <a:pt x="422" y="79"/>
                    <a:pt x="420" y="79"/>
                    <a:pt x="417" y="79"/>
                  </a:cubicBezTo>
                  <a:cubicBezTo>
                    <a:pt x="416" y="79"/>
                    <a:pt x="416" y="79"/>
                    <a:pt x="416" y="79"/>
                  </a:cubicBezTo>
                  <a:cubicBezTo>
                    <a:pt x="418" y="80"/>
                    <a:pt x="420" y="79"/>
                    <a:pt x="421" y="79"/>
                  </a:cubicBezTo>
                  <a:cubicBezTo>
                    <a:pt x="420" y="80"/>
                    <a:pt x="417" y="80"/>
                    <a:pt x="415" y="80"/>
                  </a:cubicBezTo>
                  <a:cubicBezTo>
                    <a:pt x="417" y="81"/>
                    <a:pt x="419" y="81"/>
                    <a:pt x="421" y="81"/>
                  </a:cubicBezTo>
                  <a:cubicBezTo>
                    <a:pt x="421" y="81"/>
                    <a:pt x="422" y="81"/>
                    <a:pt x="421" y="81"/>
                  </a:cubicBezTo>
                  <a:cubicBezTo>
                    <a:pt x="419" y="82"/>
                    <a:pt x="417" y="81"/>
                    <a:pt x="415" y="82"/>
                  </a:cubicBezTo>
                  <a:cubicBezTo>
                    <a:pt x="416" y="82"/>
                    <a:pt x="418" y="82"/>
                    <a:pt x="420" y="82"/>
                  </a:cubicBezTo>
                  <a:cubicBezTo>
                    <a:pt x="420" y="82"/>
                    <a:pt x="419" y="82"/>
                    <a:pt x="418" y="82"/>
                  </a:cubicBezTo>
                  <a:cubicBezTo>
                    <a:pt x="418" y="83"/>
                    <a:pt x="420" y="82"/>
                    <a:pt x="420" y="83"/>
                  </a:cubicBezTo>
                  <a:cubicBezTo>
                    <a:pt x="417" y="84"/>
                    <a:pt x="413" y="84"/>
                    <a:pt x="410" y="85"/>
                  </a:cubicBezTo>
                  <a:cubicBezTo>
                    <a:pt x="407" y="85"/>
                    <a:pt x="404" y="86"/>
                    <a:pt x="400" y="87"/>
                  </a:cubicBezTo>
                  <a:cubicBezTo>
                    <a:pt x="400" y="87"/>
                    <a:pt x="400" y="87"/>
                    <a:pt x="400" y="87"/>
                  </a:cubicBezTo>
                  <a:cubicBezTo>
                    <a:pt x="400" y="87"/>
                    <a:pt x="401" y="87"/>
                    <a:pt x="401" y="87"/>
                  </a:cubicBezTo>
                  <a:cubicBezTo>
                    <a:pt x="398" y="88"/>
                    <a:pt x="395" y="88"/>
                    <a:pt x="392" y="88"/>
                  </a:cubicBezTo>
                  <a:cubicBezTo>
                    <a:pt x="392" y="89"/>
                    <a:pt x="392" y="89"/>
                    <a:pt x="392" y="89"/>
                  </a:cubicBezTo>
                  <a:cubicBezTo>
                    <a:pt x="398" y="89"/>
                    <a:pt x="398" y="89"/>
                    <a:pt x="398" y="89"/>
                  </a:cubicBezTo>
                  <a:cubicBezTo>
                    <a:pt x="393" y="89"/>
                    <a:pt x="388" y="89"/>
                    <a:pt x="384" y="89"/>
                  </a:cubicBezTo>
                  <a:cubicBezTo>
                    <a:pt x="383" y="90"/>
                    <a:pt x="383" y="90"/>
                    <a:pt x="383" y="90"/>
                  </a:cubicBezTo>
                  <a:cubicBezTo>
                    <a:pt x="385" y="91"/>
                    <a:pt x="386" y="90"/>
                    <a:pt x="388" y="90"/>
                  </a:cubicBezTo>
                  <a:cubicBezTo>
                    <a:pt x="387" y="90"/>
                    <a:pt x="386" y="90"/>
                    <a:pt x="387" y="91"/>
                  </a:cubicBezTo>
                  <a:cubicBezTo>
                    <a:pt x="389" y="91"/>
                    <a:pt x="391" y="90"/>
                    <a:pt x="394" y="91"/>
                  </a:cubicBezTo>
                  <a:cubicBezTo>
                    <a:pt x="397" y="90"/>
                    <a:pt x="397" y="90"/>
                    <a:pt x="397" y="90"/>
                  </a:cubicBezTo>
                  <a:cubicBezTo>
                    <a:pt x="397" y="91"/>
                    <a:pt x="397" y="91"/>
                    <a:pt x="397" y="91"/>
                  </a:cubicBezTo>
                  <a:cubicBezTo>
                    <a:pt x="394" y="91"/>
                    <a:pt x="392" y="91"/>
                    <a:pt x="389" y="91"/>
                  </a:cubicBezTo>
                  <a:cubicBezTo>
                    <a:pt x="388" y="92"/>
                    <a:pt x="389" y="92"/>
                    <a:pt x="389" y="92"/>
                  </a:cubicBezTo>
                  <a:cubicBezTo>
                    <a:pt x="390" y="92"/>
                    <a:pt x="391" y="92"/>
                    <a:pt x="392" y="92"/>
                  </a:cubicBezTo>
                  <a:cubicBezTo>
                    <a:pt x="393" y="92"/>
                    <a:pt x="394" y="91"/>
                    <a:pt x="395" y="92"/>
                  </a:cubicBezTo>
                  <a:cubicBezTo>
                    <a:pt x="393" y="92"/>
                    <a:pt x="392" y="92"/>
                    <a:pt x="391" y="92"/>
                  </a:cubicBezTo>
                  <a:cubicBezTo>
                    <a:pt x="392" y="93"/>
                    <a:pt x="392" y="93"/>
                    <a:pt x="392" y="93"/>
                  </a:cubicBezTo>
                  <a:cubicBezTo>
                    <a:pt x="394" y="93"/>
                    <a:pt x="396" y="93"/>
                    <a:pt x="398" y="93"/>
                  </a:cubicBezTo>
                  <a:cubicBezTo>
                    <a:pt x="398" y="93"/>
                    <a:pt x="397" y="93"/>
                    <a:pt x="396" y="94"/>
                  </a:cubicBezTo>
                  <a:cubicBezTo>
                    <a:pt x="396" y="94"/>
                    <a:pt x="397" y="94"/>
                    <a:pt x="397" y="95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8" y="95"/>
                    <a:pt x="399" y="96"/>
                    <a:pt x="401" y="96"/>
                  </a:cubicBezTo>
                  <a:cubicBezTo>
                    <a:pt x="401" y="96"/>
                    <a:pt x="401" y="96"/>
                    <a:pt x="401" y="96"/>
                  </a:cubicBezTo>
                  <a:cubicBezTo>
                    <a:pt x="398" y="96"/>
                    <a:pt x="395" y="96"/>
                    <a:pt x="391" y="97"/>
                  </a:cubicBezTo>
                  <a:cubicBezTo>
                    <a:pt x="391" y="97"/>
                    <a:pt x="391" y="97"/>
                    <a:pt x="390" y="97"/>
                  </a:cubicBezTo>
                  <a:cubicBezTo>
                    <a:pt x="392" y="97"/>
                    <a:pt x="393" y="97"/>
                    <a:pt x="395" y="97"/>
                  </a:cubicBezTo>
                  <a:cubicBezTo>
                    <a:pt x="393" y="98"/>
                    <a:pt x="396" y="98"/>
                    <a:pt x="397" y="98"/>
                  </a:cubicBezTo>
                  <a:cubicBezTo>
                    <a:pt x="399" y="99"/>
                    <a:pt x="401" y="98"/>
                    <a:pt x="402" y="99"/>
                  </a:cubicBezTo>
                  <a:cubicBezTo>
                    <a:pt x="399" y="99"/>
                    <a:pt x="396" y="99"/>
                    <a:pt x="393" y="99"/>
                  </a:cubicBezTo>
                  <a:cubicBezTo>
                    <a:pt x="392" y="99"/>
                    <a:pt x="392" y="99"/>
                    <a:pt x="391" y="99"/>
                  </a:cubicBezTo>
                  <a:cubicBezTo>
                    <a:pt x="393" y="100"/>
                    <a:pt x="396" y="100"/>
                    <a:pt x="398" y="100"/>
                  </a:cubicBezTo>
                  <a:cubicBezTo>
                    <a:pt x="398" y="100"/>
                    <a:pt x="397" y="100"/>
                    <a:pt x="397" y="101"/>
                  </a:cubicBezTo>
                  <a:cubicBezTo>
                    <a:pt x="400" y="101"/>
                    <a:pt x="401" y="101"/>
                    <a:pt x="403" y="102"/>
                  </a:cubicBezTo>
                  <a:cubicBezTo>
                    <a:pt x="402" y="102"/>
                    <a:pt x="401" y="101"/>
                    <a:pt x="399" y="101"/>
                  </a:cubicBezTo>
                  <a:cubicBezTo>
                    <a:pt x="395" y="101"/>
                    <a:pt x="391" y="100"/>
                    <a:pt x="387" y="100"/>
                  </a:cubicBezTo>
                  <a:cubicBezTo>
                    <a:pt x="387" y="100"/>
                    <a:pt x="387" y="100"/>
                    <a:pt x="387" y="101"/>
                  </a:cubicBezTo>
                  <a:cubicBezTo>
                    <a:pt x="393" y="101"/>
                    <a:pt x="398" y="101"/>
                    <a:pt x="403" y="103"/>
                  </a:cubicBezTo>
                  <a:cubicBezTo>
                    <a:pt x="406" y="103"/>
                    <a:pt x="406" y="103"/>
                    <a:pt x="406" y="103"/>
                  </a:cubicBezTo>
                  <a:cubicBezTo>
                    <a:pt x="406" y="103"/>
                    <a:pt x="406" y="103"/>
                    <a:pt x="406" y="103"/>
                  </a:cubicBezTo>
                  <a:cubicBezTo>
                    <a:pt x="398" y="102"/>
                    <a:pt x="389" y="102"/>
                    <a:pt x="381" y="101"/>
                  </a:cubicBezTo>
                  <a:cubicBezTo>
                    <a:pt x="380" y="101"/>
                    <a:pt x="380" y="101"/>
                    <a:pt x="380" y="101"/>
                  </a:cubicBezTo>
                  <a:cubicBezTo>
                    <a:pt x="387" y="102"/>
                    <a:pt x="395" y="103"/>
                    <a:pt x="401" y="104"/>
                  </a:cubicBezTo>
                  <a:cubicBezTo>
                    <a:pt x="393" y="103"/>
                    <a:pt x="385" y="103"/>
                    <a:pt x="377" y="102"/>
                  </a:cubicBezTo>
                  <a:cubicBezTo>
                    <a:pt x="374" y="102"/>
                    <a:pt x="374" y="102"/>
                    <a:pt x="374" y="102"/>
                  </a:cubicBezTo>
                  <a:cubicBezTo>
                    <a:pt x="383" y="103"/>
                    <a:pt x="393" y="103"/>
                    <a:pt x="402" y="106"/>
                  </a:cubicBezTo>
                  <a:cubicBezTo>
                    <a:pt x="403" y="106"/>
                    <a:pt x="403" y="106"/>
                    <a:pt x="403" y="106"/>
                  </a:cubicBezTo>
                  <a:cubicBezTo>
                    <a:pt x="398" y="105"/>
                    <a:pt x="392" y="105"/>
                    <a:pt x="386" y="104"/>
                  </a:cubicBezTo>
                  <a:cubicBezTo>
                    <a:pt x="386" y="104"/>
                    <a:pt x="386" y="104"/>
                    <a:pt x="386" y="104"/>
                  </a:cubicBezTo>
                  <a:cubicBezTo>
                    <a:pt x="387" y="105"/>
                    <a:pt x="389" y="105"/>
                    <a:pt x="390" y="105"/>
                  </a:cubicBezTo>
                  <a:cubicBezTo>
                    <a:pt x="384" y="105"/>
                    <a:pt x="378" y="104"/>
                    <a:pt x="372" y="104"/>
                  </a:cubicBezTo>
                  <a:cubicBezTo>
                    <a:pt x="372" y="104"/>
                    <a:pt x="371" y="104"/>
                    <a:pt x="371" y="104"/>
                  </a:cubicBezTo>
                  <a:cubicBezTo>
                    <a:pt x="366" y="104"/>
                    <a:pt x="366" y="104"/>
                    <a:pt x="366" y="104"/>
                  </a:cubicBezTo>
                  <a:cubicBezTo>
                    <a:pt x="366" y="104"/>
                    <a:pt x="366" y="104"/>
                    <a:pt x="366" y="104"/>
                  </a:cubicBezTo>
                  <a:cubicBezTo>
                    <a:pt x="377" y="106"/>
                    <a:pt x="389" y="106"/>
                    <a:pt x="401" y="108"/>
                  </a:cubicBezTo>
                  <a:cubicBezTo>
                    <a:pt x="403" y="109"/>
                    <a:pt x="405" y="109"/>
                    <a:pt x="408" y="109"/>
                  </a:cubicBezTo>
                  <a:cubicBezTo>
                    <a:pt x="412" y="110"/>
                    <a:pt x="416" y="110"/>
                    <a:pt x="420" y="110"/>
                  </a:cubicBezTo>
                  <a:cubicBezTo>
                    <a:pt x="420" y="111"/>
                    <a:pt x="419" y="110"/>
                    <a:pt x="418" y="111"/>
                  </a:cubicBezTo>
                  <a:cubicBezTo>
                    <a:pt x="418" y="111"/>
                    <a:pt x="417" y="111"/>
                    <a:pt x="417" y="111"/>
                  </a:cubicBezTo>
                  <a:cubicBezTo>
                    <a:pt x="418" y="111"/>
                    <a:pt x="419" y="112"/>
                    <a:pt x="421" y="112"/>
                  </a:cubicBezTo>
                  <a:cubicBezTo>
                    <a:pt x="422" y="112"/>
                    <a:pt x="423" y="112"/>
                    <a:pt x="424" y="113"/>
                  </a:cubicBezTo>
                  <a:cubicBezTo>
                    <a:pt x="422" y="113"/>
                    <a:pt x="422" y="113"/>
                    <a:pt x="422" y="113"/>
                  </a:cubicBezTo>
                  <a:cubicBezTo>
                    <a:pt x="417" y="113"/>
                    <a:pt x="411" y="112"/>
                    <a:pt x="406" y="113"/>
                  </a:cubicBezTo>
                  <a:cubicBezTo>
                    <a:pt x="405" y="113"/>
                    <a:pt x="403" y="113"/>
                    <a:pt x="402" y="113"/>
                  </a:cubicBezTo>
                  <a:cubicBezTo>
                    <a:pt x="403" y="113"/>
                    <a:pt x="403" y="113"/>
                    <a:pt x="403" y="113"/>
                  </a:cubicBezTo>
                  <a:cubicBezTo>
                    <a:pt x="409" y="114"/>
                    <a:pt x="414" y="114"/>
                    <a:pt x="421" y="115"/>
                  </a:cubicBezTo>
                  <a:cubicBezTo>
                    <a:pt x="422" y="115"/>
                    <a:pt x="422" y="115"/>
                    <a:pt x="422" y="115"/>
                  </a:cubicBezTo>
                  <a:cubicBezTo>
                    <a:pt x="421" y="115"/>
                    <a:pt x="421" y="115"/>
                    <a:pt x="421" y="115"/>
                  </a:cubicBezTo>
                  <a:cubicBezTo>
                    <a:pt x="415" y="115"/>
                    <a:pt x="415" y="115"/>
                    <a:pt x="415" y="115"/>
                  </a:cubicBezTo>
                  <a:cubicBezTo>
                    <a:pt x="414" y="116"/>
                    <a:pt x="414" y="116"/>
                    <a:pt x="414" y="116"/>
                  </a:cubicBezTo>
                  <a:cubicBezTo>
                    <a:pt x="416" y="116"/>
                    <a:pt x="418" y="116"/>
                    <a:pt x="419" y="116"/>
                  </a:cubicBezTo>
                  <a:cubicBezTo>
                    <a:pt x="419" y="116"/>
                    <a:pt x="420" y="116"/>
                    <a:pt x="419" y="117"/>
                  </a:cubicBezTo>
                  <a:cubicBezTo>
                    <a:pt x="420" y="117"/>
                    <a:pt x="420" y="117"/>
                    <a:pt x="421" y="117"/>
                  </a:cubicBezTo>
                  <a:cubicBezTo>
                    <a:pt x="418" y="117"/>
                    <a:pt x="414" y="117"/>
                    <a:pt x="411" y="117"/>
                  </a:cubicBezTo>
                  <a:cubicBezTo>
                    <a:pt x="414" y="118"/>
                    <a:pt x="418" y="117"/>
                    <a:pt x="421" y="118"/>
                  </a:cubicBezTo>
                  <a:cubicBezTo>
                    <a:pt x="419" y="118"/>
                    <a:pt x="418" y="118"/>
                    <a:pt x="417" y="118"/>
                  </a:cubicBezTo>
                  <a:cubicBezTo>
                    <a:pt x="417" y="118"/>
                    <a:pt x="418" y="118"/>
                    <a:pt x="419" y="118"/>
                  </a:cubicBezTo>
                  <a:cubicBezTo>
                    <a:pt x="417" y="119"/>
                    <a:pt x="416" y="118"/>
                    <a:pt x="414" y="119"/>
                  </a:cubicBezTo>
                  <a:cubicBezTo>
                    <a:pt x="410" y="119"/>
                    <a:pt x="404" y="119"/>
                    <a:pt x="400" y="119"/>
                  </a:cubicBezTo>
                  <a:cubicBezTo>
                    <a:pt x="400" y="119"/>
                    <a:pt x="400" y="119"/>
                    <a:pt x="400" y="119"/>
                  </a:cubicBezTo>
                  <a:cubicBezTo>
                    <a:pt x="405" y="120"/>
                    <a:pt x="411" y="120"/>
                    <a:pt x="416" y="120"/>
                  </a:cubicBezTo>
                  <a:cubicBezTo>
                    <a:pt x="416" y="120"/>
                    <a:pt x="417" y="120"/>
                    <a:pt x="417" y="120"/>
                  </a:cubicBezTo>
                  <a:cubicBezTo>
                    <a:pt x="416" y="120"/>
                    <a:pt x="415" y="120"/>
                    <a:pt x="414" y="121"/>
                  </a:cubicBezTo>
                  <a:cubicBezTo>
                    <a:pt x="412" y="121"/>
                    <a:pt x="412" y="121"/>
                    <a:pt x="412" y="121"/>
                  </a:cubicBezTo>
                  <a:cubicBezTo>
                    <a:pt x="412" y="121"/>
                    <a:pt x="412" y="121"/>
                    <a:pt x="412" y="121"/>
                  </a:cubicBezTo>
                  <a:cubicBezTo>
                    <a:pt x="411" y="121"/>
                    <a:pt x="410" y="121"/>
                    <a:pt x="409" y="121"/>
                  </a:cubicBezTo>
                  <a:cubicBezTo>
                    <a:pt x="410" y="121"/>
                    <a:pt x="412" y="121"/>
                    <a:pt x="414" y="121"/>
                  </a:cubicBezTo>
                  <a:cubicBezTo>
                    <a:pt x="411" y="122"/>
                    <a:pt x="406" y="121"/>
                    <a:pt x="403" y="121"/>
                  </a:cubicBezTo>
                  <a:cubicBezTo>
                    <a:pt x="402" y="121"/>
                    <a:pt x="402" y="121"/>
                    <a:pt x="401" y="121"/>
                  </a:cubicBezTo>
                  <a:cubicBezTo>
                    <a:pt x="406" y="122"/>
                    <a:pt x="409" y="123"/>
                    <a:pt x="414" y="122"/>
                  </a:cubicBezTo>
                  <a:cubicBezTo>
                    <a:pt x="414" y="122"/>
                    <a:pt x="414" y="122"/>
                    <a:pt x="414" y="122"/>
                  </a:cubicBezTo>
                  <a:cubicBezTo>
                    <a:pt x="413" y="122"/>
                    <a:pt x="413" y="122"/>
                    <a:pt x="413" y="122"/>
                  </a:cubicBezTo>
                  <a:cubicBezTo>
                    <a:pt x="413" y="123"/>
                    <a:pt x="413" y="123"/>
                    <a:pt x="413" y="123"/>
                  </a:cubicBezTo>
                  <a:cubicBezTo>
                    <a:pt x="412" y="123"/>
                    <a:pt x="412" y="123"/>
                    <a:pt x="412" y="123"/>
                  </a:cubicBezTo>
                  <a:cubicBezTo>
                    <a:pt x="414" y="123"/>
                    <a:pt x="415" y="123"/>
                    <a:pt x="416" y="123"/>
                  </a:cubicBezTo>
                  <a:cubicBezTo>
                    <a:pt x="413" y="124"/>
                    <a:pt x="409" y="123"/>
                    <a:pt x="405" y="124"/>
                  </a:cubicBezTo>
                  <a:cubicBezTo>
                    <a:pt x="404" y="124"/>
                    <a:pt x="403" y="124"/>
                    <a:pt x="402" y="124"/>
                  </a:cubicBezTo>
                  <a:cubicBezTo>
                    <a:pt x="406" y="125"/>
                    <a:pt x="411" y="125"/>
                    <a:pt x="415" y="125"/>
                  </a:cubicBezTo>
                  <a:cubicBezTo>
                    <a:pt x="415" y="125"/>
                    <a:pt x="415" y="125"/>
                    <a:pt x="415" y="125"/>
                  </a:cubicBezTo>
                  <a:cubicBezTo>
                    <a:pt x="413" y="125"/>
                    <a:pt x="410" y="125"/>
                    <a:pt x="407" y="125"/>
                  </a:cubicBezTo>
                  <a:cubicBezTo>
                    <a:pt x="407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7" y="126"/>
                    <a:pt x="408" y="126"/>
                    <a:pt x="409" y="126"/>
                  </a:cubicBezTo>
                  <a:cubicBezTo>
                    <a:pt x="409" y="126"/>
                    <a:pt x="409" y="126"/>
                    <a:pt x="408" y="126"/>
                  </a:cubicBezTo>
                  <a:cubicBezTo>
                    <a:pt x="407" y="126"/>
                    <a:pt x="405" y="126"/>
                    <a:pt x="403" y="126"/>
                  </a:cubicBezTo>
                  <a:cubicBezTo>
                    <a:pt x="402" y="126"/>
                    <a:pt x="401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20" y="129"/>
                    <a:pt x="420" y="129"/>
                    <a:pt x="420" y="129"/>
                  </a:cubicBezTo>
                  <a:cubicBezTo>
                    <a:pt x="421" y="129"/>
                    <a:pt x="422" y="129"/>
                    <a:pt x="422" y="128"/>
                  </a:cubicBezTo>
                  <a:cubicBezTo>
                    <a:pt x="422" y="129"/>
                    <a:pt x="423" y="129"/>
                    <a:pt x="424" y="128"/>
                  </a:cubicBezTo>
                  <a:cubicBezTo>
                    <a:pt x="429" y="129"/>
                    <a:pt x="435" y="130"/>
                    <a:pt x="441" y="130"/>
                  </a:cubicBezTo>
                  <a:cubicBezTo>
                    <a:pt x="442" y="130"/>
                    <a:pt x="443" y="130"/>
                    <a:pt x="444" y="130"/>
                  </a:cubicBezTo>
                  <a:cubicBezTo>
                    <a:pt x="439" y="130"/>
                    <a:pt x="434" y="129"/>
                    <a:pt x="430" y="129"/>
                  </a:cubicBezTo>
                  <a:cubicBezTo>
                    <a:pt x="437" y="130"/>
                    <a:pt x="445" y="131"/>
                    <a:pt x="453" y="131"/>
                  </a:cubicBezTo>
                  <a:cubicBezTo>
                    <a:pt x="453" y="132"/>
                    <a:pt x="451" y="131"/>
                    <a:pt x="451" y="132"/>
                  </a:cubicBezTo>
                  <a:cubicBezTo>
                    <a:pt x="451" y="131"/>
                    <a:pt x="450" y="132"/>
                    <a:pt x="449" y="132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3" y="133"/>
                    <a:pt x="457" y="132"/>
                    <a:pt x="458" y="133"/>
                  </a:cubicBezTo>
                  <a:cubicBezTo>
                    <a:pt x="450" y="134"/>
                    <a:pt x="441" y="133"/>
                    <a:pt x="433" y="133"/>
                  </a:cubicBezTo>
                  <a:cubicBezTo>
                    <a:pt x="432" y="134"/>
                    <a:pt x="432" y="134"/>
                    <a:pt x="432" y="134"/>
                  </a:cubicBezTo>
                  <a:cubicBezTo>
                    <a:pt x="433" y="134"/>
                    <a:pt x="433" y="134"/>
                    <a:pt x="433" y="134"/>
                  </a:cubicBezTo>
                  <a:cubicBezTo>
                    <a:pt x="447" y="135"/>
                    <a:pt x="447" y="135"/>
                    <a:pt x="447" y="135"/>
                  </a:cubicBezTo>
                  <a:cubicBezTo>
                    <a:pt x="449" y="135"/>
                    <a:pt x="444" y="135"/>
                    <a:pt x="452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52" y="136"/>
                    <a:pt x="452" y="136"/>
                    <a:pt x="452" y="136"/>
                  </a:cubicBezTo>
                  <a:cubicBezTo>
                    <a:pt x="439" y="135"/>
                    <a:pt x="439" y="135"/>
                    <a:pt x="439" y="135"/>
                  </a:cubicBezTo>
                  <a:cubicBezTo>
                    <a:pt x="439" y="135"/>
                    <a:pt x="439" y="135"/>
                    <a:pt x="439" y="135"/>
                  </a:cubicBezTo>
                  <a:cubicBezTo>
                    <a:pt x="440" y="136"/>
                    <a:pt x="440" y="136"/>
                    <a:pt x="440" y="136"/>
                  </a:cubicBezTo>
                  <a:cubicBezTo>
                    <a:pt x="442" y="136"/>
                    <a:pt x="430" y="135"/>
                    <a:pt x="444" y="136"/>
                  </a:cubicBezTo>
                  <a:cubicBezTo>
                    <a:pt x="432" y="135"/>
                    <a:pt x="432" y="135"/>
                    <a:pt x="432" y="135"/>
                  </a:cubicBezTo>
                  <a:cubicBezTo>
                    <a:pt x="431" y="135"/>
                    <a:pt x="431" y="135"/>
                    <a:pt x="431" y="135"/>
                  </a:cubicBezTo>
                  <a:cubicBezTo>
                    <a:pt x="432" y="136"/>
                    <a:pt x="432" y="136"/>
                    <a:pt x="432" y="136"/>
                  </a:cubicBezTo>
                  <a:cubicBezTo>
                    <a:pt x="444" y="137"/>
                    <a:pt x="444" y="137"/>
                    <a:pt x="444" y="137"/>
                  </a:cubicBezTo>
                  <a:cubicBezTo>
                    <a:pt x="447" y="137"/>
                    <a:pt x="449" y="137"/>
                    <a:pt x="452" y="137"/>
                  </a:cubicBezTo>
                  <a:cubicBezTo>
                    <a:pt x="451" y="137"/>
                    <a:pt x="451" y="137"/>
                    <a:pt x="451" y="137"/>
                  </a:cubicBezTo>
                  <a:cubicBezTo>
                    <a:pt x="451" y="137"/>
                    <a:pt x="451" y="137"/>
                    <a:pt x="451" y="137"/>
                  </a:cubicBezTo>
                  <a:cubicBezTo>
                    <a:pt x="450" y="137"/>
                    <a:pt x="450" y="137"/>
                    <a:pt x="450" y="137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7"/>
                    <a:pt x="452" y="137"/>
                    <a:pt x="448" y="137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2" y="138"/>
                    <a:pt x="442" y="138"/>
                    <a:pt x="442" y="138"/>
                  </a:cubicBezTo>
                  <a:cubicBezTo>
                    <a:pt x="431" y="137"/>
                    <a:pt x="431" y="137"/>
                    <a:pt x="431" y="137"/>
                  </a:cubicBezTo>
                  <a:cubicBezTo>
                    <a:pt x="431" y="137"/>
                    <a:pt x="431" y="137"/>
                    <a:pt x="431" y="137"/>
                  </a:cubicBezTo>
                  <a:cubicBezTo>
                    <a:pt x="436" y="138"/>
                    <a:pt x="439" y="137"/>
                    <a:pt x="444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50" y="139"/>
                    <a:pt x="440" y="138"/>
                    <a:pt x="452" y="138"/>
                  </a:cubicBezTo>
                  <a:cubicBezTo>
                    <a:pt x="447" y="138"/>
                    <a:pt x="445" y="139"/>
                    <a:pt x="440" y="138"/>
                  </a:cubicBezTo>
                  <a:cubicBezTo>
                    <a:pt x="442" y="139"/>
                    <a:pt x="442" y="139"/>
                    <a:pt x="442" y="139"/>
                  </a:cubicBezTo>
                  <a:cubicBezTo>
                    <a:pt x="442" y="139"/>
                    <a:pt x="441" y="139"/>
                    <a:pt x="442" y="139"/>
                  </a:cubicBezTo>
                  <a:cubicBezTo>
                    <a:pt x="440" y="139"/>
                    <a:pt x="439" y="138"/>
                    <a:pt x="437" y="139"/>
                  </a:cubicBezTo>
                  <a:cubicBezTo>
                    <a:pt x="435" y="139"/>
                    <a:pt x="435" y="139"/>
                    <a:pt x="435" y="139"/>
                  </a:cubicBezTo>
                  <a:cubicBezTo>
                    <a:pt x="431" y="139"/>
                    <a:pt x="431" y="139"/>
                    <a:pt x="431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0" y="139"/>
                    <a:pt x="431" y="139"/>
                    <a:pt x="430" y="139"/>
                  </a:cubicBezTo>
                  <a:cubicBezTo>
                    <a:pt x="434" y="139"/>
                    <a:pt x="434" y="139"/>
                    <a:pt x="434" y="139"/>
                  </a:cubicBezTo>
                  <a:cubicBezTo>
                    <a:pt x="431" y="139"/>
                    <a:pt x="431" y="139"/>
                    <a:pt x="431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9" y="140"/>
                    <a:pt x="422" y="139"/>
                  </a:cubicBezTo>
                  <a:cubicBezTo>
                    <a:pt x="421" y="139"/>
                    <a:pt x="420" y="139"/>
                    <a:pt x="419" y="139"/>
                  </a:cubicBezTo>
                  <a:cubicBezTo>
                    <a:pt x="419" y="139"/>
                    <a:pt x="419" y="139"/>
                    <a:pt x="418" y="139"/>
                  </a:cubicBezTo>
                  <a:cubicBezTo>
                    <a:pt x="432" y="140"/>
                    <a:pt x="432" y="140"/>
                    <a:pt x="432" y="140"/>
                  </a:cubicBezTo>
                  <a:cubicBezTo>
                    <a:pt x="442" y="141"/>
                    <a:pt x="442" y="141"/>
                    <a:pt x="442" y="141"/>
                  </a:cubicBezTo>
                  <a:cubicBezTo>
                    <a:pt x="442" y="141"/>
                    <a:pt x="442" y="141"/>
                    <a:pt x="442" y="141"/>
                  </a:cubicBezTo>
                  <a:cubicBezTo>
                    <a:pt x="439" y="141"/>
                    <a:pt x="439" y="141"/>
                    <a:pt x="439" y="141"/>
                  </a:cubicBezTo>
                  <a:cubicBezTo>
                    <a:pt x="437" y="141"/>
                    <a:pt x="436" y="141"/>
                    <a:pt x="434" y="141"/>
                  </a:cubicBezTo>
                  <a:cubicBezTo>
                    <a:pt x="432" y="141"/>
                    <a:pt x="432" y="141"/>
                    <a:pt x="432" y="141"/>
                  </a:cubicBezTo>
                  <a:cubicBezTo>
                    <a:pt x="429" y="141"/>
                    <a:pt x="429" y="141"/>
                    <a:pt x="429" y="141"/>
                  </a:cubicBezTo>
                  <a:cubicBezTo>
                    <a:pt x="428" y="141"/>
                    <a:pt x="433" y="141"/>
                    <a:pt x="427" y="141"/>
                  </a:cubicBezTo>
                  <a:cubicBezTo>
                    <a:pt x="432" y="141"/>
                    <a:pt x="432" y="141"/>
                    <a:pt x="432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26" y="141"/>
                    <a:pt x="426" y="141"/>
                    <a:pt x="426" y="141"/>
                  </a:cubicBezTo>
                  <a:cubicBezTo>
                    <a:pt x="422" y="141"/>
                    <a:pt x="422" y="141"/>
                    <a:pt x="422" y="141"/>
                  </a:cubicBezTo>
                  <a:cubicBezTo>
                    <a:pt x="422" y="141"/>
                    <a:pt x="420" y="141"/>
                    <a:pt x="417" y="141"/>
                  </a:cubicBezTo>
                  <a:cubicBezTo>
                    <a:pt x="418" y="141"/>
                    <a:pt x="418" y="141"/>
                    <a:pt x="418" y="141"/>
                  </a:cubicBezTo>
                  <a:cubicBezTo>
                    <a:pt x="426" y="142"/>
                    <a:pt x="426" y="142"/>
                    <a:pt x="426" y="142"/>
                  </a:cubicBezTo>
                  <a:cubicBezTo>
                    <a:pt x="431" y="142"/>
                    <a:pt x="431" y="142"/>
                    <a:pt x="431" y="142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7" y="143"/>
                    <a:pt x="437" y="143"/>
                    <a:pt x="437" y="143"/>
                  </a:cubicBezTo>
                  <a:cubicBezTo>
                    <a:pt x="436" y="143"/>
                    <a:pt x="436" y="143"/>
                    <a:pt x="436" y="143"/>
                  </a:cubicBezTo>
                  <a:cubicBezTo>
                    <a:pt x="436" y="143"/>
                    <a:pt x="436" y="143"/>
                    <a:pt x="436" y="143"/>
                  </a:cubicBezTo>
                  <a:cubicBezTo>
                    <a:pt x="440" y="144"/>
                    <a:pt x="440" y="144"/>
                    <a:pt x="440" y="144"/>
                  </a:cubicBezTo>
                  <a:cubicBezTo>
                    <a:pt x="443" y="144"/>
                    <a:pt x="443" y="144"/>
                    <a:pt x="443" y="144"/>
                  </a:cubicBezTo>
                  <a:cubicBezTo>
                    <a:pt x="442" y="144"/>
                    <a:pt x="442" y="144"/>
                    <a:pt x="442" y="144"/>
                  </a:cubicBezTo>
                  <a:cubicBezTo>
                    <a:pt x="442" y="144"/>
                    <a:pt x="442" y="144"/>
                    <a:pt x="442" y="144"/>
                  </a:cubicBezTo>
                  <a:cubicBezTo>
                    <a:pt x="441" y="144"/>
                    <a:pt x="441" y="144"/>
                    <a:pt x="441" y="144"/>
                  </a:cubicBezTo>
                  <a:cubicBezTo>
                    <a:pt x="442" y="144"/>
                    <a:pt x="442" y="144"/>
                    <a:pt x="442" y="144"/>
                  </a:cubicBezTo>
                  <a:cubicBezTo>
                    <a:pt x="442" y="144"/>
                    <a:pt x="441" y="144"/>
                    <a:pt x="443" y="144"/>
                  </a:cubicBezTo>
                  <a:cubicBezTo>
                    <a:pt x="443" y="144"/>
                    <a:pt x="443" y="144"/>
                    <a:pt x="443" y="144"/>
                  </a:cubicBezTo>
                  <a:cubicBezTo>
                    <a:pt x="441" y="144"/>
                    <a:pt x="441" y="144"/>
                    <a:pt x="441" y="144"/>
                  </a:cubicBezTo>
                  <a:cubicBezTo>
                    <a:pt x="440" y="144"/>
                    <a:pt x="440" y="144"/>
                    <a:pt x="440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8" y="144"/>
                    <a:pt x="438" y="144"/>
                    <a:pt x="438" y="144"/>
                  </a:cubicBezTo>
                  <a:cubicBezTo>
                    <a:pt x="439" y="144"/>
                    <a:pt x="439" y="144"/>
                    <a:pt x="439" y="144"/>
                  </a:cubicBezTo>
                  <a:cubicBezTo>
                    <a:pt x="439" y="144"/>
                    <a:pt x="439" y="144"/>
                    <a:pt x="439" y="144"/>
                  </a:cubicBezTo>
                  <a:cubicBezTo>
                    <a:pt x="433" y="144"/>
                    <a:pt x="433" y="144"/>
                    <a:pt x="433" y="144"/>
                  </a:cubicBezTo>
                  <a:cubicBezTo>
                    <a:pt x="432" y="144"/>
                    <a:pt x="432" y="144"/>
                    <a:pt x="432" y="144"/>
                  </a:cubicBezTo>
                  <a:cubicBezTo>
                    <a:pt x="430" y="144"/>
                    <a:pt x="428" y="144"/>
                    <a:pt x="426" y="144"/>
                  </a:cubicBezTo>
                  <a:cubicBezTo>
                    <a:pt x="427" y="144"/>
                    <a:pt x="427" y="144"/>
                    <a:pt x="427" y="144"/>
                  </a:cubicBezTo>
                  <a:cubicBezTo>
                    <a:pt x="429" y="144"/>
                    <a:pt x="429" y="144"/>
                    <a:pt x="429" y="144"/>
                  </a:cubicBezTo>
                  <a:cubicBezTo>
                    <a:pt x="429" y="144"/>
                    <a:pt x="429" y="144"/>
                    <a:pt x="429" y="144"/>
                  </a:cubicBezTo>
                  <a:cubicBezTo>
                    <a:pt x="428" y="145"/>
                    <a:pt x="427" y="144"/>
                    <a:pt x="425" y="144"/>
                  </a:cubicBezTo>
                  <a:cubicBezTo>
                    <a:pt x="426" y="145"/>
                    <a:pt x="429" y="145"/>
                    <a:pt x="435" y="145"/>
                  </a:cubicBezTo>
                  <a:cubicBezTo>
                    <a:pt x="441" y="145"/>
                    <a:pt x="441" y="145"/>
                    <a:pt x="441" y="145"/>
                  </a:cubicBezTo>
                  <a:cubicBezTo>
                    <a:pt x="441" y="145"/>
                    <a:pt x="441" y="145"/>
                    <a:pt x="441" y="145"/>
                  </a:cubicBezTo>
                  <a:cubicBezTo>
                    <a:pt x="442" y="145"/>
                    <a:pt x="442" y="145"/>
                    <a:pt x="442" y="145"/>
                  </a:cubicBezTo>
                  <a:cubicBezTo>
                    <a:pt x="443" y="145"/>
                    <a:pt x="443" y="145"/>
                    <a:pt x="443" y="145"/>
                  </a:cubicBezTo>
                  <a:cubicBezTo>
                    <a:pt x="443" y="145"/>
                    <a:pt x="443" y="145"/>
                    <a:pt x="444" y="146"/>
                  </a:cubicBezTo>
                  <a:cubicBezTo>
                    <a:pt x="442" y="146"/>
                    <a:pt x="442" y="146"/>
                    <a:pt x="442" y="146"/>
                  </a:cubicBezTo>
                  <a:cubicBezTo>
                    <a:pt x="441" y="146"/>
                    <a:pt x="441" y="146"/>
                    <a:pt x="441" y="146"/>
                  </a:cubicBezTo>
                  <a:cubicBezTo>
                    <a:pt x="441" y="146"/>
                    <a:pt x="441" y="146"/>
                    <a:pt x="441" y="146"/>
                  </a:cubicBezTo>
                  <a:cubicBezTo>
                    <a:pt x="440" y="145"/>
                    <a:pt x="440" y="145"/>
                    <a:pt x="440" y="145"/>
                  </a:cubicBezTo>
                  <a:cubicBezTo>
                    <a:pt x="438" y="146"/>
                    <a:pt x="438" y="146"/>
                    <a:pt x="438" y="146"/>
                  </a:cubicBezTo>
                  <a:cubicBezTo>
                    <a:pt x="437" y="146"/>
                    <a:pt x="437" y="146"/>
                    <a:pt x="437" y="146"/>
                  </a:cubicBezTo>
                  <a:cubicBezTo>
                    <a:pt x="431" y="146"/>
                    <a:pt x="431" y="146"/>
                    <a:pt x="431" y="146"/>
                  </a:cubicBezTo>
                  <a:cubicBezTo>
                    <a:pt x="430" y="146"/>
                    <a:pt x="430" y="146"/>
                    <a:pt x="430" y="146"/>
                  </a:cubicBezTo>
                  <a:cubicBezTo>
                    <a:pt x="428" y="146"/>
                    <a:pt x="428" y="146"/>
                    <a:pt x="428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27" y="146"/>
                    <a:pt x="427" y="145"/>
                    <a:pt x="427" y="146"/>
                  </a:cubicBezTo>
                  <a:cubicBezTo>
                    <a:pt x="428" y="146"/>
                    <a:pt x="428" y="146"/>
                    <a:pt x="428" y="146"/>
                  </a:cubicBezTo>
                  <a:cubicBezTo>
                    <a:pt x="428" y="146"/>
                    <a:pt x="426" y="146"/>
                    <a:pt x="428" y="146"/>
                  </a:cubicBezTo>
                  <a:cubicBezTo>
                    <a:pt x="428" y="146"/>
                    <a:pt x="428" y="146"/>
                    <a:pt x="428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27" y="146"/>
                    <a:pt x="427" y="146"/>
                    <a:pt x="427" y="146"/>
                  </a:cubicBezTo>
                  <a:cubicBezTo>
                    <a:pt x="419" y="146"/>
                    <a:pt x="419" y="146"/>
                    <a:pt x="419" y="146"/>
                  </a:cubicBezTo>
                  <a:cubicBezTo>
                    <a:pt x="415" y="146"/>
                    <a:pt x="411" y="146"/>
                    <a:pt x="408" y="146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395" y="146"/>
                    <a:pt x="395" y="146"/>
                    <a:pt x="395" y="146"/>
                  </a:cubicBezTo>
                  <a:cubicBezTo>
                    <a:pt x="394" y="146"/>
                    <a:pt x="394" y="146"/>
                    <a:pt x="394" y="146"/>
                  </a:cubicBezTo>
                  <a:cubicBezTo>
                    <a:pt x="396" y="146"/>
                    <a:pt x="396" y="146"/>
                    <a:pt x="396" y="146"/>
                  </a:cubicBezTo>
                  <a:cubicBezTo>
                    <a:pt x="400" y="146"/>
                    <a:pt x="400" y="146"/>
                    <a:pt x="400" y="146"/>
                  </a:cubicBezTo>
                  <a:cubicBezTo>
                    <a:pt x="400" y="146"/>
                    <a:pt x="402" y="147"/>
                    <a:pt x="405" y="147"/>
                  </a:cubicBezTo>
                  <a:cubicBezTo>
                    <a:pt x="405" y="147"/>
                    <a:pt x="405" y="147"/>
                    <a:pt x="405" y="147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6" y="147"/>
                    <a:pt x="406" y="147"/>
                    <a:pt x="406" y="147"/>
                  </a:cubicBezTo>
                  <a:cubicBezTo>
                    <a:pt x="408" y="146"/>
                    <a:pt x="408" y="146"/>
                    <a:pt x="408" y="146"/>
                  </a:cubicBezTo>
                  <a:cubicBezTo>
                    <a:pt x="408" y="147"/>
                    <a:pt x="408" y="147"/>
                    <a:pt x="408" y="147"/>
                  </a:cubicBezTo>
                  <a:cubicBezTo>
                    <a:pt x="409" y="147"/>
                    <a:pt x="409" y="147"/>
                    <a:pt x="409" y="147"/>
                  </a:cubicBezTo>
                  <a:cubicBezTo>
                    <a:pt x="408" y="146"/>
                    <a:pt x="408" y="146"/>
                    <a:pt x="408" y="146"/>
                  </a:cubicBezTo>
                  <a:cubicBezTo>
                    <a:pt x="409" y="146"/>
                    <a:pt x="409" y="146"/>
                    <a:pt x="409" y="147"/>
                  </a:cubicBezTo>
                  <a:cubicBezTo>
                    <a:pt x="409" y="147"/>
                    <a:pt x="410" y="147"/>
                    <a:pt x="410" y="147"/>
                  </a:cubicBezTo>
                  <a:cubicBezTo>
                    <a:pt x="410" y="147"/>
                    <a:pt x="410" y="147"/>
                    <a:pt x="410" y="147"/>
                  </a:cubicBezTo>
                  <a:cubicBezTo>
                    <a:pt x="410" y="147"/>
                    <a:pt x="410" y="147"/>
                    <a:pt x="410" y="147"/>
                  </a:cubicBezTo>
                  <a:cubicBezTo>
                    <a:pt x="413" y="147"/>
                    <a:pt x="413" y="147"/>
                    <a:pt x="413" y="147"/>
                  </a:cubicBezTo>
                  <a:cubicBezTo>
                    <a:pt x="413" y="147"/>
                    <a:pt x="413" y="147"/>
                    <a:pt x="413" y="147"/>
                  </a:cubicBezTo>
                  <a:cubicBezTo>
                    <a:pt x="414" y="147"/>
                    <a:pt x="415" y="147"/>
                    <a:pt x="416" y="147"/>
                  </a:cubicBezTo>
                  <a:cubicBezTo>
                    <a:pt x="415" y="147"/>
                    <a:pt x="415" y="147"/>
                    <a:pt x="415" y="147"/>
                  </a:cubicBezTo>
                  <a:cubicBezTo>
                    <a:pt x="416" y="147"/>
                    <a:pt x="416" y="147"/>
                    <a:pt x="416" y="147"/>
                  </a:cubicBezTo>
                  <a:cubicBezTo>
                    <a:pt x="417" y="147"/>
                    <a:pt x="417" y="147"/>
                    <a:pt x="417" y="147"/>
                  </a:cubicBezTo>
                  <a:cubicBezTo>
                    <a:pt x="417" y="148"/>
                    <a:pt x="417" y="148"/>
                    <a:pt x="417" y="148"/>
                  </a:cubicBezTo>
                  <a:cubicBezTo>
                    <a:pt x="418" y="148"/>
                    <a:pt x="418" y="148"/>
                    <a:pt x="418" y="148"/>
                  </a:cubicBezTo>
                  <a:cubicBezTo>
                    <a:pt x="421" y="148"/>
                    <a:pt x="421" y="148"/>
                    <a:pt x="421" y="148"/>
                  </a:cubicBezTo>
                  <a:cubicBezTo>
                    <a:pt x="422" y="148"/>
                    <a:pt x="422" y="148"/>
                    <a:pt x="422" y="148"/>
                  </a:cubicBezTo>
                  <a:cubicBezTo>
                    <a:pt x="423" y="148"/>
                    <a:pt x="423" y="148"/>
                    <a:pt x="423" y="148"/>
                  </a:cubicBezTo>
                  <a:cubicBezTo>
                    <a:pt x="424" y="148"/>
                    <a:pt x="424" y="148"/>
                    <a:pt x="424" y="148"/>
                  </a:cubicBezTo>
                  <a:cubicBezTo>
                    <a:pt x="424" y="148"/>
                    <a:pt x="424" y="148"/>
                    <a:pt x="424" y="148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7" y="148"/>
                    <a:pt x="427" y="148"/>
                    <a:pt x="427" y="148"/>
                  </a:cubicBezTo>
                  <a:cubicBezTo>
                    <a:pt x="427" y="148"/>
                    <a:pt x="427" y="148"/>
                    <a:pt x="427" y="148"/>
                  </a:cubicBezTo>
                  <a:cubicBezTo>
                    <a:pt x="427" y="148"/>
                    <a:pt x="427" y="148"/>
                    <a:pt x="427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32" y="149"/>
                    <a:pt x="432" y="149"/>
                    <a:pt x="432" y="149"/>
                  </a:cubicBezTo>
                  <a:cubicBezTo>
                    <a:pt x="432" y="149"/>
                    <a:pt x="431" y="148"/>
                    <a:pt x="433" y="149"/>
                  </a:cubicBezTo>
                  <a:cubicBezTo>
                    <a:pt x="431" y="149"/>
                    <a:pt x="429" y="149"/>
                    <a:pt x="428" y="149"/>
                  </a:cubicBezTo>
                  <a:cubicBezTo>
                    <a:pt x="427" y="148"/>
                    <a:pt x="427" y="148"/>
                    <a:pt x="427" y="149"/>
                  </a:cubicBezTo>
                  <a:cubicBezTo>
                    <a:pt x="427" y="149"/>
                    <a:pt x="427" y="149"/>
                    <a:pt x="427" y="149"/>
                  </a:cubicBezTo>
                  <a:cubicBezTo>
                    <a:pt x="427" y="149"/>
                    <a:pt x="426" y="149"/>
                    <a:pt x="428" y="149"/>
                  </a:cubicBezTo>
                  <a:cubicBezTo>
                    <a:pt x="428" y="149"/>
                    <a:pt x="428" y="149"/>
                    <a:pt x="428" y="149"/>
                  </a:cubicBezTo>
                  <a:cubicBezTo>
                    <a:pt x="428" y="149"/>
                    <a:pt x="428" y="149"/>
                    <a:pt x="428" y="149"/>
                  </a:cubicBezTo>
                  <a:cubicBezTo>
                    <a:pt x="429" y="149"/>
                    <a:pt x="429" y="149"/>
                    <a:pt x="429" y="149"/>
                  </a:cubicBezTo>
                  <a:cubicBezTo>
                    <a:pt x="429" y="149"/>
                    <a:pt x="429" y="149"/>
                    <a:pt x="429" y="149"/>
                  </a:cubicBezTo>
                  <a:cubicBezTo>
                    <a:pt x="430" y="149"/>
                    <a:pt x="430" y="149"/>
                    <a:pt x="430" y="149"/>
                  </a:cubicBezTo>
                  <a:cubicBezTo>
                    <a:pt x="429" y="149"/>
                    <a:pt x="429" y="149"/>
                    <a:pt x="428" y="149"/>
                  </a:cubicBezTo>
                  <a:cubicBezTo>
                    <a:pt x="427" y="149"/>
                    <a:pt x="427" y="149"/>
                    <a:pt x="427" y="149"/>
                  </a:cubicBezTo>
                  <a:cubicBezTo>
                    <a:pt x="426" y="149"/>
                    <a:pt x="426" y="149"/>
                    <a:pt x="425" y="149"/>
                  </a:cubicBezTo>
                  <a:cubicBezTo>
                    <a:pt x="425" y="150"/>
                    <a:pt x="425" y="150"/>
                    <a:pt x="425" y="150"/>
                  </a:cubicBezTo>
                  <a:cubicBezTo>
                    <a:pt x="430" y="150"/>
                    <a:pt x="430" y="150"/>
                    <a:pt x="430" y="150"/>
                  </a:cubicBezTo>
                  <a:cubicBezTo>
                    <a:pt x="432" y="150"/>
                    <a:pt x="432" y="150"/>
                    <a:pt x="432" y="150"/>
                  </a:cubicBezTo>
                  <a:cubicBezTo>
                    <a:pt x="433" y="151"/>
                    <a:pt x="433" y="151"/>
                    <a:pt x="433" y="151"/>
                  </a:cubicBezTo>
                  <a:cubicBezTo>
                    <a:pt x="434" y="151"/>
                    <a:pt x="435" y="151"/>
                    <a:pt x="436" y="151"/>
                  </a:cubicBezTo>
                  <a:cubicBezTo>
                    <a:pt x="437" y="151"/>
                    <a:pt x="437" y="151"/>
                    <a:pt x="437" y="151"/>
                  </a:cubicBezTo>
                  <a:cubicBezTo>
                    <a:pt x="437" y="151"/>
                    <a:pt x="437" y="151"/>
                    <a:pt x="437" y="151"/>
                  </a:cubicBezTo>
                  <a:cubicBezTo>
                    <a:pt x="438" y="151"/>
                    <a:pt x="438" y="151"/>
                    <a:pt x="438" y="151"/>
                  </a:cubicBezTo>
                  <a:cubicBezTo>
                    <a:pt x="438" y="151"/>
                    <a:pt x="438" y="151"/>
                    <a:pt x="438" y="151"/>
                  </a:cubicBezTo>
                  <a:cubicBezTo>
                    <a:pt x="438" y="151"/>
                    <a:pt x="439" y="151"/>
                    <a:pt x="439" y="151"/>
                  </a:cubicBezTo>
                  <a:cubicBezTo>
                    <a:pt x="439" y="152"/>
                    <a:pt x="439" y="152"/>
                    <a:pt x="439" y="152"/>
                  </a:cubicBezTo>
                  <a:cubicBezTo>
                    <a:pt x="439" y="152"/>
                    <a:pt x="439" y="152"/>
                    <a:pt x="439" y="152"/>
                  </a:cubicBezTo>
                  <a:cubicBezTo>
                    <a:pt x="439" y="152"/>
                    <a:pt x="439" y="152"/>
                    <a:pt x="439" y="152"/>
                  </a:cubicBezTo>
                  <a:cubicBezTo>
                    <a:pt x="436" y="152"/>
                    <a:pt x="436" y="152"/>
                    <a:pt x="436" y="152"/>
                  </a:cubicBezTo>
                  <a:cubicBezTo>
                    <a:pt x="436" y="152"/>
                    <a:pt x="436" y="152"/>
                    <a:pt x="435" y="152"/>
                  </a:cubicBezTo>
                  <a:cubicBezTo>
                    <a:pt x="435" y="152"/>
                    <a:pt x="435" y="152"/>
                    <a:pt x="435" y="152"/>
                  </a:cubicBezTo>
                  <a:cubicBezTo>
                    <a:pt x="435" y="152"/>
                    <a:pt x="435" y="152"/>
                    <a:pt x="435" y="152"/>
                  </a:cubicBezTo>
                  <a:cubicBezTo>
                    <a:pt x="434" y="152"/>
                    <a:pt x="434" y="152"/>
                    <a:pt x="434" y="152"/>
                  </a:cubicBezTo>
                  <a:cubicBezTo>
                    <a:pt x="432" y="152"/>
                    <a:pt x="431" y="151"/>
                    <a:pt x="429" y="152"/>
                  </a:cubicBezTo>
                  <a:cubicBezTo>
                    <a:pt x="437" y="152"/>
                    <a:pt x="437" y="152"/>
                    <a:pt x="437" y="152"/>
                  </a:cubicBezTo>
                  <a:cubicBezTo>
                    <a:pt x="438" y="153"/>
                    <a:pt x="438" y="153"/>
                    <a:pt x="438" y="153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0" y="153"/>
                    <a:pt x="429" y="153"/>
                    <a:pt x="427" y="153"/>
                  </a:cubicBezTo>
                  <a:cubicBezTo>
                    <a:pt x="429" y="153"/>
                    <a:pt x="429" y="153"/>
                    <a:pt x="429" y="153"/>
                  </a:cubicBezTo>
                  <a:cubicBezTo>
                    <a:pt x="434" y="153"/>
                    <a:pt x="434" y="153"/>
                    <a:pt x="434" y="153"/>
                  </a:cubicBezTo>
                  <a:cubicBezTo>
                    <a:pt x="435" y="153"/>
                    <a:pt x="435" y="153"/>
                    <a:pt x="435" y="153"/>
                  </a:cubicBezTo>
                  <a:cubicBezTo>
                    <a:pt x="438" y="154"/>
                    <a:pt x="438" y="154"/>
                    <a:pt x="438" y="154"/>
                  </a:cubicBezTo>
                  <a:cubicBezTo>
                    <a:pt x="442" y="154"/>
                    <a:pt x="442" y="154"/>
                    <a:pt x="442" y="154"/>
                  </a:cubicBezTo>
                  <a:cubicBezTo>
                    <a:pt x="443" y="154"/>
                    <a:pt x="439" y="154"/>
                    <a:pt x="444" y="154"/>
                  </a:cubicBezTo>
                  <a:cubicBezTo>
                    <a:pt x="445" y="154"/>
                    <a:pt x="445" y="154"/>
                    <a:pt x="445" y="154"/>
                  </a:cubicBezTo>
                  <a:cubicBezTo>
                    <a:pt x="446" y="154"/>
                    <a:pt x="446" y="154"/>
                    <a:pt x="446" y="154"/>
                  </a:cubicBezTo>
                  <a:cubicBezTo>
                    <a:pt x="447" y="154"/>
                    <a:pt x="441" y="154"/>
                    <a:pt x="449" y="154"/>
                  </a:cubicBezTo>
                  <a:cubicBezTo>
                    <a:pt x="450" y="155"/>
                    <a:pt x="450" y="155"/>
                    <a:pt x="450" y="155"/>
                  </a:cubicBezTo>
                  <a:cubicBezTo>
                    <a:pt x="450" y="155"/>
                    <a:pt x="447" y="155"/>
                    <a:pt x="451" y="155"/>
                  </a:cubicBezTo>
                  <a:cubicBezTo>
                    <a:pt x="451" y="155"/>
                    <a:pt x="451" y="155"/>
                    <a:pt x="451" y="155"/>
                  </a:cubicBezTo>
                  <a:cubicBezTo>
                    <a:pt x="454" y="155"/>
                    <a:pt x="454" y="155"/>
                    <a:pt x="454" y="155"/>
                  </a:cubicBezTo>
                  <a:cubicBezTo>
                    <a:pt x="457" y="155"/>
                    <a:pt x="457" y="155"/>
                    <a:pt x="457" y="155"/>
                  </a:cubicBezTo>
                  <a:cubicBezTo>
                    <a:pt x="460" y="155"/>
                    <a:pt x="462" y="155"/>
                    <a:pt x="465" y="156"/>
                  </a:cubicBezTo>
                  <a:cubicBezTo>
                    <a:pt x="459" y="155"/>
                    <a:pt x="459" y="155"/>
                    <a:pt x="459" y="155"/>
                  </a:cubicBezTo>
                  <a:cubicBezTo>
                    <a:pt x="459" y="155"/>
                    <a:pt x="459" y="155"/>
                    <a:pt x="459" y="155"/>
                  </a:cubicBezTo>
                  <a:cubicBezTo>
                    <a:pt x="460" y="156"/>
                    <a:pt x="460" y="156"/>
                    <a:pt x="460" y="156"/>
                  </a:cubicBezTo>
                  <a:cubicBezTo>
                    <a:pt x="464" y="156"/>
                    <a:pt x="464" y="156"/>
                    <a:pt x="464" y="156"/>
                  </a:cubicBezTo>
                  <a:cubicBezTo>
                    <a:pt x="467" y="157"/>
                    <a:pt x="467" y="157"/>
                    <a:pt x="467" y="157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7" y="157"/>
                    <a:pt x="477" y="157"/>
                    <a:pt x="477" y="157"/>
                  </a:cubicBezTo>
                  <a:cubicBezTo>
                    <a:pt x="477" y="157"/>
                    <a:pt x="478" y="157"/>
                    <a:pt x="478" y="157"/>
                  </a:cubicBezTo>
                  <a:cubicBezTo>
                    <a:pt x="475" y="157"/>
                    <a:pt x="475" y="157"/>
                    <a:pt x="475" y="157"/>
                  </a:cubicBezTo>
                  <a:cubicBezTo>
                    <a:pt x="473" y="157"/>
                    <a:pt x="473" y="157"/>
                    <a:pt x="473" y="157"/>
                  </a:cubicBezTo>
                  <a:cubicBezTo>
                    <a:pt x="474" y="158"/>
                    <a:pt x="474" y="158"/>
                    <a:pt x="474" y="158"/>
                  </a:cubicBezTo>
                  <a:cubicBezTo>
                    <a:pt x="481" y="158"/>
                    <a:pt x="481" y="158"/>
                    <a:pt x="481" y="158"/>
                  </a:cubicBezTo>
                  <a:cubicBezTo>
                    <a:pt x="485" y="158"/>
                    <a:pt x="485" y="158"/>
                    <a:pt x="485" y="158"/>
                  </a:cubicBezTo>
                  <a:cubicBezTo>
                    <a:pt x="485" y="159"/>
                    <a:pt x="485" y="159"/>
                    <a:pt x="485" y="159"/>
                  </a:cubicBezTo>
                  <a:cubicBezTo>
                    <a:pt x="486" y="159"/>
                    <a:pt x="486" y="159"/>
                    <a:pt x="486" y="159"/>
                  </a:cubicBezTo>
                  <a:cubicBezTo>
                    <a:pt x="486" y="159"/>
                    <a:pt x="486" y="159"/>
                    <a:pt x="486" y="159"/>
                  </a:cubicBezTo>
                  <a:lnTo>
                    <a:pt x="479" y="1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</p:grpSp>
      <p:sp>
        <p:nvSpPr>
          <p:cNvPr id="5" name="矩形 4"/>
          <p:cNvSpPr/>
          <p:nvPr/>
        </p:nvSpPr>
        <p:spPr>
          <a:xfrm>
            <a:off x="3186126" y="4149900"/>
            <a:ext cx="1654149" cy="1446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5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5" dirty="0"/>
          </a:p>
        </p:txBody>
      </p:sp>
      <p:sp>
        <p:nvSpPr>
          <p:cNvPr id="6" name="矩形 5"/>
          <p:cNvSpPr/>
          <p:nvPr/>
        </p:nvSpPr>
        <p:spPr>
          <a:xfrm>
            <a:off x="5535628" y="4149900"/>
            <a:ext cx="1654149" cy="1446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5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5" dirty="0"/>
          </a:p>
        </p:txBody>
      </p:sp>
      <p:sp>
        <p:nvSpPr>
          <p:cNvPr id="7" name="矩形 6"/>
          <p:cNvSpPr/>
          <p:nvPr/>
        </p:nvSpPr>
        <p:spPr>
          <a:xfrm>
            <a:off x="7943342" y="4149900"/>
            <a:ext cx="1654149" cy="1446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5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5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822700" y="1183957"/>
            <a:ext cx="2209800" cy="2207032"/>
            <a:chOff x="2781300" y="992189"/>
            <a:chExt cx="2247900" cy="2245084"/>
          </a:xfrm>
        </p:grpSpPr>
        <p:grpSp>
          <p:nvGrpSpPr>
            <p:cNvPr id="3" name="组合 2"/>
            <p:cNvGrpSpPr/>
            <p:nvPr/>
          </p:nvGrpSpPr>
          <p:grpSpPr>
            <a:xfrm>
              <a:off x="2781300" y="992189"/>
              <a:ext cx="2247900" cy="1083034"/>
              <a:chOff x="2781300" y="992189"/>
              <a:chExt cx="2247900" cy="1083034"/>
            </a:xfrm>
          </p:grpSpPr>
          <p:sp>
            <p:nvSpPr>
              <p:cNvPr id="7" name="Freeform 5"/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8" name="Freeform 5"/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 flipV="1">
              <a:off x="2781300" y="2154239"/>
              <a:ext cx="2247900" cy="1083034"/>
              <a:chOff x="2781300" y="992189"/>
              <a:chExt cx="2247900" cy="1083034"/>
            </a:xfrm>
          </p:grpSpPr>
          <p:sp>
            <p:nvSpPr>
              <p:cNvPr id="5" name="Freeform 5"/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" name="Freeform 5"/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</p:grpSp>
      </p:grpSp>
      <p:grpSp>
        <p:nvGrpSpPr>
          <p:cNvPr id="9" name="组合 8"/>
          <p:cNvGrpSpPr/>
          <p:nvPr/>
        </p:nvGrpSpPr>
        <p:grpSpPr>
          <a:xfrm>
            <a:off x="6667500" y="1183957"/>
            <a:ext cx="2209800" cy="2207032"/>
            <a:chOff x="2781300" y="992189"/>
            <a:chExt cx="2247900" cy="2245084"/>
          </a:xfrm>
        </p:grpSpPr>
        <p:grpSp>
          <p:nvGrpSpPr>
            <p:cNvPr id="10" name="组合 9"/>
            <p:cNvGrpSpPr/>
            <p:nvPr/>
          </p:nvGrpSpPr>
          <p:grpSpPr>
            <a:xfrm>
              <a:off x="2781300" y="992189"/>
              <a:ext cx="2247900" cy="1083034"/>
              <a:chOff x="2781300" y="992189"/>
              <a:chExt cx="2247900" cy="1083034"/>
            </a:xfrm>
          </p:grpSpPr>
          <p:sp>
            <p:nvSpPr>
              <p:cNvPr id="14" name="Freeform 5"/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15" name="Freeform 5"/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</p:grpSp>
        <p:grpSp>
          <p:nvGrpSpPr>
            <p:cNvPr id="11" name="组合 10"/>
            <p:cNvGrpSpPr/>
            <p:nvPr/>
          </p:nvGrpSpPr>
          <p:grpSpPr>
            <a:xfrm flipV="1">
              <a:off x="2781300" y="2154239"/>
              <a:ext cx="2247900" cy="1083034"/>
              <a:chOff x="2781300" y="992189"/>
              <a:chExt cx="2247900" cy="1083034"/>
            </a:xfrm>
          </p:grpSpPr>
          <p:sp>
            <p:nvSpPr>
              <p:cNvPr id="12" name="Freeform 5"/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13" name="Freeform 5"/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</p:grpSp>
      </p:grpSp>
      <p:grpSp>
        <p:nvGrpSpPr>
          <p:cNvPr id="16" name="组合 15"/>
          <p:cNvGrpSpPr/>
          <p:nvPr/>
        </p:nvGrpSpPr>
        <p:grpSpPr>
          <a:xfrm>
            <a:off x="3822700" y="3584257"/>
            <a:ext cx="2209800" cy="2207032"/>
            <a:chOff x="2781300" y="992189"/>
            <a:chExt cx="2247900" cy="2245084"/>
          </a:xfrm>
        </p:grpSpPr>
        <p:grpSp>
          <p:nvGrpSpPr>
            <p:cNvPr id="17" name="组合 16"/>
            <p:cNvGrpSpPr/>
            <p:nvPr/>
          </p:nvGrpSpPr>
          <p:grpSpPr>
            <a:xfrm>
              <a:off x="2781300" y="992189"/>
              <a:ext cx="2247900" cy="1083034"/>
              <a:chOff x="2781300" y="992189"/>
              <a:chExt cx="2247900" cy="1083034"/>
            </a:xfrm>
          </p:grpSpPr>
          <p:sp>
            <p:nvSpPr>
              <p:cNvPr id="21" name="Freeform 5"/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22" name="Freeform 5"/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</p:grpSp>
        <p:grpSp>
          <p:nvGrpSpPr>
            <p:cNvPr id="18" name="组合 17"/>
            <p:cNvGrpSpPr/>
            <p:nvPr/>
          </p:nvGrpSpPr>
          <p:grpSpPr>
            <a:xfrm flipV="1">
              <a:off x="2781300" y="2154239"/>
              <a:ext cx="2247900" cy="1083034"/>
              <a:chOff x="2781300" y="992189"/>
              <a:chExt cx="2247900" cy="1083034"/>
            </a:xfrm>
          </p:grpSpPr>
          <p:sp>
            <p:nvSpPr>
              <p:cNvPr id="19" name="Freeform 5"/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20" name="Freeform 5"/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</p:grpSp>
      </p:grpSp>
      <p:grpSp>
        <p:nvGrpSpPr>
          <p:cNvPr id="23" name="组合 22"/>
          <p:cNvGrpSpPr/>
          <p:nvPr/>
        </p:nvGrpSpPr>
        <p:grpSpPr>
          <a:xfrm>
            <a:off x="6667500" y="3584257"/>
            <a:ext cx="2209800" cy="2207032"/>
            <a:chOff x="2781300" y="992189"/>
            <a:chExt cx="2247900" cy="2245084"/>
          </a:xfrm>
        </p:grpSpPr>
        <p:grpSp>
          <p:nvGrpSpPr>
            <p:cNvPr id="24" name="组合 23"/>
            <p:cNvGrpSpPr/>
            <p:nvPr/>
          </p:nvGrpSpPr>
          <p:grpSpPr>
            <a:xfrm>
              <a:off x="2781300" y="992189"/>
              <a:ext cx="2247900" cy="1083034"/>
              <a:chOff x="2781300" y="992189"/>
              <a:chExt cx="2247900" cy="1083034"/>
            </a:xfrm>
          </p:grpSpPr>
          <p:sp>
            <p:nvSpPr>
              <p:cNvPr id="28" name="Freeform 5"/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29" name="Freeform 5"/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</p:grpSp>
        <p:grpSp>
          <p:nvGrpSpPr>
            <p:cNvPr id="25" name="组合 24"/>
            <p:cNvGrpSpPr/>
            <p:nvPr/>
          </p:nvGrpSpPr>
          <p:grpSpPr>
            <a:xfrm flipV="1">
              <a:off x="2781300" y="2154239"/>
              <a:ext cx="2247900" cy="1083034"/>
              <a:chOff x="2781300" y="992189"/>
              <a:chExt cx="2247900" cy="1083034"/>
            </a:xfrm>
          </p:grpSpPr>
          <p:sp>
            <p:nvSpPr>
              <p:cNvPr id="26" name="Freeform 5"/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27" name="Freeform 5"/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</p:grpSp>
      </p:grpSp>
      <p:sp>
        <p:nvSpPr>
          <p:cNvPr id="30" name="矩形 29"/>
          <p:cNvSpPr/>
          <p:nvPr/>
        </p:nvSpPr>
        <p:spPr>
          <a:xfrm>
            <a:off x="4177625" y="1552570"/>
            <a:ext cx="1593584" cy="1117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335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335" dirty="0">
              <a:solidFill>
                <a:srgbClr val="BB995A"/>
              </a:solidFill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7022425" y="1552569"/>
            <a:ext cx="1593584" cy="1117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335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335" dirty="0">
              <a:solidFill>
                <a:srgbClr val="BB995A"/>
              </a:solidFill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4181271" y="4058994"/>
            <a:ext cx="1593584" cy="1117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335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335" dirty="0">
              <a:solidFill>
                <a:srgbClr val="BB995A"/>
              </a:solidFill>
            </a:endParaRPr>
          </a:p>
        </p:txBody>
      </p:sp>
      <p:sp>
        <p:nvSpPr>
          <p:cNvPr id="33" name="矩形 32"/>
          <p:cNvSpPr/>
          <p:nvPr/>
        </p:nvSpPr>
        <p:spPr>
          <a:xfrm>
            <a:off x="7034451" y="4010666"/>
            <a:ext cx="1593584" cy="1117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335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335" dirty="0">
              <a:solidFill>
                <a:srgbClr val="BB995A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1" grpId="0"/>
      <p:bldP spid="32" grpId="0"/>
      <p:bldP spid="3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/>
        </p:nvSpPr>
        <p:spPr bwMode="auto">
          <a:xfrm>
            <a:off x="2312248" y="3153553"/>
            <a:ext cx="2163232" cy="1004917"/>
          </a:xfrm>
          <a:custGeom>
            <a:avLst/>
            <a:gdLst>
              <a:gd name="T0" fmla="*/ 82 w 1600"/>
              <a:gd name="T1" fmla="*/ 409 h 741"/>
              <a:gd name="T2" fmla="*/ 199 w 1600"/>
              <a:gd name="T3" fmla="*/ 511 h 741"/>
              <a:gd name="T4" fmla="*/ 351 w 1600"/>
              <a:gd name="T5" fmla="*/ 595 h 741"/>
              <a:gd name="T6" fmla="*/ 593 w 1600"/>
              <a:gd name="T7" fmla="*/ 669 h 741"/>
              <a:gd name="T8" fmla="*/ 501 w 1600"/>
              <a:gd name="T9" fmla="*/ 547 h 741"/>
              <a:gd name="T10" fmla="*/ 57 w 1600"/>
              <a:gd name="T11" fmla="*/ 660 h 741"/>
              <a:gd name="T12" fmla="*/ 121 w 1600"/>
              <a:gd name="T13" fmla="*/ 254 h 741"/>
              <a:gd name="T14" fmla="*/ 40 w 1600"/>
              <a:gd name="T15" fmla="*/ 182 h 741"/>
              <a:gd name="T16" fmla="*/ 77 w 1600"/>
              <a:gd name="T17" fmla="*/ 83 h 741"/>
              <a:gd name="T18" fmla="*/ 67 w 1600"/>
              <a:gd name="T19" fmla="*/ 151 h 741"/>
              <a:gd name="T20" fmla="*/ 166 w 1600"/>
              <a:gd name="T21" fmla="*/ 188 h 741"/>
              <a:gd name="T22" fmla="*/ 115 w 1600"/>
              <a:gd name="T23" fmla="*/ 512 h 741"/>
              <a:gd name="T24" fmla="*/ 133 w 1600"/>
              <a:gd name="T25" fmla="*/ 448 h 741"/>
              <a:gd name="T26" fmla="*/ 116 w 1600"/>
              <a:gd name="T27" fmla="*/ 406 h 741"/>
              <a:gd name="T28" fmla="*/ 123 w 1600"/>
              <a:gd name="T29" fmla="*/ 16 h 741"/>
              <a:gd name="T30" fmla="*/ 1491 w 1600"/>
              <a:gd name="T31" fmla="*/ 256 h 741"/>
              <a:gd name="T32" fmla="*/ 1588 w 1600"/>
              <a:gd name="T33" fmla="*/ 414 h 741"/>
              <a:gd name="T34" fmla="*/ 1577 w 1600"/>
              <a:gd name="T35" fmla="*/ 706 h 741"/>
              <a:gd name="T36" fmla="*/ 1222 w 1600"/>
              <a:gd name="T37" fmla="*/ 704 h 741"/>
              <a:gd name="T38" fmla="*/ 1076 w 1600"/>
              <a:gd name="T39" fmla="*/ 665 h 741"/>
              <a:gd name="T40" fmla="*/ 1142 w 1600"/>
              <a:gd name="T41" fmla="*/ 513 h 741"/>
              <a:gd name="T42" fmla="*/ 1316 w 1600"/>
              <a:gd name="T43" fmla="*/ 624 h 741"/>
              <a:gd name="T44" fmla="*/ 933 w 1600"/>
              <a:gd name="T45" fmla="*/ 603 h 741"/>
              <a:gd name="T46" fmla="*/ 1032 w 1600"/>
              <a:gd name="T47" fmla="*/ 605 h 741"/>
              <a:gd name="T48" fmla="*/ 1130 w 1600"/>
              <a:gd name="T49" fmla="*/ 556 h 741"/>
              <a:gd name="T50" fmla="*/ 1422 w 1600"/>
              <a:gd name="T51" fmla="*/ 574 h 741"/>
              <a:gd name="T52" fmla="*/ 1346 w 1600"/>
              <a:gd name="T53" fmla="*/ 575 h 741"/>
              <a:gd name="T54" fmla="*/ 1275 w 1600"/>
              <a:gd name="T55" fmla="*/ 637 h 741"/>
              <a:gd name="T56" fmla="*/ 1404 w 1600"/>
              <a:gd name="T57" fmla="*/ 613 h 741"/>
              <a:gd name="T58" fmla="*/ 1469 w 1600"/>
              <a:gd name="T59" fmla="*/ 549 h 741"/>
              <a:gd name="T60" fmla="*/ 1505 w 1600"/>
              <a:gd name="T61" fmla="*/ 421 h 741"/>
              <a:gd name="T62" fmla="*/ 1479 w 1600"/>
              <a:gd name="T63" fmla="*/ 47 h 741"/>
              <a:gd name="T64" fmla="*/ 1537 w 1600"/>
              <a:gd name="T65" fmla="*/ 390 h 741"/>
              <a:gd name="T66" fmla="*/ 1455 w 1600"/>
              <a:gd name="T67" fmla="*/ 438 h 741"/>
              <a:gd name="T68" fmla="*/ 1437 w 1600"/>
              <a:gd name="T69" fmla="*/ 504 h 741"/>
              <a:gd name="T70" fmla="*/ 1514 w 1600"/>
              <a:gd name="T71" fmla="*/ 323 h 741"/>
              <a:gd name="T72" fmla="*/ 1547 w 1600"/>
              <a:gd name="T73" fmla="*/ 236 h 741"/>
              <a:gd name="T74" fmla="*/ 1556 w 1600"/>
              <a:gd name="T75" fmla="*/ 145 h 741"/>
              <a:gd name="T76" fmla="*/ 230 w 1600"/>
              <a:gd name="T77" fmla="*/ 442 h 741"/>
              <a:gd name="T78" fmla="*/ 323 w 1600"/>
              <a:gd name="T79" fmla="*/ 390 h 741"/>
              <a:gd name="T80" fmla="*/ 292 w 1600"/>
              <a:gd name="T81" fmla="*/ 402 h 741"/>
              <a:gd name="T82" fmla="*/ 1336 w 1600"/>
              <a:gd name="T83" fmla="*/ 413 h 741"/>
              <a:gd name="T84" fmla="*/ 1384 w 1600"/>
              <a:gd name="T85" fmla="*/ 431 h 741"/>
              <a:gd name="T86" fmla="*/ 1305 w 1600"/>
              <a:gd name="T87" fmla="*/ 429 h 741"/>
              <a:gd name="T88" fmla="*/ 319 w 1600"/>
              <a:gd name="T89" fmla="*/ 498 h 741"/>
              <a:gd name="T90" fmla="*/ 275 w 1600"/>
              <a:gd name="T91" fmla="*/ 506 h 741"/>
              <a:gd name="T92" fmla="*/ 61 w 1600"/>
              <a:gd name="T93" fmla="*/ 624 h 741"/>
              <a:gd name="T94" fmla="*/ 115 w 1600"/>
              <a:gd name="T95" fmla="*/ 618 h 741"/>
              <a:gd name="T96" fmla="*/ 158 w 1600"/>
              <a:gd name="T97" fmla="*/ 552 h 741"/>
              <a:gd name="T98" fmla="*/ 78 w 1600"/>
              <a:gd name="T99" fmla="*/ 578 h 741"/>
              <a:gd name="T100" fmla="*/ 316 w 1600"/>
              <a:gd name="T101" fmla="*/ 636 h 741"/>
              <a:gd name="T102" fmla="*/ 222 w 1600"/>
              <a:gd name="T103" fmla="*/ 565 h 741"/>
              <a:gd name="T104" fmla="*/ 199 w 1600"/>
              <a:gd name="T105" fmla="*/ 560 h 741"/>
              <a:gd name="T106" fmla="*/ 531 w 1600"/>
              <a:gd name="T107" fmla="*/ 586 h 741"/>
              <a:gd name="T108" fmla="*/ 556 w 1600"/>
              <a:gd name="T109" fmla="*/ 654 h 741"/>
              <a:gd name="T110" fmla="*/ 627 w 1600"/>
              <a:gd name="T111" fmla="*/ 638 h 741"/>
              <a:gd name="T112" fmla="*/ 1373 w 1600"/>
              <a:gd name="T113" fmla="*/ 533 h 741"/>
              <a:gd name="T114" fmla="*/ 1537 w 1600"/>
              <a:gd name="T115" fmla="*/ 524 h 741"/>
              <a:gd name="T116" fmla="*/ 1502 w 1600"/>
              <a:gd name="T117" fmla="*/ 620 h 741"/>
              <a:gd name="T118" fmla="*/ 1392 w 1600"/>
              <a:gd name="T119" fmla="*/ 679 h 741"/>
              <a:gd name="T120" fmla="*/ 1561 w 1600"/>
              <a:gd name="T121" fmla="*/ 576 h 741"/>
              <a:gd name="T122" fmla="*/ 828 w 1600"/>
              <a:gd name="T123" fmla="*/ 614 h 741"/>
              <a:gd name="T124" fmla="*/ 27 w 1600"/>
              <a:gd name="T125" fmla="*/ 647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0" h="741">
                <a:moveTo>
                  <a:pt x="140" y="13"/>
                </a:moveTo>
                <a:cubicBezTo>
                  <a:pt x="123" y="32"/>
                  <a:pt x="131" y="56"/>
                  <a:pt x="134" y="78"/>
                </a:cubicBezTo>
                <a:cubicBezTo>
                  <a:pt x="160" y="112"/>
                  <a:pt x="207" y="122"/>
                  <a:pt x="223" y="165"/>
                </a:cubicBezTo>
                <a:cubicBezTo>
                  <a:pt x="233" y="183"/>
                  <a:pt x="235" y="202"/>
                  <a:pt x="235" y="222"/>
                </a:cubicBezTo>
                <a:cubicBezTo>
                  <a:pt x="232" y="235"/>
                  <a:pt x="229" y="247"/>
                  <a:pt x="221" y="258"/>
                </a:cubicBezTo>
                <a:cubicBezTo>
                  <a:pt x="202" y="282"/>
                  <a:pt x="177" y="300"/>
                  <a:pt x="152" y="316"/>
                </a:cubicBezTo>
                <a:cubicBezTo>
                  <a:pt x="133" y="325"/>
                  <a:pt x="110" y="322"/>
                  <a:pt x="94" y="342"/>
                </a:cubicBezTo>
                <a:cubicBezTo>
                  <a:pt x="76" y="354"/>
                  <a:pt x="69" y="375"/>
                  <a:pt x="73" y="397"/>
                </a:cubicBezTo>
                <a:cubicBezTo>
                  <a:pt x="74" y="402"/>
                  <a:pt x="78" y="408"/>
                  <a:pt x="82" y="409"/>
                </a:cubicBezTo>
                <a:cubicBezTo>
                  <a:pt x="93" y="410"/>
                  <a:pt x="106" y="409"/>
                  <a:pt x="108" y="397"/>
                </a:cubicBezTo>
                <a:cubicBezTo>
                  <a:pt x="107" y="390"/>
                  <a:pt x="104" y="382"/>
                  <a:pt x="98" y="378"/>
                </a:cubicBezTo>
                <a:cubicBezTo>
                  <a:pt x="96" y="372"/>
                  <a:pt x="99" y="366"/>
                  <a:pt x="102" y="360"/>
                </a:cubicBezTo>
                <a:cubicBezTo>
                  <a:pt x="108" y="353"/>
                  <a:pt x="118" y="355"/>
                  <a:pt x="127" y="354"/>
                </a:cubicBezTo>
                <a:cubicBezTo>
                  <a:pt x="139" y="353"/>
                  <a:pt x="146" y="366"/>
                  <a:pt x="156" y="370"/>
                </a:cubicBezTo>
                <a:cubicBezTo>
                  <a:pt x="194" y="361"/>
                  <a:pt x="234" y="372"/>
                  <a:pt x="255" y="404"/>
                </a:cubicBezTo>
                <a:cubicBezTo>
                  <a:pt x="248" y="436"/>
                  <a:pt x="234" y="471"/>
                  <a:pt x="200" y="481"/>
                </a:cubicBezTo>
                <a:cubicBezTo>
                  <a:pt x="196" y="481"/>
                  <a:pt x="190" y="479"/>
                  <a:pt x="188" y="485"/>
                </a:cubicBezTo>
                <a:cubicBezTo>
                  <a:pt x="193" y="493"/>
                  <a:pt x="185" y="511"/>
                  <a:pt x="199" y="511"/>
                </a:cubicBezTo>
                <a:cubicBezTo>
                  <a:pt x="207" y="511"/>
                  <a:pt x="212" y="518"/>
                  <a:pt x="220" y="516"/>
                </a:cubicBezTo>
                <a:cubicBezTo>
                  <a:pt x="224" y="505"/>
                  <a:pt x="232" y="495"/>
                  <a:pt x="236" y="484"/>
                </a:cubicBezTo>
                <a:cubicBezTo>
                  <a:pt x="253" y="460"/>
                  <a:pt x="280" y="451"/>
                  <a:pt x="309" y="454"/>
                </a:cubicBezTo>
                <a:cubicBezTo>
                  <a:pt x="330" y="479"/>
                  <a:pt x="336" y="517"/>
                  <a:pt x="327" y="547"/>
                </a:cubicBezTo>
                <a:cubicBezTo>
                  <a:pt x="326" y="555"/>
                  <a:pt x="332" y="559"/>
                  <a:pt x="334" y="565"/>
                </a:cubicBezTo>
                <a:cubicBezTo>
                  <a:pt x="336" y="575"/>
                  <a:pt x="334" y="586"/>
                  <a:pt x="329" y="594"/>
                </a:cubicBezTo>
                <a:cubicBezTo>
                  <a:pt x="315" y="606"/>
                  <a:pt x="296" y="582"/>
                  <a:pt x="284" y="603"/>
                </a:cubicBezTo>
                <a:cubicBezTo>
                  <a:pt x="282" y="611"/>
                  <a:pt x="288" y="620"/>
                  <a:pt x="295" y="623"/>
                </a:cubicBezTo>
                <a:cubicBezTo>
                  <a:pt x="319" y="633"/>
                  <a:pt x="337" y="611"/>
                  <a:pt x="351" y="595"/>
                </a:cubicBezTo>
                <a:cubicBezTo>
                  <a:pt x="371" y="549"/>
                  <a:pt x="416" y="511"/>
                  <a:pt x="462" y="492"/>
                </a:cubicBezTo>
                <a:cubicBezTo>
                  <a:pt x="474" y="486"/>
                  <a:pt x="486" y="489"/>
                  <a:pt x="500" y="486"/>
                </a:cubicBezTo>
                <a:cubicBezTo>
                  <a:pt x="553" y="494"/>
                  <a:pt x="600" y="530"/>
                  <a:pt x="630" y="576"/>
                </a:cubicBezTo>
                <a:cubicBezTo>
                  <a:pt x="639" y="585"/>
                  <a:pt x="654" y="589"/>
                  <a:pt x="667" y="584"/>
                </a:cubicBezTo>
                <a:cubicBezTo>
                  <a:pt x="672" y="581"/>
                  <a:pt x="679" y="573"/>
                  <a:pt x="687" y="577"/>
                </a:cubicBezTo>
                <a:cubicBezTo>
                  <a:pt x="699" y="596"/>
                  <a:pt x="693" y="625"/>
                  <a:pt x="681" y="641"/>
                </a:cubicBezTo>
                <a:cubicBezTo>
                  <a:pt x="675" y="652"/>
                  <a:pt x="663" y="654"/>
                  <a:pt x="652" y="657"/>
                </a:cubicBezTo>
                <a:cubicBezTo>
                  <a:pt x="630" y="656"/>
                  <a:pt x="630" y="656"/>
                  <a:pt x="630" y="656"/>
                </a:cubicBezTo>
                <a:cubicBezTo>
                  <a:pt x="619" y="663"/>
                  <a:pt x="607" y="671"/>
                  <a:pt x="593" y="669"/>
                </a:cubicBezTo>
                <a:cubicBezTo>
                  <a:pt x="584" y="670"/>
                  <a:pt x="579" y="655"/>
                  <a:pt x="568" y="661"/>
                </a:cubicBezTo>
                <a:cubicBezTo>
                  <a:pt x="564" y="673"/>
                  <a:pt x="553" y="678"/>
                  <a:pt x="542" y="682"/>
                </a:cubicBezTo>
                <a:cubicBezTo>
                  <a:pt x="523" y="686"/>
                  <a:pt x="510" y="673"/>
                  <a:pt x="495" y="666"/>
                </a:cubicBezTo>
                <a:cubicBezTo>
                  <a:pt x="484" y="667"/>
                  <a:pt x="476" y="664"/>
                  <a:pt x="468" y="659"/>
                </a:cubicBezTo>
                <a:cubicBezTo>
                  <a:pt x="458" y="648"/>
                  <a:pt x="449" y="636"/>
                  <a:pt x="450" y="621"/>
                </a:cubicBezTo>
                <a:cubicBezTo>
                  <a:pt x="449" y="600"/>
                  <a:pt x="469" y="588"/>
                  <a:pt x="483" y="580"/>
                </a:cubicBezTo>
                <a:cubicBezTo>
                  <a:pt x="496" y="577"/>
                  <a:pt x="493" y="599"/>
                  <a:pt x="507" y="594"/>
                </a:cubicBezTo>
                <a:cubicBezTo>
                  <a:pt x="513" y="594"/>
                  <a:pt x="518" y="589"/>
                  <a:pt x="520" y="583"/>
                </a:cubicBezTo>
                <a:cubicBezTo>
                  <a:pt x="522" y="567"/>
                  <a:pt x="515" y="553"/>
                  <a:pt x="501" y="547"/>
                </a:cubicBezTo>
                <a:cubicBezTo>
                  <a:pt x="486" y="540"/>
                  <a:pt x="475" y="553"/>
                  <a:pt x="463" y="556"/>
                </a:cubicBezTo>
                <a:cubicBezTo>
                  <a:pt x="428" y="589"/>
                  <a:pt x="420" y="634"/>
                  <a:pt x="378" y="660"/>
                </a:cubicBezTo>
                <a:cubicBezTo>
                  <a:pt x="342" y="691"/>
                  <a:pt x="283" y="690"/>
                  <a:pt x="239" y="674"/>
                </a:cubicBezTo>
                <a:cubicBezTo>
                  <a:pt x="229" y="672"/>
                  <a:pt x="225" y="658"/>
                  <a:pt x="214" y="661"/>
                </a:cubicBezTo>
                <a:cubicBezTo>
                  <a:pt x="209" y="677"/>
                  <a:pt x="197" y="692"/>
                  <a:pt x="180" y="695"/>
                </a:cubicBezTo>
                <a:cubicBezTo>
                  <a:pt x="176" y="693"/>
                  <a:pt x="176" y="689"/>
                  <a:pt x="176" y="685"/>
                </a:cubicBezTo>
                <a:cubicBezTo>
                  <a:pt x="166" y="678"/>
                  <a:pt x="157" y="667"/>
                  <a:pt x="143" y="675"/>
                </a:cubicBezTo>
                <a:cubicBezTo>
                  <a:pt x="125" y="683"/>
                  <a:pt x="103" y="688"/>
                  <a:pt x="83" y="682"/>
                </a:cubicBezTo>
                <a:cubicBezTo>
                  <a:pt x="74" y="676"/>
                  <a:pt x="64" y="670"/>
                  <a:pt x="57" y="660"/>
                </a:cubicBezTo>
                <a:cubicBezTo>
                  <a:pt x="46" y="660"/>
                  <a:pt x="34" y="665"/>
                  <a:pt x="23" y="659"/>
                </a:cubicBezTo>
                <a:cubicBezTo>
                  <a:pt x="13" y="648"/>
                  <a:pt x="14" y="634"/>
                  <a:pt x="20" y="621"/>
                </a:cubicBezTo>
                <a:cubicBezTo>
                  <a:pt x="15" y="610"/>
                  <a:pt x="5" y="601"/>
                  <a:pt x="6" y="589"/>
                </a:cubicBezTo>
                <a:cubicBezTo>
                  <a:pt x="3" y="562"/>
                  <a:pt x="27" y="545"/>
                  <a:pt x="23" y="519"/>
                </a:cubicBezTo>
                <a:cubicBezTo>
                  <a:pt x="20" y="512"/>
                  <a:pt x="11" y="508"/>
                  <a:pt x="4" y="507"/>
                </a:cubicBezTo>
                <a:cubicBezTo>
                  <a:pt x="0" y="493"/>
                  <a:pt x="12" y="485"/>
                  <a:pt x="21" y="480"/>
                </a:cubicBezTo>
                <a:cubicBezTo>
                  <a:pt x="27" y="477"/>
                  <a:pt x="38" y="477"/>
                  <a:pt x="38" y="470"/>
                </a:cubicBezTo>
                <a:cubicBezTo>
                  <a:pt x="16" y="416"/>
                  <a:pt x="11" y="345"/>
                  <a:pt x="50" y="299"/>
                </a:cubicBezTo>
                <a:cubicBezTo>
                  <a:pt x="70" y="276"/>
                  <a:pt x="97" y="269"/>
                  <a:pt x="121" y="254"/>
                </a:cubicBezTo>
                <a:cubicBezTo>
                  <a:pt x="138" y="248"/>
                  <a:pt x="160" y="236"/>
                  <a:pt x="162" y="215"/>
                </a:cubicBezTo>
                <a:cubicBezTo>
                  <a:pt x="162" y="206"/>
                  <a:pt x="158" y="199"/>
                  <a:pt x="153" y="192"/>
                </a:cubicBezTo>
                <a:cubicBezTo>
                  <a:pt x="147" y="186"/>
                  <a:pt x="139" y="187"/>
                  <a:pt x="132" y="184"/>
                </a:cubicBezTo>
                <a:cubicBezTo>
                  <a:pt x="126" y="186"/>
                  <a:pt x="124" y="192"/>
                  <a:pt x="127" y="197"/>
                </a:cubicBezTo>
                <a:cubicBezTo>
                  <a:pt x="132" y="201"/>
                  <a:pt x="132" y="208"/>
                  <a:pt x="134" y="214"/>
                </a:cubicBezTo>
                <a:cubicBezTo>
                  <a:pt x="127" y="232"/>
                  <a:pt x="113" y="245"/>
                  <a:pt x="95" y="253"/>
                </a:cubicBezTo>
                <a:cubicBezTo>
                  <a:pt x="82" y="252"/>
                  <a:pt x="73" y="252"/>
                  <a:pt x="64" y="244"/>
                </a:cubicBezTo>
                <a:cubicBezTo>
                  <a:pt x="59" y="233"/>
                  <a:pt x="45" y="219"/>
                  <a:pt x="55" y="206"/>
                </a:cubicBezTo>
                <a:cubicBezTo>
                  <a:pt x="58" y="195"/>
                  <a:pt x="44" y="189"/>
                  <a:pt x="40" y="182"/>
                </a:cubicBezTo>
                <a:cubicBezTo>
                  <a:pt x="34" y="163"/>
                  <a:pt x="31" y="141"/>
                  <a:pt x="44" y="124"/>
                </a:cubicBezTo>
                <a:cubicBezTo>
                  <a:pt x="45" y="108"/>
                  <a:pt x="48" y="88"/>
                  <a:pt x="65" y="78"/>
                </a:cubicBezTo>
                <a:cubicBezTo>
                  <a:pt x="60" y="55"/>
                  <a:pt x="61" y="32"/>
                  <a:pt x="78" y="15"/>
                </a:cubicBezTo>
                <a:cubicBezTo>
                  <a:pt x="89" y="0"/>
                  <a:pt x="109" y="0"/>
                  <a:pt x="124" y="3"/>
                </a:cubicBezTo>
                <a:cubicBezTo>
                  <a:pt x="129" y="7"/>
                  <a:pt x="137" y="8"/>
                  <a:pt x="140" y="13"/>
                </a:cubicBezTo>
                <a:close/>
                <a:moveTo>
                  <a:pt x="123" y="16"/>
                </a:moveTo>
                <a:cubicBezTo>
                  <a:pt x="119" y="11"/>
                  <a:pt x="113" y="10"/>
                  <a:pt x="106" y="10"/>
                </a:cubicBezTo>
                <a:cubicBezTo>
                  <a:pt x="95" y="11"/>
                  <a:pt x="87" y="20"/>
                  <a:pt x="79" y="26"/>
                </a:cubicBezTo>
                <a:cubicBezTo>
                  <a:pt x="64" y="42"/>
                  <a:pt x="73" y="65"/>
                  <a:pt x="77" y="83"/>
                </a:cubicBezTo>
                <a:cubicBezTo>
                  <a:pt x="76" y="89"/>
                  <a:pt x="70" y="90"/>
                  <a:pt x="66" y="92"/>
                </a:cubicBezTo>
                <a:cubicBezTo>
                  <a:pt x="59" y="99"/>
                  <a:pt x="56" y="107"/>
                  <a:pt x="56" y="116"/>
                </a:cubicBezTo>
                <a:cubicBezTo>
                  <a:pt x="56" y="125"/>
                  <a:pt x="63" y="133"/>
                  <a:pt x="71" y="139"/>
                </a:cubicBezTo>
                <a:cubicBezTo>
                  <a:pt x="79" y="141"/>
                  <a:pt x="89" y="145"/>
                  <a:pt x="97" y="138"/>
                </a:cubicBezTo>
                <a:cubicBezTo>
                  <a:pt x="102" y="131"/>
                  <a:pt x="91" y="127"/>
                  <a:pt x="92" y="121"/>
                </a:cubicBezTo>
                <a:cubicBezTo>
                  <a:pt x="93" y="117"/>
                  <a:pt x="98" y="115"/>
                  <a:pt x="102" y="116"/>
                </a:cubicBezTo>
                <a:cubicBezTo>
                  <a:pt x="109" y="118"/>
                  <a:pt x="111" y="125"/>
                  <a:pt x="112" y="131"/>
                </a:cubicBezTo>
                <a:cubicBezTo>
                  <a:pt x="111" y="140"/>
                  <a:pt x="104" y="147"/>
                  <a:pt x="97" y="151"/>
                </a:cubicBezTo>
                <a:cubicBezTo>
                  <a:pt x="86" y="155"/>
                  <a:pt x="76" y="153"/>
                  <a:pt x="67" y="151"/>
                </a:cubicBezTo>
                <a:cubicBezTo>
                  <a:pt x="61" y="149"/>
                  <a:pt x="57" y="140"/>
                  <a:pt x="49" y="142"/>
                </a:cubicBezTo>
                <a:cubicBezTo>
                  <a:pt x="43" y="144"/>
                  <a:pt x="44" y="154"/>
                  <a:pt x="44" y="159"/>
                </a:cubicBezTo>
                <a:cubicBezTo>
                  <a:pt x="43" y="174"/>
                  <a:pt x="54" y="187"/>
                  <a:pt x="68" y="194"/>
                </a:cubicBezTo>
                <a:cubicBezTo>
                  <a:pt x="65" y="202"/>
                  <a:pt x="60" y="213"/>
                  <a:pt x="64" y="224"/>
                </a:cubicBezTo>
                <a:cubicBezTo>
                  <a:pt x="68" y="230"/>
                  <a:pt x="71" y="240"/>
                  <a:pt x="80" y="241"/>
                </a:cubicBezTo>
                <a:cubicBezTo>
                  <a:pt x="95" y="243"/>
                  <a:pt x="109" y="236"/>
                  <a:pt x="118" y="223"/>
                </a:cubicBezTo>
                <a:cubicBezTo>
                  <a:pt x="137" y="210"/>
                  <a:pt x="105" y="205"/>
                  <a:pt x="114" y="191"/>
                </a:cubicBezTo>
                <a:cubicBezTo>
                  <a:pt x="116" y="181"/>
                  <a:pt x="125" y="175"/>
                  <a:pt x="133" y="172"/>
                </a:cubicBezTo>
                <a:cubicBezTo>
                  <a:pt x="145" y="173"/>
                  <a:pt x="161" y="173"/>
                  <a:pt x="166" y="188"/>
                </a:cubicBezTo>
                <a:cubicBezTo>
                  <a:pt x="175" y="202"/>
                  <a:pt x="172" y="217"/>
                  <a:pt x="169" y="234"/>
                </a:cubicBezTo>
                <a:cubicBezTo>
                  <a:pt x="161" y="246"/>
                  <a:pt x="148" y="255"/>
                  <a:pt x="134" y="260"/>
                </a:cubicBezTo>
                <a:cubicBezTo>
                  <a:pt x="125" y="269"/>
                  <a:pt x="113" y="268"/>
                  <a:pt x="104" y="276"/>
                </a:cubicBezTo>
                <a:cubicBezTo>
                  <a:pt x="69" y="291"/>
                  <a:pt x="31" y="323"/>
                  <a:pt x="33" y="367"/>
                </a:cubicBezTo>
                <a:cubicBezTo>
                  <a:pt x="35" y="371"/>
                  <a:pt x="27" y="374"/>
                  <a:pt x="32" y="378"/>
                </a:cubicBezTo>
                <a:cubicBezTo>
                  <a:pt x="29" y="406"/>
                  <a:pt x="36" y="433"/>
                  <a:pt x="44" y="457"/>
                </a:cubicBezTo>
                <a:cubicBezTo>
                  <a:pt x="51" y="478"/>
                  <a:pt x="75" y="477"/>
                  <a:pt x="88" y="492"/>
                </a:cubicBezTo>
                <a:cubicBezTo>
                  <a:pt x="98" y="502"/>
                  <a:pt x="101" y="516"/>
                  <a:pt x="108" y="525"/>
                </a:cubicBezTo>
                <a:cubicBezTo>
                  <a:pt x="112" y="522"/>
                  <a:pt x="110" y="516"/>
                  <a:pt x="115" y="512"/>
                </a:cubicBezTo>
                <a:cubicBezTo>
                  <a:pt x="120" y="507"/>
                  <a:pt x="127" y="500"/>
                  <a:pt x="137" y="501"/>
                </a:cubicBezTo>
                <a:cubicBezTo>
                  <a:pt x="148" y="502"/>
                  <a:pt x="153" y="513"/>
                  <a:pt x="157" y="519"/>
                </a:cubicBezTo>
                <a:cubicBezTo>
                  <a:pt x="167" y="517"/>
                  <a:pt x="176" y="508"/>
                  <a:pt x="178" y="498"/>
                </a:cubicBezTo>
                <a:cubicBezTo>
                  <a:pt x="177" y="492"/>
                  <a:pt x="173" y="486"/>
                  <a:pt x="168" y="481"/>
                </a:cubicBezTo>
                <a:cubicBezTo>
                  <a:pt x="166" y="476"/>
                  <a:pt x="168" y="469"/>
                  <a:pt x="174" y="465"/>
                </a:cubicBezTo>
                <a:cubicBezTo>
                  <a:pt x="175" y="457"/>
                  <a:pt x="175" y="447"/>
                  <a:pt x="169" y="441"/>
                </a:cubicBezTo>
                <a:cubicBezTo>
                  <a:pt x="159" y="435"/>
                  <a:pt x="147" y="429"/>
                  <a:pt x="134" y="432"/>
                </a:cubicBezTo>
                <a:cubicBezTo>
                  <a:pt x="130" y="436"/>
                  <a:pt x="122" y="438"/>
                  <a:pt x="123" y="445"/>
                </a:cubicBezTo>
                <a:cubicBezTo>
                  <a:pt x="126" y="449"/>
                  <a:pt x="130" y="447"/>
                  <a:pt x="133" y="448"/>
                </a:cubicBezTo>
                <a:cubicBezTo>
                  <a:pt x="137" y="449"/>
                  <a:pt x="138" y="454"/>
                  <a:pt x="137" y="457"/>
                </a:cubicBezTo>
                <a:cubicBezTo>
                  <a:pt x="134" y="463"/>
                  <a:pt x="128" y="466"/>
                  <a:pt x="122" y="464"/>
                </a:cubicBezTo>
                <a:cubicBezTo>
                  <a:pt x="118" y="462"/>
                  <a:pt x="113" y="459"/>
                  <a:pt x="113" y="454"/>
                </a:cubicBezTo>
                <a:cubicBezTo>
                  <a:pt x="112" y="442"/>
                  <a:pt x="116" y="431"/>
                  <a:pt x="125" y="423"/>
                </a:cubicBezTo>
                <a:cubicBezTo>
                  <a:pt x="133" y="417"/>
                  <a:pt x="148" y="422"/>
                  <a:pt x="149" y="408"/>
                </a:cubicBezTo>
                <a:cubicBezTo>
                  <a:pt x="153" y="394"/>
                  <a:pt x="146" y="377"/>
                  <a:pt x="134" y="367"/>
                </a:cubicBezTo>
                <a:cubicBezTo>
                  <a:pt x="126" y="361"/>
                  <a:pt x="117" y="364"/>
                  <a:pt x="108" y="367"/>
                </a:cubicBezTo>
                <a:cubicBezTo>
                  <a:pt x="104" y="374"/>
                  <a:pt x="109" y="379"/>
                  <a:pt x="115" y="384"/>
                </a:cubicBezTo>
                <a:cubicBezTo>
                  <a:pt x="118" y="390"/>
                  <a:pt x="118" y="399"/>
                  <a:pt x="116" y="406"/>
                </a:cubicBezTo>
                <a:cubicBezTo>
                  <a:pt x="112" y="416"/>
                  <a:pt x="101" y="418"/>
                  <a:pt x="93" y="422"/>
                </a:cubicBezTo>
                <a:cubicBezTo>
                  <a:pt x="85" y="424"/>
                  <a:pt x="78" y="420"/>
                  <a:pt x="72" y="416"/>
                </a:cubicBezTo>
                <a:cubicBezTo>
                  <a:pt x="60" y="397"/>
                  <a:pt x="59" y="373"/>
                  <a:pt x="70" y="353"/>
                </a:cubicBezTo>
                <a:cubicBezTo>
                  <a:pt x="84" y="340"/>
                  <a:pt x="96" y="323"/>
                  <a:pt x="115" y="317"/>
                </a:cubicBezTo>
                <a:cubicBezTo>
                  <a:pt x="148" y="311"/>
                  <a:pt x="174" y="286"/>
                  <a:pt x="198" y="264"/>
                </a:cubicBezTo>
                <a:cubicBezTo>
                  <a:pt x="203" y="262"/>
                  <a:pt x="200" y="254"/>
                  <a:pt x="207" y="254"/>
                </a:cubicBezTo>
                <a:cubicBezTo>
                  <a:pt x="219" y="238"/>
                  <a:pt x="227" y="216"/>
                  <a:pt x="222" y="195"/>
                </a:cubicBezTo>
                <a:cubicBezTo>
                  <a:pt x="218" y="145"/>
                  <a:pt x="163" y="121"/>
                  <a:pt x="132" y="92"/>
                </a:cubicBezTo>
                <a:cubicBezTo>
                  <a:pt x="117" y="71"/>
                  <a:pt x="119" y="42"/>
                  <a:pt x="123" y="16"/>
                </a:cubicBezTo>
                <a:close/>
                <a:moveTo>
                  <a:pt x="1533" y="66"/>
                </a:moveTo>
                <a:cubicBezTo>
                  <a:pt x="1540" y="76"/>
                  <a:pt x="1534" y="90"/>
                  <a:pt x="1544" y="97"/>
                </a:cubicBezTo>
                <a:cubicBezTo>
                  <a:pt x="1557" y="102"/>
                  <a:pt x="1568" y="116"/>
                  <a:pt x="1569" y="130"/>
                </a:cubicBezTo>
                <a:cubicBezTo>
                  <a:pt x="1569" y="140"/>
                  <a:pt x="1563" y="150"/>
                  <a:pt x="1563" y="159"/>
                </a:cubicBezTo>
                <a:cubicBezTo>
                  <a:pt x="1570" y="162"/>
                  <a:pt x="1575" y="168"/>
                  <a:pt x="1580" y="174"/>
                </a:cubicBezTo>
                <a:cubicBezTo>
                  <a:pt x="1584" y="195"/>
                  <a:pt x="1577" y="216"/>
                  <a:pt x="1559" y="229"/>
                </a:cubicBezTo>
                <a:cubicBezTo>
                  <a:pt x="1556" y="243"/>
                  <a:pt x="1557" y="261"/>
                  <a:pt x="1542" y="271"/>
                </a:cubicBezTo>
                <a:cubicBezTo>
                  <a:pt x="1534" y="277"/>
                  <a:pt x="1519" y="278"/>
                  <a:pt x="1509" y="275"/>
                </a:cubicBezTo>
                <a:cubicBezTo>
                  <a:pt x="1501" y="272"/>
                  <a:pt x="1498" y="263"/>
                  <a:pt x="1491" y="256"/>
                </a:cubicBezTo>
                <a:cubicBezTo>
                  <a:pt x="1486" y="240"/>
                  <a:pt x="1509" y="245"/>
                  <a:pt x="1511" y="231"/>
                </a:cubicBezTo>
                <a:cubicBezTo>
                  <a:pt x="1510" y="224"/>
                  <a:pt x="1512" y="214"/>
                  <a:pt x="1504" y="209"/>
                </a:cubicBezTo>
                <a:cubicBezTo>
                  <a:pt x="1502" y="207"/>
                  <a:pt x="1499" y="208"/>
                  <a:pt x="1499" y="203"/>
                </a:cubicBezTo>
                <a:cubicBezTo>
                  <a:pt x="1487" y="196"/>
                  <a:pt x="1472" y="200"/>
                  <a:pt x="1462" y="206"/>
                </a:cubicBezTo>
                <a:cubicBezTo>
                  <a:pt x="1455" y="212"/>
                  <a:pt x="1445" y="217"/>
                  <a:pt x="1443" y="226"/>
                </a:cubicBezTo>
                <a:cubicBezTo>
                  <a:pt x="1437" y="250"/>
                  <a:pt x="1448" y="277"/>
                  <a:pt x="1466" y="289"/>
                </a:cubicBezTo>
                <a:cubicBezTo>
                  <a:pt x="1494" y="315"/>
                  <a:pt x="1536" y="310"/>
                  <a:pt x="1560" y="341"/>
                </a:cubicBezTo>
                <a:cubicBezTo>
                  <a:pt x="1581" y="353"/>
                  <a:pt x="1583" y="377"/>
                  <a:pt x="1587" y="398"/>
                </a:cubicBezTo>
                <a:cubicBezTo>
                  <a:pt x="1585" y="402"/>
                  <a:pt x="1589" y="408"/>
                  <a:pt x="1588" y="414"/>
                </a:cubicBezTo>
                <a:cubicBezTo>
                  <a:pt x="1590" y="445"/>
                  <a:pt x="1583" y="477"/>
                  <a:pt x="1565" y="502"/>
                </a:cubicBezTo>
                <a:cubicBezTo>
                  <a:pt x="1568" y="507"/>
                  <a:pt x="1568" y="507"/>
                  <a:pt x="1568" y="507"/>
                </a:cubicBezTo>
                <a:cubicBezTo>
                  <a:pt x="1581" y="512"/>
                  <a:pt x="1594" y="518"/>
                  <a:pt x="1600" y="533"/>
                </a:cubicBezTo>
                <a:cubicBezTo>
                  <a:pt x="1599" y="538"/>
                  <a:pt x="1597" y="543"/>
                  <a:pt x="1592" y="546"/>
                </a:cubicBezTo>
                <a:cubicBezTo>
                  <a:pt x="1582" y="546"/>
                  <a:pt x="1574" y="553"/>
                  <a:pt x="1571" y="562"/>
                </a:cubicBezTo>
                <a:cubicBezTo>
                  <a:pt x="1571" y="578"/>
                  <a:pt x="1575" y="592"/>
                  <a:pt x="1583" y="603"/>
                </a:cubicBezTo>
                <a:cubicBezTo>
                  <a:pt x="1591" y="622"/>
                  <a:pt x="1586" y="644"/>
                  <a:pt x="1573" y="657"/>
                </a:cubicBezTo>
                <a:cubicBezTo>
                  <a:pt x="1577" y="665"/>
                  <a:pt x="1586" y="668"/>
                  <a:pt x="1588" y="676"/>
                </a:cubicBezTo>
                <a:cubicBezTo>
                  <a:pt x="1585" y="687"/>
                  <a:pt x="1590" y="701"/>
                  <a:pt x="1577" y="706"/>
                </a:cubicBezTo>
                <a:cubicBezTo>
                  <a:pt x="1569" y="709"/>
                  <a:pt x="1559" y="713"/>
                  <a:pt x="1550" y="707"/>
                </a:cubicBezTo>
                <a:cubicBezTo>
                  <a:pt x="1545" y="704"/>
                  <a:pt x="1543" y="697"/>
                  <a:pt x="1538" y="698"/>
                </a:cubicBezTo>
                <a:cubicBezTo>
                  <a:pt x="1528" y="709"/>
                  <a:pt x="1516" y="722"/>
                  <a:pt x="1501" y="722"/>
                </a:cubicBezTo>
                <a:cubicBezTo>
                  <a:pt x="1482" y="719"/>
                  <a:pt x="1463" y="716"/>
                  <a:pt x="1452" y="701"/>
                </a:cubicBezTo>
                <a:cubicBezTo>
                  <a:pt x="1442" y="698"/>
                  <a:pt x="1427" y="698"/>
                  <a:pt x="1419" y="706"/>
                </a:cubicBezTo>
                <a:cubicBezTo>
                  <a:pt x="1408" y="712"/>
                  <a:pt x="1415" y="738"/>
                  <a:pt x="1396" y="724"/>
                </a:cubicBezTo>
                <a:cubicBezTo>
                  <a:pt x="1384" y="709"/>
                  <a:pt x="1384" y="709"/>
                  <a:pt x="1384" y="709"/>
                </a:cubicBezTo>
                <a:cubicBezTo>
                  <a:pt x="1354" y="728"/>
                  <a:pt x="1312" y="741"/>
                  <a:pt x="1276" y="727"/>
                </a:cubicBezTo>
                <a:cubicBezTo>
                  <a:pt x="1256" y="725"/>
                  <a:pt x="1239" y="714"/>
                  <a:pt x="1222" y="704"/>
                </a:cubicBezTo>
                <a:cubicBezTo>
                  <a:pt x="1172" y="678"/>
                  <a:pt x="1158" y="622"/>
                  <a:pt x="1136" y="578"/>
                </a:cubicBezTo>
                <a:cubicBezTo>
                  <a:pt x="1130" y="570"/>
                  <a:pt x="1122" y="563"/>
                  <a:pt x="1112" y="561"/>
                </a:cubicBezTo>
                <a:cubicBezTo>
                  <a:pt x="1107" y="559"/>
                  <a:pt x="1101" y="562"/>
                  <a:pt x="1095" y="564"/>
                </a:cubicBezTo>
                <a:cubicBezTo>
                  <a:pt x="1089" y="571"/>
                  <a:pt x="1086" y="581"/>
                  <a:pt x="1090" y="590"/>
                </a:cubicBezTo>
                <a:cubicBezTo>
                  <a:pt x="1092" y="599"/>
                  <a:pt x="1102" y="602"/>
                  <a:pt x="1109" y="606"/>
                </a:cubicBezTo>
                <a:cubicBezTo>
                  <a:pt x="1122" y="611"/>
                  <a:pt x="1122" y="594"/>
                  <a:pt x="1134" y="598"/>
                </a:cubicBezTo>
                <a:cubicBezTo>
                  <a:pt x="1145" y="607"/>
                  <a:pt x="1146" y="622"/>
                  <a:pt x="1145" y="633"/>
                </a:cubicBezTo>
                <a:cubicBezTo>
                  <a:pt x="1141" y="649"/>
                  <a:pt x="1122" y="650"/>
                  <a:pt x="1108" y="655"/>
                </a:cubicBezTo>
                <a:cubicBezTo>
                  <a:pt x="1100" y="664"/>
                  <a:pt x="1088" y="669"/>
                  <a:pt x="1076" y="665"/>
                </a:cubicBezTo>
                <a:cubicBezTo>
                  <a:pt x="1066" y="651"/>
                  <a:pt x="1057" y="671"/>
                  <a:pt x="1047" y="674"/>
                </a:cubicBezTo>
                <a:cubicBezTo>
                  <a:pt x="1032" y="676"/>
                  <a:pt x="1016" y="677"/>
                  <a:pt x="1003" y="670"/>
                </a:cubicBezTo>
                <a:cubicBezTo>
                  <a:pt x="995" y="665"/>
                  <a:pt x="993" y="650"/>
                  <a:pt x="982" y="654"/>
                </a:cubicBezTo>
                <a:cubicBezTo>
                  <a:pt x="973" y="663"/>
                  <a:pt x="957" y="656"/>
                  <a:pt x="948" y="656"/>
                </a:cubicBezTo>
                <a:cubicBezTo>
                  <a:pt x="930" y="643"/>
                  <a:pt x="927" y="621"/>
                  <a:pt x="922" y="602"/>
                </a:cubicBezTo>
                <a:cubicBezTo>
                  <a:pt x="922" y="596"/>
                  <a:pt x="925" y="584"/>
                  <a:pt x="936" y="590"/>
                </a:cubicBezTo>
                <a:cubicBezTo>
                  <a:pt x="949" y="598"/>
                  <a:pt x="971" y="595"/>
                  <a:pt x="986" y="589"/>
                </a:cubicBezTo>
                <a:cubicBezTo>
                  <a:pt x="1013" y="569"/>
                  <a:pt x="1021" y="531"/>
                  <a:pt x="1053" y="517"/>
                </a:cubicBezTo>
                <a:cubicBezTo>
                  <a:pt x="1078" y="500"/>
                  <a:pt x="1114" y="500"/>
                  <a:pt x="1142" y="513"/>
                </a:cubicBezTo>
                <a:cubicBezTo>
                  <a:pt x="1162" y="521"/>
                  <a:pt x="1182" y="541"/>
                  <a:pt x="1190" y="562"/>
                </a:cubicBezTo>
                <a:cubicBezTo>
                  <a:pt x="1210" y="592"/>
                  <a:pt x="1219" y="629"/>
                  <a:pt x="1252" y="651"/>
                </a:cubicBezTo>
                <a:cubicBezTo>
                  <a:pt x="1275" y="667"/>
                  <a:pt x="1305" y="676"/>
                  <a:pt x="1335" y="670"/>
                </a:cubicBezTo>
                <a:cubicBezTo>
                  <a:pt x="1344" y="667"/>
                  <a:pt x="1350" y="659"/>
                  <a:pt x="1352" y="650"/>
                </a:cubicBezTo>
                <a:cubicBezTo>
                  <a:pt x="1353" y="641"/>
                  <a:pt x="1347" y="634"/>
                  <a:pt x="1341" y="629"/>
                </a:cubicBezTo>
                <a:cubicBezTo>
                  <a:pt x="1337" y="627"/>
                  <a:pt x="1330" y="624"/>
                  <a:pt x="1328" y="631"/>
                </a:cubicBezTo>
                <a:cubicBezTo>
                  <a:pt x="1322" y="635"/>
                  <a:pt x="1327" y="644"/>
                  <a:pt x="1318" y="646"/>
                </a:cubicBezTo>
                <a:cubicBezTo>
                  <a:pt x="1313" y="645"/>
                  <a:pt x="1313" y="645"/>
                  <a:pt x="1313" y="645"/>
                </a:cubicBezTo>
                <a:cubicBezTo>
                  <a:pt x="1310" y="637"/>
                  <a:pt x="1315" y="631"/>
                  <a:pt x="1316" y="624"/>
                </a:cubicBezTo>
                <a:cubicBezTo>
                  <a:pt x="1322" y="616"/>
                  <a:pt x="1332" y="615"/>
                  <a:pt x="1340" y="618"/>
                </a:cubicBezTo>
                <a:cubicBezTo>
                  <a:pt x="1350" y="624"/>
                  <a:pt x="1363" y="635"/>
                  <a:pt x="1363" y="648"/>
                </a:cubicBezTo>
                <a:cubicBezTo>
                  <a:pt x="1359" y="661"/>
                  <a:pt x="1353" y="673"/>
                  <a:pt x="1341" y="678"/>
                </a:cubicBezTo>
                <a:cubicBezTo>
                  <a:pt x="1304" y="693"/>
                  <a:pt x="1265" y="676"/>
                  <a:pt x="1236" y="653"/>
                </a:cubicBezTo>
                <a:cubicBezTo>
                  <a:pt x="1209" y="622"/>
                  <a:pt x="1193" y="589"/>
                  <a:pt x="1175" y="554"/>
                </a:cubicBezTo>
                <a:cubicBezTo>
                  <a:pt x="1155" y="524"/>
                  <a:pt x="1119" y="513"/>
                  <a:pt x="1085" y="516"/>
                </a:cubicBezTo>
                <a:cubicBezTo>
                  <a:pt x="1067" y="521"/>
                  <a:pt x="1051" y="529"/>
                  <a:pt x="1036" y="542"/>
                </a:cubicBezTo>
                <a:cubicBezTo>
                  <a:pt x="1017" y="570"/>
                  <a:pt x="998" y="608"/>
                  <a:pt x="958" y="607"/>
                </a:cubicBezTo>
                <a:cubicBezTo>
                  <a:pt x="948" y="607"/>
                  <a:pt x="943" y="599"/>
                  <a:pt x="933" y="603"/>
                </a:cubicBezTo>
                <a:cubicBezTo>
                  <a:pt x="929" y="617"/>
                  <a:pt x="937" y="629"/>
                  <a:pt x="944" y="639"/>
                </a:cubicBezTo>
                <a:cubicBezTo>
                  <a:pt x="957" y="654"/>
                  <a:pt x="976" y="643"/>
                  <a:pt x="989" y="637"/>
                </a:cubicBezTo>
                <a:cubicBezTo>
                  <a:pt x="998" y="646"/>
                  <a:pt x="1004" y="661"/>
                  <a:pt x="1018" y="665"/>
                </a:cubicBezTo>
                <a:cubicBezTo>
                  <a:pt x="1030" y="669"/>
                  <a:pt x="1043" y="664"/>
                  <a:pt x="1053" y="656"/>
                </a:cubicBezTo>
                <a:cubicBezTo>
                  <a:pt x="1062" y="648"/>
                  <a:pt x="1058" y="637"/>
                  <a:pt x="1054" y="628"/>
                </a:cubicBezTo>
                <a:cubicBezTo>
                  <a:pt x="1052" y="624"/>
                  <a:pt x="1047" y="618"/>
                  <a:pt x="1041" y="619"/>
                </a:cubicBezTo>
                <a:cubicBezTo>
                  <a:pt x="1037" y="623"/>
                  <a:pt x="1039" y="632"/>
                  <a:pt x="1032" y="633"/>
                </a:cubicBezTo>
                <a:cubicBezTo>
                  <a:pt x="1023" y="634"/>
                  <a:pt x="1025" y="623"/>
                  <a:pt x="1019" y="619"/>
                </a:cubicBezTo>
                <a:cubicBezTo>
                  <a:pt x="1020" y="612"/>
                  <a:pt x="1027" y="608"/>
                  <a:pt x="1032" y="605"/>
                </a:cubicBezTo>
                <a:cubicBezTo>
                  <a:pt x="1047" y="604"/>
                  <a:pt x="1060" y="616"/>
                  <a:pt x="1066" y="630"/>
                </a:cubicBezTo>
                <a:cubicBezTo>
                  <a:pt x="1069" y="638"/>
                  <a:pt x="1066" y="652"/>
                  <a:pt x="1079" y="654"/>
                </a:cubicBezTo>
                <a:cubicBezTo>
                  <a:pt x="1089" y="657"/>
                  <a:pt x="1100" y="651"/>
                  <a:pt x="1106" y="642"/>
                </a:cubicBezTo>
                <a:cubicBezTo>
                  <a:pt x="1115" y="641"/>
                  <a:pt x="1127" y="643"/>
                  <a:pt x="1132" y="634"/>
                </a:cubicBezTo>
                <a:cubicBezTo>
                  <a:pt x="1135" y="629"/>
                  <a:pt x="1137" y="621"/>
                  <a:pt x="1133" y="615"/>
                </a:cubicBezTo>
                <a:cubicBezTo>
                  <a:pt x="1125" y="606"/>
                  <a:pt x="1118" y="618"/>
                  <a:pt x="1108" y="616"/>
                </a:cubicBezTo>
                <a:cubicBezTo>
                  <a:pt x="1097" y="611"/>
                  <a:pt x="1081" y="608"/>
                  <a:pt x="1079" y="593"/>
                </a:cubicBezTo>
                <a:cubicBezTo>
                  <a:pt x="1074" y="579"/>
                  <a:pt x="1079" y="565"/>
                  <a:pt x="1089" y="556"/>
                </a:cubicBezTo>
                <a:cubicBezTo>
                  <a:pt x="1101" y="549"/>
                  <a:pt x="1119" y="548"/>
                  <a:pt x="1130" y="556"/>
                </a:cubicBezTo>
                <a:cubicBezTo>
                  <a:pt x="1160" y="579"/>
                  <a:pt x="1159" y="617"/>
                  <a:pt x="1180" y="645"/>
                </a:cubicBezTo>
                <a:cubicBezTo>
                  <a:pt x="1206" y="690"/>
                  <a:pt x="1255" y="715"/>
                  <a:pt x="1305" y="721"/>
                </a:cubicBezTo>
                <a:cubicBezTo>
                  <a:pt x="1331" y="721"/>
                  <a:pt x="1359" y="715"/>
                  <a:pt x="1381" y="699"/>
                </a:cubicBezTo>
                <a:cubicBezTo>
                  <a:pt x="1386" y="692"/>
                  <a:pt x="1382" y="680"/>
                  <a:pt x="1385" y="672"/>
                </a:cubicBezTo>
                <a:cubicBezTo>
                  <a:pt x="1391" y="661"/>
                  <a:pt x="1402" y="647"/>
                  <a:pt x="1417" y="646"/>
                </a:cubicBezTo>
                <a:cubicBezTo>
                  <a:pt x="1420" y="645"/>
                  <a:pt x="1423" y="640"/>
                  <a:pt x="1421" y="636"/>
                </a:cubicBezTo>
                <a:cubicBezTo>
                  <a:pt x="1409" y="628"/>
                  <a:pt x="1390" y="621"/>
                  <a:pt x="1389" y="604"/>
                </a:cubicBezTo>
                <a:cubicBezTo>
                  <a:pt x="1388" y="595"/>
                  <a:pt x="1393" y="585"/>
                  <a:pt x="1402" y="580"/>
                </a:cubicBezTo>
                <a:cubicBezTo>
                  <a:pt x="1408" y="575"/>
                  <a:pt x="1417" y="581"/>
                  <a:pt x="1422" y="574"/>
                </a:cubicBezTo>
                <a:cubicBezTo>
                  <a:pt x="1420" y="566"/>
                  <a:pt x="1416" y="557"/>
                  <a:pt x="1408" y="554"/>
                </a:cubicBezTo>
                <a:cubicBezTo>
                  <a:pt x="1400" y="551"/>
                  <a:pt x="1391" y="545"/>
                  <a:pt x="1384" y="552"/>
                </a:cubicBezTo>
                <a:cubicBezTo>
                  <a:pt x="1382" y="555"/>
                  <a:pt x="1379" y="559"/>
                  <a:pt x="1375" y="559"/>
                </a:cubicBezTo>
                <a:cubicBezTo>
                  <a:pt x="1368" y="557"/>
                  <a:pt x="1365" y="551"/>
                  <a:pt x="1359" y="548"/>
                </a:cubicBezTo>
                <a:cubicBezTo>
                  <a:pt x="1348" y="547"/>
                  <a:pt x="1335" y="541"/>
                  <a:pt x="1326" y="551"/>
                </a:cubicBezTo>
                <a:cubicBezTo>
                  <a:pt x="1322" y="557"/>
                  <a:pt x="1316" y="564"/>
                  <a:pt x="1320" y="572"/>
                </a:cubicBezTo>
                <a:cubicBezTo>
                  <a:pt x="1324" y="580"/>
                  <a:pt x="1328" y="588"/>
                  <a:pt x="1337" y="590"/>
                </a:cubicBezTo>
                <a:cubicBezTo>
                  <a:pt x="1340" y="590"/>
                  <a:pt x="1344" y="589"/>
                  <a:pt x="1345" y="586"/>
                </a:cubicBezTo>
                <a:cubicBezTo>
                  <a:pt x="1345" y="582"/>
                  <a:pt x="1343" y="578"/>
                  <a:pt x="1346" y="575"/>
                </a:cubicBezTo>
                <a:cubicBezTo>
                  <a:pt x="1349" y="572"/>
                  <a:pt x="1353" y="574"/>
                  <a:pt x="1356" y="577"/>
                </a:cubicBezTo>
                <a:cubicBezTo>
                  <a:pt x="1358" y="582"/>
                  <a:pt x="1360" y="589"/>
                  <a:pt x="1355" y="593"/>
                </a:cubicBezTo>
                <a:cubicBezTo>
                  <a:pt x="1348" y="600"/>
                  <a:pt x="1338" y="602"/>
                  <a:pt x="1329" y="599"/>
                </a:cubicBezTo>
                <a:cubicBezTo>
                  <a:pt x="1315" y="590"/>
                  <a:pt x="1315" y="590"/>
                  <a:pt x="1315" y="590"/>
                </a:cubicBezTo>
                <a:cubicBezTo>
                  <a:pt x="1303" y="593"/>
                  <a:pt x="1288" y="596"/>
                  <a:pt x="1283" y="609"/>
                </a:cubicBezTo>
                <a:cubicBezTo>
                  <a:pt x="1279" y="619"/>
                  <a:pt x="1284" y="629"/>
                  <a:pt x="1288" y="638"/>
                </a:cubicBezTo>
                <a:cubicBezTo>
                  <a:pt x="1296" y="643"/>
                  <a:pt x="1303" y="648"/>
                  <a:pt x="1311" y="649"/>
                </a:cubicBezTo>
                <a:cubicBezTo>
                  <a:pt x="1314" y="653"/>
                  <a:pt x="1310" y="657"/>
                  <a:pt x="1306" y="657"/>
                </a:cubicBezTo>
                <a:cubicBezTo>
                  <a:pt x="1294" y="655"/>
                  <a:pt x="1280" y="650"/>
                  <a:pt x="1275" y="637"/>
                </a:cubicBezTo>
                <a:cubicBezTo>
                  <a:pt x="1267" y="627"/>
                  <a:pt x="1271" y="611"/>
                  <a:pt x="1276" y="600"/>
                </a:cubicBezTo>
                <a:cubicBezTo>
                  <a:pt x="1302" y="585"/>
                  <a:pt x="1272" y="559"/>
                  <a:pt x="1283" y="539"/>
                </a:cubicBezTo>
                <a:cubicBezTo>
                  <a:pt x="1287" y="521"/>
                  <a:pt x="1298" y="506"/>
                  <a:pt x="1310" y="491"/>
                </a:cubicBezTo>
                <a:cubicBezTo>
                  <a:pt x="1320" y="481"/>
                  <a:pt x="1331" y="491"/>
                  <a:pt x="1342" y="492"/>
                </a:cubicBezTo>
                <a:cubicBezTo>
                  <a:pt x="1361" y="503"/>
                  <a:pt x="1379" y="521"/>
                  <a:pt x="1392" y="539"/>
                </a:cubicBezTo>
                <a:cubicBezTo>
                  <a:pt x="1416" y="545"/>
                  <a:pt x="1416" y="545"/>
                  <a:pt x="1416" y="545"/>
                </a:cubicBezTo>
                <a:cubicBezTo>
                  <a:pt x="1425" y="556"/>
                  <a:pt x="1436" y="573"/>
                  <a:pt x="1427" y="589"/>
                </a:cubicBezTo>
                <a:cubicBezTo>
                  <a:pt x="1420" y="591"/>
                  <a:pt x="1408" y="582"/>
                  <a:pt x="1402" y="593"/>
                </a:cubicBezTo>
                <a:cubicBezTo>
                  <a:pt x="1398" y="598"/>
                  <a:pt x="1398" y="607"/>
                  <a:pt x="1404" y="613"/>
                </a:cubicBezTo>
                <a:cubicBezTo>
                  <a:pt x="1411" y="619"/>
                  <a:pt x="1419" y="626"/>
                  <a:pt x="1426" y="624"/>
                </a:cubicBezTo>
                <a:cubicBezTo>
                  <a:pt x="1430" y="613"/>
                  <a:pt x="1440" y="607"/>
                  <a:pt x="1450" y="603"/>
                </a:cubicBezTo>
                <a:cubicBezTo>
                  <a:pt x="1460" y="598"/>
                  <a:pt x="1470" y="609"/>
                  <a:pt x="1477" y="601"/>
                </a:cubicBezTo>
                <a:cubicBezTo>
                  <a:pt x="1473" y="587"/>
                  <a:pt x="1473" y="565"/>
                  <a:pt x="1488" y="555"/>
                </a:cubicBezTo>
                <a:cubicBezTo>
                  <a:pt x="1493" y="547"/>
                  <a:pt x="1503" y="552"/>
                  <a:pt x="1511" y="549"/>
                </a:cubicBezTo>
                <a:cubicBezTo>
                  <a:pt x="1515" y="541"/>
                  <a:pt x="1520" y="532"/>
                  <a:pt x="1521" y="523"/>
                </a:cubicBezTo>
                <a:cubicBezTo>
                  <a:pt x="1507" y="516"/>
                  <a:pt x="1495" y="502"/>
                  <a:pt x="1478" y="509"/>
                </a:cubicBezTo>
                <a:cubicBezTo>
                  <a:pt x="1471" y="514"/>
                  <a:pt x="1467" y="521"/>
                  <a:pt x="1466" y="530"/>
                </a:cubicBezTo>
                <a:cubicBezTo>
                  <a:pt x="1466" y="537"/>
                  <a:pt x="1475" y="543"/>
                  <a:pt x="1469" y="549"/>
                </a:cubicBezTo>
                <a:cubicBezTo>
                  <a:pt x="1464" y="555"/>
                  <a:pt x="1457" y="554"/>
                  <a:pt x="1451" y="557"/>
                </a:cubicBezTo>
                <a:cubicBezTo>
                  <a:pt x="1441" y="558"/>
                  <a:pt x="1435" y="553"/>
                  <a:pt x="1428" y="549"/>
                </a:cubicBezTo>
                <a:cubicBezTo>
                  <a:pt x="1421" y="537"/>
                  <a:pt x="1413" y="521"/>
                  <a:pt x="1422" y="507"/>
                </a:cubicBezTo>
                <a:cubicBezTo>
                  <a:pt x="1417" y="489"/>
                  <a:pt x="1397" y="488"/>
                  <a:pt x="1389" y="473"/>
                </a:cubicBezTo>
                <a:cubicBezTo>
                  <a:pt x="1379" y="457"/>
                  <a:pt x="1375" y="439"/>
                  <a:pt x="1373" y="420"/>
                </a:cubicBezTo>
                <a:cubicBezTo>
                  <a:pt x="1384" y="404"/>
                  <a:pt x="1400" y="395"/>
                  <a:pt x="1419" y="394"/>
                </a:cubicBezTo>
                <a:cubicBezTo>
                  <a:pt x="1438" y="390"/>
                  <a:pt x="1455" y="410"/>
                  <a:pt x="1471" y="395"/>
                </a:cubicBezTo>
                <a:cubicBezTo>
                  <a:pt x="1484" y="392"/>
                  <a:pt x="1495" y="399"/>
                  <a:pt x="1504" y="407"/>
                </a:cubicBezTo>
                <a:cubicBezTo>
                  <a:pt x="1510" y="410"/>
                  <a:pt x="1511" y="418"/>
                  <a:pt x="1505" y="421"/>
                </a:cubicBezTo>
                <a:cubicBezTo>
                  <a:pt x="1499" y="426"/>
                  <a:pt x="1502" y="435"/>
                  <a:pt x="1503" y="440"/>
                </a:cubicBezTo>
                <a:cubicBezTo>
                  <a:pt x="1508" y="450"/>
                  <a:pt x="1519" y="456"/>
                  <a:pt x="1530" y="455"/>
                </a:cubicBezTo>
                <a:cubicBezTo>
                  <a:pt x="1537" y="452"/>
                  <a:pt x="1542" y="443"/>
                  <a:pt x="1544" y="436"/>
                </a:cubicBezTo>
                <a:cubicBezTo>
                  <a:pt x="1541" y="387"/>
                  <a:pt x="1487" y="370"/>
                  <a:pt x="1453" y="347"/>
                </a:cubicBezTo>
                <a:cubicBezTo>
                  <a:pt x="1413" y="325"/>
                  <a:pt x="1392" y="284"/>
                  <a:pt x="1390" y="240"/>
                </a:cubicBezTo>
                <a:cubicBezTo>
                  <a:pt x="1389" y="198"/>
                  <a:pt x="1407" y="153"/>
                  <a:pt x="1443" y="129"/>
                </a:cubicBezTo>
                <a:cubicBezTo>
                  <a:pt x="1462" y="114"/>
                  <a:pt x="1493" y="98"/>
                  <a:pt x="1485" y="71"/>
                </a:cubicBezTo>
                <a:cubicBezTo>
                  <a:pt x="1482" y="65"/>
                  <a:pt x="1477" y="57"/>
                  <a:pt x="1469" y="57"/>
                </a:cubicBezTo>
                <a:cubicBezTo>
                  <a:pt x="1465" y="50"/>
                  <a:pt x="1476" y="50"/>
                  <a:pt x="1479" y="47"/>
                </a:cubicBezTo>
                <a:cubicBezTo>
                  <a:pt x="1493" y="44"/>
                  <a:pt x="1509" y="38"/>
                  <a:pt x="1520" y="51"/>
                </a:cubicBezTo>
                <a:cubicBezTo>
                  <a:pt x="1533" y="66"/>
                  <a:pt x="1533" y="66"/>
                  <a:pt x="1533" y="66"/>
                </a:cubicBezTo>
                <a:close/>
                <a:moveTo>
                  <a:pt x="1525" y="74"/>
                </a:moveTo>
                <a:cubicBezTo>
                  <a:pt x="1521" y="66"/>
                  <a:pt x="1514" y="59"/>
                  <a:pt x="1506" y="55"/>
                </a:cubicBezTo>
                <a:cubicBezTo>
                  <a:pt x="1501" y="53"/>
                  <a:pt x="1489" y="47"/>
                  <a:pt x="1487" y="56"/>
                </a:cubicBezTo>
                <a:cubicBezTo>
                  <a:pt x="1498" y="67"/>
                  <a:pt x="1498" y="81"/>
                  <a:pt x="1494" y="94"/>
                </a:cubicBezTo>
                <a:cubicBezTo>
                  <a:pt x="1472" y="130"/>
                  <a:pt x="1429" y="143"/>
                  <a:pt x="1413" y="180"/>
                </a:cubicBezTo>
                <a:cubicBezTo>
                  <a:pt x="1394" y="212"/>
                  <a:pt x="1397" y="259"/>
                  <a:pt x="1413" y="291"/>
                </a:cubicBezTo>
                <a:cubicBezTo>
                  <a:pt x="1440" y="341"/>
                  <a:pt x="1500" y="352"/>
                  <a:pt x="1537" y="390"/>
                </a:cubicBezTo>
                <a:cubicBezTo>
                  <a:pt x="1545" y="403"/>
                  <a:pt x="1552" y="417"/>
                  <a:pt x="1555" y="433"/>
                </a:cubicBezTo>
                <a:cubicBezTo>
                  <a:pt x="1555" y="440"/>
                  <a:pt x="1548" y="445"/>
                  <a:pt x="1548" y="452"/>
                </a:cubicBezTo>
                <a:cubicBezTo>
                  <a:pt x="1542" y="461"/>
                  <a:pt x="1531" y="467"/>
                  <a:pt x="1519" y="467"/>
                </a:cubicBezTo>
                <a:cubicBezTo>
                  <a:pt x="1508" y="463"/>
                  <a:pt x="1498" y="457"/>
                  <a:pt x="1493" y="445"/>
                </a:cubicBezTo>
                <a:cubicBezTo>
                  <a:pt x="1490" y="436"/>
                  <a:pt x="1490" y="425"/>
                  <a:pt x="1496" y="416"/>
                </a:cubicBezTo>
                <a:cubicBezTo>
                  <a:pt x="1492" y="409"/>
                  <a:pt x="1484" y="404"/>
                  <a:pt x="1476" y="405"/>
                </a:cubicBezTo>
                <a:cubicBezTo>
                  <a:pt x="1470" y="404"/>
                  <a:pt x="1472" y="409"/>
                  <a:pt x="1472" y="412"/>
                </a:cubicBezTo>
                <a:cubicBezTo>
                  <a:pt x="1471" y="417"/>
                  <a:pt x="1467" y="419"/>
                  <a:pt x="1463" y="419"/>
                </a:cubicBezTo>
                <a:cubicBezTo>
                  <a:pt x="1450" y="417"/>
                  <a:pt x="1458" y="433"/>
                  <a:pt x="1455" y="438"/>
                </a:cubicBezTo>
                <a:cubicBezTo>
                  <a:pt x="1458" y="444"/>
                  <a:pt x="1469" y="449"/>
                  <a:pt x="1469" y="458"/>
                </a:cubicBezTo>
                <a:cubicBezTo>
                  <a:pt x="1466" y="467"/>
                  <a:pt x="1466" y="478"/>
                  <a:pt x="1457" y="483"/>
                </a:cubicBezTo>
                <a:cubicBezTo>
                  <a:pt x="1452" y="482"/>
                  <a:pt x="1439" y="487"/>
                  <a:pt x="1440" y="478"/>
                </a:cubicBezTo>
                <a:cubicBezTo>
                  <a:pt x="1440" y="473"/>
                  <a:pt x="1446" y="472"/>
                  <a:pt x="1451" y="473"/>
                </a:cubicBezTo>
                <a:cubicBezTo>
                  <a:pt x="1456" y="473"/>
                  <a:pt x="1458" y="467"/>
                  <a:pt x="1459" y="463"/>
                </a:cubicBezTo>
                <a:cubicBezTo>
                  <a:pt x="1460" y="453"/>
                  <a:pt x="1449" y="451"/>
                  <a:pt x="1443" y="448"/>
                </a:cubicBezTo>
                <a:cubicBezTo>
                  <a:pt x="1436" y="448"/>
                  <a:pt x="1430" y="448"/>
                  <a:pt x="1425" y="452"/>
                </a:cubicBezTo>
                <a:cubicBezTo>
                  <a:pt x="1420" y="459"/>
                  <a:pt x="1416" y="468"/>
                  <a:pt x="1418" y="477"/>
                </a:cubicBezTo>
                <a:cubicBezTo>
                  <a:pt x="1420" y="489"/>
                  <a:pt x="1430" y="496"/>
                  <a:pt x="1437" y="504"/>
                </a:cubicBezTo>
                <a:cubicBezTo>
                  <a:pt x="1439" y="508"/>
                  <a:pt x="1434" y="509"/>
                  <a:pt x="1433" y="511"/>
                </a:cubicBezTo>
                <a:cubicBezTo>
                  <a:pt x="1428" y="515"/>
                  <a:pt x="1428" y="525"/>
                  <a:pt x="1431" y="531"/>
                </a:cubicBezTo>
                <a:cubicBezTo>
                  <a:pt x="1435" y="538"/>
                  <a:pt x="1442" y="550"/>
                  <a:pt x="1452" y="546"/>
                </a:cubicBezTo>
                <a:cubicBezTo>
                  <a:pt x="1464" y="543"/>
                  <a:pt x="1455" y="534"/>
                  <a:pt x="1457" y="525"/>
                </a:cubicBezTo>
                <a:cubicBezTo>
                  <a:pt x="1462" y="516"/>
                  <a:pt x="1463" y="499"/>
                  <a:pt x="1477" y="498"/>
                </a:cubicBezTo>
                <a:cubicBezTo>
                  <a:pt x="1500" y="488"/>
                  <a:pt x="1513" y="515"/>
                  <a:pt x="1534" y="511"/>
                </a:cubicBezTo>
                <a:cubicBezTo>
                  <a:pt x="1562" y="504"/>
                  <a:pt x="1573" y="472"/>
                  <a:pt x="1580" y="447"/>
                </a:cubicBezTo>
                <a:cubicBezTo>
                  <a:pt x="1579" y="419"/>
                  <a:pt x="1583" y="383"/>
                  <a:pt x="1566" y="359"/>
                </a:cubicBezTo>
                <a:cubicBezTo>
                  <a:pt x="1548" y="347"/>
                  <a:pt x="1537" y="325"/>
                  <a:pt x="1514" y="323"/>
                </a:cubicBezTo>
                <a:cubicBezTo>
                  <a:pt x="1493" y="319"/>
                  <a:pt x="1475" y="310"/>
                  <a:pt x="1458" y="296"/>
                </a:cubicBezTo>
                <a:cubicBezTo>
                  <a:pt x="1438" y="283"/>
                  <a:pt x="1429" y="260"/>
                  <a:pt x="1432" y="237"/>
                </a:cubicBezTo>
                <a:cubicBezTo>
                  <a:pt x="1431" y="215"/>
                  <a:pt x="1450" y="201"/>
                  <a:pt x="1466" y="192"/>
                </a:cubicBezTo>
                <a:cubicBezTo>
                  <a:pt x="1480" y="185"/>
                  <a:pt x="1497" y="194"/>
                  <a:pt x="1507" y="189"/>
                </a:cubicBezTo>
                <a:cubicBezTo>
                  <a:pt x="1507" y="197"/>
                  <a:pt x="1507" y="197"/>
                  <a:pt x="1507" y="197"/>
                </a:cubicBezTo>
                <a:cubicBezTo>
                  <a:pt x="1520" y="206"/>
                  <a:pt x="1523" y="222"/>
                  <a:pt x="1519" y="238"/>
                </a:cubicBezTo>
                <a:cubicBezTo>
                  <a:pt x="1516" y="247"/>
                  <a:pt x="1497" y="250"/>
                  <a:pt x="1507" y="261"/>
                </a:cubicBezTo>
                <a:cubicBezTo>
                  <a:pt x="1516" y="265"/>
                  <a:pt x="1528" y="268"/>
                  <a:pt x="1537" y="262"/>
                </a:cubicBezTo>
                <a:cubicBezTo>
                  <a:pt x="1544" y="255"/>
                  <a:pt x="1549" y="245"/>
                  <a:pt x="1547" y="236"/>
                </a:cubicBezTo>
                <a:cubicBezTo>
                  <a:pt x="1548" y="215"/>
                  <a:pt x="1578" y="208"/>
                  <a:pt x="1571" y="185"/>
                </a:cubicBezTo>
                <a:cubicBezTo>
                  <a:pt x="1571" y="177"/>
                  <a:pt x="1565" y="173"/>
                  <a:pt x="1559" y="170"/>
                </a:cubicBezTo>
                <a:cubicBezTo>
                  <a:pt x="1553" y="167"/>
                  <a:pt x="1548" y="168"/>
                  <a:pt x="1543" y="173"/>
                </a:cubicBezTo>
                <a:cubicBezTo>
                  <a:pt x="1540" y="174"/>
                  <a:pt x="1536" y="173"/>
                  <a:pt x="1532" y="172"/>
                </a:cubicBezTo>
                <a:cubicBezTo>
                  <a:pt x="1519" y="168"/>
                  <a:pt x="1503" y="163"/>
                  <a:pt x="1502" y="148"/>
                </a:cubicBezTo>
                <a:cubicBezTo>
                  <a:pt x="1501" y="140"/>
                  <a:pt x="1502" y="133"/>
                  <a:pt x="1507" y="128"/>
                </a:cubicBezTo>
                <a:cubicBezTo>
                  <a:pt x="1529" y="125"/>
                  <a:pt x="1507" y="143"/>
                  <a:pt x="1518" y="152"/>
                </a:cubicBezTo>
                <a:cubicBezTo>
                  <a:pt x="1523" y="158"/>
                  <a:pt x="1530" y="161"/>
                  <a:pt x="1540" y="161"/>
                </a:cubicBezTo>
                <a:cubicBezTo>
                  <a:pt x="1548" y="161"/>
                  <a:pt x="1552" y="151"/>
                  <a:pt x="1556" y="145"/>
                </a:cubicBezTo>
                <a:cubicBezTo>
                  <a:pt x="1560" y="134"/>
                  <a:pt x="1558" y="121"/>
                  <a:pt x="1551" y="114"/>
                </a:cubicBezTo>
                <a:cubicBezTo>
                  <a:pt x="1546" y="111"/>
                  <a:pt x="1542" y="105"/>
                  <a:pt x="1536" y="107"/>
                </a:cubicBezTo>
                <a:cubicBezTo>
                  <a:pt x="1518" y="103"/>
                  <a:pt x="1534" y="84"/>
                  <a:pt x="1525" y="74"/>
                </a:cubicBezTo>
                <a:close/>
                <a:moveTo>
                  <a:pt x="226" y="390"/>
                </a:moveTo>
                <a:cubicBezTo>
                  <a:pt x="209" y="381"/>
                  <a:pt x="190" y="375"/>
                  <a:pt x="169" y="379"/>
                </a:cubicBezTo>
                <a:cubicBezTo>
                  <a:pt x="155" y="378"/>
                  <a:pt x="162" y="393"/>
                  <a:pt x="159" y="400"/>
                </a:cubicBezTo>
                <a:cubicBezTo>
                  <a:pt x="162" y="406"/>
                  <a:pt x="153" y="421"/>
                  <a:pt x="166" y="421"/>
                </a:cubicBezTo>
                <a:cubicBezTo>
                  <a:pt x="186" y="431"/>
                  <a:pt x="189" y="453"/>
                  <a:pt x="188" y="473"/>
                </a:cubicBezTo>
                <a:cubicBezTo>
                  <a:pt x="204" y="469"/>
                  <a:pt x="219" y="458"/>
                  <a:pt x="230" y="442"/>
                </a:cubicBezTo>
                <a:cubicBezTo>
                  <a:pt x="233" y="434"/>
                  <a:pt x="244" y="425"/>
                  <a:pt x="238" y="414"/>
                </a:cubicBezTo>
                <a:cubicBezTo>
                  <a:pt x="229" y="410"/>
                  <a:pt x="216" y="406"/>
                  <a:pt x="206" y="413"/>
                </a:cubicBezTo>
                <a:cubicBezTo>
                  <a:pt x="204" y="415"/>
                  <a:pt x="206" y="418"/>
                  <a:pt x="208" y="419"/>
                </a:cubicBezTo>
                <a:cubicBezTo>
                  <a:pt x="212" y="422"/>
                  <a:pt x="209" y="427"/>
                  <a:pt x="207" y="431"/>
                </a:cubicBezTo>
                <a:cubicBezTo>
                  <a:pt x="202" y="434"/>
                  <a:pt x="194" y="435"/>
                  <a:pt x="191" y="429"/>
                </a:cubicBezTo>
                <a:cubicBezTo>
                  <a:pt x="184" y="422"/>
                  <a:pt x="187" y="411"/>
                  <a:pt x="194" y="405"/>
                </a:cubicBezTo>
                <a:cubicBezTo>
                  <a:pt x="206" y="399"/>
                  <a:pt x="220" y="399"/>
                  <a:pt x="234" y="398"/>
                </a:cubicBezTo>
                <a:cubicBezTo>
                  <a:pt x="226" y="390"/>
                  <a:pt x="226" y="390"/>
                  <a:pt x="226" y="390"/>
                </a:cubicBezTo>
                <a:close/>
                <a:moveTo>
                  <a:pt x="323" y="390"/>
                </a:moveTo>
                <a:cubicBezTo>
                  <a:pt x="317" y="382"/>
                  <a:pt x="309" y="377"/>
                  <a:pt x="299" y="378"/>
                </a:cubicBezTo>
                <a:cubicBezTo>
                  <a:pt x="294" y="379"/>
                  <a:pt x="289" y="379"/>
                  <a:pt x="286" y="384"/>
                </a:cubicBezTo>
                <a:cubicBezTo>
                  <a:pt x="282" y="391"/>
                  <a:pt x="279" y="401"/>
                  <a:pt x="284" y="408"/>
                </a:cubicBezTo>
                <a:cubicBezTo>
                  <a:pt x="288" y="414"/>
                  <a:pt x="294" y="419"/>
                  <a:pt x="301" y="421"/>
                </a:cubicBezTo>
                <a:cubicBezTo>
                  <a:pt x="311" y="424"/>
                  <a:pt x="318" y="416"/>
                  <a:pt x="325" y="411"/>
                </a:cubicBezTo>
                <a:cubicBezTo>
                  <a:pt x="332" y="405"/>
                  <a:pt x="328" y="396"/>
                  <a:pt x="323" y="390"/>
                </a:cubicBezTo>
                <a:close/>
                <a:moveTo>
                  <a:pt x="318" y="399"/>
                </a:moveTo>
                <a:cubicBezTo>
                  <a:pt x="315" y="392"/>
                  <a:pt x="307" y="385"/>
                  <a:pt x="298" y="389"/>
                </a:cubicBezTo>
                <a:cubicBezTo>
                  <a:pt x="292" y="391"/>
                  <a:pt x="292" y="397"/>
                  <a:pt x="292" y="402"/>
                </a:cubicBezTo>
                <a:cubicBezTo>
                  <a:pt x="295" y="407"/>
                  <a:pt x="301" y="410"/>
                  <a:pt x="307" y="410"/>
                </a:cubicBezTo>
                <a:cubicBezTo>
                  <a:pt x="312" y="408"/>
                  <a:pt x="319" y="407"/>
                  <a:pt x="318" y="399"/>
                </a:cubicBezTo>
                <a:close/>
                <a:moveTo>
                  <a:pt x="1336" y="413"/>
                </a:moveTo>
                <a:cubicBezTo>
                  <a:pt x="1331" y="411"/>
                  <a:pt x="1328" y="406"/>
                  <a:pt x="1326" y="402"/>
                </a:cubicBezTo>
                <a:cubicBezTo>
                  <a:pt x="1319" y="400"/>
                  <a:pt x="1313" y="396"/>
                  <a:pt x="1306" y="398"/>
                </a:cubicBezTo>
                <a:cubicBezTo>
                  <a:pt x="1299" y="401"/>
                  <a:pt x="1292" y="408"/>
                  <a:pt x="1293" y="418"/>
                </a:cubicBezTo>
                <a:cubicBezTo>
                  <a:pt x="1291" y="429"/>
                  <a:pt x="1297" y="438"/>
                  <a:pt x="1305" y="445"/>
                </a:cubicBezTo>
                <a:cubicBezTo>
                  <a:pt x="1316" y="450"/>
                  <a:pt x="1329" y="444"/>
                  <a:pt x="1337" y="436"/>
                </a:cubicBezTo>
                <a:cubicBezTo>
                  <a:pt x="1337" y="428"/>
                  <a:pt x="1341" y="420"/>
                  <a:pt x="1336" y="413"/>
                </a:cubicBezTo>
                <a:close/>
                <a:moveTo>
                  <a:pt x="1449" y="412"/>
                </a:moveTo>
                <a:cubicBezTo>
                  <a:pt x="1445" y="407"/>
                  <a:pt x="1439" y="408"/>
                  <a:pt x="1434" y="407"/>
                </a:cubicBezTo>
                <a:cubicBezTo>
                  <a:pt x="1422" y="405"/>
                  <a:pt x="1405" y="403"/>
                  <a:pt x="1396" y="413"/>
                </a:cubicBezTo>
                <a:cubicBezTo>
                  <a:pt x="1408" y="417"/>
                  <a:pt x="1423" y="415"/>
                  <a:pt x="1428" y="428"/>
                </a:cubicBezTo>
                <a:cubicBezTo>
                  <a:pt x="1424" y="435"/>
                  <a:pt x="1421" y="443"/>
                  <a:pt x="1412" y="443"/>
                </a:cubicBezTo>
                <a:cubicBezTo>
                  <a:pt x="1409" y="443"/>
                  <a:pt x="1404" y="441"/>
                  <a:pt x="1404" y="438"/>
                </a:cubicBezTo>
                <a:cubicBezTo>
                  <a:pt x="1404" y="434"/>
                  <a:pt x="1409" y="432"/>
                  <a:pt x="1412" y="429"/>
                </a:cubicBezTo>
                <a:cubicBezTo>
                  <a:pt x="1412" y="423"/>
                  <a:pt x="1402" y="427"/>
                  <a:pt x="1399" y="423"/>
                </a:cubicBezTo>
                <a:cubicBezTo>
                  <a:pt x="1393" y="424"/>
                  <a:pt x="1387" y="426"/>
                  <a:pt x="1384" y="431"/>
                </a:cubicBezTo>
                <a:cubicBezTo>
                  <a:pt x="1383" y="446"/>
                  <a:pt x="1391" y="461"/>
                  <a:pt x="1401" y="472"/>
                </a:cubicBezTo>
                <a:cubicBezTo>
                  <a:pt x="1409" y="477"/>
                  <a:pt x="1409" y="466"/>
                  <a:pt x="1410" y="461"/>
                </a:cubicBezTo>
                <a:cubicBezTo>
                  <a:pt x="1414" y="448"/>
                  <a:pt x="1423" y="436"/>
                  <a:pt x="1439" y="437"/>
                </a:cubicBezTo>
                <a:cubicBezTo>
                  <a:pt x="1447" y="433"/>
                  <a:pt x="1447" y="421"/>
                  <a:pt x="1449" y="412"/>
                </a:cubicBezTo>
                <a:close/>
                <a:moveTo>
                  <a:pt x="1329" y="422"/>
                </a:moveTo>
                <a:cubicBezTo>
                  <a:pt x="1324" y="414"/>
                  <a:pt x="1315" y="402"/>
                  <a:pt x="1306" y="410"/>
                </a:cubicBezTo>
                <a:cubicBezTo>
                  <a:pt x="1304" y="416"/>
                  <a:pt x="1313" y="416"/>
                  <a:pt x="1312" y="422"/>
                </a:cubicBezTo>
                <a:cubicBezTo>
                  <a:pt x="1311" y="426"/>
                  <a:pt x="1306" y="423"/>
                  <a:pt x="1304" y="425"/>
                </a:cubicBezTo>
                <a:cubicBezTo>
                  <a:pt x="1305" y="429"/>
                  <a:pt x="1305" y="429"/>
                  <a:pt x="1305" y="429"/>
                </a:cubicBezTo>
                <a:cubicBezTo>
                  <a:pt x="1306" y="435"/>
                  <a:pt x="1313" y="438"/>
                  <a:pt x="1320" y="436"/>
                </a:cubicBezTo>
                <a:cubicBezTo>
                  <a:pt x="1325" y="434"/>
                  <a:pt x="1330" y="429"/>
                  <a:pt x="1329" y="422"/>
                </a:cubicBezTo>
                <a:close/>
                <a:moveTo>
                  <a:pt x="302" y="470"/>
                </a:moveTo>
                <a:cubicBezTo>
                  <a:pt x="301" y="466"/>
                  <a:pt x="297" y="463"/>
                  <a:pt x="292" y="463"/>
                </a:cubicBezTo>
                <a:cubicBezTo>
                  <a:pt x="270" y="466"/>
                  <a:pt x="248" y="480"/>
                  <a:pt x="240" y="501"/>
                </a:cubicBezTo>
                <a:cubicBezTo>
                  <a:pt x="239" y="505"/>
                  <a:pt x="232" y="509"/>
                  <a:pt x="237" y="513"/>
                </a:cubicBezTo>
                <a:cubicBezTo>
                  <a:pt x="253" y="518"/>
                  <a:pt x="268" y="532"/>
                  <a:pt x="275" y="546"/>
                </a:cubicBezTo>
                <a:cubicBezTo>
                  <a:pt x="287" y="544"/>
                  <a:pt x="302" y="541"/>
                  <a:pt x="316" y="542"/>
                </a:cubicBezTo>
                <a:cubicBezTo>
                  <a:pt x="324" y="527"/>
                  <a:pt x="319" y="515"/>
                  <a:pt x="319" y="498"/>
                </a:cubicBezTo>
                <a:cubicBezTo>
                  <a:pt x="316" y="495"/>
                  <a:pt x="316" y="495"/>
                  <a:pt x="316" y="495"/>
                </a:cubicBezTo>
                <a:cubicBezTo>
                  <a:pt x="315" y="495"/>
                  <a:pt x="316" y="498"/>
                  <a:pt x="316" y="499"/>
                </a:cubicBezTo>
                <a:cubicBezTo>
                  <a:pt x="311" y="511"/>
                  <a:pt x="301" y="522"/>
                  <a:pt x="287" y="524"/>
                </a:cubicBezTo>
                <a:cubicBezTo>
                  <a:pt x="277" y="526"/>
                  <a:pt x="270" y="518"/>
                  <a:pt x="264" y="512"/>
                </a:cubicBezTo>
                <a:cubicBezTo>
                  <a:pt x="263" y="502"/>
                  <a:pt x="263" y="491"/>
                  <a:pt x="273" y="484"/>
                </a:cubicBezTo>
                <a:cubicBezTo>
                  <a:pt x="280" y="480"/>
                  <a:pt x="288" y="485"/>
                  <a:pt x="293" y="490"/>
                </a:cubicBezTo>
                <a:cubicBezTo>
                  <a:pt x="295" y="494"/>
                  <a:pt x="294" y="499"/>
                  <a:pt x="290" y="502"/>
                </a:cubicBezTo>
                <a:cubicBezTo>
                  <a:pt x="286" y="505"/>
                  <a:pt x="282" y="501"/>
                  <a:pt x="278" y="500"/>
                </a:cubicBezTo>
                <a:cubicBezTo>
                  <a:pt x="276" y="501"/>
                  <a:pt x="274" y="503"/>
                  <a:pt x="275" y="506"/>
                </a:cubicBezTo>
                <a:cubicBezTo>
                  <a:pt x="276" y="513"/>
                  <a:pt x="286" y="512"/>
                  <a:pt x="292" y="511"/>
                </a:cubicBezTo>
                <a:cubicBezTo>
                  <a:pt x="306" y="502"/>
                  <a:pt x="305" y="483"/>
                  <a:pt x="302" y="470"/>
                </a:cubicBezTo>
                <a:close/>
                <a:moveTo>
                  <a:pt x="84" y="511"/>
                </a:moveTo>
                <a:cubicBezTo>
                  <a:pt x="79" y="497"/>
                  <a:pt x="65" y="490"/>
                  <a:pt x="52" y="485"/>
                </a:cubicBezTo>
                <a:cubicBezTo>
                  <a:pt x="39" y="483"/>
                  <a:pt x="23" y="487"/>
                  <a:pt x="15" y="499"/>
                </a:cubicBezTo>
                <a:cubicBezTo>
                  <a:pt x="17" y="504"/>
                  <a:pt x="23" y="507"/>
                  <a:pt x="27" y="510"/>
                </a:cubicBezTo>
                <a:cubicBezTo>
                  <a:pt x="50" y="534"/>
                  <a:pt x="20" y="559"/>
                  <a:pt x="18" y="584"/>
                </a:cubicBezTo>
                <a:cubicBezTo>
                  <a:pt x="17" y="595"/>
                  <a:pt x="20" y="605"/>
                  <a:pt x="30" y="612"/>
                </a:cubicBezTo>
                <a:cubicBezTo>
                  <a:pt x="38" y="621"/>
                  <a:pt x="54" y="613"/>
                  <a:pt x="61" y="624"/>
                </a:cubicBezTo>
                <a:cubicBezTo>
                  <a:pt x="62" y="648"/>
                  <a:pt x="62" y="648"/>
                  <a:pt x="62" y="648"/>
                </a:cubicBezTo>
                <a:cubicBezTo>
                  <a:pt x="66" y="662"/>
                  <a:pt x="79" y="671"/>
                  <a:pt x="93" y="674"/>
                </a:cubicBezTo>
                <a:cubicBezTo>
                  <a:pt x="121" y="683"/>
                  <a:pt x="140" y="648"/>
                  <a:pt x="168" y="665"/>
                </a:cubicBezTo>
                <a:cubicBezTo>
                  <a:pt x="178" y="669"/>
                  <a:pt x="181" y="683"/>
                  <a:pt x="193" y="677"/>
                </a:cubicBezTo>
                <a:cubicBezTo>
                  <a:pt x="201" y="667"/>
                  <a:pt x="204" y="652"/>
                  <a:pt x="199" y="638"/>
                </a:cubicBezTo>
                <a:cubicBezTo>
                  <a:pt x="192" y="631"/>
                  <a:pt x="185" y="621"/>
                  <a:pt x="173" y="623"/>
                </a:cubicBezTo>
                <a:cubicBezTo>
                  <a:pt x="165" y="623"/>
                  <a:pt x="167" y="614"/>
                  <a:pt x="167" y="609"/>
                </a:cubicBezTo>
                <a:cubicBezTo>
                  <a:pt x="160" y="596"/>
                  <a:pt x="146" y="589"/>
                  <a:pt x="131" y="590"/>
                </a:cubicBezTo>
                <a:cubicBezTo>
                  <a:pt x="121" y="595"/>
                  <a:pt x="111" y="604"/>
                  <a:pt x="115" y="618"/>
                </a:cubicBezTo>
                <a:cubicBezTo>
                  <a:pt x="118" y="628"/>
                  <a:pt x="131" y="617"/>
                  <a:pt x="135" y="627"/>
                </a:cubicBezTo>
                <a:cubicBezTo>
                  <a:pt x="140" y="631"/>
                  <a:pt x="134" y="635"/>
                  <a:pt x="132" y="636"/>
                </a:cubicBezTo>
                <a:cubicBezTo>
                  <a:pt x="122" y="638"/>
                  <a:pt x="113" y="637"/>
                  <a:pt x="107" y="628"/>
                </a:cubicBezTo>
                <a:cubicBezTo>
                  <a:pt x="104" y="618"/>
                  <a:pt x="102" y="604"/>
                  <a:pt x="107" y="596"/>
                </a:cubicBezTo>
                <a:cubicBezTo>
                  <a:pt x="113" y="585"/>
                  <a:pt x="122" y="579"/>
                  <a:pt x="134" y="578"/>
                </a:cubicBezTo>
                <a:cubicBezTo>
                  <a:pt x="150" y="576"/>
                  <a:pt x="161" y="586"/>
                  <a:pt x="174" y="595"/>
                </a:cubicBezTo>
                <a:cubicBezTo>
                  <a:pt x="181" y="595"/>
                  <a:pt x="185" y="590"/>
                  <a:pt x="190" y="586"/>
                </a:cubicBezTo>
                <a:cubicBezTo>
                  <a:pt x="192" y="578"/>
                  <a:pt x="193" y="566"/>
                  <a:pt x="187" y="559"/>
                </a:cubicBezTo>
                <a:cubicBezTo>
                  <a:pt x="181" y="551"/>
                  <a:pt x="168" y="554"/>
                  <a:pt x="158" y="552"/>
                </a:cubicBezTo>
                <a:cubicBezTo>
                  <a:pt x="153" y="553"/>
                  <a:pt x="148" y="547"/>
                  <a:pt x="151" y="540"/>
                </a:cubicBezTo>
                <a:cubicBezTo>
                  <a:pt x="139" y="535"/>
                  <a:pt x="151" y="523"/>
                  <a:pt x="142" y="517"/>
                </a:cubicBezTo>
                <a:cubicBezTo>
                  <a:pt x="139" y="512"/>
                  <a:pt x="132" y="513"/>
                  <a:pt x="128" y="514"/>
                </a:cubicBezTo>
                <a:cubicBezTo>
                  <a:pt x="118" y="518"/>
                  <a:pt x="120" y="530"/>
                  <a:pt x="118" y="539"/>
                </a:cubicBezTo>
                <a:cubicBezTo>
                  <a:pt x="126" y="557"/>
                  <a:pt x="115" y="577"/>
                  <a:pt x="102" y="589"/>
                </a:cubicBezTo>
                <a:cubicBezTo>
                  <a:pt x="91" y="591"/>
                  <a:pt x="82" y="592"/>
                  <a:pt x="72" y="589"/>
                </a:cubicBezTo>
                <a:cubicBezTo>
                  <a:pt x="63" y="584"/>
                  <a:pt x="62" y="574"/>
                  <a:pt x="58" y="566"/>
                </a:cubicBezTo>
                <a:cubicBezTo>
                  <a:pt x="59" y="562"/>
                  <a:pt x="63" y="556"/>
                  <a:pt x="70" y="557"/>
                </a:cubicBezTo>
                <a:cubicBezTo>
                  <a:pt x="84" y="559"/>
                  <a:pt x="71" y="572"/>
                  <a:pt x="78" y="578"/>
                </a:cubicBezTo>
                <a:cubicBezTo>
                  <a:pt x="82" y="579"/>
                  <a:pt x="89" y="582"/>
                  <a:pt x="93" y="578"/>
                </a:cubicBezTo>
                <a:cubicBezTo>
                  <a:pt x="102" y="575"/>
                  <a:pt x="108" y="566"/>
                  <a:pt x="109" y="556"/>
                </a:cubicBezTo>
                <a:cubicBezTo>
                  <a:pt x="109" y="545"/>
                  <a:pt x="98" y="539"/>
                  <a:pt x="89" y="533"/>
                </a:cubicBezTo>
                <a:cubicBezTo>
                  <a:pt x="87" y="526"/>
                  <a:pt x="89" y="517"/>
                  <a:pt x="84" y="511"/>
                </a:cubicBezTo>
                <a:close/>
                <a:moveTo>
                  <a:pt x="620" y="583"/>
                </a:moveTo>
                <a:cubicBezTo>
                  <a:pt x="590" y="536"/>
                  <a:pt x="544" y="499"/>
                  <a:pt x="488" y="497"/>
                </a:cubicBezTo>
                <a:cubicBezTo>
                  <a:pt x="471" y="500"/>
                  <a:pt x="455" y="508"/>
                  <a:pt x="439" y="516"/>
                </a:cubicBezTo>
                <a:cubicBezTo>
                  <a:pt x="397" y="537"/>
                  <a:pt x="377" y="577"/>
                  <a:pt x="351" y="614"/>
                </a:cubicBezTo>
                <a:cubicBezTo>
                  <a:pt x="316" y="636"/>
                  <a:pt x="316" y="636"/>
                  <a:pt x="316" y="636"/>
                </a:cubicBezTo>
                <a:cubicBezTo>
                  <a:pt x="304" y="636"/>
                  <a:pt x="287" y="635"/>
                  <a:pt x="277" y="625"/>
                </a:cubicBezTo>
                <a:cubicBezTo>
                  <a:pt x="275" y="616"/>
                  <a:pt x="273" y="604"/>
                  <a:pt x="276" y="596"/>
                </a:cubicBezTo>
                <a:cubicBezTo>
                  <a:pt x="280" y="586"/>
                  <a:pt x="291" y="584"/>
                  <a:pt x="301" y="581"/>
                </a:cubicBezTo>
                <a:cubicBezTo>
                  <a:pt x="309" y="581"/>
                  <a:pt x="317" y="588"/>
                  <a:pt x="324" y="583"/>
                </a:cubicBezTo>
                <a:cubicBezTo>
                  <a:pt x="327" y="575"/>
                  <a:pt x="325" y="567"/>
                  <a:pt x="319" y="562"/>
                </a:cubicBezTo>
                <a:cubicBezTo>
                  <a:pt x="310" y="556"/>
                  <a:pt x="299" y="554"/>
                  <a:pt x="287" y="555"/>
                </a:cubicBezTo>
                <a:cubicBezTo>
                  <a:pt x="279" y="559"/>
                  <a:pt x="267" y="560"/>
                  <a:pt x="266" y="572"/>
                </a:cubicBezTo>
                <a:cubicBezTo>
                  <a:pt x="258" y="582"/>
                  <a:pt x="243" y="582"/>
                  <a:pt x="232" y="579"/>
                </a:cubicBezTo>
                <a:cubicBezTo>
                  <a:pt x="227" y="577"/>
                  <a:pt x="219" y="572"/>
                  <a:pt x="222" y="565"/>
                </a:cubicBezTo>
                <a:cubicBezTo>
                  <a:pt x="223" y="559"/>
                  <a:pt x="229" y="557"/>
                  <a:pt x="234" y="557"/>
                </a:cubicBezTo>
                <a:cubicBezTo>
                  <a:pt x="237" y="558"/>
                  <a:pt x="241" y="564"/>
                  <a:pt x="243" y="568"/>
                </a:cubicBezTo>
                <a:cubicBezTo>
                  <a:pt x="249" y="572"/>
                  <a:pt x="255" y="568"/>
                  <a:pt x="258" y="563"/>
                </a:cubicBezTo>
                <a:cubicBezTo>
                  <a:pt x="266" y="557"/>
                  <a:pt x="260" y="548"/>
                  <a:pt x="258" y="541"/>
                </a:cubicBezTo>
                <a:cubicBezTo>
                  <a:pt x="248" y="529"/>
                  <a:pt x="231" y="524"/>
                  <a:pt x="217" y="529"/>
                </a:cubicBezTo>
                <a:cubicBezTo>
                  <a:pt x="210" y="535"/>
                  <a:pt x="205" y="524"/>
                  <a:pt x="199" y="523"/>
                </a:cubicBezTo>
                <a:cubicBezTo>
                  <a:pt x="189" y="518"/>
                  <a:pt x="178" y="523"/>
                  <a:pt x="170" y="530"/>
                </a:cubicBezTo>
                <a:cubicBezTo>
                  <a:pt x="169" y="534"/>
                  <a:pt x="164" y="537"/>
                  <a:pt x="167" y="540"/>
                </a:cubicBezTo>
                <a:cubicBezTo>
                  <a:pt x="179" y="545"/>
                  <a:pt x="194" y="547"/>
                  <a:pt x="199" y="560"/>
                </a:cubicBezTo>
                <a:cubicBezTo>
                  <a:pt x="205" y="569"/>
                  <a:pt x="201" y="580"/>
                  <a:pt x="199" y="589"/>
                </a:cubicBezTo>
                <a:cubicBezTo>
                  <a:pt x="195" y="597"/>
                  <a:pt x="186" y="601"/>
                  <a:pt x="178" y="605"/>
                </a:cubicBezTo>
                <a:cubicBezTo>
                  <a:pt x="176" y="618"/>
                  <a:pt x="194" y="614"/>
                  <a:pt x="199" y="622"/>
                </a:cubicBezTo>
                <a:cubicBezTo>
                  <a:pt x="210" y="631"/>
                  <a:pt x="209" y="644"/>
                  <a:pt x="220" y="649"/>
                </a:cubicBezTo>
                <a:cubicBezTo>
                  <a:pt x="252" y="675"/>
                  <a:pt x="300" y="677"/>
                  <a:pt x="339" y="668"/>
                </a:cubicBezTo>
                <a:cubicBezTo>
                  <a:pt x="370" y="655"/>
                  <a:pt x="397" y="632"/>
                  <a:pt x="414" y="602"/>
                </a:cubicBezTo>
                <a:cubicBezTo>
                  <a:pt x="434" y="578"/>
                  <a:pt x="449" y="541"/>
                  <a:pt x="483" y="536"/>
                </a:cubicBezTo>
                <a:cubicBezTo>
                  <a:pt x="494" y="536"/>
                  <a:pt x="505" y="536"/>
                  <a:pt x="513" y="545"/>
                </a:cubicBezTo>
                <a:cubicBezTo>
                  <a:pt x="527" y="552"/>
                  <a:pt x="532" y="569"/>
                  <a:pt x="531" y="586"/>
                </a:cubicBezTo>
                <a:cubicBezTo>
                  <a:pt x="527" y="591"/>
                  <a:pt x="526" y="597"/>
                  <a:pt x="519" y="601"/>
                </a:cubicBezTo>
                <a:cubicBezTo>
                  <a:pt x="510" y="603"/>
                  <a:pt x="496" y="610"/>
                  <a:pt x="488" y="598"/>
                </a:cubicBezTo>
                <a:cubicBezTo>
                  <a:pt x="481" y="594"/>
                  <a:pt x="474" y="597"/>
                  <a:pt x="470" y="603"/>
                </a:cubicBezTo>
                <a:cubicBezTo>
                  <a:pt x="463" y="609"/>
                  <a:pt x="458" y="619"/>
                  <a:pt x="461" y="630"/>
                </a:cubicBezTo>
                <a:cubicBezTo>
                  <a:pt x="463" y="637"/>
                  <a:pt x="468" y="646"/>
                  <a:pt x="475" y="652"/>
                </a:cubicBezTo>
                <a:cubicBezTo>
                  <a:pt x="485" y="654"/>
                  <a:pt x="494" y="656"/>
                  <a:pt x="503" y="651"/>
                </a:cubicBezTo>
                <a:cubicBezTo>
                  <a:pt x="512" y="647"/>
                  <a:pt x="513" y="660"/>
                  <a:pt x="517" y="665"/>
                </a:cubicBezTo>
                <a:cubicBezTo>
                  <a:pt x="523" y="669"/>
                  <a:pt x="530" y="671"/>
                  <a:pt x="538" y="670"/>
                </a:cubicBezTo>
                <a:cubicBezTo>
                  <a:pt x="545" y="666"/>
                  <a:pt x="556" y="664"/>
                  <a:pt x="556" y="654"/>
                </a:cubicBezTo>
                <a:cubicBezTo>
                  <a:pt x="549" y="643"/>
                  <a:pt x="539" y="633"/>
                  <a:pt x="542" y="618"/>
                </a:cubicBezTo>
                <a:cubicBezTo>
                  <a:pt x="545" y="609"/>
                  <a:pt x="550" y="598"/>
                  <a:pt x="559" y="596"/>
                </a:cubicBezTo>
                <a:cubicBezTo>
                  <a:pt x="571" y="593"/>
                  <a:pt x="585" y="593"/>
                  <a:pt x="593" y="601"/>
                </a:cubicBezTo>
                <a:cubicBezTo>
                  <a:pt x="594" y="606"/>
                  <a:pt x="598" y="612"/>
                  <a:pt x="592" y="616"/>
                </a:cubicBezTo>
                <a:cubicBezTo>
                  <a:pt x="579" y="625"/>
                  <a:pt x="582" y="601"/>
                  <a:pt x="569" y="607"/>
                </a:cubicBezTo>
                <a:cubicBezTo>
                  <a:pt x="561" y="604"/>
                  <a:pt x="559" y="612"/>
                  <a:pt x="555" y="616"/>
                </a:cubicBezTo>
                <a:cubicBezTo>
                  <a:pt x="548" y="626"/>
                  <a:pt x="555" y="637"/>
                  <a:pt x="562" y="645"/>
                </a:cubicBezTo>
                <a:cubicBezTo>
                  <a:pt x="577" y="649"/>
                  <a:pt x="589" y="662"/>
                  <a:pt x="605" y="657"/>
                </a:cubicBezTo>
                <a:cubicBezTo>
                  <a:pt x="618" y="658"/>
                  <a:pt x="617" y="641"/>
                  <a:pt x="627" y="638"/>
                </a:cubicBezTo>
                <a:cubicBezTo>
                  <a:pt x="639" y="645"/>
                  <a:pt x="655" y="646"/>
                  <a:pt x="668" y="640"/>
                </a:cubicBezTo>
                <a:cubicBezTo>
                  <a:pt x="676" y="627"/>
                  <a:pt x="688" y="613"/>
                  <a:pt x="683" y="596"/>
                </a:cubicBezTo>
                <a:cubicBezTo>
                  <a:pt x="682" y="583"/>
                  <a:pt x="671" y="594"/>
                  <a:pt x="666" y="595"/>
                </a:cubicBezTo>
                <a:cubicBezTo>
                  <a:pt x="650" y="601"/>
                  <a:pt x="632" y="595"/>
                  <a:pt x="620" y="583"/>
                </a:cubicBezTo>
                <a:close/>
                <a:moveTo>
                  <a:pt x="1373" y="533"/>
                </a:moveTo>
                <a:cubicBezTo>
                  <a:pt x="1360" y="517"/>
                  <a:pt x="1344" y="498"/>
                  <a:pt x="1322" y="502"/>
                </a:cubicBezTo>
                <a:cubicBezTo>
                  <a:pt x="1319" y="507"/>
                  <a:pt x="1320" y="513"/>
                  <a:pt x="1323" y="517"/>
                </a:cubicBezTo>
                <a:cubicBezTo>
                  <a:pt x="1339" y="516"/>
                  <a:pt x="1333" y="539"/>
                  <a:pt x="1349" y="536"/>
                </a:cubicBezTo>
                <a:cubicBezTo>
                  <a:pt x="1359" y="531"/>
                  <a:pt x="1375" y="551"/>
                  <a:pt x="1373" y="533"/>
                </a:cubicBezTo>
                <a:close/>
                <a:moveTo>
                  <a:pt x="1320" y="531"/>
                </a:moveTo>
                <a:cubicBezTo>
                  <a:pt x="1315" y="525"/>
                  <a:pt x="1315" y="516"/>
                  <a:pt x="1308" y="513"/>
                </a:cubicBezTo>
                <a:cubicBezTo>
                  <a:pt x="1294" y="530"/>
                  <a:pt x="1287" y="548"/>
                  <a:pt x="1293" y="571"/>
                </a:cubicBezTo>
                <a:cubicBezTo>
                  <a:pt x="1294" y="579"/>
                  <a:pt x="1303" y="580"/>
                  <a:pt x="1308" y="579"/>
                </a:cubicBezTo>
                <a:cubicBezTo>
                  <a:pt x="1312" y="569"/>
                  <a:pt x="1306" y="556"/>
                  <a:pt x="1314" y="549"/>
                </a:cubicBezTo>
                <a:cubicBezTo>
                  <a:pt x="1314" y="541"/>
                  <a:pt x="1332" y="538"/>
                  <a:pt x="1320" y="531"/>
                </a:cubicBezTo>
                <a:close/>
                <a:moveTo>
                  <a:pt x="1588" y="534"/>
                </a:moveTo>
                <a:cubicBezTo>
                  <a:pt x="1585" y="526"/>
                  <a:pt x="1578" y="522"/>
                  <a:pt x="1571" y="519"/>
                </a:cubicBezTo>
                <a:cubicBezTo>
                  <a:pt x="1560" y="515"/>
                  <a:pt x="1545" y="517"/>
                  <a:pt x="1537" y="524"/>
                </a:cubicBezTo>
                <a:cubicBezTo>
                  <a:pt x="1524" y="530"/>
                  <a:pt x="1525" y="545"/>
                  <a:pt x="1525" y="557"/>
                </a:cubicBezTo>
                <a:cubicBezTo>
                  <a:pt x="1517" y="567"/>
                  <a:pt x="1507" y="556"/>
                  <a:pt x="1498" y="560"/>
                </a:cubicBezTo>
                <a:cubicBezTo>
                  <a:pt x="1491" y="564"/>
                  <a:pt x="1487" y="571"/>
                  <a:pt x="1486" y="578"/>
                </a:cubicBezTo>
                <a:cubicBezTo>
                  <a:pt x="1487" y="587"/>
                  <a:pt x="1485" y="598"/>
                  <a:pt x="1495" y="603"/>
                </a:cubicBezTo>
                <a:cubicBezTo>
                  <a:pt x="1500" y="608"/>
                  <a:pt x="1505" y="610"/>
                  <a:pt x="1513" y="609"/>
                </a:cubicBezTo>
                <a:cubicBezTo>
                  <a:pt x="1525" y="612"/>
                  <a:pt x="1521" y="598"/>
                  <a:pt x="1525" y="593"/>
                </a:cubicBezTo>
                <a:cubicBezTo>
                  <a:pt x="1528" y="592"/>
                  <a:pt x="1531" y="592"/>
                  <a:pt x="1533" y="595"/>
                </a:cubicBezTo>
                <a:cubicBezTo>
                  <a:pt x="1538" y="598"/>
                  <a:pt x="1536" y="604"/>
                  <a:pt x="1534" y="609"/>
                </a:cubicBezTo>
                <a:cubicBezTo>
                  <a:pt x="1525" y="618"/>
                  <a:pt x="1514" y="622"/>
                  <a:pt x="1502" y="620"/>
                </a:cubicBezTo>
                <a:cubicBezTo>
                  <a:pt x="1494" y="631"/>
                  <a:pt x="1502" y="648"/>
                  <a:pt x="1492" y="659"/>
                </a:cubicBezTo>
                <a:cubicBezTo>
                  <a:pt x="1485" y="666"/>
                  <a:pt x="1476" y="664"/>
                  <a:pt x="1468" y="664"/>
                </a:cubicBezTo>
                <a:cubicBezTo>
                  <a:pt x="1463" y="662"/>
                  <a:pt x="1460" y="657"/>
                  <a:pt x="1461" y="651"/>
                </a:cubicBezTo>
                <a:cubicBezTo>
                  <a:pt x="1467" y="638"/>
                  <a:pt x="1477" y="658"/>
                  <a:pt x="1486" y="649"/>
                </a:cubicBezTo>
                <a:cubicBezTo>
                  <a:pt x="1490" y="641"/>
                  <a:pt x="1490" y="631"/>
                  <a:pt x="1484" y="624"/>
                </a:cubicBezTo>
                <a:cubicBezTo>
                  <a:pt x="1476" y="617"/>
                  <a:pt x="1466" y="613"/>
                  <a:pt x="1456" y="614"/>
                </a:cubicBezTo>
                <a:cubicBezTo>
                  <a:pt x="1444" y="618"/>
                  <a:pt x="1429" y="626"/>
                  <a:pt x="1431" y="640"/>
                </a:cubicBezTo>
                <a:cubicBezTo>
                  <a:pt x="1432" y="645"/>
                  <a:pt x="1437" y="651"/>
                  <a:pt x="1430" y="656"/>
                </a:cubicBezTo>
                <a:cubicBezTo>
                  <a:pt x="1414" y="655"/>
                  <a:pt x="1398" y="664"/>
                  <a:pt x="1392" y="679"/>
                </a:cubicBezTo>
                <a:cubicBezTo>
                  <a:pt x="1392" y="692"/>
                  <a:pt x="1392" y="711"/>
                  <a:pt x="1405" y="717"/>
                </a:cubicBezTo>
                <a:cubicBezTo>
                  <a:pt x="1408" y="708"/>
                  <a:pt x="1411" y="699"/>
                  <a:pt x="1419" y="692"/>
                </a:cubicBezTo>
                <a:cubicBezTo>
                  <a:pt x="1427" y="687"/>
                  <a:pt x="1440" y="685"/>
                  <a:pt x="1451" y="689"/>
                </a:cubicBezTo>
                <a:cubicBezTo>
                  <a:pt x="1465" y="696"/>
                  <a:pt x="1478" y="709"/>
                  <a:pt x="1495" y="712"/>
                </a:cubicBezTo>
                <a:cubicBezTo>
                  <a:pt x="1504" y="712"/>
                  <a:pt x="1513" y="708"/>
                  <a:pt x="1521" y="701"/>
                </a:cubicBezTo>
                <a:cubicBezTo>
                  <a:pt x="1530" y="695"/>
                  <a:pt x="1535" y="684"/>
                  <a:pt x="1533" y="674"/>
                </a:cubicBezTo>
                <a:cubicBezTo>
                  <a:pt x="1532" y="668"/>
                  <a:pt x="1527" y="662"/>
                  <a:pt x="1530" y="657"/>
                </a:cubicBezTo>
                <a:cubicBezTo>
                  <a:pt x="1545" y="655"/>
                  <a:pt x="1564" y="656"/>
                  <a:pt x="1575" y="639"/>
                </a:cubicBezTo>
                <a:cubicBezTo>
                  <a:pt x="1589" y="616"/>
                  <a:pt x="1563" y="598"/>
                  <a:pt x="1561" y="576"/>
                </a:cubicBezTo>
                <a:cubicBezTo>
                  <a:pt x="1562" y="563"/>
                  <a:pt x="1565" y="552"/>
                  <a:pt x="1574" y="542"/>
                </a:cubicBezTo>
                <a:cubicBezTo>
                  <a:pt x="1578" y="538"/>
                  <a:pt x="1584" y="538"/>
                  <a:pt x="1588" y="534"/>
                </a:cubicBezTo>
                <a:close/>
                <a:moveTo>
                  <a:pt x="828" y="597"/>
                </a:moveTo>
                <a:cubicBezTo>
                  <a:pt x="834" y="605"/>
                  <a:pt x="841" y="616"/>
                  <a:pt x="837" y="626"/>
                </a:cubicBezTo>
                <a:cubicBezTo>
                  <a:pt x="837" y="636"/>
                  <a:pt x="826" y="643"/>
                  <a:pt x="817" y="645"/>
                </a:cubicBezTo>
                <a:cubicBezTo>
                  <a:pt x="802" y="648"/>
                  <a:pt x="789" y="639"/>
                  <a:pt x="781" y="630"/>
                </a:cubicBezTo>
                <a:cubicBezTo>
                  <a:pt x="777" y="621"/>
                  <a:pt x="776" y="608"/>
                  <a:pt x="782" y="600"/>
                </a:cubicBezTo>
                <a:cubicBezTo>
                  <a:pt x="792" y="587"/>
                  <a:pt x="816" y="588"/>
                  <a:pt x="828" y="597"/>
                </a:cubicBezTo>
                <a:close/>
                <a:moveTo>
                  <a:pt x="828" y="614"/>
                </a:moveTo>
                <a:cubicBezTo>
                  <a:pt x="823" y="607"/>
                  <a:pt x="818" y="600"/>
                  <a:pt x="808" y="600"/>
                </a:cubicBezTo>
                <a:cubicBezTo>
                  <a:pt x="801" y="601"/>
                  <a:pt x="794" y="604"/>
                  <a:pt x="790" y="610"/>
                </a:cubicBezTo>
                <a:cubicBezTo>
                  <a:pt x="789" y="617"/>
                  <a:pt x="790" y="625"/>
                  <a:pt x="796" y="630"/>
                </a:cubicBezTo>
                <a:cubicBezTo>
                  <a:pt x="802" y="633"/>
                  <a:pt x="810" y="636"/>
                  <a:pt x="817" y="633"/>
                </a:cubicBezTo>
                <a:cubicBezTo>
                  <a:pt x="824" y="630"/>
                  <a:pt x="830" y="623"/>
                  <a:pt x="828" y="614"/>
                </a:cubicBezTo>
                <a:close/>
                <a:moveTo>
                  <a:pt x="50" y="638"/>
                </a:moveTo>
                <a:cubicBezTo>
                  <a:pt x="49" y="631"/>
                  <a:pt x="42" y="626"/>
                  <a:pt x="36" y="626"/>
                </a:cubicBezTo>
                <a:cubicBezTo>
                  <a:pt x="32" y="627"/>
                  <a:pt x="30" y="627"/>
                  <a:pt x="27" y="630"/>
                </a:cubicBezTo>
                <a:cubicBezTo>
                  <a:pt x="25" y="636"/>
                  <a:pt x="25" y="641"/>
                  <a:pt x="27" y="647"/>
                </a:cubicBezTo>
                <a:cubicBezTo>
                  <a:pt x="32" y="651"/>
                  <a:pt x="37" y="654"/>
                  <a:pt x="43" y="652"/>
                </a:cubicBezTo>
                <a:cubicBezTo>
                  <a:pt x="49" y="649"/>
                  <a:pt x="51" y="644"/>
                  <a:pt x="50" y="638"/>
                </a:cubicBezTo>
                <a:close/>
                <a:moveTo>
                  <a:pt x="1579" y="677"/>
                </a:moveTo>
                <a:cubicBezTo>
                  <a:pt x="1576" y="672"/>
                  <a:pt x="1570" y="667"/>
                  <a:pt x="1563" y="666"/>
                </a:cubicBezTo>
                <a:cubicBezTo>
                  <a:pt x="1557" y="665"/>
                  <a:pt x="1555" y="673"/>
                  <a:pt x="1550" y="675"/>
                </a:cubicBezTo>
                <a:cubicBezTo>
                  <a:pt x="1547" y="681"/>
                  <a:pt x="1547" y="690"/>
                  <a:pt x="1553" y="695"/>
                </a:cubicBezTo>
                <a:cubicBezTo>
                  <a:pt x="1558" y="700"/>
                  <a:pt x="1566" y="700"/>
                  <a:pt x="1572" y="698"/>
                </a:cubicBezTo>
                <a:cubicBezTo>
                  <a:pt x="1580" y="694"/>
                  <a:pt x="1580" y="685"/>
                  <a:pt x="1579" y="677"/>
                </a:cubicBezTo>
                <a:close/>
              </a:path>
            </a:pathLst>
          </a:custGeom>
          <a:solidFill>
            <a:srgbClr val="BB995A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sp>
        <p:nvSpPr>
          <p:cNvPr id="3" name="Freeform 5"/>
          <p:cNvSpPr>
            <a:spLocks noEditPoints="1"/>
          </p:cNvSpPr>
          <p:nvPr/>
        </p:nvSpPr>
        <p:spPr bwMode="auto">
          <a:xfrm>
            <a:off x="7432888" y="3211831"/>
            <a:ext cx="2163232" cy="1004917"/>
          </a:xfrm>
          <a:custGeom>
            <a:avLst/>
            <a:gdLst>
              <a:gd name="T0" fmla="*/ 82 w 1600"/>
              <a:gd name="T1" fmla="*/ 409 h 741"/>
              <a:gd name="T2" fmla="*/ 199 w 1600"/>
              <a:gd name="T3" fmla="*/ 511 h 741"/>
              <a:gd name="T4" fmla="*/ 351 w 1600"/>
              <a:gd name="T5" fmla="*/ 595 h 741"/>
              <a:gd name="T6" fmla="*/ 593 w 1600"/>
              <a:gd name="T7" fmla="*/ 669 h 741"/>
              <a:gd name="T8" fmla="*/ 501 w 1600"/>
              <a:gd name="T9" fmla="*/ 547 h 741"/>
              <a:gd name="T10" fmla="*/ 57 w 1600"/>
              <a:gd name="T11" fmla="*/ 660 h 741"/>
              <a:gd name="T12" fmla="*/ 121 w 1600"/>
              <a:gd name="T13" fmla="*/ 254 h 741"/>
              <a:gd name="T14" fmla="*/ 40 w 1600"/>
              <a:gd name="T15" fmla="*/ 182 h 741"/>
              <a:gd name="T16" fmla="*/ 77 w 1600"/>
              <a:gd name="T17" fmla="*/ 83 h 741"/>
              <a:gd name="T18" fmla="*/ 67 w 1600"/>
              <a:gd name="T19" fmla="*/ 151 h 741"/>
              <a:gd name="T20" fmla="*/ 166 w 1600"/>
              <a:gd name="T21" fmla="*/ 188 h 741"/>
              <a:gd name="T22" fmla="*/ 115 w 1600"/>
              <a:gd name="T23" fmla="*/ 512 h 741"/>
              <a:gd name="T24" fmla="*/ 133 w 1600"/>
              <a:gd name="T25" fmla="*/ 448 h 741"/>
              <a:gd name="T26" fmla="*/ 116 w 1600"/>
              <a:gd name="T27" fmla="*/ 406 h 741"/>
              <a:gd name="T28" fmla="*/ 123 w 1600"/>
              <a:gd name="T29" fmla="*/ 16 h 741"/>
              <a:gd name="T30" fmla="*/ 1491 w 1600"/>
              <a:gd name="T31" fmla="*/ 256 h 741"/>
              <a:gd name="T32" fmla="*/ 1588 w 1600"/>
              <a:gd name="T33" fmla="*/ 414 h 741"/>
              <a:gd name="T34" fmla="*/ 1577 w 1600"/>
              <a:gd name="T35" fmla="*/ 706 h 741"/>
              <a:gd name="T36" fmla="*/ 1222 w 1600"/>
              <a:gd name="T37" fmla="*/ 704 h 741"/>
              <a:gd name="T38" fmla="*/ 1076 w 1600"/>
              <a:gd name="T39" fmla="*/ 665 h 741"/>
              <a:gd name="T40" fmla="*/ 1142 w 1600"/>
              <a:gd name="T41" fmla="*/ 513 h 741"/>
              <a:gd name="T42" fmla="*/ 1316 w 1600"/>
              <a:gd name="T43" fmla="*/ 624 h 741"/>
              <a:gd name="T44" fmla="*/ 933 w 1600"/>
              <a:gd name="T45" fmla="*/ 603 h 741"/>
              <a:gd name="T46" fmla="*/ 1032 w 1600"/>
              <a:gd name="T47" fmla="*/ 605 h 741"/>
              <a:gd name="T48" fmla="*/ 1130 w 1600"/>
              <a:gd name="T49" fmla="*/ 556 h 741"/>
              <a:gd name="T50" fmla="*/ 1422 w 1600"/>
              <a:gd name="T51" fmla="*/ 574 h 741"/>
              <a:gd name="T52" fmla="*/ 1346 w 1600"/>
              <a:gd name="T53" fmla="*/ 575 h 741"/>
              <a:gd name="T54" fmla="*/ 1275 w 1600"/>
              <a:gd name="T55" fmla="*/ 637 h 741"/>
              <a:gd name="T56" fmla="*/ 1404 w 1600"/>
              <a:gd name="T57" fmla="*/ 613 h 741"/>
              <a:gd name="T58" fmla="*/ 1469 w 1600"/>
              <a:gd name="T59" fmla="*/ 549 h 741"/>
              <a:gd name="T60" fmla="*/ 1505 w 1600"/>
              <a:gd name="T61" fmla="*/ 421 h 741"/>
              <a:gd name="T62" fmla="*/ 1479 w 1600"/>
              <a:gd name="T63" fmla="*/ 47 h 741"/>
              <a:gd name="T64" fmla="*/ 1537 w 1600"/>
              <a:gd name="T65" fmla="*/ 390 h 741"/>
              <a:gd name="T66" fmla="*/ 1455 w 1600"/>
              <a:gd name="T67" fmla="*/ 438 h 741"/>
              <a:gd name="T68" fmla="*/ 1437 w 1600"/>
              <a:gd name="T69" fmla="*/ 504 h 741"/>
              <a:gd name="T70" fmla="*/ 1514 w 1600"/>
              <a:gd name="T71" fmla="*/ 323 h 741"/>
              <a:gd name="T72" fmla="*/ 1547 w 1600"/>
              <a:gd name="T73" fmla="*/ 236 h 741"/>
              <a:gd name="T74" fmla="*/ 1556 w 1600"/>
              <a:gd name="T75" fmla="*/ 145 h 741"/>
              <a:gd name="T76" fmla="*/ 230 w 1600"/>
              <a:gd name="T77" fmla="*/ 442 h 741"/>
              <a:gd name="T78" fmla="*/ 323 w 1600"/>
              <a:gd name="T79" fmla="*/ 390 h 741"/>
              <a:gd name="T80" fmla="*/ 292 w 1600"/>
              <a:gd name="T81" fmla="*/ 402 h 741"/>
              <a:gd name="T82" fmla="*/ 1336 w 1600"/>
              <a:gd name="T83" fmla="*/ 413 h 741"/>
              <a:gd name="T84" fmla="*/ 1384 w 1600"/>
              <a:gd name="T85" fmla="*/ 431 h 741"/>
              <a:gd name="T86" fmla="*/ 1305 w 1600"/>
              <a:gd name="T87" fmla="*/ 429 h 741"/>
              <a:gd name="T88" fmla="*/ 319 w 1600"/>
              <a:gd name="T89" fmla="*/ 498 h 741"/>
              <a:gd name="T90" fmla="*/ 275 w 1600"/>
              <a:gd name="T91" fmla="*/ 506 h 741"/>
              <a:gd name="T92" fmla="*/ 61 w 1600"/>
              <a:gd name="T93" fmla="*/ 624 h 741"/>
              <a:gd name="T94" fmla="*/ 115 w 1600"/>
              <a:gd name="T95" fmla="*/ 618 h 741"/>
              <a:gd name="T96" fmla="*/ 158 w 1600"/>
              <a:gd name="T97" fmla="*/ 552 h 741"/>
              <a:gd name="T98" fmla="*/ 78 w 1600"/>
              <a:gd name="T99" fmla="*/ 578 h 741"/>
              <a:gd name="T100" fmla="*/ 316 w 1600"/>
              <a:gd name="T101" fmla="*/ 636 h 741"/>
              <a:gd name="T102" fmla="*/ 222 w 1600"/>
              <a:gd name="T103" fmla="*/ 565 h 741"/>
              <a:gd name="T104" fmla="*/ 199 w 1600"/>
              <a:gd name="T105" fmla="*/ 560 h 741"/>
              <a:gd name="T106" fmla="*/ 531 w 1600"/>
              <a:gd name="T107" fmla="*/ 586 h 741"/>
              <a:gd name="T108" fmla="*/ 556 w 1600"/>
              <a:gd name="T109" fmla="*/ 654 h 741"/>
              <a:gd name="T110" fmla="*/ 627 w 1600"/>
              <a:gd name="T111" fmla="*/ 638 h 741"/>
              <a:gd name="T112" fmla="*/ 1373 w 1600"/>
              <a:gd name="T113" fmla="*/ 533 h 741"/>
              <a:gd name="T114" fmla="*/ 1537 w 1600"/>
              <a:gd name="T115" fmla="*/ 524 h 741"/>
              <a:gd name="T116" fmla="*/ 1502 w 1600"/>
              <a:gd name="T117" fmla="*/ 620 h 741"/>
              <a:gd name="T118" fmla="*/ 1392 w 1600"/>
              <a:gd name="T119" fmla="*/ 679 h 741"/>
              <a:gd name="T120" fmla="*/ 1561 w 1600"/>
              <a:gd name="T121" fmla="*/ 576 h 741"/>
              <a:gd name="T122" fmla="*/ 828 w 1600"/>
              <a:gd name="T123" fmla="*/ 614 h 741"/>
              <a:gd name="T124" fmla="*/ 27 w 1600"/>
              <a:gd name="T125" fmla="*/ 647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0" h="741">
                <a:moveTo>
                  <a:pt x="140" y="13"/>
                </a:moveTo>
                <a:cubicBezTo>
                  <a:pt x="123" y="32"/>
                  <a:pt x="131" y="56"/>
                  <a:pt x="134" y="78"/>
                </a:cubicBezTo>
                <a:cubicBezTo>
                  <a:pt x="160" y="112"/>
                  <a:pt x="207" y="122"/>
                  <a:pt x="223" y="165"/>
                </a:cubicBezTo>
                <a:cubicBezTo>
                  <a:pt x="233" y="183"/>
                  <a:pt x="235" y="202"/>
                  <a:pt x="235" y="222"/>
                </a:cubicBezTo>
                <a:cubicBezTo>
                  <a:pt x="232" y="235"/>
                  <a:pt x="229" y="247"/>
                  <a:pt x="221" y="258"/>
                </a:cubicBezTo>
                <a:cubicBezTo>
                  <a:pt x="202" y="282"/>
                  <a:pt x="177" y="300"/>
                  <a:pt x="152" y="316"/>
                </a:cubicBezTo>
                <a:cubicBezTo>
                  <a:pt x="133" y="325"/>
                  <a:pt x="110" y="322"/>
                  <a:pt x="94" y="342"/>
                </a:cubicBezTo>
                <a:cubicBezTo>
                  <a:pt x="76" y="354"/>
                  <a:pt x="69" y="375"/>
                  <a:pt x="73" y="397"/>
                </a:cubicBezTo>
                <a:cubicBezTo>
                  <a:pt x="74" y="402"/>
                  <a:pt x="78" y="408"/>
                  <a:pt x="82" y="409"/>
                </a:cubicBezTo>
                <a:cubicBezTo>
                  <a:pt x="93" y="410"/>
                  <a:pt x="106" y="409"/>
                  <a:pt x="108" y="397"/>
                </a:cubicBezTo>
                <a:cubicBezTo>
                  <a:pt x="107" y="390"/>
                  <a:pt x="104" y="382"/>
                  <a:pt x="98" y="378"/>
                </a:cubicBezTo>
                <a:cubicBezTo>
                  <a:pt x="96" y="372"/>
                  <a:pt x="99" y="366"/>
                  <a:pt x="102" y="360"/>
                </a:cubicBezTo>
                <a:cubicBezTo>
                  <a:pt x="108" y="353"/>
                  <a:pt x="118" y="355"/>
                  <a:pt x="127" y="354"/>
                </a:cubicBezTo>
                <a:cubicBezTo>
                  <a:pt x="139" y="353"/>
                  <a:pt x="146" y="366"/>
                  <a:pt x="156" y="370"/>
                </a:cubicBezTo>
                <a:cubicBezTo>
                  <a:pt x="194" y="361"/>
                  <a:pt x="234" y="372"/>
                  <a:pt x="255" y="404"/>
                </a:cubicBezTo>
                <a:cubicBezTo>
                  <a:pt x="248" y="436"/>
                  <a:pt x="234" y="471"/>
                  <a:pt x="200" y="481"/>
                </a:cubicBezTo>
                <a:cubicBezTo>
                  <a:pt x="196" y="481"/>
                  <a:pt x="190" y="479"/>
                  <a:pt x="188" y="485"/>
                </a:cubicBezTo>
                <a:cubicBezTo>
                  <a:pt x="193" y="493"/>
                  <a:pt x="185" y="511"/>
                  <a:pt x="199" y="511"/>
                </a:cubicBezTo>
                <a:cubicBezTo>
                  <a:pt x="207" y="511"/>
                  <a:pt x="212" y="518"/>
                  <a:pt x="220" y="516"/>
                </a:cubicBezTo>
                <a:cubicBezTo>
                  <a:pt x="224" y="505"/>
                  <a:pt x="232" y="495"/>
                  <a:pt x="236" y="484"/>
                </a:cubicBezTo>
                <a:cubicBezTo>
                  <a:pt x="253" y="460"/>
                  <a:pt x="280" y="451"/>
                  <a:pt x="309" y="454"/>
                </a:cubicBezTo>
                <a:cubicBezTo>
                  <a:pt x="330" y="479"/>
                  <a:pt x="336" y="517"/>
                  <a:pt x="327" y="547"/>
                </a:cubicBezTo>
                <a:cubicBezTo>
                  <a:pt x="326" y="555"/>
                  <a:pt x="332" y="559"/>
                  <a:pt x="334" y="565"/>
                </a:cubicBezTo>
                <a:cubicBezTo>
                  <a:pt x="336" y="575"/>
                  <a:pt x="334" y="586"/>
                  <a:pt x="329" y="594"/>
                </a:cubicBezTo>
                <a:cubicBezTo>
                  <a:pt x="315" y="606"/>
                  <a:pt x="296" y="582"/>
                  <a:pt x="284" y="603"/>
                </a:cubicBezTo>
                <a:cubicBezTo>
                  <a:pt x="282" y="611"/>
                  <a:pt x="288" y="620"/>
                  <a:pt x="295" y="623"/>
                </a:cubicBezTo>
                <a:cubicBezTo>
                  <a:pt x="319" y="633"/>
                  <a:pt x="337" y="611"/>
                  <a:pt x="351" y="595"/>
                </a:cubicBezTo>
                <a:cubicBezTo>
                  <a:pt x="371" y="549"/>
                  <a:pt x="416" y="511"/>
                  <a:pt x="462" y="492"/>
                </a:cubicBezTo>
                <a:cubicBezTo>
                  <a:pt x="474" y="486"/>
                  <a:pt x="486" y="489"/>
                  <a:pt x="500" y="486"/>
                </a:cubicBezTo>
                <a:cubicBezTo>
                  <a:pt x="553" y="494"/>
                  <a:pt x="600" y="530"/>
                  <a:pt x="630" y="576"/>
                </a:cubicBezTo>
                <a:cubicBezTo>
                  <a:pt x="639" y="585"/>
                  <a:pt x="654" y="589"/>
                  <a:pt x="667" y="584"/>
                </a:cubicBezTo>
                <a:cubicBezTo>
                  <a:pt x="672" y="581"/>
                  <a:pt x="679" y="573"/>
                  <a:pt x="687" y="577"/>
                </a:cubicBezTo>
                <a:cubicBezTo>
                  <a:pt x="699" y="596"/>
                  <a:pt x="693" y="625"/>
                  <a:pt x="681" y="641"/>
                </a:cubicBezTo>
                <a:cubicBezTo>
                  <a:pt x="675" y="652"/>
                  <a:pt x="663" y="654"/>
                  <a:pt x="652" y="657"/>
                </a:cubicBezTo>
                <a:cubicBezTo>
                  <a:pt x="630" y="656"/>
                  <a:pt x="630" y="656"/>
                  <a:pt x="630" y="656"/>
                </a:cubicBezTo>
                <a:cubicBezTo>
                  <a:pt x="619" y="663"/>
                  <a:pt x="607" y="671"/>
                  <a:pt x="593" y="669"/>
                </a:cubicBezTo>
                <a:cubicBezTo>
                  <a:pt x="584" y="670"/>
                  <a:pt x="579" y="655"/>
                  <a:pt x="568" y="661"/>
                </a:cubicBezTo>
                <a:cubicBezTo>
                  <a:pt x="564" y="673"/>
                  <a:pt x="553" y="678"/>
                  <a:pt x="542" y="682"/>
                </a:cubicBezTo>
                <a:cubicBezTo>
                  <a:pt x="523" y="686"/>
                  <a:pt x="510" y="673"/>
                  <a:pt x="495" y="666"/>
                </a:cubicBezTo>
                <a:cubicBezTo>
                  <a:pt x="484" y="667"/>
                  <a:pt x="476" y="664"/>
                  <a:pt x="468" y="659"/>
                </a:cubicBezTo>
                <a:cubicBezTo>
                  <a:pt x="458" y="648"/>
                  <a:pt x="449" y="636"/>
                  <a:pt x="450" y="621"/>
                </a:cubicBezTo>
                <a:cubicBezTo>
                  <a:pt x="449" y="600"/>
                  <a:pt x="469" y="588"/>
                  <a:pt x="483" y="580"/>
                </a:cubicBezTo>
                <a:cubicBezTo>
                  <a:pt x="496" y="577"/>
                  <a:pt x="493" y="599"/>
                  <a:pt x="507" y="594"/>
                </a:cubicBezTo>
                <a:cubicBezTo>
                  <a:pt x="513" y="594"/>
                  <a:pt x="518" y="589"/>
                  <a:pt x="520" y="583"/>
                </a:cubicBezTo>
                <a:cubicBezTo>
                  <a:pt x="522" y="567"/>
                  <a:pt x="515" y="553"/>
                  <a:pt x="501" y="547"/>
                </a:cubicBezTo>
                <a:cubicBezTo>
                  <a:pt x="486" y="540"/>
                  <a:pt x="475" y="553"/>
                  <a:pt x="463" y="556"/>
                </a:cubicBezTo>
                <a:cubicBezTo>
                  <a:pt x="428" y="589"/>
                  <a:pt x="420" y="634"/>
                  <a:pt x="378" y="660"/>
                </a:cubicBezTo>
                <a:cubicBezTo>
                  <a:pt x="342" y="691"/>
                  <a:pt x="283" y="690"/>
                  <a:pt x="239" y="674"/>
                </a:cubicBezTo>
                <a:cubicBezTo>
                  <a:pt x="229" y="672"/>
                  <a:pt x="225" y="658"/>
                  <a:pt x="214" y="661"/>
                </a:cubicBezTo>
                <a:cubicBezTo>
                  <a:pt x="209" y="677"/>
                  <a:pt x="197" y="692"/>
                  <a:pt x="180" y="695"/>
                </a:cubicBezTo>
                <a:cubicBezTo>
                  <a:pt x="176" y="693"/>
                  <a:pt x="176" y="689"/>
                  <a:pt x="176" y="685"/>
                </a:cubicBezTo>
                <a:cubicBezTo>
                  <a:pt x="166" y="678"/>
                  <a:pt x="157" y="667"/>
                  <a:pt x="143" y="675"/>
                </a:cubicBezTo>
                <a:cubicBezTo>
                  <a:pt x="125" y="683"/>
                  <a:pt x="103" y="688"/>
                  <a:pt x="83" y="682"/>
                </a:cubicBezTo>
                <a:cubicBezTo>
                  <a:pt x="74" y="676"/>
                  <a:pt x="64" y="670"/>
                  <a:pt x="57" y="660"/>
                </a:cubicBezTo>
                <a:cubicBezTo>
                  <a:pt x="46" y="660"/>
                  <a:pt x="34" y="665"/>
                  <a:pt x="23" y="659"/>
                </a:cubicBezTo>
                <a:cubicBezTo>
                  <a:pt x="13" y="648"/>
                  <a:pt x="14" y="634"/>
                  <a:pt x="20" y="621"/>
                </a:cubicBezTo>
                <a:cubicBezTo>
                  <a:pt x="15" y="610"/>
                  <a:pt x="5" y="601"/>
                  <a:pt x="6" y="589"/>
                </a:cubicBezTo>
                <a:cubicBezTo>
                  <a:pt x="3" y="562"/>
                  <a:pt x="27" y="545"/>
                  <a:pt x="23" y="519"/>
                </a:cubicBezTo>
                <a:cubicBezTo>
                  <a:pt x="20" y="512"/>
                  <a:pt x="11" y="508"/>
                  <a:pt x="4" y="507"/>
                </a:cubicBezTo>
                <a:cubicBezTo>
                  <a:pt x="0" y="493"/>
                  <a:pt x="12" y="485"/>
                  <a:pt x="21" y="480"/>
                </a:cubicBezTo>
                <a:cubicBezTo>
                  <a:pt x="27" y="477"/>
                  <a:pt x="38" y="477"/>
                  <a:pt x="38" y="470"/>
                </a:cubicBezTo>
                <a:cubicBezTo>
                  <a:pt x="16" y="416"/>
                  <a:pt x="11" y="345"/>
                  <a:pt x="50" y="299"/>
                </a:cubicBezTo>
                <a:cubicBezTo>
                  <a:pt x="70" y="276"/>
                  <a:pt x="97" y="269"/>
                  <a:pt x="121" y="254"/>
                </a:cubicBezTo>
                <a:cubicBezTo>
                  <a:pt x="138" y="248"/>
                  <a:pt x="160" y="236"/>
                  <a:pt x="162" y="215"/>
                </a:cubicBezTo>
                <a:cubicBezTo>
                  <a:pt x="162" y="206"/>
                  <a:pt x="158" y="199"/>
                  <a:pt x="153" y="192"/>
                </a:cubicBezTo>
                <a:cubicBezTo>
                  <a:pt x="147" y="186"/>
                  <a:pt x="139" y="187"/>
                  <a:pt x="132" y="184"/>
                </a:cubicBezTo>
                <a:cubicBezTo>
                  <a:pt x="126" y="186"/>
                  <a:pt x="124" y="192"/>
                  <a:pt x="127" y="197"/>
                </a:cubicBezTo>
                <a:cubicBezTo>
                  <a:pt x="132" y="201"/>
                  <a:pt x="132" y="208"/>
                  <a:pt x="134" y="214"/>
                </a:cubicBezTo>
                <a:cubicBezTo>
                  <a:pt x="127" y="232"/>
                  <a:pt x="113" y="245"/>
                  <a:pt x="95" y="253"/>
                </a:cubicBezTo>
                <a:cubicBezTo>
                  <a:pt x="82" y="252"/>
                  <a:pt x="73" y="252"/>
                  <a:pt x="64" y="244"/>
                </a:cubicBezTo>
                <a:cubicBezTo>
                  <a:pt x="59" y="233"/>
                  <a:pt x="45" y="219"/>
                  <a:pt x="55" y="206"/>
                </a:cubicBezTo>
                <a:cubicBezTo>
                  <a:pt x="58" y="195"/>
                  <a:pt x="44" y="189"/>
                  <a:pt x="40" y="182"/>
                </a:cubicBezTo>
                <a:cubicBezTo>
                  <a:pt x="34" y="163"/>
                  <a:pt x="31" y="141"/>
                  <a:pt x="44" y="124"/>
                </a:cubicBezTo>
                <a:cubicBezTo>
                  <a:pt x="45" y="108"/>
                  <a:pt x="48" y="88"/>
                  <a:pt x="65" y="78"/>
                </a:cubicBezTo>
                <a:cubicBezTo>
                  <a:pt x="60" y="55"/>
                  <a:pt x="61" y="32"/>
                  <a:pt x="78" y="15"/>
                </a:cubicBezTo>
                <a:cubicBezTo>
                  <a:pt x="89" y="0"/>
                  <a:pt x="109" y="0"/>
                  <a:pt x="124" y="3"/>
                </a:cubicBezTo>
                <a:cubicBezTo>
                  <a:pt x="129" y="7"/>
                  <a:pt x="137" y="8"/>
                  <a:pt x="140" y="13"/>
                </a:cubicBezTo>
                <a:close/>
                <a:moveTo>
                  <a:pt x="123" y="16"/>
                </a:moveTo>
                <a:cubicBezTo>
                  <a:pt x="119" y="11"/>
                  <a:pt x="113" y="10"/>
                  <a:pt x="106" y="10"/>
                </a:cubicBezTo>
                <a:cubicBezTo>
                  <a:pt x="95" y="11"/>
                  <a:pt x="87" y="20"/>
                  <a:pt x="79" y="26"/>
                </a:cubicBezTo>
                <a:cubicBezTo>
                  <a:pt x="64" y="42"/>
                  <a:pt x="73" y="65"/>
                  <a:pt x="77" y="83"/>
                </a:cubicBezTo>
                <a:cubicBezTo>
                  <a:pt x="76" y="89"/>
                  <a:pt x="70" y="90"/>
                  <a:pt x="66" y="92"/>
                </a:cubicBezTo>
                <a:cubicBezTo>
                  <a:pt x="59" y="99"/>
                  <a:pt x="56" y="107"/>
                  <a:pt x="56" y="116"/>
                </a:cubicBezTo>
                <a:cubicBezTo>
                  <a:pt x="56" y="125"/>
                  <a:pt x="63" y="133"/>
                  <a:pt x="71" y="139"/>
                </a:cubicBezTo>
                <a:cubicBezTo>
                  <a:pt x="79" y="141"/>
                  <a:pt x="89" y="145"/>
                  <a:pt x="97" y="138"/>
                </a:cubicBezTo>
                <a:cubicBezTo>
                  <a:pt x="102" y="131"/>
                  <a:pt x="91" y="127"/>
                  <a:pt x="92" y="121"/>
                </a:cubicBezTo>
                <a:cubicBezTo>
                  <a:pt x="93" y="117"/>
                  <a:pt x="98" y="115"/>
                  <a:pt x="102" y="116"/>
                </a:cubicBezTo>
                <a:cubicBezTo>
                  <a:pt x="109" y="118"/>
                  <a:pt x="111" y="125"/>
                  <a:pt x="112" y="131"/>
                </a:cubicBezTo>
                <a:cubicBezTo>
                  <a:pt x="111" y="140"/>
                  <a:pt x="104" y="147"/>
                  <a:pt x="97" y="151"/>
                </a:cubicBezTo>
                <a:cubicBezTo>
                  <a:pt x="86" y="155"/>
                  <a:pt x="76" y="153"/>
                  <a:pt x="67" y="151"/>
                </a:cubicBezTo>
                <a:cubicBezTo>
                  <a:pt x="61" y="149"/>
                  <a:pt x="57" y="140"/>
                  <a:pt x="49" y="142"/>
                </a:cubicBezTo>
                <a:cubicBezTo>
                  <a:pt x="43" y="144"/>
                  <a:pt x="44" y="154"/>
                  <a:pt x="44" y="159"/>
                </a:cubicBezTo>
                <a:cubicBezTo>
                  <a:pt x="43" y="174"/>
                  <a:pt x="54" y="187"/>
                  <a:pt x="68" y="194"/>
                </a:cubicBezTo>
                <a:cubicBezTo>
                  <a:pt x="65" y="202"/>
                  <a:pt x="60" y="213"/>
                  <a:pt x="64" y="224"/>
                </a:cubicBezTo>
                <a:cubicBezTo>
                  <a:pt x="68" y="230"/>
                  <a:pt x="71" y="240"/>
                  <a:pt x="80" y="241"/>
                </a:cubicBezTo>
                <a:cubicBezTo>
                  <a:pt x="95" y="243"/>
                  <a:pt x="109" y="236"/>
                  <a:pt x="118" y="223"/>
                </a:cubicBezTo>
                <a:cubicBezTo>
                  <a:pt x="137" y="210"/>
                  <a:pt x="105" y="205"/>
                  <a:pt x="114" y="191"/>
                </a:cubicBezTo>
                <a:cubicBezTo>
                  <a:pt x="116" y="181"/>
                  <a:pt x="125" y="175"/>
                  <a:pt x="133" y="172"/>
                </a:cubicBezTo>
                <a:cubicBezTo>
                  <a:pt x="145" y="173"/>
                  <a:pt x="161" y="173"/>
                  <a:pt x="166" y="188"/>
                </a:cubicBezTo>
                <a:cubicBezTo>
                  <a:pt x="175" y="202"/>
                  <a:pt x="172" y="217"/>
                  <a:pt x="169" y="234"/>
                </a:cubicBezTo>
                <a:cubicBezTo>
                  <a:pt x="161" y="246"/>
                  <a:pt x="148" y="255"/>
                  <a:pt x="134" y="260"/>
                </a:cubicBezTo>
                <a:cubicBezTo>
                  <a:pt x="125" y="269"/>
                  <a:pt x="113" y="268"/>
                  <a:pt x="104" y="276"/>
                </a:cubicBezTo>
                <a:cubicBezTo>
                  <a:pt x="69" y="291"/>
                  <a:pt x="31" y="323"/>
                  <a:pt x="33" y="367"/>
                </a:cubicBezTo>
                <a:cubicBezTo>
                  <a:pt x="35" y="371"/>
                  <a:pt x="27" y="374"/>
                  <a:pt x="32" y="378"/>
                </a:cubicBezTo>
                <a:cubicBezTo>
                  <a:pt x="29" y="406"/>
                  <a:pt x="36" y="433"/>
                  <a:pt x="44" y="457"/>
                </a:cubicBezTo>
                <a:cubicBezTo>
                  <a:pt x="51" y="478"/>
                  <a:pt x="75" y="477"/>
                  <a:pt x="88" y="492"/>
                </a:cubicBezTo>
                <a:cubicBezTo>
                  <a:pt x="98" y="502"/>
                  <a:pt x="101" y="516"/>
                  <a:pt x="108" y="525"/>
                </a:cubicBezTo>
                <a:cubicBezTo>
                  <a:pt x="112" y="522"/>
                  <a:pt x="110" y="516"/>
                  <a:pt x="115" y="512"/>
                </a:cubicBezTo>
                <a:cubicBezTo>
                  <a:pt x="120" y="507"/>
                  <a:pt x="127" y="500"/>
                  <a:pt x="137" y="501"/>
                </a:cubicBezTo>
                <a:cubicBezTo>
                  <a:pt x="148" y="502"/>
                  <a:pt x="153" y="513"/>
                  <a:pt x="157" y="519"/>
                </a:cubicBezTo>
                <a:cubicBezTo>
                  <a:pt x="167" y="517"/>
                  <a:pt x="176" y="508"/>
                  <a:pt x="178" y="498"/>
                </a:cubicBezTo>
                <a:cubicBezTo>
                  <a:pt x="177" y="492"/>
                  <a:pt x="173" y="486"/>
                  <a:pt x="168" y="481"/>
                </a:cubicBezTo>
                <a:cubicBezTo>
                  <a:pt x="166" y="476"/>
                  <a:pt x="168" y="469"/>
                  <a:pt x="174" y="465"/>
                </a:cubicBezTo>
                <a:cubicBezTo>
                  <a:pt x="175" y="457"/>
                  <a:pt x="175" y="447"/>
                  <a:pt x="169" y="441"/>
                </a:cubicBezTo>
                <a:cubicBezTo>
                  <a:pt x="159" y="435"/>
                  <a:pt x="147" y="429"/>
                  <a:pt x="134" y="432"/>
                </a:cubicBezTo>
                <a:cubicBezTo>
                  <a:pt x="130" y="436"/>
                  <a:pt x="122" y="438"/>
                  <a:pt x="123" y="445"/>
                </a:cubicBezTo>
                <a:cubicBezTo>
                  <a:pt x="126" y="449"/>
                  <a:pt x="130" y="447"/>
                  <a:pt x="133" y="448"/>
                </a:cubicBezTo>
                <a:cubicBezTo>
                  <a:pt x="137" y="449"/>
                  <a:pt x="138" y="454"/>
                  <a:pt x="137" y="457"/>
                </a:cubicBezTo>
                <a:cubicBezTo>
                  <a:pt x="134" y="463"/>
                  <a:pt x="128" y="466"/>
                  <a:pt x="122" y="464"/>
                </a:cubicBezTo>
                <a:cubicBezTo>
                  <a:pt x="118" y="462"/>
                  <a:pt x="113" y="459"/>
                  <a:pt x="113" y="454"/>
                </a:cubicBezTo>
                <a:cubicBezTo>
                  <a:pt x="112" y="442"/>
                  <a:pt x="116" y="431"/>
                  <a:pt x="125" y="423"/>
                </a:cubicBezTo>
                <a:cubicBezTo>
                  <a:pt x="133" y="417"/>
                  <a:pt x="148" y="422"/>
                  <a:pt x="149" y="408"/>
                </a:cubicBezTo>
                <a:cubicBezTo>
                  <a:pt x="153" y="394"/>
                  <a:pt x="146" y="377"/>
                  <a:pt x="134" y="367"/>
                </a:cubicBezTo>
                <a:cubicBezTo>
                  <a:pt x="126" y="361"/>
                  <a:pt x="117" y="364"/>
                  <a:pt x="108" y="367"/>
                </a:cubicBezTo>
                <a:cubicBezTo>
                  <a:pt x="104" y="374"/>
                  <a:pt x="109" y="379"/>
                  <a:pt x="115" y="384"/>
                </a:cubicBezTo>
                <a:cubicBezTo>
                  <a:pt x="118" y="390"/>
                  <a:pt x="118" y="399"/>
                  <a:pt x="116" y="406"/>
                </a:cubicBezTo>
                <a:cubicBezTo>
                  <a:pt x="112" y="416"/>
                  <a:pt x="101" y="418"/>
                  <a:pt x="93" y="422"/>
                </a:cubicBezTo>
                <a:cubicBezTo>
                  <a:pt x="85" y="424"/>
                  <a:pt x="78" y="420"/>
                  <a:pt x="72" y="416"/>
                </a:cubicBezTo>
                <a:cubicBezTo>
                  <a:pt x="60" y="397"/>
                  <a:pt x="59" y="373"/>
                  <a:pt x="70" y="353"/>
                </a:cubicBezTo>
                <a:cubicBezTo>
                  <a:pt x="84" y="340"/>
                  <a:pt x="96" y="323"/>
                  <a:pt x="115" y="317"/>
                </a:cubicBezTo>
                <a:cubicBezTo>
                  <a:pt x="148" y="311"/>
                  <a:pt x="174" y="286"/>
                  <a:pt x="198" y="264"/>
                </a:cubicBezTo>
                <a:cubicBezTo>
                  <a:pt x="203" y="262"/>
                  <a:pt x="200" y="254"/>
                  <a:pt x="207" y="254"/>
                </a:cubicBezTo>
                <a:cubicBezTo>
                  <a:pt x="219" y="238"/>
                  <a:pt x="227" y="216"/>
                  <a:pt x="222" y="195"/>
                </a:cubicBezTo>
                <a:cubicBezTo>
                  <a:pt x="218" y="145"/>
                  <a:pt x="163" y="121"/>
                  <a:pt x="132" y="92"/>
                </a:cubicBezTo>
                <a:cubicBezTo>
                  <a:pt x="117" y="71"/>
                  <a:pt x="119" y="42"/>
                  <a:pt x="123" y="16"/>
                </a:cubicBezTo>
                <a:close/>
                <a:moveTo>
                  <a:pt x="1533" y="66"/>
                </a:moveTo>
                <a:cubicBezTo>
                  <a:pt x="1540" y="76"/>
                  <a:pt x="1534" y="90"/>
                  <a:pt x="1544" y="97"/>
                </a:cubicBezTo>
                <a:cubicBezTo>
                  <a:pt x="1557" y="102"/>
                  <a:pt x="1568" y="116"/>
                  <a:pt x="1569" y="130"/>
                </a:cubicBezTo>
                <a:cubicBezTo>
                  <a:pt x="1569" y="140"/>
                  <a:pt x="1563" y="150"/>
                  <a:pt x="1563" y="159"/>
                </a:cubicBezTo>
                <a:cubicBezTo>
                  <a:pt x="1570" y="162"/>
                  <a:pt x="1575" y="168"/>
                  <a:pt x="1580" y="174"/>
                </a:cubicBezTo>
                <a:cubicBezTo>
                  <a:pt x="1584" y="195"/>
                  <a:pt x="1577" y="216"/>
                  <a:pt x="1559" y="229"/>
                </a:cubicBezTo>
                <a:cubicBezTo>
                  <a:pt x="1556" y="243"/>
                  <a:pt x="1557" y="261"/>
                  <a:pt x="1542" y="271"/>
                </a:cubicBezTo>
                <a:cubicBezTo>
                  <a:pt x="1534" y="277"/>
                  <a:pt x="1519" y="278"/>
                  <a:pt x="1509" y="275"/>
                </a:cubicBezTo>
                <a:cubicBezTo>
                  <a:pt x="1501" y="272"/>
                  <a:pt x="1498" y="263"/>
                  <a:pt x="1491" y="256"/>
                </a:cubicBezTo>
                <a:cubicBezTo>
                  <a:pt x="1486" y="240"/>
                  <a:pt x="1509" y="245"/>
                  <a:pt x="1511" y="231"/>
                </a:cubicBezTo>
                <a:cubicBezTo>
                  <a:pt x="1510" y="224"/>
                  <a:pt x="1512" y="214"/>
                  <a:pt x="1504" y="209"/>
                </a:cubicBezTo>
                <a:cubicBezTo>
                  <a:pt x="1502" y="207"/>
                  <a:pt x="1499" y="208"/>
                  <a:pt x="1499" y="203"/>
                </a:cubicBezTo>
                <a:cubicBezTo>
                  <a:pt x="1487" y="196"/>
                  <a:pt x="1472" y="200"/>
                  <a:pt x="1462" y="206"/>
                </a:cubicBezTo>
                <a:cubicBezTo>
                  <a:pt x="1455" y="212"/>
                  <a:pt x="1445" y="217"/>
                  <a:pt x="1443" y="226"/>
                </a:cubicBezTo>
                <a:cubicBezTo>
                  <a:pt x="1437" y="250"/>
                  <a:pt x="1448" y="277"/>
                  <a:pt x="1466" y="289"/>
                </a:cubicBezTo>
                <a:cubicBezTo>
                  <a:pt x="1494" y="315"/>
                  <a:pt x="1536" y="310"/>
                  <a:pt x="1560" y="341"/>
                </a:cubicBezTo>
                <a:cubicBezTo>
                  <a:pt x="1581" y="353"/>
                  <a:pt x="1583" y="377"/>
                  <a:pt x="1587" y="398"/>
                </a:cubicBezTo>
                <a:cubicBezTo>
                  <a:pt x="1585" y="402"/>
                  <a:pt x="1589" y="408"/>
                  <a:pt x="1588" y="414"/>
                </a:cubicBezTo>
                <a:cubicBezTo>
                  <a:pt x="1590" y="445"/>
                  <a:pt x="1583" y="477"/>
                  <a:pt x="1565" y="502"/>
                </a:cubicBezTo>
                <a:cubicBezTo>
                  <a:pt x="1568" y="507"/>
                  <a:pt x="1568" y="507"/>
                  <a:pt x="1568" y="507"/>
                </a:cubicBezTo>
                <a:cubicBezTo>
                  <a:pt x="1581" y="512"/>
                  <a:pt x="1594" y="518"/>
                  <a:pt x="1600" y="533"/>
                </a:cubicBezTo>
                <a:cubicBezTo>
                  <a:pt x="1599" y="538"/>
                  <a:pt x="1597" y="543"/>
                  <a:pt x="1592" y="546"/>
                </a:cubicBezTo>
                <a:cubicBezTo>
                  <a:pt x="1582" y="546"/>
                  <a:pt x="1574" y="553"/>
                  <a:pt x="1571" y="562"/>
                </a:cubicBezTo>
                <a:cubicBezTo>
                  <a:pt x="1571" y="578"/>
                  <a:pt x="1575" y="592"/>
                  <a:pt x="1583" y="603"/>
                </a:cubicBezTo>
                <a:cubicBezTo>
                  <a:pt x="1591" y="622"/>
                  <a:pt x="1586" y="644"/>
                  <a:pt x="1573" y="657"/>
                </a:cubicBezTo>
                <a:cubicBezTo>
                  <a:pt x="1577" y="665"/>
                  <a:pt x="1586" y="668"/>
                  <a:pt x="1588" y="676"/>
                </a:cubicBezTo>
                <a:cubicBezTo>
                  <a:pt x="1585" y="687"/>
                  <a:pt x="1590" y="701"/>
                  <a:pt x="1577" y="706"/>
                </a:cubicBezTo>
                <a:cubicBezTo>
                  <a:pt x="1569" y="709"/>
                  <a:pt x="1559" y="713"/>
                  <a:pt x="1550" y="707"/>
                </a:cubicBezTo>
                <a:cubicBezTo>
                  <a:pt x="1545" y="704"/>
                  <a:pt x="1543" y="697"/>
                  <a:pt x="1538" y="698"/>
                </a:cubicBezTo>
                <a:cubicBezTo>
                  <a:pt x="1528" y="709"/>
                  <a:pt x="1516" y="722"/>
                  <a:pt x="1501" y="722"/>
                </a:cubicBezTo>
                <a:cubicBezTo>
                  <a:pt x="1482" y="719"/>
                  <a:pt x="1463" y="716"/>
                  <a:pt x="1452" y="701"/>
                </a:cubicBezTo>
                <a:cubicBezTo>
                  <a:pt x="1442" y="698"/>
                  <a:pt x="1427" y="698"/>
                  <a:pt x="1419" y="706"/>
                </a:cubicBezTo>
                <a:cubicBezTo>
                  <a:pt x="1408" y="712"/>
                  <a:pt x="1415" y="738"/>
                  <a:pt x="1396" y="724"/>
                </a:cubicBezTo>
                <a:cubicBezTo>
                  <a:pt x="1384" y="709"/>
                  <a:pt x="1384" y="709"/>
                  <a:pt x="1384" y="709"/>
                </a:cubicBezTo>
                <a:cubicBezTo>
                  <a:pt x="1354" y="728"/>
                  <a:pt x="1312" y="741"/>
                  <a:pt x="1276" y="727"/>
                </a:cubicBezTo>
                <a:cubicBezTo>
                  <a:pt x="1256" y="725"/>
                  <a:pt x="1239" y="714"/>
                  <a:pt x="1222" y="704"/>
                </a:cubicBezTo>
                <a:cubicBezTo>
                  <a:pt x="1172" y="678"/>
                  <a:pt x="1158" y="622"/>
                  <a:pt x="1136" y="578"/>
                </a:cubicBezTo>
                <a:cubicBezTo>
                  <a:pt x="1130" y="570"/>
                  <a:pt x="1122" y="563"/>
                  <a:pt x="1112" y="561"/>
                </a:cubicBezTo>
                <a:cubicBezTo>
                  <a:pt x="1107" y="559"/>
                  <a:pt x="1101" y="562"/>
                  <a:pt x="1095" y="564"/>
                </a:cubicBezTo>
                <a:cubicBezTo>
                  <a:pt x="1089" y="571"/>
                  <a:pt x="1086" y="581"/>
                  <a:pt x="1090" y="590"/>
                </a:cubicBezTo>
                <a:cubicBezTo>
                  <a:pt x="1092" y="599"/>
                  <a:pt x="1102" y="602"/>
                  <a:pt x="1109" y="606"/>
                </a:cubicBezTo>
                <a:cubicBezTo>
                  <a:pt x="1122" y="611"/>
                  <a:pt x="1122" y="594"/>
                  <a:pt x="1134" y="598"/>
                </a:cubicBezTo>
                <a:cubicBezTo>
                  <a:pt x="1145" y="607"/>
                  <a:pt x="1146" y="622"/>
                  <a:pt x="1145" y="633"/>
                </a:cubicBezTo>
                <a:cubicBezTo>
                  <a:pt x="1141" y="649"/>
                  <a:pt x="1122" y="650"/>
                  <a:pt x="1108" y="655"/>
                </a:cubicBezTo>
                <a:cubicBezTo>
                  <a:pt x="1100" y="664"/>
                  <a:pt x="1088" y="669"/>
                  <a:pt x="1076" y="665"/>
                </a:cubicBezTo>
                <a:cubicBezTo>
                  <a:pt x="1066" y="651"/>
                  <a:pt x="1057" y="671"/>
                  <a:pt x="1047" y="674"/>
                </a:cubicBezTo>
                <a:cubicBezTo>
                  <a:pt x="1032" y="676"/>
                  <a:pt x="1016" y="677"/>
                  <a:pt x="1003" y="670"/>
                </a:cubicBezTo>
                <a:cubicBezTo>
                  <a:pt x="995" y="665"/>
                  <a:pt x="993" y="650"/>
                  <a:pt x="982" y="654"/>
                </a:cubicBezTo>
                <a:cubicBezTo>
                  <a:pt x="973" y="663"/>
                  <a:pt x="957" y="656"/>
                  <a:pt x="948" y="656"/>
                </a:cubicBezTo>
                <a:cubicBezTo>
                  <a:pt x="930" y="643"/>
                  <a:pt x="927" y="621"/>
                  <a:pt x="922" y="602"/>
                </a:cubicBezTo>
                <a:cubicBezTo>
                  <a:pt x="922" y="596"/>
                  <a:pt x="925" y="584"/>
                  <a:pt x="936" y="590"/>
                </a:cubicBezTo>
                <a:cubicBezTo>
                  <a:pt x="949" y="598"/>
                  <a:pt x="971" y="595"/>
                  <a:pt x="986" y="589"/>
                </a:cubicBezTo>
                <a:cubicBezTo>
                  <a:pt x="1013" y="569"/>
                  <a:pt x="1021" y="531"/>
                  <a:pt x="1053" y="517"/>
                </a:cubicBezTo>
                <a:cubicBezTo>
                  <a:pt x="1078" y="500"/>
                  <a:pt x="1114" y="500"/>
                  <a:pt x="1142" y="513"/>
                </a:cubicBezTo>
                <a:cubicBezTo>
                  <a:pt x="1162" y="521"/>
                  <a:pt x="1182" y="541"/>
                  <a:pt x="1190" y="562"/>
                </a:cubicBezTo>
                <a:cubicBezTo>
                  <a:pt x="1210" y="592"/>
                  <a:pt x="1219" y="629"/>
                  <a:pt x="1252" y="651"/>
                </a:cubicBezTo>
                <a:cubicBezTo>
                  <a:pt x="1275" y="667"/>
                  <a:pt x="1305" y="676"/>
                  <a:pt x="1335" y="670"/>
                </a:cubicBezTo>
                <a:cubicBezTo>
                  <a:pt x="1344" y="667"/>
                  <a:pt x="1350" y="659"/>
                  <a:pt x="1352" y="650"/>
                </a:cubicBezTo>
                <a:cubicBezTo>
                  <a:pt x="1353" y="641"/>
                  <a:pt x="1347" y="634"/>
                  <a:pt x="1341" y="629"/>
                </a:cubicBezTo>
                <a:cubicBezTo>
                  <a:pt x="1337" y="627"/>
                  <a:pt x="1330" y="624"/>
                  <a:pt x="1328" y="631"/>
                </a:cubicBezTo>
                <a:cubicBezTo>
                  <a:pt x="1322" y="635"/>
                  <a:pt x="1327" y="644"/>
                  <a:pt x="1318" y="646"/>
                </a:cubicBezTo>
                <a:cubicBezTo>
                  <a:pt x="1313" y="645"/>
                  <a:pt x="1313" y="645"/>
                  <a:pt x="1313" y="645"/>
                </a:cubicBezTo>
                <a:cubicBezTo>
                  <a:pt x="1310" y="637"/>
                  <a:pt x="1315" y="631"/>
                  <a:pt x="1316" y="624"/>
                </a:cubicBezTo>
                <a:cubicBezTo>
                  <a:pt x="1322" y="616"/>
                  <a:pt x="1332" y="615"/>
                  <a:pt x="1340" y="618"/>
                </a:cubicBezTo>
                <a:cubicBezTo>
                  <a:pt x="1350" y="624"/>
                  <a:pt x="1363" y="635"/>
                  <a:pt x="1363" y="648"/>
                </a:cubicBezTo>
                <a:cubicBezTo>
                  <a:pt x="1359" y="661"/>
                  <a:pt x="1353" y="673"/>
                  <a:pt x="1341" y="678"/>
                </a:cubicBezTo>
                <a:cubicBezTo>
                  <a:pt x="1304" y="693"/>
                  <a:pt x="1265" y="676"/>
                  <a:pt x="1236" y="653"/>
                </a:cubicBezTo>
                <a:cubicBezTo>
                  <a:pt x="1209" y="622"/>
                  <a:pt x="1193" y="589"/>
                  <a:pt x="1175" y="554"/>
                </a:cubicBezTo>
                <a:cubicBezTo>
                  <a:pt x="1155" y="524"/>
                  <a:pt x="1119" y="513"/>
                  <a:pt x="1085" y="516"/>
                </a:cubicBezTo>
                <a:cubicBezTo>
                  <a:pt x="1067" y="521"/>
                  <a:pt x="1051" y="529"/>
                  <a:pt x="1036" y="542"/>
                </a:cubicBezTo>
                <a:cubicBezTo>
                  <a:pt x="1017" y="570"/>
                  <a:pt x="998" y="608"/>
                  <a:pt x="958" y="607"/>
                </a:cubicBezTo>
                <a:cubicBezTo>
                  <a:pt x="948" y="607"/>
                  <a:pt x="943" y="599"/>
                  <a:pt x="933" y="603"/>
                </a:cubicBezTo>
                <a:cubicBezTo>
                  <a:pt x="929" y="617"/>
                  <a:pt x="937" y="629"/>
                  <a:pt x="944" y="639"/>
                </a:cubicBezTo>
                <a:cubicBezTo>
                  <a:pt x="957" y="654"/>
                  <a:pt x="976" y="643"/>
                  <a:pt x="989" y="637"/>
                </a:cubicBezTo>
                <a:cubicBezTo>
                  <a:pt x="998" y="646"/>
                  <a:pt x="1004" y="661"/>
                  <a:pt x="1018" y="665"/>
                </a:cubicBezTo>
                <a:cubicBezTo>
                  <a:pt x="1030" y="669"/>
                  <a:pt x="1043" y="664"/>
                  <a:pt x="1053" y="656"/>
                </a:cubicBezTo>
                <a:cubicBezTo>
                  <a:pt x="1062" y="648"/>
                  <a:pt x="1058" y="637"/>
                  <a:pt x="1054" y="628"/>
                </a:cubicBezTo>
                <a:cubicBezTo>
                  <a:pt x="1052" y="624"/>
                  <a:pt x="1047" y="618"/>
                  <a:pt x="1041" y="619"/>
                </a:cubicBezTo>
                <a:cubicBezTo>
                  <a:pt x="1037" y="623"/>
                  <a:pt x="1039" y="632"/>
                  <a:pt x="1032" y="633"/>
                </a:cubicBezTo>
                <a:cubicBezTo>
                  <a:pt x="1023" y="634"/>
                  <a:pt x="1025" y="623"/>
                  <a:pt x="1019" y="619"/>
                </a:cubicBezTo>
                <a:cubicBezTo>
                  <a:pt x="1020" y="612"/>
                  <a:pt x="1027" y="608"/>
                  <a:pt x="1032" y="605"/>
                </a:cubicBezTo>
                <a:cubicBezTo>
                  <a:pt x="1047" y="604"/>
                  <a:pt x="1060" y="616"/>
                  <a:pt x="1066" y="630"/>
                </a:cubicBezTo>
                <a:cubicBezTo>
                  <a:pt x="1069" y="638"/>
                  <a:pt x="1066" y="652"/>
                  <a:pt x="1079" y="654"/>
                </a:cubicBezTo>
                <a:cubicBezTo>
                  <a:pt x="1089" y="657"/>
                  <a:pt x="1100" y="651"/>
                  <a:pt x="1106" y="642"/>
                </a:cubicBezTo>
                <a:cubicBezTo>
                  <a:pt x="1115" y="641"/>
                  <a:pt x="1127" y="643"/>
                  <a:pt x="1132" y="634"/>
                </a:cubicBezTo>
                <a:cubicBezTo>
                  <a:pt x="1135" y="629"/>
                  <a:pt x="1137" y="621"/>
                  <a:pt x="1133" y="615"/>
                </a:cubicBezTo>
                <a:cubicBezTo>
                  <a:pt x="1125" y="606"/>
                  <a:pt x="1118" y="618"/>
                  <a:pt x="1108" y="616"/>
                </a:cubicBezTo>
                <a:cubicBezTo>
                  <a:pt x="1097" y="611"/>
                  <a:pt x="1081" y="608"/>
                  <a:pt x="1079" y="593"/>
                </a:cubicBezTo>
                <a:cubicBezTo>
                  <a:pt x="1074" y="579"/>
                  <a:pt x="1079" y="565"/>
                  <a:pt x="1089" y="556"/>
                </a:cubicBezTo>
                <a:cubicBezTo>
                  <a:pt x="1101" y="549"/>
                  <a:pt x="1119" y="548"/>
                  <a:pt x="1130" y="556"/>
                </a:cubicBezTo>
                <a:cubicBezTo>
                  <a:pt x="1160" y="579"/>
                  <a:pt x="1159" y="617"/>
                  <a:pt x="1180" y="645"/>
                </a:cubicBezTo>
                <a:cubicBezTo>
                  <a:pt x="1206" y="690"/>
                  <a:pt x="1255" y="715"/>
                  <a:pt x="1305" y="721"/>
                </a:cubicBezTo>
                <a:cubicBezTo>
                  <a:pt x="1331" y="721"/>
                  <a:pt x="1359" y="715"/>
                  <a:pt x="1381" y="699"/>
                </a:cubicBezTo>
                <a:cubicBezTo>
                  <a:pt x="1386" y="692"/>
                  <a:pt x="1382" y="680"/>
                  <a:pt x="1385" y="672"/>
                </a:cubicBezTo>
                <a:cubicBezTo>
                  <a:pt x="1391" y="661"/>
                  <a:pt x="1402" y="647"/>
                  <a:pt x="1417" y="646"/>
                </a:cubicBezTo>
                <a:cubicBezTo>
                  <a:pt x="1420" y="645"/>
                  <a:pt x="1423" y="640"/>
                  <a:pt x="1421" y="636"/>
                </a:cubicBezTo>
                <a:cubicBezTo>
                  <a:pt x="1409" y="628"/>
                  <a:pt x="1390" y="621"/>
                  <a:pt x="1389" y="604"/>
                </a:cubicBezTo>
                <a:cubicBezTo>
                  <a:pt x="1388" y="595"/>
                  <a:pt x="1393" y="585"/>
                  <a:pt x="1402" y="580"/>
                </a:cubicBezTo>
                <a:cubicBezTo>
                  <a:pt x="1408" y="575"/>
                  <a:pt x="1417" y="581"/>
                  <a:pt x="1422" y="574"/>
                </a:cubicBezTo>
                <a:cubicBezTo>
                  <a:pt x="1420" y="566"/>
                  <a:pt x="1416" y="557"/>
                  <a:pt x="1408" y="554"/>
                </a:cubicBezTo>
                <a:cubicBezTo>
                  <a:pt x="1400" y="551"/>
                  <a:pt x="1391" y="545"/>
                  <a:pt x="1384" y="552"/>
                </a:cubicBezTo>
                <a:cubicBezTo>
                  <a:pt x="1382" y="555"/>
                  <a:pt x="1379" y="559"/>
                  <a:pt x="1375" y="559"/>
                </a:cubicBezTo>
                <a:cubicBezTo>
                  <a:pt x="1368" y="557"/>
                  <a:pt x="1365" y="551"/>
                  <a:pt x="1359" y="548"/>
                </a:cubicBezTo>
                <a:cubicBezTo>
                  <a:pt x="1348" y="547"/>
                  <a:pt x="1335" y="541"/>
                  <a:pt x="1326" y="551"/>
                </a:cubicBezTo>
                <a:cubicBezTo>
                  <a:pt x="1322" y="557"/>
                  <a:pt x="1316" y="564"/>
                  <a:pt x="1320" y="572"/>
                </a:cubicBezTo>
                <a:cubicBezTo>
                  <a:pt x="1324" y="580"/>
                  <a:pt x="1328" y="588"/>
                  <a:pt x="1337" y="590"/>
                </a:cubicBezTo>
                <a:cubicBezTo>
                  <a:pt x="1340" y="590"/>
                  <a:pt x="1344" y="589"/>
                  <a:pt x="1345" y="586"/>
                </a:cubicBezTo>
                <a:cubicBezTo>
                  <a:pt x="1345" y="582"/>
                  <a:pt x="1343" y="578"/>
                  <a:pt x="1346" y="575"/>
                </a:cubicBezTo>
                <a:cubicBezTo>
                  <a:pt x="1349" y="572"/>
                  <a:pt x="1353" y="574"/>
                  <a:pt x="1356" y="577"/>
                </a:cubicBezTo>
                <a:cubicBezTo>
                  <a:pt x="1358" y="582"/>
                  <a:pt x="1360" y="589"/>
                  <a:pt x="1355" y="593"/>
                </a:cubicBezTo>
                <a:cubicBezTo>
                  <a:pt x="1348" y="600"/>
                  <a:pt x="1338" y="602"/>
                  <a:pt x="1329" y="599"/>
                </a:cubicBezTo>
                <a:cubicBezTo>
                  <a:pt x="1315" y="590"/>
                  <a:pt x="1315" y="590"/>
                  <a:pt x="1315" y="590"/>
                </a:cubicBezTo>
                <a:cubicBezTo>
                  <a:pt x="1303" y="593"/>
                  <a:pt x="1288" y="596"/>
                  <a:pt x="1283" y="609"/>
                </a:cubicBezTo>
                <a:cubicBezTo>
                  <a:pt x="1279" y="619"/>
                  <a:pt x="1284" y="629"/>
                  <a:pt x="1288" y="638"/>
                </a:cubicBezTo>
                <a:cubicBezTo>
                  <a:pt x="1296" y="643"/>
                  <a:pt x="1303" y="648"/>
                  <a:pt x="1311" y="649"/>
                </a:cubicBezTo>
                <a:cubicBezTo>
                  <a:pt x="1314" y="653"/>
                  <a:pt x="1310" y="657"/>
                  <a:pt x="1306" y="657"/>
                </a:cubicBezTo>
                <a:cubicBezTo>
                  <a:pt x="1294" y="655"/>
                  <a:pt x="1280" y="650"/>
                  <a:pt x="1275" y="637"/>
                </a:cubicBezTo>
                <a:cubicBezTo>
                  <a:pt x="1267" y="627"/>
                  <a:pt x="1271" y="611"/>
                  <a:pt x="1276" y="600"/>
                </a:cubicBezTo>
                <a:cubicBezTo>
                  <a:pt x="1302" y="585"/>
                  <a:pt x="1272" y="559"/>
                  <a:pt x="1283" y="539"/>
                </a:cubicBezTo>
                <a:cubicBezTo>
                  <a:pt x="1287" y="521"/>
                  <a:pt x="1298" y="506"/>
                  <a:pt x="1310" y="491"/>
                </a:cubicBezTo>
                <a:cubicBezTo>
                  <a:pt x="1320" y="481"/>
                  <a:pt x="1331" y="491"/>
                  <a:pt x="1342" y="492"/>
                </a:cubicBezTo>
                <a:cubicBezTo>
                  <a:pt x="1361" y="503"/>
                  <a:pt x="1379" y="521"/>
                  <a:pt x="1392" y="539"/>
                </a:cubicBezTo>
                <a:cubicBezTo>
                  <a:pt x="1416" y="545"/>
                  <a:pt x="1416" y="545"/>
                  <a:pt x="1416" y="545"/>
                </a:cubicBezTo>
                <a:cubicBezTo>
                  <a:pt x="1425" y="556"/>
                  <a:pt x="1436" y="573"/>
                  <a:pt x="1427" y="589"/>
                </a:cubicBezTo>
                <a:cubicBezTo>
                  <a:pt x="1420" y="591"/>
                  <a:pt x="1408" y="582"/>
                  <a:pt x="1402" y="593"/>
                </a:cubicBezTo>
                <a:cubicBezTo>
                  <a:pt x="1398" y="598"/>
                  <a:pt x="1398" y="607"/>
                  <a:pt x="1404" y="613"/>
                </a:cubicBezTo>
                <a:cubicBezTo>
                  <a:pt x="1411" y="619"/>
                  <a:pt x="1419" y="626"/>
                  <a:pt x="1426" y="624"/>
                </a:cubicBezTo>
                <a:cubicBezTo>
                  <a:pt x="1430" y="613"/>
                  <a:pt x="1440" y="607"/>
                  <a:pt x="1450" y="603"/>
                </a:cubicBezTo>
                <a:cubicBezTo>
                  <a:pt x="1460" y="598"/>
                  <a:pt x="1470" y="609"/>
                  <a:pt x="1477" y="601"/>
                </a:cubicBezTo>
                <a:cubicBezTo>
                  <a:pt x="1473" y="587"/>
                  <a:pt x="1473" y="565"/>
                  <a:pt x="1488" y="555"/>
                </a:cubicBezTo>
                <a:cubicBezTo>
                  <a:pt x="1493" y="547"/>
                  <a:pt x="1503" y="552"/>
                  <a:pt x="1511" y="549"/>
                </a:cubicBezTo>
                <a:cubicBezTo>
                  <a:pt x="1515" y="541"/>
                  <a:pt x="1520" y="532"/>
                  <a:pt x="1521" y="523"/>
                </a:cubicBezTo>
                <a:cubicBezTo>
                  <a:pt x="1507" y="516"/>
                  <a:pt x="1495" y="502"/>
                  <a:pt x="1478" y="509"/>
                </a:cubicBezTo>
                <a:cubicBezTo>
                  <a:pt x="1471" y="514"/>
                  <a:pt x="1467" y="521"/>
                  <a:pt x="1466" y="530"/>
                </a:cubicBezTo>
                <a:cubicBezTo>
                  <a:pt x="1466" y="537"/>
                  <a:pt x="1475" y="543"/>
                  <a:pt x="1469" y="549"/>
                </a:cubicBezTo>
                <a:cubicBezTo>
                  <a:pt x="1464" y="555"/>
                  <a:pt x="1457" y="554"/>
                  <a:pt x="1451" y="557"/>
                </a:cubicBezTo>
                <a:cubicBezTo>
                  <a:pt x="1441" y="558"/>
                  <a:pt x="1435" y="553"/>
                  <a:pt x="1428" y="549"/>
                </a:cubicBezTo>
                <a:cubicBezTo>
                  <a:pt x="1421" y="537"/>
                  <a:pt x="1413" y="521"/>
                  <a:pt x="1422" y="507"/>
                </a:cubicBezTo>
                <a:cubicBezTo>
                  <a:pt x="1417" y="489"/>
                  <a:pt x="1397" y="488"/>
                  <a:pt x="1389" y="473"/>
                </a:cubicBezTo>
                <a:cubicBezTo>
                  <a:pt x="1379" y="457"/>
                  <a:pt x="1375" y="439"/>
                  <a:pt x="1373" y="420"/>
                </a:cubicBezTo>
                <a:cubicBezTo>
                  <a:pt x="1384" y="404"/>
                  <a:pt x="1400" y="395"/>
                  <a:pt x="1419" y="394"/>
                </a:cubicBezTo>
                <a:cubicBezTo>
                  <a:pt x="1438" y="390"/>
                  <a:pt x="1455" y="410"/>
                  <a:pt x="1471" y="395"/>
                </a:cubicBezTo>
                <a:cubicBezTo>
                  <a:pt x="1484" y="392"/>
                  <a:pt x="1495" y="399"/>
                  <a:pt x="1504" y="407"/>
                </a:cubicBezTo>
                <a:cubicBezTo>
                  <a:pt x="1510" y="410"/>
                  <a:pt x="1511" y="418"/>
                  <a:pt x="1505" y="421"/>
                </a:cubicBezTo>
                <a:cubicBezTo>
                  <a:pt x="1499" y="426"/>
                  <a:pt x="1502" y="435"/>
                  <a:pt x="1503" y="440"/>
                </a:cubicBezTo>
                <a:cubicBezTo>
                  <a:pt x="1508" y="450"/>
                  <a:pt x="1519" y="456"/>
                  <a:pt x="1530" y="455"/>
                </a:cubicBezTo>
                <a:cubicBezTo>
                  <a:pt x="1537" y="452"/>
                  <a:pt x="1542" y="443"/>
                  <a:pt x="1544" y="436"/>
                </a:cubicBezTo>
                <a:cubicBezTo>
                  <a:pt x="1541" y="387"/>
                  <a:pt x="1487" y="370"/>
                  <a:pt x="1453" y="347"/>
                </a:cubicBezTo>
                <a:cubicBezTo>
                  <a:pt x="1413" y="325"/>
                  <a:pt x="1392" y="284"/>
                  <a:pt x="1390" y="240"/>
                </a:cubicBezTo>
                <a:cubicBezTo>
                  <a:pt x="1389" y="198"/>
                  <a:pt x="1407" y="153"/>
                  <a:pt x="1443" y="129"/>
                </a:cubicBezTo>
                <a:cubicBezTo>
                  <a:pt x="1462" y="114"/>
                  <a:pt x="1493" y="98"/>
                  <a:pt x="1485" y="71"/>
                </a:cubicBezTo>
                <a:cubicBezTo>
                  <a:pt x="1482" y="65"/>
                  <a:pt x="1477" y="57"/>
                  <a:pt x="1469" y="57"/>
                </a:cubicBezTo>
                <a:cubicBezTo>
                  <a:pt x="1465" y="50"/>
                  <a:pt x="1476" y="50"/>
                  <a:pt x="1479" y="47"/>
                </a:cubicBezTo>
                <a:cubicBezTo>
                  <a:pt x="1493" y="44"/>
                  <a:pt x="1509" y="38"/>
                  <a:pt x="1520" y="51"/>
                </a:cubicBezTo>
                <a:cubicBezTo>
                  <a:pt x="1533" y="66"/>
                  <a:pt x="1533" y="66"/>
                  <a:pt x="1533" y="66"/>
                </a:cubicBezTo>
                <a:close/>
                <a:moveTo>
                  <a:pt x="1525" y="74"/>
                </a:moveTo>
                <a:cubicBezTo>
                  <a:pt x="1521" y="66"/>
                  <a:pt x="1514" y="59"/>
                  <a:pt x="1506" y="55"/>
                </a:cubicBezTo>
                <a:cubicBezTo>
                  <a:pt x="1501" y="53"/>
                  <a:pt x="1489" y="47"/>
                  <a:pt x="1487" y="56"/>
                </a:cubicBezTo>
                <a:cubicBezTo>
                  <a:pt x="1498" y="67"/>
                  <a:pt x="1498" y="81"/>
                  <a:pt x="1494" y="94"/>
                </a:cubicBezTo>
                <a:cubicBezTo>
                  <a:pt x="1472" y="130"/>
                  <a:pt x="1429" y="143"/>
                  <a:pt x="1413" y="180"/>
                </a:cubicBezTo>
                <a:cubicBezTo>
                  <a:pt x="1394" y="212"/>
                  <a:pt x="1397" y="259"/>
                  <a:pt x="1413" y="291"/>
                </a:cubicBezTo>
                <a:cubicBezTo>
                  <a:pt x="1440" y="341"/>
                  <a:pt x="1500" y="352"/>
                  <a:pt x="1537" y="390"/>
                </a:cubicBezTo>
                <a:cubicBezTo>
                  <a:pt x="1545" y="403"/>
                  <a:pt x="1552" y="417"/>
                  <a:pt x="1555" y="433"/>
                </a:cubicBezTo>
                <a:cubicBezTo>
                  <a:pt x="1555" y="440"/>
                  <a:pt x="1548" y="445"/>
                  <a:pt x="1548" y="452"/>
                </a:cubicBezTo>
                <a:cubicBezTo>
                  <a:pt x="1542" y="461"/>
                  <a:pt x="1531" y="467"/>
                  <a:pt x="1519" y="467"/>
                </a:cubicBezTo>
                <a:cubicBezTo>
                  <a:pt x="1508" y="463"/>
                  <a:pt x="1498" y="457"/>
                  <a:pt x="1493" y="445"/>
                </a:cubicBezTo>
                <a:cubicBezTo>
                  <a:pt x="1490" y="436"/>
                  <a:pt x="1490" y="425"/>
                  <a:pt x="1496" y="416"/>
                </a:cubicBezTo>
                <a:cubicBezTo>
                  <a:pt x="1492" y="409"/>
                  <a:pt x="1484" y="404"/>
                  <a:pt x="1476" y="405"/>
                </a:cubicBezTo>
                <a:cubicBezTo>
                  <a:pt x="1470" y="404"/>
                  <a:pt x="1472" y="409"/>
                  <a:pt x="1472" y="412"/>
                </a:cubicBezTo>
                <a:cubicBezTo>
                  <a:pt x="1471" y="417"/>
                  <a:pt x="1467" y="419"/>
                  <a:pt x="1463" y="419"/>
                </a:cubicBezTo>
                <a:cubicBezTo>
                  <a:pt x="1450" y="417"/>
                  <a:pt x="1458" y="433"/>
                  <a:pt x="1455" y="438"/>
                </a:cubicBezTo>
                <a:cubicBezTo>
                  <a:pt x="1458" y="444"/>
                  <a:pt x="1469" y="449"/>
                  <a:pt x="1469" y="458"/>
                </a:cubicBezTo>
                <a:cubicBezTo>
                  <a:pt x="1466" y="467"/>
                  <a:pt x="1466" y="478"/>
                  <a:pt x="1457" y="483"/>
                </a:cubicBezTo>
                <a:cubicBezTo>
                  <a:pt x="1452" y="482"/>
                  <a:pt x="1439" y="487"/>
                  <a:pt x="1440" y="478"/>
                </a:cubicBezTo>
                <a:cubicBezTo>
                  <a:pt x="1440" y="473"/>
                  <a:pt x="1446" y="472"/>
                  <a:pt x="1451" y="473"/>
                </a:cubicBezTo>
                <a:cubicBezTo>
                  <a:pt x="1456" y="473"/>
                  <a:pt x="1458" y="467"/>
                  <a:pt x="1459" y="463"/>
                </a:cubicBezTo>
                <a:cubicBezTo>
                  <a:pt x="1460" y="453"/>
                  <a:pt x="1449" y="451"/>
                  <a:pt x="1443" y="448"/>
                </a:cubicBezTo>
                <a:cubicBezTo>
                  <a:pt x="1436" y="448"/>
                  <a:pt x="1430" y="448"/>
                  <a:pt x="1425" y="452"/>
                </a:cubicBezTo>
                <a:cubicBezTo>
                  <a:pt x="1420" y="459"/>
                  <a:pt x="1416" y="468"/>
                  <a:pt x="1418" y="477"/>
                </a:cubicBezTo>
                <a:cubicBezTo>
                  <a:pt x="1420" y="489"/>
                  <a:pt x="1430" y="496"/>
                  <a:pt x="1437" y="504"/>
                </a:cubicBezTo>
                <a:cubicBezTo>
                  <a:pt x="1439" y="508"/>
                  <a:pt x="1434" y="509"/>
                  <a:pt x="1433" y="511"/>
                </a:cubicBezTo>
                <a:cubicBezTo>
                  <a:pt x="1428" y="515"/>
                  <a:pt x="1428" y="525"/>
                  <a:pt x="1431" y="531"/>
                </a:cubicBezTo>
                <a:cubicBezTo>
                  <a:pt x="1435" y="538"/>
                  <a:pt x="1442" y="550"/>
                  <a:pt x="1452" y="546"/>
                </a:cubicBezTo>
                <a:cubicBezTo>
                  <a:pt x="1464" y="543"/>
                  <a:pt x="1455" y="534"/>
                  <a:pt x="1457" y="525"/>
                </a:cubicBezTo>
                <a:cubicBezTo>
                  <a:pt x="1462" y="516"/>
                  <a:pt x="1463" y="499"/>
                  <a:pt x="1477" y="498"/>
                </a:cubicBezTo>
                <a:cubicBezTo>
                  <a:pt x="1500" y="488"/>
                  <a:pt x="1513" y="515"/>
                  <a:pt x="1534" y="511"/>
                </a:cubicBezTo>
                <a:cubicBezTo>
                  <a:pt x="1562" y="504"/>
                  <a:pt x="1573" y="472"/>
                  <a:pt x="1580" y="447"/>
                </a:cubicBezTo>
                <a:cubicBezTo>
                  <a:pt x="1579" y="419"/>
                  <a:pt x="1583" y="383"/>
                  <a:pt x="1566" y="359"/>
                </a:cubicBezTo>
                <a:cubicBezTo>
                  <a:pt x="1548" y="347"/>
                  <a:pt x="1537" y="325"/>
                  <a:pt x="1514" y="323"/>
                </a:cubicBezTo>
                <a:cubicBezTo>
                  <a:pt x="1493" y="319"/>
                  <a:pt x="1475" y="310"/>
                  <a:pt x="1458" y="296"/>
                </a:cubicBezTo>
                <a:cubicBezTo>
                  <a:pt x="1438" y="283"/>
                  <a:pt x="1429" y="260"/>
                  <a:pt x="1432" y="237"/>
                </a:cubicBezTo>
                <a:cubicBezTo>
                  <a:pt x="1431" y="215"/>
                  <a:pt x="1450" y="201"/>
                  <a:pt x="1466" y="192"/>
                </a:cubicBezTo>
                <a:cubicBezTo>
                  <a:pt x="1480" y="185"/>
                  <a:pt x="1497" y="194"/>
                  <a:pt x="1507" y="189"/>
                </a:cubicBezTo>
                <a:cubicBezTo>
                  <a:pt x="1507" y="197"/>
                  <a:pt x="1507" y="197"/>
                  <a:pt x="1507" y="197"/>
                </a:cubicBezTo>
                <a:cubicBezTo>
                  <a:pt x="1520" y="206"/>
                  <a:pt x="1523" y="222"/>
                  <a:pt x="1519" y="238"/>
                </a:cubicBezTo>
                <a:cubicBezTo>
                  <a:pt x="1516" y="247"/>
                  <a:pt x="1497" y="250"/>
                  <a:pt x="1507" y="261"/>
                </a:cubicBezTo>
                <a:cubicBezTo>
                  <a:pt x="1516" y="265"/>
                  <a:pt x="1528" y="268"/>
                  <a:pt x="1537" y="262"/>
                </a:cubicBezTo>
                <a:cubicBezTo>
                  <a:pt x="1544" y="255"/>
                  <a:pt x="1549" y="245"/>
                  <a:pt x="1547" y="236"/>
                </a:cubicBezTo>
                <a:cubicBezTo>
                  <a:pt x="1548" y="215"/>
                  <a:pt x="1578" y="208"/>
                  <a:pt x="1571" y="185"/>
                </a:cubicBezTo>
                <a:cubicBezTo>
                  <a:pt x="1571" y="177"/>
                  <a:pt x="1565" y="173"/>
                  <a:pt x="1559" y="170"/>
                </a:cubicBezTo>
                <a:cubicBezTo>
                  <a:pt x="1553" y="167"/>
                  <a:pt x="1548" y="168"/>
                  <a:pt x="1543" y="173"/>
                </a:cubicBezTo>
                <a:cubicBezTo>
                  <a:pt x="1540" y="174"/>
                  <a:pt x="1536" y="173"/>
                  <a:pt x="1532" y="172"/>
                </a:cubicBezTo>
                <a:cubicBezTo>
                  <a:pt x="1519" y="168"/>
                  <a:pt x="1503" y="163"/>
                  <a:pt x="1502" y="148"/>
                </a:cubicBezTo>
                <a:cubicBezTo>
                  <a:pt x="1501" y="140"/>
                  <a:pt x="1502" y="133"/>
                  <a:pt x="1507" y="128"/>
                </a:cubicBezTo>
                <a:cubicBezTo>
                  <a:pt x="1529" y="125"/>
                  <a:pt x="1507" y="143"/>
                  <a:pt x="1518" y="152"/>
                </a:cubicBezTo>
                <a:cubicBezTo>
                  <a:pt x="1523" y="158"/>
                  <a:pt x="1530" y="161"/>
                  <a:pt x="1540" y="161"/>
                </a:cubicBezTo>
                <a:cubicBezTo>
                  <a:pt x="1548" y="161"/>
                  <a:pt x="1552" y="151"/>
                  <a:pt x="1556" y="145"/>
                </a:cubicBezTo>
                <a:cubicBezTo>
                  <a:pt x="1560" y="134"/>
                  <a:pt x="1558" y="121"/>
                  <a:pt x="1551" y="114"/>
                </a:cubicBezTo>
                <a:cubicBezTo>
                  <a:pt x="1546" y="111"/>
                  <a:pt x="1542" y="105"/>
                  <a:pt x="1536" y="107"/>
                </a:cubicBezTo>
                <a:cubicBezTo>
                  <a:pt x="1518" y="103"/>
                  <a:pt x="1534" y="84"/>
                  <a:pt x="1525" y="74"/>
                </a:cubicBezTo>
                <a:close/>
                <a:moveTo>
                  <a:pt x="226" y="390"/>
                </a:moveTo>
                <a:cubicBezTo>
                  <a:pt x="209" y="381"/>
                  <a:pt x="190" y="375"/>
                  <a:pt x="169" y="379"/>
                </a:cubicBezTo>
                <a:cubicBezTo>
                  <a:pt x="155" y="378"/>
                  <a:pt x="162" y="393"/>
                  <a:pt x="159" y="400"/>
                </a:cubicBezTo>
                <a:cubicBezTo>
                  <a:pt x="162" y="406"/>
                  <a:pt x="153" y="421"/>
                  <a:pt x="166" y="421"/>
                </a:cubicBezTo>
                <a:cubicBezTo>
                  <a:pt x="186" y="431"/>
                  <a:pt x="189" y="453"/>
                  <a:pt x="188" y="473"/>
                </a:cubicBezTo>
                <a:cubicBezTo>
                  <a:pt x="204" y="469"/>
                  <a:pt x="219" y="458"/>
                  <a:pt x="230" y="442"/>
                </a:cubicBezTo>
                <a:cubicBezTo>
                  <a:pt x="233" y="434"/>
                  <a:pt x="244" y="425"/>
                  <a:pt x="238" y="414"/>
                </a:cubicBezTo>
                <a:cubicBezTo>
                  <a:pt x="229" y="410"/>
                  <a:pt x="216" y="406"/>
                  <a:pt x="206" y="413"/>
                </a:cubicBezTo>
                <a:cubicBezTo>
                  <a:pt x="204" y="415"/>
                  <a:pt x="206" y="418"/>
                  <a:pt x="208" y="419"/>
                </a:cubicBezTo>
                <a:cubicBezTo>
                  <a:pt x="212" y="422"/>
                  <a:pt x="209" y="427"/>
                  <a:pt x="207" y="431"/>
                </a:cubicBezTo>
                <a:cubicBezTo>
                  <a:pt x="202" y="434"/>
                  <a:pt x="194" y="435"/>
                  <a:pt x="191" y="429"/>
                </a:cubicBezTo>
                <a:cubicBezTo>
                  <a:pt x="184" y="422"/>
                  <a:pt x="187" y="411"/>
                  <a:pt x="194" y="405"/>
                </a:cubicBezTo>
                <a:cubicBezTo>
                  <a:pt x="206" y="399"/>
                  <a:pt x="220" y="399"/>
                  <a:pt x="234" y="398"/>
                </a:cubicBezTo>
                <a:cubicBezTo>
                  <a:pt x="226" y="390"/>
                  <a:pt x="226" y="390"/>
                  <a:pt x="226" y="390"/>
                </a:cubicBezTo>
                <a:close/>
                <a:moveTo>
                  <a:pt x="323" y="390"/>
                </a:moveTo>
                <a:cubicBezTo>
                  <a:pt x="317" y="382"/>
                  <a:pt x="309" y="377"/>
                  <a:pt x="299" y="378"/>
                </a:cubicBezTo>
                <a:cubicBezTo>
                  <a:pt x="294" y="379"/>
                  <a:pt x="289" y="379"/>
                  <a:pt x="286" y="384"/>
                </a:cubicBezTo>
                <a:cubicBezTo>
                  <a:pt x="282" y="391"/>
                  <a:pt x="279" y="401"/>
                  <a:pt x="284" y="408"/>
                </a:cubicBezTo>
                <a:cubicBezTo>
                  <a:pt x="288" y="414"/>
                  <a:pt x="294" y="419"/>
                  <a:pt x="301" y="421"/>
                </a:cubicBezTo>
                <a:cubicBezTo>
                  <a:pt x="311" y="424"/>
                  <a:pt x="318" y="416"/>
                  <a:pt x="325" y="411"/>
                </a:cubicBezTo>
                <a:cubicBezTo>
                  <a:pt x="332" y="405"/>
                  <a:pt x="328" y="396"/>
                  <a:pt x="323" y="390"/>
                </a:cubicBezTo>
                <a:close/>
                <a:moveTo>
                  <a:pt x="318" y="399"/>
                </a:moveTo>
                <a:cubicBezTo>
                  <a:pt x="315" y="392"/>
                  <a:pt x="307" y="385"/>
                  <a:pt x="298" y="389"/>
                </a:cubicBezTo>
                <a:cubicBezTo>
                  <a:pt x="292" y="391"/>
                  <a:pt x="292" y="397"/>
                  <a:pt x="292" y="402"/>
                </a:cubicBezTo>
                <a:cubicBezTo>
                  <a:pt x="295" y="407"/>
                  <a:pt x="301" y="410"/>
                  <a:pt x="307" y="410"/>
                </a:cubicBezTo>
                <a:cubicBezTo>
                  <a:pt x="312" y="408"/>
                  <a:pt x="319" y="407"/>
                  <a:pt x="318" y="399"/>
                </a:cubicBezTo>
                <a:close/>
                <a:moveTo>
                  <a:pt x="1336" y="413"/>
                </a:moveTo>
                <a:cubicBezTo>
                  <a:pt x="1331" y="411"/>
                  <a:pt x="1328" y="406"/>
                  <a:pt x="1326" y="402"/>
                </a:cubicBezTo>
                <a:cubicBezTo>
                  <a:pt x="1319" y="400"/>
                  <a:pt x="1313" y="396"/>
                  <a:pt x="1306" y="398"/>
                </a:cubicBezTo>
                <a:cubicBezTo>
                  <a:pt x="1299" y="401"/>
                  <a:pt x="1292" y="408"/>
                  <a:pt x="1293" y="418"/>
                </a:cubicBezTo>
                <a:cubicBezTo>
                  <a:pt x="1291" y="429"/>
                  <a:pt x="1297" y="438"/>
                  <a:pt x="1305" y="445"/>
                </a:cubicBezTo>
                <a:cubicBezTo>
                  <a:pt x="1316" y="450"/>
                  <a:pt x="1329" y="444"/>
                  <a:pt x="1337" y="436"/>
                </a:cubicBezTo>
                <a:cubicBezTo>
                  <a:pt x="1337" y="428"/>
                  <a:pt x="1341" y="420"/>
                  <a:pt x="1336" y="413"/>
                </a:cubicBezTo>
                <a:close/>
                <a:moveTo>
                  <a:pt x="1449" y="412"/>
                </a:moveTo>
                <a:cubicBezTo>
                  <a:pt x="1445" y="407"/>
                  <a:pt x="1439" y="408"/>
                  <a:pt x="1434" y="407"/>
                </a:cubicBezTo>
                <a:cubicBezTo>
                  <a:pt x="1422" y="405"/>
                  <a:pt x="1405" y="403"/>
                  <a:pt x="1396" y="413"/>
                </a:cubicBezTo>
                <a:cubicBezTo>
                  <a:pt x="1408" y="417"/>
                  <a:pt x="1423" y="415"/>
                  <a:pt x="1428" y="428"/>
                </a:cubicBezTo>
                <a:cubicBezTo>
                  <a:pt x="1424" y="435"/>
                  <a:pt x="1421" y="443"/>
                  <a:pt x="1412" y="443"/>
                </a:cubicBezTo>
                <a:cubicBezTo>
                  <a:pt x="1409" y="443"/>
                  <a:pt x="1404" y="441"/>
                  <a:pt x="1404" y="438"/>
                </a:cubicBezTo>
                <a:cubicBezTo>
                  <a:pt x="1404" y="434"/>
                  <a:pt x="1409" y="432"/>
                  <a:pt x="1412" y="429"/>
                </a:cubicBezTo>
                <a:cubicBezTo>
                  <a:pt x="1412" y="423"/>
                  <a:pt x="1402" y="427"/>
                  <a:pt x="1399" y="423"/>
                </a:cubicBezTo>
                <a:cubicBezTo>
                  <a:pt x="1393" y="424"/>
                  <a:pt x="1387" y="426"/>
                  <a:pt x="1384" y="431"/>
                </a:cubicBezTo>
                <a:cubicBezTo>
                  <a:pt x="1383" y="446"/>
                  <a:pt x="1391" y="461"/>
                  <a:pt x="1401" y="472"/>
                </a:cubicBezTo>
                <a:cubicBezTo>
                  <a:pt x="1409" y="477"/>
                  <a:pt x="1409" y="466"/>
                  <a:pt x="1410" y="461"/>
                </a:cubicBezTo>
                <a:cubicBezTo>
                  <a:pt x="1414" y="448"/>
                  <a:pt x="1423" y="436"/>
                  <a:pt x="1439" y="437"/>
                </a:cubicBezTo>
                <a:cubicBezTo>
                  <a:pt x="1447" y="433"/>
                  <a:pt x="1447" y="421"/>
                  <a:pt x="1449" y="412"/>
                </a:cubicBezTo>
                <a:close/>
                <a:moveTo>
                  <a:pt x="1329" y="422"/>
                </a:moveTo>
                <a:cubicBezTo>
                  <a:pt x="1324" y="414"/>
                  <a:pt x="1315" y="402"/>
                  <a:pt x="1306" y="410"/>
                </a:cubicBezTo>
                <a:cubicBezTo>
                  <a:pt x="1304" y="416"/>
                  <a:pt x="1313" y="416"/>
                  <a:pt x="1312" y="422"/>
                </a:cubicBezTo>
                <a:cubicBezTo>
                  <a:pt x="1311" y="426"/>
                  <a:pt x="1306" y="423"/>
                  <a:pt x="1304" y="425"/>
                </a:cubicBezTo>
                <a:cubicBezTo>
                  <a:pt x="1305" y="429"/>
                  <a:pt x="1305" y="429"/>
                  <a:pt x="1305" y="429"/>
                </a:cubicBezTo>
                <a:cubicBezTo>
                  <a:pt x="1306" y="435"/>
                  <a:pt x="1313" y="438"/>
                  <a:pt x="1320" y="436"/>
                </a:cubicBezTo>
                <a:cubicBezTo>
                  <a:pt x="1325" y="434"/>
                  <a:pt x="1330" y="429"/>
                  <a:pt x="1329" y="422"/>
                </a:cubicBezTo>
                <a:close/>
                <a:moveTo>
                  <a:pt x="302" y="470"/>
                </a:moveTo>
                <a:cubicBezTo>
                  <a:pt x="301" y="466"/>
                  <a:pt x="297" y="463"/>
                  <a:pt x="292" y="463"/>
                </a:cubicBezTo>
                <a:cubicBezTo>
                  <a:pt x="270" y="466"/>
                  <a:pt x="248" y="480"/>
                  <a:pt x="240" y="501"/>
                </a:cubicBezTo>
                <a:cubicBezTo>
                  <a:pt x="239" y="505"/>
                  <a:pt x="232" y="509"/>
                  <a:pt x="237" y="513"/>
                </a:cubicBezTo>
                <a:cubicBezTo>
                  <a:pt x="253" y="518"/>
                  <a:pt x="268" y="532"/>
                  <a:pt x="275" y="546"/>
                </a:cubicBezTo>
                <a:cubicBezTo>
                  <a:pt x="287" y="544"/>
                  <a:pt x="302" y="541"/>
                  <a:pt x="316" y="542"/>
                </a:cubicBezTo>
                <a:cubicBezTo>
                  <a:pt x="324" y="527"/>
                  <a:pt x="319" y="515"/>
                  <a:pt x="319" y="498"/>
                </a:cubicBezTo>
                <a:cubicBezTo>
                  <a:pt x="316" y="495"/>
                  <a:pt x="316" y="495"/>
                  <a:pt x="316" y="495"/>
                </a:cubicBezTo>
                <a:cubicBezTo>
                  <a:pt x="315" y="495"/>
                  <a:pt x="316" y="498"/>
                  <a:pt x="316" y="499"/>
                </a:cubicBezTo>
                <a:cubicBezTo>
                  <a:pt x="311" y="511"/>
                  <a:pt x="301" y="522"/>
                  <a:pt x="287" y="524"/>
                </a:cubicBezTo>
                <a:cubicBezTo>
                  <a:pt x="277" y="526"/>
                  <a:pt x="270" y="518"/>
                  <a:pt x="264" y="512"/>
                </a:cubicBezTo>
                <a:cubicBezTo>
                  <a:pt x="263" y="502"/>
                  <a:pt x="263" y="491"/>
                  <a:pt x="273" y="484"/>
                </a:cubicBezTo>
                <a:cubicBezTo>
                  <a:pt x="280" y="480"/>
                  <a:pt x="288" y="485"/>
                  <a:pt x="293" y="490"/>
                </a:cubicBezTo>
                <a:cubicBezTo>
                  <a:pt x="295" y="494"/>
                  <a:pt x="294" y="499"/>
                  <a:pt x="290" y="502"/>
                </a:cubicBezTo>
                <a:cubicBezTo>
                  <a:pt x="286" y="505"/>
                  <a:pt x="282" y="501"/>
                  <a:pt x="278" y="500"/>
                </a:cubicBezTo>
                <a:cubicBezTo>
                  <a:pt x="276" y="501"/>
                  <a:pt x="274" y="503"/>
                  <a:pt x="275" y="506"/>
                </a:cubicBezTo>
                <a:cubicBezTo>
                  <a:pt x="276" y="513"/>
                  <a:pt x="286" y="512"/>
                  <a:pt x="292" y="511"/>
                </a:cubicBezTo>
                <a:cubicBezTo>
                  <a:pt x="306" y="502"/>
                  <a:pt x="305" y="483"/>
                  <a:pt x="302" y="470"/>
                </a:cubicBezTo>
                <a:close/>
                <a:moveTo>
                  <a:pt x="84" y="511"/>
                </a:moveTo>
                <a:cubicBezTo>
                  <a:pt x="79" y="497"/>
                  <a:pt x="65" y="490"/>
                  <a:pt x="52" y="485"/>
                </a:cubicBezTo>
                <a:cubicBezTo>
                  <a:pt x="39" y="483"/>
                  <a:pt x="23" y="487"/>
                  <a:pt x="15" y="499"/>
                </a:cubicBezTo>
                <a:cubicBezTo>
                  <a:pt x="17" y="504"/>
                  <a:pt x="23" y="507"/>
                  <a:pt x="27" y="510"/>
                </a:cubicBezTo>
                <a:cubicBezTo>
                  <a:pt x="50" y="534"/>
                  <a:pt x="20" y="559"/>
                  <a:pt x="18" y="584"/>
                </a:cubicBezTo>
                <a:cubicBezTo>
                  <a:pt x="17" y="595"/>
                  <a:pt x="20" y="605"/>
                  <a:pt x="30" y="612"/>
                </a:cubicBezTo>
                <a:cubicBezTo>
                  <a:pt x="38" y="621"/>
                  <a:pt x="54" y="613"/>
                  <a:pt x="61" y="624"/>
                </a:cubicBezTo>
                <a:cubicBezTo>
                  <a:pt x="62" y="648"/>
                  <a:pt x="62" y="648"/>
                  <a:pt x="62" y="648"/>
                </a:cubicBezTo>
                <a:cubicBezTo>
                  <a:pt x="66" y="662"/>
                  <a:pt x="79" y="671"/>
                  <a:pt x="93" y="674"/>
                </a:cubicBezTo>
                <a:cubicBezTo>
                  <a:pt x="121" y="683"/>
                  <a:pt x="140" y="648"/>
                  <a:pt x="168" y="665"/>
                </a:cubicBezTo>
                <a:cubicBezTo>
                  <a:pt x="178" y="669"/>
                  <a:pt x="181" y="683"/>
                  <a:pt x="193" y="677"/>
                </a:cubicBezTo>
                <a:cubicBezTo>
                  <a:pt x="201" y="667"/>
                  <a:pt x="204" y="652"/>
                  <a:pt x="199" y="638"/>
                </a:cubicBezTo>
                <a:cubicBezTo>
                  <a:pt x="192" y="631"/>
                  <a:pt x="185" y="621"/>
                  <a:pt x="173" y="623"/>
                </a:cubicBezTo>
                <a:cubicBezTo>
                  <a:pt x="165" y="623"/>
                  <a:pt x="167" y="614"/>
                  <a:pt x="167" y="609"/>
                </a:cubicBezTo>
                <a:cubicBezTo>
                  <a:pt x="160" y="596"/>
                  <a:pt x="146" y="589"/>
                  <a:pt x="131" y="590"/>
                </a:cubicBezTo>
                <a:cubicBezTo>
                  <a:pt x="121" y="595"/>
                  <a:pt x="111" y="604"/>
                  <a:pt x="115" y="618"/>
                </a:cubicBezTo>
                <a:cubicBezTo>
                  <a:pt x="118" y="628"/>
                  <a:pt x="131" y="617"/>
                  <a:pt x="135" y="627"/>
                </a:cubicBezTo>
                <a:cubicBezTo>
                  <a:pt x="140" y="631"/>
                  <a:pt x="134" y="635"/>
                  <a:pt x="132" y="636"/>
                </a:cubicBezTo>
                <a:cubicBezTo>
                  <a:pt x="122" y="638"/>
                  <a:pt x="113" y="637"/>
                  <a:pt x="107" y="628"/>
                </a:cubicBezTo>
                <a:cubicBezTo>
                  <a:pt x="104" y="618"/>
                  <a:pt x="102" y="604"/>
                  <a:pt x="107" y="596"/>
                </a:cubicBezTo>
                <a:cubicBezTo>
                  <a:pt x="113" y="585"/>
                  <a:pt x="122" y="579"/>
                  <a:pt x="134" y="578"/>
                </a:cubicBezTo>
                <a:cubicBezTo>
                  <a:pt x="150" y="576"/>
                  <a:pt x="161" y="586"/>
                  <a:pt x="174" y="595"/>
                </a:cubicBezTo>
                <a:cubicBezTo>
                  <a:pt x="181" y="595"/>
                  <a:pt x="185" y="590"/>
                  <a:pt x="190" y="586"/>
                </a:cubicBezTo>
                <a:cubicBezTo>
                  <a:pt x="192" y="578"/>
                  <a:pt x="193" y="566"/>
                  <a:pt x="187" y="559"/>
                </a:cubicBezTo>
                <a:cubicBezTo>
                  <a:pt x="181" y="551"/>
                  <a:pt x="168" y="554"/>
                  <a:pt x="158" y="552"/>
                </a:cubicBezTo>
                <a:cubicBezTo>
                  <a:pt x="153" y="553"/>
                  <a:pt x="148" y="547"/>
                  <a:pt x="151" y="540"/>
                </a:cubicBezTo>
                <a:cubicBezTo>
                  <a:pt x="139" y="535"/>
                  <a:pt x="151" y="523"/>
                  <a:pt x="142" y="517"/>
                </a:cubicBezTo>
                <a:cubicBezTo>
                  <a:pt x="139" y="512"/>
                  <a:pt x="132" y="513"/>
                  <a:pt x="128" y="514"/>
                </a:cubicBezTo>
                <a:cubicBezTo>
                  <a:pt x="118" y="518"/>
                  <a:pt x="120" y="530"/>
                  <a:pt x="118" y="539"/>
                </a:cubicBezTo>
                <a:cubicBezTo>
                  <a:pt x="126" y="557"/>
                  <a:pt x="115" y="577"/>
                  <a:pt x="102" y="589"/>
                </a:cubicBezTo>
                <a:cubicBezTo>
                  <a:pt x="91" y="591"/>
                  <a:pt x="82" y="592"/>
                  <a:pt x="72" y="589"/>
                </a:cubicBezTo>
                <a:cubicBezTo>
                  <a:pt x="63" y="584"/>
                  <a:pt x="62" y="574"/>
                  <a:pt x="58" y="566"/>
                </a:cubicBezTo>
                <a:cubicBezTo>
                  <a:pt x="59" y="562"/>
                  <a:pt x="63" y="556"/>
                  <a:pt x="70" y="557"/>
                </a:cubicBezTo>
                <a:cubicBezTo>
                  <a:pt x="84" y="559"/>
                  <a:pt x="71" y="572"/>
                  <a:pt x="78" y="578"/>
                </a:cubicBezTo>
                <a:cubicBezTo>
                  <a:pt x="82" y="579"/>
                  <a:pt x="89" y="582"/>
                  <a:pt x="93" y="578"/>
                </a:cubicBezTo>
                <a:cubicBezTo>
                  <a:pt x="102" y="575"/>
                  <a:pt x="108" y="566"/>
                  <a:pt x="109" y="556"/>
                </a:cubicBezTo>
                <a:cubicBezTo>
                  <a:pt x="109" y="545"/>
                  <a:pt x="98" y="539"/>
                  <a:pt x="89" y="533"/>
                </a:cubicBezTo>
                <a:cubicBezTo>
                  <a:pt x="87" y="526"/>
                  <a:pt x="89" y="517"/>
                  <a:pt x="84" y="511"/>
                </a:cubicBezTo>
                <a:close/>
                <a:moveTo>
                  <a:pt x="620" y="583"/>
                </a:moveTo>
                <a:cubicBezTo>
                  <a:pt x="590" y="536"/>
                  <a:pt x="544" y="499"/>
                  <a:pt x="488" y="497"/>
                </a:cubicBezTo>
                <a:cubicBezTo>
                  <a:pt x="471" y="500"/>
                  <a:pt x="455" y="508"/>
                  <a:pt x="439" y="516"/>
                </a:cubicBezTo>
                <a:cubicBezTo>
                  <a:pt x="397" y="537"/>
                  <a:pt x="377" y="577"/>
                  <a:pt x="351" y="614"/>
                </a:cubicBezTo>
                <a:cubicBezTo>
                  <a:pt x="316" y="636"/>
                  <a:pt x="316" y="636"/>
                  <a:pt x="316" y="636"/>
                </a:cubicBezTo>
                <a:cubicBezTo>
                  <a:pt x="304" y="636"/>
                  <a:pt x="287" y="635"/>
                  <a:pt x="277" y="625"/>
                </a:cubicBezTo>
                <a:cubicBezTo>
                  <a:pt x="275" y="616"/>
                  <a:pt x="273" y="604"/>
                  <a:pt x="276" y="596"/>
                </a:cubicBezTo>
                <a:cubicBezTo>
                  <a:pt x="280" y="586"/>
                  <a:pt x="291" y="584"/>
                  <a:pt x="301" y="581"/>
                </a:cubicBezTo>
                <a:cubicBezTo>
                  <a:pt x="309" y="581"/>
                  <a:pt x="317" y="588"/>
                  <a:pt x="324" y="583"/>
                </a:cubicBezTo>
                <a:cubicBezTo>
                  <a:pt x="327" y="575"/>
                  <a:pt x="325" y="567"/>
                  <a:pt x="319" y="562"/>
                </a:cubicBezTo>
                <a:cubicBezTo>
                  <a:pt x="310" y="556"/>
                  <a:pt x="299" y="554"/>
                  <a:pt x="287" y="555"/>
                </a:cubicBezTo>
                <a:cubicBezTo>
                  <a:pt x="279" y="559"/>
                  <a:pt x="267" y="560"/>
                  <a:pt x="266" y="572"/>
                </a:cubicBezTo>
                <a:cubicBezTo>
                  <a:pt x="258" y="582"/>
                  <a:pt x="243" y="582"/>
                  <a:pt x="232" y="579"/>
                </a:cubicBezTo>
                <a:cubicBezTo>
                  <a:pt x="227" y="577"/>
                  <a:pt x="219" y="572"/>
                  <a:pt x="222" y="565"/>
                </a:cubicBezTo>
                <a:cubicBezTo>
                  <a:pt x="223" y="559"/>
                  <a:pt x="229" y="557"/>
                  <a:pt x="234" y="557"/>
                </a:cubicBezTo>
                <a:cubicBezTo>
                  <a:pt x="237" y="558"/>
                  <a:pt x="241" y="564"/>
                  <a:pt x="243" y="568"/>
                </a:cubicBezTo>
                <a:cubicBezTo>
                  <a:pt x="249" y="572"/>
                  <a:pt x="255" y="568"/>
                  <a:pt x="258" y="563"/>
                </a:cubicBezTo>
                <a:cubicBezTo>
                  <a:pt x="266" y="557"/>
                  <a:pt x="260" y="548"/>
                  <a:pt x="258" y="541"/>
                </a:cubicBezTo>
                <a:cubicBezTo>
                  <a:pt x="248" y="529"/>
                  <a:pt x="231" y="524"/>
                  <a:pt x="217" y="529"/>
                </a:cubicBezTo>
                <a:cubicBezTo>
                  <a:pt x="210" y="535"/>
                  <a:pt x="205" y="524"/>
                  <a:pt x="199" y="523"/>
                </a:cubicBezTo>
                <a:cubicBezTo>
                  <a:pt x="189" y="518"/>
                  <a:pt x="178" y="523"/>
                  <a:pt x="170" y="530"/>
                </a:cubicBezTo>
                <a:cubicBezTo>
                  <a:pt x="169" y="534"/>
                  <a:pt x="164" y="537"/>
                  <a:pt x="167" y="540"/>
                </a:cubicBezTo>
                <a:cubicBezTo>
                  <a:pt x="179" y="545"/>
                  <a:pt x="194" y="547"/>
                  <a:pt x="199" y="560"/>
                </a:cubicBezTo>
                <a:cubicBezTo>
                  <a:pt x="205" y="569"/>
                  <a:pt x="201" y="580"/>
                  <a:pt x="199" y="589"/>
                </a:cubicBezTo>
                <a:cubicBezTo>
                  <a:pt x="195" y="597"/>
                  <a:pt x="186" y="601"/>
                  <a:pt x="178" y="605"/>
                </a:cubicBezTo>
                <a:cubicBezTo>
                  <a:pt x="176" y="618"/>
                  <a:pt x="194" y="614"/>
                  <a:pt x="199" y="622"/>
                </a:cubicBezTo>
                <a:cubicBezTo>
                  <a:pt x="210" y="631"/>
                  <a:pt x="209" y="644"/>
                  <a:pt x="220" y="649"/>
                </a:cubicBezTo>
                <a:cubicBezTo>
                  <a:pt x="252" y="675"/>
                  <a:pt x="300" y="677"/>
                  <a:pt x="339" y="668"/>
                </a:cubicBezTo>
                <a:cubicBezTo>
                  <a:pt x="370" y="655"/>
                  <a:pt x="397" y="632"/>
                  <a:pt x="414" y="602"/>
                </a:cubicBezTo>
                <a:cubicBezTo>
                  <a:pt x="434" y="578"/>
                  <a:pt x="449" y="541"/>
                  <a:pt x="483" y="536"/>
                </a:cubicBezTo>
                <a:cubicBezTo>
                  <a:pt x="494" y="536"/>
                  <a:pt x="505" y="536"/>
                  <a:pt x="513" y="545"/>
                </a:cubicBezTo>
                <a:cubicBezTo>
                  <a:pt x="527" y="552"/>
                  <a:pt x="532" y="569"/>
                  <a:pt x="531" y="586"/>
                </a:cubicBezTo>
                <a:cubicBezTo>
                  <a:pt x="527" y="591"/>
                  <a:pt x="526" y="597"/>
                  <a:pt x="519" y="601"/>
                </a:cubicBezTo>
                <a:cubicBezTo>
                  <a:pt x="510" y="603"/>
                  <a:pt x="496" y="610"/>
                  <a:pt x="488" y="598"/>
                </a:cubicBezTo>
                <a:cubicBezTo>
                  <a:pt x="481" y="594"/>
                  <a:pt x="474" y="597"/>
                  <a:pt x="470" y="603"/>
                </a:cubicBezTo>
                <a:cubicBezTo>
                  <a:pt x="463" y="609"/>
                  <a:pt x="458" y="619"/>
                  <a:pt x="461" y="630"/>
                </a:cubicBezTo>
                <a:cubicBezTo>
                  <a:pt x="463" y="637"/>
                  <a:pt x="468" y="646"/>
                  <a:pt x="475" y="652"/>
                </a:cubicBezTo>
                <a:cubicBezTo>
                  <a:pt x="485" y="654"/>
                  <a:pt x="494" y="656"/>
                  <a:pt x="503" y="651"/>
                </a:cubicBezTo>
                <a:cubicBezTo>
                  <a:pt x="512" y="647"/>
                  <a:pt x="513" y="660"/>
                  <a:pt x="517" y="665"/>
                </a:cubicBezTo>
                <a:cubicBezTo>
                  <a:pt x="523" y="669"/>
                  <a:pt x="530" y="671"/>
                  <a:pt x="538" y="670"/>
                </a:cubicBezTo>
                <a:cubicBezTo>
                  <a:pt x="545" y="666"/>
                  <a:pt x="556" y="664"/>
                  <a:pt x="556" y="654"/>
                </a:cubicBezTo>
                <a:cubicBezTo>
                  <a:pt x="549" y="643"/>
                  <a:pt x="539" y="633"/>
                  <a:pt x="542" y="618"/>
                </a:cubicBezTo>
                <a:cubicBezTo>
                  <a:pt x="545" y="609"/>
                  <a:pt x="550" y="598"/>
                  <a:pt x="559" y="596"/>
                </a:cubicBezTo>
                <a:cubicBezTo>
                  <a:pt x="571" y="593"/>
                  <a:pt x="585" y="593"/>
                  <a:pt x="593" y="601"/>
                </a:cubicBezTo>
                <a:cubicBezTo>
                  <a:pt x="594" y="606"/>
                  <a:pt x="598" y="612"/>
                  <a:pt x="592" y="616"/>
                </a:cubicBezTo>
                <a:cubicBezTo>
                  <a:pt x="579" y="625"/>
                  <a:pt x="582" y="601"/>
                  <a:pt x="569" y="607"/>
                </a:cubicBezTo>
                <a:cubicBezTo>
                  <a:pt x="561" y="604"/>
                  <a:pt x="559" y="612"/>
                  <a:pt x="555" y="616"/>
                </a:cubicBezTo>
                <a:cubicBezTo>
                  <a:pt x="548" y="626"/>
                  <a:pt x="555" y="637"/>
                  <a:pt x="562" y="645"/>
                </a:cubicBezTo>
                <a:cubicBezTo>
                  <a:pt x="577" y="649"/>
                  <a:pt x="589" y="662"/>
                  <a:pt x="605" y="657"/>
                </a:cubicBezTo>
                <a:cubicBezTo>
                  <a:pt x="618" y="658"/>
                  <a:pt x="617" y="641"/>
                  <a:pt x="627" y="638"/>
                </a:cubicBezTo>
                <a:cubicBezTo>
                  <a:pt x="639" y="645"/>
                  <a:pt x="655" y="646"/>
                  <a:pt x="668" y="640"/>
                </a:cubicBezTo>
                <a:cubicBezTo>
                  <a:pt x="676" y="627"/>
                  <a:pt x="688" y="613"/>
                  <a:pt x="683" y="596"/>
                </a:cubicBezTo>
                <a:cubicBezTo>
                  <a:pt x="682" y="583"/>
                  <a:pt x="671" y="594"/>
                  <a:pt x="666" y="595"/>
                </a:cubicBezTo>
                <a:cubicBezTo>
                  <a:pt x="650" y="601"/>
                  <a:pt x="632" y="595"/>
                  <a:pt x="620" y="583"/>
                </a:cubicBezTo>
                <a:close/>
                <a:moveTo>
                  <a:pt x="1373" y="533"/>
                </a:moveTo>
                <a:cubicBezTo>
                  <a:pt x="1360" y="517"/>
                  <a:pt x="1344" y="498"/>
                  <a:pt x="1322" y="502"/>
                </a:cubicBezTo>
                <a:cubicBezTo>
                  <a:pt x="1319" y="507"/>
                  <a:pt x="1320" y="513"/>
                  <a:pt x="1323" y="517"/>
                </a:cubicBezTo>
                <a:cubicBezTo>
                  <a:pt x="1339" y="516"/>
                  <a:pt x="1333" y="539"/>
                  <a:pt x="1349" y="536"/>
                </a:cubicBezTo>
                <a:cubicBezTo>
                  <a:pt x="1359" y="531"/>
                  <a:pt x="1375" y="551"/>
                  <a:pt x="1373" y="533"/>
                </a:cubicBezTo>
                <a:close/>
                <a:moveTo>
                  <a:pt x="1320" y="531"/>
                </a:moveTo>
                <a:cubicBezTo>
                  <a:pt x="1315" y="525"/>
                  <a:pt x="1315" y="516"/>
                  <a:pt x="1308" y="513"/>
                </a:cubicBezTo>
                <a:cubicBezTo>
                  <a:pt x="1294" y="530"/>
                  <a:pt x="1287" y="548"/>
                  <a:pt x="1293" y="571"/>
                </a:cubicBezTo>
                <a:cubicBezTo>
                  <a:pt x="1294" y="579"/>
                  <a:pt x="1303" y="580"/>
                  <a:pt x="1308" y="579"/>
                </a:cubicBezTo>
                <a:cubicBezTo>
                  <a:pt x="1312" y="569"/>
                  <a:pt x="1306" y="556"/>
                  <a:pt x="1314" y="549"/>
                </a:cubicBezTo>
                <a:cubicBezTo>
                  <a:pt x="1314" y="541"/>
                  <a:pt x="1332" y="538"/>
                  <a:pt x="1320" y="531"/>
                </a:cubicBezTo>
                <a:close/>
                <a:moveTo>
                  <a:pt x="1588" y="534"/>
                </a:moveTo>
                <a:cubicBezTo>
                  <a:pt x="1585" y="526"/>
                  <a:pt x="1578" y="522"/>
                  <a:pt x="1571" y="519"/>
                </a:cubicBezTo>
                <a:cubicBezTo>
                  <a:pt x="1560" y="515"/>
                  <a:pt x="1545" y="517"/>
                  <a:pt x="1537" y="524"/>
                </a:cubicBezTo>
                <a:cubicBezTo>
                  <a:pt x="1524" y="530"/>
                  <a:pt x="1525" y="545"/>
                  <a:pt x="1525" y="557"/>
                </a:cubicBezTo>
                <a:cubicBezTo>
                  <a:pt x="1517" y="567"/>
                  <a:pt x="1507" y="556"/>
                  <a:pt x="1498" y="560"/>
                </a:cubicBezTo>
                <a:cubicBezTo>
                  <a:pt x="1491" y="564"/>
                  <a:pt x="1487" y="571"/>
                  <a:pt x="1486" y="578"/>
                </a:cubicBezTo>
                <a:cubicBezTo>
                  <a:pt x="1487" y="587"/>
                  <a:pt x="1485" y="598"/>
                  <a:pt x="1495" y="603"/>
                </a:cubicBezTo>
                <a:cubicBezTo>
                  <a:pt x="1500" y="608"/>
                  <a:pt x="1505" y="610"/>
                  <a:pt x="1513" y="609"/>
                </a:cubicBezTo>
                <a:cubicBezTo>
                  <a:pt x="1525" y="612"/>
                  <a:pt x="1521" y="598"/>
                  <a:pt x="1525" y="593"/>
                </a:cubicBezTo>
                <a:cubicBezTo>
                  <a:pt x="1528" y="592"/>
                  <a:pt x="1531" y="592"/>
                  <a:pt x="1533" y="595"/>
                </a:cubicBezTo>
                <a:cubicBezTo>
                  <a:pt x="1538" y="598"/>
                  <a:pt x="1536" y="604"/>
                  <a:pt x="1534" y="609"/>
                </a:cubicBezTo>
                <a:cubicBezTo>
                  <a:pt x="1525" y="618"/>
                  <a:pt x="1514" y="622"/>
                  <a:pt x="1502" y="620"/>
                </a:cubicBezTo>
                <a:cubicBezTo>
                  <a:pt x="1494" y="631"/>
                  <a:pt x="1502" y="648"/>
                  <a:pt x="1492" y="659"/>
                </a:cubicBezTo>
                <a:cubicBezTo>
                  <a:pt x="1485" y="666"/>
                  <a:pt x="1476" y="664"/>
                  <a:pt x="1468" y="664"/>
                </a:cubicBezTo>
                <a:cubicBezTo>
                  <a:pt x="1463" y="662"/>
                  <a:pt x="1460" y="657"/>
                  <a:pt x="1461" y="651"/>
                </a:cubicBezTo>
                <a:cubicBezTo>
                  <a:pt x="1467" y="638"/>
                  <a:pt x="1477" y="658"/>
                  <a:pt x="1486" y="649"/>
                </a:cubicBezTo>
                <a:cubicBezTo>
                  <a:pt x="1490" y="641"/>
                  <a:pt x="1490" y="631"/>
                  <a:pt x="1484" y="624"/>
                </a:cubicBezTo>
                <a:cubicBezTo>
                  <a:pt x="1476" y="617"/>
                  <a:pt x="1466" y="613"/>
                  <a:pt x="1456" y="614"/>
                </a:cubicBezTo>
                <a:cubicBezTo>
                  <a:pt x="1444" y="618"/>
                  <a:pt x="1429" y="626"/>
                  <a:pt x="1431" y="640"/>
                </a:cubicBezTo>
                <a:cubicBezTo>
                  <a:pt x="1432" y="645"/>
                  <a:pt x="1437" y="651"/>
                  <a:pt x="1430" y="656"/>
                </a:cubicBezTo>
                <a:cubicBezTo>
                  <a:pt x="1414" y="655"/>
                  <a:pt x="1398" y="664"/>
                  <a:pt x="1392" y="679"/>
                </a:cubicBezTo>
                <a:cubicBezTo>
                  <a:pt x="1392" y="692"/>
                  <a:pt x="1392" y="711"/>
                  <a:pt x="1405" y="717"/>
                </a:cubicBezTo>
                <a:cubicBezTo>
                  <a:pt x="1408" y="708"/>
                  <a:pt x="1411" y="699"/>
                  <a:pt x="1419" y="692"/>
                </a:cubicBezTo>
                <a:cubicBezTo>
                  <a:pt x="1427" y="687"/>
                  <a:pt x="1440" y="685"/>
                  <a:pt x="1451" y="689"/>
                </a:cubicBezTo>
                <a:cubicBezTo>
                  <a:pt x="1465" y="696"/>
                  <a:pt x="1478" y="709"/>
                  <a:pt x="1495" y="712"/>
                </a:cubicBezTo>
                <a:cubicBezTo>
                  <a:pt x="1504" y="712"/>
                  <a:pt x="1513" y="708"/>
                  <a:pt x="1521" y="701"/>
                </a:cubicBezTo>
                <a:cubicBezTo>
                  <a:pt x="1530" y="695"/>
                  <a:pt x="1535" y="684"/>
                  <a:pt x="1533" y="674"/>
                </a:cubicBezTo>
                <a:cubicBezTo>
                  <a:pt x="1532" y="668"/>
                  <a:pt x="1527" y="662"/>
                  <a:pt x="1530" y="657"/>
                </a:cubicBezTo>
                <a:cubicBezTo>
                  <a:pt x="1545" y="655"/>
                  <a:pt x="1564" y="656"/>
                  <a:pt x="1575" y="639"/>
                </a:cubicBezTo>
                <a:cubicBezTo>
                  <a:pt x="1589" y="616"/>
                  <a:pt x="1563" y="598"/>
                  <a:pt x="1561" y="576"/>
                </a:cubicBezTo>
                <a:cubicBezTo>
                  <a:pt x="1562" y="563"/>
                  <a:pt x="1565" y="552"/>
                  <a:pt x="1574" y="542"/>
                </a:cubicBezTo>
                <a:cubicBezTo>
                  <a:pt x="1578" y="538"/>
                  <a:pt x="1584" y="538"/>
                  <a:pt x="1588" y="534"/>
                </a:cubicBezTo>
                <a:close/>
                <a:moveTo>
                  <a:pt x="828" y="597"/>
                </a:moveTo>
                <a:cubicBezTo>
                  <a:pt x="834" y="605"/>
                  <a:pt x="841" y="616"/>
                  <a:pt x="837" y="626"/>
                </a:cubicBezTo>
                <a:cubicBezTo>
                  <a:pt x="837" y="636"/>
                  <a:pt x="826" y="643"/>
                  <a:pt x="817" y="645"/>
                </a:cubicBezTo>
                <a:cubicBezTo>
                  <a:pt x="802" y="648"/>
                  <a:pt x="789" y="639"/>
                  <a:pt x="781" y="630"/>
                </a:cubicBezTo>
                <a:cubicBezTo>
                  <a:pt x="777" y="621"/>
                  <a:pt x="776" y="608"/>
                  <a:pt x="782" y="600"/>
                </a:cubicBezTo>
                <a:cubicBezTo>
                  <a:pt x="792" y="587"/>
                  <a:pt x="816" y="588"/>
                  <a:pt x="828" y="597"/>
                </a:cubicBezTo>
                <a:close/>
                <a:moveTo>
                  <a:pt x="828" y="614"/>
                </a:moveTo>
                <a:cubicBezTo>
                  <a:pt x="823" y="607"/>
                  <a:pt x="818" y="600"/>
                  <a:pt x="808" y="600"/>
                </a:cubicBezTo>
                <a:cubicBezTo>
                  <a:pt x="801" y="601"/>
                  <a:pt x="794" y="604"/>
                  <a:pt x="790" y="610"/>
                </a:cubicBezTo>
                <a:cubicBezTo>
                  <a:pt x="789" y="617"/>
                  <a:pt x="790" y="625"/>
                  <a:pt x="796" y="630"/>
                </a:cubicBezTo>
                <a:cubicBezTo>
                  <a:pt x="802" y="633"/>
                  <a:pt x="810" y="636"/>
                  <a:pt x="817" y="633"/>
                </a:cubicBezTo>
                <a:cubicBezTo>
                  <a:pt x="824" y="630"/>
                  <a:pt x="830" y="623"/>
                  <a:pt x="828" y="614"/>
                </a:cubicBezTo>
                <a:close/>
                <a:moveTo>
                  <a:pt x="50" y="638"/>
                </a:moveTo>
                <a:cubicBezTo>
                  <a:pt x="49" y="631"/>
                  <a:pt x="42" y="626"/>
                  <a:pt x="36" y="626"/>
                </a:cubicBezTo>
                <a:cubicBezTo>
                  <a:pt x="32" y="627"/>
                  <a:pt x="30" y="627"/>
                  <a:pt x="27" y="630"/>
                </a:cubicBezTo>
                <a:cubicBezTo>
                  <a:pt x="25" y="636"/>
                  <a:pt x="25" y="641"/>
                  <a:pt x="27" y="647"/>
                </a:cubicBezTo>
                <a:cubicBezTo>
                  <a:pt x="32" y="651"/>
                  <a:pt x="37" y="654"/>
                  <a:pt x="43" y="652"/>
                </a:cubicBezTo>
                <a:cubicBezTo>
                  <a:pt x="49" y="649"/>
                  <a:pt x="51" y="644"/>
                  <a:pt x="50" y="638"/>
                </a:cubicBezTo>
                <a:close/>
                <a:moveTo>
                  <a:pt x="1579" y="677"/>
                </a:moveTo>
                <a:cubicBezTo>
                  <a:pt x="1576" y="672"/>
                  <a:pt x="1570" y="667"/>
                  <a:pt x="1563" y="666"/>
                </a:cubicBezTo>
                <a:cubicBezTo>
                  <a:pt x="1557" y="665"/>
                  <a:pt x="1555" y="673"/>
                  <a:pt x="1550" y="675"/>
                </a:cubicBezTo>
                <a:cubicBezTo>
                  <a:pt x="1547" y="681"/>
                  <a:pt x="1547" y="690"/>
                  <a:pt x="1553" y="695"/>
                </a:cubicBezTo>
                <a:cubicBezTo>
                  <a:pt x="1558" y="700"/>
                  <a:pt x="1566" y="700"/>
                  <a:pt x="1572" y="698"/>
                </a:cubicBezTo>
                <a:cubicBezTo>
                  <a:pt x="1580" y="694"/>
                  <a:pt x="1580" y="685"/>
                  <a:pt x="1579" y="677"/>
                </a:cubicBezTo>
                <a:close/>
              </a:path>
            </a:pathLst>
          </a:custGeom>
          <a:solidFill>
            <a:srgbClr val="BB995A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 b="1" dirty="0"/>
          </a:p>
        </p:txBody>
      </p:sp>
      <p:sp>
        <p:nvSpPr>
          <p:cNvPr id="4" name="Freeform 5"/>
          <p:cNvSpPr>
            <a:spLocks noEditPoints="1"/>
          </p:cNvSpPr>
          <p:nvPr/>
        </p:nvSpPr>
        <p:spPr bwMode="auto">
          <a:xfrm>
            <a:off x="4872568" y="3211831"/>
            <a:ext cx="2163232" cy="1004917"/>
          </a:xfrm>
          <a:custGeom>
            <a:avLst/>
            <a:gdLst>
              <a:gd name="T0" fmla="*/ 82 w 1600"/>
              <a:gd name="T1" fmla="*/ 409 h 741"/>
              <a:gd name="T2" fmla="*/ 199 w 1600"/>
              <a:gd name="T3" fmla="*/ 511 h 741"/>
              <a:gd name="T4" fmla="*/ 351 w 1600"/>
              <a:gd name="T5" fmla="*/ 595 h 741"/>
              <a:gd name="T6" fmla="*/ 593 w 1600"/>
              <a:gd name="T7" fmla="*/ 669 h 741"/>
              <a:gd name="T8" fmla="*/ 501 w 1600"/>
              <a:gd name="T9" fmla="*/ 547 h 741"/>
              <a:gd name="T10" fmla="*/ 57 w 1600"/>
              <a:gd name="T11" fmla="*/ 660 h 741"/>
              <a:gd name="T12" fmla="*/ 121 w 1600"/>
              <a:gd name="T13" fmla="*/ 254 h 741"/>
              <a:gd name="T14" fmla="*/ 40 w 1600"/>
              <a:gd name="T15" fmla="*/ 182 h 741"/>
              <a:gd name="T16" fmla="*/ 77 w 1600"/>
              <a:gd name="T17" fmla="*/ 83 h 741"/>
              <a:gd name="T18" fmla="*/ 67 w 1600"/>
              <a:gd name="T19" fmla="*/ 151 h 741"/>
              <a:gd name="T20" fmla="*/ 166 w 1600"/>
              <a:gd name="T21" fmla="*/ 188 h 741"/>
              <a:gd name="T22" fmla="*/ 115 w 1600"/>
              <a:gd name="T23" fmla="*/ 512 h 741"/>
              <a:gd name="T24" fmla="*/ 133 w 1600"/>
              <a:gd name="T25" fmla="*/ 448 h 741"/>
              <a:gd name="T26" fmla="*/ 116 w 1600"/>
              <a:gd name="T27" fmla="*/ 406 h 741"/>
              <a:gd name="T28" fmla="*/ 123 w 1600"/>
              <a:gd name="T29" fmla="*/ 16 h 741"/>
              <a:gd name="T30" fmla="*/ 1491 w 1600"/>
              <a:gd name="T31" fmla="*/ 256 h 741"/>
              <a:gd name="T32" fmla="*/ 1588 w 1600"/>
              <a:gd name="T33" fmla="*/ 414 h 741"/>
              <a:gd name="T34" fmla="*/ 1577 w 1600"/>
              <a:gd name="T35" fmla="*/ 706 h 741"/>
              <a:gd name="T36" fmla="*/ 1222 w 1600"/>
              <a:gd name="T37" fmla="*/ 704 h 741"/>
              <a:gd name="T38" fmla="*/ 1076 w 1600"/>
              <a:gd name="T39" fmla="*/ 665 h 741"/>
              <a:gd name="T40" fmla="*/ 1142 w 1600"/>
              <a:gd name="T41" fmla="*/ 513 h 741"/>
              <a:gd name="T42" fmla="*/ 1316 w 1600"/>
              <a:gd name="T43" fmla="*/ 624 h 741"/>
              <a:gd name="T44" fmla="*/ 933 w 1600"/>
              <a:gd name="T45" fmla="*/ 603 h 741"/>
              <a:gd name="T46" fmla="*/ 1032 w 1600"/>
              <a:gd name="T47" fmla="*/ 605 h 741"/>
              <a:gd name="T48" fmla="*/ 1130 w 1600"/>
              <a:gd name="T49" fmla="*/ 556 h 741"/>
              <a:gd name="T50" fmla="*/ 1422 w 1600"/>
              <a:gd name="T51" fmla="*/ 574 h 741"/>
              <a:gd name="T52" fmla="*/ 1346 w 1600"/>
              <a:gd name="T53" fmla="*/ 575 h 741"/>
              <a:gd name="T54" fmla="*/ 1275 w 1600"/>
              <a:gd name="T55" fmla="*/ 637 h 741"/>
              <a:gd name="T56" fmla="*/ 1404 w 1600"/>
              <a:gd name="T57" fmla="*/ 613 h 741"/>
              <a:gd name="T58" fmla="*/ 1469 w 1600"/>
              <a:gd name="T59" fmla="*/ 549 h 741"/>
              <a:gd name="T60" fmla="*/ 1505 w 1600"/>
              <a:gd name="T61" fmla="*/ 421 h 741"/>
              <a:gd name="T62" fmla="*/ 1479 w 1600"/>
              <a:gd name="T63" fmla="*/ 47 h 741"/>
              <a:gd name="T64" fmla="*/ 1537 w 1600"/>
              <a:gd name="T65" fmla="*/ 390 h 741"/>
              <a:gd name="T66" fmla="*/ 1455 w 1600"/>
              <a:gd name="T67" fmla="*/ 438 h 741"/>
              <a:gd name="T68" fmla="*/ 1437 w 1600"/>
              <a:gd name="T69" fmla="*/ 504 h 741"/>
              <a:gd name="T70" fmla="*/ 1514 w 1600"/>
              <a:gd name="T71" fmla="*/ 323 h 741"/>
              <a:gd name="T72" fmla="*/ 1547 w 1600"/>
              <a:gd name="T73" fmla="*/ 236 h 741"/>
              <a:gd name="T74" fmla="*/ 1556 w 1600"/>
              <a:gd name="T75" fmla="*/ 145 h 741"/>
              <a:gd name="T76" fmla="*/ 230 w 1600"/>
              <a:gd name="T77" fmla="*/ 442 h 741"/>
              <a:gd name="T78" fmla="*/ 323 w 1600"/>
              <a:gd name="T79" fmla="*/ 390 h 741"/>
              <a:gd name="T80" fmla="*/ 292 w 1600"/>
              <a:gd name="T81" fmla="*/ 402 h 741"/>
              <a:gd name="T82" fmla="*/ 1336 w 1600"/>
              <a:gd name="T83" fmla="*/ 413 h 741"/>
              <a:gd name="T84" fmla="*/ 1384 w 1600"/>
              <a:gd name="T85" fmla="*/ 431 h 741"/>
              <a:gd name="T86" fmla="*/ 1305 w 1600"/>
              <a:gd name="T87" fmla="*/ 429 h 741"/>
              <a:gd name="T88" fmla="*/ 319 w 1600"/>
              <a:gd name="T89" fmla="*/ 498 h 741"/>
              <a:gd name="T90" fmla="*/ 275 w 1600"/>
              <a:gd name="T91" fmla="*/ 506 h 741"/>
              <a:gd name="T92" fmla="*/ 61 w 1600"/>
              <a:gd name="T93" fmla="*/ 624 h 741"/>
              <a:gd name="T94" fmla="*/ 115 w 1600"/>
              <a:gd name="T95" fmla="*/ 618 h 741"/>
              <a:gd name="T96" fmla="*/ 158 w 1600"/>
              <a:gd name="T97" fmla="*/ 552 h 741"/>
              <a:gd name="T98" fmla="*/ 78 w 1600"/>
              <a:gd name="T99" fmla="*/ 578 h 741"/>
              <a:gd name="T100" fmla="*/ 316 w 1600"/>
              <a:gd name="T101" fmla="*/ 636 h 741"/>
              <a:gd name="T102" fmla="*/ 222 w 1600"/>
              <a:gd name="T103" fmla="*/ 565 h 741"/>
              <a:gd name="T104" fmla="*/ 199 w 1600"/>
              <a:gd name="T105" fmla="*/ 560 h 741"/>
              <a:gd name="T106" fmla="*/ 531 w 1600"/>
              <a:gd name="T107" fmla="*/ 586 h 741"/>
              <a:gd name="T108" fmla="*/ 556 w 1600"/>
              <a:gd name="T109" fmla="*/ 654 h 741"/>
              <a:gd name="T110" fmla="*/ 627 w 1600"/>
              <a:gd name="T111" fmla="*/ 638 h 741"/>
              <a:gd name="T112" fmla="*/ 1373 w 1600"/>
              <a:gd name="T113" fmla="*/ 533 h 741"/>
              <a:gd name="T114" fmla="*/ 1537 w 1600"/>
              <a:gd name="T115" fmla="*/ 524 h 741"/>
              <a:gd name="T116" fmla="*/ 1502 w 1600"/>
              <a:gd name="T117" fmla="*/ 620 h 741"/>
              <a:gd name="T118" fmla="*/ 1392 w 1600"/>
              <a:gd name="T119" fmla="*/ 679 h 741"/>
              <a:gd name="T120" fmla="*/ 1561 w 1600"/>
              <a:gd name="T121" fmla="*/ 576 h 741"/>
              <a:gd name="T122" fmla="*/ 828 w 1600"/>
              <a:gd name="T123" fmla="*/ 614 h 741"/>
              <a:gd name="T124" fmla="*/ 27 w 1600"/>
              <a:gd name="T125" fmla="*/ 647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0" h="741">
                <a:moveTo>
                  <a:pt x="140" y="13"/>
                </a:moveTo>
                <a:cubicBezTo>
                  <a:pt x="123" y="32"/>
                  <a:pt x="131" y="56"/>
                  <a:pt x="134" y="78"/>
                </a:cubicBezTo>
                <a:cubicBezTo>
                  <a:pt x="160" y="112"/>
                  <a:pt x="207" y="122"/>
                  <a:pt x="223" y="165"/>
                </a:cubicBezTo>
                <a:cubicBezTo>
                  <a:pt x="233" y="183"/>
                  <a:pt x="235" y="202"/>
                  <a:pt x="235" y="222"/>
                </a:cubicBezTo>
                <a:cubicBezTo>
                  <a:pt x="232" y="235"/>
                  <a:pt x="229" y="247"/>
                  <a:pt x="221" y="258"/>
                </a:cubicBezTo>
                <a:cubicBezTo>
                  <a:pt x="202" y="282"/>
                  <a:pt x="177" y="300"/>
                  <a:pt x="152" y="316"/>
                </a:cubicBezTo>
                <a:cubicBezTo>
                  <a:pt x="133" y="325"/>
                  <a:pt x="110" y="322"/>
                  <a:pt x="94" y="342"/>
                </a:cubicBezTo>
                <a:cubicBezTo>
                  <a:pt x="76" y="354"/>
                  <a:pt x="69" y="375"/>
                  <a:pt x="73" y="397"/>
                </a:cubicBezTo>
                <a:cubicBezTo>
                  <a:pt x="74" y="402"/>
                  <a:pt x="78" y="408"/>
                  <a:pt x="82" y="409"/>
                </a:cubicBezTo>
                <a:cubicBezTo>
                  <a:pt x="93" y="410"/>
                  <a:pt x="106" y="409"/>
                  <a:pt x="108" y="397"/>
                </a:cubicBezTo>
                <a:cubicBezTo>
                  <a:pt x="107" y="390"/>
                  <a:pt x="104" y="382"/>
                  <a:pt x="98" y="378"/>
                </a:cubicBezTo>
                <a:cubicBezTo>
                  <a:pt x="96" y="372"/>
                  <a:pt x="99" y="366"/>
                  <a:pt x="102" y="360"/>
                </a:cubicBezTo>
                <a:cubicBezTo>
                  <a:pt x="108" y="353"/>
                  <a:pt x="118" y="355"/>
                  <a:pt x="127" y="354"/>
                </a:cubicBezTo>
                <a:cubicBezTo>
                  <a:pt x="139" y="353"/>
                  <a:pt x="146" y="366"/>
                  <a:pt x="156" y="370"/>
                </a:cubicBezTo>
                <a:cubicBezTo>
                  <a:pt x="194" y="361"/>
                  <a:pt x="234" y="372"/>
                  <a:pt x="255" y="404"/>
                </a:cubicBezTo>
                <a:cubicBezTo>
                  <a:pt x="248" y="436"/>
                  <a:pt x="234" y="471"/>
                  <a:pt x="200" y="481"/>
                </a:cubicBezTo>
                <a:cubicBezTo>
                  <a:pt x="196" y="481"/>
                  <a:pt x="190" y="479"/>
                  <a:pt x="188" y="485"/>
                </a:cubicBezTo>
                <a:cubicBezTo>
                  <a:pt x="193" y="493"/>
                  <a:pt x="185" y="511"/>
                  <a:pt x="199" y="511"/>
                </a:cubicBezTo>
                <a:cubicBezTo>
                  <a:pt x="207" y="511"/>
                  <a:pt x="212" y="518"/>
                  <a:pt x="220" y="516"/>
                </a:cubicBezTo>
                <a:cubicBezTo>
                  <a:pt x="224" y="505"/>
                  <a:pt x="232" y="495"/>
                  <a:pt x="236" y="484"/>
                </a:cubicBezTo>
                <a:cubicBezTo>
                  <a:pt x="253" y="460"/>
                  <a:pt x="280" y="451"/>
                  <a:pt x="309" y="454"/>
                </a:cubicBezTo>
                <a:cubicBezTo>
                  <a:pt x="330" y="479"/>
                  <a:pt x="336" y="517"/>
                  <a:pt x="327" y="547"/>
                </a:cubicBezTo>
                <a:cubicBezTo>
                  <a:pt x="326" y="555"/>
                  <a:pt x="332" y="559"/>
                  <a:pt x="334" y="565"/>
                </a:cubicBezTo>
                <a:cubicBezTo>
                  <a:pt x="336" y="575"/>
                  <a:pt x="334" y="586"/>
                  <a:pt x="329" y="594"/>
                </a:cubicBezTo>
                <a:cubicBezTo>
                  <a:pt x="315" y="606"/>
                  <a:pt x="296" y="582"/>
                  <a:pt x="284" y="603"/>
                </a:cubicBezTo>
                <a:cubicBezTo>
                  <a:pt x="282" y="611"/>
                  <a:pt x="288" y="620"/>
                  <a:pt x="295" y="623"/>
                </a:cubicBezTo>
                <a:cubicBezTo>
                  <a:pt x="319" y="633"/>
                  <a:pt x="337" y="611"/>
                  <a:pt x="351" y="595"/>
                </a:cubicBezTo>
                <a:cubicBezTo>
                  <a:pt x="371" y="549"/>
                  <a:pt x="416" y="511"/>
                  <a:pt x="462" y="492"/>
                </a:cubicBezTo>
                <a:cubicBezTo>
                  <a:pt x="474" y="486"/>
                  <a:pt x="486" y="489"/>
                  <a:pt x="500" y="486"/>
                </a:cubicBezTo>
                <a:cubicBezTo>
                  <a:pt x="553" y="494"/>
                  <a:pt x="600" y="530"/>
                  <a:pt x="630" y="576"/>
                </a:cubicBezTo>
                <a:cubicBezTo>
                  <a:pt x="639" y="585"/>
                  <a:pt x="654" y="589"/>
                  <a:pt x="667" y="584"/>
                </a:cubicBezTo>
                <a:cubicBezTo>
                  <a:pt x="672" y="581"/>
                  <a:pt x="679" y="573"/>
                  <a:pt x="687" y="577"/>
                </a:cubicBezTo>
                <a:cubicBezTo>
                  <a:pt x="699" y="596"/>
                  <a:pt x="693" y="625"/>
                  <a:pt x="681" y="641"/>
                </a:cubicBezTo>
                <a:cubicBezTo>
                  <a:pt x="675" y="652"/>
                  <a:pt x="663" y="654"/>
                  <a:pt x="652" y="657"/>
                </a:cubicBezTo>
                <a:cubicBezTo>
                  <a:pt x="630" y="656"/>
                  <a:pt x="630" y="656"/>
                  <a:pt x="630" y="656"/>
                </a:cubicBezTo>
                <a:cubicBezTo>
                  <a:pt x="619" y="663"/>
                  <a:pt x="607" y="671"/>
                  <a:pt x="593" y="669"/>
                </a:cubicBezTo>
                <a:cubicBezTo>
                  <a:pt x="584" y="670"/>
                  <a:pt x="579" y="655"/>
                  <a:pt x="568" y="661"/>
                </a:cubicBezTo>
                <a:cubicBezTo>
                  <a:pt x="564" y="673"/>
                  <a:pt x="553" y="678"/>
                  <a:pt x="542" y="682"/>
                </a:cubicBezTo>
                <a:cubicBezTo>
                  <a:pt x="523" y="686"/>
                  <a:pt x="510" y="673"/>
                  <a:pt x="495" y="666"/>
                </a:cubicBezTo>
                <a:cubicBezTo>
                  <a:pt x="484" y="667"/>
                  <a:pt x="476" y="664"/>
                  <a:pt x="468" y="659"/>
                </a:cubicBezTo>
                <a:cubicBezTo>
                  <a:pt x="458" y="648"/>
                  <a:pt x="449" y="636"/>
                  <a:pt x="450" y="621"/>
                </a:cubicBezTo>
                <a:cubicBezTo>
                  <a:pt x="449" y="600"/>
                  <a:pt x="469" y="588"/>
                  <a:pt x="483" y="580"/>
                </a:cubicBezTo>
                <a:cubicBezTo>
                  <a:pt x="496" y="577"/>
                  <a:pt x="493" y="599"/>
                  <a:pt x="507" y="594"/>
                </a:cubicBezTo>
                <a:cubicBezTo>
                  <a:pt x="513" y="594"/>
                  <a:pt x="518" y="589"/>
                  <a:pt x="520" y="583"/>
                </a:cubicBezTo>
                <a:cubicBezTo>
                  <a:pt x="522" y="567"/>
                  <a:pt x="515" y="553"/>
                  <a:pt x="501" y="547"/>
                </a:cubicBezTo>
                <a:cubicBezTo>
                  <a:pt x="486" y="540"/>
                  <a:pt x="475" y="553"/>
                  <a:pt x="463" y="556"/>
                </a:cubicBezTo>
                <a:cubicBezTo>
                  <a:pt x="428" y="589"/>
                  <a:pt x="420" y="634"/>
                  <a:pt x="378" y="660"/>
                </a:cubicBezTo>
                <a:cubicBezTo>
                  <a:pt x="342" y="691"/>
                  <a:pt x="283" y="690"/>
                  <a:pt x="239" y="674"/>
                </a:cubicBezTo>
                <a:cubicBezTo>
                  <a:pt x="229" y="672"/>
                  <a:pt x="225" y="658"/>
                  <a:pt x="214" y="661"/>
                </a:cubicBezTo>
                <a:cubicBezTo>
                  <a:pt x="209" y="677"/>
                  <a:pt x="197" y="692"/>
                  <a:pt x="180" y="695"/>
                </a:cubicBezTo>
                <a:cubicBezTo>
                  <a:pt x="176" y="693"/>
                  <a:pt x="176" y="689"/>
                  <a:pt x="176" y="685"/>
                </a:cubicBezTo>
                <a:cubicBezTo>
                  <a:pt x="166" y="678"/>
                  <a:pt x="157" y="667"/>
                  <a:pt x="143" y="675"/>
                </a:cubicBezTo>
                <a:cubicBezTo>
                  <a:pt x="125" y="683"/>
                  <a:pt x="103" y="688"/>
                  <a:pt x="83" y="682"/>
                </a:cubicBezTo>
                <a:cubicBezTo>
                  <a:pt x="74" y="676"/>
                  <a:pt x="64" y="670"/>
                  <a:pt x="57" y="660"/>
                </a:cubicBezTo>
                <a:cubicBezTo>
                  <a:pt x="46" y="660"/>
                  <a:pt x="34" y="665"/>
                  <a:pt x="23" y="659"/>
                </a:cubicBezTo>
                <a:cubicBezTo>
                  <a:pt x="13" y="648"/>
                  <a:pt x="14" y="634"/>
                  <a:pt x="20" y="621"/>
                </a:cubicBezTo>
                <a:cubicBezTo>
                  <a:pt x="15" y="610"/>
                  <a:pt x="5" y="601"/>
                  <a:pt x="6" y="589"/>
                </a:cubicBezTo>
                <a:cubicBezTo>
                  <a:pt x="3" y="562"/>
                  <a:pt x="27" y="545"/>
                  <a:pt x="23" y="519"/>
                </a:cubicBezTo>
                <a:cubicBezTo>
                  <a:pt x="20" y="512"/>
                  <a:pt x="11" y="508"/>
                  <a:pt x="4" y="507"/>
                </a:cubicBezTo>
                <a:cubicBezTo>
                  <a:pt x="0" y="493"/>
                  <a:pt x="12" y="485"/>
                  <a:pt x="21" y="480"/>
                </a:cubicBezTo>
                <a:cubicBezTo>
                  <a:pt x="27" y="477"/>
                  <a:pt x="38" y="477"/>
                  <a:pt x="38" y="470"/>
                </a:cubicBezTo>
                <a:cubicBezTo>
                  <a:pt x="16" y="416"/>
                  <a:pt x="11" y="345"/>
                  <a:pt x="50" y="299"/>
                </a:cubicBezTo>
                <a:cubicBezTo>
                  <a:pt x="70" y="276"/>
                  <a:pt x="97" y="269"/>
                  <a:pt x="121" y="254"/>
                </a:cubicBezTo>
                <a:cubicBezTo>
                  <a:pt x="138" y="248"/>
                  <a:pt x="160" y="236"/>
                  <a:pt x="162" y="215"/>
                </a:cubicBezTo>
                <a:cubicBezTo>
                  <a:pt x="162" y="206"/>
                  <a:pt x="158" y="199"/>
                  <a:pt x="153" y="192"/>
                </a:cubicBezTo>
                <a:cubicBezTo>
                  <a:pt x="147" y="186"/>
                  <a:pt x="139" y="187"/>
                  <a:pt x="132" y="184"/>
                </a:cubicBezTo>
                <a:cubicBezTo>
                  <a:pt x="126" y="186"/>
                  <a:pt x="124" y="192"/>
                  <a:pt x="127" y="197"/>
                </a:cubicBezTo>
                <a:cubicBezTo>
                  <a:pt x="132" y="201"/>
                  <a:pt x="132" y="208"/>
                  <a:pt x="134" y="214"/>
                </a:cubicBezTo>
                <a:cubicBezTo>
                  <a:pt x="127" y="232"/>
                  <a:pt x="113" y="245"/>
                  <a:pt x="95" y="253"/>
                </a:cubicBezTo>
                <a:cubicBezTo>
                  <a:pt x="82" y="252"/>
                  <a:pt x="73" y="252"/>
                  <a:pt x="64" y="244"/>
                </a:cubicBezTo>
                <a:cubicBezTo>
                  <a:pt x="59" y="233"/>
                  <a:pt x="45" y="219"/>
                  <a:pt x="55" y="206"/>
                </a:cubicBezTo>
                <a:cubicBezTo>
                  <a:pt x="58" y="195"/>
                  <a:pt x="44" y="189"/>
                  <a:pt x="40" y="182"/>
                </a:cubicBezTo>
                <a:cubicBezTo>
                  <a:pt x="34" y="163"/>
                  <a:pt x="31" y="141"/>
                  <a:pt x="44" y="124"/>
                </a:cubicBezTo>
                <a:cubicBezTo>
                  <a:pt x="45" y="108"/>
                  <a:pt x="48" y="88"/>
                  <a:pt x="65" y="78"/>
                </a:cubicBezTo>
                <a:cubicBezTo>
                  <a:pt x="60" y="55"/>
                  <a:pt x="61" y="32"/>
                  <a:pt x="78" y="15"/>
                </a:cubicBezTo>
                <a:cubicBezTo>
                  <a:pt x="89" y="0"/>
                  <a:pt x="109" y="0"/>
                  <a:pt x="124" y="3"/>
                </a:cubicBezTo>
                <a:cubicBezTo>
                  <a:pt x="129" y="7"/>
                  <a:pt x="137" y="8"/>
                  <a:pt x="140" y="13"/>
                </a:cubicBezTo>
                <a:close/>
                <a:moveTo>
                  <a:pt x="123" y="16"/>
                </a:moveTo>
                <a:cubicBezTo>
                  <a:pt x="119" y="11"/>
                  <a:pt x="113" y="10"/>
                  <a:pt x="106" y="10"/>
                </a:cubicBezTo>
                <a:cubicBezTo>
                  <a:pt x="95" y="11"/>
                  <a:pt x="87" y="20"/>
                  <a:pt x="79" y="26"/>
                </a:cubicBezTo>
                <a:cubicBezTo>
                  <a:pt x="64" y="42"/>
                  <a:pt x="73" y="65"/>
                  <a:pt x="77" y="83"/>
                </a:cubicBezTo>
                <a:cubicBezTo>
                  <a:pt x="76" y="89"/>
                  <a:pt x="70" y="90"/>
                  <a:pt x="66" y="92"/>
                </a:cubicBezTo>
                <a:cubicBezTo>
                  <a:pt x="59" y="99"/>
                  <a:pt x="56" y="107"/>
                  <a:pt x="56" y="116"/>
                </a:cubicBezTo>
                <a:cubicBezTo>
                  <a:pt x="56" y="125"/>
                  <a:pt x="63" y="133"/>
                  <a:pt x="71" y="139"/>
                </a:cubicBezTo>
                <a:cubicBezTo>
                  <a:pt x="79" y="141"/>
                  <a:pt x="89" y="145"/>
                  <a:pt x="97" y="138"/>
                </a:cubicBezTo>
                <a:cubicBezTo>
                  <a:pt x="102" y="131"/>
                  <a:pt x="91" y="127"/>
                  <a:pt x="92" y="121"/>
                </a:cubicBezTo>
                <a:cubicBezTo>
                  <a:pt x="93" y="117"/>
                  <a:pt x="98" y="115"/>
                  <a:pt x="102" y="116"/>
                </a:cubicBezTo>
                <a:cubicBezTo>
                  <a:pt x="109" y="118"/>
                  <a:pt x="111" y="125"/>
                  <a:pt x="112" y="131"/>
                </a:cubicBezTo>
                <a:cubicBezTo>
                  <a:pt x="111" y="140"/>
                  <a:pt x="104" y="147"/>
                  <a:pt x="97" y="151"/>
                </a:cubicBezTo>
                <a:cubicBezTo>
                  <a:pt x="86" y="155"/>
                  <a:pt x="76" y="153"/>
                  <a:pt x="67" y="151"/>
                </a:cubicBezTo>
                <a:cubicBezTo>
                  <a:pt x="61" y="149"/>
                  <a:pt x="57" y="140"/>
                  <a:pt x="49" y="142"/>
                </a:cubicBezTo>
                <a:cubicBezTo>
                  <a:pt x="43" y="144"/>
                  <a:pt x="44" y="154"/>
                  <a:pt x="44" y="159"/>
                </a:cubicBezTo>
                <a:cubicBezTo>
                  <a:pt x="43" y="174"/>
                  <a:pt x="54" y="187"/>
                  <a:pt x="68" y="194"/>
                </a:cubicBezTo>
                <a:cubicBezTo>
                  <a:pt x="65" y="202"/>
                  <a:pt x="60" y="213"/>
                  <a:pt x="64" y="224"/>
                </a:cubicBezTo>
                <a:cubicBezTo>
                  <a:pt x="68" y="230"/>
                  <a:pt x="71" y="240"/>
                  <a:pt x="80" y="241"/>
                </a:cubicBezTo>
                <a:cubicBezTo>
                  <a:pt x="95" y="243"/>
                  <a:pt x="109" y="236"/>
                  <a:pt x="118" y="223"/>
                </a:cubicBezTo>
                <a:cubicBezTo>
                  <a:pt x="137" y="210"/>
                  <a:pt x="105" y="205"/>
                  <a:pt x="114" y="191"/>
                </a:cubicBezTo>
                <a:cubicBezTo>
                  <a:pt x="116" y="181"/>
                  <a:pt x="125" y="175"/>
                  <a:pt x="133" y="172"/>
                </a:cubicBezTo>
                <a:cubicBezTo>
                  <a:pt x="145" y="173"/>
                  <a:pt x="161" y="173"/>
                  <a:pt x="166" y="188"/>
                </a:cubicBezTo>
                <a:cubicBezTo>
                  <a:pt x="175" y="202"/>
                  <a:pt x="172" y="217"/>
                  <a:pt x="169" y="234"/>
                </a:cubicBezTo>
                <a:cubicBezTo>
                  <a:pt x="161" y="246"/>
                  <a:pt x="148" y="255"/>
                  <a:pt x="134" y="260"/>
                </a:cubicBezTo>
                <a:cubicBezTo>
                  <a:pt x="125" y="269"/>
                  <a:pt x="113" y="268"/>
                  <a:pt x="104" y="276"/>
                </a:cubicBezTo>
                <a:cubicBezTo>
                  <a:pt x="69" y="291"/>
                  <a:pt x="31" y="323"/>
                  <a:pt x="33" y="367"/>
                </a:cubicBezTo>
                <a:cubicBezTo>
                  <a:pt x="35" y="371"/>
                  <a:pt x="27" y="374"/>
                  <a:pt x="32" y="378"/>
                </a:cubicBezTo>
                <a:cubicBezTo>
                  <a:pt x="29" y="406"/>
                  <a:pt x="36" y="433"/>
                  <a:pt x="44" y="457"/>
                </a:cubicBezTo>
                <a:cubicBezTo>
                  <a:pt x="51" y="478"/>
                  <a:pt x="75" y="477"/>
                  <a:pt x="88" y="492"/>
                </a:cubicBezTo>
                <a:cubicBezTo>
                  <a:pt x="98" y="502"/>
                  <a:pt x="101" y="516"/>
                  <a:pt x="108" y="525"/>
                </a:cubicBezTo>
                <a:cubicBezTo>
                  <a:pt x="112" y="522"/>
                  <a:pt x="110" y="516"/>
                  <a:pt x="115" y="512"/>
                </a:cubicBezTo>
                <a:cubicBezTo>
                  <a:pt x="120" y="507"/>
                  <a:pt x="127" y="500"/>
                  <a:pt x="137" y="501"/>
                </a:cubicBezTo>
                <a:cubicBezTo>
                  <a:pt x="148" y="502"/>
                  <a:pt x="153" y="513"/>
                  <a:pt x="157" y="519"/>
                </a:cubicBezTo>
                <a:cubicBezTo>
                  <a:pt x="167" y="517"/>
                  <a:pt x="176" y="508"/>
                  <a:pt x="178" y="498"/>
                </a:cubicBezTo>
                <a:cubicBezTo>
                  <a:pt x="177" y="492"/>
                  <a:pt x="173" y="486"/>
                  <a:pt x="168" y="481"/>
                </a:cubicBezTo>
                <a:cubicBezTo>
                  <a:pt x="166" y="476"/>
                  <a:pt x="168" y="469"/>
                  <a:pt x="174" y="465"/>
                </a:cubicBezTo>
                <a:cubicBezTo>
                  <a:pt x="175" y="457"/>
                  <a:pt x="175" y="447"/>
                  <a:pt x="169" y="441"/>
                </a:cubicBezTo>
                <a:cubicBezTo>
                  <a:pt x="159" y="435"/>
                  <a:pt x="147" y="429"/>
                  <a:pt x="134" y="432"/>
                </a:cubicBezTo>
                <a:cubicBezTo>
                  <a:pt x="130" y="436"/>
                  <a:pt x="122" y="438"/>
                  <a:pt x="123" y="445"/>
                </a:cubicBezTo>
                <a:cubicBezTo>
                  <a:pt x="126" y="449"/>
                  <a:pt x="130" y="447"/>
                  <a:pt x="133" y="448"/>
                </a:cubicBezTo>
                <a:cubicBezTo>
                  <a:pt x="137" y="449"/>
                  <a:pt x="138" y="454"/>
                  <a:pt x="137" y="457"/>
                </a:cubicBezTo>
                <a:cubicBezTo>
                  <a:pt x="134" y="463"/>
                  <a:pt x="128" y="466"/>
                  <a:pt x="122" y="464"/>
                </a:cubicBezTo>
                <a:cubicBezTo>
                  <a:pt x="118" y="462"/>
                  <a:pt x="113" y="459"/>
                  <a:pt x="113" y="454"/>
                </a:cubicBezTo>
                <a:cubicBezTo>
                  <a:pt x="112" y="442"/>
                  <a:pt x="116" y="431"/>
                  <a:pt x="125" y="423"/>
                </a:cubicBezTo>
                <a:cubicBezTo>
                  <a:pt x="133" y="417"/>
                  <a:pt x="148" y="422"/>
                  <a:pt x="149" y="408"/>
                </a:cubicBezTo>
                <a:cubicBezTo>
                  <a:pt x="153" y="394"/>
                  <a:pt x="146" y="377"/>
                  <a:pt x="134" y="367"/>
                </a:cubicBezTo>
                <a:cubicBezTo>
                  <a:pt x="126" y="361"/>
                  <a:pt x="117" y="364"/>
                  <a:pt x="108" y="367"/>
                </a:cubicBezTo>
                <a:cubicBezTo>
                  <a:pt x="104" y="374"/>
                  <a:pt x="109" y="379"/>
                  <a:pt x="115" y="384"/>
                </a:cubicBezTo>
                <a:cubicBezTo>
                  <a:pt x="118" y="390"/>
                  <a:pt x="118" y="399"/>
                  <a:pt x="116" y="406"/>
                </a:cubicBezTo>
                <a:cubicBezTo>
                  <a:pt x="112" y="416"/>
                  <a:pt x="101" y="418"/>
                  <a:pt x="93" y="422"/>
                </a:cubicBezTo>
                <a:cubicBezTo>
                  <a:pt x="85" y="424"/>
                  <a:pt x="78" y="420"/>
                  <a:pt x="72" y="416"/>
                </a:cubicBezTo>
                <a:cubicBezTo>
                  <a:pt x="60" y="397"/>
                  <a:pt x="59" y="373"/>
                  <a:pt x="70" y="353"/>
                </a:cubicBezTo>
                <a:cubicBezTo>
                  <a:pt x="84" y="340"/>
                  <a:pt x="96" y="323"/>
                  <a:pt x="115" y="317"/>
                </a:cubicBezTo>
                <a:cubicBezTo>
                  <a:pt x="148" y="311"/>
                  <a:pt x="174" y="286"/>
                  <a:pt x="198" y="264"/>
                </a:cubicBezTo>
                <a:cubicBezTo>
                  <a:pt x="203" y="262"/>
                  <a:pt x="200" y="254"/>
                  <a:pt x="207" y="254"/>
                </a:cubicBezTo>
                <a:cubicBezTo>
                  <a:pt x="219" y="238"/>
                  <a:pt x="227" y="216"/>
                  <a:pt x="222" y="195"/>
                </a:cubicBezTo>
                <a:cubicBezTo>
                  <a:pt x="218" y="145"/>
                  <a:pt x="163" y="121"/>
                  <a:pt x="132" y="92"/>
                </a:cubicBezTo>
                <a:cubicBezTo>
                  <a:pt x="117" y="71"/>
                  <a:pt x="119" y="42"/>
                  <a:pt x="123" y="16"/>
                </a:cubicBezTo>
                <a:close/>
                <a:moveTo>
                  <a:pt x="1533" y="66"/>
                </a:moveTo>
                <a:cubicBezTo>
                  <a:pt x="1540" y="76"/>
                  <a:pt x="1534" y="90"/>
                  <a:pt x="1544" y="97"/>
                </a:cubicBezTo>
                <a:cubicBezTo>
                  <a:pt x="1557" y="102"/>
                  <a:pt x="1568" y="116"/>
                  <a:pt x="1569" y="130"/>
                </a:cubicBezTo>
                <a:cubicBezTo>
                  <a:pt x="1569" y="140"/>
                  <a:pt x="1563" y="150"/>
                  <a:pt x="1563" y="159"/>
                </a:cubicBezTo>
                <a:cubicBezTo>
                  <a:pt x="1570" y="162"/>
                  <a:pt x="1575" y="168"/>
                  <a:pt x="1580" y="174"/>
                </a:cubicBezTo>
                <a:cubicBezTo>
                  <a:pt x="1584" y="195"/>
                  <a:pt x="1577" y="216"/>
                  <a:pt x="1559" y="229"/>
                </a:cubicBezTo>
                <a:cubicBezTo>
                  <a:pt x="1556" y="243"/>
                  <a:pt x="1557" y="261"/>
                  <a:pt x="1542" y="271"/>
                </a:cubicBezTo>
                <a:cubicBezTo>
                  <a:pt x="1534" y="277"/>
                  <a:pt x="1519" y="278"/>
                  <a:pt x="1509" y="275"/>
                </a:cubicBezTo>
                <a:cubicBezTo>
                  <a:pt x="1501" y="272"/>
                  <a:pt x="1498" y="263"/>
                  <a:pt x="1491" y="256"/>
                </a:cubicBezTo>
                <a:cubicBezTo>
                  <a:pt x="1486" y="240"/>
                  <a:pt x="1509" y="245"/>
                  <a:pt x="1511" y="231"/>
                </a:cubicBezTo>
                <a:cubicBezTo>
                  <a:pt x="1510" y="224"/>
                  <a:pt x="1512" y="214"/>
                  <a:pt x="1504" y="209"/>
                </a:cubicBezTo>
                <a:cubicBezTo>
                  <a:pt x="1502" y="207"/>
                  <a:pt x="1499" y="208"/>
                  <a:pt x="1499" y="203"/>
                </a:cubicBezTo>
                <a:cubicBezTo>
                  <a:pt x="1487" y="196"/>
                  <a:pt x="1472" y="200"/>
                  <a:pt x="1462" y="206"/>
                </a:cubicBezTo>
                <a:cubicBezTo>
                  <a:pt x="1455" y="212"/>
                  <a:pt x="1445" y="217"/>
                  <a:pt x="1443" y="226"/>
                </a:cubicBezTo>
                <a:cubicBezTo>
                  <a:pt x="1437" y="250"/>
                  <a:pt x="1448" y="277"/>
                  <a:pt x="1466" y="289"/>
                </a:cubicBezTo>
                <a:cubicBezTo>
                  <a:pt x="1494" y="315"/>
                  <a:pt x="1536" y="310"/>
                  <a:pt x="1560" y="341"/>
                </a:cubicBezTo>
                <a:cubicBezTo>
                  <a:pt x="1581" y="353"/>
                  <a:pt x="1583" y="377"/>
                  <a:pt x="1587" y="398"/>
                </a:cubicBezTo>
                <a:cubicBezTo>
                  <a:pt x="1585" y="402"/>
                  <a:pt x="1589" y="408"/>
                  <a:pt x="1588" y="414"/>
                </a:cubicBezTo>
                <a:cubicBezTo>
                  <a:pt x="1590" y="445"/>
                  <a:pt x="1583" y="477"/>
                  <a:pt x="1565" y="502"/>
                </a:cubicBezTo>
                <a:cubicBezTo>
                  <a:pt x="1568" y="507"/>
                  <a:pt x="1568" y="507"/>
                  <a:pt x="1568" y="507"/>
                </a:cubicBezTo>
                <a:cubicBezTo>
                  <a:pt x="1581" y="512"/>
                  <a:pt x="1594" y="518"/>
                  <a:pt x="1600" y="533"/>
                </a:cubicBezTo>
                <a:cubicBezTo>
                  <a:pt x="1599" y="538"/>
                  <a:pt x="1597" y="543"/>
                  <a:pt x="1592" y="546"/>
                </a:cubicBezTo>
                <a:cubicBezTo>
                  <a:pt x="1582" y="546"/>
                  <a:pt x="1574" y="553"/>
                  <a:pt x="1571" y="562"/>
                </a:cubicBezTo>
                <a:cubicBezTo>
                  <a:pt x="1571" y="578"/>
                  <a:pt x="1575" y="592"/>
                  <a:pt x="1583" y="603"/>
                </a:cubicBezTo>
                <a:cubicBezTo>
                  <a:pt x="1591" y="622"/>
                  <a:pt x="1586" y="644"/>
                  <a:pt x="1573" y="657"/>
                </a:cubicBezTo>
                <a:cubicBezTo>
                  <a:pt x="1577" y="665"/>
                  <a:pt x="1586" y="668"/>
                  <a:pt x="1588" y="676"/>
                </a:cubicBezTo>
                <a:cubicBezTo>
                  <a:pt x="1585" y="687"/>
                  <a:pt x="1590" y="701"/>
                  <a:pt x="1577" y="706"/>
                </a:cubicBezTo>
                <a:cubicBezTo>
                  <a:pt x="1569" y="709"/>
                  <a:pt x="1559" y="713"/>
                  <a:pt x="1550" y="707"/>
                </a:cubicBezTo>
                <a:cubicBezTo>
                  <a:pt x="1545" y="704"/>
                  <a:pt x="1543" y="697"/>
                  <a:pt x="1538" y="698"/>
                </a:cubicBezTo>
                <a:cubicBezTo>
                  <a:pt x="1528" y="709"/>
                  <a:pt x="1516" y="722"/>
                  <a:pt x="1501" y="722"/>
                </a:cubicBezTo>
                <a:cubicBezTo>
                  <a:pt x="1482" y="719"/>
                  <a:pt x="1463" y="716"/>
                  <a:pt x="1452" y="701"/>
                </a:cubicBezTo>
                <a:cubicBezTo>
                  <a:pt x="1442" y="698"/>
                  <a:pt x="1427" y="698"/>
                  <a:pt x="1419" y="706"/>
                </a:cubicBezTo>
                <a:cubicBezTo>
                  <a:pt x="1408" y="712"/>
                  <a:pt x="1415" y="738"/>
                  <a:pt x="1396" y="724"/>
                </a:cubicBezTo>
                <a:cubicBezTo>
                  <a:pt x="1384" y="709"/>
                  <a:pt x="1384" y="709"/>
                  <a:pt x="1384" y="709"/>
                </a:cubicBezTo>
                <a:cubicBezTo>
                  <a:pt x="1354" y="728"/>
                  <a:pt x="1312" y="741"/>
                  <a:pt x="1276" y="727"/>
                </a:cubicBezTo>
                <a:cubicBezTo>
                  <a:pt x="1256" y="725"/>
                  <a:pt x="1239" y="714"/>
                  <a:pt x="1222" y="704"/>
                </a:cubicBezTo>
                <a:cubicBezTo>
                  <a:pt x="1172" y="678"/>
                  <a:pt x="1158" y="622"/>
                  <a:pt x="1136" y="578"/>
                </a:cubicBezTo>
                <a:cubicBezTo>
                  <a:pt x="1130" y="570"/>
                  <a:pt x="1122" y="563"/>
                  <a:pt x="1112" y="561"/>
                </a:cubicBezTo>
                <a:cubicBezTo>
                  <a:pt x="1107" y="559"/>
                  <a:pt x="1101" y="562"/>
                  <a:pt x="1095" y="564"/>
                </a:cubicBezTo>
                <a:cubicBezTo>
                  <a:pt x="1089" y="571"/>
                  <a:pt x="1086" y="581"/>
                  <a:pt x="1090" y="590"/>
                </a:cubicBezTo>
                <a:cubicBezTo>
                  <a:pt x="1092" y="599"/>
                  <a:pt x="1102" y="602"/>
                  <a:pt x="1109" y="606"/>
                </a:cubicBezTo>
                <a:cubicBezTo>
                  <a:pt x="1122" y="611"/>
                  <a:pt x="1122" y="594"/>
                  <a:pt x="1134" y="598"/>
                </a:cubicBezTo>
                <a:cubicBezTo>
                  <a:pt x="1145" y="607"/>
                  <a:pt x="1146" y="622"/>
                  <a:pt x="1145" y="633"/>
                </a:cubicBezTo>
                <a:cubicBezTo>
                  <a:pt x="1141" y="649"/>
                  <a:pt x="1122" y="650"/>
                  <a:pt x="1108" y="655"/>
                </a:cubicBezTo>
                <a:cubicBezTo>
                  <a:pt x="1100" y="664"/>
                  <a:pt x="1088" y="669"/>
                  <a:pt x="1076" y="665"/>
                </a:cubicBezTo>
                <a:cubicBezTo>
                  <a:pt x="1066" y="651"/>
                  <a:pt x="1057" y="671"/>
                  <a:pt x="1047" y="674"/>
                </a:cubicBezTo>
                <a:cubicBezTo>
                  <a:pt x="1032" y="676"/>
                  <a:pt x="1016" y="677"/>
                  <a:pt x="1003" y="670"/>
                </a:cubicBezTo>
                <a:cubicBezTo>
                  <a:pt x="995" y="665"/>
                  <a:pt x="993" y="650"/>
                  <a:pt x="982" y="654"/>
                </a:cubicBezTo>
                <a:cubicBezTo>
                  <a:pt x="973" y="663"/>
                  <a:pt x="957" y="656"/>
                  <a:pt x="948" y="656"/>
                </a:cubicBezTo>
                <a:cubicBezTo>
                  <a:pt x="930" y="643"/>
                  <a:pt x="927" y="621"/>
                  <a:pt x="922" y="602"/>
                </a:cubicBezTo>
                <a:cubicBezTo>
                  <a:pt x="922" y="596"/>
                  <a:pt x="925" y="584"/>
                  <a:pt x="936" y="590"/>
                </a:cubicBezTo>
                <a:cubicBezTo>
                  <a:pt x="949" y="598"/>
                  <a:pt x="971" y="595"/>
                  <a:pt x="986" y="589"/>
                </a:cubicBezTo>
                <a:cubicBezTo>
                  <a:pt x="1013" y="569"/>
                  <a:pt x="1021" y="531"/>
                  <a:pt x="1053" y="517"/>
                </a:cubicBezTo>
                <a:cubicBezTo>
                  <a:pt x="1078" y="500"/>
                  <a:pt x="1114" y="500"/>
                  <a:pt x="1142" y="513"/>
                </a:cubicBezTo>
                <a:cubicBezTo>
                  <a:pt x="1162" y="521"/>
                  <a:pt x="1182" y="541"/>
                  <a:pt x="1190" y="562"/>
                </a:cubicBezTo>
                <a:cubicBezTo>
                  <a:pt x="1210" y="592"/>
                  <a:pt x="1219" y="629"/>
                  <a:pt x="1252" y="651"/>
                </a:cubicBezTo>
                <a:cubicBezTo>
                  <a:pt x="1275" y="667"/>
                  <a:pt x="1305" y="676"/>
                  <a:pt x="1335" y="670"/>
                </a:cubicBezTo>
                <a:cubicBezTo>
                  <a:pt x="1344" y="667"/>
                  <a:pt x="1350" y="659"/>
                  <a:pt x="1352" y="650"/>
                </a:cubicBezTo>
                <a:cubicBezTo>
                  <a:pt x="1353" y="641"/>
                  <a:pt x="1347" y="634"/>
                  <a:pt x="1341" y="629"/>
                </a:cubicBezTo>
                <a:cubicBezTo>
                  <a:pt x="1337" y="627"/>
                  <a:pt x="1330" y="624"/>
                  <a:pt x="1328" y="631"/>
                </a:cubicBezTo>
                <a:cubicBezTo>
                  <a:pt x="1322" y="635"/>
                  <a:pt x="1327" y="644"/>
                  <a:pt x="1318" y="646"/>
                </a:cubicBezTo>
                <a:cubicBezTo>
                  <a:pt x="1313" y="645"/>
                  <a:pt x="1313" y="645"/>
                  <a:pt x="1313" y="645"/>
                </a:cubicBezTo>
                <a:cubicBezTo>
                  <a:pt x="1310" y="637"/>
                  <a:pt x="1315" y="631"/>
                  <a:pt x="1316" y="624"/>
                </a:cubicBezTo>
                <a:cubicBezTo>
                  <a:pt x="1322" y="616"/>
                  <a:pt x="1332" y="615"/>
                  <a:pt x="1340" y="618"/>
                </a:cubicBezTo>
                <a:cubicBezTo>
                  <a:pt x="1350" y="624"/>
                  <a:pt x="1363" y="635"/>
                  <a:pt x="1363" y="648"/>
                </a:cubicBezTo>
                <a:cubicBezTo>
                  <a:pt x="1359" y="661"/>
                  <a:pt x="1353" y="673"/>
                  <a:pt x="1341" y="678"/>
                </a:cubicBezTo>
                <a:cubicBezTo>
                  <a:pt x="1304" y="693"/>
                  <a:pt x="1265" y="676"/>
                  <a:pt x="1236" y="653"/>
                </a:cubicBezTo>
                <a:cubicBezTo>
                  <a:pt x="1209" y="622"/>
                  <a:pt x="1193" y="589"/>
                  <a:pt x="1175" y="554"/>
                </a:cubicBezTo>
                <a:cubicBezTo>
                  <a:pt x="1155" y="524"/>
                  <a:pt x="1119" y="513"/>
                  <a:pt x="1085" y="516"/>
                </a:cubicBezTo>
                <a:cubicBezTo>
                  <a:pt x="1067" y="521"/>
                  <a:pt x="1051" y="529"/>
                  <a:pt x="1036" y="542"/>
                </a:cubicBezTo>
                <a:cubicBezTo>
                  <a:pt x="1017" y="570"/>
                  <a:pt x="998" y="608"/>
                  <a:pt x="958" y="607"/>
                </a:cubicBezTo>
                <a:cubicBezTo>
                  <a:pt x="948" y="607"/>
                  <a:pt x="943" y="599"/>
                  <a:pt x="933" y="603"/>
                </a:cubicBezTo>
                <a:cubicBezTo>
                  <a:pt x="929" y="617"/>
                  <a:pt x="937" y="629"/>
                  <a:pt x="944" y="639"/>
                </a:cubicBezTo>
                <a:cubicBezTo>
                  <a:pt x="957" y="654"/>
                  <a:pt x="976" y="643"/>
                  <a:pt x="989" y="637"/>
                </a:cubicBezTo>
                <a:cubicBezTo>
                  <a:pt x="998" y="646"/>
                  <a:pt x="1004" y="661"/>
                  <a:pt x="1018" y="665"/>
                </a:cubicBezTo>
                <a:cubicBezTo>
                  <a:pt x="1030" y="669"/>
                  <a:pt x="1043" y="664"/>
                  <a:pt x="1053" y="656"/>
                </a:cubicBezTo>
                <a:cubicBezTo>
                  <a:pt x="1062" y="648"/>
                  <a:pt x="1058" y="637"/>
                  <a:pt x="1054" y="628"/>
                </a:cubicBezTo>
                <a:cubicBezTo>
                  <a:pt x="1052" y="624"/>
                  <a:pt x="1047" y="618"/>
                  <a:pt x="1041" y="619"/>
                </a:cubicBezTo>
                <a:cubicBezTo>
                  <a:pt x="1037" y="623"/>
                  <a:pt x="1039" y="632"/>
                  <a:pt x="1032" y="633"/>
                </a:cubicBezTo>
                <a:cubicBezTo>
                  <a:pt x="1023" y="634"/>
                  <a:pt x="1025" y="623"/>
                  <a:pt x="1019" y="619"/>
                </a:cubicBezTo>
                <a:cubicBezTo>
                  <a:pt x="1020" y="612"/>
                  <a:pt x="1027" y="608"/>
                  <a:pt x="1032" y="605"/>
                </a:cubicBezTo>
                <a:cubicBezTo>
                  <a:pt x="1047" y="604"/>
                  <a:pt x="1060" y="616"/>
                  <a:pt x="1066" y="630"/>
                </a:cubicBezTo>
                <a:cubicBezTo>
                  <a:pt x="1069" y="638"/>
                  <a:pt x="1066" y="652"/>
                  <a:pt x="1079" y="654"/>
                </a:cubicBezTo>
                <a:cubicBezTo>
                  <a:pt x="1089" y="657"/>
                  <a:pt x="1100" y="651"/>
                  <a:pt x="1106" y="642"/>
                </a:cubicBezTo>
                <a:cubicBezTo>
                  <a:pt x="1115" y="641"/>
                  <a:pt x="1127" y="643"/>
                  <a:pt x="1132" y="634"/>
                </a:cubicBezTo>
                <a:cubicBezTo>
                  <a:pt x="1135" y="629"/>
                  <a:pt x="1137" y="621"/>
                  <a:pt x="1133" y="615"/>
                </a:cubicBezTo>
                <a:cubicBezTo>
                  <a:pt x="1125" y="606"/>
                  <a:pt x="1118" y="618"/>
                  <a:pt x="1108" y="616"/>
                </a:cubicBezTo>
                <a:cubicBezTo>
                  <a:pt x="1097" y="611"/>
                  <a:pt x="1081" y="608"/>
                  <a:pt x="1079" y="593"/>
                </a:cubicBezTo>
                <a:cubicBezTo>
                  <a:pt x="1074" y="579"/>
                  <a:pt x="1079" y="565"/>
                  <a:pt x="1089" y="556"/>
                </a:cubicBezTo>
                <a:cubicBezTo>
                  <a:pt x="1101" y="549"/>
                  <a:pt x="1119" y="548"/>
                  <a:pt x="1130" y="556"/>
                </a:cubicBezTo>
                <a:cubicBezTo>
                  <a:pt x="1160" y="579"/>
                  <a:pt x="1159" y="617"/>
                  <a:pt x="1180" y="645"/>
                </a:cubicBezTo>
                <a:cubicBezTo>
                  <a:pt x="1206" y="690"/>
                  <a:pt x="1255" y="715"/>
                  <a:pt x="1305" y="721"/>
                </a:cubicBezTo>
                <a:cubicBezTo>
                  <a:pt x="1331" y="721"/>
                  <a:pt x="1359" y="715"/>
                  <a:pt x="1381" y="699"/>
                </a:cubicBezTo>
                <a:cubicBezTo>
                  <a:pt x="1386" y="692"/>
                  <a:pt x="1382" y="680"/>
                  <a:pt x="1385" y="672"/>
                </a:cubicBezTo>
                <a:cubicBezTo>
                  <a:pt x="1391" y="661"/>
                  <a:pt x="1402" y="647"/>
                  <a:pt x="1417" y="646"/>
                </a:cubicBezTo>
                <a:cubicBezTo>
                  <a:pt x="1420" y="645"/>
                  <a:pt x="1423" y="640"/>
                  <a:pt x="1421" y="636"/>
                </a:cubicBezTo>
                <a:cubicBezTo>
                  <a:pt x="1409" y="628"/>
                  <a:pt x="1390" y="621"/>
                  <a:pt x="1389" y="604"/>
                </a:cubicBezTo>
                <a:cubicBezTo>
                  <a:pt x="1388" y="595"/>
                  <a:pt x="1393" y="585"/>
                  <a:pt x="1402" y="580"/>
                </a:cubicBezTo>
                <a:cubicBezTo>
                  <a:pt x="1408" y="575"/>
                  <a:pt x="1417" y="581"/>
                  <a:pt x="1422" y="574"/>
                </a:cubicBezTo>
                <a:cubicBezTo>
                  <a:pt x="1420" y="566"/>
                  <a:pt x="1416" y="557"/>
                  <a:pt x="1408" y="554"/>
                </a:cubicBezTo>
                <a:cubicBezTo>
                  <a:pt x="1400" y="551"/>
                  <a:pt x="1391" y="545"/>
                  <a:pt x="1384" y="552"/>
                </a:cubicBezTo>
                <a:cubicBezTo>
                  <a:pt x="1382" y="555"/>
                  <a:pt x="1379" y="559"/>
                  <a:pt x="1375" y="559"/>
                </a:cubicBezTo>
                <a:cubicBezTo>
                  <a:pt x="1368" y="557"/>
                  <a:pt x="1365" y="551"/>
                  <a:pt x="1359" y="548"/>
                </a:cubicBezTo>
                <a:cubicBezTo>
                  <a:pt x="1348" y="547"/>
                  <a:pt x="1335" y="541"/>
                  <a:pt x="1326" y="551"/>
                </a:cubicBezTo>
                <a:cubicBezTo>
                  <a:pt x="1322" y="557"/>
                  <a:pt x="1316" y="564"/>
                  <a:pt x="1320" y="572"/>
                </a:cubicBezTo>
                <a:cubicBezTo>
                  <a:pt x="1324" y="580"/>
                  <a:pt x="1328" y="588"/>
                  <a:pt x="1337" y="590"/>
                </a:cubicBezTo>
                <a:cubicBezTo>
                  <a:pt x="1340" y="590"/>
                  <a:pt x="1344" y="589"/>
                  <a:pt x="1345" y="586"/>
                </a:cubicBezTo>
                <a:cubicBezTo>
                  <a:pt x="1345" y="582"/>
                  <a:pt x="1343" y="578"/>
                  <a:pt x="1346" y="575"/>
                </a:cubicBezTo>
                <a:cubicBezTo>
                  <a:pt x="1349" y="572"/>
                  <a:pt x="1353" y="574"/>
                  <a:pt x="1356" y="577"/>
                </a:cubicBezTo>
                <a:cubicBezTo>
                  <a:pt x="1358" y="582"/>
                  <a:pt x="1360" y="589"/>
                  <a:pt x="1355" y="593"/>
                </a:cubicBezTo>
                <a:cubicBezTo>
                  <a:pt x="1348" y="600"/>
                  <a:pt x="1338" y="602"/>
                  <a:pt x="1329" y="599"/>
                </a:cubicBezTo>
                <a:cubicBezTo>
                  <a:pt x="1315" y="590"/>
                  <a:pt x="1315" y="590"/>
                  <a:pt x="1315" y="590"/>
                </a:cubicBezTo>
                <a:cubicBezTo>
                  <a:pt x="1303" y="593"/>
                  <a:pt x="1288" y="596"/>
                  <a:pt x="1283" y="609"/>
                </a:cubicBezTo>
                <a:cubicBezTo>
                  <a:pt x="1279" y="619"/>
                  <a:pt x="1284" y="629"/>
                  <a:pt x="1288" y="638"/>
                </a:cubicBezTo>
                <a:cubicBezTo>
                  <a:pt x="1296" y="643"/>
                  <a:pt x="1303" y="648"/>
                  <a:pt x="1311" y="649"/>
                </a:cubicBezTo>
                <a:cubicBezTo>
                  <a:pt x="1314" y="653"/>
                  <a:pt x="1310" y="657"/>
                  <a:pt x="1306" y="657"/>
                </a:cubicBezTo>
                <a:cubicBezTo>
                  <a:pt x="1294" y="655"/>
                  <a:pt x="1280" y="650"/>
                  <a:pt x="1275" y="637"/>
                </a:cubicBezTo>
                <a:cubicBezTo>
                  <a:pt x="1267" y="627"/>
                  <a:pt x="1271" y="611"/>
                  <a:pt x="1276" y="600"/>
                </a:cubicBezTo>
                <a:cubicBezTo>
                  <a:pt x="1302" y="585"/>
                  <a:pt x="1272" y="559"/>
                  <a:pt x="1283" y="539"/>
                </a:cubicBezTo>
                <a:cubicBezTo>
                  <a:pt x="1287" y="521"/>
                  <a:pt x="1298" y="506"/>
                  <a:pt x="1310" y="491"/>
                </a:cubicBezTo>
                <a:cubicBezTo>
                  <a:pt x="1320" y="481"/>
                  <a:pt x="1331" y="491"/>
                  <a:pt x="1342" y="492"/>
                </a:cubicBezTo>
                <a:cubicBezTo>
                  <a:pt x="1361" y="503"/>
                  <a:pt x="1379" y="521"/>
                  <a:pt x="1392" y="539"/>
                </a:cubicBezTo>
                <a:cubicBezTo>
                  <a:pt x="1416" y="545"/>
                  <a:pt x="1416" y="545"/>
                  <a:pt x="1416" y="545"/>
                </a:cubicBezTo>
                <a:cubicBezTo>
                  <a:pt x="1425" y="556"/>
                  <a:pt x="1436" y="573"/>
                  <a:pt x="1427" y="589"/>
                </a:cubicBezTo>
                <a:cubicBezTo>
                  <a:pt x="1420" y="591"/>
                  <a:pt x="1408" y="582"/>
                  <a:pt x="1402" y="593"/>
                </a:cubicBezTo>
                <a:cubicBezTo>
                  <a:pt x="1398" y="598"/>
                  <a:pt x="1398" y="607"/>
                  <a:pt x="1404" y="613"/>
                </a:cubicBezTo>
                <a:cubicBezTo>
                  <a:pt x="1411" y="619"/>
                  <a:pt x="1419" y="626"/>
                  <a:pt x="1426" y="624"/>
                </a:cubicBezTo>
                <a:cubicBezTo>
                  <a:pt x="1430" y="613"/>
                  <a:pt x="1440" y="607"/>
                  <a:pt x="1450" y="603"/>
                </a:cubicBezTo>
                <a:cubicBezTo>
                  <a:pt x="1460" y="598"/>
                  <a:pt x="1470" y="609"/>
                  <a:pt x="1477" y="601"/>
                </a:cubicBezTo>
                <a:cubicBezTo>
                  <a:pt x="1473" y="587"/>
                  <a:pt x="1473" y="565"/>
                  <a:pt x="1488" y="555"/>
                </a:cubicBezTo>
                <a:cubicBezTo>
                  <a:pt x="1493" y="547"/>
                  <a:pt x="1503" y="552"/>
                  <a:pt x="1511" y="549"/>
                </a:cubicBezTo>
                <a:cubicBezTo>
                  <a:pt x="1515" y="541"/>
                  <a:pt x="1520" y="532"/>
                  <a:pt x="1521" y="523"/>
                </a:cubicBezTo>
                <a:cubicBezTo>
                  <a:pt x="1507" y="516"/>
                  <a:pt x="1495" y="502"/>
                  <a:pt x="1478" y="509"/>
                </a:cubicBezTo>
                <a:cubicBezTo>
                  <a:pt x="1471" y="514"/>
                  <a:pt x="1467" y="521"/>
                  <a:pt x="1466" y="530"/>
                </a:cubicBezTo>
                <a:cubicBezTo>
                  <a:pt x="1466" y="537"/>
                  <a:pt x="1475" y="543"/>
                  <a:pt x="1469" y="549"/>
                </a:cubicBezTo>
                <a:cubicBezTo>
                  <a:pt x="1464" y="555"/>
                  <a:pt x="1457" y="554"/>
                  <a:pt x="1451" y="557"/>
                </a:cubicBezTo>
                <a:cubicBezTo>
                  <a:pt x="1441" y="558"/>
                  <a:pt x="1435" y="553"/>
                  <a:pt x="1428" y="549"/>
                </a:cubicBezTo>
                <a:cubicBezTo>
                  <a:pt x="1421" y="537"/>
                  <a:pt x="1413" y="521"/>
                  <a:pt x="1422" y="507"/>
                </a:cubicBezTo>
                <a:cubicBezTo>
                  <a:pt x="1417" y="489"/>
                  <a:pt x="1397" y="488"/>
                  <a:pt x="1389" y="473"/>
                </a:cubicBezTo>
                <a:cubicBezTo>
                  <a:pt x="1379" y="457"/>
                  <a:pt x="1375" y="439"/>
                  <a:pt x="1373" y="420"/>
                </a:cubicBezTo>
                <a:cubicBezTo>
                  <a:pt x="1384" y="404"/>
                  <a:pt x="1400" y="395"/>
                  <a:pt x="1419" y="394"/>
                </a:cubicBezTo>
                <a:cubicBezTo>
                  <a:pt x="1438" y="390"/>
                  <a:pt x="1455" y="410"/>
                  <a:pt x="1471" y="395"/>
                </a:cubicBezTo>
                <a:cubicBezTo>
                  <a:pt x="1484" y="392"/>
                  <a:pt x="1495" y="399"/>
                  <a:pt x="1504" y="407"/>
                </a:cubicBezTo>
                <a:cubicBezTo>
                  <a:pt x="1510" y="410"/>
                  <a:pt x="1511" y="418"/>
                  <a:pt x="1505" y="421"/>
                </a:cubicBezTo>
                <a:cubicBezTo>
                  <a:pt x="1499" y="426"/>
                  <a:pt x="1502" y="435"/>
                  <a:pt x="1503" y="440"/>
                </a:cubicBezTo>
                <a:cubicBezTo>
                  <a:pt x="1508" y="450"/>
                  <a:pt x="1519" y="456"/>
                  <a:pt x="1530" y="455"/>
                </a:cubicBezTo>
                <a:cubicBezTo>
                  <a:pt x="1537" y="452"/>
                  <a:pt x="1542" y="443"/>
                  <a:pt x="1544" y="436"/>
                </a:cubicBezTo>
                <a:cubicBezTo>
                  <a:pt x="1541" y="387"/>
                  <a:pt x="1487" y="370"/>
                  <a:pt x="1453" y="347"/>
                </a:cubicBezTo>
                <a:cubicBezTo>
                  <a:pt x="1413" y="325"/>
                  <a:pt x="1392" y="284"/>
                  <a:pt x="1390" y="240"/>
                </a:cubicBezTo>
                <a:cubicBezTo>
                  <a:pt x="1389" y="198"/>
                  <a:pt x="1407" y="153"/>
                  <a:pt x="1443" y="129"/>
                </a:cubicBezTo>
                <a:cubicBezTo>
                  <a:pt x="1462" y="114"/>
                  <a:pt x="1493" y="98"/>
                  <a:pt x="1485" y="71"/>
                </a:cubicBezTo>
                <a:cubicBezTo>
                  <a:pt x="1482" y="65"/>
                  <a:pt x="1477" y="57"/>
                  <a:pt x="1469" y="57"/>
                </a:cubicBezTo>
                <a:cubicBezTo>
                  <a:pt x="1465" y="50"/>
                  <a:pt x="1476" y="50"/>
                  <a:pt x="1479" y="47"/>
                </a:cubicBezTo>
                <a:cubicBezTo>
                  <a:pt x="1493" y="44"/>
                  <a:pt x="1509" y="38"/>
                  <a:pt x="1520" y="51"/>
                </a:cubicBezTo>
                <a:cubicBezTo>
                  <a:pt x="1533" y="66"/>
                  <a:pt x="1533" y="66"/>
                  <a:pt x="1533" y="66"/>
                </a:cubicBezTo>
                <a:close/>
                <a:moveTo>
                  <a:pt x="1525" y="74"/>
                </a:moveTo>
                <a:cubicBezTo>
                  <a:pt x="1521" y="66"/>
                  <a:pt x="1514" y="59"/>
                  <a:pt x="1506" y="55"/>
                </a:cubicBezTo>
                <a:cubicBezTo>
                  <a:pt x="1501" y="53"/>
                  <a:pt x="1489" y="47"/>
                  <a:pt x="1487" y="56"/>
                </a:cubicBezTo>
                <a:cubicBezTo>
                  <a:pt x="1498" y="67"/>
                  <a:pt x="1498" y="81"/>
                  <a:pt x="1494" y="94"/>
                </a:cubicBezTo>
                <a:cubicBezTo>
                  <a:pt x="1472" y="130"/>
                  <a:pt x="1429" y="143"/>
                  <a:pt x="1413" y="180"/>
                </a:cubicBezTo>
                <a:cubicBezTo>
                  <a:pt x="1394" y="212"/>
                  <a:pt x="1397" y="259"/>
                  <a:pt x="1413" y="291"/>
                </a:cubicBezTo>
                <a:cubicBezTo>
                  <a:pt x="1440" y="341"/>
                  <a:pt x="1500" y="352"/>
                  <a:pt x="1537" y="390"/>
                </a:cubicBezTo>
                <a:cubicBezTo>
                  <a:pt x="1545" y="403"/>
                  <a:pt x="1552" y="417"/>
                  <a:pt x="1555" y="433"/>
                </a:cubicBezTo>
                <a:cubicBezTo>
                  <a:pt x="1555" y="440"/>
                  <a:pt x="1548" y="445"/>
                  <a:pt x="1548" y="452"/>
                </a:cubicBezTo>
                <a:cubicBezTo>
                  <a:pt x="1542" y="461"/>
                  <a:pt x="1531" y="467"/>
                  <a:pt x="1519" y="467"/>
                </a:cubicBezTo>
                <a:cubicBezTo>
                  <a:pt x="1508" y="463"/>
                  <a:pt x="1498" y="457"/>
                  <a:pt x="1493" y="445"/>
                </a:cubicBezTo>
                <a:cubicBezTo>
                  <a:pt x="1490" y="436"/>
                  <a:pt x="1490" y="425"/>
                  <a:pt x="1496" y="416"/>
                </a:cubicBezTo>
                <a:cubicBezTo>
                  <a:pt x="1492" y="409"/>
                  <a:pt x="1484" y="404"/>
                  <a:pt x="1476" y="405"/>
                </a:cubicBezTo>
                <a:cubicBezTo>
                  <a:pt x="1470" y="404"/>
                  <a:pt x="1472" y="409"/>
                  <a:pt x="1472" y="412"/>
                </a:cubicBezTo>
                <a:cubicBezTo>
                  <a:pt x="1471" y="417"/>
                  <a:pt x="1467" y="419"/>
                  <a:pt x="1463" y="419"/>
                </a:cubicBezTo>
                <a:cubicBezTo>
                  <a:pt x="1450" y="417"/>
                  <a:pt x="1458" y="433"/>
                  <a:pt x="1455" y="438"/>
                </a:cubicBezTo>
                <a:cubicBezTo>
                  <a:pt x="1458" y="444"/>
                  <a:pt x="1469" y="449"/>
                  <a:pt x="1469" y="458"/>
                </a:cubicBezTo>
                <a:cubicBezTo>
                  <a:pt x="1466" y="467"/>
                  <a:pt x="1466" y="478"/>
                  <a:pt x="1457" y="483"/>
                </a:cubicBezTo>
                <a:cubicBezTo>
                  <a:pt x="1452" y="482"/>
                  <a:pt x="1439" y="487"/>
                  <a:pt x="1440" y="478"/>
                </a:cubicBezTo>
                <a:cubicBezTo>
                  <a:pt x="1440" y="473"/>
                  <a:pt x="1446" y="472"/>
                  <a:pt x="1451" y="473"/>
                </a:cubicBezTo>
                <a:cubicBezTo>
                  <a:pt x="1456" y="473"/>
                  <a:pt x="1458" y="467"/>
                  <a:pt x="1459" y="463"/>
                </a:cubicBezTo>
                <a:cubicBezTo>
                  <a:pt x="1460" y="453"/>
                  <a:pt x="1449" y="451"/>
                  <a:pt x="1443" y="448"/>
                </a:cubicBezTo>
                <a:cubicBezTo>
                  <a:pt x="1436" y="448"/>
                  <a:pt x="1430" y="448"/>
                  <a:pt x="1425" y="452"/>
                </a:cubicBezTo>
                <a:cubicBezTo>
                  <a:pt x="1420" y="459"/>
                  <a:pt x="1416" y="468"/>
                  <a:pt x="1418" y="477"/>
                </a:cubicBezTo>
                <a:cubicBezTo>
                  <a:pt x="1420" y="489"/>
                  <a:pt x="1430" y="496"/>
                  <a:pt x="1437" y="504"/>
                </a:cubicBezTo>
                <a:cubicBezTo>
                  <a:pt x="1439" y="508"/>
                  <a:pt x="1434" y="509"/>
                  <a:pt x="1433" y="511"/>
                </a:cubicBezTo>
                <a:cubicBezTo>
                  <a:pt x="1428" y="515"/>
                  <a:pt x="1428" y="525"/>
                  <a:pt x="1431" y="531"/>
                </a:cubicBezTo>
                <a:cubicBezTo>
                  <a:pt x="1435" y="538"/>
                  <a:pt x="1442" y="550"/>
                  <a:pt x="1452" y="546"/>
                </a:cubicBezTo>
                <a:cubicBezTo>
                  <a:pt x="1464" y="543"/>
                  <a:pt x="1455" y="534"/>
                  <a:pt x="1457" y="525"/>
                </a:cubicBezTo>
                <a:cubicBezTo>
                  <a:pt x="1462" y="516"/>
                  <a:pt x="1463" y="499"/>
                  <a:pt x="1477" y="498"/>
                </a:cubicBezTo>
                <a:cubicBezTo>
                  <a:pt x="1500" y="488"/>
                  <a:pt x="1513" y="515"/>
                  <a:pt x="1534" y="511"/>
                </a:cubicBezTo>
                <a:cubicBezTo>
                  <a:pt x="1562" y="504"/>
                  <a:pt x="1573" y="472"/>
                  <a:pt x="1580" y="447"/>
                </a:cubicBezTo>
                <a:cubicBezTo>
                  <a:pt x="1579" y="419"/>
                  <a:pt x="1583" y="383"/>
                  <a:pt x="1566" y="359"/>
                </a:cubicBezTo>
                <a:cubicBezTo>
                  <a:pt x="1548" y="347"/>
                  <a:pt x="1537" y="325"/>
                  <a:pt x="1514" y="323"/>
                </a:cubicBezTo>
                <a:cubicBezTo>
                  <a:pt x="1493" y="319"/>
                  <a:pt x="1475" y="310"/>
                  <a:pt x="1458" y="296"/>
                </a:cubicBezTo>
                <a:cubicBezTo>
                  <a:pt x="1438" y="283"/>
                  <a:pt x="1429" y="260"/>
                  <a:pt x="1432" y="237"/>
                </a:cubicBezTo>
                <a:cubicBezTo>
                  <a:pt x="1431" y="215"/>
                  <a:pt x="1450" y="201"/>
                  <a:pt x="1466" y="192"/>
                </a:cubicBezTo>
                <a:cubicBezTo>
                  <a:pt x="1480" y="185"/>
                  <a:pt x="1497" y="194"/>
                  <a:pt x="1507" y="189"/>
                </a:cubicBezTo>
                <a:cubicBezTo>
                  <a:pt x="1507" y="197"/>
                  <a:pt x="1507" y="197"/>
                  <a:pt x="1507" y="197"/>
                </a:cubicBezTo>
                <a:cubicBezTo>
                  <a:pt x="1520" y="206"/>
                  <a:pt x="1523" y="222"/>
                  <a:pt x="1519" y="238"/>
                </a:cubicBezTo>
                <a:cubicBezTo>
                  <a:pt x="1516" y="247"/>
                  <a:pt x="1497" y="250"/>
                  <a:pt x="1507" y="261"/>
                </a:cubicBezTo>
                <a:cubicBezTo>
                  <a:pt x="1516" y="265"/>
                  <a:pt x="1528" y="268"/>
                  <a:pt x="1537" y="262"/>
                </a:cubicBezTo>
                <a:cubicBezTo>
                  <a:pt x="1544" y="255"/>
                  <a:pt x="1549" y="245"/>
                  <a:pt x="1547" y="236"/>
                </a:cubicBezTo>
                <a:cubicBezTo>
                  <a:pt x="1548" y="215"/>
                  <a:pt x="1578" y="208"/>
                  <a:pt x="1571" y="185"/>
                </a:cubicBezTo>
                <a:cubicBezTo>
                  <a:pt x="1571" y="177"/>
                  <a:pt x="1565" y="173"/>
                  <a:pt x="1559" y="170"/>
                </a:cubicBezTo>
                <a:cubicBezTo>
                  <a:pt x="1553" y="167"/>
                  <a:pt x="1548" y="168"/>
                  <a:pt x="1543" y="173"/>
                </a:cubicBezTo>
                <a:cubicBezTo>
                  <a:pt x="1540" y="174"/>
                  <a:pt x="1536" y="173"/>
                  <a:pt x="1532" y="172"/>
                </a:cubicBezTo>
                <a:cubicBezTo>
                  <a:pt x="1519" y="168"/>
                  <a:pt x="1503" y="163"/>
                  <a:pt x="1502" y="148"/>
                </a:cubicBezTo>
                <a:cubicBezTo>
                  <a:pt x="1501" y="140"/>
                  <a:pt x="1502" y="133"/>
                  <a:pt x="1507" y="128"/>
                </a:cubicBezTo>
                <a:cubicBezTo>
                  <a:pt x="1529" y="125"/>
                  <a:pt x="1507" y="143"/>
                  <a:pt x="1518" y="152"/>
                </a:cubicBezTo>
                <a:cubicBezTo>
                  <a:pt x="1523" y="158"/>
                  <a:pt x="1530" y="161"/>
                  <a:pt x="1540" y="161"/>
                </a:cubicBezTo>
                <a:cubicBezTo>
                  <a:pt x="1548" y="161"/>
                  <a:pt x="1552" y="151"/>
                  <a:pt x="1556" y="145"/>
                </a:cubicBezTo>
                <a:cubicBezTo>
                  <a:pt x="1560" y="134"/>
                  <a:pt x="1558" y="121"/>
                  <a:pt x="1551" y="114"/>
                </a:cubicBezTo>
                <a:cubicBezTo>
                  <a:pt x="1546" y="111"/>
                  <a:pt x="1542" y="105"/>
                  <a:pt x="1536" y="107"/>
                </a:cubicBezTo>
                <a:cubicBezTo>
                  <a:pt x="1518" y="103"/>
                  <a:pt x="1534" y="84"/>
                  <a:pt x="1525" y="74"/>
                </a:cubicBezTo>
                <a:close/>
                <a:moveTo>
                  <a:pt x="226" y="390"/>
                </a:moveTo>
                <a:cubicBezTo>
                  <a:pt x="209" y="381"/>
                  <a:pt x="190" y="375"/>
                  <a:pt x="169" y="379"/>
                </a:cubicBezTo>
                <a:cubicBezTo>
                  <a:pt x="155" y="378"/>
                  <a:pt x="162" y="393"/>
                  <a:pt x="159" y="400"/>
                </a:cubicBezTo>
                <a:cubicBezTo>
                  <a:pt x="162" y="406"/>
                  <a:pt x="153" y="421"/>
                  <a:pt x="166" y="421"/>
                </a:cubicBezTo>
                <a:cubicBezTo>
                  <a:pt x="186" y="431"/>
                  <a:pt x="189" y="453"/>
                  <a:pt x="188" y="473"/>
                </a:cubicBezTo>
                <a:cubicBezTo>
                  <a:pt x="204" y="469"/>
                  <a:pt x="219" y="458"/>
                  <a:pt x="230" y="442"/>
                </a:cubicBezTo>
                <a:cubicBezTo>
                  <a:pt x="233" y="434"/>
                  <a:pt x="244" y="425"/>
                  <a:pt x="238" y="414"/>
                </a:cubicBezTo>
                <a:cubicBezTo>
                  <a:pt x="229" y="410"/>
                  <a:pt x="216" y="406"/>
                  <a:pt x="206" y="413"/>
                </a:cubicBezTo>
                <a:cubicBezTo>
                  <a:pt x="204" y="415"/>
                  <a:pt x="206" y="418"/>
                  <a:pt x="208" y="419"/>
                </a:cubicBezTo>
                <a:cubicBezTo>
                  <a:pt x="212" y="422"/>
                  <a:pt x="209" y="427"/>
                  <a:pt x="207" y="431"/>
                </a:cubicBezTo>
                <a:cubicBezTo>
                  <a:pt x="202" y="434"/>
                  <a:pt x="194" y="435"/>
                  <a:pt x="191" y="429"/>
                </a:cubicBezTo>
                <a:cubicBezTo>
                  <a:pt x="184" y="422"/>
                  <a:pt x="187" y="411"/>
                  <a:pt x="194" y="405"/>
                </a:cubicBezTo>
                <a:cubicBezTo>
                  <a:pt x="206" y="399"/>
                  <a:pt x="220" y="399"/>
                  <a:pt x="234" y="398"/>
                </a:cubicBezTo>
                <a:cubicBezTo>
                  <a:pt x="226" y="390"/>
                  <a:pt x="226" y="390"/>
                  <a:pt x="226" y="390"/>
                </a:cubicBezTo>
                <a:close/>
                <a:moveTo>
                  <a:pt x="323" y="390"/>
                </a:moveTo>
                <a:cubicBezTo>
                  <a:pt x="317" y="382"/>
                  <a:pt x="309" y="377"/>
                  <a:pt x="299" y="378"/>
                </a:cubicBezTo>
                <a:cubicBezTo>
                  <a:pt x="294" y="379"/>
                  <a:pt x="289" y="379"/>
                  <a:pt x="286" y="384"/>
                </a:cubicBezTo>
                <a:cubicBezTo>
                  <a:pt x="282" y="391"/>
                  <a:pt x="279" y="401"/>
                  <a:pt x="284" y="408"/>
                </a:cubicBezTo>
                <a:cubicBezTo>
                  <a:pt x="288" y="414"/>
                  <a:pt x="294" y="419"/>
                  <a:pt x="301" y="421"/>
                </a:cubicBezTo>
                <a:cubicBezTo>
                  <a:pt x="311" y="424"/>
                  <a:pt x="318" y="416"/>
                  <a:pt x="325" y="411"/>
                </a:cubicBezTo>
                <a:cubicBezTo>
                  <a:pt x="332" y="405"/>
                  <a:pt x="328" y="396"/>
                  <a:pt x="323" y="390"/>
                </a:cubicBezTo>
                <a:close/>
                <a:moveTo>
                  <a:pt x="318" y="399"/>
                </a:moveTo>
                <a:cubicBezTo>
                  <a:pt x="315" y="392"/>
                  <a:pt x="307" y="385"/>
                  <a:pt x="298" y="389"/>
                </a:cubicBezTo>
                <a:cubicBezTo>
                  <a:pt x="292" y="391"/>
                  <a:pt x="292" y="397"/>
                  <a:pt x="292" y="402"/>
                </a:cubicBezTo>
                <a:cubicBezTo>
                  <a:pt x="295" y="407"/>
                  <a:pt x="301" y="410"/>
                  <a:pt x="307" y="410"/>
                </a:cubicBezTo>
                <a:cubicBezTo>
                  <a:pt x="312" y="408"/>
                  <a:pt x="319" y="407"/>
                  <a:pt x="318" y="399"/>
                </a:cubicBezTo>
                <a:close/>
                <a:moveTo>
                  <a:pt x="1336" y="413"/>
                </a:moveTo>
                <a:cubicBezTo>
                  <a:pt x="1331" y="411"/>
                  <a:pt x="1328" y="406"/>
                  <a:pt x="1326" y="402"/>
                </a:cubicBezTo>
                <a:cubicBezTo>
                  <a:pt x="1319" y="400"/>
                  <a:pt x="1313" y="396"/>
                  <a:pt x="1306" y="398"/>
                </a:cubicBezTo>
                <a:cubicBezTo>
                  <a:pt x="1299" y="401"/>
                  <a:pt x="1292" y="408"/>
                  <a:pt x="1293" y="418"/>
                </a:cubicBezTo>
                <a:cubicBezTo>
                  <a:pt x="1291" y="429"/>
                  <a:pt x="1297" y="438"/>
                  <a:pt x="1305" y="445"/>
                </a:cubicBezTo>
                <a:cubicBezTo>
                  <a:pt x="1316" y="450"/>
                  <a:pt x="1329" y="444"/>
                  <a:pt x="1337" y="436"/>
                </a:cubicBezTo>
                <a:cubicBezTo>
                  <a:pt x="1337" y="428"/>
                  <a:pt x="1341" y="420"/>
                  <a:pt x="1336" y="413"/>
                </a:cubicBezTo>
                <a:close/>
                <a:moveTo>
                  <a:pt x="1449" y="412"/>
                </a:moveTo>
                <a:cubicBezTo>
                  <a:pt x="1445" y="407"/>
                  <a:pt x="1439" y="408"/>
                  <a:pt x="1434" y="407"/>
                </a:cubicBezTo>
                <a:cubicBezTo>
                  <a:pt x="1422" y="405"/>
                  <a:pt x="1405" y="403"/>
                  <a:pt x="1396" y="413"/>
                </a:cubicBezTo>
                <a:cubicBezTo>
                  <a:pt x="1408" y="417"/>
                  <a:pt x="1423" y="415"/>
                  <a:pt x="1428" y="428"/>
                </a:cubicBezTo>
                <a:cubicBezTo>
                  <a:pt x="1424" y="435"/>
                  <a:pt x="1421" y="443"/>
                  <a:pt x="1412" y="443"/>
                </a:cubicBezTo>
                <a:cubicBezTo>
                  <a:pt x="1409" y="443"/>
                  <a:pt x="1404" y="441"/>
                  <a:pt x="1404" y="438"/>
                </a:cubicBezTo>
                <a:cubicBezTo>
                  <a:pt x="1404" y="434"/>
                  <a:pt x="1409" y="432"/>
                  <a:pt x="1412" y="429"/>
                </a:cubicBezTo>
                <a:cubicBezTo>
                  <a:pt x="1412" y="423"/>
                  <a:pt x="1402" y="427"/>
                  <a:pt x="1399" y="423"/>
                </a:cubicBezTo>
                <a:cubicBezTo>
                  <a:pt x="1393" y="424"/>
                  <a:pt x="1387" y="426"/>
                  <a:pt x="1384" y="431"/>
                </a:cubicBezTo>
                <a:cubicBezTo>
                  <a:pt x="1383" y="446"/>
                  <a:pt x="1391" y="461"/>
                  <a:pt x="1401" y="472"/>
                </a:cubicBezTo>
                <a:cubicBezTo>
                  <a:pt x="1409" y="477"/>
                  <a:pt x="1409" y="466"/>
                  <a:pt x="1410" y="461"/>
                </a:cubicBezTo>
                <a:cubicBezTo>
                  <a:pt x="1414" y="448"/>
                  <a:pt x="1423" y="436"/>
                  <a:pt x="1439" y="437"/>
                </a:cubicBezTo>
                <a:cubicBezTo>
                  <a:pt x="1447" y="433"/>
                  <a:pt x="1447" y="421"/>
                  <a:pt x="1449" y="412"/>
                </a:cubicBezTo>
                <a:close/>
                <a:moveTo>
                  <a:pt x="1329" y="422"/>
                </a:moveTo>
                <a:cubicBezTo>
                  <a:pt x="1324" y="414"/>
                  <a:pt x="1315" y="402"/>
                  <a:pt x="1306" y="410"/>
                </a:cubicBezTo>
                <a:cubicBezTo>
                  <a:pt x="1304" y="416"/>
                  <a:pt x="1313" y="416"/>
                  <a:pt x="1312" y="422"/>
                </a:cubicBezTo>
                <a:cubicBezTo>
                  <a:pt x="1311" y="426"/>
                  <a:pt x="1306" y="423"/>
                  <a:pt x="1304" y="425"/>
                </a:cubicBezTo>
                <a:cubicBezTo>
                  <a:pt x="1305" y="429"/>
                  <a:pt x="1305" y="429"/>
                  <a:pt x="1305" y="429"/>
                </a:cubicBezTo>
                <a:cubicBezTo>
                  <a:pt x="1306" y="435"/>
                  <a:pt x="1313" y="438"/>
                  <a:pt x="1320" y="436"/>
                </a:cubicBezTo>
                <a:cubicBezTo>
                  <a:pt x="1325" y="434"/>
                  <a:pt x="1330" y="429"/>
                  <a:pt x="1329" y="422"/>
                </a:cubicBezTo>
                <a:close/>
                <a:moveTo>
                  <a:pt x="302" y="470"/>
                </a:moveTo>
                <a:cubicBezTo>
                  <a:pt x="301" y="466"/>
                  <a:pt x="297" y="463"/>
                  <a:pt x="292" y="463"/>
                </a:cubicBezTo>
                <a:cubicBezTo>
                  <a:pt x="270" y="466"/>
                  <a:pt x="248" y="480"/>
                  <a:pt x="240" y="501"/>
                </a:cubicBezTo>
                <a:cubicBezTo>
                  <a:pt x="239" y="505"/>
                  <a:pt x="232" y="509"/>
                  <a:pt x="237" y="513"/>
                </a:cubicBezTo>
                <a:cubicBezTo>
                  <a:pt x="253" y="518"/>
                  <a:pt x="268" y="532"/>
                  <a:pt x="275" y="546"/>
                </a:cubicBezTo>
                <a:cubicBezTo>
                  <a:pt x="287" y="544"/>
                  <a:pt x="302" y="541"/>
                  <a:pt x="316" y="542"/>
                </a:cubicBezTo>
                <a:cubicBezTo>
                  <a:pt x="324" y="527"/>
                  <a:pt x="319" y="515"/>
                  <a:pt x="319" y="498"/>
                </a:cubicBezTo>
                <a:cubicBezTo>
                  <a:pt x="316" y="495"/>
                  <a:pt x="316" y="495"/>
                  <a:pt x="316" y="495"/>
                </a:cubicBezTo>
                <a:cubicBezTo>
                  <a:pt x="315" y="495"/>
                  <a:pt x="316" y="498"/>
                  <a:pt x="316" y="499"/>
                </a:cubicBezTo>
                <a:cubicBezTo>
                  <a:pt x="311" y="511"/>
                  <a:pt x="301" y="522"/>
                  <a:pt x="287" y="524"/>
                </a:cubicBezTo>
                <a:cubicBezTo>
                  <a:pt x="277" y="526"/>
                  <a:pt x="270" y="518"/>
                  <a:pt x="264" y="512"/>
                </a:cubicBezTo>
                <a:cubicBezTo>
                  <a:pt x="263" y="502"/>
                  <a:pt x="263" y="491"/>
                  <a:pt x="273" y="484"/>
                </a:cubicBezTo>
                <a:cubicBezTo>
                  <a:pt x="280" y="480"/>
                  <a:pt x="288" y="485"/>
                  <a:pt x="293" y="490"/>
                </a:cubicBezTo>
                <a:cubicBezTo>
                  <a:pt x="295" y="494"/>
                  <a:pt x="294" y="499"/>
                  <a:pt x="290" y="502"/>
                </a:cubicBezTo>
                <a:cubicBezTo>
                  <a:pt x="286" y="505"/>
                  <a:pt x="282" y="501"/>
                  <a:pt x="278" y="500"/>
                </a:cubicBezTo>
                <a:cubicBezTo>
                  <a:pt x="276" y="501"/>
                  <a:pt x="274" y="503"/>
                  <a:pt x="275" y="506"/>
                </a:cubicBezTo>
                <a:cubicBezTo>
                  <a:pt x="276" y="513"/>
                  <a:pt x="286" y="512"/>
                  <a:pt x="292" y="511"/>
                </a:cubicBezTo>
                <a:cubicBezTo>
                  <a:pt x="306" y="502"/>
                  <a:pt x="305" y="483"/>
                  <a:pt x="302" y="470"/>
                </a:cubicBezTo>
                <a:close/>
                <a:moveTo>
                  <a:pt x="84" y="511"/>
                </a:moveTo>
                <a:cubicBezTo>
                  <a:pt x="79" y="497"/>
                  <a:pt x="65" y="490"/>
                  <a:pt x="52" y="485"/>
                </a:cubicBezTo>
                <a:cubicBezTo>
                  <a:pt x="39" y="483"/>
                  <a:pt x="23" y="487"/>
                  <a:pt x="15" y="499"/>
                </a:cubicBezTo>
                <a:cubicBezTo>
                  <a:pt x="17" y="504"/>
                  <a:pt x="23" y="507"/>
                  <a:pt x="27" y="510"/>
                </a:cubicBezTo>
                <a:cubicBezTo>
                  <a:pt x="50" y="534"/>
                  <a:pt x="20" y="559"/>
                  <a:pt x="18" y="584"/>
                </a:cubicBezTo>
                <a:cubicBezTo>
                  <a:pt x="17" y="595"/>
                  <a:pt x="20" y="605"/>
                  <a:pt x="30" y="612"/>
                </a:cubicBezTo>
                <a:cubicBezTo>
                  <a:pt x="38" y="621"/>
                  <a:pt x="54" y="613"/>
                  <a:pt x="61" y="624"/>
                </a:cubicBezTo>
                <a:cubicBezTo>
                  <a:pt x="62" y="648"/>
                  <a:pt x="62" y="648"/>
                  <a:pt x="62" y="648"/>
                </a:cubicBezTo>
                <a:cubicBezTo>
                  <a:pt x="66" y="662"/>
                  <a:pt x="79" y="671"/>
                  <a:pt x="93" y="674"/>
                </a:cubicBezTo>
                <a:cubicBezTo>
                  <a:pt x="121" y="683"/>
                  <a:pt x="140" y="648"/>
                  <a:pt x="168" y="665"/>
                </a:cubicBezTo>
                <a:cubicBezTo>
                  <a:pt x="178" y="669"/>
                  <a:pt x="181" y="683"/>
                  <a:pt x="193" y="677"/>
                </a:cubicBezTo>
                <a:cubicBezTo>
                  <a:pt x="201" y="667"/>
                  <a:pt x="204" y="652"/>
                  <a:pt x="199" y="638"/>
                </a:cubicBezTo>
                <a:cubicBezTo>
                  <a:pt x="192" y="631"/>
                  <a:pt x="185" y="621"/>
                  <a:pt x="173" y="623"/>
                </a:cubicBezTo>
                <a:cubicBezTo>
                  <a:pt x="165" y="623"/>
                  <a:pt x="167" y="614"/>
                  <a:pt x="167" y="609"/>
                </a:cubicBezTo>
                <a:cubicBezTo>
                  <a:pt x="160" y="596"/>
                  <a:pt x="146" y="589"/>
                  <a:pt x="131" y="590"/>
                </a:cubicBezTo>
                <a:cubicBezTo>
                  <a:pt x="121" y="595"/>
                  <a:pt x="111" y="604"/>
                  <a:pt x="115" y="618"/>
                </a:cubicBezTo>
                <a:cubicBezTo>
                  <a:pt x="118" y="628"/>
                  <a:pt x="131" y="617"/>
                  <a:pt x="135" y="627"/>
                </a:cubicBezTo>
                <a:cubicBezTo>
                  <a:pt x="140" y="631"/>
                  <a:pt x="134" y="635"/>
                  <a:pt x="132" y="636"/>
                </a:cubicBezTo>
                <a:cubicBezTo>
                  <a:pt x="122" y="638"/>
                  <a:pt x="113" y="637"/>
                  <a:pt x="107" y="628"/>
                </a:cubicBezTo>
                <a:cubicBezTo>
                  <a:pt x="104" y="618"/>
                  <a:pt x="102" y="604"/>
                  <a:pt x="107" y="596"/>
                </a:cubicBezTo>
                <a:cubicBezTo>
                  <a:pt x="113" y="585"/>
                  <a:pt x="122" y="579"/>
                  <a:pt x="134" y="578"/>
                </a:cubicBezTo>
                <a:cubicBezTo>
                  <a:pt x="150" y="576"/>
                  <a:pt x="161" y="586"/>
                  <a:pt x="174" y="595"/>
                </a:cubicBezTo>
                <a:cubicBezTo>
                  <a:pt x="181" y="595"/>
                  <a:pt x="185" y="590"/>
                  <a:pt x="190" y="586"/>
                </a:cubicBezTo>
                <a:cubicBezTo>
                  <a:pt x="192" y="578"/>
                  <a:pt x="193" y="566"/>
                  <a:pt x="187" y="559"/>
                </a:cubicBezTo>
                <a:cubicBezTo>
                  <a:pt x="181" y="551"/>
                  <a:pt x="168" y="554"/>
                  <a:pt x="158" y="552"/>
                </a:cubicBezTo>
                <a:cubicBezTo>
                  <a:pt x="153" y="553"/>
                  <a:pt x="148" y="547"/>
                  <a:pt x="151" y="540"/>
                </a:cubicBezTo>
                <a:cubicBezTo>
                  <a:pt x="139" y="535"/>
                  <a:pt x="151" y="523"/>
                  <a:pt x="142" y="517"/>
                </a:cubicBezTo>
                <a:cubicBezTo>
                  <a:pt x="139" y="512"/>
                  <a:pt x="132" y="513"/>
                  <a:pt x="128" y="514"/>
                </a:cubicBezTo>
                <a:cubicBezTo>
                  <a:pt x="118" y="518"/>
                  <a:pt x="120" y="530"/>
                  <a:pt x="118" y="539"/>
                </a:cubicBezTo>
                <a:cubicBezTo>
                  <a:pt x="126" y="557"/>
                  <a:pt x="115" y="577"/>
                  <a:pt x="102" y="589"/>
                </a:cubicBezTo>
                <a:cubicBezTo>
                  <a:pt x="91" y="591"/>
                  <a:pt x="82" y="592"/>
                  <a:pt x="72" y="589"/>
                </a:cubicBezTo>
                <a:cubicBezTo>
                  <a:pt x="63" y="584"/>
                  <a:pt x="62" y="574"/>
                  <a:pt x="58" y="566"/>
                </a:cubicBezTo>
                <a:cubicBezTo>
                  <a:pt x="59" y="562"/>
                  <a:pt x="63" y="556"/>
                  <a:pt x="70" y="557"/>
                </a:cubicBezTo>
                <a:cubicBezTo>
                  <a:pt x="84" y="559"/>
                  <a:pt x="71" y="572"/>
                  <a:pt x="78" y="578"/>
                </a:cubicBezTo>
                <a:cubicBezTo>
                  <a:pt x="82" y="579"/>
                  <a:pt x="89" y="582"/>
                  <a:pt x="93" y="578"/>
                </a:cubicBezTo>
                <a:cubicBezTo>
                  <a:pt x="102" y="575"/>
                  <a:pt x="108" y="566"/>
                  <a:pt x="109" y="556"/>
                </a:cubicBezTo>
                <a:cubicBezTo>
                  <a:pt x="109" y="545"/>
                  <a:pt x="98" y="539"/>
                  <a:pt x="89" y="533"/>
                </a:cubicBezTo>
                <a:cubicBezTo>
                  <a:pt x="87" y="526"/>
                  <a:pt x="89" y="517"/>
                  <a:pt x="84" y="511"/>
                </a:cubicBezTo>
                <a:close/>
                <a:moveTo>
                  <a:pt x="620" y="583"/>
                </a:moveTo>
                <a:cubicBezTo>
                  <a:pt x="590" y="536"/>
                  <a:pt x="544" y="499"/>
                  <a:pt x="488" y="497"/>
                </a:cubicBezTo>
                <a:cubicBezTo>
                  <a:pt x="471" y="500"/>
                  <a:pt x="455" y="508"/>
                  <a:pt x="439" y="516"/>
                </a:cubicBezTo>
                <a:cubicBezTo>
                  <a:pt x="397" y="537"/>
                  <a:pt x="377" y="577"/>
                  <a:pt x="351" y="614"/>
                </a:cubicBezTo>
                <a:cubicBezTo>
                  <a:pt x="316" y="636"/>
                  <a:pt x="316" y="636"/>
                  <a:pt x="316" y="636"/>
                </a:cubicBezTo>
                <a:cubicBezTo>
                  <a:pt x="304" y="636"/>
                  <a:pt x="287" y="635"/>
                  <a:pt x="277" y="625"/>
                </a:cubicBezTo>
                <a:cubicBezTo>
                  <a:pt x="275" y="616"/>
                  <a:pt x="273" y="604"/>
                  <a:pt x="276" y="596"/>
                </a:cubicBezTo>
                <a:cubicBezTo>
                  <a:pt x="280" y="586"/>
                  <a:pt x="291" y="584"/>
                  <a:pt x="301" y="581"/>
                </a:cubicBezTo>
                <a:cubicBezTo>
                  <a:pt x="309" y="581"/>
                  <a:pt x="317" y="588"/>
                  <a:pt x="324" y="583"/>
                </a:cubicBezTo>
                <a:cubicBezTo>
                  <a:pt x="327" y="575"/>
                  <a:pt x="325" y="567"/>
                  <a:pt x="319" y="562"/>
                </a:cubicBezTo>
                <a:cubicBezTo>
                  <a:pt x="310" y="556"/>
                  <a:pt x="299" y="554"/>
                  <a:pt x="287" y="555"/>
                </a:cubicBezTo>
                <a:cubicBezTo>
                  <a:pt x="279" y="559"/>
                  <a:pt x="267" y="560"/>
                  <a:pt x="266" y="572"/>
                </a:cubicBezTo>
                <a:cubicBezTo>
                  <a:pt x="258" y="582"/>
                  <a:pt x="243" y="582"/>
                  <a:pt x="232" y="579"/>
                </a:cubicBezTo>
                <a:cubicBezTo>
                  <a:pt x="227" y="577"/>
                  <a:pt x="219" y="572"/>
                  <a:pt x="222" y="565"/>
                </a:cubicBezTo>
                <a:cubicBezTo>
                  <a:pt x="223" y="559"/>
                  <a:pt x="229" y="557"/>
                  <a:pt x="234" y="557"/>
                </a:cubicBezTo>
                <a:cubicBezTo>
                  <a:pt x="237" y="558"/>
                  <a:pt x="241" y="564"/>
                  <a:pt x="243" y="568"/>
                </a:cubicBezTo>
                <a:cubicBezTo>
                  <a:pt x="249" y="572"/>
                  <a:pt x="255" y="568"/>
                  <a:pt x="258" y="563"/>
                </a:cubicBezTo>
                <a:cubicBezTo>
                  <a:pt x="266" y="557"/>
                  <a:pt x="260" y="548"/>
                  <a:pt x="258" y="541"/>
                </a:cubicBezTo>
                <a:cubicBezTo>
                  <a:pt x="248" y="529"/>
                  <a:pt x="231" y="524"/>
                  <a:pt x="217" y="529"/>
                </a:cubicBezTo>
                <a:cubicBezTo>
                  <a:pt x="210" y="535"/>
                  <a:pt x="205" y="524"/>
                  <a:pt x="199" y="523"/>
                </a:cubicBezTo>
                <a:cubicBezTo>
                  <a:pt x="189" y="518"/>
                  <a:pt x="178" y="523"/>
                  <a:pt x="170" y="530"/>
                </a:cubicBezTo>
                <a:cubicBezTo>
                  <a:pt x="169" y="534"/>
                  <a:pt x="164" y="537"/>
                  <a:pt x="167" y="540"/>
                </a:cubicBezTo>
                <a:cubicBezTo>
                  <a:pt x="179" y="545"/>
                  <a:pt x="194" y="547"/>
                  <a:pt x="199" y="560"/>
                </a:cubicBezTo>
                <a:cubicBezTo>
                  <a:pt x="205" y="569"/>
                  <a:pt x="201" y="580"/>
                  <a:pt x="199" y="589"/>
                </a:cubicBezTo>
                <a:cubicBezTo>
                  <a:pt x="195" y="597"/>
                  <a:pt x="186" y="601"/>
                  <a:pt x="178" y="605"/>
                </a:cubicBezTo>
                <a:cubicBezTo>
                  <a:pt x="176" y="618"/>
                  <a:pt x="194" y="614"/>
                  <a:pt x="199" y="622"/>
                </a:cubicBezTo>
                <a:cubicBezTo>
                  <a:pt x="210" y="631"/>
                  <a:pt x="209" y="644"/>
                  <a:pt x="220" y="649"/>
                </a:cubicBezTo>
                <a:cubicBezTo>
                  <a:pt x="252" y="675"/>
                  <a:pt x="300" y="677"/>
                  <a:pt x="339" y="668"/>
                </a:cubicBezTo>
                <a:cubicBezTo>
                  <a:pt x="370" y="655"/>
                  <a:pt x="397" y="632"/>
                  <a:pt x="414" y="602"/>
                </a:cubicBezTo>
                <a:cubicBezTo>
                  <a:pt x="434" y="578"/>
                  <a:pt x="449" y="541"/>
                  <a:pt x="483" y="536"/>
                </a:cubicBezTo>
                <a:cubicBezTo>
                  <a:pt x="494" y="536"/>
                  <a:pt x="505" y="536"/>
                  <a:pt x="513" y="545"/>
                </a:cubicBezTo>
                <a:cubicBezTo>
                  <a:pt x="527" y="552"/>
                  <a:pt x="532" y="569"/>
                  <a:pt x="531" y="586"/>
                </a:cubicBezTo>
                <a:cubicBezTo>
                  <a:pt x="527" y="591"/>
                  <a:pt x="526" y="597"/>
                  <a:pt x="519" y="601"/>
                </a:cubicBezTo>
                <a:cubicBezTo>
                  <a:pt x="510" y="603"/>
                  <a:pt x="496" y="610"/>
                  <a:pt x="488" y="598"/>
                </a:cubicBezTo>
                <a:cubicBezTo>
                  <a:pt x="481" y="594"/>
                  <a:pt x="474" y="597"/>
                  <a:pt x="470" y="603"/>
                </a:cubicBezTo>
                <a:cubicBezTo>
                  <a:pt x="463" y="609"/>
                  <a:pt x="458" y="619"/>
                  <a:pt x="461" y="630"/>
                </a:cubicBezTo>
                <a:cubicBezTo>
                  <a:pt x="463" y="637"/>
                  <a:pt x="468" y="646"/>
                  <a:pt x="475" y="652"/>
                </a:cubicBezTo>
                <a:cubicBezTo>
                  <a:pt x="485" y="654"/>
                  <a:pt x="494" y="656"/>
                  <a:pt x="503" y="651"/>
                </a:cubicBezTo>
                <a:cubicBezTo>
                  <a:pt x="512" y="647"/>
                  <a:pt x="513" y="660"/>
                  <a:pt x="517" y="665"/>
                </a:cubicBezTo>
                <a:cubicBezTo>
                  <a:pt x="523" y="669"/>
                  <a:pt x="530" y="671"/>
                  <a:pt x="538" y="670"/>
                </a:cubicBezTo>
                <a:cubicBezTo>
                  <a:pt x="545" y="666"/>
                  <a:pt x="556" y="664"/>
                  <a:pt x="556" y="654"/>
                </a:cubicBezTo>
                <a:cubicBezTo>
                  <a:pt x="549" y="643"/>
                  <a:pt x="539" y="633"/>
                  <a:pt x="542" y="618"/>
                </a:cubicBezTo>
                <a:cubicBezTo>
                  <a:pt x="545" y="609"/>
                  <a:pt x="550" y="598"/>
                  <a:pt x="559" y="596"/>
                </a:cubicBezTo>
                <a:cubicBezTo>
                  <a:pt x="571" y="593"/>
                  <a:pt x="585" y="593"/>
                  <a:pt x="593" y="601"/>
                </a:cubicBezTo>
                <a:cubicBezTo>
                  <a:pt x="594" y="606"/>
                  <a:pt x="598" y="612"/>
                  <a:pt x="592" y="616"/>
                </a:cubicBezTo>
                <a:cubicBezTo>
                  <a:pt x="579" y="625"/>
                  <a:pt x="582" y="601"/>
                  <a:pt x="569" y="607"/>
                </a:cubicBezTo>
                <a:cubicBezTo>
                  <a:pt x="561" y="604"/>
                  <a:pt x="559" y="612"/>
                  <a:pt x="555" y="616"/>
                </a:cubicBezTo>
                <a:cubicBezTo>
                  <a:pt x="548" y="626"/>
                  <a:pt x="555" y="637"/>
                  <a:pt x="562" y="645"/>
                </a:cubicBezTo>
                <a:cubicBezTo>
                  <a:pt x="577" y="649"/>
                  <a:pt x="589" y="662"/>
                  <a:pt x="605" y="657"/>
                </a:cubicBezTo>
                <a:cubicBezTo>
                  <a:pt x="618" y="658"/>
                  <a:pt x="617" y="641"/>
                  <a:pt x="627" y="638"/>
                </a:cubicBezTo>
                <a:cubicBezTo>
                  <a:pt x="639" y="645"/>
                  <a:pt x="655" y="646"/>
                  <a:pt x="668" y="640"/>
                </a:cubicBezTo>
                <a:cubicBezTo>
                  <a:pt x="676" y="627"/>
                  <a:pt x="688" y="613"/>
                  <a:pt x="683" y="596"/>
                </a:cubicBezTo>
                <a:cubicBezTo>
                  <a:pt x="682" y="583"/>
                  <a:pt x="671" y="594"/>
                  <a:pt x="666" y="595"/>
                </a:cubicBezTo>
                <a:cubicBezTo>
                  <a:pt x="650" y="601"/>
                  <a:pt x="632" y="595"/>
                  <a:pt x="620" y="583"/>
                </a:cubicBezTo>
                <a:close/>
                <a:moveTo>
                  <a:pt x="1373" y="533"/>
                </a:moveTo>
                <a:cubicBezTo>
                  <a:pt x="1360" y="517"/>
                  <a:pt x="1344" y="498"/>
                  <a:pt x="1322" y="502"/>
                </a:cubicBezTo>
                <a:cubicBezTo>
                  <a:pt x="1319" y="507"/>
                  <a:pt x="1320" y="513"/>
                  <a:pt x="1323" y="517"/>
                </a:cubicBezTo>
                <a:cubicBezTo>
                  <a:pt x="1339" y="516"/>
                  <a:pt x="1333" y="539"/>
                  <a:pt x="1349" y="536"/>
                </a:cubicBezTo>
                <a:cubicBezTo>
                  <a:pt x="1359" y="531"/>
                  <a:pt x="1375" y="551"/>
                  <a:pt x="1373" y="533"/>
                </a:cubicBezTo>
                <a:close/>
                <a:moveTo>
                  <a:pt x="1320" y="531"/>
                </a:moveTo>
                <a:cubicBezTo>
                  <a:pt x="1315" y="525"/>
                  <a:pt x="1315" y="516"/>
                  <a:pt x="1308" y="513"/>
                </a:cubicBezTo>
                <a:cubicBezTo>
                  <a:pt x="1294" y="530"/>
                  <a:pt x="1287" y="548"/>
                  <a:pt x="1293" y="571"/>
                </a:cubicBezTo>
                <a:cubicBezTo>
                  <a:pt x="1294" y="579"/>
                  <a:pt x="1303" y="580"/>
                  <a:pt x="1308" y="579"/>
                </a:cubicBezTo>
                <a:cubicBezTo>
                  <a:pt x="1312" y="569"/>
                  <a:pt x="1306" y="556"/>
                  <a:pt x="1314" y="549"/>
                </a:cubicBezTo>
                <a:cubicBezTo>
                  <a:pt x="1314" y="541"/>
                  <a:pt x="1332" y="538"/>
                  <a:pt x="1320" y="531"/>
                </a:cubicBezTo>
                <a:close/>
                <a:moveTo>
                  <a:pt x="1588" y="534"/>
                </a:moveTo>
                <a:cubicBezTo>
                  <a:pt x="1585" y="526"/>
                  <a:pt x="1578" y="522"/>
                  <a:pt x="1571" y="519"/>
                </a:cubicBezTo>
                <a:cubicBezTo>
                  <a:pt x="1560" y="515"/>
                  <a:pt x="1545" y="517"/>
                  <a:pt x="1537" y="524"/>
                </a:cubicBezTo>
                <a:cubicBezTo>
                  <a:pt x="1524" y="530"/>
                  <a:pt x="1525" y="545"/>
                  <a:pt x="1525" y="557"/>
                </a:cubicBezTo>
                <a:cubicBezTo>
                  <a:pt x="1517" y="567"/>
                  <a:pt x="1507" y="556"/>
                  <a:pt x="1498" y="560"/>
                </a:cubicBezTo>
                <a:cubicBezTo>
                  <a:pt x="1491" y="564"/>
                  <a:pt x="1487" y="571"/>
                  <a:pt x="1486" y="578"/>
                </a:cubicBezTo>
                <a:cubicBezTo>
                  <a:pt x="1487" y="587"/>
                  <a:pt x="1485" y="598"/>
                  <a:pt x="1495" y="603"/>
                </a:cubicBezTo>
                <a:cubicBezTo>
                  <a:pt x="1500" y="608"/>
                  <a:pt x="1505" y="610"/>
                  <a:pt x="1513" y="609"/>
                </a:cubicBezTo>
                <a:cubicBezTo>
                  <a:pt x="1525" y="612"/>
                  <a:pt x="1521" y="598"/>
                  <a:pt x="1525" y="593"/>
                </a:cubicBezTo>
                <a:cubicBezTo>
                  <a:pt x="1528" y="592"/>
                  <a:pt x="1531" y="592"/>
                  <a:pt x="1533" y="595"/>
                </a:cubicBezTo>
                <a:cubicBezTo>
                  <a:pt x="1538" y="598"/>
                  <a:pt x="1536" y="604"/>
                  <a:pt x="1534" y="609"/>
                </a:cubicBezTo>
                <a:cubicBezTo>
                  <a:pt x="1525" y="618"/>
                  <a:pt x="1514" y="622"/>
                  <a:pt x="1502" y="620"/>
                </a:cubicBezTo>
                <a:cubicBezTo>
                  <a:pt x="1494" y="631"/>
                  <a:pt x="1502" y="648"/>
                  <a:pt x="1492" y="659"/>
                </a:cubicBezTo>
                <a:cubicBezTo>
                  <a:pt x="1485" y="666"/>
                  <a:pt x="1476" y="664"/>
                  <a:pt x="1468" y="664"/>
                </a:cubicBezTo>
                <a:cubicBezTo>
                  <a:pt x="1463" y="662"/>
                  <a:pt x="1460" y="657"/>
                  <a:pt x="1461" y="651"/>
                </a:cubicBezTo>
                <a:cubicBezTo>
                  <a:pt x="1467" y="638"/>
                  <a:pt x="1477" y="658"/>
                  <a:pt x="1486" y="649"/>
                </a:cubicBezTo>
                <a:cubicBezTo>
                  <a:pt x="1490" y="641"/>
                  <a:pt x="1490" y="631"/>
                  <a:pt x="1484" y="624"/>
                </a:cubicBezTo>
                <a:cubicBezTo>
                  <a:pt x="1476" y="617"/>
                  <a:pt x="1466" y="613"/>
                  <a:pt x="1456" y="614"/>
                </a:cubicBezTo>
                <a:cubicBezTo>
                  <a:pt x="1444" y="618"/>
                  <a:pt x="1429" y="626"/>
                  <a:pt x="1431" y="640"/>
                </a:cubicBezTo>
                <a:cubicBezTo>
                  <a:pt x="1432" y="645"/>
                  <a:pt x="1437" y="651"/>
                  <a:pt x="1430" y="656"/>
                </a:cubicBezTo>
                <a:cubicBezTo>
                  <a:pt x="1414" y="655"/>
                  <a:pt x="1398" y="664"/>
                  <a:pt x="1392" y="679"/>
                </a:cubicBezTo>
                <a:cubicBezTo>
                  <a:pt x="1392" y="692"/>
                  <a:pt x="1392" y="711"/>
                  <a:pt x="1405" y="717"/>
                </a:cubicBezTo>
                <a:cubicBezTo>
                  <a:pt x="1408" y="708"/>
                  <a:pt x="1411" y="699"/>
                  <a:pt x="1419" y="692"/>
                </a:cubicBezTo>
                <a:cubicBezTo>
                  <a:pt x="1427" y="687"/>
                  <a:pt x="1440" y="685"/>
                  <a:pt x="1451" y="689"/>
                </a:cubicBezTo>
                <a:cubicBezTo>
                  <a:pt x="1465" y="696"/>
                  <a:pt x="1478" y="709"/>
                  <a:pt x="1495" y="712"/>
                </a:cubicBezTo>
                <a:cubicBezTo>
                  <a:pt x="1504" y="712"/>
                  <a:pt x="1513" y="708"/>
                  <a:pt x="1521" y="701"/>
                </a:cubicBezTo>
                <a:cubicBezTo>
                  <a:pt x="1530" y="695"/>
                  <a:pt x="1535" y="684"/>
                  <a:pt x="1533" y="674"/>
                </a:cubicBezTo>
                <a:cubicBezTo>
                  <a:pt x="1532" y="668"/>
                  <a:pt x="1527" y="662"/>
                  <a:pt x="1530" y="657"/>
                </a:cubicBezTo>
                <a:cubicBezTo>
                  <a:pt x="1545" y="655"/>
                  <a:pt x="1564" y="656"/>
                  <a:pt x="1575" y="639"/>
                </a:cubicBezTo>
                <a:cubicBezTo>
                  <a:pt x="1589" y="616"/>
                  <a:pt x="1563" y="598"/>
                  <a:pt x="1561" y="576"/>
                </a:cubicBezTo>
                <a:cubicBezTo>
                  <a:pt x="1562" y="563"/>
                  <a:pt x="1565" y="552"/>
                  <a:pt x="1574" y="542"/>
                </a:cubicBezTo>
                <a:cubicBezTo>
                  <a:pt x="1578" y="538"/>
                  <a:pt x="1584" y="538"/>
                  <a:pt x="1588" y="534"/>
                </a:cubicBezTo>
                <a:close/>
                <a:moveTo>
                  <a:pt x="828" y="597"/>
                </a:moveTo>
                <a:cubicBezTo>
                  <a:pt x="834" y="605"/>
                  <a:pt x="841" y="616"/>
                  <a:pt x="837" y="626"/>
                </a:cubicBezTo>
                <a:cubicBezTo>
                  <a:pt x="837" y="636"/>
                  <a:pt x="826" y="643"/>
                  <a:pt x="817" y="645"/>
                </a:cubicBezTo>
                <a:cubicBezTo>
                  <a:pt x="802" y="648"/>
                  <a:pt x="789" y="639"/>
                  <a:pt x="781" y="630"/>
                </a:cubicBezTo>
                <a:cubicBezTo>
                  <a:pt x="777" y="621"/>
                  <a:pt x="776" y="608"/>
                  <a:pt x="782" y="600"/>
                </a:cubicBezTo>
                <a:cubicBezTo>
                  <a:pt x="792" y="587"/>
                  <a:pt x="816" y="588"/>
                  <a:pt x="828" y="597"/>
                </a:cubicBezTo>
                <a:close/>
                <a:moveTo>
                  <a:pt x="828" y="614"/>
                </a:moveTo>
                <a:cubicBezTo>
                  <a:pt x="823" y="607"/>
                  <a:pt x="818" y="600"/>
                  <a:pt x="808" y="600"/>
                </a:cubicBezTo>
                <a:cubicBezTo>
                  <a:pt x="801" y="601"/>
                  <a:pt x="794" y="604"/>
                  <a:pt x="790" y="610"/>
                </a:cubicBezTo>
                <a:cubicBezTo>
                  <a:pt x="789" y="617"/>
                  <a:pt x="790" y="625"/>
                  <a:pt x="796" y="630"/>
                </a:cubicBezTo>
                <a:cubicBezTo>
                  <a:pt x="802" y="633"/>
                  <a:pt x="810" y="636"/>
                  <a:pt x="817" y="633"/>
                </a:cubicBezTo>
                <a:cubicBezTo>
                  <a:pt x="824" y="630"/>
                  <a:pt x="830" y="623"/>
                  <a:pt x="828" y="614"/>
                </a:cubicBezTo>
                <a:close/>
                <a:moveTo>
                  <a:pt x="50" y="638"/>
                </a:moveTo>
                <a:cubicBezTo>
                  <a:pt x="49" y="631"/>
                  <a:pt x="42" y="626"/>
                  <a:pt x="36" y="626"/>
                </a:cubicBezTo>
                <a:cubicBezTo>
                  <a:pt x="32" y="627"/>
                  <a:pt x="30" y="627"/>
                  <a:pt x="27" y="630"/>
                </a:cubicBezTo>
                <a:cubicBezTo>
                  <a:pt x="25" y="636"/>
                  <a:pt x="25" y="641"/>
                  <a:pt x="27" y="647"/>
                </a:cubicBezTo>
                <a:cubicBezTo>
                  <a:pt x="32" y="651"/>
                  <a:pt x="37" y="654"/>
                  <a:pt x="43" y="652"/>
                </a:cubicBezTo>
                <a:cubicBezTo>
                  <a:pt x="49" y="649"/>
                  <a:pt x="51" y="644"/>
                  <a:pt x="50" y="638"/>
                </a:cubicBezTo>
                <a:close/>
                <a:moveTo>
                  <a:pt x="1579" y="677"/>
                </a:moveTo>
                <a:cubicBezTo>
                  <a:pt x="1576" y="672"/>
                  <a:pt x="1570" y="667"/>
                  <a:pt x="1563" y="666"/>
                </a:cubicBezTo>
                <a:cubicBezTo>
                  <a:pt x="1557" y="665"/>
                  <a:pt x="1555" y="673"/>
                  <a:pt x="1550" y="675"/>
                </a:cubicBezTo>
                <a:cubicBezTo>
                  <a:pt x="1547" y="681"/>
                  <a:pt x="1547" y="690"/>
                  <a:pt x="1553" y="695"/>
                </a:cubicBezTo>
                <a:cubicBezTo>
                  <a:pt x="1558" y="700"/>
                  <a:pt x="1566" y="700"/>
                  <a:pt x="1572" y="698"/>
                </a:cubicBezTo>
                <a:cubicBezTo>
                  <a:pt x="1580" y="694"/>
                  <a:pt x="1580" y="685"/>
                  <a:pt x="1579" y="677"/>
                </a:cubicBezTo>
                <a:close/>
              </a:path>
            </a:pathLst>
          </a:custGeom>
          <a:solidFill>
            <a:srgbClr val="BB995A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 b="1" dirty="0"/>
          </a:p>
        </p:txBody>
      </p:sp>
      <p:sp>
        <p:nvSpPr>
          <p:cNvPr id="5" name="矩形 4"/>
          <p:cNvSpPr/>
          <p:nvPr/>
        </p:nvSpPr>
        <p:spPr>
          <a:xfrm>
            <a:off x="5148819" y="2236961"/>
            <a:ext cx="1654149" cy="1446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5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5" dirty="0"/>
          </a:p>
        </p:txBody>
      </p:sp>
      <p:sp>
        <p:nvSpPr>
          <p:cNvPr id="6" name="矩形 5"/>
          <p:cNvSpPr/>
          <p:nvPr/>
        </p:nvSpPr>
        <p:spPr>
          <a:xfrm>
            <a:off x="2573800" y="2236961"/>
            <a:ext cx="1654149" cy="1446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5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5" dirty="0"/>
          </a:p>
        </p:txBody>
      </p:sp>
      <p:sp>
        <p:nvSpPr>
          <p:cNvPr id="7" name="矩形 6"/>
          <p:cNvSpPr/>
          <p:nvPr/>
        </p:nvSpPr>
        <p:spPr>
          <a:xfrm>
            <a:off x="7811468" y="2236961"/>
            <a:ext cx="1654149" cy="1446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5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5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/>
      <p:bldP spid="6" grpId="0"/>
      <p:bldP spid="7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896814" y="1406118"/>
            <a:ext cx="342733" cy="3562121"/>
            <a:chOff x="3153115" y="1336528"/>
            <a:chExt cx="257050" cy="2671591"/>
          </a:xfrm>
          <a:solidFill>
            <a:srgbClr val="C29354"/>
          </a:solidFill>
        </p:grpSpPr>
        <p:sp>
          <p:nvSpPr>
            <p:cNvPr id="3" name="Freeform 5"/>
            <p:cNvSpPr>
              <a:spLocks noEditPoints="1"/>
            </p:cNvSpPr>
            <p:nvPr/>
          </p:nvSpPr>
          <p:spPr bwMode="auto">
            <a:xfrm rot="16200000">
              <a:off x="1945844" y="2543799"/>
              <a:ext cx="2671591" cy="257050"/>
            </a:xfrm>
            <a:custGeom>
              <a:avLst/>
              <a:gdLst>
                <a:gd name="T0" fmla="*/ 1935 w 1993"/>
                <a:gd name="T1" fmla="*/ 45 h 189"/>
                <a:gd name="T2" fmla="*/ 1949 w 1993"/>
                <a:gd name="T3" fmla="*/ 132 h 189"/>
                <a:gd name="T4" fmla="*/ 1890 w 1993"/>
                <a:gd name="T5" fmla="*/ 154 h 189"/>
                <a:gd name="T6" fmla="*/ 146 w 1993"/>
                <a:gd name="T7" fmla="*/ 159 h 189"/>
                <a:gd name="T8" fmla="*/ 4 w 1993"/>
                <a:gd name="T9" fmla="*/ 12 h 189"/>
                <a:gd name="T10" fmla="*/ 181 w 1993"/>
                <a:gd name="T11" fmla="*/ 42 h 189"/>
                <a:gd name="T12" fmla="*/ 282 w 1993"/>
                <a:gd name="T13" fmla="*/ 77 h 189"/>
                <a:gd name="T14" fmla="*/ 143 w 1993"/>
                <a:gd name="T15" fmla="*/ 8 h 189"/>
                <a:gd name="T16" fmla="*/ 81 w 1993"/>
                <a:gd name="T17" fmla="*/ 65 h 189"/>
                <a:gd name="T18" fmla="*/ 449 w 1993"/>
                <a:gd name="T19" fmla="*/ 78 h 189"/>
                <a:gd name="T20" fmla="*/ 471 w 1993"/>
                <a:gd name="T21" fmla="*/ 9 h 189"/>
                <a:gd name="T22" fmla="*/ 732 w 1993"/>
                <a:gd name="T23" fmla="*/ 109 h 189"/>
                <a:gd name="T24" fmla="*/ 802 w 1993"/>
                <a:gd name="T25" fmla="*/ 9 h 189"/>
                <a:gd name="T26" fmla="*/ 669 w 1993"/>
                <a:gd name="T27" fmla="*/ 11 h 189"/>
                <a:gd name="T28" fmla="*/ 975 w 1993"/>
                <a:gd name="T29" fmla="*/ 86 h 189"/>
                <a:gd name="T30" fmla="*/ 869 w 1993"/>
                <a:gd name="T31" fmla="*/ 15 h 189"/>
                <a:gd name="T32" fmla="*/ 1088 w 1993"/>
                <a:gd name="T33" fmla="*/ 18 h 189"/>
                <a:gd name="T34" fmla="*/ 1143 w 1993"/>
                <a:gd name="T35" fmla="*/ 47 h 189"/>
                <a:gd name="T36" fmla="*/ 1272 w 1993"/>
                <a:gd name="T37" fmla="*/ 60 h 189"/>
                <a:gd name="T38" fmla="*/ 1076 w 1993"/>
                <a:gd name="T39" fmla="*/ 23 h 189"/>
                <a:gd name="T40" fmla="*/ 1321 w 1993"/>
                <a:gd name="T41" fmla="*/ 12 h 189"/>
                <a:gd name="T42" fmla="*/ 1642 w 1993"/>
                <a:gd name="T43" fmla="*/ 66 h 189"/>
                <a:gd name="T44" fmla="*/ 1352 w 1993"/>
                <a:gd name="T45" fmla="*/ 11 h 189"/>
                <a:gd name="T46" fmla="*/ 1517 w 1993"/>
                <a:gd name="T47" fmla="*/ 112 h 189"/>
                <a:gd name="T48" fmla="*/ 1498 w 1993"/>
                <a:gd name="T49" fmla="*/ 11 h 189"/>
                <a:gd name="T50" fmla="*/ 1910 w 1993"/>
                <a:gd name="T51" fmla="*/ 94 h 189"/>
                <a:gd name="T52" fmla="*/ 1864 w 1993"/>
                <a:gd name="T53" fmla="*/ 42 h 189"/>
                <a:gd name="T54" fmla="*/ 1165 w 1993"/>
                <a:gd name="T55" fmla="*/ 38 h 189"/>
                <a:gd name="T56" fmla="*/ 978 w 1993"/>
                <a:gd name="T57" fmla="*/ 51 h 189"/>
                <a:gd name="T58" fmla="*/ 998 w 1993"/>
                <a:gd name="T59" fmla="*/ 100 h 189"/>
                <a:gd name="T60" fmla="*/ 520 w 1993"/>
                <a:gd name="T61" fmla="*/ 160 h 189"/>
                <a:gd name="T62" fmla="*/ 757 w 1993"/>
                <a:gd name="T63" fmla="*/ 38 h 189"/>
                <a:gd name="T64" fmla="*/ 211 w 1993"/>
                <a:gd name="T65" fmla="*/ 44 h 189"/>
                <a:gd name="T66" fmla="*/ 1688 w 1993"/>
                <a:gd name="T67" fmla="*/ 65 h 189"/>
                <a:gd name="T68" fmla="*/ 1428 w 1993"/>
                <a:gd name="T69" fmla="*/ 132 h 189"/>
                <a:gd name="T70" fmla="*/ 1161 w 1993"/>
                <a:gd name="T71" fmla="*/ 51 h 189"/>
                <a:gd name="T72" fmla="*/ 32 w 1993"/>
                <a:gd name="T73" fmla="*/ 55 h 189"/>
                <a:gd name="T74" fmla="*/ 962 w 1993"/>
                <a:gd name="T75" fmla="*/ 80 h 189"/>
                <a:gd name="T76" fmla="*/ 360 w 1993"/>
                <a:gd name="T77" fmla="*/ 62 h 189"/>
                <a:gd name="T78" fmla="*/ 1133 w 1993"/>
                <a:gd name="T79" fmla="*/ 105 h 189"/>
                <a:gd name="T80" fmla="*/ 1712 w 1993"/>
                <a:gd name="T81" fmla="*/ 68 h 189"/>
                <a:gd name="T82" fmla="*/ 201 w 1993"/>
                <a:gd name="T83" fmla="*/ 123 h 189"/>
                <a:gd name="T84" fmla="*/ 1149 w 1993"/>
                <a:gd name="T85" fmla="*/ 120 h 189"/>
                <a:gd name="T86" fmla="*/ 1759 w 1993"/>
                <a:gd name="T87" fmla="*/ 85 h 189"/>
                <a:gd name="T88" fmla="*/ 847 w 1993"/>
                <a:gd name="T89" fmla="*/ 119 h 189"/>
                <a:gd name="T90" fmla="*/ 699 w 1993"/>
                <a:gd name="T91" fmla="*/ 86 h 189"/>
                <a:gd name="T92" fmla="*/ 1633 w 1993"/>
                <a:gd name="T93" fmla="*/ 96 h 189"/>
                <a:gd name="T94" fmla="*/ 1618 w 1993"/>
                <a:gd name="T95" fmla="*/ 132 h 189"/>
                <a:gd name="T96" fmla="*/ 1720 w 1993"/>
                <a:gd name="T97" fmla="*/ 92 h 189"/>
                <a:gd name="T98" fmla="*/ 235 w 1993"/>
                <a:gd name="T99" fmla="*/ 153 h 189"/>
                <a:gd name="T100" fmla="*/ 1231 w 1993"/>
                <a:gd name="T101" fmla="*/ 110 h 189"/>
                <a:gd name="T102" fmla="*/ 714 w 1993"/>
                <a:gd name="T103" fmla="*/ 114 h 189"/>
                <a:gd name="T104" fmla="*/ 1026 w 1993"/>
                <a:gd name="T105" fmla="*/ 107 h 189"/>
                <a:gd name="T106" fmla="*/ 368 w 1993"/>
                <a:gd name="T107" fmla="*/ 159 h 189"/>
                <a:gd name="T108" fmla="*/ 891 w 1993"/>
                <a:gd name="T109" fmla="*/ 117 h 189"/>
                <a:gd name="T110" fmla="*/ 284 w 1993"/>
                <a:gd name="T111" fmla="*/ 121 h 189"/>
                <a:gd name="T112" fmla="*/ 1109 w 1993"/>
                <a:gd name="T113" fmla="*/ 143 h 189"/>
                <a:gd name="T114" fmla="*/ 1419 w 1993"/>
                <a:gd name="T115" fmla="*/ 132 h 189"/>
                <a:gd name="T116" fmla="*/ 436 w 1993"/>
                <a:gd name="T117" fmla="*/ 144 h 189"/>
                <a:gd name="T118" fmla="*/ 1581 w 1993"/>
                <a:gd name="T119" fmla="*/ 158 h 189"/>
                <a:gd name="T120" fmla="*/ 597 w 1993"/>
                <a:gd name="T121" fmla="*/ 181 h 189"/>
                <a:gd name="T122" fmla="*/ 1484 w 1993"/>
                <a:gd name="T123" fmla="*/ 18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3" h="189">
                  <a:moveTo>
                    <a:pt x="295" y="2"/>
                  </a:moveTo>
                  <a:cubicBezTo>
                    <a:pt x="311" y="2"/>
                    <a:pt x="311" y="2"/>
                    <a:pt x="311" y="2"/>
                  </a:cubicBezTo>
                  <a:cubicBezTo>
                    <a:pt x="428" y="3"/>
                    <a:pt x="428" y="3"/>
                    <a:pt x="428" y="3"/>
                  </a:cubicBezTo>
                  <a:cubicBezTo>
                    <a:pt x="431" y="1"/>
                    <a:pt x="436" y="4"/>
                    <a:pt x="440" y="3"/>
                  </a:cubicBezTo>
                  <a:cubicBezTo>
                    <a:pt x="476" y="2"/>
                    <a:pt x="476" y="2"/>
                    <a:pt x="476" y="2"/>
                  </a:cubicBezTo>
                  <a:cubicBezTo>
                    <a:pt x="492" y="3"/>
                    <a:pt x="509" y="2"/>
                    <a:pt x="526" y="3"/>
                  </a:cubicBezTo>
                  <a:cubicBezTo>
                    <a:pt x="552" y="4"/>
                    <a:pt x="576" y="3"/>
                    <a:pt x="602" y="4"/>
                  </a:cubicBezTo>
                  <a:cubicBezTo>
                    <a:pt x="674" y="2"/>
                    <a:pt x="747" y="4"/>
                    <a:pt x="819" y="4"/>
                  </a:cubicBezTo>
                  <a:cubicBezTo>
                    <a:pt x="856" y="4"/>
                    <a:pt x="856" y="4"/>
                    <a:pt x="856" y="4"/>
                  </a:cubicBezTo>
                  <a:cubicBezTo>
                    <a:pt x="1029" y="4"/>
                    <a:pt x="1029" y="4"/>
                    <a:pt x="1029" y="4"/>
                  </a:cubicBezTo>
                  <a:cubicBezTo>
                    <a:pt x="1036" y="4"/>
                    <a:pt x="1036" y="4"/>
                    <a:pt x="1036" y="4"/>
                  </a:cubicBezTo>
                  <a:cubicBezTo>
                    <a:pt x="1056" y="5"/>
                    <a:pt x="1076" y="5"/>
                    <a:pt x="1094" y="5"/>
                  </a:cubicBezTo>
                  <a:cubicBezTo>
                    <a:pt x="1159" y="5"/>
                    <a:pt x="1222" y="4"/>
                    <a:pt x="1289" y="5"/>
                  </a:cubicBezTo>
                  <a:cubicBezTo>
                    <a:pt x="1430" y="6"/>
                    <a:pt x="1566" y="5"/>
                    <a:pt x="1710" y="6"/>
                  </a:cubicBezTo>
                  <a:cubicBezTo>
                    <a:pt x="1717" y="8"/>
                    <a:pt x="1726" y="4"/>
                    <a:pt x="1733" y="7"/>
                  </a:cubicBezTo>
                  <a:cubicBezTo>
                    <a:pt x="1759" y="5"/>
                    <a:pt x="1783" y="8"/>
                    <a:pt x="1808" y="6"/>
                  </a:cubicBezTo>
                  <a:cubicBezTo>
                    <a:pt x="1837" y="6"/>
                    <a:pt x="1869" y="6"/>
                    <a:pt x="1900" y="7"/>
                  </a:cubicBezTo>
                  <a:cubicBezTo>
                    <a:pt x="1928" y="6"/>
                    <a:pt x="1961" y="8"/>
                    <a:pt x="1989" y="7"/>
                  </a:cubicBezTo>
                  <a:cubicBezTo>
                    <a:pt x="1990" y="7"/>
                    <a:pt x="1991" y="8"/>
                    <a:pt x="1992" y="9"/>
                  </a:cubicBezTo>
                  <a:cubicBezTo>
                    <a:pt x="1992" y="11"/>
                    <a:pt x="1990" y="12"/>
                    <a:pt x="1989" y="12"/>
                  </a:cubicBezTo>
                  <a:cubicBezTo>
                    <a:pt x="1975" y="13"/>
                    <a:pt x="1975" y="13"/>
                    <a:pt x="1975" y="13"/>
                  </a:cubicBezTo>
                  <a:cubicBezTo>
                    <a:pt x="1975" y="21"/>
                    <a:pt x="1966" y="21"/>
                    <a:pt x="1962" y="26"/>
                  </a:cubicBezTo>
                  <a:cubicBezTo>
                    <a:pt x="1955" y="34"/>
                    <a:pt x="1944" y="40"/>
                    <a:pt x="1935" y="45"/>
                  </a:cubicBezTo>
                  <a:cubicBezTo>
                    <a:pt x="1936" y="50"/>
                    <a:pt x="1941" y="53"/>
                    <a:pt x="1945" y="57"/>
                  </a:cubicBezTo>
                  <a:cubicBezTo>
                    <a:pt x="1948" y="54"/>
                    <a:pt x="1951" y="52"/>
                    <a:pt x="1955" y="52"/>
                  </a:cubicBezTo>
                  <a:cubicBezTo>
                    <a:pt x="1963" y="46"/>
                    <a:pt x="1972" y="41"/>
                    <a:pt x="1979" y="34"/>
                  </a:cubicBezTo>
                  <a:cubicBezTo>
                    <a:pt x="1983" y="30"/>
                    <a:pt x="1985" y="22"/>
                    <a:pt x="1991" y="22"/>
                  </a:cubicBezTo>
                  <a:cubicBezTo>
                    <a:pt x="1991" y="29"/>
                    <a:pt x="1985" y="34"/>
                    <a:pt x="1980" y="38"/>
                  </a:cubicBezTo>
                  <a:cubicBezTo>
                    <a:pt x="1970" y="47"/>
                    <a:pt x="1960" y="56"/>
                    <a:pt x="1948" y="60"/>
                  </a:cubicBezTo>
                  <a:cubicBezTo>
                    <a:pt x="1947" y="61"/>
                    <a:pt x="1947" y="61"/>
                    <a:pt x="1947" y="61"/>
                  </a:cubicBezTo>
                  <a:cubicBezTo>
                    <a:pt x="1950" y="64"/>
                    <a:pt x="1947" y="74"/>
                    <a:pt x="1954" y="72"/>
                  </a:cubicBezTo>
                  <a:cubicBezTo>
                    <a:pt x="1968" y="66"/>
                    <a:pt x="1978" y="56"/>
                    <a:pt x="1989" y="45"/>
                  </a:cubicBezTo>
                  <a:cubicBezTo>
                    <a:pt x="1991" y="45"/>
                    <a:pt x="1993" y="45"/>
                    <a:pt x="1993" y="47"/>
                  </a:cubicBezTo>
                  <a:cubicBezTo>
                    <a:pt x="1983" y="58"/>
                    <a:pt x="1971" y="70"/>
                    <a:pt x="1956" y="75"/>
                  </a:cubicBezTo>
                  <a:cubicBezTo>
                    <a:pt x="1955" y="78"/>
                    <a:pt x="1951" y="76"/>
                    <a:pt x="1950" y="79"/>
                  </a:cubicBezTo>
                  <a:cubicBezTo>
                    <a:pt x="1951" y="81"/>
                    <a:pt x="1950" y="85"/>
                    <a:pt x="1953" y="86"/>
                  </a:cubicBezTo>
                  <a:cubicBezTo>
                    <a:pt x="1966" y="83"/>
                    <a:pt x="1977" y="75"/>
                    <a:pt x="1988" y="68"/>
                  </a:cubicBezTo>
                  <a:cubicBezTo>
                    <a:pt x="1989" y="68"/>
                    <a:pt x="1991" y="69"/>
                    <a:pt x="1991" y="70"/>
                  </a:cubicBezTo>
                  <a:cubicBezTo>
                    <a:pt x="1980" y="81"/>
                    <a:pt x="1965" y="86"/>
                    <a:pt x="1951" y="91"/>
                  </a:cubicBezTo>
                  <a:cubicBezTo>
                    <a:pt x="1950" y="95"/>
                    <a:pt x="1949" y="100"/>
                    <a:pt x="1948" y="105"/>
                  </a:cubicBezTo>
                  <a:cubicBezTo>
                    <a:pt x="1952" y="108"/>
                    <a:pt x="1954" y="103"/>
                    <a:pt x="1957" y="103"/>
                  </a:cubicBezTo>
                  <a:cubicBezTo>
                    <a:pt x="1967" y="101"/>
                    <a:pt x="1976" y="95"/>
                    <a:pt x="1985" y="89"/>
                  </a:cubicBezTo>
                  <a:cubicBezTo>
                    <a:pt x="1987" y="89"/>
                    <a:pt x="1988" y="91"/>
                    <a:pt x="1988" y="93"/>
                  </a:cubicBezTo>
                  <a:cubicBezTo>
                    <a:pt x="1977" y="99"/>
                    <a:pt x="1966" y="107"/>
                    <a:pt x="1954" y="109"/>
                  </a:cubicBezTo>
                  <a:cubicBezTo>
                    <a:pt x="1947" y="109"/>
                    <a:pt x="1944" y="115"/>
                    <a:pt x="1944" y="121"/>
                  </a:cubicBezTo>
                  <a:cubicBezTo>
                    <a:pt x="1944" y="125"/>
                    <a:pt x="1945" y="130"/>
                    <a:pt x="1949" y="132"/>
                  </a:cubicBezTo>
                  <a:cubicBezTo>
                    <a:pt x="1961" y="135"/>
                    <a:pt x="1971" y="134"/>
                    <a:pt x="1982" y="130"/>
                  </a:cubicBezTo>
                  <a:cubicBezTo>
                    <a:pt x="1984" y="131"/>
                    <a:pt x="1985" y="130"/>
                    <a:pt x="1986" y="132"/>
                  </a:cubicBezTo>
                  <a:cubicBezTo>
                    <a:pt x="1985" y="138"/>
                    <a:pt x="1978" y="136"/>
                    <a:pt x="1975" y="139"/>
                  </a:cubicBezTo>
                  <a:cubicBezTo>
                    <a:pt x="1964" y="140"/>
                    <a:pt x="1952" y="143"/>
                    <a:pt x="1943" y="136"/>
                  </a:cubicBezTo>
                  <a:cubicBezTo>
                    <a:pt x="1931" y="124"/>
                    <a:pt x="1943" y="109"/>
                    <a:pt x="1945" y="95"/>
                  </a:cubicBezTo>
                  <a:cubicBezTo>
                    <a:pt x="1944" y="82"/>
                    <a:pt x="1947" y="66"/>
                    <a:pt x="1935" y="57"/>
                  </a:cubicBezTo>
                  <a:cubicBezTo>
                    <a:pt x="1926" y="47"/>
                    <a:pt x="1914" y="44"/>
                    <a:pt x="1902" y="40"/>
                  </a:cubicBezTo>
                  <a:cubicBezTo>
                    <a:pt x="1895" y="40"/>
                    <a:pt x="1886" y="39"/>
                    <a:pt x="1880" y="43"/>
                  </a:cubicBezTo>
                  <a:cubicBezTo>
                    <a:pt x="1870" y="44"/>
                    <a:pt x="1863" y="53"/>
                    <a:pt x="1858" y="61"/>
                  </a:cubicBezTo>
                  <a:cubicBezTo>
                    <a:pt x="1857" y="68"/>
                    <a:pt x="1855" y="77"/>
                    <a:pt x="1860" y="83"/>
                  </a:cubicBezTo>
                  <a:cubicBezTo>
                    <a:pt x="1863" y="87"/>
                    <a:pt x="1869" y="88"/>
                    <a:pt x="1874" y="88"/>
                  </a:cubicBezTo>
                  <a:cubicBezTo>
                    <a:pt x="1885" y="87"/>
                    <a:pt x="1891" y="76"/>
                    <a:pt x="1896" y="67"/>
                  </a:cubicBezTo>
                  <a:cubicBezTo>
                    <a:pt x="1903" y="66"/>
                    <a:pt x="1911" y="67"/>
                    <a:pt x="1916" y="73"/>
                  </a:cubicBezTo>
                  <a:cubicBezTo>
                    <a:pt x="1921" y="77"/>
                    <a:pt x="1922" y="83"/>
                    <a:pt x="1922" y="89"/>
                  </a:cubicBezTo>
                  <a:cubicBezTo>
                    <a:pt x="1924" y="92"/>
                    <a:pt x="1924" y="92"/>
                    <a:pt x="1924" y="92"/>
                  </a:cubicBezTo>
                  <a:cubicBezTo>
                    <a:pt x="1917" y="95"/>
                    <a:pt x="1916" y="105"/>
                    <a:pt x="1908" y="106"/>
                  </a:cubicBezTo>
                  <a:cubicBezTo>
                    <a:pt x="1900" y="108"/>
                    <a:pt x="1892" y="113"/>
                    <a:pt x="1884" y="108"/>
                  </a:cubicBezTo>
                  <a:cubicBezTo>
                    <a:pt x="1871" y="105"/>
                    <a:pt x="1853" y="100"/>
                    <a:pt x="1842" y="111"/>
                  </a:cubicBezTo>
                  <a:cubicBezTo>
                    <a:pt x="1838" y="116"/>
                    <a:pt x="1837" y="123"/>
                    <a:pt x="1837" y="129"/>
                  </a:cubicBezTo>
                  <a:cubicBezTo>
                    <a:pt x="1840" y="135"/>
                    <a:pt x="1840" y="140"/>
                    <a:pt x="1844" y="144"/>
                  </a:cubicBezTo>
                  <a:cubicBezTo>
                    <a:pt x="1850" y="144"/>
                    <a:pt x="1850" y="136"/>
                    <a:pt x="1855" y="133"/>
                  </a:cubicBezTo>
                  <a:cubicBezTo>
                    <a:pt x="1861" y="128"/>
                    <a:pt x="1871" y="126"/>
                    <a:pt x="1879" y="131"/>
                  </a:cubicBezTo>
                  <a:cubicBezTo>
                    <a:pt x="1886" y="136"/>
                    <a:pt x="1892" y="144"/>
                    <a:pt x="1890" y="154"/>
                  </a:cubicBezTo>
                  <a:cubicBezTo>
                    <a:pt x="1890" y="155"/>
                    <a:pt x="1888" y="157"/>
                    <a:pt x="1889" y="158"/>
                  </a:cubicBezTo>
                  <a:cubicBezTo>
                    <a:pt x="1984" y="160"/>
                    <a:pt x="1984" y="160"/>
                    <a:pt x="1984" y="160"/>
                  </a:cubicBezTo>
                  <a:cubicBezTo>
                    <a:pt x="1985" y="160"/>
                    <a:pt x="1986" y="161"/>
                    <a:pt x="1986" y="161"/>
                  </a:cubicBezTo>
                  <a:cubicBezTo>
                    <a:pt x="1984" y="163"/>
                    <a:pt x="1984" y="163"/>
                    <a:pt x="1984" y="163"/>
                  </a:cubicBezTo>
                  <a:cubicBezTo>
                    <a:pt x="1831" y="164"/>
                    <a:pt x="1831" y="164"/>
                    <a:pt x="1831" y="164"/>
                  </a:cubicBezTo>
                  <a:cubicBezTo>
                    <a:pt x="1813" y="165"/>
                    <a:pt x="1794" y="162"/>
                    <a:pt x="1775" y="164"/>
                  </a:cubicBezTo>
                  <a:cubicBezTo>
                    <a:pt x="1481" y="164"/>
                    <a:pt x="1481" y="164"/>
                    <a:pt x="1481" y="164"/>
                  </a:cubicBezTo>
                  <a:cubicBezTo>
                    <a:pt x="1463" y="164"/>
                    <a:pt x="1463" y="164"/>
                    <a:pt x="1463" y="164"/>
                  </a:cubicBezTo>
                  <a:cubicBezTo>
                    <a:pt x="1330" y="164"/>
                    <a:pt x="1330" y="164"/>
                    <a:pt x="1330" y="164"/>
                  </a:cubicBezTo>
                  <a:cubicBezTo>
                    <a:pt x="1304" y="163"/>
                    <a:pt x="1282" y="165"/>
                    <a:pt x="1255" y="164"/>
                  </a:cubicBezTo>
                  <a:cubicBezTo>
                    <a:pt x="1206" y="163"/>
                    <a:pt x="1206" y="163"/>
                    <a:pt x="1206" y="163"/>
                  </a:cubicBezTo>
                  <a:cubicBezTo>
                    <a:pt x="907" y="164"/>
                    <a:pt x="907" y="164"/>
                    <a:pt x="907" y="164"/>
                  </a:cubicBezTo>
                  <a:cubicBezTo>
                    <a:pt x="862" y="164"/>
                    <a:pt x="818" y="164"/>
                    <a:pt x="772" y="164"/>
                  </a:cubicBezTo>
                  <a:cubicBezTo>
                    <a:pt x="669" y="164"/>
                    <a:pt x="669" y="164"/>
                    <a:pt x="669" y="164"/>
                  </a:cubicBezTo>
                  <a:cubicBezTo>
                    <a:pt x="545" y="164"/>
                    <a:pt x="545" y="164"/>
                    <a:pt x="545" y="164"/>
                  </a:cubicBezTo>
                  <a:cubicBezTo>
                    <a:pt x="480" y="164"/>
                    <a:pt x="414" y="164"/>
                    <a:pt x="349" y="164"/>
                  </a:cubicBezTo>
                  <a:cubicBezTo>
                    <a:pt x="342" y="164"/>
                    <a:pt x="333" y="164"/>
                    <a:pt x="325" y="164"/>
                  </a:cubicBezTo>
                  <a:cubicBezTo>
                    <a:pt x="206" y="164"/>
                    <a:pt x="206" y="164"/>
                    <a:pt x="206" y="164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13" y="164"/>
                    <a:pt x="57" y="164"/>
                    <a:pt x="3" y="164"/>
                  </a:cubicBezTo>
                  <a:cubicBezTo>
                    <a:pt x="3" y="162"/>
                    <a:pt x="3" y="160"/>
                    <a:pt x="5" y="160"/>
                  </a:cubicBezTo>
                  <a:cubicBezTo>
                    <a:pt x="39" y="160"/>
                    <a:pt x="73" y="160"/>
                    <a:pt x="107" y="159"/>
                  </a:cubicBezTo>
                  <a:cubicBezTo>
                    <a:pt x="120" y="160"/>
                    <a:pt x="133" y="160"/>
                    <a:pt x="146" y="159"/>
                  </a:cubicBezTo>
                  <a:cubicBezTo>
                    <a:pt x="146" y="155"/>
                    <a:pt x="151" y="154"/>
                    <a:pt x="152" y="151"/>
                  </a:cubicBezTo>
                  <a:cubicBezTo>
                    <a:pt x="163" y="137"/>
                    <a:pt x="164" y="117"/>
                    <a:pt x="158" y="101"/>
                  </a:cubicBezTo>
                  <a:cubicBezTo>
                    <a:pt x="151" y="88"/>
                    <a:pt x="139" y="74"/>
                    <a:pt x="123" y="74"/>
                  </a:cubicBezTo>
                  <a:cubicBezTo>
                    <a:pt x="116" y="72"/>
                    <a:pt x="111" y="75"/>
                    <a:pt x="105" y="79"/>
                  </a:cubicBezTo>
                  <a:cubicBezTo>
                    <a:pt x="100" y="84"/>
                    <a:pt x="99" y="92"/>
                    <a:pt x="99" y="98"/>
                  </a:cubicBezTo>
                  <a:cubicBezTo>
                    <a:pt x="103" y="108"/>
                    <a:pt x="115" y="100"/>
                    <a:pt x="122" y="105"/>
                  </a:cubicBezTo>
                  <a:cubicBezTo>
                    <a:pt x="121" y="109"/>
                    <a:pt x="121" y="109"/>
                    <a:pt x="121" y="109"/>
                  </a:cubicBezTo>
                  <a:cubicBezTo>
                    <a:pt x="111" y="121"/>
                    <a:pt x="97" y="133"/>
                    <a:pt x="79" y="130"/>
                  </a:cubicBezTo>
                  <a:cubicBezTo>
                    <a:pt x="75" y="129"/>
                    <a:pt x="70" y="128"/>
                    <a:pt x="68" y="123"/>
                  </a:cubicBezTo>
                  <a:cubicBezTo>
                    <a:pt x="61" y="109"/>
                    <a:pt x="72" y="97"/>
                    <a:pt x="74" y="84"/>
                  </a:cubicBezTo>
                  <a:cubicBezTo>
                    <a:pt x="77" y="68"/>
                    <a:pt x="69" y="52"/>
                    <a:pt x="59" y="40"/>
                  </a:cubicBezTo>
                  <a:cubicBezTo>
                    <a:pt x="51" y="31"/>
                    <a:pt x="36" y="30"/>
                    <a:pt x="25" y="34"/>
                  </a:cubicBezTo>
                  <a:cubicBezTo>
                    <a:pt x="17" y="38"/>
                    <a:pt x="7" y="44"/>
                    <a:pt x="4" y="5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7" y="37"/>
                    <a:pt x="10" y="36"/>
                    <a:pt x="11" y="34"/>
                  </a:cubicBezTo>
                  <a:cubicBezTo>
                    <a:pt x="11" y="30"/>
                    <a:pt x="7" y="31"/>
                    <a:pt x="5" y="30"/>
                  </a:cubicBezTo>
                  <a:cubicBezTo>
                    <a:pt x="4" y="28"/>
                    <a:pt x="4" y="26"/>
                    <a:pt x="4" y="24"/>
                  </a:cubicBezTo>
                  <a:cubicBezTo>
                    <a:pt x="15" y="30"/>
                    <a:pt x="28" y="25"/>
                    <a:pt x="40" y="25"/>
                  </a:cubicBezTo>
                  <a:cubicBezTo>
                    <a:pt x="48" y="27"/>
                    <a:pt x="57" y="22"/>
                    <a:pt x="65" y="18"/>
                  </a:cubicBezTo>
                  <a:cubicBezTo>
                    <a:pt x="67" y="14"/>
                    <a:pt x="73" y="13"/>
                    <a:pt x="73" y="8"/>
                  </a:cubicBezTo>
                  <a:cubicBezTo>
                    <a:pt x="68" y="6"/>
                    <a:pt x="63" y="7"/>
                    <a:pt x="58" y="8"/>
                  </a:cubicBezTo>
                  <a:cubicBezTo>
                    <a:pt x="44" y="22"/>
                    <a:pt x="23" y="20"/>
                    <a:pt x="5" y="19"/>
                  </a:cubicBezTo>
                  <a:cubicBezTo>
                    <a:pt x="3" y="17"/>
                    <a:pt x="5" y="15"/>
                    <a:pt x="4" y="12"/>
                  </a:cubicBezTo>
                  <a:cubicBezTo>
                    <a:pt x="19" y="17"/>
                    <a:pt x="35" y="18"/>
                    <a:pt x="47" y="8"/>
                  </a:cubicBezTo>
                  <a:cubicBezTo>
                    <a:pt x="47" y="6"/>
                    <a:pt x="43" y="7"/>
                    <a:pt x="40" y="7"/>
                  </a:cubicBezTo>
                  <a:cubicBezTo>
                    <a:pt x="28" y="5"/>
                    <a:pt x="16" y="7"/>
                    <a:pt x="5" y="7"/>
                  </a:cubicBezTo>
                  <a:cubicBezTo>
                    <a:pt x="4" y="6"/>
                    <a:pt x="4" y="3"/>
                    <a:pt x="5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2" y="0"/>
                    <a:pt x="80" y="2"/>
                    <a:pt x="86" y="2"/>
                  </a:cubicBezTo>
                  <a:cubicBezTo>
                    <a:pt x="155" y="0"/>
                    <a:pt x="225" y="3"/>
                    <a:pt x="295" y="2"/>
                  </a:cubicBezTo>
                  <a:close/>
                  <a:moveTo>
                    <a:pt x="119" y="8"/>
                  </a:moveTo>
                  <a:cubicBezTo>
                    <a:pt x="115" y="7"/>
                    <a:pt x="111" y="7"/>
                    <a:pt x="106" y="8"/>
                  </a:cubicBezTo>
                  <a:cubicBezTo>
                    <a:pt x="96" y="20"/>
                    <a:pt x="82" y="33"/>
                    <a:pt x="67" y="39"/>
                  </a:cubicBezTo>
                  <a:cubicBezTo>
                    <a:pt x="69" y="42"/>
                    <a:pt x="70" y="46"/>
                    <a:pt x="74" y="47"/>
                  </a:cubicBezTo>
                  <a:cubicBezTo>
                    <a:pt x="84" y="43"/>
                    <a:pt x="92" y="35"/>
                    <a:pt x="101" y="29"/>
                  </a:cubicBezTo>
                  <a:cubicBezTo>
                    <a:pt x="109" y="23"/>
                    <a:pt x="115" y="16"/>
                    <a:pt x="119" y="8"/>
                  </a:cubicBezTo>
                  <a:close/>
                  <a:moveTo>
                    <a:pt x="334" y="8"/>
                  </a:moveTo>
                  <a:cubicBezTo>
                    <a:pt x="312" y="7"/>
                    <a:pt x="291" y="9"/>
                    <a:pt x="271" y="7"/>
                  </a:cubicBezTo>
                  <a:cubicBezTo>
                    <a:pt x="250" y="8"/>
                    <a:pt x="230" y="7"/>
                    <a:pt x="209" y="7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10" y="16"/>
                    <a:pt x="221" y="17"/>
                    <a:pt x="225" y="26"/>
                  </a:cubicBezTo>
                  <a:cubicBezTo>
                    <a:pt x="228" y="32"/>
                    <a:pt x="226" y="37"/>
                    <a:pt x="224" y="43"/>
                  </a:cubicBezTo>
                  <a:cubicBezTo>
                    <a:pt x="217" y="51"/>
                    <a:pt x="209" y="64"/>
                    <a:pt x="196" y="62"/>
                  </a:cubicBezTo>
                  <a:cubicBezTo>
                    <a:pt x="183" y="61"/>
                    <a:pt x="196" y="51"/>
                    <a:pt x="192" y="45"/>
                  </a:cubicBezTo>
                  <a:cubicBezTo>
                    <a:pt x="190" y="41"/>
                    <a:pt x="185" y="43"/>
                    <a:pt x="181" y="42"/>
                  </a:cubicBezTo>
                  <a:cubicBezTo>
                    <a:pt x="177" y="44"/>
                    <a:pt x="172" y="47"/>
                    <a:pt x="170" y="52"/>
                  </a:cubicBezTo>
                  <a:cubicBezTo>
                    <a:pt x="169" y="61"/>
                    <a:pt x="170" y="71"/>
                    <a:pt x="176" y="79"/>
                  </a:cubicBezTo>
                  <a:cubicBezTo>
                    <a:pt x="179" y="82"/>
                    <a:pt x="184" y="81"/>
                    <a:pt x="188" y="82"/>
                  </a:cubicBezTo>
                  <a:cubicBezTo>
                    <a:pt x="194" y="83"/>
                    <a:pt x="200" y="82"/>
                    <a:pt x="205" y="79"/>
                  </a:cubicBezTo>
                  <a:cubicBezTo>
                    <a:pt x="215" y="72"/>
                    <a:pt x="224" y="64"/>
                    <a:pt x="235" y="62"/>
                  </a:cubicBezTo>
                  <a:cubicBezTo>
                    <a:pt x="244" y="61"/>
                    <a:pt x="251" y="66"/>
                    <a:pt x="256" y="72"/>
                  </a:cubicBezTo>
                  <a:cubicBezTo>
                    <a:pt x="255" y="74"/>
                    <a:pt x="259" y="76"/>
                    <a:pt x="256" y="77"/>
                  </a:cubicBezTo>
                  <a:cubicBezTo>
                    <a:pt x="258" y="83"/>
                    <a:pt x="258" y="83"/>
                    <a:pt x="258" y="83"/>
                  </a:cubicBezTo>
                  <a:cubicBezTo>
                    <a:pt x="260" y="91"/>
                    <a:pt x="257" y="99"/>
                    <a:pt x="254" y="106"/>
                  </a:cubicBezTo>
                  <a:cubicBezTo>
                    <a:pt x="251" y="113"/>
                    <a:pt x="245" y="115"/>
                    <a:pt x="239" y="118"/>
                  </a:cubicBezTo>
                  <a:cubicBezTo>
                    <a:pt x="236" y="120"/>
                    <a:pt x="232" y="118"/>
                    <a:pt x="230" y="116"/>
                  </a:cubicBezTo>
                  <a:cubicBezTo>
                    <a:pt x="228" y="113"/>
                    <a:pt x="232" y="111"/>
                    <a:pt x="234" y="109"/>
                  </a:cubicBezTo>
                  <a:cubicBezTo>
                    <a:pt x="236" y="101"/>
                    <a:pt x="235" y="94"/>
                    <a:pt x="229" y="89"/>
                  </a:cubicBezTo>
                  <a:cubicBezTo>
                    <a:pt x="224" y="87"/>
                    <a:pt x="221" y="91"/>
                    <a:pt x="217" y="93"/>
                  </a:cubicBezTo>
                  <a:cubicBezTo>
                    <a:pt x="210" y="100"/>
                    <a:pt x="207" y="112"/>
                    <a:pt x="210" y="123"/>
                  </a:cubicBezTo>
                  <a:cubicBezTo>
                    <a:pt x="214" y="130"/>
                    <a:pt x="217" y="138"/>
                    <a:pt x="224" y="143"/>
                  </a:cubicBezTo>
                  <a:cubicBezTo>
                    <a:pt x="238" y="146"/>
                    <a:pt x="238" y="146"/>
                    <a:pt x="238" y="146"/>
                  </a:cubicBezTo>
                  <a:cubicBezTo>
                    <a:pt x="242" y="145"/>
                    <a:pt x="246" y="143"/>
                    <a:pt x="251" y="143"/>
                  </a:cubicBezTo>
                  <a:cubicBezTo>
                    <a:pt x="261" y="141"/>
                    <a:pt x="269" y="134"/>
                    <a:pt x="275" y="127"/>
                  </a:cubicBezTo>
                  <a:cubicBezTo>
                    <a:pt x="278" y="126"/>
                    <a:pt x="280" y="125"/>
                    <a:pt x="282" y="122"/>
                  </a:cubicBezTo>
                  <a:cubicBezTo>
                    <a:pt x="280" y="119"/>
                    <a:pt x="284" y="116"/>
                    <a:pt x="284" y="113"/>
                  </a:cubicBezTo>
                  <a:cubicBezTo>
                    <a:pt x="289" y="108"/>
                    <a:pt x="287" y="100"/>
                    <a:pt x="288" y="93"/>
                  </a:cubicBezTo>
                  <a:cubicBezTo>
                    <a:pt x="284" y="89"/>
                    <a:pt x="285" y="82"/>
                    <a:pt x="282" y="77"/>
                  </a:cubicBezTo>
                  <a:cubicBezTo>
                    <a:pt x="278" y="67"/>
                    <a:pt x="262" y="63"/>
                    <a:pt x="266" y="50"/>
                  </a:cubicBezTo>
                  <a:cubicBezTo>
                    <a:pt x="270" y="40"/>
                    <a:pt x="280" y="32"/>
                    <a:pt x="290" y="29"/>
                  </a:cubicBezTo>
                  <a:cubicBezTo>
                    <a:pt x="298" y="28"/>
                    <a:pt x="306" y="27"/>
                    <a:pt x="314" y="27"/>
                  </a:cubicBezTo>
                  <a:cubicBezTo>
                    <a:pt x="322" y="28"/>
                    <a:pt x="331" y="34"/>
                    <a:pt x="332" y="43"/>
                  </a:cubicBezTo>
                  <a:cubicBezTo>
                    <a:pt x="328" y="51"/>
                    <a:pt x="328" y="51"/>
                    <a:pt x="328" y="51"/>
                  </a:cubicBezTo>
                  <a:cubicBezTo>
                    <a:pt x="323" y="51"/>
                    <a:pt x="320" y="55"/>
                    <a:pt x="317" y="57"/>
                  </a:cubicBezTo>
                  <a:cubicBezTo>
                    <a:pt x="313" y="62"/>
                    <a:pt x="310" y="68"/>
                    <a:pt x="313" y="74"/>
                  </a:cubicBezTo>
                  <a:cubicBezTo>
                    <a:pt x="314" y="77"/>
                    <a:pt x="311" y="81"/>
                    <a:pt x="315" y="83"/>
                  </a:cubicBezTo>
                  <a:cubicBezTo>
                    <a:pt x="319" y="88"/>
                    <a:pt x="325" y="83"/>
                    <a:pt x="329" y="83"/>
                  </a:cubicBezTo>
                  <a:cubicBezTo>
                    <a:pt x="344" y="75"/>
                    <a:pt x="353" y="59"/>
                    <a:pt x="355" y="42"/>
                  </a:cubicBezTo>
                  <a:cubicBezTo>
                    <a:pt x="356" y="33"/>
                    <a:pt x="355" y="21"/>
                    <a:pt x="345" y="16"/>
                  </a:cubicBezTo>
                  <a:cubicBezTo>
                    <a:pt x="340" y="14"/>
                    <a:pt x="335" y="13"/>
                    <a:pt x="334" y="8"/>
                  </a:cubicBezTo>
                  <a:close/>
                  <a:moveTo>
                    <a:pt x="96" y="8"/>
                  </a:moveTo>
                  <a:cubicBezTo>
                    <a:pt x="93" y="6"/>
                    <a:pt x="87" y="8"/>
                    <a:pt x="84" y="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8" y="24"/>
                    <a:pt x="60" y="24"/>
                    <a:pt x="58" y="30"/>
                  </a:cubicBezTo>
                  <a:cubicBezTo>
                    <a:pt x="60" y="32"/>
                    <a:pt x="62" y="34"/>
                    <a:pt x="65" y="36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7" y="29"/>
                    <a:pt x="85" y="21"/>
                    <a:pt x="93" y="15"/>
                  </a:cubicBezTo>
                  <a:cubicBezTo>
                    <a:pt x="94" y="13"/>
                    <a:pt x="96" y="11"/>
                    <a:pt x="96" y="8"/>
                  </a:cubicBezTo>
                  <a:close/>
                  <a:moveTo>
                    <a:pt x="171" y="13"/>
                  </a:moveTo>
                  <a:cubicBezTo>
                    <a:pt x="172" y="8"/>
                    <a:pt x="172" y="8"/>
                    <a:pt x="172" y="8"/>
                  </a:cubicBezTo>
                  <a:cubicBezTo>
                    <a:pt x="164" y="8"/>
                    <a:pt x="152" y="7"/>
                    <a:pt x="143" y="8"/>
                  </a:cubicBezTo>
                  <a:cubicBezTo>
                    <a:pt x="142" y="16"/>
                    <a:pt x="139" y="22"/>
                    <a:pt x="135" y="28"/>
                  </a:cubicBezTo>
                  <a:cubicBezTo>
                    <a:pt x="123" y="44"/>
                    <a:pt x="106" y="61"/>
                    <a:pt x="89" y="69"/>
                  </a:cubicBezTo>
                  <a:cubicBezTo>
                    <a:pt x="86" y="71"/>
                    <a:pt x="83" y="69"/>
                    <a:pt x="81" y="73"/>
                  </a:cubicBezTo>
                  <a:cubicBezTo>
                    <a:pt x="82" y="79"/>
                    <a:pt x="80" y="86"/>
                    <a:pt x="81" y="92"/>
                  </a:cubicBezTo>
                  <a:cubicBezTo>
                    <a:pt x="94" y="93"/>
                    <a:pt x="92" y="78"/>
                    <a:pt x="102" y="73"/>
                  </a:cubicBezTo>
                  <a:cubicBezTo>
                    <a:pt x="111" y="67"/>
                    <a:pt x="122" y="65"/>
                    <a:pt x="132" y="67"/>
                  </a:cubicBezTo>
                  <a:cubicBezTo>
                    <a:pt x="153" y="55"/>
                    <a:pt x="159" y="32"/>
                    <a:pt x="171" y="13"/>
                  </a:cubicBezTo>
                  <a:close/>
                  <a:moveTo>
                    <a:pt x="193" y="8"/>
                  </a:moveTo>
                  <a:cubicBezTo>
                    <a:pt x="189" y="7"/>
                    <a:pt x="185" y="7"/>
                    <a:pt x="181" y="8"/>
                  </a:cubicBezTo>
                  <a:cubicBezTo>
                    <a:pt x="180" y="12"/>
                    <a:pt x="177" y="16"/>
                    <a:pt x="177" y="20"/>
                  </a:cubicBezTo>
                  <a:cubicBezTo>
                    <a:pt x="186" y="29"/>
                    <a:pt x="198" y="34"/>
                    <a:pt x="211" y="38"/>
                  </a:cubicBezTo>
                  <a:cubicBezTo>
                    <a:pt x="213" y="38"/>
                    <a:pt x="216" y="39"/>
                    <a:pt x="218" y="36"/>
                  </a:cubicBezTo>
                  <a:cubicBezTo>
                    <a:pt x="218" y="34"/>
                    <a:pt x="219" y="31"/>
                    <a:pt x="217" y="30"/>
                  </a:cubicBezTo>
                  <a:cubicBezTo>
                    <a:pt x="205" y="25"/>
                    <a:pt x="193" y="23"/>
                    <a:pt x="183" y="17"/>
                  </a:cubicBezTo>
                  <a:cubicBezTo>
                    <a:pt x="182" y="14"/>
                    <a:pt x="182" y="14"/>
                    <a:pt x="182" y="14"/>
                  </a:cubicBezTo>
                  <a:cubicBezTo>
                    <a:pt x="182" y="13"/>
                    <a:pt x="183" y="12"/>
                    <a:pt x="184" y="12"/>
                  </a:cubicBezTo>
                  <a:cubicBezTo>
                    <a:pt x="190" y="14"/>
                    <a:pt x="196" y="18"/>
                    <a:pt x="202" y="19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199" y="15"/>
                    <a:pt x="196" y="11"/>
                    <a:pt x="193" y="8"/>
                  </a:cubicBezTo>
                  <a:close/>
                  <a:moveTo>
                    <a:pt x="137" y="8"/>
                  </a:moveTo>
                  <a:cubicBezTo>
                    <a:pt x="126" y="3"/>
                    <a:pt x="123" y="18"/>
                    <a:pt x="115" y="22"/>
                  </a:cubicBezTo>
                  <a:cubicBezTo>
                    <a:pt x="103" y="35"/>
                    <a:pt x="91" y="44"/>
                    <a:pt x="77" y="53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64"/>
                    <a:pt x="98" y="57"/>
                    <a:pt x="106" y="51"/>
                  </a:cubicBezTo>
                  <a:cubicBezTo>
                    <a:pt x="108" y="49"/>
                    <a:pt x="109" y="47"/>
                    <a:pt x="112" y="46"/>
                  </a:cubicBezTo>
                  <a:cubicBezTo>
                    <a:pt x="121" y="34"/>
                    <a:pt x="136" y="24"/>
                    <a:pt x="137" y="8"/>
                  </a:cubicBezTo>
                  <a:close/>
                  <a:moveTo>
                    <a:pt x="465" y="13"/>
                  </a:moveTo>
                  <a:cubicBezTo>
                    <a:pt x="462" y="7"/>
                    <a:pt x="453" y="8"/>
                    <a:pt x="447" y="8"/>
                  </a:cubicBezTo>
                  <a:cubicBezTo>
                    <a:pt x="445" y="8"/>
                    <a:pt x="441" y="7"/>
                    <a:pt x="440" y="9"/>
                  </a:cubicBezTo>
                  <a:cubicBezTo>
                    <a:pt x="452" y="21"/>
                    <a:pt x="466" y="27"/>
                    <a:pt x="479" y="34"/>
                  </a:cubicBezTo>
                  <a:cubicBezTo>
                    <a:pt x="491" y="25"/>
                    <a:pt x="507" y="22"/>
                    <a:pt x="523" y="27"/>
                  </a:cubicBezTo>
                  <a:cubicBezTo>
                    <a:pt x="532" y="24"/>
                    <a:pt x="541" y="19"/>
                    <a:pt x="546" y="9"/>
                  </a:cubicBezTo>
                  <a:cubicBezTo>
                    <a:pt x="543" y="7"/>
                    <a:pt x="537" y="9"/>
                    <a:pt x="533" y="8"/>
                  </a:cubicBezTo>
                  <a:cubicBezTo>
                    <a:pt x="524" y="15"/>
                    <a:pt x="513" y="18"/>
                    <a:pt x="502" y="21"/>
                  </a:cubicBezTo>
                  <a:cubicBezTo>
                    <a:pt x="488" y="23"/>
                    <a:pt x="477" y="18"/>
                    <a:pt x="465" y="13"/>
                  </a:cubicBezTo>
                  <a:close/>
                  <a:moveTo>
                    <a:pt x="363" y="9"/>
                  </a:moveTo>
                  <a:cubicBezTo>
                    <a:pt x="359" y="9"/>
                    <a:pt x="353" y="6"/>
                    <a:pt x="350" y="9"/>
                  </a:cubicBezTo>
                  <a:cubicBezTo>
                    <a:pt x="355" y="16"/>
                    <a:pt x="362" y="22"/>
                    <a:pt x="363" y="31"/>
                  </a:cubicBezTo>
                  <a:cubicBezTo>
                    <a:pt x="365" y="37"/>
                    <a:pt x="361" y="44"/>
                    <a:pt x="361" y="51"/>
                  </a:cubicBezTo>
                  <a:cubicBezTo>
                    <a:pt x="361" y="54"/>
                    <a:pt x="365" y="56"/>
                    <a:pt x="367" y="57"/>
                  </a:cubicBezTo>
                  <a:cubicBezTo>
                    <a:pt x="380" y="82"/>
                    <a:pt x="408" y="95"/>
                    <a:pt x="432" y="106"/>
                  </a:cubicBezTo>
                  <a:cubicBezTo>
                    <a:pt x="446" y="99"/>
                    <a:pt x="446" y="99"/>
                    <a:pt x="446" y="99"/>
                  </a:cubicBezTo>
                  <a:cubicBezTo>
                    <a:pt x="458" y="97"/>
                    <a:pt x="458" y="97"/>
                    <a:pt x="458" y="97"/>
                  </a:cubicBezTo>
                  <a:cubicBezTo>
                    <a:pt x="472" y="95"/>
                    <a:pt x="484" y="105"/>
                    <a:pt x="496" y="96"/>
                  </a:cubicBezTo>
                  <a:cubicBezTo>
                    <a:pt x="501" y="93"/>
                    <a:pt x="507" y="89"/>
                    <a:pt x="506" y="84"/>
                  </a:cubicBezTo>
                  <a:cubicBezTo>
                    <a:pt x="487" y="88"/>
                    <a:pt x="467" y="86"/>
                    <a:pt x="449" y="78"/>
                  </a:cubicBezTo>
                  <a:cubicBezTo>
                    <a:pt x="440" y="75"/>
                    <a:pt x="431" y="71"/>
                    <a:pt x="422" y="65"/>
                  </a:cubicBezTo>
                  <a:cubicBezTo>
                    <a:pt x="413" y="56"/>
                    <a:pt x="399" y="49"/>
                    <a:pt x="390" y="39"/>
                  </a:cubicBezTo>
                  <a:cubicBezTo>
                    <a:pt x="386" y="33"/>
                    <a:pt x="380" y="26"/>
                    <a:pt x="373" y="21"/>
                  </a:cubicBezTo>
                  <a:cubicBezTo>
                    <a:pt x="370" y="17"/>
                    <a:pt x="367" y="13"/>
                    <a:pt x="363" y="9"/>
                  </a:cubicBezTo>
                  <a:close/>
                  <a:moveTo>
                    <a:pt x="383" y="8"/>
                  </a:moveTo>
                  <a:cubicBezTo>
                    <a:pt x="380" y="8"/>
                    <a:pt x="376" y="8"/>
                    <a:pt x="374" y="9"/>
                  </a:cubicBezTo>
                  <a:cubicBezTo>
                    <a:pt x="374" y="11"/>
                    <a:pt x="374" y="12"/>
                    <a:pt x="375" y="13"/>
                  </a:cubicBezTo>
                  <a:cubicBezTo>
                    <a:pt x="387" y="25"/>
                    <a:pt x="396" y="40"/>
                    <a:pt x="411" y="50"/>
                  </a:cubicBezTo>
                  <a:cubicBezTo>
                    <a:pt x="426" y="62"/>
                    <a:pt x="443" y="71"/>
                    <a:pt x="461" y="78"/>
                  </a:cubicBezTo>
                  <a:cubicBezTo>
                    <a:pt x="467" y="78"/>
                    <a:pt x="472" y="80"/>
                    <a:pt x="479" y="80"/>
                  </a:cubicBezTo>
                  <a:cubicBezTo>
                    <a:pt x="475" y="75"/>
                    <a:pt x="469" y="72"/>
                    <a:pt x="467" y="65"/>
                  </a:cubicBezTo>
                  <a:cubicBezTo>
                    <a:pt x="453" y="60"/>
                    <a:pt x="439" y="53"/>
                    <a:pt x="425" y="47"/>
                  </a:cubicBezTo>
                  <a:cubicBezTo>
                    <a:pt x="409" y="37"/>
                    <a:pt x="393" y="24"/>
                    <a:pt x="383" y="8"/>
                  </a:cubicBezTo>
                  <a:close/>
                  <a:moveTo>
                    <a:pt x="404" y="15"/>
                  </a:moveTo>
                  <a:cubicBezTo>
                    <a:pt x="401" y="13"/>
                    <a:pt x="401" y="8"/>
                    <a:pt x="397" y="8"/>
                  </a:cubicBezTo>
                  <a:cubicBezTo>
                    <a:pt x="395" y="9"/>
                    <a:pt x="391" y="8"/>
                    <a:pt x="392" y="10"/>
                  </a:cubicBezTo>
                  <a:cubicBezTo>
                    <a:pt x="396" y="15"/>
                    <a:pt x="400" y="22"/>
                    <a:pt x="405" y="26"/>
                  </a:cubicBezTo>
                  <a:cubicBezTo>
                    <a:pt x="422" y="41"/>
                    <a:pt x="443" y="49"/>
                    <a:pt x="464" y="58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66" y="55"/>
                    <a:pt x="467" y="53"/>
                    <a:pt x="465" y="51"/>
                  </a:cubicBezTo>
                  <a:cubicBezTo>
                    <a:pt x="443" y="43"/>
                    <a:pt x="422" y="32"/>
                    <a:pt x="404" y="15"/>
                  </a:cubicBezTo>
                  <a:close/>
                  <a:moveTo>
                    <a:pt x="517" y="9"/>
                  </a:moveTo>
                  <a:cubicBezTo>
                    <a:pt x="501" y="7"/>
                    <a:pt x="486" y="8"/>
                    <a:pt x="471" y="9"/>
                  </a:cubicBezTo>
                  <a:cubicBezTo>
                    <a:pt x="476" y="14"/>
                    <a:pt x="484" y="14"/>
                    <a:pt x="491" y="16"/>
                  </a:cubicBezTo>
                  <a:cubicBezTo>
                    <a:pt x="500" y="16"/>
                    <a:pt x="509" y="14"/>
                    <a:pt x="517" y="9"/>
                  </a:cubicBezTo>
                  <a:close/>
                  <a:moveTo>
                    <a:pt x="430" y="9"/>
                  </a:moveTo>
                  <a:cubicBezTo>
                    <a:pt x="423" y="9"/>
                    <a:pt x="415" y="7"/>
                    <a:pt x="409" y="10"/>
                  </a:cubicBezTo>
                  <a:cubicBezTo>
                    <a:pt x="415" y="20"/>
                    <a:pt x="427" y="27"/>
                    <a:pt x="438" y="33"/>
                  </a:cubicBezTo>
                  <a:cubicBezTo>
                    <a:pt x="448" y="37"/>
                    <a:pt x="457" y="46"/>
                    <a:pt x="469" y="45"/>
                  </a:cubicBezTo>
                  <a:cubicBezTo>
                    <a:pt x="470" y="42"/>
                    <a:pt x="475" y="40"/>
                    <a:pt x="474" y="37"/>
                  </a:cubicBezTo>
                  <a:cubicBezTo>
                    <a:pt x="458" y="32"/>
                    <a:pt x="444" y="20"/>
                    <a:pt x="430" y="9"/>
                  </a:cubicBezTo>
                  <a:close/>
                  <a:moveTo>
                    <a:pt x="802" y="9"/>
                  </a:moveTo>
                  <a:cubicBezTo>
                    <a:pt x="785" y="8"/>
                    <a:pt x="771" y="11"/>
                    <a:pt x="755" y="8"/>
                  </a:cubicBezTo>
                  <a:cubicBezTo>
                    <a:pt x="748" y="10"/>
                    <a:pt x="740" y="9"/>
                    <a:pt x="734" y="9"/>
                  </a:cubicBezTo>
                  <a:cubicBezTo>
                    <a:pt x="722" y="10"/>
                    <a:pt x="709" y="8"/>
                    <a:pt x="698" y="9"/>
                  </a:cubicBezTo>
                  <a:cubicBezTo>
                    <a:pt x="693" y="12"/>
                    <a:pt x="699" y="16"/>
                    <a:pt x="698" y="20"/>
                  </a:cubicBezTo>
                  <a:cubicBezTo>
                    <a:pt x="698" y="32"/>
                    <a:pt x="698" y="45"/>
                    <a:pt x="685" y="51"/>
                  </a:cubicBezTo>
                  <a:cubicBezTo>
                    <a:pt x="679" y="55"/>
                    <a:pt x="669" y="58"/>
                    <a:pt x="663" y="52"/>
                  </a:cubicBezTo>
                  <a:cubicBezTo>
                    <a:pt x="663" y="51"/>
                    <a:pt x="663" y="49"/>
                    <a:pt x="664" y="48"/>
                  </a:cubicBezTo>
                  <a:cubicBezTo>
                    <a:pt x="667" y="43"/>
                    <a:pt x="666" y="37"/>
                    <a:pt x="662" y="34"/>
                  </a:cubicBezTo>
                  <a:cubicBezTo>
                    <a:pt x="658" y="32"/>
                    <a:pt x="653" y="33"/>
                    <a:pt x="649" y="34"/>
                  </a:cubicBezTo>
                  <a:cubicBezTo>
                    <a:pt x="641" y="41"/>
                    <a:pt x="641" y="52"/>
                    <a:pt x="643" y="61"/>
                  </a:cubicBezTo>
                  <a:cubicBezTo>
                    <a:pt x="645" y="68"/>
                    <a:pt x="652" y="72"/>
                    <a:pt x="658" y="75"/>
                  </a:cubicBezTo>
                  <a:cubicBezTo>
                    <a:pt x="676" y="82"/>
                    <a:pt x="688" y="62"/>
                    <a:pt x="705" y="63"/>
                  </a:cubicBezTo>
                  <a:cubicBezTo>
                    <a:pt x="715" y="65"/>
                    <a:pt x="723" y="69"/>
                    <a:pt x="729" y="77"/>
                  </a:cubicBezTo>
                  <a:cubicBezTo>
                    <a:pt x="737" y="86"/>
                    <a:pt x="734" y="99"/>
                    <a:pt x="732" y="109"/>
                  </a:cubicBezTo>
                  <a:cubicBezTo>
                    <a:pt x="728" y="117"/>
                    <a:pt x="720" y="124"/>
                    <a:pt x="710" y="123"/>
                  </a:cubicBezTo>
                  <a:cubicBezTo>
                    <a:pt x="707" y="122"/>
                    <a:pt x="703" y="122"/>
                    <a:pt x="703" y="118"/>
                  </a:cubicBezTo>
                  <a:cubicBezTo>
                    <a:pt x="705" y="113"/>
                    <a:pt x="708" y="106"/>
                    <a:pt x="706" y="100"/>
                  </a:cubicBezTo>
                  <a:cubicBezTo>
                    <a:pt x="704" y="97"/>
                    <a:pt x="700" y="96"/>
                    <a:pt x="697" y="95"/>
                  </a:cubicBezTo>
                  <a:cubicBezTo>
                    <a:pt x="693" y="96"/>
                    <a:pt x="688" y="93"/>
                    <a:pt x="686" y="99"/>
                  </a:cubicBezTo>
                  <a:cubicBezTo>
                    <a:pt x="679" y="108"/>
                    <a:pt x="682" y="122"/>
                    <a:pt x="688" y="131"/>
                  </a:cubicBezTo>
                  <a:cubicBezTo>
                    <a:pt x="693" y="142"/>
                    <a:pt x="704" y="146"/>
                    <a:pt x="715" y="147"/>
                  </a:cubicBezTo>
                  <a:cubicBezTo>
                    <a:pt x="734" y="147"/>
                    <a:pt x="752" y="138"/>
                    <a:pt x="762" y="121"/>
                  </a:cubicBezTo>
                  <a:cubicBezTo>
                    <a:pt x="762" y="115"/>
                    <a:pt x="764" y="110"/>
                    <a:pt x="763" y="104"/>
                  </a:cubicBezTo>
                  <a:cubicBezTo>
                    <a:pt x="760" y="84"/>
                    <a:pt x="738" y="69"/>
                    <a:pt x="742" y="47"/>
                  </a:cubicBezTo>
                  <a:cubicBezTo>
                    <a:pt x="743" y="39"/>
                    <a:pt x="750" y="32"/>
                    <a:pt x="757" y="30"/>
                  </a:cubicBezTo>
                  <a:cubicBezTo>
                    <a:pt x="762" y="27"/>
                    <a:pt x="767" y="27"/>
                    <a:pt x="772" y="26"/>
                  </a:cubicBezTo>
                  <a:cubicBezTo>
                    <a:pt x="780" y="23"/>
                    <a:pt x="788" y="27"/>
                    <a:pt x="794" y="31"/>
                  </a:cubicBezTo>
                  <a:cubicBezTo>
                    <a:pt x="802" y="35"/>
                    <a:pt x="802" y="43"/>
                    <a:pt x="803" y="48"/>
                  </a:cubicBezTo>
                  <a:cubicBezTo>
                    <a:pt x="804" y="52"/>
                    <a:pt x="804" y="58"/>
                    <a:pt x="800" y="61"/>
                  </a:cubicBezTo>
                  <a:cubicBezTo>
                    <a:pt x="795" y="65"/>
                    <a:pt x="795" y="58"/>
                    <a:pt x="792" y="56"/>
                  </a:cubicBezTo>
                  <a:cubicBezTo>
                    <a:pt x="787" y="53"/>
                    <a:pt x="782" y="56"/>
                    <a:pt x="779" y="58"/>
                  </a:cubicBezTo>
                  <a:cubicBezTo>
                    <a:pt x="777" y="63"/>
                    <a:pt x="776" y="68"/>
                    <a:pt x="777" y="74"/>
                  </a:cubicBezTo>
                  <a:cubicBezTo>
                    <a:pt x="779" y="82"/>
                    <a:pt x="787" y="87"/>
                    <a:pt x="795" y="89"/>
                  </a:cubicBezTo>
                  <a:cubicBezTo>
                    <a:pt x="808" y="89"/>
                    <a:pt x="820" y="80"/>
                    <a:pt x="824" y="69"/>
                  </a:cubicBezTo>
                  <a:cubicBezTo>
                    <a:pt x="827" y="61"/>
                    <a:pt x="829" y="53"/>
                    <a:pt x="828" y="45"/>
                  </a:cubicBezTo>
                  <a:cubicBezTo>
                    <a:pt x="825" y="32"/>
                    <a:pt x="816" y="24"/>
                    <a:pt x="806" y="16"/>
                  </a:cubicBezTo>
                  <a:cubicBezTo>
                    <a:pt x="805" y="14"/>
                    <a:pt x="804" y="10"/>
                    <a:pt x="802" y="9"/>
                  </a:cubicBezTo>
                  <a:close/>
                  <a:moveTo>
                    <a:pt x="569" y="9"/>
                  </a:moveTo>
                  <a:cubicBezTo>
                    <a:pt x="565" y="8"/>
                    <a:pt x="559" y="8"/>
                    <a:pt x="555" y="9"/>
                  </a:cubicBezTo>
                  <a:cubicBezTo>
                    <a:pt x="548" y="17"/>
                    <a:pt x="540" y="25"/>
                    <a:pt x="532" y="31"/>
                  </a:cubicBezTo>
                  <a:cubicBezTo>
                    <a:pt x="532" y="33"/>
                    <a:pt x="533" y="35"/>
                    <a:pt x="536" y="34"/>
                  </a:cubicBezTo>
                  <a:cubicBezTo>
                    <a:pt x="558" y="22"/>
                    <a:pt x="558" y="22"/>
                    <a:pt x="558" y="22"/>
                  </a:cubicBezTo>
                  <a:cubicBezTo>
                    <a:pt x="562" y="19"/>
                    <a:pt x="568" y="15"/>
                    <a:pt x="569" y="9"/>
                  </a:cubicBezTo>
                  <a:close/>
                  <a:moveTo>
                    <a:pt x="591" y="9"/>
                  </a:moveTo>
                  <a:cubicBezTo>
                    <a:pt x="591" y="9"/>
                    <a:pt x="591" y="9"/>
                    <a:pt x="591" y="9"/>
                  </a:cubicBezTo>
                  <a:cubicBezTo>
                    <a:pt x="586" y="8"/>
                    <a:pt x="582" y="9"/>
                    <a:pt x="577" y="10"/>
                  </a:cubicBezTo>
                  <a:cubicBezTo>
                    <a:pt x="569" y="23"/>
                    <a:pt x="554" y="30"/>
                    <a:pt x="542" y="38"/>
                  </a:cubicBezTo>
                  <a:cubicBezTo>
                    <a:pt x="538" y="41"/>
                    <a:pt x="545" y="44"/>
                    <a:pt x="545" y="47"/>
                  </a:cubicBezTo>
                  <a:cubicBezTo>
                    <a:pt x="547" y="49"/>
                    <a:pt x="550" y="47"/>
                    <a:pt x="553" y="46"/>
                  </a:cubicBezTo>
                  <a:cubicBezTo>
                    <a:pt x="568" y="37"/>
                    <a:pt x="581" y="23"/>
                    <a:pt x="591" y="9"/>
                  </a:cubicBezTo>
                  <a:close/>
                  <a:moveTo>
                    <a:pt x="615" y="10"/>
                  </a:moveTo>
                  <a:cubicBezTo>
                    <a:pt x="610" y="8"/>
                    <a:pt x="603" y="9"/>
                    <a:pt x="598" y="10"/>
                  </a:cubicBezTo>
                  <a:cubicBezTo>
                    <a:pt x="597" y="15"/>
                    <a:pt x="592" y="17"/>
                    <a:pt x="591" y="21"/>
                  </a:cubicBezTo>
                  <a:cubicBezTo>
                    <a:pt x="577" y="33"/>
                    <a:pt x="565" y="48"/>
                    <a:pt x="548" y="55"/>
                  </a:cubicBezTo>
                  <a:cubicBezTo>
                    <a:pt x="547" y="58"/>
                    <a:pt x="546" y="63"/>
                    <a:pt x="549" y="66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76" y="51"/>
                    <a:pt x="590" y="41"/>
                    <a:pt x="602" y="29"/>
                  </a:cubicBezTo>
                  <a:cubicBezTo>
                    <a:pt x="604" y="27"/>
                    <a:pt x="605" y="22"/>
                    <a:pt x="608" y="24"/>
                  </a:cubicBezTo>
                  <a:cubicBezTo>
                    <a:pt x="609" y="19"/>
                    <a:pt x="614" y="16"/>
                    <a:pt x="615" y="10"/>
                  </a:cubicBezTo>
                  <a:close/>
                  <a:moveTo>
                    <a:pt x="669" y="11"/>
                  </a:moveTo>
                  <a:cubicBezTo>
                    <a:pt x="668" y="9"/>
                    <a:pt x="668" y="9"/>
                    <a:pt x="668" y="9"/>
                  </a:cubicBezTo>
                  <a:cubicBezTo>
                    <a:pt x="627" y="9"/>
                    <a:pt x="627" y="9"/>
                    <a:pt x="627" y="9"/>
                  </a:cubicBezTo>
                  <a:cubicBezTo>
                    <a:pt x="623" y="8"/>
                    <a:pt x="624" y="12"/>
                    <a:pt x="621" y="14"/>
                  </a:cubicBezTo>
                  <a:cubicBezTo>
                    <a:pt x="609" y="33"/>
                    <a:pt x="591" y="47"/>
                    <a:pt x="572" y="61"/>
                  </a:cubicBezTo>
                  <a:cubicBezTo>
                    <a:pt x="565" y="67"/>
                    <a:pt x="556" y="69"/>
                    <a:pt x="548" y="74"/>
                  </a:cubicBezTo>
                  <a:cubicBezTo>
                    <a:pt x="547" y="83"/>
                    <a:pt x="541" y="91"/>
                    <a:pt x="542" y="101"/>
                  </a:cubicBezTo>
                  <a:cubicBezTo>
                    <a:pt x="543" y="103"/>
                    <a:pt x="544" y="106"/>
                    <a:pt x="546" y="105"/>
                  </a:cubicBezTo>
                  <a:cubicBezTo>
                    <a:pt x="554" y="103"/>
                    <a:pt x="561" y="102"/>
                    <a:pt x="568" y="100"/>
                  </a:cubicBezTo>
                  <a:cubicBezTo>
                    <a:pt x="574" y="98"/>
                    <a:pt x="570" y="91"/>
                    <a:pt x="574" y="87"/>
                  </a:cubicBezTo>
                  <a:cubicBezTo>
                    <a:pt x="581" y="72"/>
                    <a:pt x="597" y="70"/>
                    <a:pt x="611" y="70"/>
                  </a:cubicBezTo>
                  <a:cubicBezTo>
                    <a:pt x="620" y="64"/>
                    <a:pt x="627" y="53"/>
                    <a:pt x="635" y="45"/>
                  </a:cubicBezTo>
                  <a:cubicBezTo>
                    <a:pt x="636" y="38"/>
                    <a:pt x="639" y="33"/>
                    <a:pt x="645" y="28"/>
                  </a:cubicBezTo>
                  <a:cubicBezTo>
                    <a:pt x="650" y="26"/>
                    <a:pt x="655" y="26"/>
                    <a:pt x="660" y="24"/>
                  </a:cubicBezTo>
                  <a:cubicBezTo>
                    <a:pt x="669" y="11"/>
                    <a:pt x="669" y="11"/>
                    <a:pt x="669" y="11"/>
                  </a:cubicBezTo>
                  <a:close/>
                  <a:moveTo>
                    <a:pt x="836" y="14"/>
                  </a:moveTo>
                  <a:cubicBezTo>
                    <a:pt x="833" y="7"/>
                    <a:pt x="824" y="11"/>
                    <a:pt x="818" y="9"/>
                  </a:cubicBezTo>
                  <a:cubicBezTo>
                    <a:pt x="816" y="10"/>
                    <a:pt x="813" y="9"/>
                    <a:pt x="813" y="12"/>
                  </a:cubicBezTo>
                  <a:cubicBezTo>
                    <a:pt x="823" y="23"/>
                    <a:pt x="838" y="34"/>
                    <a:pt x="835" y="52"/>
                  </a:cubicBezTo>
                  <a:cubicBezTo>
                    <a:pt x="844" y="65"/>
                    <a:pt x="855" y="75"/>
                    <a:pt x="867" y="84"/>
                  </a:cubicBezTo>
                  <a:cubicBezTo>
                    <a:pt x="878" y="89"/>
                    <a:pt x="888" y="98"/>
                    <a:pt x="900" y="101"/>
                  </a:cubicBezTo>
                  <a:cubicBezTo>
                    <a:pt x="909" y="95"/>
                    <a:pt x="919" y="92"/>
                    <a:pt x="930" y="93"/>
                  </a:cubicBezTo>
                  <a:cubicBezTo>
                    <a:pt x="939" y="95"/>
                    <a:pt x="947" y="100"/>
                    <a:pt x="956" y="99"/>
                  </a:cubicBezTo>
                  <a:cubicBezTo>
                    <a:pt x="963" y="96"/>
                    <a:pt x="972" y="93"/>
                    <a:pt x="975" y="86"/>
                  </a:cubicBezTo>
                  <a:cubicBezTo>
                    <a:pt x="961" y="87"/>
                    <a:pt x="948" y="86"/>
                    <a:pt x="934" y="84"/>
                  </a:cubicBezTo>
                  <a:cubicBezTo>
                    <a:pt x="930" y="83"/>
                    <a:pt x="927" y="80"/>
                    <a:pt x="923" y="80"/>
                  </a:cubicBezTo>
                  <a:cubicBezTo>
                    <a:pt x="913" y="75"/>
                    <a:pt x="902" y="71"/>
                    <a:pt x="892" y="65"/>
                  </a:cubicBezTo>
                  <a:cubicBezTo>
                    <a:pt x="878" y="54"/>
                    <a:pt x="862" y="45"/>
                    <a:pt x="849" y="32"/>
                  </a:cubicBezTo>
                  <a:cubicBezTo>
                    <a:pt x="846" y="26"/>
                    <a:pt x="840" y="20"/>
                    <a:pt x="836" y="14"/>
                  </a:cubicBezTo>
                  <a:close/>
                  <a:moveTo>
                    <a:pt x="858" y="10"/>
                  </a:moveTo>
                  <a:cubicBezTo>
                    <a:pt x="844" y="9"/>
                    <a:pt x="844" y="9"/>
                    <a:pt x="844" y="9"/>
                  </a:cubicBezTo>
                  <a:cubicBezTo>
                    <a:pt x="843" y="10"/>
                    <a:pt x="841" y="9"/>
                    <a:pt x="841" y="11"/>
                  </a:cubicBezTo>
                  <a:cubicBezTo>
                    <a:pt x="850" y="28"/>
                    <a:pt x="866" y="41"/>
                    <a:pt x="883" y="52"/>
                  </a:cubicBezTo>
                  <a:cubicBezTo>
                    <a:pt x="897" y="65"/>
                    <a:pt x="915" y="69"/>
                    <a:pt x="931" y="78"/>
                  </a:cubicBezTo>
                  <a:cubicBezTo>
                    <a:pt x="940" y="79"/>
                    <a:pt x="940" y="79"/>
                    <a:pt x="940" y="79"/>
                  </a:cubicBezTo>
                  <a:cubicBezTo>
                    <a:pt x="937" y="73"/>
                    <a:pt x="932" y="67"/>
                    <a:pt x="931" y="60"/>
                  </a:cubicBezTo>
                  <a:cubicBezTo>
                    <a:pt x="918" y="53"/>
                    <a:pt x="903" y="50"/>
                    <a:pt x="891" y="40"/>
                  </a:cubicBezTo>
                  <a:cubicBezTo>
                    <a:pt x="879" y="32"/>
                    <a:pt x="867" y="22"/>
                    <a:pt x="858" y="10"/>
                  </a:cubicBezTo>
                  <a:close/>
                  <a:moveTo>
                    <a:pt x="913" y="9"/>
                  </a:moveTo>
                  <a:cubicBezTo>
                    <a:pt x="903" y="9"/>
                    <a:pt x="903" y="9"/>
                    <a:pt x="903" y="9"/>
                  </a:cubicBezTo>
                  <a:cubicBezTo>
                    <a:pt x="899" y="10"/>
                    <a:pt x="896" y="8"/>
                    <a:pt x="892" y="10"/>
                  </a:cubicBezTo>
                  <a:cubicBezTo>
                    <a:pt x="897" y="21"/>
                    <a:pt x="910" y="23"/>
                    <a:pt x="918" y="32"/>
                  </a:cubicBezTo>
                  <a:cubicBezTo>
                    <a:pt x="926" y="33"/>
                    <a:pt x="937" y="44"/>
                    <a:pt x="943" y="34"/>
                  </a:cubicBezTo>
                  <a:cubicBezTo>
                    <a:pt x="944" y="33"/>
                    <a:pt x="945" y="31"/>
                    <a:pt x="944" y="30"/>
                  </a:cubicBezTo>
                  <a:cubicBezTo>
                    <a:pt x="933" y="25"/>
                    <a:pt x="922" y="20"/>
                    <a:pt x="913" y="9"/>
                  </a:cubicBezTo>
                  <a:close/>
                  <a:moveTo>
                    <a:pt x="881" y="10"/>
                  </a:moveTo>
                  <a:cubicBezTo>
                    <a:pt x="877" y="11"/>
                    <a:pt x="863" y="6"/>
                    <a:pt x="869" y="15"/>
                  </a:cubicBezTo>
                  <a:cubicBezTo>
                    <a:pt x="885" y="29"/>
                    <a:pt x="900" y="42"/>
                    <a:pt x="918" y="50"/>
                  </a:cubicBezTo>
                  <a:cubicBezTo>
                    <a:pt x="923" y="51"/>
                    <a:pt x="927" y="55"/>
                    <a:pt x="932" y="53"/>
                  </a:cubicBezTo>
                  <a:cubicBezTo>
                    <a:pt x="933" y="50"/>
                    <a:pt x="937" y="45"/>
                    <a:pt x="933" y="43"/>
                  </a:cubicBezTo>
                  <a:cubicBezTo>
                    <a:pt x="912" y="38"/>
                    <a:pt x="897" y="23"/>
                    <a:pt x="881" y="10"/>
                  </a:cubicBezTo>
                  <a:close/>
                  <a:moveTo>
                    <a:pt x="1011" y="9"/>
                  </a:moveTo>
                  <a:cubicBezTo>
                    <a:pt x="1000" y="10"/>
                    <a:pt x="988" y="10"/>
                    <a:pt x="977" y="9"/>
                  </a:cubicBezTo>
                  <a:cubicBezTo>
                    <a:pt x="960" y="10"/>
                    <a:pt x="941" y="9"/>
                    <a:pt x="925" y="10"/>
                  </a:cubicBezTo>
                  <a:cubicBezTo>
                    <a:pt x="925" y="11"/>
                    <a:pt x="925" y="11"/>
                    <a:pt x="925" y="11"/>
                  </a:cubicBezTo>
                  <a:cubicBezTo>
                    <a:pt x="931" y="19"/>
                    <a:pt x="941" y="23"/>
                    <a:pt x="951" y="26"/>
                  </a:cubicBezTo>
                  <a:cubicBezTo>
                    <a:pt x="959" y="29"/>
                    <a:pt x="964" y="19"/>
                    <a:pt x="973" y="22"/>
                  </a:cubicBezTo>
                  <a:cubicBezTo>
                    <a:pt x="978" y="21"/>
                    <a:pt x="982" y="22"/>
                    <a:pt x="987" y="23"/>
                  </a:cubicBezTo>
                  <a:cubicBezTo>
                    <a:pt x="994" y="20"/>
                    <a:pt x="1002" y="18"/>
                    <a:pt x="1009" y="15"/>
                  </a:cubicBezTo>
                  <a:cubicBezTo>
                    <a:pt x="1010" y="13"/>
                    <a:pt x="1013" y="12"/>
                    <a:pt x="1011" y="9"/>
                  </a:cubicBezTo>
                  <a:close/>
                  <a:moveTo>
                    <a:pt x="1044" y="12"/>
                  </a:moveTo>
                  <a:cubicBezTo>
                    <a:pt x="1044" y="10"/>
                    <a:pt x="1044" y="10"/>
                    <a:pt x="1044" y="10"/>
                  </a:cubicBezTo>
                  <a:cubicBezTo>
                    <a:pt x="1037" y="10"/>
                    <a:pt x="1030" y="9"/>
                    <a:pt x="1023" y="10"/>
                  </a:cubicBezTo>
                  <a:cubicBezTo>
                    <a:pt x="1016" y="16"/>
                    <a:pt x="1009" y="21"/>
                    <a:pt x="1002" y="25"/>
                  </a:cubicBezTo>
                  <a:cubicBezTo>
                    <a:pt x="1002" y="29"/>
                    <a:pt x="1006" y="33"/>
                    <a:pt x="1010" y="34"/>
                  </a:cubicBezTo>
                  <a:cubicBezTo>
                    <a:pt x="1023" y="30"/>
                    <a:pt x="1032" y="20"/>
                    <a:pt x="1044" y="12"/>
                  </a:cubicBezTo>
                  <a:close/>
                  <a:moveTo>
                    <a:pt x="1118" y="9"/>
                  </a:moveTo>
                  <a:cubicBezTo>
                    <a:pt x="1112" y="10"/>
                    <a:pt x="1112" y="10"/>
                    <a:pt x="1112" y="10"/>
                  </a:cubicBezTo>
                  <a:cubicBezTo>
                    <a:pt x="1105" y="10"/>
                    <a:pt x="1098" y="10"/>
                    <a:pt x="1092" y="10"/>
                  </a:cubicBezTo>
                  <a:cubicBezTo>
                    <a:pt x="1087" y="10"/>
                    <a:pt x="1091" y="16"/>
                    <a:pt x="1088" y="18"/>
                  </a:cubicBezTo>
                  <a:cubicBezTo>
                    <a:pt x="1076" y="34"/>
                    <a:pt x="1063" y="52"/>
                    <a:pt x="1046" y="64"/>
                  </a:cubicBezTo>
                  <a:cubicBezTo>
                    <a:pt x="1036" y="72"/>
                    <a:pt x="1025" y="74"/>
                    <a:pt x="1014" y="80"/>
                  </a:cubicBezTo>
                  <a:cubicBezTo>
                    <a:pt x="1013" y="88"/>
                    <a:pt x="1005" y="95"/>
                    <a:pt x="1007" y="103"/>
                  </a:cubicBezTo>
                  <a:cubicBezTo>
                    <a:pt x="1011" y="104"/>
                    <a:pt x="1013" y="101"/>
                    <a:pt x="1017" y="100"/>
                  </a:cubicBezTo>
                  <a:cubicBezTo>
                    <a:pt x="1021" y="100"/>
                    <a:pt x="1024" y="99"/>
                    <a:pt x="1026" y="95"/>
                  </a:cubicBezTo>
                  <a:cubicBezTo>
                    <a:pt x="1025" y="86"/>
                    <a:pt x="1032" y="80"/>
                    <a:pt x="1038" y="75"/>
                  </a:cubicBezTo>
                  <a:cubicBezTo>
                    <a:pt x="1048" y="67"/>
                    <a:pt x="1063" y="70"/>
                    <a:pt x="1074" y="74"/>
                  </a:cubicBezTo>
                  <a:cubicBezTo>
                    <a:pt x="1078" y="70"/>
                    <a:pt x="1085" y="68"/>
                    <a:pt x="1089" y="61"/>
                  </a:cubicBezTo>
                  <a:cubicBezTo>
                    <a:pt x="1100" y="47"/>
                    <a:pt x="1111" y="31"/>
                    <a:pt x="1119" y="15"/>
                  </a:cubicBezTo>
                  <a:cubicBezTo>
                    <a:pt x="1119" y="14"/>
                    <a:pt x="1121" y="10"/>
                    <a:pt x="1118" y="9"/>
                  </a:cubicBezTo>
                  <a:close/>
                  <a:moveTo>
                    <a:pt x="687" y="15"/>
                  </a:moveTo>
                  <a:cubicBezTo>
                    <a:pt x="685" y="13"/>
                    <a:pt x="684" y="9"/>
                    <a:pt x="681" y="9"/>
                  </a:cubicBezTo>
                  <a:cubicBezTo>
                    <a:pt x="678" y="10"/>
                    <a:pt x="677" y="12"/>
                    <a:pt x="677" y="14"/>
                  </a:cubicBezTo>
                  <a:cubicBezTo>
                    <a:pt x="678" y="17"/>
                    <a:pt x="681" y="18"/>
                    <a:pt x="684" y="18"/>
                  </a:cubicBezTo>
                  <a:cubicBezTo>
                    <a:pt x="686" y="19"/>
                    <a:pt x="688" y="17"/>
                    <a:pt x="687" y="15"/>
                  </a:cubicBezTo>
                  <a:close/>
                  <a:moveTo>
                    <a:pt x="1269" y="11"/>
                  </a:moveTo>
                  <a:cubicBezTo>
                    <a:pt x="1246" y="10"/>
                    <a:pt x="1219" y="10"/>
                    <a:pt x="1197" y="10"/>
                  </a:cubicBezTo>
                  <a:cubicBezTo>
                    <a:pt x="1174" y="10"/>
                    <a:pt x="1174" y="10"/>
                    <a:pt x="1174" y="10"/>
                  </a:cubicBezTo>
                  <a:cubicBezTo>
                    <a:pt x="1171" y="12"/>
                    <a:pt x="1165" y="7"/>
                    <a:pt x="1165" y="12"/>
                  </a:cubicBezTo>
                  <a:cubicBezTo>
                    <a:pt x="1172" y="20"/>
                    <a:pt x="1174" y="30"/>
                    <a:pt x="1174" y="41"/>
                  </a:cubicBezTo>
                  <a:cubicBezTo>
                    <a:pt x="1171" y="49"/>
                    <a:pt x="1166" y="61"/>
                    <a:pt x="1155" y="63"/>
                  </a:cubicBezTo>
                  <a:cubicBezTo>
                    <a:pt x="1151" y="64"/>
                    <a:pt x="1146" y="63"/>
                    <a:pt x="1142" y="60"/>
                  </a:cubicBezTo>
                  <a:cubicBezTo>
                    <a:pt x="1137" y="56"/>
                    <a:pt x="1143" y="51"/>
                    <a:pt x="1143" y="47"/>
                  </a:cubicBezTo>
                  <a:cubicBezTo>
                    <a:pt x="1143" y="42"/>
                    <a:pt x="1140" y="37"/>
                    <a:pt x="1136" y="35"/>
                  </a:cubicBezTo>
                  <a:cubicBezTo>
                    <a:pt x="1130" y="34"/>
                    <a:pt x="1125" y="38"/>
                    <a:pt x="1122" y="43"/>
                  </a:cubicBezTo>
                  <a:cubicBezTo>
                    <a:pt x="1120" y="52"/>
                    <a:pt x="1121" y="62"/>
                    <a:pt x="1128" y="69"/>
                  </a:cubicBezTo>
                  <a:cubicBezTo>
                    <a:pt x="1139" y="82"/>
                    <a:pt x="1157" y="73"/>
                    <a:pt x="1170" y="69"/>
                  </a:cubicBezTo>
                  <a:cubicBezTo>
                    <a:pt x="1174" y="66"/>
                    <a:pt x="1178" y="65"/>
                    <a:pt x="1184" y="65"/>
                  </a:cubicBezTo>
                  <a:cubicBezTo>
                    <a:pt x="1188" y="67"/>
                    <a:pt x="1194" y="69"/>
                    <a:pt x="1196" y="74"/>
                  </a:cubicBezTo>
                  <a:cubicBezTo>
                    <a:pt x="1200" y="88"/>
                    <a:pt x="1201" y="102"/>
                    <a:pt x="1196" y="115"/>
                  </a:cubicBezTo>
                  <a:cubicBezTo>
                    <a:pt x="1192" y="120"/>
                    <a:pt x="1190" y="126"/>
                    <a:pt x="1182" y="125"/>
                  </a:cubicBezTo>
                  <a:cubicBezTo>
                    <a:pt x="1173" y="122"/>
                    <a:pt x="1177" y="113"/>
                    <a:pt x="1178" y="107"/>
                  </a:cubicBezTo>
                  <a:cubicBezTo>
                    <a:pt x="1176" y="103"/>
                    <a:pt x="1176" y="97"/>
                    <a:pt x="1172" y="95"/>
                  </a:cubicBezTo>
                  <a:cubicBezTo>
                    <a:pt x="1168" y="96"/>
                    <a:pt x="1165" y="96"/>
                    <a:pt x="1162" y="98"/>
                  </a:cubicBezTo>
                  <a:cubicBezTo>
                    <a:pt x="1158" y="104"/>
                    <a:pt x="1159" y="111"/>
                    <a:pt x="1158" y="117"/>
                  </a:cubicBezTo>
                  <a:cubicBezTo>
                    <a:pt x="1156" y="130"/>
                    <a:pt x="1170" y="136"/>
                    <a:pt x="1178" y="141"/>
                  </a:cubicBezTo>
                  <a:cubicBezTo>
                    <a:pt x="1193" y="142"/>
                    <a:pt x="1193" y="142"/>
                    <a:pt x="1193" y="142"/>
                  </a:cubicBezTo>
                  <a:cubicBezTo>
                    <a:pt x="1206" y="140"/>
                    <a:pt x="1217" y="130"/>
                    <a:pt x="1223" y="118"/>
                  </a:cubicBezTo>
                  <a:cubicBezTo>
                    <a:pt x="1224" y="111"/>
                    <a:pt x="1225" y="101"/>
                    <a:pt x="1218" y="96"/>
                  </a:cubicBezTo>
                  <a:cubicBezTo>
                    <a:pt x="1216" y="94"/>
                    <a:pt x="1219" y="93"/>
                    <a:pt x="1220" y="91"/>
                  </a:cubicBezTo>
                  <a:cubicBezTo>
                    <a:pt x="1218" y="84"/>
                    <a:pt x="1214" y="78"/>
                    <a:pt x="1212" y="73"/>
                  </a:cubicBezTo>
                  <a:cubicBezTo>
                    <a:pt x="1212" y="69"/>
                    <a:pt x="1206" y="70"/>
                    <a:pt x="1209" y="67"/>
                  </a:cubicBezTo>
                  <a:cubicBezTo>
                    <a:pt x="1207" y="58"/>
                    <a:pt x="1208" y="47"/>
                    <a:pt x="1213" y="39"/>
                  </a:cubicBezTo>
                  <a:cubicBezTo>
                    <a:pt x="1220" y="26"/>
                    <a:pt x="1234" y="26"/>
                    <a:pt x="1247" y="25"/>
                  </a:cubicBezTo>
                  <a:cubicBezTo>
                    <a:pt x="1259" y="23"/>
                    <a:pt x="1269" y="32"/>
                    <a:pt x="1275" y="41"/>
                  </a:cubicBezTo>
                  <a:cubicBezTo>
                    <a:pt x="1275" y="47"/>
                    <a:pt x="1280" y="55"/>
                    <a:pt x="1272" y="60"/>
                  </a:cubicBezTo>
                  <a:cubicBezTo>
                    <a:pt x="1268" y="65"/>
                    <a:pt x="1265" y="58"/>
                    <a:pt x="1261" y="61"/>
                  </a:cubicBezTo>
                  <a:cubicBezTo>
                    <a:pt x="1256" y="63"/>
                    <a:pt x="1255" y="68"/>
                    <a:pt x="1255" y="72"/>
                  </a:cubicBezTo>
                  <a:cubicBezTo>
                    <a:pt x="1257" y="77"/>
                    <a:pt x="1260" y="80"/>
                    <a:pt x="1264" y="84"/>
                  </a:cubicBezTo>
                  <a:cubicBezTo>
                    <a:pt x="1268" y="88"/>
                    <a:pt x="1276" y="87"/>
                    <a:pt x="1281" y="86"/>
                  </a:cubicBezTo>
                  <a:cubicBezTo>
                    <a:pt x="1294" y="75"/>
                    <a:pt x="1294" y="75"/>
                    <a:pt x="1294" y="75"/>
                  </a:cubicBezTo>
                  <a:cubicBezTo>
                    <a:pt x="1300" y="64"/>
                    <a:pt x="1307" y="47"/>
                    <a:pt x="1297" y="35"/>
                  </a:cubicBezTo>
                  <a:cubicBezTo>
                    <a:pt x="1287" y="27"/>
                    <a:pt x="1277" y="21"/>
                    <a:pt x="1269" y="11"/>
                  </a:cubicBezTo>
                  <a:close/>
                  <a:moveTo>
                    <a:pt x="1066" y="12"/>
                  </a:moveTo>
                  <a:cubicBezTo>
                    <a:pt x="1066" y="10"/>
                    <a:pt x="1066" y="10"/>
                    <a:pt x="1066" y="10"/>
                  </a:cubicBezTo>
                  <a:cubicBezTo>
                    <a:pt x="1062" y="9"/>
                    <a:pt x="1058" y="10"/>
                    <a:pt x="1054" y="10"/>
                  </a:cubicBezTo>
                  <a:cubicBezTo>
                    <a:pt x="1050" y="9"/>
                    <a:pt x="1050" y="13"/>
                    <a:pt x="1049" y="15"/>
                  </a:cubicBezTo>
                  <a:cubicBezTo>
                    <a:pt x="1025" y="33"/>
                    <a:pt x="1025" y="33"/>
                    <a:pt x="1025" y="33"/>
                  </a:cubicBezTo>
                  <a:cubicBezTo>
                    <a:pt x="1022" y="37"/>
                    <a:pt x="1015" y="36"/>
                    <a:pt x="1014" y="42"/>
                  </a:cubicBezTo>
                  <a:cubicBezTo>
                    <a:pt x="1015" y="44"/>
                    <a:pt x="1015" y="47"/>
                    <a:pt x="1017" y="47"/>
                  </a:cubicBezTo>
                  <a:cubicBezTo>
                    <a:pt x="1019" y="47"/>
                    <a:pt x="1022" y="45"/>
                    <a:pt x="1020" y="42"/>
                  </a:cubicBezTo>
                  <a:cubicBezTo>
                    <a:pt x="1028" y="41"/>
                    <a:pt x="1035" y="37"/>
                    <a:pt x="1041" y="32"/>
                  </a:cubicBezTo>
                  <a:cubicBezTo>
                    <a:pt x="1050" y="27"/>
                    <a:pt x="1058" y="21"/>
                    <a:pt x="1066" y="12"/>
                  </a:cubicBezTo>
                  <a:close/>
                  <a:moveTo>
                    <a:pt x="1084" y="11"/>
                  </a:moveTo>
                  <a:cubicBezTo>
                    <a:pt x="1080" y="10"/>
                    <a:pt x="1072" y="8"/>
                    <a:pt x="1072" y="14"/>
                  </a:cubicBezTo>
                  <a:cubicBezTo>
                    <a:pt x="1063" y="20"/>
                    <a:pt x="1059" y="31"/>
                    <a:pt x="1048" y="34"/>
                  </a:cubicBezTo>
                  <a:cubicBezTo>
                    <a:pt x="1040" y="43"/>
                    <a:pt x="1027" y="47"/>
                    <a:pt x="1017" y="54"/>
                  </a:cubicBezTo>
                  <a:cubicBezTo>
                    <a:pt x="1017" y="59"/>
                    <a:pt x="1015" y="65"/>
                    <a:pt x="1017" y="71"/>
                  </a:cubicBezTo>
                  <a:cubicBezTo>
                    <a:pt x="1043" y="66"/>
                    <a:pt x="1061" y="43"/>
                    <a:pt x="1076" y="23"/>
                  </a:cubicBezTo>
                  <a:cubicBezTo>
                    <a:pt x="1080" y="20"/>
                    <a:pt x="1084" y="16"/>
                    <a:pt x="1084" y="11"/>
                  </a:cubicBezTo>
                  <a:close/>
                  <a:moveTo>
                    <a:pt x="1151" y="10"/>
                  </a:moveTo>
                  <a:cubicBezTo>
                    <a:pt x="1147" y="10"/>
                    <a:pt x="1140" y="9"/>
                    <a:pt x="1137" y="11"/>
                  </a:cubicBezTo>
                  <a:cubicBezTo>
                    <a:pt x="1140" y="15"/>
                    <a:pt x="1144" y="15"/>
                    <a:pt x="1147" y="17"/>
                  </a:cubicBezTo>
                  <a:cubicBezTo>
                    <a:pt x="1151" y="17"/>
                    <a:pt x="1155" y="23"/>
                    <a:pt x="1160" y="19"/>
                  </a:cubicBezTo>
                  <a:cubicBezTo>
                    <a:pt x="1158" y="15"/>
                    <a:pt x="1154" y="12"/>
                    <a:pt x="1151" y="10"/>
                  </a:cubicBezTo>
                  <a:close/>
                  <a:moveTo>
                    <a:pt x="1314" y="11"/>
                  </a:moveTo>
                  <a:cubicBezTo>
                    <a:pt x="1283" y="10"/>
                    <a:pt x="1283" y="10"/>
                    <a:pt x="1283" y="10"/>
                  </a:cubicBezTo>
                  <a:cubicBezTo>
                    <a:pt x="1281" y="12"/>
                    <a:pt x="1281" y="12"/>
                    <a:pt x="1281" y="12"/>
                  </a:cubicBezTo>
                  <a:cubicBezTo>
                    <a:pt x="1285" y="20"/>
                    <a:pt x="1294" y="23"/>
                    <a:pt x="1300" y="28"/>
                  </a:cubicBezTo>
                  <a:cubicBezTo>
                    <a:pt x="1308" y="36"/>
                    <a:pt x="1312" y="47"/>
                    <a:pt x="1309" y="57"/>
                  </a:cubicBezTo>
                  <a:cubicBezTo>
                    <a:pt x="1311" y="59"/>
                    <a:pt x="1311" y="59"/>
                    <a:pt x="1311" y="59"/>
                  </a:cubicBezTo>
                  <a:cubicBezTo>
                    <a:pt x="1315" y="71"/>
                    <a:pt x="1328" y="79"/>
                    <a:pt x="1336" y="88"/>
                  </a:cubicBezTo>
                  <a:cubicBezTo>
                    <a:pt x="1348" y="95"/>
                    <a:pt x="1359" y="103"/>
                    <a:pt x="1373" y="106"/>
                  </a:cubicBezTo>
                  <a:cubicBezTo>
                    <a:pt x="1383" y="99"/>
                    <a:pt x="1383" y="99"/>
                    <a:pt x="1383" y="99"/>
                  </a:cubicBezTo>
                  <a:cubicBezTo>
                    <a:pt x="1401" y="91"/>
                    <a:pt x="1420" y="103"/>
                    <a:pt x="1438" y="96"/>
                  </a:cubicBezTo>
                  <a:cubicBezTo>
                    <a:pt x="1442" y="94"/>
                    <a:pt x="1448" y="91"/>
                    <a:pt x="1449" y="87"/>
                  </a:cubicBezTo>
                  <a:cubicBezTo>
                    <a:pt x="1440" y="88"/>
                    <a:pt x="1431" y="87"/>
                    <a:pt x="1423" y="90"/>
                  </a:cubicBezTo>
                  <a:cubicBezTo>
                    <a:pt x="1417" y="88"/>
                    <a:pt x="1411" y="87"/>
                    <a:pt x="1407" y="82"/>
                  </a:cubicBezTo>
                  <a:cubicBezTo>
                    <a:pt x="1390" y="78"/>
                    <a:pt x="1377" y="69"/>
                    <a:pt x="1363" y="59"/>
                  </a:cubicBezTo>
                  <a:cubicBezTo>
                    <a:pt x="1345" y="45"/>
                    <a:pt x="1324" y="32"/>
                    <a:pt x="1314" y="11"/>
                  </a:cubicBezTo>
                  <a:close/>
                  <a:moveTo>
                    <a:pt x="1342" y="11"/>
                  </a:moveTo>
                  <a:cubicBezTo>
                    <a:pt x="1336" y="10"/>
                    <a:pt x="1328" y="11"/>
                    <a:pt x="1321" y="12"/>
                  </a:cubicBezTo>
                  <a:cubicBezTo>
                    <a:pt x="1321" y="13"/>
                    <a:pt x="1322" y="14"/>
                    <a:pt x="1322" y="15"/>
                  </a:cubicBezTo>
                  <a:cubicBezTo>
                    <a:pt x="1333" y="29"/>
                    <a:pt x="1347" y="41"/>
                    <a:pt x="1362" y="52"/>
                  </a:cubicBezTo>
                  <a:cubicBezTo>
                    <a:pt x="1375" y="61"/>
                    <a:pt x="1387" y="71"/>
                    <a:pt x="1402" y="74"/>
                  </a:cubicBezTo>
                  <a:cubicBezTo>
                    <a:pt x="1402" y="60"/>
                    <a:pt x="1402" y="60"/>
                    <a:pt x="1402" y="60"/>
                  </a:cubicBezTo>
                  <a:cubicBezTo>
                    <a:pt x="1377" y="52"/>
                    <a:pt x="1358" y="32"/>
                    <a:pt x="1342" y="11"/>
                  </a:cubicBezTo>
                  <a:close/>
                  <a:moveTo>
                    <a:pt x="1460" y="12"/>
                  </a:moveTo>
                  <a:cubicBezTo>
                    <a:pt x="1457" y="11"/>
                    <a:pt x="1453" y="11"/>
                    <a:pt x="1450" y="10"/>
                  </a:cubicBezTo>
                  <a:cubicBezTo>
                    <a:pt x="1436" y="12"/>
                    <a:pt x="1422" y="10"/>
                    <a:pt x="1408" y="12"/>
                  </a:cubicBezTo>
                  <a:cubicBezTo>
                    <a:pt x="1408" y="13"/>
                    <a:pt x="1408" y="13"/>
                    <a:pt x="1408" y="13"/>
                  </a:cubicBezTo>
                  <a:cubicBezTo>
                    <a:pt x="1413" y="17"/>
                    <a:pt x="1418" y="20"/>
                    <a:pt x="1424" y="21"/>
                  </a:cubicBezTo>
                  <a:cubicBezTo>
                    <a:pt x="1437" y="22"/>
                    <a:pt x="1452" y="22"/>
                    <a:pt x="1460" y="12"/>
                  </a:cubicBezTo>
                  <a:close/>
                  <a:moveTo>
                    <a:pt x="1739" y="12"/>
                  </a:moveTo>
                  <a:cubicBezTo>
                    <a:pt x="1717" y="12"/>
                    <a:pt x="1717" y="12"/>
                    <a:pt x="1717" y="12"/>
                  </a:cubicBezTo>
                  <a:cubicBezTo>
                    <a:pt x="1680" y="12"/>
                    <a:pt x="1642" y="10"/>
                    <a:pt x="1606" y="12"/>
                  </a:cubicBezTo>
                  <a:cubicBezTo>
                    <a:pt x="1604" y="13"/>
                    <a:pt x="1606" y="15"/>
                    <a:pt x="1606" y="17"/>
                  </a:cubicBezTo>
                  <a:cubicBezTo>
                    <a:pt x="1609" y="26"/>
                    <a:pt x="1619" y="30"/>
                    <a:pt x="1626" y="36"/>
                  </a:cubicBezTo>
                  <a:cubicBezTo>
                    <a:pt x="1629" y="44"/>
                    <a:pt x="1624" y="50"/>
                    <a:pt x="1619" y="56"/>
                  </a:cubicBezTo>
                  <a:cubicBezTo>
                    <a:pt x="1612" y="62"/>
                    <a:pt x="1600" y="64"/>
                    <a:pt x="1591" y="60"/>
                  </a:cubicBezTo>
                  <a:cubicBezTo>
                    <a:pt x="1584" y="55"/>
                    <a:pt x="1593" y="47"/>
                    <a:pt x="1587" y="42"/>
                  </a:cubicBezTo>
                  <a:cubicBezTo>
                    <a:pt x="1585" y="41"/>
                    <a:pt x="1582" y="41"/>
                    <a:pt x="1580" y="43"/>
                  </a:cubicBezTo>
                  <a:cubicBezTo>
                    <a:pt x="1574" y="47"/>
                    <a:pt x="1571" y="53"/>
                    <a:pt x="1571" y="61"/>
                  </a:cubicBezTo>
                  <a:cubicBezTo>
                    <a:pt x="1574" y="66"/>
                    <a:pt x="1575" y="73"/>
                    <a:pt x="1581" y="75"/>
                  </a:cubicBezTo>
                  <a:cubicBezTo>
                    <a:pt x="1603" y="88"/>
                    <a:pt x="1621" y="65"/>
                    <a:pt x="1642" y="66"/>
                  </a:cubicBezTo>
                  <a:cubicBezTo>
                    <a:pt x="1651" y="66"/>
                    <a:pt x="1660" y="71"/>
                    <a:pt x="1662" y="80"/>
                  </a:cubicBezTo>
                  <a:cubicBezTo>
                    <a:pt x="1668" y="92"/>
                    <a:pt x="1665" y="108"/>
                    <a:pt x="1659" y="118"/>
                  </a:cubicBezTo>
                  <a:cubicBezTo>
                    <a:pt x="1655" y="123"/>
                    <a:pt x="1650" y="126"/>
                    <a:pt x="1644" y="125"/>
                  </a:cubicBezTo>
                  <a:cubicBezTo>
                    <a:pt x="1634" y="120"/>
                    <a:pt x="1650" y="113"/>
                    <a:pt x="1642" y="106"/>
                  </a:cubicBezTo>
                  <a:cubicBezTo>
                    <a:pt x="1640" y="104"/>
                    <a:pt x="1638" y="102"/>
                    <a:pt x="1635" y="103"/>
                  </a:cubicBezTo>
                  <a:cubicBezTo>
                    <a:pt x="1630" y="102"/>
                    <a:pt x="1626" y="106"/>
                    <a:pt x="1623" y="110"/>
                  </a:cubicBezTo>
                  <a:cubicBezTo>
                    <a:pt x="1621" y="118"/>
                    <a:pt x="1623" y="126"/>
                    <a:pt x="1626" y="134"/>
                  </a:cubicBezTo>
                  <a:cubicBezTo>
                    <a:pt x="1633" y="143"/>
                    <a:pt x="1644" y="148"/>
                    <a:pt x="1656" y="148"/>
                  </a:cubicBezTo>
                  <a:cubicBezTo>
                    <a:pt x="1671" y="147"/>
                    <a:pt x="1683" y="136"/>
                    <a:pt x="1690" y="123"/>
                  </a:cubicBezTo>
                  <a:cubicBezTo>
                    <a:pt x="1695" y="112"/>
                    <a:pt x="1691" y="97"/>
                    <a:pt x="1686" y="87"/>
                  </a:cubicBezTo>
                  <a:cubicBezTo>
                    <a:pt x="1682" y="78"/>
                    <a:pt x="1669" y="72"/>
                    <a:pt x="1671" y="60"/>
                  </a:cubicBezTo>
                  <a:cubicBezTo>
                    <a:pt x="1674" y="45"/>
                    <a:pt x="1688" y="39"/>
                    <a:pt x="1701" y="35"/>
                  </a:cubicBezTo>
                  <a:cubicBezTo>
                    <a:pt x="1710" y="34"/>
                    <a:pt x="1724" y="31"/>
                    <a:pt x="1731" y="38"/>
                  </a:cubicBezTo>
                  <a:cubicBezTo>
                    <a:pt x="1736" y="42"/>
                    <a:pt x="1738" y="48"/>
                    <a:pt x="1738" y="54"/>
                  </a:cubicBezTo>
                  <a:cubicBezTo>
                    <a:pt x="1735" y="61"/>
                    <a:pt x="1727" y="58"/>
                    <a:pt x="1723" y="63"/>
                  </a:cubicBezTo>
                  <a:cubicBezTo>
                    <a:pt x="1721" y="69"/>
                    <a:pt x="1717" y="74"/>
                    <a:pt x="1720" y="81"/>
                  </a:cubicBezTo>
                  <a:cubicBezTo>
                    <a:pt x="1723" y="85"/>
                    <a:pt x="1726" y="89"/>
                    <a:pt x="1731" y="89"/>
                  </a:cubicBezTo>
                  <a:cubicBezTo>
                    <a:pt x="1740" y="92"/>
                    <a:pt x="1748" y="86"/>
                    <a:pt x="1754" y="79"/>
                  </a:cubicBezTo>
                  <a:cubicBezTo>
                    <a:pt x="1756" y="73"/>
                    <a:pt x="1761" y="67"/>
                    <a:pt x="1758" y="60"/>
                  </a:cubicBezTo>
                  <a:cubicBezTo>
                    <a:pt x="1761" y="45"/>
                    <a:pt x="1745" y="36"/>
                    <a:pt x="1740" y="23"/>
                  </a:cubicBezTo>
                  <a:cubicBezTo>
                    <a:pt x="1739" y="20"/>
                    <a:pt x="1741" y="15"/>
                    <a:pt x="1739" y="12"/>
                  </a:cubicBezTo>
                  <a:close/>
                  <a:moveTo>
                    <a:pt x="1373" y="11"/>
                  </a:moveTo>
                  <a:cubicBezTo>
                    <a:pt x="1352" y="11"/>
                    <a:pt x="1352" y="11"/>
                    <a:pt x="1352" y="11"/>
                  </a:cubicBezTo>
                  <a:cubicBezTo>
                    <a:pt x="1351" y="12"/>
                    <a:pt x="1351" y="12"/>
                    <a:pt x="1351" y="12"/>
                  </a:cubicBezTo>
                  <a:cubicBezTo>
                    <a:pt x="1363" y="31"/>
                    <a:pt x="1380" y="46"/>
                    <a:pt x="1401" y="54"/>
                  </a:cubicBezTo>
                  <a:cubicBezTo>
                    <a:pt x="1407" y="56"/>
                    <a:pt x="1408" y="47"/>
                    <a:pt x="1411" y="44"/>
                  </a:cubicBezTo>
                  <a:cubicBezTo>
                    <a:pt x="1396" y="38"/>
                    <a:pt x="1382" y="26"/>
                    <a:pt x="1373" y="11"/>
                  </a:cubicBezTo>
                  <a:close/>
                  <a:moveTo>
                    <a:pt x="1545" y="14"/>
                  </a:moveTo>
                  <a:cubicBezTo>
                    <a:pt x="1544" y="11"/>
                    <a:pt x="1544" y="11"/>
                    <a:pt x="1544" y="11"/>
                  </a:cubicBezTo>
                  <a:cubicBezTo>
                    <a:pt x="1539" y="11"/>
                    <a:pt x="1532" y="11"/>
                    <a:pt x="1526" y="12"/>
                  </a:cubicBezTo>
                  <a:cubicBezTo>
                    <a:pt x="1519" y="21"/>
                    <a:pt x="1519" y="21"/>
                    <a:pt x="1519" y="21"/>
                  </a:cubicBezTo>
                  <a:cubicBezTo>
                    <a:pt x="1509" y="34"/>
                    <a:pt x="1493" y="40"/>
                    <a:pt x="1482" y="51"/>
                  </a:cubicBezTo>
                  <a:cubicBezTo>
                    <a:pt x="1489" y="62"/>
                    <a:pt x="1489" y="62"/>
                    <a:pt x="1489" y="62"/>
                  </a:cubicBezTo>
                  <a:cubicBezTo>
                    <a:pt x="1490" y="62"/>
                    <a:pt x="1490" y="62"/>
                    <a:pt x="1490" y="62"/>
                  </a:cubicBezTo>
                  <a:cubicBezTo>
                    <a:pt x="1506" y="55"/>
                    <a:pt x="1520" y="42"/>
                    <a:pt x="1532" y="28"/>
                  </a:cubicBezTo>
                  <a:cubicBezTo>
                    <a:pt x="1535" y="23"/>
                    <a:pt x="1542" y="21"/>
                    <a:pt x="1545" y="14"/>
                  </a:cubicBezTo>
                  <a:close/>
                  <a:moveTo>
                    <a:pt x="1598" y="19"/>
                  </a:moveTo>
                  <a:cubicBezTo>
                    <a:pt x="1595" y="12"/>
                    <a:pt x="1595" y="12"/>
                    <a:pt x="1595" y="12"/>
                  </a:cubicBezTo>
                  <a:cubicBezTo>
                    <a:pt x="1581" y="12"/>
                    <a:pt x="1568" y="10"/>
                    <a:pt x="1554" y="12"/>
                  </a:cubicBezTo>
                  <a:cubicBezTo>
                    <a:pt x="1549" y="17"/>
                    <a:pt x="1545" y="25"/>
                    <a:pt x="1538" y="28"/>
                  </a:cubicBezTo>
                  <a:cubicBezTo>
                    <a:pt x="1525" y="46"/>
                    <a:pt x="1509" y="59"/>
                    <a:pt x="1490" y="69"/>
                  </a:cubicBezTo>
                  <a:cubicBezTo>
                    <a:pt x="1491" y="82"/>
                    <a:pt x="1491" y="82"/>
                    <a:pt x="1491" y="82"/>
                  </a:cubicBezTo>
                  <a:cubicBezTo>
                    <a:pt x="1491" y="93"/>
                    <a:pt x="1481" y="101"/>
                    <a:pt x="1483" y="113"/>
                  </a:cubicBezTo>
                  <a:cubicBezTo>
                    <a:pt x="1484" y="117"/>
                    <a:pt x="1486" y="122"/>
                    <a:pt x="1490" y="123"/>
                  </a:cubicBezTo>
                  <a:cubicBezTo>
                    <a:pt x="1497" y="125"/>
                    <a:pt x="1502" y="123"/>
                    <a:pt x="1508" y="122"/>
                  </a:cubicBezTo>
                  <a:cubicBezTo>
                    <a:pt x="1511" y="119"/>
                    <a:pt x="1519" y="118"/>
                    <a:pt x="1517" y="112"/>
                  </a:cubicBezTo>
                  <a:cubicBezTo>
                    <a:pt x="1511" y="110"/>
                    <a:pt x="1507" y="103"/>
                    <a:pt x="1505" y="98"/>
                  </a:cubicBezTo>
                  <a:cubicBezTo>
                    <a:pt x="1506" y="90"/>
                    <a:pt x="1508" y="82"/>
                    <a:pt x="1515" y="77"/>
                  </a:cubicBezTo>
                  <a:cubicBezTo>
                    <a:pt x="1526" y="69"/>
                    <a:pt x="1541" y="74"/>
                    <a:pt x="1551" y="80"/>
                  </a:cubicBezTo>
                  <a:cubicBezTo>
                    <a:pt x="1555" y="75"/>
                    <a:pt x="1559" y="70"/>
                    <a:pt x="1564" y="64"/>
                  </a:cubicBezTo>
                  <a:cubicBezTo>
                    <a:pt x="1565" y="50"/>
                    <a:pt x="1565" y="50"/>
                    <a:pt x="1565" y="50"/>
                  </a:cubicBezTo>
                  <a:cubicBezTo>
                    <a:pt x="1568" y="45"/>
                    <a:pt x="1572" y="38"/>
                    <a:pt x="1579" y="35"/>
                  </a:cubicBezTo>
                  <a:cubicBezTo>
                    <a:pt x="1584" y="33"/>
                    <a:pt x="1589" y="36"/>
                    <a:pt x="1594" y="39"/>
                  </a:cubicBezTo>
                  <a:cubicBezTo>
                    <a:pt x="1597" y="43"/>
                    <a:pt x="1595" y="49"/>
                    <a:pt x="1596" y="54"/>
                  </a:cubicBezTo>
                  <a:cubicBezTo>
                    <a:pt x="1602" y="55"/>
                    <a:pt x="1610" y="55"/>
                    <a:pt x="1615" y="50"/>
                  </a:cubicBezTo>
                  <a:cubicBezTo>
                    <a:pt x="1618" y="47"/>
                    <a:pt x="1620" y="44"/>
                    <a:pt x="1619" y="39"/>
                  </a:cubicBezTo>
                  <a:cubicBezTo>
                    <a:pt x="1610" y="35"/>
                    <a:pt x="1603" y="28"/>
                    <a:pt x="1598" y="19"/>
                  </a:cubicBezTo>
                  <a:close/>
                  <a:moveTo>
                    <a:pt x="1399" y="11"/>
                  </a:moveTo>
                  <a:cubicBezTo>
                    <a:pt x="1385" y="11"/>
                    <a:pt x="1385" y="11"/>
                    <a:pt x="1385" y="11"/>
                  </a:cubicBezTo>
                  <a:cubicBezTo>
                    <a:pt x="1383" y="11"/>
                    <a:pt x="1382" y="13"/>
                    <a:pt x="1382" y="15"/>
                  </a:cubicBezTo>
                  <a:cubicBezTo>
                    <a:pt x="1391" y="25"/>
                    <a:pt x="1402" y="39"/>
                    <a:pt x="1417" y="40"/>
                  </a:cubicBezTo>
                  <a:cubicBezTo>
                    <a:pt x="1427" y="37"/>
                    <a:pt x="1437" y="32"/>
                    <a:pt x="1448" y="34"/>
                  </a:cubicBezTo>
                  <a:cubicBezTo>
                    <a:pt x="1464" y="40"/>
                    <a:pt x="1476" y="25"/>
                    <a:pt x="1488" y="17"/>
                  </a:cubicBezTo>
                  <a:cubicBezTo>
                    <a:pt x="1488" y="15"/>
                    <a:pt x="1491" y="12"/>
                    <a:pt x="1488" y="11"/>
                  </a:cubicBezTo>
                  <a:cubicBezTo>
                    <a:pt x="1471" y="11"/>
                    <a:pt x="1471" y="11"/>
                    <a:pt x="1471" y="11"/>
                  </a:cubicBezTo>
                  <a:cubicBezTo>
                    <a:pt x="1461" y="21"/>
                    <a:pt x="1449" y="26"/>
                    <a:pt x="1435" y="27"/>
                  </a:cubicBezTo>
                  <a:cubicBezTo>
                    <a:pt x="1421" y="27"/>
                    <a:pt x="1408" y="22"/>
                    <a:pt x="1399" y="11"/>
                  </a:cubicBezTo>
                  <a:close/>
                  <a:moveTo>
                    <a:pt x="1517" y="12"/>
                  </a:moveTo>
                  <a:cubicBezTo>
                    <a:pt x="1498" y="11"/>
                    <a:pt x="1498" y="11"/>
                    <a:pt x="1498" y="11"/>
                  </a:cubicBezTo>
                  <a:cubicBezTo>
                    <a:pt x="1496" y="12"/>
                    <a:pt x="1496" y="12"/>
                    <a:pt x="1496" y="12"/>
                  </a:cubicBezTo>
                  <a:cubicBezTo>
                    <a:pt x="1492" y="23"/>
                    <a:pt x="1480" y="30"/>
                    <a:pt x="1470" y="36"/>
                  </a:cubicBezTo>
                  <a:cubicBezTo>
                    <a:pt x="1468" y="41"/>
                    <a:pt x="1475" y="42"/>
                    <a:pt x="1477" y="45"/>
                  </a:cubicBezTo>
                  <a:cubicBezTo>
                    <a:pt x="1489" y="38"/>
                    <a:pt x="1502" y="32"/>
                    <a:pt x="1511" y="21"/>
                  </a:cubicBezTo>
                  <a:cubicBezTo>
                    <a:pt x="1513" y="18"/>
                    <a:pt x="1518" y="16"/>
                    <a:pt x="1517" y="12"/>
                  </a:cubicBezTo>
                  <a:close/>
                  <a:moveTo>
                    <a:pt x="1777" y="12"/>
                  </a:moveTo>
                  <a:cubicBezTo>
                    <a:pt x="1767" y="12"/>
                    <a:pt x="1758" y="12"/>
                    <a:pt x="1749" y="12"/>
                  </a:cubicBezTo>
                  <a:cubicBezTo>
                    <a:pt x="1746" y="14"/>
                    <a:pt x="1747" y="18"/>
                    <a:pt x="1747" y="21"/>
                  </a:cubicBezTo>
                  <a:cubicBezTo>
                    <a:pt x="1753" y="34"/>
                    <a:pt x="1767" y="46"/>
                    <a:pt x="1766" y="62"/>
                  </a:cubicBezTo>
                  <a:cubicBezTo>
                    <a:pt x="1778" y="82"/>
                    <a:pt x="1796" y="96"/>
                    <a:pt x="1814" y="109"/>
                  </a:cubicBezTo>
                  <a:cubicBezTo>
                    <a:pt x="1820" y="110"/>
                    <a:pt x="1824" y="118"/>
                    <a:pt x="1831" y="116"/>
                  </a:cubicBezTo>
                  <a:cubicBezTo>
                    <a:pt x="1832" y="109"/>
                    <a:pt x="1840" y="103"/>
                    <a:pt x="1845" y="99"/>
                  </a:cubicBezTo>
                  <a:cubicBezTo>
                    <a:pt x="1834" y="91"/>
                    <a:pt x="1823" y="81"/>
                    <a:pt x="1814" y="71"/>
                  </a:cubicBezTo>
                  <a:cubicBezTo>
                    <a:pt x="1800" y="59"/>
                    <a:pt x="1791" y="44"/>
                    <a:pt x="1782" y="27"/>
                  </a:cubicBezTo>
                  <a:cubicBezTo>
                    <a:pt x="1780" y="22"/>
                    <a:pt x="1780" y="16"/>
                    <a:pt x="1777" y="12"/>
                  </a:cubicBezTo>
                  <a:close/>
                  <a:moveTo>
                    <a:pt x="1804" y="28"/>
                  </a:moveTo>
                  <a:cubicBezTo>
                    <a:pt x="1800" y="22"/>
                    <a:pt x="1800" y="10"/>
                    <a:pt x="1790" y="12"/>
                  </a:cubicBezTo>
                  <a:cubicBezTo>
                    <a:pt x="1788" y="13"/>
                    <a:pt x="1784" y="11"/>
                    <a:pt x="1784" y="13"/>
                  </a:cubicBezTo>
                  <a:cubicBezTo>
                    <a:pt x="1789" y="29"/>
                    <a:pt x="1797" y="42"/>
                    <a:pt x="1805" y="56"/>
                  </a:cubicBezTo>
                  <a:cubicBezTo>
                    <a:pt x="1818" y="69"/>
                    <a:pt x="1833" y="86"/>
                    <a:pt x="1849" y="94"/>
                  </a:cubicBezTo>
                  <a:cubicBezTo>
                    <a:pt x="1855" y="100"/>
                    <a:pt x="1865" y="96"/>
                    <a:pt x="1873" y="99"/>
                  </a:cubicBezTo>
                  <a:cubicBezTo>
                    <a:pt x="1881" y="99"/>
                    <a:pt x="1887" y="104"/>
                    <a:pt x="1895" y="102"/>
                  </a:cubicBezTo>
                  <a:cubicBezTo>
                    <a:pt x="1901" y="100"/>
                    <a:pt x="1909" y="100"/>
                    <a:pt x="1910" y="94"/>
                  </a:cubicBezTo>
                  <a:cubicBezTo>
                    <a:pt x="1903" y="95"/>
                    <a:pt x="1896" y="91"/>
                    <a:pt x="1890" y="89"/>
                  </a:cubicBezTo>
                  <a:cubicBezTo>
                    <a:pt x="1883" y="94"/>
                    <a:pt x="1874" y="95"/>
                    <a:pt x="1866" y="95"/>
                  </a:cubicBezTo>
                  <a:cubicBezTo>
                    <a:pt x="1857" y="92"/>
                    <a:pt x="1851" y="84"/>
                    <a:pt x="1850" y="76"/>
                  </a:cubicBezTo>
                  <a:cubicBezTo>
                    <a:pt x="1847" y="74"/>
                    <a:pt x="1844" y="71"/>
                    <a:pt x="1841" y="68"/>
                  </a:cubicBezTo>
                  <a:cubicBezTo>
                    <a:pt x="1827" y="56"/>
                    <a:pt x="1815" y="42"/>
                    <a:pt x="1804" y="28"/>
                  </a:cubicBezTo>
                  <a:close/>
                  <a:moveTo>
                    <a:pt x="1813" y="21"/>
                  </a:moveTo>
                  <a:cubicBezTo>
                    <a:pt x="1809" y="19"/>
                    <a:pt x="1812" y="10"/>
                    <a:pt x="1804" y="12"/>
                  </a:cubicBezTo>
                  <a:cubicBezTo>
                    <a:pt x="1803" y="12"/>
                    <a:pt x="1803" y="13"/>
                    <a:pt x="1803" y="14"/>
                  </a:cubicBezTo>
                  <a:cubicBezTo>
                    <a:pt x="1814" y="32"/>
                    <a:pt x="1814" y="32"/>
                    <a:pt x="1814" y="32"/>
                  </a:cubicBezTo>
                  <a:cubicBezTo>
                    <a:pt x="1817" y="40"/>
                    <a:pt x="1826" y="44"/>
                    <a:pt x="1830" y="51"/>
                  </a:cubicBezTo>
                  <a:cubicBezTo>
                    <a:pt x="1836" y="56"/>
                    <a:pt x="1842" y="64"/>
                    <a:pt x="1850" y="67"/>
                  </a:cubicBezTo>
                  <a:cubicBezTo>
                    <a:pt x="1851" y="63"/>
                    <a:pt x="1852" y="60"/>
                    <a:pt x="1853" y="56"/>
                  </a:cubicBezTo>
                  <a:cubicBezTo>
                    <a:pt x="1837" y="47"/>
                    <a:pt x="1827" y="34"/>
                    <a:pt x="1813" y="21"/>
                  </a:cubicBezTo>
                  <a:close/>
                  <a:moveTo>
                    <a:pt x="1829" y="12"/>
                  </a:moveTo>
                  <a:cubicBezTo>
                    <a:pt x="1824" y="13"/>
                    <a:pt x="1819" y="10"/>
                    <a:pt x="1815" y="13"/>
                  </a:cubicBezTo>
                  <a:cubicBezTo>
                    <a:pt x="1818" y="22"/>
                    <a:pt x="1828" y="27"/>
                    <a:pt x="1833" y="34"/>
                  </a:cubicBezTo>
                  <a:cubicBezTo>
                    <a:pt x="1840" y="40"/>
                    <a:pt x="1847" y="47"/>
                    <a:pt x="1856" y="51"/>
                  </a:cubicBezTo>
                  <a:cubicBezTo>
                    <a:pt x="1857" y="49"/>
                    <a:pt x="1860" y="48"/>
                    <a:pt x="1859" y="46"/>
                  </a:cubicBezTo>
                  <a:cubicBezTo>
                    <a:pt x="1846" y="38"/>
                    <a:pt x="1838" y="24"/>
                    <a:pt x="1829" y="12"/>
                  </a:cubicBezTo>
                  <a:close/>
                  <a:moveTo>
                    <a:pt x="1856" y="22"/>
                  </a:moveTo>
                  <a:cubicBezTo>
                    <a:pt x="1852" y="18"/>
                    <a:pt x="1852" y="9"/>
                    <a:pt x="1843" y="12"/>
                  </a:cubicBezTo>
                  <a:cubicBezTo>
                    <a:pt x="1841" y="13"/>
                    <a:pt x="1836" y="11"/>
                    <a:pt x="1837" y="15"/>
                  </a:cubicBezTo>
                  <a:cubicBezTo>
                    <a:pt x="1845" y="24"/>
                    <a:pt x="1851" y="37"/>
                    <a:pt x="1864" y="42"/>
                  </a:cubicBezTo>
                  <a:cubicBezTo>
                    <a:pt x="1867" y="40"/>
                    <a:pt x="1870" y="40"/>
                    <a:pt x="1871" y="36"/>
                  </a:cubicBezTo>
                  <a:cubicBezTo>
                    <a:pt x="1866" y="32"/>
                    <a:pt x="1861" y="28"/>
                    <a:pt x="1856" y="22"/>
                  </a:cubicBezTo>
                  <a:close/>
                  <a:moveTo>
                    <a:pt x="1882" y="13"/>
                  </a:moveTo>
                  <a:cubicBezTo>
                    <a:pt x="1860" y="12"/>
                    <a:pt x="1860" y="12"/>
                    <a:pt x="1860" y="12"/>
                  </a:cubicBezTo>
                  <a:cubicBezTo>
                    <a:pt x="1858" y="14"/>
                    <a:pt x="1858" y="14"/>
                    <a:pt x="1858" y="14"/>
                  </a:cubicBezTo>
                  <a:cubicBezTo>
                    <a:pt x="1860" y="21"/>
                    <a:pt x="1868" y="28"/>
                    <a:pt x="1875" y="32"/>
                  </a:cubicBezTo>
                  <a:cubicBezTo>
                    <a:pt x="1877" y="35"/>
                    <a:pt x="1881" y="30"/>
                    <a:pt x="1883" y="34"/>
                  </a:cubicBezTo>
                  <a:cubicBezTo>
                    <a:pt x="1899" y="30"/>
                    <a:pt x="1913" y="36"/>
                    <a:pt x="1926" y="42"/>
                  </a:cubicBezTo>
                  <a:cubicBezTo>
                    <a:pt x="1938" y="41"/>
                    <a:pt x="1948" y="33"/>
                    <a:pt x="1957" y="25"/>
                  </a:cubicBezTo>
                  <a:cubicBezTo>
                    <a:pt x="1960" y="20"/>
                    <a:pt x="1969" y="20"/>
                    <a:pt x="1968" y="13"/>
                  </a:cubicBezTo>
                  <a:cubicBezTo>
                    <a:pt x="1949" y="13"/>
                    <a:pt x="1949" y="13"/>
                    <a:pt x="1949" y="13"/>
                  </a:cubicBezTo>
                  <a:cubicBezTo>
                    <a:pt x="1939" y="25"/>
                    <a:pt x="1923" y="30"/>
                    <a:pt x="1908" y="28"/>
                  </a:cubicBezTo>
                  <a:cubicBezTo>
                    <a:pt x="1897" y="26"/>
                    <a:pt x="1890" y="19"/>
                    <a:pt x="1882" y="13"/>
                  </a:cubicBezTo>
                  <a:close/>
                  <a:moveTo>
                    <a:pt x="1940" y="14"/>
                  </a:moveTo>
                  <a:cubicBezTo>
                    <a:pt x="1930" y="11"/>
                    <a:pt x="1921" y="13"/>
                    <a:pt x="1911" y="12"/>
                  </a:cubicBezTo>
                  <a:cubicBezTo>
                    <a:pt x="1904" y="14"/>
                    <a:pt x="1897" y="11"/>
                    <a:pt x="1892" y="13"/>
                  </a:cubicBezTo>
                  <a:cubicBezTo>
                    <a:pt x="1895" y="18"/>
                    <a:pt x="1902" y="21"/>
                    <a:pt x="1908" y="23"/>
                  </a:cubicBezTo>
                  <a:cubicBezTo>
                    <a:pt x="1920" y="25"/>
                    <a:pt x="1933" y="23"/>
                    <a:pt x="1940" y="14"/>
                  </a:cubicBezTo>
                  <a:close/>
                  <a:moveTo>
                    <a:pt x="1162" y="25"/>
                  </a:moveTo>
                  <a:cubicBezTo>
                    <a:pt x="1149" y="25"/>
                    <a:pt x="1140" y="18"/>
                    <a:pt x="1128" y="14"/>
                  </a:cubicBezTo>
                  <a:cubicBezTo>
                    <a:pt x="1127" y="17"/>
                    <a:pt x="1124" y="19"/>
                    <a:pt x="1125" y="22"/>
                  </a:cubicBezTo>
                  <a:cubicBezTo>
                    <a:pt x="1130" y="27"/>
                    <a:pt x="1136" y="28"/>
                    <a:pt x="1142" y="31"/>
                  </a:cubicBezTo>
                  <a:cubicBezTo>
                    <a:pt x="1147" y="38"/>
                    <a:pt x="1157" y="39"/>
                    <a:pt x="1165" y="38"/>
                  </a:cubicBezTo>
                  <a:cubicBezTo>
                    <a:pt x="1166" y="34"/>
                    <a:pt x="1167" y="28"/>
                    <a:pt x="1162" y="25"/>
                  </a:cubicBezTo>
                  <a:close/>
                  <a:moveTo>
                    <a:pt x="690" y="26"/>
                  </a:moveTo>
                  <a:cubicBezTo>
                    <a:pt x="686" y="21"/>
                    <a:pt x="678" y="24"/>
                    <a:pt x="672" y="22"/>
                  </a:cubicBezTo>
                  <a:cubicBezTo>
                    <a:pt x="670" y="23"/>
                    <a:pt x="668" y="26"/>
                    <a:pt x="669" y="28"/>
                  </a:cubicBezTo>
                  <a:cubicBezTo>
                    <a:pt x="674" y="33"/>
                    <a:pt x="681" y="33"/>
                    <a:pt x="687" y="34"/>
                  </a:cubicBezTo>
                  <a:cubicBezTo>
                    <a:pt x="690" y="33"/>
                    <a:pt x="690" y="29"/>
                    <a:pt x="690" y="26"/>
                  </a:cubicBezTo>
                  <a:close/>
                  <a:moveTo>
                    <a:pt x="184" y="34"/>
                  </a:moveTo>
                  <a:cubicBezTo>
                    <a:pt x="181" y="30"/>
                    <a:pt x="177" y="28"/>
                    <a:pt x="173" y="27"/>
                  </a:cubicBezTo>
                  <a:cubicBezTo>
                    <a:pt x="170" y="28"/>
                    <a:pt x="170" y="31"/>
                    <a:pt x="169" y="33"/>
                  </a:cubicBezTo>
                  <a:cubicBezTo>
                    <a:pt x="168" y="34"/>
                    <a:pt x="166" y="38"/>
                    <a:pt x="169" y="38"/>
                  </a:cubicBezTo>
                  <a:cubicBezTo>
                    <a:pt x="174" y="37"/>
                    <a:pt x="178" y="35"/>
                    <a:pt x="184" y="34"/>
                  </a:cubicBezTo>
                  <a:close/>
                  <a:moveTo>
                    <a:pt x="1122" y="29"/>
                  </a:moveTo>
                  <a:cubicBezTo>
                    <a:pt x="1120" y="29"/>
                    <a:pt x="1119" y="32"/>
                    <a:pt x="1118" y="34"/>
                  </a:cubicBezTo>
                  <a:cubicBezTo>
                    <a:pt x="1118" y="34"/>
                    <a:pt x="1120" y="34"/>
                    <a:pt x="1120" y="34"/>
                  </a:cubicBezTo>
                  <a:cubicBezTo>
                    <a:pt x="1121" y="32"/>
                    <a:pt x="1123" y="31"/>
                    <a:pt x="1122" y="29"/>
                  </a:cubicBezTo>
                  <a:close/>
                  <a:moveTo>
                    <a:pt x="1005" y="44"/>
                  </a:moveTo>
                  <a:cubicBezTo>
                    <a:pt x="1002" y="39"/>
                    <a:pt x="998" y="33"/>
                    <a:pt x="992" y="31"/>
                  </a:cubicBezTo>
                  <a:cubicBezTo>
                    <a:pt x="984" y="31"/>
                    <a:pt x="976" y="28"/>
                    <a:pt x="967" y="30"/>
                  </a:cubicBezTo>
                  <a:cubicBezTo>
                    <a:pt x="956" y="34"/>
                    <a:pt x="943" y="39"/>
                    <a:pt x="940" y="53"/>
                  </a:cubicBezTo>
                  <a:cubicBezTo>
                    <a:pt x="940" y="58"/>
                    <a:pt x="939" y="65"/>
                    <a:pt x="944" y="69"/>
                  </a:cubicBezTo>
                  <a:cubicBezTo>
                    <a:pt x="946" y="72"/>
                    <a:pt x="950" y="74"/>
                    <a:pt x="954" y="73"/>
                  </a:cubicBezTo>
                  <a:cubicBezTo>
                    <a:pt x="965" y="69"/>
                    <a:pt x="958" y="58"/>
                    <a:pt x="965" y="52"/>
                  </a:cubicBezTo>
                  <a:cubicBezTo>
                    <a:pt x="970" y="51"/>
                    <a:pt x="974" y="49"/>
                    <a:pt x="978" y="51"/>
                  </a:cubicBezTo>
                  <a:cubicBezTo>
                    <a:pt x="985" y="53"/>
                    <a:pt x="988" y="59"/>
                    <a:pt x="990" y="64"/>
                  </a:cubicBezTo>
                  <a:cubicBezTo>
                    <a:pt x="993" y="75"/>
                    <a:pt x="988" y="84"/>
                    <a:pt x="981" y="91"/>
                  </a:cubicBezTo>
                  <a:cubicBezTo>
                    <a:pt x="972" y="100"/>
                    <a:pt x="960" y="110"/>
                    <a:pt x="946" y="106"/>
                  </a:cubicBezTo>
                  <a:cubicBezTo>
                    <a:pt x="933" y="102"/>
                    <a:pt x="915" y="96"/>
                    <a:pt x="905" y="109"/>
                  </a:cubicBezTo>
                  <a:cubicBezTo>
                    <a:pt x="899" y="114"/>
                    <a:pt x="898" y="121"/>
                    <a:pt x="899" y="128"/>
                  </a:cubicBezTo>
                  <a:cubicBezTo>
                    <a:pt x="901" y="132"/>
                    <a:pt x="903" y="138"/>
                    <a:pt x="909" y="139"/>
                  </a:cubicBezTo>
                  <a:cubicBezTo>
                    <a:pt x="913" y="141"/>
                    <a:pt x="917" y="140"/>
                    <a:pt x="919" y="136"/>
                  </a:cubicBezTo>
                  <a:cubicBezTo>
                    <a:pt x="921" y="133"/>
                    <a:pt x="922" y="129"/>
                    <a:pt x="921" y="126"/>
                  </a:cubicBezTo>
                  <a:cubicBezTo>
                    <a:pt x="916" y="122"/>
                    <a:pt x="921" y="116"/>
                    <a:pt x="922" y="112"/>
                  </a:cubicBezTo>
                  <a:cubicBezTo>
                    <a:pt x="927" y="109"/>
                    <a:pt x="935" y="110"/>
                    <a:pt x="941" y="110"/>
                  </a:cubicBezTo>
                  <a:cubicBezTo>
                    <a:pt x="949" y="115"/>
                    <a:pt x="955" y="125"/>
                    <a:pt x="953" y="135"/>
                  </a:cubicBezTo>
                  <a:cubicBezTo>
                    <a:pt x="952" y="144"/>
                    <a:pt x="944" y="151"/>
                    <a:pt x="939" y="158"/>
                  </a:cubicBezTo>
                  <a:cubicBezTo>
                    <a:pt x="939" y="158"/>
                    <a:pt x="939" y="158"/>
                    <a:pt x="939" y="158"/>
                  </a:cubicBezTo>
                  <a:cubicBezTo>
                    <a:pt x="977" y="159"/>
                    <a:pt x="1015" y="159"/>
                    <a:pt x="1053" y="159"/>
                  </a:cubicBezTo>
                  <a:cubicBezTo>
                    <a:pt x="1056" y="160"/>
                    <a:pt x="1056" y="156"/>
                    <a:pt x="1057" y="154"/>
                  </a:cubicBezTo>
                  <a:cubicBezTo>
                    <a:pt x="1073" y="150"/>
                    <a:pt x="1078" y="133"/>
                    <a:pt x="1083" y="120"/>
                  </a:cubicBezTo>
                  <a:cubicBezTo>
                    <a:pt x="1086" y="106"/>
                    <a:pt x="1083" y="90"/>
                    <a:pt x="1071" y="81"/>
                  </a:cubicBezTo>
                  <a:cubicBezTo>
                    <a:pt x="1063" y="78"/>
                    <a:pt x="1052" y="75"/>
                    <a:pt x="1044" y="80"/>
                  </a:cubicBezTo>
                  <a:cubicBezTo>
                    <a:pt x="1035" y="85"/>
                    <a:pt x="1033" y="95"/>
                    <a:pt x="1033" y="104"/>
                  </a:cubicBezTo>
                  <a:cubicBezTo>
                    <a:pt x="1039" y="116"/>
                    <a:pt x="1052" y="100"/>
                    <a:pt x="1057" y="111"/>
                  </a:cubicBezTo>
                  <a:cubicBezTo>
                    <a:pt x="1053" y="122"/>
                    <a:pt x="1041" y="129"/>
                    <a:pt x="1030" y="129"/>
                  </a:cubicBezTo>
                  <a:cubicBezTo>
                    <a:pt x="1022" y="133"/>
                    <a:pt x="1015" y="129"/>
                    <a:pt x="1008" y="126"/>
                  </a:cubicBezTo>
                  <a:cubicBezTo>
                    <a:pt x="1000" y="119"/>
                    <a:pt x="996" y="110"/>
                    <a:pt x="998" y="100"/>
                  </a:cubicBezTo>
                  <a:cubicBezTo>
                    <a:pt x="1004" y="87"/>
                    <a:pt x="1010" y="72"/>
                    <a:pt x="1008" y="56"/>
                  </a:cubicBezTo>
                  <a:cubicBezTo>
                    <a:pt x="1006" y="53"/>
                    <a:pt x="1009" y="47"/>
                    <a:pt x="1005" y="44"/>
                  </a:cubicBezTo>
                  <a:close/>
                  <a:moveTo>
                    <a:pt x="538" y="50"/>
                  </a:moveTo>
                  <a:cubicBezTo>
                    <a:pt x="526" y="36"/>
                    <a:pt x="526" y="36"/>
                    <a:pt x="526" y="36"/>
                  </a:cubicBezTo>
                  <a:cubicBezTo>
                    <a:pt x="514" y="30"/>
                    <a:pt x="499" y="31"/>
                    <a:pt x="488" y="38"/>
                  </a:cubicBezTo>
                  <a:cubicBezTo>
                    <a:pt x="481" y="43"/>
                    <a:pt x="472" y="50"/>
                    <a:pt x="474" y="60"/>
                  </a:cubicBezTo>
                  <a:cubicBezTo>
                    <a:pt x="475" y="65"/>
                    <a:pt x="478" y="70"/>
                    <a:pt x="483" y="73"/>
                  </a:cubicBezTo>
                  <a:cubicBezTo>
                    <a:pt x="486" y="73"/>
                    <a:pt x="489" y="75"/>
                    <a:pt x="492" y="73"/>
                  </a:cubicBezTo>
                  <a:cubicBezTo>
                    <a:pt x="496" y="68"/>
                    <a:pt x="501" y="63"/>
                    <a:pt x="499" y="56"/>
                  </a:cubicBezTo>
                  <a:cubicBezTo>
                    <a:pt x="500" y="53"/>
                    <a:pt x="504" y="52"/>
                    <a:pt x="507" y="52"/>
                  </a:cubicBezTo>
                  <a:cubicBezTo>
                    <a:pt x="512" y="54"/>
                    <a:pt x="519" y="55"/>
                    <a:pt x="522" y="61"/>
                  </a:cubicBezTo>
                  <a:cubicBezTo>
                    <a:pt x="525" y="70"/>
                    <a:pt x="521" y="78"/>
                    <a:pt x="516" y="85"/>
                  </a:cubicBezTo>
                  <a:cubicBezTo>
                    <a:pt x="509" y="97"/>
                    <a:pt x="497" y="107"/>
                    <a:pt x="482" y="107"/>
                  </a:cubicBezTo>
                  <a:cubicBezTo>
                    <a:pt x="463" y="103"/>
                    <a:pt x="463" y="103"/>
                    <a:pt x="463" y="103"/>
                  </a:cubicBezTo>
                  <a:cubicBezTo>
                    <a:pt x="454" y="105"/>
                    <a:pt x="445" y="106"/>
                    <a:pt x="439" y="113"/>
                  </a:cubicBezTo>
                  <a:cubicBezTo>
                    <a:pt x="433" y="118"/>
                    <a:pt x="434" y="128"/>
                    <a:pt x="437" y="135"/>
                  </a:cubicBezTo>
                  <a:cubicBezTo>
                    <a:pt x="440" y="139"/>
                    <a:pt x="444" y="139"/>
                    <a:pt x="449" y="139"/>
                  </a:cubicBezTo>
                  <a:cubicBezTo>
                    <a:pt x="462" y="139"/>
                    <a:pt x="455" y="123"/>
                    <a:pt x="463" y="117"/>
                  </a:cubicBezTo>
                  <a:cubicBezTo>
                    <a:pt x="467" y="115"/>
                    <a:pt x="472" y="115"/>
                    <a:pt x="477" y="116"/>
                  </a:cubicBezTo>
                  <a:cubicBezTo>
                    <a:pt x="481" y="118"/>
                    <a:pt x="486" y="122"/>
                    <a:pt x="487" y="127"/>
                  </a:cubicBezTo>
                  <a:cubicBezTo>
                    <a:pt x="491" y="135"/>
                    <a:pt x="489" y="145"/>
                    <a:pt x="484" y="152"/>
                  </a:cubicBezTo>
                  <a:cubicBezTo>
                    <a:pt x="482" y="156"/>
                    <a:pt x="478" y="155"/>
                    <a:pt x="477" y="159"/>
                  </a:cubicBezTo>
                  <a:cubicBezTo>
                    <a:pt x="490" y="160"/>
                    <a:pt x="506" y="159"/>
                    <a:pt x="520" y="160"/>
                  </a:cubicBezTo>
                  <a:cubicBezTo>
                    <a:pt x="612" y="159"/>
                    <a:pt x="612" y="159"/>
                    <a:pt x="612" y="159"/>
                  </a:cubicBezTo>
                  <a:cubicBezTo>
                    <a:pt x="621" y="154"/>
                    <a:pt x="621" y="154"/>
                    <a:pt x="621" y="154"/>
                  </a:cubicBezTo>
                  <a:cubicBezTo>
                    <a:pt x="633" y="140"/>
                    <a:pt x="632" y="121"/>
                    <a:pt x="636" y="104"/>
                  </a:cubicBezTo>
                  <a:cubicBezTo>
                    <a:pt x="634" y="102"/>
                    <a:pt x="633" y="100"/>
                    <a:pt x="633" y="99"/>
                  </a:cubicBezTo>
                  <a:cubicBezTo>
                    <a:pt x="626" y="92"/>
                    <a:pt x="623" y="81"/>
                    <a:pt x="613" y="78"/>
                  </a:cubicBezTo>
                  <a:cubicBezTo>
                    <a:pt x="605" y="76"/>
                    <a:pt x="597" y="78"/>
                    <a:pt x="590" y="81"/>
                  </a:cubicBezTo>
                  <a:cubicBezTo>
                    <a:pt x="585" y="84"/>
                    <a:pt x="579" y="89"/>
                    <a:pt x="578" y="96"/>
                  </a:cubicBezTo>
                  <a:cubicBezTo>
                    <a:pt x="578" y="101"/>
                    <a:pt x="581" y="106"/>
                    <a:pt x="584" y="110"/>
                  </a:cubicBezTo>
                  <a:cubicBezTo>
                    <a:pt x="590" y="115"/>
                    <a:pt x="600" y="105"/>
                    <a:pt x="604" y="116"/>
                  </a:cubicBezTo>
                  <a:cubicBezTo>
                    <a:pt x="603" y="119"/>
                    <a:pt x="600" y="122"/>
                    <a:pt x="598" y="123"/>
                  </a:cubicBezTo>
                  <a:cubicBezTo>
                    <a:pt x="596" y="127"/>
                    <a:pt x="590" y="126"/>
                    <a:pt x="588" y="130"/>
                  </a:cubicBezTo>
                  <a:cubicBezTo>
                    <a:pt x="576" y="133"/>
                    <a:pt x="565" y="139"/>
                    <a:pt x="552" y="134"/>
                  </a:cubicBezTo>
                  <a:cubicBezTo>
                    <a:pt x="540" y="126"/>
                    <a:pt x="534" y="111"/>
                    <a:pt x="535" y="97"/>
                  </a:cubicBezTo>
                  <a:cubicBezTo>
                    <a:pt x="539" y="82"/>
                    <a:pt x="542" y="65"/>
                    <a:pt x="538" y="50"/>
                  </a:cubicBezTo>
                  <a:close/>
                  <a:moveTo>
                    <a:pt x="1259" y="36"/>
                  </a:moveTo>
                  <a:cubicBezTo>
                    <a:pt x="1258" y="34"/>
                    <a:pt x="1258" y="34"/>
                    <a:pt x="1258" y="34"/>
                  </a:cubicBezTo>
                  <a:cubicBezTo>
                    <a:pt x="1246" y="31"/>
                    <a:pt x="1232" y="32"/>
                    <a:pt x="1223" y="39"/>
                  </a:cubicBezTo>
                  <a:cubicBezTo>
                    <a:pt x="1220" y="43"/>
                    <a:pt x="1216" y="47"/>
                    <a:pt x="1217" y="51"/>
                  </a:cubicBezTo>
                  <a:cubicBezTo>
                    <a:pt x="1222" y="51"/>
                    <a:pt x="1227" y="50"/>
                    <a:pt x="1232" y="49"/>
                  </a:cubicBezTo>
                  <a:cubicBezTo>
                    <a:pt x="1243" y="48"/>
                    <a:pt x="1251" y="41"/>
                    <a:pt x="1259" y="36"/>
                  </a:cubicBezTo>
                  <a:close/>
                  <a:moveTo>
                    <a:pt x="773" y="34"/>
                  </a:moveTo>
                  <a:cubicBezTo>
                    <a:pt x="770" y="34"/>
                    <a:pt x="770" y="34"/>
                    <a:pt x="770" y="34"/>
                  </a:cubicBezTo>
                  <a:cubicBezTo>
                    <a:pt x="766" y="36"/>
                    <a:pt x="761" y="35"/>
                    <a:pt x="757" y="38"/>
                  </a:cubicBezTo>
                  <a:cubicBezTo>
                    <a:pt x="754" y="41"/>
                    <a:pt x="749" y="44"/>
                    <a:pt x="750" y="49"/>
                  </a:cubicBezTo>
                  <a:cubicBezTo>
                    <a:pt x="756" y="48"/>
                    <a:pt x="760" y="44"/>
                    <a:pt x="765" y="42"/>
                  </a:cubicBezTo>
                  <a:cubicBezTo>
                    <a:pt x="768" y="40"/>
                    <a:pt x="772" y="37"/>
                    <a:pt x="773" y="34"/>
                  </a:cubicBezTo>
                  <a:close/>
                  <a:moveTo>
                    <a:pt x="316" y="36"/>
                  </a:moveTo>
                  <a:cubicBezTo>
                    <a:pt x="314" y="34"/>
                    <a:pt x="311" y="35"/>
                    <a:pt x="309" y="34"/>
                  </a:cubicBezTo>
                  <a:cubicBezTo>
                    <a:pt x="301" y="37"/>
                    <a:pt x="290" y="34"/>
                    <a:pt x="283" y="40"/>
                  </a:cubicBezTo>
                  <a:cubicBezTo>
                    <a:pt x="280" y="42"/>
                    <a:pt x="275" y="47"/>
                    <a:pt x="274" y="51"/>
                  </a:cubicBezTo>
                  <a:cubicBezTo>
                    <a:pt x="283" y="49"/>
                    <a:pt x="294" y="47"/>
                    <a:pt x="302" y="43"/>
                  </a:cubicBezTo>
                  <a:cubicBezTo>
                    <a:pt x="307" y="41"/>
                    <a:pt x="312" y="40"/>
                    <a:pt x="316" y="36"/>
                  </a:cubicBezTo>
                  <a:close/>
                  <a:moveTo>
                    <a:pt x="794" y="45"/>
                  </a:moveTo>
                  <a:cubicBezTo>
                    <a:pt x="794" y="40"/>
                    <a:pt x="789" y="35"/>
                    <a:pt x="783" y="35"/>
                  </a:cubicBezTo>
                  <a:cubicBezTo>
                    <a:pt x="773" y="43"/>
                    <a:pt x="762" y="51"/>
                    <a:pt x="751" y="57"/>
                  </a:cubicBezTo>
                  <a:cubicBezTo>
                    <a:pt x="751" y="59"/>
                    <a:pt x="751" y="59"/>
                    <a:pt x="751" y="59"/>
                  </a:cubicBezTo>
                  <a:cubicBezTo>
                    <a:pt x="751" y="62"/>
                    <a:pt x="751" y="67"/>
                    <a:pt x="755" y="68"/>
                  </a:cubicBezTo>
                  <a:cubicBezTo>
                    <a:pt x="765" y="65"/>
                    <a:pt x="771" y="57"/>
                    <a:pt x="778" y="49"/>
                  </a:cubicBezTo>
                  <a:cubicBezTo>
                    <a:pt x="783" y="48"/>
                    <a:pt x="788" y="46"/>
                    <a:pt x="793" y="48"/>
                  </a:cubicBezTo>
                  <a:cubicBezTo>
                    <a:pt x="794" y="48"/>
                    <a:pt x="794" y="46"/>
                    <a:pt x="794" y="45"/>
                  </a:cubicBezTo>
                  <a:close/>
                  <a:moveTo>
                    <a:pt x="685" y="40"/>
                  </a:moveTo>
                  <a:cubicBezTo>
                    <a:pt x="682" y="38"/>
                    <a:pt x="679" y="38"/>
                    <a:pt x="676" y="38"/>
                  </a:cubicBezTo>
                  <a:cubicBezTo>
                    <a:pt x="673" y="40"/>
                    <a:pt x="672" y="43"/>
                    <a:pt x="673" y="47"/>
                  </a:cubicBezTo>
                  <a:cubicBezTo>
                    <a:pt x="676" y="47"/>
                    <a:pt x="676" y="47"/>
                    <a:pt x="676" y="47"/>
                  </a:cubicBezTo>
                  <a:cubicBezTo>
                    <a:pt x="680" y="46"/>
                    <a:pt x="683" y="42"/>
                    <a:pt x="685" y="40"/>
                  </a:cubicBezTo>
                  <a:close/>
                  <a:moveTo>
                    <a:pt x="211" y="44"/>
                  </a:moveTo>
                  <a:cubicBezTo>
                    <a:pt x="200" y="40"/>
                    <a:pt x="200" y="40"/>
                    <a:pt x="200" y="40"/>
                  </a:cubicBezTo>
                  <a:cubicBezTo>
                    <a:pt x="199" y="40"/>
                    <a:pt x="198" y="40"/>
                    <a:pt x="198" y="41"/>
                  </a:cubicBezTo>
                  <a:cubicBezTo>
                    <a:pt x="201" y="45"/>
                    <a:pt x="200" y="50"/>
                    <a:pt x="201" y="54"/>
                  </a:cubicBezTo>
                  <a:cubicBezTo>
                    <a:pt x="204" y="54"/>
                    <a:pt x="206" y="52"/>
                    <a:pt x="208" y="50"/>
                  </a:cubicBezTo>
                  <a:cubicBezTo>
                    <a:pt x="209" y="48"/>
                    <a:pt x="213" y="47"/>
                    <a:pt x="211" y="44"/>
                  </a:cubicBezTo>
                  <a:close/>
                  <a:moveTo>
                    <a:pt x="324" y="42"/>
                  </a:moveTo>
                  <a:cubicBezTo>
                    <a:pt x="323" y="41"/>
                    <a:pt x="322" y="40"/>
                    <a:pt x="321" y="40"/>
                  </a:cubicBezTo>
                  <a:cubicBezTo>
                    <a:pt x="312" y="46"/>
                    <a:pt x="302" y="49"/>
                    <a:pt x="293" y="52"/>
                  </a:cubicBezTo>
                  <a:cubicBezTo>
                    <a:pt x="287" y="54"/>
                    <a:pt x="281" y="56"/>
                    <a:pt x="275" y="58"/>
                  </a:cubicBezTo>
                  <a:cubicBezTo>
                    <a:pt x="280" y="61"/>
                    <a:pt x="281" y="69"/>
                    <a:pt x="288" y="67"/>
                  </a:cubicBezTo>
                  <a:cubicBezTo>
                    <a:pt x="298" y="64"/>
                    <a:pt x="309" y="61"/>
                    <a:pt x="314" y="50"/>
                  </a:cubicBezTo>
                  <a:cubicBezTo>
                    <a:pt x="317" y="47"/>
                    <a:pt x="323" y="47"/>
                    <a:pt x="324" y="42"/>
                  </a:cubicBezTo>
                  <a:close/>
                  <a:moveTo>
                    <a:pt x="1712" y="44"/>
                  </a:moveTo>
                  <a:cubicBezTo>
                    <a:pt x="1712" y="41"/>
                    <a:pt x="1712" y="41"/>
                    <a:pt x="1712" y="41"/>
                  </a:cubicBezTo>
                  <a:cubicBezTo>
                    <a:pt x="1708" y="40"/>
                    <a:pt x="1708" y="40"/>
                    <a:pt x="1708" y="40"/>
                  </a:cubicBezTo>
                  <a:cubicBezTo>
                    <a:pt x="1697" y="44"/>
                    <a:pt x="1684" y="47"/>
                    <a:pt x="1678" y="58"/>
                  </a:cubicBezTo>
                  <a:cubicBezTo>
                    <a:pt x="1678" y="60"/>
                    <a:pt x="1677" y="63"/>
                    <a:pt x="1679" y="64"/>
                  </a:cubicBezTo>
                  <a:cubicBezTo>
                    <a:pt x="1692" y="61"/>
                    <a:pt x="1701" y="52"/>
                    <a:pt x="1712" y="44"/>
                  </a:cubicBezTo>
                  <a:close/>
                  <a:moveTo>
                    <a:pt x="1730" y="50"/>
                  </a:moveTo>
                  <a:cubicBezTo>
                    <a:pt x="1728" y="44"/>
                    <a:pt x="1728" y="44"/>
                    <a:pt x="1728" y="44"/>
                  </a:cubicBezTo>
                  <a:cubicBezTo>
                    <a:pt x="1726" y="43"/>
                    <a:pt x="1723" y="39"/>
                    <a:pt x="1720" y="41"/>
                  </a:cubicBezTo>
                  <a:cubicBezTo>
                    <a:pt x="1717" y="47"/>
                    <a:pt x="1710" y="51"/>
                    <a:pt x="1705" y="56"/>
                  </a:cubicBezTo>
                  <a:cubicBezTo>
                    <a:pt x="1699" y="60"/>
                    <a:pt x="1694" y="64"/>
                    <a:pt x="1688" y="65"/>
                  </a:cubicBezTo>
                  <a:cubicBezTo>
                    <a:pt x="1686" y="68"/>
                    <a:pt x="1682" y="68"/>
                    <a:pt x="1683" y="71"/>
                  </a:cubicBezTo>
                  <a:cubicBezTo>
                    <a:pt x="1684" y="73"/>
                    <a:pt x="1685" y="74"/>
                    <a:pt x="1687" y="74"/>
                  </a:cubicBezTo>
                  <a:cubicBezTo>
                    <a:pt x="1693" y="70"/>
                    <a:pt x="1701" y="72"/>
                    <a:pt x="1707" y="65"/>
                  </a:cubicBezTo>
                  <a:cubicBezTo>
                    <a:pt x="1714" y="64"/>
                    <a:pt x="1718" y="59"/>
                    <a:pt x="1723" y="54"/>
                  </a:cubicBezTo>
                  <a:cubicBezTo>
                    <a:pt x="1726" y="52"/>
                    <a:pt x="1731" y="54"/>
                    <a:pt x="1730" y="50"/>
                  </a:cubicBezTo>
                  <a:close/>
                  <a:moveTo>
                    <a:pt x="1470" y="49"/>
                  </a:moveTo>
                  <a:cubicBezTo>
                    <a:pt x="1463" y="39"/>
                    <a:pt x="1453" y="44"/>
                    <a:pt x="1444" y="41"/>
                  </a:cubicBezTo>
                  <a:cubicBezTo>
                    <a:pt x="1431" y="41"/>
                    <a:pt x="1418" y="46"/>
                    <a:pt x="1411" y="58"/>
                  </a:cubicBezTo>
                  <a:cubicBezTo>
                    <a:pt x="1409" y="64"/>
                    <a:pt x="1407" y="73"/>
                    <a:pt x="1412" y="78"/>
                  </a:cubicBezTo>
                  <a:cubicBezTo>
                    <a:pt x="1416" y="81"/>
                    <a:pt x="1421" y="83"/>
                    <a:pt x="1425" y="82"/>
                  </a:cubicBezTo>
                  <a:cubicBezTo>
                    <a:pt x="1434" y="78"/>
                    <a:pt x="1431" y="69"/>
                    <a:pt x="1433" y="62"/>
                  </a:cubicBezTo>
                  <a:cubicBezTo>
                    <a:pt x="1435" y="57"/>
                    <a:pt x="1440" y="56"/>
                    <a:pt x="1444" y="54"/>
                  </a:cubicBezTo>
                  <a:cubicBezTo>
                    <a:pt x="1451" y="52"/>
                    <a:pt x="1456" y="60"/>
                    <a:pt x="1460" y="63"/>
                  </a:cubicBezTo>
                  <a:cubicBezTo>
                    <a:pt x="1461" y="69"/>
                    <a:pt x="1462" y="75"/>
                    <a:pt x="1460" y="82"/>
                  </a:cubicBezTo>
                  <a:cubicBezTo>
                    <a:pt x="1454" y="99"/>
                    <a:pt x="1437" y="107"/>
                    <a:pt x="1419" y="106"/>
                  </a:cubicBezTo>
                  <a:cubicBezTo>
                    <a:pt x="1406" y="105"/>
                    <a:pt x="1389" y="99"/>
                    <a:pt x="1380" y="112"/>
                  </a:cubicBezTo>
                  <a:cubicBezTo>
                    <a:pt x="1378" y="117"/>
                    <a:pt x="1376" y="125"/>
                    <a:pt x="1378" y="131"/>
                  </a:cubicBezTo>
                  <a:cubicBezTo>
                    <a:pt x="1380" y="134"/>
                    <a:pt x="1383" y="140"/>
                    <a:pt x="1388" y="139"/>
                  </a:cubicBezTo>
                  <a:cubicBezTo>
                    <a:pt x="1390" y="138"/>
                    <a:pt x="1393" y="137"/>
                    <a:pt x="1394" y="134"/>
                  </a:cubicBezTo>
                  <a:cubicBezTo>
                    <a:pt x="1396" y="131"/>
                    <a:pt x="1393" y="128"/>
                    <a:pt x="1391" y="126"/>
                  </a:cubicBezTo>
                  <a:cubicBezTo>
                    <a:pt x="1389" y="120"/>
                    <a:pt x="1397" y="116"/>
                    <a:pt x="1401" y="113"/>
                  </a:cubicBezTo>
                  <a:cubicBezTo>
                    <a:pt x="1407" y="110"/>
                    <a:pt x="1413" y="113"/>
                    <a:pt x="1418" y="114"/>
                  </a:cubicBezTo>
                  <a:cubicBezTo>
                    <a:pt x="1425" y="118"/>
                    <a:pt x="1425" y="126"/>
                    <a:pt x="1428" y="132"/>
                  </a:cubicBezTo>
                  <a:cubicBezTo>
                    <a:pt x="1430" y="142"/>
                    <a:pt x="1425" y="152"/>
                    <a:pt x="1418" y="158"/>
                  </a:cubicBezTo>
                  <a:cubicBezTo>
                    <a:pt x="1418" y="159"/>
                    <a:pt x="1419" y="159"/>
                    <a:pt x="1420" y="159"/>
                  </a:cubicBezTo>
                  <a:cubicBezTo>
                    <a:pt x="1444" y="158"/>
                    <a:pt x="1467" y="159"/>
                    <a:pt x="1490" y="159"/>
                  </a:cubicBezTo>
                  <a:cubicBezTo>
                    <a:pt x="1507" y="158"/>
                    <a:pt x="1524" y="159"/>
                    <a:pt x="1540" y="158"/>
                  </a:cubicBezTo>
                  <a:cubicBezTo>
                    <a:pt x="1550" y="153"/>
                    <a:pt x="1558" y="143"/>
                    <a:pt x="1562" y="132"/>
                  </a:cubicBezTo>
                  <a:cubicBezTo>
                    <a:pt x="1568" y="116"/>
                    <a:pt x="1564" y="99"/>
                    <a:pt x="1551" y="88"/>
                  </a:cubicBezTo>
                  <a:cubicBezTo>
                    <a:pt x="1542" y="84"/>
                    <a:pt x="1530" y="76"/>
                    <a:pt x="1519" y="83"/>
                  </a:cubicBezTo>
                  <a:cubicBezTo>
                    <a:pt x="1515" y="86"/>
                    <a:pt x="1513" y="90"/>
                    <a:pt x="1512" y="95"/>
                  </a:cubicBezTo>
                  <a:cubicBezTo>
                    <a:pt x="1513" y="102"/>
                    <a:pt x="1520" y="105"/>
                    <a:pt x="1525" y="109"/>
                  </a:cubicBezTo>
                  <a:cubicBezTo>
                    <a:pt x="1527" y="112"/>
                    <a:pt x="1525" y="115"/>
                    <a:pt x="1524" y="118"/>
                  </a:cubicBezTo>
                  <a:cubicBezTo>
                    <a:pt x="1516" y="128"/>
                    <a:pt x="1503" y="133"/>
                    <a:pt x="1490" y="131"/>
                  </a:cubicBezTo>
                  <a:cubicBezTo>
                    <a:pt x="1486" y="129"/>
                    <a:pt x="1482" y="126"/>
                    <a:pt x="1480" y="123"/>
                  </a:cubicBezTo>
                  <a:cubicBezTo>
                    <a:pt x="1474" y="118"/>
                    <a:pt x="1475" y="109"/>
                    <a:pt x="1476" y="103"/>
                  </a:cubicBezTo>
                  <a:cubicBezTo>
                    <a:pt x="1482" y="93"/>
                    <a:pt x="1487" y="79"/>
                    <a:pt x="1481" y="67"/>
                  </a:cubicBezTo>
                  <a:cubicBezTo>
                    <a:pt x="1481" y="60"/>
                    <a:pt x="1475" y="55"/>
                    <a:pt x="1470" y="49"/>
                  </a:cubicBezTo>
                  <a:close/>
                  <a:moveTo>
                    <a:pt x="1113" y="41"/>
                  </a:moveTo>
                  <a:cubicBezTo>
                    <a:pt x="1112" y="43"/>
                    <a:pt x="1109" y="45"/>
                    <a:pt x="1109" y="48"/>
                  </a:cubicBezTo>
                  <a:cubicBezTo>
                    <a:pt x="1109" y="50"/>
                    <a:pt x="1110" y="51"/>
                    <a:pt x="1112" y="52"/>
                  </a:cubicBezTo>
                  <a:cubicBezTo>
                    <a:pt x="1113" y="48"/>
                    <a:pt x="1114" y="45"/>
                    <a:pt x="1113" y="41"/>
                  </a:cubicBezTo>
                  <a:close/>
                  <a:moveTo>
                    <a:pt x="1162" y="44"/>
                  </a:moveTo>
                  <a:cubicBezTo>
                    <a:pt x="1159" y="44"/>
                    <a:pt x="1154" y="41"/>
                    <a:pt x="1150" y="42"/>
                  </a:cubicBezTo>
                  <a:cubicBezTo>
                    <a:pt x="1151" y="47"/>
                    <a:pt x="1148" y="52"/>
                    <a:pt x="1149" y="56"/>
                  </a:cubicBezTo>
                  <a:cubicBezTo>
                    <a:pt x="1155" y="59"/>
                    <a:pt x="1157" y="54"/>
                    <a:pt x="1161" y="51"/>
                  </a:cubicBezTo>
                  <a:cubicBezTo>
                    <a:pt x="1162" y="49"/>
                    <a:pt x="1164" y="47"/>
                    <a:pt x="1162" y="44"/>
                  </a:cubicBezTo>
                  <a:close/>
                  <a:moveTo>
                    <a:pt x="1269" y="48"/>
                  </a:moveTo>
                  <a:cubicBezTo>
                    <a:pt x="1267" y="43"/>
                    <a:pt x="1267" y="43"/>
                    <a:pt x="1267" y="43"/>
                  </a:cubicBezTo>
                  <a:cubicBezTo>
                    <a:pt x="1265" y="41"/>
                    <a:pt x="1263" y="44"/>
                    <a:pt x="1261" y="43"/>
                  </a:cubicBezTo>
                  <a:cubicBezTo>
                    <a:pt x="1248" y="53"/>
                    <a:pt x="1231" y="54"/>
                    <a:pt x="1216" y="58"/>
                  </a:cubicBezTo>
                  <a:cubicBezTo>
                    <a:pt x="1215" y="62"/>
                    <a:pt x="1215" y="67"/>
                    <a:pt x="1219" y="70"/>
                  </a:cubicBezTo>
                  <a:cubicBezTo>
                    <a:pt x="1234" y="69"/>
                    <a:pt x="1247" y="64"/>
                    <a:pt x="1257" y="55"/>
                  </a:cubicBezTo>
                  <a:cubicBezTo>
                    <a:pt x="1261" y="51"/>
                    <a:pt x="1270" y="56"/>
                    <a:pt x="1269" y="48"/>
                  </a:cubicBezTo>
                  <a:close/>
                  <a:moveTo>
                    <a:pt x="162" y="53"/>
                  </a:moveTo>
                  <a:cubicBezTo>
                    <a:pt x="163" y="51"/>
                    <a:pt x="163" y="48"/>
                    <a:pt x="163" y="46"/>
                  </a:cubicBezTo>
                  <a:cubicBezTo>
                    <a:pt x="159" y="51"/>
                    <a:pt x="159" y="51"/>
                    <a:pt x="159" y="51"/>
                  </a:cubicBezTo>
                  <a:cubicBezTo>
                    <a:pt x="160" y="52"/>
                    <a:pt x="160" y="53"/>
                    <a:pt x="162" y="53"/>
                  </a:cubicBezTo>
                  <a:close/>
                  <a:moveTo>
                    <a:pt x="1113" y="62"/>
                  </a:moveTo>
                  <a:cubicBezTo>
                    <a:pt x="1110" y="60"/>
                    <a:pt x="1109" y="55"/>
                    <a:pt x="1105" y="54"/>
                  </a:cubicBezTo>
                  <a:cubicBezTo>
                    <a:pt x="1103" y="55"/>
                    <a:pt x="1102" y="57"/>
                    <a:pt x="1102" y="58"/>
                  </a:cubicBezTo>
                  <a:cubicBezTo>
                    <a:pt x="1105" y="67"/>
                    <a:pt x="1110" y="74"/>
                    <a:pt x="1119" y="79"/>
                  </a:cubicBezTo>
                  <a:cubicBezTo>
                    <a:pt x="1127" y="89"/>
                    <a:pt x="1139" y="94"/>
                    <a:pt x="1149" y="101"/>
                  </a:cubicBezTo>
                  <a:cubicBezTo>
                    <a:pt x="1153" y="103"/>
                    <a:pt x="1155" y="97"/>
                    <a:pt x="1157" y="94"/>
                  </a:cubicBezTo>
                  <a:cubicBezTo>
                    <a:pt x="1158" y="91"/>
                    <a:pt x="1162" y="92"/>
                    <a:pt x="1162" y="89"/>
                  </a:cubicBezTo>
                  <a:cubicBezTo>
                    <a:pt x="1153" y="84"/>
                    <a:pt x="1144" y="82"/>
                    <a:pt x="1134" y="81"/>
                  </a:cubicBezTo>
                  <a:cubicBezTo>
                    <a:pt x="1124" y="78"/>
                    <a:pt x="1120" y="68"/>
                    <a:pt x="1113" y="62"/>
                  </a:cubicBezTo>
                  <a:close/>
                  <a:moveTo>
                    <a:pt x="43" y="61"/>
                  </a:moveTo>
                  <a:cubicBezTo>
                    <a:pt x="40" y="58"/>
                    <a:pt x="36" y="55"/>
                    <a:pt x="32" y="55"/>
                  </a:cubicBezTo>
                  <a:cubicBezTo>
                    <a:pt x="25" y="56"/>
                    <a:pt x="25" y="63"/>
                    <a:pt x="20" y="67"/>
                  </a:cubicBezTo>
                  <a:cubicBezTo>
                    <a:pt x="17" y="71"/>
                    <a:pt x="12" y="70"/>
                    <a:pt x="9" y="68"/>
                  </a:cubicBezTo>
                  <a:cubicBezTo>
                    <a:pt x="7" y="68"/>
                    <a:pt x="6" y="64"/>
                    <a:pt x="4" y="64"/>
                  </a:cubicBezTo>
                  <a:cubicBezTo>
                    <a:pt x="4" y="69"/>
                    <a:pt x="5" y="74"/>
                    <a:pt x="4" y="79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3"/>
                    <a:pt x="33" y="86"/>
                    <a:pt x="31" y="87"/>
                  </a:cubicBezTo>
                  <a:cubicBezTo>
                    <a:pt x="24" y="95"/>
                    <a:pt x="14" y="97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101"/>
                    <a:pt x="9" y="99"/>
                    <a:pt x="13" y="101"/>
                  </a:cubicBezTo>
                  <a:cubicBezTo>
                    <a:pt x="20" y="101"/>
                    <a:pt x="26" y="99"/>
                    <a:pt x="32" y="96"/>
                  </a:cubicBezTo>
                  <a:cubicBezTo>
                    <a:pt x="36" y="93"/>
                    <a:pt x="36" y="87"/>
                    <a:pt x="41" y="86"/>
                  </a:cubicBezTo>
                  <a:cubicBezTo>
                    <a:pt x="45" y="78"/>
                    <a:pt x="48" y="68"/>
                    <a:pt x="43" y="61"/>
                  </a:cubicBezTo>
                  <a:close/>
                  <a:moveTo>
                    <a:pt x="163" y="67"/>
                  </a:moveTo>
                  <a:cubicBezTo>
                    <a:pt x="161" y="63"/>
                    <a:pt x="157" y="62"/>
                    <a:pt x="156" y="58"/>
                  </a:cubicBezTo>
                  <a:cubicBezTo>
                    <a:pt x="155" y="57"/>
                    <a:pt x="153" y="59"/>
                    <a:pt x="152" y="60"/>
                  </a:cubicBezTo>
                  <a:cubicBezTo>
                    <a:pt x="148" y="64"/>
                    <a:pt x="156" y="69"/>
                    <a:pt x="158" y="73"/>
                  </a:cubicBezTo>
                  <a:cubicBezTo>
                    <a:pt x="161" y="74"/>
                    <a:pt x="164" y="78"/>
                    <a:pt x="166" y="79"/>
                  </a:cubicBezTo>
                  <a:cubicBezTo>
                    <a:pt x="166" y="74"/>
                    <a:pt x="163" y="71"/>
                    <a:pt x="163" y="67"/>
                  </a:cubicBezTo>
                  <a:close/>
                  <a:moveTo>
                    <a:pt x="982" y="70"/>
                  </a:moveTo>
                  <a:cubicBezTo>
                    <a:pt x="982" y="66"/>
                    <a:pt x="980" y="62"/>
                    <a:pt x="978" y="59"/>
                  </a:cubicBezTo>
                  <a:cubicBezTo>
                    <a:pt x="977" y="58"/>
                    <a:pt x="975" y="59"/>
                    <a:pt x="973" y="59"/>
                  </a:cubicBezTo>
                  <a:cubicBezTo>
                    <a:pt x="969" y="59"/>
                    <a:pt x="969" y="63"/>
                    <a:pt x="969" y="67"/>
                  </a:cubicBezTo>
                  <a:cubicBezTo>
                    <a:pt x="968" y="72"/>
                    <a:pt x="963" y="75"/>
                    <a:pt x="962" y="80"/>
                  </a:cubicBezTo>
                  <a:cubicBezTo>
                    <a:pt x="965" y="83"/>
                    <a:pt x="970" y="80"/>
                    <a:pt x="974" y="80"/>
                  </a:cubicBezTo>
                  <a:cubicBezTo>
                    <a:pt x="979" y="78"/>
                    <a:pt x="984" y="75"/>
                    <a:pt x="982" y="70"/>
                  </a:cubicBezTo>
                  <a:close/>
                  <a:moveTo>
                    <a:pt x="516" y="68"/>
                  </a:moveTo>
                  <a:cubicBezTo>
                    <a:pt x="516" y="63"/>
                    <a:pt x="511" y="59"/>
                    <a:pt x="507" y="61"/>
                  </a:cubicBezTo>
                  <a:cubicBezTo>
                    <a:pt x="507" y="68"/>
                    <a:pt x="500" y="73"/>
                    <a:pt x="499" y="78"/>
                  </a:cubicBezTo>
                  <a:cubicBezTo>
                    <a:pt x="502" y="80"/>
                    <a:pt x="505" y="77"/>
                    <a:pt x="509" y="78"/>
                  </a:cubicBezTo>
                  <a:cubicBezTo>
                    <a:pt x="513" y="77"/>
                    <a:pt x="517" y="73"/>
                    <a:pt x="516" y="68"/>
                  </a:cubicBezTo>
                  <a:close/>
                  <a:moveTo>
                    <a:pt x="637" y="68"/>
                  </a:moveTo>
                  <a:cubicBezTo>
                    <a:pt x="636" y="65"/>
                    <a:pt x="637" y="61"/>
                    <a:pt x="633" y="60"/>
                  </a:cubicBezTo>
                  <a:cubicBezTo>
                    <a:pt x="631" y="61"/>
                    <a:pt x="628" y="64"/>
                    <a:pt x="628" y="67"/>
                  </a:cubicBezTo>
                  <a:cubicBezTo>
                    <a:pt x="645" y="82"/>
                    <a:pt x="645" y="82"/>
                    <a:pt x="645" y="82"/>
                  </a:cubicBezTo>
                  <a:cubicBezTo>
                    <a:pt x="655" y="85"/>
                    <a:pt x="663" y="92"/>
                    <a:pt x="672" y="96"/>
                  </a:cubicBezTo>
                  <a:cubicBezTo>
                    <a:pt x="674" y="98"/>
                    <a:pt x="677" y="97"/>
                    <a:pt x="678" y="95"/>
                  </a:cubicBezTo>
                  <a:cubicBezTo>
                    <a:pt x="679" y="94"/>
                    <a:pt x="681" y="91"/>
                    <a:pt x="679" y="89"/>
                  </a:cubicBezTo>
                  <a:cubicBezTo>
                    <a:pt x="675" y="89"/>
                    <a:pt x="672" y="86"/>
                    <a:pt x="668" y="85"/>
                  </a:cubicBezTo>
                  <a:cubicBezTo>
                    <a:pt x="655" y="84"/>
                    <a:pt x="644" y="79"/>
                    <a:pt x="637" y="68"/>
                  </a:cubicBezTo>
                  <a:close/>
                  <a:moveTo>
                    <a:pt x="1453" y="66"/>
                  </a:moveTo>
                  <a:cubicBezTo>
                    <a:pt x="1451" y="62"/>
                    <a:pt x="1448" y="61"/>
                    <a:pt x="1445" y="61"/>
                  </a:cubicBezTo>
                  <a:cubicBezTo>
                    <a:pt x="1437" y="62"/>
                    <a:pt x="1441" y="71"/>
                    <a:pt x="1438" y="76"/>
                  </a:cubicBezTo>
                  <a:cubicBezTo>
                    <a:pt x="1438" y="78"/>
                    <a:pt x="1436" y="80"/>
                    <a:pt x="1437" y="82"/>
                  </a:cubicBezTo>
                  <a:cubicBezTo>
                    <a:pt x="1442" y="83"/>
                    <a:pt x="1448" y="82"/>
                    <a:pt x="1452" y="79"/>
                  </a:cubicBezTo>
                  <a:cubicBezTo>
                    <a:pt x="1455" y="75"/>
                    <a:pt x="1454" y="70"/>
                    <a:pt x="1453" y="66"/>
                  </a:cubicBezTo>
                  <a:close/>
                  <a:moveTo>
                    <a:pt x="360" y="62"/>
                  </a:moveTo>
                  <a:cubicBezTo>
                    <a:pt x="355" y="62"/>
                    <a:pt x="354" y="68"/>
                    <a:pt x="352" y="71"/>
                  </a:cubicBezTo>
                  <a:cubicBezTo>
                    <a:pt x="345" y="81"/>
                    <a:pt x="335" y="92"/>
                    <a:pt x="321" y="92"/>
                  </a:cubicBezTo>
                  <a:cubicBezTo>
                    <a:pt x="312" y="97"/>
                    <a:pt x="304" y="99"/>
                    <a:pt x="296" y="103"/>
                  </a:cubicBezTo>
                  <a:cubicBezTo>
                    <a:pt x="296" y="108"/>
                    <a:pt x="291" y="112"/>
                    <a:pt x="293" y="115"/>
                  </a:cubicBezTo>
                  <a:cubicBezTo>
                    <a:pt x="308" y="111"/>
                    <a:pt x="308" y="111"/>
                    <a:pt x="308" y="111"/>
                  </a:cubicBezTo>
                  <a:cubicBezTo>
                    <a:pt x="311" y="110"/>
                    <a:pt x="314" y="106"/>
                    <a:pt x="318" y="106"/>
                  </a:cubicBezTo>
                  <a:cubicBezTo>
                    <a:pt x="335" y="98"/>
                    <a:pt x="352" y="89"/>
                    <a:pt x="365" y="74"/>
                  </a:cubicBezTo>
                  <a:cubicBezTo>
                    <a:pt x="368" y="69"/>
                    <a:pt x="362" y="66"/>
                    <a:pt x="360" y="62"/>
                  </a:cubicBezTo>
                  <a:close/>
                  <a:moveTo>
                    <a:pt x="39" y="68"/>
                  </a:moveTo>
                  <a:cubicBezTo>
                    <a:pt x="38" y="65"/>
                    <a:pt x="36" y="64"/>
                    <a:pt x="34" y="63"/>
                  </a:cubicBezTo>
                  <a:cubicBezTo>
                    <a:pt x="30" y="66"/>
                    <a:pt x="26" y="71"/>
                    <a:pt x="25" y="74"/>
                  </a:cubicBezTo>
                  <a:cubicBezTo>
                    <a:pt x="29" y="76"/>
                    <a:pt x="33" y="74"/>
                    <a:pt x="36" y="74"/>
                  </a:cubicBezTo>
                  <a:cubicBezTo>
                    <a:pt x="39" y="73"/>
                    <a:pt x="39" y="70"/>
                    <a:pt x="39" y="68"/>
                  </a:cubicBezTo>
                  <a:close/>
                  <a:moveTo>
                    <a:pt x="838" y="68"/>
                  </a:moveTo>
                  <a:cubicBezTo>
                    <a:pt x="837" y="67"/>
                    <a:pt x="836" y="64"/>
                    <a:pt x="834" y="64"/>
                  </a:cubicBezTo>
                  <a:cubicBezTo>
                    <a:pt x="832" y="66"/>
                    <a:pt x="833" y="70"/>
                    <a:pt x="831" y="72"/>
                  </a:cubicBezTo>
                  <a:cubicBezTo>
                    <a:pt x="831" y="73"/>
                    <a:pt x="832" y="73"/>
                    <a:pt x="833" y="73"/>
                  </a:cubicBezTo>
                  <a:cubicBezTo>
                    <a:pt x="835" y="72"/>
                    <a:pt x="838" y="71"/>
                    <a:pt x="838" y="68"/>
                  </a:cubicBezTo>
                  <a:close/>
                  <a:moveTo>
                    <a:pt x="1114" y="82"/>
                  </a:moveTo>
                  <a:cubicBezTo>
                    <a:pt x="1109" y="80"/>
                    <a:pt x="1106" y="74"/>
                    <a:pt x="1103" y="70"/>
                  </a:cubicBezTo>
                  <a:cubicBezTo>
                    <a:pt x="1099" y="70"/>
                    <a:pt x="1098" y="62"/>
                    <a:pt x="1095" y="66"/>
                  </a:cubicBezTo>
                  <a:cubicBezTo>
                    <a:pt x="1093" y="68"/>
                    <a:pt x="1095" y="70"/>
                    <a:pt x="1095" y="71"/>
                  </a:cubicBezTo>
                  <a:cubicBezTo>
                    <a:pt x="1105" y="86"/>
                    <a:pt x="1120" y="94"/>
                    <a:pt x="1133" y="105"/>
                  </a:cubicBezTo>
                  <a:cubicBezTo>
                    <a:pt x="1139" y="107"/>
                    <a:pt x="1144" y="112"/>
                    <a:pt x="1150" y="113"/>
                  </a:cubicBezTo>
                  <a:cubicBezTo>
                    <a:pt x="1151" y="112"/>
                    <a:pt x="1151" y="110"/>
                    <a:pt x="1150" y="108"/>
                  </a:cubicBezTo>
                  <a:cubicBezTo>
                    <a:pt x="1137" y="100"/>
                    <a:pt x="1124" y="92"/>
                    <a:pt x="1114" y="82"/>
                  </a:cubicBezTo>
                  <a:close/>
                  <a:moveTo>
                    <a:pt x="769" y="73"/>
                  </a:moveTo>
                  <a:cubicBezTo>
                    <a:pt x="770" y="62"/>
                    <a:pt x="760" y="72"/>
                    <a:pt x="757" y="74"/>
                  </a:cubicBezTo>
                  <a:cubicBezTo>
                    <a:pt x="758" y="76"/>
                    <a:pt x="759" y="77"/>
                    <a:pt x="760" y="78"/>
                  </a:cubicBezTo>
                  <a:cubicBezTo>
                    <a:pt x="764" y="77"/>
                    <a:pt x="768" y="77"/>
                    <a:pt x="769" y="73"/>
                  </a:cubicBezTo>
                  <a:close/>
                  <a:moveTo>
                    <a:pt x="1312" y="75"/>
                  </a:moveTo>
                  <a:cubicBezTo>
                    <a:pt x="1310" y="73"/>
                    <a:pt x="1309" y="67"/>
                    <a:pt x="1306" y="69"/>
                  </a:cubicBezTo>
                  <a:cubicBezTo>
                    <a:pt x="1304" y="74"/>
                    <a:pt x="1301" y="79"/>
                    <a:pt x="1297" y="83"/>
                  </a:cubicBezTo>
                  <a:cubicBezTo>
                    <a:pt x="1302" y="83"/>
                    <a:pt x="1307" y="78"/>
                    <a:pt x="1312" y="76"/>
                  </a:cubicBezTo>
                  <a:cubicBezTo>
                    <a:pt x="1312" y="75"/>
                    <a:pt x="1312" y="75"/>
                    <a:pt x="1312" y="75"/>
                  </a:cubicBezTo>
                  <a:close/>
                  <a:moveTo>
                    <a:pt x="306" y="76"/>
                  </a:moveTo>
                  <a:cubicBezTo>
                    <a:pt x="304" y="74"/>
                    <a:pt x="305" y="71"/>
                    <a:pt x="303" y="68"/>
                  </a:cubicBezTo>
                  <a:cubicBezTo>
                    <a:pt x="297" y="68"/>
                    <a:pt x="294" y="73"/>
                    <a:pt x="289" y="73"/>
                  </a:cubicBezTo>
                  <a:cubicBezTo>
                    <a:pt x="288" y="77"/>
                    <a:pt x="294" y="81"/>
                    <a:pt x="289" y="84"/>
                  </a:cubicBezTo>
                  <a:cubicBezTo>
                    <a:pt x="296" y="83"/>
                    <a:pt x="302" y="81"/>
                    <a:pt x="306" y="76"/>
                  </a:cubicBezTo>
                  <a:close/>
                  <a:moveTo>
                    <a:pt x="1712" y="68"/>
                  </a:moveTo>
                  <a:cubicBezTo>
                    <a:pt x="1709" y="69"/>
                    <a:pt x="1707" y="71"/>
                    <a:pt x="1705" y="73"/>
                  </a:cubicBezTo>
                  <a:cubicBezTo>
                    <a:pt x="1700" y="75"/>
                    <a:pt x="1693" y="74"/>
                    <a:pt x="1689" y="79"/>
                  </a:cubicBezTo>
                  <a:cubicBezTo>
                    <a:pt x="1691" y="81"/>
                    <a:pt x="1691" y="85"/>
                    <a:pt x="1694" y="86"/>
                  </a:cubicBezTo>
                  <a:cubicBezTo>
                    <a:pt x="1700" y="85"/>
                    <a:pt x="1706" y="82"/>
                    <a:pt x="1711" y="79"/>
                  </a:cubicBezTo>
                  <a:cubicBezTo>
                    <a:pt x="1712" y="76"/>
                    <a:pt x="1712" y="72"/>
                    <a:pt x="1712" y="68"/>
                  </a:cubicBezTo>
                  <a:close/>
                  <a:moveTo>
                    <a:pt x="1248" y="69"/>
                  </a:moveTo>
                  <a:cubicBezTo>
                    <a:pt x="1240" y="70"/>
                    <a:pt x="1233" y="74"/>
                    <a:pt x="1224" y="74"/>
                  </a:cubicBezTo>
                  <a:cubicBezTo>
                    <a:pt x="1222" y="76"/>
                    <a:pt x="1222" y="76"/>
                    <a:pt x="1222" y="76"/>
                  </a:cubicBezTo>
                  <a:cubicBezTo>
                    <a:pt x="1225" y="79"/>
                    <a:pt x="1225" y="79"/>
                    <a:pt x="1225" y="79"/>
                  </a:cubicBezTo>
                  <a:cubicBezTo>
                    <a:pt x="1233" y="80"/>
                    <a:pt x="1240" y="78"/>
                    <a:pt x="1247" y="75"/>
                  </a:cubicBezTo>
                  <a:cubicBezTo>
                    <a:pt x="1249" y="73"/>
                    <a:pt x="1247" y="70"/>
                    <a:pt x="1248" y="69"/>
                  </a:cubicBezTo>
                  <a:close/>
                  <a:moveTo>
                    <a:pt x="245" y="74"/>
                  </a:moveTo>
                  <a:cubicBezTo>
                    <a:pt x="244" y="69"/>
                    <a:pt x="237" y="70"/>
                    <a:pt x="232" y="70"/>
                  </a:cubicBezTo>
                  <a:cubicBezTo>
                    <a:pt x="231" y="70"/>
                    <a:pt x="228" y="72"/>
                    <a:pt x="229" y="74"/>
                  </a:cubicBezTo>
                  <a:cubicBezTo>
                    <a:pt x="234" y="77"/>
                    <a:pt x="241" y="75"/>
                    <a:pt x="245" y="74"/>
                  </a:cubicBezTo>
                  <a:close/>
                  <a:moveTo>
                    <a:pt x="649" y="89"/>
                  </a:moveTo>
                  <a:cubicBezTo>
                    <a:pt x="637" y="87"/>
                    <a:pt x="632" y="76"/>
                    <a:pt x="623" y="71"/>
                  </a:cubicBezTo>
                  <a:cubicBezTo>
                    <a:pt x="622" y="72"/>
                    <a:pt x="620" y="72"/>
                    <a:pt x="621" y="74"/>
                  </a:cubicBezTo>
                  <a:cubicBezTo>
                    <a:pt x="628" y="78"/>
                    <a:pt x="631" y="87"/>
                    <a:pt x="637" y="92"/>
                  </a:cubicBezTo>
                  <a:cubicBezTo>
                    <a:pt x="641" y="107"/>
                    <a:pt x="659" y="110"/>
                    <a:pt x="672" y="114"/>
                  </a:cubicBezTo>
                  <a:cubicBezTo>
                    <a:pt x="675" y="112"/>
                    <a:pt x="675" y="107"/>
                    <a:pt x="675" y="103"/>
                  </a:cubicBezTo>
                  <a:cubicBezTo>
                    <a:pt x="666" y="98"/>
                    <a:pt x="657" y="94"/>
                    <a:pt x="649" y="89"/>
                  </a:cubicBezTo>
                  <a:close/>
                  <a:moveTo>
                    <a:pt x="149" y="72"/>
                  </a:moveTo>
                  <a:cubicBezTo>
                    <a:pt x="143" y="71"/>
                    <a:pt x="143" y="71"/>
                    <a:pt x="143" y="71"/>
                  </a:cubicBezTo>
                  <a:cubicBezTo>
                    <a:pt x="143" y="73"/>
                    <a:pt x="146" y="76"/>
                    <a:pt x="149" y="77"/>
                  </a:cubicBezTo>
                  <a:cubicBezTo>
                    <a:pt x="155" y="85"/>
                    <a:pt x="163" y="92"/>
                    <a:pt x="166" y="102"/>
                  </a:cubicBezTo>
                  <a:cubicBezTo>
                    <a:pt x="179" y="113"/>
                    <a:pt x="179" y="113"/>
                    <a:pt x="179" y="113"/>
                  </a:cubicBezTo>
                  <a:cubicBezTo>
                    <a:pt x="187" y="116"/>
                    <a:pt x="192" y="125"/>
                    <a:pt x="201" y="123"/>
                  </a:cubicBezTo>
                  <a:cubicBezTo>
                    <a:pt x="202" y="119"/>
                    <a:pt x="204" y="115"/>
                    <a:pt x="201" y="112"/>
                  </a:cubicBezTo>
                  <a:cubicBezTo>
                    <a:pt x="190" y="105"/>
                    <a:pt x="178" y="97"/>
                    <a:pt x="167" y="90"/>
                  </a:cubicBezTo>
                  <a:cubicBezTo>
                    <a:pt x="161" y="84"/>
                    <a:pt x="157" y="77"/>
                    <a:pt x="149" y="72"/>
                  </a:cubicBezTo>
                  <a:close/>
                  <a:moveTo>
                    <a:pt x="716" y="75"/>
                  </a:moveTo>
                  <a:cubicBezTo>
                    <a:pt x="713" y="73"/>
                    <a:pt x="708" y="72"/>
                    <a:pt x="704" y="71"/>
                  </a:cubicBezTo>
                  <a:cubicBezTo>
                    <a:pt x="703" y="72"/>
                    <a:pt x="700" y="72"/>
                    <a:pt x="701" y="74"/>
                  </a:cubicBezTo>
                  <a:cubicBezTo>
                    <a:pt x="704" y="77"/>
                    <a:pt x="712" y="77"/>
                    <a:pt x="716" y="75"/>
                  </a:cubicBezTo>
                  <a:close/>
                  <a:moveTo>
                    <a:pt x="1089" y="73"/>
                  </a:moveTo>
                  <a:cubicBezTo>
                    <a:pt x="1086" y="73"/>
                    <a:pt x="1083" y="76"/>
                    <a:pt x="1081" y="79"/>
                  </a:cubicBezTo>
                  <a:cubicBezTo>
                    <a:pt x="1084" y="85"/>
                    <a:pt x="1089" y="91"/>
                    <a:pt x="1089" y="99"/>
                  </a:cubicBezTo>
                  <a:cubicBezTo>
                    <a:pt x="1094" y="107"/>
                    <a:pt x="1086" y="116"/>
                    <a:pt x="1095" y="124"/>
                  </a:cubicBezTo>
                  <a:cubicBezTo>
                    <a:pt x="1114" y="140"/>
                    <a:pt x="1137" y="149"/>
                    <a:pt x="1161" y="155"/>
                  </a:cubicBezTo>
                  <a:cubicBezTo>
                    <a:pt x="1162" y="162"/>
                    <a:pt x="1171" y="157"/>
                    <a:pt x="1175" y="159"/>
                  </a:cubicBezTo>
                  <a:cubicBezTo>
                    <a:pt x="1207" y="160"/>
                    <a:pt x="1242" y="159"/>
                    <a:pt x="1274" y="159"/>
                  </a:cubicBezTo>
                  <a:cubicBezTo>
                    <a:pt x="1280" y="153"/>
                    <a:pt x="1287" y="152"/>
                    <a:pt x="1294" y="150"/>
                  </a:cubicBezTo>
                  <a:cubicBezTo>
                    <a:pt x="1307" y="142"/>
                    <a:pt x="1319" y="132"/>
                    <a:pt x="1330" y="121"/>
                  </a:cubicBezTo>
                  <a:cubicBezTo>
                    <a:pt x="1336" y="116"/>
                    <a:pt x="1344" y="111"/>
                    <a:pt x="1346" y="103"/>
                  </a:cubicBezTo>
                  <a:cubicBezTo>
                    <a:pt x="1340" y="97"/>
                    <a:pt x="1332" y="94"/>
                    <a:pt x="1325" y="88"/>
                  </a:cubicBezTo>
                  <a:cubicBezTo>
                    <a:pt x="1309" y="100"/>
                    <a:pt x="1293" y="110"/>
                    <a:pt x="1276" y="119"/>
                  </a:cubicBezTo>
                  <a:cubicBezTo>
                    <a:pt x="1259" y="126"/>
                    <a:pt x="1242" y="133"/>
                    <a:pt x="1223" y="132"/>
                  </a:cubicBezTo>
                  <a:cubicBezTo>
                    <a:pt x="1214" y="138"/>
                    <a:pt x="1207" y="148"/>
                    <a:pt x="1195" y="149"/>
                  </a:cubicBezTo>
                  <a:cubicBezTo>
                    <a:pt x="1183" y="152"/>
                    <a:pt x="1173" y="145"/>
                    <a:pt x="1163" y="140"/>
                  </a:cubicBezTo>
                  <a:cubicBezTo>
                    <a:pt x="1156" y="136"/>
                    <a:pt x="1151" y="128"/>
                    <a:pt x="1149" y="120"/>
                  </a:cubicBezTo>
                  <a:cubicBezTo>
                    <a:pt x="1145" y="117"/>
                    <a:pt x="1141" y="115"/>
                    <a:pt x="1136" y="112"/>
                  </a:cubicBezTo>
                  <a:cubicBezTo>
                    <a:pt x="1118" y="103"/>
                    <a:pt x="1103" y="88"/>
                    <a:pt x="1089" y="73"/>
                  </a:cubicBezTo>
                  <a:close/>
                  <a:moveTo>
                    <a:pt x="1187" y="75"/>
                  </a:moveTo>
                  <a:cubicBezTo>
                    <a:pt x="1186" y="74"/>
                    <a:pt x="1183" y="73"/>
                    <a:pt x="1180" y="73"/>
                  </a:cubicBezTo>
                  <a:cubicBezTo>
                    <a:pt x="1178" y="73"/>
                    <a:pt x="1176" y="74"/>
                    <a:pt x="1175" y="75"/>
                  </a:cubicBezTo>
                  <a:cubicBezTo>
                    <a:pt x="1177" y="77"/>
                    <a:pt x="1179" y="77"/>
                    <a:pt x="1181" y="77"/>
                  </a:cubicBezTo>
                  <a:cubicBezTo>
                    <a:pt x="1183" y="77"/>
                    <a:pt x="1187" y="78"/>
                    <a:pt x="1187" y="75"/>
                  </a:cubicBezTo>
                  <a:close/>
                  <a:moveTo>
                    <a:pt x="1656" y="82"/>
                  </a:moveTo>
                  <a:cubicBezTo>
                    <a:pt x="1654" y="75"/>
                    <a:pt x="1646" y="73"/>
                    <a:pt x="1639" y="73"/>
                  </a:cubicBezTo>
                  <a:cubicBezTo>
                    <a:pt x="1635" y="74"/>
                    <a:pt x="1631" y="73"/>
                    <a:pt x="1629" y="77"/>
                  </a:cubicBezTo>
                  <a:cubicBezTo>
                    <a:pt x="1635" y="85"/>
                    <a:pt x="1647" y="86"/>
                    <a:pt x="1656" y="90"/>
                  </a:cubicBezTo>
                  <a:cubicBezTo>
                    <a:pt x="1659" y="89"/>
                    <a:pt x="1656" y="85"/>
                    <a:pt x="1656" y="82"/>
                  </a:cubicBezTo>
                  <a:close/>
                  <a:moveTo>
                    <a:pt x="1593" y="99"/>
                  </a:moveTo>
                  <a:cubicBezTo>
                    <a:pt x="1582" y="93"/>
                    <a:pt x="1579" y="78"/>
                    <a:pt x="1567" y="73"/>
                  </a:cubicBezTo>
                  <a:cubicBezTo>
                    <a:pt x="1566" y="74"/>
                    <a:pt x="1563" y="75"/>
                    <a:pt x="1564" y="77"/>
                  </a:cubicBezTo>
                  <a:cubicBezTo>
                    <a:pt x="1568" y="87"/>
                    <a:pt x="1577" y="96"/>
                    <a:pt x="1584" y="104"/>
                  </a:cubicBezTo>
                  <a:cubicBezTo>
                    <a:pt x="1593" y="110"/>
                    <a:pt x="1600" y="119"/>
                    <a:pt x="1609" y="123"/>
                  </a:cubicBezTo>
                  <a:cubicBezTo>
                    <a:pt x="1611" y="125"/>
                    <a:pt x="1614" y="127"/>
                    <a:pt x="1616" y="126"/>
                  </a:cubicBezTo>
                  <a:cubicBezTo>
                    <a:pt x="1617" y="121"/>
                    <a:pt x="1615" y="118"/>
                    <a:pt x="1614" y="114"/>
                  </a:cubicBezTo>
                  <a:cubicBezTo>
                    <a:pt x="1607" y="110"/>
                    <a:pt x="1599" y="105"/>
                    <a:pt x="1593" y="99"/>
                  </a:cubicBezTo>
                  <a:close/>
                  <a:moveTo>
                    <a:pt x="1767" y="76"/>
                  </a:moveTo>
                  <a:cubicBezTo>
                    <a:pt x="1766" y="75"/>
                    <a:pt x="1766" y="73"/>
                    <a:pt x="1764" y="73"/>
                  </a:cubicBezTo>
                  <a:cubicBezTo>
                    <a:pt x="1759" y="85"/>
                    <a:pt x="1759" y="85"/>
                    <a:pt x="1759" y="85"/>
                  </a:cubicBezTo>
                  <a:cubicBezTo>
                    <a:pt x="1751" y="92"/>
                    <a:pt x="1751" y="92"/>
                    <a:pt x="1751" y="92"/>
                  </a:cubicBezTo>
                  <a:cubicBezTo>
                    <a:pt x="1757" y="89"/>
                    <a:pt x="1765" y="83"/>
                    <a:pt x="1767" y="76"/>
                  </a:cubicBezTo>
                  <a:close/>
                  <a:moveTo>
                    <a:pt x="1914" y="82"/>
                  </a:moveTo>
                  <a:cubicBezTo>
                    <a:pt x="1911" y="77"/>
                    <a:pt x="1907" y="74"/>
                    <a:pt x="1901" y="74"/>
                  </a:cubicBezTo>
                  <a:cubicBezTo>
                    <a:pt x="1898" y="76"/>
                    <a:pt x="1896" y="80"/>
                    <a:pt x="1895" y="85"/>
                  </a:cubicBezTo>
                  <a:cubicBezTo>
                    <a:pt x="1900" y="88"/>
                    <a:pt x="1908" y="89"/>
                    <a:pt x="1914" y="88"/>
                  </a:cubicBezTo>
                  <a:cubicBezTo>
                    <a:pt x="1915" y="87"/>
                    <a:pt x="1915" y="84"/>
                    <a:pt x="1914" y="82"/>
                  </a:cubicBezTo>
                  <a:close/>
                  <a:moveTo>
                    <a:pt x="857" y="85"/>
                  </a:moveTo>
                  <a:cubicBezTo>
                    <a:pt x="846" y="75"/>
                    <a:pt x="846" y="75"/>
                    <a:pt x="846" y="75"/>
                  </a:cubicBezTo>
                  <a:cubicBezTo>
                    <a:pt x="837" y="73"/>
                    <a:pt x="833" y="83"/>
                    <a:pt x="825" y="83"/>
                  </a:cubicBezTo>
                  <a:cubicBezTo>
                    <a:pt x="818" y="91"/>
                    <a:pt x="807" y="93"/>
                    <a:pt x="800" y="103"/>
                  </a:cubicBezTo>
                  <a:cubicBezTo>
                    <a:pt x="790" y="109"/>
                    <a:pt x="781" y="118"/>
                    <a:pt x="770" y="121"/>
                  </a:cubicBezTo>
                  <a:cubicBezTo>
                    <a:pt x="766" y="127"/>
                    <a:pt x="766" y="127"/>
                    <a:pt x="766" y="127"/>
                  </a:cubicBezTo>
                  <a:cubicBezTo>
                    <a:pt x="762" y="137"/>
                    <a:pt x="752" y="141"/>
                    <a:pt x="744" y="147"/>
                  </a:cubicBezTo>
                  <a:cubicBezTo>
                    <a:pt x="731" y="152"/>
                    <a:pt x="713" y="157"/>
                    <a:pt x="699" y="151"/>
                  </a:cubicBezTo>
                  <a:cubicBezTo>
                    <a:pt x="686" y="146"/>
                    <a:pt x="680" y="132"/>
                    <a:pt x="675" y="121"/>
                  </a:cubicBezTo>
                  <a:cubicBezTo>
                    <a:pt x="666" y="117"/>
                    <a:pt x="655" y="116"/>
                    <a:pt x="647" y="111"/>
                  </a:cubicBezTo>
                  <a:cubicBezTo>
                    <a:pt x="637" y="104"/>
                    <a:pt x="644" y="119"/>
                    <a:pt x="637" y="121"/>
                  </a:cubicBezTo>
                  <a:cubicBezTo>
                    <a:pt x="643" y="126"/>
                    <a:pt x="636" y="132"/>
                    <a:pt x="639" y="138"/>
                  </a:cubicBezTo>
                  <a:cubicBezTo>
                    <a:pt x="646" y="143"/>
                    <a:pt x="654" y="147"/>
                    <a:pt x="663" y="151"/>
                  </a:cubicBezTo>
                  <a:cubicBezTo>
                    <a:pt x="668" y="152"/>
                    <a:pt x="675" y="153"/>
                    <a:pt x="677" y="159"/>
                  </a:cubicBezTo>
                  <a:cubicBezTo>
                    <a:pt x="777" y="159"/>
                    <a:pt x="777" y="159"/>
                    <a:pt x="777" y="159"/>
                  </a:cubicBezTo>
                  <a:cubicBezTo>
                    <a:pt x="803" y="151"/>
                    <a:pt x="825" y="136"/>
                    <a:pt x="847" y="119"/>
                  </a:cubicBezTo>
                  <a:cubicBezTo>
                    <a:pt x="854" y="111"/>
                    <a:pt x="867" y="105"/>
                    <a:pt x="870" y="94"/>
                  </a:cubicBezTo>
                  <a:cubicBezTo>
                    <a:pt x="857" y="85"/>
                    <a:pt x="857" y="85"/>
                    <a:pt x="857" y="85"/>
                  </a:cubicBezTo>
                  <a:close/>
                  <a:moveTo>
                    <a:pt x="229" y="81"/>
                  </a:moveTo>
                  <a:cubicBezTo>
                    <a:pt x="227" y="80"/>
                    <a:pt x="224" y="78"/>
                    <a:pt x="224" y="76"/>
                  </a:cubicBezTo>
                  <a:cubicBezTo>
                    <a:pt x="223" y="76"/>
                    <a:pt x="222" y="77"/>
                    <a:pt x="220" y="77"/>
                  </a:cubicBezTo>
                  <a:cubicBezTo>
                    <a:pt x="215" y="82"/>
                    <a:pt x="208" y="86"/>
                    <a:pt x="203" y="89"/>
                  </a:cubicBezTo>
                  <a:cubicBezTo>
                    <a:pt x="204" y="91"/>
                    <a:pt x="206" y="92"/>
                    <a:pt x="207" y="93"/>
                  </a:cubicBezTo>
                  <a:cubicBezTo>
                    <a:pt x="213" y="87"/>
                    <a:pt x="220" y="82"/>
                    <a:pt x="229" y="81"/>
                  </a:cubicBezTo>
                  <a:close/>
                  <a:moveTo>
                    <a:pt x="379" y="83"/>
                  </a:moveTo>
                  <a:cubicBezTo>
                    <a:pt x="376" y="81"/>
                    <a:pt x="374" y="77"/>
                    <a:pt x="370" y="77"/>
                  </a:cubicBezTo>
                  <a:cubicBezTo>
                    <a:pt x="362" y="87"/>
                    <a:pt x="350" y="94"/>
                    <a:pt x="339" y="101"/>
                  </a:cubicBezTo>
                  <a:cubicBezTo>
                    <a:pt x="328" y="106"/>
                    <a:pt x="318" y="114"/>
                    <a:pt x="305" y="114"/>
                  </a:cubicBezTo>
                  <a:cubicBezTo>
                    <a:pt x="300" y="115"/>
                    <a:pt x="296" y="119"/>
                    <a:pt x="290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3" y="125"/>
                    <a:pt x="288" y="123"/>
                    <a:pt x="285" y="126"/>
                  </a:cubicBezTo>
                  <a:cubicBezTo>
                    <a:pt x="279" y="135"/>
                    <a:pt x="279" y="135"/>
                    <a:pt x="279" y="135"/>
                  </a:cubicBezTo>
                  <a:cubicBezTo>
                    <a:pt x="293" y="132"/>
                    <a:pt x="307" y="127"/>
                    <a:pt x="320" y="122"/>
                  </a:cubicBezTo>
                  <a:cubicBezTo>
                    <a:pt x="341" y="113"/>
                    <a:pt x="359" y="100"/>
                    <a:pt x="378" y="86"/>
                  </a:cubicBezTo>
                  <a:cubicBezTo>
                    <a:pt x="379" y="83"/>
                    <a:pt x="379" y="83"/>
                    <a:pt x="379" y="83"/>
                  </a:cubicBezTo>
                  <a:close/>
                  <a:moveTo>
                    <a:pt x="716" y="82"/>
                  </a:moveTo>
                  <a:cubicBezTo>
                    <a:pt x="705" y="84"/>
                    <a:pt x="697" y="80"/>
                    <a:pt x="687" y="77"/>
                  </a:cubicBezTo>
                  <a:cubicBezTo>
                    <a:pt x="684" y="79"/>
                    <a:pt x="681" y="80"/>
                    <a:pt x="679" y="82"/>
                  </a:cubicBezTo>
                  <a:cubicBezTo>
                    <a:pt x="684" y="88"/>
                    <a:pt x="692" y="86"/>
                    <a:pt x="699" y="86"/>
                  </a:cubicBezTo>
                  <a:cubicBezTo>
                    <a:pt x="707" y="91"/>
                    <a:pt x="716" y="95"/>
                    <a:pt x="726" y="93"/>
                  </a:cubicBezTo>
                  <a:cubicBezTo>
                    <a:pt x="727" y="91"/>
                    <a:pt x="726" y="88"/>
                    <a:pt x="725" y="87"/>
                  </a:cubicBezTo>
                  <a:cubicBezTo>
                    <a:pt x="725" y="83"/>
                    <a:pt x="720" y="81"/>
                    <a:pt x="716" y="82"/>
                  </a:cubicBezTo>
                  <a:close/>
                  <a:moveTo>
                    <a:pt x="1188" y="83"/>
                  </a:moveTo>
                  <a:cubicBezTo>
                    <a:pt x="1181" y="81"/>
                    <a:pt x="1172" y="82"/>
                    <a:pt x="1165" y="78"/>
                  </a:cubicBezTo>
                  <a:cubicBezTo>
                    <a:pt x="1163" y="79"/>
                    <a:pt x="1161" y="80"/>
                    <a:pt x="1159" y="82"/>
                  </a:cubicBezTo>
                  <a:cubicBezTo>
                    <a:pt x="1163" y="83"/>
                    <a:pt x="1167" y="86"/>
                    <a:pt x="1171" y="86"/>
                  </a:cubicBezTo>
                  <a:cubicBezTo>
                    <a:pt x="1177" y="87"/>
                    <a:pt x="1184" y="89"/>
                    <a:pt x="1190" y="87"/>
                  </a:cubicBezTo>
                  <a:cubicBezTo>
                    <a:pt x="1191" y="86"/>
                    <a:pt x="1190" y="84"/>
                    <a:pt x="1188" y="83"/>
                  </a:cubicBezTo>
                  <a:close/>
                  <a:moveTo>
                    <a:pt x="1255" y="86"/>
                  </a:moveTo>
                  <a:cubicBezTo>
                    <a:pt x="1254" y="77"/>
                    <a:pt x="1245" y="80"/>
                    <a:pt x="1240" y="83"/>
                  </a:cubicBezTo>
                  <a:cubicBezTo>
                    <a:pt x="1236" y="85"/>
                    <a:pt x="1230" y="83"/>
                    <a:pt x="1226" y="86"/>
                  </a:cubicBezTo>
                  <a:cubicBezTo>
                    <a:pt x="1227" y="88"/>
                    <a:pt x="1227" y="91"/>
                    <a:pt x="1228" y="93"/>
                  </a:cubicBezTo>
                  <a:cubicBezTo>
                    <a:pt x="1239" y="95"/>
                    <a:pt x="1248" y="90"/>
                    <a:pt x="1255" y="86"/>
                  </a:cubicBezTo>
                  <a:close/>
                  <a:moveTo>
                    <a:pt x="250" y="80"/>
                  </a:moveTo>
                  <a:cubicBezTo>
                    <a:pt x="242" y="80"/>
                    <a:pt x="242" y="80"/>
                    <a:pt x="242" y="80"/>
                  </a:cubicBezTo>
                  <a:cubicBezTo>
                    <a:pt x="239" y="82"/>
                    <a:pt x="235" y="79"/>
                    <a:pt x="233" y="82"/>
                  </a:cubicBezTo>
                  <a:cubicBezTo>
                    <a:pt x="239" y="86"/>
                    <a:pt x="238" y="97"/>
                    <a:pt x="247" y="94"/>
                  </a:cubicBezTo>
                  <a:cubicBezTo>
                    <a:pt x="253" y="91"/>
                    <a:pt x="250" y="86"/>
                    <a:pt x="250" y="80"/>
                  </a:cubicBezTo>
                  <a:close/>
                  <a:moveTo>
                    <a:pt x="1635" y="88"/>
                  </a:moveTo>
                  <a:cubicBezTo>
                    <a:pt x="1630" y="86"/>
                    <a:pt x="1626" y="81"/>
                    <a:pt x="1621" y="80"/>
                  </a:cubicBezTo>
                  <a:cubicBezTo>
                    <a:pt x="1619" y="81"/>
                    <a:pt x="1614" y="81"/>
                    <a:pt x="1615" y="85"/>
                  </a:cubicBezTo>
                  <a:cubicBezTo>
                    <a:pt x="1621" y="88"/>
                    <a:pt x="1626" y="93"/>
                    <a:pt x="1633" y="96"/>
                  </a:cubicBezTo>
                  <a:cubicBezTo>
                    <a:pt x="1643" y="92"/>
                    <a:pt x="1647" y="105"/>
                    <a:pt x="1657" y="101"/>
                  </a:cubicBezTo>
                  <a:cubicBezTo>
                    <a:pt x="1658" y="100"/>
                    <a:pt x="1659" y="96"/>
                    <a:pt x="1656" y="95"/>
                  </a:cubicBezTo>
                  <a:cubicBezTo>
                    <a:pt x="1648" y="94"/>
                    <a:pt x="1642" y="90"/>
                    <a:pt x="1635" y="88"/>
                  </a:cubicBezTo>
                  <a:close/>
                  <a:moveTo>
                    <a:pt x="1319" y="83"/>
                  </a:moveTo>
                  <a:cubicBezTo>
                    <a:pt x="1319" y="82"/>
                    <a:pt x="1317" y="80"/>
                    <a:pt x="1315" y="80"/>
                  </a:cubicBezTo>
                  <a:cubicBezTo>
                    <a:pt x="1301" y="87"/>
                    <a:pt x="1301" y="87"/>
                    <a:pt x="1301" y="87"/>
                  </a:cubicBezTo>
                  <a:cubicBezTo>
                    <a:pt x="1286" y="97"/>
                    <a:pt x="1269" y="104"/>
                    <a:pt x="1252" y="111"/>
                  </a:cubicBezTo>
                  <a:cubicBezTo>
                    <a:pt x="1243" y="115"/>
                    <a:pt x="1227" y="112"/>
                    <a:pt x="1227" y="125"/>
                  </a:cubicBezTo>
                  <a:cubicBezTo>
                    <a:pt x="1227" y="126"/>
                    <a:pt x="1228" y="126"/>
                    <a:pt x="1229" y="127"/>
                  </a:cubicBezTo>
                  <a:cubicBezTo>
                    <a:pt x="1254" y="124"/>
                    <a:pt x="1277" y="115"/>
                    <a:pt x="1297" y="101"/>
                  </a:cubicBezTo>
                  <a:cubicBezTo>
                    <a:pt x="1305" y="96"/>
                    <a:pt x="1314" y="91"/>
                    <a:pt x="1319" y="83"/>
                  </a:cubicBezTo>
                  <a:close/>
                  <a:moveTo>
                    <a:pt x="779" y="90"/>
                  </a:moveTo>
                  <a:cubicBezTo>
                    <a:pt x="776" y="87"/>
                    <a:pt x="773" y="81"/>
                    <a:pt x="768" y="82"/>
                  </a:cubicBezTo>
                  <a:cubicBezTo>
                    <a:pt x="760" y="84"/>
                    <a:pt x="768" y="91"/>
                    <a:pt x="768" y="95"/>
                  </a:cubicBezTo>
                  <a:cubicBezTo>
                    <a:pt x="770" y="96"/>
                    <a:pt x="770" y="96"/>
                    <a:pt x="770" y="96"/>
                  </a:cubicBezTo>
                  <a:cubicBezTo>
                    <a:pt x="773" y="94"/>
                    <a:pt x="777" y="93"/>
                    <a:pt x="779" y="90"/>
                  </a:cubicBezTo>
                  <a:close/>
                  <a:moveTo>
                    <a:pt x="1778" y="88"/>
                  </a:moveTo>
                  <a:cubicBezTo>
                    <a:pt x="1777" y="86"/>
                    <a:pt x="1774" y="82"/>
                    <a:pt x="1771" y="82"/>
                  </a:cubicBezTo>
                  <a:cubicBezTo>
                    <a:pt x="1762" y="92"/>
                    <a:pt x="1752" y="99"/>
                    <a:pt x="1742" y="107"/>
                  </a:cubicBezTo>
                  <a:cubicBezTo>
                    <a:pt x="1728" y="115"/>
                    <a:pt x="1713" y="121"/>
                    <a:pt x="1697" y="124"/>
                  </a:cubicBezTo>
                  <a:cubicBezTo>
                    <a:pt x="1694" y="130"/>
                    <a:pt x="1690" y="136"/>
                    <a:pt x="1684" y="142"/>
                  </a:cubicBezTo>
                  <a:cubicBezTo>
                    <a:pt x="1674" y="152"/>
                    <a:pt x="1659" y="155"/>
                    <a:pt x="1645" y="154"/>
                  </a:cubicBezTo>
                  <a:cubicBezTo>
                    <a:pt x="1634" y="151"/>
                    <a:pt x="1622" y="143"/>
                    <a:pt x="1618" y="132"/>
                  </a:cubicBezTo>
                  <a:cubicBezTo>
                    <a:pt x="1608" y="131"/>
                    <a:pt x="1599" y="123"/>
                    <a:pt x="1591" y="116"/>
                  </a:cubicBezTo>
                  <a:cubicBezTo>
                    <a:pt x="1583" y="112"/>
                    <a:pt x="1577" y="103"/>
                    <a:pt x="1569" y="98"/>
                  </a:cubicBezTo>
                  <a:cubicBezTo>
                    <a:pt x="1568" y="96"/>
                    <a:pt x="1568" y="93"/>
                    <a:pt x="1566" y="93"/>
                  </a:cubicBezTo>
                  <a:cubicBezTo>
                    <a:pt x="1573" y="101"/>
                    <a:pt x="1572" y="113"/>
                    <a:pt x="1571" y="123"/>
                  </a:cubicBezTo>
                  <a:cubicBezTo>
                    <a:pt x="1571" y="128"/>
                    <a:pt x="1568" y="133"/>
                    <a:pt x="1568" y="138"/>
                  </a:cubicBezTo>
                  <a:cubicBezTo>
                    <a:pt x="1571" y="141"/>
                    <a:pt x="1574" y="145"/>
                    <a:pt x="1579" y="147"/>
                  </a:cubicBezTo>
                  <a:cubicBezTo>
                    <a:pt x="1584" y="153"/>
                    <a:pt x="1593" y="152"/>
                    <a:pt x="1597" y="159"/>
                  </a:cubicBezTo>
                  <a:cubicBezTo>
                    <a:pt x="1652" y="159"/>
                    <a:pt x="1708" y="159"/>
                    <a:pt x="1765" y="159"/>
                  </a:cubicBezTo>
                  <a:cubicBezTo>
                    <a:pt x="1767" y="155"/>
                    <a:pt x="1767" y="155"/>
                    <a:pt x="1767" y="155"/>
                  </a:cubicBezTo>
                  <a:cubicBezTo>
                    <a:pt x="1786" y="146"/>
                    <a:pt x="1798" y="130"/>
                    <a:pt x="1809" y="114"/>
                  </a:cubicBezTo>
                  <a:cubicBezTo>
                    <a:pt x="1802" y="106"/>
                    <a:pt x="1791" y="101"/>
                    <a:pt x="1783" y="94"/>
                  </a:cubicBezTo>
                  <a:cubicBezTo>
                    <a:pt x="1764" y="113"/>
                    <a:pt x="1741" y="130"/>
                    <a:pt x="1714" y="135"/>
                  </a:cubicBezTo>
                  <a:cubicBezTo>
                    <a:pt x="1708" y="135"/>
                    <a:pt x="1701" y="137"/>
                    <a:pt x="1696" y="135"/>
                  </a:cubicBezTo>
                  <a:cubicBezTo>
                    <a:pt x="1695" y="134"/>
                    <a:pt x="1696" y="132"/>
                    <a:pt x="1697" y="132"/>
                  </a:cubicBezTo>
                  <a:cubicBezTo>
                    <a:pt x="1712" y="130"/>
                    <a:pt x="1728" y="129"/>
                    <a:pt x="1740" y="120"/>
                  </a:cubicBezTo>
                  <a:cubicBezTo>
                    <a:pt x="1742" y="119"/>
                    <a:pt x="1744" y="119"/>
                    <a:pt x="1745" y="118"/>
                  </a:cubicBezTo>
                  <a:cubicBezTo>
                    <a:pt x="1758" y="111"/>
                    <a:pt x="1771" y="101"/>
                    <a:pt x="1778" y="88"/>
                  </a:cubicBezTo>
                  <a:close/>
                  <a:moveTo>
                    <a:pt x="311" y="89"/>
                  </a:moveTo>
                  <a:cubicBezTo>
                    <a:pt x="310" y="87"/>
                    <a:pt x="309" y="83"/>
                    <a:pt x="306" y="83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91"/>
                    <a:pt x="295" y="94"/>
                    <a:pt x="296" y="96"/>
                  </a:cubicBezTo>
                  <a:cubicBezTo>
                    <a:pt x="301" y="95"/>
                    <a:pt x="308" y="94"/>
                    <a:pt x="311" y="89"/>
                  </a:cubicBezTo>
                  <a:close/>
                  <a:moveTo>
                    <a:pt x="1720" y="92"/>
                  </a:moveTo>
                  <a:cubicBezTo>
                    <a:pt x="1718" y="89"/>
                    <a:pt x="1715" y="85"/>
                    <a:pt x="1711" y="85"/>
                  </a:cubicBezTo>
                  <a:cubicBezTo>
                    <a:pt x="1706" y="89"/>
                    <a:pt x="1700" y="88"/>
                    <a:pt x="1695" y="91"/>
                  </a:cubicBezTo>
                  <a:cubicBezTo>
                    <a:pt x="1698" y="99"/>
                    <a:pt x="1700" y="108"/>
                    <a:pt x="1700" y="116"/>
                  </a:cubicBezTo>
                  <a:cubicBezTo>
                    <a:pt x="1704" y="116"/>
                    <a:pt x="1704" y="116"/>
                    <a:pt x="1704" y="116"/>
                  </a:cubicBezTo>
                  <a:cubicBezTo>
                    <a:pt x="1722" y="113"/>
                    <a:pt x="1739" y="106"/>
                    <a:pt x="1751" y="92"/>
                  </a:cubicBezTo>
                  <a:cubicBezTo>
                    <a:pt x="1744" y="96"/>
                    <a:pt x="1735" y="97"/>
                    <a:pt x="1727" y="96"/>
                  </a:cubicBezTo>
                  <a:cubicBezTo>
                    <a:pt x="1720" y="101"/>
                    <a:pt x="1720" y="101"/>
                    <a:pt x="1720" y="101"/>
                  </a:cubicBezTo>
                  <a:cubicBezTo>
                    <a:pt x="1713" y="103"/>
                    <a:pt x="1707" y="107"/>
                    <a:pt x="1701" y="106"/>
                  </a:cubicBezTo>
                  <a:cubicBezTo>
                    <a:pt x="1700" y="100"/>
                    <a:pt x="1708" y="102"/>
                    <a:pt x="1712" y="100"/>
                  </a:cubicBezTo>
                  <a:cubicBezTo>
                    <a:pt x="1714" y="98"/>
                    <a:pt x="1720" y="98"/>
                    <a:pt x="1720" y="92"/>
                  </a:cubicBezTo>
                  <a:close/>
                  <a:moveTo>
                    <a:pt x="1623" y="97"/>
                  </a:moveTo>
                  <a:cubicBezTo>
                    <a:pt x="1608" y="87"/>
                    <a:pt x="1608" y="87"/>
                    <a:pt x="1608" y="87"/>
                  </a:cubicBezTo>
                  <a:cubicBezTo>
                    <a:pt x="1605" y="85"/>
                    <a:pt x="1600" y="87"/>
                    <a:pt x="1596" y="86"/>
                  </a:cubicBezTo>
                  <a:cubicBezTo>
                    <a:pt x="1594" y="87"/>
                    <a:pt x="1591" y="86"/>
                    <a:pt x="1590" y="88"/>
                  </a:cubicBezTo>
                  <a:cubicBezTo>
                    <a:pt x="1598" y="97"/>
                    <a:pt x="1606" y="104"/>
                    <a:pt x="1616" y="109"/>
                  </a:cubicBezTo>
                  <a:cubicBezTo>
                    <a:pt x="1618" y="105"/>
                    <a:pt x="1623" y="101"/>
                    <a:pt x="1623" y="97"/>
                  </a:cubicBezTo>
                  <a:close/>
                  <a:moveTo>
                    <a:pt x="392" y="92"/>
                  </a:moveTo>
                  <a:cubicBezTo>
                    <a:pt x="389" y="92"/>
                    <a:pt x="388" y="88"/>
                    <a:pt x="384" y="88"/>
                  </a:cubicBezTo>
                  <a:cubicBezTo>
                    <a:pt x="374" y="96"/>
                    <a:pt x="363" y="102"/>
                    <a:pt x="353" y="110"/>
                  </a:cubicBezTo>
                  <a:cubicBezTo>
                    <a:pt x="349" y="114"/>
                    <a:pt x="344" y="115"/>
                    <a:pt x="340" y="117"/>
                  </a:cubicBezTo>
                  <a:cubicBezTo>
                    <a:pt x="321" y="131"/>
                    <a:pt x="297" y="134"/>
                    <a:pt x="276" y="143"/>
                  </a:cubicBezTo>
                  <a:cubicBezTo>
                    <a:pt x="270" y="142"/>
                    <a:pt x="270" y="142"/>
                    <a:pt x="270" y="142"/>
                  </a:cubicBezTo>
                  <a:cubicBezTo>
                    <a:pt x="259" y="148"/>
                    <a:pt x="248" y="152"/>
                    <a:pt x="235" y="153"/>
                  </a:cubicBezTo>
                  <a:cubicBezTo>
                    <a:pt x="227" y="152"/>
                    <a:pt x="217" y="149"/>
                    <a:pt x="212" y="141"/>
                  </a:cubicBezTo>
                  <a:cubicBezTo>
                    <a:pt x="208" y="139"/>
                    <a:pt x="208" y="129"/>
                    <a:pt x="201" y="131"/>
                  </a:cubicBezTo>
                  <a:cubicBezTo>
                    <a:pt x="190" y="126"/>
                    <a:pt x="179" y="121"/>
                    <a:pt x="169" y="113"/>
                  </a:cubicBezTo>
                  <a:cubicBezTo>
                    <a:pt x="169" y="113"/>
                    <a:pt x="169" y="114"/>
                    <a:pt x="168" y="115"/>
                  </a:cubicBezTo>
                  <a:cubicBezTo>
                    <a:pt x="170" y="124"/>
                    <a:pt x="167" y="133"/>
                    <a:pt x="166" y="141"/>
                  </a:cubicBezTo>
                  <a:cubicBezTo>
                    <a:pt x="175" y="147"/>
                    <a:pt x="183" y="155"/>
                    <a:pt x="194" y="156"/>
                  </a:cubicBezTo>
                  <a:cubicBezTo>
                    <a:pt x="198" y="162"/>
                    <a:pt x="205" y="158"/>
                    <a:pt x="210" y="160"/>
                  </a:cubicBezTo>
                  <a:cubicBezTo>
                    <a:pt x="253" y="159"/>
                    <a:pt x="299" y="160"/>
                    <a:pt x="341" y="159"/>
                  </a:cubicBezTo>
                  <a:cubicBezTo>
                    <a:pt x="343" y="155"/>
                    <a:pt x="343" y="155"/>
                    <a:pt x="343" y="155"/>
                  </a:cubicBezTo>
                  <a:cubicBezTo>
                    <a:pt x="356" y="150"/>
                    <a:pt x="368" y="141"/>
                    <a:pt x="381" y="132"/>
                  </a:cubicBezTo>
                  <a:cubicBezTo>
                    <a:pt x="409" y="105"/>
                    <a:pt x="409" y="105"/>
                    <a:pt x="409" y="105"/>
                  </a:cubicBezTo>
                  <a:cubicBezTo>
                    <a:pt x="409" y="102"/>
                    <a:pt x="409" y="102"/>
                    <a:pt x="409" y="102"/>
                  </a:cubicBezTo>
                  <a:cubicBezTo>
                    <a:pt x="403" y="100"/>
                    <a:pt x="398" y="95"/>
                    <a:pt x="392" y="92"/>
                  </a:cubicBezTo>
                  <a:close/>
                  <a:moveTo>
                    <a:pt x="196" y="92"/>
                  </a:moveTo>
                  <a:cubicBezTo>
                    <a:pt x="190" y="92"/>
                    <a:pt x="183" y="87"/>
                    <a:pt x="178" y="89"/>
                  </a:cubicBezTo>
                  <a:cubicBezTo>
                    <a:pt x="178" y="90"/>
                    <a:pt x="178" y="90"/>
                    <a:pt x="178" y="90"/>
                  </a:cubicBezTo>
                  <a:cubicBezTo>
                    <a:pt x="186" y="96"/>
                    <a:pt x="193" y="103"/>
                    <a:pt x="203" y="105"/>
                  </a:cubicBezTo>
                  <a:cubicBezTo>
                    <a:pt x="209" y="99"/>
                    <a:pt x="199" y="96"/>
                    <a:pt x="196" y="92"/>
                  </a:cubicBezTo>
                  <a:close/>
                  <a:moveTo>
                    <a:pt x="1275" y="94"/>
                  </a:moveTo>
                  <a:cubicBezTo>
                    <a:pt x="1270" y="94"/>
                    <a:pt x="1265" y="92"/>
                    <a:pt x="1260" y="91"/>
                  </a:cubicBezTo>
                  <a:cubicBezTo>
                    <a:pt x="1254" y="92"/>
                    <a:pt x="1249" y="95"/>
                    <a:pt x="1244" y="97"/>
                  </a:cubicBezTo>
                  <a:cubicBezTo>
                    <a:pt x="1240" y="100"/>
                    <a:pt x="1233" y="96"/>
                    <a:pt x="1230" y="100"/>
                  </a:cubicBezTo>
                  <a:cubicBezTo>
                    <a:pt x="1230" y="103"/>
                    <a:pt x="1229" y="107"/>
                    <a:pt x="1231" y="110"/>
                  </a:cubicBezTo>
                  <a:cubicBezTo>
                    <a:pt x="1246" y="111"/>
                    <a:pt x="1257" y="101"/>
                    <a:pt x="1270" y="98"/>
                  </a:cubicBezTo>
                  <a:cubicBezTo>
                    <a:pt x="1272" y="98"/>
                    <a:pt x="1275" y="96"/>
                    <a:pt x="1275" y="94"/>
                  </a:cubicBezTo>
                  <a:close/>
                  <a:moveTo>
                    <a:pt x="1192" y="96"/>
                  </a:moveTo>
                  <a:cubicBezTo>
                    <a:pt x="1191" y="92"/>
                    <a:pt x="1184" y="93"/>
                    <a:pt x="1181" y="93"/>
                  </a:cubicBezTo>
                  <a:cubicBezTo>
                    <a:pt x="1183" y="98"/>
                    <a:pt x="1183" y="104"/>
                    <a:pt x="1188" y="106"/>
                  </a:cubicBezTo>
                  <a:cubicBezTo>
                    <a:pt x="1193" y="106"/>
                    <a:pt x="1191" y="100"/>
                    <a:pt x="1192" y="96"/>
                  </a:cubicBezTo>
                  <a:close/>
                  <a:moveTo>
                    <a:pt x="797" y="96"/>
                  </a:moveTo>
                  <a:cubicBezTo>
                    <a:pt x="793" y="95"/>
                    <a:pt x="790" y="95"/>
                    <a:pt x="786" y="94"/>
                  </a:cubicBezTo>
                  <a:cubicBezTo>
                    <a:pt x="781" y="99"/>
                    <a:pt x="775" y="99"/>
                    <a:pt x="770" y="104"/>
                  </a:cubicBezTo>
                  <a:cubicBezTo>
                    <a:pt x="771" y="107"/>
                    <a:pt x="768" y="112"/>
                    <a:pt x="772" y="113"/>
                  </a:cubicBezTo>
                  <a:cubicBezTo>
                    <a:pt x="781" y="111"/>
                    <a:pt x="788" y="104"/>
                    <a:pt x="795" y="99"/>
                  </a:cubicBezTo>
                  <a:cubicBezTo>
                    <a:pt x="797" y="96"/>
                    <a:pt x="797" y="96"/>
                    <a:pt x="797" y="96"/>
                  </a:cubicBezTo>
                  <a:close/>
                  <a:moveTo>
                    <a:pt x="96" y="105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86" y="96"/>
                    <a:pt x="82" y="100"/>
                    <a:pt x="77" y="100"/>
                  </a:cubicBezTo>
                  <a:cubicBezTo>
                    <a:pt x="74" y="106"/>
                    <a:pt x="70" y="113"/>
                    <a:pt x="73" y="119"/>
                  </a:cubicBezTo>
                  <a:cubicBezTo>
                    <a:pt x="75" y="125"/>
                    <a:pt x="81" y="124"/>
                    <a:pt x="85" y="124"/>
                  </a:cubicBezTo>
                  <a:cubicBezTo>
                    <a:pt x="92" y="123"/>
                    <a:pt x="99" y="123"/>
                    <a:pt x="104" y="116"/>
                  </a:cubicBezTo>
                  <a:cubicBezTo>
                    <a:pt x="106" y="114"/>
                    <a:pt x="111" y="113"/>
                    <a:pt x="109" y="110"/>
                  </a:cubicBezTo>
                  <a:cubicBezTo>
                    <a:pt x="103" y="112"/>
                    <a:pt x="100" y="108"/>
                    <a:pt x="96" y="105"/>
                  </a:cubicBezTo>
                  <a:close/>
                  <a:moveTo>
                    <a:pt x="727" y="101"/>
                  </a:moveTo>
                  <a:cubicBezTo>
                    <a:pt x="727" y="95"/>
                    <a:pt x="718" y="99"/>
                    <a:pt x="714" y="99"/>
                  </a:cubicBezTo>
                  <a:cubicBezTo>
                    <a:pt x="714" y="114"/>
                    <a:pt x="714" y="114"/>
                    <a:pt x="714" y="114"/>
                  </a:cubicBezTo>
                  <a:cubicBezTo>
                    <a:pt x="715" y="115"/>
                    <a:pt x="717" y="114"/>
                    <a:pt x="718" y="114"/>
                  </a:cubicBezTo>
                  <a:cubicBezTo>
                    <a:pt x="723" y="112"/>
                    <a:pt x="725" y="106"/>
                    <a:pt x="727" y="101"/>
                  </a:cubicBezTo>
                  <a:close/>
                  <a:moveTo>
                    <a:pt x="890" y="107"/>
                  </a:moveTo>
                  <a:cubicBezTo>
                    <a:pt x="888" y="105"/>
                    <a:pt x="886" y="102"/>
                    <a:pt x="883" y="100"/>
                  </a:cubicBezTo>
                  <a:cubicBezTo>
                    <a:pt x="881" y="100"/>
                    <a:pt x="877" y="99"/>
                    <a:pt x="875" y="101"/>
                  </a:cubicBezTo>
                  <a:cubicBezTo>
                    <a:pt x="861" y="117"/>
                    <a:pt x="846" y="132"/>
                    <a:pt x="827" y="143"/>
                  </a:cubicBezTo>
                  <a:cubicBezTo>
                    <a:pt x="819" y="148"/>
                    <a:pt x="810" y="152"/>
                    <a:pt x="803" y="158"/>
                  </a:cubicBezTo>
                  <a:cubicBezTo>
                    <a:pt x="810" y="160"/>
                    <a:pt x="818" y="158"/>
                    <a:pt x="825" y="159"/>
                  </a:cubicBezTo>
                  <a:cubicBezTo>
                    <a:pt x="836" y="152"/>
                    <a:pt x="847" y="145"/>
                    <a:pt x="858" y="138"/>
                  </a:cubicBezTo>
                  <a:cubicBezTo>
                    <a:pt x="869" y="127"/>
                    <a:pt x="883" y="121"/>
                    <a:pt x="890" y="107"/>
                  </a:cubicBezTo>
                  <a:close/>
                  <a:moveTo>
                    <a:pt x="247" y="100"/>
                  </a:moveTo>
                  <a:cubicBezTo>
                    <a:pt x="244" y="99"/>
                    <a:pt x="242" y="103"/>
                    <a:pt x="243" y="106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6" y="105"/>
                    <a:pt x="248" y="102"/>
                    <a:pt x="247" y="100"/>
                  </a:cubicBezTo>
                  <a:close/>
                  <a:moveTo>
                    <a:pt x="580" y="116"/>
                  </a:moveTo>
                  <a:cubicBezTo>
                    <a:pt x="572" y="106"/>
                    <a:pt x="572" y="106"/>
                    <a:pt x="572" y="106"/>
                  </a:cubicBezTo>
                  <a:cubicBezTo>
                    <a:pt x="564" y="108"/>
                    <a:pt x="555" y="110"/>
                    <a:pt x="546" y="112"/>
                  </a:cubicBezTo>
                  <a:cubicBezTo>
                    <a:pt x="545" y="114"/>
                    <a:pt x="545" y="114"/>
                    <a:pt x="545" y="114"/>
                  </a:cubicBezTo>
                  <a:cubicBezTo>
                    <a:pt x="547" y="121"/>
                    <a:pt x="553" y="127"/>
                    <a:pt x="560" y="129"/>
                  </a:cubicBezTo>
                  <a:cubicBezTo>
                    <a:pt x="570" y="127"/>
                    <a:pt x="582" y="129"/>
                    <a:pt x="587" y="120"/>
                  </a:cubicBezTo>
                  <a:cubicBezTo>
                    <a:pt x="585" y="118"/>
                    <a:pt x="582" y="118"/>
                    <a:pt x="580" y="116"/>
                  </a:cubicBezTo>
                  <a:close/>
                  <a:moveTo>
                    <a:pt x="1034" y="115"/>
                  </a:moveTo>
                  <a:cubicBezTo>
                    <a:pt x="1026" y="107"/>
                    <a:pt x="1026" y="107"/>
                    <a:pt x="1026" y="107"/>
                  </a:cubicBezTo>
                  <a:cubicBezTo>
                    <a:pt x="1019" y="106"/>
                    <a:pt x="1015" y="111"/>
                    <a:pt x="1008" y="112"/>
                  </a:cubicBezTo>
                  <a:cubicBezTo>
                    <a:pt x="1007" y="115"/>
                    <a:pt x="1012" y="117"/>
                    <a:pt x="1013" y="120"/>
                  </a:cubicBezTo>
                  <a:cubicBezTo>
                    <a:pt x="1018" y="124"/>
                    <a:pt x="1026" y="124"/>
                    <a:pt x="1032" y="123"/>
                  </a:cubicBezTo>
                  <a:cubicBezTo>
                    <a:pt x="1035" y="122"/>
                    <a:pt x="1040" y="121"/>
                    <a:pt x="1041" y="117"/>
                  </a:cubicBezTo>
                  <a:cubicBezTo>
                    <a:pt x="1034" y="115"/>
                    <a:pt x="1034" y="115"/>
                    <a:pt x="1034" y="115"/>
                  </a:cubicBezTo>
                  <a:close/>
                  <a:moveTo>
                    <a:pt x="1655" y="110"/>
                  </a:moveTo>
                  <a:cubicBezTo>
                    <a:pt x="1656" y="107"/>
                    <a:pt x="1653" y="107"/>
                    <a:pt x="1651" y="108"/>
                  </a:cubicBezTo>
                  <a:cubicBezTo>
                    <a:pt x="1651" y="110"/>
                    <a:pt x="1651" y="113"/>
                    <a:pt x="1652" y="114"/>
                  </a:cubicBezTo>
                  <a:cubicBezTo>
                    <a:pt x="1654" y="113"/>
                    <a:pt x="1655" y="111"/>
                    <a:pt x="1655" y="110"/>
                  </a:cubicBezTo>
                  <a:close/>
                  <a:moveTo>
                    <a:pt x="1363" y="113"/>
                  </a:moveTo>
                  <a:cubicBezTo>
                    <a:pt x="1366" y="108"/>
                    <a:pt x="1357" y="110"/>
                    <a:pt x="1355" y="107"/>
                  </a:cubicBezTo>
                  <a:cubicBezTo>
                    <a:pt x="1350" y="111"/>
                    <a:pt x="1347" y="116"/>
                    <a:pt x="1343" y="119"/>
                  </a:cubicBezTo>
                  <a:cubicBezTo>
                    <a:pt x="1328" y="133"/>
                    <a:pt x="1312" y="149"/>
                    <a:pt x="1293" y="158"/>
                  </a:cubicBezTo>
                  <a:cubicBezTo>
                    <a:pt x="1293" y="159"/>
                    <a:pt x="1293" y="159"/>
                    <a:pt x="1293" y="159"/>
                  </a:cubicBezTo>
                  <a:cubicBezTo>
                    <a:pt x="1308" y="158"/>
                    <a:pt x="1308" y="158"/>
                    <a:pt x="1308" y="158"/>
                  </a:cubicBezTo>
                  <a:cubicBezTo>
                    <a:pt x="1308" y="156"/>
                    <a:pt x="1309" y="153"/>
                    <a:pt x="1312" y="152"/>
                  </a:cubicBezTo>
                  <a:cubicBezTo>
                    <a:pt x="1320" y="151"/>
                    <a:pt x="1327" y="144"/>
                    <a:pt x="1334" y="139"/>
                  </a:cubicBezTo>
                  <a:cubicBezTo>
                    <a:pt x="1343" y="131"/>
                    <a:pt x="1355" y="125"/>
                    <a:pt x="1363" y="113"/>
                  </a:cubicBezTo>
                  <a:close/>
                  <a:moveTo>
                    <a:pt x="428" y="113"/>
                  </a:moveTo>
                  <a:cubicBezTo>
                    <a:pt x="426" y="110"/>
                    <a:pt x="422" y="108"/>
                    <a:pt x="418" y="108"/>
                  </a:cubicBezTo>
                  <a:cubicBezTo>
                    <a:pt x="404" y="118"/>
                    <a:pt x="394" y="135"/>
                    <a:pt x="377" y="143"/>
                  </a:cubicBezTo>
                  <a:cubicBezTo>
                    <a:pt x="371" y="149"/>
                    <a:pt x="362" y="153"/>
                    <a:pt x="357" y="158"/>
                  </a:cubicBezTo>
                  <a:cubicBezTo>
                    <a:pt x="368" y="159"/>
                    <a:pt x="368" y="159"/>
                    <a:pt x="368" y="159"/>
                  </a:cubicBezTo>
                  <a:cubicBezTo>
                    <a:pt x="373" y="158"/>
                    <a:pt x="376" y="161"/>
                    <a:pt x="381" y="159"/>
                  </a:cubicBezTo>
                  <a:cubicBezTo>
                    <a:pt x="382" y="154"/>
                    <a:pt x="382" y="154"/>
                    <a:pt x="382" y="154"/>
                  </a:cubicBezTo>
                  <a:cubicBezTo>
                    <a:pt x="396" y="147"/>
                    <a:pt x="408" y="136"/>
                    <a:pt x="419" y="125"/>
                  </a:cubicBezTo>
                  <a:cubicBezTo>
                    <a:pt x="423" y="121"/>
                    <a:pt x="425" y="116"/>
                    <a:pt x="428" y="113"/>
                  </a:cubicBezTo>
                  <a:close/>
                  <a:moveTo>
                    <a:pt x="1188" y="112"/>
                  </a:moveTo>
                  <a:cubicBezTo>
                    <a:pt x="1187" y="111"/>
                    <a:pt x="1185" y="111"/>
                    <a:pt x="1184" y="112"/>
                  </a:cubicBezTo>
                  <a:cubicBezTo>
                    <a:pt x="1184" y="113"/>
                    <a:pt x="1183" y="116"/>
                    <a:pt x="1185" y="116"/>
                  </a:cubicBezTo>
                  <a:cubicBezTo>
                    <a:pt x="1187" y="115"/>
                    <a:pt x="1189" y="113"/>
                    <a:pt x="1188" y="112"/>
                  </a:cubicBezTo>
                  <a:close/>
                  <a:moveTo>
                    <a:pt x="1371" y="130"/>
                  </a:moveTo>
                  <a:cubicBezTo>
                    <a:pt x="1370" y="126"/>
                    <a:pt x="1371" y="120"/>
                    <a:pt x="1369" y="116"/>
                  </a:cubicBezTo>
                  <a:cubicBezTo>
                    <a:pt x="1366" y="117"/>
                    <a:pt x="1364" y="120"/>
                    <a:pt x="1363" y="122"/>
                  </a:cubicBezTo>
                  <a:cubicBezTo>
                    <a:pt x="1350" y="133"/>
                    <a:pt x="1337" y="144"/>
                    <a:pt x="1323" y="153"/>
                  </a:cubicBezTo>
                  <a:cubicBezTo>
                    <a:pt x="1321" y="156"/>
                    <a:pt x="1316" y="154"/>
                    <a:pt x="1315" y="158"/>
                  </a:cubicBezTo>
                  <a:cubicBezTo>
                    <a:pt x="1321" y="159"/>
                    <a:pt x="1327" y="159"/>
                    <a:pt x="1334" y="159"/>
                  </a:cubicBezTo>
                  <a:cubicBezTo>
                    <a:pt x="1350" y="149"/>
                    <a:pt x="1350" y="149"/>
                    <a:pt x="1350" y="149"/>
                  </a:cubicBezTo>
                  <a:cubicBezTo>
                    <a:pt x="1357" y="142"/>
                    <a:pt x="1366" y="139"/>
                    <a:pt x="1371" y="130"/>
                  </a:cubicBezTo>
                  <a:close/>
                  <a:moveTo>
                    <a:pt x="891" y="117"/>
                  </a:moveTo>
                  <a:cubicBezTo>
                    <a:pt x="890" y="117"/>
                    <a:pt x="890" y="117"/>
                    <a:pt x="890" y="117"/>
                  </a:cubicBezTo>
                  <a:cubicBezTo>
                    <a:pt x="874" y="135"/>
                    <a:pt x="855" y="145"/>
                    <a:pt x="837" y="158"/>
                  </a:cubicBezTo>
                  <a:cubicBezTo>
                    <a:pt x="845" y="161"/>
                    <a:pt x="853" y="159"/>
                    <a:pt x="861" y="159"/>
                  </a:cubicBezTo>
                  <a:cubicBezTo>
                    <a:pt x="863" y="160"/>
                    <a:pt x="865" y="157"/>
                    <a:pt x="865" y="155"/>
                  </a:cubicBezTo>
                  <a:cubicBezTo>
                    <a:pt x="871" y="147"/>
                    <a:pt x="879" y="144"/>
                    <a:pt x="886" y="136"/>
                  </a:cubicBezTo>
                  <a:cubicBezTo>
                    <a:pt x="894" y="133"/>
                    <a:pt x="890" y="124"/>
                    <a:pt x="891" y="117"/>
                  </a:cubicBezTo>
                  <a:close/>
                  <a:moveTo>
                    <a:pt x="940" y="121"/>
                  </a:moveTo>
                  <a:cubicBezTo>
                    <a:pt x="938" y="116"/>
                    <a:pt x="930" y="116"/>
                    <a:pt x="928" y="120"/>
                  </a:cubicBezTo>
                  <a:cubicBezTo>
                    <a:pt x="929" y="123"/>
                    <a:pt x="928" y="128"/>
                    <a:pt x="931" y="131"/>
                  </a:cubicBezTo>
                  <a:cubicBezTo>
                    <a:pt x="936" y="130"/>
                    <a:pt x="937" y="124"/>
                    <a:pt x="940" y="121"/>
                  </a:cubicBezTo>
                  <a:close/>
                  <a:moveTo>
                    <a:pt x="1822" y="121"/>
                  </a:moveTo>
                  <a:cubicBezTo>
                    <a:pt x="1819" y="121"/>
                    <a:pt x="1817" y="118"/>
                    <a:pt x="1815" y="118"/>
                  </a:cubicBezTo>
                  <a:cubicBezTo>
                    <a:pt x="1807" y="128"/>
                    <a:pt x="1800" y="140"/>
                    <a:pt x="1790" y="149"/>
                  </a:cubicBezTo>
                  <a:cubicBezTo>
                    <a:pt x="1786" y="151"/>
                    <a:pt x="1781" y="154"/>
                    <a:pt x="1778" y="158"/>
                  </a:cubicBezTo>
                  <a:cubicBezTo>
                    <a:pt x="1781" y="159"/>
                    <a:pt x="1783" y="159"/>
                    <a:pt x="1786" y="159"/>
                  </a:cubicBezTo>
                  <a:cubicBezTo>
                    <a:pt x="1796" y="151"/>
                    <a:pt x="1808" y="142"/>
                    <a:pt x="1817" y="134"/>
                  </a:cubicBezTo>
                  <a:cubicBezTo>
                    <a:pt x="1821" y="131"/>
                    <a:pt x="1820" y="125"/>
                    <a:pt x="1822" y="121"/>
                  </a:cubicBezTo>
                  <a:close/>
                  <a:moveTo>
                    <a:pt x="1417" y="123"/>
                  </a:moveTo>
                  <a:cubicBezTo>
                    <a:pt x="1415" y="120"/>
                    <a:pt x="1411" y="119"/>
                    <a:pt x="1408" y="119"/>
                  </a:cubicBezTo>
                  <a:cubicBezTo>
                    <a:pt x="1404" y="118"/>
                    <a:pt x="1402" y="121"/>
                    <a:pt x="1400" y="125"/>
                  </a:cubicBezTo>
                  <a:cubicBezTo>
                    <a:pt x="1402" y="127"/>
                    <a:pt x="1402" y="131"/>
                    <a:pt x="1402" y="135"/>
                  </a:cubicBezTo>
                  <a:cubicBezTo>
                    <a:pt x="1399" y="140"/>
                    <a:pt x="1394" y="147"/>
                    <a:pt x="1386" y="147"/>
                  </a:cubicBezTo>
                  <a:cubicBezTo>
                    <a:pt x="1382" y="149"/>
                    <a:pt x="1377" y="153"/>
                    <a:pt x="1374" y="158"/>
                  </a:cubicBezTo>
                  <a:cubicBezTo>
                    <a:pt x="1382" y="163"/>
                    <a:pt x="1387" y="153"/>
                    <a:pt x="1393" y="150"/>
                  </a:cubicBezTo>
                  <a:cubicBezTo>
                    <a:pt x="1399" y="141"/>
                    <a:pt x="1414" y="135"/>
                    <a:pt x="1417" y="123"/>
                  </a:cubicBezTo>
                  <a:close/>
                  <a:moveTo>
                    <a:pt x="284" y="121"/>
                  </a:moveTo>
                  <a:cubicBezTo>
                    <a:pt x="285" y="121"/>
                    <a:pt x="285" y="121"/>
                    <a:pt x="285" y="121"/>
                  </a:cubicBezTo>
                  <a:cubicBezTo>
                    <a:pt x="286" y="121"/>
                    <a:pt x="286" y="121"/>
                    <a:pt x="286" y="121"/>
                  </a:cubicBezTo>
                  <a:cubicBezTo>
                    <a:pt x="284" y="121"/>
                    <a:pt x="284" y="121"/>
                    <a:pt x="284" y="121"/>
                  </a:cubicBezTo>
                  <a:close/>
                  <a:moveTo>
                    <a:pt x="7" y="145"/>
                  </a:moveTo>
                  <a:cubicBezTo>
                    <a:pt x="8" y="137"/>
                    <a:pt x="10" y="128"/>
                    <a:pt x="4" y="123"/>
                  </a:cubicBezTo>
                  <a:cubicBezTo>
                    <a:pt x="4" y="131"/>
                    <a:pt x="3" y="140"/>
                    <a:pt x="4" y="148"/>
                  </a:cubicBezTo>
                  <a:cubicBezTo>
                    <a:pt x="7" y="145"/>
                    <a:pt x="7" y="145"/>
                    <a:pt x="7" y="145"/>
                  </a:cubicBezTo>
                  <a:close/>
                  <a:moveTo>
                    <a:pt x="475" y="125"/>
                  </a:moveTo>
                  <a:cubicBezTo>
                    <a:pt x="474" y="123"/>
                    <a:pt x="472" y="123"/>
                    <a:pt x="469" y="123"/>
                  </a:cubicBezTo>
                  <a:cubicBezTo>
                    <a:pt x="467" y="123"/>
                    <a:pt x="467" y="126"/>
                    <a:pt x="466" y="128"/>
                  </a:cubicBezTo>
                  <a:cubicBezTo>
                    <a:pt x="466" y="132"/>
                    <a:pt x="463" y="137"/>
                    <a:pt x="464" y="139"/>
                  </a:cubicBezTo>
                  <a:cubicBezTo>
                    <a:pt x="468" y="136"/>
                    <a:pt x="473" y="130"/>
                    <a:pt x="475" y="125"/>
                  </a:cubicBezTo>
                  <a:close/>
                  <a:moveTo>
                    <a:pt x="428" y="135"/>
                  </a:moveTo>
                  <a:cubicBezTo>
                    <a:pt x="427" y="126"/>
                    <a:pt x="427" y="126"/>
                    <a:pt x="427" y="126"/>
                  </a:cubicBezTo>
                  <a:cubicBezTo>
                    <a:pt x="423" y="128"/>
                    <a:pt x="420" y="130"/>
                    <a:pt x="417" y="134"/>
                  </a:cubicBezTo>
                  <a:cubicBezTo>
                    <a:pt x="408" y="144"/>
                    <a:pt x="397" y="151"/>
                    <a:pt x="387" y="158"/>
                  </a:cubicBezTo>
                  <a:cubicBezTo>
                    <a:pt x="394" y="160"/>
                    <a:pt x="399" y="159"/>
                    <a:pt x="406" y="159"/>
                  </a:cubicBezTo>
                  <a:cubicBezTo>
                    <a:pt x="406" y="158"/>
                    <a:pt x="405" y="155"/>
                    <a:pt x="407" y="154"/>
                  </a:cubicBezTo>
                  <a:cubicBezTo>
                    <a:pt x="415" y="150"/>
                    <a:pt x="422" y="142"/>
                    <a:pt x="428" y="135"/>
                  </a:cubicBezTo>
                  <a:close/>
                  <a:moveTo>
                    <a:pt x="944" y="138"/>
                  </a:moveTo>
                  <a:cubicBezTo>
                    <a:pt x="945" y="135"/>
                    <a:pt x="946" y="129"/>
                    <a:pt x="943" y="127"/>
                  </a:cubicBezTo>
                  <a:cubicBezTo>
                    <a:pt x="932" y="137"/>
                    <a:pt x="926" y="149"/>
                    <a:pt x="914" y="157"/>
                  </a:cubicBezTo>
                  <a:cubicBezTo>
                    <a:pt x="914" y="158"/>
                    <a:pt x="914" y="158"/>
                    <a:pt x="914" y="158"/>
                  </a:cubicBezTo>
                  <a:cubicBezTo>
                    <a:pt x="917" y="159"/>
                    <a:pt x="922" y="160"/>
                    <a:pt x="923" y="156"/>
                  </a:cubicBezTo>
                  <a:cubicBezTo>
                    <a:pt x="932" y="153"/>
                    <a:pt x="939" y="146"/>
                    <a:pt x="944" y="138"/>
                  </a:cubicBezTo>
                  <a:close/>
                  <a:moveTo>
                    <a:pt x="1109" y="143"/>
                  </a:moveTo>
                  <a:cubicBezTo>
                    <a:pt x="1103" y="138"/>
                    <a:pt x="1095" y="133"/>
                    <a:pt x="1088" y="128"/>
                  </a:cubicBezTo>
                  <a:cubicBezTo>
                    <a:pt x="1086" y="131"/>
                    <a:pt x="1086" y="131"/>
                    <a:pt x="1086" y="131"/>
                  </a:cubicBezTo>
                  <a:cubicBezTo>
                    <a:pt x="1082" y="136"/>
                    <a:pt x="1088" y="139"/>
                    <a:pt x="1091" y="142"/>
                  </a:cubicBezTo>
                  <a:cubicBezTo>
                    <a:pt x="1100" y="149"/>
                    <a:pt x="1111" y="151"/>
                    <a:pt x="1118" y="159"/>
                  </a:cubicBezTo>
                  <a:cubicBezTo>
                    <a:pt x="1140" y="159"/>
                    <a:pt x="1140" y="159"/>
                    <a:pt x="1140" y="159"/>
                  </a:cubicBezTo>
                  <a:cubicBezTo>
                    <a:pt x="1142" y="158"/>
                    <a:pt x="1142" y="158"/>
                    <a:pt x="1142" y="158"/>
                  </a:cubicBezTo>
                  <a:cubicBezTo>
                    <a:pt x="1141" y="156"/>
                    <a:pt x="1141" y="156"/>
                    <a:pt x="1141" y="156"/>
                  </a:cubicBezTo>
                  <a:cubicBezTo>
                    <a:pt x="1129" y="154"/>
                    <a:pt x="1121" y="146"/>
                    <a:pt x="1109" y="143"/>
                  </a:cubicBezTo>
                  <a:close/>
                  <a:moveTo>
                    <a:pt x="1830" y="128"/>
                  </a:moveTo>
                  <a:cubicBezTo>
                    <a:pt x="1829" y="128"/>
                    <a:pt x="1829" y="128"/>
                    <a:pt x="1829" y="128"/>
                  </a:cubicBezTo>
                  <a:cubicBezTo>
                    <a:pt x="1818" y="138"/>
                    <a:pt x="1808" y="150"/>
                    <a:pt x="1796" y="158"/>
                  </a:cubicBezTo>
                  <a:cubicBezTo>
                    <a:pt x="1801" y="159"/>
                    <a:pt x="1807" y="158"/>
                    <a:pt x="1813" y="159"/>
                  </a:cubicBezTo>
                  <a:cubicBezTo>
                    <a:pt x="1822" y="158"/>
                    <a:pt x="1827" y="149"/>
                    <a:pt x="1832" y="142"/>
                  </a:cubicBezTo>
                  <a:cubicBezTo>
                    <a:pt x="1835" y="138"/>
                    <a:pt x="1831" y="133"/>
                    <a:pt x="1830" y="128"/>
                  </a:cubicBezTo>
                  <a:close/>
                  <a:moveTo>
                    <a:pt x="482" y="139"/>
                  </a:moveTo>
                  <a:cubicBezTo>
                    <a:pt x="483" y="135"/>
                    <a:pt x="480" y="126"/>
                    <a:pt x="476" y="134"/>
                  </a:cubicBezTo>
                  <a:cubicBezTo>
                    <a:pt x="470" y="143"/>
                    <a:pt x="461" y="150"/>
                    <a:pt x="457" y="158"/>
                  </a:cubicBezTo>
                  <a:cubicBezTo>
                    <a:pt x="461" y="161"/>
                    <a:pt x="467" y="159"/>
                    <a:pt x="471" y="159"/>
                  </a:cubicBezTo>
                  <a:cubicBezTo>
                    <a:pt x="472" y="158"/>
                    <a:pt x="471" y="156"/>
                    <a:pt x="471" y="155"/>
                  </a:cubicBezTo>
                  <a:cubicBezTo>
                    <a:pt x="471" y="152"/>
                    <a:pt x="475" y="152"/>
                    <a:pt x="477" y="150"/>
                  </a:cubicBezTo>
                  <a:cubicBezTo>
                    <a:pt x="480" y="147"/>
                    <a:pt x="483" y="143"/>
                    <a:pt x="482" y="139"/>
                  </a:cubicBezTo>
                  <a:close/>
                  <a:moveTo>
                    <a:pt x="1420" y="145"/>
                  </a:moveTo>
                  <a:cubicBezTo>
                    <a:pt x="1420" y="141"/>
                    <a:pt x="1423" y="135"/>
                    <a:pt x="1419" y="132"/>
                  </a:cubicBezTo>
                  <a:cubicBezTo>
                    <a:pt x="1411" y="140"/>
                    <a:pt x="1401" y="150"/>
                    <a:pt x="1393" y="158"/>
                  </a:cubicBezTo>
                  <a:cubicBezTo>
                    <a:pt x="1396" y="159"/>
                    <a:pt x="1402" y="160"/>
                    <a:pt x="1406" y="158"/>
                  </a:cubicBezTo>
                  <a:cubicBezTo>
                    <a:pt x="1408" y="151"/>
                    <a:pt x="1417" y="151"/>
                    <a:pt x="1420" y="145"/>
                  </a:cubicBezTo>
                  <a:close/>
                  <a:moveTo>
                    <a:pt x="1874" y="138"/>
                  </a:moveTo>
                  <a:cubicBezTo>
                    <a:pt x="1869" y="133"/>
                    <a:pt x="1863" y="138"/>
                    <a:pt x="1858" y="139"/>
                  </a:cubicBezTo>
                  <a:cubicBezTo>
                    <a:pt x="1855" y="143"/>
                    <a:pt x="1855" y="149"/>
                    <a:pt x="1851" y="152"/>
                  </a:cubicBezTo>
                  <a:cubicBezTo>
                    <a:pt x="1844" y="156"/>
                    <a:pt x="1842" y="149"/>
                    <a:pt x="1836" y="148"/>
                  </a:cubicBezTo>
                  <a:cubicBezTo>
                    <a:pt x="1827" y="158"/>
                    <a:pt x="1827" y="158"/>
                    <a:pt x="1827" y="158"/>
                  </a:cubicBezTo>
                  <a:cubicBezTo>
                    <a:pt x="1837" y="158"/>
                    <a:pt x="1847" y="160"/>
                    <a:pt x="1857" y="157"/>
                  </a:cubicBezTo>
                  <a:cubicBezTo>
                    <a:pt x="1873" y="139"/>
                    <a:pt x="1873" y="139"/>
                    <a:pt x="1873" y="139"/>
                  </a:cubicBezTo>
                  <a:cubicBezTo>
                    <a:pt x="1874" y="138"/>
                    <a:pt x="1874" y="138"/>
                    <a:pt x="1874" y="138"/>
                  </a:cubicBezTo>
                  <a:close/>
                  <a:moveTo>
                    <a:pt x="899" y="142"/>
                  </a:moveTo>
                  <a:cubicBezTo>
                    <a:pt x="898" y="140"/>
                    <a:pt x="896" y="137"/>
                    <a:pt x="893" y="137"/>
                  </a:cubicBezTo>
                  <a:cubicBezTo>
                    <a:pt x="886" y="142"/>
                    <a:pt x="880" y="149"/>
                    <a:pt x="873" y="155"/>
                  </a:cubicBezTo>
                  <a:cubicBezTo>
                    <a:pt x="873" y="159"/>
                    <a:pt x="873" y="159"/>
                    <a:pt x="873" y="159"/>
                  </a:cubicBezTo>
                  <a:cubicBezTo>
                    <a:pt x="876" y="159"/>
                    <a:pt x="881" y="159"/>
                    <a:pt x="885" y="159"/>
                  </a:cubicBezTo>
                  <a:cubicBezTo>
                    <a:pt x="889" y="152"/>
                    <a:pt x="895" y="149"/>
                    <a:pt x="899" y="142"/>
                  </a:cubicBezTo>
                  <a:close/>
                  <a:moveTo>
                    <a:pt x="1379" y="144"/>
                  </a:moveTo>
                  <a:cubicBezTo>
                    <a:pt x="1376" y="141"/>
                    <a:pt x="1375" y="139"/>
                    <a:pt x="1372" y="138"/>
                  </a:cubicBezTo>
                  <a:cubicBezTo>
                    <a:pt x="1364" y="144"/>
                    <a:pt x="1356" y="152"/>
                    <a:pt x="1348" y="158"/>
                  </a:cubicBezTo>
                  <a:cubicBezTo>
                    <a:pt x="1353" y="159"/>
                    <a:pt x="1360" y="161"/>
                    <a:pt x="1364" y="156"/>
                  </a:cubicBezTo>
                  <a:cubicBezTo>
                    <a:pt x="1369" y="152"/>
                    <a:pt x="1376" y="149"/>
                    <a:pt x="1379" y="144"/>
                  </a:cubicBezTo>
                  <a:close/>
                  <a:moveTo>
                    <a:pt x="436" y="144"/>
                  </a:moveTo>
                  <a:cubicBezTo>
                    <a:pt x="434" y="141"/>
                    <a:pt x="434" y="141"/>
                    <a:pt x="434" y="141"/>
                  </a:cubicBezTo>
                  <a:cubicBezTo>
                    <a:pt x="430" y="138"/>
                    <a:pt x="429" y="143"/>
                    <a:pt x="426" y="145"/>
                  </a:cubicBezTo>
                  <a:cubicBezTo>
                    <a:pt x="422" y="150"/>
                    <a:pt x="415" y="153"/>
                    <a:pt x="413" y="158"/>
                  </a:cubicBezTo>
                  <a:cubicBezTo>
                    <a:pt x="422" y="159"/>
                    <a:pt x="433" y="160"/>
                    <a:pt x="443" y="159"/>
                  </a:cubicBezTo>
                  <a:cubicBezTo>
                    <a:pt x="449" y="155"/>
                    <a:pt x="456" y="151"/>
                    <a:pt x="460" y="143"/>
                  </a:cubicBezTo>
                  <a:cubicBezTo>
                    <a:pt x="454" y="146"/>
                    <a:pt x="449" y="148"/>
                    <a:pt x="443" y="147"/>
                  </a:cubicBezTo>
                  <a:cubicBezTo>
                    <a:pt x="438" y="149"/>
                    <a:pt x="435" y="156"/>
                    <a:pt x="429" y="158"/>
                  </a:cubicBezTo>
                  <a:cubicBezTo>
                    <a:pt x="423" y="152"/>
                    <a:pt x="435" y="150"/>
                    <a:pt x="436" y="144"/>
                  </a:cubicBezTo>
                  <a:close/>
                  <a:moveTo>
                    <a:pt x="1883" y="152"/>
                  </a:moveTo>
                  <a:cubicBezTo>
                    <a:pt x="1882" y="149"/>
                    <a:pt x="1883" y="144"/>
                    <a:pt x="1879" y="142"/>
                  </a:cubicBezTo>
                  <a:cubicBezTo>
                    <a:pt x="1874" y="147"/>
                    <a:pt x="1870" y="152"/>
                    <a:pt x="1866" y="158"/>
                  </a:cubicBezTo>
                  <a:cubicBezTo>
                    <a:pt x="1876" y="159"/>
                    <a:pt x="1876" y="159"/>
                    <a:pt x="1876" y="159"/>
                  </a:cubicBezTo>
                  <a:cubicBezTo>
                    <a:pt x="1880" y="158"/>
                    <a:pt x="1882" y="154"/>
                    <a:pt x="1883" y="152"/>
                  </a:cubicBezTo>
                  <a:close/>
                  <a:moveTo>
                    <a:pt x="1108" y="158"/>
                  </a:moveTo>
                  <a:cubicBezTo>
                    <a:pt x="1100" y="151"/>
                    <a:pt x="1090" y="149"/>
                    <a:pt x="1082" y="142"/>
                  </a:cubicBezTo>
                  <a:cubicBezTo>
                    <a:pt x="1073" y="151"/>
                    <a:pt x="1090" y="152"/>
                    <a:pt x="1091" y="159"/>
                  </a:cubicBezTo>
                  <a:cubicBezTo>
                    <a:pt x="1096" y="160"/>
                    <a:pt x="1102" y="159"/>
                    <a:pt x="1108" y="158"/>
                  </a:cubicBezTo>
                  <a:close/>
                  <a:moveTo>
                    <a:pt x="653" y="153"/>
                  </a:moveTo>
                  <a:cubicBezTo>
                    <a:pt x="647" y="152"/>
                    <a:pt x="642" y="146"/>
                    <a:pt x="636" y="145"/>
                  </a:cubicBezTo>
                  <a:cubicBezTo>
                    <a:pt x="632" y="149"/>
                    <a:pt x="628" y="153"/>
                    <a:pt x="627" y="159"/>
                  </a:cubicBezTo>
                  <a:cubicBezTo>
                    <a:pt x="637" y="161"/>
                    <a:pt x="648" y="159"/>
                    <a:pt x="658" y="158"/>
                  </a:cubicBezTo>
                  <a:cubicBezTo>
                    <a:pt x="658" y="155"/>
                    <a:pt x="654" y="155"/>
                    <a:pt x="653" y="153"/>
                  </a:cubicBezTo>
                  <a:close/>
                  <a:moveTo>
                    <a:pt x="1581" y="158"/>
                  </a:moveTo>
                  <a:cubicBezTo>
                    <a:pt x="1576" y="153"/>
                    <a:pt x="1570" y="149"/>
                    <a:pt x="1564" y="145"/>
                  </a:cubicBezTo>
                  <a:cubicBezTo>
                    <a:pt x="1561" y="150"/>
                    <a:pt x="1556" y="154"/>
                    <a:pt x="1554" y="158"/>
                  </a:cubicBezTo>
                  <a:cubicBezTo>
                    <a:pt x="1561" y="160"/>
                    <a:pt x="1571" y="158"/>
                    <a:pt x="1579" y="159"/>
                  </a:cubicBezTo>
                  <a:cubicBezTo>
                    <a:pt x="1581" y="158"/>
                    <a:pt x="1581" y="158"/>
                    <a:pt x="1581" y="158"/>
                  </a:cubicBezTo>
                  <a:close/>
                  <a:moveTo>
                    <a:pt x="913" y="148"/>
                  </a:moveTo>
                  <a:cubicBezTo>
                    <a:pt x="904" y="146"/>
                    <a:pt x="904" y="146"/>
                    <a:pt x="904" y="146"/>
                  </a:cubicBezTo>
                  <a:cubicBezTo>
                    <a:pt x="896" y="155"/>
                    <a:pt x="896" y="155"/>
                    <a:pt x="896" y="155"/>
                  </a:cubicBezTo>
                  <a:cubicBezTo>
                    <a:pt x="896" y="156"/>
                    <a:pt x="894" y="158"/>
                    <a:pt x="896" y="159"/>
                  </a:cubicBezTo>
                  <a:cubicBezTo>
                    <a:pt x="902" y="157"/>
                    <a:pt x="910" y="154"/>
                    <a:pt x="913" y="148"/>
                  </a:cubicBezTo>
                  <a:close/>
                  <a:moveTo>
                    <a:pt x="178" y="158"/>
                  </a:moveTo>
                  <a:cubicBezTo>
                    <a:pt x="174" y="153"/>
                    <a:pt x="168" y="151"/>
                    <a:pt x="162" y="148"/>
                  </a:cubicBezTo>
                  <a:cubicBezTo>
                    <a:pt x="160" y="152"/>
                    <a:pt x="156" y="154"/>
                    <a:pt x="155" y="158"/>
                  </a:cubicBezTo>
                  <a:cubicBezTo>
                    <a:pt x="163" y="160"/>
                    <a:pt x="171" y="160"/>
                    <a:pt x="178" y="158"/>
                  </a:cubicBezTo>
                  <a:close/>
                  <a:moveTo>
                    <a:pt x="1081" y="158"/>
                  </a:moveTo>
                  <a:cubicBezTo>
                    <a:pt x="1080" y="156"/>
                    <a:pt x="1079" y="154"/>
                    <a:pt x="1077" y="153"/>
                  </a:cubicBezTo>
                  <a:cubicBezTo>
                    <a:pt x="1073" y="150"/>
                    <a:pt x="1070" y="154"/>
                    <a:pt x="1068" y="158"/>
                  </a:cubicBezTo>
                  <a:cubicBezTo>
                    <a:pt x="1072" y="159"/>
                    <a:pt x="1077" y="160"/>
                    <a:pt x="1081" y="158"/>
                  </a:cubicBezTo>
                  <a:close/>
                  <a:moveTo>
                    <a:pt x="67" y="180"/>
                  </a:moveTo>
                  <a:cubicBezTo>
                    <a:pt x="69" y="180"/>
                    <a:pt x="67" y="185"/>
                    <a:pt x="70" y="182"/>
                  </a:cubicBezTo>
                  <a:cubicBezTo>
                    <a:pt x="70" y="181"/>
                    <a:pt x="70" y="181"/>
                    <a:pt x="70" y="181"/>
                  </a:cubicBezTo>
                  <a:cubicBezTo>
                    <a:pt x="85" y="180"/>
                    <a:pt x="101" y="180"/>
                    <a:pt x="117" y="180"/>
                  </a:cubicBezTo>
                  <a:cubicBezTo>
                    <a:pt x="141" y="181"/>
                    <a:pt x="165" y="180"/>
                    <a:pt x="191" y="181"/>
                  </a:cubicBezTo>
                  <a:cubicBezTo>
                    <a:pt x="326" y="179"/>
                    <a:pt x="462" y="183"/>
                    <a:pt x="597" y="181"/>
                  </a:cubicBezTo>
                  <a:cubicBezTo>
                    <a:pt x="755" y="181"/>
                    <a:pt x="755" y="181"/>
                    <a:pt x="755" y="181"/>
                  </a:cubicBezTo>
                  <a:cubicBezTo>
                    <a:pt x="820" y="181"/>
                    <a:pt x="885" y="181"/>
                    <a:pt x="949" y="181"/>
                  </a:cubicBezTo>
                  <a:cubicBezTo>
                    <a:pt x="1023" y="180"/>
                    <a:pt x="1098" y="181"/>
                    <a:pt x="1174" y="181"/>
                  </a:cubicBezTo>
                  <a:cubicBezTo>
                    <a:pt x="1226" y="181"/>
                    <a:pt x="1275" y="182"/>
                    <a:pt x="1327" y="181"/>
                  </a:cubicBezTo>
                  <a:cubicBezTo>
                    <a:pt x="1365" y="183"/>
                    <a:pt x="1400" y="179"/>
                    <a:pt x="1438" y="183"/>
                  </a:cubicBezTo>
                  <a:cubicBezTo>
                    <a:pt x="1447" y="180"/>
                    <a:pt x="1455" y="182"/>
                    <a:pt x="1464" y="182"/>
                  </a:cubicBezTo>
                  <a:cubicBezTo>
                    <a:pt x="1481" y="182"/>
                    <a:pt x="1497" y="182"/>
                    <a:pt x="1514" y="183"/>
                  </a:cubicBezTo>
                  <a:cubicBezTo>
                    <a:pt x="1517" y="182"/>
                    <a:pt x="1517" y="182"/>
                    <a:pt x="1517" y="182"/>
                  </a:cubicBezTo>
                  <a:cubicBezTo>
                    <a:pt x="1567" y="183"/>
                    <a:pt x="1621" y="181"/>
                    <a:pt x="1670" y="181"/>
                  </a:cubicBezTo>
                  <a:cubicBezTo>
                    <a:pt x="1682" y="180"/>
                    <a:pt x="1693" y="183"/>
                    <a:pt x="1705" y="181"/>
                  </a:cubicBezTo>
                  <a:cubicBezTo>
                    <a:pt x="1755" y="182"/>
                    <a:pt x="1801" y="181"/>
                    <a:pt x="1853" y="182"/>
                  </a:cubicBezTo>
                  <a:cubicBezTo>
                    <a:pt x="1875" y="181"/>
                    <a:pt x="1899" y="182"/>
                    <a:pt x="1923" y="181"/>
                  </a:cubicBezTo>
                  <a:cubicBezTo>
                    <a:pt x="1944" y="181"/>
                    <a:pt x="1963" y="182"/>
                    <a:pt x="1985" y="182"/>
                  </a:cubicBezTo>
                  <a:cubicBezTo>
                    <a:pt x="1986" y="183"/>
                    <a:pt x="1986" y="185"/>
                    <a:pt x="1986" y="186"/>
                  </a:cubicBezTo>
                  <a:cubicBezTo>
                    <a:pt x="1983" y="188"/>
                    <a:pt x="1983" y="188"/>
                    <a:pt x="1983" y="188"/>
                  </a:cubicBezTo>
                  <a:cubicBezTo>
                    <a:pt x="1898" y="188"/>
                    <a:pt x="1809" y="188"/>
                    <a:pt x="1722" y="187"/>
                  </a:cubicBezTo>
                  <a:cubicBezTo>
                    <a:pt x="1718" y="186"/>
                    <a:pt x="1713" y="186"/>
                    <a:pt x="1709" y="187"/>
                  </a:cubicBezTo>
                  <a:cubicBezTo>
                    <a:pt x="1686" y="188"/>
                    <a:pt x="1660" y="187"/>
                    <a:pt x="1636" y="187"/>
                  </a:cubicBezTo>
                  <a:cubicBezTo>
                    <a:pt x="1618" y="187"/>
                    <a:pt x="1600" y="187"/>
                    <a:pt x="1582" y="186"/>
                  </a:cubicBezTo>
                  <a:cubicBezTo>
                    <a:pt x="1567" y="189"/>
                    <a:pt x="1550" y="186"/>
                    <a:pt x="1533" y="187"/>
                  </a:cubicBezTo>
                  <a:cubicBezTo>
                    <a:pt x="1525" y="187"/>
                    <a:pt x="1516" y="188"/>
                    <a:pt x="1508" y="187"/>
                  </a:cubicBezTo>
                  <a:cubicBezTo>
                    <a:pt x="1505" y="187"/>
                    <a:pt x="1505" y="187"/>
                    <a:pt x="1505" y="187"/>
                  </a:cubicBezTo>
                  <a:cubicBezTo>
                    <a:pt x="1484" y="187"/>
                    <a:pt x="1484" y="187"/>
                    <a:pt x="1484" y="187"/>
                  </a:cubicBezTo>
                  <a:cubicBezTo>
                    <a:pt x="1479" y="187"/>
                    <a:pt x="1472" y="188"/>
                    <a:pt x="1467" y="187"/>
                  </a:cubicBezTo>
                  <a:cubicBezTo>
                    <a:pt x="1411" y="189"/>
                    <a:pt x="1357" y="186"/>
                    <a:pt x="1300" y="188"/>
                  </a:cubicBezTo>
                  <a:cubicBezTo>
                    <a:pt x="1226" y="188"/>
                    <a:pt x="1155" y="186"/>
                    <a:pt x="1083" y="187"/>
                  </a:cubicBezTo>
                  <a:cubicBezTo>
                    <a:pt x="1046" y="186"/>
                    <a:pt x="1010" y="188"/>
                    <a:pt x="972" y="187"/>
                  </a:cubicBezTo>
                  <a:cubicBezTo>
                    <a:pt x="930" y="186"/>
                    <a:pt x="891" y="187"/>
                    <a:pt x="850" y="187"/>
                  </a:cubicBezTo>
                  <a:cubicBezTo>
                    <a:pt x="819" y="187"/>
                    <a:pt x="787" y="186"/>
                    <a:pt x="755" y="187"/>
                  </a:cubicBezTo>
                  <a:cubicBezTo>
                    <a:pt x="706" y="186"/>
                    <a:pt x="654" y="187"/>
                    <a:pt x="604" y="187"/>
                  </a:cubicBezTo>
                  <a:cubicBezTo>
                    <a:pt x="577" y="186"/>
                    <a:pt x="547" y="188"/>
                    <a:pt x="520" y="186"/>
                  </a:cubicBezTo>
                  <a:cubicBezTo>
                    <a:pt x="489" y="187"/>
                    <a:pt x="458" y="186"/>
                    <a:pt x="425" y="187"/>
                  </a:cubicBezTo>
                  <a:cubicBezTo>
                    <a:pt x="326" y="185"/>
                    <a:pt x="231" y="186"/>
                    <a:pt x="131" y="186"/>
                  </a:cubicBezTo>
                  <a:cubicBezTo>
                    <a:pt x="88" y="186"/>
                    <a:pt x="46" y="186"/>
                    <a:pt x="3" y="185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5" y="179"/>
                    <a:pt x="45" y="181"/>
                    <a:pt x="67" y="1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4" name="矩形: 圆顶角 3"/>
            <p:cNvSpPr/>
            <p:nvPr/>
          </p:nvSpPr>
          <p:spPr>
            <a:xfrm>
              <a:off x="3155017" y="2689049"/>
              <a:ext cx="244445" cy="1309849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C4A07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4900376" y="1399970"/>
            <a:ext cx="342733" cy="3562121"/>
            <a:chOff x="3517167" y="1331917"/>
            <a:chExt cx="257050" cy="2671591"/>
          </a:xfrm>
          <a:solidFill>
            <a:srgbClr val="C29354"/>
          </a:solidFill>
        </p:grpSpPr>
        <p:sp>
          <p:nvSpPr>
            <p:cNvPr id="6" name="Freeform 5"/>
            <p:cNvSpPr>
              <a:spLocks noEditPoints="1"/>
            </p:cNvSpPr>
            <p:nvPr/>
          </p:nvSpPr>
          <p:spPr bwMode="auto">
            <a:xfrm rot="16200000">
              <a:off x="2309896" y="2539188"/>
              <a:ext cx="2671591" cy="257050"/>
            </a:xfrm>
            <a:custGeom>
              <a:avLst/>
              <a:gdLst>
                <a:gd name="T0" fmla="*/ 1935 w 1993"/>
                <a:gd name="T1" fmla="*/ 45 h 189"/>
                <a:gd name="T2" fmla="*/ 1949 w 1993"/>
                <a:gd name="T3" fmla="*/ 132 h 189"/>
                <a:gd name="T4" fmla="*/ 1890 w 1993"/>
                <a:gd name="T5" fmla="*/ 154 h 189"/>
                <a:gd name="T6" fmla="*/ 146 w 1993"/>
                <a:gd name="T7" fmla="*/ 159 h 189"/>
                <a:gd name="T8" fmla="*/ 4 w 1993"/>
                <a:gd name="T9" fmla="*/ 12 h 189"/>
                <a:gd name="T10" fmla="*/ 181 w 1993"/>
                <a:gd name="T11" fmla="*/ 42 h 189"/>
                <a:gd name="T12" fmla="*/ 282 w 1993"/>
                <a:gd name="T13" fmla="*/ 77 h 189"/>
                <a:gd name="T14" fmla="*/ 143 w 1993"/>
                <a:gd name="T15" fmla="*/ 8 h 189"/>
                <a:gd name="T16" fmla="*/ 81 w 1993"/>
                <a:gd name="T17" fmla="*/ 65 h 189"/>
                <a:gd name="T18" fmla="*/ 449 w 1993"/>
                <a:gd name="T19" fmla="*/ 78 h 189"/>
                <a:gd name="T20" fmla="*/ 471 w 1993"/>
                <a:gd name="T21" fmla="*/ 9 h 189"/>
                <a:gd name="T22" fmla="*/ 732 w 1993"/>
                <a:gd name="T23" fmla="*/ 109 h 189"/>
                <a:gd name="T24" fmla="*/ 802 w 1993"/>
                <a:gd name="T25" fmla="*/ 9 h 189"/>
                <a:gd name="T26" fmla="*/ 669 w 1993"/>
                <a:gd name="T27" fmla="*/ 11 h 189"/>
                <a:gd name="T28" fmla="*/ 975 w 1993"/>
                <a:gd name="T29" fmla="*/ 86 h 189"/>
                <a:gd name="T30" fmla="*/ 869 w 1993"/>
                <a:gd name="T31" fmla="*/ 15 h 189"/>
                <a:gd name="T32" fmla="*/ 1088 w 1993"/>
                <a:gd name="T33" fmla="*/ 18 h 189"/>
                <a:gd name="T34" fmla="*/ 1143 w 1993"/>
                <a:gd name="T35" fmla="*/ 47 h 189"/>
                <a:gd name="T36" fmla="*/ 1272 w 1993"/>
                <a:gd name="T37" fmla="*/ 60 h 189"/>
                <a:gd name="T38" fmla="*/ 1076 w 1993"/>
                <a:gd name="T39" fmla="*/ 23 h 189"/>
                <a:gd name="T40" fmla="*/ 1321 w 1993"/>
                <a:gd name="T41" fmla="*/ 12 h 189"/>
                <a:gd name="T42" fmla="*/ 1642 w 1993"/>
                <a:gd name="T43" fmla="*/ 66 h 189"/>
                <a:gd name="T44" fmla="*/ 1352 w 1993"/>
                <a:gd name="T45" fmla="*/ 11 h 189"/>
                <a:gd name="T46" fmla="*/ 1517 w 1993"/>
                <a:gd name="T47" fmla="*/ 112 h 189"/>
                <a:gd name="T48" fmla="*/ 1498 w 1993"/>
                <a:gd name="T49" fmla="*/ 11 h 189"/>
                <a:gd name="T50" fmla="*/ 1910 w 1993"/>
                <a:gd name="T51" fmla="*/ 94 h 189"/>
                <a:gd name="T52" fmla="*/ 1864 w 1993"/>
                <a:gd name="T53" fmla="*/ 42 h 189"/>
                <a:gd name="T54" fmla="*/ 1165 w 1993"/>
                <a:gd name="T55" fmla="*/ 38 h 189"/>
                <a:gd name="T56" fmla="*/ 978 w 1993"/>
                <a:gd name="T57" fmla="*/ 51 h 189"/>
                <a:gd name="T58" fmla="*/ 998 w 1993"/>
                <a:gd name="T59" fmla="*/ 100 h 189"/>
                <a:gd name="T60" fmla="*/ 520 w 1993"/>
                <a:gd name="T61" fmla="*/ 160 h 189"/>
                <a:gd name="T62" fmla="*/ 757 w 1993"/>
                <a:gd name="T63" fmla="*/ 38 h 189"/>
                <a:gd name="T64" fmla="*/ 211 w 1993"/>
                <a:gd name="T65" fmla="*/ 44 h 189"/>
                <a:gd name="T66" fmla="*/ 1688 w 1993"/>
                <a:gd name="T67" fmla="*/ 65 h 189"/>
                <a:gd name="T68" fmla="*/ 1428 w 1993"/>
                <a:gd name="T69" fmla="*/ 132 h 189"/>
                <a:gd name="T70" fmla="*/ 1161 w 1993"/>
                <a:gd name="T71" fmla="*/ 51 h 189"/>
                <a:gd name="T72" fmla="*/ 32 w 1993"/>
                <a:gd name="T73" fmla="*/ 55 h 189"/>
                <a:gd name="T74" fmla="*/ 962 w 1993"/>
                <a:gd name="T75" fmla="*/ 80 h 189"/>
                <a:gd name="T76" fmla="*/ 360 w 1993"/>
                <a:gd name="T77" fmla="*/ 62 h 189"/>
                <a:gd name="T78" fmla="*/ 1133 w 1993"/>
                <a:gd name="T79" fmla="*/ 105 h 189"/>
                <a:gd name="T80" fmla="*/ 1712 w 1993"/>
                <a:gd name="T81" fmla="*/ 68 h 189"/>
                <a:gd name="T82" fmla="*/ 201 w 1993"/>
                <a:gd name="T83" fmla="*/ 123 h 189"/>
                <a:gd name="T84" fmla="*/ 1149 w 1993"/>
                <a:gd name="T85" fmla="*/ 120 h 189"/>
                <a:gd name="T86" fmla="*/ 1759 w 1993"/>
                <a:gd name="T87" fmla="*/ 85 h 189"/>
                <a:gd name="T88" fmla="*/ 847 w 1993"/>
                <a:gd name="T89" fmla="*/ 119 h 189"/>
                <a:gd name="T90" fmla="*/ 699 w 1993"/>
                <a:gd name="T91" fmla="*/ 86 h 189"/>
                <a:gd name="T92" fmla="*/ 1633 w 1993"/>
                <a:gd name="T93" fmla="*/ 96 h 189"/>
                <a:gd name="T94" fmla="*/ 1618 w 1993"/>
                <a:gd name="T95" fmla="*/ 132 h 189"/>
                <a:gd name="T96" fmla="*/ 1720 w 1993"/>
                <a:gd name="T97" fmla="*/ 92 h 189"/>
                <a:gd name="T98" fmla="*/ 235 w 1993"/>
                <a:gd name="T99" fmla="*/ 153 h 189"/>
                <a:gd name="T100" fmla="*/ 1231 w 1993"/>
                <a:gd name="T101" fmla="*/ 110 h 189"/>
                <a:gd name="T102" fmla="*/ 714 w 1993"/>
                <a:gd name="T103" fmla="*/ 114 h 189"/>
                <a:gd name="T104" fmla="*/ 1026 w 1993"/>
                <a:gd name="T105" fmla="*/ 107 h 189"/>
                <a:gd name="T106" fmla="*/ 368 w 1993"/>
                <a:gd name="T107" fmla="*/ 159 h 189"/>
                <a:gd name="T108" fmla="*/ 891 w 1993"/>
                <a:gd name="T109" fmla="*/ 117 h 189"/>
                <a:gd name="T110" fmla="*/ 284 w 1993"/>
                <a:gd name="T111" fmla="*/ 121 h 189"/>
                <a:gd name="T112" fmla="*/ 1109 w 1993"/>
                <a:gd name="T113" fmla="*/ 143 h 189"/>
                <a:gd name="T114" fmla="*/ 1419 w 1993"/>
                <a:gd name="T115" fmla="*/ 132 h 189"/>
                <a:gd name="T116" fmla="*/ 436 w 1993"/>
                <a:gd name="T117" fmla="*/ 144 h 189"/>
                <a:gd name="T118" fmla="*/ 1581 w 1993"/>
                <a:gd name="T119" fmla="*/ 158 h 189"/>
                <a:gd name="T120" fmla="*/ 597 w 1993"/>
                <a:gd name="T121" fmla="*/ 181 h 189"/>
                <a:gd name="T122" fmla="*/ 1484 w 1993"/>
                <a:gd name="T123" fmla="*/ 18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3" h="189">
                  <a:moveTo>
                    <a:pt x="295" y="2"/>
                  </a:moveTo>
                  <a:cubicBezTo>
                    <a:pt x="311" y="2"/>
                    <a:pt x="311" y="2"/>
                    <a:pt x="311" y="2"/>
                  </a:cubicBezTo>
                  <a:cubicBezTo>
                    <a:pt x="428" y="3"/>
                    <a:pt x="428" y="3"/>
                    <a:pt x="428" y="3"/>
                  </a:cubicBezTo>
                  <a:cubicBezTo>
                    <a:pt x="431" y="1"/>
                    <a:pt x="436" y="4"/>
                    <a:pt x="440" y="3"/>
                  </a:cubicBezTo>
                  <a:cubicBezTo>
                    <a:pt x="476" y="2"/>
                    <a:pt x="476" y="2"/>
                    <a:pt x="476" y="2"/>
                  </a:cubicBezTo>
                  <a:cubicBezTo>
                    <a:pt x="492" y="3"/>
                    <a:pt x="509" y="2"/>
                    <a:pt x="526" y="3"/>
                  </a:cubicBezTo>
                  <a:cubicBezTo>
                    <a:pt x="552" y="4"/>
                    <a:pt x="576" y="3"/>
                    <a:pt x="602" y="4"/>
                  </a:cubicBezTo>
                  <a:cubicBezTo>
                    <a:pt x="674" y="2"/>
                    <a:pt x="747" y="4"/>
                    <a:pt x="819" y="4"/>
                  </a:cubicBezTo>
                  <a:cubicBezTo>
                    <a:pt x="856" y="4"/>
                    <a:pt x="856" y="4"/>
                    <a:pt x="856" y="4"/>
                  </a:cubicBezTo>
                  <a:cubicBezTo>
                    <a:pt x="1029" y="4"/>
                    <a:pt x="1029" y="4"/>
                    <a:pt x="1029" y="4"/>
                  </a:cubicBezTo>
                  <a:cubicBezTo>
                    <a:pt x="1036" y="4"/>
                    <a:pt x="1036" y="4"/>
                    <a:pt x="1036" y="4"/>
                  </a:cubicBezTo>
                  <a:cubicBezTo>
                    <a:pt x="1056" y="5"/>
                    <a:pt x="1076" y="5"/>
                    <a:pt x="1094" y="5"/>
                  </a:cubicBezTo>
                  <a:cubicBezTo>
                    <a:pt x="1159" y="5"/>
                    <a:pt x="1222" y="4"/>
                    <a:pt x="1289" y="5"/>
                  </a:cubicBezTo>
                  <a:cubicBezTo>
                    <a:pt x="1430" y="6"/>
                    <a:pt x="1566" y="5"/>
                    <a:pt x="1710" y="6"/>
                  </a:cubicBezTo>
                  <a:cubicBezTo>
                    <a:pt x="1717" y="8"/>
                    <a:pt x="1726" y="4"/>
                    <a:pt x="1733" y="7"/>
                  </a:cubicBezTo>
                  <a:cubicBezTo>
                    <a:pt x="1759" y="5"/>
                    <a:pt x="1783" y="8"/>
                    <a:pt x="1808" y="6"/>
                  </a:cubicBezTo>
                  <a:cubicBezTo>
                    <a:pt x="1837" y="6"/>
                    <a:pt x="1869" y="6"/>
                    <a:pt x="1900" y="7"/>
                  </a:cubicBezTo>
                  <a:cubicBezTo>
                    <a:pt x="1928" y="6"/>
                    <a:pt x="1961" y="8"/>
                    <a:pt x="1989" y="7"/>
                  </a:cubicBezTo>
                  <a:cubicBezTo>
                    <a:pt x="1990" y="7"/>
                    <a:pt x="1991" y="8"/>
                    <a:pt x="1992" y="9"/>
                  </a:cubicBezTo>
                  <a:cubicBezTo>
                    <a:pt x="1992" y="11"/>
                    <a:pt x="1990" y="12"/>
                    <a:pt x="1989" y="12"/>
                  </a:cubicBezTo>
                  <a:cubicBezTo>
                    <a:pt x="1975" y="13"/>
                    <a:pt x="1975" y="13"/>
                    <a:pt x="1975" y="13"/>
                  </a:cubicBezTo>
                  <a:cubicBezTo>
                    <a:pt x="1975" y="21"/>
                    <a:pt x="1966" y="21"/>
                    <a:pt x="1962" y="26"/>
                  </a:cubicBezTo>
                  <a:cubicBezTo>
                    <a:pt x="1955" y="34"/>
                    <a:pt x="1944" y="40"/>
                    <a:pt x="1935" y="45"/>
                  </a:cubicBezTo>
                  <a:cubicBezTo>
                    <a:pt x="1936" y="50"/>
                    <a:pt x="1941" y="53"/>
                    <a:pt x="1945" y="57"/>
                  </a:cubicBezTo>
                  <a:cubicBezTo>
                    <a:pt x="1948" y="54"/>
                    <a:pt x="1951" y="52"/>
                    <a:pt x="1955" y="52"/>
                  </a:cubicBezTo>
                  <a:cubicBezTo>
                    <a:pt x="1963" y="46"/>
                    <a:pt x="1972" y="41"/>
                    <a:pt x="1979" y="34"/>
                  </a:cubicBezTo>
                  <a:cubicBezTo>
                    <a:pt x="1983" y="30"/>
                    <a:pt x="1985" y="22"/>
                    <a:pt x="1991" y="22"/>
                  </a:cubicBezTo>
                  <a:cubicBezTo>
                    <a:pt x="1991" y="29"/>
                    <a:pt x="1985" y="34"/>
                    <a:pt x="1980" y="38"/>
                  </a:cubicBezTo>
                  <a:cubicBezTo>
                    <a:pt x="1970" y="47"/>
                    <a:pt x="1960" y="56"/>
                    <a:pt x="1948" y="60"/>
                  </a:cubicBezTo>
                  <a:cubicBezTo>
                    <a:pt x="1947" y="61"/>
                    <a:pt x="1947" y="61"/>
                    <a:pt x="1947" y="61"/>
                  </a:cubicBezTo>
                  <a:cubicBezTo>
                    <a:pt x="1950" y="64"/>
                    <a:pt x="1947" y="74"/>
                    <a:pt x="1954" y="72"/>
                  </a:cubicBezTo>
                  <a:cubicBezTo>
                    <a:pt x="1968" y="66"/>
                    <a:pt x="1978" y="56"/>
                    <a:pt x="1989" y="45"/>
                  </a:cubicBezTo>
                  <a:cubicBezTo>
                    <a:pt x="1991" y="45"/>
                    <a:pt x="1993" y="45"/>
                    <a:pt x="1993" y="47"/>
                  </a:cubicBezTo>
                  <a:cubicBezTo>
                    <a:pt x="1983" y="58"/>
                    <a:pt x="1971" y="70"/>
                    <a:pt x="1956" y="75"/>
                  </a:cubicBezTo>
                  <a:cubicBezTo>
                    <a:pt x="1955" y="78"/>
                    <a:pt x="1951" y="76"/>
                    <a:pt x="1950" y="79"/>
                  </a:cubicBezTo>
                  <a:cubicBezTo>
                    <a:pt x="1951" y="81"/>
                    <a:pt x="1950" y="85"/>
                    <a:pt x="1953" y="86"/>
                  </a:cubicBezTo>
                  <a:cubicBezTo>
                    <a:pt x="1966" y="83"/>
                    <a:pt x="1977" y="75"/>
                    <a:pt x="1988" y="68"/>
                  </a:cubicBezTo>
                  <a:cubicBezTo>
                    <a:pt x="1989" y="68"/>
                    <a:pt x="1991" y="69"/>
                    <a:pt x="1991" y="70"/>
                  </a:cubicBezTo>
                  <a:cubicBezTo>
                    <a:pt x="1980" y="81"/>
                    <a:pt x="1965" y="86"/>
                    <a:pt x="1951" y="91"/>
                  </a:cubicBezTo>
                  <a:cubicBezTo>
                    <a:pt x="1950" y="95"/>
                    <a:pt x="1949" y="100"/>
                    <a:pt x="1948" y="105"/>
                  </a:cubicBezTo>
                  <a:cubicBezTo>
                    <a:pt x="1952" y="108"/>
                    <a:pt x="1954" y="103"/>
                    <a:pt x="1957" y="103"/>
                  </a:cubicBezTo>
                  <a:cubicBezTo>
                    <a:pt x="1967" y="101"/>
                    <a:pt x="1976" y="95"/>
                    <a:pt x="1985" y="89"/>
                  </a:cubicBezTo>
                  <a:cubicBezTo>
                    <a:pt x="1987" y="89"/>
                    <a:pt x="1988" y="91"/>
                    <a:pt x="1988" y="93"/>
                  </a:cubicBezTo>
                  <a:cubicBezTo>
                    <a:pt x="1977" y="99"/>
                    <a:pt x="1966" y="107"/>
                    <a:pt x="1954" y="109"/>
                  </a:cubicBezTo>
                  <a:cubicBezTo>
                    <a:pt x="1947" y="109"/>
                    <a:pt x="1944" y="115"/>
                    <a:pt x="1944" y="121"/>
                  </a:cubicBezTo>
                  <a:cubicBezTo>
                    <a:pt x="1944" y="125"/>
                    <a:pt x="1945" y="130"/>
                    <a:pt x="1949" y="132"/>
                  </a:cubicBezTo>
                  <a:cubicBezTo>
                    <a:pt x="1961" y="135"/>
                    <a:pt x="1971" y="134"/>
                    <a:pt x="1982" y="130"/>
                  </a:cubicBezTo>
                  <a:cubicBezTo>
                    <a:pt x="1984" y="131"/>
                    <a:pt x="1985" y="130"/>
                    <a:pt x="1986" y="132"/>
                  </a:cubicBezTo>
                  <a:cubicBezTo>
                    <a:pt x="1985" y="138"/>
                    <a:pt x="1978" y="136"/>
                    <a:pt x="1975" y="139"/>
                  </a:cubicBezTo>
                  <a:cubicBezTo>
                    <a:pt x="1964" y="140"/>
                    <a:pt x="1952" y="143"/>
                    <a:pt x="1943" y="136"/>
                  </a:cubicBezTo>
                  <a:cubicBezTo>
                    <a:pt x="1931" y="124"/>
                    <a:pt x="1943" y="109"/>
                    <a:pt x="1945" y="95"/>
                  </a:cubicBezTo>
                  <a:cubicBezTo>
                    <a:pt x="1944" y="82"/>
                    <a:pt x="1947" y="66"/>
                    <a:pt x="1935" y="57"/>
                  </a:cubicBezTo>
                  <a:cubicBezTo>
                    <a:pt x="1926" y="47"/>
                    <a:pt x="1914" y="44"/>
                    <a:pt x="1902" y="40"/>
                  </a:cubicBezTo>
                  <a:cubicBezTo>
                    <a:pt x="1895" y="40"/>
                    <a:pt x="1886" y="39"/>
                    <a:pt x="1880" y="43"/>
                  </a:cubicBezTo>
                  <a:cubicBezTo>
                    <a:pt x="1870" y="44"/>
                    <a:pt x="1863" y="53"/>
                    <a:pt x="1858" y="61"/>
                  </a:cubicBezTo>
                  <a:cubicBezTo>
                    <a:pt x="1857" y="68"/>
                    <a:pt x="1855" y="77"/>
                    <a:pt x="1860" y="83"/>
                  </a:cubicBezTo>
                  <a:cubicBezTo>
                    <a:pt x="1863" y="87"/>
                    <a:pt x="1869" y="88"/>
                    <a:pt x="1874" y="88"/>
                  </a:cubicBezTo>
                  <a:cubicBezTo>
                    <a:pt x="1885" y="87"/>
                    <a:pt x="1891" y="76"/>
                    <a:pt x="1896" y="67"/>
                  </a:cubicBezTo>
                  <a:cubicBezTo>
                    <a:pt x="1903" y="66"/>
                    <a:pt x="1911" y="67"/>
                    <a:pt x="1916" y="73"/>
                  </a:cubicBezTo>
                  <a:cubicBezTo>
                    <a:pt x="1921" y="77"/>
                    <a:pt x="1922" y="83"/>
                    <a:pt x="1922" y="89"/>
                  </a:cubicBezTo>
                  <a:cubicBezTo>
                    <a:pt x="1924" y="92"/>
                    <a:pt x="1924" y="92"/>
                    <a:pt x="1924" y="92"/>
                  </a:cubicBezTo>
                  <a:cubicBezTo>
                    <a:pt x="1917" y="95"/>
                    <a:pt x="1916" y="105"/>
                    <a:pt x="1908" y="106"/>
                  </a:cubicBezTo>
                  <a:cubicBezTo>
                    <a:pt x="1900" y="108"/>
                    <a:pt x="1892" y="113"/>
                    <a:pt x="1884" y="108"/>
                  </a:cubicBezTo>
                  <a:cubicBezTo>
                    <a:pt x="1871" y="105"/>
                    <a:pt x="1853" y="100"/>
                    <a:pt x="1842" y="111"/>
                  </a:cubicBezTo>
                  <a:cubicBezTo>
                    <a:pt x="1838" y="116"/>
                    <a:pt x="1837" y="123"/>
                    <a:pt x="1837" y="129"/>
                  </a:cubicBezTo>
                  <a:cubicBezTo>
                    <a:pt x="1840" y="135"/>
                    <a:pt x="1840" y="140"/>
                    <a:pt x="1844" y="144"/>
                  </a:cubicBezTo>
                  <a:cubicBezTo>
                    <a:pt x="1850" y="144"/>
                    <a:pt x="1850" y="136"/>
                    <a:pt x="1855" y="133"/>
                  </a:cubicBezTo>
                  <a:cubicBezTo>
                    <a:pt x="1861" y="128"/>
                    <a:pt x="1871" y="126"/>
                    <a:pt x="1879" y="131"/>
                  </a:cubicBezTo>
                  <a:cubicBezTo>
                    <a:pt x="1886" y="136"/>
                    <a:pt x="1892" y="144"/>
                    <a:pt x="1890" y="154"/>
                  </a:cubicBezTo>
                  <a:cubicBezTo>
                    <a:pt x="1890" y="155"/>
                    <a:pt x="1888" y="157"/>
                    <a:pt x="1889" y="158"/>
                  </a:cubicBezTo>
                  <a:cubicBezTo>
                    <a:pt x="1984" y="160"/>
                    <a:pt x="1984" y="160"/>
                    <a:pt x="1984" y="160"/>
                  </a:cubicBezTo>
                  <a:cubicBezTo>
                    <a:pt x="1985" y="160"/>
                    <a:pt x="1986" y="161"/>
                    <a:pt x="1986" y="161"/>
                  </a:cubicBezTo>
                  <a:cubicBezTo>
                    <a:pt x="1984" y="163"/>
                    <a:pt x="1984" y="163"/>
                    <a:pt x="1984" y="163"/>
                  </a:cubicBezTo>
                  <a:cubicBezTo>
                    <a:pt x="1831" y="164"/>
                    <a:pt x="1831" y="164"/>
                    <a:pt x="1831" y="164"/>
                  </a:cubicBezTo>
                  <a:cubicBezTo>
                    <a:pt x="1813" y="165"/>
                    <a:pt x="1794" y="162"/>
                    <a:pt x="1775" y="164"/>
                  </a:cubicBezTo>
                  <a:cubicBezTo>
                    <a:pt x="1481" y="164"/>
                    <a:pt x="1481" y="164"/>
                    <a:pt x="1481" y="164"/>
                  </a:cubicBezTo>
                  <a:cubicBezTo>
                    <a:pt x="1463" y="164"/>
                    <a:pt x="1463" y="164"/>
                    <a:pt x="1463" y="164"/>
                  </a:cubicBezTo>
                  <a:cubicBezTo>
                    <a:pt x="1330" y="164"/>
                    <a:pt x="1330" y="164"/>
                    <a:pt x="1330" y="164"/>
                  </a:cubicBezTo>
                  <a:cubicBezTo>
                    <a:pt x="1304" y="163"/>
                    <a:pt x="1282" y="165"/>
                    <a:pt x="1255" y="164"/>
                  </a:cubicBezTo>
                  <a:cubicBezTo>
                    <a:pt x="1206" y="163"/>
                    <a:pt x="1206" y="163"/>
                    <a:pt x="1206" y="163"/>
                  </a:cubicBezTo>
                  <a:cubicBezTo>
                    <a:pt x="907" y="164"/>
                    <a:pt x="907" y="164"/>
                    <a:pt x="907" y="164"/>
                  </a:cubicBezTo>
                  <a:cubicBezTo>
                    <a:pt x="862" y="164"/>
                    <a:pt x="818" y="164"/>
                    <a:pt x="772" y="164"/>
                  </a:cubicBezTo>
                  <a:cubicBezTo>
                    <a:pt x="669" y="164"/>
                    <a:pt x="669" y="164"/>
                    <a:pt x="669" y="164"/>
                  </a:cubicBezTo>
                  <a:cubicBezTo>
                    <a:pt x="545" y="164"/>
                    <a:pt x="545" y="164"/>
                    <a:pt x="545" y="164"/>
                  </a:cubicBezTo>
                  <a:cubicBezTo>
                    <a:pt x="480" y="164"/>
                    <a:pt x="414" y="164"/>
                    <a:pt x="349" y="164"/>
                  </a:cubicBezTo>
                  <a:cubicBezTo>
                    <a:pt x="342" y="164"/>
                    <a:pt x="333" y="164"/>
                    <a:pt x="325" y="164"/>
                  </a:cubicBezTo>
                  <a:cubicBezTo>
                    <a:pt x="206" y="164"/>
                    <a:pt x="206" y="164"/>
                    <a:pt x="206" y="164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13" y="164"/>
                    <a:pt x="57" y="164"/>
                    <a:pt x="3" y="164"/>
                  </a:cubicBezTo>
                  <a:cubicBezTo>
                    <a:pt x="3" y="162"/>
                    <a:pt x="3" y="160"/>
                    <a:pt x="5" y="160"/>
                  </a:cubicBezTo>
                  <a:cubicBezTo>
                    <a:pt x="39" y="160"/>
                    <a:pt x="73" y="160"/>
                    <a:pt x="107" y="159"/>
                  </a:cubicBezTo>
                  <a:cubicBezTo>
                    <a:pt x="120" y="160"/>
                    <a:pt x="133" y="160"/>
                    <a:pt x="146" y="159"/>
                  </a:cubicBezTo>
                  <a:cubicBezTo>
                    <a:pt x="146" y="155"/>
                    <a:pt x="151" y="154"/>
                    <a:pt x="152" y="151"/>
                  </a:cubicBezTo>
                  <a:cubicBezTo>
                    <a:pt x="163" y="137"/>
                    <a:pt x="164" y="117"/>
                    <a:pt x="158" y="101"/>
                  </a:cubicBezTo>
                  <a:cubicBezTo>
                    <a:pt x="151" y="88"/>
                    <a:pt x="139" y="74"/>
                    <a:pt x="123" y="74"/>
                  </a:cubicBezTo>
                  <a:cubicBezTo>
                    <a:pt x="116" y="72"/>
                    <a:pt x="111" y="75"/>
                    <a:pt x="105" y="79"/>
                  </a:cubicBezTo>
                  <a:cubicBezTo>
                    <a:pt x="100" y="84"/>
                    <a:pt x="99" y="92"/>
                    <a:pt x="99" y="98"/>
                  </a:cubicBezTo>
                  <a:cubicBezTo>
                    <a:pt x="103" y="108"/>
                    <a:pt x="115" y="100"/>
                    <a:pt x="122" y="105"/>
                  </a:cubicBezTo>
                  <a:cubicBezTo>
                    <a:pt x="121" y="109"/>
                    <a:pt x="121" y="109"/>
                    <a:pt x="121" y="109"/>
                  </a:cubicBezTo>
                  <a:cubicBezTo>
                    <a:pt x="111" y="121"/>
                    <a:pt x="97" y="133"/>
                    <a:pt x="79" y="130"/>
                  </a:cubicBezTo>
                  <a:cubicBezTo>
                    <a:pt x="75" y="129"/>
                    <a:pt x="70" y="128"/>
                    <a:pt x="68" y="123"/>
                  </a:cubicBezTo>
                  <a:cubicBezTo>
                    <a:pt x="61" y="109"/>
                    <a:pt x="72" y="97"/>
                    <a:pt x="74" y="84"/>
                  </a:cubicBezTo>
                  <a:cubicBezTo>
                    <a:pt x="77" y="68"/>
                    <a:pt x="69" y="52"/>
                    <a:pt x="59" y="40"/>
                  </a:cubicBezTo>
                  <a:cubicBezTo>
                    <a:pt x="51" y="31"/>
                    <a:pt x="36" y="30"/>
                    <a:pt x="25" y="34"/>
                  </a:cubicBezTo>
                  <a:cubicBezTo>
                    <a:pt x="17" y="38"/>
                    <a:pt x="7" y="44"/>
                    <a:pt x="4" y="5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7" y="37"/>
                    <a:pt x="10" y="36"/>
                    <a:pt x="11" y="34"/>
                  </a:cubicBezTo>
                  <a:cubicBezTo>
                    <a:pt x="11" y="30"/>
                    <a:pt x="7" y="31"/>
                    <a:pt x="5" y="30"/>
                  </a:cubicBezTo>
                  <a:cubicBezTo>
                    <a:pt x="4" y="28"/>
                    <a:pt x="4" y="26"/>
                    <a:pt x="4" y="24"/>
                  </a:cubicBezTo>
                  <a:cubicBezTo>
                    <a:pt x="15" y="30"/>
                    <a:pt x="28" y="25"/>
                    <a:pt x="40" y="25"/>
                  </a:cubicBezTo>
                  <a:cubicBezTo>
                    <a:pt x="48" y="27"/>
                    <a:pt x="57" y="22"/>
                    <a:pt x="65" y="18"/>
                  </a:cubicBezTo>
                  <a:cubicBezTo>
                    <a:pt x="67" y="14"/>
                    <a:pt x="73" y="13"/>
                    <a:pt x="73" y="8"/>
                  </a:cubicBezTo>
                  <a:cubicBezTo>
                    <a:pt x="68" y="6"/>
                    <a:pt x="63" y="7"/>
                    <a:pt x="58" y="8"/>
                  </a:cubicBezTo>
                  <a:cubicBezTo>
                    <a:pt x="44" y="22"/>
                    <a:pt x="23" y="20"/>
                    <a:pt x="5" y="19"/>
                  </a:cubicBezTo>
                  <a:cubicBezTo>
                    <a:pt x="3" y="17"/>
                    <a:pt x="5" y="15"/>
                    <a:pt x="4" y="12"/>
                  </a:cubicBezTo>
                  <a:cubicBezTo>
                    <a:pt x="19" y="17"/>
                    <a:pt x="35" y="18"/>
                    <a:pt x="47" y="8"/>
                  </a:cubicBezTo>
                  <a:cubicBezTo>
                    <a:pt x="47" y="6"/>
                    <a:pt x="43" y="7"/>
                    <a:pt x="40" y="7"/>
                  </a:cubicBezTo>
                  <a:cubicBezTo>
                    <a:pt x="28" y="5"/>
                    <a:pt x="16" y="7"/>
                    <a:pt x="5" y="7"/>
                  </a:cubicBezTo>
                  <a:cubicBezTo>
                    <a:pt x="4" y="6"/>
                    <a:pt x="4" y="3"/>
                    <a:pt x="5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2" y="0"/>
                    <a:pt x="80" y="2"/>
                    <a:pt x="86" y="2"/>
                  </a:cubicBezTo>
                  <a:cubicBezTo>
                    <a:pt x="155" y="0"/>
                    <a:pt x="225" y="3"/>
                    <a:pt x="295" y="2"/>
                  </a:cubicBezTo>
                  <a:close/>
                  <a:moveTo>
                    <a:pt x="119" y="8"/>
                  </a:moveTo>
                  <a:cubicBezTo>
                    <a:pt x="115" y="7"/>
                    <a:pt x="111" y="7"/>
                    <a:pt x="106" y="8"/>
                  </a:cubicBezTo>
                  <a:cubicBezTo>
                    <a:pt x="96" y="20"/>
                    <a:pt x="82" y="33"/>
                    <a:pt x="67" y="39"/>
                  </a:cubicBezTo>
                  <a:cubicBezTo>
                    <a:pt x="69" y="42"/>
                    <a:pt x="70" y="46"/>
                    <a:pt x="74" y="47"/>
                  </a:cubicBezTo>
                  <a:cubicBezTo>
                    <a:pt x="84" y="43"/>
                    <a:pt x="92" y="35"/>
                    <a:pt x="101" y="29"/>
                  </a:cubicBezTo>
                  <a:cubicBezTo>
                    <a:pt x="109" y="23"/>
                    <a:pt x="115" y="16"/>
                    <a:pt x="119" y="8"/>
                  </a:cubicBezTo>
                  <a:close/>
                  <a:moveTo>
                    <a:pt x="334" y="8"/>
                  </a:moveTo>
                  <a:cubicBezTo>
                    <a:pt x="312" y="7"/>
                    <a:pt x="291" y="9"/>
                    <a:pt x="271" y="7"/>
                  </a:cubicBezTo>
                  <a:cubicBezTo>
                    <a:pt x="250" y="8"/>
                    <a:pt x="230" y="7"/>
                    <a:pt x="209" y="7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10" y="16"/>
                    <a:pt x="221" y="17"/>
                    <a:pt x="225" y="26"/>
                  </a:cubicBezTo>
                  <a:cubicBezTo>
                    <a:pt x="228" y="32"/>
                    <a:pt x="226" y="37"/>
                    <a:pt x="224" y="43"/>
                  </a:cubicBezTo>
                  <a:cubicBezTo>
                    <a:pt x="217" y="51"/>
                    <a:pt x="209" y="64"/>
                    <a:pt x="196" y="62"/>
                  </a:cubicBezTo>
                  <a:cubicBezTo>
                    <a:pt x="183" y="61"/>
                    <a:pt x="196" y="51"/>
                    <a:pt x="192" y="45"/>
                  </a:cubicBezTo>
                  <a:cubicBezTo>
                    <a:pt x="190" y="41"/>
                    <a:pt x="185" y="43"/>
                    <a:pt x="181" y="42"/>
                  </a:cubicBezTo>
                  <a:cubicBezTo>
                    <a:pt x="177" y="44"/>
                    <a:pt x="172" y="47"/>
                    <a:pt x="170" y="52"/>
                  </a:cubicBezTo>
                  <a:cubicBezTo>
                    <a:pt x="169" y="61"/>
                    <a:pt x="170" y="71"/>
                    <a:pt x="176" y="79"/>
                  </a:cubicBezTo>
                  <a:cubicBezTo>
                    <a:pt x="179" y="82"/>
                    <a:pt x="184" y="81"/>
                    <a:pt x="188" y="82"/>
                  </a:cubicBezTo>
                  <a:cubicBezTo>
                    <a:pt x="194" y="83"/>
                    <a:pt x="200" y="82"/>
                    <a:pt x="205" y="79"/>
                  </a:cubicBezTo>
                  <a:cubicBezTo>
                    <a:pt x="215" y="72"/>
                    <a:pt x="224" y="64"/>
                    <a:pt x="235" y="62"/>
                  </a:cubicBezTo>
                  <a:cubicBezTo>
                    <a:pt x="244" y="61"/>
                    <a:pt x="251" y="66"/>
                    <a:pt x="256" y="72"/>
                  </a:cubicBezTo>
                  <a:cubicBezTo>
                    <a:pt x="255" y="74"/>
                    <a:pt x="259" y="76"/>
                    <a:pt x="256" y="77"/>
                  </a:cubicBezTo>
                  <a:cubicBezTo>
                    <a:pt x="258" y="83"/>
                    <a:pt x="258" y="83"/>
                    <a:pt x="258" y="83"/>
                  </a:cubicBezTo>
                  <a:cubicBezTo>
                    <a:pt x="260" y="91"/>
                    <a:pt x="257" y="99"/>
                    <a:pt x="254" y="106"/>
                  </a:cubicBezTo>
                  <a:cubicBezTo>
                    <a:pt x="251" y="113"/>
                    <a:pt x="245" y="115"/>
                    <a:pt x="239" y="118"/>
                  </a:cubicBezTo>
                  <a:cubicBezTo>
                    <a:pt x="236" y="120"/>
                    <a:pt x="232" y="118"/>
                    <a:pt x="230" y="116"/>
                  </a:cubicBezTo>
                  <a:cubicBezTo>
                    <a:pt x="228" y="113"/>
                    <a:pt x="232" y="111"/>
                    <a:pt x="234" y="109"/>
                  </a:cubicBezTo>
                  <a:cubicBezTo>
                    <a:pt x="236" y="101"/>
                    <a:pt x="235" y="94"/>
                    <a:pt x="229" y="89"/>
                  </a:cubicBezTo>
                  <a:cubicBezTo>
                    <a:pt x="224" y="87"/>
                    <a:pt x="221" y="91"/>
                    <a:pt x="217" y="93"/>
                  </a:cubicBezTo>
                  <a:cubicBezTo>
                    <a:pt x="210" y="100"/>
                    <a:pt x="207" y="112"/>
                    <a:pt x="210" y="123"/>
                  </a:cubicBezTo>
                  <a:cubicBezTo>
                    <a:pt x="214" y="130"/>
                    <a:pt x="217" y="138"/>
                    <a:pt x="224" y="143"/>
                  </a:cubicBezTo>
                  <a:cubicBezTo>
                    <a:pt x="238" y="146"/>
                    <a:pt x="238" y="146"/>
                    <a:pt x="238" y="146"/>
                  </a:cubicBezTo>
                  <a:cubicBezTo>
                    <a:pt x="242" y="145"/>
                    <a:pt x="246" y="143"/>
                    <a:pt x="251" y="143"/>
                  </a:cubicBezTo>
                  <a:cubicBezTo>
                    <a:pt x="261" y="141"/>
                    <a:pt x="269" y="134"/>
                    <a:pt x="275" y="127"/>
                  </a:cubicBezTo>
                  <a:cubicBezTo>
                    <a:pt x="278" y="126"/>
                    <a:pt x="280" y="125"/>
                    <a:pt x="282" y="122"/>
                  </a:cubicBezTo>
                  <a:cubicBezTo>
                    <a:pt x="280" y="119"/>
                    <a:pt x="284" y="116"/>
                    <a:pt x="284" y="113"/>
                  </a:cubicBezTo>
                  <a:cubicBezTo>
                    <a:pt x="289" y="108"/>
                    <a:pt x="287" y="100"/>
                    <a:pt x="288" y="93"/>
                  </a:cubicBezTo>
                  <a:cubicBezTo>
                    <a:pt x="284" y="89"/>
                    <a:pt x="285" y="82"/>
                    <a:pt x="282" y="77"/>
                  </a:cubicBezTo>
                  <a:cubicBezTo>
                    <a:pt x="278" y="67"/>
                    <a:pt x="262" y="63"/>
                    <a:pt x="266" y="50"/>
                  </a:cubicBezTo>
                  <a:cubicBezTo>
                    <a:pt x="270" y="40"/>
                    <a:pt x="280" y="32"/>
                    <a:pt x="290" y="29"/>
                  </a:cubicBezTo>
                  <a:cubicBezTo>
                    <a:pt x="298" y="28"/>
                    <a:pt x="306" y="27"/>
                    <a:pt x="314" y="27"/>
                  </a:cubicBezTo>
                  <a:cubicBezTo>
                    <a:pt x="322" y="28"/>
                    <a:pt x="331" y="34"/>
                    <a:pt x="332" y="43"/>
                  </a:cubicBezTo>
                  <a:cubicBezTo>
                    <a:pt x="328" y="51"/>
                    <a:pt x="328" y="51"/>
                    <a:pt x="328" y="51"/>
                  </a:cubicBezTo>
                  <a:cubicBezTo>
                    <a:pt x="323" y="51"/>
                    <a:pt x="320" y="55"/>
                    <a:pt x="317" y="57"/>
                  </a:cubicBezTo>
                  <a:cubicBezTo>
                    <a:pt x="313" y="62"/>
                    <a:pt x="310" y="68"/>
                    <a:pt x="313" y="74"/>
                  </a:cubicBezTo>
                  <a:cubicBezTo>
                    <a:pt x="314" y="77"/>
                    <a:pt x="311" y="81"/>
                    <a:pt x="315" y="83"/>
                  </a:cubicBezTo>
                  <a:cubicBezTo>
                    <a:pt x="319" y="88"/>
                    <a:pt x="325" y="83"/>
                    <a:pt x="329" y="83"/>
                  </a:cubicBezTo>
                  <a:cubicBezTo>
                    <a:pt x="344" y="75"/>
                    <a:pt x="353" y="59"/>
                    <a:pt x="355" y="42"/>
                  </a:cubicBezTo>
                  <a:cubicBezTo>
                    <a:pt x="356" y="33"/>
                    <a:pt x="355" y="21"/>
                    <a:pt x="345" y="16"/>
                  </a:cubicBezTo>
                  <a:cubicBezTo>
                    <a:pt x="340" y="14"/>
                    <a:pt x="335" y="13"/>
                    <a:pt x="334" y="8"/>
                  </a:cubicBezTo>
                  <a:close/>
                  <a:moveTo>
                    <a:pt x="96" y="8"/>
                  </a:moveTo>
                  <a:cubicBezTo>
                    <a:pt x="93" y="6"/>
                    <a:pt x="87" y="8"/>
                    <a:pt x="84" y="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8" y="24"/>
                    <a:pt x="60" y="24"/>
                    <a:pt x="58" y="30"/>
                  </a:cubicBezTo>
                  <a:cubicBezTo>
                    <a:pt x="60" y="32"/>
                    <a:pt x="62" y="34"/>
                    <a:pt x="65" y="36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7" y="29"/>
                    <a:pt x="85" y="21"/>
                    <a:pt x="93" y="15"/>
                  </a:cubicBezTo>
                  <a:cubicBezTo>
                    <a:pt x="94" y="13"/>
                    <a:pt x="96" y="11"/>
                    <a:pt x="96" y="8"/>
                  </a:cubicBezTo>
                  <a:close/>
                  <a:moveTo>
                    <a:pt x="171" y="13"/>
                  </a:moveTo>
                  <a:cubicBezTo>
                    <a:pt x="172" y="8"/>
                    <a:pt x="172" y="8"/>
                    <a:pt x="172" y="8"/>
                  </a:cubicBezTo>
                  <a:cubicBezTo>
                    <a:pt x="164" y="8"/>
                    <a:pt x="152" y="7"/>
                    <a:pt x="143" y="8"/>
                  </a:cubicBezTo>
                  <a:cubicBezTo>
                    <a:pt x="142" y="16"/>
                    <a:pt x="139" y="22"/>
                    <a:pt x="135" y="28"/>
                  </a:cubicBezTo>
                  <a:cubicBezTo>
                    <a:pt x="123" y="44"/>
                    <a:pt x="106" y="61"/>
                    <a:pt x="89" y="69"/>
                  </a:cubicBezTo>
                  <a:cubicBezTo>
                    <a:pt x="86" y="71"/>
                    <a:pt x="83" y="69"/>
                    <a:pt x="81" y="73"/>
                  </a:cubicBezTo>
                  <a:cubicBezTo>
                    <a:pt x="82" y="79"/>
                    <a:pt x="80" y="86"/>
                    <a:pt x="81" y="92"/>
                  </a:cubicBezTo>
                  <a:cubicBezTo>
                    <a:pt x="94" y="93"/>
                    <a:pt x="92" y="78"/>
                    <a:pt x="102" y="73"/>
                  </a:cubicBezTo>
                  <a:cubicBezTo>
                    <a:pt x="111" y="67"/>
                    <a:pt x="122" y="65"/>
                    <a:pt x="132" y="67"/>
                  </a:cubicBezTo>
                  <a:cubicBezTo>
                    <a:pt x="153" y="55"/>
                    <a:pt x="159" y="32"/>
                    <a:pt x="171" y="13"/>
                  </a:cubicBezTo>
                  <a:close/>
                  <a:moveTo>
                    <a:pt x="193" y="8"/>
                  </a:moveTo>
                  <a:cubicBezTo>
                    <a:pt x="189" y="7"/>
                    <a:pt x="185" y="7"/>
                    <a:pt x="181" y="8"/>
                  </a:cubicBezTo>
                  <a:cubicBezTo>
                    <a:pt x="180" y="12"/>
                    <a:pt x="177" y="16"/>
                    <a:pt x="177" y="20"/>
                  </a:cubicBezTo>
                  <a:cubicBezTo>
                    <a:pt x="186" y="29"/>
                    <a:pt x="198" y="34"/>
                    <a:pt x="211" y="38"/>
                  </a:cubicBezTo>
                  <a:cubicBezTo>
                    <a:pt x="213" y="38"/>
                    <a:pt x="216" y="39"/>
                    <a:pt x="218" y="36"/>
                  </a:cubicBezTo>
                  <a:cubicBezTo>
                    <a:pt x="218" y="34"/>
                    <a:pt x="219" y="31"/>
                    <a:pt x="217" y="30"/>
                  </a:cubicBezTo>
                  <a:cubicBezTo>
                    <a:pt x="205" y="25"/>
                    <a:pt x="193" y="23"/>
                    <a:pt x="183" y="17"/>
                  </a:cubicBezTo>
                  <a:cubicBezTo>
                    <a:pt x="182" y="14"/>
                    <a:pt x="182" y="14"/>
                    <a:pt x="182" y="14"/>
                  </a:cubicBezTo>
                  <a:cubicBezTo>
                    <a:pt x="182" y="13"/>
                    <a:pt x="183" y="12"/>
                    <a:pt x="184" y="12"/>
                  </a:cubicBezTo>
                  <a:cubicBezTo>
                    <a:pt x="190" y="14"/>
                    <a:pt x="196" y="18"/>
                    <a:pt x="202" y="19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199" y="15"/>
                    <a:pt x="196" y="11"/>
                    <a:pt x="193" y="8"/>
                  </a:cubicBezTo>
                  <a:close/>
                  <a:moveTo>
                    <a:pt x="137" y="8"/>
                  </a:moveTo>
                  <a:cubicBezTo>
                    <a:pt x="126" y="3"/>
                    <a:pt x="123" y="18"/>
                    <a:pt x="115" y="22"/>
                  </a:cubicBezTo>
                  <a:cubicBezTo>
                    <a:pt x="103" y="35"/>
                    <a:pt x="91" y="44"/>
                    <a:pt x="77" y="53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64"/>
                    <a:pt x="98" y="57"/>
                    <a:pt x="106" y="51"/>
                  </a:cubicBezTo>
                  <a:cubicBezTo>
                    <a:pt x="108" y="49"/>
                    <a:pt x="109" y="47"/>
                    <a:pt x="112" y="46"/>
                  </a:cubicBezTo>
                  <a:cubicBezTo>
                    <a:pt x="121" y="34"/>
                    <a:pt x="136" y="24"/>
                    <a:pt x="137" y="8"/>
                  </a:cubicBezTo>
                  <a:close/>
                  <a:moveTo>
                    <a:pt x="465" y="13"/>
                  </a:moveTo>
                  <a:cubicBezTo>
                    <a:pt x="462" y="7"/>
                    <a:pt x="453" y="8"/>
                    <a:pt x="447" y="8"/>
                  </a:cubicBezTo>
                  <a:cubicBezTo>
                    <a:pt x="445" y="8"/>
                    <a:pt x="441" y="7"/>
                    <a:pt x="440" y="9"/>
                  </a:cubicBezTo>
                  <a:cubicBezTo>
                    <a:pt x="452" y="21"/>
                    <a:pt x="466" y="27"/>
                    <a:pt x="479" y="34"/>
                  </a:cubicBezTo>
                  <a:cubicBezTo>
                    <a:pt x="491" y="25"/>
                    <a:pt x="507" y="22"/>
                    <a:pt x="523" y="27"/>
                  </a:cubicBezTo>
                  <a:cubicBezTo>
                    <a:pt x="532" y="24"/>
                    <a:pt x="541" y="19"/>
                    <a:pt x="546" y="9"/>
                  </a:cubicBezTo>
                  <a:cubicBezTo>
                    <a:pt x="543" y="7"/>
                    <a:pt x="537" y="9"/>
                    <a:pt x="533" y="8"/>
                  </a:cubicBezTo>
                  <a:cubicBezTo>
                    <a:pt x="524" y="15"/>
                    <a:pt x="513" y="18"/>
                    <a:pt x="502" y="21"/>
                  </a:cubicBezTo>
                  <a:cubicBezTo>
                    <a:pt x="488" y="23"/>
                    <a:pt x="477" y="18"/>
                    <a:pt x="465" y="13"/>
                  </a:cubicBezTo>
                  <a:close/>
                  <a:moveTo>
                    <a:pt x="363" y="9"/>
                  </a:moveTo>
                  <a:cubicBezTo>
                    <a:pt x="359" y="9"/>
                    <a:pt x="353" y="6"/>
                    <a:pt x="350" y="9"/>
                  </a:cubicBezTo>
                  <a:cubicBezTo>
                    <a:pt x="355" y="16"/>
                    <a:pt x="362" y="22"/>
                    <a:pt x="363" y="31"/>
                  </a:cubicBezTo>
                  <a:cubicBezTo>
                    <a:pt x="365" y="37"/>
                    <a:pt x="361" y="44"/>
                    <a:pt x="361" y="51"/>
                  </a:cubicBezTo>
                  <a:cubicBezTo>
                    <a:pt x="361" y="54"/>
                    <a:pt x="365" y="56"/>
                    <a:pt x="367" y="57"/>
                  </a:cubicBezTo>
                  <a:cubicBezTo>
                    <a:pt x="380" y="82"/>
                    <a:pt x="408" y="95"/>
                    <a:pt x="432" y="106"/>
                  </a:cubicBezTo>
                  <a:cubicBezTo>
                    <a:pt x="446" y="99"/>
                    <a:pt x="446" y="99"/>
                    <a:pt x="446" y="99"/>
                  </a:cubicBezTo>
                  <a:cubicBezTo>
                    <a:pt x="458" y="97"/>
                    <a:pt x="458" y="97"/>
                    <a:pt x="458" y="97"/>
                  </a:cubicBezTo>
                  <a:cubicBezTo>
                    <a:pt x="472" y="95"/>
                    <a:pt x="484" y="105"/>
                    <a:pt x="496" y="96"/>
                  </a:cubicBezTo>
                  <a:cubicBezTo>
                    <a:pt x="501" y="93"/>
                    <a:pt x="507" y="89"/>
                    <a:pt x="506" y="84"/>
                  </a:cubicBezTo>
                  <a:cubicBezTo>
                    <a:pt x="487" y="88"/>
                    <a:pt x="467" y="86"/>
                    <a:pt x="449" y="78"/>
                  </a:cubicBezTo>
                  <a:cubicBezTo>
                    <a:pt x="440" y="75"/>
                    <a:pt x="431" y="71"/>
                    <a:pt x="422" y="65"/>
                  </a:cubicBezTo>
                  <a:cubicBezTo>
                    <a:pt x="413" y="56"/>
                    <a:pt x="399" y="49"/>
                    <a:pt x="390" y="39"/>
                  </a:cubicBezTo>
                  <a:cubicBezTo>
                    <a:pt x="386" y="33"/>
                    <a:pt x="380" y="26"/>
                    <a:pt x="373" y="21"/>
                  </a:cubicBezTo>
                  <a:cubicBezTo>
                    <a:pt x="370" y="17"/>
                    <a:pt x="367" y="13"/>
                    <a:pt x="363" y="9"/>
                  </a:cubicBezTo>
                  <a:close/>
                  <a:moveTo>
                    <a:pt x="383" y="8"/>
                  </a:moveTo>
                  <a:cubicBezTo>
                    <a:pt x="380" y="8"/>
                    <a:pt x="376" y="8"/>
                    <a:pt x="374" y="9"/>
                  </a:cubicBezTo>
                  <a:cubicBezTo>
                    <a:pt x="374" y="11"/>
                    <a:pt x="374" y="12"/>
                    <a:pt x="375" y="13"/>
                  </a:cubicBezTo>
                  <a:cubicBezTo>
                    <a:pt x="387" y="25"/>
                    <a:pt x="396" y="40"/>
                    <a:pt x="411" y="50"/>
                  </a:cubicBezTo>
                  <a:cubicBezTo>
                    <a:pt x="426" y="62"/>
                    <a:pt x="443" y="71"/>
                    <a:pt x="461" y="78"/>
                  </a:cubicBezTo>
                  <a:cubicBezTo>
                    <a:pt x="467" y="78"/>
                    <a:pt x="472" y="80"/>
                    <a:pt x="479" y="80"/>
                  </a:cubicBezTo>
                  <a:cubicBezTo>
                    <a:pt x="475" y="75"/>
                    <a:pt x="469" y="72"/>
                    <a:pt x="467" y="65"/>
                  </a:cubicBezTo>
                  <a:cubicBezTo>
                    <a:pt x="453" y="60"/>
                    <a:pt x="439" y="53"/>
                    <a:pt x="425" y="47"/>
                  </a:cubicBezTo>
                  <a:cubicBezTo>
                    <a:pt x="409" y="37"/>
                    <a:pt x="393" y="24"/>
                    <a:pt x="383" y="8"/>
                  </a:cubicBezTo>
                  <a:close/>
                  <a:moveTo>
                    <a:pt x="404" y="15"/>
                  </a:moveTo>
                  <a:cubicBezTo>
                    <a:pt x="401" y="13"/>
                    <a:pt x="401" y="8"/>
                    <a:pt x="397" y="8"/>
                  </a:cubicBezTo>
                  <a:cubicBezTo>
                    <a:pt x="395" y="9"/>
                    <a:pt x="391" y="8"/>
                    <a:pt x="392" y="10"/>
                  </a:cubicBezTo>
                  <a:cubicBezTo>
                    <a:pt x="396" y="15"/>
                    <a:pt x="400" y="22"/>
                    <a:pt x="405" y="26"/>
                  </a:cubicBezTo>
                  <a:cubicBezTo>
                    <a:pt x="422" y="41"/>
                    <a:pt x="443" y="49"/>
                    <a:pt x="464" y="58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66" y="55"/>
                    <a:pt x="467" y="53"/>
                    <a:pt x="465" y="51"/>
                  </a:cubicBezTo>
                  <a:cubicBezTo>
                    <a:pt x="443" y="43"/>
                    <a:pt x="422" y="32"/>
                    <a:pt x="404" y="15"/>
                  </a:cubicBezTo>
                  <a:close/>
                  <a:moveTo>
                    <a:pt x="517" y="9"/>
                  </a:moveTo>
                  <a:cubicBezTo>
                    <a:pt x="501" y="7"/>
                    <a:pt x="486" y="8"/>
                    <a:pt x="471" y="9"/>
                  </a:cubicBezTo>
                  <a:cubicBezTo>
                    <a:pt x="476" y="14"/>
                    <a:pt x="484" y="14"/>
                    <a:pt x="491" y="16"/>
                  </a:cubicBezTo>
                  <a:cubicBezTo>
                    <a:pt x="500" y="16"/>
                    <a:pt x="509" y="14"/>
                    <a:pt x="517" y="9"/>
                  </a:cubicBezTo>
                  <a:close/>
                  <a:moveTo>
                    <a:pt x="430" y="9"/>
                  </a:moveTo>
                  <a:cubicBezTo>
                    <a:pt x="423" y="9"/>
                    <a:pt x="415" y="7"/>
                    <a:pt x="409" y="10"/>
                  </a:cubicBezTo>
                  <a:cubicBezTo>
                    <a:pt x="415" y="20"/>
                    <a:pt x="427" y="27"/>
                    <a:pt x="438" y="33"/>
                  </a:cubicBezTo>
                  <a:cubicBezTo>
                    <a:pt x="448" y="37"/>
                    <a:pt x="457" y="46"/>
                    <a:pt x="469" y="45"/>
                  </a:cubicBezTo>
                  <a:cubicBezTo>
                    <a:pt x="470" y="42"/>
                    <a:pt x="475" y="40"/>
                    <a:pt x="474" y="37"/>
                  </a:cubicBezTo>
                  <a:cubicBezTo>
                    <a:pt x="458" y="32"/>
                    <a:pt x="444" y="20"/>
                    <a:pt x="430" y="9"/>
                  </a:cubicBezTo>
                  <a:close/>
                  <a:moveTo>
                    <a:pt x="802" y="9"/>
                  </a:moveTo>
                  <a:cubicBezTo>
                    <a:pt x="785" y="8"/>
                    <a:pt x="771" y="11"/>
                    <a:pt x="755" y="8"/>
                  </a:cubicBezTo>
                  <a:cubicBezTo>
                    <a:pt x="748" y="10"/>
                    <a:pt x="740" y="9"/>
                    <a:pt x="734" y="9"/>
                  </a:cubicBezTo>
                  <a:cubicBezTo>
                    <a:pt x="722" y="10"/>
                    <a:pt x="709" y="8"/>
                    <a:pt x="698" y="9"/>
                  </a:cubicBezTo>
                  <a:cubicBezTo>
                    <a:pt x="693" y="12"/>
                    <a:pt x="699" y="16"/>
                    <a:pt x="698" y="20"/>
                  </a:cubicBezTo>
                  <a:cubicBezTo>
                    <a:pt x="698" y="32"/>
                    <a:pt x="698" y="45"/>
                    <a:pt x="685" y="51"/>
                  </a:cubicBezTo>
                  <a:cubicBezTo>
                    <a:pt x="679" y="55"/>
                    <a:pt x="669" y="58"/>
                    <a:pt x="663" y="52"/>
                  </a:cubicBezTo>
                  <a:cubicBezTo>
                    <a:pt x="663" y="51"/>
                    <a:pt x="663" y="49"/>
                    <a:pt x="664" y="48"/>
                  </a:cubicBezTo>
                  <a:cubicBezTo>
                    <a:pt x="667" y="43"/>
                    <a:pt x="666" y="37"/>
                    <a:pt x="662" y="34"/>
                  </a:cubicBezTo>
                  <a:cubicBezTo>
                    <a:pt x="658" y="32"/>
                    <a:pt x="653" y="33"/>
                    <a:pt x="649" y="34"/>
                  </a:cubicBezTo>
                  <a:cubicBezTo>
                    <a:pt x="641" y="41"/>
                    <a:pt x="641" y="52"/>
                    <a:pt x="643" y="61"/>
                  </a:cubicBezTo>
                  <a:cubicBezTo>
                    <a:pt x="645" y="68"/>
                    <a:pt x="652" y="72"/>
                    <a:pt x="658" y="75"/>
                  </a:cubicBezTo>
                  <a:cubicBezTo>
                    <a:pt x="676" y="82"/>
                    <a:pt x="688" y="62"/>
                    <a:pt x="705" y="63"/>
                  </a:cubicBezTo>
                  <a:cubicBezTo>
                    <a:pt x="715" y="65"/>
                    <a:pt x="723" y="69"/>
                    <a:pt x="729" y="77"/>
                  </a:cubicBezTo>
                  <a:cubicBezTo>
                    <a:pt x="737" y="86"/>
                    <a:pt x="734" y="99"/>
                    <a:pt x="732" y="109"/>
                  </a:cubicBezTo>
                  <a:cubicBezTo>
                    <a:pt x="728" y="117"/>
                    <a:pt x="720" y="124"/>
                    <a:pt x="710" y="123"/>
                  </a:cubicBezTo>
                  <a:cubicBezTo>
                    <a:pt x="707" y="122"/>
                    <a:pt x="703" y="122"/>
                    <a:pt x="703" y="118"/>
                  </a:cubicBezTo>
                  <a:cubicBezTo>
                    <a:pt x="705" y="113"/>
                    <a:pt x="708" y="106"/>
                    <a:pt x="706" y="100"/>
                  </a:cubicBezTo>
                  <a:cubicBezTo>
                    <a:pt x="704" y="97"/>
                    <a:pt x="700" y="96"/>
                    <a:pt x="697" y="95"/>
                  </a:cubicBezTo>
                  <a:cubicBezTo>
                    <a:pt x="693" y="96"/>
                    <a:pt x="688" y="93"/>
                    <a:pt x="686" y="99"/>
                  </a:cubicBezTo>
                  <a:cubicBezTo>
                    <a:pt x="679" y="108"/>
                    <a:pt x="682" y="122"/>
                    <a:pt x="688" y="131"/>
                  </a:cubicBezTo>
                  <a:cubicBezTo>
                    <a:pt x="693" y="142"/>
                    <a:pt x="704" y="146"/>
                    <a:pt x="715" y="147"/>
                  </a:cubicBezTo>
                  <a:cubicBezTo>
                    <a:pt x="734" y="147"/>
                    <a:pt x="752" y="138"/>
                    <a:pt x="762" y="121"/>
                  </a:cubicBezTo>
                  <a:cubicBezTo>
                    <a:pt x="762" y="115"/>
                    <a:pt x="764" y="110"/>
                    <a:pt x="763" y="104"/>
                  </a:cubicBezTo>
                  <a:cubicBezTo>
                    <a:pt x="760" y="84"/>
                    <a:pt x="738" y="69"/>
                    <a:pt x="742" y="47"/>
                  </a:cubicBezTo>
                  <a:cubicBezTo>
                    <a:pt x="743" y="39"/>
                    <a:pt x="750" y="32"/>
                    <a:pt x="757" y="30"/>
                  </a:cubicBezTo>
                  <a:cubicBezTo>
                    <a:pt x="762" y="27"/>
                    <a:pt x="767" y="27"/>
                    <a:pt x="772" y="26"/>
                  </a:cubicBezTo>
                  <a:cubicBezTo>
                    <a:pt x="780" y="23"/>
                    <a:pt x="788" y="27"/>
                    <a:pt x="794" y="31"/>
                  </a:cubicBezTo>
                  <a:cubicBezTo>
                    <a:pt x="802" y="35"/>
                    <a:pt x="802" y="43"/>
                    <a:pt x="803" y="48"/>
                  </a:cubicBezTo>
                  <a:cubicBezTo>
                    <a:pt x="804" y="52"/>
                    <a:pt x="804" y="58"/>
                    <a:pt x="800" y="61"/>
                  </a:cubicBezTo>
                  <a:cubicBezTo>
                    <a:pt x="795" y="65"/>
                    <a:pt x="795" y="58"/>
                    <a:pt x="792" y="56"/>
                  </a:cubicBezTo>
                  <a:cubicBezTo>
                    <a:pt x="787" y="53"/>
                    <a:pt x="782" y="56"/>
                    <a:pt x="779" y="58"/>
                  </a:cubicBezTo>
                  <a:cubicBezTo>
                    <a:pt x="777" y="63"/>
                    <a:pt x="776" y="68"/>
                    <a:pt x="777" y="74"/>
                  </a:cubicBezTo>
                  <a:cubicBezTo>
                    <a:pt x="779" y="82"/>
                    <a:pt x="787" y="87"/>
                    <a:pt x="795" y="89"/>
                  </a:cubicBezTo>
                  <a:cubicBezTo>
                    <a:pt x="808" y="89"/>
                    <a:pt x="820" y="80"/>
                    <a:pt x="824" y="69"/>
                  </a:cubicBezTo>
                  <a:cubicBezTo>
                    <a:pt x="827" y="61"/>
                    <a:pt x="829" y="53"/>
                    <a:pt x="828" y="45"/>
                  </a:cubicBezTo>
                  <a:cubicBezTo>
                    <a:pt x="825" y="32"/>
                    <a:pt x="816" y="24"/>
                    <a:pt x="806" y="16"/>
                  </a:cubicBezTo>
                  <a:cubicBezTo>
                    <a:pt x="805" y="14"/>
                    <a:pt x="804" y="10"/>
                    <a:pt x="802" y="9"/>
                  </a:cubicBezTo>
                  <a:close/>
                  <a:moveTo>
                    <a:pt x="569" y="9"/>
                  </a:moveTo>
                  <a:cubicBezTo>
                    <a:pt x="565" y="8"/>
                    <a:pt x="559" y="8"/>
                    <a:pt x="555" y="9"/>
                  </a:cubicBezTo>
                  <a:cubicBezTo>
                    <a:pt x="548" y="17"/>
                    <a:pt x="540" y="25"/>
                    <a:pt x="532" y="31"/>
                  </a:cubicBezTo>
                  <a:cubicBezTo>
                    <a:pt x="532" y="33"/>
                    <a:pt x="533" y="35"/>
                    <a:pt x="536" y="34"/>
                  </a:cubicBezTo>
                  <a:cubicBezTo>
                    <a:pt x="558" y="22"/>
                    <a:pt x="558" y="22"/>
                    <a:pt x="558" y="22"/>
                  </a:cubicBezTo>
                  <a:cubicBezTo>
                    <a:pt x="562" y="19"/>
                    <a:pt x="568" y="15"/>
                    <a:pt x="569" y="9"/>
                  </a:cubicBezTo>
                  <a:close/>
                  <a:moveTo>
                    <a:pt x="591" y="9"/>
                  </a:moveTo>
                  <a:cubicBezTo>
                    <a:pt x="591" y="9"/>
                    <a:pt x="591" y="9"/>
                    <a:pt x="591" y="9"/>
                  </a:cubicBezTo>
                  <a:cubicBezTo>
                    <a:pt x="586" y="8"/>
                    <a:pt x="582" y="9"/>
                    <a:pt x="577" y="10"/>
                  </a:cubicBezTo>
                  <a:cubicBezTo>
                    <a:pt x="569" y="23"/>
                    <a:pt x="554" y="30"/>
                    <a:pt x="542" y="38"/>
                  </a:cubicBezTo>
                  <a:cubicBezTo>
                    <a:pt x="538" y="41"/>
                    <a:pt x="545" y="44"/>
                    <a:pt x="545" y="47"/>
                  </a:cubicBezTo>
                  <a:cubicBezTo>
                    <a:pt x="547" y="49"/>
                    <a:pt x="550" y="47"/>
                    <a:pt x="553" y="46"/>
                  </a:cubicBezTo>
                  <a:cubicBezTo>
                    <a:pt x="568" y="37"/>
                    <a:pt x="581" y="23"/>
                    <a:pt x="591" y="9"/>
                  </a:cubicBezTo>
                  <a:close/>
                  <a:moveTo>
                    <a:pt x="615" y="10"/>
                  </a:moveTo>
                  <a:cubicBezTo>
                    <a:pt x="610" y="8"/>
                    <a:pt x="603" y="9"/>
                    <a:pt x="598" y="10"/>
                  </a:cubicBezTo>
                  <a:cubicBezTo>
                    <a:pt x="597" y="15"/>
                    <a:pt x="592" y="17"/>
                    <a:pt x="591" y="21"/>
                  </a:cubicBezTo>
                  <a:cubicBezTo>
                    <a:pt x="577" y="33"/>
                    <a:pt x="565" y="48"/>
                    <a:pt x="548" y="55"/>
                  </a:cubicBezTo>
                  <a:cubicBezTo>
                    <a:pt x="547" y="58"/>
                    <a:pt x="546" y="63"/>
                    <a:pt x="549" y="66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76" y="51"/>
                    <a:pt x="590" y="41"/>
                    <a:pt x="602" y="29"/>
                  </a:cubicBezTo>
                  <a:cubicBezTo>
                    <a:pt x="604" y="27"/>
                    <a:pt x="605" y="22"/>
                    <a:pt x="608" y="24"/>
                  </a:cubicBezTo>
                  <a:cubicBezTo>
                    <a:pt x="609" y="19"/>
                    <a:pt x="614" y="16"/>
                    <a:pt x="615" y="10"/>
                  </a:cubicBezTo>
                  <a:close/>
                  <a:moveTo>
                    <a:pt x="669" y="11"/>
                  </a:moveTo>
                  <a:cubicBezTo>
                    <a:pt x="668" y="9"/>
                    <a:pt x="668" y="9"/>
                    <a:pt x="668" y="9"/>
                  </a:cubicBezTo>
                  <a:cubicBezTo>
                    <a:pt x="627" y="9"/>
                    <a:pt x="627" y="9"/>
                    <a:pt x="627" y="9"/>
                  </a:cubicBezTo>
                  <a:cubicBezTo>
                    <a:pt x="623" y="8"/>
                    <a:pt x="624" y="12"/>
                    <a:pt x="621" y="14"/>
                  </a:cubicBezTo>
                  <a:cubicBezTo>
                    <a:pt x="609" y="33"/>
                    <a:pt x="591" y="47"/>
                    <a:pt x="572" y="61"/>
                  </a:cubicBezTo>
                  <a:cubicBezTo>
                    <a:pt x="565" y="67"/>
                    <a:pt x="556" y="69"/>
                    <a:pt x="548" y="74"/>
                  </a:cubicBezTo>
                  <a:cubicBezTo>
                    <a:pt x="547" y="83"/>
                    <a:pt x="541" y="91"/>
                    <a:pt x="542" y="101"/>
                  </a:cubicBezTo>
                  <a:cubicBezTo>
                    <a:pt x="543" y="103"/>
                    <a:pt x="544" y="106"/>
                    <a:pt x="546" y="105"/>
                  </a:cubicBezTo>
                  <a:cubicBezTo>
                    <a:pt x="554" y="103"/>
                    <a:pt x="561" y="102"/>
                    <a:pt x="568" y="100"/>
                  </a:cubicBezTo>
                  <a:cubicBezTo>
                    <a:pt x="574" y="98"/>
                    <a:pt x="570" y="91"/>
                    <a:pt x="574" y="87"/>
                  </a:cubicBezTo>
                  <a:cubicBezTo>
                    <a:pt x="581" y="72"/>
                    <a:pt x="597" y="70"/>
                    <a:pt x="611" y="70"/>
                  </a:cubicBezTo>
                  <a:cubicBezTo>
                    <a:pt x="620" y="64"/>
                    <a:pt x="627" y="53"/>
                    <a:pt x="635" y="45"/>
                  </a:cubicBezTo>
                  <a:cubicBezTo>
                    <a:pt x="636" y="38"/>
                    <a:pt x="639" y="33"/>
                    <a:pt x="645" y="28"/>
                  </a:cubicBezTo>
                  <a:cubicBezTo>
                    <a:pt x="650" y="26"/>
                    <a:pt x="655" y="26"/>
                    <a:pt x="660" y="24"/>
                  </a:cubicBezTo>
                  <a:cubicBezTo>
                    <a:pt x="669" y="11"/>
                    <a:pt x="669" y="11"/>
                    <a:pt x="669" y="11"/>
                  </a:cubicBezTo>
                  <a:close/>
                  <a:moveTo>
                    <a:pt x="836" y="14"/>
                  </a:moveTo>
                  <a:cubicBezTo>
                    <a:pt x="833" y="7"/>
                    <a:pt x="824" y="11"/>
                    <a:pt x="818" y="9"/>
                  </a:cubicBezTo>
                  <a:cubicBezTo>
                    <a:pt x="816" y="10"/>
                    <a:pt x="813" y="9"/>
                    <a:pt x="813" y="12"/>
                  </a:cubicBezTo>
                  <a:cubicBezTo>
                    <a:pt x="823" y="23"/>
                    <a:pt x="838" y="34"/>
                    <a:pt x="835" y="52"/>
                  </a:cubicBezTo>
                  <a:cubicBezTo>
                    <a:pt x="844" y="65"/>
                    <a:pt x="855" y="75"/>
                    <a:pt x="867" y="84"/>
                  </a:cubicBezTo>
                  <a:cubicBezTo>
                    <a:pt x="878" y="89"/>
                    <a:pt x="888" y="98"/>
                    <a:pt x="900" y="101"/>
                  </a:cubicBezTo>
                  <a:cubicBezTo>
                    <a:pt x="909" y="95"/>
                    <a:pt x="919" y="92"/>
                    <a:pt x="930" y="93"/>
                  </a:cubicBezTo>
                  <a:cubicBezTo>
                    <a:pt x="939" y="95"/>
                    <a:pt x="947" y="100"/>
                    <a:pt x="956" y="99"/>
                  </a:cubicBezTo>
                  <a:cubicBezTo>
                    <a:pt x="963" y="96"/>
                    <a:pt x="972" y="93"/>
                    <a:pt x="975" y="86"/>
                  </a:cubicBezTo>
                  <a:cubicBezTo>
                    <a:pt x="961" y="87"/>
                    <a:pt x="948" y="86"/>
                    <a:pt x="934" y="84"/>
                  </a:cubicBezTo>
                  <a:cubicBezTo>
                    <a:pt x="930" y="83"/>
                    <a:pt x="927" y="80"/>
                    <a:pt x="923" y="80"/>
                  </a:cubicBezTo>
                  <a:cubicBezTo>
                    <a:pt x="913" y="75"/>
                    <a:pt x="902" y="71"/>
                    <a:pt x="892" y="65"/>
                  </a:cubicBezTo>
                  <a:cubicBezTo>
                    <a:pt x="878" y="54"/>
                    <a:pt x="862" y="45"/>
                    <a:pt x="849" y="32"/>
                  </a:cubicBezTo>
                  <a:cubicBezTo>
                    <a:pt x="846" y="26"/>
                    <a:pt x="840" y="20"/>
                    <a:pt x="836" y="14"/>
                  </a:cubicBezTo>
                  <a:close/>
                  <a:moveTo>
                    <a:pt x="858" y="10"/>
                  </a:moveTo>
                  <a:cubicBezTo>
                    <a:pt x="844" y="9"/>
                    <a:pt x="844" y="9"/>
                    <a:pt x="844" y="9"/>
                  </a:cubicBezTo>
                  <a:cubicBezTo>
                    <a:pt x="843" y="10"/>
                    <a:pt x="841" y="9"/>
                    <a:pt x="841" y="11"/>
                  </a:cubicBezTo>
                  <a:cubicBezTo>
                    <a:pt x="850" y="28"/>
                    <a:pt x="866" y="41"/>
                    <a:pt x="883" y="52"/>
                  </a:cubicBezTo>
                  <a:cubicBezTo>
                    <a:pt x="897" y="65"/>
                    <a:pt x="915" y="69"/>
                    <a:pt x="931" y="78"/>
                  </a:cubicBezTo>
                  <a:cubicBezTo>
                    <a:pt x="940" y="79"/>
                    <a:pt x="940" y="79"/>
                    <a:pt x="940" y="79"/>
                  </a:cubicBezTo>
                  <a:cubicBezTo>
                    <a:pt x="937" y="73"/>
                    <a:pt x="932" y="67"/>
                    <a:pt x="931" y="60"/>
                  </a:cubicBezTo>
                  <a:cubicBezTo>
                    <a:pt x="918" y="53"/>
                    <a:pt x="903" y="50"/>
                    <a:pt x="891" y="40"/>
                  </a:cubicBezTo>
                  <a:cubicBezTo>
                    <a:pt x="879" y="32"/>
                    <a:pt x="867" y="22"/>
                    <a:pt x="858" y="10"/>
                  </a:cubicBezTo>
                  <a:close/>
                  <a:moveTo>
                    <a:pt x="913" y="9"/>
                  </a:moveTo>
                  <a:cubicBezTo>
                    <a:pt x="903" y="9"/>
                    <a:pt x="903" y="9"/>
                    <a:pt x="903" y="9"/>
                  </a:cubicBezTo>
                  <a:cubicBezTo>
                    <a:pt x="899" y="10"/>
                    <a:pt x="896" y="8"/>
                    <a:pt x="892" y="10"/>
                  </a:cubicBezTo>
                  <a:cubicBezTo>
                    <a:pt x="897" y="21"/>
                    <a:pt x="910" y="23"/>
                    <a:pt x="918" y="32"/>
                  </a:cubicBezTo>
                  <a:cubicBezTo>
                    <a:pt x="926" y="33"/>
                    <a:pt x="937" y="44"/>
                    <a:pt x="943" y="34"/>
                  </a:cubicBezTo>
                  <a:cubicBezTo>
                    <a:pt x="944" y="33"/>
                    <a:pt x="945" y="31"/>
                    <a:pt x="944" y="30"/>
                  </a:cubicBezTo>
                  <a:cubicBezTo>
                    <a:pt x="933" y="25"/>
                    <a:pt x="922" y="20"/>
                    <a:pt x="913" y="9"/>
                  </a:cubicBezTo>
                  <a:close/>
                  <a:moveTo>
                    <a:pt x="881" y="10"/>
                  </a:moveTo>
                  <a:cubicBezTo>
                    <a:pt x="877" y="11"/>
                    <a:pt x="863" y="6"/>
                    <a:pt x="869" y="15"/>
                  </a:cubicBezTo>
                  <a:cubicBezTo>
                    <a:pt x="885" y="29"/>
                    <a:pt x="900" y="42"/>
                    <a:pt x="918" y="50"/>
                  </a:cubicBezTo>
                  <a:cubicBezTo>
                    <a:pt x="923" y="51"/>
                    <a:pt x="927" y="55"/>
                    <a:pt x="932" y="53"/>
                  </a:cubicBezTo>
                  <a:cubicBezTo>
                    <a:pt x="933" y="50"/>
                    <a:pt x="937" y="45"/>
                    <a:pt x="933" y="43"/>
                  </a:cubicBezTo>
                  <a:cubicBezTo>
                    <a:pt x="912" y="38"/>
                    <a:pt x="897" y="23"/>
                    <a:pt x="881" y="10"/>
                  </a:cubicBezTo>
                  <a:close/>
                  <a:moveTo>
                    <a:pt x="1011" y="9"/>
                  </a:moveTo>
                  <a:cubicBezTo>
                    <a:pt x="1000" y="10"/>
                    <a:pt x="988" y="10"/>
                    <a:pt x="977" y="9"/>
                  </a:cubicBezTo>
                  <a:cubicBezTo>
                    <a:pt x="960" y="10"/>
                    <a:pt x="941" y="9"/>
                    <a:pt x="925" y="10"/>
                  </a:cubicBezTo>
                  <a:cubicBezTo>
                    <a:pt x="925" y="11"/>
                    <a:pt x="925" y="11"/>
                    <a:pt x="925" y="11"/>
                  </a:cubicBezTo>
                  <a:cubicBezTo>
                    <a:pt x="931" y="19"/>
                    <a:pt x="941" y="23"/>
                    <a:pt x="951" y="26"/>
                  </a:cubicBezTo>
                  <a:cubicBezTo>
                    <a:pt x="959" y="29"/>
                    <a:pt x="964" y="19"/>
                    <a:pt x="973" y="22"/>
                  </a:cubicBezTo>
                  <a:cubicBezTo>
                    <a:pt x="978" y="21"/>
                    <a:pt x="982" y="22"/>
                    <a:pt x="987" y="23"/>
                  </a:cubicBezTo>
                  <a:cubicBezTo>
                    <a:pt x="994" y="20"/>
                    <a:pt x="1002" y="18"/>
                    <a:pt x="1009" y="15"/>
                  </a:cubicBezTo>
                  <a:cubicBezTo>
                    <a:pt x="1010" y="13"/>
                    <a:pt x="1013" y="12"/>
                    <a:pt x="1011" y="9"/>
                  </a:cubicBezTo>
                  <a:close/>
                  <a:moveTo>
                    <a:pt x="1044" y="12"/>
                  </a:moveTo>
                  <a:cubicBezTo>
                    <a:pt x="1044" y="10"/>
                    <a:pt x="1044" y="10"/>
                    <a:pt x="1044" y="10"/>
                  </a:cubicBezTo>
                  <a:cubicBezTo>
                    <a:pt x="1037" y="10"/>
                    <a:pt x="1030" y="9"/>
                    <a:pt x="1023" y="10"/>
                  </a:cubicBezTo>
                  <a:cubicBezTo>
                    <a:pt x="1016" y="16"/>
                    <a:pt x="1009" y="21"/>
                    <a:pt x="1002" y="25"/>
                  </a:cubicBezTo>
                  <a:cubicBezTo>
                    <a:pt x="1002" y="29"/>
                    <a:pt x="1006" y="33"/>
                    <a:pt x="1010" y="34"/>
                  </a:cubicBezTo>
                  <a:cubicBezTo>
                    <a:pt x="1023" y="30"/>
                    <a:pt x="1032" y="20"/>
                    <a:pt x="1044" y="12"/>
                  </a:cubicBezTo>
                  <a:close/>
                  <a:moveTo>
                    <a:pt x="1118" y="9"/>
                  </a:moveTo>
                  <a:cubicBezTo>
                    <a:pt x="1112" y="10"/>
                    <a:pt x="1112" y="10"/>
                    <a:pt x="1112" y="10"/>
                  </a:cubicBezTo>
                  <a:cubicBezTo>
                    <a:pt x="1105" y="10"/>
                    <a:pt x="1098" y="10"/>
                    <a:pt x="1092" y="10"/>
                  </a:cubicBezTo>
                  <a:cubicBezTo>
                    <a:pt x="1087" y="10"/>
                    <a:pt x="1091" y="16"/>
                    <a:pt x="1088" y="18"/>
                  </a:cubicBezTo>
                  <a:cubicBezTo>
                    <a:pt x="1076" y="34"/>
                    <a:pt x="1063" y="52"/>
                    <a:pt x="1046" y="64"/>
                  </a:cubicBezTo>
                  <a:cubicBezTo>
                    <a:pt x="1036" y="72"/>
                    <a:pt x="1025" y="74"/>
                    <a:pt x="1014" y="80"/>
                  </a:cubicBezTo>
                  <a:cubicBezTo>
                    <a:pt x="1013" y="88"/>
                    <a:pt x="1005" y="95"/>
                    <a:pt x="1007" y="103"/>
                  </a:cubicBezTo>
                  <a:cubicBezTo>
                    <a:pt x="1011" y="104"/>
                    <a:pt x="1013" y="101"/>
                    <a:pt x="1017" y="100"/>
                  </a:cubicBezTo>
                  <a:cubicBezTo>
                    <a:pt x="1021" y="100"/>
                    <a:pt x="1024" y="99"/>
                    <a:pt x="1026" y="95"/>
                  </a:cubicBezTo>
                  <a:cubicBezTo>
                    <a:pt x="1025" y="86"/>
                    <a:pt x="1032" y="80"/>
                    <a:pt x="1038" y="75"/>
                  </a:cubicBezTo>
                  <a:cubicBezTo>
                    <a:pt x="1048" y="67"/>
                    <a:pt x="1063" y="70"/>
                    <a:pt x="1074" y="74"/>
                  </a:cubicBezTo>
                  <a:cubicBezTo>
                    <a:pt x="1078" y="70"/>
                    <a:pt x="1085" y="68"/>
                    <a:pt x="1089" y="61"/>
                  </a:cubicBezTo>
                  <a:cubicBezTo>
                    <a:pt x="1100" y="47"/>
                    <a:pt x="1111" y="31"/>
                    <a:pt x="1119" y="15"/>
                  </a:cubicBezTo>
                  <a:cubicBezTo>
                    <a:pt x="1119" y="14"/>
                    <a:pt x="1121" y="10"/>
                    <a:pt x="1118" y="9"/>
                  </a:cubicBezTo>
                  <a:close/>
                  <a:moveTo>
                    <a:pt x="687" y="15"/>
                  </a:moveTo>
                  <a:cubicBezTo>
                    <a:pt x="685" y="13"/>
                    <a:pt x="684" y="9"/>
                    <a:pt x="681" y="9"/>
                  </a:cubicBezTo>
                  <a:cubicBezTo>
                    <a:pt x="678" y="10"/>
                    <a:pt x="677" y="12"/>
                    <a:pt x="677" y="14"/>
                  </a:cubicBezTo>
                  <a:cubicBezTo>
                    <a:pt x="678" y="17"/>
                    <a:pt x="681" y="18"/>
                    <a:pt x="684" y="18"/>
                  </a:cubicBezTo>
                  <a:cubicBezTo>
                    <a:pt x="686" y="19"/>
                    <a:pt x="688" y="17"/>
                    <a:pt x="687" y="15"/>
                  </a:cubicBezTo>
                  <a:close/>
                  <a:moveTo>
                    <a:pt x="1269" y="11"/>
                  </a:moveTo>
                  <a:cubicBezTo>
                    <a:pt x="1246" y="10"/>
                    <a:pt x="1219" y="10"/>
                    <a:pt x="1197" y="10"/>
                  </a:cubicBezTo>
                  <a:cubicBezTo>
                    <a:pt x="1174" y="10"/>
                    <a:pt x="1174" y="10"/>
                    <a:pt x="1174" y="10"/>
                  </a:cubicBezTo>
                  <a:cubicBezTo>
                    <a:pt x="1171" y="12"/>
                    <a:pt x="1165" y="7"/>
                    <a:pt x="1165" y="12"/>
                  </a:cubicBezTo>
                  <a:cubicBezTo>
                    <a:pt x="1172" y="20"/>
                    <a:pt x="1174" y="30"/>
                    <a:pt x="1174" y="41"/>
                  </a:cubicBezTo>
                  <a:cubicBezTo>
                    <a:pt x="1171" y="49"/>
                    <a:pt x="1166" y="61"/>
                    <a:pt x="1155" y="63"/>
                  </a:cubicBezTo>
                  <a:cubicBezTo>
                    <a:pt x="1151" y="64"/>
                    <a:pt x="1146" y="63"/>
                    <a:pt x="1142" y="60"/>
                  </a:cubicBezTo>
                  <a:cubicBezTo>
                    <a:pt x="1137" y="56"/>
                    <a:pt x="1143" y="51"/>
                    <a:pt x="1143" y="47"/>
                  </a:cubicBezTo>
                  <a:cubicBezTo>
                    <a:pt x="1143" y="42"/>
                    <a:pt x="1140" y="37"/>
                    <a:pt x="1136" y="35"/>
                  </a:cubicBezTo>
                  <a:cubicBezTo>
                    <a:pt x="1130" y="34"/>
                    <a:pt x="1125" y="38"/>
                    <a:pt x="1122" y="43"/>
                  </a:cubicBezTo>
                  <a:cubicBezTo>
                    <a:pt x="1120" y="52"/>
                    <a:pt x="1121" y="62"/>
                    <a:pt x="1128" y="69"/>
                  </a:cubicBezTo>
                  <a:cubicBezTo>
                    <a:pt x="1139" y="82"/>
                    <a:pt x="1157" y="73"/>
                    <a:pt x="1170" y="69"/>
                  </a:cubicBezTo>
                  <a:cubicBezTo>
                    <a:pt x="1174" y="66"/>
                    <a:pt x="1178" y="65"/>
                    <a:pt x="1184" y="65"/>
                  </a:cubicBezTo>
                  <a:cubicBezTo>
                    <a:pt x="1188" y="67"/>
                    <a:pt x="1194" y="69"/>
                    <a:pt x="1196" y="74"/>
                  </a:cubicBezTo>
                  <a:cubicBezTo>
                    <a:pt x="1200" y="88"/>
                    <a:pt x="1201" y="102"/>
                    <a:pt x="1196" y="115"/>
                  </a:cubicBezTo>
                  <a:cubicBezTo>
                    <a:pt x="1192" y="120"/>
                    <a:pt x="1190" y="126"/>
                    <a:pt x="1182" y="125"/>
                  </a:cubicBezTo>
                  <a:cubicBezTo>
                    <a:pt x="1173" y="122"/>
                    <a:pt x="1177" y="113"/>
                    <a:pt x="1178" y="107"/>
                  </a:cubicBezTo>
                  <a:cubicBezTo>
                    <a:pt x="1176" y="103"/>
                    <a:pt x="1176" y="97"/>
                    <a:pt x="1172" y="95"/>
                  </a:cubicBezTo>
                  <a:cubicBezTo>
                    <a:pt x="1168" y="96"/>
                    <a:pt x="1165" y="96"/>
                    <a:pt x="1162" y="98"/>
                  </a:cubicBezTo>
                  <a:cubicBezTo>
                    <a:pt x="1158" y="104"/>
                    <a:pt x="1159" y="111"/>
                    <a:pt x="1158" y="117"/>
                  </a:cubicBezTo>
                  <a:cubicBezTo>
                    <a:pt x="1156" y="130"/>
                    <a:pt x="1170" y="136"/>
                    <a:pt x="1178" y="141"/>
                  </a:cubicBezTo>
                  <a:cubicBezTo>
                    <a:pt x="1193" y="142"/>
                    <a:pt x="1193" y="142"/>
                    <a:pt x="1193" y="142"/>
                  </a:cubicBezTo>
                  <a:cubicBezTo>
                    <a:pt x="1206" y="140"/>
                    <a:pt x="1217" y="130"/>
                    <a:pt x="1223" y="118"/>
                  </a:cubicBezTo>
                  <a:cubicBezTo>
                    <a:pt x="1224" y="111"/>
                    <a:pt x="1225" y="101"/>
                    <a:pt x="1218" y="96"/>
                  </a:cubicBezTo>
                  <a:cubicBezTo>
                    <a:pt x="1216" y="94"/>
                    <a:pt x="1219" y="93"/>
                    <a:pt x="1220" y="91"/>
                  </a:cubicBezTo>
                  <a:cubicBezTo>
                    <a:pt x="1218" y="84"/>
                    <a:pt x="1214" y="78"/>
                    <a:pt x="1212" y="73"/>
                  </a:cubicBezTo>
                  <a:cubicBezTo>
                    <a:pt x="1212" y="69"/>
                    <a:pt x="1206" y="70"/>
                    <a:pt x="1209" y="67"/>
                  </a:cubicBezTo>
                  <a:cubicBezTo>
                    <a:pt x="1207" y="58"/>
                    <a:pt x="1208" y="47"/>
                    <a:pt x="1213" y="39"/>
                  </a:cubicBezTo>
                  <a:cubicBezTo>
                    <a:pt x="1220" y="26"/>
                    <a:pt x="1234" y="26"/>
                    <a:pt x="1247" y="25"/>
                  </a:cubicBezTo>
                  <a:cubicBezTo>
                    <a:pt x="1259" y="23"/>
                    <a:pt x="1269" y="32"/>
                    <a:pt x="1275" y="41"/>
                  </a:cubicBezTo>
                  <a:cubicBezTo>
                    <a:pt x="1275" y="47"/>
                    <a:pt x="1280" y="55"/>
                    <a:pt x="1272" y="60"/>
                  </a:cubicBezTo>
                  <a:cubicBezTo>
                    <a:pt x="1268" y="65"/>
                    <a:pt x="1265" y="58"/>
                    <a:pt x="1261" y="61"/>
                  </a:cubicBezTo>
                  <a:cubicBezTo>
                    <a:pt x="1256" y="63"/>
                    <a:pt x="1255" y="68"/>
                    <a:pt x="1255" y="72"/>
                  </a:cubicBezTo>
                  <a:cubicBezTo>
                    <a:pt x="1257" y="77"/>
                    <a:pt x="1260" y="80"/>
                    <a:pt x="1264" y="84"/>
                  </a:cubicBezTo>
                  <a:cubicBezTo>
                    <a:pt x="1268" y="88"/>
                    <a:pt x="1276" y="87"/>
                    <a:pt x="1281" y="86"/>
                  </a:cubicBezTo>
                  <a:cubicBezTo>
                    <a:pt x="1294" y="75"/>
                    <a:pt x="1294" y="75"/>
                    <a:pt x="1294" y="75"/>
                  </a:cubicBezTo>
                  <a:cubicBezTo>
                    <a:pt x="1300" y="64"/>
                    <a:pt x="1307" y="47"/>
                    <a:pt x="1297" y="35"/>
                  </a:cubicBezTo>
                  <a:cubicBezTo>
                    <a:pt x="1287" y="27"/>
                    <a:pt x="1277" y="21"/>
                    <a:pt x="1269" y="11"/>
                  </a:cubicBezTo>
                  <a:close/>
                  <a:moveTo>
                    <a:pt x="1066" y="12"/>
                  </a:moveTo>
                  <a:cubicBezTo>
                    <a:pt x="1066" y="10"/>
                    <a:pt x="1066" y="10"/>
                    <a:pt x="1066" y="10"/>
                  </a:cubicBezTo>
                  <a:cubicBezTo>
                    <a:pt x="1062" y="9"/>
                    <a:pt x="1058" y="10"/>
                    <a:pt x="1054" y="10"/>
                  </a:cubicBezTo>
                  <a:cubicBezTo>
                    <a:pt x="1050" y="9"/>
                    <a:pt x="1050" y="13"/>
                    <a:pt x="1049" y="15"/>
                  </a:cubicBezTo>
                  <a:cubicBezTo>
                    <a:pt x="1025" y="33"/>
                    <a:pt x="1025" y="33"/>
                    <a:pt x="1025" y="33"/>
                  </a:cubicBezTo>
                  <a:cubicBezTo>
                    <a:pt x="1022" y="37"/>
                    <a:pt x="1015" y="36"/>
                    <a:pt x="1014" y="42"/>
                  </a:cubicBezTo>
                  <a:cubicBezTo>
                    <a:pt x="1015" y="44"/>
                    <a:pt x="1015" y="47"/>
                    <a:pt x="1017" y="47"/>
                  </a:cubicBezTo>
                  <a:cubicBezTo>
                    <a:pt x="1019" y="47"/>
                    <a:pt x="1022" y="45"/>
                    <a:pt x="1020" y="42"/>
                  </a:cubicBezTo>
                  <a:cubicBezTo>
                    <a:pt x="1028" y="41"/>
                    <a:pt x="1035" y="37"/>
                    <a:pt x="1041" y="32"/>
                  </a:cubicBezTo>
                  <a:cubicBezTo>
                    <a:pt x="1050" y="27"/>
                    <a:pt x="1058" y="21"/>
                    <a:pt x="1066" y="12"/>
                  </a:cubicBezTo>
                  <a:close/>
                  <a:moveTo>
                    <a:pt x="1084" y="11"/>
                  </a:moveTo>
                  <a:cubicBezTo>
                    <a:pt x="1080" y="10"/>
                    <a:pt x="1072" y="8"/>
                    <a:pt x="1072" y="14"/>
                  </a:cubicBezTo>
                  <a:cubicBezTo>
                    <a:pt x="1063" y="20"/>
                    <a:pt x="1059" y="31"/>
                    <a:pt x="1048" y="34"/>
                  </a:cubicBezTo>
                  <a:cubicBezTo>
                    <a:pt x="1040" y="43"/>
                    <a:pt x="1027" y="47"/>
                    <a:pt x="1017" y="54"/>
                  </a:cubicBezTo>
                  <a:cubicBezTo>
                    <a:pt x="1017" y="59"/>
                    <a:pt x="1015" y="65"/>
                    <a:pt x="1017" y="71"/>
                  </a:cubicBezTo>
                  <a:cubicBezTo>
                    <a:pt x="1043" y="66"/>
                    <a:pt x="1061" y="43"/>
                    <a:pt x="1076" y="23"/>
                  </a:cubicBezTo>
                  <a:cubicBezTo>
                    <a:pt x="1080" y="20"/>
                    <a:pt x="1084" y="16"/>
                    <a:pt x="1084" y="11"/>
                  </a:cubicBezTo>
                  <a:close/>
                  <a:moveTo>
                    <a:pt x="1151" y="10"/>
                  </a:moveTo>
                  <a:cubicBezTo>
                    <a:pt x="1147" y="10"/>
                    <a:pt x="1140" y="9"/>
                    <a:pt x="1137" y="11"/>
                  </a:cubicBezTo>
                  <a:cubicBezTo>
                    <a:pt x="1140" y="15"/>
                    <a:pt x="1144" y="15"/>
                    <a:pt x="1147" y="17"/>
                  </a:cubicBezTo>
                  <a:cubicBezTo>
                    <a:pt x="1151" y="17"/>
                    <a:pt x="1155" y="23"/>
                    <a:pt x="1160" y="19"/>
                  </a:cubicBezTo>
                  <a:cubicBezTo>
                    <a:pt x="1158" y="15"/>
                    <a:pt x="1154" y="12"/>
                    <a:pt x="1151" y="10"/>
                  </a:cubicBezTo>
                  <a:close/>
                  <a:moveTo>
                    <a:pt x="1314" y="11"/>
                  </a:moveTo>
                  <a:cubicBezTo>
                    <a:pt x="1283" y="10"/>
                    <a:pt x="1283" y="10"/>
                    <a:pt x="1283" y="10"/>
                  </a:cubicBezTo>
                  <a:cubicBezTo>
                    <a:pt x="1281" y="12"/>
                    <a:pt x="1281" y="12"/>
                    <a:pt x="1281" y="12"/>
                  </a:cubicBezTo>
                  <a:cubicBezTo>
                    <a:pt x="1285" y="20"/>
                    <a:pt x="1294" y="23"/>
                    <a:pt x="1300" y="28"/>
                  </a:cubicBezTo>
                  <a:cubicBezTo>
                    <a:pt x="1308" y="36"/>
                    <a:pt x="1312" y="47"/>
                    <a:pt x="1309" y="57"/>
                  </a:cubicBezTo>
                  <a:cubicBezTo>
                    <a:pt x="1311" y="59"/>
                    <a:pt x="1311" y="59"/>
                    <a:pt x="1311" y="59"/>
                  </a:cubicBezTo>
                  <a:cubicBezTo>
                    <a:pt x="1315" y="71"/>
                    <a:pt x="1328" y="79"/>
                    <a:pt x="1336" y="88"/>
                  </a:cubicBezTo>
                  <a:cubicBezTo>
                    <a:pt x="1348" y="95"/>
                    <a:pt x="1359" y="103"/>
                    <a:pt x="1373" y="106"/>
                  </a:cubicBezTo>
                  <a:cubicBezTo>
                    <a:pt x="1383" y="99"/>
                    <a:pt x="1383" y="99"/>
                    <a:pt x="1383" y="99"/>
                  </a:cubicBezTo>
                  <a:cubicBezTo>
                    <a:pt x="1401" y="91"/>
                    <a:pt x="1420" y="103"/>
                    <a:pt x="1438" y="96"/>
                  </a:cubicBezTo>
                  <a:cubicBezTo>
                    <a:pt x="1442" y="94"/>
                    <a:pt x="1448" y="91"/>
                    <a:pt x="1449" y="87"/>
                  </a:cubicBezTo>
                  <a:cubicBezTo>
                    <a:pt x="1440" y="88"/>
                    <a:pt x="1431" y="87"/>
                    <a:pt x="1423" y="90"/>
                  </a:cubicBezTo>
                  <a:cubicBezTo>
                    <a:pt x="1417" y="88"/>
                    <a:pt x="1411" y="87"/>
                    <a:pt x="1407" y="82"/>
                  </a:cubicBezTo>
                  <a:cubicBezTo>
                    <a:pt x="1390" y="78"/>
                    <a:pt x="1377" y="69"/>
                    <a:pt x="1363" y="59"/>
                  </a:cubicBezTo>
                  <a:cubicBezTo>
                    <a:pt x="1345" y="45"/>
                    <a:pt x="1324" y="32"/>
                    <a:pt x="1314" y="11"/>
                  </a:cubicBezTo>
                  <a:close/>
                  <a:moveTo>
                    <a:pt x="1342" y="11"/>
                  </a:moveTo>
                  <a:cubicBezTo>
                    <a:pt x="1336" y="10"/>
                    <a:pt x="1328" y="11"/>
                    <a:pt x="1321" y="12"/>
                  </a:cubicBezTo>
                  <a:cubicBezTo>
                    <a:pt x="1321" y="13"/>
                    <a:pt x="1322" y="14"/>
                    <a:pt x="1322" y="15"/>
                  </a:cubicBezTo>
                  <a:cubicBezTo>
                    <a:pt x="1333" y="29"/>
                    <a:pt x="1347" y="41"/>
                    <a:pt x="1362" y="52"/>
                  </a:cubicBezTo>
                  <a:cubicBezTo>
                    <a:pt x="1375" y="61"/>
                    <a:pt x="1387" y="71"/>
                    <a:pt x="1402" y="74"/>
                  </a:cubicBezTo>
                  <a:cubicBezTo>
                    <a:pt x="1402" y="60"/>
                    <a:pt x="1402" y="60"/>
                    <a:pt x="1402" y="60"/>
                  </a:cubicBezTo>
                  <a:cubicBezTo>
                    <a:pt x="1377" y="52"/>
                    <a:pt x="1358" y="32"/>
                    <a:pt x="1342" y="11"/>
                  </a:cubicBezTo>
                  <a:close/>
                  <a:moveTo>
                    <a:pt x="1460" y="12"/>
                  </a:moveTo>
                  <a:cubicBezTo>
                    <a:pt x="1457" y="11"/>
                    <a:pt x="1453" y="11"/>
                    <a:pt x="1450" y="10"/>
                  </a:cubicBezTo>
                  <a:cubicBezTo>
                    <a:pt x="1436" y="12"/>
                    <a:pt x="1422" y="10"/>
                    <a:pt x="1408" y="12"/>
                  </a:cubicBezTo>
                  <a:cubicBezTo>
                    <a:pt x="1408" y="13"/>
                    <a:pt x="1408" y="13"/>
                    <a:pt x="1408" y="13"/>
                  </a:cubicBezTo>
                  <a:cubicBezTo>
                    <a:pt x="1413" y="17"/>
                    <a:pt x="1418" y="20"/>
                    <a:pt x="1424" y="21"/>
                  </a:cubicBezTo>
                  <a:cubicBezTo>
                    <a:pt x="1437" y="22"/>
                    <a:pt x="1452" y="22"/>
                    <a:pt x="1460" y="12"/>
                  </a:cubicBezTo>
                  <a:close/>
                  <a:moveTo>
                    <a:pt x="1739" y="12"/>
                  </a:moveTo>
                  <a:cubicBezTo>
                    <a:pt x="1717" y="12"/>
                    <a:pt x="1717" y="12"/>
                    <a:pt x="1717" y="12"/>
                  </a:cubicBezTo>
                  <a:cubicBezTo>
                    <a:pt x="1680" y="12"/>
                    <a:pt x="1642" y="10"/>
                    <a:pt x="1606" y="12"/>
                  </a:cubicBezTo>
                  <a:cubicBezTo>
                    <a:pt x="1604" y="13"/>
                    <a:pt x="1606" y="15"/>
                    <a:pt x="1606" y="17"/>
                  </a:cubicBezTo>
                  <a:cubicBezTo>
                    <a:pt x="1609" y="26"/>
                    <a:pt x="1619" y="30"/>
                    <a:pt x="1626" y="36"/>
                  </a:cubicBezTo>
                  <a:cubicBezTo>
                    <a:pt x="1629" y="44"/>
                    <a:pt x="1624" y="50"/>
                    <a:pt x="1619" y="56"/>
                  </a:cubicBezTo>
                  <a:cubicBezTo>
                    <a:pt x="1612" y="62"/>
                    <a:pt x="1600" y="64"/>
                    <a:pt x="1591" y="60"/>
                  </a:cubicBezTo>
                  <a:cubicBezTo>
                    <a:pt x="1584" y="55"/>
                    <a:pt x="1593" y="47"/>
                    <a:pt x="1587" y="42"/>
                  </a:cubicBezTo>
                  <a:cubicBezTo>
                    <a:pt x="1585" y="41"/>
                    <a:pt x="1582" y="41"/>
                    <a:pt x="1580" y="43"/>
                  </a:cubicBezTo>
                  <a:cubicBezTo>
                    <a:pt x="1574" y="47"/>
                    <a:pt x="1571" y="53"/>
                    <a:pt x="1571" y="61"/>
                  </a:cubicBezTo>
                  <a:cubicBezTo>
                    <a:pt x="1574" y="66"/>
                    <a:pt x="1575" y="73"/>
                    <a:pt x="1581" y="75"/>
                  </a:cubicBezTo>
                  <a:cubicBezTo>
                    <a:pt x="1603" y="88"/>
                    <a:pt x="1621" y="65"/>
                    <a:pt x="1642" y="66"/>
                  </a:cubicBezTo>
                  <a:cubicBezTo>
                    <a:pt x="1651" y="66"/>
                    <a:pt x="1660" y="71"/>
                    <a:pt x="1662" y="80"/>
                  </a:cubicBezTo>
                  <a:cubicBezTo>
                    <a:pt x="1668" y="92"/>
                    <a:pt x="1665" y="108"/>
                    <a:pt x="1659" y="118"/>
                  </a:cubicBezTo>
                  <a:cubicBezTo>
                    <a:pt x="1655" y="123"/>
                    <a:pt x="1650" y="126"/>
                    <a:pt x="1644" y="125"/>
                  </a:cubicBezTo>
                  <a:cubicBezTo>
                    <a:pt x="1634" y="120"/>
                    <a:pt x="1650" y="113"/>
                    <a:pt x="1642" y="106"/>
                  </a:cubicBezTo>
                  <a:cubicBezTo>
                    <a:pt x="1640" y="104"/>
                    <a:pt x="1638" y="102"/>
                    <a:pt x="1635" y="103"/>
                  </a:cubicBezTo>
                  <a:cubicBezTo>
                    <a:pt x="1630" y="102"/>
                    <a:pt x="1626" y="106"/>
                    <a:pt x="1623" y="110"/>
                  </a:cubicBezTo>
                  <a:cubicBezTo>
                    <a:pt x="1621" y="118"/>
                    <a:pt x="1623" y="126"/>
                    <a:pt x="1626" y="134"/>
                  </a:cubicBezTo>
                  <a:cubicBezTo>
                    <a:pt x="1633" y="143"/>
                    <a:pt x="1644" y="148"/>
                    <a:pt x="1656" y="148"/>
                  </a:cubicBezTo>
                  <a:cubicBezTo>
                    <a:pt x="1671" y="147"/>
                    <a:pt x="1683" y="136"/>
                    <a:pt x="1690" y="123"/>
                  </a:cubicBezTo>
                  <a:cubicBezTo>
                    <a:pt x="1695" y="112"/>
                    <a:pt x="1691" y="97"/>
                    <a:pt x="1686" y="87"/>
                  </a:cubicBezTo>
                  <a:cubicBezTo>
                    <a:pt x="1682" y="78"/>
                    <a:pt x="1669" y="72"/>
                    <a:pt x="1671" y="60"/>
                  </a:cubicBezTo>
                  <a:cubicBezTo>
                    <a:pt x="1674" y="45"/>
                    <a:pt x="1688" y="39"/>
                    <a:pt x="1701" y="35"/>
                  </a:cubicBezTo>
                  <a:cubicBezTo>
                    <a:pt x="1710" y="34"/>
                    <a:pt x="1724" y="31"/>
                    <a:pt x="1731" y="38"/>
                  </a:cubicBezTo>
                  <a:cubicBezTo>
                    <a:pt x="1736" y="42"/>
                    <a:pt x="1738" y="48"/>
                    <a:pt x="1738" y="54"/>
                  </a:cubicBezTo>
                  <a:cubicBezTo>
                    <a:pt x="1735" y="61"/>
                    <a:pt x="1727" y="58"/>
                    <a:pt x="1723" y="63"/>
                  </a:cubicBezTo>
                  <a:cubicBezTo>
                    <a:pt x="1721" y="69"/>
                    <a:pt x="1717" y="74"/>
                    <a:pt x="1720" y="81"/>
                  </a:cubicBezTo>
                  <a:cubicBezTo>
                    <a:pt x="1723" y="85"/>
                    <a:pt x="1726" y="89"/>
                    <a:pt x="1731" y="89"/>
                  </a:cubicBezTo>
                  <a:cubicBezTo>
                    <a:pt x="1740" y="92"/>
                    <a:pt x="1748" y="86"/>
                    <a:pt x="1754" y="79"/>
                  </a:cubicBezTo>
                  <a:cubicBezTo>
                    <a:pt x="1756" y="73"/>
                    <a:pt x="1761" y="67"/>
                    <a:pt x="1758" y="60"/>
                  </a:cubicBezTo>
                  <a:cubicBezTo>
                    <a:pt x="1761" y="45"/>
                    <a:pt x="1745" y="36"/>
                    <a:pt x="1740" y="23"/>
                  </a:cubicBezTo>
                  <a:cubicBezTo>
                    <a:pt x="1739" y="20"/>
                    <a:pt x="1741" y="15"/>
                    <a:pt x="1739" y="12"/>
                  </a:cubicBezTo>
                  <a:close/>
                  <a:moveTo>
                    <a:pt x="1373" y="11"/>
                  </a:moveTo>
                  <a:cubicBezTo>
                    <a:pt x="1352" y="11"/>
                    <a:pt x="1352" y="11"/>
                    <a:pt x="1352" y="11"/>
                  </a:cubicBezTo>
                  <a:cubicBezTo>
                    <a:pt x="1351" y="12"/>
                    <a:pt x="1351" y="12"/>
                    <a:pt x="1351" y="12"/>
                  </a:cubicBezTo>
                  <a:cubicBezTo>
                    <a:pt x="1363" y="31"/>
                    <a:pt x="1380" y="46"/>
                    <a:pt x="1401" y="54"/>
                  </a:cubicBezTo>
                  <a:cubicBezTo>
                    <a:pt x="1407" y="56"/>
                    <a:pt x="1408" y="47"/>
                    <a:pt x="1411" y="44"/>
                  </a:cubicBezTo>
                  <a:cubicBezTo>
                    <a:pt x="1396" y="38"/>
                    <a:pt x="1382" y="26"/>
                    <a:pt x="1373" y="11"/>
                  </a:cubicBezTo>
                  <a:close/>
                  <a:moveTo>
                    <a:pt x="1545" y="14"/>
                  </a:moveTo>
                  <a:cubicBezTo>
                    <a:pt x="1544" y="11"/>
                    <a:pt x="1544" y="11"/>
                    <a:pt x="1544" y="11"/>
                  </a:cubicBezTo>
                  <a:cubicBezTo>
                    <a:pt x="1539" y="11"/>
                    <a:pt x="1532" y="11"/>
                    <a:pt x="1526" y="12"/>
                  </a:cubicBezTo>
                  <a:cubicBezTo>
                    <a:pt x="1519" y="21"/>
                    <a:pt x="1519" y="21"/>
                    <a:pt x="1519" y="21"/>
                  </a:cubicBezTo>
                  <a:cubicBezTo>
                    <a:pt x="1509" y="34"/>
                    <a:pt x="1493" y="40"/>
                    <a:pt x="1482" y="51"/>
                  </a:cubicBezTo>
                  <a:cubicBezTo>
                    <a:pt x="1489" y="62"/>
                    <a:pt x="1489" y="62"/>
                    <a:pt x="1489" y="62"/>
                  </a:cubicBezTo>
                  <a:cubicBezTo>
                    <a:pt x="1490" y="62"/>
                    <a:pt x="1490" y="62"/>
                    <a:pt x="1490" y="62"/>
                  </a:cubicBezTo>
                  <a:cubicBezTo>
                    <a:pt x="1506" y="55"/>
                    <a:pt x="1520" y="42"/>
                    <a:pt x="1532" y="28"/>
                  </a:cubicBezTo>
                  <a:cubicBezTo>
                    <a:pt x="1535" y="23"/>
                    <a:pt x="1542" y="21"/>
                    <a:pt x="1545" y="14"/>
                  </a:cubicBezTo>
                  <a:close/>
                  <a:moveTo>
                    <a:pt x="1598" y="19"/>
                  </a:moveTo>
                  <a:cubicBezTo>
                    <a:pt x="1595" y="12"/>
                    <a:pt x="1595" y="12"/>
                    <a:pt x="1595" y="12"/>
                  </a:cubicBezTo>
                  <a:cubicBezTo>
                    <a:pt x="1581" y="12"/>
                    <a:pt x="1568" y="10"/>
                    <a:pt x="1554" y="12"/>
                  </a:cubicBezTo>
                  <a:cubicBezTo>
                    <a:pt x="1549" y="17"/>
                    <a:pt x="1545" y="25"/>
                    <a:pt x="1538" y="28"/>
                  </a:cubicBezTo>
                  <a:cubicBezTo>
                    <a:pt x="1525" y="46"/>
                    <a:pt x="1509" y="59"/>
                    <a:pt x="1490" y="69"/>
                  </a:cubicBezTo>
                  <a:cubicBezTo>
                    <a:pt x="1491" y="82"/>
                    <a:pt x="1491" y="82"/>
                    <a:pt x="1491" y="82"/>
                  </a:cubicBezTo>
                  <a:cubicBezTo>
                    <a:pt x="1491" y="93"/>
                    <a:pt x="1481" y="101"/>
                    <a:pt x="1483" y="113"/>
                  </a:cubicBezTo>
                  <a:cubicBezTo>
                    <a:pt x="1484" y="117"/>
                    <a:pt x="1486" y="122"/>
                    <a:pt x="1490" y="123"/>
                  </a:cubicBezTo>
                  <a:cubicBezTo>
                    <a:pt x="1497" y="125"/>
                    <a:pt x="1502" y="123"/>
                    <a:pt x="1508" y="122"/>
                  </a:cubicBezTo>
                  <a:cubicBezTo>
                    <a:pt x="1511" y="119"/>
                    <a:pt x="1519" y="118"/>
                    <a:pt x="1517" y="112"/>
                  </a:cubicBezTo>
                  <a:cubicBezTo>
                    <a:pt x="1511" y="110"/>
                    <a:pt x="1507" y="103"/>
                    <a:pt x="1505" y="98"/>
                  </a:cubicBezTo>
                  <a:cubicBezTo>
                    <a:pt x="1506" y="90"/>
                    <a:pt x="1508" y="82"/>
                    <a:pt x="1515" y="77"/>
                  </a:cubicBezTo>
                  <a:cubicBezTo>
                    <a:pt x="1526" y="69"/>
                    <a:pt x="1541" y="74"/>
                    <a:pt x="1551" y="80"/>
                  </a:cubicBezTo>
                  <a:cubicBezTo>
                    <a:pt x="1555" y="75"/>
                    <a:pt x="1559" y="70"/>
                    <a:pt x="1564" y="64"/>
                  </a:cubicBezTo>
                  <a:cubicBezTo>
                    <a:pt x="1565" y="50"/>
                    <a:pt x="1565" y="50"/>
                    <a:pt x="1565" y="50"/>
                  </a:cubicBezTo>
                  <a:cubicBezTo>
                    <a:pt x="1568" y="45"/>
                    <a:pt x="1572" y="38"/>
                    <a:pt x="1579" y="35"/>
                  </a:cubicBezTo>
                  <a:cubicBezTo>
                    <a:pt x="1584" y="33"/>
                    <a:pt x="1589" y="36"/>
                    <a:pt x="1594" y="39"/>
                  </a:cubicBezTo>
                  <a:cubicBezTo>
                    <a:pt x="1597" y="43"/>
                    <a:pt x="1595" y="49"/>
                    <a:pt x="1596" y="54"/>
                  </a:cubicBezTo>
                  <a:cubicBezTo>
                    <a:pt x="1602" y="55"/>
                    <a:pt x="1610" y="55"/>
                    <a:pt x="1615" y="50"/>
                  </a:cubicBezTo>
                  <a:cubicBezTo>
                    <a:pt x="1618" y="47"/>
                    <a:pt x="1620" y="44"/>
                    <a:pt x="1619" y="39"/>
                  </a:cubicBezTo>
                  <a:cubicBezTo>
                    <a:pt x="1610" y="35"/>
                    <a:pt x="1603" y="28"/>
                    <a:pt x="1598" y="19"/>
                  </a:cubicBezTo>
                  <a:close/>
                  <a:moveTo>
                    <a:pt x="1399" y="11"/>
                  </a:moveTo>
                  <a:cubicBezTo>
                    <a:pt x="1385" y="11"/>
                    <a:pt x="1385" y="11"/>
                    <a:pt x="1385" y="11"/>
                  </a:cubicBezTo>
                  <a:cubicBezTo>
                    <a:pt x="1383" y="11"/>
                    <a:pt x="1382" y="13"/>
                    <a:pt x="1382" y="15"/>
                  </a:cubicBezTo>
                  <a:cubicBezTo>
                    <a:pt x="1391" y="25"/>
                    <a:pt x="1402" y="39"/>
                    <a:pt x="1417" y="40"/>
                  </a:cubicBezTo>
                  <a:cubicBezTo>
                    <a:pt x="1427" y="37"/>
                    <a:pt x="1437" y="32"/>
                    <a:pt x="1448" y="34"/>
                  </a:cubicBezTo>
                  <a:cubicBezTo>
                    <a:pt x="1464" y="40"/>
                    <a:pt x="1476" y="25"/>
                    <a:pt x="1488" y="17"/>
                  </a:cubicBezTo>
                  <a:cubicBezTo>
                    <a:pt x="1488" y="15"/>
                    <a:pt x="1491" y="12"/>
                    <a:pt x="1488" y="11"/>
                  </a:cubicBezTo>
                  <a:cubicBezTo>
                    <a:pt x="1471" y="11"/>
                    <a:pt x="1471" y="11"/>
                    <a:pt x="1471" y="11"/>
                  </a:cubicBezTo>
                  <a:cubicBezTo>
                    <a:pt x="1461" y="21"/>
                    <a:pt x="1449" y="26"/>
                    <a:pt x="1435" y="27"/>
                  </a:cubicBezTo>
                  <a:cubicBezTo>
                    <a:pt x="1421" y="27"/>
                    <a:pt x="1408" y="22"/>
                    <a:pt x="1399" y="11"/>
                  </a:cubicBezTo>
                  <a:close/>
                  <a:moveTo>
                    <a:pt x="1517" y="12"/>
                  </a:moveTo>
                  <a:cubicBezTo>
                    <a:pt x="1498" y="11"/>
                    <a:pt x="1498" y="11"/>
                    <a:pt x="1498" y="11"/>
                  </a:cubicBezTo>
                  <a:cubicBezTo>
                    <a:pt x="1496" y="12"/>
                    <a:pt x="1496" y="12"/>
                    <a:pt x="1496" y="12"/>
                  </a:cubicBezTo>
                  <a:cubicBezTo>
                    <a:pt x="1492" y="23"/>
                    <a:pt x="1480" y="30"/>
                    <a:pt x="1470" y="36"/>
                  </a:cubicBezTo>
                  <a:cubicBezTo>
                    <a:pt x="1468" y="41"/>
                    <a:pt x="1475" y="42"/>
                    <a:pt x="1477" y="45"/>
                  </a:cubicBezTo>
                  <a:cubicBezTo>
                    <a:pt x="1489" y="38"/>
                    <a:pt x="1502" y="32"/>
                    <a:pt x="1511" y="21"/>
                  </a:cubicBezTo>
                  <a:cubicBezTo>
                    <a:pt x="1513" y="18"/>
                    <a:pt x="1518" y="16"/>
                    <a:pt x="1517" y="12"/>
                  </a:cubicBezTo>
                  <a:close/>
                  <a:moveTo>
                    <a:pt x="1777" y="12"/>
                  </a:moveTo>
                  <a:cubicBezTo>
                    <a:pt x="1767" y="12"/>
                    <a:pt x="1758" y="12"/>
                    <a:pt x="1749" y="12"/>
                  </a:cubicBezTo>
                  <a:cubicBezTo>
                    <a:pt x="1746" y="14"/>
                    <a:pt x="1747" y="18"/>
                    <a:pt x="1747" y="21"/>
                  </a:cubicBezTo>
                  <a:cubicBezTo>
                    <a:pt x="1753" y="34"/>
                    <a:pt x="1767" y="46"/>
                    <a:pt x="1766" y="62"/>
                  </a:cubicBezTo>
                  <a:cubicBezTo>
                    <a:pt x="1778" y="82"/>
                    <a:pt x="1796" y="96"/>
                    <a:pt x="1814" y="109"/>
                  </a:cubicBezTo>
                  <a:cubicBezTo>
                    <a:pt x="1820" y="110"/>
                    <a:pt x="1824" y="118"/>
                    <a:pt x="1831" y="116"/>
                  </a:cubicBezTo>
                  <a:cubicBezTo>
                    <a:pt x="1832" y="109"/>
                    <a:pt x="1840" y="103"/>
                    <a:pt x="1845" y="99"/>
                  </a:cubicBezTo>
                  <a:cubicBezTo>
                    <a:pt x="1834" y="91"/>
                    <a:pt x="1823" y="81"/>
                    <a:pt x="1814" y="71"/>
                  </a:cubicBezTo>
                  <a:cubicBezTo>
                    <a:pt x="1800" y="59"/>
                    <a:pt x="1791" y="44"/>
                    <a:pt x="1782" y="27"/>
                  </a:cubicBezTo>
                  <a:cubicBezTo>
                    <a:pt x="1780" y="22"/>
                    <a:pt x="1780" y="16"/>
                    <a:pt x="1777" y="12"/>
                  </a:cubicBezTo>
                  <a:close/>
                  <a:moveTo>
                    <a:pt x="1804" y="28"/>
                  </a:moveTo>
                  <a:cubicBezTo>
                    <a:pt x="1800" y="22"/>
                    <a:pt x="1800" y="10"/>
                    <a:pt x="1790" y="12"/>
                  </a:cubicBezTo>
                  <a:cubicBezTo>
                    <a:pt x="1788" y="13"/>
                    <a:pt x="1784" y="11"/>
                    <a:pt x="1784" y="13"/>
                  </a:cubicBezTo>
                  <a:cubicBezTo>
                    <a:pt x="1789" y="29"/>
                    <a:pt x="1797" y="42"/>
                    <a:pt x="1805" y="56"/>
                  </a:cubicBezTo>
                  <a:cubicBezTo>
                    <a:pt x="1818" y="69"/>
                    <a:pt x="1833" y="86"/>
                    <a:pt x="1849" y="94"/>
                  </a:cubicBezTo>
                  <a:cubicBezTo>
                    <a:pt x="1855" y="100"/>
                    <a:pt x="1865" y="96"/>
                    <a:pt x="1873" y="99"/>
                  </a:cubicBezTo>
                  <a:cubicBezTo>
                    <a:pt x="1881" y="99"/>
                    <a:pt x="1887" y="104"/>
                    <a:pt x="1895" y="102"/>
                  </a:cubicBezTo>
                  <a:cubicBezTo>
                    <a:pt x="1901" y="100"/>
                    <a:pt x="1909" y="100"/>
                    <a:pt x="1910" y="94"/>
                  </a:cubicBezTo>
                  <a:cubicBezTo>
                    <a:pt x="1903" y="95"/>
                    <a:pt x="1896" y="91"/>
                    <a:pt x="1890" y="89"/>
                  </a:cubicBezTo>
                  <a:cubicBezTo>
                    <a:pt x="1883" y="94"/>
                    <a:pt x="1874" y="95"/>
                    <a:pt x="1866" y="95"/>
                  </a:cubicBezTo>
                  <a:cubicBezTo>
                    <a:pt x="1857" y="92"/>
                    <a:pt x="1851" y="84"/>
                    <a:pt x="1850" y="76"/>
                  </a:cubicBezTo>
                  <a:cubicBezTo>
                    <a:pt x="1847" y="74"/>
                    <a:pt x="1844" y="71"/>
                    <a:pt x="1841" y="68"/>
                  </a:cubicBezTo>
                  <a:cubicBezTo>
                    <a:pt x="1827" y="56"/>
                    <a:pt x="1815" y="42"/>
                    <a:pt x="1804" y="28"/>
                  </a:cubicBezTo>
                  <a:close/>
                  <a:moveTo>
                    <a:pt x="1813" y="21"/>
                  </a:moveTo>
                  <a:cubicBezTo>
                    <a:pt x="1809" y="19"/>
                    <a:pt x="1812" y="10"/>
                    <a:pt x="1804" y="12"/>
                  </a:cubicBezTo>
                  <a:cubicBezTo>
                    <a:pt x="1803" y="12"/>
                    <a:pt x="1803" y="13"/>
                    <a:pt x="1803" y="14"/>
                  </a:cubicBezTo>
                  <a:cubicBezTo>
                    <a:pt x="1814" y="32"/>
                    <a:pt x="1814" y="32"/>
                    <a:pt x="1814" y="32"/>
                  </a:cubicBezTo>
                  <a:cubicBezTo>
                    <a:pt x="1817" y="40"/>
                    <a:pt x="1826" y="44"/>
                    <a:pt x="1830" y="51"/>
                  </a:cubicBezTo>
                  <a:cubicBezTo>
                    <a:pt x="1836" y="56"/>
                    <a:pt x="1842" y="64"/>
                    <a:pt x="1850" y="67"/>
                  </a:cubicBezTo>
                  <a:cubicBezTo>
                    <a:pt x="1851" y="63"/>
                    <a:pt x="1852" y="60"/>
                    <a:pt x="1853" y="56"/>
                  </a:cubicBezTo>
                  <a:cubicBezTo>
                    <a:pt x="1837" y="47"/>
                    <a:pt x="1827" y="34"/>
                    <a:pt x="1813" y="21"/>
                  </a:cubicBezTo>
                  <a:close/>
                  <a:moveTo>
                    <a:pt x="1829" y="12"/>
                  </a:moveTo>
                  <a:cubicBezTo>
                    <a:pt x="1824" y="13"/>
                    <a:pt x="1819" y="10"/>
                    <a:pt x="1815" y="13"/>
                  </a:cubicBezTo>
                  <a:cubicBezTo>
                    <a:pt x="1818" y="22"/>
                    <a:pt x="1828" y="27"/>
                    <a:pt x="1833" y="34"/>
                  </a:cubicBezTo>
                  <a:cubicBezTo>
                    <a:pt x="1840" y="40"/>
                    <a:pt x="1847" y="47"/>
                    <a:pt x="1856" y="51"/>
                  </a:cubicBezTo>
                  <a:cubicBezTo>
                    <a:pt x="1857" y="49"/>
                    <a:pt x="1860" y="48"/>
                    <a:pt x="1859" y="46"/>
                  </a:cubicBezTo>
                  <a:cubicBezTo>
                    <a:pt x="1846" y="38"/>
                    <a:pt x="1838" y="24"/>
                    <a:pt x="1829" y="12"/>
                  </a:cubicBezTo>
                  <a:close/>
                  <a:moveTo>
                    <a:pt x="1856" y="22"/>
                  </a:moveTo>
                  <a:cubicBezTo>
                    <a:pt x="1852" y="18"/>
                    <a:pt x="1852" y="9"/>
                    <a:pt x="1843" y="12"/>
                  </a:cubicBezTo>
                  <a:cubicBezTo>
                    <a:pt x="1841" y="13"/>
                    <a:pt x="1836" y="11"/>
                    <a:pt x="1837" y="15"/>
                  </a:cubicBezTo>
                  <a:cubicBezTo>
                    <a:pt x="1845" y="24"/>
                    <a:pt x="1851" y="37"/>
                    <a:pt x="1864" y="42"/>
                  </a:cubicBezTo>
                  <a:cubicBezTo>
                    <a:pt x="1867" y="40"/>
                    <a:pt x="1870" y="40"/>
                    <a:pt x="1871" y="36"/>
                  </a:cubicBezTo>
                  <a:cubicBezTo>
                    <a:pt x="1866" y="32"/>
                    <a:pt x="1861" y="28"/>
                    <a:pt x="1856" y="22"/>
                  </a:cubicBezTo>
                  <a:close/>
                  <a:moveTo>
                    <a:pt x="1882" y="13"/>
                  </a:moveTo>
                  <a:cubicBezTo>
                    <a:pt x="1860" y="12"/>
                    <a:pt x="1860" y="12"/>
                    <a:pt x="1860" y="12"/>
                  </a:cubicBezTo>
                  <a:cubicBezTo>
                    <a:pt x="1858" y="14"/>
                    <a:pt x="1858" y="14"/>
                    <a:pt x="1858" y="14"/>
                  </a:cubicBezTo>
                  <a:cubicBezTo>
                    <a:pt x="1860" y="21"/>
                    <a:pt x="1868" y="28"/>
                    <a:pt x="1875" y="32"/>
                  </a:cubicBezTo>
                  <a:cubicBezTo>
                    <a:pt x="1877" y="35"/>
                    <a:pt x="1881" y="30"/>
                    <a:pt x="1883" y="34"/>
                  </a:cubicBezTo>
                  <a:cubicBezTo>
                    <a:pt x="1899" y="30"/>
                    <a:pt x="1913" y="36"/>
                    <a:pt x="1926" y="42"/>
                  </a:cubicBezTo>
                  <a:cubicBezTo>
                    <a:pt x="1938" y="41"/>
                    <a:pt x="1948" y="33"/>
                    <a:pt x="1957" y="25"/>
                  </a:cubicBezTo>
                  <a:cubicBezTo>
                    <a:pt x="1960" y="20"/>
                    <a:pt x="1969" y="20"/>
                    <a:pt x="1968" y="13"/>
                  </a:cubicBezTo>
                  <a:cubicBezTo>
                    <a:pt x="1949" y="13"/>
                    <a:pt x="1949" y="13"/>
                    <a:pt x="1949" y="13"/>
                  </a:cubicBezTo>
                  <a:cubicBezTo>
                    <a:pt x="1939" y="25"/>
                    <a:pt x="1923" y="30"/>
                    <a:pt x="1908" y="28"/>
                  </a:cubicBezTo>
                  <a:cubicBezTo>
                    <a:pt x="1897" y="26"/>
                    <a:pt x="1890" y="19"/>
                    <a:pt x="1882" y="13"/>
                  </a:cubicBezTo>
                  <a:close/>
                  <a:moveTo>
                    <a:pt x="1940" y="14"/>
                  </a:moveTo>
                  <a:cubicBezTo>
                    <a:pt x="1930" y="11"/>
                    <a:pt x="1921" y="13"/>
                    <a:pt x="1911" y="12"/>
                  </a:cubicBezTo>
                  <a:cubicBezTo>
                    <a:pt x="1904" y="14"/>
                    <a:pt x="1897" y="11"/>
                    <a:pt x="1892" y="13"/>
                  </a:cubicBezTo>
                  <a:cubicBezTo>
                    <a:pt x="1895" y="18"/>
                    <a:pt x="1902" y="21"/>
                    <a:pt x="1908" y="23"/>
                  </a:cubicBezTo>
                  <a:cubicBezTo>
                    <a:pt x="1920" y="25"/>
                    <a:pt x="1933" y="23"/>
                    <a:pt x="1940" y="14"/>
                  </a:cubicBezTo>
                  <a:close/>
                  <a:moveTo>
                    <a:pt x="1162" y="25"/>
                  </a:moveTo>
                  <a:cubicBezTo>
                    <a:pt x="1149" y="25"/>
                    <a:pt x="1140" y="18"/>
                    <a:pt x="1128" y="14"/>
                  </a:cubicBezTo>
                  <a:cubicBezTo>
                    <a:pt x="1127" y="17"/>
                    <a:pt x="1124" y="19"/>
                    <a:pt x="1125" y="22"/>
                  </a:cubicBezTo>
                  <a:cubicBezTo>
                    <a:pt x="1130" y="27"/>
                    <a:pt x="1136" y="28"/>
                    <a:pt x="1142" y="31"/>
                  </a:cubicBezTo>
                  <a:cubicBezTo>
                    <a:pt x="1147" y="38"/>
                    <a:pt x="1157" y="39"/>
                    <a:pt x="1165" y="38"/>
                  </a:cubicBezTo>
                  <a:cubicBezTo>
                    <a:pt x="1166" y="34"/>
                    <a:pt x="1167" y="28"/>
                    <a:pt x="1162" y="25"/>
                  </a:cubicBezTo>
                  <a:close/>
                  <a:moveTo>
                    <a:pt x="690" y="26"/>
                  </a:moveTo>
                  <a:cubicBezTo>
                    <a:pt x="686" y="21"/>
                    <a:pt x="678" y="24"/>
                    <a:pt x="672" y="22"/>
                  </a:cubicBezTo>
                  <a:cubicBezTo>
                    <a:pt x="670" y="23"/>
                    <a:pt x="668" y="26"/>
                    <a:pt x="669" y="28"/>
                  </a:cubicBezTo>
                  <a:cubicBezTo>
                    <a:pt x="674" y="33"/>
                    <a:pt x="681" y="33"/>
                    <a:pt x="687" y="34"/>
                  </a:cubicBezTo>
                  <a:cubicBezTo>
                    <a:pt x="690" y="33"/>
                    <a:pt x="690" y="29"/>
                    <a:pt x="690" y="26"/>
                  </a:cubicBezTo>
                  <a:close/>
                  <a:moveTo>
                    <a:pt x="184" y="34"/>
                  </a:moveTo>
                  <a:cubicBezTo>
                    <a:pt x="181" y="30"/>
                    <a:pt x="177" y="28"/>
                    <a:pt x="173" y="27"/>
                  </a:cubicBezTo>
                  <a:cubicBezTo>
                    <a:pt x="170" y="28"/>
                    <a:pt x="170" y="31"/>
                    <a:pt x="169" y="33"/>
                  </a:cubicBezTo>
                  <a:cubicBezTo>
                    <a:pt x="168" y="34"/>
                    <a:pt x="166" y="38"/>
                    <a:pt x="169" y="38"/>
                  </a:cubicBezTo>
                  <a:cubicBezTo>
                    <a:pt x="174" y="37"/>
                    <a:pt x="178" y="35"/>
                    <a:pt x="184" y="34"/>
                  </a:cubicBezTo>
                  <a:close/>
                  <a:moveTo>
                    <a:pt x="1122" y="29"/>
                  </a:moveTo>
                  <a:cubicBezTo>
                    <a:pt x="1120" y="29"/>
                    <a:pt x="1119" y="32"/>
                    <a:pt x="1118" y="34"/>
                  </a:cubicBezTo>
                  <a:cubicBezTo>
                    <a:pt x="1118" y="34"/>
                    <a:pt x="1120" y="34"/>
                    <a:pt x="1120" y="34"/>
                  </a:cubicBezTo>
                  <a:cubicBezTo>
                    <a:pt x="1121" y="32"/>
                    <a:pt x="1123" y="31"/>
                    <a:pt x="1122" y="29"/>
                  </a:cubicBezTo>
                  <a:close/>
                  <a:moveTo>
                    <a:pt x="1005" y="44"/>
                  </a:moveTo>
                  <a:cubicBezTo>
                    <a:pt x="1002" y="39"/>
                    <a:pt x="998" y="33"/>
                    <a:pt x="992" y="31"/>
                  </a:cubicBezTo>
                  <a:cubicBezTo>
                    <a:pt x="984" y="31"/>
                    <a:pt x="976" y="28"/>
                    <a:pt x="967" y="30"/>
                  </a:cubicBezTo>
                  <a:cubicBezTo>
                    <a:pt x="956" y="34"/>
                    <a:pt x="943" y="39"/>
                    <a:pt x="940" y="53"/>
                  </a:cubicBezTo>
                  <a:cubicBezTo>
                    <a:pt x="940" y="58"/>
                    <a:pt x="939" y="65"/>
                    <a:pt x="944" y="69"/>
                  </a:cubicBezTo>
                  <a:cubicBezTo>
                    <a:pt x="946" y="72"/>
                    <a:pt x="950" y="74"/>
                    <a:pt x="954" y="73"/>
                  </a:cubicBezTo>
                  <a:cubicBezTo>
                    <a:pt x="965" y="69"/>
                    <a:pt x="958" y="58"/>
                    <a:pt x="965" y="52"/>
                  </a:cubicBezTo>
                  <a:cubicBezTo>
                    <a:pt x="970" y="51"/>
                    <a:pt x="974" y="49"/>
                    <a:pt x="978" y="51"/>
                  </a:cubicBezTo>
                  <a:cubicBezTo>
                    <a:pt x="985" y="53"/>
                    <a:pt x="988" y="59"/>
                    <a:pt x="990" y="64"/>
                  </a:cubicBezTo>
                  <a:cubicBezTo>
                    <a:pt x="993" y="75"/>
                    <a:pt x="988" y="84"/>
                    <a:pt x="981" y="91"/>
                  </a:cubicBezTo>
                  <a:cubicBezTo>
                    <a:pt x="972" y="100"/>
                    <a:pt x="960" y="110"/>
                    <a:pt x="946" y="106"/>
                  </a:cubicBezTo>
                  <a:cubicBezTo>
                    <a:pt x="933" y="102"/>
                    <a:pt x="915" y="96"/>
                    <a:pt x="905" y="109"/>
                  </a:cubicBezTo>
                  <a:cubicBezTo>
                    <a:pt x="899" y="114"/>
                    <a:pt x="898" y="121"/>
                    <a:pt x="899" y="128"/>
                  </a:cubicBezTo>
                  <a:cubicBezTo>
                    <a:pt x="901" y="132"/>
                    <a:pt x="903" y="138"/>
                    <a:pt x="909" y="139"/>
                  </a:cubicBezTo>
                  <a:cubicBezTo>
                    <a:pt x="913" y="141"/>
                    <a:pt x="917" y="140"/>
                    <a:pt x="919" y="136"/>
                  </a:cubicBezTo>
                  <a:cubicBezTo>
                    <a:pt x="921" y="133"/>
                    <a:pt x="922" y="129"/>
                    <a:pt x="921" y="126"/>
                  </a:cubicBezTo>
                  <a:cubicBezTo>
                    <a:pt x="916" y="122"/>
                    <a:pt x="921" y="116"/>
                    <a:pt x="922" y="112"/>
                  </a:cubicBezTo>
                  <a:cubicBezTo>
                    <a:pt x="927" y="109"/>
                    <a:pt x="935" y="110"/>
                    <a:pt x="941" y="110"/>
                  </a:cubicBezTo>
                  <a:cubicBezTo>
                    <a:pt x="949" y="115"/>
                    <a:pt x="955" y="125"/>
                    <a:pt x="953" y="135"/>
                  </a:cubicBezTo>
                  <a:cubicBezTo>
                    <a:pt x="952" y="144"/>
                    <a:pt x="944" y="151"/>
                    <a:pt x="939" y="158"/>
                  </a:cubicBezTo>
                  <a:cubicBezTo>
                    <a:pt x="939" y="158"/>
                    <a:pt x="939" y="158"/>
                    <a:pt x="939" y="158"/>
                  </a:cubicBezTo>
                  <a:cubicBezTo>
                    <a:pt x="977" y="159"/>
                    <a:pt x="1015" y="159"/>
                    <a:pt x="1053" y="159"/>
                  </a:cubicBezTo>
                  <a:cubicBezTo>
                    <a:pt x="1056" y="160"/>
                    <a:pt x="1056" y="156"/>
                    <a:pt x="1057" y="154"/>
                  </a:cubicBezTo>
                  <a:cubicBezTo>
                    <a:pt x="1073" y="150"/>
                    <a:pt x="1078" y="133"/>
                    <a:pt x="1083" y="120"/>
                  </a:cubicBezTo>
                  <a:cubicBezTo>
                    <a:pt x="1086" y="106"/>
                    <a:pt x="1083" y="90"/>
                    <a:pt x="1071" y="81"/>
                  </a:cubicBezTo>
                  <a:cubicBezTo>
                    <a:pt x="1063" y="78"/>
                    <a:pt x="1052" y="75"/>
                    <a:pt x="1044" y="80"/>
                  </a:cubicBezTo>
                  <a:cubicBezTo>
                    <a:pt x="1035" y="85"/>
                    <a:pt x="1033" y="95"/>
                    <a:pt x="1033" y="104"/>
                  </a:cubicBezTo>
                  <a:cubicBezTo>
                    <a:pt x="1039" y="116"/>
                    <a:pt x="1052" y="100"/>
                    <a:pt x="1057" y="111"/>
                  </a:cubicBezTo>
                  <a:cubicBezTo>
                    <a:pt x="1053" y="122"/>
                    <a:pt x="1041" y="129"/>
                    <a:pt x="1030" y="129"/>
                  </a:cubicBezTo>
                  <a:cubicBezTo>
                    <a:pt x="1022" y="133"/>
                    <a:pt x="1015" y="129"/>
                    <a:pt x="1008" y="126"/>
                  </a:cubicBezTo>
                  <a:cubicBezTo>
                    <a:pt x="1000" y="119"/>
                    <a:pt x="996" y="110"/>
                    <a:pt x="998" y="100"/>
                  </a:cubicBezTo>
                  <a:cubicBezTo>
                    <a:pt x="1004" y="87"/>
                    <a:pt x="1010" y="72"/>
                    <a:pt x="1008" y="56"/>
                  </a:cubicBezTo>
                  <a:cubicBezTo>
                    <a:pt x="1006" y="53"/>
                    <a:pt x="1009" y="47"/>
                    <a:pt x="1005" y="44"/>
                  </a:cubicBezTo>
                  <a:close/>
                  <a:moveTo>
                    <a:pt x="538" y="50"/>
                  </a:moveTo>
                  <a:cubicBezTo>
                    <a:pt x="526" y="36"/>
                    <a:pt x="526" y="36"/>
                    <a:pt x="526" y="36"/>
                  </a:cubicBezTo>
                  <a:cubicBezTo>
                    <a:pt x="514" y="30"/>
                    <a:pt x="499" y="31"/>
                    <a:pt x="488" y="38"/>
                  </a:cubicBezTo>
                  <a:cubicBezTo>
                    <a:pt x="481" y="43"/>
                    <a:pt x="472" y="50"/>
                    <a:pt x="474" y="60"/>
                  </a:cubicBezTo>
                  <a:cubicBezTo>
                    <a:pt x="475" y="65"/>
                    <a:pt x="478" y="70"/>
                    <a:pt x="483" y="73"/>
                  </a:cubicBezTo>
                  <a:cubicBezTo>
                    <a:pt x="486" y="73"/>
                    <a:pt x="489" y="75"/>
                    <a:pt x="492" y="73"/>
                  </a:cubicBezTo>
                  <a:cubicBezTo>
                    <a:pt x="496" y="68"/>
                    <a:pt x="501" y="63"/>
                    <a:pt x="499" y="56"/>
                  </a:cubicBezTo>
                  <a:cubicBezTo>
                    <a:pt x="500" y="53"/>
                    <a:pt x="504" y="52"/>
                    <a:pt x="507" y="52"/>
                  </a:cubicBezTo>
                  <a:cubicBezTo>
                    <a:pt x="512" y="54"/>
                    <a:pt x="519" y="55"/>
                    <a:pt x="522" y="61"/>
                  </a:cubicBezTo>
                  <a:cubicBezTo>
                    <a:pt x="525" y="70"/>
                    <a:pt x="521" y="78"/>
                    <a:pt x="516" y="85"/>
                  </a:cubicBezTo>
                  <a:cubicBezTo>
                    <a:pt x="509" y="97"/>
                    <a:pt x="497" y="107"/>
                    <a:pt x="482" y="107"/>
                  </a:cubicBezTo>
                  <a:cubicBezTo>
                    <a:pt x="463" y="103"/>
                    <a:pt x="463" y="103"/>
                    <a:pt x="463" y="103"/>
                  </a:cubicBezTo>
                  <a:cubicBezTo>
                    <a:pt x="454" y="105"/>
                    <a:pt x="445" y="106"/>
                    <a:pt x="439" y="113"/>
                  </a:cubicBezTo>
                  <a:cubicBezTo>
                    <a:pt x="433" y="118"/>
                    <a:pt x="434" y="128"/>
                    <a:pt x="437" y="135"/>
                  </a:cubicBezTo>
                  <a:cubicBezTo>
                    <a:pt x="440" y="139"/>
                    <a:pt x="444" y="139"/>
                    <a:pt x="449" y="139"/>
                  </a:cubicBezTo>
                  <a:cubicBezTo>
                    <a:pt x="462" y="139"/>
                    <a:pt x="455" y="123"/>
                    <a:pt x="463" y="117"/>
                  </a:cubicBezTo>
                  <a:cubicBezTo>
                    <a:pt x="467" y="115"/>
                    <a:pt x="472" y="115"/>
                    <a:pt x="477" y="116"/>
                  </a:cubicBezTo>
                  <a:cubicBezTo>
                    <a:pt x="481" y="118"/>
                    <a:pt x="486" y="122"/>
                    <a:pt x="487" y="127"/>
                  </a:cubicBezTo>
                  <a:cubicBezTo>
                    <a:pt x="491" y="135"/>
                    <a:pt x="489" y="145"/>
                    <a:pt x="484" y="152"/>
                  </a:cubicBezTo>
                  <a:cubicBezTo>
                    <a:pt x="482" y="156"/>
                    <a:pt x="478" y="155"/>
                    <a:pt x="477" y="159"/>
                  </a:cubicBezTo>
                  <a:cubicBezTo>
                    <a:pt x="490" y="160"/>
                    <a:pt x="506" y="159"/>
                    <a:pt x="520" y="160"/>
                  </a:cubicBezTo>
                  <a:cubicBezTo>
                    <a:pt x="612" y="159"/>
                    <a:pt x="612" y="159"/>
                    <a:pt x="612" y="159"/>
                  </a:cubicBezTo>
                  <a:cubicBezTo>
                    <a:pt x="621" y="154"/>
                    <a:pt x="621" y="154"/>
                    <a:pt x="621" y="154"/>
                  </a:cubicBezTo>
                  <a:cubicBezTo>
                    <a:pt x="633" y="140"/>
                    <a:pt x="632" y="121"/>
                    <a:pt x="636" y="104"/>
                  </a:cubicBezTo>
                  <a:cubicBezTo>
                    <a:pt x="634" y="102"/>
                    <a:pt x="633" y="100"/>
                    <a:pt x="633" y="99"/>
                  </a:cubicBezTo>
                  <a:cubicBezTo>
                    <a:pt x="626" y="92"/>
                    <a:pt x="623" y="81"/>
                    <a:pt x="613" y="78"/>
                  </a:cubicBezTo>
                  <a:cubicBezTo>
                    <a:pt x="605" y="76"/>
                    <a:pt x="597" y="78"/>
                    <a:pt x="590" y="81"/>
                  </a:cubicBezTo>
                  <a:cubicBezTo>
                    <a:pt x="585" y="84"/>
                    <a:pt x="579" y="89"/>
                    <a:pt x="578" y="96"/>
                  </a:cubicBezTo>
                  <a:cubicBezTo>
                    <a:pt x="578" y="101"/>
                    <a:pt x="581" y="106"/>
                    <a:pt x="584" y="110"/>
                  </a:cubicBezTo>
                  <a:cubicBezTo>
                    <a:pt x="590" y="115"/>
                    <a:pt x="600" y="105"/>
                    <a:pt x="604" y="116"/>
                  </a:cubicBezTo>
                  <a:cubicBezTo>
                    <a:pt x="603" y="119"/>
                    <a:pt x="600" y="122"/>
                    <a:pt x="598" y="123"/>
                  </a:cubicBezTo>
                  <a:cubicBezTo>
                    <a:pt x="596" y="127"/>
                    <a:pt x="590" y="126"/>
                    <a:pt x="588" y="130"/>
                  </a:cubicBezTo>
                  <a:cubicBezTo>
                    <a:pt x="576" y="133"/>
                    <a:pt x="565" y="139"/>
                    <a:pt x="552" y="134"/>
                  </a:cubicBezTo>
                  <a:cubicBezTo>
                    <a:pt x="540" y="126"/>
                    <a:pt x="534" y="111"/>
                    <a:pt x="535" y="97"/>
                  </a:cubicBezTo>
                  <a:cubicBezTo>
                    <a:pt x="539" y="82"/>
                    <a:pt x="542" y="65"/>
                    <a:pt x="538" y="50"/>
                  </a:cubicBezTo>
                  <a:close/>
                  <a:moveTo>
                    <a:pt x="1259" y="36"/>
                  </a:moveTo>
                  <a:cubicBezTo>
                    <a:pt x="1258" y="34"/>
                    <a:pt x="1258" y="34"/>
                    <a:pt x="1258" y="34"/>
                  </a:cubicBezTo>
                  <a:cubicBezTo>
                    <a:pt x="1246" y="31"/>
                    <a:pt x="1232" y="32"/>
                    <a:pt x="1223" y="39"/>
                  </a:cubicBezTo>
                  <a:cubicBezTo>
                    <a:pt x="1220" y="43"/>
                    <a:pt x="1216" y="47"/>
                    <a:pt x="1217" y="51"/>
                  </a:cubicBezTo>
                  <a:cubicBezTo>
                    <a:pt x="1222" y="51"/>
                    <a:pt x="1227" y="50"/>
                    <a:pt x="1232" y="49"/>
                  </a:cubicBezTo>
                  <a:cubicBezTo>
                    <a:pt x="1243" y="48"/>
                    <a:pt x="1251" y="41"/>
                    <a:pt x="1259" y="36"/>
                  </a:cubicBezTo>
                  <a:close/>
                  <a:moveTo>
                    <a:pt x="773" y="34"/>
                  </a:moveTo>
                  <a:cubicBezTo>
                    <a:pt x="770" y="34"/>
                    <a:pt x="770" y="34"/>
                    <a:pt x="770" y="34"/>
                  </a:cubicBezTo>
                  <a:cubicBezTo>
                    <a:pt x="766" y="36"/>
                    <a:pt x="761" y="35"/>
                    <a:pt x="757" y="38"/>
                  </a:cubicBezTo>
                  <a:cubicBezTo>
                    <a:pt x="754" y="41"/>
                    <a:pt x="749" y="44"/>
                    <a:pt x="750" y="49"/>
                  </a:cubicBezTo>
                  <a:cubicBezTo>
                    <a:pt x="756" y="48"/>
                    <a:pt x="760" y="44"/>
                    <a:pt x="765" y="42"/>
                  </a:cubicBezTo>
                  <a:cubicBezTo>
                    <a:pt x="768" y="40"/>
                    <a:pt x="772" y="37"/>
                    <a:pt x="773" y="34"/>
                  </a:cubicBezTo>
                  <a:close/>
                  <a:moveTo>
                    <a:pt x="316" y="36"/>
                  </a:moveTo>
                  <a:cubicBezTo>
                    <a:pt x="314" y="34"/>
                    <a:pt x="311" y="35"/>
                    <a:pt x="309" y="34"/>
                  </a:cubicBezTo>
                  <a:cubicBezTo>
                    <a:pt x="301" y="37"/>
                    <a:pt x="290" y="34"/>
                    <a:pt x="283" y="40"/>
                  </a:cubicBezTo>
                  <a:cubicBezTo>
                    <a:pt x="280" y="42"/>
                    <a:pt x="275" y="47"/>
                    <a:pt x="274" y="51"/>
                  </a:cubicBezTo>
                  <a:cubicBezTo>
                    <a:pt x="283" y="49"/>
                    <a:pt x="294" y="47"/>
                    <a:pt x="302" y="43"/>
                  </a:cubicBezTo>
                  <a:cubicBezTo>
                    <a:pt x="307" y="41"/>
                    <a:pt x="312" y="40"/>
                    <a:pt x="316" y="36"/>
                  </a:cubicBezTo>
                  <a:close/>
                  <a:moveTo>
                    <a:pt x="794" y="45"/>
                  </a:moveTo>
                  <a:cubicBezTo>
                    <a:pt x="794" y="40"/>
                    <a:pt x="789" y="35"/>
                    <a:pt x="783" y="35"/>
                  </a:cubicBezTo>
                  <a:cubicBezTo>
                    <a:pt x="773" y="43"/>
                    <a:pt x="762" y="51"/>
                    <a:pt x="751" y="57"/>
                  </a:cubicBezTo>
                  <a:cubicBezTo>
                    <a:pt x="751" y="59"/>
                    <a:pt x="751" y="59"/>
                    <a:pt x="751" y="59"/>
                  </a:cubicBezTo>
                  <a:cubicBezTo>
                    <a:pt x="751" y="62"/>
                    <a:pt x="751" y="67"/>
                    <a:pt x="755" y="68"/>
                  </a:cubicBezTo>
                  <a:cubicBezTo>
                    <a:pt x="765" y="65"/>
                    <a:pt x="771" y="57"/>
                    <a:pt x="778" y="49"/>
                  </a:cubicBezTo>
                  <a:cubicBezTo>
                    <a:pt x="783" y="48"/>
                    <a:pt x="788" y="46"/>
                    <a:pt x="793" y="48"/>
                  </a:cubicBezTo>
                  <a:cubicBezTo>
                    <a:pt x="794" y="48"/>
                    <a:pt x="794" y="46"/>
                    <a:pt x="794" y="45"/>
                  </a:cubicBezTo>
                  <a:close/>
                  <a:moveTo>
                    <a:pt x="685" y="40"/>
                  </a:moveTo>
                  <a:cubicBezTo>
                    <a:pt x="682" y="38"/>
                    <a:pt x="679" y="38"/>
                    <a:pt x="676" y="38"/>
                  </a:cubicBezTo>
                  <a:cubicBezTo>
                    <a:pt x="673" y="40"/>
                    <a:pt x="672" y="43"/>
                    <a:pt x="673" y="47"/>
                  </a:cubicBezTo>
                  <a:cubicBezTo>
                    <a:pt x="676" y="47"/>
                    <a:pt x="676" y="47"/>
                    <a:pt x="676" y="47"/>
                  </a:cubicBezTo>
                  <a:cubicBezTo>
                    <a:pt x="680" y="46"/>
                    <a:pt x="683" y="42"/>
                    <a:pt x="685" y="40"/>
                  </a:cubicBezTo>
                  <a:close/>
                  <a:moveTo>
                    <a:pt x="211" y="44"/>
                  </a:moveTo>
                  <a:cubicBezTo>
                    <a:pt x="200" y="40"/>
                    <a:pt x="200" y="40"/>
                    <a:pt x="200" y="40"/>
                  </a:cubicBezTo>
                  <a:cubicBezTo>
                    <a:pt x="199" y="40"/>
                    <a:pt x="198" y="40"/>
                    <a:pt x="198" y="41"/>
                  </a:cubicBezTo>
                  <a:cubicBezTo>
                    <a:pt x="201" y="45"/>
                    <a:pt x="200" y="50"/>
                    <a:pt x="201" y="54"/>
                  </a:cubicBezTo>
                  <a:cubicBezTo>
                    <a:pt x="204" y="54"/>
                    <a:pt x="206" y="52"/>
                    <a:pt x="208" y="50"/>
                  </a:cubicBezTo>
                  <a:cubicBezTo>
                    <a:pt x="209" y="48"/>
                    <a:pt x="213" y="47"/>
                    <a:pt x="211" y="44"/>
                  </a:cubicBezTo>
                  <a:close/>
                  <a:moveTo>
                    <a:pt x="324" y="42"/>
                  </a:moveTo>
                  <a:cubicBezTo>
                    <a:pt x="323" y="41"/>
                    <a:pt x="322" y="40"/>
                    <a:pt x="321" y="40"/>
                  </a:cubicBezTo>
                  <a:cubicBezTo>
                    <a:pt x="312" y="46"/>
                    <a:pt x="302" y="49"/>
                    <a:pt x="293" y="52"/>
                  </a:cubicBezTo>
                  <a:cubicBezTo>
                    <a:pt x="287" y="54"/>
                    <a:pt x="281" y="56"/>
                    <a:pt x="275" y="58"/>
                  </a:cubicBezTo>
                  <a:cubicBezTo>
                    <a:pt x="280" y="61"/>
                    <a:pt x="281" y="69"/>
                    <a:pt x="288" y="67"/>
                  </a:cubicBezTo>
                  <a:cubicBezTo>
                    <a:pt x="298" y="64"/>
                    <a:pt x="309" y="61"/>
                    <a:pt x="314" y="50"/>
                  </a:cubicBezTo>
                  <a:cubicBezTo>
                    <a:pt x="317" y="47"/>
                    <a:pt x="323" y="47"/>
                    <a:pt x="324" y="42"/>
                  </a:cubicBezTo>
                  <a:close/>
                  <a:moveTo>
                    <a:pt x="1712" y="44"/>
                  </a:moveTo>
                  <a:cubicBezTo>
                    <a:pt x="1712" y="41"/>
                    <a:pt x="1712" y="41"/>
                    <a:pt x="1712" y="41"/>
                  </a:cubicBezTo>
                  <a:cubicBezTo>
                    <a:pt x="1708" y="40"/>
                    <a:pt x="1708" y="40"/>
                    <a:pt x="1708" y="40"/>
                  </a:cubicBezTo>
                  <a:cubicBezTo>
                    <a:pt x="1697" y="44"/>
                    <a:pt x="1684" y="47"/>
                    <a:pt x="1678" y="58"/>
                  </a:cubicBezTo>
                  <a:cubicBezTo>
                    <a:pt x="1678" y="60"/>
                    <a:pt x="1677" y="63"/>
                    <a:pt x="1679" y="64"/>
                  </a:cubicBezTo>
                  <a:cubicBezTo>
                    <a:pt x="1692" y="61"/>
                    <a:pt x="1701" y="52"/>
                    <a:pt x="1712" y="44"/>
                  </a:cubicBezTo>
                  <a:close/>
                  <a:moveTo>
                    <a:pt x="1730" y="50"/>
                  </a:moveTo>
                  <a:cubicBezTo>
                    <a:pt x="1728" y="44"/>
                    <a:pt x="1728" y="44"/>
                    <a:pt x="1728" y="44"/>
                  </a:cubicBezTo>
                  <a:cubicBezTo>
                    <a:pt x="1726" y="43"/>
                    <a:pt x="1723" y="39"/>
                    <a:pt x="1720" y="41"/>
                  </a:cubicBezTo>
                  <a:cubicBezTo>
                    <a:pt x="1717" y="47"/>
                    <a:pt x="1710" y="51"/>
                    <a:pt x="1705" y="56"/>
                  </a:cubicBezTo>
                  <a:cubicBezTo>
                    <a:pt x="1699" y="60"/>
                    <a:pt x="1694" y="64"/>
                    <a:pt x="1688" y="65"/>
                  </a:cubicBezTo>
                  <a:cubicBezTo>
                    <a:pt x="1686" y="68"/>
                    <a:pt x="1682" y="68"/>
                    <a:pt x="1683" y="71"/>
                  </a:cubicBezTo>
                  <a:cubicBezTo>
                    <a:pt x="1684" y="73"/>
                    <a:pt x="1685" y="74"/>
                    <a:pt x="1687" y="74"/>
                  </a:cubicBezTo>
                  <a:cubicBezTo>
                    <a:pt x="1693" y="70"/>
                    <a:pt x="1701" y="72"/>
                    <a:pt x="1707" y="65"/>
                  </a:cubicBezTo>
                  <a:cubicBezTo>
                    <a:pt x="1714" y="64"/>
                    <a:pt x="1718" y="59"/>
                    <a:pt x="1723" y="54"/>
                  </a:cubicBezTo>
                  <a:cubicBezTo>
                    <a:pt x="1726" y="52"/>
                    <a:pt x="1731" y="54"/>
                    <a:pt x="1730" y="50"/>
                  </a:cubicBezTo>
                  <a:close/>
                  <a:moveTo>
                    <a:pt x="1470" y="49"/>
                  </a:moveTo>
                  <a:cubicBezTo>
                    <a:pt x="1463" y="39"/>
                    <a:pt x="1453" y="44"/>
                    <a:pt x="1444" y="41"/>
                  </a:cubicBezTo>
                  <a:cubicBezTo>
                    <a:pt x="1431" y="41"/>
                    <a:pt x="1418" y="46"/>
                    <a:pt x="1411" y="58"/>
                  </a:cubicBezTo>
                  <a:cubicBezTo>
                    <a:pt x="1409" y="64"/>
                    <a:pt x="1407" y="73"/>
                    <a:pt x="1412" y="78"/>
                  </a:cubicBezTo>
                  <a:cubicBezTo>
                    <a:pt x="1416" y="81"/>
                    <a:pt x="1421" y="83"/>
                    <a:pt x="1425" y="82"/>
                  </a:cubicBezTo>
                  <a:cubicBezTo>
                    <a:pt x="1434" y="78"/>
                    <a:pt x="1431" y="69"/>
                    <a:pt x="1433" y="62"/>
                  </a:cubicBezTo>
                  <a:cubicBezTo>
                    <a:pt x="1435" y="57"/>
                    <a:pt x="1440" y="56"/>
                    <a:pt x="1444" y="54"/>
                  </a:cubicBezTo>
                  <a:cubicBezTo>
                    <a:pt x="1451" y="52"/>
                    <a:pt x="1456" y="60"/>
                    <a:pt x="1460" y="63"/>
                  </a:cubicBezTo>
                  <a:cubicBezTo>
                    <a:pt x="1461" y="69"/>
                    <a:pt x="1462" y="75"/>
                    <a:pt x="1460" y="82"/>
                  </a:cubicBezTo>
                  <a:cubicBezTo>
                    <a:pt x="1454" y="99"/>
                    <a:pt x="1437" y="107"/>
                    <a:pt x="1419" y="106"/>
                  </a:cubicBezTo>
                  <a:cubicBezTo>
                    <a:pt x="1406" y="105"/>
                    <a:pt x="1389" y="99"/>
                    <a:pt x="1380" y="112"/>
                  </a:cubicBezTo>
                  <a:cubicBezTo>
                    <a:pt x="1378" y="117"/>
                    <a:pt x="1376" y="125"/>
                    <a:pt x="1378" y="131"/>
                  </a:cubicBezTo>
                  <a:cubicBezTo>
                    <a:pt x="1380" y="134"/>
                    <a:pt x="1383" y="140"/>
                    <a:pt x="1388" y="139"/>
                  </a:cubicBezTo>
                  <a:cubicBezTo>
                    <a:pt x="1390" y="138"/>
                    <a:pt x="1393" y="137"/>
                    <a:pt x="1394" y="134"/>
                  </a:cubicBezTo>
                  <a:cubicBezTo>
                    <a:pt x="1396" y="131"/>
                    <a:pt x="1393" y="128"/>
                    <a:pt x="1391" y="126"/>
                  </a:cubicBezTo>
                  <a:cubicBezTo>
                    <a:pt x="1389" y="120"/>
                    <a:pt x="1397" y="116"/>
                    <a:pt x="1401" y="113"/>
                  </a:cubicBezTo>
                  <a:cubicBezTo>
                    <a:pt x="1407" y="110"/>
                    <a:pt x="1413" y="113"/>
                    <a:pt x="1418" y="114"/>
                  </a:cubicBezTo>
                  <a:cubicBezTo>
                    <a:pt x="1425" y="118"/>
                    <a:pt x="1425" y="126"/>
                    <a:pt x="1428" y="132"/>
                  </a:cubicBezTo>
                  <a:cubicBezTo>
                    <a:pt x="1430" y="142"/>
                    <a:pt x="1425" y="152"/>
                    <a:pt x="1418" y="158"/>
                  </a:cubicBezTo>
                  <a:cubicBezTo>
                    <a:pt x="1418" y="159"/>
                    <a:pt x="1419" y="159"/>
                    <a:pt x="1420" y="159"/>
                  </a:cubicBezTo>
                  <a:cubicBezTo>
                    <a:pt x="1444" y="158"/>
                    <a:pt x="1467" y="159"/>
                    <a:pt x="1490" y="159"/>
                  </a:cubicBezTo>
                  <a:cubicBezTo>
                    <a:pt x="1507" y="158"/>
                    <a:pt x="1524" y="159"/>
                    <a:pt x="1540" y="158"/>
                  </a:cubicBezTo>
                  <a:cubicBezTo>
                    <a:pt x="1550" y="153"/>
                    <a:pt x="1558" y="143"/>
                    <a:pt x="1562" y="132"/>
                  </a:cubicBezTo>
                  <a:cubicBezTo>
                    <a:pt x="1568" y="116"/>
                    <a:pt x="1564" y="99"/>
                    <a:pt x="1551" y="88"/>
                  </a:cubicBezTo>
                  <a:cubicBezTo>
                    <a:pt x="1542" y="84"/>
                    <a:pt x="1530" y="76"/>
                    <a:pt x="1519" y="83"/>
                  </a:cubicBezTo>
                  <a:cubicBezTo>
                    <a:pt x="1515" y="86"/>
                    <a:pt x="1513" y="90"/>
                    <a:pt x="1512" y="95"/>
                  </a:cubicBezTo>
                  <a:cubicBezTo>
                    <a:pt x="1513" y="102"/>
                    <a:pt x="1520" y="105"/>
                    <a:pt x="1525" y="109"/>
                  </a:cubicBezTo>
                  <a:cubicBezTo>
                    <a:pt x="1527" y="112"/>
                    <a:pt x="1525" y="115"/>
                    <a:pt x="1524" y="118"/>
                  </a:cubicBezTo>
                  <a:cubicBezTo>
                    <a:pt x="1516" y="128"/>
                    <a:pt x="1503" y="133"/>
                    <a:pt x="1490" y="131"/>
                  </a:cubicBezTo>
                  <a:cubicBezTo>
                    <a:pt x="1486" y="129"/>
                    <a:pt x="1482" y="126"/>
                    <a:pt x="1480" y="123"/>
                  </a:cubicBezTo>
                  <a:cubicBezTo>
                    <a:pt x="1474" y="118"/>
                    <a:pt x="1475" y="109"/>
                    <a:pt x="1476" y="103"/>
                  </a:cubicBezTo>
                  <a:cubicBezTo>
                    <a:pt x="1482" y="93"/>
                    <a:pt x="1487" y="79"/>
                    <a:pt x="1481" y="67"/>
                  </a:cubicBezTo>
                  <a:cubicBezTo>
                    <a:pt x="1481" y="60"/>
                    <a:pt x="1475" y="55"/>
                    <a:pt x="1470" y="49"/>
                  </a:cubicBezTo>
                  <a:close/>
                  <a:moveTo>
                    <a:pt x="1113" y="41"/>
                  </a:moveTo>
                  <a:cubicBezTo>
                    <a:pt x="1112" y="43"/>
                    <a:pt x="1109" y="45"/>
                    <a:pt x="1109" y="48"/>
                  </a:cubicBezTo>
                  <a:cubicBezTo>
                    <a:pt x="1109" y="50"/>
                    <a:pt x="1110" y="51"/>
                    <a:pt x="1112" y="52"/>
                  </a:cubicBezTo>
                  <a:cubicBezTo>
                    <a:pt x="1113" y="48"/>
                    <a:pt x="1114" y="45"/>
                    <a:pt x="1113" y="41"/>
                  </a:cubicBezTo>
                  <a:close/>
                  <a:moveTo>
                    <a:pt x="1162" y="44"/>
                  </a:moveTo>
                  <a:cubicBezTo>
                    <a:pt x="1159" y="44"/>
                    <a:pt x="1154" y="41"/>
                    <a:pt x="1150" y="42"/>
                  </a:cubicBezTo>
                  <a:cubicBezTo>
                    <a:pt x="1151" y="47"/>
                    <a:pt x="1148" y="52"/>
                    <a:pt x="1149" y="56"/>
                  </a:cubicBezTo>
                  <a:cubicBezTo>
                    <a:pt x="1155" y="59"/>
                    <a:pt x="1157" y="54"/>
                    <a:pt x="1161" y="51"/>
                  </a:cubicBezTo>
                  <a:cubicBezTo>
                    <a:pt x="1162" y="49"/>
                    <a:pt x="1164" y="47"/>
                    <a:pt x="1162" y="44"/>
                  </a:cubicBezTo>
                  <a:close/>
                  <a:moveTo>
                    <a:pt x="1269" y="48"/>
                  </a:moveTo>
                  <a:cubicBezTo>
                    <a:pt x="1267" y="43"/>
                    <a:pt x="1267" y="43"/>
                    <a:pt x="1267" y="43"/>
                  </a:cubicBezTo>
                  <a:cubicBezTo>
                    <a:pt x="1265" y="41"/>
                    <a:pt x="1263" y="44"/>
                    <a:pt x="1261" y="43"/>
                  </a:cubicBezTo>
                  <a:cubicBezTo>
                    <a:pt x="1248" y="53"/>
                    <a:pt x="1231" y="54"/>
                    <a:pt x="1216" y="58"/>
                  </a:cubicBezTo>
                  <a:cubicBezTo>
                    <a:pt x="1215" y="62"/>
                    <a:pt x="1215" y="67"/>
                    <a:pt x="1219" y="70"/>
                  </a:cubicBezTo>
                  <a:cubicBezTo>
                    <a:pt x="1234" y="69"/>
                    <a:pt x="1247" y="64"/>
                    <a:pt x="1257" y="55"/>
                  </a:cubicBezTo>
                  <a:cubicBezTo>
                    <a:pt x="1261" y="51"/>
                    <a:pt x="1270" y="56"/>
                    <a:pt x="1269" y="48"/>
                  </a:cubicBezTo>
                  <a:close/>
                  <a:moveTo>
                    <a:pt x="162" y="53"/>
                  </a:moveTo>
                  <a:cubicBezTo>
                    <a:pt x="163" y="51"/>
                    <a:pt x="163" y="48"/>
                    <a:pt x="163" y="46"/>
                  </a:cubicBezTo>
                  <a:cubicBezTo>
                    <a:pt x="159" y="51"/>
                    <a:pt x="159" y="51"/>
                    <a:pt x="159" y="51"/>
                  </a:cubicBezTo>
                  <a:cubicBezTo>
                    <a:pt x="160" y="52"/>
                    <a:pt x="160" y="53"/>
                    <a:pt x="162" y="53"/>
                  </a:cubicBezTo>
                  <a:close/>
                  <a:moveTo>
                    <a:pt x="1113" y="62"/>
                  </a:moveTo>
                  <a:cubicBezTo>
                    <a:pt x="1110" y="60"/>
                    <a:pt x="1109" y="55"/>
                    <a:pt x="1105" y="54"/>
                  </a:cubicBezTo>
                  <a:cubicBezTo>
                    <a:pt x="1103" y="55"/>
                    <a:pt x="1102" y="57"/>
                    <a:pt x="1102" y="58"/>
                  </a:cubicBezTo>
                  <a:cubicBezTo>
                    <a:pt x="1105" y="67"/>
                    <a:pt x="1110" y="74"/>
                    <a:pt x="1119" y="79"/>
                  </a:cubicBezTo>
                  <a:cubicBezTo>
                    <a:pt x="1127" y="89"/>
                    <a:pt x="1139" y="94"/>
                    <a:pt x="1149" y="101"/>
                  </a:cubicBezTo>
                  <a:cubicBezTo>
                    <a:pt x="1153" y="103"/>
                    <a:pt x="1155" y="97"/>
                    <a:pt x="1157" y="94"/>
                  </a:cubicBezTo>
                  <a:cubicBezTo>
                    <a:pt x="1158" y="91"/>
                    <a:pt x="1162" y="92"/>
                    <a:pt x="1162" y="89"/>
                  </a:cubicBezTo>
                  <a:cubicBezTo>
                    <a:pt x="1153" y="84"/>
                    <a:pt x="1144" y="82"/>
                    <a:pt x="1134" y="81"/>
                  </a:cubicBezTo>
                  <a:cubicBezTo>
                    <a:pt x="1124" y="78"/>
                    <a:pt x="1120" y="68"/>
                    <a:pt x="1113" y="62"/>
                  </a:cubicBezTo>
                  <a:close/>
                  <a:moveTo>
                    <a:pt x="43" y="61"/>
                  </a:moveTo>
                  <a:cubicBezTo>
                    <a:pt x="40" y="58"/>
                    <a:pt x="36" y="55"/>
                    <a:pt x="32" y="55"/>
                  </a:cubicBezTo>
                  <a:cubicBezTo>
                    <a:pt x="25" y="56"/>
                    <a:pt x="25" y="63"/>
                    <a:pt x="20" y="67"/>
                  </a:cubicBezTo>
                  <a:cubicBezTo>
                    <a:pt x="17" y="71"/>
                    <a:pt x="12" y="70"/>
                    <a:pt x="9" y="68"/>
                  </a:cubicBezTo>
                  <a:cubicBezTo>
                    <a:pt x="7" y="68"/>
                    <a:pt x="6" y="64"/>
                    <a:pt x="4" y="64"/>
                  </a:cubicBezTo>
                  <a:cubicBezTo>
                    <a:pt x="4" y="69"/>
                    <a:pt x="5" y="74"/>
                    <a:pt x="4" y="79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3"/>
                    <a:pt x="33" y="86"/>
                    <a:pt x="31" y="87"/>
                  </a:cubicBezTo>
                  <a:cubicBezTo>
                    <a:pt x="24" y="95"/>
                    <a:pt x="14" y="97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101"/>
                    <a:pt x="9" y="99"/>
                    <a:pt x="13" y="101"/>
                  </a:cubicBezTo>
                  <a:cubicBezTo>
                    <a:pt x="20" y="101"/>
                    <a:pt x="26" y="99"/>
                    <a:pt x="32" y="96"/>
                  </a:cubicBezTo>
                  <a:cubicBezTo>
                    <a:pt x="36" y="93"/>
                    <a:pt x="36" y="87"/>
                    <a:pt x="41" y="86"/>
                  </a:cubicBezTo>
                  <a:cubicBezTo>
                    <a:pt x="45" y="78"/>
                    <a:pt x="48" y="68"/>
                    <a:pt x="43" y="61"/>
                  </a:cubicBezTo>
                  <a:close/>
                  <a:moveTo>
                    <a:pt x="163" y="67"/>
                  </a:moveTo>
                  <a:cubicBezTo>
                    <a:pt x="161" y="63"/>
                    <a:pt x="157" y="62"/>
                    <a:pt x="156" y="58"/>
                  </a:cubicBezTo>
                  <a:cubicBezTo>
                    <a:pt x="155" y="57"/>
                    <a:pt x="153" y="59"/>
                    <a:pt x="152" y="60"/>
                  </a:cubicBezTo>
                  <a:cubicBezTo>
                    <a:pt x="148" y="64"/>
                    <a:pt x="156" y="69"/>
                    <a:pt x="158" y="73"/>
                  </a:cubicBezTo>
                  <a:cubicBezTo>
                    <a:pt x="161" y="74"/>
                    <a:pt x="164" y="78"/>
                    <a:pt x="166" y="79"/>
                  </a:cubicBezTo>
                  <a:cubicBezTo>
                    <a:pt x="166" y="74"/>
                    <a:pt x="163" y="71"/>
                    <a:pt x="163" y="67"/>
                  </a:cubicBezTo>
                  <a:close/>
                  <a:moveTo>
                    <a:pt x="982" y="70"/>
                  </a:moveTo>
                  <a:cubicBezTo>
                    <a:pt x="982" y="66"/>
                    <a:pt x="980" y="62"/>
                    <a:pt x="978" y="59"/>
                  </a:cubicBezTo>
                  <a:cubicBezTo>
                    <a:pt x="977" y="58"/>
                    <a:pt x="975" y="59"/>
                    <a:pt x="973" y="59"/>
                  </a:cubicBezTo>
                  <a:cubicBezTo>
                    <a:pt x="969" y="59"/>
                    <a:pt x="969" y="63"/>
                    <a:pt x="969" y="67"/>
                  </a:cubicBezTo>
                  <a:cubicBezTo>
                    <a:pt x="968" y="72"/>
                    <a:pt x="963" y="75"/>
                    <a:pt x="962" y="80"/>
                  </a:cubicBezTo>
                  <a:cubicBezTo>
                    <a:pt x="965" y="83"/>
                    <a:pt x="970" y="80"/>
                    <a:pt x="974" y="80"/>
                  </a:cubicBezTo>
                  <a:cubicBezTo>
                    <a:pt x="979" y="78"/>
                    <a:pt x="984" y="75"/>
                    <a:pt x="982" y="70"/>
                  </a:cubicBezTo>
                  <a:close/>
                  <a:moveTo>
                    <a:pt x="516" y="68"/>
                  </a:moveTo>
                  <a:cubicBezTo>
                    <a:pt x="516" y="63"/>
                    <a:pt x="511" y="59"/>
                    <a:pt x="507" y="61"/>
                  </a:cubicBezTo>
                  <a:cubicBezTo>
                    <a:pt x="507" y="68"/>
                    <a:pt x="500" y="73"/>
                    <a:pt x="499" y="78"/>
                  </a:cubicBezTo>
                  <a:cubicBezTo>
                    <a:pt x="502" y="80"/>
                    <a:pt x="505" y="77"/>
                    <a:pt x="509" y="78"/>
                  </a:cubicBezTo>
                  <a:cubicBezTo>
                    <a:pt x="513" y="77"/>
                    <a:pt x="517" y="73"/>
                    <a:pt x="516" y="68"/>
                  </a:cubicBezTo>
                  <a:close/>
                  <a:moveTo>
                    <a:pt x="637" y="68"/>
                  </a:moveTo>
                  <a:cubicBezTo>
                    <a:pt x="636" y="65"/>
                    <a:pt x="637" y="61"/>
                    <a:pt x="633" y="60"/>
                  </a:cubicBezTo>
                  <a:cubicBezTo>
                    <a:pt x="631" y="61"/>
                    <a:pt x="628" y="64"/>
                    <a:pt x="628" y="67"/>
                  </a:cubicBezTo>
                  <a:cubicBezTo>
                    <a:pt x="645" y="82"/>
                    <a:pt x="645" y="82"/>
                    <a:pt x="645" y="82"/>
                  </a:cubicBezTo>
                  <a:cubicBezTo>
                    <a:pt x="655" y="85"/>
                    <a:pt x="663" y="92"/>
                    <a:pt x="672" y="96"/>
                  </a:cubicBezTo>
                  <a:cubicBezTo>
                    <a:pt x="674" y="98"/>
                    <a:pt x="677" y="97"/>
                    <a:pt x="678" y="95"/>
                  </a:cubicBezTo>
                  <a:cubicBezTo>
                    <a:pt x="679" y="94"/>
                    <a:pt x="681" y="91"/>
                    <a:pt x="679" y="89"/>
                  </a:cubicBezTo>
                  <a:cubicBezTo>
                    <a:pt x="675" y="89"/>
                    <a:pt x="672" y="86"/>
                    <a:pt x="668" y="85"/>
                  </a:cubicBezTo>
                  <a:cubicBezTo>
                    <a:pt x="655" y="84"/>
                    <a:pt x="644" y="79"/>
                    <a:pt x="637" y="68"/>
                  </a:cubicBezTo>
                  <a:close/>
                  <a:moveTo>
                    <a:pt x="1453" y="66"/>
                  </a:moveTo>
                  <a:cubicBezTo>
                    <a:pt x="1451" y="62"/>
                    <a:pt x="1448" y="61"/>
                    <a:pt x="1445" y="61"/>
                  </a:cubicBezTo>
                  <a:cubicBezTo>
                    <a:pt x="1437" y="62"/>
                    <a:pt x="1441" y="71"/>
                    <a:pt x="1438" y="76"/>
                  </a:cubicBezTo>
                  <a:cubicBezTo>
                    <a:pt x="1438" y="78"/>
                    <a:pt x="1436" y="80"/>
                    <a:pt x="1437" y="82"/>
                  </a:cubicBezTo>
                  <a:cubicBezTo>
                    <a:pt x="1442" y="83"/>
                    <a:pt x="1448" y="82"/>
                    <a:pt x="1452" y="79"/>
                  </a:cubicBezTo>
                  <a:cubicBezTo>
                    <a:pt x="1455" y="75"/>
                    <a:pt x="1454" y="70"/>
                    <a:pt x="1453" y="66"/>
                  </a:cubicBezTo>
                  <a:close/>
                  <a:moveTo>
                    <a:pt x="360" y="62"/>
                  </a:moveTo>
                  <a:cubicBezTo>
                    <a:pt x="355" y="62"/>
                    <a:pt x="354" y="68"/>
                    <a:pt x="352" y="71"/>
                  </a:cubicBezTo>
                  <a:cubicBezTo>
                    <a:pt x="345" y="81"/>
                    <a:pt x="335" y="92"/>
                    <a:pt x="321" y="92"/>
                  </a:cubicBezTo>
                  <a:cubicBezTo>
                    <a:pt x="312" y="97"/>
                    <a:pt x="304" y="99"/>
                    <a:pt x="296" y="103"/>
                  </a:cubicBezTo>
                  <a:cubicBezTo>
                    <a:pt x="296" y="108"/>
                    <a:pt x="291" y="112"/>
                    <a:pt x="293" y="115"/>
                  </a:cubicBezTo>
                  <a:cubicBezTo>
                    <a:pt x="308" y="111"/>
                    <a:pt x="308" y="111"/>
                    <a:pt x="308" y="111"/>
                  </a:cubicBezTo>
                  <a:cubicBezTo>
                    <a:pt x="311" y="110"/>
                    <a:pt x="314" y="106"/>
                    <a:pt x="318" y="106"/>
                  </a:cubicBezTo>
                  <a:cubicBezTo>
                    <a:pt x="335" y="98"/>
                    <a:pt x="352" y="89"/>
                    <a:pt x="365" y="74"/>
                  </a:cubicBezTo>
                  <a:cubicBezTo>
                    <a:pt x="368" y="69"/>
                    <a:pt x="362" y="66"/>
                    <a:pt x="360" y="62"/>
                  </a:cubicBezTo>
                  <a:close/>
                  <a:moveTo>
                    <a:pt x="39" y="68"/>
                  </a:moveTo>
                  <a:cubicBezTo>
                    <a:pt x="38" y="65"/>
                    <a:pt x="36" y="64"/>
                    <a:pt x="34" y="63"/>
                  </a:cubicBezTo>
                  <a:cubicBezTo>
                    <a:pt x="30" y="66"/>
                    <a:pt x="26" y="71"/>
                    <a:pt x="25" y="74"/>
                  </a:cubicBezTo>
                  <a:cubicBezTo>
                    <a:pt x="29" y="76"/>
                    <a:pt x="33" y="74"/>
                    <a:pt x="36" y="74"/>
                  </a:cubicBezTo>
                  <a:cubicBezTo>
                    <a:pt x="39" y="73"/>
                    <a:pt x="39" y="70"/>
                    <a:pt x="39" y="68"/>
                  </a:cubicBezTo>
                  <a:close/>
                  <a:moveTo>
                    <a:pt x="838" y="68"/>
                  </a:moveTo>
                  <a:cubicBezTo>
                    <a:pt x="837" y="67"/>
                    <a:pt x="836" y="64"/>
                    <a:pt x="834" y="64"/>
                  </a:cubicBezTo>
                  <a:cubicBezTo>
                    <a:pt x="832" y="66"/>
                    <a:pt x="833" y="70"/>
                    <a:pt x="831" y="72"/>
                  </a:cubicBezTo>
                  <a:cubicBezTo>
                    <a:pt x="831" y="73"/>
                    <a:pt x="832" y="73"/>
                    <a:pt x="833" y="73"/>
                  </a:cubicBezTo>
                  <a:cubicBezTo>
                    <a:pt x="835" y="72"/>
                    <a:pt x="838" y="71"/>
                    <a:pt x="838" y="68"/>
                  </a:cubicBezTo>
                  <a:close/>
                  <a:moveTo>
                    <a:pt x="1114" y="82"/>
                  </a:moveTo>
                  <a:cubicBezTo>
                    <a:pt x="1109" y="80"/>
                    <a:pt x="1106" y="74"/>
                    <a:pt x="1103" y="70"/>
                  </a:cubicBezTo>
                  <a:cubicBezTo>
                    <a:pt x="1099" y="70"/>
                    <a:pt x="1098" y="62"/>
                    <a:pt x="1095" y="66"/>
                  </a:cubicBezTo>
                  <a:cubicBezTo>
                    <a:pt x="1093" y="68"/>
                    <a:pt x="1095" y="70"/>
                    <a:pt x="1095" y="71"/>
                  </a:cubicBezTo>
                  <a:cubicBezTo>
                    <a:pt x="1105" y="86"/>
                    <a:pt x="1120" y="94"/>
                    <a:pt x="1133" y="105"/>
                  </a:cubicBezTo>
                  <a:cubicBezTo>
                    <a:pt x="1139" y="107"/>
                    <a:pt x="1144" y="112"/>
                    <a:pt x="1150" y="113"/>
                  </a:cubicBezTo>
                  <a:cubicBezTo>
                    <a:pt x="1151" y="112"/>
                    <a:pt x="1151" y="110"/>
                    <a:pt x="1150" y="108"/>
                  </a:cubicBezTo>
                  <a:cubicBezTo>
                    <a:pt x="1137" y="100"/>
                    <a:pt x="1124" y="92"/>
                    <a:pt x="1114" y="82"/>
                  </a:cubicBezTo>
                  <a:close/>
                  <a:moveTo>
                    <a:pt x="769" y="73"/>
                  </a:moveTo>
                  <a:cubicBezTo>
                    <a:pt x="770" y="62"/>
                    <a:pt x="760" y="72"/>
                    <a:pt x="757" y="74"/>
                  </a:cubicBezTo>
                  <a:cubicBezTo>
                    <a:pt x="758" y="76"/>
                    <a:pt x="759" y="77"/>
                    <a:pt x="760" y="78"/>
                  </a:cubicBezTo>
                  <a:cubicBezTo>
                    <a:pt x="764" y="77"/>
                    <a:pt x="768" y="77"/>
                    <a:pt x="769" y="73"/>
                  </a:cubicBezTo>
                  <a:close/>
                  <a:moveTo>
                    <a:pt x="1312" y="75"/>
                  </a:moveTo>
                  <a:cubicBezTo>
                    <a:pt x="1310" y="73"/>
                    <a:pt x="1309" y="67"/>
                    <a:pt x="1306" y="69"/>
                  </a:cubicBezTo>
                  <a:cubicBezTo>
                    <a:pt x="1304" y="74"/>
                    <a:pt x="1301" y="79"/>
                    <a:pt x="1297" y="83"/>
                  </a:cubicBezTo>
                  <a:cubicBezTo>
                    <a:pt x="1302" y="83"/>
                    <a:pt x="1307" y="78"/>
                    <a:pt x="1312" y="76"/>
                  </a:cubicBezTo>
                  <a:cubicBezTo>
                    <a:pt x="1312" y="75"/>
                    <a:pt x="1312" y="75"/>
                    <a:pt x="1312" y="75"/>
                  </a:cubicBezTo>
                  <a:close/>
                  <a:moveTo>
                    <a:pt x="306" y="76"/>
                  </a:moveTo>
                  <a:cubicBezTo>
                    <a:pt x="304" y="74"/>
                    <a:pt x="305" y="71"/>
                    <a:pt x="303" y="68"/>
                  </a:cubicBezTo>
                  <a:cubicBezTo>
                    <a:pt x="297" y="68"/>
                    <a:pt x="294" y="73"/>
                    <a:pt x="289" y="73"/>
                  </a:cubicBezTo>
                  <a:cubicBezTo>
                    <a:pt x="288" y="77"/>
                    <a:pt x="294" y="81"/>
                    <a:pt x="289" y="84"/>
                  </a:cubicBezTo>
                  <a:cubicBezTo>
                    <a:pt x="296" y="83"/>
                    <a:pt x="302" y="81"/>
                    <a:pt x="306" y="76"/>
                  </a:cubicBezTo>
                  <a:close/>
                  <a:moveTo>
                    <a:pt x="1712" y="68"/>
                  </a:moveTo>
                  <a:cubicBezTo>
                    <a:pt x="1709" y="69"/>
                    <a:pt x="1707" y="71"/>
                    <a:pt x="1705" y="73"/>
                  </a:cubicBezTo>
                  <a:cubicBezTo>
                    <a:pt x="1700" y="75"/>
                    <a:pt x="1693" y="74"/>
                    <a:pt x="1689" y="79"/>
                  </a:cubicBezTo>
                  <a:cubicBezTo>
                    <a:pt x="1691" y="81"/>
                    <a:pt x="1691" y="85"/>
                    <a:pt x="1694" y="86"/>
                  </a:cubicBezTo>
                  <a:cubicBezTo>
                    <a:pt x="1700" y="85"/>
                    <a:pt x="1706" y="82"/>
                    <a:pt x="1711" y="79"/>
                  </a:cubicBezTo>
                  <a:cubicBezTo>
                    <a:pt x="1712" y="76"/>
                    <a:pt x="1712" y="72"/>
                    <a:pt x="1712" y="68"/>
                  </a:cubicBezTo>
                  <a:close/>
                  <a:moveTo>
                    <a:pt x="1248" y="69"/>
                  </a:moveTo>
                  <a:cubicBezTo>
                    <a:pt x="1240" y="70"/>
                    <a:pt x="1233" y="74"/>
                    <a:pt x="1224" y="74"/>
                  </a:cubicBezTo>
                  <a:cubicBezTo>
                    <a:pt x="1222" y="76"/>
                    <a:pt x="1222" y="76"/>
                    <a:pt x="1222" y="76"/>
                  </a:cubicBezTo>
                  <a:cubicBezTo>
                    <a:pt x="1225" y="79"/>
                    <a:pt x="1225" y="79"/>
                    <a:pt x="1225" y="79"/>
                  </a:cubicBezTo>
                  <a:cubicBezTo>
                    <a:pt x="1233" y="80"/>
                    <a:pt x="1240" y="78"/>
                    <a:pt x="1247" y="75"/>
                  </a:cubicBezTo>
                  <a:cubicBezTo>
                    <a:pt x="1249" y="73"/>
                    <a:pt x="1247" y="70"/>
                    <a:pt x="1248" y="69"/>
                  </a:cubicBezTo>
                  <a:close/>
                  <a:moveTo>
                    <a:pt x="245" y="74"/>
                  </a:moveTo>
                  <a:cubicBezTo>
                    <a:pt x="244" y="69"/>
                    <a:pt x="237" y="70"/>
                    <a:pt x="232" y="70"/>
                  </a:cubicBezTo>
                  <a:cubicBezTo>
                    <a:pt x="231" y="70"/>
                    <a:pt x="228" y="72"/>
                    <a:pt x="229" y="74"/>
                  </a:cubicBezTo>
                  <a:cubicBezTo>
                    <a:pt x="234" y="77"/>
                    <a:pt x="241" y="75"/>
                    <a:pt x="245" y="74"/>
                  </a:cubicBezTo>
                  <a:close/>
                  <a:moveTo>
                    <a:pt x="649" y="89"/>
                  </a:moveTo>
                  <a:cubicBezTo>
                    <a:pt x="637" y="87"/>
                    <a:pt x="632" y="76"/>
                    <a:pt x="623" y="71"/>
                  </a:cubicBezTo>
                  <a:cubicBezTo>
                    <a:pt x="622" y="72"/>
                    <a:pt x="620" y="72"/>
                    <a:pt x="621" y="74"/>
                  </a:cubicBezTo>
                  <a:cubicBezTo>
                    <a:pt x="628" y="78"/>
                    <a:pt x="631" y="87"/>
                    <a:pt x="637" y="92"/>
                  </a:cubicBezTo>
                  <a:cubicBezTo>
                    <a:pt x="641" y="107"/>
                    <a:pt x="659" y="110"/>
                    <a:pt x="672" y="114"/>
                  </a:cubicBezTo>
                  <a:cubicBezTo>
                    <a:pt x="675" y="112"/>
                    <a:pt x="675" y="107"/>
                    <a:pt x="675" y="103"/>
                  </a:cubicBezTo>
                  <a:cubicBezTo>
                    <a:pt x="666" y="98"/>
                    <a:pt x="657" y="94"/>
                    <a:pt x="649" y="89"/>
                  </a:cubicBezTo>
                  <a:close/>
                  <a:moveTo>
                    <a:pt x="149" y="72"/>
                  </a:moveTo>
                  <a:cubicBezTo>
                    <a:pt x="143" y="71"/>
                    <a:pt x="143" y="71"/>
                    <a:pt x="143" y="71"/>
                  </a:cubicBezTo>
                  <a:cubicBezTo>
                    <a:pt x="143" y="73"/>
                    <a:pt x="146" y="76"/>
                    <a:pt x="149" y="77"/>
                  </a:cubicBezTo>
                  <a:cubicBezTo>
                    <a:pt x="155" y="85"/>
                    <a:pt x="163" y="92"/>
                    <a:pt x="166" y="102"/>
                  </a:cubicBezTo>
                  <a:cubicBezTo>
                    <a:pt x="179" y="113"/>
                    <a:pt x="179" y="113"/>
                    <a:pt x="179" y="113"/>
                  </a:cubicBezTo>
                  <a:cubicBezTo>
                    <a:pt x="187" y="116"/>
                    <a:pt x="192" y="125"/>
                    <a:pt x="201" y="123"/>
                  </a:cubicBezTo>
                  <a:cubicBezTo>
                    <a:pt x="202" y="119"/>
                    <a:pt x="204" y="115"/>
                    <a:pt x="201" y="112"/>
                  </a:cubicBezTo>
                  <a:cubicBezTo>
                    <a:pt x="190" y="105"/>
                    <a:pt x="178" y="97"/>
                    <a:pt x="167" y="90"/>
                  </a:cubicBezTo>
                  <a:cubicBezTo>
                    <a:pt x="161" y="84"/>
                    <a:pt x="157" y="77"/>
                    <a:pt x="149" y="72"/>
                  </a:cubicBezTo>
                  <a:close/>
                  <a:moveTo>
                    <a:pt x="716" y="75"/>
                  </a:moveTo>
                  <a:cubicBezTo>
                    <a:pt x="713" y="73"/>
                    <a:pt x="708" y="72"/>
                    <a:pt x="704" y="71"/>
                  </a:cubicBezTo>
                  <a:cubicBezTo>
                    <a:pt x="703" y="72"/>
                    <a:pt x="700" y="72"/>
                    <a:pt x="701" y="74"/>
                  </a:cubicBezTo>
                  <a:cubicBezTo>
                    <a:pt x="704" y="77"/>
                    <a:pt x="712" y="77"/>
                    <a:pt x="716" y="75"/>
                  </a:cubicBezTo>
                  <a:close/>
                  <a:moveTo>
                    <a:pt x="1089" y="73"/>
                  </a:moveTo>
                  <a:cubicBezTo>
                    <a:pt x="1086" y="73"/>
                    <a:pt x="1083" y="76"/>
                    <a:pt x="1081" y="79"/>
                  </a:cubicBezTo>
                  <a:cubicBezTo>
                    <a:pt x="1084" y="85"/>
                    <a:pt x="1089" y="91"/>
                    <a:pt x="1089" y="99"/>
                  </a:cubicBezTo>
                  <a:cubicBezTo>
                    <a:pt x="1094" y="107"/>
                    <a:pt x="1086" y="116"/>
                    <a:pt x="1095" y="124"/>
                  </a:cubicBezTo>
                  <a:cubicBezTo>
                    <a:pt x="1114" y="140"/>
                    <a:pt x="1137" y="149"/>
                    <a:pt x="1161" y="155"/>
                  </a:cubicBezTo>
                  <a:cubicBezTo>
                    <a:pt x="1162" y="162"/>
                    <a:pt x="1171" y="157"/>
                    <a:pt x="1175" y="159"/>
                  </a:cubicBezTo>
                  <a:cubicBezTo>
                    <a:pt x="1207" y="160"/>
                    <a:pt x="1242" y="159"/>
                    <a:pt x="1274" y="159"/>
                  </a:cubicBezTo>
                  <a:cubicBezTo>
                    <a:pt x="1280" y="153"/>
                    <a:pt x="1287" y="152"/>
                    <a:pt x="1294" y="150"/>
                  </a:cubicBezTo>
                  <a:cubicBezTo>
                    <a:pt x="1307" y="142"/>
                    <a:pt x="1319" y="132"/>
                    <a:pt x="1330" y="121"/>
                  </a:cubicBezTo>
                  <a:cubicBezTo>
                    <a:pt x="1336" y="116"/>
                    <a:pt x="1344" y="111"/>
                    <a:pt x="1346" y="103"/>
                  </a:cubicBezTo>
                  <a:cubicBezTo>
                    <a:pt x="1340" y="97"/>
                    <a:pt x="1332" y="94"/>
                    <a:pt x="1325" y="88"/>
                  </a:cubicBezTo>
                  <a:cubicBezTo>
                    <a:pt x="1309" y="100"/>
                    <a:pt x="1293" y="110"/>
                    <a:pt x="1276" y="119"/>
                  </a:cubicBezTo>
                  <a:cubicBezTo>
                    <a:pt x="1259" y="126"/>
                    <a:pt x="1242" y="133"/>
                    <a:pt x="1223" y="132"/>
                  </a:cubicBezTo>
                  <a:cubicBezTo>
                    <a:pt x="1214" y="138"/>
                    <a:pt x="1207" y="148"/>
                    <a:pt x="1195" y="149"/>
                  </a:cubicBezTo>
                  <a:cubicBezTo>
                    <a:pt x="1183" y="152"/>
                    <a:pt x="1173" y="145"/>
                    <a:pt x="1163" y="140"/>
                  </a:cubicBezTo>
                  <a:cubicBezTo>
                    <a:pt x="1156" y="136"/>
                    <a:pt x="1151" y="128"/>
                    <a:pt x="1149" y="120"/>
                  </a:cubicBezTo>
                  <a:cubicBezTo>
                    <a:pt x="1145" y="117"/>
                    <a:pt x="1141" y="115"/>
                    <a:pt x="1136" y="112"/>
                  </a:cubicBezTo>
                  <a:cubicBezTo>
                    <a:pt x="1118" y="103"/>
                    <a:pt x="1103" y="88"/>
                    <a:pt x="1089" y="73"/>
                  </a:cubicBezTo>
                  <a:close/>
                  <a:moveTo>
                    <a:pt x="1187" y="75"/>
                  </a:moveTo>
                  <a:cubicBezTo>
                    <a:pt x="1186" y="74"/>
                    <a:pt x="1183" y="73"/>
                    <a:pt x="1180" y="73"/>
                  </a:cubicBezTo>
                  <a:cubicBezTo>
                    <a:pt x="1178" y="73"/>
                    <a:pt x="1176" y="74"/>
                    <a:pt x="1175" y="75"/>
                  </a:cubicBezTo>
                  <a:cubicBezTo>
                    <a:pt x="1177" y="77"/>
                    <a:pt x="1179" y="77"/>
                    <a:pt x="1181" y="77"/>
                  </a:cubicBezTo>
                  <a:cubicBezTo>
                    <a:pt x="1183" y="77"/>
                    <a:pt x="1187" y="78"/>
                    <a:pt x="1187" y="75"/>
                  </a:cubicBezTo>
                  <a:close/>
                  <a:moveTo>
                    <a:pt x="1656" y="82"/>
                  </a:moveTo>
                  <a:cubicBezTo>
                    <a:pt x="1654" y="75"/>
                    <a:pt x="1646" y="73"/>
                    <a:pt x="1639" y="73"/>
                  </a:cubicBezTo>
                  <a:cubicBezTo>
                    <a:pt x="1635" y="74"/>
                    <a:pt x="1631" y="73"/>
                    <a:pt x="1629" y="77"/>
                  </a:cubicBezTo>
                  <a:cubicBezTo>
                    <a:pt x="1635" y="85"/>
                    <a:pt x="1647" y="86"/>
                    <a:pt x="1656" y="90"/>
                  </a:cubicBezTo>
                  <a:cubicBezTo>
                    <a:pt x="1659" y="89"/>
                    <a:pt x="1656" y="85"/>
                    <a:pt x="1656" y="82"/>
                  </a:cubicBezTo>
                  <a:close/>
                  <a:moveTo>
                    <a:pt x="1593" y="99"/>
                  </a:moveTo>
                  <a:cubicBezTo>
                    <a:pt x="1582" y="93"/>
                    <a:pt x="1579" y="78"/>
                    <a:pt x="1567" y="73"/>
                  </a:cubicBezTo>
                  <a:cubicBezTo>
                    <a:pt x="1566" y="74"/>
                    <a:pt x="1563" y="75"/>
                    <a:pt x="1564" y="77"/>
                  </a:cubicBezTo>
                  <a:cubicBezTo>
                    <a:pt x="1568" y="87"/>
                    <a:pt x="1577" y="96"/>
                    <a:pt x="1584" y="104"/>
                  </a:cubicBezTo>
                  <a:cubicBezTo>
                    <a:pt x="1593" y="110"/>
                    <a:pt x="1600" y="119"/>
                    <a:pt x="1609" y="123"/>
                  </a:cubicBezTo>
                  <a:cubicBezTo>
                    <a:pt x="1611" y="125"/>
                    <a:pt x="1614" y="127"/>
                    <a:pt x="1616" y="126"/>
                  </a:cubicBezTo>
                  <a:cubicBezTo>
                    <a:pt x="1617" y="121"/>
                    <a:pt x="1615" y="118"/>
                    <a:pt x="1614" y="114"/>
                  </a:cubicBezTo>
                  <a:cubicBezTo>
                    <a:pt x="1607" y="110"/>
                    <a:pt x="1599" y="105"/>
                    <a:pt x="1593" y="99"/>
                  </a:cubicBezTo>
                  <a:close/>
                  <a:moveTo>
                    <a:pt x="1767" y="76"/>
                  </a:moveTo>
                  <a:cubicBezTo>
                    <a:pt x="1766" y="75"/>
                    <a:pt x="1766" y="73"/>
                    <a:pt x="1764" y="73"/>
                  </a:cubicBezTo>
                  <a:cubicBezTo>
                    <a:pt x="1759" y="85"/>
                    <a:pt x="1759" y="85"/>
                    <a:pt x="1759" y="85"/>
                  </a:cubicBezTo>
                  <a:cubicBezTo>
                    <a:pt x="1751" y="92"/>
                    <a:pt x="1751" y="92"/>
                    <a:pt x="1751" y="92"/>
                  </a:cubicBezTo>
                  <a:cubicBezTo>
                    <a:pt x="1757" y="89"/>
                    <a:pt x="1765" y="83"/>
                    <a:pt x="1767" y="76"/>
                  </a:cubicBezTo>
                  <a:close/>
                  <a:moveTo>
                    <a:pt x="1914" y="82"/>
                  </a:moveTo>
                  <a:cubicBezTo>
                    <a:pt x="1911" y="77"/>
                    <a:pt x="1907" y="74"/>
                    <a:pt x="1901" y="74"/>
                  </a:cubicBezTo>
                  <a:cubicBezTo>
                    <a:pt x="1898" y="76"/>
                    <a:pt x="1896" y="80"/>
                    <a:pt x="1895" y="85"/>
                  </a:cubicBezTo>
                  <a:cubicBezTo>
                    <a:pt x="1900" y="88"/>
                    <a:pt x="1908" y="89"/>
                    <a:pt x="1914" y="88"/>
                  </a:cubicBezTo>
                  <a:cubicBezTo>
                    <a:pt x="1915" y="87"/>
                    <a:pt x="1915" y="84"/>
                    <a:pt x="1914" y="82"/>
                  </a:cubicBezTo>
                  <a:close/>
                  <a:moveTo>
                    <a:pt x="857" y="85"/>
                  </a:moveTo>
                  <a:cubicBezTo>
                    <a:pt x="846" y="75"/>
                    <a:pt x="846" y="75"/>
                    <a:pt x="846" y="75"/>
                  </a:cubicBezTo>
                  <a:cubicBezTo>
                    <a:pt x="837" y="73"/>
                    <a:pt x="833" y="83"/>
                    <a:pt x="825" y="83"/>
                  </a:cubicBezTo>
                  <a:cubicBezTo>
                    <a:pt x="818" y="91"/>
                    <a:pt x="807" y="93"/>
                    <a:pt x="800" y="103"/>
                  </a:cubicBezTo>
                  <a:cubicBezTo>
                    <a:pt x="790" y="109"/>
                    <a:pt x="781" y="118"/>
                    <a:pt x="770" y="121"/>
                  </a:cubicBezTo>
                  <a:cubicBezTo>
                    <a:pt x="766" y="127"/>
                    <a:pt x="766" y="127"/>
                    <a:pt x="766" y="127"/>
                  </a:cubicBezTo>
                  <a:cubicBezTo>
                    <a:pt x="762" y="137"/>
                    <a:pt x="752" y="141"/>
                    <a:pt x="744" y="147"/>
                  </a:cubicBezTo>
                  <a:cubicBezTo>
                    <a:pt x="731" y="152"/>
                    <a:pt x="713" y="157"/>
                    <a:pt x="699" y="151"/>
                  </a:cubicBezTo>
                  <a:cubicBezTo>
                    <a:pt x="686" y="146"/>
                    <a:pt x="680" y="132"/>
                    <a:pt x="675" y="121"/>
                  </a:cubicBezTo>
                  <a:cubicBezTo>
                    <a:pt x="666" y="117"/>
                    <a:pt x="655" y="116"/>
                    <a:pt x="647" y="111"/>
                  </a:cubicBezTo>
                  <a:cubicBezTo>
                    <a:pt x="637" y="104"/>
                    <a:pt x="644" y="119"/>
                    <a:pt x="637" y="121"/>
                  </a:cubicBezTo>
                  <a:cubicBezTo>
                    <a:pt x="643" y="126"/>
                    <a:pt x="636" y="132"/>
                    <a:pt x="639" y="138"/>
                  </a:cubicBezTo>
                  <a:cubicBezTo>
                    <a:pt x="646" y="143"/>
                    <a:pt x="654" y="147"/>
                    <a:pt x="663" y="151"/>
                  </a:cubicBezTo>
                  <a:cubicBezTo>
                    <a:pt x="668" y="152"/>
                    <a:pt x="675" y="153"/>
                    <a:pt x="677" y="159"/>
                  </a:cubicBezTo>
                  <a:cubicBezTo>
                    <a:pt x="777" y="159"/>
                    <a:pt x="777" y="159"/>
                    <a:pt x="777" y="159"/>
                  </a:cubicBezTo>
                  <a:cubicBezTo>
                    <a:pt x="803" y="151"/>
                    <a:pt x="825" y="136"/>
                    <a:pt x="847" y="119"/>
                  </a:cubicBezTo>
                  <a:cubicBezTo>
                    <a:pt x="854" y="111"/>
                    <a:pt x="867" y="105"/>
                    <a:pt x="870" y="94"/>
                  </a:cubicBezTo>
                  <a:cubicBezTo>
                    <a:pt x="857" y="85"/>
                    <a:pt x="857" y="85"/>
                    <a:pt x="857" y="85"/>
                  </a:cubicBezTo>
                  <a:close/>
                  <a:moveTo>
                    <a:pt x="229" y="81"/>
                  </a:moveTo>
                  <a:cubicBezTo>
                    <a:pt x="227" y="80"/>
                    <a:pt x="224" y="78"/>
                    <a:pt x="224" y="76"/>
                  </a:cubicBezTo>
                  <a:cubicBezTo>
                    <a:pt x="223" y="76"/>
                    <a:pt x="222" y="77"/>
                    <a:pt x="220" y="77"/>
                  </a:cubicBezTo>
                  <a:cubicBezTo>
                    <a:pt x="215" y="82"/>
                    <a:pt x="208" y="86"/>
                    <a:pt x="203" y="89"/>
                  </a:cubicBezTo>
                  <a:cubicBezTo>
                    <a:pt x="204" y="91"/>
                    <a:pt x="206" y="92"/>
                    <a:pt x="207" y="93"/>
                  </a:cubicBezTo>
                  <a:cubicBezTo>
                    <a:pt x="213" y="87"/>
                    <a:pt x="220" y="82"/>
                    <a:pt x="229" y="81"/>
                  </a:cubicBezTo>
                  <a:close/>
                  <a:moveTo>
                    <a:pt x="379" y="83"/>
                  </a:moveTo>
                  <a:cubicBezTo>
                    <a:pt x="376" y="81"/>
                    <a:pt x="374" y="77"/>
                    <a:pt x="370" y="77"/>
                  </a:cubicBezTo>
                  <a:cubicBezTo>
                    <a:pt x="362" y="87"/>
                    <a:pt x="350" y="94"/>
                    <a:pt x="339" y="101"/>
                  </a:cubicBezTo>
                  <a:cubicBezTo>
                    <a:pt x="328" y="106"/>
                    <a:pt x="318" y="114"/>
                    <a:pt x="305" y="114"/>
                  </a:cubicBezTo>
                  <a:cubicBezTo>
                    <a:pt x="300" y="115"/>
                    <a:pt x="296" y="119"/>
                    <a:pt x="290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3" y="125"/>
                    <a:pt x="288" y="123"/>
                    <a:pt x="285" y="126"/>
                  </a:cubicBezTo>
                  <a:cubicBezTo>
                    <a:pt x="279" y="135"/>
                    <a:pt x="279" y="135"/>
                    <a:pt x="279" y="135"/>
                  </a:cubicBezTo>
                  <a:cubicBezTo>
                    <a:pt x="293" y="132"/>
                    <a:pt x="307" y="127"/>
                    <a:pt x="320" y="122"/>
                  </a:cubicBezTo>
                  <a:cubicBezTo>
                    <a:pt x="341" y="113"/>
                    <a:pt x="359" y="100"/>
                    <a:pt x="378" y="86"/>
                  </a:cubicBezTo>
                  <a:cubicBezTo>
                    <a:pt x="379" y="83"/>
                    <a:pt x="379" y="83"/>
                    <a:pt x="379" y="83"/>
                  </a:cubicBezTo>
                  <a:close/>
                  <a:moveTo>
                    <a:pt x="716" y="82"/>
                  </a:moveTo>
                  <a:cubicBezTo>
                    <a:pt x="705" y="84"/>
                    <a:pt x="697" y="80"/>
                    <a:pt x="687" y="77"/>
                  </a:cubicBezTo>
                  <a:cubicBezTo>
                    <a:pt x="684" y="79"/>
                    <a:pt x="681" y="80"/>
                    <a:pt x="679" y="82"/>
                  </a:cubicBezTo>
                  <a:cubicBezTo>
                    <a:pt x="684" y="88"/>
                    <a:pt x="692" y="86"/>
                    <a:pt x="699" y="86"/>
                  </a:cubicBezTo>
                  <a:cubicBezTo>
                    <a:pt x="707" y="91"/>
                    <a:pt x="716" y="95"/>
                    <a:pt x="726" y="93"/>
                  </a:cubicBezTo>
                  <a:cubicBezTo>
                    <a:pt x="727" y="91"/>
                    <a:pt x="726" y="88"/>
                    <a:pt x="725" y="87"/>
                  </a:cubicBezTo>
                  <a:cubicBezTo>
                    <a:pt x="725" y="83"/>
                    <a:pt x="720" y="81"/>
                    <a:pt x="716" y="82"/>
                  </a:cubicBezTo>
                  <a:close/>
                  <a:moveTo>
                    <a:pt x="1188" y="83"/>
                  </a:moveTo>
                  <a:cubicBezTo>
                    <a:pt x="1181" y="81"/>
                    <a:pt x="1172" y="82"/>
                    <a:pt x="1165" y="78"/>
                  </a:cubicBezTo>
                  <a:cubicBezTo>
                    <a:pt x="1163" y="79"/>
                    <a:pt x="1161" y="80"/>
                    <a:pt x="1159" y="82"/>
                  </a:cubicBezTo>
                  <a:cubicBezTo>
                    <a:pt x="1163" y="83"/>
                    <a:pt x="1167" y="86"/>
                    <a:pt x="1171" y="86"/>
                  </a:cubicBezTo>
                  <a:cubicBezTo>
                    <a:pt x="1177" y="87"/>
                    <a:pt x="1184" y="89"/>
                    <a:pt x="1190" y="87"/>
                  </a:cubicBezTo>
                  <a:cubicBezTo>
                    <a:pt x="1191" y="86"/>
                    <a:pt x="1190" y="84"/>
                    <a:pt x="1188" y="83"/>
                  </a:cubicBezTo>
                  <a:close/>
                  <a:moveTo>
                    <a:pt x="1255" y="86"/>
                  </a:moveTo>
                  <a:cubicBezTo>
                    <a:pt x="1254" y="77"/>
                    <a:pt x="1245" y="80"/>
                    <a:pt x="1240" y="83"/>
                  </a:cubicBezTo>
                  <a:cubicBezTo>
                    <a:pt x="1236" y="85"/>
                    <a:pt x="1230" y="83"/>
                    <a:pt x="1226" y="86"/>
                  </a:cubicBezTo>
                  <a:cubicBezTo>
                    <a:pt x="1227" y="88"/>
                    <a:pt x="1227" y="91"/>
                    <a:pt x="1228" y="93"/>
                  </a:cubicBezTo>
                  <a:cubicBezTo>
                    <a:pt x="1239" y="95"/>
                    <a:pt x="1248" y="90"/>
                    <a:pt x="1255" y="86"/>
                  </a:cubicBezTo>
                  <a:close/>
                  <a:moveTo>
                    <a:pt x="250" y="80"/>
                  </a:moveTo>
                  <a:cubicBezTo>
                    <a:pt x="242" y="80"/>
                    <a:pt x="242" y="80"/>
                    <a:pt x="242" y="80"/>
                  </a:cubicBezTo>
                  <a:cubicBezTo>
                    <a:pt x="239" y="82"/>
                    <a:pt x="235" y="79"/>
                    <a:pt x="233" y="82"/>
                  </a:cubicBezTo>
                  <a:cubicBezTo>
                    <a:pt x="239" y="86"/>
                    <a:pt x="238" y="97"/>
                    <a:pt x="247" y="94"/>
                  </a:cubicBezTo>
                  <a:cubicBezTo>
                    <a:pt x="253" y="91"/>
                    <a:pt x="250" y="86"/>
                    <a:pt x="250" y="80"/>
                  </a:cubicBezTo>
                  <a:close/>
                  <a:moveTo>
                    <a:pt x="1635" y="88"/>
                  </a:moveTo>
                  <a:cubicBezTo>
                    <a:pt x="1630" y="86"/>
                    <a:pt x="1626" y="81"/>
                    <a:pt x="1621" y="80"/>
                  </a:cubicBezTo>
                  <a:cubicBezTo>
                    <a:pt x="1619" y="81"/>
                    <a:pt x="1614" y="81"/>
                    <a:pt x="1615" y="85"/>
                  </a:cubicBezTo>
                  <a:cubicBezTo>
                    <a:pt x="1621" y="88"/>
                    <a:pt x="1626" y="93"/>
                    <a:pt x="1633" y="96"/>
                  </a:cubicBezTo>
                  <a:cubicBezTo>
                    <a:pt x="1643" y="92"/>
                    <a:pt x="1647" y="105"/>
                    <a:pt x="1657" y="101"/>
                  </a:cubicBezTo>
                  <a:cubicBezTo>
                    <a:pt x="1658" y="100"/>
                    <a:pt x="1659" y="96"/>
                    <a:pt x="1656" y="95"/>
                  </a:cubicBezTo>
                  <a:cubicBezTo>
                    <a:pt x="1648" y="94"/>
                    <a:pt x="1642" y="90"/>
                    <a:pt x="1635" y="88"/>
                  </a:cubicBezTo>
                  <a:close/>
                  <a:moveTo>
                    <a:pt x="1319" y="83"/>
                  </a:moveTo>
                  <a:cubicBezTo>
                    <a:pt x="1319" y="82"/>
                    <a:pt x="1317" y="80"/>
                    <a:pt x="1315" y="80"/>
                  </a:cubicBezTo>
                  <a:cubicBezTo>
                    <a:pt x="1301" y="87"/>
                    <a:pt x="1301" y="87"/>
                    <a:pt x="1301" y="87"/>
                  </a:cubicBezTo>
                  <a:cubicBezTo>
                    <a:pt x="1286" y="97"/>
                    <a:pt x="1269" y="104"/>
                    <a:pt x="1252" y="111"/>
                  </a:cubicBezTo>
                  <a:cubicBezTo>
                    <a:pt x="1243" y="115"/>
                    <a:pt x="1227" y="112"/>
                    <a:pt x="1227" y="125"/>
                  </a:cubicBezTo>
                  <a:cubicBezTo>
                    <a:pt x="1227" y="126"/>
                    <a:pt x="1228" y="126"/>
                    <a:pt x="1229" y="127"/>
                  </a:cubicBezTo>
                  <a:cubicBezTo>
                    <a:pt x="1254" y="124"/>
                    <a:pt x="1277" y="115"/>
                    <a:pt x="1297" y="101"/>
                  </a:cubicBezTo>
                  <a:cubicBezTo>
                    <a:pt x="1305" y="96"/>
                    <a:pt x="1314" y="91"/>
                    <a:pt x="1319" y="83"/>
                  </a:cubicBezTo>
                  <a:close/>
                  <a:moveTo>
                    <a:pt x="779" y="90"/>
                  </a:moveTo>
                  <a:cubicBezTo>
                    <a:pt x="776" y="87"/>
                    <a:pt x="773" y="81"/>
                    <a:pt x="768" y="82"/>
                  </a:cubicBezTo>
                  <a:cubicBezTo>
                    <a:pt x="760" y="84"/>
                    <a:pt x="768" y="91"/>
                    <a:pt x="768" y="95"/>
                  </a:cubicBezTo>
                  <a:cubicBezTo>
                    <a:pt x="770" y="96"/>
                    <a:pt x="770" y="96"/>
                    <a:pt x="770" y="96"/>
                  </a:cubicBezTo>
                  <a:cubicBezTo>
                    <a:pt x="773" y="94"/>
                    <a:pt x="777" y="93"/>
                    <a:pt x="779" y="90"/>
                  </a:cubicBezTo>
                  <a:close/>
                  <a:moveTo>
                    <a:pt x="1778" y="88"/>
                  </a:moveTo>
                  <a:cubicBezTo>
                    <a:pt x="1777" y="86"/>
                    <a:pt x="1774" y="82"/>
                    <a:pt x="1771" y="82"/>
                  </a:cubicBezTo>
                  <a:cubicBezTo>
                    <a:pt x="1762" y="92"/>
                    <a:pt x="1752" y="99"/>
                    <a:pt x="1742" y="107"/>
                  </a:cubicBezTo>
                  <a:cubicBezTo>
                    <a:pt x="1728" y="115"/>
                    <a:pt x="1713" y="121"/>
                    <a:pt x="1697" y="124"/>
                  </a:cubicBezTo>
                  <a:cubicBezTo>
                    <a:pt x="1694" y="130"/>
                    <a:pt x="1690" y="136"/>
                    <a:pt x="1684" y="142"/>
                  </a:cubicBezTo>
                  <a:cubicBezTo>
                    <a:pt x="1674" y="152"/>
                    <a:pt x="1659" y="155"/>
                    <a:pt x="1645" y="154"/>
                  </a:cubicBezTo>
                  <a:cubicBezTo>
                    <a:pt x="1634" y="151"/>
                    <a:pt x="1622" y="143"/>
                    <a:pt x="1618" y="132"/>
                  </a:cubicBezTo>
                  <a:cubicBezTo>
                    <a:pt x="1608" y="131"/>
                    <a:pt x="1599" y="123"/>
                    <a:pt x="1591" y="116"/>
                  </a:cubicBezTo>
                  <a:cubicBezTo>
                    <a:pt x="1583" y="112"/>
                    <a:pt x="1577" y="103"/>
                    <a:pt x="1569" y="98"/>
                  </a:cubicBezTo>
                  <a:cubicBezTo>
                    <a:pt x="1568" y="96"/>
                    <a:pt x="1568" y="93"/>
                    <a:pt x="1566" y="93"/>
                  </a:cubicBezTo>
                  <a:cubicBezTo>
                    <a:pt x="1573" y="101"/>
                    <a:pt x="1572" y="113"/>
                    <a:pt x="1571" y="123"/>
                  </a:cubicBezTo>
                  <a:cubicBezTo>
                    <a:pt x="1571" y="128"/>
                    <a:pt x="1568" y="133"/>
                    <a:pt x="1568" y="138"/>
                  </a:cubicBezTo>
                  <a:cubicBezTo>
                    <a:pt x="1571" y="141"/>
                    <a:pt x="1574" y="145"/>
                    <a:pt x="1579" y="147"/>
                  </a:cubicBezTo>
                  <a:cubicBezTo>
                    <a:pt x="1584" y="153"/>
                    <a:pt x="1593" y="152"/>
                    <a:pt x="1597" y="159"/>
                  </a:cubicBezTo>
                  <a:cubicBezTo>
                    <a:pt x="1652" y="159"/>
                    <a:pt x="1708" y="159"/>
                    <a:pt x="1765" y="159"/>
                  </a:cubicBezTo>
                  <a:cubicBezTo>
                    <a:pt x="1767" y="155"/>
                    <a:pt x="1767" y="155"/>
                    <a:pt x="1767" y="155"/>
                  </a:cubicBezTo>
                  <a:cubicBezTo>
                    <a:pt x="1786" y="146"/>
                    <a:pt x="1798" y="130"/>
                    <a:pt x="1809" y="114"/>
                  </a:cubicBezTo>
                  <a:cubicBezTo>
                    <a:pt x="1802" y="106"/>
                    <a:pt x="1791" y="101"/>
                    <a:pt x="1783" y="94"/>
                  </a:cubicBezTo>
                  <a:cubicBezTo>
                    <a:pt x="1764" y="113"/>
                    <a:pt x="1741" y="130"/>
                    <a:pt x="1714" y="135"/>
                  </a:cubicBezTo>
                  <a:cubicBezTo>
                    <a:pt x="1708" y="135"/>
                    <a:pt x="1701" y="137"/>
                    <a:pt x="1696" y="135"/>
                  </a:cubicBezTo>
                  <a:cubicBezTo>
                    <a:pt x="1695" y="134"/>
                    <a:pt x="1696" y="132"/>
                    <a:pt x="1697" y="132"/>
                  </a:cubicBezTo>
                  <a:cubicBezTo>
                    <a:pt x="1712" y="130"/>
                    <a:pt x="1728" y="129"/>
                    <a:pt x="1740" y="120"/>
                  </a:cubicBezTo>
                  <a:cubicBezTo>
                    <a:pt x="1742" y="119"/>
                    <a:pt x="1744" y="119"/>
                    <a:pt x="1745" y="118"/>
                  </a:cubicBezTo>
                  <a:cubicBezTo>
                    <a:pt x="1758" y="111"/>
                    <a:pt x="1771" y="101"/>
                    <a:pt x="1778" y="88"/>
                  </a:cubicBezTo>
                  <a:close/>
                  <a:moveTo>
                    <a:pt x="311" y="89"/>
                  </a:moveTo>
                  <a:cubicBezTo>
                    <a:pt x="310" y="87"/>
                    <a:pt x="309" y="83"/>
                    <a:pt x="306" y="83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91"/>
                    <a:pt x="295" y="94"/>
                    <a:pt x="296" y="96"/>
                  </a:cubicBezTo>
                  <a:cubicBezTo>
                    <a:pt x="301" y="95"/>
                    <a:pt x="308" y="94"/>
                    <a:pt x="311" y="89"/>
                  </a:cubicBezTo>
                  <a:close/>
                  <a:moveTo>
                    <a:pt x="1720" y="92"/>
                  </a:moveTo>
                  <a:cubicBezTo>
                    <a:pt x="1718" y="89"/>
                    <a:pt x="1715" y="85"/>
                    <a:pt x="1711" y="85"/>
                  </a:cubicBezTo>
                  <a:cubicBezTo>
                    <a:pt x="1706" y="89"/>
                    <a:pt x="1700" y="88"/>
                    <a:pt x="1695" y="91"/>
                  </a:cubicBezTo>
                  <a:cubicBezTo>
                    <a:pt x="1698" y="99"/>
                    <a:pt x="1700" y="108"/>
                    <a:pt x="1700" y="116"/>
                  </a:cubicBezTo>
                  <a:cubicBezTo>
                    <a:pt x="1704" y="116"/>
                    <a:pt x="1704" y="116"/>
                    <a:pt x="1704" y="116"/>
                  </a:cubicBezTo>
                  <a:cubicBezTo>
                    <a:pt x="1722" y="113"/>
                    <a:pt x="1739" y="106"/>
                    <a:pt x="1751" y="92"/>
                  </a:cubicBezTo>
                  <a:cubicBezTo>
                    <a:pt x="1744" y="96"/>
                    <a:pt x="1735" y="97"/>
                    <a:pt x="1727" y="96"/>
                  </a:cubicBezTo>
                  <a:cubicBezTo>
                    <a:pt x="1720" y="101"/>
                    <a:pt x="1720" y="101"/>
                    <a:pt x="1720" y="101"/>
                  </a:cubicBezTo>
                  <a:cubicBezTo>
                    <a:pt x="1713" y="103"/>
                    <a:pt x="1707" y="107"/>
                    <a:pt x="1701" y="106"/>
                  </a:cubicBezTo>
                  <a:cubicBezTo>
                    <a:pt x="1700" y="100"/>
                    <a:pt x="1708" y="102"/>
                    <a:pt x="1712" y="100"/>
                  </a:cubicBezTo>
                  <a:cubicBezTo>
                    <a:pt x="1714" y="98"/>
                    <a:pt x="1720" y="98"/>
                    <a:pt x="1720" y="92"/>
                  </a:cubicBezTo>
                  <a:close/>
                  <a:moveTo>
                    <a:pt x="1623" y="97"/>
                  </a:moveTo>
                  <a:cubicBezTo>
                    <a:pt x="1608" y="87"/>
                    <a:pt x="1608" y="87"/>
                    <a:pt x="1608" y="87"/>
                  </a:cubicBezTo>
                  <a:cubicBezTo>
                    <a:pt x="1605" y="85"/>
                    <a:pt x="1600" y="87"/>
                    <a:pt x="1596" y="86"/>
                  </a:cubicBezTo>
                  <a:cubicBezTo>
                    <a:pt x="1594" y="87"/>
                    <a:pt x="1591" y="86"/>
                    <a:pt x="1590" y="88"/>
                  </a:cubicBezTo>
                  <a:cubicBezTo>
                    <a:pt x="1598" y="97"/>
                    <a:pt x="1606" y="104"/>
                    <a:pt x="1616" y="109"/>
                  </a:cubicBezTo>
                  <a:cubicBezTo>
                    <a:pt x="1618" y="105"/>
                    <a:pt x="1623" y="101"/>
                    <a:pt x="1623" y="97"/>
                  </a:cubicBezTo>
                  <a:close/>
                  <a:moveTo>
                    <a:pt x="392" y="92"/>
                  </a:moveTo>
                  <a:cubicBezTo>
                    <a:pt x="389" y="92"/>
                    <a:pt x="388" y="88"/>
                    <a:pt x="384" y="88"/>
                  </a:cubicBezTo>
                  <a:cubicBezTo>
                    <a:pt x="374" y="96"/>
                    <a:pt x="363" y="102"/>
                    <a:pt x="353" y="110"/>
                  </a:cubicBezTo>
                  <a:cubicBezTo>
                    <a:pt x="349" y="114"/>
                    <a:pt x="344" y="115"/>
                    <a:pt x="340" y="117"/>
                  </a:cubicBezTo>
                  <a:cubicBezTo>
                    <a:pt x="321" y="131"/>
                    <a:pt x="297" y="134"/>
                    <a:pt x="276" y="143"/>
                  </a:cubicBezTo>
                  <a:cubicBezTo>
                    <a:pt x="270" y="142"/>
                    <a:pt x="270" y="142"/>
                    <a:pt x="270" y="142"/>
                  </a:cubicBezTo>
                  <a:cubicBezTo>
                    <a:pt x="259" y="148"/>
                    <a:pt x="248" y="152"/>
                    <a:pt x="235" y="153"/>
                  </a:cubicBezTo>
                  <a:cubicBezTo>
                    <a:pt x="227" y="152"/>
                    <a:pt x="217" y="149"/>
                    <a:pt x="212" y="141"/>
                  </a:cubicBezTo>
                  <a:cubicBezTo>
                    <a:pt x="208" y="139"/>
                    <a:pt x="208" y="129"/>
                    <a:pt x="201" y="131"/>
                  </a:cubicBezTo>
                  <a:cubicBezTo>
                    <a:pt x="190" y="126"/>
                    <a:pt x="179" y="121"/>
                    <a:pt x="169" y="113"/>
                  </a:cubicBezTo>
                  <a:cubicBezTo>
                    <a:pt x="169" y="113"/>
                    <a:pt x="169" y="114"/>
                    <a:pt x="168" y="115"/>
                  </a:cubicBezTo>
                  <a:cubicBezTo>
                    <a:pt x="170" y="124"/>
                    <a:pt x="167" y="133"/>
                    <a:pt x="166" y="141"/>
                  </a:cubicBezTo>
                  <a:cubicBezTo>
                    <a:pt x="175" y="147"/>
                    <a:pt x="183" y="155"/>
                    <a:pt x="194" y="156"/>
                  </a:cubicBezTo>
                  <a:cubicBezTo>
                    <a:pt x="198" y="162"/>
                    <a:pt x="205" y="158"/>
                    <a:pt x="210" y="160"/>
                  </a:cubicBezTo>
                  <a:cubicBezTo>
                    <a:pt x="253" y="159"/>
                    <a:pt x="299" y="160"/>
                    <a:pt x="341" y="159"/>
                  </a:cubicBezTo>
                  <a:cubicBezTo>
                    <a:pt x="343" y="155"/>
                    <a:pt x="343" y="155"/>
                    <a:pt x="343" y="155"/>
                  </a:cubicBezTo>
                  <a:cubicBezTo>
                    <a:pt x="356" y="150"/>
                    <a:pt x="368" y="141"/>
                    <a:pt x="381" y="132"/>
                  </a:cubicBezTo>
                  <a:cubicBezTo>
                    <a:pt x="409" y="105"/>
                    <a:pt x="409" y="105"/>
                    <a:pt x="409" y="105"/>
                  </a:cubicBezTo>
                  <a:cubicBezTo>
                    <a:pt x="409" y="102"/>
                    <a:pt x="409" y="102"/>
                    <a:pt x="409" y="102"/>
                  </a:cubicBezTo>
                  <a:cubicBezTo>
                    <a:pt x="403" y="100"/>
                    <a:pt x="398" y="95"/>
                    <a:pt x="392" y="92"/>
                  </a:cubicBezTo>
                  <a:close/>
                  <a:moveTo>
                    <a:pt x="196" y="92"/>
                  </a:moveTo>
                  <a:cubicBezTo>
                    <a:pt x="190" y="92"/>
                    <a:pt x="183" y="87"/>
                    <a:pt x="178" y="89"/>
                  </a:cubicBezTo>
                  <a:cubicBezTo>
                    <a:pt x="178" y="90"/>
                    <a:pt x="178" y="90"/>
                    <a:pt x="178" y="90"/>
                  </a:cubicBezTo>
                  <a:cubicBezTo>
                    <a:pt x="186" y="96"/>
                    <a:pt x="193" y="103"/>
                    <a:pt x="203" y="105"/>
                  </a:cubicBezTo>
                  <a:cubicBezTo>
                    <a:pt x="209" y="99"/>
                    <a:pt x="199" y="96"/>
                    <a:pt x="196" y="92"/>
                  </a:cubicBezTo>
                  <a:close/>
                  <a:moveTo>
                    <a:pt x="1275" y="94"/>
                  </a:moveTo>
                  <a:cubicBezTo>
                    <a:pt x="1270" y="94"/>
                    <a:pt x="1265" y="92"/>
                    <a:pt x="1260" y="91"/>
                  </a:cubicBezTo>
                  <a:cubicBezTo>
                    <a:pt x="1254" y="92"/>
                    <a:pt x="1249" y="95"/>
                    <a:pt x="1244" y="97"/>
                  </a:cubicBezTo>
                  <a:cubicBezTo>
                    <a:pt x="1240" y="100"/>
                    <a:pt x="1233" y="96"/>
                    <a:pt x="1230" y="100"/>
                  </a:cubicBezTo>
                  <a:cubicBezTo>
                    <a:pt x="1230" y="103"/>
                    <a:pt x="1229" y="107"/>
                    <a:pt x="1231" y="110"/>
                  </a:cubicBezTo>
                  <a:cubicBezTo>
                    <a:pt x="1246" y="111"/>
                    <a:pt x="1257" y="101"/>
                    <a:pt x="1270" y="98"/>
                  </a:cubicBezTo>
                  <a:cubicBezTo>
                    <a:pt x="1272" y="98"/>
                    <a:pt x="1275" y="96"/>
                    <a:pt x="1275" y="94"/>
                  </a:cubicBezTo>
                  <a:close/>
                  <a:moveTo>
                    <a:pt x="1192" y="96"/>
                  </a:moveTo>
                  <a:cubicBezTo>
                    <a:pt x="1191" y="92"/>
                    <a:pt x="1184" y="93"/>
                    <a:pt x="1181" y="93"/>
                  </a:cubicBezTo>
                  <a:cubicBezTo>
                    <a:pt x="1183" y="98"/>
                    <a:pt x="1183" y="104"/>
                    <a:pt x="1188" y="106"/>
                  </a:cubicBezTo>
                  <a:cubicBezTo>
                    <a:pt x="1193" y="106"/>
                    <a:pt x="1191" y="100"/>
                    <a:pt x="1192" y="96"/>
                  </a:cubicBezTo>
                  <a:close/>
                  <a:moveTo>
                    <a:pt x="797" y="96"/>
                  </a:moveTo>
                  <a:cubicBezTo>
                    <a:pt x="793" y="95"/>
                    <a:pt x="790" y="95"/>
                    <a:pt x="786" y="94"/>
                  </a:cubicBezTo>
                  <a:cubicBezTo>
                    <a:pt x="781" y="99"/>
                    <a:pt x="775" y="99"/>
                    <a:pt x="770" y="104"/>
                  </a:cubicBezTo>
                  <a:cubicBezTo>
                    <a:pt x="771" y="107"/>
                    <a:pt x="768" y="112"/>
                    <a:pt x="772" y="113"/>
                  </a:cubicBezTo>
                  <a:cubicBezTo>
                    <a:pt x="781" y="111"/>
                    <a:pt x="788" y="104"/>
                    <a:pt x="795" y="99"/>
                  </a:cubicBezTo>
                  <a:cubicBezTo>
                    <a:pt x="797" y="96"/>
                    <a:pt x="797" y="96"/>
                    <a:pt x="797" y="96"/>
                  </a:cubicBezTo>
                  <a:close/>
                  <a:moveTo>
                    <a:pt x="96" y="105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86" y="96"/>
                    <a:pt x="82" y="100"/>
                    <a:pt x="77" y="100"/>
                  </a:cubicBezTo>
                  <a:cubicBezTo>
                    <a:pt x="74" y="106"/>
                    <a:pt x="70" y="113"/>
                    <a:pt x="73" y="119"/>
                  </a:cubicBezTo>
                  <a:cubicBezTo>
                    <a:pt x="75" y="125"/>
                    <a:pt x="81" y="124"/>
                    <a:pt x="85" y="124"/>
                  </a:cubicBezTo>
                  <a:cubicBezTo>
                    <a:pt x="92" y="123"/>
                    <a:pt x="99" y="123"/>
                    <a:pt x="104" y="116"/>
                  </a:cubicBezTo>
                  <a:cubicBezTo>
                    <a:pt x="106" y="114"/>
                    <a:pt x="111" y="113"/>
                    <a:pt x="109" y="110"/>
                  </a:cubicBezTo>
                  <a:cubicBezTo>
                    <a:pt x="103" y="112"/>
                    <a:pt x="100" y="108"/>
                    <a:pt x="96" y="105"/>
                  </a:cubicBezTo>
                  <a:close/>
                  <a:moveTo>
                    <a:pt x="727" y="101"/>
                  </a:moveTo>
                  <a:cubicBezTo>
                    <a:pt x="727" y="95"/>
                    <a:pt x="718" y="99"/>
                    <a:pt x="714" y="99"/>
                  </a:cubicBezTo>
                  <a:cubicBezTo>
                    <a:pt x="714" y="114"/>
                    <a:pt x="714" y="114"/>
                    <a:pt x="714" y="114"/>
                  </a:cubicBezTo>
                  <a:cubicBezTo>
                    <a:pt x="715" y="115"/>
                    <a:pt x="717" y="114"/>
                    <a:pt x="718" y="114"/>
                  </a:cubicBezTo>
                  <a:cubicBezTo>
                    <a:pt x="723" y="112"/>
                    <a:pt x="725" y="106"/>
                    <a:pt x="727" y="101"/>
                  </a:cubicBezTo>
                  <a:close/>
                  <a:moveTo>
                    <a:pt x="890" y="107"/>
                  </a:moveTo>
                  <a:cubicBezTo>
                    <a:pt x="888" y="105"/>
                    <a:pt x="886" y="102"/>
                    <a:pt x="883" y="100"/>
                  </a:cubicBezTo>
                  <a:cubicBezTo>
                    <a:pt x="881" y="100"/>
                    <a:pt x="877" y="99"/>
                    <a:pt x="875" y="101"/>
                  </a:cubicBezTo>
                  <a:cubicBezTo>
                    <a:pt x="861" y="117"/>
                    <a:pt x="846" y="132"/>
                    <a:pt x="827" y="143"/>
                  </a:cubicBezTo>
                  <a:cubicBezTo>
                    <a:pt x="819" y="148"/>
                    <a:pt x="810" y="152"/>
                    <a:pt x="803" y="158"/>
                  </a:cubicBezTo>
                  <a:cubicBezTo>
                    <a:pt x="810" y="160"/>
                    <a:pt x="818" y="158"/>
                    <a:pt x="825" y="159"/>
                  </a:cubicBezTo>
                  <a:cubicBezTo>
                    <a:pt x="836" y="152"/>
                    <a:pt x="847" y="145"/>
                    <a:pt x="858" y="138"/>
                  </a:cubicBezTo>
                  <a:cubicBezTo>
                    <a:pt x="869" y="127"/>
                    <a:pt x="883" y="121"/>
                    <a:pt x="890" y="107"/>
                  </a:cubicBezTo>
                  <a:close/>
                  <a:moveTo>
                    <a:pt x="247" y="100"/>
                  </a:moveTo>
                  <a:cubicBezTo>
                    <a:pt x="244" y="99"/>
                    <a:pt x="242" y="103"/>
                    <a:pt x="243" y="106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6" y="105"/>
                    <a:pt x="248" y="102"/>
                    <a:pt x="247" y="100"/>
                  </a:cubicBezTo>
                  <a:close/>
                  <a:moveTo>
                    <a:pt x="580" y="116"/>
                  </a:moveTo>
                  <a:cubicBezTo>
                    <a:pt x="572" y="106"/>
                    <a:pt x="572" y="106"/>
                    <a:pt x="572" y="106"/>
                  </a:cubicBezTo>
                  <a:cubicBezTo>
                    <a:pt x="564" y="108"/>
                    <a:pt x="555" y="110"/>
                    <a:pt x="546" y="112"/>
                  </a:cubicBezTo>
                  <a:cubicBezTo>
                    <a:pt x="545" y="114"/>
                    <a:pt x="545" y="114"/>
                    <a:pt x="545" y="114"/>
                  </a:cubicBezTo>
                  <a:cubicBezTo>
                    <a:pt x="547" y="121"/>
                    <a:pt x="553" y="127"/>
                    <a:pt x="560" y="129"/>
                  </a:cubicBezTo>
                  <a:cubicBezTo>
                    <a:pt x="570" y="127"/>
                    <a:pt x="582" y="129"/>
                    <a:pt x="587" y="120"/>
                  </a:cubicBezTo>
                  <a:cubicBezTo>
                    <a:pt x="585" y="118"/>
                    <a:pt x="582" y="118"/>
                    <a:pt x="580" y="116"/>
                  </a:cubicBezTo>
                  <a:close/>
                  <a:moveTo>
                    <a:pt x="1034" y="115"/>
                  </a:moveTo>
                  <a:cubicBezTo>
                    <a:pt x="1026" y="107"/>
                    <a:pt x="1026" y="107"/>
                    <a:pt x="1026" y="107"/>
                  </a:cubicBezTo>
                  <a:cubicBezTo>
                    <a:pt x="1019" y="106"/>
                    <a:pt x="1015" y="111"/>
                    <a:pt x="1008" y="112"/>
                  </a:cubicBezTo>
                  <a:cubicBezTo>
                    <a:pt x="1007" y="115"/>
                    <a:pt x="1012" y="117"/>
                    <a:pt x="1013" y="120"/>
                  </a:cubicBezTo>
                  <a:cubicBezTo>
                    <a:pt x="1018" y="124"/>
                    <a:pt x="1026" y="124"/>
                    <a:pt x="1032" y="123"/>
                  </a:cubicBezTo>
                  <a:cubicBezTo>
                    <a:pt x="1035" y="122"/>
                    <a:pt x="1040" y="121"/>
                    <a:pt x="1041" y="117"/>
                  </a:cubicBezTo>
                  <a:cubicBezTo>
                    <a:pt x="1034" y="115"/>
                    <a:pt x="1034" y="115"/>
                    <a:pt x="1034" y="115"/>
                  </a:cubicBezTo>
                  <a:close/>
                  <a:moveTo>
                    <a:pt x="1655" y="110"/>
                  </a:moveTo>
                  <a:cubicBezTo>
                    <a:pt x="1656" y="107"/>
                    <a:pt x="1653" y="107"/>
                    <a:pt x="1651" y="108"/>
                  </a:cubicBezTo>
                  <a:cubicBezTo>
                    <a:pt x="1651" y="110"/>
                    <a:pt x="1651" y="113"/>
                    <a:pt x="1652" y="114"/>
                  </a:cubicBezTo>
                  <a:cubicBezTo>
                    <a:pt x="1654" y="113"/>
                    <a:pt x="1655" y="111"/>
                    <a:pt x="1655" y="110"/>
                  </a:cubicBezTo>
                  <a:close/>
                  <a:moveTo>
                    <a:pt x="1363" y="113"/>
                  </a:moveTo>
                  <a:cubicBezTo>
                    <a:pt x="1366" y="108"/>
                    <a:pt x="1357" y="110"/>
                    <a:pt x="1355" y="107"/>
                  </a:cubicBezTo>
                  <a:cubicBezTo>
                    <a:pt x="1350" y="111"/>
                    <a:pt x="1347" y="116"/>
                    <a:pt x="1343" y="119"/>
                  </a:cubicBezTo>
                  <a:cubicBezTo>
                    <a:pt x="1328" y="133"/>
                    <a:pt x="1312" y="149"/>
                    <a:pt x="1293" y="158"/>
                  </a:cubicBezTo>
                  <a:cubicBezTo>
                    <a:pt x="1293" y="159"/>
                    <a:pt x="1293" y="159"/>
                    <a:pt x="1293" y="159"/>
                  </a:cubicBezTo>
                  <a:cubicBezTo>
                    <a:pt x="1308" y="158"/>
                    <a:pt x="1308" y="158"/>
                    <a:pt x="1308" y="158"/>
                  </a:cubicBezTo>
                  <a:cubicBezTo>
                    <a:pt x="1308" y="156"/>
                    <a:pt x="1309" y="153"/>
                    <a:pt x="1312" y="152"/>
                  </a:cubicBezTo>
                  <a:cubicBezTo>
                    <a:pt x="1320" y="151"/>
                    <a:pt x="1327" y="144"/>
                    <a:pt x="1334" y="139"/>
                  </a:cubicBezTo>
                  <a:cubicBezTo>
                    <a:pt x="1343" y="131"/>
                    <a:pt x="1355" y="125"/>
                    <a:pt x="1363" y="113"/>
                  </a:cubicBezTo>
                  <a:close/>
                  <a:moveTo>
                    <a:pt x="428" y="113"/>
                  </a:moveTo>
                  <a:cubicBezTo>
                    <a:pt x="426" y="110"/>
                    <a:pt x="422" y="108"/>
                    <a:pt x="418" y="108"/>
                  </a:cubicBezTo>
                  <a:cubicBezTo>
                    <a:pt x="404" y="118"/>
                    <a:pt x="394" y="135"/>
                    <a:pt x="377" y="143"/>
                  </a:cubicBezTo>
                  <a:cubicBezTo>
                    <a:pt x="371" y="149"/>
                    <a:pt x="362" y="153"/>
                    <a:pt x="357" y="158"/>
                  </a:cubicBezTo>
                  <a:cubicBezTo>
                    <a:pt x="368" y="159"/>
                    <a:pt x="368" y="159"/>
                    <a:pt x="368" y="159"/>
                  </a:cubicBezTo>
                  <a:cubicBezTo>
                    <a:pt x="373" y="158"/>
                    <a:pt x="376" y="161"/>
                    <a:pt x="381" y="159"/>
                  </a:cubicBezTo>
                  <a:cubicBezTo>
                    <a:pt x="382" y="154"/>
                    <a:pt x="382" y="154"/>
                    <a:pt x="382" y="154"/>
                  </a:cubicBezTo>
                  <a:cubicBezTo>
                    <a:pt x="396" y="147"/>
                    <a:pt x="408" y="136"/>
                    <a:pt x="419" y="125"/>
                  </a:cubicBezTo>
                  <a:cubicBezTo>
                    <a:pt x="423" y="121"/>
                    <a:pt x="425" y="116"/>
                    <a:pt x="428" y="113"/>
                  </a:cubicBezTo>
                  <a:close/>
                  <a:moveTo>
                    <a:pt x="1188" y="112"/>
                  </a:moveTo>
                  <a:cubicBezTo>
                    <a:pt x="1187" y="111"/>
                    <a:pt x="1185" y="111"/>
                    <a:pt x="1184" y="112"/>
                  </a:cubicBezTo>
                  <a:cubicBezTo>
                    <a:pt x="1184" y="113"/>
                    <a:pt x="1183" y="116"/>
                    <a:pt x="1185" y="116"/>
                  </a:cubicBezTo>
                  <a:cubicBezTo>
                    <a:pt x="1187" y="115"/>
                    <a:pt x="1189" y="113"/>
                    <a:pt x="1188" y="112"/>
                  </a:cubicBezTo>
                  <a:close/>
                  <a:moveTo>
                    <a:pt x="1371" y="130"/>
                  </a:moveTo>
                  <a:cubicBezTo>
                    <a:pt x="1370" y="126"/>
                    <a:pt x="1371" y="120"/>
                    <a:pt x="1369" y="116"/>
                  </a:cubicBezTo>
                  <a:cubicBezTo>
                    <a:pt x="1366" y="117"/>
                    <a:pt x="1364" y="120"/>
                    <a:pt x="1363" y="122"/>
                  </a:cubicBezTo>
                  <a:cubicBezTo>
                    <a:pt x="1350" y="133"/>
                    <a:pt x="1337" y="144"/>
                    <a:pt x="1323" y="153"/>
                  </a:cubicBezTo>
                  <a:cubicBezTo>
                    <a:pt x="1321" y="156"/>
                    <a:pt x="1316" y="154"/>
                    <a:pt x="1315" y="158"/>
                  </a:cubicBezTo>
                  <a:cubicBezTo>
                    <a:pt x="1321" y="159"/>
                    <a:pt x="1327" y="159"/>
                    <a:pt x="1334" y="159"/>
                  </a:cubicBezTo>
                  <a:cubicBezTo>
                    <a:pt x="1350" y="149"/>
                    <a:pt x="1350" y="149"/>
                    <a:pt x="1350" y="149"/>
                  </a:cubicBezTo>
                  <a:cubicBezTo>
                    <a:pt x="1357" y="142"/>
                    <a:pt x="1366" y="139"/>
                    <a:pt x="1371" y="130"/>
                  </a:cubicBezTo>
                  <a:close/>
                  <a:moveTo>
                    <a:pt x="891" y="117"/>
                  </a:moveTo>
                  <a:cubicBezTo>
                    <a:pt x="890" y="117"/>
                    <a:pt x="890" y="117"/>
                    <a:pt x="890" y="117"/>
                  </a:cubicBezTo>
                  <a:cubicBezTo>
                    <a:pt x="874" y="135"/>
                    <a:pt x="855" y="145"/>
                    <a:pt x="837" y="158"/>
                  </a:cubicBezTo>
                  <a:cubicBezTo>
                    <a:pt x="845" y="161"/>
                    <a:pt x="853" y="159"/>
                    <a:pt x="861" y="159"/>
                  </a:cubicBezTo>
                  <a:cubicBezTo>
                    <a:pt x="863" y="160"/>
                    <a:pt x="865" y="157"/>
                    <a:pt x="865" y="155"/>
                  </a:cubicBezTo>
                  <a:cubicBezTo>
                    <a:pt x="871" y="147"/>
                    <a:pt x="879" y="144"/>
                    <a:pt x="886" y="136"/>
                  </a:cubicBezTo>
                  <a:cubicBezTo>
                    <a:pt x="894" y="133"/>
                    <a:pt x="890" y="124"/>
                    <a:pt x="891" y="117"/>
                  </a:cubicBezTo>
                  <a:close/>
                  <a:moveTo>
                    <a:pt x="940" y="121"/>
                  </a:moveTo>
                  <a:cubicBezTo>
                    <a:pt x="938" y="116"/>
                    <a:pt x="930" y="116"/>
                    <a:pt x="928" y="120"/>
                  </a:cubicBezTo>
                  <a:cubicBezTo>
                    <a:pt x="929" y="123"/>
                    <a:pt x="928" y="128"/>
                    <a:pt x="931" y="131"/>
                  </a:cubicBezTo>
                  <a:cubicBezTo>
                    <a:pt x="936" y="130"/>
                    <a:pt x="937" y="124"/>
                    <a:pt x="940" y="121"/>
                  </a:cubicBezTo>
                  <a:close/>
                  <a:moveTo>
                    <a:pt x="1822" y="121"/>
                  </a:moveTo>
                  <a:cubicBezTo>
                    <a:pt x="1819" y="121"/>
                    <a:pt x="1817" y="118"/>
                    <a:pt x="1815" y="118"/>
                  </a:cubicBezTo>
                  <a:cubicBezTo>
                    <a:pt x="1807" y="128"/>
                    <a:pt x="1800" y="140"/>
                    <a:pt x="1790" y="149"/>
                  </a:cubicBezTo>
                  <a:cubicBezTo>
                    <a:pt x="1786" y="151"/>
                    <a:pt x="1781" y="154"/>
                    <a:pt x="1778" y="158"/>
                  </a:cubicBezTo>
                  <a:cubicBezTo>
                    <a:pt x="1781" y="159"/>
                    <a:pt x="1783" y="159"/>
                    <a:pt x="1786" y="159"/>
                  </a:cubicBezTo>
                  <a:cubicBezTo>
                    <a:pt x="1796" y="151"/>
                    <a:pt x="1808" y="142"/>
                    <a:pt x="1817" y="134"/>
                  </a:cubicBezTo>
                  <a:cubicBezTo>
                    <a:pt x="1821" y="131"/>
                    <a:pt x="1820" y="125"/>
                    <a:pt x="1822" y="121"/>
                  </a:cubicBezTo>
                  <a:close/>
                  <a:moveTo>
                    <a:pt x="1417" y="123"/>
                  </a:moveTo>
                  <a:cubicBezTo>
                    <a:pt x="1415" y="120"/>
                    <a:pt x="1411" y="119"/>
                    <a:pt x="1408" y="119"/>
                  </a:cubicBezTo>
                  <a:cubicBezTo>
                    <a:pt x="1404" y="118"/>
                    <a:pt x="1402" y="121"/>
                    <a:pt x="1400" y="125"/>
                  </a:cubicBezTo>
                  <a:cubicBezTo>
                    <a:pt x="1402" y="127"/>
                    <a:pt x="1402" y="131"/>
                    <a:pt x="1402" y="135"/>
                  </a:cubicBezTo>
                  <a:cubicBezTo>
                    <a:pt x="1399" y="140"/>
                    <a:pt x="1394" y="147"/>
                    <a:pt x="1386" y="147"/>
                  </a:cubicBezTo>
                  <a:cubicBezTo>
                    <a:pt x="1382" y="149"/>
                    <a:pt x="1377" y="153"/>
                    <a:pt x="1374" y="158"/>
                  </a:cubicBezTo>
                  <a:cubicBezTo>
                    <a:pt x="1382" y="163"/>
                    <a:pt x="1387" y="153"/>
                    <a:pt x="1393" y="150"/>
                  </a:cubicBezTo>
                  <a:cubicBezTo>
                    <a:pt x="1399" y="141"/>
                    <a:pt x="1414" y="135"/>
                    <a:pt x="1417" y="123"/>
                  </a:cubicBezTo>
                  <a:close/>
                  <a:moveTo>
                    <a:pt x="284" y="121"/>
                  </a:moveTo>
                  <a:cubicBezTo>
                    <a:pt x="285" y="121"/>
                    <a:pt x="285" y="121"/>
                    <a:pt x="285" y="121"/>
                  </a:cubicBezTo>
                  <a:cubicBezTo>
                    <a:pt x="286" y="121"/>
                    <a:pt x="286" y="121"/>
                    <a:pt x="286" y="121"/>
                  </a:cubicBezTo>
                  <a:cubicBezTo>
                    <a:pt x="284" y="121"/>
                    <a:pt x="284" y="121"/>
                    <a:pt x="284" y="121"/>
                  </a:cubicBezTo>
                  <a:close/>
                  <a:moveTo>
                    <a:pt x="7" y="145"/>
                  </a:moveTo>
                  <a:cubicBezTo>
                    <a:pt x="8" y="137"/>
                    <a:pt x="10" y="128"/>
                    <a:pt x="4" y="123"/>
                  </a:cubicBezTo>
                  <a:cubicBezTo>
                    <a:pt x="4" y="131"/>
                    <a:pt x="3" y="140"/>
                    <a:pt x="4" y="148"/>
                  </a:cubicBezTo>
                  <a:cubicBezTo>
                    <a:pt x="7" y="145"/>
                    <a:pt x="7" y="145"/>
                    <a:pt x="7" y="145"/>
                  </a:cubicBezTo>
                  <a:close/>
                  <a:moveTo>
                    <a:pt x="475" y="125"/>
                  </a:moveTo>
                  <a:cubicBezTo>
                    <a:pt x="474" y="123"/>
                    <a:pt x="472" y="123"/>
                    <a:pt x="469" y="123"/>
                  </a:cubicBezTo>
                  <a:cubicBezTo>
                    <a:pt x="467" y="123"/>
                    <a:pt x="467" y="126"/>
                    <a:pt x="466" y="128"/>
                  </a:cubicBezTo>
                  <a:cubicBezTo>
                    <a:pt x="466" y="132"/>
                    <a:pt x="463" y="137"/>
                    <a:pt x="464" y="139"/>
                  </a:cubicBezTo>
                  <a:cubicBezTo>
                    <a:pt x="468" y="136"/>
                    <a:pt x="473" y="130"/>
                    <a:pt x="475" y="125"/>
                  </a:cubicBezTo>
                  <a:close/>
                  <a:moveTo>
                    <a:pt x="428" y="135"/>
                  </a:moveTo>
                  <a:cubicBezTo>
                    <a:pt x="427" y="126"/>
                    <a:pt x="427" y="126"/>
                    <a:pt x="427" y="126"/>
                  </a:cubicBezTo>
                  <a:cubicBezTo>
                    <a:pt x="423" y="128"/>
                    <a:pt x="420" y="130"/>
                    <a:pt x="417" y="134"/>
                  </a:cubicBezTo>
                  <a:cubicBezTo>
                    <a:pt x="408" y="144"/>
                    <a:pt x="397" y="151"/>
                    <a:pt x="387" y="158"/>
                  </a:cubicBezTo>
                  <a:cubicBezTo>
                    <a:pt x="394" y="160"/>
                    <a:pt x="399" y="159"/>
                    <a:pt x="406" y="159"/>
                  </a:cubicBezTo>
                  <a:cubicBezTo>
                    <a:pt x="406" y="158"/>
                    <a:pt x="405" y="155"/>
                    <a:pt x="407" y="154"/>
                  </a:cubicBezTo>
                  <a:cubicBezTo>
                    <a:pt x="415" y="150"/>
                    <a:pt x="422" y="142"/>
                    <a:pt x="428" y="135"/>
                  </a:cubicBezTo>
                  <a:close/>
                  <a:moveTo>
                    <a:pt x="944" y="138"/>
                  </a:moveTo>
                  <a:cubicBezTo>
                    <a:pt x="945" y="135"/>
                    <a:pt x="946" y="129"/>
                    <a:pt x="943" y="127"/>
                  </a:cubicBezTo>
                  <a:cubicBezTo>
                    <a:pt x="932" y="137"/>
                    <a:pt x="926" y="149"/>
                    <a:pt x="914" y="157"/>
                  </a:cubicBezTo>
                  <a:cubicBezTo>
                    <a:pt x="914" y="158"/>
                    <a:pt x="914" y="158"/>
                    <a:pt x="914" y="158"/>
                  </a:cubicBezTo>
                  <a:cubicBezTo>
                    <a:pt x="917" y="159"/>
                    <a:pt x="922" y="160"/>
                    <a:pt x="923" y="156"/>
                  </a:cubicBezTo>
                  <a:cubicBezTo>
                    <a:pt x="932" y="153"/>
                    <a:pt x="939" y="146"/>
                    <a:pt x="944" y="138"/>
                  </a:cubicBezTo>
                  <a:close/>
                  <a:moveTo>
                    <a:pt x="1109" y="143"/>
                  </a:moveTo>
                  <a:cubicBezTo>
                    <a:pt x="1103" y="138"/>
                    <a:pt x="1095" y="133"/>
                    <a:pt x="1088" y="128"/>
                  </a:cubicBezTo>
                  <a:cubicBezTo>
                    <a:pt x="1086" y="131"/>
                    <a:pt x="1086" y="131"/>
                    <a:pt x="1086" y="131"/>
                  </a:cubicBezTo>
                  <a:cubicBezTo>
                    <a:pt x="1082" y="136"/>
                    <a:pt x="1088" y="139"/>
                    <a:pt x="1091" y="142"/>
                  </a:cubicBezTo>
                  <a:cubicBezTo>
                    <a:pt x="1100" y="149"/>
                    <a:pt x="1111" y="151"/>
                    <a:pt x="1118" y="159"/>
                  </a:cubicBezTo>
                  <a:cubicBezTo>
                    <a:pt x="1140" y="159"/>
                    <a:pt x="1140" y="159"/>
                    <a:pt x="1140" y="159"/>
                  </a:cubicBezTo>
                  <a:cubicBezTo>
                    <a:pt x="1142" y="158"/>
                    <a:pt x="1142" y="158"/>
                    <a:pt x="1142" y="158"/>
                  </a:cubicBezTo>
                  <a:cubicBezTo>
                    <a:pt x="1141" y="156"/>
                    <a:pt x="1141" y="156"/>
                    <a:pt x="1141" y="156"/>
                  </a:cubicBezTo>
                  <a:cubicBezTo>
                    <a:pt x="1129" y="154"/>
                    <a:pt x="1121" y="146"/>
                    <a:pt x="1109" y="143"/>
                  </a:cubicBezTo>
                  <a:close/>
                  <a:moveTo>
                    <a:pt x="1830" y="128"/>
                  </a:moveTo>
                  <a:cubicBezTo>
                    <a:pt x="1829" y="128"/>
                    <a:pt x="1829" y="128"/>
                    <a:pt x="1829" y="128"/>
                  </a:cubicBezTo>
                  <a:cubicBezTo>
                    <a:pt x="1818" y="138"/>
                    <a:pt x="1808" y="150"/>
                    <a:pt x="1796" y="158"/>
                  </a:cubicBezTo>
                  <a:cubicBezTo>
                    <a:pt x="1801" y="159"/>
                    <a:pt x="1807" y="158"/>
                    <a:pt x="1813" y="159"/>
                  </a:cubicBezTo>
                  <a:cubicBezTo>
                    <a:pt x="1822" y="158"/>
                    <a:pt x="1827" y="149"/>
                    <a:pt x="1832" y="142"/>
                  </a:cubicBezTo>
                  <a:cubicBezTo>
                    <a:pt x="1835" y="138"/>
                    <a:pt x="1831" y="133"/>
                    <a:pt x="1830" y="128"/>
                  </a:cubicBezTo>
                  <a:close/>
                  <a:moveTo>
                    <a:pt x="482" y="139"/>
                  </a:moveTo>
                  <a:cubicBezTo>
                    <a:pt x="483" y="135"/>
                    <a:pt x="480" y="126"/>
                    <a:pt x="476" y="134"/>
                  </a:cubicBezTo>
                  <a:cubicBezTo>
                    <a:pt x="470" y="143"/>
                    <a:pt x="461" y="150"/>
                    <a:pt x="457" y="158"/>
                  </a:cubicBezTo>
                  <a:cubicBezTo>
                    <a:pt x="461" y="161"/>
                    <a:pt x="467" y="159"/>
                    <a:pt x="471" y="159"/>
                  </a:cubicBezTo>
                  <a:cubicBezTo>
                    <a:pt x="472" y="158"/>
                    <a:pt x="471" y="156"/>
                    <a:pt x="471" y="155"/>
                  </a:cubicBezTo>
                  <a:cubicBezTo>
                    <a:pt x="471" y="152"/>
                    <a:pt x="475" y="152"/>
                    <a:pt x="477" y="150"/>
                  </a:cubicBezTo>
                  <a:cubicBezTo>
                    <a:pt x="480" y="147"/>
                    <a:pt x="483" y="143"/>
                    <a:pt x="482" y="139"/>
                  </a:cubicBezTo>
                  <a:close/>
                  <a:moveTo>
                    <a:pt x="1420" y="145"/>
                  </a:moveTo>
                  <a:cubicBezTo>
                    <a:pt x="1420" y="141"/>
                    <a:pt x="1423" y="135"/>
                    <a:pt x="1419" y="132"/>
                  </a:cubicBezTo>
                  <a:cubicBezTo>
                    <a:pt x="1411" y="140"/>
                    <a:pt x="1401" y="150"/>
                    <a:pt x="1393" y="158"/>
                  </a:cubicBezTo>
                  <a:cubicBezTo>
                    <a:pt x="1396" y="159"/>
                    <a:pt x="1402" y="160"/>
                    <a:pt x="1406" y="158"/>
                  </a:cubicBezTo>
                  <a:cubicBezTo>
                    <a:pt x="1408" y="151"/>
                    <a:pt x="1417" y="151"/>
                    <a:pt x="1420" y="145"/>
                  </a:cubicBezTo>
                  <a:close/>
                  <a:moveTo>
                    <a:pt x="1874" y="138"/>
                  </a:moveTo>
                  <a:cubicBezTo>
                    <a:pt x="1869" y="133"/>
                    <a:pt x="1863" y="138"/>
                    <a:pt x="1858" y="139"/>
                  </a:cubicBezTo>
                  <a:cubicBezTo>
                    <a:pt x="1855" y="143"/>
                    <a:pt x="1855" y="149"/>
                    <a:pt x="1851" y="152"/>
                  </a:cubicBezTo>
                  <a:cubicBezTo>
                    <a:pt x="1844" y="156"/>
                    <a:pt x="1842" y="149"/>
                    <a:pt x="1836" y="148"/>
                  </a:cubicBezTo>
                  <a:cubicBezTo>
                    <a:pt x="1827" y="158"/>
                    <a:pt x="1827" y="158"/>
                    <a:pt x="1827" y="158"/>
                  </a:cubicBezTo>
                  <a:cubicBezTo>
                    <a:pt x="1837" y="158"/>
                    <a:pt x="1847" y="160"/>
                    <a:pt x="1857" y="157"/>
                  </a:cubicBezTo>
                  <a:cubicBezTo>
                    <a:pt x="1873" y="139"/>
                    <a:pt x="1873" y="139"/>
                    <a:pt x="1873" y="139"/>
                  </a:cubicBezTo>
                  <a:cubicBezTo>
                    <a:pt x="1874" y="138"/>
                    <a:pt x="1874" y="138"/>
                    <a:pt x="1874" y="138"/>
                  </a:cubicBezTo>
                  <a:close/>
                  <a:moveTo>
                    <a:pt x="899" y="142"/>
                  </a:moveTo>
                  <a:cubicBezTo>
                    <a:pt x="898" y="140"/>
                    <a:pt x="896" y="137"/>
                    <a:pt x="893" y="137"/>
                  </a:cubicBezTo>
                  <a:cubicBezTo>
                    <a:pt x="886" y="142"/>
                    <a:pt x="880" y="149"/>
                    <a:pt x="873" y="155"/>
                  </a:cubicBezTo>
                  <a:cubicBezTo>
                    <a:pt x="873" y="159"/>
                    <a:pt x="873" y="159"/>
                    <a:pt x="873" y="159"/>
                  </a:cubicBezTo>
                  <a:cubicBezTo>
                    <a:pt x="876" y="159"/>
                    <a:pt x="881" y="159"/>
                    <a:pt x="885" y="159"/>
                  </a:cubicBezTo>
                  <a:cubicBezTo>
                    <a:pt x="889" y="152"/>
                    <a:pt x="895" y="149"/>
                    <a:pt x="899" y="142"/>
                  </a:cubicBezTo>
                  <a:close/>
                  <a:moveTo>
                    <a:pt x="1379" y="144"/>
                  </a:moveTo>
                  <a:cubicBezTo>
                    <a:pt x="1376" y="141"/>
                    <a:pt x="1375" y="139"/>
                    <a:pt x="1372" y="138"/>
                  </a:cubicBezTo>
                  <a:cubicBezTo>
                    <a:pt x="1364" y="144"/>
                    <a:pt x="1356" y="152"/>
                    <a:pt x="1348" y="158"/>
                  </a:cubicBezTo>
                  <a:cubicBezTo>
                    <a:pt x="1353" y="159"/>
                    <a:pt x="1360" y="161"/>
                    <a:pt x="1364" y="156"/>
                  </a:cubicBezTo>
                  <a:cubicBezTo>
                    <a:pt x="1369" y="152"/>
                    <a:pt x="1376" y="149"/>
                    <a:pt x="1379" y="144"/>
                  </a:cubicBezTo>
                  <a:close/>
                  <a:moveTo>
                    <a:pt x="436" y="144"/>
                  </a:moveTo>
                  <a:cubicBezTo>
                    <a:pt x="434" y="141"/>
                    <a:pt x="434" y="141"/>
                    <a:pt x="434" y="141"/>
                  </a:cubicBezTo>
                  <a:cubicBezTo>
                    <a:pt x="430" y="138"/>
                    <a:pt x="429" y="143"/>
                    <a:pt x="426" y="145"/>
                  </a:cubicBezTo>
                  <a:cubicBezTo>
                    <a:pt x="422" y="150"/>
                    <a:pt x="415" y="153"/>
                    <a:pt x="413" y="158"/>
                  </a:cubicBezTo>
                  <a:cubicBezTo>
                    <a:pt x="422" y="159"/>
                    <a:pt x="433" y="160"/>
                    <a:pt x="443" y="159"/>
                  </a:cubicBezTo>
                  <a:cubicBezTo>
                    <a:pt x="449" y="155"/>
                    <a:pt x="456" y="151"/>
                    <a:pt x="460" y="143"/>
                  </a:cubicBezTo>
                  <a:cubicBezTo>
                    <a:pt x="454" y="146"/>
                    <a:pt x="449" y="148"/>
                    <a:pt x="443" y="147"/>
                  </a:cubicBezTo>
                  <a:cubicBezTo>
                    <a:pt x="438" y="149"/>
                    <a:pt x="435" y="156"/>
                    <a:pt x="429" y="158"/>
                  </a:cubicBezTo>
                  <a:cubicBezTo>
                    <a:pt x="423" y="152"/>
                    <a:pt x="435" y="150"/>
                    <a:pt x="436" y="144"/>
                  </a:cubicBezTo>
                  <a:close/>
                  <a:moveTo>
                    <a:pt x="1883" y="152"/>
                  </a:moveTo>
                  <a:cubicBezTo>
                    <a:pt x="1882" y="149"/>
                    <a:pt x="1883" y="144"/>
                    <a:pt x="1879" y="142"/>
                  </a:cubicBezTo>
                  <a:cubicBezTo>
                    <a:pt x="1874" y="147"/>
                    <a:pt x="1870" y="152"/>
                    <a:pt x="1866" y="158"/>
                  </a:cubicBezTo>
                  <a:cubicBezTo>
                    <a:pt x="1876" y="159"/>
                    <a:pt x="1876" y="159"/>
                    <a:pt x="1876" y="159"/>
                  </a:cubicBezTo>
                  <a:cubicBezTo>
                    <a:pt x="1880" y="158"/>
                    <a:pt x="1882" y="154"/>
                    <a:pt x="1883" y="152"/>
                  </a:cubicBezTo>
                  <a:close/>
                  <a:moveTo>
                    <a:pt x="1108" y="158"/>
                  </a:moveTo>
                  <a:cubicBezTo>
                    <a:pt x="1100" y="151"/>
                    <a:pt x="1090" y="149"/>
                    <a:pt x="1082" y="142"/>
                  </a:cubicBezTo>
                  <a:cubicBezTo>
                    <a:pt x="1073" y="151"/>
                    <a:pt x="1090" y="152"/>
                    <a:pt x="1091" y="159"/>
                  </a:cubicBezTo>
                  <a:cubicBezTo>
                    <a:pt x="1096" y="160"/>
                    <a:pt x="1102" y="159"/>
                    <a:pt x="1108" y="158"/>
                  </a:cubicBezTo>
                  <a:close/>
                  <a:moveTo>
                    <a:pt x="653" y="153"/>
                  </a:moveTo>
                  <a:cubicBezTo>
                    <a:pt x="647" y="152"/>
                    <a:pt x="642" y="146"/>
                    <a:pt x="636" y="145"/>
                  </a:cubicBezTo>
                  <a:cubicBezTo>
                    <a:pt x="632" y="149"/>
                    <a:pt x="628" y="153"/>
                    <a:pt x="627" y="159"/>
                  </a:cubicBezTo>
                  <a:cubicBezTo>
                    <a:pt x="637" y="161"/>
                    <a:pt x="648" y="159"/>
                    <a:pt x="658" y="158"/>
                  </a:cubicBezTo>
                  <a:cubicBezTo>
                    <a:pt x="658" y="155"/>
                    <a:pt x="654" y="155"/>
                    <a:pt x="653" y="153"/>
                  </a:cubicBezTo>
                  <a:close/>
                  <a:moveTo>
                    <a:pt x="1581" y="158"/>
                  </a:moveTo>
                  <a:cubicBezTo>
                    <a:pt x="1576" y="153"/>
                    <a:pt x="1570" y="149"/>
                    <a:pt x="1564" y="145"/>
                  </a:cubicBezTo>
                  <a:cubicBezTo>
                    <a:pt x="1561" y="150"/>
                    <a:pt x="1556" y="154"/>
                    <a:pt x="1554" y="158"/>
                  </a:cubicBezTo>
                  <a:cubicBezTo>
                    <a:pt x="1561" y="160"/>
                    <a:pt x="1571" y="158"/>
                    <a:pt x="1579" y="159"/>
                  </a:cubicBezTo>
                  <a:cubicBezTo>
                    <a:pt x="1581" y="158"/>
                    <a:pt x="1581" y="158"/>
                    <a:pt x="1581" y="158"/>
                  </a:cubicBezTo>
                  <a:close/>
                  <a:moveTo>
                    <a:pt x="913" y="148"/>
                  </a:moveTo>
                  <a:cubicBezTo>
                    <a:pt x="904" y="146"/>
                    <a:pt x="904" y="146"/>
                    <a:pt x="904" y="146"/>
                  </a:cubicBezTo>
                  <a:cubicBezTo>
                    <a:pt x="896" y="155"/>
                    <a:pt x="896" y="155"/>
                    <a:pt x="896" y="155"/>
                  </a:cubicBezTo>
                  <a:cubicBezTo>
                    <a:pt x="896" y="156"/>
                    <a:pt x="894" y="158"/>
                    <a:pt x="896" y="159"/>
                  </a:cubicBezTo>
                  <a:cubicBezTo>
                    <a:pt x="902" y="157"/>
                    <a:pt x="910" y="154"/>
                    <a:pt x="913" y="148"/>
                  </a:cubicBezTo>
                  <a:close/>
                  <a:moveTo>
                    <a:pt x="178" y="158"/>
                  </a:moveTo>
                  <a:cubicBezTo>
                    <a:pt x="174" y="153"/>
                    <a:pt x="168" y="151"/>
                    <a:pt x="162" y="148"/>
                  </a:cubicBezTo>
                  <a:cubicBezTo>
                    <a:pt x="160" y="152"/>
                    <a:pt x="156" y="154"/>
                    <a:pt x="155" y="158"/>
                  </a:cubicBezTo>
                  <a:cubicBezTo>
                    <a:pt x="163" y="160"/>
                    <a:pt x="171" y="160"/>
                    <a:pt x="178" y="158"/>
                  </a:cubicBezTo>
                  <a:close/>
                  <a:moveTo>
                    <a:pt x="1081" y="158"/>
                  </a:moveTo>
                  <a:cubicBezTo>
                    <a:pt x="1080" y="156"/>
                    <a:pt x="1079" y="154"/>
                    <a:pt x="1077" y="153"/>
                  </a:cubicBezTo>
                  <a:cubicBezTo>
                    <a:pt x="1073" y="150"/>
                    <a:pt x="1070" y="154"/>
                    <a:pt x="1068" y="158"/>
                  </a:cubicBezTo>
                  <a:cubicBezTo>
                    <a:pt x="1072" y="159"/>
                    <a:pt x="1077" y="160"/>
                    <a:pt x="1081" y="158"/>
                  </a:cubicBezTo>
                  <a:close/>
                  <a:moveTo>
                    <a:pt x="67" y="180"/>
                  </a:moveTo>
                  <a:cubicBezTo>
                    <a:pt x="69" y="180"/>
                    <a:pt x="67" y="185"/>
                    <a:pt x="70" y="182"/>
                  </a:cubicBezTo>
                  <a:cubicBezTo>
                    <a:pt x="70" y="181"/>
                    <a:pt x="70" y="181"/>
                    <a:pt x="70" y="181"/>
                  </a:cubicBezTo>
                  <a:cubicBezTo>
                    <a:pt x="85" y="180"/>
                    <a:pt x="101" y="180"/>
                    <a:pt x="117" y="180"/>
                  </a:cubicBezTo>
                  <a:cubicBezTo>
                    <a:pt x="141" y="181"/>
                    <a:pt x="165" y="180"/>
                    <a:pt x="191" y="181"/>
                  </a:cubicBezTo>
                  <a:cubicBezTo>
                    <a:pt x="326" y="179"/>
                    <a:pt x="462" y="183"/>
                    <a:pt x="597" y="181"/>
                  </a:cubicBezTo>
                  <a:cubicBezTo>
                    <a:pt x="755" y="181"/>
                    <a:pt x="755" y="181"/>
                    <a:pt x="755" y="181"/>
                  </a:cubicBezTo>
                  <a:cubicBezTo>
                    <a:pt x="820" y="181"/>
                    <a:pt x="885" y="181"/>
                    <a:pt x="949" y="181"/>
                  </a:cubicBezTo>
                  <a:cubicBezTo>
                    <a:pt x="1023" y="180"/>
                    <a:pt x="1098" y="181"/>
                    <a:pt x="1174" y="181"/>
                  </a:cubicBezTo>
                  <a:cubicBezTo>
                    <a:pt x="1226" y="181"/>
                    <a:pt x="1275" y="182"/>
                    <a:pt x="1327" y="181"/>
                  </a:cubicBezTo>
                  <a:cubicBezTo>
                    <a:pt x="1365" y="183"/>
                    <a:pt x="1400" y="179"/>
                    <a:pt x="1438" y="183"/>
                  </a:cubicBezTo>
                  <a:cubicBezTo>
                    <a:pt x="1447" y="180"/>
                    <a:pt x="1455" y="182"/>
                    <a:pt x="1464" y="182"/>
                  </a:cubicBezTo>
                  <a:cubicBezTo>
                    <a:pt x="1481" y="182"/>
                    <a:pt x="1497" y="182"/>
                    <a:pt x="1514" y="183"/>
                  </a:cubicBezTo>
                  <a:cubicBezTo>
                    <a:pt x="1517" y="182"/>
                    <a:pt x="1517" y="182"/>
                    <a:pt x="1517" y="182"/>
                  </a:cubicBezTo>
                  <a:cubicBezTo>
                    <a:pt x="1567" y="183"/>
                    <a:pt x="1621" y="181"/>
                    <a:pt x="1670" y="181"/>
                  </a:cubicBezTo>
                  <a:cubicBezTo>
                    <a:pt x="1682" y="180"/>
                    <a:pt x="1693" y="183"/>
                    <a:pt x="1705" y="181"/>
                  </a:cubicBezTo>
                  <a:cubicBezTo>
                    <a:pt x="1755" y="182"/>
                    <a:pt x="1801" y="181"/>
                    <a:pt x="1853" y="182"/>
                  </a:cubicBezTo>
                  <a:cubicBezTo>
                    <a:pt x="1875" y="181"/>
                    <a:pt x="1899" y="182"/>
                    <a:pt x="1923" y="181"/>
                  </a:cubicBezTo>
                  <a:cubicBezTo>
                    <a:pt x="1944" y="181"/>
                    <a:pt x="1963" y="182"/>
                    <a:pt x="1985" y="182"/>
                  </a:cubicBezTo>
                  <a:cubicBezTo>
                    <a:pt x="1986" y="183"/>
                    <a:pt x="1986" y="185"/>
                    <a:pt x="1986" y="186"/>
                  </a:cubicBezTo>
                  <a:cubicBezTo>
                    <a:pt x="1983" y="188"/>
                    <a:pt x="1983" y="188"/>
                    <a:pt x="1983" y="188"/>
                  </a:cubicBezTo>
                  <a:cubicBezTo>
                    <a:pt x="1898" y="188"/>
                    <a:pt x="1809" y="188"/>
                    <a:pt x="1722" y="187"/>
                  </a:cubicBezTo>
                  <a:cubicBezTo>
                    <a:pt x="1718" y="186"/>
                    <a:pt x="1713" y="186"/>
                    <a:pt x="1709" y="187"/>
                  </a:cubicBezTo>
                  <a:cubicBezTo>
                    <a:pt x="1686" y="188"/>
                    <a:pt x="1660" y="187"/>
                    <a:pt x="1636" y="187"/>
                  </a:cubicBezTo>
                  <a:cubicBezTo>
                    <a:pt x="1618" y="187"/>
                    <a:pt x="1600" y="187"/>
                    <a:pt x="1582" y="186"/>
                  </a:cubicBezTo>
                  <a:cubicBezTo>
                    <a:pt x="1567" y="189"/>
                    <a:pt x="1550" y="186"/>
                    <a:pt x="1533" y="187"/>
                  </a:cubicBezTo>
                  <a:cubicBezTo>
                    <a:pt x="1525" y="187"/>
                    <a:pt x="1516" y="188"/>
                    <a:pt x="1508" y="187"/>
                  </a:cubicBezTo>
                  <a:cubicBezTo>
                    <a:pt x="1505" y="187"/>
                    <a:pt x="1505" y="187"/>
                    <a:pt x="1505" y="187"/>
                  </a:cubicBezTo>
                  <a:cubicBezTo>
                    <a:pt x="1484" y="187"/>
                    <a:pt x="1484" y="187"/>
                    <a:pt x="1484" y="187"/>
                  </a:cubicBezTo>
                  <a:cubicBezTo>
                    <a:pt x="1479" y="187"/>
                    <a:pt x="1472" y="188"/>
                    <a:pt x="1467" y="187"/>
                  </a:cubicBezTo>
                  <a:cubicBezTo>
                    <a:pt x="1411" y="189"/>
                    <a:pt x="1357" y="186"/>
                    <a:pt x="1300" y="188"/>
                  </a:cubicBezTo>
                  <a:cubicBezTo>
                    <a:pt x="1226" y="188"/>
                    <a:pt x="1155" y="186"/>
                    <a:pt x="1083" y="187"/>
                  </a:cubicBezTo>
                  <a:cubicBezTo>
                    <a:pt x="1046" y="186"/>
                    <a:pt x="1010" y="188"/>
                    <a:pt x="972" y="187"/>
                  </a:cubicBezTo>
                  <a:cubicBezTo>
                    <a:pt x="930" y="186"/>
                    <a:pt x="891" y="187"/>
                    <a:pt x="850" y="187"/>
                  </a:cubicBezTo>
                  <a:cubicBezTo>
                    <a:pt x="819" y="187"/>
                    <a:pt x="787" y="186"/>
                    <a:pt x="755" y="187"/>
                  </a:cubicBezTo>
                  <a:cubicBezTo>
                    <a:pt x="706" y="186"/>
                    <a:pt x="654" y="187"/>
                    <a:pt x="604" y="187"/>
                  </a:cubicBezTo>
                  <a:cubicBezTo>
                    <a:pt x="577" y="186"/>
                    <a:pt x="547" y="188"/>
                    <a:pt x="520" y="186"/>
                  </a:cubicBezTo>
                  <a:cubicBezTo>
                    <a:pt x="489" y="187"/>
                    <a:pt x="458" y="186"/>
                    <a:pt x="425" y="187"/>
                  </a:cubicBezTo>
                  <a:cubicBezTo>
                    <a:pt x="326" y="185"/>
                    <a:pt x="231" y="186"/>
                    <a:pt x="131" y="186"/>
                  </a:cubicBezTo>
                  <a:cubicBezTo>
                    <a:pt x="88" y="186"/>
                    <a:pt x="46" y="186"/>
                    <a:pt x="3" y="185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5" y="179"/>
                    <a:pt x="45" y="181"/>
                    <a:pt x="67" y="1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7" name="矩形: 圆顶角 6"/>
            <p:cNvSpPr/>
            <p:nvPr/>
          </p:nvSpPr>
          <p:spPr>
            <a:xfrm>
              <a:off x="3525162" y="1999788"/>
              <a:ext cx="244445" cy="1994499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C4A07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5903939" y="1393822"/>
            <a:ext cx="342733" cy="3562121"/>
            <a:chOff x="3881219" y="1327306"/>
            <a:chExt cx="257050" cy="2671591"/>
          </a:xfrm>
          <a:solidFill>
            <a:srgbClr val="C29354"/>
          </a:solidFill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 rot="16200000">
              <a:off x="2673948" y="2534577"/>
              <a:ext cx="2671591" cy="257050"/>
            </a:xfrm>
            <a:custGeom>
              <a:avLst/>
              <a:gdLst>
                <a:gd name="T0" fmla="*/ 1935 w 1993"/>
                <a:gd name="T1" fmla="*/ 45 h 189"/>
                <a:gd name="T2" fmla="*/ 1949 w 1993"/>
                <a:gd name="T3" fmla="*/ 132 h 189"/>
                <a:gd name="T4" fmla="*/ 1890 w 1993"/>
                <a:gd name="T5" fmla="*/ 154 h 189"/>
                <a:gd name="T6" fmla="*/ 146 w 1993"/>
                <a:gd name="T7" fmla="*/ 159 h 189"/>
                <a:gd name="T8" fmla="*/ 4 w 1993"/>
                <a:gd name="T9" fmla="*/ 12 h 189"/>
                <a:gd name="T10" fmla="*/ 181 w 1993"/>
                <a:gd name="T11" fmla="*/ 42 h 189"/>
                <a:gd name="T12" fmla="*/ 282 w 1993"/>
                <a:gd name="T13" fmla="*/ 77 h 189"/>
                <a:gd name="T14" fmla="*/ 143 w 1993"/>
                <a:gd name="T15" fmla="*/ 8 h 189"/>
                <a:gd name="T16" fmla="*/ 81 w 1993"/>
                <a:gd name="T17" fmla="*/ 65 h 189"/>
                <a:gd name="T18" fmla="*/ 449 w 1993"/>
                <a:gd name="T19" fmla="*/ 78 h 189"/>
                <a:gd name="T20" fmla="*/ 471 w 1993"/>
                <a:gd name="T21" fmla="*/ 9 h 189"/>
                <a:gd name="T22" fmla="*/ 732 w 1993"/>
                <a:gd name="T23" fmla="*/ 109 h 189"/>
                <a:gd name="T24" fmla="*/ 802 w 1993"/>
                <a:gd name="T25" fmla="*/ 9 h 189"/>
                <a:gd name="T26" fmla="*/ 669 w 1993"/>
                <a:gd name="T27" fmla="*/ 11 h 189"/>
                <a:gd name="T28" fmla="*/ 975 w 1993"/>
                <a:gd name="T29" fmla="*/ 86 h 189"/>
                <a:gd name="T30" fmla="*/ 869 w 1993"/>
                <a:gd name="T31" fmla="*/ 15 h 189"/>
                <a:gd name="T32" fmla="*/ 1088 w 1993"/>
                <a:gd name="T33" fmla="*/ 18 h 189"/>
                <a:gd name="T34" fmla="*/ 1143 w 1993"/>
                <a:gd name="T35" fmla="*/ 47 h 189"/>
                <a:gd name="T36" fmla="*/ 1272 w 1993"/>
                <a:gd name="T37" fmla="*/ 60 h 189"/>
                <a:gd name="T38" fmla="*/ 1076 w 1993"/>
                <a:gd name="T39" fmla="*/ 23 h 189"/>
                <a:gd name="T40" fmla="*/ 1321 w 1993"/>
                <a:gd name="T41" fmla="*/ 12 h 189"/>
                <a:gd name="T42" fmla="*/ 1642 w 1993"/>
                <a:gd name="T43" fmla="*/ 66 h 189"/>
                <a:gd name="T44" fmla="*/ 1352 w 1993"/>
                <a:gd name="T45" fmla="*/ 11 h 189"/>
                <a:gd name="T46" fmla="*/ 1517 w 1993"/>
                <a:gd name="T47" fmla="*/ 112 h 189"/>
                <a:gd name="T48" fmla="*/ 1498 w 1993"/>
                <a:gd name="T49" fmla="*/ 11 h 189"/>
                <a:gd name="T50" fmla="*/ 1910 w 1993"/>
                <a:gd name="T51" fmla="*/ 94 h 189"/>
                <a:gd name="T52" fmla="*/ 1864 w 1993"/>
                <a:gd name="T53" fmla="*/ 42 h 189"/>
                <a:gd name="T54" fmla="*/ 1165 w 1993"/>
                <a:gd name="T55" fmla="*/ 38 h 189"/>
                <a:gd name="T56" fmla="*/ 978 w 1993"/>
                <a:gd name="T57" fmla="*/ 51 h 189"/>
                <a:gd name="T58" fmla="*/ 998 w 1993"/>
                <a:gd name="T59" fmla="*/ 100 h 189"/>
                <a:gd name="T60" fmla="*/ 520 w 1993"/>
                <a:gd name="T61" fmla="*/ 160 h 189"/>
                <a:gd name="T62" fmla="*/ 757 w 1993"/>
                <a:gd name="T63" fmla="*/ 38 h 189"/>
                <a:gd name="T64" fmla="*/ 211 w 1993"/>
                <a:gd name="T65" fmla="*/ 44 h 189"/>
                <a:gd name="T66" fmla="*/ 1688 w 1993"/>
                <a:gd name="T67" fmla="*/ 65 h 189"/>
                <a:gd name="T68" fmla="*/ 1428 w 1993"/>
                <a:gd name="T69" fmla="*/ 132 h 189"/>
                <a:gd name="T70" fmla="*/ 1161 w 1993"/>
                <a:gd name="T71" fmla="*/ 51 h 189"/>
                <a:gd name="T72" fmla="*/ 32 w 1993"/>
                <a:gd name="T73" fmla="*/ 55 h 189"/>
                <a:gd name="T74" fmla="*/ 962 w 1993"/>
                <a:gd name="T75" fmla="*/ 80 h 189"/>
                <a:gd name="T76" fmla="*/ 360 w 1993"/>
                <a:gd name="T77" fmla="*/ 62 h 189"/>
                <a:gd name="T78" fmla="*/ 1133 w 1993"/>
                <a:gd name="T79" fmla="*/ 105 h 189"/>
                <a:gd name="T80" fmla="*/ 1712 w 1993"/>
                <a:gd name="T81" fmla="*/ 68 h 189"/>
                <a:gd name="T82" fmla="*/ 201 w 1993"/>
                <a:gd name="T83" fmla="*/ 123 h 189"/>
                <a:gd name="T84" fmla="*/ 1149 w 1993"/>
                <a:gd name="T85" fmla="*/ 120 h 189"/>
                <a:gd name="T86" fmla="*/ 1759 w 1993"/>
                <a:gd name="T87" fmla="*/ 85 h 189"/>
                <a:gd name="T88" fmla="*/ 847 w 1993"/>
                <a:gd name="T89" fmla="*/ 119 h 189"/>
                <a:gd name="T90" fmla="*/ 699 w 1993"/>
                <a:gd name="T91" fmla="*/ 86 h 189"/>
                <a:gd name="T92" fmla="*/ 1633 w 1993"/>
                <a:gd name="T93" fmla="*/ 96 h 189"/>
                <a:gd name="T94" fmla="*/ 1618 w 1993"/>
                <a:gd name="T95" fmla="*/ 132 h 189"/>
                <a:gd name="T96" fmla="*/ 1720 w 1993"/>
                <a:gd name="T97" fmla="*/ 92 h 189"/>
                <a:gd name="T98" fmla="*/ 235 w 1993"/>
                <a:gd name="T99" fmla="*/ 153 h 189"/>
                <a:gd name="T100" fmla="*/ 1231 w 1993"/>
                <a:gd name="T101" fmla="*/ 110 h 189"/>
                <a:gd name="T102" fmla="*/ 714 w 1993"/>
                <a:gd name="T103" fmla="*/ 114 h 189"/>
                <a:gd name="T104" fmla="*/ 1026 w 1993"/>
                <a:gd name="T105" fmla="*/ 107 h 189"/>
                <a:gd name="T106" fmla="*/ 368 w 1993"/>
                <a:gd name="T107" fmla="*/ 159 h 189"/>
                <a:gd name="T108" fmla="*/ 891 w 1993"/>
                <a:gd name="T109" fmla="*/ 117 h 189"/>
                <a:gd name="T110" fmla="*/ 284 w 1993"/>
                <a:gd name="T111" fmla="*/ 121 h 189"/>
                <a:gd name="T112" fmla="*/ 1109 w 1993"/>
                <a:gd name="T113" fmla="*/ 143 h 189"/>
                <a:gd name="T114" fmla="*/ 1419 w 1993"/>
                <a:gd name="T115" fmla="*/ 132 h 189"/>
                <a:gd name="T116" fmla="*/ 436 w 1993"/>
                <a:gd name="T117" fmla="*/ 144 h 189"/>
                <a:gd name="T118" fmla="*/ 1581 w 1993"/>
                <a:gd name="T119" fmla="*/ 158 h 189"/>
                <a:gd name="T120" fmla="*/ 597 w 1993"/>
                <a:gd name="T121" fmla="*/ 181 h 189"/>
                <a:gd name="T122" fmla="*/ 1484 w 1993"/>
                <a:gd name="T123" fmla="*/ 18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3" h="189">
                  <a:moveTo>
                    <a:pt x="295" y="2"/>
                  </a:moveTo>
                  <a:cubicBezTo>
                    <a:pt x="311" y="2"/>
                    <a:pt x="311" y="2"/>
                    <a:pt x="311" y="2"/>
                  </a:cubicBezTo>
                  <a:cubicBezTo>
                    <a:pt x="428" y="3"/>
                    <a:pt x="428" y="3"/>
                    <a:pt x="428" y="3"/>
                  </a:cubicBezTo>
                  <a:cubicBezTo>
                    <a:pt x="431" y="1"/>
                    <a:pt x="436" y="4"/>
                    <a:pt x="440" y="3"/>
                  </a:cubicBezTo>
                  <a:cubicBezTo>
                    <a:pt x="476" y="2"/>
                    <a:pt x="476" y="2"/>
                    <a:pt x="476" y="2"/>
                  </a:cubicBezTo>
                  <a:cubicBezTo>
                    <a:pt x="492" y="3"/>
                    <a:pt x="509" y="2"/>
                    <a:pt x="526" y="3"/>
                  </a:cubicBezTo>
                  <a:cubicBezTo>
                    <a:pt x="552" y="4"/>
                    <a:pt x="576" y="3"/>
                    <a:pt x="602" y="4"/>
                  </a:cubicBezTo>
                  <a:cubicBezTo>
                    <a:pt x="674" y="2"/>
                    <a:pt x="747" y="4"/>
                    <a:pt x="819" y="4"/>
                  </a:cubicBezTo>
                  <a:cubicBezTo>
                    <a:pt x="856" y="4"/>
                    <a:pt x="856" y="4"/>
                    <a:pt x="856" y="4"/>
                  </a:cubicBezTo>
                  <a:cubicBezTo>
                    <a:pt x="1029" y="4"/>
                    <a:pt x="1029" y="4"/>
                    <a:pt x="1029" y="4"/>
                  </a:cubicBezTo>
                  <a:cubicBezTo>
                    <a:pt x="1036" y="4"/>
                    <a:pt x="1036" y="4"/>
                    <a:pt x="1036" y="4"/>
                  </a:cubicBezTo>
                  <a:cubicBezTo>
                    <a:pt x="1056" y="5"/>
                    <a:pt x="1076" y="5"/>
                    <a:pt x="1094" y="5"/>
                  </a:cubicBezTo>
                  <a:cubicBezTo>
                    <a:pt x="1159" y="5"/>
                    <a:pt x="1222" y="4"/>
                    <a:pt x="1289" y="5"/>
                  </a:cubicBezTo>
                  <a:cubicBezTo>
                    <a:pt x="1430" y="6"/>
                    <a:pt x="1566" y="5"/>
                    <a:pt x="1710" y="6"/>
                  </a:cubicBezTo>
                  <a:cubicBezTo>
                    <a:pt x="1717" y="8"/>
                    <a:pt x="1726" y="4"/>
                    <a:pt x="1733" y="7"/>
                  </a:cubicBezTo>
                  <a:cubicBezTo>
                    <a:pt x="1759" y="5"/>
                    <a:pt x="1783" y="8"/>
                    <a:pt x="1808" y="6"/>
                  </a:cubicBezTo>
                  <a:cubicBezTo>
                    <a:pt x="1837" y="6"/>
                    <a:pt x="1869" y="6"/>
                    <a:pt x="1900" y="7"/>
                  </a:cubicBezTo>
                  <a:cubicBezTo>
                    <a:pt x="1928" y="6"/>
                    <a:pt x="1961" y="8"/>
                    <a:pt x="1989" y="7"/>
                  </a:cubicBezTo>
                  <a:cubicBezTo>
                    <a:pt x="1990" y="7"/>
                    <a:pt x="1991" y="8"/>
                    <a:pt x="1992" y="9"/>
                  </a:cubicBezTo>
                  <a:cubicBezTo>
                    <a:pt x="1992" y="11"/>
                    <a:pt x="1990" y="12"/>
                    <a:pt x="1989" y="12"/>
                  </a:cubicBezTo>
                  <a:cubicBezTo>
                    <a:pt x="1975" y="13"/>
                    <a:pt x="1975" y="13"/>
                    <a:pt x="1975" y="13"/>
                  </a:cubicBezTo>
                  <a:cubicBezTo>
                    <a:pt x="1975" y="21"/>
                    <a:pt x="1966" y="21"/>
                    <a:pt x="1962" y="26"/>
                  </a:cubicBezTo>
                  <a:cubicBezTo>
                    <a:pt x="1955" y="34"/>
                    <a:pt x="1944" y="40"/>
                    <a:pt x="1935" y="45"/>
                  </a:cubicBezTo>
                  <a:cubicBezTo>
                    <a:pt x="1936" y="50"/>
                    <a:pt x="1941" y="53"/>
                    <a:pt x="1945" y="57"/>
                  </a:cubicBezTo>
                  <a:cubicBezTo>
                    <a:pt x="1948" y="54"/>
                    <a:pt x="1951" y="52"/>
                    <a:pt x="1955" y="52"/>
                  </a:cubicBezTo>
                  <a:cubicBezTo>
                    <a:pt x="1963" y="46"/>
                    <a:pt x="1972" y="41"/>
                    <a:pt x="1979" y="34"/>
                  </a:cubicBezTo>
                  <a:cubicBezTo>
                    <a:pt x="1983" y="30"/>
                    <a:pt x="1985" y="22"/>
                    <a:pt x="1991" y="22"/>
                  </a:cubicBezTo>
                  <a:cubicBezTo>
                    <a:pt x="1991" y="29"/>
                    <a:pt x="1985" y="34"/>
                    <a:pt x="1980" y="38"/>
                  </a:cubicBezTo>
                  <a:cubicBezTo>
                    <a:pt x="1970" y="47"/>
                    <a:pt x="1960" y="56"/>
                    <a:pt x="1948" y="60"/>
                  </a:cubicBezTo>
                  <a:cubicBezTo>
                    <a:pt x="1947" y="61"/>
                    <a:pt x="1947" y="61"/>
                    <a:pt x="1947" y="61"/>
                  </a:cubicBezTo>
                  <a:cubicBezTo>
                    <a:pt x="1950" y="64"/>
                    <a:pt x="1947" y="74"/>
                    <a:pt x="1954" y="72"/>
                  </a:cubicBezTo>
                  <a:cubicBezTo>
                    <a:pt x="1968" y="66"/>
                    <a:pt x="1978" y="56"/>
                    <a:pt x="1989" y="45"/>
                  </a:cubicBezTo>
                  <a:cubicBezTo>
                    <a:pt x="1991" y="45"/>
                    <a:pt x="1993" y="45"/>
                    <a:pt x="1993" y="47"/>
                  </a:cubicBezTo>
                  <a:cubicBezTo>
                    <a:pt x="1983" y="58"/>
                    <a:pt x="1971" y="70"/>
                    <a:pt x="1956" y="75"/>
                  </a:cubicBezTo>
                  <a:cubicBezTo>
                    <a:pt x="1955" y="78"/>
                    <a:pt x="1951" y="76"/>
                    <a:pt x="1950" y="79"/>
                  </a:cubicBezTo>
                  <a:cubicBezTo>
                    <a:pt x="1951" y="81"/>
                    <a:pt x="1950" y="85"/>
                    <a:pt x="1953" y="86"/>
                  </a:cubicBezTo>
                  <a:cubicBezTo>
                    <a:pt x="1966" y="83"/>
                    <a:pt x="1977" y="75"/>
                    <a:pt x="1988" y="68"/>
                  </a:cubicBezTo>
                  <a:cubicBezTo>
                    <a:pt x="1989" y="68"/>
                    <a:pt x="1991" y="69"/>
                    <a:pt x="1991" y="70"/>
                  </a:cubicBezTo>
                  <a:cubicBezTo>
                    <a:pt x="1980" y="81"/>
                    <a:pt x="1965" y="86"/>
                    <a:pt x="1951" y="91"/>
                  </a:cubicBezTo>
                  <a:cubicBezTo>
                    <a:pt x="1950" y="95"/>
                    <a:pt x="1949" y="100"/>
                    <a:pt x="1948" y="105"/>
                  </a:cubicBezTo>
                  <a:cubicBezTo>
                    <a:pt x="1952" y="108"/>
                    <a:pt x="1954" y="103"/>
                    <a:pt x="1957" y="103"/>
                  </a:cubicBezTo>
                  <a:cubicBezTo>
                    <a:pt x="1967" y="101"/>
                    <a:pt x="1976" y="95"/>
                    <a:pt x="1985" y="89"/>
                  </a:cubicBezTo>
                  <a:cubicBezTo>
                    <a:pt x="1987" y="89"/>
                    <a:pt x="1988" y="91"/>
                    <a:pt x="1988" y="93"/>
                  </a:cubicBezTo>
                  <a:cubicBezTo>
                    <a:pt x="1977" y="99"/>
                    <a:pt x="1966" y="107"/>
                    <a:pt x="1954" y="109"/>
                  </a:cubicBezTo>
                  <a:cubicBezTo>
                    <a:pt x="1947" y="109"/>
                    <a:pt x="1944" y="115"/>
                    <a:pt x="1944" y="121"/>
                  </a:cubicBezTo>
                  <a:cubicBezTo>
                    <a:pt x="1944" y="125"/>
                    <a:pt x="1945" y="130"/>
                    <a:pt x="1949" y="132"/>
                  </a:cubicBezTo>
                  <a:cubicBezTo>
                    <a:pt x="1961" y="135"/>
                    <a:pt x="1971" y="134"/>
                    <a:pt x="1982" y="130"/>
                  </a:cubicBezTo>
                  <a:cubicBezTo>
                    <a:pt x="1984" y="131"/>
                    <a:pt x="1985" y="130"/>
                    <a:pt x="1986" y="132"/>
                  </a:cubicBezTo>
                  <a:cubicBezTo>
                    <a:pt x="1985" y="138"/>
                    <a:pt x="1978" y="136"/>
                    <a:pt x="1975" y="139"/>
                  </a:cubicBezTo>
                  <a:cubicBezTo>
                    <a:pt x="1964" y="140"/>
                    <a:pt x="1952" y="143"/>
                    <a:pt x="1943" y="136"/>
                  </a:cubicBezTo>
                  <a:cubicBezTo>
                    <a:pt x="1931" y="124"/>
                    <a:pt x="1943" y="109"/>
                    <a:pt x="1945" y="95"/>
                  </a:cubicBezTo>
                  <a:cubicBezTo>
                    <a:pt x="1944" y="82"/>
                    <a:pt x="1947" y="66"/>
                    <a:pt x="1935" y="57"/>
                  </a:cubicBezTo>
                  <a:cubicBezTo>
                    <a:pt x="1926" y="47"/>
                    <a:pt x="1914" y="44"/>
                    <a:pt x="1902" y="40"/>
                  </a:cubicBezTo>
                  <a:cubicBezTo>
                    <a:pt x="1895" y="40"/>
                    <a:pt x="1886" y="39"/>
                    <a:pt x="1880" y="43"/>
                  </a:cubicBezTo>
                  <a:cubicBezTo>
                    <a:pt x="1870" y="44"/>
                    <a:pt x="1863" y="53"/>
                    <a:pt x="1858" y="61"/>
                  </a:cubicBezTo>
                  <a:cubicBezTo>
                    <a:pt x="1857" y="68"/>
                    <a:pt x="1855" y="77"/>
                    <a:pt x="1860" y="83"/>
                  </a:cubicBezTo>
                  <a:cubicBezTo>
                    <a:pt x="1863" y="87"/>
                    <a:pt x="1869" y="88"/>
                    <a:pt x="1874" y="88"/>
                  </a:cubicBezTo>
                  <a:cubicBezTo>
                    <a:pt x="1885" y="87"/>
                    <a:pt x="1891" y="76"/>
                    <a:pt x="1896" y="67"/>
                  </a:cubicBezTo>
                  <a:cubicBezTo>
                    <a:pt x="1903" y="66"/>
                    <a:pt x="1911" y="67"/>
                    <a:pt x="1916" y="73"/>
                  </a:cubicBezTo>
                  <a:cubicBezTo>
                    <a:pt x="1921" y="77"/>
                    <a:pt x="1922" y="83"/>
                    <a:pt x="1922" y="89"/>
                  </a:cubicBezTo>
                  <a:cubicBezTo>
                    <a:pt x="1924" y="92"/>
                    <a:pt x="1924" y="92"/>
                    <a:pt x="1924" y="92"/>
                  </a:cubicBezTo>
                  <a:cubicBezTo>
                    <a:pt x="1917" y="95"/>
                    <a:pt x="1916" y="105"/>
                    <a:pt x="1908" y="106"/>
                  </a:cubicBezTo>
                  <a:cubicBezTo>
                    <a:pt x="1900" y="108"/>
                    <a:pt x="1892" y="113"/>
                    <a:pt x="1884" y="108"/>
                  </a:cubicBezTo>
                  <a:cubicBezTo>
                    <a:pt x="1871" y="105"/>
                    <a:pt x="1853" y="100"/>
                    <a:pt x="1842" y="111"/>
                  </a:cubicBezTo>
                  <a:cubicBezTo>
                    <a:pt x="1838" y="116"/>
                    <a:pt x="1837" y="123"/>
                    <a:pt x="1837" y="129"/>
                  </a:cubicBezTo>
                  <a:cubicBezTo>
                    <a:pt x="1840" y="135"/>
                    <a:pt x="1840" y="140"/>
                    <a:pt x="1844" y="144"/>
                  </a:cubicBezTo>
                  <a:cubicBezTo>
                    <a:pt x="1850" y="144"/>
                    <a:pt x="1850" y="136"/>
                    <a:pt x="1855" y="133"/>
                  </a:cubicBezTo>
                  <a:cubicBezTo>
                    <a:pt x="1861" y="128"/>
                    <a:pt x="1871" y="126"/>
                    <a:pt x="1879" y="131"/>
                  </a:cubicBezTo>
                  <a:cubicBezTo>
                    <a:pt x="1886" y="136"/>
                    <a:pt x="1892" y="144"/>
                    <a:pt x="1890" y="154"/>
                  </a:cubicBezTo>
                  <a:cubicBezTo>
                    <a:pt x="1890" y="155"/>
                    <a:pt x="1888" y="157"/>
                    <a:pt x="1889" y="158"/>
                  </a:cubicBezTo>
                  <a:cubicBezTo>
                    <a:pt x="1984" y="160"/>
                    <a:pt x="1984" y="160"/>
                    <a:pt x="1984" y="160"/>
                  </a:cubicBezTo>
                  <a:cubicBezTo>
                    <a:pt x="1985" y="160"/>
                    <a:pt x="1986" y="161"/>
                    <a:pt x="1986" y="161"/>
                  </a:cubicBezTo>
                  <a:cubicBezTo>
                    <a:pt x="1984" y="163"/>
                    <a:pt x="1984" y="163"/>
                    <a:pt x="1984" y="163"/>
                  </a:cubicBezTo>
                  <a:cubicBezTo>
                    <a:pt x="1831" y="164"/>
                    <a:pt x="1831" y="164"/>
                    <a:pt x="1831" y="164"/>
                  </a:cubicBezTo>
                  <a:cubicBezTo>
                    <a:pt x="1813" y="165"/>
                    <a:pt x="1794" y="162"/>
                    <a:pt x="1775" y="164"/>
                  </a:cubicBezTo>
                  <a:cubicBezTo>
                    <a:pt x="1481" y="164"/>
                    <a:pt x="1481" y="164"/>
                    <a:pt x="1481" y="164"/>
                  </a:cubicBezTo>
                  <a:cubicBezTo>
                    <a:pt x="1463" y="164"/>
                    <a:pt x="1463" y="164"/>
                    <a:pt x="1463" y="164"/>
                  </a:cubicBezTo>
                  <a:cubicBezTo>
                    <a:pt x="1330" y="164"/>
                    <a:pt x="1330" y="164"/>
                    <a:pt x="1330" y="164"/>
                  </a:cubicBezTo>
                  <a:cubicBezTo>
                    <a:pt x="1304" y="163"/>
                    <a:pt x="1282" y="165"/>
                    <a:pt x="1255" y="164"/>
                  </a:cubicBezTo>
                  <a:cubicBezTo>
                    <a:pt x="1206" y="163"/>
                    <a:pt x="1206" y="163"/>
                    <a:pt x="1206" y="163"/>
                  </a:cubicBezTo>
                  <a:cubicBezTo>
                    <a:pt x="907" y="164"/>
                    <a:pt x="907" y="164"/>
                    <a:pt x="907" y="164"/>
                  </a:cubicBezTo>
                  <a:cubicBezTo>
                    <a:pt x="862" y="164"/>
                    <a:pt x="818" y="164"/>
                    <a:pt x="772" y="164"/>
                  </a:cubicBezTo>
                  <a:cubicBezTo>
                    <a:pt x="669" y="164"/>
                    <a:pt x="669" y="164"/>
                    <a:pt x="669" y="164"/>
                  </a:cubicBezTo>
                  <a:cubicBezTo>
                    <a:pt x="545" y="164"/>
                    <a:pt x="545" y="164"/>
                    <a:pt x="545" y="164"/>
                  </a:cubicBezTo>
                  <a:cubicBezTo>
                    <a:pt x="480" y="164"/>
                    <a:pt x="414" y="164"/>
                    <a:pt x="349" y="164"/>
                  </a:cubicBezTo>
                  <a:cubicBezTo>
                    <a:pt x="342" y="164"/>
                    <a:pt x="333" y="164"/>
                    <a:pt x="325" y="164"/>
                  </a:cubicBezTo>
                  <a:cubicBezTo>
                    <a:pt x="206" y="164"/>
                    <a:pt x="206" y="164"/>
                    <a:pt x="206" y="164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13" y="164"/>
                    <a:pt x="57" y="164"/>
                    <a:pt x="3" y="164"/>
                  </a:cubicBezTo>
                  <a:cubicBezTo>
                    <a:pt x="3" y="162"/>
                    <a:pt x="3" y="160"/>
                    <a:pt x="5" y="160"/>
                  </a:cubicBezTo>
                  <a:cubicBezTo>
                    <a:pt x="39" y="160"/>
                    <a:pt x="73" y="160"/>
                    <a:pt x="107" y="159"/>
                  </a:cubicBezTo>
                  <a:cubicBezTo>
                    <a:pt x="120" y="160"/>
                    <a:pt x="133" y="160"/>
                    <a:pt x="146" y="159"/>
                  </a:cubicBezTo>
                  <a:cubicBezTo>
                    <a:pt x="146" y="155"/>
                    <a:pt x="151" y="154"/>
                    <a:pt x="152" y="151"/>
                  </a:cubicBezTo>
                  <a:cubicBezTo>
                    <a:pt x="163" y="137"/>
                    <a:pt x="164" y="117"/>
                    <a:pt x="158" y="101"/>
                  </a:cubicBezTo>
                  <a:cubicBezTo>
                    <a:pt x="151" y="88"/>
                    <a:pt x="139" y="74"/>
                    <a:pt x="123" y="74"/>
                  </a:cubicBezTo>
                  <a:cubicBezTo>
                    <a:pt x="116" y="72"/>
                    <a:pt x="111" y="75"/>
                    <a:pt x="105" y="79"/>
                  </a:cubicBezTo>
                  <a:cubicBezTo>
                    <a:pt x="100" y="84"/>
                    <a:pt x="99" y="92"/>
                    <a:pt x="99" y="98"/>
                  </a:cubicBezTo>
                  <a:cubicBezTo>
                    <a:pt x="103" y="108"/>
                    <a:pt x="115" y="100"/>
                    <a:pt x="122" y="105"/>
                  </a:cubicBezTo>
                  <a:cubicBezTo>
                    <a:pt x="121" y="109"/>
                    <a:pt x="121" y="109"/>
                    <a:pt x="121" y="109"/>
                  </a:cubicBezTo>
                  <a:cubicBezTo>
                    <a:pt x="111" y="121"/>
                    <a:pt x="97" y="133"/>
                    <a:pt x="79" y="130"/>
                  </a:cubicBezTo>
                  <a:cubicBezTo>
                    <a:pt x="75" y="129"/>
                    <a:pt x="70" y="128"/>
                    <a:pt x="68" y="123"/>
                  </a:cubicBezTo>
                  <a:cubicBezTo>
                    <a:pt x="61" y="109"/>
                    <a:pt x="72" y="97"/>
                    <a:pt x="74" y="84"/>
                  </a:cubicBezTo>
                  <a:cubicBezTo>
                    <a:pt x="77" y="68"/>
                    <a:pt x="69" y="52"/>
                    <a:pt x="59" y="40"/>
                  </a:cubicBezTo>
                  <a:cubicBezTo>
                    <a:pt x="51" y="31"/>
                    <a:pt x="36" y="30"/>
                    <a:pt x="25" y="34"/>
                  </a:cubicBezTo>
                  <a:cubicBezTo>
                    <a:pt x="17" y="38"/>
                    <a:pt x="7" y="44"/>
                    <a:pt x="4" y="5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7" y="37"/>
                    <a:pt x="10" y="36"/>
                    <a:pt x="11" y="34"/>
                  </a:cubicBezTo>
                  <a:cubicBezTo>
                    <a:pt x="11" y="30"/>
                    <a:pt x="7" y="31"/>
                    <a:pt x="5" y="30"/>
                  </a:cubicBezTo>
                  <a:cubicBezTo>
                    <a:pt x="4" y="28"/>
                    <a:pt x="4" y="26"/>
                    <a:pt x="4" y="24"/>
                  </a:cubicBezTo>
                  <a:cubicBezTo>
                    <a:pt x="15" y="30"/>
                    <a:pt x="28" y="25"/>
                    <a:pt x="40" y="25"/>
                  </a:cubicBezTo>
                  <a:cubicBezTo>
                    <a:pt x="48" y="27"/>
                    <a:pt x="57" y="22"/>
                    <a:pt x="65" y="18"/>
                  </a:cubicBezTo>
                  <a:cubicBezTo>
                    <a:pt x="67" y="14"/>
                    <a:pt x="73" y="13"/>
                    <a:pt x="73" y="8"/>
                  </a:cubicBezTo>
                  <a:cubicBezTo>
                    <a:pt x="68" y="6"/>
                    <a:pt x="63" y="7"/>
                    <a:pt x="58" y="8"/>
                  </a:cubicBezTo>
                  <a:cubicBezTo>
                    <a:pt x="44" y="22"/>
                    <a:pt x="23" y="20"/>
                    <a:pt x="5" y="19"/>
                  </a:cubicBezTo>
                  <a:cubicBezTo>
                    <a:pt x="3" y="17"/>
                    <a:pt x="5" y="15"/>
                    <a:pt x="4" y="12"/>
                  </a:cubicBezTo>
                  <a:cubicBezTo>
                    <a:pt x="19" y="17"/>
                    <a:pt x="35" y="18"/>
                    <a:pt x="47" y="8"/>
                  </a:cubicBezTo>
                  <a:cubicBezTo>
                    <a:pt x="47" y="6"/>
                    <a:pt x="43" y="7"/>
                    <a:pt x="40" y="7"/>
                  </a:cubicBezTo>
                  <a:cubicBezTo>
                    <a:pt x="28" y="5"/>
                    <a:pt x="16" y="7"/>
                    <a:pt x="5" y="7"/>
                  </a:cubicBezTo>
                  <a:cubicBezTo>
                    <a:pt x="4" y="6"/>
                    <a:pt x="4" y="3"/>
                    <a:pt x="5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2" y="0"/>
                    <a:pt x="80" y="2"/>
                    <a:pt x="86" y="2"/>
                  </a:cubicBezTo>
                  <a:cubicBezTo>
                    <a:pt x="155" y="0"/>
                    <a:pt x="225" y="3"/>
                    <a:pt x="295" y="2"/>
                  </a:cubicBezTo>
                  <a:close/>
                  <a:moveTo>
                    <a:pt x="119" y="8"/>
                  </a:moveTo>
                  <a:cubicBezTo>
                    <a:pt x="115" y="7"/>
                    <a:pt x="111" y="7"/>
                    <a:pt x="106" y="8"/>
                  </a:cubicBezTo>
                  <a:cubicBezTo>
                    <a:pt x="96" y="20"/>
                    <a:pt x="82" y="33"/>
                    <a:pt x="67" y="39"/>
                  </a:cubicBezTo>
                  <a:cubicBezTo>
                    <a:pt x="69" y="42"/>
                    <a:pt x="70" y="46"/>
                    <a:pt x="74" y="47"/>
                  </a:cubicBezTo>
                  <a:cubicBezTo>
                    <a:pt x="84" y="43"/>
                    <a:pt x="92" y="35"/>
                    <a:pt x="101" y="29"/>
                  </a:cubicBezTo>
                  <a:cubicBezTo>
                    <a:pt x="109" y="23"/>
                    <a:pt x="115" y="16"/>
                    <a:pt x="119" y="8"/>
                  </a:cubicBezTo>
                  <a:close/>
                  <a:moveTo>
                    <a:pt x="334" y="8"/>
                  </a:moveTo>
                  <a:cubicBezTo>
                    <a:pt x="312" y="7"/>
                    <a:pt x="291" y="9"/>
                    <a:pt x="271" y="7"/>
                  </a:cubicBezTo>
                  <a:cubicBezTo>
                    <a:pt x="250" y="8"/>
                    <a:pt x="230" y="7"/>
                    <a:pt x="209" y="7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10" y="16"/>
                    <a:pt x="221" y="17"/>
                    <a:pt x="225" y="26"/>
                  </a:cubicBezTo>
                  <a:cubicBezTo>
                    <a:pt x="228" y="32"/>
                    <a:pt x="226" y="37"/>
                    <a:pt x="224" y="43"/>
                  </a:cubicBezTo>
                  <a:cubicBezTo>
                    <a:pt x="217" y="51"/>
                    <a:pt x="209" y="64"/>
                    <a:pt x="196" y="62"/>
                  </a:cubicBezTo>
                  <a:cubicBezTo>
                    <a:pt x="183" y="61"/>
                    <a:pt x="196" y="51"/>
                    <a:pt x="192" y="45"/>
                  </a:cubicBezTo>
                  <a:cubicBezTo>
                    <a:pt x="190" y="41"/>
                    <a:pt x="185" y="43"/>
                    <a:pt x="181" y="42"/>
                  </a:cubicBezTo>
                  <a:cubicBezTo>
                    <a:pt x="177" y="44"/>
                    <a:pt x="172" y="47"/>
                    <a:pt x="170" y="52"/>
                  </a:cubicBezTo>
                  <a:cubicBezTo>
                    <a:pt x="169" y="61"/>
                    <a:pt x="170" y="71"/>
                    <a:pt x="176" y="79"/>
                  </a:cubicBezTo>
                  <a:cubicBezTo>
                    <a:pt x="179" y="82"/>
                    <a:pt x="184" y="81"/>
                    <a:pt x="188" y="82"/>
                  </a:cubicBezTo>
                  <a:cubicBezTo>
                    <a:pt x="194" y="83"/>
                    <a:pt x="200" y="82"/>
                    <a:pt x="205" y="79"/>
                  </a:cubicBezTo>
                  <a:cubicBezTo>
                    <a:pt x="215" y="72"/>
                    <a:pt x="224" y="64"/>
                    <a:pt x="235" y="62"/>
                  </a:cubicBezTo>
                  <a:cubicBezTo>
                    <a:pt x="244" y="61"/>
                    <a:pt x="251" y="66"/>
                    <a:pt x="256" y="72"/>
                  </a:cubicBezTo>
                  <a:cubicBezTo>
                    <a:pt x="255" y="74"/>
                    <a:pt x="259" y="76"/>
                    <a:pt x="256" y="77"/>
                  </a:cubicBezTo>
                  <a:cubicBezTo>
                    <a:pt x="258" y="83"/>
                    <a:pt x="258" y="83"/>
                    <a:pt x="258" y="83"/>
                  </a:cubicBezTo>
                  <a:cubicBezTo>
                    <a:pt x="260" y="91"/>
                    <a:pt x="257" y="99"/>
                    <a:pt x="254" y="106"/>
                  </a:cubicBezTo>
                  <a:cubicBezTo>
                    <a:pt x="251" y="113"/>
                    <a:pt x="245" y="115"/>
                    <a:pt x="239" y="118"/>
                  </a:cubicBezTo>
                  <a:cubicBezTo>
                    <a:pt x="236" y="120"/>
                    <a:pt x="232" y="118"/>
                    <a:pt x="230" y="116"/>
                  </a:cubicBezTo>
                  <a:cubicBezTo>
                    <a:pt x="228" y="113"/>
                    <a:pt x="232" y="111"/>
                    <a:pt x="234" y="109"/>
                  </a:cubicBezTo>
                  <a:cubicBezTo>
                    <a:pt x="236" y="101"/>
                    <a:pt x="235" y="94"/>
                    <a:pt x="229" y="89"/>
                  </a:cubicBezTo>
                  <a:cubicBezTo>
                    <a:pt x="224" y="87"/>
                    <a:pt x="221" y="91"/>
                    <a:pt x="217" y="93"/>
                  </a:cubicBezTo>
                  <a:cubicBezTo>
                    <a:pt x="210" y="100"/>
                    <a:pt x="207" y="112"/>
                    <a:pt x="210" y="123"/>
                  </a:cubicBezTo>
                  <a:cubicBezTo>
                    <a:pt x="214" y="130"/>
                    <a:pt x="217" y="138"/>
                    <a:pt x="224" y="143"/>
                  </a:cubicBezTo>
                  <a:cubicBezTo>
                    <a:pt x="238" y="146"/>
                    <a:pt x="238" y="146"/>
                    <a:pt x="238" y="146"/>
                  </a:cubicBezTo>
                  <a:cubicBezTo>
                    <a:pt x="242" y="145"/>
                    <a:pt x="246" y="143"/>
                    <a:pt x="251" y="143"/>
                  </a:cubicBezTo>
                  <a:cubicBezTo>
                    <a:pt x="261" y="141"/>
                    <a:pt x="269" y="134"/>
                    <a:pt x="275" y="127"/>
                  </a:cubicBezTo>
                  <a:cubicBezTo>
                    <a:pt x="278" y="126"/>
                    <a:pt x="280" y="125"/>
                    <a:pt x="282" y="122"/>
                  </a:cubicBezTo>
                  <a:cubicBezTo>
                    <a:pt x="280" y="119"/>
                    <a:pt x="284" y="116"/>
                    <a:pt x="284" y="113"/>
                  </a:cubicBezTo>
                  <a:cubicBezTo>
                    <a:pt x="289" y="108"/>
                    <a:pt x="287" y="100"/>
                    <a:pt x="288" y="93"/>
                  </a:cubicBezTo>
                  <a:cubicBezTo>
                    <a:pt x="284" y="89"/>
                    <a:pt x="285" y="82"/>
                    <a:pt x="282" y="77"/>
                  </a:cubicBezTo>
                  <a:cubicBezTo>
                    <a:pt x="278" y="67"/>
                    <a:pt x="262" y="63"/>
                    <a:pt x="266" y="50"/>
                  </a:cubicBezTo>
                  <a:cubicBezTo>
                    <a:pt x="270" y="40"/>
                    <a:pt x="280" y="32"/>
                    <a:pt x="290" y="29"/>
                  </a:cubicBezTo>
                  <a:cubicBezTo>
                    <a:pt x="298" y="28"/>
                    <a:pt x="306" y="27"/>
                    <a:pt x="314" y="27"/>
                  </a:cubicBezTo>
                  <a:cubicBezTo>
                    <a:pt x="322" y="28"/>
                    <a:pt x="331" y="34"/>
                    <a:pt x="332" y="43"/>
                  </a:cubicBezTo>
                  <a:cubicBezTo>
                    <a:pt x="328" y="51"/>
                    <a:pt x="328" y="51"/>
                    <a:pt x="328" y="51"/>
                  </a:cubicBezTo>
                  <a:cubicBezTo>
                    <a:pt x="323" y="51"/>
                    <a:pt x="320" y="55"/>
                    <a:pt x="317" y="57"/>
                  </a:cubicBezTo>
                  <a:cubicBezTo>
                    <a:pt x="313" y="62"/>
                    <a:pt x="310" y="68"/>
                    <a:pt x="313" y="74"/>
                  </a:cubicBezTo>
                  <a:cubicBezTo>
                    <a:pt x="314" y="77"/>
                    <a:pt x="311" y="81"/>
                    <a:pt x="315" y="83"/>
                  </a:cubicBezTo>
                  <a:cubicBezTo>
                    <a:pt x="319" y="88"/>
                    <a:pt x="325" y="83"/>
                    <a:pt x="329" y="83"/>
                  </a:cubicBezTo>
                  <a:cubicBezTo>
                    <a:pt x="344" y="75"/>
                    <a:pt x="353" y="59"/>
                    <a:pt x="355" y="42"/>
                  </a:cubicBezTo>
                  <a:cubicBezTo>
                    <a:pt x="356" y="33"/>
                    <a:pt x="355" y="21"/>
                    <a:pt x="345" y="16"/>
                  </a:cubicBezTo>
                  <a:cubicBezTo>
                    <a:pt x="340" y="14"/>
                    <a:pt x="335" y="13"/>
                    <a:pt x="334" y="8"/>
                  </a:cubicBezTo>
                  <a:close/>
                  <a:moveTo>
                    <a:pt x="96" y="8"/>
                  </a:moveTo>
                  <a:cubicBezTo>
                    <a:pt x="93" y="6"/>
                    <a:pt x="87" y="8"/>
                    <a:pt x="84" y="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8" y="24"/>
                    <a:pt x="60" y="24"/>
                    <a:pt x="58" y="30"/>
                  </a:cubicBezTo>
                  <a:cubicBezTo>
                    <a:pt x="60" y="32"/>
                    <a:pt x="62" y="34"/>
                    <a:pt x="65" y="36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7" y="29"/>
                    <a:pt x="85" y="21"/>
                    <a:pt x="93" y="15"/>
                  </a:cubicBezTo>
                  <a:cubicBezTo>
                    <a:pt x="94" y="13"/>
                    <a:pt x="96" y="11"/>
                    <a:pt x="96" y="8"/>
                  </a:cubicBezTo>
                  <a:close/>
                  <a:moveTo>
                    <a:pt x="171" y="13"/>
                  </a:moveTo>
                  <a:cubicBezTo>
                    <a:pt x="172" y="8"/>
                    <a:pt x="172" y="8"/>
                    <a:pt x="172" y="8"/>
                  </a:cubicBezTo>
                  <a:cubicBezTo>
                    <a:pt x="164" y="8"/>
                    <a:pt x="152" y="7"/>
                    <a:pt x="143" y="8"/>
                  </a:cubicBezTo>
                  <a:cubicBezTo>
                    <a:pt x="142" y="16"/>
                    <a:pt x="139" y="22"/>
                    <a:pt x="135" y="28"/>
                  </a:cubicBezTo>
                  <a:cubicBezTo>
                    <a:pt x="123" y="44"/>
                    <a:pt x="106" y="61"/>
                    <a:pt x="89" y="69"/>
                  </a:cubicBezTo>
                  <a:cubicBezTo>
                    <a:pt x="86" y="71"/>
                    <a:pt x="83" y="69"/>
                    <a:pt x="81" y="73"/>
                  </a:cubicBezTo>
                  <a:cubicBezTo>
                    <a:pt x="82" y="79"/>
                    <a:pt x="80" y="86"/>
                    <a:pt x="81" y="92"/>
                  </a:cubicBezTo>
                  <a:cubicBezTo>
                    <a:pt x="94" y="93"/>
                    <a:pt x="92" y="78"/>
                    <a:pt x="102" y="73"/>
                  </a:cubicBezTo>
                  <a:cubicBezTo>
                    <a:pt x="111" y="67"/>
                    <a:pt x="122" y="65"/>
                    <a:pt x="132" y="67"/>
                  </a:cubicBezTo>
                  <a:cubicBezTo>
                    <a:pt x="153" y="55"/>
                    <a:pt x="159" y="32"/>
                    <a:pt x="171" y="13"/>
                  </a:cubicBezTo>
                  <a:close/>
                  <a:moveTo>
                    <a:pt x="193" y="8"/>
                  </a:moveTo>
                  <a:cubicBezTo>
                    <a:pt x="189" y="7"/>
                    <a:pt x="185" y="7"/>
                    <a:pt x="181" y="8"/>
                  </a:cubicBezTo>
                  <a:cubicBezTo>
                    <a:pt x="180" y="12"/>
                    <a:pt x="177" y="16"/>
                    <a:pt x="177" y="20"/>
                  </a:cubicBezTo>
                  <a:cubicBezTo>
                    <a:pt x="186" y="29"/>
                    <a:pt x="198" y="34"/>
                    <a:pt x="211" y="38"/>
                  </a:cubicBezTo>
                  <a:cubicBezTo>
                    <a:pt x="213" y="38"/>
                    <a:pt x="216" y="39"/>
                    <a:pt x="218" y="36"/>
                  </a:cubicBezTo>
                  <a:cubicBezTo>
                    <a:pt x="218" y="34"/>
                    <a:pt x="219" y="31"/>
                    <a:pt x="217" y="30"/>
                  </a:cubicBezTo>
                  <a:cubicBezTo>
                    <a:pt x="205" y="25"/>
                    <a:pt x="193" y="23"/>
                    <a:pt x="183" y="17"/>
                  </a:cubicBezTo>
                  <a:cubicBezTo>
                    <a:pt x="182" y="14"/>
                    <a:pt x="182" y="14"/>
                    <a:pt x="182" y="14"/>
                  </a:cubicBezTo>
                  <a:cubicBezTo>
                    <a:pt x="182" y="13"/>
                    <a:pt x="183" y="12"/>
                    <a:pt x="184" y="12"/>
                  </a:cubicBezTo>
                  <a:cubicBezTo>
                    <a:pt x="190" y="14"/>
                    <a:pt x="196" y="18"/>
                    <a:pt x="202" y="19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199" y="15"/>
                    <a:pt x="196" y="11"/>
                    <a:pt x="193" y="8"/>
                  </a:cubicBezTo>
                  <a:close/>
                  <a:moveTo>
                    <a:pt x="137" y="8"/>
                  </a:moveTo>
                  <a:cubicBezTo>
                    <a:pt x="126" y="3"/>
                    <a:pt x="123" y="18"/>
                    <a:pt x="115" y="22"/>
                  </a:cubicBezTo>
                  <a:cubicBezTo>
                    <a:pt x="103" y="35"/>
                    <a:pt x="91" y="44"/>
                    <a:pt x="77" y="53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64"/>
                    <a:pt x="98" y="57"/>
                    <a:pt x="106" y="51"/>
                  </a:cubicBezTo>
                  <a:cubicBezTo>
                    <a:pt x="108" y="49"/>
                    <a:pt x="109" y="47"/>
                    <a:pt x="112" y="46"/>
                  </a:cubicBezTo>
                  <a:cubicBezTo>
                    <a:pt x="121" y="34"/>
                    <a:pt x="136" y="24"/>
                    <a:pt x="137" y="8"/>
                  </a:cubicBezTo>
                  <a:close/>
                  <a:moveTo>
                    <a:pt x="465" y="13"/>
                  </a:moveTo>
                  <a:cubicBezTo>
                    <a:pt x="462" y="7"/>
                    <a:pt x="453" y="8"/>
                    <a:pt x="447" y="8"/>
                  </a:cubicBezTo>
                  <a:cubicBezTo>
                    <a:pt x="445" y="8"/>
                    <a:pt x="441" y="7"/>
                    <a:pt x="440" y="9"/>
                  </a:cubicBezTo>
                  <a:cubicBezTo>
                    <a:pt x="452" y="21"/>
                    <a:pt x="466" y="27"/>
                    <a:pt x="479" y="34"/>
                  </a:cubicBezTo>
                  <a:cubicBezTo>
                    <a:pt x="491" y="25"/>
                    <a:pt x="507" y="22"/>
                    <a:pt x="523" y="27"/>
                  </a:cubicBezTo>
                  <a:cubicBezTo>
                    <a:pt x="532" y="24"/>
                    <a:pt x="541" y="19"/>
                    <a:pt x="546" y="9"/>
                  </a:cubicBezTo>
                  <a:cubicBezTo>
                    <a:pt x="543" y="7"/>
                    <a:pt x="537" y="9"/>
                    <a:pt x="533" y="8"/>
                  </a:cubicBezTo>
                  <a:cubicBezTo>
                    <a:pt x="524" y="15"/>
                    <a:pt x="513" y="18"/>
                    <a:pt x="502" y="21"/>
                  </a:cubicBezTo>
                  <a:cubicBezTo>
                    <a:pt x="488" y="23"/>
                    <a:pt x="477" y="18"/>
                    <a:pt x="465" y="13"/>
                  </a:cubicBezTo>
                  <a:close/>
                  <a:moveTo>
                    <a:pt x="363" y="9"/>
                  </a:moveTo>
                  <a:cubicBezTo>
                    <a:pt x="359" y="9"/>
                    <a:pt x="353" y="6"/>
                    <a:pt x="350" y="9"/>
                  </a:cubicBezTo>
                  <a:cubicBezTo>
                    <a:pt x="355" y="16"/>
                    <a:pt x="362" y="22"/>
                    <a:pt x="363" y="31"/>
                  </a:cubicBezTo>
                  <a:cubicBezTo>
                    <a:pt x="365" y="37"/>
                    <a:pt x="361" y="44"/>
                    <a:pt x="361" y="51"/>
                  </a:cubicBezTo>
                  <a:cubicBezTo>
                    <a:pt x="361" y="54"/>
                    <a:pt x="365" y="56"/>
                    <a:pt x="367" y="57"/>
                  </a:cubicBezTo>
                  <a:cubicBezTo>
                    <a:pt x="380" y="82"/>
                    <a:pt x="408" y="95"/>
                    <a:pt x="432" y="106"/>
                  </a:cubicBezTo>
                  <a:cubicBezTo>
                    <a:pt x="446" y="99"/>
                    <a:pt x="446" y="99"/>
                    <a:pt x="446" y="99"/>
                  </a:cubicBezTo>
                  <a:cubicBezTo>
                    <a:pt x="458" y="97"/>
                    <a:pt x="458" y="97"/>
                    <a:pt x="458" y="97"/>
                  </a:cubicBezTo>
                  <a:cubicBezTo>
                    <a:pt x="472" y="95"/>
                    <a:pt x="484" y="105"/>
                    <a:pt x="496" y="96"/>
                  </a:cubicBezTo>
                  <a:cubicBezTo>
                    <a:pt x="501" y="93"/>
                    <a:pt x="507" y="89"/>
                    <a:pt x="506" y="84"/>
                  </a:cubicBezTo>
                  <a:cubicBezTo>
                    <a:pt x="487" y="88"/>
                    <a:pt x="467" y="86"/>
                    <a:pt x="449" y="78"/>
                  </a:cubicBezTo>
                  <a:cubicBezTo>
                    <a:pt x="440" y="75"/>
                    <a:pt x="431" y="71"/>
                    <a:pt x="422" y="65"/>
                  </a:cubicBezTo>
                  <a:cubicBezTo>
                    <a:pt x="413" y="56"/>
                    <a:pt x="399" y="49"/>
                    <a:pt x="390" y="39"/>
                  </a:cubicBezTo>
                  <a:cubicBezTo>
                    <a:pt x="386" y="33"/>
                    <a:pt x="380" y="26"/>
                    <a:pt x="373" y="21"/>
                  </a:cubicBezTo>
                  <a:cubicBezTo>
                    <a:pt x="370" y="17"/>
                    <a:pt x="367" y="13"/>
                    <a:pt x="363" y="9"/>
                  </a:cubicBezTo>
                  <a:close/>
                  <a:moveTo>
                    <a:pt x="383" y="8"/>
                  </a:moveTo>
                  <a:cubicBezTo>
                    <a:pt x="380" y="8"/>
                    <a:pt x="376" y="8"/>
                    <a:pt x="374" y="9"/>
                  </a:cubicBezTo>
                  <a:cubicBezTo>
                    <a:pt x="374" y="11"/>
                    <a:pt x="374" y="12"/>
                    <a:pt x="375" y="13"/>
                  </a:cubicBezTo>
                  <a:cubicBezTo>
                    <a:pt x="387" y="25"/>
                    <a:pt x="396" y="40"/>
                    <a:pt x="411" y="50"/>
                  </a:cubicBezTo>
                  <a:cubicBezTo>
                    <a:pt x="426" y="62"/>
                    <a:pt x="443" y="71"/>
                    <a:pt x="461" y="78"/>
                  </a:cubicBezTo>
                  <a:cubicBezTo>
                    <a:pt x="467" y="78"/>
                    <a:pt x="472" y="80"/>
                    <a:pt x="479" y="80"/>
                  </a:cubicBezTo>
                  <a:cubicBezTo>
                    <a:pt x="475" y="75"/>
                    <a:pt x="469" y="72"/>
                    <a:pt x="467" y="65"/>
                  </a:cubicBezTo>
                  <a:cubicBezTo>
                    <a:pt x="453" y="60"/>
                    <a:pt x="439" y="53"/>
                    <a:pt x="425" y="47"/>
                  </a:cubicBezTo>
                  <a:cubicBezTo>
                    <a:pt x="409" y="37"/>
                    <a:pt x="393" y="24"/>
                    <a:pt x="383" y="8"/>
                  </a:cubicBezTo>
                  <a:close/>
                  <a:moveTo>
                    <a:pt x="404" y="15"/>
                  </a:moveTo>
                  <a:cubicBezTo>
                    <a:pt x="401" y="13"/>
                    <a:pt x="401" y="8"/>
                    <a:pt x="397" y="8"/>
                  </a:cubicBezTo>
                  <a:cubicBezTo>
                    <a:pt x="395" y="9"/>
                    <a:pt x="391" y="8"/>
                    <a:pt x="392" y="10"/>
                  </a:cubicBezTo>
                  <a:cubicBezTo>
                    <a:pt x="396" y="15"/>
                    <a:pt x="400" y="22"/>
                    <a:pt x="405" y="26"/>
                  </a:cubicBezTo>
                  <a:cubicBezTo>
                    <a:pt x="422" y="41"/>
                    <a:pt x="443" y="49"/>
                    <a:pt x="464" y="58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66" y="55"/>
                    <a:pt x="467" y="53"/>
                    <a:pt x="465" y="51"/>
                  </a:cubicBezTo>
                  <a:cubicBezTo>
                    <a:pt x="443" y="43"/>
                    <a:pt x="422" y="32"/>
                    <a:pt x="404" y="15"/>
                  </a:cubicBezTo>
                  <a:close/>
                  <a:moveTo>
                    <a:pt x="517" y="9"/>
                  </a:moveTo>
                  <a:cubicBezTo>
                    <a:pt x="501" y="7"/>
                    <a:pt x="486" y="8"/>
                    <a:pt x="471" y="9"/>
                  </a:cubicBezTo>
                  <a:cubicBezTo>
                    <a:pt x="476" y="14"/>
                    <a:pt x="484" y="14"/>
                    <a:pt x="491" y="16"/>
                  </a:cubicBezTo>
                  <a:cubicBezTo>
                    <a:pt x="500" y="16"/>
                    <a:pt x="509" y="14"/>
                    <a:pt x="517" y="9"/>
                  </a:cubicBezTo>
                  <a:close/>
                  <a:moveTo>
                    <a:pt x="430" y="9"/>
                  </a:moveTo>
                  <a:cubicBezTo>
                    <a:pt x="423" y="9"/>
                    <a:pt x="415" y="7"/>
                    <a:pt x="409" y="10"/>
                  </a:cubicBezTo>
                  <a:cubicBezTo>
                    <a:pt x="415" y="20"/>
                    <a:pt x="427" y="27"/>
                    <a:pt x="438" y="33"/>
                  </a:cubicBezTo>
                  <a:cubicBezTo>
                    <a:pt x="448" y="37"/>
                    <a:pt x="457" y="46"/>
                    <a:pt x="469" y="45"/>
                  </a:cubicBezTo>
                  <a:cubicBezTo>
                    <a:pt x="470" y="42"/>
                    <a:pt x="475" y="40"/>
                    <a:pt x="474" y="37"/>
                  </a:cubicBezTo>
                  <a:cubicBezTo>
                    <a:pt x="458" y="32"/>
                    <a:pt x="444" y="20"/>
                    <a:pt x="430" y="9"/>
                  </a:cubicBezTo>
                  <a:close/>
                  <a:moveTo>
                    <a:pt x="802" y="9"/>
                  </a:moveTo>
                  <a:cubicBezTo>
                    <a:pt x="785" y="8"/>
                    <a:pt x="771" y="11"/>
                    <a:pt x="755" y="8"/>
                  </a:cubicBezTo>
                  <a:cubicBezTo>
                    <a:pt x="748" y="10"/>
                    <a:pt x="740" y="9"/>
                    <a:pt x="734" y="9"/>
                  </a:cubicBezTo>
                  <a:cubicBezTo>
                    <a:pt x="722" y="10"/>
                    <a:pt x="709" y="8"/>
                    <a:pt x="698" y="9"/>
                  </a:cubicBezTo>
                  <a:cubicBezTo>
                    <a:pt x="693" y="12"/>
                    <a:pt x="699" y="16"/>
                    <a:pt x="698" y="20"/>
                  </a:cubicBezTo>
                  <a:cubicBezTo>
                    <a:pt x="698" y="32"/>
                    <a:pt x="698" y="45"/>
                    <a:pt x="685" y="51"/>
                  </a:cubicBezTo>
                  <a:cubicBezTo>
                    <a:pt x="679" y="55"/>
                    <a:pt x="669" y="58"/>
                    <a:pt x="663" y="52"/>
                  </a:cubicBezTo>
                  <a:cubicBezTo>
                    <a:pt x="663" y="51"/>
                    <a:pt x="663" y="49"/>
                    <a:pt x="664" y="48"/>
                  </a:cubicBezTo>
                  <a:cubicBezTo>
                    <a:pt x="667" y="43"/>
                    <a:pt x="666" y="37"/>
                    <a:pt x="662" y="34"/>
                  </a:cubicBezTo>
                  <a:cubicBezTo>
                    <a:pt x="658" y="32"/>
                    <a:pt x="653" y="33"/>
                    <a:pt x="649" y="34"/>
                  </a:cubicBezTo>
                  <a:cubicBezTo>
                    <a:pt x="641" y="41"/>
                    <a:pt x="641" y="52"/>
                    <a:pt x="643" y="61"/>
                  </a:cubicBezTo>
                  <a:cubicBezTo>
                    <a:pt x="645" y="68"/>
                    <a:pt x="652" y="72"/>
                    <a:pt x="658" y="75"/>
                  </a:cubicBezTo>
                  <a:cubicBezTo>
                    <a:pt x="676" y="82"/>
                    <a:pt x="688" y="62"/>
                    <a:pt x="705" y="63"/>
                  </a:cubicBezTo>
                  <a:cubicBezTo>
                    <a:pt x="715" y="65"/>
                    <a:pt x="723" y="69"/>
                    <a:pt x="729" y="77"/>
                  </a:cubicBezTo>
                  <a:cubicBezTo>
                    <a:pt x="737" y="86"/>
                    <a:pt x="734" y="99"/>
                    <a:pt x="732" y="109"/>
                  </a:cubicBezTo>
                  <a:cubicBezTo>
                    <a:pt x="728" y="117"/>
                    <a:pt x="720" y="124"/>
                    <a:pt x="710" y="123"/>
                  </a:cubicBezTo>
                  <a:cubicBezTo>
                    <a:pt x="707" y="122"/>
                    <a:pt x="703" y="122"/>
                    <a:pt x="703" y="118"/>
                  </a:cubicBezTo>
                  <a:cubicBezTo>
                    <a:pt x="705" y="113"/>
                    <a:pt x="708" y="106"/>
                    <a:pt x="706" y="100"/>
                  </a:cubicBezTo>
                  <a:cubicBezTo>
                    <a:pt x="704" y="97"/>
                    <a:pt x="700" y="96"/>
                    <a:pt x="697" y="95"/>
                  </a:cubicBezTo>
                  <a:cubicBezTo>
                    <a:pt x="693" y="96"/>
                    <a:pt x="688" y="93"/>
                    <a:pt x="686" y="99"/>
                  </a:cubicBezTo>
                  <a:cubicBezTo>
                    <a:pt x="679" y="108"/>
                    <a:pt x="682" y="122"/>
                    <a:pt x="688" y="131"/>
                  </a:cubicBezTo>
                  <a:cubicBezTo>
                    <a:pt x="693" y="142"/>
                    <a:pt x="704" y="146"/>
                    <a:pt x="715" y="147"/>
                  </a:cubicBezTo>
                  <a:cubicBezTo>
                    <a:pt x="734" y="147"/>
                    <a:pt x="752" y="138"/>
                    <a:pt x="762" y="121"/>
                  </a:cubicBezTo>
                  <a:cubicBezTo>
                    <a:pt x="762" y="115"/>
                    <a:pt x="764" y="110"/>
                    <a:pt x="763" y="104"/>
                  </a:cubicBezTo>
                  <a:cubicBezTo>
                    <a:pt x="760" y="84"/>
                    <a:pt x="738" y="69"/>
                    <a:pt x="742" y="47"/>
                  </a:cubicBezTo>
                  <a:cubicBezTo>
                    <a:pt x="743" y="39"/>
                    <a:pt x="750" y="32"/>
                    <a:pt x="757" y="30"/>
                  </a:cubicBezTo>
                  <a:cubicBezTo>
                    <a:pt x="762" y="27"/>
                    <a:pt x="767" y="27"/>
                    <a:pt x="772" y="26"/>
                  </a:cubicBezTo>
                  <a:cubicBezTo>
                    <a:pt x="780" y="23"/>
                    <a:pt x="788" y="27"/>
                    <a:pt x="794" y="31"/>
                  </a:cubicBezTo>
                  <a:cubicBezTo>
                    <a:pt x="802" y="35"/>
                    <a:pt x="802" y="43"/>
                    <a:pt x="803" y="48"/>
                  </a:cubicBezTo>
                  <a:cubicBezTo>
                    <a:pt x="804" y="52"/>
                    <a:pt x="804" y="58"/>
                    <a:pt x="800" y="61"/>
                  </a:cubicBezTo>
                  <a:cubicBezTo>
                    <a:pt x="795" y="65"/>
                    <a:pt x="795" y="58"/>
                    <a:pt x="792" y="56"/>
                  </a:cubicBezTo>
                  <a:cubicBezTo>
                    <a:pt x="787" y="53"/>
                    <a:pt x="782" y="56"/>
                    <a:pt x="779" y="58"/>
                  </a:cubicBezTo>
                  <a:cubicBezTo>
                    <a:pt x="777" y="63"/>
                    <a:pt x="776" y="68"/>
                    <a:pt x="777" y="74"/>
                  </a:cubicBezTo>
                  <a:cubicBezTo>
                    <a:pt x="779" y="82"/>
                    <a:pt x="787" y="87"/>
                    <a:pt x="795" y="89"/>
                  </a:cubicBezTo>
                  <a:cubicBezTo>
                    <a:pt x="808" y="89"/>
                    <a:pt x="820" y="80"/>
                    <a:pt x="824" y="69"/>
                  </a:cubicBezTo>
                  <a:cubicBezTo>
                    <a:pt x="827" y="61"/>
                    <a:pt x="829" y="53"/>
                    <a:pt x="828" y="45"/>
                  </a:cubicBezTo>
                  <a:cubicBezTo>
                    <a:pt x="825" y="32"/>
                    <a:pt x="816" y="24"/>
                    <a:pt x="806" y="16"/>
                  </a:cubicBezTo>
                  <a:cubicBezTo>
                    <a:pt x="805" y="14"/>
                    <a:pt x="804" y="10"/>
                    <a:pt x="802" y="9"/>
                  </a:cubicBezTo>
                  <a:close/>
                  <a:moveTo>
                    <a:pt x="569" y="9"/>
                  </a:moveTo>
                  <a:cubicBezTo>
                    <a:pt x="565" y="8"/>
                    <a:pt x="559" y="8"/>
                    <a:pt x="555" y="9"/>
                  </a:cubicBezTo>
                  <a:cubicBezTo>
                    <a:pt x="548" y="17"/>
                    <a:pt x="540" y="25"/>
                    <a:pt x="532" y="31"/>
                  </a:cubicBezTo>
                  <a:cubicBezTo>
                    <a:pt x="532" y="33"/>
                    <a:pt x="533" y="35"/>
                    <a:pt x="536" y="34"/>
                  </a:cubicBezTo>
                  <a:cubicBezTo>
                    <a:pt x="558" y="22"/>
                    <a:pt x="558" y="22"/>
                    <a:pt x="558" y="22"/>
                  </a:cubicBezTo>
                  <a:cubicBezTo>
                    <a:pt x="562" y="19"/>
                    <a:pt x="568" y="15"/>
                    <a:pt x="569" y="9"/>
                  </a:cubicBezTo>
                  <a:close/>
                  <a:moveTo>
                    <a:pt x="591" y="9"/>
                  </a:moveTo>
                  <a:cubicBezTo>
                    <a:pt x="591" y="9"/>
                    <a:pt x="591" y="9"/>
                    <a:pt x="591" y="9"/>
                  </a:cubicBezTo>
                  <a:cubicBezTo>
                    <a:pt x="586" y="8"/>
                    <a:pt x="582" y="9"/>
                    <a:pt x="577" y="10"/>
                  </a:cubicBezTo>
                  <a:cubicBezTo>
                    <a:pt x="569" y="23"/>
                    <a:pt x="554" y="30"/>
                    <a:pt x="542" y="38"/>
                  </a:cubicBezTo>
                  <a:cubicBezTo>
                    <a:pt x="538" y="41"/>
                    <a:pt x="545" y="44"/>
                    <a:pt x="545" y="47"/>
                  </a:cubicBezTo>
                  <a:cubicBezTo>
                    <a:pt x="547" y="49"/>
                    <a:pt x="550" y="47"/>
                    <a:pt x="553" y="46"/>
                  </a:cubicBezTo>
                  <a:cubicBezTo>
                    <a:pt x="568" y="37"/>
                    <a:pt x="581" y="23"/>
                    <a:pt x="591" y="9"/>
                  </a:cubicBezTo>
                  <a:close/>
                  <a:moveTo>
                    <a:pt x="615" y="10"/>
                  </a:moveTo>
                  <a:cubicBezTo>
                    <a:pt x="610" y="8"/>
                    <a:pt x="603" y="9"/>
                    <a:pt x="598" y="10"/>
                  </a:cubicBezTo>
                  <a:cubicBezTo>
                    <a:pt x="597" y="15"/>
                    <a:pt x="592" y="17"/>
                    <a:pt x="591" y="21"/>
                  </a:cubicBezTo>
                  <a:cubicBezTo>
                    <a:pt x="577" y="33"/>
                    <a:pt x="565" y="48"/>
                    <a:pt x="548" y="55"/>
                  </a:cubicBezTo>
                  <a:cubicBezTo>
                    <a:pt x="547" y="58"/>
                    <a:pt x="546" y="63"/>
                    <a:pt x="549" y="66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76" y="51"/>
                    <a:pt x="590" y="41"/>
                    <a:pt x="602" y="29"/>
                  </a:cubicBezTo>
                  <a:cubicBezTo>
                    <a:pt x="604" y="27"/>
                    <a:pt x="605" y="22"/>
                    <a:pt x="608" y="24"/>
                  </a:cubicBezTo>
                  <a:cubicBezTo>
                    <a:pt x="609" y="19"/>
                    <a:pt x="614" y="16"/>
                    <a:pt x="615" y="10"/>
                  </a:cubicBezTo>
                  <a:close/>
                  <a:moveTo>
                    <a:pt x="669" y="11"/>
                  </a:moveTo>
                  <a:cubicBezTo>
                    <a:pt x="668" y="9"/>
                    <a:pt x="668" y="9"/>
                    <a:pt x="668" y="9"/>
                  </a:cubicBezTo>
                  <a:cubicBezTo>
                    <a:pt x="627" y="9"/>
                    <a:pt x="627" y="9"/>
                    <a:pt x="627" y="9"/>
                  </a:cubicBezTo>
                  <a:cubicBezTo>
                    <a:pt x="623" y="8"/>
                    <a:pt x="624" y="12"/>
                    <a:pt x="621" y="14"/>
                  </a:cubicBezTo>
                  <a:cubicBezTo>
                    <a:pt x="609" y="33"/>
                    <a:pt x="591" y="47"/>
                    <a:pt x="572" y="61"/>
                  </a:cubicBezTo>
                  <a:cubicBezTo>
                    <a:pt x="565" y="67"/>
                    <a:pt x="556" y="69"/>
                    <a:pt x="548" y="74"/>
                  </a:cubicBezTo>
                  <a:cubicBezTo>
                    <a:pt x="547" y="83"/>
                    <a:pt x="541" y="91"/>
                    <a:pt x="542" y="101"/>
                  </a:cubicBezTo>
                  <a:cubicBezTo>
                    <a:pt x="543" y="103"/>
                    <a:pt x="544" y="106"/>
                    <a:pt x="546" y="105"/>
                  </a:cubicBezTo>
                  <a:cubicBezTo>
                    <a:pt x="554" y="103"/>
                    <a:pt x="561" y="102"/>
                    <a:pt x="568" y="100"/>
                  </a:cubicBezTo>
                  <a:cubicBezTo>
                    <a:pt x="574" y="98"/>
                    <a:pt x="570" y="91"/>
                    <a:pt x="574" y="87"/>
                  </a:cubicBezTo>
                  <a:cubicBezTo>
                    <a:pt x="581" y="72"/>
                    <a:pt x="597" y="70"/>
                    <a:pt x="611" y="70"/>
                  </a:cubicBezTo>
                  <a:cubicBezTo>
                    <a:pt x="620" y="64"/>
                    <a:pt x="627" y="53"/>
                    <a:pt x="635" y="45"/>
                  </a:cubicBezTo>
                  <a:cubicBezTo>
                    <a:pt x="636" y="38"/>
                    <a:pt x="639" y="33"/>
                    <a:pt x="645" y="28"/>
                  </a:cubicBezTo>
                  <a:cubicBezTo>
                    <a:pt x="650" y="26"/>
                    <a:pt x="655" y="26"/>
                    <a:pt x="660" y="24"/>
                  </a:cubicBezTo>
                  <a:cubicBezTo>
                    <a:pt x="669" y="11"/>
                    <a:pt x="669" y="11"/>
                    <a:pt x="669" y="11"/>
                  </a:cubicBezTo>
                  <a:close/>
                  <a:moveTo>
                    <a:pt x="836" y="14"/>
                  </a:moveTo>
                  <a:cubicBezTo>
                    <a:pt x="833" y="7"/>
                    <a:pt x="824" y="11"/>
                    <a:pt x="818" y="9"/>
                  </a:cubicBezTo>
                  <a:cubicBezTo>
                    <a:pt x="816" y="10"/>
                    <a:pt x="813" y="9"/>
                    <a:pt x="813" y="12"/>
                  </a:cubicBezTo>
                  <a:cubicBezTo>
                    <a:pt x="823" y="23"/>
                    <a:pt x="838" y="34"/>
                    <a:pt x="835" y="52"/>
                  </a:cubicBezTo>
                  <a:cubicBezTo>
                    <a:pt x="844" y="65"/>
                    <a:pt x="855" y="75"/>
                    <a:pt x="867" y="84"/>
                  </a:cubicBezTo>
                  <a:cubicBezTo>
                    <a:pt x="878" y="89"/>
                    <a:pt x="888" y="98"/>
                    <a:pt x="900" y="101"/>
                  </a:cubicBezTo>
                  <a:cubicBezTo>
                    <a:pt x="909" y="95"/>
                    <a:pt x="919" y="92"/>
                    <a:pt x="930" y="93"/>
                  </a:cubicBezTo>
                  <a:cubicBezTo>
                    <a:pt x="939" y="95"/>
                    <a:pt x="947" y="100"/>
                    <a:pt x="956" y="99"/>
                  </a:cubicBezTo>
                  <a:cubicBezTo>
                    <a:pt x="963" y="96"/>
                    <a:pt x="972" y="93"/>
                    <a:pt x="975" y="86"/>
                  </a:cubicBezTo>
                  <a:cubicBezTo>
                    <a:pt x="961" y="87"/>
                    <a:pt x="948" y="86"/>
                    <a:pt x="934" y="84"/>
                  </a:cubicBezTo>
                  <a:cubicBezTo>
                    <a:pt x="930" y="83"/>
                    <a:pt x="927" y="80"/>
                    <a:pt x="923" y="80"/>
                  </a:cubicBezTo>
                  <a:cubicBezTo>
                    <a:pt x="913" y="75"/>
                    <a:pt x="902" y="71"/>
                    <a:pt x="892" y="65"/>
                  </a:cubicBezTo>
                  <a:cubicBezTo>
                    <a:pt x="878" y="54"/>
                    <a:pt x="862" y="45"/>
                    <a:pt x="849" y="32"/>
                  </a:cubicBezTo>
                  <a:cubicBezTo>
                    <a:pt x="846" y="26"/>
                    <a:pt x="840" y="20"/>
                    <a:pt x="836" y="14"/>
                  </a:cubicBezTo>
                  <a:close/>
                  <a:moveTo>
                    <a:pt x="858" y="10"/>
                  </a:moveTo>
                  <a:cubicBezTo>
                    <a:pt x="844" y="9"/>
                    <a:pt x="844" y="9"/>
                    <a:pt x="844" y="9"/>
                  </a:cubicBezTo>
                  <a:cubicBezTo>
                    <a:pt x="843" y="10"/>
                    <a:pt x="841" y="9"/>
                    <a:pt x="841" y="11"/>
                  </a:cubicBezTo>
                  <a:cubicBezTo>
                    <a:pt x="850" y="28"/>
                    <a:pt x="866" y="41"/>
                    <a:pt x="883" y="52"/>
                  </a:cubicBezTo>
                  <a:cubicBezTo>
                    <a:pt x="897" y="65"/>
                    <a:pt x="915" y="69"/>
                    <a:pt x="931" y="78"/>
                  </a:cubicBezTo>
                  <a:cubicBezTo>
                    <a:pt x="940" y="79"/>
                    <a:pt x="940" y="79"/>
                    <a:pt x="940" y="79"/>
                  </a:cubicBezTo>
                  <a:cubicBezTo>
                    <a:pt x="937" y="73"/>
                    <a:pt x="932" y="67"/>
                    <a:pt x="931" y="60"/>
                  </a:cubicBezTo>
                  <a:cubicBezTo>
                    <a:pt x="918" y="53"/>
                    <a:pt x="903" y="50"/>
                    <a:pt x="891" y="40"/>
                  </a:cubicBezTo>
                  <a:cubicBezTo>
                    <a:pt x="879" y="32"/>
                    <a:pt x="867" y="22"/>
                    <a:pt x="858" y="10"/>
                  </a:cubicBezTo>
                  <a:close/>
                  <a:moveTo>
                    <a:pt x="913" y="9"/>
                  </a:moveTo>
                  <a:cubicBezTo>
                    <a:pt x="903" y="9"/>
                    <a:pt x="903" y="9"/>
                    <a:pt x="903" y="9"/>
                  </a:cubicBezTo>
                  <a:cubicBezTo>
                    <a:pt x="899" y="10"/>
                    <a:pt x="896" y="8"/>
                    <a:pt x="892" y="10"/>
                  </a:cubicBezTo>
                  <a:cubicBezTo>
                    <a:pt x="897" y="21"/>
                    <a:pt x="910" y="23"/>
                    <a:pt x="918" y="32"/>
                  </a:cubicBezTo>
                  <a:cubicBezTo>
                    <a:pt x="926" y="33"/>
                    <a:pt x="937" y="44"/>
                    <a:pt x="943" y="34"/>
                  </a:cubicBezTo>
                  <a:cubicBezTo>
                    <a:pt x="944" y="33"/>
                    <a:pt x="945" y="31"/>
                    <a:pt x="944" y="30"/>
                  </a:cubicBezTo>
                  <a:cubicBezTo>
                    <a:pt x="933" y="25"/>
                    <a:pt x="922" y="20"/>
                    <a:pt x="913" y="9"/>
                  </a:cubicBezTo>
                  <a:close/>
                  <a:moveTo>
                    <a:pt x="881" y="10"/>
                  </a:moveTo>
                  <a:cubicBezTo>
                    <a:pt x="877" y="11"/>
                    <a:pt x="863" y="6"/>
                    <a:pt x="869" y="15"/>
                  </a:cubicBezTo>
                  <a:cubicBezTo>
                    <a:pt x="885" y="29"/>
                    <a:pt x="900" y="42"/>
                    <a:pt x="918" y="50"/>
                  </a:cubicBezTo>
                  <a:cubicBezTo>
                    <a:pt x="923" y="51"/>
                    <a:pt x="927" y="55"/>
                    <a:pt x="932" y="53"/>
                  </a:cubicBezTo>
                  <a:cubicBezTo>
                    <a:pt x="933" y="50"/>
                    <a:pt x="937" y="45"/>
                    <a:pt x="933" y="43"/>
                  </a:cubicBezTo>
                  <a:cubicBezTo>
                    <a:pt x="912" y="38"/>
                    <a:pt x="897" y="23"/>
                    <a:pt x="881" y="10"/>
                  </a:cubicBezTo>
                  <a:close/>
                  <a:moveTo>
                    <a:pt x="1011" y="9"/>
                  </a:moveTo>
                  <a:cubicBezTo>
                    <a:pt x="1000" y="10"/>
                    <a:pt x="988" y="10"/>
                    <a:pt x="977" y="9"/>
                  </a:cubicBezTo>
                  <a:cubicBezTo>
                    <a:pt x="960" y="10"/>
                    <a:pt x="941" y="9"/>
                    <a:pt x="925" y="10"/>
                  </a:cubicBezTo>
                  <a:cubicBezTo>
                    <a:pt x="925" y="11"/>
                    <a:pt x="925" y="11"/>
                    <a:pt x="925" y="11"/>
                  </a:cubicBezTo>
                  <a:cubicBezTo>
                    <a:pt x="931" y="19"/>
                    <a:pt x="941" y="23"/>
                    <a:pt x="951" y="26"/>
                  </a:cubicBezTo>
                  <a:cubicBezTo>
                    <a:pt x="959" y="29"/>
                    <a:pt x="964" y="19"/>
                    <a:pt x="973" y="22"/>
                  </a:cubicBezTo>
                  <a:cubicBezTo>
                    <a:pt x="978" y="21"/>
                    <a:pt x="982" y="22"/>
                    <a:pt x="987" y="23"/>
                  </a:cubicBezTo>
                  <a:cubicBezTo>
                    <a:pt x="994" y="20"/>
                    <a:pt x="1002" y="18"/>
                    <a:pt x="1009" y="15"/>
                  </a:cubicBezTo>
                  <a:cubicBezTo>
                    <a:pt x="1010" y="13"/>
                    <a:pt x="1013" y="12"/>
                    <a:pt x="1011" y="9"/>
                  </a:cubicBezTo>
                  <a:close/>
                  <a:moveTo>
                    <a:pt x="1044" y="12"/>
                  </a:moveTo>
                  <a:cubicBezTo>
                    <a:pt x="1044" y="10"/>
                    <a:pt x="1044" y="10"/>
                    <a:pt x="1044" y="10"/>
                  </a:cubicBezTo>
                  <a:cubicBezTo>
                    <a:pt x="1037" y="10"/>
                    <a:pt x="1030" y="9"/>
                    <a:pt x="1023" y="10"/>
                  </a:cubicBezTo>
                  <a:cubicBezTo>
                    <a:pt x="1016" y="16"/>
                    <a:pt x="1009" y="21"/>
                    <a:pt x="1002" y="25"/>
                  </a:cubicBezTo>
                  <a:cubicBezTo>
                    <a:pt x="1002" y="29"/>
                    <a:pt x="1006" y="33"/>
                    <a:pt x="1010" y="34"/>
                  </a:cubicBezTo>
                  <a:cubicBezTo>
                    <a:pt x="1023" y="30"/>
                    <a:pt x="1032" y="20"/>
                    <a:pt x="1044" y="12"/>
                  </a:cubicBezTo>
                  <a:close/>
                  <a:moveTo>
                    <a:pt x="1118" y="9"/>
                  </a:moveTo>
                  <a:cubicBezTo>
                    <a:pt x="1112" y="10"/>
                    <a:pt x="1112" y="10"/>
                    <a:pt x="1112" y="10"/>
                  </a:cubicBezTo>
                  <a:cubicBezTo>
                    <a:pt x="1105" y="10"/>
                    <a:pt x="1098" y="10"/>
                    <a:pt x="1092" y="10"/>
                  </a:cubicBezTo>
                  <a:cubicBezTo>
                    <a:pt x="1087" y="10"/>
                    <a:pt x="1091" y="16"/>
                    <a:pt x="1088" y="18"/>
                  </a:cubicBezTo>
                  <a:cubicBezTo>
                    <a:pt x="1076" y="34"/>
                    <a:pt x="1063" y="52"/>
                    <a:pt x="1046" y="64"/>
                  </a:cubicBezTo>
                  <a:cubicBezTo>
                    <a:pt x="1036" y="72"/>
                    <a:pt x="1025" y="74"/>
                    <a:pt x="1014" y="80"/>
                  </a:cubicBezTo>
                  <a:cubicBezTo>
                    <a:pt x="1013" y="88"/>
                    <a:pt x="1005" y="95"/>
                    <a:pt x="1007" y="103"/>
                  </a:cubicBezTo>
                  <a:cubicBezTo>
                    <a:pt x="1011" y="104"/>
                    <a:pt x="1013" y="101"/>
                    <a:pt x="1017" y="100"/>
                  </a:cubicBezTo>
                  <a:cubicBezTo>
                    <a:pt x="1021" y="100"/>
                    <a:pt x="1024" y="99"/>
                    <a:pt x="1026" y="95"/>
                  </a:cubicBezTo>
                  <a:cubicBezTo>
                    <a:pt x="1025" y="86"/>
                    <a:pt x="1032" y="80"/>
                    <a:pt x="1038" y="75"/>
                  </a:cubicBezTo>
                  <a:cubicBezTo>
                    <a:pt x="1048" y="67"/>
                    <a:pt x="1063" y="70"/>
                    <a:pt x="1074" y="74"/>
                  </a:cubicBezTo>
                  <a:cubicBezTo>
                    <a:pt x="1078" y="70"/>
                    <a:pt x="1085" y="68"/>
                    <a:pt x="1089" y="61"/>
                  </a:cubicBezTo>
                  <a:cubicBezTo>
                    <a:pt x="1100" y="47"/>
                    <a:pt x="1111" y="31"/>
                    <a:pt x="1119" y="15"/>
                  </a:cubicBezTo>
                  <a:cubicBezTo>
                    <a:pt x="1119" y="14"/>
                    <a:pt x="1121" y="10"/>
                    <a:pt x="1118" y="9"/>
                  </a:cubicBezTo>
                  <a:close/>
                  <a:moveTo>
                    <a:pt x="687" y="15"/>
                  </a:moveTo>
                  <a:cubicBezTo>
                    <a:pt x="685" y="13"/>
                    <a:pt x="684" y="9"/>
                    <a:pt x="681" y="9"/>
                  </a:cubicBezTo>
                  <a:cubicBezTo>
                    <a:pt x="678" y="10"/>
                    <a:pt x="677" y="12"/>
                    <a:pt x="677" y="14"/>
                  </a:cubicBezTo>
                  <a:cubicBezTo>
                    <a:pt x="678" y="17"/>
                    <a:pt x="681" y="18"/>
                    <a:pt x="684" y="18"/>
                  </a:cubicBezTo>
                  <a:cubicBezTo>
                    <a:pt x="686" y="19"/>
                    <a:pt x="688" y="17"/>
                    <a:pt x="687" y="15"/>
                  </a:cubicBezTo>
                  <a:close/>
                  <a:moveTo>
                    <a:pt x="1269" y="11"/>
                  </a:moveTo>
                  <a:cubicBezTo>
                    <a:pt x="1246" y="10"/>
                    <a:pt x="1219" y="10"/>
                    <a:pt x="1197" y="10"/>
                  </a:cubicBezTo>
                  <a:cubicBezTo>
                    <a:pt x="1174" y="10"/>
                    <a:pt x="1174" y="10"/>
                    <a:pt x="1174" y="10"/>
                  </a:cubicBezTo>
                  <a:cubicBezTo>
                    <a:pt x="1171" y="12"/>
                    <a:pt x="1165" y="7"/>
                    <a:pt x="1165" y="12"/>
                  </a:cubicBezTo>
                  <a:cubicBezTo>
                    <a:pt x="1172" y="20"/>
                    <a:pt x="1174" y="30"/>
                    <a:pt x="1174" y="41"/>
                  </a:cubicBezTo>
                  <a:cubicBezTo>
                    <a:pt x="1171" y="49"/>
                    <a:pt x="1166" y="61"/>
                    <a:pt x="1155" y="63"/>
                  </a:cubicBezTo>
                  <a:cubicBezTo>
                    <a:pt x="1151" y="64"/>
                    <a:pt x="1146" y="63"/>
                    <a:pt x="1142" y="60"/>
                  </a:cubicBezTo>
                  <a:cubicBezTo>
                    <a:pt x="1137" y="56"/>
                    <a:pt x="1143" y="51"/>
                    <a:pt x="1143" y="47"/>
                  </a:cubicBezTo>
                  <a:cubicBezTo>
                    <a:pt x="1143" y="42"/>
                    <a:pt x="1140" y="37"/>
                    <a:pt x="1136" y="35"/>
                  </a:cubicBezTo>
                  <a:cubicBezTo>
                    <a:pt x="1130" y="34"/>
                    <a:pt x="1125" y="38"/>
                    <a:pt x="1122" y="43"/>
                  </a:cubicBezTo>
                  <a:cubicBezTo>
                    <a:pt x="1120" y="52"/>
                    <a:pt x="1121" y="62"/>
                    <a:pt x="1128" y="69"/>
                  </a:cubicBezTo>
                  <a:cubicBezTo>
                    <a:pt x="1139" y="82"/>
                    <a:pt x="1157" y="73"/>
                    <a:pt x="1170" y="69"/>
                  </a:cubicBezTo>
                  <a:cubicBezTo>
                    <a:pt x="1174" y="66"/>
                    <a:pt x="1178" y="65"/>
                    <a:pt x="1184" y="65"/>
                  </a:cubicBezTo>
                  <a:cubicBezTo>
                    <a:pt x="1188" y="67"/>
                    <a:pt x="1194" y="69"/>
                    <a:pt x="1196" y="74"/>
                  </a:cubicBezTo>
                  <a:cubicBezTo>
                    <a:pt x="1200" y="88"/>
                    <a:pt x="1201" y="102"/>
                    <a:pt x="1196" y="115"/>
                  </a:cubicBezTo>
                  <a:cubicBezTo>
                    <a:pt x="1192" y="120"/>
                    <a:pt x="1190" y="126"/>
                    <a:pt x="1182" y="125"/>
                  </a:cubicBezTo>
                  <a:cubicBezTo>
                    <a:pt x="1173" y="122"/>
                    <a:pt x="1177" y="113"/>
                    <a:pt x="1178" y="107"/>
                  </a:cubicBezTo>
                  <a:cubicBezTo>
                    <a:pt x="1176" y="103"/>
                    <a:pt x="1176" y="97"/>
                    <a:pt x="1172" y="95"/>
                  </a:cubicBezTo>
                  <a:cubicBezTo>
                    <a:pt x="1168" y="96"/>
                    <a:pt x="1165" y="96"/>
                    <a:pt x="1162" y="98"/>
                  </a:cubicBezTo>
                  <a:cubicBezTo>
                    <a:pt x="1158" y="104"/>
                    <a:pt x="1159" y="111"/>
                    <a:pt x="1158" y="117"/>
                  </a:cubicBezTo>
                  <a:cubicBezTo>
                    <a:pt x="1156" y="130"/>
                    <a:pt x="1170" y="136"/>
                    <a:pt x="1178" y="141"/>
                  </a:cubicBezTo>
                  <a:cubicBezTo>
                    <a:pt x="1193" y="142"/>
                    <a:pt x="1193" y="142"/>
                    <a:pt x="1193" y="142"/>
                  </a:cubicBezTo>
                  <a:cubicBezTo>
                    <a:pt x="1206" y="140"/>
                    <a:pt x="1217" y="130"/>
                    <a:pt x="1223" y="118"/>
                  </a:cubicBezTo>
                  <a:cubicBezTo>
                    <a:pt x="1224" y="111"/>
                    <a:pt x="1225" y="101"/>
                    <a:pt x="1218" y="96"/>
                  </a:cubicBezTo>
                  <a:cubicBezTo>
                    <a:pt x="1216" y="94"/>
                    <a:pt x="1219" y="93"/>
                    <a:pt x="1220" y="91"/>
                  </a:cubicBezTo>
                  <a:cubicBezTo>
                    <a:pt x="1218" y="84"/>
                    <a:pt x="1214" y="78"/>
                    <a:pt x="1212" y="73"/>
                  </a:cubicBezTo>
                  <a:cubicBezTo>
                    <a:pt x="1212" y="69"/>
                    <a:pt x="1206" y="70"/>
                    <a:pt x="1209" y="67"/>
                  </a:cubicBezTo>
                  <a:cubicBezTo>
                    <a:pt x="1207" y="58"/>
                    <a:pt x="1208" y="47"/>
                    <a:pt x="1213" y="39"/>
                  </a:cubicBezTo>
                  <a:cubicBezTo>
                    <a:pt x="1220" y="26"/>
                    <a:pt x="1234" y="26"/>
                    <a:pt x="1247" y="25"/>
                  </a:cubicBezTo>
                  <a:cubicBezTo>
                    <a:pt x="1259" y="23"/>
                    <a:pt x="1269" y="32"/>
                    <a:pt x="1275" y="41"/>
                  </a:cubicBezTo>
                  <a:cubicBezTo>
                    <a:pt x="1275" y="47"/>
                    <a:pt x="1280" y="55"/>
                    <a:pt x="1272" y="60"/>
                  </a:cubicBezTo>
                  <a:cubicBezTo>
                    <a:pt x="1268" y="65"/>
                    <a:pt x="1265" y="58"/>
                    <a:pt x="1261" y="61"/>
                  </a:cubicBezTo>
                  <a:cubicBezTo>
                    <a:pt x="1256" y="63"/>
                    <a:pt x="1255" y="68"/>
                    <a:pt x="1255" y="72"/>
                  </a:cubicBezTo>
                  <a:cubicBezTo>
                    <a:pt x="1257" y="77"/>
                    <a:pt x="1260" y="80"/>
                    <a:pt x="1264" y="84"/>
                  </a:cubicBezTo>
                  <a:cubicBezTo>
                    <a:pt x="1268" y="88"/>
                    <a:pt x="1276" y="87"/>
                    <a:pt x="1281" y="86"/>
                  </a:cubicBezTo>
                  <a:cubicBezTo>
                    <a:pt x="1294" y="75"/>
                    <a:pt x="1294" y="75"/>
                    <a:pt x="1294" y="75"/>
                  </a:cubicBezTo>
                  <a:cubicBezTo>
                    <a:pt x="1300" y="64"/>
                    <a:pt x="1307" y="47"/>
                    <a:pt x="1297" y="35"/>
                  </a:cubicBezTo>
                  <a:cubicBezTo>
                    <a:pt x="1287" y="27"/>
                    <a:pt x="1277" y="21"/>
                    <a:pt x="1269" y="11"/>
                  </a:cubicBezTo>
                  <a:close/>
                  <a:moveTo>
                    <a:pt x="1066" y="12"/>
                  </a:moveTo>
                  <a:cubicBezTo>
                    <a:pt x="1066" y="10"/>
                    <a:pt x="1066" y="10"/>
                    <a:pt x="1066" y="10"/>
                  </a:cubicBezTo>
                  <a:cubicBezTo>
                    <a:pt x="1062" y="9"/>
                    <a:pt x="1058" y="10"/>
                    <a:pt x="1054" y="10"/>
                  </a:cubicBezTo>
                  <a:cubicBezTo>
                    <a:pt x="1050" y="9"/>
                    <a:pt x="1050" y="13"/>
                    <a:pt x="1049" y="15"/>
                  </a:cubicBezTo>
                  <a:cubicBezTo>
                    <a:pt x="1025" y="33"/>
                    <a:pt x="1025" y="33"/>
                    <a:pt x="1025" y="33"/>
                  </a:cubicBezTo>
                  <a:cubicBezTo>
                    <a:pt x="1022" y="37"/>
                    <a:pt x="1015" y="36"/>
                    <a:pt x="1014" y="42"/>
                  </a:cubicBezTo>
                  <a:cubicBezTo>
                    <a:pt x="1015" y="44"/>
                    <a:pt x="1015" y="47"/>
                    <a:pt x="1017" y="47"/>
                  </a:cubicBezTo>
                  <a:cubicBezTo>
                    <a:pt x="1019" y="47"/>
                    <a:pt x="1022" y="45"/>
                    <a:pt x="1020" y="42"/>
                  </a:cubicBezTo>
                  <a:cubicBezTo>
                    <a:pt x="1028" y="41"/>
                    <a:pt x="1035" y="37"/>
                    <a:pt x="1041" y="32"/>
                  </a:cubicBezTo>
                  <a:cubicBezTo>
                    <a:pt x="1050" y="27"/>
                    <a:pt x="1058" y="21"/>
                    <a:pt x="1066" y="12"/>
                  </a:cubicBezTo>
                  <a:close/>
                  <a:moveTo>
                    <a:pt x="1084" y="11"/>
                  </a:moveTo>
                  <a:cubicBezTo>
                    <a:pt x="1080" y="10"/>
                    <a:pt x="1072" y="8"/>
                    <a:pt x="1072" y="14"/>
                  </a:cubicBezTo>
                  <a:cubicBezTo>
                    <a:pt x="1063" y="20"/>
                    <a:pt x="1059" y="31"/>
                    <a:pt x="1048" y="34"/>
                  </a:cubicBezTo>
                  <a:cubicBezTo>
                    <a:pt x="1040" y="43"/>
                    <a:pt x="1027" y="47"/>
                    <a:pt x="1017" y="54"/>
                  </a:cubicBezTo>
                  <a:cubicBezTo>
                    <a:pt x="1017" y="59"/>
                    <a:pt x="1015" y="65"/>
                    <a:pt x="1017" y="71"/>
                  </a:cubicBezTo>
                  <a:cubicBezTo>
                    <a:pt x="1043" y="66"/>
                    <a:pt x="1061" y="43"/>
                    <a:pt x="1076" y="23"/>
                  </a:cubicBezTo>
                  <a:cubicBezTo>
                    <a:pt x="1080" y="20"/>
                    <a:pt x="1084" y="16"/>
                    <a:pt x="1084" y="11"/>
                  </a:cubicBezTo>
                  <a:close/>
                  <a:moveTo>
                    <a:pt x="1151" y="10"/>
                  </a:moveTo>
                  <a:cubicBezTo>
                    <a:pt x="1147" y="10"/>
                    <a:pt x="1140" y="9"/>
                    <a:pt x="1137" y="11"/>
                  </a:cubicBezTo>
                  <a:cubicBezTo>
                    <a:pt x="1140" y="15"/>
                    <a:pt x="1144" y="15"/>
                    <a:pt x="1147" y="17"/>
                  </a:cubicBezTo>
                  <a:cubicBezTo>
                    <a:pt x="1151" y="17"/>
                    <a:pt x="1155" y="23"/>
                    <a:pt x="1160" y="19"/>
                  </a:cubicBezTo>
                  <a:cubicBezTo>
                    <a:pt x="1158" y="15"/>
                    <a:pt x="1154" y="12"/>
                    <a:pt x="1151" y="10"/>
                  </a:cubicBezTo>
                  <a:close/>
                  <a:moveTo>
                    <a:pt x="1314" y="11"/>
                  </a:moveTo>
                  <a:cubicBezTo>
                    <a:pt x="1283" y="10"/>
                    <a:pt x="1283" y="10"/>
                    <a:pt x="1283" y="10"/>
                  </a:cubicBezTo>
                  <a:cubicBezTo>
                    <a:pt x="1281" y="12"/>
                    <a:pt x="1281" y="12"/>
                    <a:pt x="1281" y="12"/>
                  </a:cubicBezTo>
                  <a:cubicBezTo>
                    <a:pt x="1285" y="20"/>
                    <a:pt x="1294" y="23"/>
                    <a:pt x="1300" y="28"/>
                  </a:cubicBezTo>
                  <a:cubicBezTo>
                    <a:pt x="1308" y="36"/>
                    <a:pt x="1312" y="47"/>
                    <a:pt x="1309" y="57"/>
                  </a:cubicBezTo>
                  <a:cubicBezTo>
                    <a:pt x="1311" y="59"/>
                    <a:pt x="1311" y="59"/>
                    <a:pt x="1311" y="59"/>
                  </a:cubicBezTo>
                  <a:cubicBezTo>
                    <a:pt x="1315" y="71"/>
                    <a:pt x="1328" y="79"/>
                    <a:pt x="1336" y="88"/>
                  </a:cubicBezTo>
                  <a:cubicBezTo>
                    <a:pt x="1348" y="95"/>
                    <a:pt x="1359" y="103"/>
                    <a:pt x="1373" y="106"/>
                  </a:cubicBezTo>
                  <a:cubicBezTo>
                    <a:pt x="1383" y="99"/>
                    <a:pt x="1383" y="99"/>
                    <a:pt x="1383" y="99"/>
                  </a:cubicBezTo>
                  <a:cubicBezTo>
                    <a:pt x="1401" y="91"/>
                    <a:pt x="1420" y="103"/>
                    <a:pt x="1438" y="96"/>
                  </a:cubicBezTo>
                  <a:cubicBezTo>
                    <a:pt x="1442" y="94"/>
                    <a:pt x="1448" y="91"/>
                    <a:pt x="1449" y="87"/>
                  </a:cubicBezTo>
                  <a:cubicBezTo>
                    <a:pt x="1440" y="88"/>
                    <a:pt x="1431" y="87"/>
                    <a:pt x="1423" y="90"/>
                  </a:cubicBezTo>
                  <a:cubicBezTo>
                    <a:pt x="1417" y="88"/>
                    <a:pt x="1411" y="87"/>
                    <a:pt x="1407" y="82"/>
                  </a:cubicBezTo>
                  <a:cubicBezTo>
                    <a:pt x="1390" y="78"/>
                    <a:pt x="1377" y="69"/>
                    <a:pt x="1363" y="59"/>
                  </a:cubicBezTo>
                  <a:cubicBezTo>
                    <a:pt x="1345" y="45"/>
                    <a:pt x="1324" y="32"/>
                    <a:pt x="1314" y="11"/>
                  </a:cubicBezTo>
                  <a:close/>
                  <a:moveTo>
                    <a:pt x="1342" y="11"/>
                  </a:moveTo>
                  <a:cubicBezTo>
                    <a:pt x="1336" y="10"/>
                    <a:pt x="1328" y="11"/>
                    <a:pt x="1321" y="12"/>
                  </a:cubicBezTo>
                  <a:cubicBezTo>
                    <a:pt x="1321" y="13"/>
                    <a:pt x="1322" y="14"/>
                    <a:pt x="1322" y="15"/>
                  </a:cubicBezTo>
                  <a:cubicBezTo>
                    <a:pt x="1333" y="29"/>
                    <a:pt x="1347" y="41"/>
                    <a:pt x="1362" y="52"/>
                  </a:cubicBezTo>
                  <a:cubicBezTo>
                    <a:pt x="1375" y="61"/>
                    <a:pt x="1387" y="71"/>
                    <a:pt x="1402" y="74"/>
                  </a:cubicBezTo>
                  <a:cubicBezTo>
                    <a:pt x="1402" y="60"/>
                    <a:pt x="1402" y="60"/>
                    <a:pt x="1402" y="60"/>
                  </a:cubicBezTo>
                  <a:cubicBezTo>
                    <a:pt x="1377" y="52"/>
                    <a:pt x="1358" y="32"/>
                    <a:pt x="1342" y="11"/>
                  </a:cubicBezTo>
                  <a:close/>
                  <a:moveTo>
                    <a:pt x="1460" y="12"/>
                  </a:moveTo>
                  <a:cubicBezTo>
                    <a:pt x="1457" y="11"/>
                    <a:pt x="1453" y="11"/>
                    <a:pt x="1450" y="10"/>
                  </a:cubicBezTo>
                  <a:cubicBezTo>
                    <a:pt x="1436" y="12"/>
                    <a:pt x="1422" y="10"/>
                    <a:pt x="1408" y="12"/>
                  </a:cubicBezTo>
                  <a:cubicBezTo>
                    <a:pt x="1408" y="13"/>
                    <a:pt x="1408" y="13"/>
                    <a:pt x="1408" y="13"/>
                  </a:cubicBezTo>
                  <a:cubicBezTo>
                    <a:pt x="1413" y="17"/>
                    <a:pt x="1418" y="20"/>
                    <a:pt x="1424" y="21"/>
                  </a:cubicBezTo>
                  <a:cubicBezTo>
                    <a:pt x="1437" y="22"/>
                    <a:pt x="1452" y="22"/>
                    <a:pt x="1460" y="12"/>
                  </a:cubicBezTo>
                  <a:close/>
                  <a:moveTo>
                    <a:pt x="1739" y="12"/>
                  </a:moveTo>
                  <a:cubicBezTo>
                    <a:pt x="1717" y="12"/>
                    <a:pt x="1717" y="12"/>
                    <a:pt x="1717" y="12"/>
                  </a:cubicBezTo>
                  <a:cubicBezTo>
                    <a:pt x="1680" y="12"/>
                    <a:pt x="1642" y="10"/>
                    <a:pt x="1606" y="12"/>
                  </a:cubicBezTo>
                  <a:cubicBezTo>
                    <a:pt x="1604" y="13"/>
                    <a:pt x="1606" y="15"/>
                    <a:pt x="1606" y="17"/>
                  </a:cubicBezTo>
                  <a:cubicBezTo>
                    <a:pt x="1609" y="26"/>
                    <a:pt x="1619" y="30"/>
                    <a:pt x="1626" y="36"/>
                  </a:cubicBezTo>
                  <a:cubicBezTo>
                    <a:pt x="1629" y="44"/>
                    <a:pt x="1624" y="50"/>
                    <a:pt x="1619" y="56"/>
                  </a:cubicBezTo>
                  <a:cubicBezTo>
                    <a:pt x="1612" y="62"/>
                    <a:pt x="1600" y="64"/>
                    <a:pt x="1591" y="60"/>
                  </a:cubicBezTo>
                  <a:cubicBezTo>
                    <a:pt x="1584" y="55"/>
                    <a:pt x="1593" y="47"/>
                    <a:pt x="1587" y="42"/>
                  </a:cubicBezTo>
                  <a:cubicBezTo>
                    <a:pt x="1585" y="41"/>
                    <a:pt x="1582" y="41"/>
                    <a:pt x="1580" y="43"/>
                  </a:cubicBezTo>
                  <a:cubicBezTo>
                    <a:pt x="1574" y="47"/>
                    <a:pt x="1571" y="53"/>
                    <a:pt x="1571" y="61"/>
                  </a:cubicBezTo>
                  <a:cubicBezTo>
                    <a:pt x="1574" y="66"/>
                    <a:pt x="1575" y="73"/>
                    <a:pt x="1581" y="75"/>
                  </a:cubicBezTo>
                  <a:cubicBezTo>
                    <a:pt x="1603" y="88"/>
                    <a:pt x="1621" y="65"/>
                    <a:pt x="1642" y="66"/>
                  </a:cubicBezTo>
                  <a:cubicBezTo>
                    <a:pt x="1651" y="66"/>
                    <a:pt x="1660" y="71"/>
                    <a:pt x="1662" y="80"/>
                  </a:cubicBezTo>
                  <a:cubicBezTo>
                    <a:pt x="1668" y="92"/>
                    <a:pt x="1665" y="108"/>
                    <a:pt x="1659" y="118"/>
                  </a:cubicBezTo>
                  <a:cubicBezTo>
                    <a:pt x="1655" y="123"/>
                    <a:pt x="1650" y="126"/>
                    <a:pt x="1644" y="125"/>
                  </a:cubicBezTo>
                  <a:cubicBezTo>
                    <a:pt x="1634" y="120"/>
                    <a:pt x="1650" y="113"/>
                    <a:pt x="1642" y="106"/>
                  </a:cubicBezTo>
                  <a:cubicBezTo>
                    <a:pt x="1640" y="104"/>
                    <a:pt x="1638" y="102"/>
                    <a:pt x="1635" y="103"/>
                  </a:cubicBezTo>
                  <a:cubicBezTo>
                    <a:pt x="1630" y="102"/>
                    <a:pt x="1626" y="106"/>
                    <a:pt x="1623" y="110"/>
                  </a:cubicBezTo>
                  <a:cubicBezTo>
                    <a:pt x="1621" y="118"/>
                    <a:pt x="1623" y="126"/>
                    <a:pt x="1626" y="134"/>
                  </a:cubicBezTo>
                  <a:cubicBezTo>
                    <a:pt x="1633" y="143"/>
                    <a:pt x="1644" y="148"/>
                    <a:pt x="1656" y="148"/>
                  </a:cubicBezTo>
                  <a:cubicBezTo>
                    <a:pt x="1671" y="147"/>
                    <a:pt x="1683" y="136"/>
                    <a:pt x="1690" y="123"/>
                  </a:cubicBezTo>
                  <a:cubicBezTo>
                    <a:pt x="1695" y="112"/>
                    <a:pt x="1691" y="97"/>
                    <a:pt x="1686" y="87"/>
                  </a:cubicBezTo>
                  <a:cubicBezTo>
                    <a:pt x="1682" y="78"/>
                    <a:pt x="1669" y="72"/>
                    <a:pt x="1671" y="60"/>
                  </a:cubicBezTo>
                  <a:cubicBezTo>
                    <a:pt x="1674" y="45"/>
                    <a:pt x="1688" y="39"/>
                    <a:pt x="1701" y="35"/>
                  </a:cubicBezTo>
                  <a:cubicBezTo>
                    <a:pt x="1710" y="34"/>
                    <a:pt x="1724" y="31"/>
                    <a:pt x="1731" y="38"/>
                  </a:cubicBezTo>
                  <a:cubicBezTo>
                    <a:pt x="1736" y="42"/>
                    <a:pt x="1738" y="48"/>
                    <a:pt x="1738" y="54"/>
                  </a:cubicBezTo>
                  <a:cubicBezTo>
                    <a:pt x="1735" y="61"/>
                    <a:pt x="1727" y="58"/>
                    <a:pt x="1723" y="63"/>
                  </a:cubicBezTo>
                  <a:cubicBezTo>
                    <a:pt x="1721" y="69"/>
                    <a:pt x="1717" y="74"/>
                    <a:pt x="1720" y="81"/>
                  </a:cubicBezTo>
                  <a:cubicBezTo>
                    <a:pt x="1723" y="85"/>
                    <a:pt x="1726" y="89"/>
                    <a:pt x="1731" y="89"/>
                  </a:cubicBezTo>
                  <a:cubicBezTo>
                    <a:pt x="1740" y="92"/>
                    <a:pt x="1748" y="86"/>
                    <a:pt x="1754" y="79"/>
                  </a:cubicBezTo>
                  <a:cubicBezTo>
                    <a:pt x="1756" y="73"/>
                    <a:pt x="1761" y="67"/>
                    <a:pt x="1758" y="60"/>
                  </a:cubicBezTo>
                  <a:cubicBezTo>
                    <a:pt x="1761" y="45"/>
                    <a:pt x="1745" y="36"/>
                    <a:pt x="1740" y="23"/>
                  </a:cubicBezTo>
                  <a:cubicBezTo>
                    <a:pt x="1739" y="20"/>
                    <a:pt x="1741" y="15"/>
                    <a:pt x="1739" y="12"/>
                  </a:cubicBezTo>
                  <a:close/>
                  <a:moveTo>
                    <a:pt x="1373" y="11"/>
                  </a:moveTo>
                  <a:cubicBezTo>
                    <a:pt x="1352" y="11"/>
                    <a:pt x="1352" y="11"/>
                    <a:pt x="1352" y="11"/>
                  </a:cubicBezTo>
                  <a:cubicBezTo>
                    <a:pt x="1351" y="12"/>
                    <a:pt x="1351" y="12"/>
                    <a:pt x="1351" y="12"/>
                  </a:cubicBezTo>
                  <a:cubicBezTo>
                    <a:pt x="1363" y="31"/>
                    <a:pt x="1380" y="46"/>
                    <a:pt x="1401" y="54"/>
                  </a:cubicBezTo>
                  <a:cubicBezTo>
                    <a:pt x="1407" y="56"/>
                    <a:pt x="1408" y="47"/>
                    <a:pt x="1411" y="44"/>
                  </a:cubicBezTo>
                  <a:cubicBezTo>
                    <a:pt x="1396" y="38"/>
                    <a:pt x="1382" y="26"/>
                    <a:pt x="1373" y="11"/>
                  </a:cubicBezTo>
                  <a:close/>
                  <a:moveTo>
                    <a:pt x="1545" y="14"/>
                  </a:moveTo>
                  <a:cubicBezTo>
                    <a:pt x="1544" y="11"/>
                    <a:pt x="1544" y="11"/>
                    <a:pt x="1544" y="11"/>
                  </a:cubicBezTo>
                  <a:cubicBezTo>
                    <a:pt x="1539" y="11"/>
                    <a:pt x="1532" y="11"/>
                    <a:pt x="1526" y="12"/>
                  </a:cubicBezTo>
                  <a:cubicBezTo>
                    <a:pt x="1519" y="21"/>
                    <a:pt x="1519" y="21"/>
                    <a:pt x="1519" y="21"/>
                  </a:cubicBezTo>
                  <a:cubicBezTo>
                    <a:pt x="1509" y="34"/>
                    <a:pt x="1493" y="40"/>
                    <a:pt x="1482" y="51"/>
                  </a:cubicBezTo>
                  <a:cubicBezTo>
                    <a:pt x="1489" y="62"/>
                    <a:pt x="1489" y="62"/>
                    <a:pt x="1489" y="62"/>
                  </a:cubicBezTo>
                  <a:cubicBezTo>
                    <a:pt x="1490" y="62"/>
                    <a:pt x="1490" y="62"/>
                    <a:pt x="1490" y="62"/>
                  </a:cubicBezTo>
                  <a:cubicBezTo>
                    <a:pt x="1506" y="55"/>
                    <a:pt x="1520" y="42"/>
                    <a:pt x="1532" y="28"/>
                  </a:cubicBezTo>
                  <a:cubicBezTo>
                    <a:pt x="1535" y="23"/>
                    <a:pt x="1542" y="21"/>
                    <a:pt x="1545" y="14"/>
                  </a:cubicBezTo>
                  <a:close/>
                  <a:moveTo>
                    <a:pt x="1598" y="19"/>
                  </a:moveTo>
                  <a:cubicBezTo>
                    <a:pt x="1595" y="12"/>
                    <a:pt x="1595" y="12"/>
                    <a:pt x="1595" y="12"/>
                  </a:cubicBezTo>
                  <a:cubicBezTo>
                    <a:pt x="1581" y="12"/>
                    <a:pt x="1568" y="10"/>
                    <a:pt x="1554" y="12"/>
                  </a:cubicBezTo>
                  <a:cubicBezTo>
                    <a:pt x="1549" y="17"/>
                    <a:pt x="1545" y="25"/>
                    <a:pt x="1538" y="28"/>
                  </a:cubicBezTo>
                  <a:cubicBezTo>
                    <a:pt x="1525" y="46"/>
                    <a:pt x="1509" y="59"/>
                    <a:pt x="1490" y="69"/>
                  </a:cubicBezTo>
                  <a:cubicBezTo>
                    <a:pt x="1491" y="82"/>
                    <a:pt x="1491" y="82"/>
                    <a:pt x="1491" y="82"/>
                  </a:cubicBezTo>
                  <a:cubicBezTo>
                    <a:pt x="1491" y="93"/>
                    <a:pt x="1481" y="101"/>
                    <a:pt x="1483" y="113"/>
                  </a:cubicBezTo>
                  <a:cubicBezTo>
                    <a:pt x="1484" y="117"/>
                    <a:pt x="1486" y="122"/>
                    <a:pt x="1490" y="123"/>
                  </a:cubicBezTo>
                  <a:cubicBezTo>
                    <a:pt x="1497" y="125"/>
                    <a:pt x="1502" y="123"/>
                    <a:pt x="1508" y="122"/>
                  </a:cubicBezTo>
                  <a:cubicBezTo>
                    <a:pt x="1511" y="119"/>
                    <a:pt x="1519" y="118"/>
                    <a:pt x="1517" y="112"/>
                  </a:cubicBezTo>
                  <a:cubicBezTo>
                    <a:pt x="1511" y="110"/>
                    <a:pt x="1507" y="103"/>
                    <a:pt x="1505" y="98"/>
                  </a:cubicBezTo>
                  <a:cubicBezTo>
                    <a:pt x="1506" y="90"/>
                    <a:pt x="1508" y="82"/>
                    <a:pt x="1515" y="77"/>
                  </a:cubicBezTo>
                  <a:cubicBezTo>
                    <a:pt x="1526" y="69"/>
                    <a:pt x="1541" y="74"/>
                    <a:pt x="1551" y="80"/>
                  </a:cubicBezTo>
                  <a:cubicBezTo>
                    <a:pt x="1555" y="75"/>
                    <a:pt x="1559" y="70"/>
                    <a:pt x="1564" y="64"/>
                  </a:cubicBezTo>
                  <a:cubicBezTo>
                    <a:pt x="1565" y="50"/>
                    <a:pt x="1565" y="50"/>
                    <a:pt x="1565" y="50"/>
                  </a:cubicBezTo>
                  <a:cubicBezTo>
                    <a:pt x="1568" y="45"/>
                    <a:pt x="1572" y="38"/>
                    <a:pt x="1579" y="35"/>
                  </a:cubicBezTo>
                  <a:cubicBezTo>
                    <a:pt x="1584" y="33"/>
                    <a:pt x="1589" y="36"/>
                    <a:pt x="1594" y="39"/>
                  </a:cubicBezTo>
                  <a:cubicBezTo>
                    <a:pt x="1597" y="43"/>
                    <a:pt x="1595" y="49"/>
                    <a:pt x="1596" y="54"/>
                  </a:cubicBezTo>
                  <a:cubicBezTo>
                    <a:pt x="1602" y="55"/>
                    <a:pt x="1610" y="55"/>
                    <a:pt x="1615" y="50"/>
                  </a:cubicBezTo>
                  <a:cubicBezTo>
                    <a:pt x="1618" y="47"/>
                    <a:pt x="1620" y="44"/>
                    <a:pt x="1619" y="39"/>
                  </a:cubicBezTo>
                  <a:cubicBezTo>
                    <a:pt x="1610" y="35"/>
                    <a:pt x="1603" y="28"/>
                    <a:pt x="1598" y="19"/>
                  </a:cubicBezTo>
                  <a:close/>
                  <a:moveTo>
                    <a:pt x="1399" y="11"/>
                  </a:moveTo>
                  <a:cubicBezTo>
                    <a:pt x="1385" y="11"/>
                    <a:pt x="1385" y="11"/>
                    <a:pt x="1385" y="11"/>
                  </a:cubicBezTo>
                  <a:cubicBezTo>
                    <a:pt x="1383" y="11"/>
                    <a:pt x="1382" y="13"/>
                    <a:pt x="1382" y="15"/>
                  </a:cubicBezTo>
                  <a:cubicBezTo>
                    <a:pt x="1391" y="25"/>
                    <a:pt x="1402" y="39"/>
                    <a:pt x="1417" y="40"/>
                  </a:cubicBezTo>
                  <a:cubicBezTo>
                    <a:pt x="1427" y="37"/>
                    <a:pt x="1437" y="32"/>
                    <a:pt x="1448" y="34"/>
                  </a:cubicBezTo>
                  <a:cubicBezTo>
                    <a:pt x="1464" y="40"/>
                    <a:pt x="1476" y="25"/>
                    <a:pt x="1488" y="17"/>
                  </a:cubicBezTo>
                  <a:cubicBezTo>
                    <a:pt x="1488" y="15"/>
                    <a:pt x="1491" y="12"/>
                    <a:pt x="1488" y="11"/>
                  </a:cubicBezTo>
                  <a:cubicBezTo>
                    <a:pt x="1471" y="11"/>
                    <a:pt x="1471" y="11"/>
                    <a:pt x="1471" y="11"/>
                  </a:cubicBezTo>
                  <a:cubicBezTo>
                    <a:pt x="1461" y="21"/>
                    <a:pt x="1449" y="26"/>
                    <a:pt x="1435" y="27"/>
                  </a:cubicBezTo>
                  <a:cubicBezTo>
                    <a:pt x="1421" y="27"/>
                    <a:pt x="1408" y="22"/>
                    <a:pt x="1399" y="11"/>
                  </a:cubicBezTo>
                  <a:close/>
                  <a:moveTo>
                    <a:pt x="1517" y="12"/>
                  </a:moveTo>
                  <a:cubicBezTo>
                    <a:pt x="1498" y="11"/>
                    <a:pt x="1498" y="11"/>
                    <a:pt x="1498" y="11"/>
                  </a:cubicBezTo>
                  <a:cubicBezTo>
                    <a:pt x="1496" y="12"/>
                    <a:pt x="1496" y="12"/>
                    <a:pt x="1496" y="12"/>
                  </a:cubicBezTo>
                  <a:cubicBezTo>
                    <a:pt x="1492" y="23"/>
                    <a:pt x="1480" y="30"/>
                    <a:pt x="1470" y="36"/>
                  </a:cubicBezTo>
                  <a:cubicBezTo>
                    <a:pt x="1468" y="41"/>
                    <a:pt x="1475" y="42"/>
                    <a:pt x="1477" y="45"/>
                  </a:cubicBezTo>
                  <a:cubicBezTo>
                    <a:pt x="1489" y="38"/>
                    <a:pt x="1502" y="32"/>
                    <a:pt x="1511" y="21"/>
                  </a:cubicBezTo>
                  <a:cubicBezTo>
                    <a:pt x="1513" y="18"/>
                    <a:pt x="1518" y="16"/>
                    <a:pt x="1517" y="12"/>
                  </a:cubicBezTo>
                  <a:close/>
                  <a:moveTo>
                    <a:pt x="1777" y="12"/>
                  </a:moveTo>
                  <a:cubicBezTo>
                    <a:pt x="1767" y="12"/>
                    <a:pt x="1758" y="12"/>
                    <a:pt x="1749" y="12"/>
                  </a:cubicBezTo>
                  <a:cubicBezTo>
                    <a:pt x="1746" y="14"/>
                    <a:pt x="1747" y="18"/>
                    <a:pt x="1747" y="21"/>
                  </a:cubicBezTo>
                  <a:cubicBezTo>
                    <a:pt x="1753" y="34"/>
                    <a:pt x="1767" y="46"/>
                    <a:pt x="1766" y="62"/>
                  </a:cubicBezTo>
                  <a:cubicBezTo>
                    <a:pt x="1778" y="82"/>
                    <a:pt x="1796" y="96"/>
                    <a:pt x="1814" y="109"/>
                  </a:cubicBezTo>
                  <a:cubicBezTo>
                    <a:pt x="1820" y="110"/>
                    <a:pt x="1824" y="118"/>
                    <a:pt x="1831" y="116"/>
                  </a:cubicBezTo>
                  <a:cubicBezTo>
                    <a:pt x="1832" y="109"/>
                    <a:pt x="1840" y="103"/>
                    <a:pt x="1845" y="99"/>
                  </a:cubicBezTo>
                  <a:cubicBezTo>
                    <a:pt x="1834" y="91"/>
                    <a:pt x="1823" y="81"/>
                    <a:pt x="1814" y="71"/>
                  </a:cubicBezTo>
                  <a:cubicBezTo>
                    <a:pt x="1800" y="59"/>
                    <a:pt x="1791" y="44"/>
                    <a:pt x="1782" y="27"/>
                  </a:cubicBezTo>
                  <a:cubicBezTo>
                    <a:pt x="1780" y="22"/>
                    <a:pt x="1780" y="16"/>
                    <a:pt x="1777" y="12"/>
                  </a:cubicBezTo>
                  <a:close/>
                  <a:moveTo>
                    <a:pt x="1804" y="28"/>
                  </a:moveTo>
                  <a:cubicBezTo>
                    <a:pt x="1800" y="22"/>
                    <a:pt x="1800" y="10"/>
                    <a:pt x="1790" y="12"/>
                  </a:cubicBezTo>
                  <a:cubicBezTo>
                    <a:pt x="1788" y="13"/>
                    <a:pt x="1784" y="11"/>
                    <a:pt x="1784" y="13"/>
                  </a:cubicBezTo>
                  <a:cubicBezTo>
                    <a:pt x="1789" y="29"/>
                    <a:pt x="1797" y="42"/>
                    <a:pt x="1805" y="56"/>
                  </a:cubicBezTo>
                  <a:cubicBezTo>
                    <a:pt x="1818" y="69"/>
                    <a:pt x="1833" y="86"/>
                    <a:pt x="1849" y="94"/>
                  </a:cubicBezTo>
                  <a:cubicBezTo>
                    <a:pt x="1855" y="100"/>
                    <a:pt x="1865" y="96"/>
                    <a:pt x="1873" y="99"/>
                  </a:cubicBezTo>
                  <a:cubicBezTo>
                    <a:pt x="1881" y="99"/>
                    <a:pt x="1887" y="104"/>
                    <a:pt x="1895" y="102"/>
                  </a:cubicBezTo>
                  <a:cubicBezTo>
                    <a:pt x="1901" y="100"/>
                    <a:pt x="1909" y="100"/>
                    <a:pt x="1910" y="94"/>
                  </a:cubicBezTo>
                  <a:cubicBezTo>
                    <a:pt x="1903" y="95"/>
                    <a:pt x="1896" y="91"/>
                    <a:pt x="1890" y="89"/>
                  </a:cubicBezTo>
                  <a:cubicBezTo>
                    <a:pt x="1883" y="94"/>
                    <a:pt x="1874" y="95"/>
                    <a:pt x="1866" y="95"/>
                  </a:cubicBezTo>
                  <a:cubicBezTo>
                    <a:pt x="1857" y="92"/>
                    <a:pt x="1851" y="84"/>
                    <a:pt x="1850" y="76"/>
                  </a:cubicBezTo>
                  <a:cubicBezTo>
                    <a:pt x="1847" y="74"/>
                    <a:pt x="1844" y="71"/>
                    <a:pt x="1841" y="68"/>
                  </a:cubicBezTo>
                  <a:cubicBezTo>
                    <a:pt x="1827" y="56"/>
                    <a:pt x="1815" y="42"/>
                    <a:pt x="1804" y="28"/>
                  </a:cubicBezTo>
                  <a:close/>
                  <a:moveTo>
                    <a:pt x="1813" y="21"/>
                  </a:moveTo>
                  <a:cubicBezTo>
                    <a:pt x="1809" y="19"/>
                    <a:pt x="1812" y="10"/>
                    <a:pt x="1804" y="12"/>
                  </a:cubicBezTo>
                  <a:cubicBezTo>
                    <a:pt x="1803" y="12"/>
                    <a:pt x="1803" y="13"/>
                    <a:pt x="1803" y="14"/>
                  </a:cubicBezTo>
                  <a:cubicBezTo>
                    <a:pt x="1814" y="32"/>
                    <a:pt x="1814" y="32"/>
                    <a:pt x="1814" y="32"/>
                  </a:cubicBezTo>
                  <a:cubicBezTo>
                    <a:pt x="1817" y="40"/>
                    <a:pt x="1826" y="44"/>
                    <a:pt x="1830" y="51"/>
                  </a:cubicBezTo>
                  <a:cubicBezTo>
                    <a:pt x="1836" y="56"/>
                    <a:pt x="1842" y="64"/>
                    <a:pt x="1850" y="67"/>
                  </a:cubicBezTo>
                  <a:cubicBezTo>
                    <a:pt x="1851" y="63"/>
                    <a:pt x="1852" y="60"/>
                    <a:pt x="1853" y="56"/>
                  </a:cubicBezTo>
                  <a:cubicBezTo>
                    <a:pt x="1837" y="47"/>
                    <a:pt x="1827" y="34"/>
                    <a:pt x="1813" y="21"/>
                  </a:cubicBezTo>
                  <a:close/>
                  <a:moveTo>
                    <a:pt x="1829" y="12"/>
                  </a:moveTo>
                  <a:cubicBezTo>
                    <a:pt x="1824" y="13"/>
                    <a:pt x="1819" y="10"/>
                    <a:pt x="1815" y="13"/>
                  </a:cubicBezTo>
                  <a:cubicBezTo>
                    <a:pt x="1818" y="22"/>
                    <a:pt x="1828" y="27"/>
                    <a:pt x="1833" y="34"/>
                  </a:cubicBezTo>
                  <a:cubicBezTo>
                    <a:pt x="1840" y="40"/>
                    <a:pt x="1847" y="47"/>
                    <a:pt x="1856" y="51"/>
                  </a:cubicBezTo>
                  <a:cubicBezTo>
                    <a:pt x="1857" y="49"/>
                    <a:pt x="1860" y="48"/>
                    <a:pt x="1859" y="46"/>
                  </a:cubicBezTo>
                  <a:cubicBezTo>
                    <a:pt x="1846" y="38"/>
                    <a:pt x="1838" y="24"/>
                    <a:pt x="1829" y="12"/>
                  </a:cubicBezTo>
                  <a:close/>
                  <a:moveTo>
                    <a:pt x="1856" y="22"/>
                  </a:moveTo>
                  <a:cubicBezTo>
                    <a:pt x="1852" y="18"/>
                    <a:pt x="1852" y="9"/>
                    <a:pt x="1843" y="12"/>
                  </a:cubicBezTo>
                  <a:cubicBezTo>
                    <a:pt x="1841" y="13"/>
                    <a:pt x="1836" y="11"/>
                    <a:pt x="1837" y="15"/>
                  </a:cubicBezTo>
                  <a:cubicBezTo>
                    <a:pt x="1845" y="24"/>
                    <a:pt x="1851" y="37"/>
                    <a:pt x="1864" y="42"/>
                  </a:cubicBezTo>
                  <a:cubicBezTo>
                    <a:pt x="1867" y="40"/>
                    <a:pt x="1870" y="40"/>
                    <a:pt x="1871" y="36"/>
                  </a:cubicBezTo>
                  <a:cubicBezTo>
                    <a:pt x="1866" y="32"/>
                    <a:pt x="1861" y="28"/>
                    <a:pt x="1856" y="22"/>
                  </a:cubicBezTo>
                  <a:close/>
                  <a:moveTo>
                    <a:pt x="1882" y="13"/>
                  </a:moveTo>
                  <a:cubicBezTo>
                    <a:pt x="1860" y="12"/>
                    <a:pt x="1860" y="12"/>
                    <a:pt x="1860" y="12"/>
                  </a:cubicBezTo>
                  <a:cubicBezTo>
                    <a:pt x="1858" y="14"/>
                    <a:pt x="1858" y="14"/>
                    <a:pt x="1858" y="14"/>
                  </a:cubicBezTo>
                  <a:cubicBezTo>
                    <a:pt x="1860" y="21"/>
                    <a:pt x="1868" y="28"/>
                    <a:pt x="1875" y="32"/>
                  </a:cubicBezTo>
                  <a:cubicBezTo>
                    <a:pt x="1877" y="35"/>
                    <a:pt x="1881" y="30"/>
                    <a:pt x="1883" y="34"/>
                  </a:cubicBezTo>
                  <a:cubicBezTo>
                    <a:pt x="1899" y="30"/>
                    <a:pt x="1913" y="36"/>
                    <a:pt x="1926" y="42"/>
                  </a:cubicBezTo>
                  <a:cubicBezTo>
                    <a:pt x="1938" y="41"/>
                    <a:pt x="1948" y="33"/>
                    <a:pt x="1957" y="25"/>
                  </a:cubicBezTo>
                  <a:cubicBezTo>
                    <a:pt x="1960" y="20"/>
                    <a:pt x="1969" y="20"/>
                    <a:pt x="1968" y="13"/>
                  </a:cubicBezTo>
                  <a:cubicBezTo>
                    <a:pt x="1949" y="13"/>
                    <a:pt x="1949" y="13"/>
                    <a:pt x="1949" y="13"/>
                  </a:cubicBezTo>
                  <a:cubicBezTo>
                    <a:pt x="1939" y="25"/>
                    <a:pt x="1923" y="30"/>
                    <a:pt x="1908" y="28"/>
                  </a:cubicBezTo>
                  <a:cubicBezTo>
                    <a:pt x="1897" y="26"/>
                    <a:pt x="1890" y="19"/>
                    <a:pt x="1882" y="13"/>
                  </a:cubicBezTo>
                  <a:close/>
                  <a:moveTo>
                    <a:pt x="1940" y="14"/>
                  </a:moveTo>
                  <a:cubicBezTo>
                    <a:pt x="1930" y="11"/>
                    <a:pt x="1921" y="13"/>
                    <a:pt x="1911" y="12"/>
                  </a:cubicBezTo>
                  <a:cubicBezTo>
                    <a:pt x="1904" y="14"/>
                    <a:pt x="1897" y="11"/>
                    <a:pt x="1892" y="13"/>
                  </a:cubicBezTo>
                  <a:cubicBezTo>
                    <a:pt x="1895" y="18"/>
                    <a:pt x="1902" y="21"/>
                    <a:pt x="1908" y="23"/>
                  </a:cubicBezTo>
                  <a:cubicBezTo>
                    <a:pt x="1920" y="25"/>
                    <a:pt x="1933" y="23"/>
                    <a:pt x="1940" y="14"/>
                  </a:cubicBezTo>
                  <a:close/>
                  <a:moveTo>
                    <a:pt x="1162" y="25"/>
                  </a:moveTo>
                  <a:cubicBezTo>
                    <a:pt x="1149" y="25"/>
                    <a:pt x="1140" y="18"/>
                    <a:pt x="1128" y="14"/>
                  </a:cubicBezTo>
                  <a:cubicBezTo>
                    <a:pt x="1127" y="17"/>
                    <a:pt x="1124" y="19"/>
                    <a:pt x="1125" y="22"/>
                  </a:cubicBezTo>
                  <a:cubicBezTo>
                    <a:pt x="1130" y="27"/>
                    <a:pt x="1136" y="28"/>
                    <a:pt x="1142" y="31"/>
                  </a:cubicBezTo>
                  <a:cubicBezTo>
                    <a:pt x="1147" y="38"/>
                    <a:pt x="1157" y="39"/>
                    <a:pt x="1165" y="38"/>
                  </a:cubicBezTo>
                  <a:cubicBezTo>
                    <a:pt x="1166" y="34"/>
                    <a:pt x="1167" y="28"/>
                    <a:pt x="1162" y="25"/>
                  </a:cubicBezTo>
                  <a:close/>
                  <a:moveTo>
                    <a:pt x="690" y="26"/>
                  </a:moveTo>
                  <a:cubicBezTo>
                    <a:pt x="686" y="21"/>
                    <a:pt x="678" y="24"/>
                    <a:pt x="672" y="22"/>
                  </a:cubicBezTo>
                  <a:cubicBezTo>
                    <a:pt x="670" y="23"/>
                    <a:pt x="668" y="26"/>
                    <a:pt x="669" y="28"/>
                  </a:cubicBezTo>
                  <a:cubicBezTo>
                    <a:pt x="674" y="33"/>
                    <a:pt x="681" y="33"/>
                    <a:pt x="687" y="34"/>
                  </a:cubicBezTo>
                  <a:cubicBezTo>
                    <a:pt x="690" y="33"/>
                    <a:pt x="690" y="29"/>
                    <a:pt x="690" y="26"/>
                  </a:cubicBezTo>
                  <a:close/>
                  <a:moveTo>
                    <a:pt x="184" y="34"/>
                  </a:moveTo>
                  <a:cubicBezTo>
                    <a:pt x="181" y="30"/>
                    <a:pt x="177" y="28"/>
                    <a:pt x="173" y="27"/>
                  </a:cubicBezTo>
                  <a:cubicBezTo>
                    <a:pt x="170" y="28"/>
                    <a:pt x="170" y="31"/>
                    <a:pt x="169" y="33"/>
                  </a:cubicBezTo>
                  <a:cubicBezTo>
                    <a:pt x="168" y="34"/>
                    <a:pt x="166" y="38"/>
                    <a:pt x="169" y="38"/>
                  </a:cubicBezTo>
                  <a:cubicBezTo>
                    <a:pt x="174" y="37"/>
                    <a:pt x="178" y="35"/>
                    <a:pt x="184" y="34"/>
                  </a:cubicBezTo>
                  <a:close/>
                  <a:moveTo>
                    <a:pt x="1122" y="29"/>
                  </a:moveTo>
                  <a:cubicBezTo>
                    <a:pt x="1120" y="29"/>
                    <a:pt x="1119" y="32"/>
                    <a:pt x="1118" y="34"/>
                  </a:cubicBezTo>
                  <a:cubicBezTo>
                    <a:pt x="1118" y="34"/>
                    <a:pt x="1120" y="34"/>
                    <a:pt x="1120" y="34"/>
                  </a:cubicBezTo>
                  <a:cubicBezTo>
                    <a:pt x="1121" y="32"/>
                    <a:pt x="1123" y="31"/>
                    <a:pt x="1122" y="29"/>
                  </a:cubicBezTo>
                  <a:close/>
                  <a:moveTo>
                    <a:pt x="1005" y="44"/>
                  </a:moveTo>
                  <a:cubicBezTo>
                    <a:pt x="1002" y="39"/>
                    <a:pt x="998" y="33"/>
                    <a:pt x="992" y="31"/>
                  </a:cubicBezTo>
                  <a:cubicBezTo>
                    <a:pt x="984" y="31"/>
                    <a:pt x="976" y="28"/>
                    <a:pt x="967" y="30"/>
                  </a:cubicBezTo>
                  <a:cubicBezTo>
                    <a:pt x="956" y="34"/>
                    <a:pt x="943" y="39"/>
                    <a:pt x="940" y="53"/>
                  </a:cubicBezTo>
                  <a:cubicBezTo>
                    <a:pt x="940" y="58"/>
                    <a:pt x="939" y="65"/>
                    <a:pt x="944" y="69"/>
                  </a:cubicBezTo>
                  <a:cubicBezTo>
                    <a:pt x="946" y="72"/>
                    <a:pt x="950" y="74"/>
                    <a:pt x="954" y="73"/>
                  </a:cubicBezTo>
                  <a:cubicBezTo>
                    <a:pt x="965" y="69"/>
                    <a:pt x="958" y="58"/>
                    <a:pt x="965" y="52"/>
                  </a:cubicBezTo>
                  <a:cubicBezTo>
                    <a:pt x="970" y="51"/>
                    <a:pt x="974" y="49"/>
                    <a:pt x="978" y="51"/>
                  </a:cubicBezTo>
                  <a:cubicBezTo>
                    <a:pt x="985" y="53"/>
                    <a:pt x="988" y="59"/>
                    <a:pt x="990" y="64"/>
                  </a:cubicBezTo>
                  <a:cubicBezTo>
                    <a:pt x="993" y="75"/>
                    <a:pt x="988" y="84"/>
                    <a:pt x="981" y="91"/>
                  </a:cubicBezTo>
                  <a:cubicBezTo>
                    <a:pt x="972" y="100"/>
                    <a:pt x="960" y="110"/>
                    <a:pt x="946" y="106"/>
                  </a:cubicBezTo>
                  <a:cubicBezTo>
                    <a:pt x="933" y="102"/>
                    <a:pt x="915" y="96"/>
                    <a:pt x="905" y="109"/>
                  </a:cubicBezTo>
                  <a:cubicBezTo>
                    <a:pt x="899" y="114"/>
                    <a:pt x="898" y="121"/>
                    <a:pt x="899" y="128"/>
                  </a:cubicBezTo>
                  <a:cubicBezTo>
                    <a:pt x="901" y="132"/>
                    <a:pt x="903" y="138"/>
                    <a:pt x="909" y="139"/>
                  </a:cubicBezTo>
                  <a:cubicBezTo>
                    <a:pt x="913" y="141"/>
                    <a:pt x="917" y="140"/>
                    <a:pt x="919" y="136"/>
                  </a:cubicBezTo>
                  <a:cubicBezTo>
                    <a:pt x="921" y="133"/>
                    <a:pt x="922" y="129"/>
                    <a:pt x="921" y="126"/>
                  </a:cubicBezTo>
                  <a:cubicBezTo>
                    <a:pt x="916" y="122"/>
                    <a:pt x="921" y="116"/>
                    <a:pt x="922" y="112"/>
                  </a:cubicBezTo>
                  <a:cubicBezTo>
                    <a:pt x="927" y="109"/>
                    <a:pt x="935" y="110"/>
                    <a:pt x="941" y="110"/>
                  </a:cubicBezTo>
                  <a:cubicBezTo>
                    <a:pt x="949" y="115"/>
                    <a:pt x="955" y="125"/>
                    <a:pt x="953" y="135"/>
                  </a:cubicBezTo>
                  <a:cubicBezTo>
                    <a:pt x="952" y="144"/>
                    <a:pt x="944" y="151"/>
                    <a:pt x="939" y="158"/>
                  </a:cubicBezTo>
                  <a:cubicBezTo>
                    <a:pt x="939" y="158"/>
                    <a:pt x="939" y="158"/>
                    <a:pt x="939" y="158"/>
                  </a:cubicBezTo>
                  <a:cubicBezTo>
                    <a:pt x="977" y="159"/>
                    <a:pt x="1015" y="159"/>
                    <a:pt x="1053" y="159"/>
                  </a:cubicBezTo>
                  <a:cubicBezTo>
                    <a:pt x="1056" y="160"/>
                    <a:pt x="1056" y="156"/>
                    <a:pt x="1057" y="154"/>
                  </a:cubicBezTo>
                  <a:cubicBezTo>
                    <a:pt x="1073" y="150"/>
                    <a:pt x="1078" y="133"/>
                    <a:pt x="1083" y="120"/>
                  </a:cubicBezTo>
                  <a:cubicBezTo>
                    <a:pt x="1086" y="106"/>
                    <a:pt x="1083" y="90"/>
                    <a:pt x="1071" y="81"/>
                  </a:cubicBezTo>
                  <a:cubicBezTo>
                    <a:pt x="1063" y="78"/>
                    <a:pt x="1052" y="75"/>
                    <a:pt x="1044" y="80"/>
                  </a:cubicBezTo>
                  <a:cubicBezTo>
                    <a:pt x="1035" y="85"/>
                    <a:pt x="1033" y="95"/>
                    <a:pt x="1033" y="104"/>
                  </a:cubicBezTo>
                  <a:cubicBezTo>
                    <a:pt x="1039" y="116"/>
                    <a:pt x="1052" y="100"/>
                    <a:pt x="1057" y="111"/>
                  </a:cubicBezTo>
                  <a:cubicBezTo>
                    <a:pt x="1053" y="122"/>
                    <a:pt x="1041" y="129"/>
                    <a:pt x="1030" y="129"/>
                  </a:cubicBezTo>
                  <a:cubicBezTo>
                    <a:pt x="1022" y="133"/>
                    <a:pt x="1015" y="129"/>
                    <a:pt x="1008" y="126"/>
                  </a:cubicBezTo>
                  <a:cubicBezTo>
                    <a:pt x="1000" y="119"/>
                    <a:pt x="996" y="110"/>
                    <a:pt x="998" y="100"/>
                  </a:cubicBezTo>
                  <a:cubicBezTo>
                    <a:pt x="1004" y="87"/>
                    <a:pt x="1010" y="72"/>
                    <a:pt x="1008" y="56"/>
                  </a:cubicBezTo>
                  <a:cubicBezTo>
                    <a:pt x="1006" y="53"/>
                    <a:pt x="1009" y="47"/>
                    <a:pt x="1005" y="44"/>
                  </a:cubicBezTo>
                  <a:close/>
                  <a:moveTo>
                    <a:pt x="538" y="50"/>
                  </a:moveTo>
                  <a:cubicBezTo>
                    <a:pt x="526" y="36"/>
                    <a:pt x="526" y="36"/>
                    <a:pt x="526" y="36"/>
                  </a:cubicBezTo>
                  <a:cubicBezTo>
                    <a:pt x="514" y="30"/>
                    <a:pt x="499" y="31"/>
                    <a:pt x="488" y="38"/>
                  </a:cubicBezTo>
                  <a:cubicBezTo>
                    <a:pt x="481" y="43"/>
                    <a:pt x="472" y="50"/>
                    <a:pt x="474" y="60"/>
                  </a:cubicBezTo>
                  <a:cubicBezTo>
                    <a:pt x="475" y="65"/>
                    <a:pt x="478" y="70"/>
                    <a:pt x="483" y="73"/>
                  </a:cubicBezTo>
                  <a:cubicBezTo>
                    <a:pt x="486" y="73"/>
                    <a:pt x="489" y="75"/>
                    <a:pt x="492" y="73"/>
                  </a:cubicBezTo>
                  <a:cubicBezTo>
                    <a:pt x="496" y="68"/>
                    <a:pt x="501" y="63"/>
                    <a:pt x="499" y="56"/>
                  </a:cubicBezTo>
                  <a:cubicBezTo>
                    <a:pt x="500" y="53"/>
                    <a:pt x="504" y="52"/>
                    <a:pt x="507" y="52"/>
                  </a:cubicBezTo>
                  <a:cubicBezTo>
                    <a:pt x="512" y="54"/>
                    <a:pt x="519" y="55"/>
                    <a:pt x="522" y="61"/>
                  </a:cubicBezTo>
                  <a:cubicBezTo>
                    <a:pt x="525" y="70"/>
                    <a:pt x="521" y="78"/>
                    <a:pt x="516" y="85"/>
                  </a:cubicBezTo>
                  <a:cubicBezTo>
                    <a:pt x="509" y="97"/>
                    <a:pt x="497" y="107"/>
                    <a:pt x="482" y="107"/>
                  </a:cubicBezTo>
                  <a:cubicBezTo>
                    <a:pt x="463" y="103"/>
                    <a:pt x="463" y="103"/>
                    <a:pt x="463" y="103"/>
                  </a:cubicBezTo>
                  <a:cubicBezTo>
                    <a:pt x="454" y="105"/>
                    <a:pt x="445" y="106"/>
                    <a:pt x="439" y="113"/>
                  </a:cubicBezTo>
                  <a:cubicBezTo>
                    <a:pt x="433" y="118"/>
                    <a:pt x="434" y="128"/>
                    <a:pt x="437" y="135"/>
                  </a:cubicBezTo>
                  <a:cubicBezTo>
                    <a:pt x="440" y="139"/>
                    <a:pt x="444" y="139"/>
                    <a:pt x="449" y="139"/>
                  </a:cubicBezTo>
                  <a:cubicBezTo>
                    <a:pt x="462" y="139"/>
                    <a:pt x="455" y="123"/>
                    <a:pt x="463" y="117"/>
                  </a:cubicBezTo>
                  <a:cubicBezTo>
                    <a:pt x="467" y="115"/>
                    <a:pt x="472" y="115"/>
                    <a:pt x="477" y="116"/>
                  </a:cubicBezTo>
                  <a:cubicBezTo>
                    <a:pt x="481" y="118"/>
                    <a:pt x="486" y="122"/>
                    <a:pt x="487" y="127"/>
                  </a:cubicBezTo>
                  <a:cubicBezTo>
                    <a:pt x="491" y="135"/>
                    <a:pt x="489" y="145"/>
                    <a:pt x="484" y="152"/>
                  </a:cubicBezTo>
                  <a:cubicBezTo>
                    <a:pt x="482" y="156"/>
                    <a:pt x="478" y="155"/>
                    <a:pt x="477" y="159"/>
                  </a:cubicBezTo>
                  <a:cubicBezTo>
                    <a:pt x="490" y="160"/>
                    <a:pt x="506" y="159"/>
                    <a:pt x="520" y="160"/>
                  </a:cubicBezTo>
                  <a:cubicBezTo>
                    <a:pt x="612" y="159"/>
                    <a:pt x="612" y="159"/>
                    <a:pt x="612" y="159"/>
                  </a:cubicBezTo>
                  <a:cubicBezTo>
                    <a:pt x="621" y="154"/>
                    <a:pt x="621" y="154"/>
                    <a:pt x="621" y="154"/>
                  </a:cubicBezTo>
                  <a:cubicBezTo>
                    <a:pt x="633" y="140"/>
                    <a:pt x="632" y="121"/>
                    <a:pt x="636" y="104"/>
                  </a:cubicBezTo>
                  <a:cubicBezTo>
                    <a:pt x="634" y="102"/>
                    <a:pt x="633" y="100"/>
                    <a:pt x="633" y="99"/>
                  </a:cubicBezTo>
                  <a:cubicBezTo>
                    <a:pt x="626" y="92"/>
                    <a:pt x="623" y="81"/>
                    <a:pt x="613" y="78"/>
                  </a:cubicBezTo>
                  <a:cubicBezTo>
                    <a:pt x="605" y="76"/>
                    <a:pt x="597" y="78"/>
                    <a:pt x="590" y="81"/>
                  </a:cubicBezTo>
                  <a:cubicBezTo>
                    <a:pt x="585" y="84"/>
                    <a:pt x="579" y="89"/>
                    <a:pt x="578" y="96"/>
                  </a:cubicBezTo>
                  <a:cubicBezTo>
                    <a:pt x="578" y="101"/>
                    <a:pt x="581" y="106"/>
                    <a:pt x="584" y="110"/>
                  </a:cubicBezTo>
                  <a:cubicBezTo>
                    <a:pt x="590" y="115"/>
                    <a:pt x="600" y="105"/>
                    <a:pt x="604" y="116"/>
                  </a:cubicBezTo>
                  <a:cubicBezTo>
                    <a:pt x="603" y="119"/>
                    <a:pt x="600" y="122"/>
                    <a:pt x="598" y="123"/>
                  </a:cubicBezTo>
                  <a:cubicBezTo>
                    <a:pt x="596" y="127"/>
                    <a:pt x="590" y="126"/>
                    <a:pt x="588" y="130"/>
                  </a:cubicBezTo>
                  <a:cubicBezTo>
                    <a:pt x="576" y="133"/>
                    <a:pt x="565" y="139"/>
                    <a:pt x="552" y="134"/>
                  </a:cubicBezTo>
                  <a:cubicBezTo>
                    <a:pt x="540" y="126"/>
                    <a:pt x="534" y="111"/>
                    <a:pt x="535" y="97"/>
                  </a:cubicBezTo>
                  <a:cubicBezTo>
                    <a:pt x="539" y="82"/>
                    <a:pt x="542" y="65"/>
                    <a:pt x="538" y="50"/>
                  </a:cubicBezTo>
                  <a:close/>
                  <a:moveTo>
                    <a:pt x="1259" y="36"/>
                  </a:moveTo>
                  <a:cubicBezTo>
                    <a:pt x="1258" y="34"/>
                    <a:pt x="1258" y="34"/>
                    <a:pt x="1258" y="34"/>
                  </a:cubicBezTo>
                  <a:cubicBezTo>
                    <a:pt x="1246" y="31"/>
                    <a:pt x="1232" y="32"/>
                    <a:pt x="1223" y="39"/>
                  </a:cubicBezTo>
                  <a:cubicBezTo>
                    <a:pt x="1220" y="43"/>
                    <a:pt x="1216" y="47"/>
                    <a:pt x="1217" y="51"/>
                  </a:cubicBezTo>
                  <a:cubicBezTo>
                    <a:pt x="1222" y="51"/>
                    <a:pt x="1227" y="50"/>
                    <a:pt x="1232" y="49"/>
                  </a:cubicBezTo>
                  <a:cubicBezTo>
                    <a:pt x="1243" y="48"/>
                    <a:pt x="1251" y="41"/>
                    <a:pt x="1259" y="36"/>
                  </a:cubicBezTo>
                  <a:close/>
                  <a:moveTo>
                    <a:pt x="773" y="34"/>
                  </a:moveTo>
                  <a:cubicBezTo>
                    <a:pt x="770" y="34"/>
                    <a:pt x="770" y="34"/>
                    <a:pt x="770" y="34"/>
                  </a:cubicBezTo>
                  <a:cubicBezTo>
                    <a:pt x="766" y="36"/>
                    <a:pt x="761" y="35"/>
                    <a:pt x="757" y="38"/>
                  </a:cubicBezTo>
                  <a:cubicBezTo>
                    <a:pt x="754" y="41"/>
                    <a:pt x="749" y="44"/>
                    <a:pt x="750" y="49"/>
                  </a:cubicBezTo>
                  <a:cubicBezTo>
                    <a:pt x="756" y="48"/>
                    <a:pt x="760" y="44"/>
                    <a:pt x="765" y="42"/>
                  </a:cubicBezTo>
                  <a:cubicBezTo>
                    <a:pt x="768" y="40"/>
                    <a:pt x="772" y="37"/>
                    <a:pt x="773" y="34"/>
                  </a:cubicBezTo>
                  <a:close/>
                  <a:moveTo>
                    <a:pt x="316" y="36"/>
                  </a:moveTo>
                  <a:cubicBezTo>
                    <a:pt x="314" y="34"/>
                    <a:pt x="311" y="35"/>
                    <a:pt x="309" y="34"/>
                  </a:cubicBezTo>
                  <a:cubicBezTo>
                    <a:pt x="301" y="37"/>
                    <a:pt x="290" y="34"/>
                    <a:pt x="283" y="40"/>
                  </a:cubicBezTo>
                  <a:cubicBezTo>
                    <a:pt x="280" y="42"/>
                    <a:pt x="275" y="47"/>
                    <a:pt x="274" y="51"/>
                  </a:cubicBezTo>
                  <a:cubicBezTo>
                    <a:pt x="283" y="49"/>
                    <a:pt x="294" y="47"/>
                    <a:pt x="302" y="43"/>
                  </a:cubicBezTo>
                  <a:cubicBezTo>
                    <a:pt x="307" y="41"/>
                    <a:pt x="312" y="40"/>
                    <a:pt x="316" y="36"/>
                  </a:cubicBezTo>
                  <a:close/>
                  <a:moveTo>
                    <a:pt x="794" y="45"/>
                  </a:moveTo>
                  <a:cubicBezTo>
                    <a:pt x="794" y="40"/>
                    <a:pt x="789" y="35"/>
                    <a:pt x="783" y="35"/>
                  </a:cubicBezTo>
                  <a:cubicBezTo>
                    <a:pt x="773" y="43"/>
                    <a:pt x="762" y="51"/>
                    <a:pt x="751" y="57"/>
                  </a:cubicBezTo>
                  <a:cubicBezTo>
                    <a:pt x="751" y="59"/>
                    <a:pt x="751" y="59"/>
                    <a:pt x="751" y="59"/>
                  </a:cubicBezTo>
                  <a:cubicBezTo>
                    <a:pt x="751" y="62"/>
                    <a:pt x="751" y="67"/>
                    <a:pt x="755" y="68"/>
                  </a:cubicBezTo>
                  <a:cubicBezTo>
                    <a:pt x="765" y="65"/>
                    <a:pt x="771" y="57"/>
                    <a:pt x="778" y="49"/>
                  </a:cubicBezTo>
                  <a:cubicBezTo>
                    <a:pt x="783" y="48"/>
                    <a:pt x="788" y="46"/>
                    <a:pt x="793" y="48"/>
                  </a:cubicBezTo>
                  <a:cubicBezTo>
                    <a:pt x="794" y="48"/>
                    <a:pt x="794" y="46"/>
                    <a:pt x="794" y="45"/>
                  </a:cubicBezTo>
                  <a:close/>
                  <a:moveTo>
                    <a:pt x="685" y="40"/>
                  </a:moveTo>
                  <a:cubicBezTo>
                    <a:pt x="682" y="38"/>
                    <a:pt x="679" y="38"/>
                    <a:pt x="676" y="38"/>
                  </a:cubicBezTo>
                  <a:cubicBezTo>
                    <a:pt x="673" y="40"/>
                    <a:pt x="672" y="43"/>
                    <a:pt x="673" y="47"/>
                  </a:cubicBezTo>
                  <a:cubicBezTo>
                    <a:pt x="676" y="47"/>
                    <a:pt x="676" y="47"/>
                    <a:pt x="676" y="47"/>
                  </a:cubicBezTo>
                  <a:cubicBezTo>
                    <a:pt x="680" y="46"/>
                    <a:pt x="683" y="42"/>
                    <a:pt x="685" y="40"/>
                  </a:cubicBezTo>
                  <a:close/>
                  <a:moveTo>
                    <a:pt x="211" y="44"/>
                  </a:moveTo>
                  <a:cubicBezTo>
                    <a:pt x="200" y="40"/>
                    <a:pt x="200" y="40"/>
                    <a:pt x="200" y="40"/>
                  </a:cubicBezTo>
                  <a:cubicBezTo>
                    <a:pt x="199" y="40"/>
                    <a:pt x="198" y="40"/>
                    <a:pt x="198" y="41"/>
                  </a:cubicBezTo>
                  <a:cubicBezTo>
                    <a:pt x="201" y="45"/>
                    <a:pt x="200" y="50"/>
                    <a:pt x="201" y="54"/>
                  </a:cubicBezTo>
                  <a:cubicBezTo>
                    <a:pt x="204" y="54"/>
                    <a:pt x="206" y="52"/>
                    <a:pt x="208" y="50"/>
                  </a:cubicBezTo>
                  <a:cubicBezTo>
                    <a:pt x="209" y="48"/>
                    <a:pt x="213" y="47"/>
                    <a:pt x="211" y="44"/>
                  </a:cubicBezTo>
                  <a:close/>
                  <a:moveTo>
                    <a:pt x="324" y="42"/>
                  </a:moveTo>
                  <a:cubicBezTo>
                    <a:pt x="323" y="41"/>
                    <a:pt x="322" y="40"/>
                    <a:pt x="321" y="40"/>
                  </a:cubicBezTo>
                  <a:cubicBezTo>
                    <a:pt x="312" y="46"/>
                    <a:pt x="302" y="49"/>
                    <a:pt x="293" y="52"/>
                  </a:cubicBezTo>
                  <a:cubicBezTo>
                    <a:pt x="287" y="54"/>
                    <a:pt x="281" y="56"/>
                    <a:pt x="275" y="58"/>
                  </a:cubicBezTo>
                  <a:cubicBezTo>
                    <a:pt x="280" y="61"/>
                    <a:pt x="281" y="69"/>
                    <a:pt x="288" y="67"/>
                  </a:cubicBezTo>
                  <a:cubicBezTo>
                    <a:pt x="298" y="64"/>
                    <a:pt x="309" y="61"/>
                    <a:pt x="314" y="50"/>
                  </a:cubicBezTo>
                  <a:cubicBezTo>
                    <a:pt x="317" y="47"/>
                    <a:pt x="323" y="47"/>
                    <a:pt x="324" y="42"/>
                  </a:cubicBezTo>
                  <a:close/>
                  <a:moveTo>
                    <a:pt x="1712" y="44"/>
                  </a:moveTo>
                  <a:cubicBezTo>
                    <a:pt x="1712" y="41"/>
                    <a:pt x="1712" y="41"/>
                    <a:pt x="1712" y="41"/>
                  </a:cubicBezTo>
                  <a:cubicBezTo>
                    <a:pt x="1708" y="40"/>
                    <a:pt x="1708" y="40"/>
                    <a:pt x="1708" y="40"/>
                  </a:cubicBezTo>
                  <a:cubicBezTo>
                    <a:pt x="1697" y="44"/>
                    <a:pt x="1684" y="47"/>
                    <a:pt x="1678" y="58"/>
                  </a:cubicBezTo>
                  <a:cubicBezTo>
                    <a:pt x="1678" y="60"/>
                    <a:pt x="1677" y="63"/>
                    <a:pt x="1679" y="64"/>
                  </a:cubicBezTo>
                  <a:cubicBezTo>
                    <a:pt x="1692" y="61"/>
                    <a:pt x="1701" y="52"/>
                    <a:pt x="1712" y="44"/>
                  </a:cubicBezTo>
                  <a:close/>
                  <a:moveTo>
                    <a:pt x="1730" y="50"/>
                  </a:moveTo>
                  <a:cubicBezTo>
                    <a:pt x="1728" y="44"/>
                    <a:pt x="1728" y="44"/>
                    <a:pt x="1728" y="44"/>
                  </a:cubicBezTo>
                  <a:cubicBezTo>
                    <a:pt x="1726" y="43"/>
                    <a:pt x="1723" y="39"/>
                    <a:pt x="1720" y="41"/>
                  </a:cubicBezTo>
                  <a:cubicBezTo>
                    <a:pt x="1717" y="47"/>
                    <a:pt x="1710" y="51"/>
                    <a:pt x="1705" y="56"/>
                  </a:cubicBezTo>
                  <a:cubicBezTo>
                    <a:pt x="1699" y="60"/>
                    <a:pt x="1694" y="64"/>
                    <a:pt x="1688" y="65"/>
                  </a:cubicBezTo>
                  <a:cubicBezTo>
                    <a:pt x="1686" y="68"/>
                    <a:pt x="1682" y="68"/>
                    <a:pt x="1683" y="71"/>
                  </a:cubicBezTo>
                  <a:cubicBezTo>
                    <a:pt x="1684" y="73"/>
                    <a:pt x="1685" y="74"/>
                    <a:pt x="1687" y="74"/>
                  </a:cubicBezTo>
                  <a:cubicBezTo>
                    <a:pt x="1693" y="70"/>
                    <a:pt x="1701" y="72"/>
                    <a:pt x="1707" y="65"/>
                  </a:cubicBezTo>
                  <a:cubicBezTo>
                    <a:pt x="1714" y="64"/>
                    <a:pt x="1718" y="59"/>
                    <a:pt x="1723" y="54"/>
                  </a:cubicBezTo>
                  <a:cubicBezTo>
                    <a:pt x="1726" y="52"/>
                    <a:pt x="1731" y="54"/>
                    <a:pt x="1730" y="50"/>
                  </a:cubicBezTo>
                  <a:close/>
                  <a:moveTo>
                    <a:pt x="1470" y="49"/>
                  </a:moveTo>
                  <a:cubicBezTo>
                    <a:pt x="1463" y="39"/>
                    <a:pt x="1453" y="44"/>
                    <a:pt x="1444" y="41"/>
                  </a:cubicBezTo>
                  <a:cubicBezTo>
                    <a:pt x="1431" y="41"/>
                    <a:pt x="1418" y="46"/>
                    <a:pt x="1411" y="58"/>
                  </a:cubicBezTo>
                  <a:cubicBezTo>
                    <a:pt x="1409" y="64"/>
                    <a:pt x="1407" y="73"/>
                    <a:pt x="1412" y="78"/>
                  </a:cubicBezTo>
                  <a:cubicBezTo>
                    <a:pt x="1416" y="81"/>
                    <a:pt x="1421" y="83"/>
                    <a:pt x="1425" y="82"/>
                  </a:cubicBezTo>
                  <a:cubicBezTo>
                    <a:pt x="1434" y="78"/>
                    <a:pt x="1431" y="69"/>
                    <a:pt x="1433" y="62"/>
                  </a:cubicBezTo>
                  <a:cubicBezTo>
                    <a:pt x="1435" y="57"/>
                    <a:pt x="1440" y="56"/>
                    <a:pt x="1444" y="54"/>
                  </a:cubicBezTo>
                  <a:cubicBezTo>
                    <a:pt x="1451" y="52"/>
                    <a:pt x="1456" y="60"/>
                    <a:pt x="1460" y="63"/>
                  </a:cubicBezTo>
                  <a:cubicBezTo>
                    <a:pt x="1461" y="69"/>
                    <a:pt x="1462" y="75"/>
                    <a:pt x="1460" y="82"/>
                  </a:cubicBezTo>
                  <a:cubicBezTo>
                    <a:pt x="1454" y="99"/>
                    <a:pt x="1437" y="107"/>
                    <a:pt x="1419" y="106"/>
                  </a:cubicBezTo>
                  <a:cubicBezTo>
                    <a:pt x="1406" y="105"/>
                    <a:pt x="1389" y="99"/>
                    <a:pt x="1380" y="112"/>
                  </a:cubicBezTo>
                  <a:cubicBezTo>
                    <a:pt x="1378" y="117"/>
                    <a:pt x="1376" y="125"/>
                    <a:pt x="1378" y="131"/>
                  </a:cubicBezTo>
                  <a:cubicBezTo>
                    <a:pt x="1380" y="134"/>
                    <a:pt x="1383" y="140"/>
                    <a:pt x="1388" y="139"/>
                  </a:cubicBezTo>
                  <a:cubicBezTo>
                    <a:pt x="1390" y="138"/>
                    <a:pt x="1393" y="137"/>
                    <a:pt x="1394" y="134"/>
                  </a:cubicBezTo>
                  <a:cubicBezTo>
                    <a:pt x="1396" y="131"/>
                    <a:pt x="1393" y="128"/>
                    <a:pt x="1391" y="126"/>
                  </a:cubicBezTo>
                  <a:cubicBezTo>
                    <a:pt x="1389" y="120"/>
                    <a:pt x="1397" y="116"/>
                    <a:pt x="1401" y="113"/>
                  </a:cubicBezTo>
                  <a:cubicBezTo>
                    <a:pt x="1407" y="110"/>
                    <a:pt x="1413" y="113"/>
                    <a:pt x="1418" y="114"/>
                  </a:cubicBezTo>
                  <a:cubicBezTo>
                    <a:pt x="1425" y="118"/>
                    <a:pt x="1425" y="126"/>
                    <a:pt x="1428" y="132"/>
                  </a:cubicBezTo>
                  <a:cubicBezTo>
                    <a:pt x="1430" y="142"/>
                    <a:pt x="1425" y="152"/>
                    <a:pt x="1418" y="158"/>
                  </a:cubicBezTo>
                  <a:cubicBezTo>
                    <a:pt x="1418" y="159"/>
                    <a:pt x="1419" y="159"/>
                    <a:pt x="1420" y="159"/>
                  </a:cubicBezTo>
                  <a:cubicBezTo>
                    <a:pt x="1444" y="158"/>
                    <a:pt x="1467" y="159"/>
                    <a:pt x="1490" y="159"/>
                  </a:cubicBezTo>
                  <a:cubicBezTo>
                    <a:pt x="1507" y="158"/>
                    <a:pt x="1524" y="159"/>
                    <a:pt x="1540" y="158"/>
                  </a:cubicBezTo>
                  <a:cubicBezTo>
                    <a:pt x="1550" y="153"/>
                    <a:pt x="1558" y="143"/>
                    <a:pt x="1562" y="132"/>
                  </a:cubicBezTo>
                  <a:cubicBezTo>
                    <a:pt x="1568" y="116"/>
                    <a:pt x="1564" y="99"/>
                    <a:pt x="1551" y="88"/>
                  </a:cubicBezTo>
                  <a:cubicBezTo>
                    <a:pt x="1542" y="84"/>
                    <a:pt x="1530" y="76"/>
                    <a:pt x="1519" y="83"/>
                  </a:cubicBezTo>
                  <a:cubicBezTo>
                    <a:pt x="1515" y="86"/>
                    <a:pt x="1513" y="90"/>
                    <a:pt x="1512" y="95"/>
                  </a:cubicBezTo>
                  <a:cubicBezTo>
                    <a:pt x="1513" y="102"/>
                    <a:pt x="1520" y="105"/>
                    <a:pt x="1525" y="109"/>
                  </a:cubicBezTo>
                  <a:cubicBezTo>
                    <a:pt x="1527" y="112"/>
                    <a:pt x="1525" y="115"/>
                    <a:pt x="1524" y="118"/>
                  </a:cubicBezTo>
                  <a:cubicBezTo>
                    <a:pt x="1516" y="128"/>
                    <a:pt x="1503" y="133"/>
                    <a:pt x="1490" y="131"/>
                  </a:cubicBezTo>
                  <a:cubicBezTo>
                    <a:pt x="1486" y="129"/>
                    <a:pt x="1482" y="126"/>
                    <a:pt x="1480" y="123"/>
                  </a:cubicBezTo>
                  <a:cubicBezTo>
                    <a:pt x="1474" y="118"/>
                    <a:pt x="1475" y="109"/>
                    <a:pt x="1476" y="103"/>
                  </a:cubicBezTo>
                  <a:cubicBezTo>
                    <a:pt x="1482" y="93"/>
                    <a:pt x="1487" y="79"/>
                    <a:pt x="1481" y="67"/>
                  </a:cubicBezTo>
                  <a:cubicBezTo>
                    <a:pt x="1481" y="60"/>
                    <a:pt x="1475" y="55"/>
                    <a:pt x="1470" y="49"/>
                  </a:cubicBezTo>
                  <a:close/>
                  <a:moveTo>
                    <a:pt x="1113" y="41"/>
                  </a:moveTo>
                  <a:cubicBezTo>
                    <a:pt x="1112" y="43"/>
                    <a:pt x="1109" y="45"/>
                    <a:pt x="1109" y="48"/>
                  </a:cubicBezTo>
                  <a:cubicBezTo>
                    <a:pt x="1109" y="50"/>
                    <a:pt x="1110" y="51"/>
                    <a:pt x="1112" y="52"/>
                  </a:cubicBezTo>
                  <a:cubicBezTo>
                    <a:pt x="1113" y="48"/>
                    <a:pt x="1114" y="45"/>
                    <a:pt x="1113" y="41"/>
                  </a:cubicBezTo>
                  <a:close/>
                  <a:moveTo>
                    <a:pt x="1162" y="44"/>
                  </a:moveTo>
                  <a:cubicBezTo>
                    <a:pt x="1159" y="44"/>
                    <a:pt x="1154" y="41"/>
                    <a:pt x="1150" y="42"/>
                  </a:cubicBezTo>
                  <a:cubicBezTo>
                    <a:pt x="1151" y="47"/>
                    <a:pt x="1148" y="52"/>
                    <a:pt x="1149" y="56"/>
                  </a:cubicBezTo>
                  <a:cubicBezTo>
                    <a:pt x="1155" y="59"/>
                    <a:pt x="1157" y="54"/>
                    <a:pt x="1161" y="51"/>
                  </a:cubicBezTo>
                  <a:cubicBezTo>
                    <a:pt x="1162" y="49"/>
                    <a:pt x="1164" y="47"/>
                    <a:pt x="1162" y="44"/>
                  </a:cubicBezTo>
                  <a:close/>
                  <a:moveTo>
                    <a:pt x="1269" y="48"/>
                  </a:moveTo>
                  <a:cubicBezTo>
                    <a:pt x="1267" y="43"/>
                    <a:pt x="1267" y="43"/>
                    <a:pt x="1267" y="43"/>
                  </a:cubicBezTo>
                  <a:cubicBezTo>
                    <a:pt x="1265" y="41"/>
                    <a:pt x="1263" y="44"/>
                    <a:pt x="1261" y="43"/>
                  </a:cubicBezTo>
                  <a:cubicBezTo>
                    <a:pt x="1248" y="53"/>
                    <a:pt x="1231" y="54"/>
                    <a:pt x="1216" y="58"/>
                  </a:cubicBezTo>
                  <a:cubicBezTo>
                    <a:pt x="1215" y="62"/>
                    <a:pt x="1215" y="67"/>
                    <a:pt x="1219" y="70"/>
                  </a:cubicBezTo>
                  <a:cubicBezTo>
                    <a:pt x="1234" y="69"/>
                    <a:pt x="1247" y="64"/>
                    <a:pt x="1257" y="55"/>
                  </a:cubicBezTo>
                  <a:cubicBezTo>
                    <a:pt x="1261" y="51"/>
                    <a:pt x="1270" y="56"/>
                    <a:pt x="1269" y="48"/>
                  </a:cubicBezTo>
                  <a:close/>
                  <a:moveTo>
                    <a:pt x="162" y="53"/>
                  </a:moveTo>
                  <a:cubicBezTo>
                    <a:pt x="163" y="51"/>
                    <a:pt x="163" y="48"/>
                    <a:pt x="163" y="46"/>
                  </a:cubicBezTo>
                  <a:cubicBezTo>
                    <a:pt x="159" y="51"/>
                    <a:pt x="159" y="51"/>
                    <a:pt x="159" y="51"/>
                  </a:cubicBezTo>
                  <a:cubicBezTo>
                    <a:pt x="160" y="52"/>
                    <a:pt x="160" y="53"/>
                    <a:pt x="162" y="53"/>
                  </a:cubicBezTo>
                  <a:close/>
                  <a:moveTo>
                    <a:pt x="1113" y="62"/>
                  </a:moveTo>
                  <a:cubicBezTo>
                    <a:pt x="1110" y="60"/>
                    <a:pt x="1109" y="55"/>
                    <a:pt x="1105" y="54"/>
                  </a:cubicBezTo>
                  <a:cubicBezTo>
                    <a:pt x="1103" y="55"/>
                    <a:pt x="1102" y="57"/>
                    <a:pt x="1102" y="58"/>
                  </a:cubicBezTo>
                  <a:cubicBezTo>
                    <a:pt x="1105" y="67"/>
                    <a:pt x="1110" y="74"/>
                    <a:pt x="1119" y="79"/>
                  </a:cubicBezTo>
                  <a:cubicBezTo>
                    <a:pt x="1127" y="89"/>
                    <a:pt x="1139" y="94"/>
                    <a:pt x="1149" y="101"/>
                  </a:cubicBezTo>
                  <a:cubicBezTo>
                    <a:pt x="1153" y="103"/>
                    <a:pt x="1155" y="97"/>
                    <a:pt x="1157" y="94"/>
                  </a:cubicBezTo>
                  <a:cubicBezTo>
                    <a:pt x="1158" y="91"/>
                    <a:pt x="1162" y="92"/>
                    <a:pt x="1162" y="89"/>
                  </a:cubicBezTo>
                  <a:cubicBezTo>
                    <a:pt x="1153" y="84"/>
                    <a:pt x="1144" y="82"/>
                    <a:pt x="1134" y="81"/>
                  </a:cubicBezTo>
                  <a:cubicBezTo>
                    <a:pt x="1124" y="78"/>
                    <a:pt x="1120" y="68"/>
                    <a:pt x="1113" y="62"/>
                  </a:cubicBezTo>
                  <a:close/>
                  <a:moveTo>
                    <a:pt x="43" y="61"/>
                  </a:moveTo>
                  <a:cubicBezTo>
                    <a:pt x="40" y="58"/>
                    <a:pt x="36" y="55"/>
                    <a:pt x="32" y="55"/>
                  </a:cubicBezTo>
                  <a:cubicBezTo>
                    <a:pt x="25" y="56"/>
                    <a:pt x="25" y="63"/>
                    <a:pt x="20" y="67"/>
                  </a:cubicBezTo>
                  <a:cubicBezTo>
                    <a:pt x="17" y="71"/>
                    <a:pt x="12" y="70"/>
                    <a:pt x="9" y="68"/>
                  </a:cubicBezTo>
                  <a:cubicBezTo>
                    <a:pt x="7" y="68"/>
                    <a:pt x="6" y="64"/>
                    <a:pt x="4" y="64"/>
                  </a:cubicBezTo>
                  <a:cubicBezTo>
                    <a:pt x="4" y="69"/>
                    <a:pt x="5" y="74"/>
                    <a:pt x="4" y="79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3"/>
                    <a:pt x="33" y="86"/>
                    <a:pt x="31" y="87"/>
                  </a:cubicBezTo>
                  <a:cubicBezTo>
                    <a:pt x="24" y="95"/>
                    <a:pt x="14" y="97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101"/>
                    <a:pt x="9" y="99"/>
                    <a:pt x="13" y="101"/>
                  </a:cubicBezTo>
                  <a:cubicBezTo>
                    <a:pt x="20" y="101"/>
                    <a:pt x="26" y="99"/>
                    <a:pt x="32" y="96"/>
                  </a:cubicBezTo>
                  <a:cubicBezTo>
                    <a:pt x="36" y="93"/>
                    <a:pt x="36" y="87"/>
                    <a:pt x="41" y="86"/>
                  </a:cubicBezTo>
                  <a:cubicBezTo>
                    <a:pt x="45" y="78"/>
                    <a:pt x="48" y="68"/>
                    <a:pt x="43" y="61"/>
                  </a:cubicBezTo>
                  <a:close/>
                  <a:moveTo>
                    <a:pt x="163" y="67"/>
                  </a:moveTo>
                  <a:cubicBezTo>
                    <a:pt x="161" y="63"/>
                    <a:pt x="157" y="62"/>
                    <a:pt x="156" y="58"/>
                  </a:cubicBezTo>
                  <a:cubicBezTo>
                    <a:pt x="155" y="57"/>
                    <a:pt x="153" y="59"/>
                    <a:pt x="152" y="60"/>
                  </a:cubicBezTo>
                  <a:cubicBezTo>
                    <a:pt x="148" y="64"/>
                    <a:pt x="156" y="69"/>
                    <a:pt x="158" y="73"/>
                  </a:cubicBezTo>
                  <a:cubicBezTo>
                    <a:pt x="161" y="74"/>
                    <a:pt x="164" y="78"/>
                    <a:pt x="166" y="79"/>
                  </a:cubicBezTo>
                  <a:cubicBezTo>
                    <a:pt x="166" y="74"/>
                    <a:pt x="163" y="71"/>
                    <a:pt x="163" y="67"/>
                  </a:cubicBezTo>
                  <a:close/>
                  <a:moveTo>
                    <a:pt x="982" y="70"/>
                  </a:moveTo>
                  <a:cubicBezTo>
                    <a:pt x="982" y="66"/>
                    <a:pt x="980" y="62"/>
                    <a:pt x="978" y="59"/>
                  </a:cubicBezTo>
                  <a:cubicBezTo>
                    <a:pt x="977" y="58"/>
                    <a:pt x="975" y="59"/>
                    <a:pt x="973" y="59"/>
                  </a:cubicBezTo>
                  <a:cubicBezTo>
                    <a:pt x="969" y="59"/>
                    <a:pt x="969" y="63"/>
                    <a:pt x="969" y="67"/>
                  </a:cubicBezTo>
                  <a:cubicBezTo>
                    <a:pt x="968" y="72"/>
                    <a:pt x="963" y="75"/>
                    <a:pt x="962" y="80"/>
                  </a:cubicBezTo>
                  <a:cubicBezTo>
                    <a:pt x="965" y="83"/>
                    <a:pt x="970" y="80"/>
                    <a:pt x="974" y="80"/>
                  </a:cubicBezTo>
                  <a:cubicBezTo>
                    <a:pt x="979" y="78"/>
                    <a:pt x="984" y="75"/>
                    <a:pt x="982" y="70"/>
                  </a:cubicBezTo>
                  <a:close/>
                  <a:moveTo>
                    <a:pt x="516" y="68"/>
                  </a:moveTo>
                  <a:cubicBezTo>
                    <a:pt x="516" y="63"/>
                    <a:pt x="511" y="59"/>
                    <a:pt x="507" y="61"/>
                  </a:cubicBezTo>
                  <a:cubicBezTo>
                    <a:pt x="507" y="68"/>
                    <a:pt x="500" y="73"/>
                    <a:pt x="499" y="78"/>
                  </a:cubicBezTo>
                  <a:cubicBezTo>
                    <a:pt x="502" y="80"/>
                    <a:pt x="505" y="77"/>
                    <a:pt x="509" y="78"/>
                  </a:cubicBezTo>
                  <a:cubicBezTo>
                    <a:pt x="513" y="77"/>
                    <a:pt x="517" y="73"/>
                    <a:pt x="516" y="68"/>
                  </a:cubicBezTo>
                  <a:close/>
                  <a:moveTo>
                    <a:pt x="637" y="68"/>
                  </a:moveTo>
                  <a:cubicBezTo>
                    <a:pt x="636" y="65"/>
                    <a:pt x="637" y="61"/>
                    <a:pt x="633" y="60"/>
                  </a:cubicBezTo>
                  <a:cubicBezTo>
                    <a:pt x="631" y="61"/>
                    <a:pt x="628" y="64"/>
                    <a:pt x="628" y="67"/>
                  </a:cubicBezTo>
                  <a:cubicBezTo>
                    <a:pt x="645" y="82"/>
                    <a:pt x="645" y="82"/>
                    <a:pt x="645" y="82"/>
                  </a:cubicBezTo>
                  <a:cubicBezTo>
                    <a:pt x="655" y="85"/>
                    <a:pt x="663" y="92"/>
                    <a:pt x="672" y="96"/>
                  </a:cubicBezTo>
                  <a:cubicBezTo>
                    <a:pt x="674" y="98"/>
                    <a:pt x="677" y="97"/>
                    <a:pt x="678" y="95"/>
                  </a:cubicBezTo>
                  <a:cubicBezTo>
                    <a:pt x="679" y="94"/>
                    <a:pt x="681" y="91"/>
                    <a:pt x="679" y="89"/>
                  </a:cubicBezTo>
                  <a:cubicBezTo>
                    <a:pt x="675" y="89"/>
                    <a:pt x="672" y="86"/>
                    <a:pt x="668" y="85"/>
                  </a:cubicBezTo>
                  <a:cubicBezTo>
                    <a:pt x="655" y="84"/>
                    <a:pt x="644" y="79"/>
                    <a:pt x="637" y="68"/>
                  </a:cubicBezTo>
                  <a:close/>
                  <a:moveTo>
                    <a:pt x="1453" y="66"/>
                  </a:moveTo>
                  <a:cubicBezTo>
                    <a:pt x="1451" y="62"/>
                    <a:pt x="1448" y="61"/>
                    <a:pt x="1445" y="61"/>
                  </a:cubicBezTo>
                  <a:cubicBezTo>
                    <a:pt x="1437" y="62"/>
                    <a:pt x="1441" y="71"/>
                    <a:pt x="1438" y="76"/>
                  </a:cubicBezTo>
                  <a:cubicBezTo>
                    <a:pt x="1438" y="78"/>
                    <a:pt x="1436" y="80"/>
                    <a:pt x="1437" y="82"/>
                  </a:cubicBezTo>
                  <a:cubicBezTo>
                    <a:pt x="1442" y="83"/>
                    <a:pt x="1448" y="82"/>
                    <a:pt x="1452" y="79"/>
                  </a:cubicBezTo>
                  <a:cubicBezTo>
                    <a:pt x="1455" y="75"/>
                    <a:pt x="1454" y="70"/>
                    <a:pt x="1453" y="66"/>
                  </a:cubicBezTo>
                  <a:close/>
                  <a:moveTo>
                    <a:pt x="360" y="62"/>
                  </a:moveTo>
                  <a:cubicBezTo>
                    <a:pt x="355" y="62"/>
                    <a:pt x="354" y="68"/>
                    <a:pt x="352" y="71"/>
                  </a:cubicBezTo>
                  <a:cubicBezTo>
                    <a:pt x="345" y="81"/>
                    <a:pt x="335" y="92"/>
                    <a:pt x="321" y="92"/>
                  </a:cubicBezTo>
                  <a:cubicBezTo>
                    <a:pt x="312" y="97"/>
                    <a:pt x="304" y="99"/>
                    <a:pt x="296" y="103"/>
                  </a:cubicBezTo>
                  <a:cubicBezTo>
                    <a:pt x="296" y="108"/>
                    <a:pt x="291" y="112"/>
                    <a:pt x="293" y="115"/>
                  </a:cubicBezTo>
                  <a:cubicBezTo>
                    <a:pt x="308" y="111"/>
                    <a:pt x="308" y="111"/>
                    <a:pt x="308" y="111"/>
                  </a:cubicBezTo>
                  <a:cubicBezTo>
                    <a:pt x="311" y="110"/>
                    <a:pt x="314" y="106"/>
                    <a:pt x="318" y="106"/>
                  </a:cubicBezTo>
                  <a:cubicBezTo>
                    <a:pt x="335" y="98"/>
                    <a:pt x="352" y="89"/>
                    <a:pt x="365" y="74"/>
                  </a:cubicBezTo>
                  <a:cubicBezTo>
                    <a:pt x="368" y="69"/>
                    <a:pt x="362" y="66"/>
                    <a:pt x="360" y="62"/>
                  </a:cubicBezTo>
                  <a:close/>
                  <a:moveTo>
                    <a:pt x="39" y="68"/>
                  </a:moveTo>
                  <a:cubicBezTo>
                    <a:pt x="38" y="65"/>
                    <a:pt x="36" y="64"/>
                    <a:pt x="34" y="63"/>
                  </a:cubicBezTo>
                  <a:cubicBezTo>
                    <a:pt x="30" y="66"/>
                    <a:pt x="26" y="71"/>
                    <a:pt x="25" y="74"/>
                  </a:cubicBezTo>
                  <a:cubicBezTo>
                    <a:pt x="29" y="76"/>
                    <a:pt x="33" y="74"/>
                    <a:pt x="36" y="74"/>
                  </a:cubicBezTo>
                  <a:cubicBezTo>
                    <a:pt x="39" y="73"/>
                    <a:pt x="39" y="70"/>
                    <a:pt x="39" y="68"/>
                  </a:cubicBezTo>
                  <a:close/>
                  <a:moveTo>
                    <a:pt x="838" y="68"/>
                  </a:moveTo>
                  <a:cubicBezTo>
                    <a:pt x="837" y="67"/>
                    <a:pt x="836" y="64"/>
                    <a:pt x="834" y="64"/>
                  </a:cubicBezTo>
                  <a:cubicBezTo>
                    <a:pt x="832" y="66"/>
                    <a:pt x="833" y="70"/>
                    <a:pt x="831" y="72"/>
                  </a:cubicBezTo>
                  <a:cubicBezTo>
                    <a:pt x="831" y="73"/>
                    <a:pt x="832" y="73"/>
                    <a:pt x="833" y="73"/>
                  </a:cubicBezTo>
                  <a:cubicBezTo>
                    <a:pt x="835" y="72"/>
                    <a:pt x="838" y="71"/>
                    <a:pt x="838" y="68"/>
                  </a:cubicBezTo>
                  <a:close/>
                  <a:moveTo>
                    <a:pt x="1114" y="82"/>
                  </a:moveTo>
                  <a:cubicBezTo>
                    <a:pt x="1109" y="80"/>
                    <a:pt x="1106" y="74"/>
                    <a:pt x="1103" y="70"/>
                  </a:cubicBezTo>
                  <a:cubicBezTo>
                    <a:pt x="1099" y="70"/>
                    <a:pt x="1098" y="62"/>
                    <a:pt x="1095" y="66"/>
                  </a:cubicBezTo>
                  <a:cubicBezTo>
                    <a:pt x="1093" y="68"/>
                    <a:pt x="1095" y="70"/>
                    <a:pt x="1095" y="71"/>
                  </a:cubicBezTo>
                  <a:cubicBezTo>
                    <a:pt x="1105" y="86"/>
                    <a:pt x="1120" y="94"/>
                    <a:pt x="1133" y="105"/>
                  </a:cubicBezTo>
                  <a:cubicBezTo>
                    <a:pt x="1139" y="107"/>
                    <a:pt x="1144" y="112"/>
                    <a:pt x="1150" y="113"/>
                  </a:cubicBezTo>
                  <a:cubicBezTo>
                    <a:pt x="1151" y="112"/>
                    <a:pt x="1151" y="110"/>
                    <a:pt x="1150" y="108"/>
                  </a:cubicBezTo>
                  <a:cubicBezTo>
                    <a:pt x="1137" y="100"/>
                    <a:pt x="1124" y="92"/>
                    <a:pt x="1114" y="82"/>
                  </a:cubicBezTo>
                  <a:close/>
                  <a:moveTo>
                    <a:pt x="769" y="73"/>
                  </a:moveTo>
                  <a:cubicBezTo>
                    <a:pt x="770" y="62"/>
                    <a:pt x="760" y="72"/>
                    <a:pt x="757" y="74"/>
                  </a:cubicBezTo>
                  <a:cubicBezTo>
                    <a:pt x="758" y="76"/>
                    <a:pt x="759" y="77"/>
                    <a:pt x="760" y="78"/>
                  </a:cubicBezTo>
                  <a:cubicBezTo>
                    <a:pt x="764" y="77"/>
                    <a:pt x="768" y="77"/>
                    <a:pt x="769" y="73"/>
                  </a:cubicBezTo>
                  <a:close/>
                  <a:moveTo>
                    <a:pt x="1312" y="75"/>
                  </a:moveTo>
                  <a:cubicBezTo>
                    <a:pt x="1310" y="73"/>
                    <a:pt x="1309" y="67"/>
                    <a:pt x="1306" y="69"/>
                  </a:cubicBezTo>
                  <a:cubicBezTo>
                    <a:pt x="1304" y="74"/>
                    <a:pt x="1301" y="79"/>
                    <a:pt x="1297" y="83"/>
                  </a:cubicBezTo>
                  <a:cubicBezTo>
                    <a:pt x="1302" y="83"/>
                    <a:pt x="1307" y="78"/>
                    <a:pt x="1312" y="76"/>
                  </a:cubicBezTo>
                  <a:cubicBezTo>
                    <a:pt x="1312" y="75"/>
                    <a:pt x="1312" y="75"/>
                    <a:pt x="1312" y="75"/>
                  </a:cubicBezTo>
                  <a:close/>
                  <a:moveTo>
                    <a:pt x="306" y="76"/>
                  </a:moveTo>
                  <a:cubicBezTo>
                    <a:pt x="304" y="74"/>
                    <a:pt x="305" y="71"/>
                    <a:pt x="303" y="68"/>
                  </a:cubicBezTo>
                  <a:cubicBezTo>
                    <a:pt x="297" y="68"/>
                    <a:pt x="294" y="73"/>
                    <a:pt x="289" y="73"/>
                  </a:cubicBezTo>
                  <a:cubicBezTo>
                    <a:pt x="288" y="77"/>
                    <a:pt x="294" y="81"/>
                    <a:pt x="289" y="84"/>
                  </a:cubicBezTo>
                  <a:cubicBezTo>
                    <a:pt x="296" y="83"/>
                    <a:pt x="302" y="81"/>
                    <a:pt x="306" y="76"/>
                  </a:cubicBezTo>
                  <a:close/>
                  <a:moveTo>
                    <a:pt x="1712" y="68"/>
                  </a:moveTo>
                  <a:cubicBezTo>
                    <a:pt x="1709" y="69"/>
                    <a:pt x="1707" y="71"/>
                    <a:pt x="1705" y="73"/>
                  </a:cubicBezTo>
                  <a:cubicBezTo>
                    <a:pt x="1700" y="75"/>
                    <a:pt x="1693" y="74"/>
                    <a:pt x="1689" y="79"/>
                  </a:cubicBezTo>
                  <a:cubicBezTo>
                    <a:pt x="1691" y="81"/>
                    <a:pt x="1691" y="85"/>
                    <a:pt x="1694" y="86"/>
                  </a:cubicBezTo>
                  <a:cubicBezTo>
                    <a:pt x="1700" y="85"/>
                    <a:pt x="1706" y="82"/>
                    <a:pt x="1711" y="79"/>
                  </a:cubicBezTo>
                  <a:cubicBezTo>
                    <a:pt x="1712" y="76"/>
                    <a:pt x="1712" y="72"/>
                    <a:pt x="1712" y="68"/>
                  </a:cubicBezTo>
                  <a:close/>
                  <a:moveTo>
                    <a:pt x="1248" y="69"/>
                  </a:moveTo>
                  <a:cubicBezTo>
                    <a:pt x="1240" y="70"/>
                    <a:pt x="1233" y="74"/>
                    <a:pt x="1224" y="74"/>
                  </a:cubicBezTo>
                  <a:cubicBezTo>
                    <a:pt x="1222" y="76"/>
                    <a:pt x="1222" y="76"/>
                    <a:pt x="1222" y="76"/>
                  </a:cubicBezTo>
                  <a:cubicBezTo>
                    <a:pt x="1225" y="79"/>
                    <a:pt x="1225" y="79"/>
                    <a:pt x="1225" y="79"/>
                  </a:cubicBezTo>
                  <a:cubicBezTo>
                    <a:pt x="1233" y="80"/>
                    <a:pt x="1240" y="78"/>
                    <a:pt x="1247" y="75"/>
                  </a:cubicBezTo>
                  <a:cubicBezTo>
                    <a:pt x="1249" y="73"/>
                    <a:pt x="1247" y="70"/>
                    <a:pt x="1248" y="69"/>
                  </a:cubicBezTo>
                  <a:close/>
                  <a:moveTo>
                    <a:pt x="245" y="74"/>
                  </a:moveTo>
                  <a:cubicBezTo>
                    <a:pt x="244" y="69"/>
                    <a:pt x="237" y="70"/>
                    <a:pt x="232" y="70"/>
                  </a:cubicBezTo>
                  <a:cubicBezTo>
                    <a:pt x="231" y="70"/>
                    <a:pt x="228" y="72"/>
                    <a:pt x="229" y="74"/>
                  </a:cubicBezTo>
                  <a:cubicBezTo>
                    <a:pt x="234" y="77"/>
                    <a:pt x="241" y="75"/>
                    <a:pt x="245" y="74"/>
                  </a:cubicBezTo>
                  <a:close/>
                  <a:moveTo>
                    <a:pt x="649" y="89"/>
                  </a:moveTo>
                  <a:cubicBezTo>
                    <a:pt x="637" y="87"/>
                    <a:pt x="632" y="76"/>
                    <a:pt x="623" y="71"/>
                  </a:cubicBezTo>
                  <a:cubicBezTo>
                    <a:pt x="622" y="72"/>
                    <a:pt x="620" y="72"/>
                    <a:pt x="621" y="74"/>
                  </a:cubicBezTo>
                  <a:cubicBezTo>
                    <a:pt x="628" y="78"/>
                    <a:pt x="631" y="87"/>
                    <a:pt x="637" y="92"/>
                  </a:cubicBezTo>
                  <a:cubicBezTo>
                    <a:pt x="641" y="107"/>
                    <a:pt x="659" y="110"/>
                    <a:pt x="672" y="114"/>
                  </a:cubicBezTo>
                  <a:cubicBezTo>
                    <a:pt x="675" y="112"/>
                    <a:pt x="675" y="107"/>
                    <a:pt x="675" y="103"/>
                  </a:cubicBezTo>
                  <a:cubicBezTo>
                    <a:pt x="666" y="98"/>
                    <a:pt x="657" y="94"/>
                    <a:pt x="649" y="89"/>
                  </a:cubicBezTo>
                  <a:close/>
                  <a:moveTo>
                    <a:pt x="149" y="72"/>
                  </a:moveTo>
                  <a:cubicBezTo>
                    <a:pt x="143" y="71"/>
                    <a:pt x="143" y="71"/>
                    <a:pt x="143" y="71"/>
                  </a:cubicBezTo>
                  <a:cubicBezTo>
                    <a:pt x="143" y="73"/>
                    <a:pt x="146" y="76"/>
                    <a:pt x="149" y="77"/>
                  </a:cubicBezTo>
                  <a:cubicBezTo>
                    <a:pt x="155" y="85"/>
                    <a:pt x="163" y="92"/>
                    <a:pt x="166" y="102"/>
                  </a:cubicBezTo>
                  <a:cubicBezTo>
                    <a:pt x="179" y="113"/>
                    <a:pt x="179" y="113"/>
                    <a:pt x="179" y="113"/>
                  </a:cubicBezTo>
                  <a:cubicBezTo>
                    <a:pt x="187" y="116"/>
                    <a:pt x="192" y="125"/>
                    <a:pt x="201" y="123"/>
                  </a:cubicBezTo>
                  <a:cubicBezTo>
                    <a:pt x="202" y="119"/>
                    <a:pt x="204" y="115"/>
                    <a:pt x="201" y="112"/>
                  </a:cubicBezTo>
                  <a:cubicBezTo>
                    <a:pt x="190" y="105"/>
                    <a:pt x="178" y="97"/>
                    <a:pt x="167" y="90"/>
                  </a:cubicBezTo>
                  <a:cubicBezTo>
                    <a:pt x="161" y="84"/>
                    <a:pt x="157" y="77"/>
                    <a:pt x="149" y="72"/>
                  </a:cubicBezTo>
                  <a:close/>
                  <a:moveTo>
                    <a:pt x="716" y="75"/>
                  </a:moveTo>
                  <a:cubicBezTo>
                    <a:pt x="713" y="73"/>
                    <a:pt x="708" y="72"/>
                    <a:pt x="704" y="71"/>
                  </a:cubicBezTo>
                  <a:cubicBezTo>
                    <a:pt x="703" y="72"/>
                    <a:pt x="700" y="72"/>
                    <a:pt x="701" y="74"/>
                  </a:cubicBezTo>
                  <a:cubicBezTo>
                    <a:pt x="704" y="77"/>
                    <a:pt x="712" y="77"/>
                    <a:pt x="716" y="75"/>
                  </a:cubicBezTo>
                  <a:close/>
                  <a:moveTo>
                    <a:pt x="1089" y="73"/>
                  </a:moveTo>
                  <a:cubicBezTo>
                    <a:pt x="1086" y="73"/>
                    <a:pt x="1083" y="76"/>
                    <a:pt x="1081" y="79"/>
                  </a:cubicBezTo>
                  <a:cubicBezTo>
                    <a:pt x="1084" y="85"/>
                    <a:pt x="1089" y="91"/>
                    <a:pt x="1089" y="99"/>
                  </a:cubicBezTo>
                  <a:cubicBezTo>
                    <a:pt x="1094" y="107"/>
                    <a:pt x="1086" y="116"/>
                    <a:pt x="1095" y="124"/>
                  </a:cubicBezTo>
                  <a:cubicBezTo>
                    <a:pt x="1114" y="140"/>
                    <a:pt x="1137" y="149"/>
                    <a:pt x="1161" y="155"/>
                  </a:cubicBezTo>
                  <a:cubicBezTo>
                    <a:pt x="1162" y="162"/>
                    <a:pt x="1171" y="157"/>
                    <a:pt x="1175" y="159"/>
                  </a:cubicBezTo>
                  <a:cubicBezTo>
                    <a:pt x="1207" y="160"/>
                    <a:pt x="1242" y="159"/>
                    <a:pt x="1274" y="159"/>
                  </a:cubicBezTo>
                  <a:cubicBezTo>
                    <a:pt x="1280" y="153"/>
                    <a:pt x="1287" y="152"/>
                    <a:pt x="1294" y="150"/>
                  </a:cubicBezTo>
                  <a:cubicBezTo>
                    <a:pt x="1307" y="142"/>
                    <a:pt x="1319" y="132"/>
                    <a:pt x="1330" y="121"/>
                  </a:cubicBezTo>
                  <a:cubicBezTo>
                    <a:pt x="1336" y="116"/>
                    <a:pt x="1344" y="111"/>
                    <a:pt x="1346" y="103"/>
                  </a:cubicBezTo>
                  <a:cubicBezTo>
                    <a:pt x="1340" y="97"/>
                    <a:pt x="1332" y="94"/>
                    <a:pt x="1325" y="88"/>
                  </a:cubicBezTo>
                  <a:cubicBezTo>
                    <a:pt x="1309" y="100"/>
                    <a:pt x="1293" y="110"/>
                    <a:pt x="1276" y="119"/>
                  </a:cubicBezTo>
                  <a:cubicBezTo>
                    <a:pt x="1259" y="126"/>
                    <a:pt x="1242" y="133"/>
                    <a:pt x="1223" y="132"/>
                  </a:cubicBezTo>
                  <a:cubicBezTo>
                    <a:pt x="1214" y="138"/>
                    <a:pt x="1207" y="148"/>
                    <a:pt x="1195" y="149"/>
                  </a:cubicBezTo>
                  <a:cubicBezTo>
                    <a:pt x="1183" y="152"/>
                    <a:pt x="1173" y="145"/>
                    <a:pt x="1163" y="140"/>
                  </a:cubicBezTo>
                  <a:cubicBezTo>
                    <a:pt x="1156" y="136"/>
                    <a:pt x="1151" y="128"/>
                    <a:pt x="1149" y="120"/>
                  </a:cubicBezTo>
                  <a:cubicBezTo>
                    <a:pt x="1145" y="117"/>
                    <a:pt x="1141" y="115"/>
                    <a:pt x="1136" y="112"/>
                  </a:cubicBezTo>
                  <a:cubicBezTo>
                    <a:pt x="1118" y="103"/>
                    <a:pt x="1103" y="88"/>
                    <a:pt x="1089" y="73"/>
                  </a:cubicBezTo>
                  <a:close/>
                  <a:moveTo>
                    <a:pt x="1187" y="75"/>
                  </a:moveTo>
                  <a:cubicBezTo>
                    <a:pt x="1186" y="74"/>
                    <a:pt x="1183" y="73"/>
                    <a:pt x="1180" y="73"/>
                  </a:cubicBezTo>
                  <a:cubicBezTo>
                    <a:pt x="1178" y="73"/>
                    <a:pt x="1176" y="74"/>
                    <a:pt x="1175" y="75"/>
                  </a:cubicBezTo>
                  <a:cubicBezTo>
                    <a:pt x="1177" y="77"/>
                    <a:pt x="1179" y="77"/>
                    <a:pt x="1181" y="77"/>
                  </a:cubicBezTo>
                  <a:cubicBezTo>
                    <a:pt x="1183" y="77"/>
                    <a:pt x="1187" y="78"/>
                    <a:pt x="1187" y="75"/>
                  </a:cubicBezTo>
                  <a:close/>
                  <a:moveTo>
                    <a:pt x="1656" y="82"/>
                  </a:moveTo>
                  <a:cubicBezTo>
                    <a:pt x="1654" y="75"/>
                    <a:pt x="1646" y="73"/>
                    <a:pt x="1639" y="73"/>
                  </a:cubicBezTo>
                  <a:cubicBezTo>
                    <a:pt x="1635" y="74"/>
                    <a:pt x="1631" y="73"/>
                    <a:pt x="1629" y="77"/>
                  </a:cubicBezTo>
                  <a:cubicBezTo>
                    <a:pt x="1635" y="85"/>
                    <a:pt x="1647" y="86"/>
                    <a:pt x="1656" y="90"/>
                  </a:cubicBezTo>
                  <a:cubicBezTo>
                    <a:pt x="1659" y="89"/>
                    <a:pt x="1656" y="85"/>
                    <a:pt x="1656" y="82"/>
                  </a:cubicBezTo>
                  <a:close/>
                  <a:moveTo>
                    <a:pt x="1593" y="99"/>
                  </a:moveTo>
                  <a:cubicBezTo>
                    <a:pt x="1582" y="93"/>
                    <a:pt x="1579" y="78"/>
                    <a:pt x="1567" y="73"/>
                  </a:cubicBezTo>
                  <a:cubicBezTo>
                    <a:pt x="1566" y="74"/>
                    <a:pt x="1563" y="75"/>
                    <a:pt x="1564" y="77"/>
                  </a:cubicBezTo>
                  <a:cubicBezTo>
                    <a:pt x="1568" y="87"/>
                    <a:pt x="1577" y="96"/>
                    <a:pt x="1584" y="104"/>
                  </a:cubicBezTo>
                  <a:cubicBezTo>
                    <a:pt x="1593" y="110"/>
                    <a:pt x="1600" y="119"/>
                    <a:pt x="1609" y="123"/>
                  </a:cubicBezTo>
                  <a:cubicBezTo>
                    <a:pt x="1611" y="125"/>
                    <a:pt x="1614" y="127"/>
                    <a:pt x="1616" y="126"/>
                  </a:cubicBezTo>
                  <a:cubicBezTo>
                    <a:pt x="1617" y="121"/>
                    <a:pt x="1615" y="118"/>
                    <a:pt x="1614" y="114"/>
                  </a:cubicBezTo>
                  <a:cubicBezTo>
                    <a:pt x="1607" y="110"/>
                    <a:pt x="1599" y="105"/>
                    <a:pt x="1593" y="99"/>
                  </a:cubicBezTo>
                  <a:close/>
                  <a:moveTo>
                    <a:pt x="1767" y="76"/>
                  </a:moveTo>
                  <a:cubicBezTo>
                    <a:pt x="1766" y="75"/>
                    <a:pt x="1766" y="73"/>
                    <a:pt x="1764" y="73"/>
                  </a:cubicBezTo>
                  <a:cubicBezTo>
                    <a:pt x="1759" y="85"/>
                    <a:pt x="1759" y="85"/>
                    <a:pt x="1759" y="85"/>
                  </a:cubicBezTo>
                  <a:cubicBezTo>
                    <a:pt x="1751" y="92"/>
                    <a:pt x="1751" y="92"/>
                    <a:pt x="1751" y="92"/>
                  </a:cubicBezTo>
                  <a:cubicBezTo>
                    <a:pt x="1757" y="89"/>
                    <a:pt x="1765" y="83"/>
                    <a:pt x="1767" y="76"/>
                  </a:cubicBezTo>
                  <a:close/>
                  <a:moveTo>
                    <a:pt x="1914" y="82"/>
                  </a:moveTo>
                  <a:cubicBezTo>
                    <a:pt x="1911" y="77"/>
                    <a:pt x="1907" y="74"/>
                    <a:pt x="1901" y="74"/>
                  </a:cubicBezTo>
                  <a:cubicBezTo>
                    <a:pt x="1898" y="76"/>
                    <a:pt x="1896" y="80"/>
                    <a:pt x="1895" y="85"/>
                  </a:cubicBezTo>
                  <a:cubicBezTo>
                    <a:pt x="1900" y="88"/>
                    <a:pt x="1908" y="89"/>
                    <a:pt x="1914" y="88"/>
                  </a:cubicBezTo>
                  <a:cubicBezTo>
                    <a:pt x="1915" y="87"/>
                    <a:pt x="1915" y="84"/>
                    <a:pt x="1914" y="82"/>
                  </a:cubicBezTo>
                  <a:close/>
                  <a:moveTo>
                    <a:pt x="857" y="85"/>
                  </a:moveTo>
                  <a:cubicBezTo>
                    <a:pt x="846" y="75"/>
                    <a:pt x="846" y="75"/>
                    <a:pt x="846" y="75"/>
                  </a:cubicBezTo>
                  <a:cubicBezTo>
                    <a:pt x="837" y="73"/>
                    <a:pt x="833" y="83"/>
                    <a:pt x="825" y="83"/>
                  </a:cubicBezTo>
                  <a:cubicBezTo>
                    <a:pt x="818" y="91"/>
                    <a:pt x="807" y="93"/>
                    <a:pt x="800" y="103"/>
                  </a:cubicBezTo>
                  <a:cubicBezTo>
                    <a:pt x="790" y="109"/>
                    <a:pt x="781" y="118"/>
                    <a:pt x="770" y="121"/>
                  </a:cubicBezTo>
                  <a:cubicBezTo>
                    <a:pt x="766" y="127"/>
                    <a:pt x="766" y="127"/>
                    <a:pt x="766" y="127"/>
                  </a:cubicBezTo>
                  <a:cubicBezTo>
                    <a:pt x="762" y="137"/>
                    <a:pt x="752" y="141"/>
                    <a:pt x="744" y="147"/>
                  </a:cubicBezTo>
                  <a:cubicBezTo>
                    <a:pt x="731" y="152"/>
                    <a:pt x="713" y="157"/>
                    <a:pt x="699" y="151"/>
                  </a:cubicBezTo>
                  <a:cubicBezTo>
                    <a:pt x="686" y="146"/>
                    <a:pt x="680" y="132"/>
                    <a:pt x="675" y="121"/>
                  </a:cubicBezTo>
                  <a:cubicBezTo>
                    <a:pt x="666" y="117"/>
                    <a:pt x="655" y="116"/>
                    <a:pt x="647" y="111"/>
                  </a:cubicBezTo>
                  <a:cubicBezTo>
                    <a:pt x="637" y="104"/>
                    <a:pt x="644" y="119"/>
                    <a:pt x="637" y="121"/>
                  </a:cubicBezTo>
                  <a:cubicBezTo>
                    <a:pt x="643" y="126"/>
                    <a:pt x="636" y="132"/>
                    <a:pt x="639" y="138"/>
                  </a:cubicBezTo>
                  <a:cubicBezTo>
                    <a:pt x="646" y="143"/>
                    <a:pt x="654" y="147"/>
                    <a:pt x="663" y="151"/>
                  </a:cubicBezTo>
                  <a:cubicBezTo>
                    <a:pt x="668" y="152"/>
                    <a:pt x="675" y="153"/>
                    <a:pt x="677" y="159"/>
                  </a:cubicBezTo>
                  <a:cubicBezTo>
                    <a:pt x="777" y="159"/>
                    <a:pt x="777" y="159"/>
                    <a:pt x="777" y="159"/>
                  </a:cubicBezTo>
                  <a:cubicBezTo>
                    <a:pt x="803" y="151"/>
                    <a:pt x="825" y="136"/>
                    <a:pt x="847" y="119"/>
                  </a:cubicBezTo>
                  <a:cubicBezTo>
                    <a:pt x="854" y="111"/>
                    <a:pt x="867" y="105"/>
                    <a:pt x="870" y="94"/>
                  </a:cubicBezTo>
                  <a:cubicBezTo>
                    <a:pt x="857" y="85"/>
                    <a:pt x="857" y="85"/>
                    <a:pt x="857" y="85"/>
                  </a:cubicBezTo>
                  <a:close/>
                  <a:moveTo>
                    <a:pt x="229" y="81"/>
                  </a:moveTo>
                  <a:cubicBezTo>
                    <a:pt x="227" y="80"/>
                    <a:pt x="224" y="78"/>
                    <a:pt x="224" y="76"/>
                  </a:cubicBezTo>
                  <a:cubicBezTo>
                    <a:pt x="223" y="76"/>
                    <a:pt x="222" y="77"/>
                    <a:pt x="220" y="77"/>
                  </a:cubicBezTo>
                  <a:cubicBezTo>
                    <a:pt x="215" y="82"/>
                    <a:pt x="208" y="86"/>
                    <a:pt x="203" y="89"/>
                  </a:cubicBezTo>
                  <a:cubicBezTo>
                    <a:pt x="204" y="91"/>
                    <a:pt x="206" y="92"/>
                    <a:pt x="207" y="93"/>
                  </a:cubicBezTo>
                  <a:cubicBezTo>
                    <a:pt x="213" y="87"/>
                    <a:pt x="220" y="82"/>
                    <a:pt x="229" y="81"/>
                  </a:cubicBezTo>
                  <a:close/>
                  <a:moveTo>
                    <a:pt x="379" y="83"/>
                  </a:moveTo>
                  <a:cubicBezTo>
                    <a:pt x="376" y="81"/>
                    <a:pt x="374" y="77"/>
                    <a:pt x="370" y="77"/>
                  </a:cubicBezTo>
                  <a:cubicBezTo>
                    <a:pt x="362" y="87"/>
                    <a:pt x="350" y="94"/>
                    <a:pt x="339" y="101"/>
                  </a:cubicBezTo>
                  <a:cubicBezTo>
                    <a:pt x="328" y="106"/>
                    <a:pt x="318" y="114"/>
                    <a:pt x="305" y="114"/>
                  </a:cubicBezTo>
                  <a:cubicBezTo>
                    <a:pt x="300" y="115"/>
                    <a:pt x="296" y="119"/>
                    <a:pt x="290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3" y="125"/>
                    <a:pt x="288" y="123"/>
                    <a:pt x="285" y="126"/>
                  </a:cubicBezTo>
                  <a:cubicBezTo>
                    <a:pt x="279" y="135"/>
                    <a:pt x="279" y="135"/>
                    <a:pt x="279" y="135"/>
                  </a:cubicBezTo>
                  <a:cubicBezTo>
                    <a:pt x="293" y="132"/>
                    <a:pt x="307" y="127"/>
                    <a:pt x="320" y="122"/>
                  </a:cubicBezTo>
                  <a:cubicBezTo>
                    <a:pt x="341" y="113"/>
                    <a:pt x="359" y="100"/>
                    <a:pt x="378" y="86"/>
                  </a:cubicBezTo>
                  <a:cubicBezTo>
                    <a:pt x="379" y="83"/>
                    <a:pt x="379" y="83"/>
                    <a:pt x="379" y="83"/>
                  </a:cubicBezTo>
                  <a:close/>
                  <a:moveTo>
                    <a:pt x="716" y="82"/>
                  </a:moveTo>
                  <a:cubicBezTo>
                    <a:pt x="705" y="84"/>
                    <a:pt x="697" y="80"/>
                    <a:pt x="687" y="77"/>
                  </a:cubicBezTo>
                  <a:cubicBezTo>
                    <a:pt x="684" y="79"/>
                    <a:pt x="681" y="80"/>
                    <a:pt x="679" y="82"/>
                  </a:cubicBezTo>
                  <a:cubicBezTo>
                    <a:pt x="684" y="88"/>
                    <a:pt x="692" y="86"/>
                    <a:pt x="699" y="86"/>
                  </a:cubicBezTo>
                  <a:cubicBezTo>
                    <a:pt x="707" y="91"/>
                    <a:pt x="716" y="95"/>
                    <a:pt x="726" y="93"/>
                  </a:cubicBezTo>
                  <a:cubicBezTo>
                    <a:pt x="727" y="91"/>
                    <a:pt x="726" y="88"/>
                    <a:pt x="725" y="87"/>
                  </a:cubicBezTo>
                  <a:cubicBezTo>
                    <a:pt x="725" y="83"/>
                    <a:pt x="720" y="81"/>
                    <a:pt x="716" y="82"/>
                  </a:cubicBezTo>
                  <a:close/>
                  <a:moveTo>
                    <a:pt x="1188" y="83"/>
                  </a:moveTo>
                  <a:cubicBezTo>
                    <a:pt x="1181" y="81"/>
                    <a:pt x="1172" y="82"/>
                    <a:pt x="1165" y="78"/>
                  </a:cubicBezTo>
                  <a:cubicBezTo>
                    <a:pt x="1163" y="79"/>
                    <a:pt x="1161" y="80"/>
                    <a:pt x="1159" y="82"/>
                  </a:cubicBezTo>
                  <a:cubicBezTo>
                    <a:pt x="1163" y="83"/>
                    <a:pt x="1167" y="86"/>
                    <a:pt x="1171" y="86"/>
                  </a:cubicBezTo>
                  <a:cubicBezTo>
                    <a:pt x="1177" y="87"/>
                    <a:pt x="1184" y="89"/>
                    <a:pt x="1190" y="87"/>
                  </a:cubicBezTo>
                  <a:cubicBezTo>
                    <a:pt x="1191" y="86"/>
                    <a:pt x="1190" y="84"/>
                    <a:pt x="1188" y="83"/>
                  </a:cubicBezTo>
                  <a:close/>
                  <a:moveTo>
                    <a:pt x="1255" y="86"/>
                  </a:moveTo>
                  <a:cubicBezTo>
                    <a:pt x="1254" y="77"/>
                    <a:pt x="1245" y="80"/>
                    <a:pt x="1240" y="83"/>
                  </a:cubicBezTo>
                  <a:cubicBezTo>
                    <a:pt x="1236" y="85"/>
                    <a:pt x="1230" y="83"/>
                    <a:pt x="1226" y="86"/>
                  </a:cubicBezTo>
                  <a:cubicBezTo>
                    <a:pt x="1227" y="88"/>
                    <a:pt x="1227" y="91"/>
                    <a:pt x="1228" y="93"/>
                  </a:cubicBezTo>
                  <a:cubicBezTo>
                    <a:pt x="1239" y="95"/>
                    <a:pt x="1248" y="90"/>
                    <a:pt x="1255" y="86"/>
                  </a:cubicBezTo>
                  <a:close/>
                  <a:moveTo>
                    <a:pt x="250" y="80"/>
                  </a:moveTo>
                  <a:cubicBezTo>
                    <a:pt x="242" y="80"/>
                    <a:pt x="242" y="80"/>
                    <a:pt x="242" y="80"/>
                  </a:cubicBezTo>
                  <a:cubicBezTo>
                    <a:pt x="239" y="82"/>
                    <a:pt x="235" y="79"/>
                    <a:pt x="233" y="82"/>
                  </a:cubicBezTo>
                  <a:cubicBezTo>
                    <a:pt x="239" y="86"/>
                    <a:pt x="238" y="97"/>
                    <a:pt x="247" y="94"/>
                  </a:cubicBezTo>
                  <a:cubicBezTo>
                    <a:pt x="253" y="91"/>
                    <a:pt x="250" y="86"/>
                    <a:pt x="250" y="80"/>
                  </a:cubicBezTo>
                  <a:close/>
                  <a:moveTo>
                    <a:pt x="1635" y="88"/>
                  </a:moveTo>
                  <a:cubicBezTo>
                    <a:pt x="1630" y="86"/>
                    <a:pt x="1626" y="81"/>
                    <a:pt x="1621" y="80"/>
                  </a:cubicBezTo>
                  <a:cubicBezTo>
                    <a:pt x="1619" y="81"/>
                    <a:pt x="1614" y="81"/>
                    <a:pt x="1615" y="85"/>
                  </a:cubicBezTo>
                  <a:cubicBezTo>
                    <a:pt x="1621" y="88"/>
                    <a:pt x="1626" y="93"/>
                    <a:pt x="1633" y="96"/>
                  </a:cubicBezTo>
                  <a:cubicBezTo>
                    <a:pt x="1643" y="92"/>
                    <a:pt x="1647" y="105"/>
                    <a:pt x="1657" y="101"/>
                  </a:cubicBezTo>
                  <a:cubicBezTo>
                    <a:pt x="1658" y="100"/>
                    <a:pt x="1659" y="96"/>
                    <a:pt x="1656" y="95"/>
                  </a:cubicBezTo>
                  <a:cubicBezTo>
                    <a:pt x="1648" y="94"/>
                    <a:pt x="1642" y="90"/>
                    <a:pt x="1635" y="88"/>
                  </a:cubicBezTo>
                  <a:close/>
                  <a:moveTo>
                    <a:pt x="1319" y="83"/>
                  </a:moveTo>
                  <a:cubicBezTo>
                    <a:pt x="1319" y="82"/>
                    <a:pt x="1317" y="80"/>
                    <a:pt x="1315" y="80"/>
                  </a:cubicBezTo>
                  <a:cubicBezTo>
                    <a:pt x="1301" y="87"/>
                    <a:pt x="1301" y="87"/>
                    <a:pt x="1301" y="87"/>
                  </a:cubicBezTo>
                  <a:cubicBezTo>
                    <a:pt x="1286" y="97"/>
                    <a:pt x="1269" y="104"/>
                    <a:pt x="1252" y="111"/>
                  </a:cubicBezTo>
                  <a:cubicBezTo>
                    <a:pt x="1243" y="115"/>
                    <a:pt x="1227" y="112"/>
                    <a:pt x="1227" y="125"/>
                  </a:cubicBezTo>
                  <a:cubicBezTo>
                    <a:pt x="1227" y="126"/>
                    <a:pt x="1228" y="126"/>
                    <a:pt x="1229" y="127"/>
                  </a:cubicBezTo>
                  <a:cubicBezTo>
                    <a:pt x="1254" y="124"/>
                    <a:pt x="1277" y="115"/>
                    <a:pt x="1297" y="101"/>
                  </a:cubicBezTo>
                  <a:cubicBezTo>
                    <a:pt x="1305" y="96"/>
                    <a:pt x="1314" y="91"/>
                    <a:pt x="1319" y="83"/>
                  </a:cubicBezTo>
                  <a:close/>
                  <a:moveTo>
                    <a:pt x="779" y="90"/>
                  </a:moveTo>
                  <a:cubicBezTo>
                    <a:pt x="776" y="87"/>
                    <a:pt x="773" y="81"/>
                    <a:pt x="768" y="82"/>
                  </a:cubicBezTo>
                  <a:cubicBezTo>
                    <a:pt x="760" y="84"/>
                    <a:pt x="768" y="91"/>
                    <a:pt x="768" y="95"/>
                  </a:cubicBezTo>
                  <a:cubicBezTo>
                    <a:pt x="770" y="96"/>
                    <a:pt x="770" y="96"/>
                    <a:pt x="770" y="96"/>
                  </a:cubicBezTo>
                  <a:cubicBezTo>
                    <a:pt x="773" y="94"/>
                    <a:pt x="777" y="93"/>
                    <a:pt x="779" y="90"/>
                  </a:cubicBezTo>
                  <a:close/>
                  <a:moveTo>
                    <a:pt x="1778" y="88"/>
                  </a:moveTo>
                  <a:cubicBezTo>
                    <a:pt x="1777" y="86"/>
                    <a:pt x="1774" y="82"/>
                    <a:pt x="1771" y="82"/>
                  </a:cubicBezTo>
                  <a:cubicBezTo>
                    <a:pt x="1762" y="92"/>
                    <a:pt x="1752" y="99"/>
                    <a:pt x="1742" y="107"/>
                  </a:cubicBezTo>
                  <a:cubicBezTo>
                    <a:pt x="1728" y="115"/>
                    <a:pt x="1713" y="121"/>
                    <a:pt x="1697" y="124"/>
                  </a:cubicBezTo>
                  <a:cubicBezTo>
                    <a:pt x="1694" y="130"/>
                    <a:pt x="1690" y="136"/>
                    <a:pt x="1684" y="142"/>
                  </a:cubicBezTo>
                  <a:cubicBezTo>
                    <a:pt x="1674" y="152"/>
                    <a:pt x="1659" y="155"/>
                    <a:pt x="1645" y="154"/>
                  </a:cubicBezTo>
                  <a:cubicBezTo>
                    <a:pt x="1634" y="151"/>
                    <a:pt x="1622" y="143"/>
                    <a:pt x="1618" y="132"/>
                  </a:cubicBezTo>
                  <a:cubicBezTo>
                    <a:pt x="1608" y="131"/>
                    <a:pt x="1599" y="123"/>
                    <a:pt x="1591" y="116"/>
                  </a:cubicBezTo>
                  <a:cubicBezTo>
                    <a:pt x="1583" y="112"/>
                    <a:pt x="1577" y="103"/>
                    <a:pt x="1569" y="98"/>
                  </a:cubicBezTo>
                  <a:cubicBezTo>
                    <a:pt x="1568" y="96"/>
                    <a:pt x="1568" y="93"/>
                    <a:pt x="1566" y="93"/>
                  </a:cubicBezTo>
                  <a:cubicBezTo>
                    <a:pt x="1573" y="101"/>
                    <a:pt x="1572" y="113"/>
                    <a:pt x="1571" y="123"/>
                  </a:cubicBezTo>
                  <a:cubicBezTo>
                    <a:pt x="1571" y="128"/>
                    <a:pt x="1568" y="133"/>
                    <a:pt x="1568" y="138"/>
                  </a:cubicBezTo>
                  <a:cubicBezTo>
                    <a:pt x="1571" y="141"/>
                    <a:pt x="1574" y="145"/>
                    <a:pt x="1579" y="147"/>
                  </a:cubicBezTo>
                  <a:cubicBezTo>
                    <a:pt x="1584" y="153"/>
                    <a:pt x="1593" y="152"/>
                    <a:pt x="1597" y="159"/>
                  </a:cubicBezTo>
                  <a:cubicBezTo>
                    <a:pt x="1652" y="159"/>
                    <a:pt x="1708" y="159"/>
                    <a:pt x="1765" y="159"/>
                  </a:cubicBezTo>
                  <a:cubicBezTo>
                    <a:pt x="1767" y="155"/>
                    <a:pt x="1767" y="155"/>
                    <a:pt x="1767" y="155"/>
                  </a:cubicBezTo>
                  <a:cubicBezTo>
                    <a:pt x="1786" y="146"/>
                    <a:pt x="1798" y="130"/>
                    <a:pt x="1809" y="114"/>
                  </a:cubicBezTo>
                  <a:cubicBezTo>
                    <a:pt x="1802" y="106"/>
                    <a:pt x="1791" y="101"/>
                    <a:pt x="1783" y="94"/>
                  </a:cubicBezTo>
                  <a:cubicBezTo>
                    <a:pt x="1764" y="113"/>
                    <a:pt x="1741" y="130"/>
                    <a:pt x="1714" y="135"/>
                  </a:cubicBezTo>
                  <a:cubicBezTo>
                    <a:pt x="1708" y="135"/>
                    <a:pt x="1701" y="137"/>
                    <a:pt x="1696" y="135"/>
                  </a:cubicBezTo>
                  <a:cubicBezTo>
                    <a:pt x="1695" y="134"/>
                    <a:pt x="1696" y="132"/>
                    <a:pt x="1697" y="132"/>
                  </a:cubicBezTo>
                  <a:cubicBezTo>
                    <a:pt x="1712" y="130"/>
                    <a:pt x="1728" y="129"/>
                    <a:pt x="1740" y="120"/>
                  </a:cubicBezTo>
                  <a:cubicBezTo>
                    <a:pt x="1742" y="119"/>
                    <a:pt x="1744" y="119"/>
                    <a:pt x="1745" y="118"/>
                  </a:cubicBezTo>
                  <a:cubicBezTo>
                    <a:pt x="1758" y="111"/>
                    <a:pt x="1771" y="101"/>
                    <a:pt x="1778" y="88"/>
                  </a:cubicBezTo>
                  <a:close/>
                  <a:moveTo>
                    <a:pt x="311" y="89"/>
                  </a:moveTo>
                  <a:cubicBezTo>
                    <a:pt x="310" y="87"/>
                    <a:pt x="309" y="83"/>
                    <a:pt x="306" y="83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91"/>
                    <a:pt x="295" y="94"/>
                    <a:pt x="296" y="96"/>
                  </a:cubicBezTo>
                  <a:cubicBezTo>
                    <a:pt x="301" y="95"/>
                    <a:pt x="308" y="94"/>
                    <a:pt x="311" y="89"/>
                  </a:cubicBezTo>
                  <a:close/>
                  <a:moveTo>
                    <a:pt x="1720" y="92"/>
                  </a:moveTo>
                  <a:cubicBezTo>
                    <a:pt x="1718" y="89"/>
                    <a:pt x="1715" y="85"/>
                    <a:pt x="1711" y="85"/>
                  </a:cubicBezTo>
                  <a:cubicBezTo>
                    <a:pt x="1706" y="89"/>
                    <a:pt x="1700" y="88"/>
                    <a:pt x="1695" y="91"/>
                  </a:cubicBezTo>
                  <a:cubicBezTo>
                    <a:pt x="1698" y="99"/>
                    <a:pt x="1700" y="108"/>
                    <a:pt x="1700" y="116"/>
                  </a:cubicBezTo>
                  <a:cubicBezTo>
                    <a:pt x="1704" y="116"/>
                    <a:pt x="1704" y="116"/>
                    <a:pt x="1704" y="116"/>
                  </a:cubicBezTo>
                  <a:cubicBezTo>
                    <a:pt x="1722" y="113"/>
                    <a:pt x="1739" y="106"/>
                    <a:pt x="1751" y="92"/>
                  </a:cubicBezTo>
                  <a:cubicBezTo>
                    <a:pt x="1744" y="96"/>
                    <a:pt x="1735" y="97"/>
                    <a:pt x="1727" y="96"/>
                  </a:cubicBezTo>
                  <a:cubicBezTo>
                    <a:pt x="1720" y="101"/>
                    <a:pt x="1720" y="101"/>
                    <a:pt x="1720" y="101"/>
                  </a:cubicBezTo>
                  <a:cubicBezTo>
                    <a:pt x="1713" y="103"/>
                    <a:pt x="1707" y="107"/>
                    <a:pt x="1701" y="106"/>
                  </a:cubicBezTo>
                  <a:cubicBezTo>
                    <a:pt x="1700" y="100"/>
                    <a:pt x="1708" y="102"/>
                    <a:pt x="1712" y="100"/>
                  </a:cubicBezTo>
                  <a:cubicBezTo>
                    <a:pt x="1714" y="98"/>
                    <a:pt x="1720" y="98"/>
                    <a:pt x="1720" y="92"/>
                  </a:cubicBezTo>
                  <a:close/>
                  <a:moveTo>
                    <a:pt x="1623" y="97"/>
                  </a:moveTo>
                  <a:cubicBezTo>
                    <a:pt x="1608" y="87"/>
                    <a:pt x="1608" y="87"/>
                    <a:pt x="1608" y="87"/>
                  </a:cubicBezTo>
                  <a:cubicBezTo>
                    <a:pt x="1605" y="85"/>
                    <a:pt x="1600" y="87"/>
                    <a:pt x="1596" y="86"/>
                  </a:cubicBezTo>
                  <a:cubicBezTo>
                    <a:pt x="1594" y="87"/>
                    <a:pt x="1591" y="86"/>
                    <a:pt x="1590" y="88"/>
                  </a:cubicBezTo>
                  <a:cubicBezTo>
                    <a:pt x="1598" y="97"/>
                    <a:pt x="1606" y="104"/>
                    <a:pt x="1616" y="109"/>
                  </a:cubicBezTo>
                  <a:cubicBezTo>
                    <a:pt x="1618" y="105"/>
                    <a:pt x="1623" y="101"/>
                    <a:pt x="1623" y="97"/>
                  </a:cubicBezTo>
                  <a:close/>
                  <a:moveTo>
                    <a:pt x="392" y="92"/>
                  </a:moveTo>
                  <a:cubicBezTo>
                    <a:pt x="389" y="92"/>
                    <a:pt x="388" y="88"/>
                    <a:pt x="384" y="88"/>
                  </a:cubicBezTo>
                  <a:cubicBezTo>
                    <a:pt x="374" y="96"/>
                    <a:pt x="363" y="102"/>
                    <a:pt x="353" y="110"/>
                  </a:cubicBezTo>
                  <a:cubicBezTo>
                    <a:pt x="349" y="114"/>
                    <a:pt x="344" y="115"/>
                    <a:pt x="340" y="117"/>
                  </a:cubicBezTo>
                  <a:cubicBezTo>
                    <a:pt x="321" y="131"/>
                    <a:pt x="297" y="134"/>
                    <a:pt x="276" y="143"/>
                  </a:cubicBezTo>
                  <a:cubicBezTo>
                    <a:pt x="270" y="142"/>
                    <a:pt x="270" y="142"/>
                    <a:pt x="270" y="142"/>
                  </a:cubicBezTo>
                  <a:cubicBezTo>
                    <a:pt x="259" y="148"/>
                    <a:pt x="248" y="152"/>
                    <a:pt x="235" y="153"/>
                  </a:cubicBezTo>
                  <a:cubicBezTo>
                    <a:pt x="227" y="152"/>
                    <a:pt x="217" y="149"/>
                    <a:pt x="212" y="141"/>
                  </a:cubicBezTo>
                  <a:cubicBezTo>
                    <a:pt x="208" y="139"/>
                    <a:pt x="208" y="129"/>
                    <a:pt x="201" y="131"/>
                  </a:cubicBezTo>
                  <a:cubicBezTo>
                    <a:pt x="190" y="126"/>
                    <a:pt x="179" y="121"/>
                    <a:pt x="169" y="113"/>
                  </a:cubicBezTo>
                  <a:cubicBezTo>
                    <a:pt x="169" y="113"/>
                    <a:pt x="169" y="114"/>
                    <a:pt x="168" y="115"/>
                  </a:cubicBezTo>
                  <a:cubicBezTo>
                    <a:pt x="170" y="124"/>
                    <a:pt x="167" y="133"/>
                    <a:pt x="166" y="141"/>
                  </a:cubicBezTo>
                  <a:cubicBezTo>
                    <a:pt x="175" y="147"/>
                    <a:pt x="183" y="155"/>
                    <a:pt x="194" y="156"/>
                  </a:cubicBezTo>
                  <a:cubicBezTo>
                    <a:pt x="198" y="162"/>
                    <a:pt x="205" y="158"/>
                    <a:pt x="210" y="160"/>
                  </a:cubicBezTo>
                  <a:cubicBezTo>
                    <a:pt x="253" y="159"/>
                    <a:pt x="299" y="160"/>
                    <a:pt x="341" y="159"/>
                  </a:cubicBezTo>
                  <a:cubicBezTo>
                    <a:pt x="343" y="155"/>
                    <a:pt x="343" y="155"/>
                    <a:pt x="343" y="155"/>
                  </a:cubicBezTo>
                  <a:cubicBezTo>
                    <a:pt x="356" y="150"/>
                    <a:pt x="368" y="141"/>
                    <a:pt x="381" y="132"/>
                  </a:cubicBezTo>
                  <a:cubicBezTo>
                    <a:pt x="409" y="105"/>
                    <a:pt x="409" y="105"/>
                    <a:pt x="409" y="105"/>
                  </a:cubicBezTo>
                  <a:cubicBezTo>
                    <a:pt x="409" y="102"/>
                    <a:pt x="409" y="102"/>
                    <a:pt x="409" y="102"/>
                  </a:cubicBezTo>
                  <a:cubicBezTo>
                    <a:pt x="403" y="100"/>
                    <a:pt x="398" y="95"/>
                    <a:pt x="392" y="92"/>
                  </a:cubicBezTo>
                  <a:close/>
                  <a:moveTo>
                    <a:pt x="196" y="92"/>
                  </a:moveTo>
                  <a:cubicBezTo>
                    <a:pt x="190" y="92"/>
                    <a:pt x="183" y="87"/>
                    <a:pt x="178" y="89"/>
                  </a:cubicBezTo>
                  <a:cubicBezTo>
                    <a:pt x="178" y="90"/>
                    <a:pt x="178" y="90"/>
                    <a:pt x="178" y="90"/>
                  </a:cubicBezTo>
                  <a:cubicBezTo>
                    <a:pt x="186" y="96"/>
                    <a:pt x="193" y="103"/>
                    <a:pt x="203" y="105"/>
                  </a:cubicBezTo>
                  <a:cubicBezTo>
                    <a:pt x="209" y="99"/>
                    <a:pt x="199" y="96"/>
                    <a:pt x="196" y="92"/>
                  </a:cubicBezTo>
                  <a:close/>
                  <a:moveTo>
                    <a:pt x="1275" y="94"/>
                  </a:moveTo>
                  <a:cubicBezTo>
                    <a:pt x="1270" y="94"/>
                    <a:pt x="1265" y="92"/>
                    <a:pt x="1260" y="91"/>
                  </a:cubicBezTo>
                  <a:cubicBezTo>
                    <a:pt x="1254" y="92"/>
                    <a:pt x="1249" y="95"/>
                    <a:pt x="1244" y="97"/>
                  </a:cubicBezTo>
                  <a:cubicBezTo>
                    <a:pt x="1240" y="100"/>
                    <a:pt x="1233" y="96"/>
                    <a:pt x="1230" y="100"/>
                  </a:cubicBezTo>
                  <a:cubicBezTo>
                    <a:pt x="1230" y="103"/>
                    <a:pt x="1229" y="107"/>
                    <a:pt x="1231" y="110"/>
                  </a:cubicBezTo>
                  <a:cubicBezTo>
                    <a:pt x="1246" y="111"/>
                    <a:pt x="1257" y="101"/>
                    <a:pt x="1270" y="98"/>
                  </a:cubicBezTo>
                  <a:cubicBezTo>
                    <a:pt x="1272" y="98"/>
                    <a:pt x="1275" y="96"/>
                    <a:pt x="1275" y="94"/>
                  </a:cubicBezTo>
                  <a:close/>
                  <a:moveTo>
                    <a:pt x="1192" y="96"/>
                  </a:moveTo>
                  <a:cubicBezTo>
                    <a:pt x="1191" y="92"/>
                    <a:pt x="1184" y="93"/>
                    <a:pt x="1181" y="93"/>
                  </a:cubicBezTo>
                  <a:cubicBezTo>
                    <a:pt x="1183" y="98"/>
                    <a:pt x="1183" y="104"/>
                    <a:pt x="1188" y="106"/>
                  </a:cubicBezTo>
                  <a:cubicBezTo>
                    <a:pt x="1193" y="106"/>
                    <a:pt x="1191" y="100"/>
                    <a:pt x="1192" y="96"/>
                  </a:cubicBezTo>
                  <a:close/>
                  <a:moveTo>
                    <a:pt x="797" y="96"/>
                  </a:moveTo>
                  <a:cubicBezTo>
                    <a:pt x="793" y="95"/>
                    <a:pt x="790" y="95"/>
                    <a:pt x="786" y="94"/>
                  </a:cubicBezTo>
                  <a:cubicBezTo>
                    <a:pt x="781" y="99"/>
                    <a:pt x="775" y="99"/>
                    <a:pt x="770" y="104"/>
                  </a:cubicBezTo>
                  <a:cubicBezTo>
                    <a:pt x="771" y="107"/>
                    <a:pt x="768" y="112"/>
                    <a:pt x="772" y="113"/>
                  </a:cubicBezTo>
                  <a:cubicBezTo>
                    <a:pt x="781" y="111"/>
                    <a:pt x="788" y="104"/>
                    <a:pt x="795" y="99"/>
                  </a:cubicBezTo>
                  <a:cubicBezTo>
                    <a:pt x="797" y="96"/>
                    <a:pt x="797" y="96"/>
                    <a:pt x="797" y="96"/>
                  </a:cubicBezTo>
                  <a:close/>
                  <a:moveTo>
                    <a:pt x="96" y="105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86" y="96"/>
                    <a:pt x="82" y="100"/>
                    <a:pt x="77" y="100"/>
                  </a:cubicBezTo>
                  <a:cubicBezTo>
                    <a:pt x="74" y="106"/>
                    <a:pt x="70" y="113"/>
                    <a:pt x="73" y="119"/>
                  </a:cubicBezTo>
                  <a:cubicBezTo>
                    <a:pt x="75" y="125"/>
                    <a:pt x="81" y="124"/>
                    <a:pt x="85" y="124"/>
                  </a:cubicBezTo>
                  <a:cubicBezTo>
                    <a:pt x="92" y="123"/>
                    <a:pt x="99" y="123"/>
                    <a:pt x="104" y="116"/>
                  </a:cubicBezTo>
                  <a:cubicBezTo>
                    <a:pt x="106" y="114"/>
                    <a:pt x="111" y="113"/>
                    <a:pt x="109" y="110"/>
                  </a:cubicBezTo>
                  <a:cubicBezTo>
                    <a:pt x="103" y="112"/>
                    <a:pt x="100" y="108"/>
                    <a:pt x="96" y="105"/>
                  </a:cubicBezTo>
                  <a:close/>
                  <a:moveTo>
                    <a:pt x="727" y="101"/>
                  </a:moveTo>
                  <a:cubicBezTo>
                    <a:pt x="727" y="95"/>
                    <a:pt x="718" y="99"/>
                    <a:pt x="714" y="99"/>
                  </a:cubicBezTo>
                  <a:cubicBezTo>
                    <a:pt x="714" y="114"/>
                    <a:pt x="714" y="114"/>
                    <a:pt x="714" y="114"/>
                  </a:cubicBezTo>
                  <a:cubicBezTo>
                    <a:pt x="715" y="115"/>
                    <a:pt x="717" y="114"/>
                    <a:pt x="718" y="114"/>
                  </a:cubicBezTo>
                  <a:cubicBezTo>
                    <a:pt x="723" y="112"/>
                    <a:pt x="725" y="106"/>
                    <a:pt x="727" y="101"/>
                  </a:cubicBezTo>
                  <a:close/>
                  <a:moveTo>
                    <a:pt x="890" y="107"/>
                  </a:moveTo>
                  <a:cubicBezTo>
                    <a:pt x="888" y="105"/>
                    <a:pt x="886" y="102"/>
                    <a:pt x="883" y="100"/>
                  </a:cubicBezTo>
                  <a:cubicBezTo>
                    <a:pt x="881" y="100"/>
                    <a:pt x="877" y="99"/>
                    <a:pt x="875" y="101"/>
                  </a:cubicBezTo>
                  <a:cubicBezTo>
                    <a:pt x="861" y="117"/>
                    <a:pt x="846" y="132"/>
                    <a:pt x="827" y="143"/>
                  </a:cubicBezTo>
                  <a:cubicBezTo>
                    <a:pt x="819" y="148"/>
                    <a:pt x="810" y="152"/>
                    <a:pt x="803" y="158"/>
                  </a:cubicBezTo>
                  <a:cubicBezTo>
                    <a:pt x="810" y="160"/>
                    <a:pt x="818" y="158"/>
                    <a:pt x="825" y="159"/>
                  </a:cubicBezTo>
                  <a:cubicBezTo>
                    <a:pt x="836" y="152"/>
                    <a:pt x="847" y="145"/>
                    <a:pt x="858" y="138"/>
                  </a:cubicBezTo>
                  <a:cubicBezTo>
                    <a:pt x="869" y="127"/>
                    <a:pt x="883" y="121"/>
                    <a:pt x="890" y="107"/>
                  </a:cubicBezTo>
                  <a:close/>
                  <a:moveTo>
                    <a:pt x="247" y="100"/>
                  </a:moveTo>
                  <a:cubicBezTo>
                    <a:pt x="244" y="99"/>
                    <a:pt x="242" y="103"/>
                    <a:pt x="243" y="106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6" y="105"/>
                    <a:pt x="248" y="102"/>
                    <a:pt x="247" y="100"/>
                  </a:cubicBezTo>
                  <a:close/>
                  <a:moveTo>
                    <a:pt x="580" y="116"/>
                  </a:moveTo>
                  <a:cubicBezTo>
                    <a:pt x="572" y="106"/>
                    <a:pt x="572" y="106"/>
                    <a:pt x="572" y="106"/>
                  </a:cubicBezTo>
                  <a:cubicBezTo>
                    <a:pt x="564" y="108"/>
                    <a:pt x="555" y="110"/>
                    <a:pt x="546" y="112"/>
                  </a:cubicBezTo>
                  <a:cubicBezTo>
                    <a:pt x="545" y="114"/>
                    <a:pt x="545" y="114"/>
                    <a:pt x="545" y="114"/>
                  </a:cubicBezTo>
                  <a:cubicBezTo>
                    <a:pt x="547" y="121"/>
                    <a:pt x="553" y="127"/>
                    <a:pt x="560" y="129"/>
                  </a:cubicBezTo>
                  <a:cubicBezTo>
                    <a:pt x="570" y="127"/>
                    <a:pt x="582" y="129"/>
                    <a:pt x="587" y="120"/>
                  </a:cubicBezTo>
                  <a:cubicBezTo>
                    <a:pt x="585" y="118"/>
                    <a:pt x="582" y="118"/>
                    <a:pt x="580" y="116"/>
                  </a:cubicBezTo>
                  <a:close/>
                  <a:moveTo>
                    <a:pt x="1034" y="115"/>
                  </a:moveTo>
                  <a:cubicBezTo>
                    <a:pt x="1026" y="107"/>
                    <a:pt x="1026" y="107"/>
                    <a:pt x="1026" y="107"/>
                  </a:cubicBezTo>
                  <a:cubicBezTo>
                    <a:pt x="1019" y="106"/>
                    <a:pt x="1015" y="111"/>
                    <a:pt x="1008" y="112"/>
                  </a:cubicBezTo>
                  <a:cubicBezTo>
                    <a:pt x="1007" y="115"/>
                    <a:pt x="1012" y="117"/>
                    <a:pt x="1013" y="120"/>
                  </a:cubicBezTo>
                  <a:cubicBezTo>
                    <a:pt x="1018" y="124"/>
                    <a:pt x="1026" y="124"/>
                    <a:pt x="1032" y="123"/>
                  </a:cubicBezTo>
                  <a:cubicBezTo>
                    <a:pt x="1035" y="122"/>
                    <a:pt x="1040" y="121"/>
                    <a:pt x="1041" y="117"/>
                  </a:cubicBezTo>
                  <a:cubicBezTo>
                    <a:pt x="1034" y="115"/>
                    <a:pt x="1034" y="115"/>
                    <a:pt x="1034" y="115"/>
                  </a:cubicBezTo>
                  <a:close/>
                  <a:moveTo>
                    <a:pt x="1655" y="110"/>
                  </a:moveTo>
                  <a:cubicBezTo>
                    <a:pt x="1656" y="107"/>
                    <a:pt x="1653" y="107"/>
                    <a:pt x="1651" y="108"/>
                  </a:cubicBezTo>
                  <a:cubicBezTo>
                    <a:pt x="1651" y="110"/>
                    <a:pt x="1651" y="113"/>
                    <a:pt x="1652" y="114"/>
                  </a:cubicBezTo>
                  <a:cubicBezTo>
                    <a:pt x="1654" y="113"/>
                    <a:pt x="1655" y="111"/>
                    <a:pt x="1655" y="110"/>
                  </a:cubicBezTo>
                  <a:close/>
                  <a:moveTo>
                    <a:pt x="1363" y="113"/>
                  </a:moveTo>
                  <a:cubicBezTo>
                    <a:pt x="1366" y="108"/>
                    <a:pt x="1357" y="110"/>
                    <a:pt x="1355" y="107"/>
                  </a:cubicBezTo>
                  <a:cubicBezTo>
                    <a:pt x="1350" y="111"/>
                    <a:pt x="1347" y="116"/>
                    <a:pt x="1343" y="119"/>
                  </a:cubicBezTo>
                  <a:cubicBezTo>
                    <a:pt x="1328" y="133"/>
                    <a:pt x="1312" y="149"/>
                    <a:pt x="1293" y="158"/>
                  </a:cubicBezTo>
                  <a:cubicBezTo>
                    <a:pt x="1293" y="159"/>
                    <a:pt x="1293" y="159"/>
                    <a:pt x="1293" y="159"/>
                  </a:cubicBezTo>
                  <a:cubicBezTo>
                    <a:pt x="1308" y="158"/>
                    <a:pt x="1308" y="158"/>
                    <a:pt x="1308" y="158"/>
                  </a:cubicBezTo>
                  <a:cubicBezTo>
                    <a:pt x="1308" y="156"/>
                    <a:pt x="1309" y="153"/>
                    <a:pt x="1312" y="152"/>
                  </a:cubicBezTo>
                  <a:cubicBezTo>
                    <a:pt x="1320" y="151"/>
                    <a:pt x="1327" y="144"/>
                    <a:pt x="1334" y="139"/>
                  </a:cubicBezTo>
                  <a:cubicBezTo>
                    <a:pt x="1343" y="131"/>
                    <a:pt x="1355" y="125"/>
                    <a:pt x="1363" y="113"/>
                  </a:cubicBezTo>
                  <a:close/>
                  <a:moveTo>
                    <a:pt x="428" y="113"/>
                  </a:moveTo>
                  <a:cubicBezTo>
                    <a:pt x="426" y="110"/>
                    <a:pt x="422" y="108"/>
                    <a:pt x="418" y="108"/>
                  </a:cubicBezTo>
                  <a:cubicBezTo>
                    <a:pt x="404" y="118"/>
                    <a:pt x="394" y="135"/>
                    <a:pt x="377" y="143"/>
                  </a:cubicBezTo>
                  <a:cubicBezTo>
                    <a:pt x="371" y="149"/>
                    <a:pt x="362" y="153"/>
                    <a:pt x="357" y="158"/>
                  </a:cubicBezTo>
                  <a:cubicBezTo>
                    <a:pt x="368" y="159"/>
                    <a:pt x="368" y="159"/>
                    <a:pt x="368" y="159"/>
                  </a:cubicBezTo>
                  <a:cubicBezTo>
                    <a:pt x="373" y="158"/>
                    <a:pt x="376" y="161"/>
                    <a:pt x="381" y="159"/>
                  </a:cubicBezTo>
                  <a:cubicBezTo>
                    <a:pt x="382" y="154"/>
                    <a:pt x="382" y="154"/>
                    <a:pt x="382" y="154"/>
                  </a:cubicBezTo>
                  <a:cubicBezTo>
                    <a:pt x="396" y="147"/>
                    <a:pt x="408" y="136"/>
                    <a:pt x="419" y="125"/>
                  </a:cubicBezTo>
                  <a:cubicBezTo>
                    <a:pt x="423" y="121"/>
                    <a:pt x="425" y="116"/>
                    <a:pt x="428" y="113"/>
                  </a:cubicBezTo>
                  <a:close/>
                  <a:moveTo>
                    <a:pt x="1188" y="112"/>
                  </a:moveTo>
                  <a:cubicBezTo>
                    <a:pt x="1187" y="111"/>
                    <a:pt x="1185" y="111"/>
                    <a:pt x="1184" y="112"/>
                  </a:cubicBezTo>
                  <a:cubicBezTo>
                    <a:pt x="1184" y="113"/>
                    <a:pt x="1183" y="116"/>
                    <a:pt x="1185" y="116"/>
                  </a:cubicBezTo>
                  <a:cubicBezTo>
                    <a:pt x="1187" y="115"/>
                    <a:pt x="1189" y="113"/>
                    <a:pt x="1188" y="112"/>
                  </a:cubicBezTo>
                  <a:close/>
                  <a:moveTo>
                    <a:pt x="1371" y="130"/>
                  </a:moveTo>
                  <a:cubicBezTo>
                    <a:pt x="1370" y="126"/>
                    <a:pt x="1371" y="120"/>
                    <a:pt x="1369" y="116"/>
                  </a:cubicBezTo>
                  <a:cubicBezTo>
                    <a:pt x="1366" y="117"/>
                    <a:pt x="1364" y="120"/>
                    <a:pt x="1363" y="122"/>
                  </a:cubicBezTo>
                  <a:cubicBezTo>
                    <a:pt x="1350" y="133"/>
                    <a:pt x="1337" y="144"/>
                    <a:pt x="1323" y="153"/>
                  </a:cubicBezTo>
                  <a:cubicBezTo>
                    <a:pt x="1321" y="156"/>
                    <a:pt x="1316" y="154"/>
                    <a:pt x="1315" y="158"/>
                  </a:cubicBezTo>
                  <a:cubicBezTo>
                    <a:pt x="1321" y="159"/>
                    <a:pt x="1327" y="159"/>
                    <a:pt x="1334" y="159"/>
                  </a:cubicBezTo>
                  <a:cubicBezTo>
                    <a:pt x="1350" y="149"/>
                    <a:pt x="1350" y="149"/>
                    <a:pt x="1350" y="149"/>
                  </a:cubicBezTo>
                  <a:cubicBezTo>
                    <a:pt x="1357" y="142"/>
                    <a:pt x="1366" y="139"/>
                    <a:pt x="1371" y="130"/>
                  </a:cubicBezTo>
                  <a:close/>
                  <a:moveTo>
                    <a:pt x="891" y="117"/>
                  </a:moveTo>
                  <a:cubicBezTo>
                    <a:pt x="890" y="117"/>
                    <a:pt x="890" y="117"/>
                    <a:pt x="890" y="117"/>
                  </a:cubicBezTo>
                  <a:cubicBezTo>
                    <a:pt x="874" y="135"/>
                    <a:pt x="855" y="145"/>
                    <a:pt x="837" y="158"/>
                  </a:cubicBezTo>
                  <a:cubicBezTo>
                    <a:pt x="845" y="161"/>
                    <a:pt x="853" y="159"/>
                    <a:pt x="861" y="159"/>
                  </a:cubicBezTo>
                  <a:cubicBezTo>
                    <a:pt x="863" y="160"/>
                    <a:pt x="865" y="157"/>
                    <a:pt x="865" y="155"/>
                  </a:cubicBezTo>
                  <a:cubicBezTo>
                    <a:pt x="871" y="147"/>
                    <a:pt x="879" y="144"/>
                    <a:pt x="886" y="136"/>
                  </a:cubicBezTo>
                  <a:cubicBezTo>
                    <a:pt x="894" y="133"/>
                    <a:pt x="890" y="124"/>
                    <a:pt x="891" y="117"/>
                  </a:cubicBezTo>
                  <a:close/>
                  <a:moveTo>
                    <a:pt x="940" y="121"/>
                  </a:moveTo>
                  <a:cubicBezTo>
                    <a:pt x="938" y="116"/>
                    <a:pt x="930" y="116"/>
                    <a:pt x="928" y="120"/>
                  </a:cubicBezTo>
                  <a:cubicBezTo>
                    <a:pt x="929" y="123"/>
                    <a:pt x="928" y="128"/>
                    <a:pt x="931" y="131"/>
                  </a:cubicBezTo>
                  <a:cubicBezTo>
                    <a:pt x="936" y="130"/>
                    <a:pt x="937" y="124"/>
                    <a:pt x="940" y="121"/>
                  </a:cubicBezTo>
                  <a:close/>
                  <a:moveTo>
                    <a:pt x="1822" y="121"/>
                  </a:moveTo>
                  <a:cubicBezTo>
                    <a:pt x="1819" y="121"/>
                    <a:pt x="1817" y="118"/>
                    <a:pt x="1815" y="118"/>
                  </a:cubicBezTo>
                  <a:cubicBezTo>
                    <a:pt x="1807" y="128"/>
                    <a:pt x="1800" y="140"/>
                    <a:pt x="1790" y="149"/>
                  </a:cubicBezTo>
                  <a:cubicBezTo>
                    <a:pt x="1786" y="151"/>
                    <a:pt x="1781" y="154"/>
                    <a:pt x="1778" y="158"/>
                  </a:cubicBezTo>
                  <a:cubicBezTo>
                    <a:pt x="1781" y="159"/>
                    <a:pt x="1783" y="159"/>
                    <a:pt x="1786" y="159"/>
                  </a:cubicBezTo>
                  <a:cubicBezTo>
                    <a:pt x="1796" y="151"/>
                    <a:pt x="1808" y="142"/>
                    <a:pt x="1817" y="134"/>
                  </a:cubicBezTo>
                  <a:cubicBezTo>
                    <a:pt x="1821" y="131"/>
                    <a:pt x="1820" y="125"/>
                    <a:pt x="1822" y="121"/>
                  </a:cubicBezTo>
                  <a:close/>
                  <a:moveTo>
                    <a:pt x="1417" y="123"/>
                  </a:moveTo>
                  <a:cubicBezTo>
                    <a:pt x="1415" y="120"/>
                    <a:pt x="1411" y="119"/>
                    <a:pt x="1408" y="119"/>
                  </a:cubicBezTo>
                  <a:cubicBezTo>
                    <a:pt x="1404" y="118"/>
                    <a:pt x="1402" y="121"/>
                    <a:pt x="1400" y="125"/>
                  </a:cubicBezTo>
                  <a:cubicBezTo>
                    <a:pt x="1402" y="127"/>
                    <a:pt x="1402" y="131"/>
                    <a:pt x="1402" y="135"/>
                  </a:cubicBezTo>
                  <a:cubicBezTo>
                    <a:pt x="1399" y="140"/>
                    <a:pt x="1394" y="147"/>
                    <a:pt x="1386" y="147"/>
                  </a:cubicBezTo>
                  <a:cubicBezTo>
                    <a:pt x="1382" y="149"/>
                    <a:pt x="1377" y="153"/>
                    <a:pt x="1374" y="158"/>
                  </a:cubicBezTo>
                  <a:cubicBezTo>
                    <a:pt x="1382" y="163"/>
                    <a:pt x="1387" y="153"/>
                    <a:pt x="1393" y="150"/>
                  </a:cubicBezTo>
                  <a:cubicBezTo>
                    <a:pt x="1399" y="141"/>
                    <a:pt x="1414" y="135"/>
                    <a:pt x="1417" y="123"/>
                  </a:cubicBezTo>
                  <a:close/>
                  <a:moveTo>
                    <a:pt x="284" y="121"/>
                  </a:moveTo>
                  <a:cubicBezTo>
                    <a:pt x="285" y="121"/>
                    <a:pt x="285" y="121"/>
                    <a:pt x="285" y="121"/>
                  </a:cubicBezTo>
                  <a:cubicBezTo>
                    <a:pt x="286" y="121"/>
                    <a:pt x="286" y="121"/>
                    <a:pt x="286" y="121"/>
                  </a:cubicBezTo>
                  <a:cubicBezTo>
                    <a:pt x="284" y="121"/>
                    <a:pt x="284" y="121"/>
                    <a:pt x="284" y="121"/>
                  </a:cubicBezTo>
                  <a:close/>
                  <a:moveTo>
                    <a:pt x="7" y="145"/>
                  </a:moveTo>
                  <a:cubicBezTo>
                    <a:pt x="8" y="137"/>
                    <a:pt x="10" y="128"/>
                    <a:pt x="4" y="123"/>
                  </a:cubicBezTo>
                  <a:cubicBezTo>
                    <a:pt x="4" y="131"/>
                    <a:pt x="3" y="140"/>
                    <a:pt x="4" y="148"/>
                  </a:cubicBezTo>
                  <a:cubicBezTo>
                    <a:pt x="7" y="145"/>
                    <a:pt x="7" y="145"/>
                    <a:pt x="7" y="145"/>
                  </a:cubicBezTo>
                  <a:close/>
                  <a:moveTo>
                    <a:pt x="475" y="125"/>
                  </a:moveTo>
                  <a:cubicBezTo>
                    <a:pt x="474" y="123"/>
                    <a:pt x="472" y="123"/>
                    <a:pt x="469" y="123"/>
                  </a:cubicBezTo>
                  <a:cubicBezTo>
                    <a:pt x="467" y="123"/>
                    <a:pt x="467" y="126"/>
                    <a:pt x="466" y="128"/>
                  </a:cubicBezTo>
                  <a:cubicBezTo>
                    <a:pt x="466" y="132"/>
                    <a:pt x="463" y="137"/>
                    <a:pt x="464" y="139"/>
                  </a:cubicBezTo>
                  <a:cubicBezTo>
                    <a:pt x="468" y="136"/>
                    <a:pt x="473" y="130"/>
                    <a:pt x="475" y="125"/>
                  </a:cubicBezTo>
                  <a:close/>
                  <a:moveTo>
                    <a:pt x="428" y="135"/>
                  </a:moveTo>
                  <a:cubicBezTo>
                    <a:pt x="427" y="126"/>
                    <a:pt x="427" y="126"/>
                    <a:pt x="427" y="126"/>
                  </a:cubicBezTo>
                  <a:cubicBezTo>
                    <a:pt x="423" y="128"/>
                    <a:pt x="420" y="130"/>
                    <a:pt x="417" y="134"/>
                  </a:cubicBezTo>
                  <a:cubicBezTo>
                    <a:pt x="408" y="144"/>
                    <a:pt x="397" y="151"/>
                    <a:pt x="387" y="158"/>
                  </a:cubicBezTo>
                  <a:cubicBezTo>
                    <a:pt x="394" y="160"/>
                    <a:pt x="399" y="159"/>
                    <a:pt x="406" y="159"/>
                  </a:cubicBezTo>
                  <a:cubicBezTo>
                    <a:pt x="406" y="158"/>
                    <a:pt x="405" y="155"/>
                    <a:pt x="407" y="154"/>
                  </a:cubicBezTo>
                  <a:cubicBezTo>
                    <a:pt x="415" y="150"/>
                    <a:pt x="422" y="142"/>
                    <a:pt x="428" y="135"/>
                  </a:cubicBezTo>
                  <a:close/>
                  <a:moveTo>
                    <a:pt x="944" y="138"/>
                  </a:moveTo>
                  <a:cubicBezTo>
                    <a:pt x="945" y="135"/>
                    <a:pt x="946" y="129"/>
                    <a:pt x="943" y="127"/>
                  </a:cubicBezTo>
                  <a:cubicBezTo>
                    <a:pt x="932" y="137"/>
                    <a:pt x="926" y="149"/>
                    <a:pt x="914" y="157"/>
                  </a:cubicBezTo>
                  <a:cubicBezTo>
                    <a:pt x="914" y="158"/>
                    <a:pt x="914" y="158"/>
                    <a:pt x="914" y="158"/>
                  </a:cubicBezTo>
                  <a:cubicBezTo>
                    <a:pt x="917" y="159"/>
                    <a:pt x="922" y="160"/>
                    <a:pt x="923" y="156"/>
                  </a:cubicBezTo>
                  <a:cubicBezTo>
                    <a:pt x="932" y="153"/>
                    <a:pt x="939" y="146"/>
                    <a:pt x="944" y="138"/>
                  </a:cubicBezTo>
                  <a:close/>
                  <a:moveTo>
                    <a:pt x="1109" y="143"/>
                  </a:moveTo>
                  <a:cubicBezTo>
                    <a:pt x="1103" y="138"/>
                    <a:pt x="1095" y="133"/>
                    <a:pt x="1088" y="128"/>
                  </a:cubicBezTo>
                  <a:cubicBezTo>
                    <a:pt x="1086" y="131"/>
                    <a:pt x="1086" y="131"/>
                    <a:pt x="1086" y="131"/>
                  </a:cubicBezTo>
                  <a:cubicBezTo>
                    <a:pt x="1082" y="136"/>
                    <a:pt x="1088" y="139"/>
                    <a:pt x="1091" y="142"/>
                  </a:cubicBezTo>
                  <a:cubicBezTo>
                    <a:pt x="1100" y="149"/>
                    <a:pt x="1111" y="151"/>
                    <a:pt x="1118" y="159"/>
                  </a:cubicBezTo>
                  <a:cubicBezTo>
                    <a:pt x="1140" y="159"/>
                    <a:pt x="1140" y="159"/>
                    <a:pt x="1140" y="159"/>
                  </a:cubicBezTo>
                  <a:cubicBezTo>
                    <a:pt x="1142" y="158"/>
                    <a:pt x="1142" y="158"/>
                    <a:pt x="1142" y="158"/>
                  </a:cubicBezTo>
                  <a:cubicBezTo>
                    <a:pt x="1141" y="156"/>
                    <a:pt x="1141" y="156"/>
                    <a:pt x="1141" y="156"/>
                  </a:cubicBezTo>
                  <a:cubicBezTo>
                    <a:pt x="1129" y="154"/>
                    <a:pt x="1121" y="146"/>
                    <a:pt x="1109" y="143"/>
                  </a:cubicBezTo>
                  <a:close/>
                  <a:moveTo>
                    <a:pt x="1830" y="128"/>
                  </a:moveTo>
                  <a:cubicBezTo>
                    <a:pt x="1829" y="128"/>
                    <a:pt x="1829" y="128"/>
                    <a:pt x="1829" y="128"/>
                  </a:cubicBezTo>
                  <a:cubicBezTo>
                    <a:pt x="1818" y="138"/>
                    <a:pt x="1808" y="150"/>
                    <a:pt x="1796" y="158"/>
                  </a:cubicBezTo>
                  <a:cubicBezTo>
                    <a:pt x="1801" y="159"/>
                    <a:pt x="1807" y="158"/>
                    <a:pt x="1813" y="159"/>
                  </a:cubicBezTo>
                  <a:cubicBezTo>
                    <a:pt x="1822" y="158"/>
                    <a:pt x="1827" y="149"/>
                    <a:pt x="1832" y="142"/>
                  </a:cubicBezTo>
                  <a:cubicBezTo>
                    <a:pt x="1835" y="138"/>
                    <a:pt x="1831" y="133"/>
                    <a:pt x="1830" y="128"/>
                  </a:cubicBezTo>
                  <a:close/>
                  <a:moveTo>
                    <a:pt x="482" y="139"/>
                  </a:moveTo>
                  <a:cubicBezTo>
                    <a:pt x="483" y="135"/>
                    <a:pt x="480" y="126"/>
                    <a:pt x="476" y="134"/>
                  </a:cubicBezTo>
                  <a:cubicBezTo>
                    <a:pt x="470" y="143"/>
                    <a:pt x="461" y="150"/>
                    <a:pt x="457" y="158"/>
                  </a:cubicBezTo>
                  <a:cubicBezTo>
                    <a:pt x="461" y="161"/>
                    <a:pt x="467" y="159"/>
                    <a:pt x="471" y="159"/>
                  </a:cubicBezTo>
                  <a:cubicBezTo>
                    <a:pt x="472" y="158"/>
                    <a:pt x="471" y="156"/>
                    <a:pt x="471" y="155"/>
                  </a:cubicBezTo>
                  <a:cubicBezTo>
                    <a:pt x="471" y="152"/>
                    <a:pt x="475" y="152"/>
                    <a:pt x="477" y="150"/>
                  </a:cubicBezTo>
                  <a:cubicBezTo>
                    <a:pt x="480" y="147"/>
                    <a:pt x="483" y="143"/>
                    <a:pt x="482" y="139"/>
                  </a:cubicBezTo>
                  <a:close/>
                  <a:moveTo>
                    <a:pt x="1420" y="145"/>
                  </a:moveTo>
                  <a:cubicBezTo>
                    <a:pt x="1420" y="141"/>
                    <a:pt x="1423" y="135"/>
                    <a:pt x="1419" y="132"/>
                  </a:cubicBezTo>
                  <a:cubicBezTo>
                    <a:pt x="1411" y="140"/>
                    <a:pt x="1401" y="150"/>
                    <a:pt x="1393" y="158"/>
                  </a:cubicBezTo>
                  <a:cubicBezTo>
                    <a:pt x="1396" y="159"/>
                    <a:pt x="1402" y="160"/>
                    <a:pt x="1406" y="158"/>
                  </a:cubicBezTo>
                  <a:cubicBezTo>
                    <a:pt x="1408" y="151"/>
                    <a:pt x="1417" y="151"/>
                    <a:pt x="1420" y="145"/>
                  </a:cubicBezTo>
                  <a:close/>
                  <a:moveTo>
                    <a:pt x="1874" y="138"/>
                  </a:moveTo>
                  <a:cubicBezTo>
                    <a:pt x="1869" y="133"/>
                    <a:pt x="1863" y="138"/>
                    <a:pt x="1858" y="139"/>
                  </a:cubicBezTo>
                  <a:cubicBezTo>
                    <a:pt x="1855" y="143"/>
                    <a:pt x="1855" y="149"/>
                    <a:pt x="1851" y="152"/>
                  </a:cubicBezTo>
                  <a:cubicBezTo>
                    <a:pt x="1844" y="156"/>
                    <a:pt x="1842" y="149"/>
                    <a:pt x="1836" y="148"/>
                  </a:cubicBezTo>
                  <a:cubicBezTo>
                    <a:pt x="1827" y="158"/>
                    <a:pt x="1827" y="158"/>
                    <a:pt x="1827" y="158"/>
                  </a:cubicBezTo>
                  <a:cubicBezTo>
                    <a:pt x="1837" y="158"/>
                    <a:pt x="1847" y="160"/>
                    <a:pt x="1857" y="157"/>
                  </a:cubicBezTo>
                  <a:cubicBezTo>
                    <a:pt x="1873" y="139"/>
                    <a:pt x="1873" y="139"/>
                    <a:pt x="1873" y="139"/>
                  </a:cubicBezTo>
                  <a:cubicBezTo>
                    <a:pt x="1874" y="138"/>
                    <a:pt x="1874" y="138"/>
                    <a:pt x="1874" y="138"/>
                  </a:cubicBezTo>
                  <a:close/>
                  <a:moveTo>
                    <a:pt x="899" y="142"/>
                  </a:moveTo>
                  <a:cubicBezTo>
                    <a:pt x="898" y="140"/>
                    <a:pt x="896" y="137"/>
                    <a:pt x="893" y="137"/>
                  </a:cubicBezTo>
                  <a:cubicBezTo>
                    <a:pt x="886" y="142"/>
                    <a:pt x="880" y="149"/>
                    <a:pt x="873" y="155"/>
                  </a:cubicBezTo>
                  <a:cubicBezTo>
                    <a:pt x="873" y="159"/>
                    <a:pt x="873" y="159"/>
                    <a:pt x="873" y="159"/>
                  </a:cubicBezTo>
                  <a:cubicBezTo>
                    <a:pt x="876" y="159"/>
                    <a:pt x="881" y="159"/>
                    <a:pt x="885" y="159"/>
                  </a:cubicBezTo>
                  <a:cubicBezTo>
                    <a:pt x="889" y="152"/>
                    <a:pt x="895" y="149"/>
                    <a:pt x="899" y="142"/>
                  </a:cubicBezTo>
                  <a:close/>
                  <a:moveTo>
                    <a:pt x="1379" y="144"/>
                  </a:moveTo>
                  <a:cubicBezTo>
                    <a:pt x="1376" y="141"/>
                    <a:pt x="1375" y="139"/>
                    <a:pt x="1372" y="138"/>
                  </a:cubicBezTo>
                  <a:cubicBezTo>
                    <a:pt x="1364" y="144"/>
                    <a:pt x="1356" y="152"/>
                    <a:pt x="1348" y="158"/>
                  </a:cubicBezTo>
                  <a:cubicBezTo>
                    <a:pt x="1353" y="159"/>
                    <a:pt x="1360" y="161"/>
                    <a:pt x="1364" y="156"/>
                  </a:cubicBezTo>
                  <a:cubicBezTo>
                    <a:pt x="1369" y="152"/>
                    <a:pt x="1376" y="149"/>
                    <a:pt x="1379" y="144"/>
                  </a:cubicBezTo>
                  <a:close/>
                  <a:moveTo>
                    <a:pt x="436" y="144"/>
                  </a:moveTo>
                  <a:cubicBezTo>
                    <a:pt x="434" y="141"/>
                    <a:pt x="434" y="141"/>
                    <a:pt x="434" y="141"/>
                  </a:cubicBezTo>
                  <a:cubicBezTo>
                    <a:pt x="430" y="138"/>
                    <a:pt x="429" y="143"/>
                    <a:pt x="426" y="145"/>
                  </a:cubicBezTo>
                  <a:cubicBezTo>
                    <a:pt x="422" y="150"/>
                    <a:pt x="415" y="153"/>
                    <a:pt x="413" y="158"/>
                  </a:cubicBezTo>
                  <a:cubicBezTo>
                    <a:pt x="422" y="159"/>
                    <a:pt x="433" y="160"/>
                    <a:pt x="443" y="159"/>
                  </a:cubicBezTo>
                  <a:cubicBezTo>
                    <a:pt x="449" y="155"/>
                    <a:pt x="456" y="151"/>
                    <a:pt x="460" y="143"/>
                  </a:cubicBezTo>
                  <a:cubicBezTo>
                    <a:pt x="454" y="146"/>
                    <a:pt x="449" y="148"/>
                    <a:pt x="443" y="147"/>
                  </a:cubicBezTo>
                  <a:cubicBezTo>
                    <a:pt x="438" y="149"/>
                    <a:pt x="435" y="156"/>
                    <a:pt x="429" y="158"/>
                  </a:cubicBezTo>
                  <a:cubicBezTo>
                    <a:pt x="423" y="152"/>
                    <a:pt x="435" y="150"/>
                    <a:pt x="436" y="144"/>
                  </a:cubicBezTo>
                  <a:close/>
                  <a:moveTo>
                    <a:pt x="1883" y="152"/>
                  </a:moveTo>
                  <a:cubicBezTo>
                    <a:pt x="1882" y="149"/>
                    <a:pt x="1883" y="144"/>
                    <a:pt x="1879" y="142"/>
                  </a:cubicBezTo>
                  <a:cubicBezTo>
                    <a:pt x="1874" y="147"/>
                    <a:pt x="1870" y="152"/>
                    <a:pt x="1866" y="158"/>
                  </a:cubicBezTo>
                  <a:cubicBezTo>
                    <a:pt x="1876" y="159"/>
                    <a:pt x="1876" y="159"/>
                    <a:pt x="1876" y="159"/>
                  </a:cubicBezTo>
                  <a:cubicBezTo>
                    <a:pt x="1880" y="158"/>
                    <a:pt x="1882" y="154"/>
                    <a:pt x="1883" y="152"/>
                  </a:cubicBezTo>
                  <a:close/>
                  <a:moveTo>
                    <a:pt x="1108" y="158"/>
                  </a:moveTo>
                  <a:cubicBezTo>
                    <a:pt x="1100" y="151"/>
                    <a:pt x="1090" y="149"/>
                    <a:pt x="1082" y="142"/>
                  </a:cubicBezTo>
                  <a:cubicBezTo>
                    <a:pt x="1073" y="151"/>
                    <a:pt x="1090" y="152"/>
                    <a:pt x="1091" y="159"/>
                  </a:cubicBezTo>
                  <a:cubicBezTo>
                    <a:pt x="1096" y="160"/>
                    <a:pt x="1102" y="159"/>
                    <a:pt x="1108" y="158"/>
                  </a:cubicBezTo>
                  <a:close/>
                  <a:moveTo>
                    <a:pt x="653" y="153"/>
                  </a:moveTo>
                  <a:cubicBezTo>
                    <a:pt x="647" y="152"/>
                    <a:pt x="642" y="146"/>
                    <a:pt x="636" y="145"/>
                  </a:cubicBezTo>
                  <a:cubicBezTo>
                    <a:pt x="632" y="149"/>
                    <a:pt x="628" y="153"/>
                    <a:pt x="627" y="159"/>
                  </a:cubicBezTo>
                  <a:cubicBezTo>
                    <a:pt x="637" y="161"/>
                    <a:pt x="648" y="159"/>
                    <a:pt x="658" y="158"/>
                  </a:cubicBezTo>
                  <a:cubicBezTo>
                    <a:pt x="658" y="155"/>
                    <a:pt x="654" y="155"/>
                    <a:pt x="653" y="153"/>
                  </a:cubicBezTo>
                  <a:close/>
                  <a:moveTo>
                    <a:pt x="1581" y="158"/>
                  </a:moveTo>
                  <a:cubicBezTo>
                    <a:pt x="1576" y="153"/>
                    <a:pt x="1570" y="149"/>
                    <a:pt x="1564" y="145"/>
                  </a:cubicBezTo>
                  <a:cubicBezTo>
                    <a:pt x="1561" y="150"/>
                    <a:pt x="1556" y="154"/>
                    <a:pt x="1554" y="158"/>
                  </a:cubicBezTo>
                  <a:cubicBezTo>
                    <a:pt x="1561" y="160"/>
                    <a:pt x="1571" y="158"/>
                    <a:pt x="1579" y="159"/>
                  </a:cubicBezTo>
                  <a:cubicBezTo>
                    <a:pt x="1581" y="158"/>
                    <a:pt x="1581" y="158"/>
                    <a:pt x="1581" y="158"/>
                  </a:cubicBezTo>
                  <a:close/>
                  <a:moveTo>
                    <a:pt x="913" y="148"/>
                  </a:moveTo>
                  <a:cubicBezTo>
                    <a:pt x="904" y="146"/>
                    <a:pt x="904" y="146"/>
                    <a:pt x="904" y="146"/>
                  </a:cubicBezTo>
                  <a:cubicBezTo>
                    <a:pt x="896" y="155"/>
                    <a:pt x="896" y="155"/>
                    <a:pt x="896" y="155"/>
                  </a:cubicBezTo>
                  <a:cubicBezTo>
                    <a:pt x="896" y="156"/>
                    <a:pt x="894" y="158"/>
                    <a:pt x="896" y="159"/>
                  </a:cubicBezTo>
                  <a:cubicBezTo>
                    <a:pt x="902" y="157"/>
                    <a:pt x="910" y="154"/>
                    <a:pt x="913" y="148"/>
                  </a:cubicBezTo>
                  <a:close/>
                  <a:moveTo>
                    <a:pt x="178" y="158"/>
                  </a:moveTo>
                  <a:cubicBezTo>
                    <a:pt x="174" y="153"/>
                    <a:pt x="168" y="151"/>
                    <a:pt x="162" y="148"/>
                  </a:cubicBezTo>
                  <a:cubicBezTo>
                    <a:pt x="160" y="152"/>
                    <a:pt x="156" y="154"/>
                    <a:pt x="155" y="158"/>
                  </a:cubicBezTo>
                  <a:cubicBezTo>
                    <a:pt x="163" y="160"/>
                    <a:pt x="171" y="160"/>
                    <a:pt x="178" y="158"/>
                  </a:cubicBezTo>
                  <a:close/>
                  <a:moveTo>
                    <a:pt x="1081" y="158"/>
                  </a:moveTo>
                  <a:cubicBezTo>
                    <a:pt x="1080" y="156"/>
                    <a:pt x="1079" y="154"/>
                    <a:pt x="1077" y="153"/>
                  </a:cubicBezTo>
                  <a:cubicBezTo>
                    <a:pt x="1073" y="150"/>
                    <a:pt x="1070" y="154"/>
                    <a:pt x="1068" y="158"/>
                  </a:cubicBezTo>
                  <a:cubicBezTo>
                    <a:pt x="1072" y="159"/>
                    <a:pt x="1077" y="160"/>
                    <a:pt x="1081" y="158"/>
                  </a:cubicBezTo>
                  <a:close/>
                  <a:moveTo>
                    <a:pt x="67" y="180"/>
                  </a:moveTo>
                  <a:cubicBezTo>
                    <a:pt x="69" y="180"/>
                    <a:pt x="67" y="185"/>
                    <a:pt x="70" y="182"/>
                  </a:cubicBezTo>
                  <a:cubicBezTo>
                    <a:pt x="70" y="181"/>
                    <a:pt x="70" y="181"/>
                    <a:pt x="70" y="181"/>
                  </a:cubicBezTo>
                  <a:cubicBezTo>
                    <a:pt x="85" y="180"/>
                    <a:pt x="101" y="180"/>
                    <a:pt x="117" y="180"/>
                  </a:cubicBezTo>
                  <a:cubicBezTo>
                    <a:pt x="141" y="181"/>
                    <a:pt x="165" y="180"/>
                    <a:pt x="191" y="181"/>
                  </a:cubicBezTo>
                  <a:cubicBezTo>
                    <a:pt x="326" y="179"/>
                    <a:pt x="462" y="183"/>
                    <a:pt x="597" y="181"/>
                  </a:cubicBezTo>
                  <a:cubicBezTo>
                    <a:pt x="755" y="181"/>
                    <a:pt x="755" y="181"/>
                    <a:pt x="755" y="181"/>
                  </a:cubicBezTo>
                  <a:cubicBezTo>
                    <a:pt x="820" y="181"/>
                    <a:pt x="885" y="181"/>
                    <a:pt x="949" y="181"/>
                  </a:cubicBezTo>
                  <a:cubicBezTo>
                    <a:pt x="1023" y="180"/>
                    <a:pt x="1098" y="181"/>
                    <a:pt x="1174" y="181"/>
                  </a:cubicBezTo>
                  <a:cubicBezTo>
                    <a:pt x="1226" y="181"/>
                    <a:pt x="1275" y="182"/>
                    <a:pt x="1327" y="181"/>
                  </a:cubicBezTo>
                  <a:cubicBezTo>
                    <a:pt x="1365" y="183"/>
                    <a:pt x="1400" y="179"/>
                    <a:pt x="1438" y="183"/>
                  </a:cubicBezTo>
                  <a:cubicBezTo>
                    <a:pt x="1447" y="180"/>
                    <a:pt x="1455" y="182"/>
                    <a:pt x="1464" y="182"/>
                  </a:cubicBezTo>
                  <a:cubicBezTo>
                    <a:pt x="1481" y="182"/>
                    <a:pt x="1497" y="182"/>
                    <a:pt x="1514" y="183"/>
                  </a:cubicBezTo>
                  <a:cubicBezTo>
                    <a:pt x="1517" y="182"/>
                    <a:pt x="1517" y="182"/>
                    <a:pt x="1517" y="182"/>
                  </a:cubicBezTo>
                  <a:cubicBezTo>
                    <a:pt x="1567" y="183"/>
                    <a:pt x="1621" y="181"/>
                    <a:pt x="1670" y="181"/>
                  </a:cubicBezTo>
                  <a:cubicBezTo>
                    <a:pt x="1682" y="180"/>
                    <a:pt x="1693" y="183"/>
                    <a:pt x="1705" y="181"/>
                  </a:cubicBezTo>
                  <a:cubicBezTo>
                    <a:pt x="1755" y="182"/>
                    <a:pt x="1801" y="181"/>
                    <a:pt x="1853" y="182"/>
                  </a:cubicBezTo>
                  <a:cubicBezTo>
                    <a:pt x="1875" y="181"/>
                    <a:pt x="1899" y="182"/>
                    <a:pt x="1923" y="181"/>
                  </a:cubicBezTo>
                  <a:cubicBezTo>
                    <a:pt x="1944" y="181"/>
                    <a:pt x="1963" y="182"/>
                    <a:pt x="1985" y="182"/>
                  </a:cubicBezTo>
                  <a:cubicBezTo>
                    <a:pt x="1986" y="183"/>
                    <a:pt x="1986" y="185"/>
                    <a:pt x="1986" y="186"/>
                  </a:cubicBezTo>
                  <a:cubicBezTo>
                    <a:pt x="1983" y="188"/>
                    <a:pt x="1983" y="188"/>
                    <a:pt x="1983" y="188"/>
                  </a:cubicBezTo>
                  <a:cubicBezTo>
                    <a:pt x="1898" y="188"/>
                    <a:pt x="1809" y="188"/>
                    <a:pt x="1722" y="187"/>
                  </a:cubicBezTo>
                  <a:cubicBezTo>
                    <a:pt x="1718" y="186"/>
                    <a:pt x="1713" y="186"/>
                    <a:pt x="1709" y="187"/>
                  </a:cubicBezTo>
                  <a:cubicBezTo>
                    <a:pt x="1686" y="188"/>
                    <a:pt x="1660" y="187"/>
                    <a:pt x="1636" y="187"/>
                  </a:cubicBezTo>
                  <a:cubicBezTo>
                    <a:pt x="1618" y="187"/>
                    <a:pt x="1600" y="187"/>
                    <a:pt x="1582" y="186"/>
                  </a:cubicBezTo>
                  <a:cubicBezTo>
                    <a:pt x="1567" y="189"/>
                    <a:pt x="1550" y="186"/>
                    <a:pt x="1533" y="187"/>
                  </a:cubicBezTo>
                  <a:cubicBezTo>
                    <a:pt x="1525" y="187"/>
                    <a:pt x="1516" y="188"/>
                    <a:pt x="1508" y="187"/>
                  </a:cubicBezTo>
                  <a:cubicBezTo>
                    <a:pt x="1505" y="187"/>
                    <a:pt x="1505" y="187"/>
                    <a:pt x="1505" y="187"/>
                  </a:cubicBezTo>
                  <a:cubicBezTo>
                    <a:pt x="1484" y="187"/>
                    <a:pt x="1484" y="187"/>
                    <a:pt x="1484" y="187"/>
                  </a:cubicBezTo>
                  <a:cubicBezTo>
                    <a:pt x="1479" y="187"/>
                    <a:pt x="1472" y="188"/>
                    <a:pt x="1467" y="187"/>
                  </a:cubicBezTo>
                  <a:cubicBezTo>
                    <a:pt x="1411" y="189"/>
                    <a:pt x="1357" y="186"/>
                    <a:pt x="1300" y="188"/>
                  </a:cubicBezTo>
                  <a:cubicBezTo>
                    <a:pt x="1226" y="188"/>
                    <a:pt x="1155" y="186"/>
                    <a:pt x="1083" y="187"/>
                  </a:cubicBezTo>
                  <a:cubicBezTo>
                    <a:pt x="1046" y="186"/>
                    <a:pt x="1010" y="188"/>
                    <a:pt x="972" y="187"/>
                  </a:cubicBezTo>
                  <a:cubicBezTo>
                    <a:pt x="930" y="186"/>
                    <a:pt x="891" y="187"/>
                    <a:pt x="850" y="187"/>
                  </a:cubicBezTo>
                  <a:cubicBezTo>
                    <a:pt x="819" y="187"/>
                    <a:pt x="787" y="186"/>
                    <a:pt x="755" y="187"/>
                  </a:cubicBezTo>
                  <a:cubicBezTo>
                    <a:pt x="706" y="186"/>
                    <a:pt x="654" y="187"/>
                    <a:pt x="604" y="187"/>
                  </a:cubicBezTo>
                  <a:cubicBezTo>
                    <a:pt x="577" y="186"/>
                    <a:pt x="547" y="188"/>
                    <a:pt x="520" y="186"/>
                  </a:cubicBezTo>
                  <a:cubicBezTo>
                    <a:pt x="489" y="187"/>
                    <a:pt x="458" y="186"/>
                    <a:pt x="425" y="187"/>
                  </a:cubicBezTo>
                  <a:cubicBezTo>
                    <a:pt x="326" y="185"/>
                    <a:pt x="231" y="186"/>
                    <a:pt x="131" y="186"/>
                  </a:cubicBezTo>
                  <a:cubicBezTo>
                    <a:pt x="88" y="186"/>
                    <a:pt x="46" y="186"/>
                    <a:pt x="3" y="185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5" y="179"/>
                    <a:pt x="45" y="181"/>
                    <a:pt x="67" y="1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0" name="矩形: 圆顶角 9"/>
            <p:cNvSpPr/>
            <p:nvPr/>
          </p:nvSpPr>
          <p:spPr>
            <a:xfrm>
              <a:off x="3889213" y="2875790"/>
              <a:ext cx="244445" cy="1118496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C4A07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6907502" y="1387674"/>
            <a:ext cx="342733" cy="3562121"/>
            <a:chOff x="4245272" y="1322695"/>
            <a:chExt cx="257050" cy="2671591"/>
          </a:xfrm>
          <a:solidFill>
            <a:srgbClr val="C29354"/>
          </a:solidFill>
        </p:grpSpPr>
        <p:sp>
          <p:nvSpPr>
            <p:cNvPr id="12" name="Freeform 5"/>
            <p:cNvSpPr>
              <a:spLocks noEditPoints="1"/>
            </p:cNvSpPr>
            <p:nvPr/>
          </p:nvSpPr>
          <p:spPr bwMode="auto">
            <a:xfrm rot="16200000">
              <a:off x="3038001" y="2529966"/>
              <a:ext cx="2671591" cy="257050"/>
            </a:xfrm>
            <a:custGeom>
              <a:avLst/>
              <a:gdLst>
                <a:gd name="T0" fmla="*/ 1935 w 1993"/>
                <a:gd name="T1" fmla="*/ 45 h 189"/>
                <a:gd name="T2" fmla="*/ 1949 w 1993"/>
                <a:gd name="T3" fmla="*/ 132 h 189"/>
                <a:gd name="T4" fmla="*/ 1890 w 1993"/>
                <a:gd name="T5" fmla="*/ 154 h 189"/>
                <a:gd name="T6" fmla="*/ 146 w 1993"/>
                <a:gd name="T7" fmla="*/ 159 h 189"/>
                <a:gd name="T8" fmla="*/ 4 w 1993"/>
                <a:gd name="T9" fmla="*/ 12 h 189"/>
                <a:gd name="T10" fmla="*/ 181 w 1993"/>
                <a:gd name="T11" fmla="*/ 42 h 189"/>
                <a:gd name="T12" fmla="*/ 282 w 1993"/>
                <a:gd name="T13" fmla="*/ 77 h 189"/>
                <a:gd name="T14" fmla="*/ 143 w 1993"/>
                <a:gd name="T15" fmla="*/ 8 h 189"/>
                <a:gd name="T16" fmla="*/ 81 w 1993"/>
                <a:gd name="T17" fmla="*/ 65 h 189"/>
                <a:gd name="T18" fmla="*/ 449 w 1993"/>
                <a:gd name="T19" fmla="*/ 78 h 189"/>
                <a:gd name="T20" fmla="*/ 471 w 1993"/>
                <a:gd name="T21" fmla="*/ 9 h 189"/>
                <a:gd name="T22" fmla="*/ 732 w 1993"/>
                <a:gd name="T23" fmla="*/ 109 h 189"/>
                <a:gd name="T24" fmla="*/ 802 w 1993"/>
                <a:gd name="T25" fmla="*/ 9 h 189"/>
                <a:gd name="T26" fmla="*/ 669 w 1993"/>
                <a:gd name="T27" fmla="*/ 11 h 189"/>
                <a:gd name="T28" fmla="*/ 975 w 1993"/>
                <a:gd name="T29" fmla="*/ 86 h 189"/>
                <a:gd name="T30" fmla="*/ 869 w 1993"/>
                <a:gd name="T31" fmla="*/ 15 h 189"/>
                <a:gd name="T32" fmla="*/ 1088 w 1993"/>
                <a:gd name="T33" fmla="*/ 18 h 189"/>
                <a:gd name="T34" fmla="*/ 1143 w 1993"/>
                <a:gd name="T35" fmla="*/ 47 h 189"/>
                <a:gd name="T36" fmla="*/ 1272 w 1993"/>
                <a:gd name="T37" fmla="*/ 60 h 189"/>
                <a:gd name="T38" fmla="*/ 1076 w 1993"/>
                <a:gd name="T39" fmla="*/ 23 h 189"/>
                <a:gd name="T40" fmla="*/ 1321 w 1993"/>
                <a:gd name="T41" fmla="*/ 12 h 189"/>
                <a:gd name="T42" fmla="*/ 1642 w 1993"/>
                <a:gd name="T43" fmla="*/ 66 h 189"/>
                <a:gd name="T44" fmla="*/ 1352 w 1993"/>
                <a:gd name="T45" fmla="*/ 11 h 189"/>
                <a:gd name="T46" fmla="*/ 1517 w 1993"/>
                <a:gd name="T47" fmla="*/ 112 h 189"/>
                <a:gd name="T48" fmla="*/ 1498 w 1993"/>
                <a:gd name="T49" fmla="*/ 11 h 189"/>
                <a:gd name="T50" fmla="*/ 1910 w 1993"/>
                <a:gd name="T51" fmla="*/ 94 h 189"/>
                <a:gd name="T52" fmla="*/ 1864 w 1993"/>
                <a:gd name="T53" fmla="*/ 42 h 189"/>
                <a:gd name="T54" fmla="*/ 1165 w 1993"/>
                <a:gd name="T55" fmla="*/ 38 h 189"/>
                <a:gd name="T56" fmla="*/ 978 w 1993"/>
                <a:gd name="T57" fmla="*/ 51 h 189"/>
                <a:gd name="T58" fmla="*/ 998 w 1993"/>
                <a:gd name="T59" fmla="*/ 100 h 189"/>
                <a:gd name="T60" fmla="*/ 520 w 1993"/>
                <a:gd name="T61" fmla="*/ 160 h 189"/>
                <a:gd name="T62" fmla="*/ 757 w 1993"/>
                <a:gd name="T63" fmla="*/ 38 h 189"/>
                <a:gd name="T64" fmla="*/ 211 w 1993"/>
                <a:gd name="T65" fmla="*/ 44 h 189"/>
                <a:gd name="T66" fmla="*/ 1688 w 1993"/>
                <a:gd name="T67" fmla="*/ 65 h 189"/>
                <a:gd name="T68" fmla="*/ 1428 w 1993"/>
                <a:gd name="T69" fmla="*/ 132 h 189"/>
                <a:gd name="T70" fmla="*/ 1161 w 1993"/>
                <a:gd name="T71" fmla="*/ 51 h 189"/>
                <a:gd name="T72" fmla="*/ 32 w 1993"/>
                <a:gd name="T73" fmla="*/ 55 h 189"/>
                <a:gd name="T74" fmla="*/ 962 w 1993"/>
                <a:gd name="T75" fmla="*/ 80 h 189"/>
                <a:gd name="T76" fmla="*/ 360 w 1993"/>
                <a:gd name="T77" fmla="*/ 62 h 189"/>
                <a:gd name="T78" fmla="*/ 1133 w 1993"/>
                <a:gd name="T79" fmla="*/ 105 h 189"/>
                <a:gd name="T80" fmla="*/ 1712 w 1993"/>
                <a:gd name="T81" fmla="*/ 68 h 189"/>
                <a:gd name="T82" fmla="*/ 201 w 1993"/>
                <a:gd name="T83" fmla="*/ 123 h 189"/>
                <a:gd name="T84" fmla="*/ 1149 w 1993"/>
                <a:gd name="T85" fmla="*/ 120 h 189"/>
                <a:gd name="T86" fmla="*/ 1759 w 1993"/>
                <a:gd name="T87" fmla="*/ 85 h 189"/>
                <a:gd name="T88" fmla="*/ 847 w 1993"/>
                <a:gd name="T89" fmla="*/ 119 h 189"/>
                <a:gd name="T90" fmla="*/ 699 w 1993"/>
                <a:gd name="T91" fmla="*/ 86 h 189"/>
                <a:gd name="T92" fmla="*/ 1633 w 1993"/>
                <a:gd name="T93" fmla="*/ 96 h 189"/>
                <a:gd name="T94" fmla="*/ 1618 w 1993"/>
                <a:gd name="T95" fmla="*/ 132 h 189"/>
                <a:gd name="T96" fmla="*/ 1720 w 1993"/>
                <a:gd name="T97" fmla="*/ 92 h 189"/>
                <a:gd name="T98" fmla="*/ 235 w 1993"/>
                <a:gd name="T99" fmla="*/ 153 h 189"/>
                <a:gd name="T100" fmla="*/ 1231 w 1993"/>
                <a:gd name="T101" fmla="*/ 110 h 189"/>
                <a:gd name="T102" fmla="*/ 714 w 1993"/>
                <a:gd name="T103" fmla="*/ 114 h 189"/>
                <a:gd name="T104" fmla="*/ 1026 w 1993"/>
                <a:gd name="T105" fmla="*/ 107 h 189"/>
                <a:gd name="T106" fmla="*/ 368 w 1993"/>
                <a:gd name="T107" fmla="*/ 159 h 189"/>
                <a:gd name="T108" fmla="*/ 891 w 1993"/>
                <a:gd name="T109" fmla="*/ 117 h 189"/>
                <a:gd name="T110" fmla="*/ 284 w 1993"/>
                <a:gd name="T111" fmla="*/ 121 h 189"/>
                <a:gd name="T112" fmla="*/ 1109 w 1993"/>
                <a:gd name="T113" fmla="*/ 143 h 189"/>
                <a:gd name="T114" fmla="*/ 1419 w 1993"/>
                <a:gd name="T115" fmla="*/ 132 h 189"/>
                <a:gd name="T116" fmla="*/ 436 w 1993"/>
                <a:gd name="T117" fmla="*/ 144 h 189"/>
                <a:gd name="T118" fmla="*/ 1581 w 1993"/>
                <a:gd name="T119" fmla="*/ 158 h 189"/>
                <a:gd name="T120" fmla="*/ 597 w 1993"/>
                <a:gd name="T121" fmla="*/ 181 h 189"/>
                <a:gd name="T122" fmla="*/ 1484 w 1993"/>
                <a:gd name="T123" fmla="*/ 18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3" h="189">
                  <a:moveTo>
                    <a:pt x="295" y="2"/>
                  </a:moveTo>
                  <a:cubicBezTo>
                    <a:pt x="311" y="2"/>
                    <a:pt x="311" y="2"/>
                    <a:pt x="311" y="2"/>
                  </a:cubicBezTo>
                  <a:cubicBezTo>
                    <a:pt x="428" y="3"/>
                    <a:pt x="428" y="3"/>
                    <a:pt x="428" y="3"/>
                  </a:cubicBezTo>
                  <a:cubicBezTo>
                    <a:pt x="431" y="1"/>
                    <a:pt x="436" y="4"/>
                    <a:pt x="440" y="3"/>
                  </a:cubicBezTo>
                  <a:cubicBezTo>
                    <a:pt x="476" y="2"/>
                    <a:pt x="476" y="2"/>
                    <a:pt x="476" y="2"/>
                  </a:cubicBezTo>
                  <a:cubicBezTo>
                    <a:pt x="492" y="3"/>
                    <a:pt x="509" y="2"/>
                    <a:pt x="526" y="3"/>
                  </a:cubicBezTo>
                  <a:cubicBezTo>
                    <a:pt x="552" y="4"/>
                    <a:pt x="576" y="3"/>
                    <a:pt x="602" y="4"/>
                  </a:cubicBezTo>
                  <a:cubicBezTo>
                    <a:pt x="674" y="2"/>
                    <a:pt x="747" y="4"/>
                    <a:pt x="819" y="4"/>
                  </a:cubicBezTo>
                  <a:cubicBezTo>
                    <a:pt x="856" y="4"/>
                    <a:pt x="856" y="4"/>
                    <a:pt x="856" y="4"/>
                  </a:cubicBezTo>
                  <a:cubicBezTo>
                    <a:pt x="1029" y="4"/>
                    <a:pt x="1029" y="4"/>
                    <a:pt x="1029" y="4"/>
                  </a:cubicBezTo>
                  <a:cubicBezTo>
                    <a:pt x="1036" y="4"/>
                    <a:pt x="1036" y="4"/>
                    <a:pt x="1036" y="4"/>
                  </a:cubicBezTo>
                  <a:cubicBezTo>
                    <a:pt x="1056" y="5"/>
                    <a:pt x="1076" y="5"/>
                    <a:pt x="1094" y="5"/>
                  </a:cubicBezTo>
                  <a:cubicBezTo>
                    <a:pt x="1159" y="5"/>
                    <a:pt x="1222" y="4"/>
                    <a:pt x="1289" y="5"/>
                  </a:cubicBezTo>
                  <a:cubicBezTo>
                    <a:pt x="1430" y="6"/>
                    <a:pt x="1566" y="5"/>
                    <a:pt x="1710" y="6"/>
                  </a:cubicBezTo>
                  <a:cubicBezTo>
                    <a:pt x="1717" y="8"/>
                    <a:pt x="1726" y="4"/>
                    <a:pt x="1733" y="7"/>
                  </a:cubicBezTo>
                  <a:cubicBezTo>
                    <a:pt x="1759" y="5"/>
                    <a:pt x="1783" y="8"/>
                    <a:pt x="1808" y="6"/>
                  </a:cubicBezTo>
                  <a:cubicBezTo>
                    <a:pt x="1837" y="6"/>
                    <a:pt x="1869" y="6"/>
                    <a:pt x="1900" y="7"/>
                  </a:cubicBezTo>
                  <a:cubicBezTo>
                    <a:pt x="1928" y="6"/>
                    <a:pt x="1961" y="8"/>
                    <a:pt x="1989" y="7"/>
                  </a:cubicBezTo>
                  <a:cubicBezTo>
                    <a:pt x="1990" y="7"/>
                    <a:pt x="1991" y="8"/>
                    <a:pt x="1992" y="9"/>
                  </a:cubicBezTo>
                  <a:cubicBezTo>
                    <a:pt x="1992" y="11"/>
                    <a:pt x="1990" y="12"/>
                    <a:pt x="1989" y="12"/>
                  </a:cubicBezTo>
                  <a:cubicBezTo>
                    <a:pt x="1975" y="13"/>
                    <a:pt x="1975" y="13"/>
                    <a:pt x="1975" y="13"/>
                  </a:cubicBezTo>
                  <a:cubicBezTo>
                    <a:pt x="1975" y="21"/>
                    <a:pt x="1966" y="21"/>
                    <a:pt x="1962" y="26"/>
                  </a:cubicBezTo>
                  <a:cubicBezTo>
                    <a:pt x="1955" y="34"/>
                    <a:pt x="1944" y="40"/>
                    <a:pt x="1935" y="45"/>
                  </a:cubicBezTo>
                  <a:cubicBezTo>
                    <a:pt x="1936" y="50"/>
                    <a:pt x="1941" y="53"/>
                    <a:pt x="1945" y="57"/>
                  </a:cubicBezTo>
                  <a:cubicBezTo>
                    <a:pt x="1948" y="54"/>
                    <a:pt x="1951" y="52"/>
                    <a:pt x="1955" y="52"/>
                  </a:cubicBezTo>
                  <a:cubicBezTo>
                    <a:pt x="1963" y="46"/>
                    <a:pt x="1972" y="41"/>
                    <a:pt x="1979" y="34"/>
                  </a:cubicBezTo>
                  <a:cubicBezTo>
                    <a:pt x="1983" y="30"/>
                    <a:pt x="1985" y="22"/>
                    <a:pt x="1991" y="22"/>
                  </a:cubicBezTo>
                  <a:cubicBezTo>
                    <a:pt x="1991" y="29"/>
                    <a:pt x="1985" y="34"/>
                    <a:pt x="1980" y="38"/>
                  </a:cubicBezTo>
                  <a:cubicBezTo>
                    <a:pt x="1970" y="47"/>
                    <a:pt x="1960" y="56"/>
                    <a:pt x="1948" y="60"/>
                  </a:cubicBezTo>
                  <a:cubicBezTo>
                    <a:pt x="1947" y="61"/>
                    <a:pt x="1947" y="61"/>
                    <a:pt x="1947" y="61"/>
                  </a:cubicBezTo>
                  <a:cubicBezTo>
                    <a:pt x="1950" y="64"/>
                    <a:pt x="1947" y="74"/>
                    <a:pt x="1954" y="72"/>
                  </a:cubicBezTo>
                  <a:cubicBezTo>
                    <a:pt x="1968" y="66"/>
                    <a:pt x="1978" y="56"/>
                    <a:pt x="1989" y="45"/>
                  </a:cubicBezTo>
                  <a:cubicBezTo>
                    <a:pt x="1991" y="45"/>
                    <a:pt x="1993" y="45"/>
                    <a:pt x="1993" y="47"/>
                  </a:cubicBezTo>
                  <a:cubicBezTo>
                    <a:pt x="1983" y="58"/>
                    <a:pt x="1971" y="70"/>
                    <a:pt x="1956" y="75"/>
                  </a:cubicBezTo>
                  <a:cubicBezTo>
                    <a:pt x="1955" y="78"/>
                    <a:pt x="1951" y="76"/>
                    <a:pt x="1950" y="79"/>
                  </a:cubicBezTo>
                  <a:cubicBezTo>
                    <a:pt x="1951" y="81"/>
                    <a:pt x="1950" y="85"/>
                    <a:pt x="1953" y="86"/>
                  </a:cubicBezTo>
                  <a:cubicBezTo>
                    <a:pt x="1966" y="83"/>
                    <a:pt x="1977" y="75"/>
                    <a:pt x="1988" y="68"/>
                  </a:cubicBezTo>
                  <a:cubicBezTo>
                    <a:pt x="1989" y="68"/>
                    <a:pt x="1991" y="69"/>
                    <a:pt x="1991" y="70"/>
                  </a:cubicBezTo>
                  <a:cubicBezTo>
                    <a:pt x="1980" y="81"/>
                    <a:pt x="1965" y="86"/>
                    <a:pt x="1951" y="91"/>
                  </a:cubicBezTo>
                  <a:cubicBezTo>
                    <a:pt x="1950" y="95"/>
                    <a:pt x="1949" y="100"/>
                    <a:pt x="1948" y="105"/>
                  </a:cubicBezTo>
                  <a:cubicBezTo>
                    <a:pt x="1952" y="108"/>
                    <a:pt x="1954" y="103"/>
                    <a:pt x="1957" y="103"/>
                  </a:cubicBezTo>
                  <a:cubicBezTo>
                    <a:pt x="1967" y="101"/>
                    <a:pt x="1976" y="95"/>
                    <a:pt x="1985" y="89"/>
                  </a:cubicBezTo>
                  <a:cubicBezTo>
                    <a:pt x="1987" y="89"/>
                    <a:pt x="1988" y="91"/>
                    <a:pt x="1988" y="93"/>
                  </a:cubicBezTo>
                  <a:cubicBezTo>
                    <a:pt x="1977" y="99"/>
                    <a:pt x="1966" y="107"/>
                    <a:pt x="1954" y="109"/>
                  </a:cubicBezTo>
                  <a:cubicBezTo>
                    <a:pt x="1947" y="109"/>
                    <a:pt x="1944" y="115"/>
                    <a:pt x="1944" y="121"/>
                  </a:cubicBezTo>
                  <a:cubicBezTo>
                    <a:pt x="1944" y="125"/>
                    <a:pt x="1945" y="130"/>
                    <a:pt x="1949" y="132"/>
                  </a:cubicBezTo>
                  <a:cubicBezTo>
                    <a:pt x="1961" y="135"/>
                    <a:pt x="1971" y="134"/>
                    <a:pt x="1982" y="130"/>
                  </a:cubicBezTo>
                  <a:cubicBezTo>
                    <a:pt x="1984" y="131"/>
                    <a:pt x="1985" y="130"/>
                    <a:pt x="1986" y="132"/>
                  </a:cubicBezTo>
                  <a:cubicBezTo>
                    <a:pt x="1985" y="138"/>
                    <a:pt x="1978" y="136"/>
                    <a:pt x="1975" y="139"/>
                  </a:cubicBezTo>
                  <a:cubicBezTo>
                    <a:pt x="1964" y="140"/>
                    <a:pt x="1952" y="143"/>
                    <a:pt x="1943" y="136"/>
                  </a:cubicBezTo>
                  <a:cubicBezTo>
                    <a:pt x="1931" y="124"/>
                    <a:pt x="1943" y="109"/>
                    <a:pt x="1945" y="95"/>
                  </a:cubicBezTo>
                  <a:cubicBezTo>
                    <a:pt x="1944" y="82"/>
                    <a:pt x="1947" y="66"/>
                    <a:pt x="1935" y="57"/>
                  </a:cubicBezTo>
                  <a:cubicBezTo>
                    <a:pt x="1926" y="47"/>
                    <a:pt x="1914" y="44"/>
                    <a:pt x="1902" y="40"/>
                  </a:cubicBezTo>
                  <a:cubicBezTo>
                    <a:pt x="1895" y="40"/>
                    <a:pt x="1886" y="39"/>
                    <a:pt x="1880" y="43"/>
                  </a:cubicBezTo>
                  <a:cubicBezTo>
                    <a:pt x="1870" y="44"/>
                    <a:pt x="1863" y="53"/>
                    <a:pt x="1858" y="61"/>
                  </a:cubicBezTo>
                  <a:cubicBezTo>
                    <a:pt x="1857" y="68"/>
                    <a:pt x="1855" y="77"/>
                    <a:pt x="1860" y="83"/>
                  </a:cubicBezTo>
                  <a:cubicBezTo>
                    <a:pt x="1863" y="87"/>
                    <a:pt x="1869" y="88"/>
                    <a:pt x="1874" y="88"/>
                  </a:cubicBezTo>
                  <a:cubicBezTo>
                    <a:pt x="1885" y="87"/>
                    <a:pt x="1891" y="76"/>
                    <a:pt x="1896" y="67"/>
                  </a:cubicBezTo>
                  <a:cubicBezTo>
                    <a:pt x="1903" y="66"/>
                    <a:pt x="1911" y="67"/>
                    <a:pt x="1916" y="73"/>
                  </a:cubicBezTo>
                  <a:cubicBezTo>
                    <a:pt x="1921" y="77"/>
                    <a:pt x="1922" y="83"/>
                    <a:pt x="1922" y="89"/>
                  </a:cubicBezTo>
                  <a:cubicBezTo>
                    <a:pt x="1924" y="92"/>
                    <a:pt x="1924" y="92"/>
                    <a:pt x="1924" y="92"/>
                  </a:cubicBezTo>
                  <a:cubicBezTo>
                    <a:pt x="1917" y="95"/>
                    <a:pt x="1916" y="105"/>
                    <a:pt x="1908" y="106"/>
                  </a:cubicBezTo>
                  <a:cubicBezTo>
                    <a:pt x="1900" y="108"/>
                    <a:pt x="1892" y="113"/>
                    <a:pt x="1884" y="108"/>
                  </a:cubicBezTo>
                  <a:cubicBezTo>
                    <a:pt x="1871" y="105"/>
                    <a:pt x="1853" y="100"/>
                    <a:pt x="1842" y="111"/>
                  </a:cubicBezTo>
                  <a:cubicBezTo>
                    <a:pt x="1838" y="116"/>
                    <a:pt x="1837" y="123"/>
                    <a:pt x="1837" y="129"/>
                  </a:cubicBezTo>
                  <a:cubicBezTo>
                    <a:pt x="1840" y="135"/>
                    <a:pt x="1840" y="140"/>
                    <a:pt x="1844" y="144"/>
                  </a:cubicBezTo>
                  <a:cubicBezTo>
                    <a:pt x="1850" y="144"/>
                    <a:pt x="1850" y="136"/>
                    <a:pt x="1855" y="133"/>
                  </a:cubicBezTo>
                  <a:cubicBezTo>
                    <a:pt x="1861" y="128"/>
                    <a:pt x="1871" y="126"/>
                    <a:pt x="1879" y="131"/>
                  </a:cubicBezTo>
                  <a:cubicBezTo>
                    <a:pt x="1886" y="136"/>
                    <a:pt x="1892" y="144"/>
                    <a:pt x="1890" y="154"/>
                  </a:cubicBezTo>
                  <a:cubicBezTo>
                    <a:pt x="1890" y="155"/>
                    <a:pt x="1888" y="157"/>
                    <a:pt x="1889" y="158"/>
                  </a:cubicBezTo>
                  <a:cubicBezTo>
                    <a:pt x="1984" y="160"/>
                    <a:pt x="1984" y="160"/>
                    <a:pt x="1984" y="160"/>
                  </a:cubicBezTo>
                  <a:cubicBezTo>
                    <a:pt x="1985" y="160"/>
                    <a:pt x="1986" y="161"/>
                    <a:pt x="1986" y="161"/>
                  </a:cubicBezTo>
                  <a:cubicBezTo>
                    <a:pt x="1984" y="163"/>
                    <a:pt x="1984" y="163"/>
                    <a:pt x="1984" y="163"/>
                  </a:cubicBezTo>
                  <a:cubicBezTo>
                    <a:pt x="1831" y="164"/>
                    <a:pt x="1831" y="164"/>
                    <a:pt x="1831" y="164"/>
                  </a:cubicBezTo>
                  <a:cubicBezTo>
                    <a:pt x="1813" y="165"/>
                    <a:pt x="1794" y="162"/>
                    <a:pt x="1775" y="164"/>
                  </a:cubicBezTo>
                  <a:cubicBezTo>
                    <a:pt x="1481" y="164"/>
                    <a:pt x="1481" y="164"/>
                    <a:pt x="1481" y="164"/>
                  </a:cubicBezTo>
                  <a:cubicBezTo>
                    <a:pt x="1463" y="164"/>
                    <a:pt x="1463" y="164"/>
                    <a:pt x="1463" y="164"/>
                  </a:cubicBezTo>
                  <a:cubicBezTo>
                    <a:pt x="1330" y="164"/>
                    <a:pt x="1330" y="164"/>
                    <a:pt x="1330" y="164"/>
                  </a:cubicBezTo>
                  <a:cubicBezTo>
                    <a:pt x="1304" y="163"/>
                    <a:pt x="1282" y="165"/>
                    <a:pt x="1255" y="164"/>
                  </a:cubicBezTo>
                  <a:cubicBezTo>
                    <a:pt x="1206" y="163"/>
                    <a:pt x="1206" y="163"/>
                    <a:pt x="1206" y="163"/>
                  </a:cubicBezTo>
                  <a:cubicBezTo>
                    <a:pt x="907" y="164"/>
                    <a:pt x="907" y="164"/>
                    <a:pt x="907" y="164"/>
                  </a:cubicBezTo>
                  <a:cubicBezTo>
                    <a:pt x="862" y="164"/>
                    <a:pt x="818" y="164"/>
                    <a:pt x="772" y="164"/>
                  </a:cubicBezTo>
                  <a:cubicBezTo>
                    <a:pt x="669" y="164"/>
                    <a:pt x="669" y="164"/>
                    <a:pt x="669" y="164"/>
                  </a:cubicBezTo>
                  <a:cubicBezTo>
                    <a:pt x="545" y="164"/>
                    <a:pt x="545" y="164"/>
                    <a:pt x="545" y="164"/>
                  </a:cubicBezTo>
                  <a:cubicBezTo>
                    <a:pt x="480" y="164"/>
                    <a:pt x="414" y="164"/>
                    <a:pt x="349" y="164"/>
                  </a:cubicBezTo>
                  <a:cubicBezTo>
                    <a:pt x="342" y="164"/>
                    <a:pt x="333" y="164"/>
                    <a:pt x="325" y="164"/>
                  </a:cubicBezTo>
                  <a:cubicBezTo>
                    <a:pt x="206" y="164"/>
                    <a:pt x="206" y="164"/>
                    <a:pt x="206" y="164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13" y="164"/>
                    <a:pt x="57" y="164"/>
                    <a:pt x="3" y="164"/>
                  </a:cubicBezTo>
                  <a:cubicBezTo>
                    <a:pt x="3" y="162"/>
                    <a:pt x="3" y="160"/>
                    <a:pt x="5" y="160"/>
                  </a:cubicBezTo>
                  <a:cubicBezTo>
                    <a:pt x="39" y="160"/>
                    <a:pt x="73" y="160"/>
                    <a:pt x="107" y="159"/>
                  </a:cubicBezTo>
                  <a:cubicBezTo>
                    <a:pt x="120" y="160"/>
                    <a:pt x="133" y="160"/>
                    <a:pt x="146" y="159"/>
                  </a:cubicBezTo>
                  <a:cubicBezTo>
                    <a:pt x="146" y="155"/>
                    <a:pt x="151" y="154"/>
                    <a:pt x="152" y="151"/>
                  </a:cubicBezTo>
                  <a:cubicBezTo>
                    <a:pt x="163" y="137"/>
                    <a:pt x="164" y="117"/>
                    <a:pt x="158" y="101"/>
                  </a:cubicBezTo>
                  <a:cubicBezTo>
                    <a:pt x="151" y="88"/>
                    <a:pt x="139" y="74"/>
                    <a:pt x="123" y="74"/>
                  </a:cubicBezTo>
                  <a:cubicBezTo>
                    <a:pt x="116" y="72"/>
                    <a:pt x="111" y="75"/>
                    <a:pt x="105" y="79"/>
                  </a:cubicBezTo>
                  <a:cubicBezTo>
                    <a:pt x="100" y="84"/>
                    <a:pt x="99" y="92"/>
                    <a:pt x="99" y="98"/>
                  </a:cubicBezTo>
                  <a:cubicBezTo>
                    <a:pt x="103" y="108"/>
                    <a:pt x="115" y="100"/>
                    <a:pt x="122" y="105"/>
                  </a:cubicBezTo>
                  <a:cubicBezTo>
                    <a:pt x="121" y="109"/>
                    <a:pt x="121" y="109"/>
                    <a:pt x="121" y="109"/>
                  </a:cubicBezTo>
                  <a:cubicBezTo>
                    <a:pt x="111" y="121"/>
                    <a:pt x="97" y="133"/>
                    <a:pt x="79" y="130"/>
                  </a:cubicBezTo>
                  <a:cubicBezTo>
                    <a:pt x="75" y="129"/>
                    <a:pt x="70" y="128"/>
                    <a:pt x="68" y="123"/>
                  </a:cubicBezTo>
                  <a:cubicBezTo>
                    <a:pt x="61" y="109"/>
                    <a:pt x="72" y="97"/>
                    <a:pt x="74" y="84"/>
                  </a:cubicBezTo>
                  <a:cubicBezTo>
                    <a:pt x="77" y="68"/>
                    <a:pt x="69" y="52"/>
                    <a:pt x="59" y="40"/>
                  </a:cubicBezTo>
                  <a:cubicBezTo>
                    <a:pt x="51" y="31"/>
                    <a:pt x="36" y="30"/>
                    <a:pt x="25" y="34"/>
                  </a:cubicBezTo>
                  <a:cubicBezTo>
                    <a:pt x="17" y="38"/>
                    <a:pt x="7" y="44"/>
                    <a:pt x="4" y="5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7" y="37"/>
                    <a:pt x="10" y="36"/>
                    <a:pt x="11" y="34"/>
                  </a:cubicBezTo>
                  <a:cubicBezTo>
                    <a:pt x="11" y="30"/>
                    <a:pt x="7" y="31"/>
                    <a:pt x="5" y="30"/>
                  </a:cubicBezTo>
                  <a:cubicBezTo>
                    <a:pt x="4" y="28"/>
                    <a:pt x="4" y="26"/>
                    <a:pt x="4" y="24"/>
                  </a:cubicBezTo>
                  <a:cubicBezTo>
                    <a:pt x="15" y="30"/>
                    <a:pt x="28" y="25"/>
                    <a:pt x="40" y="25"/>
                  </a:cubicBezTo>
                  <a:cubicBezTo>
                    <a:pt x="48" y="27"/>
                    <a:pt x="57" y="22"/>
                    <a:pt x="65" y="18"/>
                  </a:cubicBezTo>
                  <a:cubicBezTo>
                    <a:pt x="67" y="14"/>
                    <a:pt x="73" y="13"/>
                    <a:pt x="73" y="8"/>
                  </a:cubicBezTo>
                  <a:cubicBezTo>
                    <a:pt x="68" y="6"/>
                    <a:pt x="63" y="7"/>
                    <a:pt x="58" y="8"/>
                  </a:cubicBezTo>
                  <a:cubicBezTo>
                    <a:pt x="44" y="22"/>
                    <a:pt x="23" y="20"/>
                    <a:pt x="5" y="19"/>
                  </a:cubicBezTo>
                  <a:cubicBezTo>
                    <a:pt x="3" y="17"/>
                    <a:pt x="5" y="15"/>
                    <a:pt x="4" y="12"/>
                  </a:cubicBezTo>
                  <a:cubicBezTo>
                    <a:pt x="19" y="17"/>
                    <a:pt x="35" y="18"/>
                    <a:pt x="47" y="8"/>
                  </a:cubicBezTo>
                  <a:cubicBezTo>
                    <a:pt x="47" y="6"/>
                    <a:pt x="43" y="7"/>
                    <a:pt x="40" y="7"/>
                  </a:cubicBezTo>
                  <a:cubicBezTo>
                    <a:pt x="28" y="5"/>
                    <a:pt x="16" y="7"/>
                    <a:pt x="5" y="7"/>
                  </a:cubicBezTo>
                  <a:cubicBezTo>
                    <a:pt x="4" y="6"/>
                    <a:pt x="4" y="3"/>
                    <a:pt x="5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2" y="0"/>
                    <a:pt x="80" y="2"/>
                    <a:pt x="86" y="2"/>
                  </a:cubicBezTo>
                  <a:cubicBezTo>
                    <a:pt x="155" y="0"/>
                    <a:pt x="225" y="3"/>
                    <a:pt x="295" y="2"/>
                  </a:cubicBezTo>
                  <a:close/>
                  <a:moveTo>
                    <a:pt x="119" y="8"/>
                  </a:moveTo>
                  <a:cubicBezTo>
                    <a:pt x="115" y="7"/>
                    <a:pt x="111" y="7"/>
                    <a:pt x="106" y="8"/>
                  </a:cubicBezTo>
                  <a:cubicBezTo>
                    <a:pt x="96" y="20"/>
                    <a:pt x="82" y="33"/>
                    <a:pt x="67" y="39"/>
                  </a:cubicBezTo>
                  <a:cubicBezTo>
                    <a:pt x="69" y="42"/>
                    <a:pt x="70" y="46"/>
                    <a:pt x="74" y="47"/>
                  </a:cubicBezTo>
                  <a:cubicBezTo>
                    <a:pt x="84" y="43"/>
                    <a:pt x="92" y="35"/>
                    <a:pt x="101" y="29"/>
                  </a:cubicBezTo>
                  <a:cubicBezTo>
                    <a:pt x="109" y="23"/>
                    <a:pt x="115" y="16"/>
                    <a:pt x="119" y="8"/>
                  </a:cubicBezTo>
                  <a:close/>
                  <a:moveTo>
                    <a:pt x="334" y="8"/>
                  </a:moveTo>
                  <a:cubicBezTo>
                    <a:pt x="312" y="7"/>
                    <a:pt x="291" y="9"/>
                    <a:pt x="271" y="7"/>
                  </a:cubicBezTo>
                  <a:cubicBezTo>
                    <a:pt x="250" y="8"/>
                    <a:pt x="230" y="7"/>
                    <a:pt x="209" y="7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10" y="16"/>
                    <a:pt x="221" y="17"/>
                    <a:pt x="225" y="26"/>
                  </a:cubicBezTo>
                  <a:cubicBezTo>
                    <a:pt x="228" y="32"/>
                    <a:pt x="226" y="37"/>
                    <a:pt x="224" y="43"/>
                  </a:cubicBezTo>
                  <a:cubicBezTo>
                    <a:pt x="217" y="51"/>
                    <a:pt x="209" y="64"/>
                    <a:pt x="196" y="62"/>
                  </a:cubicBezTo>
                  <a:cubicBezTo>
                    <a:pt x="183" y="61"/>
                    <a:pt x="196" y="51"/>
                    <a:pt x="192" y="45"/>
                  </a:cubicBezTo>
                  <a:cubicBezTo>
                    <a:pt x="190" y="41"/>
                    <a:pt x="185" y="43"/>
                    <a:pt x="181" y="42"/>
                  </a:cubicBezTo>
                  <a:cubicBezTo>
                    <a:pt x="177" y="44"/>
                    <a:pt x="172" y="47"/>
                    <a:pt x="170" y="52"/>
                  </a:cubicBezTo>
                  <a:cubicBezTo>
                    <a:pt x="169" y="61"/>
                    <a:pt x="170" y="71"/>
                    <a:pt x="176" y="79"/>
                  </a:cubicBezTo>
                  <a:cubicBezTo>
                    <a:pt x="179" y="82"/>
                    <a:pt x="184" y="81"/>
                    <a:pt x="188" y="82"/>
                  </a:cubicBezTo>
                  <a:cubicBezTo>
                    <a:pt x="194" y="83"/>
                    <a:pt x="200" y="82"/>
                    <a:pt x="205" y="79"/>
                  </a:cubicBezTo>
                  <a:cubicBezTo>
                    <a:pt x="215" y="72"/>
                    <a:pt x="224" y="64"/>
                    <a:pt x="235" y="62"/>
                  </a:cubicBezTo>
                  <a:cubicBezTo>
                    <a:pt x="244" y="61"/>
                    <a:pt x="251" y="66"/>
                    <a:pt x="256" y="72"/>
                  </a:cubicBezTo>
                  <a:cubicBezTo>
                    <a:pt x="255" y="74"/>
                    <a:pt x="259" y="76"/>
                    <a:pt x="256" y="77"/>
                  </a:cubicBezTo>
                  <a:cubicBezTo>
                    <a:pt x="258" y="83"/>
                    <a:pt x="258" y="83"/>
                    <a:pt x="258" y="83"/>
                  </a:cubicBezTo>
                  <a:cubicBezTo>
                    <a:pt x="260" y="91"/>
                    <a:pt x="257" y="99"/>
                    <a:pt x="254" y="106"/>
                  </a:cubicBezTo>
                  <a:cubicBezTo>
                    <a:pt x="251" y="113"/>
                    <a:pt x="245" y="115"/>
                    <a:pt x="239" y="118"/>
                  </a:cubicBezTo>
                  <a:cubicBezTo>
                    <a:pt x="236" y="120"/>
                    <a:pt x="232" y="118"/>
                    <a:pt x="230" y="116"/>
                  </a:cubicBezTo>
                  <a:cubicBezTo>
                    <a:pt x="228" y="113"/>
                    <a:pt x="232" y="111"/>
                    <a:pt x="234" y="109"/>
                  </a:cubicBezTo>
                  <a:cubicBezTo>
                    <a:pt x="236" y="101"/>
                    <a:pt x="235" y="94"/>
                    <a:pt x="229" y="89"/>
                  </a:cubicBezTo>
                  <a:cubicBezTo>
                    <a:pt x="224" y="87"/>
                    <a:pt x="221" y="91"/>
                    <a:pt x="217" y="93"/>
                  </a:cubicBezTo>
                  <a:cubicBezTo>
                    <a:pt x="210" y="100"/>
                    <a:pt x="207" y="112"/>
                    <a:pt x="210" y="123"/>
                  </a:cubicBezTo>
                  <a:cubicBezTo>
                    <a:pt x="214" y="130"/>
                    <a:pt x="217" y="138"/>
                    <a:pt x="224" y="143"/>
                  </a:cubicBezTo>
                  <a:cubicBezTo>
                    <a:pt x="238" y="146"/>
                    <a:pt x="238" y="146"/>
                    <a:pt x="238" y="146"/>
                  </a:cubicBezTo>
                  <a:cubicBezTo>
                    <a:pt x="242" y="145"/>
                    <a:pt x="246" y="143"/>
                    <a:pt x="251" y="143"/>
                  </a:cubicBezTo>
                  <a:cubicBezTo>
                    <a:pt x="261" y="141"/>
                    <a:pt x="269" y="134"/>
                    <a:pt x="275" y="127"/>
                  </a:cubicBezTo>
                  <a:cubicBezTo>
                    <a:pt x="278" y="126"/>
                    <a:pt x="280" y="125"/>
                    <a:pt x="282" y="122"/>
                  </a:cubicBezTo>
                  <a:cubicBezTo>
                    <a:pt x="280" y="119"/>
                    <a:pt x="284" y="116"/>
                    <a:pt x="284" y="113"/>
                  </a:cubicBezTo>
                  <a:cubicBezTo>
                    <a:pt x="289" y="108"/>
                    <a:pt x="287" y="100"/>
                    <a:pt x="288" y="93"/>
                  </a:cubicBezTo>
                  <a:cubicBezTo>
                    <a:pt x="284" y="89"/>
                    <a:pt x="285" y="82"/>
                    <a:pt x="282" y="77"/>
                  </a:cubicBezTo>
                  <a:cubicBezTo>
                    <a:pt x="278" y="67"/>
                    <a:pt x="262" y="63"/>
                    <a:pt x="266" y="50"/>
                  </a:cubicBezTo>
                  <a:cubicBezTo>
                    <a:pt x="270" y="40"/>
                    <a:pt x="280" y="32"/>
                    <a:pt x="290" y="29"/>
                  </a:cubicBezTo>
                  <a:cubicBezTo>
                    <a:pt x="298" y="28"/>
                    <a:pt x="306" y="27"/>
                    <a:pt x="314" y="27"/>
                  </a:cubicBezTo>
                  <a:cubicBezTo>
                    <a:pt x="322" y="28"/>
                    <a:pt x="331" y="34"/>
                    <a:pt x="332" y="43"/>
                  </a:cubicBezTo>
                  <a:cubicBezTo>
                    <a:pt x="328" y="51"/>
                    <a:pt x="328" y="51"/>
                    <a:pt x="328" y="51"/>
                  </a:cubicBezTo>
                  <a:cubicBezTo>
                    <a:pt x="323" y="51"/>
                    <a:pt x="320" y="55"/>
                    <a:pt x="317" y="57"/>
                  </a:cubicBezTo>
                  <a:cubicBezTo>
                    <a:pt x="313" y="62"/>
                    <a:pt x="310" y="68"/>
                    <a:pt x="313" y="74"/>
                  </a:cubicBezTo>
                  <a:cubicBezTo>
                    <a:pt x="314" y="77"/>
                    <a:pt x="311" y="81"/>
                    <a:pt x="315" y="83"/>
                  </a:cubicBezTo>
                  <a:cubicBezTo>
                    <a:pt x="319" y="88"/>
                    <a:pt x="325" y="83"/>
                    <a:pt x="329" y="83"/>
                  </a:cubicBezTo>
                  <a:cubicBezTo>
                    <a:pt x="344" y="75"/>
                    <a:pt x="353" y="59"/>
                    <a:pt x="355" y="42"/>
                  </a:cubicBezTo>
                  <a:cubicBezTo>
                    <a:pt x="356" y="33"/>
                    <a:pt x="355" y="21"/>
                    <a:pt x="345" y="16"/>
                  </a:cubicBezTo>
                  <a:cubicBezTo>
                    <a:pt x="340" y="14"/>
                    <a:pt x="335" y="13"/>
                    <a:pt x="334" y="8"/>
                  </a:cubicBezTo>
                  <a:close/>
                  <a:moveTo>
                    <a:pt x="96" y="8"/>
                  </a:moveTo>
                  <a:cubicBezTo>
                    <a:pt x="93" y="6"/>
                    <a:pt x="87" y="8"/>
                    <a:pt x="84" y="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8" y="24"/>
                    <a:pt x="60" y="24"/>
                    <a:pt x="58" y="30"/>
                  </a:cubicBezTo>
                  <a:cubicBezTo>
                    <a:pt x="60" y="32"/>
                    <a:pt x="62" y="34"/>
                    <a:pt x="65" y="36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7" y="29"/>
                    <a:pt x="85" y="21"/>
                    <a:pt x="93" y="15"/>
                  </a:cubicBezTo>
                  <a:cubicBezTo>
                    <a:pt x="94" y="13"/>
                    <a:pt x="96" y="11"/>
                    <a:pt x="96" y="8"/>
                  </a:cubicBezTo>
                  <a:close/>
                  <a:moveTo>
                    <a:pt x="171" y="13"/>
                  </a:moveTo>
                  <a:cubicBezTo>
                    <a:pt x="172" y="8"/>
                    <a:pt x="172" y="8"/>
                    <a:pt x="172" y="8"/>
                  </a:cubicBezTo>
                  <a:cubicBezTo>
                    <a:pt x="164" y="8"/>
                    <a:pt x="152" y="7"/>
                    <a:pt x="143" y="8"/>
                  </a:cubicBezTo>
                  <a:cubicBezTo>
                    <a:pt x="142" y="16"/>
                    <a:pt x="139" y="22"/>
                    <a:pt x="135" y="28"/>
                  </a:cubicBezTo>
                  <a:cubicBezTo>
                    <a:pt x="123" y="44"/>
                    <a:pt x="106" y="61"/>
                    <a:pt x="89" y="69"/>
                  </a:cubicBezTo>
                  <a:cubicBezTo>
                    <a:pt x="86" y="71"/>
                    <a:pt x="83" y="69"/>
                    <a:pt x="81" y="73"/>
                  </a:cubicBezTo>
                  <a:cubicBezTo>
                    <a:pt x="82" y="79"/>
                    <a:pt x="80" y="86"/>
                    <a:pt x="81" y="92"/>
                  </a:cubicBezTo>
                  <a:cubicBezTo>
                    <a:pt x="94" y="93"/>
                    <a:pt x="92" y="78"/>
                    <a:pt x="102" y="73"/>
                  </a:cubicBezTo>
                  <a:cubicBezTo>
                    <a:pt x="111" y="67"/>
                    <a:pt x="122" y="65"/>
                    <a:pt x="132" y="67"/>
                  </a:cubicBezTo>
                  <a:cubicBezTo>
                    <a:pt x="153" y="55"/>
                    <a:pt x="159" y="32"/>
                    <a:pt x="171" y="13"/>
                  </a:cubicBezTo>
                  <a:close/>
                  <a:moveTo>
                    <a:pt x="193" y="8"/>
                  </a:moveTo>
                  <a:cubicBezTo>
                    <a:pt x="189" y="7"/>
                    <a:pt x="185" y="7"/>
                    <a:pt x="181" y="8"/>
                  </a:cubicBezTo>
                  <a:cubicBezTo>
                    <a:pt x="180" y="12"/>
                    <a:pt x="177" y="16"/>
                    <a:pt x="177" y="20"/>
                  </a:cubicBezTo>
                  <a:cubicBezTo>
                    <a:pt x="186" y="29"/>
                    <a:pt x="198" y="34"/>
                    <a:pt x="211" y="38"/>
                  </a:cubicBezTo>
                  <a:cubicBezTo>
                    <a:pt x="213" y="38"/>
                    <a:pt x="216" y="39"/>
                    <a:pt x="218" y="36"/>
                  </a:cubicBezTo>
                  <a:cubicBezTo>
                    <a:pt x="218" y="34"/>
                    <a:pt x="219" y="31"/>
                    <a:pt x="217" y="30"/>
                  </a:cubicBezTo>
                  <a:cubicBezTo>
                    <a:pt x="205" y="25"/>
                    <a:pt x="193" y="23"/>
                    <a:pt x="183" y="17"/>
                  </a:cubicBezTo>
                  <a:cubicBezTo>
                    <a:pt x="182" y="14"/>
                    <a:pt x="182" y="14"/>
                    <a:pt x="182" y="14"/>
                  </a:cubicBezTo>
                  <a:cubicBezTo>
                    <a:pt x="182" y="13"/>
                    <a:pt x="183" y="12"/>
                    <a:pt x="184" y="12"/>
                  </a:cubicBezTo>
                  <a:cubicBezTo>
                    <a:pt x="190" y="14"/>
                    <a:pt x="196" y="18"/>
                    <a:pt x="202" y="19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199" y="15"/>
                    <a:pt x="196" y="11"/>
                    <a:pt x="193" y="8"/>
                  </a:cubicBezTo>
                  <a:close/>
                  <a:moveTo>
                    <a:pt x="137" y="8"/>
                  </a:moveTo>
                  <a:cubicBezTo>
                    <a:pt x="126" y="3"/>
                    <a:pt x="123" y="18"/>
                    <a:pt x="115" y="22"/>
                  </a:cubicBezTo>
                  <a:cubicBezTo>
                    <a:pt x="103" y="35"/>
                    <a:pt x="91" y="44"/>
                    <a:pt x="77" y="53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64"/>
                    <a:pt x="98" y="57"/>
                    <a:pt x="106" y="51"/>
                  </a:cubicBezTo>
                  <a:cubicBezTo>
                    <a:pt x="108" y="49"/>
                    <a:pt x="109" y="47"/>
                    <a:pt x="112" y="46"/>
                  </a:cubicBezTo>
                  <a:cubicBezTo>
                    <a:pt x="121" y="34"/>
                    <a:pt x="136" y="24"/>
                    <a:pt x="137" y="8"/>
                  </a:cubicBezTo>
                  <a:close/>
                  <a:moveTo>
                    <a:pt x="465" y="13"/>
                  </a:moveTo>
                  <a:cubicBezTo>
                    <a:pt x="462" y="7"/>
                    <a:pt x="453" y="8"/>
                    <a:pt x="447" y="8"/>
                  </a:cubicBezTo>
                  <a:cubicBezTo>
                    <a:pt x="445" y="8"/>
                    <a:pt x="441" y="7"/>
                    <a:pt x="440" y="9"/>
                  </a:cubicBezTo>
                  <a:cubicBezTo>
                    <a:pt x="452" y="21"/>
                    <a:pt x="466" y="27"/>
                    <a:pt x="479" y="34"/>
                  </a:cubicBezTo>
                  <a:cubicBezTo>
                    <a:pt x="491" y="25"/>
                    <a:pt x="507" y="22"/>
                    <a:pt x="523" y="27"/>
                  </a:cubicBezTo>
                  <a:cubicBezTo>
                    <a:pt x="532" y="24"/>
                    <a:pt x="541" y="19"/>
                    <a:pt x="546" y="9"/>
                  </a:cubicBezTo>
                  <a:cubicBezTo>
                    <a:pt x="543" y="7"/>
                    <a:pt x="537" y="9"/>
                    <a:pt x="533" y="8"/>
                  </a:cubicBezTo>
                  <a:cubicBezTo>
                    <a:pt x="524" y="15"/>
                    <a:pt x="513" y="18"/>
                    <a:pt x="502" y="21"/>
                  </a:cubicBezTo>
                  <a:cubicBezTo>
                    <a:pt x="488" y="23"/>
                    <a:pt x="477" y="18"/>
                    <a:pt x="465" y="13"/>
                  </a:cubicBezTo>
                  <a:close/>
                  <a:moveTo>
                    <a:pt x="363" y="9"/>
                  </a:moveTo>
                  <a:cubicBezTo>
                    <a:pt x="359" y="9"/>
                    <a:pt x="353" y="6"/>
                    <a:pt x="350" y="9"/>
                  </a:cubicBezTo>
                  <a:cubicBezTo>
                    <a:pt x="355" y="16"/>
                    <a:pt x="362" y="22"/>
                    <a:pt x="363" y="31"/>
                  </a:cubicBezTo>
                  <a:cubicBezTo>
                    <a:pt x="365" y="37"/>
                    <a:pt x="361" y="44"/>
                    <a:pt x="361" y="51"/>
                  </a:cubicBezTo>
                  <a:cubicBezTo>
                    <a:pt x="361" y="54"/>
                    <a:pt x="365" y="56"/>
                    <a:pt x="367" y="57"/>
                  </a:cubicBezTo>
                  <a:cubicBezTo>
                    <a:pt x="380" y="82"/>
                    <a:pt x="408" y="95"/>
                    <a:pt x="432" y="106"/>
                  </a:cubicBezTo>
                  <a:cubicBezTo>
                    <a:pt x="446" y="99"/>
                    <a:pt x="446" y="99"/>
                    <a:pt x="446" y="99"/>
                  </a:cubicBezTo>
                  <a:cubicBezTo>
                    <a:pt x="458" y="97"/>
                    <a:pt x="458" y="97"/>
                    <a:pt x="458" y="97"/>
                  </a:cubicBezTo>
                  <a:cubicBezTo>
                    <a:pt x="472" y="95"/>
                    <a:pt x="484" y="105"/>
                    <a:pt x="496" y="96"/>
                  </a:cubicBezTo>
                  <a:cubicBezTo>
                    <a:pt x="501" y="93"/>
                    <a:pt x="507" y="89"/>
                    <a:pt x="506" y="84"/>
                  </a:cubicBezTo>
                  <a:cubicBezTo>
                    <a:pt x="487" y="88"/>
                    <a:pt x="467" y="86"/>
                    <a:pt x="449" y="78"/>
                  </a:cubicBezTo>
                  <a:cubicBezTo>
                    <a:pt x="440" y="75"/>
                    <a:pt x="431" y="71"/>
                    <a:pt x="422" y="65"/>
                  </a:cubicBezTo>
                  <a:cubicBezTo>
                    <a:pt x="413" y="56"/>
                    <a:pt x="399" y="49"/>
                    <a:pt x="390" y="39"/>
                  </a:cubicBezTo>
                  <a:cubicBezTo>
                    <a:pt x="386" y="33"/>
                    <a:pt x="380" y="26"/>
                    <a:pt x="373" y="21"/>
                  </a:cubicBezTo>
                  <a:cubicBezTo>
                    <a:pt x="370" y="17"/>
                    <a:pt x="367" y="13"/>
                    <a:pt x="363" y="9"/>
                  </a:cubicBezTo>
                  <a:close/>
                  <a:moveTo>
                    <a:pt x="383" y="8"/>
                  </a:moveTo>
                  <a:cubicBezTo>
                    <a:pt x="380" y="8"/>
                    <a:pt x="376" y="8"/>
                    <a:pt x="374" y="9"/>
                  </a:cubicBezTo>
                  <a:cubicBezTo>
                    <a:pt x="374" y="11"/>
                    <a:pt x="374" y="12"/>
                    <a:pt x="375" y="13"/>
                  </a:cubicBezTo>
                  <a:cubicBezTo>
                    <a:pt x="387" y="25"/>
                    <a:pt x="396" y="40"/>
                    <a:pt x="411" y="50"/>
                  </a:cubicBezTo>
                  <a:cubicBezTo>
                    <a:pt x="426" y="62"/>
                    <a:pt x="443" y="71"/>
                    <a:pt x="461" y="78"/>
                  </a:cubicBezTo>
                  <a:cubicBezTo>
                    <a:pt x="467" y="78"/>
                    <a:pt x="472" y="80"/>
                    <a:pt x="479" y="80"/>
                  </a:cubicBezTo>
                  <a:cubicBezTo>
                    <a:pt x="475" y="75"/>
                    <a:pt x="469" y="72"/>
                    <a:pt x="467" y="65"/>
                  </a:cubicBezTo>
                  <a:cubicBezTo>
                    <a:pt x="453" y="60"/>
                    <a:pt x="439" y="53"/>
                    <a:pt x="425" y="47"/>
                  </a:cubicBezTo>
                  <a:cubicBezTo>
                    <a:pt x="409" y="37"/>
                    <a:pt x="393" y="24"/>
                    <a:pt x="383" y="8"/>
                  </a:cubicBezTo>
                  <a:close/>
                  <a:moveTo>
                    <a:pt x="404" y="15"/>
                  </a:moveTo>
                  <a:cubicBezTo>
                    <a:pt x="401" y="13"/>
                    <a:pt x="401" y="8"/>
                    <a:pt x="397" y="8"/>
                  </a:cubicBezTo>
                  <a:cubicBezTo>
                    <a:pt x="395" y="9"/>
                    <a:pt x="391" y="8"/>
                    <a:pt x="392" y="10"/>
                  </a:cubicBezTo>
                  <a:cubicBezTo>
                    <a:pt x="396" y="15"/>
                    <a:pt x="400" y="22"/>
                    <a:pt x="405" y="26"/>
                  </a:cubicBezTo>
                  <a:cubicBezTo>
                    <a:pt x="422" y="41"/>
                    <a:pt x="443" y="49"/>
                    <a:pt x="464" y="58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66" y="55"/>
                    <a:pt x="467" y="53"/>
                    <a:pt x="465" y="51"/>
                  </a:cubicBezTo>
                  <a:cubicBezTo>
                    <a:pt x="443" y="43"/>
                    <a:pt x="422" y="32"/>
                    <a:pt x="404" y="15"/>
                  </a:cubicBezTo>
                  <a:close/>
                  <a:moveTo>
                    <a:pt x="517" y="9"/>
                  </a:moveTo>
                  <a:cubicBezTo>
                    <a:pt x="501" y="7"/>
                    <a:pt x="486" y="8"/>
                    <a:pt x="471" y="9"/>
                  </a:cubicBezTo>
                  <a:cubicBezTo>
                    <a:pt x="476" y="14"/>
                    <a:pt x="484" y="14"/>
                    <a:pt x="491" y="16"/>
                  </a:cubicBezTo>
                  <a:cubicBezTo>
                    <a:pt x="500" y="16"/>
                    <a:pt x="509" y="14"/>
                    <a:pt x="517" y="9"/>
                  </a:cubicBezTo>
                  <a:close/>
                  <a:moveTo>
                    <a:pt x="430" y="9"/>
                  </a:moveTo>
                  <a:cubicBezTo>
                    <a:pt x="423" y="9"/>
                    <a:pt x="415" y="7"/>
                    <a:pt x="409" y="10"/>
                  </a:cubicBezTo>
                  <a:cubicBezTo>
                    <a:pt x="415" y="20"/>
                    <a:pt x="427" y="27"/>
                    <a:pt x="438" y="33"/>
                  </a:cubicBezTo>
                  <a:cubicBezTo>
                    <a:pt x="448" y="37"/>
                    <a:pt x="457" y="46"/>
                    <a:pt x="469" y="45"/>
                  </a:cubicBezTo>
                  <a:cubicBezTo>
                    <a:pt x="470" y="42"/>
                    <a:pt x="475" y="40"/>
                    <a:pt x="474" y="37"/>
                  </a:cubicBezTo>
                  <a:cubicBezTo>
                    <a:pt x="458" y="32"/>
                    <a:pt x="444" y="20"/>
                    <a:pt x="430" y="9"/>
                  </a:cubicBezTo>
                  <a:close/>
                  <a:moveTo>
                    <a:pt x="802" y="9"/>
                  </a:moveTo>
                  <a:cubicBezTo>
                    <a:pt x="785" y="8"/>
                    <a:pt x="771" y="11"/>
                    <a:pt x="755" y="8"/>
                  </a:cubicBezTo>
                  <a:cubicBezTo>
                    <a:pt x="748" y="10"/>
                    <a:pt x="740" y="9"/>
                    <a:pt x="734" y="9"/>
                  </a:cubicBezTo>
                  <a:cubicBezTo>
                    <a:pt x="722" y="10"/>
                    <a:pt x="709" y="8"/>
                    <a:pt x="698" y="9"/>
                  </a:cubicBezTo>
                  <a:cubicBezTo>
                    <a:pt x="693" y="12"/>
                    <a:pt x="699" y="16"/>
                    <a:pt x="698" y="20"/>
                  </a:cubicBezTo>
                  <a:cubicBezTo>
                    <a:pt x="698" y="32"/>
                    <a:pt x="698" y="45"/>
                    <a:pt x="685" y="51"/>
                  </a:cubicBezTo>
                  <a:cubicBezTo>
                    <a:pt x="679" y="55"/>
                    <a:pt x="669" y="58"/>
                    <a:pt x="663" y="52"/>
                  </a:cubicBezTo>
                  <a:cubicBezTo>
                    <a:pt x="663" y="51"/>
                    <a:pt x="663" y="49"/>
                    <a:pt x="664" y="48"/>
                  </a:cubicBezTo>
                  <a:cubicBezTo>
                    <a:pt x="667" y="43"/>
                    <a:pt x="666" y="37"/>
                    <a:pt x="662" y="34"/>
                  </a:cubicBezTo>
                  <a:cubicBezTo>
                    <a:pt x="658" y="32"/>
                    <a:pt x="653" y="33"/>
                    <a:pt x="649" y="34"/>
                  </a:cubicBezTo>
                  <a:cubicBezTo>
                    <a:pt x="641" y="41"/>
                    <a:pt x="641" y="52"/>
                    <a:pt x="643" y="61"/>
                  </a:cubicBezTo>
                  <a:cubicBezTo>
                    <a:pt x="645" y="68"/>
                    <a:pt x="652" y="72"/>
                    <a:pt x="658" y="75"/>
                  </a:cubicBezTo>
                  <a:cubicBezTo>
                    <a:pt x="676" y="82"/>
                    <a:pt x="688" y="62"/>
                    <a:pt x="705" y="63"/>
                  </a:cubicBezTo>
                  <a:cubicBezTo>
                    <a:pt x="715" y="65"/>
                    <a:pt x="723" y="69"/>
                    <a:pt x="729" y="77"/>
                  </a:cubicBezTo>
                  <a:cubicBezTo>
                    <a:pt x="737" y="86"/>
                    <a:pt x="734" y="99"/>
                    <a:pt x="732" y="109"/>
                  </a:cubicBezTo>
                  <a:cubicBezTo>
                    <a:pt x="728" y="117"/>
                    <a:pt x="720" y="124"/>
                    <a:pt x="710" y="123"/>
                  </a:cubicBezTo>
                  <a:cubicBezTo>
                    <a:pt x="707" y="122"/>
                    <a:pt x="703" y="122"/>
                    <a:pt x="703" y="118"/>
                  </a:cubicBezTo>
                  <a:cubicBezTo>
                    <a:pt x="705" y="113"/>
                    <a:pt x="708" y="106"/>
                    <a:pt x="706" y="100"/>
                  </a:cubicBezTo>
                  <a:cubicBezTo>
                    <a:pt x="704" y="97"/>
                    <a:pt x="700" y="96"/>
                    <a:pt x="697" y="95"/>
                  </a:cubicBezTo>
                  <a:cubicBezTo>
                    <a:pt x="693" y="96"/>
                    <a:pt x="688" y="93"/>
                    <a:pt x="686" y="99"/>
                  </a:cubicBezTo>
                  <a:cubicBezTo>
                    <a:pt x="679" y="108"/>
                    <a:pt x="682" y="122"/>
                    <a:pt x="688" y="131"/>
                  </a:cubicBezTo>
                  <a:cubicBezTo>
                    <a:pt x="693" y="142"/>
                    <a:pt x="704" y="146"/>
                    <a:pt x="715" y="147"/>
                  </a:cubicBezTo>
                  <a:cubicBezTo>
                    <a:pt x="734" y="147"/>
                    <a:pt x="752" y="138"/>
                    <a:pt x="762" y="121"/>
                  </a:cubicBezTo>
                  <a:cubicBezTo>
                    <a:pt x="762" y="115"/>
                    <a:pt x="764" y="110"/>
                    <a:pt x="763" y="104"/>
                  </a:cubicBezTo>
                  <a:cubicBezTo>
                    <a:pt x="760" y="84"/>
                    <a:pt x="738" y="69"/>
                    <a:pt x="742" y="47"/>
                  </a:cubicBezTo>
                  <a:cubicBezTo>
                    <a:pt x="743" y="39"/>
                    <a:pt x="750" y="32"/>
                    <a:pt x="757" y="30"/>
                  </a:cubicBezTo>
                  <a:cubicBezTo>
                    <a:pt x="762" y="27"/>
                    <a:pt x="767" y="27"/>
                    <a:pt x="772" y="26"/>
                  </a:cubicBezTo>
                  <a:cubicBezTo>
                    <a:pt x="780" y="23"/>
                    <a:pt x="788" y="27"/>
                    <a:pt x="794" y="31"/>
                  </a:cubicBezTo>
                  <a:cubicBezTo>
                    <a:pt x="802" y="35"/>
                    <a:pt x="802" y="43"/>
                    <a:pt x="803" y="48"/>
                  </a:cubicBezTo>
                  <a:cubicBezTo>
                    <a:pt x="804" y="52"/>
                    <a:pt x="804" y="58"/>
                    <a:pt x="800" y="61"/>
                  </a:cubicBezTo>
                  <a:cubicBezTo>
                    <a:pt x="795" y="65"/>
                    <a:pt x="795" y="58"/>
                    <a:pt x="792" y="56"/>
                  </a:cubicBezTo>
                  <a:cubicBezTo>
                    <a:pt x="787" y="53"/>
                    <a:pt x="782" y="56"/>
                    <a:pt x="779" y="58"/>
                  </a:cubicBezTo>
                  <a:cubicBezTo>
                    <a:pt x="777" y="63"/>
                    <a:pt x="776" y="68"/>
                    <a:pt x="777" y="74"/>
                  </a:cubicBezTo>
                  <a:cubicBezTo>
                    <a:pt x="779" y="82"/>
                    <a:pt x="787" y="87"/>
                    <a:pt x="795" y="89"/>
                  </a:cubicBezTo>
                  <a:cubicBezTo>
                    <a:pt x="808" y="89"/>
                    <a:pt x="820" y="80"/>
                    <a:pt x="824" y="69"/>
                  </a:cubicBezTo>
                  <a:cubicBezTo>
                    <a:pt x="827" y="61"/>
                    <a:pt x="829" y="53"/>
                    <a:pt x="828" y="45"/>
                  </a:cubicBezTo>
                  <a:cubicBezTo>
                    <a:pt x="825" y="32"/>
                    <a:pt x="816" y="24"/>
                    <a:pt x="806" y="16"/>
                  </a:cubicBezTo>
                  <a:cubicBezTo>
                    <a:pt x="805" y="14"/>
                    <a:pt x="804" y="10"/>
                    <a:pt x="802" y="9"/>
                  </a:cubicBezTo>
                  <a:close/>
                  <a:moveTo>
                    <a:pt x="569" y="9"/>
                  </a:moveTo>
                  <a:cubicBezTo>
                    <a:pt x="565" y="8"/>
                    <a:pt x="559" y="8"/>
                    <a:pt x="555" y="9"/>
                  </a:cubicBezTo>
                  <a:cubicBezTo>
                    <a:pt x="548" y="17"/>
                    <a:pt x="540" y="25"/>
                    <a:pt x="532" y="31"/>
                  </a:cubicBezTo>
                  <a:cubicBezTo>
                    <a:pt x="532" y="33"/>
                    <a:pt x="533" y="35"/>
                    <a:pt x="536" y="34"/>
                  </a:cubicBezTo>
                  <a:cubicBezTo>
                    <a:pt x="558" y="22"/>
                    <a:pt x="558" y="22"/>
                    <a:pt x="558" y="22"/>
                  </a:cubicBezTo>
                  <a:cubicBezTo>
                    <a:pt x="562" y="19"/>
                    <a:pt x="568" y="15"/>
                    <a:pt x="569" y="9"/>
                  </a:cubicBezTo>
                  <a:close/>
                  <a:moveTo>
                    <a:pt x="591" y="9"/>
                  </a:moveTo>
                  <a:cubicBezTo>
                    <a:pt x="591" y="9"/>
                    <a:pt x="591" y="9"/>
                    <a:pt x="591" y="9"/>
                  </a:cubicBezTo>
                  <a:cubicBezTo>
                    <a:pt x="586" y="8"/>
                    <a:pt x="582" y="9"/>
                    <a:pt x="577" y="10"/>
                  </a:cubicBezTo>
                  <a:cubicBezTo>
                    <a:pt x="569" y="23"/>
                    <a:pt x="554" y="30"/>
                    <a:pt x="542" y="38"/>
                  </a:cubicBezTo>
                  <a:cubicBezTo>
                    <a:pt x="538" y="41"/>
                    <a:pt x="545" y="44"/>
                    <a:pt x="545" y="47"/>
                  </a:cubicBezTo>
                  <a:cubicBezTo>
                    <a:pt x="547" y="49"/>
                    <a:pt x="550" y="47"/>
                    <a:pt x="553" y="46"/>
                  </a:cubicBezTo>
                  <a:cubicBezTo>
                    <a:pt x="568" y="37"/>
                    <a:pt x="581" y="23"/>
                    <a:pt x="591" y="9"/>
                  </a:cubicBezTo>
                  <a:close/>
                  <a:moveTo>
                    <a:pt x="615" y="10"/>
                  </a:moveTo>
                  <a:cubicBezTo>
                    <a:pt x="610" y="8"/>
                    <a:pt x="603" y="9"/>
                    <a:pt x="598" y="10"/>
                  </a:cubicBezTo>
                  <a:cubicBezTo>
                    <a:pt x="597" y="15"/>
                    <a:pt x="592" y="17"/>
                    <a:pt x="591" y="21"/>
                  </a:cubicBezTo>
                  <a:cubicBezTo>
                    <a:pt x="577" y="33"/>
                    <a:pt x="565" y="48"/>
                    <a:pt x="548" y="55"/>
                  </a:cubicBezTo>
                  <a:cubicBezTo>
                    <a:pt x="547" y="58"/>
                    <a:pt x="546" y="63"/>
                    <a:pt x="549" y="66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76" y="51"/>
                    <a:pt x="590" y="41"/>
                    <a:pt x="602" y="29"/>
                  </a:cubicBezTo>
                  <a:cubicBezTo>
                    <a:pt x="604" y="27"/>
                    <a:pt x="605" y="22"/>
                    <a:pt x="608" y="24"/>
                  </a:cubicBezTo>
                  <a:cubicBezTo>
                    <a:pt x="609" y="19"/>
                    <a:pt x="614" y="16"/>
                    <a:pt x="615" y="10"/>
                  </a:cubicBezTo>
                  <a:close/>
                  <a:moveTo>
                    <a:pt x="669" y="11"/>
                  </a:moveTo>
                  <a:cubicBezTo>
                    <a:pt x="668" y="9"/>
                    <a:pt x="668" y="9"/>
                    <a:pt x="668" y="9"/>
                  </a:cubicBezTo>
                  <a:cubicBezTo>
                    <a:pt x="627" y="9"/>
                    <a:pt x="627" y="9"/>
                    <a:pt x="627" y="9"/>
                  </a:cubicBezTo>
                  <a:cubicBezTo>
                    <a:pt x="623" y="8"/>
                    <a:pt x="624" y="12"/>
                    <a:pt x="621" y="14"/>
                  </a:cubicBezTo>
                  <a:cubicBezTo>
                    <a:pt x="609" y="33"/>
                    <a:pt x="591" y="47"/>
                    <a:pt x="572" y="61"/>
                  </a:cubicBezTo>
                  <a:cubicBezTo>
                    <a:pt x="565" y="67"/>
                    <a:pt x="556" y="69"/>
                    <a:pt x="548" y="74"/>
                  </a:cubicBezTo>
                  <a:cubicBezTo>
                    <a:pt x="547" y="83"/>
                    <a:pt x="541" y="91"/>
                    <a:pt x="542" y="101"/>
                  </a:cubicBezTo>
                  <a:cubicBezTo>
                    <a:pt x="543" y="103"/>
                    <a:pt x="544" y="106"/>
                    <a:pt x="546" y="105"/>
                  </a:cubicBezTo>
                  <a:cubicBezTo>
                    <a:pt x="554" y="103"/>
                    <a:pt x="561" y="102"/>
                    <a:pt x="568" y="100"/>
                  </a:cubicBezTo>
                  <a:cubicBezTo>
                    <a:pt x="574" y="98"/>
                    <a:pt x="570" y="91"/>
                    <a:pt x="574" y="87"/>
                  </a:cubicBezTo>
                  <a:cubicBezTo>
                    <a:pt x="581" y="72"/>
                    <a:pt x="597" y="70"/>
                    <a:pt x="611" y="70"/>
                  </a:cubicBezTo>
                  <a:cubicBezTo>
                    <a:pt x="620" y="64"/>
                    <a:pt x="627" y="53"/>
                    <a:pt x="635" y="45"/>
                  </a:cubicBezTo>
                  <a:cubicBezTo>
                    <a:pt x="636" y="38"/>
                    <a:pt x="639" y="33"/>
                    <a:pt x="645" y="28"/>
                  </a:cubicBezTo>
                  <a:cubicBezTo>
                    <a:pt x="650" y="26"/>
                    <a:pt x="655" y="26"/>
                    <a:pt x="660" y="24"/>
                  </a:cubicBezTo>
                  <a:cubicBezTo>
                    <a:pt x="669" y="11"/>
                    <a:pt x="669" y="11"/>
                    <a:pt x="669" y="11"/>
                  </a:cubicBezTo>
                  <a:close/>
                  <a:moveTo>
                    <a:pt x="836" y="14"/>
                  </a:moveTo>
                  <a:cubicBezTo>
                    <a:pt x="833" y="7"/>
                    <a:pt x="824" y="11"/>
                    <a:pt x="818" y="9"/>
                  </a:cubicBezTo>
                  <a:cubicBezTo>
                    <a:pt x="816" y="10"/>
                    <a:pt x="813" y="9"/>
                    <a:pt x="813" y="12"/>
                  </a:cubicBezTo>
                  <a:cubicBezTo>
                    <a:pt x="823" y="23"/>
                    <a:pt x="838" y="34"/>
                    <a:pt x="835" y="52"/>
                  </a:cubicBezTo>
                  <a:cubicBezTo>
                    <a:pt x="844" y="65"/>
                    <a:pt x="855" y="75"/>
                    <a:pt x="867" y="84"/>
                  </a:cubicBezTo>
                  <a:cubicBezTo>
                    <a:pt x="878" y="89"/>
                    <a:pt x="888" y="98"/>
                    <a:pt x="900" y="101"/>
                  </a:cubicBezTo>
                  <a:cubicBezTo>
                    <a:pt x="909" y="95"/>
                    <a:pt x="919" y="92"/>
                    <a:pt x="930" y="93"/>
                  </a:cubicBezTo>
                  <a:cubicBezTo>
                    <a:pt x="939" y="95"/>
                    <a:pt x="947" y="100"/>
                    <a:pt x="956" y="99"/>
                  </a:cubicBezTo>
                  <a:cubicBezTo>
                    <a:pt x="963" y="96"/>
                    <a:pt x="972" y="93"/>
                    <a:pt x="975" y="86"/>
                  </a:cubicBezTo>
                  <a:cubicBezTo>
                    <a:pt x="961" y="87"/>
                    <a:pt x="948" y="86"/>
                    <a:pt x="934" y="84"/>
                  </a:cubicBezTo>
                  <a:cubicBezTo>
                    <a:pt x="930" y="83"/>
                    <a:pt x="927" y="80"/>
                    <a:pt x="923" y="80"/>
                  </a:cubicBezTo>
                  <a:cubicBezTo>
                    <a:pt x="913" y="75"/>
                    <a:pt x="902" y="71"/>
                    <a:pt x="892" y="65"/>
                  </a:cubicBezTo>
                  <a:cubicBezTo>
                    <a:pt x="878" y="54"/>
                    <a:pt x="862" y="45"/>
                    <a:pt x="849" y="32"/>
                  </a:cubicBezTo>
                  <a:cubicBezTo>
                    <a:pt x="846" y="26"/>
                    <a:pt x="840" y="20"/>
                    <a:pt x="836" y="14"/>
                  </a:cubicBezTo>
                  <a:close/>
                  <a:moveTo>
                    <a:pt x="858" y="10"/>
                  </a:moveTo>
                  <a:cubicBezTo>
                    <a:pt x="844" y="9"/>
                    <a:pt x="844" y="9"/>
                    <a:pt x="844" y="9"/>
                  </a:cubicBezTo>
                  <a:cubicBezTo>
                    <a:pt x="843" y="10"/>
                    <a:pt x="841" y="9"/>
                    <a:pt x="841" y="11"/>
                  </a:cubicBezTo>
                  <a:cubicBezTo>
                    <a:pt x="850" y="28"/>
                    <a:pt x="866" y="41"/>
                    <a:pt x="883" y="52"/>
                  </a:cubicBezTo>
                  <a:cubicBezTo>
                    <a:pt x="897" y="65"/>
                    <a:pt x="915" y="69"/>
                    <a:pt x="931" y="78"/>
                  </a:cubicBezTo>
                  <a:cubicBezTo>
                    <a:pt x="940" y="79"/>
                    <a:pt x="940" y="79"/>
                    <a:pt x="940" y="79"/>
                  </a:cubicBezTo>
                  <a:cubicBezTo>
                    <a:pt x="937" y="73"/>
                    <a:pt x="932" y="67"/>
                    <a:pt x="931" y="60"/>
                  </a:cubicBezTo>
                  <a:cubicBezTo>
                    <a:pt x="918" y="53"/>
                    <a:pt x="903" y="50"/>
                    <a:pt x="891" y="40"/>
                  </a:cubicBezTo>
                  <a:cubicBezTo>
                    <a:pt x="879" y="32"/>
                    <a:pt x="867" y="22"/>
                    <a:pt x="858" y="10"/>
                  </a:cubicBezTo>
                  <a:close/>
                  <a:moveTo>
                    <a:pt x="913" y="9"/>
                  </a:moveTo>
                  <a:cubicBezTo>
                    <a:pt x="903" y="9"/>
                    <a:pt x="903" y="9"/>
                    <a:pt x="903" y="9"/>
                  </a:cubicBezTo>
                  <a:cubicBezTo>
                    <a:pt x="899" y="10"/>
                    <a:pt x="896" y="8"/>
                    <a:pt x="892" y="10"/>
                  </a:cubicBezTo>
                  <a:cubicBezTo>
                    <a:pt x="897" y="21"/>
                    <a:pt x="910" y="23"/>
                    <a:pt x="918" y="32"/>
                  </a:cubicBezTo>
                  <a:cubicBezTo>
                    <a:pt x="926" y="33"/>
                    <a:pt x="937" y="44"/>
                    <a:pt x="943" y="34"/>
                  </a:cubicBezTo>
                  <a:cubicBezTo>
                    <a:pt x="944" y="33"/>
                    <a:pt x="945" y="31"/>
                    <a:pt x="944" y="30"/>
                  </a:cubicBezTo>
                  <a:cubicBezTo>
                    <a:pt x="933" y="25"/>
                    <a:pt x="922" y="20"/>
                    <a:pt x="913" y="9"/>
                  </a:cubicBezTo>
                  <a:close/>
                  <a:moveTo>
                    <a:pt x="881" y="10"/>
                  </a:moveTo>
                  <a:cubicBezTo>
                    <a:pt x="877" y="11"/>
                    <a:pt x="863" y="6"/>
                    <a:pt x="869" y="15"/>
                  </a:cubicBezTo>
                  <a:cubicBezTo>
                    <a:pt x="885" y="29"/>
                    <a:pt x="900" y="42"/>
                    <a:pt x="918" y="50"/>
                  </a:cubicBezTo>
                  <a:cubicBezTo>
                    <a:pt x="923" y="51"/>
                    <a:pt x="927" y="55"/>
                    <a:pt x="932" y="53"/>
                  </a:cubicBezTo>
                  <a:cubicBezTo>
                    <a:pt x="933" y="50"/>
                    <a:pt x="937" y="45"/>
                    <a:pt x="933" y="43"/>
                  </a:cubicBezTo>
                  <a:cubicBezTo>
                    <a:pt x="912" y="38"/>
                    <a:pt x="897" y="23"/>
                    <a:pt x="881" y="10"/>
                  </a:cubicBezTo>
                  <a:close/>
                  <a:moveTo>
                    <a:pt x="1011" y="9"/>
                  </a:moveTo>
                  <a:cubicBezTo>
                    <a:pt x="1000" y="10"/>
                    <a:pt x="988" y="10"/>
                    <a:pt x="977" y="9"/>
                  </a:cubicBezTo>
                  <a:cubicBezTo>
                    <a:pt x="960" y="10"/>
                    <a:pt x="941" y="9"/>
                    <a:pt x="925" y="10"/>
                  </a:cubicBezTo>
                  <a:cubicBezTo>
                    <a:pt x="925" y="11"/>
                    <a:pt x="925" y="11"/>
                    <a:pt x="925" y="11"/>
                  </a:cubicBezTo>
                  <a:cubicBezTo>
                    <a:pt x="931" y="19"/>
                    <a:pt x="941" y="23"/>
                    <a:pt x="951" y="26"/>
                  </a:cubicBezTo>
                  <a:cubicBezTo>
                    <a:pt x="959" y="29"/>
                    <a:pt x="964" y="19"/>
                    <a:pt x="973" y="22"/>
                  </a:cubicBezTo>
                  <a:cubicBezTo>
                    <a:pt x="978" y="21"/>
                    <a:pt x="982" y="22"/>
                    <a:pt x="987" y="23"/>
                  </a:cubicBezTo>
                  <a:cubicBezTo>
                    <a:pt x="994" y="20"/>
                    <a:pt x="1002" y="18"/>
                    <a:pt x="1009" y="15"/>
                  </a:cubicBezTo>
                  <a:cubicBezTo>
                    <a:pt x="1010" y="13"/>
                    <a:pt x="1013" y="12"/>
                    <a:pt x="1011" y="9"/>
                  </a:cubicBezTo>
                  <a:close/>
                  <a:moveTo>
                    <a:pt x="1044" y="12"/>
                  </a:moveTo>
                  <a:cubicBezTo>
                    <a:pt x="1044" y="10"/>
                    <a:pt x="1044" y="10"/>
                    <a:pt x="1044" y="10"/>
                  </a:cubicBezTo>
                  <a:cubicBezTo>
                    <a:pt x="1037" y="10"/>
                    <a:pt x="1030" y="9"/>
                    <a:pt x="1023" y="10"/>
                  </a:cubicBezTo>
                  <a:cubicBezTo>
                    <a:pt x="1016" y="16"/>
                    <a:pt x="1009" y="21"/>
                    <a:pt x="1002" y="25"/>
                  </a:cubicBezTo>
                  <a:cubicBezTo>
                    <a:pt x="1002" y="29"/>
                    <a:pt x="1006" y="33"/>
                    <a:pt x="1010" y="34"/>
                  </a:cubicBezTo>
                  <a:cubicBezTo>
                    <a:pt x="1023" y="30"/>
                    <a:pt x="1032" y="20"/>
                    <a:pt x="1044" y="12"/>
                  </a:cubicBezTo>
                  <a:close/>
                  <a:moveTo>
                    <a:pt x="1118" y="9"/>
                  </a:moveTo>
                  <a:cubicBezTo>
                    <a:pt x="1112" y="10"/>
                    <a:pt x="1112" y="10"/>
                    <a:pt x="1112" y="10"/>
                  </a:cubicBezTo>
                  <a:cubicBezTo>
                    <a:pt x="1105" y="10"/>
                    <a:pt x="1098" y="10"/>
                    <a:pt x="1092" y="10"/>
                  </a:cubicBezTo>
                  <a:cubicBezTo>
                    <a:pt x="1087" y="10"/>
                    <a:pt x="1091" y="16"/>
                    <a:pt x="1088" y="18"/>
                  </a:cubicBezTo>
                  <a:cubicBezTo>
                    <a:pt x="1076" y="34"/>
                    <a:pt x="1063" y="52"/>
                    <a:pt x="1046" y="64"/>
                  </a:cubicBezTo>
                  <a:cubicBezTo>
                    <a:pt x="1036" y="72"/>
                    <a:pt x="1025" y="74"/>
                    <a:pt x="1014" y="80"/>
                  </a:cubicBezTo>
                  <a:cubicBezTo>
                    <a:pt x="1013" y="88"/>
                    <a:pt x="1005" y="95"/>
                    <a:pt x="1007" y="103"/>
                  </a:cubicBezTo>
                  <a:cubicBezTo>
                    <a:pt x="1011" y="104"/>
                    <a:pt x="1013" y="101"/>
                    <a:pt x="1017" y="100"/>
                  </a:cubicBezTo>
                  <a:cubicBezTo>
                    <a:pt x="1021" y="100"/>
                    <a:pt x="1024" y="99"/>
                    <a:pt x="1026" y="95"/>
                  </a:cubicBezTo>
                  <a:cubicBezTo>
                    <a:pt x="1025" y="86"/>
                    <a:pt x="1032" y="80"/>
                    <a:pt x="1038" y="75"/>
                  </a:cubicBezTo>
                  <a:cubicBezTo>
                    <a:pt x="1048" y="67"/>
                    <a:pt x="1063" y="70"/>
                    <a:pt x="1074" y="74"/>
                  </a:cubicBezTo>
                  <a:cubicBezTo>
                    <a:pt x="1078" y="70"/>
                    <a:pt x="1085" y="68"/>
                    <a:pt x="1089" y="61"/>
                  </a:cubicBezTo>
                  <a:cubicBezTo>
                    <a:pt x="1100" y="47"/>
                    <a:pt x="1111" y="31"/>
                    <a:pt x="1119" y="15"/>
                  </a:cubicBezTo>
                  <a:cubicBezTo>
                    <a:pt x="1119" y="14"/>
                    <a:pt x="1121" y="10"/>
                    <a:pt x="1118" y="9"/>
                  </a:cubicBezTo>
                  <a:close/>
                  <a:moveTo>
                    <a:pt x="687" y="15"/>
                  </a:moveTo>
                  <a:cubicBezTo>
                    <a:pt x="685" y="13"/>
                    <a:pt x="684" y="9"/>
                    <a:pt x="681" y="9"/>
                  </a:cubicBezTo>
                  <a:cubicBezTo>
                    <a:pt x="678" y="10"/>
                    <a:pt x="677" y="12"/>
                    <a:pt x="677" y="14"/>
                  </a:cubicBezTo>
                  <a:cubicBezTo>
                    <a:pt x="678" y="17"/>
                    <a:pt x="681" y="18"/>
                    <a:pt x="684" y="18"/>
                  </a:cubicBezTo>
                  <a:cubicBezTo>
                    <a:pt x="686" y="19"/>
                    <a:pt x="688" y="17"/>
                    <a:pt x="687" y="15"/>
                  </a:cubicBezTo>
                  <a:close/>
                  <a:moveTo>
                    <a:pt x="1269" y="11"/>
                  </a:moveTo>
                  <a:cubicBezTo>
                    <a:pt x="1246" y="10"/>
                    <a:pt x="1219" y="10"/>
                    <a:pt x="1197" y="10"/>
                  </a:cubicBezTo>
                  <a:cubicBezTo>
                    <a:pt x="1174" y="10"/>
                    <a:pt x="1174" y="10"/>
                    <a:pt x="1174" y="10"/>
                  </a:cubicBezTo>
                  <a:cubicBezTo>
                    <a:pt x="1171" y="12"/>
                    <a:pt x="1165" y="7"/>
                    <a:pt x="1165" y="12"/>
                  </a:cubicBezTo>
                  <a:cubicBezTo>
                    <a:pt x="1172" y="20"/>
                    <a:pt x="1174" y="30"/>
                    <a:pt x="1174" y="41"/>
                  </a:cubicBezTo>
                  <a:cubicBezTo>
                    <a:pt x="1171" y="49"/>
                    <a:pt x="1166" y="61"/>
                    <a:pt x="1155" y="63"/>
                  </a:cubicBezTo>
                  <a:cubicBezTo>
                    <a:pt x="1151" y="64"/>
                    <a:pt x="1146" y="63"/>
                    <a:pt x="1142" y="60"/>
                  </a:cubicBezTo>
                  <a:cubicBezTo>
                    <a:pt x="1137" y="56"/>
                    <a:pt x="1143" y="51"/>
                    <a:pt x="1143" y="47"/>
                  </a:cubicBezTo>
                  <a:cubicBezTo>
                    <a:pt x="1143" y="42"/>
                    <a:pt x="1140" y="37"/>
                    <a:pt x="1136" y="35"/>
                  </a:cubicBezTo>
                  <a:cubicBezTo>
                    <a:pt x="1130" y="34"/>
                    <a:pt x="1125" y="38"/>
                    <a:pt x="1122" y="43"/>
                  </a:cubicBezTo>
                  <a:cubicBezTo>
                    <a:pt x="1120" y="52"/>
                    <a:pt x="1121" y="62"/>
                    <a:pt x="1128" y="69"/>
                  </a:cubicBezTo>
                  <a:cubicBezTo>
                    <a:pt x="1139" y="82"/>
                    <a:pt x="1157" y="73"/>
                    <a:pt x="1170" y="69"/>
                  </a:cubicBezTo>
                  <a:cubicBezTo>
                    <a:pt x="1174" y="66"/>
                    <a:pt x="1178" y="65"/>
                    <a:pt x="1184" y="65"/>
                  </a:cubicBezTo>
                  <a:cubicBezTo>
                    <a:pt x="1188" y="67"/>
                    <a:pt x="1194" y="69"/>
                    <a:pt x="1196" y="74"/>
                  </a:cubicBezTo>
                  <a:cubicBezTo>
                    <a:pt x="1200" y="88"/>
                    <a:pt x="1201" y="102"/>
                    <a:pt x="1196" y="115"/>
                  </a:cubicBezTo>
                  <a:cubicBezTo>
                    <a:pt x="1192" y="120"/>
                    <a:pt x="1190" y="126"/>
                    <a:pt x="1182" y="125"/>
                  </a:cubicBezTo>
                  <a:cubicBezTo>
                    <a:pt x="1173" y="122"/>
                    <a:pt x="1177" y="113"/>
                    <a:pt x="1178" y="107"/>
                  </a:cubicBezTo>
                  <a:cubicBezTo>
                    <a:pt x="1176" y="103"/>
                    <a:pt x="1176" y="97"/>
                    <a:pt x="1172" y="95"/>
                  </a:cubicBezTo>
                  <a:cubicBezTo>
                    <a:pt x="1168" y="96"/>
                    <a:pt x="1165" y="96"/>
                    <a:pt x="1162" y="98"/>
                  </a:cubicBezTo>
                  <a:cubicBezTo>
                    <a:pt x="1158" y="104"/>
                    <a:pt x="1159" y="111"/>
                    <a:pt x="1158" y="117"/>
                  </a:cubicBezTo>
                  <a:cubicBezTo>
                    <a:pt x="1156" y="130"/>
                    <a:pt x="1170" y="136"/>
                    <a:pt x="1178" y="141"/>
                  </a:cubicBezTo>
                  <a:cubicBezTo>
                    <a:pt x="1193" y="142"/>
                    <a:pt x="1193" y="142"/>
                    <a:pt x="1193" y="142"/>
                  </a:cubicBezTo>
                  <a:cubicBezTo>
                    <a:pt x="1206" y="140"/>
                    <a:pt x="1217" y="130"/>
                    <a:pt x="1223" y="118"/>
                  </a:cubicBezTo>
                  <a:cubicBezTo>
                    <a:pt x="1224" y="111"/>
                    <a:pt x="1225" y="101"/>
                    <a:pt x="1218" y="96"/>
                  </a:cubicBezTo>
                  <a:cubicBezTo>
                    <a:pt x="1216" y="94"/>
                    <a:pt x="1219" y="93"/>
                    <a:pt x="1220" y="91"/>
                  </a:cubicBezTo>
                  <a:cubicBezTo>
                    <a:pt x="1218" y="84"/>
                    <a:pt x="1214" y="78"/>
                    <a:pt x="1212" y="73"/>
                  </a:cubicBezTo>
                  <a:cubicBezTo>
                    <a:pt x="1212" y="69"/>
                    <a:pt x="1206" y="70"/>
                    <a:pt x="1209" y="67"/>
                  </a:cubicBezTo>
                  <a:cubicBezTo>
                    <a:pt x="1207" y="58"/>
                    <a:pt x="1208" y="47"/>
                    <a:pt x="1213" y="39"/>
                  </a:cubicBezTo>
                  <a:cubicBezTo>
                    <a:pt x="1220" y="26"/>
                    <a:pt x="1234" y="26"/>
                    <a:pt x="1247" y="25"/>
                  </a:cubicBezTo>
                  <a:cubicBezTo>
                    <a:pt x="1259" y="23"/>
                    <a:pt x="1269" y="32"/>
                    <a:pt x="1275" y="41"/>
                  </a:cubicBezTo>
                  <a:cubicBezTo>
                    <a:pt x="1275" y="47"/>
                    <a:pt x="1280" y="55"/>
                    <a:pt x="1272" y="60"/>
                  </a:cubicBezTo>
                  <a:cubicBezTo>
                    <a:pt x="1268" y="65"/>
                    <a:pt x="1265" y="58"/>
                    <a:pt x="1261" y="61"/>
                  </a:cubicBezTo>
                  <a:cubicBezTo>
                    <a:pt x="1256" y="63"/>
                    <a:pt x="1255" y="68"/>
                    <a:pt x="1255" y="72"/>
                  </a:cubicBezTo>
                  <a:cubicBezTo>
                    <a:pt x="1257" y="77"/>
                    <a:pt x="1260" y="80"/>
                    <a:pt x="1264" y="84"/>
                  </a:cubicBezTo>
                  <a:cubicBezTo>
                    <a:pt x="1268" y="88"/>
                    <a:pt x="1276" y="87"/>
                    <a:pt x="1281" y="86"/>
                  </a:cubicBezTo>
                  <a:cubicBezTo>
                    <a:pt x="1294" y="75"/>
                    <a:pt x="1294" y="75"/>
                    <a:pt x="1294" y="75"/>
                  </a:cubicBezTo>
                  <a:cubicBezTo>
                    <a:pt x="1300" y="64"/>
                    <a:pt x="1307" y="47"/>
                    <a:pt x="1297" y="35"/>
                  </a:cubicBezTo>
                  <a:cubicBezTo>
                    <a:pt x="1287" y="27"/>
                    <a:pt x="1277" y="21"/>
                    <a:pt x="1269" y="11"/>
                  </a:cubicBezTo>
                  <a:close/>
                  <a:moveTo>
                    <a:pt x="1066" y="12"/>
                  </a:moveTo>
                  <a:cubicBezTo>
                    <a:pt x="1066" y="10"/>
                    <a:pt x="1066" y="10"/>
                    <a:pt x="1066" y="10"/>
                  </a:cubicBezTo>
                  <a:cubicBezTo>
                    <a:pt x="1062" y="9"/>
                    <a:pt x="1058" y="10"/>
                    <a:pt x="1054" y="10"/>
                  </a:cubicBezTo>
                  <a:cubicBezTo>
                    <a:pt x="1050" y="9"/>
                    <a:pt x="1050" y="13"/>
                    <a:pt x="1049" y="15"/>
                  </a:cubicBezTo>
                  <a:cubicBezTo>
                    <a:pt x="1025" y="33"/>
                    <a:pt x="1025" y="33"/>
                    <a:pt x="1025" y="33"/>
                  </a:cubicBezTo>
                  <a:cubicBezTo>
                    <a:pt x="1022" y="37"/>
                    <a:pt x="1015" y="36"/>
                    <a:pt x="1014" y="42"/>
                  </a:cubicBezTo>
                  <a:cubicBezTo>
                    <a:pt x="1015" y="44"/>
                    <a:pt x="1015" y="47"/>
                    <a:pt x="1017" y="47"/>
                  </a:cubicBezTo>
                  <a:cubicBezTo>
                    <a:pt x="1019" y="47"/>
                    <a:pt x="1022" y="45"/>
                    <a:pt x="1020" y="42"/>
                  </a:cubicBezTo>
                  <a:cubicBezTo>
                    <a:pt x="1028" y="41"/>
                    <a:pt x="1035" y="37"/>
                    <a:pt x="1041" y="32"/>
                  </a:cubicBezTo>
                  <a:cubicBezTo>
                    <a:pt x="1050" y="27"/>
                    <a:pt x="1058" y="21"/>
                    <a:pt x="1066" y="12"/>
                  </a:cubicBezTo>
                  <a:close/>
                  <a:moveTo>
                    <a:pt x="1084" y="11"/>
                  </a:moveTo>
                  <a:cubicBezTo>
                    <a:pt x="1080" y="10"/>
                    <a:pt x="1072" y="8"/>
                    <a:pt x="1072" y="14"/>
                  </a:cubicBezTo>
                  <a:cubicBezTo>
                    <a:pt x="1063" y="20"/>
                    <a:pt x="1059" y="31"/>
                    <a:pt x="1048" y="34"/>
                  </a:cubicBezTo>
                  <a:cubicBezTo>
                    <a:pt x="1040" y="43"/>
                    <a:pt x="1027" y="47"/>
                    <a:pt x="1017" y="54"/>
                  </a:cubicBezTo>
                  <a:cubicBezTo>
                    <a:pt x="1017" y="59"/>
                    <a:pt x="1015" y="65"/>
                    <a:pt x="1017" y="71"/>
                  </a:cubicBezTo>
                  <a:cubicBezTo>
                    <a:pt x="1043" y="66"/>
                    <a:pt x="1061" y="43"/>
                    <a:pt x="1076" y="23"/>
                  </a:cubicBezTo>
                  <a:cubicBezTo>
                    <a:pt x="1080" y="20"/>
                    <a:pt x="1084" y="16"/>
                    <a:pt x="1084" y="11"/>
                  </a:cubicBezTo>
                  <a:close/>
                  <a:moveTo>
                    <a:pt x="1151" y="10"/>
                  </a:moveTo>
                  <a:cubicBezTo>
                    <a:pt x="1147" y="10"/>
                    <a:pt x="1140" y="9"/>
                    <a:pt x="1137" y="11"/>
                  </a:cubicBezTo>
                  <a:cubicBezTo>
                    <a:pt x="1140" y="15"/>
                    <a:pt x="1144" y="15"/>
                    <a:pt x="1147" y="17"/>
                  </a:cubicBezTo>
                  <a:cubicBezTo>
                    <a:pt x="1151" y="17"/>
                    <a:pt x="1155" y="23"/>
                    <a:pt x="1160" y="19"/>
                  </a:cubicBezTo>
                  <a:cubicBezTo>
                    <a:pt x="1158" y="15"/>
                    <a:pt x="1154" y="12"/>
                    <a:pt x="1151" y="10"/>
                  </a:cubicBezTo>
                  <a:close/>
                  <a:moveTo>
                    <a:pt x="1314" y="11"/>
                  </a:moveTo>
                  <a:cubicBezTo>
                    <a:pt x="1283" y="10"/>
                    <a:pt x="1283" y="10"/>
                    <a:pt x="1283" y="10"/>
                  </a:cubicBezTo>
                  <a:cubicBezTo>
                    <a:pt x="1281" y="12"/>
                    <a:pt x="1281" y="12"/>
                    <a:pt x="1281" y="12"/>
                  </a:cubicBezTo>
                  <a:cubicBezTo>
                    <a:pt x="1285" y="20"/>
                    <a:pt x="1294" y="23"/>
                    <a:pt x="1300" y="28"/>
                  </a:cubicBezTo>
                  <a:cubicBezTo>
                    <a:pt x="1308" y="36"/>
                    <a:pt x="1312" y="47"/>
                    <a:pt x="1309" y="57"/>
                  </a:cubicBezTo>
                  <a:cubicBezTo>
                    <a:pt x="1311" y="59"/>
                    <a:pt x="1311" y="59"/>
                    <a:pt x="1311" y="59"/>
                  </a:cubicBezTo>
                  <a:cubicBezTo>
                    <a:pt x="1315" y="71"/>
                    <a:pt x="1328" y="79"/>
                    <a:pt x="1336" y="88"/>
                  </a:cubicBezTo>
                  <a:cubicBezTo>
                    <a:pt x="1348" y="95"/>
                    <a:pt x="1359" y="103"/>
                    <a:pt x="1373" y="106"/>
                  </a:cubicBezTo>
                  <a:cubicBezTo>
                    <a:pt x="1383" y="99"/>
                    <a:pt x="1383" y="99"/>
                    <a:pt x="1383" y="99"/>
                  </a:cubicBezTo>
                  <a:cubicBezTo>
                    <a:pt x="1401" y="91"/>
                    <a:pt x="1420" y="103"/>
                    <a:pt x="1438" y="96"/>
                  </a:cubicBezTo>
                  <a:cubicBezTo>
                    <a:pt x="1442" y="94"/>
                    <a:pt x="1448" y="91"/>
                    <a:pt x="1449" y="87"/>
                  </a:cubicBezTo>
                  <a:cubicBezTo>
                    <a:pt x="1440" y="88"/>
                    <a:pt x="1431" y="87"/>
                    <a:pt x="1423" y="90"/>
                  </a:cubicBezTo>
                  <a:cubicBezTo>
                    <a:pt x="1417" y="88"/>
                    <a:pt x="1411" y="87"/>
                    <a:pt x="1407" y="82"/>
                  </a:cubicBezTo>
                  <a:cubicBezTo>
                    <a:pt x="1390" y="78"/>
                    <a:pt x="1377" y="69"/>
                    <a:pt x="1363" y="59"/>
                  </a:cubicBezTo>
                  <a:cubicBezTo>
                    <a:pt x="1345" y="45"/>
                    <a:pt x="1324" y="32"/>
                    <a:pt x="1314" y="11"/>
                  </a:cubicBezTo>
                  <a:close/>
                  <a:moveTo>
                    <a:pt x="1342" y="11"/>
                  </a:moveTo>
                  <a:cubicBezTo>
                    <a:pt x="1336" y="10"/>
                    <a:pt x="1328" y="11"/>
                    <a:pt x="1321" y="12"/>
                  </a:cubicBezTo>
                  <a:cubicBezTo>
                    <a:pt x="1321" y="13"/>
                    <a:pt x="1322" y="14"/>
                    <a:pt x="1322" y="15"/>
                  </a:cubicBezTo>
                  <a:cubicBezTo>
                    <a:pt x="1333" y="29"/>
                    <a:pt x="1347" y="41"/>
                    <a:pt x="1362" y="52"/>
                  </a:cubicBezTo>
                  <a:cubicBezTo>
                    <a:pt x="1375" y="61"/>
                    <a:pt x="1387" y="71"/>
                    <a:pt x="1402" y="74"/>
                  </a:cubicBezTo>
                  <a:cubicBezTo>
                    <a:pt x="1402" y="60"/>
                    <a:pt x="1402" y="60"/>
                    <a:pt x="1402" y="60"/>
                  </a:cubicBezTo>
                  <a:cubicBezTo>
                    <a:pt x="1377" y="52"/>
                    <a:pt x="1358" y="32"/>
                    <a:pt x="1342" y="11"/>
                  </a:cubicBezTo>
                  <a:close/>
                  <a:moveTo>
                    <a:pt x="1460" y="12"/>
                  </a:moveTo>
                  <a:cubicBezTo>
                    <a:pt x="1457" y="11"/>
                    <a:pt x="1453" y="11"/>
                    <a:pt x="1450" y="10"/>
                  </a:cubicBezTo>
                  <a:cubicBezTo>
                    <a:pt x="1436" y="12"/>
                    <a:pt x="1422" y="10"/>
                    <a:pt x="1408" y="12"/>
                  </a:cubicBezTo>
                  <a:cubicBezTo>
                    <a:pt x="1408" y="13"/>
                    <a:pt x="1408" y="13"/>
                    <a:pt x="1408" y="13"/>
                  </a:cubicBezTo>
                  <a:cubicBezTo>
                    <a:pt x="1413" y="17"/>
                    <a:pt x="1418" y="20"/>
                    <a:pt x="1424" y="21"/>
                  </a:cubicBezTo>
                  <a:cubicBezTo>
                    <a:pt x="1437" y="22"/>
                    <a:pt x="1452" y="22"/>
                    <a:pt x="1460" y="12"/>
                  </a:cubicBezTo>
                  <a:close/>
                  <a:moveTo>
                    <a:pt x="1739" y="12"/>
                  </a:moveTo>
                  <a:cubicBezTo>
                    <a:pt x="1717" y="12"/>
                    <a:pt x="1717" y="12"/>
                    <a:pt x="1717" y="12"/>
                  </a:cubicBezTo>
                  <a:cubicBezTo>
                    <a:pt x="1680" y="12"/>
                    <a:pt x="1642" y="10"/>
                    <a:pt x="1606" y="12"/>
                  </a:cubicBezTo>
                  <a:cubicBezTo>
                    <a:pt x="1604" y="13"/>
                    <a:pt x="1606" y="15"/>
                    <a:pt x="1606" y="17"/>
                  </a:cubicBezTo>
                  <a:cubicBezTo>
                    <a:pt x="1609" y="26"/>
                    <a:pt x="1619" y="30"/>
                    <a:pt x="1626" y="36"/>
                  </a:cubicBezTo>
                  <a:cubicBezTo>
                    <a:pt x="1629" y="44"/>
                    <a:pt x="1624" y="50"/>
                    <a:pt x="1619" y="56"/>
                  </a:cubicBezTo>
                  <a:cubicBezTo>
                    <a:pt x="1612" y="62"/>
                    <a:pt x="1600" y="64"/>
                    <a:pt x="1591" y="60"/>
                  </a:cubicBezTo>
                  <a:cubicBezTo>
                    <a:pt x="1584" y="55"/>
                    <a:pt x="1593" y="47"/>
                    <a:pt x="1587" y="42"/>
                  </a:cubicBezTo>
                  <a:cubicBezTo>
                    <a:pt x="1585" y="41"/>
                    <a:pt x="1582" y="41"/>
                    <a:pt x="1580" y="43"/>
                  </a:cubicBezTo>
                  <a:cubicBezTo>
                    <a:pt x="1574" y="47"/>
                    <a:pt x="1571" y="53"/>
                    <a:pt x="1571" y="61"/>
                  </a:cubicBezTo>
                  <a:cubicBezTo>
                    <a:pt x="1574" y="66"/>
                    <a:pt x="1575" y="73"/>
                    <a:pt x="1581" y="75"/>
                  </a:cubicBezTo>
                  <a:cubicBezTo>
                    <a:pt x="1603" y="88"/>
                    <a:pt x="1621" y="65"/>
                    <a:pt x="1642" y="66"/>
                  </a:cubicBezTo>
                  <a:cubicBezTo>
                    <a:pt x="1651" y="66"/>
                    <a:pt x="1660" y="71"/>
                    <a:pt x="1662" y="80"/>
                  </a:cubicBezTo>
                  <a:cubicBezTo>
                    <a:pt x="1668" y="92"/>
                    <a:pt x="1665" y="108"/>
                    <a:pt x="1659" y="118"/>
                  </a:cubicBezTo>
                  <a:cubicBezTo>
                    <a:pt x="1655" y="123"/>
                    <a:pt x="1650" y="126"/>
                    <a:pt x="1644" y="125"/>
                  </a:cubicBezTo>
                  <a:cubicBezTo>
                    <a:pt x="1634" y="120"/>
                    <a:pt x="1650" y="113"/>
                    <a:pt x="1642" y="106"/>
                  </a:cubicBezTo>
                  <a:cubicBezTo>
                    <a:pt x="1640" y="104"/>
                    <a:pt x="1638" y="102"/>
                    <a:pt x="1635" y="103"/>
                  </a:cubicBezTo>
                  <a:cubicBezTo>
                    <a:pt x="1630" y="102"/>
                    <a:pt x="1626" y="106"/>
                    <a:pt x="1623" y="110"/>
                  </a:cubicBezTo>
                  <a:cubicBezTo>
                    <a:pt x="1621" y="118"/>
                    <a:pt x="1623" y="126"/>
                    <a:pt x="1626" y="134"/>
                  </a:cubicBezTo>
                  <a:cubicBezTo>
                    <a:pt x="1633" y="143"/>
                    <a:pt x="1644" y="148"/>
                    <a:pt x="1656" y="148"/>
                  </a:cubicBezTo>
                  <a:cubicBezTo>
                    <a:pt x="1671" y="147"/>
                    <a:pt x="1683" y="136"/>
                    <a:pt x="1690" y="123"/>
                  </a:cubicBezTo>
                  <a:cubicBezTo>
                    <a:pt x="1695" y="112"/>
                    <a:pt x="1691" y="97"/>
                    <a:pt x="1686" y="87"/>
                  </a:cubicBezTo>
                  <a:cubicBezTo>
                    <a:pt x="1682" y="78"/>
                    <a:pt x="1669" y="72"/>
                    <a:pt x="1671" y="60"/>
                  </a:cubicBezTo>
                  <a:cubicBezTo>
                    <a:pt x="1674" y="45"/>
                    <a:pt x="1688" y="39"/>
                    <a:pt x="1701" y="35"/>
                  </a:cubicBezTo>
                  <a:cubicBezTo>
                    <a:pt x="1710" y="34"/>
                    <a:pt x="1724" y="31"/>
                    <a:pt x="1731" y="38"/>
                  </a:cubicBezTo>
                  <a:cubicBezTo>
                    <a:pt x="1736" y="42"/>
                    <a:pt x="1738" y="48"/>
                    <a:pt x="1738" y="54"/>
                  </a:cubicBezTo>
                  <a:cubicBezTo>
                    <a:pt x="1735" y="61"/>
                    <a:pt x="1727" y="58"/>
                    <a:pt x="1723" y="63"/>
                  </a:cubicBezTo>
                  <a:cubicBezTo>
                    <a:pt x="1721" y="69"/>
                    <a:pt x="1717" y="74"/>
                    <a:pt x="1720" y="81"/>
                  </a:cubicBezTo>
                  <a:cubicBezTo>
                    <a:pt x="1723" y="85"/>
                    <a:pt x="1726" y="89"/>
                    <a:pt x="1731" y="89"/>
                  </a:cubicBezTo>
                  <a:cubicBezTo>
                    <a:pt x="1740" y="92"/>
                    <a:pt x="1748" y="86"/>
                    <a:pt x="1754" y="79"/>
                  </a:cubicBezTo>
                  <a:cubicBezTo>
                    <a:pt x="1756" y="73"/>
                    <a:pt x="1761" y="67"/>
                    <a:pt x="1758" y="60"/>
                  </a:cubicBezTo>
                  <a:cubicBezTo>
                    <a:pt x="1761" y="45"/>
                    <a:pt x="1745" y="36"/>
                    <a:pt x="1740" y="23"/>
                  </a:cubicBezTo>
                  <a:cubicBezTo>
                    <a:pt x="1739" y="20"/>
                    <a:pt x="1741" y="15"/>
                    <a:pt x="1739" y="12"/>
                  </a:cubicBezTo>
                  <a:close/>
                  <a:moveTo>
                    <a:pt x="1373" y="11"/>
                  </a:moveTo>
                  <a:cubicBezTo>
                    <a:pt x="1352" y="11"/>
                    <a:pt x="1352" y="11"/>
                    <a:pt x="1352" y="11"/>
                  </a:cubicBezTo>
                  <a:cubicBezTo>
                    <a:pt x="1351" y="12"/>
                    <a:pt x="1351" y="12"/>
                    <a:pt x="1351" y="12"/>
                  </a:cubicBezTo>
                  <a:cubicBezTo>
                    <a:pt x="1363" y="31"/>
                    <a:pt x="1380" y="46"/>
                    <a:pt x="1401" y="54"/>
                  </a:cubicBezTo>
                  <a:cubicBezTo>
                    <a:pt x="1407" y="56"/>
                    <a:pt x="1408" y="47"/>
                    <a:pt x="1411" y="44"/>
                  </a:cubicBezTo>
                  <a:cubicBezTo>
                    <a:pt x="1396" y="38"/>
                    <a:pt x="1382" y="26"/>
                    <a:pt x="1373" y="11"/>
                  </a:cubicBezTo>
                  <a:close/>
                  <a:moveTo>
                    <a:pt x="1545" y="14"/>
                  </a:moveTo>
                  <a:cubicBezTo>
                    <a:pt x="1544" y="11"/>
                    <a:pt x="1544" y="11"/>
                    <a:pt x="1544" y="11"/>
                  </a:cubicBezTo>
                  <a:cubicBezTo>
                    <a:pt x="1539" y="11"/>
                    <a:pt x="1532" y="11"/>
                    <a:pt x="1526" y="12"/>
                  </a:cubicBezTo>
                  <a:cubicBezTo>
                    <a:pt x="1519" y="21"/>
                    <a:pt x="1519" y="21"/>
                    <a:pt x="1519" y="21"/>
                  </a:cubicBezTo>
                  <a:cubicBezTo>
                    <a:pt x="1509" y="34"/>
                    <a:pt x="1493" y="40"/>
                    <a:pt x="1482" y="51"/>
                  </a:cubicBezTo>
                  <a:cubicBezTo>
                    <a:pt x="1489" y="62"/>
                    <a:pt x="1489" y="62"/>
                    <a:pt x="1489" y="62"/>
                  </a:cubicBezTo>
                  <a:cubicBezTo>
                    <a:pt x="1490" y="62"/>
                    <a:pt x="1490" y="62"/>
                    <a:pt x="1490" y="62"/>
                  </a:cubicBezTo>
                  <a:cubicBezTo>
                    <a:pt x="1506" y="55"/>
                    <a:pt x="1520" y="42"/>
                    <a:pt x="1532" y="28"/>
                  </a:cubicBezTo>
                  <a:cubicBezTo>
                    <a:pt x="1535" y="23"/>
                    <a:pt x="1542" y="21"/>
                    <a:pt x="1545" y="14"/>
                  </a:cubicBezTo>
                  <a:close/>
                  <a:moveTo>
                    <a:pt x="1598" y="19"/>
                  </a:moveTo>
                  <a:cubicBezTo>
                    <a:pt x="1595" y="12"/>
                    <a:pt x="1595" y="12"/>
                    <a:pt x="1595" y="12"/>
                  </a:cubicBezTo>
                  <a:cubicBezTo>
                    <a:pt x="1581" y="12"/>
                    <a:pt x="1568" y="10"/>
                    <a:pt x="1554" y="12"/>
                  </a:cubicBezTo>
                  <a:cubicBezTo>
                    <a:pt x="1549" y="17"/>
                    <a:pt x="1545" y="25"/>
                    <a:pt x="1538" y="28"/>
                  </a:cubicBezTo>
                  <a:cubicBezTo>
                    <a:pt x="1525" y="46"/>
                    <a:pt x="1509" y="59"/>
                    <a:pt x="1490" y="69"/>
                  </a:cubicBezTo>
                  <a:cubicBezTo>
                    <a:pt x="1491" y="82"/>
                    <a:pt x="1491" y="82"/>
                    <a:pt x="1491" y="82"/>
                  </a:cubicBezTo>
                  <a:cubicBezTo>
                    <a:pt x="1491" y="93"/>
                    <a:pt x="1481" y="101"/>
                    <a:pt x="1483" y="113"/>
                  </a:cubicBezTo>
                  <a:cubicBezTo>
                    <a:pt x="1484" y="117"/>
                    <a:pt x="1486" y="122"/>
                    <a:pt x="1490" y="123"/>
                  </a:cubicBezTo>
                  <a:cubicBezTo>
                    <a:pt x="1497" y="125"/>
                    <a:pt x="1502" y="123"/>
                    <a:pt x="1508" y="122"/>
                  </a:cubicBezTo>
                  <a:cubicBezTo>
                    <a:pt x="1511" y="119"/>
                    <a:pt x="1519" y="118"/>
                    <a:pt x="1517" y="112"/>
                  </a:cubicBezTo>
                  <a:cubicBezTo>
                    <a:pt x="1511" y="110"/>
                    <a:pt x="1507" y="103"/>
                    <a:pt x="1505" y="98"/>
                  </a:cubicBezTo>
                  <a:cubicBezTo>
                    <a:pt x="1506" y="90"/>
                    <a:pt x="1508" y="82"/>
                    <a:pt x="1515" y="77"/>
                  </a:cubicBezTo>
                  <a:cubicBezTo>
                    <a:pt x="1526" y="69"/>
                    <a:pt x="1541" y="74"/>
                    <a:pt x="1551" y="80"/>
                  </a:cubicBezTo>
                  <a:cubicBezTo>
                    <a:pt x="1555" y="75"/>
                    <a:pt x="1559" y="70"/>
                    <a:pt x="1564" y="64"/>
                  </a:cubicBezTo>
                  <a:cubicBezTo>
                    <a:pt x="1565" y="50"/>
                    <a:pt x="1565" y="50"/>
                    <a:pt x="1565" y="50"/>
                  </a:cubicBezTo>
                  <a:cubicBezTo>
                    <a:pt x="1568" y="45"/>
                    <a:pt x="1572" y="38"/>
                    <a:pt x="1579" y="35"/>
                  </a:cubicBezTo>
                  <a:cubicBezTo>
                    <a:pt x="1584" y="33"/>
                    <a:pt x="1589" y="36"/>
                    <a:pt x="1594" y="39"/>
                  </a:cubicBezTo>
                  <a:cubicBezTo>
                    <a:pt x="1597" y="43"/>
                    <a:pt x="1595" y="49"/>
                    <a:pt x="1596" y="54"/>
                  </a:cubicBezTo>
                  <a:cubicBezTo>
                    <a:pt x="1602" y="55"/>
                    <a:pt x="1610" y="55"/>
                    <a:pt x="1615" y="50"/>
                  </a:cubicBezTo>
                  <a:cubicBezTo>
                    <a:pt x="1618" y="47"/>
                    <a:pt x="1620" y="44"/>
                    <a:pt x="1619" y="39"/>
                  </a:cubicBezTo>
                  <a:cubicBezTo>
                    <a:pt x="1610" y="35"/>
                    <a:pt x="1603" y="28"/>
                    <a:pt x="1598" y="19"/>
                  </a:cubicBezTo>
                  <a:close/>
                  <a:moveTo>
                    <a:pt x="1399" y="11"/>
                  </a:moveTo>
                  <a:cubicBezTo>
                    <a:pt x="1385" y="11"/>
                    <a:pt x="1385" y="11"/>
                    <a:pt x="1385" y="11"/>
                  </a:cubicBezTo>
                  <a:cubicBezTo>
                    <a:pt x="1383" y="11"/>
                    <a:pt x="1382" y="13"/>
                    <a:pt x="1382" y="15"/>
                  </a:cubicBezTo>
                  <a:cubicBezTo>
                    <a:pt x="1391" y="25"/>
                    <a:pt x="1402" y="39"/>
                    <a:pt x="1417" y="40"/>
                  </a:cubicBezTo>
                  <a:cubicBezTo>
                    <a:pt x="1427" y="37"/>
                    <a:pt x="1437" y="32"/>
                    <a:pt x="1448" y="34"/>
                  </a:cubicBezTo>
                  <a:cubicBezTo>
                    <a:pt x="1464" y="40"/>
                    <a:pt x="1476" y="25"/>
                    <a:pt x="1488" y="17"/>
                  </a:cubicBezTo>
                  <a:cubicBezTo>
                    <a:pt x="1488" y="15"/>
                    <a:pt x="1491" y="12"/>
                    <a:pt x="1488" y="11"/>
                  </a:cubicBezTo>
                  <a:cubicBezTo>
                    <a:pt x="1471" y="11"/>
                    <a:pt x="1471" y="11"/>
                    <a:pt x="1471" y="11"/>
                  </a:cubicBezTo>
                  <a:cubicBezTo>
                    <a:pt x="1461" y="21"/>
                    <a:pt x="1449" y="26"/>
                    <a:pt x="1435" y="27"/>
                  </a:cubicBezTo>
                  <a:cubicBezTo>
                    <a:pt x="1421" y="27"/>
                    <a:pt x="1408" y="22"/>
                    <a:pt x="1399" y="11"/>
                  </a:cubicBezTo>
                  <a:close/>
                  <a:moveTo>
                    <a:pt x="1517" y="12"/>
                  </a:moveTo>
                  <a:cubicBezTo>
                    <a:pt x="1498" y="11"/>
                    <a:pt x="1498" y="11"/>
                    <a:pt x="1498" y="11"/>
                  </a:cubicBezTo>
                  <a:cubicBezTo>
                    <a:pt x="1496" y="12"/>
                    <a:pt x="1496" y="12"/>
                    <a:pt x="1496" y="12"/>
                  </a:cubicBezTo>
                  <a:cubicBezTo>
                    <a:pt x="1492" y="23"/>
                    <a:pt x="1480" y="30"/>
                    <a:pt x="1470" y="36"/>
                  </a:cubicBezTo>
                  <a:cubicBezTo>
                    <a:pt x="1468" y="41"/>
                    <a:pt x="1475" y="42"/>
                    <a:pt x="1477" y="45"/>
                  </a:cubicBezTo>
                  <a:cubicBezTo>
                    <a:pt x="1489" y="38"/>
                    <a:pt x="1502" y="32"/>
                    <a:pt x="1511" y="21"/>
                  </a:cubicBezTo>
                  <a:cubicBezTo>
                    <a:pt x="1513" y="18"/>
                    <a:pt x="1518" y="16"/>
                    <a:pt x="1517" y="12"/>
                  </a:cubicBezTo>
                  <a:close/>
                  <a:moveTo>
                    <a:pt x="1777" y="12"/>
                  </a:moveTo>
                  <a:cubicBezTo>
                    <a:pt x="1767" y="12"/>
                    <a:pt x="1758" y="12"/>
                    <a:pt x="1749" y="12"/>
                  </a:cubicBezTo>
                  <a:cubicBezTo>
                    <a:pt x="1746" y="14"/>
                    <a:pt x="1747" y="18"/>
                    <a:pt x="1747" y="21"/>
                  </a:cubicBezTo>
                  <a:cubicBezTo>
                    <a:pt x="1753" y="34"/>
                    <a:pt x="1767" y="46"/>
                    <a:pt x="1766" y="62"/>
                  </a:cubicBezTo>
                  <a:cubicBezTo>
                    <a:pt x="1778" y="82"/>
                    <a:pt x="1796" y="96"/>
                    <a:pt x="1814" y="109"/>
                  </a:cubicBezTo>
                  <a:cubicBezTo>
                    <a:pt x="1820" y="110"/>
                    <a:pt x="1824" y="118"/>
                    <a:pt x="1831" y="116"/>
                  </a:cubicBezTo>
                  <a:cubicBezTo>
                    <a:pt x="1832" y="109"/>
                    <a:pt x="1840" y="103"/>
                    <a:pt x="1845" y="99"/>
                  </a:cubicBezTo>
                  <a:cubicBezTo>
                    <a:pt x="1834" y="91"/>
                    <a:pt x="1823" y="81"/>
                    <a:pt x="1814" y="71"/>
                  </a:cubicBezTo>
                  <a:cubicBezTo>
                    <a:pt x="1800" y="59"/>
                    <a:pt x="1791" y="44"/>
                    <a:pt x="1782" y="27"/>
                  </a:cubicBezTo>
                  <a:cubicBezTo>
                    <a:pt x="1780" y="22"/>
                    <a:pt x="1780" y="16"/>
                    <a:pt x="1777" y="12"/>
                  </a:cubicBezTo>
                  <a:close/>
                  <a:moveTo>
                    <a:pt x="1804" y="28"/>
                  </a:moveTo>
                  <a:cubicBezTo>
                    <a:pt x="1800" y="22"/>
                    <a:pt x="1800" y="10"/>
                    <a:pt x="1790" y="12"/>
                  </a:cubicBezTo>
                  <a:cubicBezTo>
                    <a:pt x="1788" y="13"/>
                    <a:pt x="1784" y="11"/>
                    <a:pt x="1784" y="13"/>
                  </a:cubicBezTo>
                  <a:cubicBezTo>
                    <a:pt x="1789" y="29"/>
                    <a:pt x="1797" y="42"/>
                    <a:pt x="1805" y="56"/>
                  </a:cubicBezTo>
                  <a:cubicBezTo>
                    <a:pt x="1818" y="69"/>
                    <a:pt x="1833" y="86"/>
                    <a:pt x="1849" y="94"/>
                  </a:cubicBezTo>
                  <a:cubicBezTo>
                    <a:pt x="1855" y="100"/>
                    <a:pt x="1865" y="96"/>
                    <a:pt x="1873" y="99"/>
                  </a:cubicBezTo>
                  <a:cubicBezTo>
                    <a:pt x="1881" y="99"/>
                    <a:pt x="1887" y="104"/>
                    <a:pt x="1895" y="102"/>
                  </a:cubicBezTo>
                  <a:cubicBezTo>
                    <a:pt x="1901" y="100"/>
                    <a:pt x="1909" y="100"/>
                    <a:pt x="1910" y="94"/>
                  </a:cubicBezTo>
                  <a:cubicBezTo>
                    <a:pt x="1903" y="95"/>
                    <a:pt x="1896" y="91"/>
                    <a:pt x="1890" y="89"/>
                  </a:cubicBezTo>
                  <a:cubicBezTo>
                    <a:pt x="1883" y="94"/>
                    <a:pt x="1874" y="95"/>
                    <a:pt x="1866" y="95"/>
                  </a:cubicBezTo>
                  <a:cubicBezTo>
                    <a:pt x="1857" y="92"/>
                    <a:pt x="1851" y="84"/>
                    <a:pt x="1850" y="76"/>
                  </a:cubicBezTo>
                  <a:cubicBezTo>
                    <a:pt x="1847" y="74"/>
                    <a:pt x="1844" y="71"/>
                    <a:pt x="1841" y="68"/>
                  </a:cubicBezTo>
                  <a:cubicBezTo>
                    <a:pt x="1827" y="56"/>
                    <a:pt x="1815" y="42"/>
                    <a:pt x="1804" y="28"/>
                  </a:cubicBezTo>
                  <a:close/>
                  <a:moveTo>
                    <a:pt x="1813" y="21"/>
                  </a:moveTo>
                  <a:cubicBezTo>
                    <a:pt x="1809" y="19"/>
                    <a:pt x="1812" y="10"/>
                    <a:pt x="1804" y="12"/>
                  </a:cubicBezTo>
                  <a:cubicBezTo>
                    <a:pt x="1803" y="12"/>
                    <a:pt x="1803" y="13"/>
                    <a:pt x="1803" y="14"/>
                  </a:cubicBezTo>
                  <a:cubicBezTo>
                    <a:pt x="1814" y="32"/>
                    <a:pt x="1814" y="32"/>
                    <a:pt x="1814" y="32"/>
                  </a:cubicBezTo>
                  <a:cubicBezTo>
                    <a:pt x="1817" y="40"/>
                    <a:pt x="1826" y="44"/>
                    <a:pt x="1830" y="51"/>
                  </a:cubicBezTo>
                  <a:cubicBezTo>
                    <a:pt x="1836" y="56"/>
                    <a:pt x="1842" y="64"/>
                    <a:pt x="1850" y="67"/>
                  </a:cubicBezTo>
                  <a:cubicBezTo>
                    <a:pt x="1851" y="63"/>
                    <a:pt x="1852" y="60"/>
                    <a:pt x="1853" y="56"/>
                  </a:cubicBezTo>
                  <a:cubicBezTo>
                    <a:pt x="1837" y="47"/>
                    <a:pt x="1827" y="34"/>
                    <a:pt x="1813" y="21"/>
                  </a:cubicBezTo>
                  <a:close/>
                  <a:moveTo>
                    <a:pt x="1829" y="12"/>
                  </a:moveTo>
                  <a:cubicBezTo>
                    <a:pt x="1824" y="13"/>
                    <a:pt x="1819" y="10"/>
                    <a:pt x="1815" y="13"/>
                  </a:cubicBezTo>
                  <a:cubicBezTo>
                    <a:pt x="1818" y="22"/>
                    <a:pt x="1828" y="27"/>
                    <a:pt x="1833" y="34"/>
                  </a:cubicBezTo>
                  <a:cubicBezTo>
                    <a:pt x="1840" y="40"/>
                    <a:pt x="1847" y="47"/>
                    <a:pt x="1856" y="51"/>
                  </a:cubicBezTo>
                  <a:cubicBezTo>
                    <a:pt x="1857" y="49"/>
                    <a:pt x="1860" y="48"/>
                    <a:pt x="1859" y="46"/>
                  </a:cubicBezTo>
                  <a:cubicBezTo>
                    <a:pt x="1846" y="38"/>
                    <a:pt x="1838" y="24"/>
                    <a:pt x="1829" y="12"/>
                  </a:cubicBezTo>
                  <a:close/>
                  <a:moveTo>
                    <a:pt x="1856" y="22"/>
                  </a:moveTo>
                  <a:cubicBezTo>
                    <a:pt x="1852" y="18"/>
                    <a:pt x="1852" y="9"/>
                    <a:pt x="1843" y="12"/>
                  </a:cubicBezTo>
                  <a:cubicBezTo>
                    <a:pt x="1841" y="13"/>
                    <a:pt x="1836" y="11"/>
                    <a:pt x="1837" y="15"/>
                  </a:cubicBezTo>
                  <a:cubicBezTo>
                    <a:pt x="1845" y="24"/>
                    <a:pt x="1851" y="37"/>
                    <a:pt x="1864" y="42"/>
                  </a:cubicBezTo>
                  <a:cubicBezTo>
                    <a:pt x="1867" y="40"/>
                    <a:pt x="1870" y="40"/>
                    <a:pt x="1871" y="36"/>
                  </a:cubicBezTo>
                  <a:cubicBezTo>
                    <a:pt x="1866" y="32"/>
                    <a:pt x="1861" y="28"/>
                    <a:pt x="1856" y="22"/>
                  </a:cubicBezTo>
                  <a:close/>
                  <a:moveTo>
                    <a:pt x="1882" y="13"/>
                  </a:moveTo>
                  <a:cubicBezTo>
                    <a:pt x="1860" y="12"/>
                    <a:pt x="1860" y="12"/>
                    <a:pt x="1860" y="12"/>
                  </a:cubicBezTo>
                  <a:cubicBezTo>
                    <a:pt x="1858" y="14"/>
                    <a:pt x="1858" y="14"/>
                    <a:pt x="1858" y="14"/>
                  </a:cubicBezTo>
                  <a:cubicBezTo>
                    <a:pt x="1860" y="21"/>
                    <a:pt x="1868" y="28"/>
                    <a:pt x="1875" y="32"/>
                  </a:cubicBezTo>
                  <a:cubicBezTo>
                    <a:pt x="1877" y="35"/>
                    <a:pt x="1881" y="30"/>
                    <a:pt x="1883" y="34"/>
                  </a:cubicBezTo>
                  <a:cubicBezTo>
                    <a:pt x="1899" y="30"/>
                    <a:pt x="1913" y="36"/>
                    <a:pt x="1926" y="42"/>
                  </a:cubicBezTo>
                  <a:cubicBezTo>
                    <a:pt x="1938" y="41"/>
                    <a:pt x="1948" y="33"/>
                    <a:pt x="1957" y="25"/>
                  </a:cubicBezTo>
                  <a:cubicBezTo>
                    <a:pt x="1960" y="20"/>
                    <a:pt x="1969" y="20"/>
                    <a:pt x="1968" y="13"/>
                  </a:cubicBezTo>
                  <a:cubicBezTo>
                    <a:pt x="1949" y="13"/>
                    <a:pt x="1949" y="13"/>
                    <a:pt x="1949" y="13"/>
                  </a:cubicBezTo>
                  <a:cubicBezTo>
                    <a:pt x="1939" y="25"/>
                    <a:pt x="1923" y="30"/>
                    <a:pt x="1908" y="28"/>
                  </a:cubicBezTo>
                  <a:cubicBezTo>
                    <a:pt x="1897" y="26"/>
                    <a:pt x="1890" y="19"/>
                    <a:pt x="1882" y="13"/>
                  </a:cubicBezTo>
                  <a:close/>
                  <a:moveTo>
                    <a:pt x="1940" y="14"/>
                  </a:moveTo>
                  <a:cubicBezTo>
                    <a:pt x="1930" y="11"/>
                    <a:pt x="1921" y="13"/>
                    <a:pt x="1911" y="12"/>
                  </a:cubicBezTo>
                  <a:cubicBezTo>
                    <a:pt x="1904" y="14"/>
                    <a:pt x="1897" y="11"/>
                    <a:pt x="1892" y="13"/>
                  </a:cubicBezTo>
                  <a:cubicBezTo>
                    <a:pt x="1895" y="18"/>
                    <a:pt x="1902" y="21"/>
                    <a:pt x="1908" y="23"/>
                  </a:cubicBezTo>
                  <a:cubicBezTo>
                    <a:pt x="1920" y="25"/>
                    <a:pt x="1933" y="23"/>
                    <a:pt x="1940" y="14"/>
                  </a:cubicBezTo>
                  <a:close/>
                  <a:moveTo>
                    <a:pt x="1162" y="25"/>
                  </a:moveTo>
                  <a:cubicBezTo>
                    <a:pt x="1149" y="25"/>
                    <a:pt x="1140" y="18"/>
                    <a:pt x="1128" y="14"/>
                  </a:cubicBezTo>
                  <a:cubicBezTo>
                    <a:pt x="1127" y="17"/>
                    <a:pt x="1124" y="19"/>
                    <a:pt x="1125" y="22"/>
                  </a:cubicBezTo>
                  <a:cubicBezTo>
                    <a:pt x="1130" y="27"/>
                    <a:pt x="1136" y="28"/>
                    <a:pt x="1142" y="31"/>
                  </a:cubicBezTo>
                  <a:cubicBezTo>
                    <a:pt x="1147" y="38"/>
                    <a:pt x="1157" y="39"/>
                    <a:pt x="1165" y="38"/>
                  </a:cubicBezTo>
                  <a:cubicBezTo>
                    <a:pt x="1166" y="34"/>
                    <a:pt x="1167" y="28"/>
                    <a:pt x="1162" y="25"/>
                  </a:cubicBezTo>
                  <a:close/>
                  <a:moveTo>
                    <a:pt x="690" y="26"/>
                  </a:moveTo>
                  <a:cubicBezTo>
                    <a:pt x="686" y="21"/>
                    <a:pt x="678" y="24"/>
                    <a:pt x="672" y="22"/>
                  </a:cubicBezTo>
                  <a:cubicBezTo>
                    <a:pt x="670" y="23"/>
                    <a:pt x="668" y="26"/>
                    <a:pt x="669" y="28"/>
                  </a:cubicBezTo>
                  <a:cubicBezTo>
                    <a:pt x="674" y="33"/>
                    <a:pt x="681" y="33"/>
                    <a:pt x="687" y="34"/>
                  </a:cubicBezTo>
                  <a:cubicBezTo>
                    <a:pt x="690" y="33"/>
                    <a:pt x="690" y="29"/>
                    <a:pt x="690" y="26"/>
                  </a:cubicBezTo>
                  <a:close/>
                  <a:moveTo>
                    <a:pt x="184" y="34"/>
                  </a:moveTo>
                  <a:cubicBezTo>
                    <a:pt x="181" y="30"/>
                    <a:pt x="177" y="28"/>
                    <a:pt x="173" y="27"/>
                  </a:cubicBezTo>
                  <a:cubicBezTo>
                    <a:pt x="170" y="28"/>
                    <a:pt x="170" y="31"/>
                    <a:pt x="169" y="33"/>
                  </a:cubicBezTo>
                  <a:cubicBezTo>
                    <a:pt x="168" y="34"/>
                    <a:pt x="166" y="38"/>
                    <a:pt x="169" y="38"/>
                  </a:cubicBezTo>
                  <a:cubicBezTo>
                    <a:pt x="174" y="37"/>
                    <a:pt x="178" y="35"/>
                    <a:pt x="184" y="34"/>
                  </a:cubicBezTo>
                  <a:close/>
                  <a:moveTo>
                    <a:pt x="1122" y="29"/>
                  </a:moveTo>
                  <a:cubicBezTo>
                    <a:pt x="1120" y="29"/>
                    <a:pt x="1119" y="32"/>
                    <a:pt x="1118" y="34"/>
                  </a:cubicBezTo>
                  <a:cubicBezTo>
                    <a:pt x="1118" y="34"/>
                    <a:pt x="1120" y="34"/>
                    <a:pt x="1120" y="34"/>
                  </a:cubicBezTo>
                  <a:cubicBezTo>
                    <a:pt x="1121" y="32"/>
                    <a:pt x="1123" y="31"/>
                    <a:pt x="1122" y="29"/>
                  </a:cubicBezTo>
                  <a:close/>
                  <a:moveTo>
                    <a:pt x="1005" y="44"/>
                  </a:moveTo>
                  <a:cubicBezTo>
                    <a:pt x="1002" y="39"/>
                    <a:pt x="998" y="33"/>
                    <a:pt x="992" y="31"/>
                  </a:cubicBezTo>
                  <a:cubicBezTo>
                    <a:pt x="984" y="31"/>
                    <a:pt x="976" y="28"/>
                    <a:pt x="967" y="30"/>
                  </a:cubicBezTo>
                  <a:cubicBezTo>
                    <a:pt x="956" y="34"/>
                    <a:pt x="943" y="39"/>
                    <a:pt x="940" y="53"/>
                  </a:cubicBezTo>
                  <a:cubicBezTo>
                    <a:pt x="940" y="58"/>
                    <a:pt x="939" y="65"/>
                    <a:pt x="944" y="69"/>
                  </a:cubicBezTo>
                  <a:cubicBezTo>
                    <a:pt x="946" y="72"/>
                    <a:pt x="950" y="74"/>
                    <a:pt x="954" y="73"/>
                  </a:cubicBezTo>
                  <a:cubicBezTo>
                    <a:pt x="965" y="69"/>
                    <a:pt x="958" y="58"/>
                    <a:pt x="965" y="52"/>
                  </a:cubicBezTo>
                  <a:cubicBezTo>
                    <a:pt x="970" y="51"/>
                    <a:pt x="974" y="49"/>
                    <a:pt x="978" y="51"/>
                  </a:cubicBezTo>
                  <a:cubicBezTo>
                    <a:pt x="985" y="53"/>
                    <a:pt x="988" y="59"/>
                    <a:pt x="990" y="64"/>
                  </a:cubicBezTo>
                  <a:cubicBezTo>
                    <a:pt x="993" y="75"/>
                    <a:pt x="988" y="84"/>
                    <a:pt x="981" y="91"/>
                  </a:cubicBezTo>
                  <a:cubicBezTo>
                    <a:pt x="972" y="100"/>
                    <a:pt x="960" y="110"/>
                    <a:pt x="946" y="106"/>
                  </a:cubicBezTo>
                  <a:cubicBezTo>
                    <a:pt x="933" y="102"/>
                    <a:pt x="915" y="96"/>
                    <a:pt x="905" y="109"/>
                  </a:cubicBezTo>
                  <a:cubicBezTo>
                    <a:pt x="899" y="114"/>
                    <a:pt x="898" y="121"/>
                    <a:pt x="899" y="128"/>
                  </a:cubicBezTo>
                  <a:cubicBezTo>
                    <a:pt x="901" y="132"/>
                    <a:pt x="903" y="138"/>
                    <a:pt x="909" y="139"/>
                  </a:cubicBezTo>
                  <a:cubicBezTo>
                    <a:pt x="913" y="141"/>
                    <a:pt x="917" y="140"/>
                    <a:pt x="919" y="136"/>
                  </a:cubicBezTo>
                  <a:cubicBezTo>
                    <a:pt x="921" y="133"/>
                    <a:pt x="922" y="129"/>
                    <a:pt x="921" y="126"/>
                  </a:cubicBezTo>
                  <a:cubicBezTo>
                    <a:pt x="916" y="122"/>
                    <a:pt x="921" y="116"/>
                    <a:pt x="922" y="112"/>
                  </a:cubicBezTo>
                  <a:cubicBezTo>
                    <a:pt x="927" y="109"/>
                    <a:pt x="935" y="110"/>
                    <a:pt x="941" y="110"/>
                  </a:cubicBezTo>
                  <a:cubicBezTo>
                    <a:pt x="949" y="115"/>
                    <a:pt x="955" y="125"/>
                    <a:pt x="953" y="135"/>
                  </a:cubicBezTo>
                  <a:cubicBezTo>
                    <a:pt x="952" y="144"/>
                    <a:pt x="944" y="151"/>
                    <a:pt x="939" y="158"/>
                  </a:cubicBezTo>
                  <a:cubicBezTo>
                    <a:pt x="939" y="158"/>
                    <a:pt x="939" y="158"/>
                    <a:pt x="939" y="158"/>
                  </a:cubicBezTo>
                  <a:cubicBezTo>
                    <a:pt x="977" y="159"/>
                    <a:pt x="1015" y="159"/>
                    <a:pt x="1053" y="159"/>
                  </a:cubicBezTo>
                  <a:cubicBezTo>
                    <a:pt x="1056" y="160"/>
                    <a:pt x="1056" y="156"/>
                    <a:pt x="1057" y="154"/>
                  </a:cubicBezTo>
                  <a:cubicBezTo>
                    <a:pt x="1073" y="150"/>
                    <a:pt x="1078" y="133"/>
                    <a:pt x="1083" y="120"/>
                  </a:cubicBezTo>
                  <a:cubicBezTo>
                    <a:pt x="1086" y="106"/>
                    <a:pt x="1083" y="90"/>
                    <a:pt x="1071" y="81"/>
                  </a:cubicBezTo>
                  <a:cubicBezTo>
                    <a:pt x="1063" y="78"/>
                    <a:pt x="1052" y="75"/>
                    <a:pt x="1044" y="80"/>
                  </a:cubicBezTo>
                  <a:cubicBezTo>
                    <a:pt x="1035" y="85"/>
                    <a:pt x="1033" y="95"/>
                    <a:pt x="1033" y="104"/>
                  </a:cubicBezTo>
                  <a:cubicBezTo>
                    <a:pt x="1039" y="116"/>
                    <a:pt x="1052" y="100"/>
                    <a:pt x="1057" y="111"/>
                  </a:cubicBezTo>
                  <a:cubicBezTo>
                    <a:pt x="1053" y="122"/>
                    <a:pt x="1041" y="129"/>
                    <a:pt x="1030" y="129"/>
                  </a:cubicBezTo>
                  <a:cubicBezTo>
                    <a:pt x="1022" y="133"/>
                    <a:pt x="1015" y="129"/>
                    <a:pt x="1008" y="126"/>
                  </a:cubicBezTo>
                  <a:cubicBezTo>
                    <a:pt x="1000" y="119"/>
                    <a:pt x="996" y="110"/>
                    <a:pt x="998" y="100"/>
                  </a:cubicBezTo>
                  <a:cubicBezTo>
                    <a:pt x="1004" y="87"/>
                    <a:pt x="1010" y="72"/>
                    <a:pt x="1008" y="56"/>
                  </a:cubicBezTo>
                  <a:cubicBezTo>
                    <a:pt x="1006" y="53"/>
                    <a:pt x="1009" y="47"/>
                    <a:pt x="1005" y="44"/>
                  </a:cubicBezTo>
                  <a:close/>
                  <a:moveTo>
                    <a:pt x="538" y="50"/>
                  </a:moveTo>
                  <a:cubicBezTo>
                    <a:pt x="526" y="36"/>
                    <a:pt x="526" y="36"/>
                    <a:pt x="526" y="36"/>
                  </a:cubicBezTo>
                  <a:cubicBezTo>
                    <a:pt x="514" y="30"/>
                    <a:pt x="499" y="31"/>
                    <a:pt x="488" y="38"/>
                  </a:cubicBezTo>
                  <a:cubicBezTo>
                    <a:pt x="481" y="43"/>
                    <a:pt x="472" y="50"/>
                    <a:pt x="474" y="60"/>
                  </a:cubicBezTo>
                  <a:cubicBezTo>
                    <a:pt x="475" y="65"/>
                    <a:pt x="478" y="70"/>
                    <a:pt x="483" y="73"/>
                  </a:cubicBezTo>
                  <a:cubicBezTo>
                    <a:pt x="486" y="73"/>
                    <a:pt x="489" y="75"/>
                    <a:pt x="492" y="73"/>
                  </a:cubicBezTo>
                  <a:cubicBezTo>
                    <a:pt x="496" y="68"/>
                    <a:pt x="501" y="63"/>
                    <a:pt x="499" y="56"/>
                  </a:cubicBezTo>
                  <a:cubicBezTo>
                    <a:pt x="500" y="53"/>
                    <a:pt x="504" y="52"/>
                    <a:pt x="507" y="52"/>
                  </a:cubicBezTo>
                  <a:cubicBezTo>
                    <a:pt x="512" y="54"/>
                    <a:pt x="519" y="55"/>
                    <a:pt x="522" y="61"/>
                  </a:cubicBezTo>
                  <a:cubicBezTo>
                    <a:pt x="525" y="70"/>
                    <a:pt x="521" y="78"/>
                    <a:pt x="516" y="85"/>
                  </a:cubicBezTo>
                  <a:cubicBezTo>
                    <a:pt x="509" y="97"/>
                    <a:pt x="497" y="107"/>
                    <a:pt x="482" y="107"/>
                  </a:cubicBezTo>
                  <a:cubicBezTo>
                    <a:pt x="463" y="103"/>
                    <a:pt x="463" y="103"/>
                    <a:pt x="463" y="103"/>
                  </a:cubicBezTo>
                  <a:cubicBezTo>
                    <a:pt x="454" y="105"/>
                    <a:pt x="445" y="106"/>
                    <a:pt x="439" y="113"/>
                  </a:cubicBezTo>
                  <a:cubicBezTo>
                    <a:pt x="433" y="118"/>
                    <a:pt x="434" y="128"/>
                    <a:pt x="437" y="135"/>
                  </a:cubicBezTo>
                  <a:cubicBezTo>
                    <a:pt x="440" y="139"/>
                    <a:pt x="444" y="139"/>
                    <a:pt x="449" y="139"/>
                  </a:cubicBezTo>
                  <a:cubicBezTo>
                    <a:pt x="462" y="139"/>
                    <a:pt x="455" y="123"/>
                    <a:pt x="463" y="117"/>
                  </a:cubicBezTo>
                  <a:cubicBezTo>
                    <a:pt x="467" y="115"/>
                    <a:pt x="472" y="115"/>
                    <a:pt x="477" y="116"/>
                  </a:cubicBezTo>
                  <a:cubicBezTo>
                    <a:pt x="481" y="118"/>
                    <a:pt x="486" y="122"/>
                    <a:pt x="487" y="127"/>
                  </a:cubicBezTo>
                  <a:cubicBezTo>
                    <a:pt x="491" y="135"/>
                    <a:pt x="489" y="145"/>
                    <a:pt x="484" y="152"/>
                  </a:cubicBezTo>
                  <a:cubicBezTo>
                    <a:pt x="482" y="156"/>
                    <a:pt x="478" y="155"/>
                    <a:pt x="477" y="159"/>
                  </a:cubicBezTo>
                  <a:cubicBezTo>
                    <a:pt x="490" y="160"/>
                    <a:pt x="506" y="159"/>
                    <a:pt x="520" y="160"/>
                  </a:cubicBezTo>
                  <a:cubicBezTo>
                    <a:pt x="612" y="159"/>
                    <a:pt x="612" y="159"/>
                    <a:pt x="612" y="159"/>
                  </a:cubicBezTo>
                  <a:cubicBezTo>
                    <a:pt x="621" y="154"/>
                    <a:pt x="621" y="154"/>
                    <a:pt x="621" y="154"/>
                  </a:cubicBezTo>
                  <a:cubicBezTo>
                    <a:pt x="633" y="140"/>
                    <a:pt x="632" y="121"/>
                    <a:pt x="636" y="104"/>
                  </a:cubicBezTo>
                  <a:cubicBezTo>
                    <a:pt x="634" y="102"/>
                    <a:pt x="633" y="100"/>
                    <a:pt x="633" y="99"/>
                  </a:cubicBezTo>
                  <a:cubicBezTo>
                    <a:pt x="626" y="92"/>
                    <a:pt x="623" y="81"/>
                    <a:pt x="613" y="78"/>
                  </a:cubicBezTo>
                  <a:cubicBezTo>
                    <a:pt x="605" y="76"/>
                    <a:pt x="597" y="78"/>
                    <a:pt x="590" y="81"/>
                  </a:cubicBezTo>
                  <a:cubicBezTo>
                    <a:pt x="585" y="84"/>
                    <a:pt x="579" y="89"/>
                    <a:pt x="578" y="96"/>
                  </a:cubicBezTo>
                  <a:cubicBezTo>
                    <a:pt x="578" y="101"/>
                    <a:pt x="581" y="106"/>
                    <a:pt x="584" y="110"/>
                  </a:cubicBezTo>
                  <a:cubicBezTo>
                    <a:pt x="590" y="115"/>
                    <a:pt x="600" y="105"/>
                    <a:pt x="604" y="116"/>
                  </a:cubicBezTo>
                  <a:cubicBezTo>
                    <a:pt x="603" y="119"/>
                    <a:pt x="600" y="122"/>
                    <a:pt x="598" y="123"/>
                  </a:cubicBezTo>
                  <a:cubicBezTo>
                    <a:pt x="596" y="127"/>
                    <a:pt x="590" y="126"/>
                    <a:pt x="588" y="130"/>
                  </a:cubicBezTo>
                  <a:cubicBezTo>
                    <a:pt x="576" y="133"/>
                    <a:pt x="565" y="139"/>
                    <a:pt x="552" y="134"/>
                  </a:cubicBezTo>
                  <a:cubicBezTo>
                    <a:pt x="540" y="126"/>
                    <a:pt x="534" y="111"/>
                    <a:pt x="535" y="97"/>
                  </a:cubicBezTo>
                  <a:cubicBezTo>
                    <a:pt x="539" y="82"/>
                    <a:pt x="542" y="65"/>
                    <a:pt x="538" y="50"/>
                  </a:cubicBezTo>
                  <a:close/>
                  <a:moveTo>
                    <a:pt x="1259" y="36"/>
                  </a:moveTo>
                  <a:cubicBezTo>
                    <a:pt x="1258" y="34"/>
                    <a:pt x="1258" y="34"/>
                    <a:pt x="1258" y="34"/>
                  </a:cubicBezTo>
                  <a:cubicBezTo>
                    <a:pt x="1246" y="31"/>
                    <a:pt x="1232" y="32"/>
                    <a:pt x="1223" y="39"/>
                  </a:cubicBezTo>
                  <a:cubicBezTo>
                    <a:pt x="1220" y="43"/>
                    <a:pt x="1216" y="47"/>
                    <a:pt x="1217" y="51"/>
                  </a:cubicBezTo>
                  <a:cubicBezTo>
                    <a:pt x="1222" y="51"/>
                    <a:pt x="1227" y="50"/>
                    <a:pt x="1232" y="49"/>
                  </a:cubicBezTo>
                  <a:cubicBezTo>
                    <a:pt x="1243" y="48"/>
                    <a:pt x="1251" y="41"/>
                    <a:pt x="1259" y="36"/>
                  </a:cubicBezTo>
                  <a:close/>
                  <a:moveTo>
                    <a:pt x="773" y="34"/>
                  </a:moveTo>
                  <a:cubicBezTo>
                    <a:pt x="770" y="34"/>
                    <a:pt x="770" y="34"/>
                    <a:pt x="770" y="34"/>
                  </a:cubicBezTo>
                  <a:cubicBezTo>
                    <a:pt x="766" y="36"/>
                    <a:pt x="761" y="35"/>
                    <a:pt x="757" y="38"/>
                  </a:cubicBezTo>
                  <a:cubicBezTo>
                    <a:pt x="754" y="41"/>
                    <a:pt x="749" y="44"/>
                    <a:pt x="750" y="49"/>
                  </a:cubicBezTo>
                  <a:cubicBezTo>
                    <a:pt x="756" y="48"/>
                    <a:pt x="760" y="44"/>
                    <a:pt x="765" y="42"/>
                  </a:cubicBezTo>
                  <a:cubicBezTo>
                    <a:pt x="768" y="40"/>
                    <a:pt x="772" y="37"/>
                    <a:pt x="773" y="34"/>
                  </a:cubicBezTo>
                  <a:close/>
                  <a:moveTo>
                    <a:pt x="316" y="36"/>
                  </a:moveTo>
                  <a:cubicBezTo>
                    <a:pt x="314" y="34"/>
                    <a:pt x="311" y="35"/>
                    <a:pt x="309" y="34"/>
                  </a:cubicBezTo>
                  <a:cubicBezTo>
                    <a:pt x="301" y="37"/>
                    <a:pt x="290" y="34"/>
                    <a:pt x="283" y="40"/>
                  </a:cubicBezTo>
                  <a:cubicBezTo>
                    <a:pt x="280" y="42"/>
                    <a:pt x="275" y="47"/>
                    <a:pt x="274" y="51"/>
                  </a:cubicBezTo>
                  <a:cubicBezTo>
                    <a:pt x="283" y="49"/>
                    <a:pt x="294" y="47"/>
                    <a:pt x="302" y="43"/>
                  </a:cubicBezTo>
                  <a:cubicBezTo>
                    <a:pt x="307" y="41"/>
                    <a:pt x="312" y="40"/>
                    <a:pt x="316" y="36"/>
                  </a:cubicBezTo>
                  <a:close/>
                  <a:moveTo>
                    <a:pt x="794" y="45"/>
                  </a:moveTo>
                  <a:cubicBezTo>
                    <a:pt x="794" y="40"/>
                    <a:pt x="789" y="35"/>
                    <a:pt x="783" y="35"/>
                  </a:cubicBezTo>
                  <a:cubicBezTo>
                    <a:pt x="773" y="43"/>
                    <a:pt x="762" y="51"/>
                    <a:pt x="751" y="57"/>
                  </a:cubicBezTo>
                  <a:cubicBezTo>
                    <a:pt x="751" y="59"/>
                    <a:pt x="751" y="59"/>
                    <a:pt x="751" y="59"/>
                  </a:cubicBezTo>
                  <a:cubicBezTo>
                    <a:pt x="751" y="62"/>
                    <a:pt x="751" y="67"/>
                    <a:pt x="755" y="68"/>
                  </a:cubicBezTo>
                  <a:cubicBezTo>
                    <a:pt x="765" y="65"/>
                    <a:pt x="771" y="57"/>
                    <a:pt x="778" y="49"/>
                  </a:cubicBezTo>
                  <a:cubicBezTo>
                    <a:pt x="783" y="48"/>
                    <a:pt x="788" y="46"/>
                    <a:pt x="793" y="48"/>
                  </a:cubicBezTo>
                  <a:cubicBezTo>
                    <a:pt x="794" y="48"/>
                    <a:pt x="794" y="46"/>
                    <a:pt x="794" y="45"/>
                  </a:cubicBezTo>
                  <a:close/>
                  <a:moveTo>
                    <a:pt x="685" y="40"/>
                  </a:moveTo>
                  <a:cubicBezTo>
                    <a:pt x="682" y="38"/>
                    <a:pt x="679" y="38"/>
                    <a:pt x="676" y="38"/>
                  </a:cubicBezTo>
                  <a:cubicBezTo>
                    <a:pt x="673" y="40"/>
                    <a:pt x="672" y="43"/>
                    <a:pt x="673" y="47"/>
                  </a:cubicBezTo>
                  <a:cubicBezTo>
                    <a:pt x="676" y="47"/>
                    <a:pt x="676" y="47"/>
                    <a:pt x="676" y="47"/>
                  </a:cubicBezTo>
                  <a:cubicBezTo>
                    <a:pt x="680" y="46"/>
                    <a:pt x="683" y="42"/>
                    <a:pt x="685" y="40"/>
                  </a:cubicBezTo>
                  <a:close/>
                  <a:moveTo>
                    <a:pt x="211" y="44"/>
                  </a:moveTo>
                  <a:cubicBezTo>
                    <a:pt x="200" y="40"/>
                    <a:pt x="200" y="40"/>
                    <a:pt x="200" y="40"/>
                  </a:cubicBezTo>
                  <a:cubicBezTo>
                    <a:pt x="199" y="40"/>
                    <a:pt x="198" y="40"/>
                    <a:pt x="198" y="41"/>
                  </a:cubicBezTo>
                  <a:cubicBezTo>
                    <a:pt x="201" y="45"/>
                    <a:pt x="200" y="50"/>
                    <a:pt x="201" y="54"/>
                  </a:cubicBezTo>
                  <a:cubicBezTo>
                    <a:pt x="204" y="54"/>
                    <a:pt x="206" y="52"/>
                    <a:pt x="208" y="50"/>
                  </a:cubicBezTo>
                  <a:cubicBezTo>
                    <a:pt x="209" y="48"/>
                    <a:pt x="213" y="47"/>
                    <a:pt x="211" y="44"/>
                  </a:cubicBezTo>
                  <a:close/>
                  <a:moveTo>
                    <a:pt x="324" y="42"/>
                  </a:moveTo>
                  <a:cubicBezTo>
                    <a:pt x="323" y="41"/>
                    <a:pt x="322" y="40"/>
                    <a:pt x="321" y="40"/>
                  </a:cubicBezTo>
                  <a:cubicBezTo>
                    <a:pt x="312" y="46"/>
                    <a:pt x="302" y="49"/>
                    <a:pt x="293" y="52"/>
                  </a:cubicBezTo>
                  <a:cubicBezTo>
                    <a:pt x="287" y="54"/>
                    <a:pt x="281" y="56"/>
                    <a:pt x="275" y="58"/>
                  </a:cubicBezTo>
                  <a:cubicBezTo>
                    <a:pt x="280" y="61"/>
                    <a:pt x="281" y="69"/>
                    <a:pt x="288" y="67"/>
                  </a:cubicBezTo>
                  <a:cubicBezTo>
                    <a:pt x="298" y="64"/>
                    <a:pt x="309" y="61"/>
                    <a:pt x="314" y="50"/>
                  </a:cubicBezTo>
                  <a:cubicBezTo>
                    <a:pt x="317" y="47"/>
                    <a:pt x="323" y="47"/>
                    <a:pt x="324" y="42"/>
                  </a:cubicBezTo>
                  <a:close/>
                  <a:moveTo>
                    <a:pt x="1712" y="44"/>
                  </a:moveTo>
                  <a:cubicBezTo>
                    <a:pt x="1712" y="41"/>
                    <a:pt x="1712" y="41"/>
                    <a:pt x="1712" y="41"/>
                  </a:cubicBezTo>
                  <a:cubicBezTo>
                    <a:pt x="1708" y="40"/>
                    <a:pt x="1708" y="40"/>
                    <a:pt x="1708" y="40"/>
                  </a:cubicBezTo>
                  <a:cubicBezTo>
                    <a:pt x="1697" y="44"/>
                    <a:pt x="1684" y="47"/>
                    <a:pt x="1678" y="58"/>
                  </a:cubicBezTo>
                  <a:cubicBezTo>
                    <a:pt x="1678" y="60"/>
                    <a:pt x="1677" y="63"/>
                    <a:pt x="1679" y="64"/>
                  </a:cubicBezTo>
                  <a:cubicBezTo>
                    <a:pt x="1692" y="61"/>
                    <a:pt x="1701" y="52"/>
                    <a:pt x="1712" y="44"/>
                  </a:cubicBezTo>
                  <a:close/>
                  <a:moveTo>
                    <a:pt x="1730" y="50"/>
                  </a:moveTo>
                  <a:cubicBezTo>
                    <a:pt x="1728" y="44"/>
                    <a:pt x="1728" y="44"/>
                    <a:pt x="1728" y="44"/>
                  </a:cubicBezTo>
                  <a:cubicBezTo>
                    <a:pt x="1726" y="43"/>
                    <a:pt x="1723" y="39"/>
                    <a:pt x="1720" y="41"/>
                  </a:cubicBezTo>
                  <a:cubicBezTo>
                    <a:pt x="1717" y="47"/>
                    <a:pt x="1710" y="51"/>
                    <a:pt x="1705" y="56"/>
                  </a:cubicBezTo>
                  <a:cubicBezTo>
                    <a:pt x="1699" y="60"/>
                    <a:pt x="1694" y="64"/>
                    <a:pt x="1688" y="65"/>
                  </a:cubicBezTo>
                  <a:cubicBezTo>
                    <a:pt x="1686" y="68"/>
                    <a:pt x="1682" y="68"/>
                    <a:pt x="1683" y="71"/>
                  </a:cubicBezTo>
                  <a:cubicBezTo>
                    <a:pt x="1684" y="73"/>
                    <a:pt x="1685" y="74"/>
                    <a:pt x="1687" y="74"/>
                  </a:cubicBezTo>
                  <a:cubicBezTo>
                    <a:pt x="1693" y="70"/>
                    <a:pt x="1701" y="72"/>
                    <a:pt x="1707" y="65"/>
                  </a:cubicBezTo>
                  <a:cubicBezTo>
                    <a:pt x="1714" y="64"/>
                    <a:pt x="1718" y="59"/>
                    <a:pt x="1723" y="54"/>
                  </a:cubicBezTo>
                  <a:cubicBezTo>
                    <a:pt x="1726" y="52"/>
                    <a:pt x="1731" y="54"/>
                    <a:pt x="1730" y="50"/>
                  </a:cubicBezTo>
                  <a:close/>
                  <a:moveTo>
                    <a:pt x="1470" y="49"/>
                  </a:moveTo>
                  <a:cubicBezTo>
                    <a:pt x="1463" y="39"/>
                    <a:pt x="1453" y="44"/>
                    <a:pt x="1444" y="41"/>
                  </a:cubicBezTo>
                  <a:cubicBezTo>
                    <a:pt x="1431" y="41"/>
                    <a:pt x="1418" y="46"/>
                    <a:pt x="1411" y="58"/>
                  </a:cubicBezTo>
                  <a:cubicBezTo>
                    <a:pt x="1409" y="64"/>
                    <a:pt x="1407" y="73"/>
                    <a:pt x="1412" y="78"/>
                  </a:cubicBezTo>
                  <a:cubicBezTo>
                    <a:pt x="1416" y="81"/>
                    <a:pt x="1421" y="83"/>
                    <a:pt x="1425" y="82"/>
                  </a:cubicBezTo>
                  <a:cubicBezTo>
                    <a:pt x="1434" y="78"/>
                    <a:pt x="1431" y="69"/>
                    <a:pt x="1433" y="62"/>
                  </a:cubicBezTo>
                  <a:cubicBezTo>
                    <a:pt x="1435" y="57"/>
                    <a:pt x="1440" y="56"/>
                    <a:pt x="1444" y="54"/>
                  </a:cubicBezTo>
                  <a:cubicBezTo>
                    <a:pt x="1451" y="52"/>
                    <a:pt x="1456" y="60"/>
                    <a:pt x="1460" y="63"/>
                  </a:cubicBezTo>
                  <a:cubicBezTo>
                    <a:pt x="1461" y="69"/>
                    <a:pt x="1462" y="75"/>
                    <a:pt x="1460" y="82"/>
                  </a:cubicBezTo>
                  <a:cubicBezTo>
                    <a:pt x="1454" y="99"/>
                    <a:pt x="1437" y="107"/>
                    <a:pt x="1419" y="106"/>
                  </a:cubicBezTo>
                  <a:cubicBezTo>
                    <a:pt x="1406" y="105"/>
                    <a:pt x="1389" y="99"/>
                    <a:pt x="1380" y="112"/>
                  </a:cubicBezTo>
                  <a:cubicBezTo>
                    <a:pt x="1378" y="117"/>
                    <a:pt x="1376" y="125"/>
                    <a:pt x="1378" y="131"/>
                  </a:cubicBezTo>
                  <a:cubicBezTo>
                    <a:pt x="1380" y="134"/>
                    <a:pt x="1383" y="140"/>
                    <a:pt x="1388" y="139"/>
                  </a:cubicBezTo>
                  <a:cubicBezTo>
                    <a:pt x="1390" y="138"/>
                    <a:pt x="1393" y="137"/>
                    <a:pt x="1394" y="134"/>
                  </a:cubicBezTo>
                  <a:cubicBezTo>
                    <a:pt x="1396" y="131"/>
                    <a:pt x="1393" y="128"/>
                    <a:pt x="1391" y="126"/>
                  </a:cubicBezTo>
                  <a:cubicBezTo>
                    <a:pt x="1389" y="120"/>
                    <a:pt x="1397" y="116"/>
                    <a:pt x="1401" y="113"/>
                  </a:cubicBezTo>
                  <a:cubicBezTo>
                    <a:pt x="1407" y="110"/>
                    <a:pt x="1413" y="113"/>
                    <a:pt x="1418" y="114"/>
                  </a:cubicBezTo>
                  <a:cubicBezTo>
                    <a:pt x="1425" y="118"/>
                    <a:pt x="1425" y="126"/>
                    <a:pt x="1428" y="132"/>
                  </a:cubicBezTo>
                  <a:cubicBezTo>
                    <a:pt x="1430" y="142"/>
                    <a:pt x="1425" y="152"/>
                    <a:pt x="1418" y="158"/>
                  </a:cubicBezTo>
                  <a:cubicBezTo>
                    <a:pt x="1418" y="159"/>
                    <a:pt x="1419" y="159"/>
                    <a:pt x="1420" y="159"/>
                  </a:cubicBezTo>
                  <a:cubicBezTo>
                    <a:pt x="1444" y="158"/>
                    <a:pt x="1467" y="159"/>
                    <a:pt x="1490" y="159"/>
                  </a:cubicBezTo>
                  <a:cubicBezTo>
                    <a:pt x="1507" y="158"/>
                    <a:pt x="1524" y="159"/>
                    <a:pt x="1540" y="158"/>
                  </a:cubicBezTo>
                  <a:cubicBezTo>
                    <a:pt x="1550" y="153"/>
                    <a:pt x="1558" y="143"/>
                    <a:pt x="1562" y="132"/>
                  </a:cubicBezTo>
                  <a:cubicBezTo>
                    <a:pt x="1568" y="116"/>
                    <a:pt x="1564" y="99"/>
                    <a:pt x="1551" y="88"/>
                  </a:cubicBezTo>
                  <a:cubicBezTo>
                    <a:pt x="1542" y="84"/>
                    <a:pt x="1530" y="76"/>
                    <a:pt x="1519" y="83"/>
                  </a:cubicBezTo>
                  <a:cubicBezTo>
                    <a:pt x="1515" y="86"/>
                    <a:pt x="1513" y="90"/>
                    <a:pt x="1512" y="95"/>
                  </a:cubicBezTo>
                  <a:cubicBezTo>
                    <a:pt x="1513" y="102"/>
                    <a:pt x="1520" y="105"/>
                    <a:pt x="1525" y="109"/>
                  </a:cubicBezTo>
                  <a:cubicBezTo>
                    <a:pt x="1527" y="112"/>
                    <a:pt x="1525" y="115"/>
                    <a:pt x="1524" y="118"/>
                  </a:cubicBezTo>
                  <a:cubicBezTo>
                    <a:pt x="1516" y="128"/>
                    <a:pt x="1503" y="133"/>
                    <a:pt x="1490" y="131"/>
                  </a:cubicBezTo>
                  <a:cubicBezTo>
                    <a:pt x="1486" y="129"/>
                    <a:pt x="1482" y="126"/>
                    <a:pt x="1480" y="123"/>
                  </a:cubicBezTo>
                  <a:cubicBezTo>
                    <a:pt x="1474" y="118"/>
                    <a:pt x="1475" y="109"/>
                    <a:pt x="1476" y="103"/>
                  </a:cubicBezTo>
                  <a:cubicBezTo>
                    <a:pt x="1482" y="93"/>
                    <a:pt x="1487" y="79"/>
                    <a:pt x="1481" y="67"/>
                  </a:cubicBezTo>
                  <a:cubicBezTo>
                    <a:pt x="1481" y="60"/>
                    <a:pt x="1475" y="55"/>
                    <a:pt x="1470" y="49"/>
                  </a:cubicBezTo>
                  <a:close/>
                  <a:moveTo>
                    <a:pt x="1113" y="41"/>
                  </a:moveTo>
                  <a:cubicBezTo>
                    <a:pt x="1112" y="43"/>
                    <a:pt x="1109" y="45"/>
                    <a:pt x="1109" y="48"/>
                  </a:cubicBezTo>
                  <a:cubicBezTo>
                    <a:pt x="1109" y="50"/>
                    <a:pt x="1110" y="51"/>
                    <a:pt x="1112" y="52"/>
                  </a:cubicBezTo>
                  <a:cubicBezTo>
                    <a:pt x="1113" y="48"/>
                    <a:pt x="1114" y="45"/>
                    <a:pt x="1113" y="41"/>
                  </a:cubicBezTo>
                  <a:close/>
                  <a:moveTo>
                    <a:pt x="1162" y="44"/>
                  </a:moveTo>
                  <a:cubicBezTo>
                    <a:pt x="1159" y="44"/>
                    <a:pt x="1154" y="41"/>
                    <a:pt x="1150" y="42"/>
                  </a:cubicBezTo>
                  <a:cubicBezTo>
                    <a:pt x="1151" y="47"/>
                    <a:pt x="1148" y="52"/>
                    <a:pt x="1149" y="56"/>
                  </a:cubicBezTo>
                  <a:cubicBezTo>
                    <a:pt x="1155" y="59"/>
                    <a:pt x="1157" y="54"/>
                    <a:pt x="1161" y="51"/>
                  </a:cubicBezTo>
                  <a:cubicBezTo>
                    <a:pt x="1162" y="49"/>
                    <a:pt x="1164" y="47"/>
                    <a:pt x="1162" y="44"/>
                  </a:cubicBezTo>
                  <a:close/>
                  <a:moveTo>
                    <a:pt x="1269" y="48"/>
                  </a:moveTo>
                  <a:cubicBezTo>
                    <a:pt x="1267" y="43"/>
                    <a:pt x="1267" y="43"/>
                    <a:pt x="1267" y="43"/>
                  </a:cubicBezTo>
                  <a:cubicBezTo>
                    <a:pt x="1265" y="41"/>
                    <a:pt x="1263" y="44"/>
                    <a:pt x="1261" y="43"/>
                  </a:cubicBezTo>
                  <a:cubicBezTo>
                    <a:pt x="1248" y="53"/>
                    <a:pt x="1231" y="54"/>
                    <a:pt x="1216" y="58"/>
                  </a:cubicBezTo>
                  <a:cubicBezTo>
                    <a:pt x="1215" y="62"/>
                    <a:pt x="1215" y="67"/>
                    <a:pt x="1219" y="70"/>
                  </a:cubicBezTo>
                  <a:cubicBezTo>
                    <a:pt x="1234" y="69"/>
                    <a:pt x="1247" y="64"/>
                    <a:pt x="1257" y="55"/>
                  </a:cubicBezTo>
                  <a:cubicBezTo>
                    <a:pt x="1261" y="51"/>
                    <a:pt x="1270" y="56"/>
                    <a:pt x="1269" y="48"/>
                  </a:cubicBezTo>
                  <a:close/>
                  <a:moveTo>
                    <a:pt x="162" y="53"/>
                  </a:moveTo>
                  <a:cubicBezTo>
                    <a:pt x="163" y="51"/>
                    <a:pt x="163" y="48"/>
                    <a:pt x="163" y="46"/>
                  </a:cubicBezTo>
                  <a:cubicBezTo>
                    <a:pt x="159" y="51"/>
                    <a:pt x="159" y="51"/>
                    <a:pt x="159" y="51"/>
                  </a:cubicBezTo>
                  <a:cubicBezTo>
                    <a:pt x="160" y="52"/>
                    <a:pt x="160" y="53"/>
                    <a:pt x="162" y="53"/>
                  </a:cubicBezTo>
                  <a:close/>
                  <a:moveTo>
                    <a:pt x="1113" y="62"/>
                  </a:moveTo>
                  <a:cubicBezTo>
                    <a:pt x="1110" y="60"/>
                    <a:pt x="1109" y="55"/>
                    <a:pt x="1105" y="54"/>
                  </a:cubicBezTo>
                  <a:cubicBezTo>
                    <a:pt x="1103" y="55"/>
                    <a:pt x="1102" y="57"/>
                    <a:pt x="1102" y="58"/>
                  </a:cubicBezTo>
                  <a:cubicBezTo>
                    <a:pt x="1105" y="67"/>
                    <a:pt x="1110" y="74"/>
                    <a:pt x="1119" y="79"/>
                  </a:cubicBezTo>
                  <a:cubicBezTo>
                    <a:pt x="1127" y="89"/>
                    <a:pt x="1139" y="94"/>
                    <a:pt x="1149" y="101"/>
                  </a:cubicBezTo>
                  <a:cubicBezTo>
                    <a:pt x="1153" y="103"/>
                    <a:pt x="1155" y="97"/>
                    <a:pt x="1157" y="94"/>
                  </a:cubicBezTo>
                  <a:cubicBezTo>
                    <a:pt x="1158" y="91"/>
                    <a:pt x="1162" y="92"/>
                    <a:pt x="1162" y="89"/>
                  </a:cubicBezTo>
                  <a:cubicBezTo>
                    <a:pt x="1153" y="84"/>
                    <a:pt x="1144" y="82"/>
                    <a:pt x="1134" y="81"/>
                  </a:cubicBezTo>
                  <a:cubicBezTo>
                    <a:pt x="1124" y="78"/>
                    <a:pt x="1120" y="68"/>
                    <a:pt x="1113" y="62"/>
                  </a:cubicBezTo>
                  <a:close/>
                  <a:moveTo>
                    <a:pt x="43" y="61"/>
                  </a:moveTo>
                  <a:cubicBezTo>
                    <a:pt x="40" y="58"/>
                    <a:pt x="36" y="55"/>
                    <a:pt x="32" y="55"/>
                  </a:cubicBezTo>
                  <a:cubicBezTo>
                    <a:pt x="25" y="56"/>
                    <a:pt x="25" y="63"/>
                    <a:pt x="20" y="67"/>
                  </a:cubicBezTo>
                  <a:cubicBezTo>
                    <a:pt x="17" y="71"/>
                    <a:pt x="12" y="70"/>
                    <a:pt x="9" y="68"/>
                  </a:cubicBezTo>
                  <a:cubicBezTo>
                    <a:pt x="7" y="68"/>
                    <a:pt x="6" y="64"/>
                    <a:pt x="4" y="64"/>
                  </a:cubicBezTo>
                  <a:cubicBezTo>
                    <a:pt x="4" y="69"/>
                    <a:pt x="5" y="74"/>
                    <a:pt x="4" y="79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3"/>
                    <a:pt x="33" y="86"/>
                    <a:pt x="31" y="87"/>
                  </a:cubicBezTo>
                  <a:cubicBezTo>
                    <a:pt x="24" y="95"/>
                    <a:pt x="14" y="97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101"/>
                    <a:pt x="9" y="99"/>
                    <a:pt x="13" y="101"/>
                  </a:cubicBezTo>
                  <a:cubicBezTo>
                    <a:pt x="20" y="101"/>
                    <a:pt x="26" y="99"/>
                    <a:pt x="32" y="96"/>
                  </a:cubicBezTo>
                  <a:cubicBezTo>
                    <a:pt x="36" y="93"/>
                    <a:pt x="36" y="87"/>
                    <a:pt x="41" y="86"/>
                  </a:cubicBezTo>
                  <a:cubicBezTo>
                    <a:pt x="45" y="78"/>
                    <a:pt x="48" y="68"/>
                    <a:pt x="43" y="61"/>
                  </a:cubicBezTo>
                  <a:close/>
                  <a:moveTo>
                    <a:pt x="163" y="67"/>
                  </a:moveTo>
                  <a:cubicBezTo>
                    <a:pt x="161" y="63"/>
                    <a:pt x="157" y="62"/>
                    <a:pt x="156" y="58"/>
                  </a:cubicBezTo>
                  <a:cubicBezTo>
                    <a:pt x="155" y="57"/>
                    <a:pt x="153" y="59"/>
                    <a:pt x="152" y="60"/>
                  </a:cubicBezTo>
                  <a:cubicBezTo>
                    <a:pt x="148" y="64"/>
                    <a:pt x="156" y="69"/>
                    <a:pt x="158" y="73"/>
                  </a:cubicBezTo>
                  <a:cubicBezTo>
                    <a:pt x="161" y="74"/>
                    <a:pt x="164" y="78"/>
                    <a:pt x="166" y="79"/>
                  </a:cubicBezTo>
                  <a:cubicBezTo>
                    <a:pt x="166" y="74"/>
                    <a:pt x="163" y="71"/>
                    <a:pt x="163" y="67"/>
                  </a:cubicBezTo>
                  <a:close/>
                  <a:moveTo>
                    <a:pt x="982" y="70"/>
                  </a:moveTo>
                  <a:cubicBezTo>
                    <a:pt x="982" y="66"/>
                    <a:pt x="980" y="62"/>
                    <a:pt x="978" y="59"/>
                  </a:cubicBezTo>
                  <a:cubicBezTo>
                    <a:pt x="977" y="58"/>
                    <a:pt x="975" y="59"/>
                    <a:pt x="973" y="59"/>
                  </a:cubicBezTo>
                  <a:cubicBezTo>
                    <a:pt x="969" y="59"/>
                    <a:pt x="969" y="63"/>
                    <a:pt x="969" y="67"/>
                  </a:cubicBezTo>
                  <a:cubicBezTo>
                    <a:pt x="968" y="72"/>
                    <a:pt x="963" y="75"/>
                    <a:pt x="962" y="80"/>
                  </a:cubicBezTo>
                  <a:cubicBezTo>
                    <a:pt x="965" y="83"/>
                    <a:pt x="970" y="80"/>
                    <a:pt x="974" y="80"/>
                  </a:cubicBezTo>
                  <a:cubicBezTo>
                    <a:pt x="979" y="78"/>
                    <a:pt x="984" y="75"/>
                    <a:pt x="982" y="70"/>
                  </a:cubicBezTo>
                  <a:close/>
                  <a:moveTo>
                    <a:pt x="516" y="68"/>
                  </a:moveTo>
                  <a:cubicBezTo>
                    <a:pt x="516" y="63"/>
                    <a:pt x="511" y="59"/>
                    <a:pt x="507" y="61"/>
                  </a:cubicBezTo>
                  <a:cubicBezTo>
                    <a:pt x="507" y="68"/>
                    <a:pt x="500" y="73"/>
                    <a:pt x="499" y="78"/>
                  </a:cubicBezTo>
                  <a:cubicBezTo>
                    <a:pt x="502" y="80"/>
                    <a:pt x="505" y="77"/>
                    <a:pt x="509" y="78"/>
                  </a:cubicBezTo>
                  <a:cubicBezTo>
                    <a:pt x="513" y="77"/>
                    <a:pt x="517" y="73"/>
                    <a:pt x="516" y="68"/>
                  </a:cubicBezTo>
                  <a:close/>
                  <a:moveTo>
                    <a:pt x="637" y="68"/>
                  </a:moveTo>
                  <a:cubicBezTo>
                    <a:pt x="636" y="65"/>
                    <a:pt x="637" y="61"/>
                    <a:pt x="633" y="60"/>
                  </a:cubicBezTo>
                  <a:cubicBezTo>
                    <a:pt x="631" y="61"/>
                    <a:pt x="628" y="64"/>
                    <a:pt x="628" y="67"/>
                  </a:cubicBezTo>
                  <a:cubicBezTo>
                    <a:pt x="645" y="82"/>
                    <a:pt x="645" y="82"/>
                    <a:pt x="645" y="82"/>
                  </a:cubicBezTo>
                  <a:cubicBezTo>
                    <a:pt x="655" y="85"/>
                    <a:pt x="663" y="92"/>
                    <a:pt x="672" y="96"/>
                  </a:cubicBezTo>
                  <a:cubicBezTo>
                    <a:pt x="674" y="98"/>
                    <a:pt x="677" y="97"/>
                    <a:pt x="678" y="95"/>
                  </a:cubicBezTo>
                  <a:cubicBezTo>
                    <a:pt x="679" y="94"/>
                    <a:pt x="681" y="91"/>
                    <a:pt x="679" y="89"/>
                  </a:cubicBezTo>
                  <a:cubicBezTo>
                    <a:pt x="675" y="89"/>
                    <a:pt x="672" y="86"/>
                    <a:pt x="668" y="85"/>
                  </a:cubicBezTo>
                  <a:cubicBezTo>
                    <a:pt x="655" y="84"/>
                    <a:pt x="644" y="79"/>
                    <a:pt x="637" y="68"/>
                  </a:cubicBezTo>
                  <a:close/>
                  <a:moveTo>
                    <a:pt x="1453" y="66"/>
                  </a:moveTo>
                  <a:cubicBezTo>
                    <a:pt x="1451" y="62"/>
                    <a:pt x="1448" y="61"/>
                    <a:pt x="1445" y="61"/>
                  </a:cubicBezTo>
                  <a:cubicBezTo>
                    <a:pt x="1437" y="62"/>
                    <a:pt x="1441" y="71"/>
                    <a:pt x="1438" y="76"/>
                  </a:cubicBezTo>
                  <a:cubicBezTo>
                    <a:pt x="1438" y="78"/>
                    <a:pt x="1436" y="80"/>
                    <a:pt x="1437" y="82"/>
                  </a:cubicBezTo>
                  <a:cubicBezTo>
                    <a:pt x="1442" y="83"/>
                    <a:pt x="1448" y="82"/>
                    <a:pt x="1452" y="79"/>
                  </a:cubicBezTo>
                  <a:cubicBezTo>
                    <a:pt x="1455" y="75"/>
                    <a:pt x="1454" y="70"/>
                    <a:pt x="1453" y="66"/>
                  </a:cubicBezTo>
                  <a:close/>
                  <a:moveTo>
                    <a:pt x="360" y="62"/>
                  </a:moveTo>
                  <a:cubicBezTo>
                    <a:pt x="355" y="62"/>
                    <a:pt x="354" y="68"/>
                    <a:pt x="352" y="71"/>
                  </a:cubicBezTo>
                  <a:cubicBezTo>
                    <a:pt x="345" y="81"/>
                    <a:pt x="335" y="92"/>
                    <a:pt x="321" y="92"/>
                  </a:cubicBezTo>
                  <a:cubicBezTo>
                    <a:pt x="312" y="97"/>
                    <a:pt x="304" y="99"/>
                    <a:pt x="296" y="103"/>
                  </a:cubicBezTo>
                  <a:cubicBezTo>
                    <a:pt x="296" y="108"/>
                    <a:pt x="291" y="112"/>
                    <a:pt x="293" y="115"/>
                  </a:cubicBezTo>
                  <a:cubicBezTo>
                    <a:pt x="308" y="111"/>
                    <a:pt x="308" y="111"/>
                    <a:pt x="308" y="111"/>
                  </a:cubicBezTo>
                  <a:cubicBezTo>
                    <a:pt x="311" y="110"/>
                    <a:pt x="314" y="106"/>
                    <a:pt x="318" y="106"/>
                  </a:cubicBezTo>
                  <a:cubicBezTo>
                    <a:pt x="335" y="98"/>
                    <a:pt x="352" y="89"/>
                    <a:pt x="365" y="74"/>
                  </a:cubicBezTo>
                  <a:cubicBezTo>
                    <a:pt x="368" y="69"/>
                    <a:pt x="362" y="66"/>
                    <a:pt x="360" y="62"/>
                  </a:cubicBezTo>
                  <a:close/>
                  <a:moveTo>
                    <a:pt x="39" y="68"/>
                  </a:moveTo>
                  <a:cubicBezTo>
                    <a:pt x="38" y="65"/>
                    <a:pt x="36" y="64"/>
                    <a:pt x="34" y="63"/>
                  </a:cubicBezTo>
                  <a:cubicBezTo>
                    <a:pt x="30" y="66"/>
                    <a:pt x="26" y="71"/>
                    <a:pt x="25" y="74"/>
                  </a:cubicBezTo>
                  <a:cubicBezTo>
                    <a:pt x="29" y="76"/>
                    <a:pt x="33" y="74"/>
                    <a:pt x="36" y="74"/>
                  </a:cubicBezTo>
                  <a:cubicBezTo>
                    <a:pt x="39" y="73"/>
                    <a:pt x="39" y="70"/>
                    <a:pt x="39" y="68"/>
                  </a:cubicBezTo>
                  <a:close/>
                  <a:moveTo>
                    <a:pt x="838" y="68"/>
                  </a:moveTo>
                  <a:cubicBezTo>
                    <a:pt x="837" y="67"/>
                    <a:pt x="836" y="64"/>
                    <a:pt x="834" y="64"/>
                  </a:cubicBezTo>
                  <a:cubicBezTo>
                    <a:pt x="832" y="66"/>
                    <a:pt x="833" y="70"/>
                    <a:pt x="831" y="72"/>
                  </a:cubicBezTo>
                  <a:cubicBezTo>
                    <a:pt x="831" y="73"/>
                    <a:pt x="832" y="73"/>
                    <a:pt x="833" y="73"/>
                  </a:cubicBezTo>
                  <a:cubicBezTo>
                    <a:pt x="835" y="72"/>
                    <a:pt x="838" y="71"/>
                    <a:pt x="838" y="68"/>
                  </a:cubicBezTo>
                  <a:close/>
                  <a:moveTo>
                    <a:pt x="1114" y="82"/>
                  </a:moveTo>
                  <a:cubicBezTo>
                    <a:pt x="1109" y="80"/>
                    <a:pt x="1106" y="74"/>
                    <a:pt x="1103" y="70"/>
                  </a:cubicBezTo>
                  <a:cubicBezTo>
                    <a:pt x="1099" y="70"/>
                    <a:pt x="1098" y="62"/>
                    <a:pt x="1095" y="66"/>
                  </a:cubicBezTo>
                  <a:cubicBezTo>
                    <a:pt x="1093" y="68"/>
                    <a:pt x="1095" y="70"/>
                    <a:pt x="1095" y="71"/>
                  </a:cubicBezTo>
                  <a:cubicBezTo>
                    <a:pt x="1105" y="86"/>
                    <a:pt x="1120" y="94"/>
                    <a:pt x="1133" y="105"/>
                  </a:cubicBezTo>
                  <a:cubicBezTo>
                    <a:pt x="1139" y="107"/>
                    <a:pt x="1144" y="112"/>
                    <a:pt x="1150" y="113"/>
                  </a:cubicBezTo>
                  <a:cubicBezTo>
                    <a:pt x="1151" y="112"/>
                    <a:pt x="1151" y="110"/>
                    <a:pt x="1150" y="108"/>
                  </a:cubicBezTo>
                  <a:cubicBezTo>
                    <a:pt x="1137" y="100"/>
                    <a:pt x="1124" y="92"/>
                    <a:pt x="1114" y="82"/>
                  </a:cubicBezTo>
                  <a:close/>
                  <a:moveTo>
                    <a:pt x="769" y="73"/>
                  </a:moveTo>
                  <a:cubicBezTo>
                    <a:pt x="770" y="62"/>
                    <a:pt x="760" y="72"/>
                    <a:pt x="757" y="74"/>
                  </a:cubicBezTo>
                  <a:cubicBezTo>
                    <a:pt x="758" y="76"/>
                    <a:pt x="759" y="77"/>
                    <a:pt x="760" y="78"/>
                  </a:cubicBezTo>
                  <a:cubicBezTo>
                    <a:pt x="764" y="77"/>
                    <a:pt x="768" y="77"/>
                    <a:pt x="769" y="73"/>
                  </a:cubicBezTo>
                  <a:close/>
                  <a:moveTo>
                    <a:pt x="1312" y="75"/>
                  </a:moveTo>
                  <a:cubicBezTo>
                    <a:pt x="1310" y="73"/>
                    <a:pt x="1309" y="67"/>
                    <a:pt x="1306" y="69"/>
                  </a:cubicBezTo>
                  <a:cubicBezTo>
                    <a:pt x="1304" y="74"/>
                    <a:pt x="1301" y="79"/>
                    <a:pt x="1297" y="83"/>
                  </a:cubicBezTo>
                  <a:cubicBezTo>
                    <a:pt x="1302" y="83"/>
                    <a:pt x="1307" y="78"/>
                    <a:pt x="1312" y="76"/>
                  </a:cubicBezTo>
                  <a:cubicBezTo>
                    <a:pt x="1312" y="75"/>
                    <a:pt x="1312" y="75"/>
                    <a:pt x="1312" y="75"/>
                  </a:cubicBezTo>
                  <a:close/>
                  <a:moveTo>
                    <a:pt x="306" y="76"/>
                  </a:moveTo>
                  <a:cubicBezTo>
                    <a:pt x="304" y="74"/>
                    <a:pt x="305" y="71"/>
                    <a:pt x="303" y="68"/>
                  </a:cubicBezTo>
                  <a:cubicBezTo>
                    <a:pt x="297" y="68"/>
                    <a:pt x="294" y="73"/>
                    <a:pt x="289" y="73"/>
                  </a:cubicBezTo>
                  <a:cubicBezTo>
                    <a:pt x="288" y="77"/>
                    <a:pt x="294" y="81"/>
                    <a:pt x="289" y="84"/>
                  </a:cubicBezTo>
                  <a:cubicBezTo>
                    <a:pt x="296" y="83"/>
                    <a:pt x="302" y="81"/>
                    <a:pt x="306" y="76"/>
                  </a:cubicBezTo>
                  <a:close/>
                  <a:moveTo>
                    <a:pt x="1712" y="68"/>
                  </a:moveTo>
                  <a:cubicBezTo>
                    <a:pt x="1709" y="69"/>
                    <a:pt x="1707" y="71"/>
                    <a:pt x="1705" y="73"/>
                  </a:cubicBezTo>
                  <a:cubicBezTo>
                    <a:pt x="1700" y="75"/>
                    <a:pt x="1693" y="74"/>
                    <a:pt x="1689" y="79"/>
                  </a:cubicBezTo>
                  <a:cubicBezTo>
                    <a:pt x="1691" y="81"/>
                    <a:pt x="1691" y="85"/>
                    <a:pt x="1694" y="86"/>
                  </a:cubicBezTo>
                  <a:cubicBezTo>
                    <a:pt x="1700" y="85"/>
                    <a:pt x="1706" y="82"/>
                    <a:pt x="1711" y="79"/>
                  </a:cubicBezTo>
                  <a:cubicBezTo>
                    <a:pt x="1712" y="76"/>
                    <a:pt x="1712" y="72"/>
                    <a:pt x="1712" y="68"/>
                  </a:cubicBezTo>
                  <a:close/>
                  <a:moveTo>
                    <a:pt x="1248" y="69"/>
                  </a:moveTo>
                  <a:cubicBezTo>
                    <a:pt x="1240" y="70"/>
                    <a:pt x="1233" y="74"/>
                    <a:pt x="1224" y="74"/>
                  </a:cubicBezTo>
                  <a:cubicBezTo>
                    <a:pt x="1222" y="76"/>
                    <a:pt x="1222" y="76"/>
                    <a:pt x="1222" y="76"/>
                  </a:cubicBezTo>
                  <a:cubicBezTo>
                    <a:pt x="1225" y="79"/>
                    <a:pt x="1225" y="79"/>
                    <a:pt x="1225" y="79"/>
                  </a:cubicBezTo>
                  <a:cubicBezTo>
                    <a:pt x="1233" y="80"/>
                    <a:pt x="1240" y="78"/>
                    <a:pt x="1247" y="75"/>
                  </a:cubicBezTo>
                  <a:cubicBezTo>
                    <a:pt x="1249" y="73"/>
                    <a:pt x="1247" y="70"/>
                    <a:pt x="1248" y="69"/>
                  </a:cubicBezTo>
                  <a:close/>
                  <a:moveTo>
                    <a:pt x="245" y="74"/>
                  </a:moveTo>
                  <a:cubicBezTo>
                    <a:pt x="244" y="69"/>
                    <a:pt x="237" y="70"/>
                    <a:pt x="232" y="70"/>
                  </a:cubicBezTo>
                  <a:cubicBezTo>
                    <a:pt x="231" y="70"/>
                    <a:pt x="228" y="72"/>
                    <a:pt x="229" y="74"/>
                  </a:cubicBezTo>
                  <a:cubicBezTo>
                    <a:pt x="234" y="77"/>
                    <a:pt x="241" y="75"/>
                    <a:pt x="245" y="74"/>
                  </a:cubicBezTo>
                  <a:close/>
                  <a:moveTo>
                    <a:pt x="649" y="89"/>
                  </a:moveTo>
                  <a:cubicBezTo>
                    <a:pt x="637" y="87"/>
                    <a:pt x="632" y="76"/>
                    <a:pt x="623" y="71"/>
                  </a:cubicBezTo>
                  <a:cubicBezTo>
                    <a:pt x="622" y="72"/>
                    <a:pt x="620" y="72"/>
                    <a:pt x="621" y="74"/>
                  </a:cubicBezTo>
                  <a:cubicBezTo>
                    <a:pt x="628" y="78"/>
                    <a:pt x="631" y="87"/>
                    <a:pt x="637" y="92"/>
                  </a:cubicBezTo>
                  <a:cubicBezTo>
                    <a:pt x="641" y="107"/>
                    <a:pt x="659" y="110"/>
                    <a:pt x="672" y="114"/>
                  </a:cubicBezTo>
                  <a:cubicBezTo>
                    <a:pt x="675" y="112"/>
                    <a:pt x="675" y="107"/>
                    <a:pt x="675" y="103"/>
                  </a:cubicBezTo>
                  <a:cubicBezTo>
                    <a:pt x="666" y="98"/>
                    <a:pt x="657" y="94"/>
                    <a:pt x="649" y="89"/>
                  </a:cubicBezTo>
                  <a:close/>
                  <a:moveTo>
                    <a:pt x="149" y="72"/>
                  </a:moveTo>
                  <a:cubicBezTo>
                    <a:pt x="143" y="71"/>
                    <a:pt x="143" y="71"/>
                    <a:pt x="143" y="71"/>
                  </a:cubicBezTo>
                  <a:cubicBezTo>
                    <a:pt x="143" y="73"/>
                    <a:pt x="146" y="76"/>
                    <a:pt x="149" y="77"/>
                  </a:cubicBezTo>
                  <a:cubicBezTo>
                    <a:pt x="155" y="85"/>
                    <a:pt x="163" y="92"/>
                    <a:pt x="166" y="102"/>
                  </a:cubicBezTo>
                  <a:cubicBezTo>
                    <a:pt x="179" y="113"/>
                    <a:pt x="179" y="113"/>
                    <a:pt x="179" y="113"/>
                  </a:cubicBezTo>
                  <a:cubicBezTo>
                    <a:pt x="187" y="116"/>
                    <a:pt x="192" y="125"/>
                    <a:pt x="201" y="123"/>
                  </a:cubicBezTo>
                  <a:cubicBezTo>
                    <a:pt x="202" y="119"/>
                    <a:pt x="204" y="115"/>
                    <a:pt x="201" y="112"/>
                  </a:cubicBezTo>
                  <a:cubicBezTo>
                    <a:pt x="190" y="105"/>
                    <a:pt x="178" y="97"/>
                    <a:pt x="167" y="90"/>
                  </a:cubicBezTo>
                  <a:cubicBezTo>
                    <a:pt x="161" y="84"/>
                    <a:pt x="157" y="77"/>
                    <a:pt x="149" y="72"/>
                  </a:cubicBezTo>
                  <a:close/>
                  <a:moveTo>
                    <a:pt x="716" y="75"/>
                  </a:moveTo>
                  <a:cubicBezTo>
                    <a:pt x="713" y="73"/>
                    <a:pt x="708" y="72"/>
                    <a:pt x="704" y="71"/>
                  </a:cubicBezTo>
                  <a:cubicBezTo>
                    <a:pt x="703" y="72"/>
                    <a:pt x="700" y="72"/>
                    <a:pt x="701" y="74"/>
                  </a:cubicBezTo>
                  <a:cubicBezTo>
                    <a:pt x="704" y="77"/>
                    <a:pt x="712" y="77"/>
                    <a:pt x="716" y="75"/>
                  </a:cubicBezTo>
                  <a:close/>
                  <a:moveTo>
                    <a:pt x="1089" y="73"/>
                  </a:moveTo>
                  <a:cubicBezTo>
                    <a:pt x="1086" y="73"/>
                    <a:pt x="1083" y="76"/>
                    <a:pt x="1081" y="79"/>
                  </a:cubicBezTo>
                  <a:cubicBezTo>
                    <a:pt x="1084" y="85"/>
                    <a:pt x="1089" y="91"/>
                    <a:pt x="1089" y="99"/>
                  </a:cubicBezTo>
                  <a:cubicBezTo>
                    <a:pt x="1094" y="107"/>
                    <a:pt x="1086" y="116"/>
                    <a:pt x="1095" y="124"/>
                  </a:cubicBezTo>
                  <a:cubicBezTo>
                    <a:pt x="1114" y="140"/>
                    <a:pt x="1137" y="149"/>
                    <a:pt x="1161" y="155"/>
                  </a:cubicBezTo>
                  <a:cubicBezTo>
                    <a:pt x="1162" y="162"/>
                    <a:pt x="1171" y="157"/>
                    <a:pt x="1175" y="159"/>
                  </a:cubicBezTo>
                  <a:cubicBezTo>
                    <a:pt x="1207" y="160"/>
                    <a:pt x="1242" y="159"/>
                    <a:pt x="1274" y="159"/>
                  </a:cubicBezTo>
                  <a:cubicBezTo>
                    <a:pt x="1280" y="153"/>
                    <a:pt x="1287" y="152"/>
                    <a:pt x="1294" y="150"/>
                  </a:cubicBezTo>
                  <a:cubicBezTo>
                    <a:pt x="1307" y="142"/>
                    <a:pt x="1319" y="132"/>
                    <a:pt x="1330" y="121"/>
                  </a:cubicBezTo>
                  <a:cubicBezTo>
                    <a:pt x="1336" y="116"/>
                    <a:pt x="1344" y="111"/>
                    <a:pt x="1346" y="103"/>
                  </a:cubicBezTo>
                  <a:cubicBezTo>
                    <a:pt x="1340" y="97"/>
                    <a:pt x="1332" y="94"/>
                    <a:pt x="1325" y="88"/>
                  </a:cubicBezTo>
                  <a:cubicBezTo>
                    <a:pt x="1309" y="100"/>
                    <a:pt x="1293" y="110"/>
                    <a:pt x="1276" y="119"/>
                  </a:cubicBezTo>
                  <a:cubicBezTo>
                    <a:pt x="1259" y="126"/>
                    <a:pt x="1242" y="133"/>
                    <a:pt x="1223" y="132"/>
                  </a:cubicBezTo>
                  <a:cubicBezTo>
                    <a:pt x="1214" y="138"/>
                    <a:pt x="1207" y="148"/>
                    <a:pt x="1195" y="149"/>
                  </a:cubicBezTo>
                  <a:cubicBezTo>
                    <a:pt x="1183" y="152"/>
                    <a:pt x="1173" y="145"/>
                    <a:pt x="1163" y="140"/>
                  </a:cubicBezTo>
                  <a:cubicBezTo>
                    <a:pt x="1156" y="136"/>
                    <a:pt x="1151" y="128"/>
                    <a:pt x="1149" y="120"/>
                  </a:cubicBezTo>
                  <a:cubicBezTo>
                    <a:pt x="1145" y="117"/>
                    <a:pt x="1141" y="115"/>
                    <a:pt x="1136" y="112"/>
                  </a:cubicBezTo>
                  <a:cubicBezTo>
                    <a:pt x="1118" y="103"/>
                    <a:pt x="1103" y="88"/>
                    <a:pt x="1089" y="73"/>
                  </a:cubicBezTo>
                  <a:close/>
                  <a:moveTo>
                    <a:pt x="1187" y="75"/>
                  </a:moveTo>
                  <a:cubicBezTo>
                    <a:pt x="1186" y="74"/>
                    <a:pt x="1183" y="73"/>
                    <a:pt x="1180" y="73"/>
                  </a:cubicBezTo>
                  <a:cubicBezTo>
                    <a:pt x="1178" y="73"/>
                    <a:pt x="1176" y="74"/>
                    <a:pt x="1175" y="75"/>
                  </a:cubicBezTo>
                  <a:cubicBezTo>
                    <a:pt x="1177" y="77"/>
                    <a:pt x="1179" y="77"/>
                    <a:pt x="1181" y="77"/>
                  </a:cubicBezTo>
                  <a:cubicBezTo>
                    <a:pt x="1183" y="77"/>
                    <a:pt x="1187" y="78"/>
                    <a:pt x="1187" y="75"/>
                  </a:cubicBezTo>
                  <a:close/>
                  <a:moveTo>
                    <a:pt x="1656" y="82"/>
                  </a:moveTo>
                  <a:cubicBezTo>
                    <a:pt x="1654" y="75"/>
                    <a:pt x="1646" y="73"/>
                    <a:pt x="1639" y="73"/>
                  </a:cubicBezTo>
                  <a:cubicBezTo>
                    <a:pt x="1635" y="74"/>
                    <a:pt x="1631" y="73"/>
                    <a:pt x="1629" y="77"/>
                  </a:cubicBezTo>
                  <a:cubicBezTo>
                    <a:pt x="1635" y="85"/>
                    <a:pt x="1647" y="86"/>
                    <a:pt x="1656" y="90"/>
                  </a:cubicBezTo>
                  <a:cubicBezTo>
                    <a:pt x="1659" y="89"/>
                    <a:pt x="1656" y="85"/>
                    <a:pt x="1656" y="82"/>
                  </a:cubicBezTo>
                  <a:close/>
                  <a:moveTo>
                    <a:pt x="1593" y="99"/>
                  </a:moveTo>
                  <a:cubicBezTo>
                    <a:pt x="1582" y="93"/>
                    <a:pt x="1579" y="78"/>
                    <a:pt x="1567" y="73"/>
                  </a:cubicBezTo>
                  <a:cubicBezTo>
                    <a:pt x="1566" y="74"/>
                    <a:pt x="1563" y="75"/>
                    <a:pt x="1564" y="77"/>
                  </a:cubicBezTo>
                  <a:cubicBezTo>
                    <a:pt x="1568" y="87"/>
                    <a:pt x="1577" y="96"/>
                    <a:pt x="1584" y="104"/>
                  </a:cubicBezTo>
                  <a:cubicBezTo>
                    <a:pt x="1593" y="110"/>
                    <a:pt x="1600" y="119"/>
                    <a:pt x="1609" y="123"/>
                  </a:cubicBezTo>
                  <a:cubicBezTo>
                    <a:pt x="1611" y="125"/>
                    <a:pt x="1614" y="127"/>
                    <a:pt x="1616" y="126"/>
                  </a:cubicBezTo>
                  <a:cubicBezTo>
                    <a:pt x="1617" y="121"/>
                    <a:pt x="1615" y="118"/>
                    <a:pt x="1614" y="114"/>
                  </a:cubicBezTo>
                  <a:cubicBezTo>
                    <a:pt x="1607" y="110"/>
                    <a:pt x="1599" y="105"/>
                    <a:pt x="1593" y="99"/>
                  </a:cubicBezTo>
                  <a:close/>
                  <a:moveTo>
                    <a:pt x="1767" y="76"/>
                  </a:moveTo>
                  <a:cubicBezTo>
                    <a:pt x="1766" y="75"/>
                    <a:pt x="1766" y="73"/>
                    <a:pt x="1764" y="73"/>
                  </a:cubicBezTo>
                  <a:cubicBezTo>
                    <a:pt x="1759" y="85"/>
                    <a:pt x="1759" y="85"/>
                    <a:pt x="1759" y="85"/>
                  </a:cubicBezTo>
                  <a:cubicBezTo>
                    <a:pt x="1751" y="92"/>
                    <a:pt x="1751" y="92"/>
                    <a:pt x="1751" y="92"/>
                  </a:cubicBezTo>
                  <a:cubicBezTo>
                    <a:pt x="1757" y="89"/>
                    <a:pt x="1765" y="83"/>
                    <a:pt x="1767" y="76"/>
                  </a:cubicBezTo>
                  <a:close/>
                  <a:moveTo>
                    <a:pt x="1914" y="82"/>
                  </a:moveTo>
                  <a:cubicBezTo>
                    <a:pt x="1911" y="77"/>
                    <a:pt x="1907" y="74"/>
                    <a:pt x="1901" y="74"/>
                  </a:cubicBezTo>
                  <a:cubicBezTo>
                    <a:pt x="1898" y="76"/>
                    <a:pt x="1896" y="80"/>
                    <a:pt x="1895" y="85"/>
                  </a:cubicBezTo>
                  <a:cubicBezTo>
                    <a:pt x="1900" y="88"/>
                    <a:pt x="1908" y="89"/>
                    <a:pt x="1914" y="88"/>
                  </a:cubicBezTo>
                  <a:cubicBezTo>
                    <a:pt x="1915" y="87"/>
                    <a:pt x="1915" y="84"/>
                    <a:pt x="1914" y="82"/>
                  </a:cubicBezTo>
                  <a:close/>
                  <a:moveTo>
                    <a:pt x="857" y="85"/>
                  </a:moveTo>
                  <a:cubicBezTo>
                    <a:pt x="846" y="75"/>
                    <a:pt x="846" y="75"/>
                    <a:pt x="846" y="75"/>
                  </a:cubicBezTo>
                  <a:cubicBezTo>
                    <a:pt x="837" y="73"/>
                    <a:pt x="833" y="83"/>
                    <a:pt x="825" y="83"/>
                  </a:cubicBezTo>
                  <a:cubicBezTo>
                    <a:pt x="818" y="91"/>
                    <a:pt x="807" y="93"/>
                    <a:pt x="800" y="103"/>
                  </a:cubicBezTo>
                  <a:cubicBezTo>
                    <a:pt x="790" y="109"/>
                    <a:pt x="781" y="118"/>
                    <a:pt x="770" y="121"/>
                  </a:cubicBezTo>
                  <a:cubicBezTo>
                    <a:pt x="766" y="127"/>
                    <a:pt x="766" y="127"/>
                    <a:pt x="766" y="127"/>
                  </a:cubicBezTo>
                  <a:cubicBezTo>
                    <a:pt x="762" y="137"/>
                    <a:pt x="752" y="141"/>
                    <a:pt x="744" y="147"/>
                  </a:cubicBezTo>
                  <a:cubicBezTo>
                    <a:pt x="731" y="152"/>
                    <a:pt x="713" y="157"/>
                    <a:pt x="699" y="151"/>
                  </a:cubicBezTo>
                  <a:cubicBezTo>
                    <a:pt x="686" y="146"/>
                    <a:pt x="680" y="132"/>
                    <a:pt x="675" y="121"/>
                  </a:cubicBezTo>
                  <a:cubicBezTo>
                    <a:pt x="666" y="117"/>
                    <a:pt x="655" y="116"/>
                    <a:pt x="647" y="111"/>
                  </a:cubicBezTo>
                  <a:cubicBezTo>
                    <a:pt x="637" y="104"/>
                    <a:pt x="644" y="119"/>
                    <a:pt x="637" y="121"/>
                  </a:cubicBezTo>
                  <a:cubicBezTo>
                    <a:pt x="643" y="126"/>
                    <a:pt x="636" y="132"/>
                    <a:pt x="639" y="138"/>
                  </a:cubicBezTo>
                  <a:cubicBezTo>
                    <a:pt x="646" y="143"/>
                    <a:pt x="654" y="147"/>
                    <a:pt x="663" y="151"/>
                  </a:cubicBezTo>
                  <a:cubicBezTo>
                    <a:pt x="668" y="152"/>
                    <a:pt x="675" y="153"/>
                    <a:pt x="677" y="159"/>
                  </a:cubicBezTo>
                  <a:cubicBezTo>
                    <a:pt x="777" y="159"/>
                    <a:pt x="777" y="159"/>
                    <a:pt x="777" y="159"/>
                  </a:cubicBezTo>
                  <a:cubicBezTo>
                    <a:pt x="803" y="151"/>
                    <a:pt x="825" y="136"/>
                    <a:pt x="847" y="119"/>
                  </a:cubicBezTo>
                  <a:cubicBezTo>
                    <a:pt x="854" y="111"/>
                    <a:pt x="867" y="105"/>
                    <a:pt x="870" y="94"/>
                  </a:cubicBezTo>
                  <a:cubicBezTo>
                    <a:pt x="857" y="85"/>
                    <a:pt x="857" y="85"/>
                    <a:pt x="857" y="85"/>
                  </a:cubicBezTo>
                  <a:close/>
                  <a:moveTo>
                    <a:pt x="229" y="81"/>
                  </a:moveTo>
                  <a:cubicBezTo>
                    <a:pt x="227" y="80"/>
                    <a:pt x="224" y="78"/>
                    <a:pt x="224" y="76"/>
                  </a:cubicBezTo>
                  <a:cubicBezTo>
                    <a:pt x="223" y="76"/>
                    <a:pt x="222" y="77"/>
                    <a:pt x="220" y="77"/>
                  </a:cubicBezTo>
                  <a:cubicBezTo>
                    <a:pt x="215" y="82"/>
                    <a:pt x="208" y="86"/>
                    <a:pt x="203" y="89"/>
                  </a:cubicBezTo>
                  <a:cubicBezTo>
                    <a:pt x="204" y="91"/>
                    <a:pt x="206" y="92"/>
                    <a:pt x="207" y="93"/>
                  </a:cubicBezTo>
                  <a:cubicBezTo>
                    <a:pt x="213" y="87"/>
                    <a:pt x="220" y="82"/>
                    <a:pt x="229" y="81"/>
                  </a:cubicBezTo>
                  <a:close/>
                  <a:moveTo>
                    <a:pt x="379" y="83"/>
                  </a:moveTo>
                  <a:cubicBezTo>
                    <a:pt x="376" y="81"/>
                    <a:pt x="374" y="77"/>
                    <a:pt x="370" y="77"/>
                  </a:cubicBezTo>
                  <a:cubicBezTo>
                    <a:pt x="362" y="87"/>
                    <a:pt x="350" y="94"/>
                    <a:pt x="339" y="101"/>
                  </a:cubicBezTo>
                  <a:cubicBezTo>
                    <a:pt x="328" y="106"/>
                    <a:pt x="318" y="114"/>
                    <a:pt x="305" y="114"/>
                  </a:cubicBezTo>
                  <a:cubicBezTo>
                    <a:pt x="300" y="115"/>
                    <a:pt x="296" y="119"/>
                    <a:pt x="290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3" y="125"/>
                    <a:pt x="288" y="123"/>
                    <a:pt x="285" y="126"/>
                  </a:cubicBezTo>
                  <a:cubicBezTo>
                    <a:pt x="279" y="135"/>
                    <a:pt x="279" y="135"/>
                    <a:pt x="279" y="135"/>
                  </a:cubicBezTo>
                  <a:cubicBezTo>
                    <a:pt x="293" y="132"/>
                    <a:pt x="307" y="127"/>
                    <a:pt x="320" y="122"/>
                  </a:cubicBezTo>
                  <a:cubicBezTo>
                    <a:pt x="341" y="113"/>
                    <a:pt x="359" y="100"/>
                    <a:pt x="378" y="86"/>
                  </a:cubicBezTo>
                  <a:cubicBezTo>
                    <a:pt x="379" y="83"/>
                    <a:pt x="379" y="83"/>
                    <a:pt x="379" y="83"/>
                  </a:cubicBezTo>
                  <a:close/>
                  <a:moveTo>
                    <a:pt x="716" y="82"/>
                  </a:moveTo>
                  <a:cubicBezTo>
                    <a:pt x="705" y="84"/>
                    <a:pt x="697" y="80"/>
                    <a:pt x="687" y="77"/>
                  </a:cubicBezTo>
                  <a:cubicBezTo>
                    <a:pt x="684" y="79"/>
                    <a:pt x="681" y="80"/>
                    <a:pt x="679" y="82"/>
                  </a:cubicBezTo>
                  <a:cubicBezTo>
                    <a:pt x="684" y="88"/>
                    <a:pt x="692" y="86"/>
                    <a:pt x="699" y="86"/>
                  </a:cubicBezTo>
                  <a:cubicBezTo>
                    <a:pt x="707" y="91"/>
                    <a:pt x="716" y="95"/>
                    <a:pt x="726" y="93"/>
                  </a:cubicBezTo>
                  <a:cubicBezTo>
                    <a:pt x="727" y="91"/>
                    <a:pt x="726" y="88"/>
                    <a:pt x="725" y="87"/>
                  </a:cubicBezTo>
                  <a:cubicBezTo>
                    <a:pt x="725" y="83"/>
                    <a:pt x="720" y="81"/>
                    <a:pt x="716" y="82"/>
                  </a:cubicBezTo>
                  <a:close/>
                  <a:moveTo>
                    <a:pt x="1188" y="83"/>
                  </a:moveTo>
                  <a:cubicBezTo>
                    <a:pt x="1181" y="81"/>
                    <a:pt x="1172" y="82"/>
                    <a:pt x="1165" y="78"/>
                  </a:cubicBezTo>
                  <a:cubicBezTo>
                    <a:pt x="1163" y="79"/>
                    <a:pt x="1161" y="80"/>
                    <a:pt x="1159" y="82"/>
                  </a:cubicBezTo>
                  <a:cubicBezTo>
                    <a:pt x="1163" y="83"/>
                    <a:pt x="1167" y="86"/>
                    <a:pt x="1171" y="86"/>
                  </a:cubicBezTo>
                  <a:cubicBezTo>
                    <a:pt x="1177" y="87"/>
                    <a:pt x="1184" y="89"/>
                    <a:pt x="1190" y="87"/>
                  </a:cubicBezTo>
                  <a:cubicBezTo>
                    <a:pt x="1191" y="86"/>
                    <a:pt x="1190" y="84"/>
                    <a:pt x="1188" y="83"/>
                  </a:cubicBezTo>
                  <a:close/>
                  <a:moveTo>
                    <a:pt x="1255" y="86"/>
                  </a:moveTo>
                  <a:cubicBezTo>
                    <a:pt x="1254" y="77"/>
                    <a:pt x="1245" y="80"/>
                    <a:pt x="1240" y="83"/>
                  </a:cubicBezTo>
                  <a:cubicBezTo>
                    <a:pt x="1236" y="85"/>
                    <a:pt x="1230" y="83"/>
                    <a:pt x="1226" y="86"/>
                  </a:cubicBezTo>
                  <a:cubicBezTo>
                    <a:pt x="1227" y="88"/>
                    <a:pt x="1227" y="91"/>
                    <a:pt x="1228" y="93"/>
                  </a:cubicBezTo>
                  <a:cubicBezTo>
                    <a:pt x="1239" y="95"/>
                    <a:pt x="1248" y="90"/>
                    <a:pt x="1255" y="86"/>
                  </a:cubicBezTo>
                  <a:close/>
                  <a:moveTo>
                    <a:pt x="250" y="80"/>
                  </a:moveTo>
                  <a:cubicBezTo>
                    <a:pt x="242" y="80"/>
                    <a:pt x="242" y="80"/>
                    <a:pt x="242" y="80"/>
                  </a:cubicBezTo>
                  <a:cubicBezTo>
                    <a:pt x="239" y="82"/>
                    <a:pt x="235" y="79"/>
                    <a:pt x="233" y="82"/>
                  </a:cubicBezTo>
                  <a:cubicBezTo>
                    <a:pt x="239" y="86"/>
                    <a:pt x="238" y="97"/>
                    <a:pt x="247" y="94"/>
                  </a:cubicBezTo>
                  <a:cubicBezTo>
                    <a:pt x="253" y="91"/>
                    <a:pt x="250" y="86"/>
                    <a:pt x="250" y="80"/>
                  </a:cubicBezTo>
                  <a:close/>
                  <a:moveTo>
                    <a:pt x="1635" y="88"/>
                  </a:moveTo>
                  <a:cubicBezTo>
                    <a:pt x="1630" y="86"/>
                    <a:pt x="1626" y="81"/>
                    <a:pt x="1621" y="80"/>
                  </a:cubicBezTo>
                  <a:cubicBezTo>
                    <a:pt x="1619" y="81"/>
                    <a:pt x="1614" y="81"/>
                    <a:pt x="1615" y="85"/>
                  </a:cubicBezTo>
                  <a:cubicBezTo>
                    <a:pt x="1621" y="88"/>
                    <a:pt x="1626" y="93"/>
                    <a:pt x="1633" y="96"/>
                  </a:cubicBezTo>
                  <a:cubicBezTo>
                    <a:pt x="1643" y="92"/>
                    <a:pt x="1647" y="105"/>
                    <a:pt x="1657" y="101"/>
                  </a:cubicBezTo>
                  <a:cubicBezTo>
                    <a:pt x="1658" y="100"/>
                    <a:pt x="1659" y="96"/>
                    <a:pt x="1656" y="95"/>
                  </a:cubicBezTo>
                  <a:cubicBezTo>
                    <a:pt x="1648" y="94"/>
                    <a:pt x="1642" y="90"/>
                    <a:pt x="1635" y="88"/>
                  </a:cubicBezTo>
                  <a:close/>
                  <a:moveTo>
                    <a:pt x="1319" y="83"/>
                  </a:moveTo>
                  <a:cubicBezTo>
                    <a:pt x="1319" y="82"/>
                    <a:pt x="1317" y="80"/>
                    <a:pt x="1315" y="80"/>
                  </a:cubicBezTo>
                  <a:cubicBezTo>
                    <a:pt x="1301" y="87"/>
                    <a:pt x="1301" y="87"/>
                    <a:pt x="1301" y="87"/>
                  </a:cubicBezTo>
                  <a:cubicBezTo>
                    <a:pt x="1286" y="97"/>
                    <a:pt x="1269" y="104"/>
                    <a:pt x="1252" y="111"/>
                  </a:cubicBezTo>
                  <a:cubicBezTo>
                    <a:pt x="1243" y="115"/>
                    <a:pt x="1227" y="112"/>
                    <a:pt x="1227" y="125"/>
                  </a:cubicBezTo>
                  <a:cubicBezTo>
                    <a:pt x="1227" y="126"/>
                    <a:pt x="1228" y="126"/>
                    <a:pt x="1229" y="127"/>
                  </a:cubicBezTo>
                  <a:cubicBezTo>
                    <a:pt x="1254" y="124"/>
                    <a:pt x="1277" y="115"/>
                    <a:pt x="1297" y="101"/>
                  </a:cubicBezTo>
                  <a:cubicBezTo>
                    <a:pt x="1305" y="96"/>
                    <a:pt x="1314" y="91"/>
                    <a:pt x="1319" y="83"/>
                  </a:cubicBezTo>
                  <a:close/>
                  <a:moveTo>
                    <a:pt x="779" y="90"/>
                  </a:moveTo>
                  <a:cubicBezTo>
                    <a:pt x="776" y="87"/>
                    <a:pt x="773" y="81"/>
                    <a:pt x="768" y="82"/>
                  </a:cubicBezTo>
                  <a:cubicBezTo>
                    <a:pt x="760" y="84"/>
                    <a:pt x="768" y="91"/>
                    <a:pt x="768" y="95"/>
                  </a:cubicBezTo>
                  <a:cubicBezTo>
                    <a:pt x="770" y="96"/>
                    <a:pt x="770" y="96"/>
                    <a:pt x="770" y="96"/>
                  </a:cubicBezTo>
                  <a:cubicBezTo>
                    <a:pt x="773" y="94"/>
                    <a:pt x="777" y="93"/>
                    <a:pt x="779" y="90"/>
                  </a:cubicBezTo>
                  <a:close/>
                  <a:moveTo>
                    <a:pt x="1778" y="88"/>
                  </a:moveTo>
                  <a:cubicBezTo>
                    <a:pt x="1777" y="86"/>
                    <a:pt x="1774" y="82"/>
                    <a:pt x="1771" y="82"/>
                  </a:cubicBezTo>
                  <a:cubicBezTo>
                    <a:pt x="1762" y="92"/>
                    <a:pt x="1752" y="99"/>
                    <a:pt x="1742" y="107"/>
                  </a:cubicBezTo>
                  <a:cubicBezTo>
                    <a:pt x="1728" y="115"/>
                    <a:pt x="1713" y="121"/>
                    <a:pt x="1697" y="124"/>
                  </a:cubicBezTo>
                  <a:cubicBezTo>
                    <a:pt x="1694" y="130"/>
                    <a:pt x="1690" y="136"/>
                    <a:pt x="1684" y="142"/>
                  </a:cubicBezTo>
                  <a:cubicBezTo>
                    <a:pt x="1674" y="152"/>
                    <a:pt x="1659" y="155"/>
                    <a:pt x="1645" y="154"/>
                  </a:cubicBezTo>
                  <a:cubicBezTo>
                    <a:pt x="1634" y="151"/>
                    <a:pt x="1622" y="143"/>
                    <a:pt x="1618" y="132"/>
                  </a:cubicBezTo>
                  <a:cubicBezTo>
                    <a:pt x="1608" y="131"/>
                    <a:pt x="1599" y="123"/>
                    <a:pt x="1591" y="116"/>
                  </a:cubicBezTo>
                  <a:cubicBezTo>
                    <a:pt x="1583" y="112"/>
                    <a:pt x="1577" y="103"/>
                    <a:pt x="1569" y="98"/>
                  </a:cubicBezTo>
                  <a:cubicBezTo>
                    <a:pt x="1568" y="96"/>
                    <a:pt x="1568" y="93"/>
                    <a:pt x="1566" y="93"/>
                  </a:cubicBezTo>
                  <a:cubicBezTo>
                    <a:pt x="1573" y="101"/>
                    <a:pt x="1572" y="113"/>
                    <a:pt x="1571" y="123"/>
                  </a:cubicBezTo>
                  <a:cubicBezTo>
                    <a:pt x="1571" y="128"/>
                    <a:pt x="1568" y="133"/>
                    <a:pt x="1568" y="138"/>
                  </a:cubicBezTo>
                  <a:cubicBezTo>
                    <a:pt x="1571" y="141"/>
                    <a:pt x="1574" y="145"/>
                    <a:pt x="1579" y="147"/>
                  </a:cubicBezTo>
                  <a:cubicBezTo>
                    <a:pt x="1584" y="153"/>
                    <a:pt x="1593" y="152"/>
                    <a:pt x="1597" y="159"/>
                  </a:cubicBezTo>
                  <a:cubicBezTo>
                    <a:pt x="1652" y="159"/>
                    <a:pt x="1708" y="159"/>
                    <a:pt x="1765" y="159"/>
                  </a:cubicBezTo>
                  <a:cubicBezTo>
                    <a:pt x="1767" y="155"/>
                    <a:pt x="1767" y="155"/>
                    <a:pt x="1767" y="155"/>
                  </a:cubicBezTo>
                  <a:cubicBezTo>
                    <a:pt x="1786" y="146"/>
                    <a:pt x="1798" y="130"/>
                    <a:pt x="1809" y="114"/>
                  </a:cubicBezTo>
                  <a:cubicBezTo>
                    <a:pt x="1802" y="106"/>
                    <a:pt x="1791" y="101"/>
                    <a:pt x="1783" y="94"/>
                  </a:cubicBezTo>
                  <a:cubicBezTo>
                    <a:pt x="1764" y="113"/>
                    <a:pt x="1741" y="130"/>
                    <a:pt x="1714" y="135"/>
                  </a:cubicBezTo>
                  <a:cubicBezTo>
                    <a:pt x="1708" y="135"/>
                    <a:pt x="1701" y="137"/>
                    <a:pt x="1696" y="135"/>
                  </a:cubicBezTo>
                  <a:cubicBezTo>
                    <a:pt x="1695" y="134"/>
                    <a:pt x="1696" y="132"/>
                    <a:pt x="1697" y="132"/>
                  </a:cubicBezTo>
                  <a:cubicBezTo>
                    <a:pt x="1712" y="130"/>
                    <a:pt x="1728" y="129"/>
                    <a:pt x="1740" y="120"/>
                  </a:cubicBezTo>
                  <a:cubicBezTo>
                    <a:pt x="1742" y="119"/>
                    <a:pt x="1744" y="119"/>
                    <a:pt x="1745" y="118"/>
                  </a:cubicBezTo>
                  <a:cubicBezTo>
                    <a:pt x="1758" y="111"/>
                    <a:pt x="1771" y="101"/>
                    <a:pt x="1778" y="88"/>
                  </a:cubicBezTo>
                  <a:close/>
                  <a:moveTo>
                    <a:pt x="311" y="89"/>
                  </a:moveTo>
                  <a:cubicBezTo>
                    <a:pt x="310" y="87"/>
                    <a:pt x="309" y="83"/>
                    <a:pt x="306" y="83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91"/>
                    <a:pt x="295" y="94"/>
                    <a:pt x="296" y="96"/>
                  </a:cubicBezTo>
                  <a:cubicBezTo>
                    <a:pt x="301" y="95"/>
                    <a:pt x="308" y="94"/>
                    <a:pt x="311" y="89"/>
                  </a:cubicBezTo>
                  <a:close/>
                  <a:moveTo>
                    <a:pt x="1720" y="92"/>
                  </a:moveTo>
                  <a:cubicBezTo>
                    <a:pt x="1718" y="89"/>
                    <a:pt x="1715" y="85"/>
                    <a:pt x="1711" y="85"/>
                  </a:cubicBezTo>
                  <a:cubicBezTo>
                    <a:pt x="1706" y="89"/>
                    <a:pt x="1700" y="88"/>
                    <a:pt x="1695" y="91"/>
                  </a:cubicBezTo>
                  <a:cubicBezTo>
                    <a:pt x="1698" y="99"/>
                    <a:pt x="1700" y="108"/>
                    <a:pt x="1700" y="116"/>
                  </a:cubicBezTo>
                  <a:cubicBezTo>
                    <a:pt x="1704" y="116"/>
                    <a:pt x="1704" y="116"/>
                    <a:pt x="1704" y="116"/>
                  </a:cubicBezTo>
                  <a:cubicBezTo>
                    <a:pt x="1722" y="113"/>
                    <a:pt x="1739" y="106"/>
                    <a:pt x="1751" y="92"/>
                  </a:cubicBezTo>
                  <a:cubicBezTo>
                    <a:pt x="1744" y="96"/>
                    <a:pt x="1735" y="97"/>
                    <a:pt x="1727" y="96"/>
                  </a:cubicBezTo>
                  <a:cubicBezTo>
                    <a:pt x="1720" y="101"/>
                    <a:pt x="1720" y="101"/>
                    <a:pt x="1720" y="101"/>
                  </a:cubicBezTo>
                  <a:cubicBezTo>
                    <a:pt x="1713" y="103"/>
                    <a:pt x="1707" y="107"/>
                    <a:pt x="1701" y="106"/>
                  </a:cubicBezTo>
                  <a:cubicBezTo>
                    <a:pt x="1700" y="100"/>
                    <a:pt x="1708" y="102"/>
                    <a:pt x="1712" y="100"/>
                  </a:cubicBezTo>
                  <a:cubicBezTo>
                    <a:pt x="1714" y="98"/>
                    <a:pt x="1720" y="98"/>
                    <a:pt x="1720" y="92"/>
                  </a:cubicBezTo>
                  <a:close/>
                  <a:moveTo>
                    <a:pt x="1623" y="97"/>
                  </a:moveTo>
                  <a:cubicBezTo>
                    <a:pt x="1608" y="87"/>
                    <a:pt x="1608" y="87"/>
                    <a:pt x="1608" y="87"/>
                  </a:cubicBezTo>
                  <a:cubicBezTo>
                    <a:pt x="1605" y="85"/>
                    <a:pt x="1600" y="87"/>
                    <a:pt x="1596" y="86"/>
                  </a:cubicBezTo>
                  <a:cubicBezTo>
                    <a:pt x="1594" y="87"/>
                    <a:pt x="1591" y="86"/>
                    <a:pt x="1590" y="88"/>
                  </a:cubicBezTo>
                  <a:cubicBezTo>
                    <a:pt x="1598" y="97"/>
                    <a:pt x="1606" y="104"/>
                    <a:pt x="1616" y="109"/>
                  </a:cubicBezTo>
                  <a:cubicBezTo>
                    <a:pt x="1618" y="105"/>
                    <a:pt x="1623" y="101"/>
                    <a:pt x="1623" y="97"/>
                  </a:cubicBezTo>
                  <a:close/>
                  <a:moveTo>
                    <a:pt x="392" y="92"/>
                  </a:moveTo>
                  <a:cubicBezTo>
                    <a:pt x="389" y="92"/>
                    <a:pt x="388" y="88"/>
                    <a:pt x="384" y="88"/>
                  </a:cubicBezTo>
                  <a:cubicBezTo>
                    <a:pt x="374" y="96"/>
                    <a:pt x="363" y="102"/>
                    <a:pt x="353" y="110"/>
                  </a:cubicBezTo>
                  <a:cubicBezTo>
                    <a:pt x="349" y="114"/>
                    <a:pt x="344" y="115"/>
                    <a:pt x="340" y="117"/>
                  </a:cubicBezTo>
                  <a:cubicBezTo>
                    <a:pt x="321" y="131"/>
                    <a:pt x="297" y="134"/>
                    <a:pt x="276" y="143"/>
                  </a:cubicBezTo>
                  <a:cubicBezTo>
                    <a:pt x="270" y="142"/>
                    <a:pt x="270" y="142"/>
                    <a:pt x="270" y="142"/>
                  </a:cubicBezTo>
                  <a:cubicBezTo>
                    <a:pt x="259" y="148"/>
                    <a:pt x="248" y="152"/>
                    <a:pt x="235" y="153"/>
                  </a:cubicBezTo>
                  <a:cubicBezTo>
                    <a:pt x="227" y="152"/>
                    <a:pt x="217" y="149"/>
                    <a:pt x="212" y="141"/>
                  </a:cubicBezTo>
                  <a:cubicBezTo>
                    <a:pt x="208" y="139"/>
                    <a:pt x="208" y="129"/>
                    <a:pt x="201" y="131"/>
                  </a:cubicBezTo>
                  <a:cubicBezTo>
                    <a:pt x="190" y="126"/>
                    <a:pt x="179" y="121"/>
                    <a:pt x="169" y="113"/>
                  </a:cubicBezTo>
                  <a:cubicBezTo>
                    <a:pt x="169" y="113"/>
                    <a:pt x="169" y="114"/>
                    <a:pt x="168" y="115"/>
                  </a:cubicBezTo>
                  <a:cubicBezTo>
                    <a:pt x="170" y="124"/>
                    <a:pt x="167" y="133"/>
                    <a:pt x="166" y="141"/>
                  </a:cubicBezTo>
                  <a:cubicBezTo>
                    <a:pt x="175" y="147"/>
                    <a:pt x="183" y="155"/>
                    <a:pt x="194" y="156"/>
                  </a:cubicBezTo>
                  <a:cubicBezTo>
                    <a:pt x="198" y="162"/>
                    <a:pt x="205" y="158"/>
                    <a:pt x="210" y="160"/>
                  </a:cubicBezTo>
                  <a:cubicBezTo>
                    <a:pt x="253" y="159"/>
                    <a:pt x="299" y="160"/>
                    <a:pt x="341" y="159"/>
                  </a:cubicBezTo>
                  <a:cubicBezTo>
                    <a:pt x="343" y="155"/>
                    <a:pt x="343" y="155"/>
                    <a:pt x="343" y="155"/>
                  </a:cubicBezTo>
                  <a:cubicBezTo>
                    <a:pt x="356" y="150"/>
                    <a:pt x="368" y="141"/>
                    <a:pt x="381" y="132"/>
                  </a:cubicBezTo>
                  <a:cubicBezTo>
                    <a:pt x="409" y="105"/>
                    <a:pt x="409" y="105"/>
                    <a:pt x="409" y="105"/>
                  </a:cubicBezTo>
                  <a:cubicBezTo>
                    <a:pt x="409" y="102"/>
                    <a:pt x="409" y="102"/>
                    <a:pt x="409" y="102"/>
                  </a:cubicBezTo>
                  <a:cubicBezTo>
                    <a:pt x="403" y="100"/>
                    <a:pt x="398" y="95"/>
                    <a:pt x="392" y="92"/>
                  </a:cubicBezTo>
                  <a:close/>
                  <a:moveTo>
                    <a:pt x="196" y="92"/>
                  </a:moveTo>
                  <a:cubicBezTo>
                    <a:pt x="190" y="92"/>
                    <a:pt x="183" y="87"/>
                    <a:pt x="178" y="89"/>
                  </a:cubicBezTo>
                  <a:cubicBezTo>
                    <a:pt x="178" y="90"/>
                    <a:pt x="178" y="90"/>
                    <a:pt x="178" y="90"/>
                  </a:cubicBezTo>
                  <a:cubicBezTo>
                    <a:pt x="186" y="96"/>
                    <a:pt x="193" y="103"/>
                    <a:pt x="203" y="105"/>
                  </a:cubicBezTo>
                  <a:cubicBezTo>
                    <a:pt x="209" y="99"/>
                    <a:pt x="199" y="96"/>
                    <a:pt x="196" y="92"/>
                  </a:cubicBezTo>
                  <a:close/>
                  <a:moveTo>
                    <a:pt x="1275" y="94"/>
                  </a:moveTo>
                  <a:cubicBezTo>
                    <a:pt x="1270" y="94"/>
                    <a:pt x="1265" y="92"/>
                    <a:pt x="1260" y="91"/>
                  </a:cubicBezTo>
                  <a:cubicBezTo>
                    <a:pt x="1254" y="92"/>
                    <a:pt x="1249" y="95"/>
                    <a:pt x="1244" y="97"/>
                  </a:cubicBezTo>
                  <a:cubicBezTo>
                    <a:pt x="1240" y="100"/>
                    <a:pt x="1233" y="96"/>
                    <a:pt x="1230" y="100"/>
                  </a:cubicBezTo>
                  <a:cubicBezTo>
                    <a:pt x="1230" y="103"/>
                    <a:pt x="1229" y="107"/>
                    <a:pt x="1231" y="110"/>
                  </a:cubicBezTo>
                  <a:cubicBezTo>
                    <a:pt x="1246" y="111"/>
                    <a:pt x="1257" y="101"/>
                    <a:pt x="1270" y="98"/>
                  </a:cubicBezTo>
                  <a:cubicBezTo>
                    <a:pt x="1272" y="98"/>
                    <a:pt x="1275" y="96"/>
                    <a:pt x="1275" y="94"/>
                  </a:cubicBezTo>
                  <a:close/>
                  <a:moveTo>
                    <a:pt x="1192" y="96"/>
                  </a:moveTo>
                  <a:cubicBezTo>
                    <a:pt x="1191" y="92"/>
                    <a:pt x="1184" y="93"/>
                    <a:pt x="1181" y="93"/>
                  </a:cubicBezTo>
                  <a:cubicBezTo>
                    <a:pt x="1183" y="98"/>
                    <a:pt x="1183" y="104"/>
                    <a:pt x="1188" y="106"/>
                  </a:cubicBezTo>
                  <a:cubicBezTo>
                    <a:pt x="1193" y="106"/>
                    <a:pt x="1191" y="100"/>
                    <a:pt x="1192" y="96"/>
                  </a:cubicBezTo>
                  <a:close/>
                  <a:moveTo>
                    <a:pt x="797" y="96"/>
                  </a:moveTo>
                  <a:cubicBezTo>
                    <a:pt x="793" y="95"/>
                    <a:pt x="790" y="95"/>
                    <a:pt x="786" y="94"/>
                  </a:cubicBezTo>
                  <a:cubicBezTo>
                    <a:pt x="781" y="99"/>
                    <a:pt x="775" y="99"/>
                    <a:pt x="770" y="104"/>
                  </a:cubicBezTo>
                  <a:cubicBezTo>
                    <a:pt x="771" y="107"/>
                    <a:pt x="768" y="112"/>
                    <a:pt x="772" y="113"/>
                  </a:cubicBezTo>
                  <a:cubicBezTo>
                    <a:pt x="781" y="111"/>
                    <a:pt x="788" y="104"/>
                    <a:pt x="795" y="99"/>
                  </a:cubicBezTo>
                  <a:cubicBezTo>
                    <a:pt x="797" y="96"/>
                    <a:pt x="797" y="96"/>
                    <a:pt x="797" y="96"/>
                  </a:cubicBezTo>
                  <a:close/>
                  <a:moveTo>
                    <a:pt x="96" y="105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86" y="96"/>
                    <a:pt x="82" y="100"/>
                    <a:pt x="77" y="100"/>
                  </a:cubicBezTo>
                  <a:cubicBezTo>
                    <a:pt x="74" y="106"/>
                    <a:pt x="70" y="113"/>
                    <a:pt x="73" y="119"/>
                  </a:cubicBezTo>
                  <a:cubicBezTo>
                    <a:pt x="75" y="125"/>
                    <a:pt x="81" y="124"/>
                    <a:pt x="85" y="124"/>
                  </a:cubicBezTo>
                  <a:cubicBezTo>
                    <a:pt x="92" y="123"/>
                    <a:pt x="99" y="123"/>
                    <a:pt x="104" y="116"/>
                  </a:cubicBezTo>
                  <a:cubicBezTo>
                    <a:pt x="106" y="114"/>
                    <a:pt x="111" y="113"/>
                    <a:pt x="109" y="110"/>
                  </a:cubicBezTo>
                  <a:cubicBezTo>
                    <a:pt x="103" y="112"/>
                    <a:pt x="100" y="108"/>
                    <a:pt x="96" y="105"/>
                  </a:cubicBezTo>
                  <a:close/>
                  <a:moveTo>
                    <a:pt x="727" y="101"/>
                  </a:moveTo>
                  <a:cubicBezTo>
                    <a:pt x="727" y="95"/>
                    <a:pt x="718" y="99"/>
                    <a:pt x="714" y="99"/>
                  </a:cubicBezTo>
                  <a:cubicBezTo>
                    <a:pt x="714" y="114"/>
                    <a:pt x="714" y="114"/>
                    <a:pt x="714" y="114"/>
                  </a:cubicBezTo>
                  <a:cubicBezTo>
                    <a:pt x="715" y="115"/>
                    <a:pt x="717" y="114"/>
                    <a:pt x="718" y="114"/>
                  </a:cubicBezTo>
                  <a:cubicBezTo>
                    <a:pt x="723" y="112"/>
                    <a:pt x="725" y="106"/>
                    <a:pt x="727" y="101"/>
                  </a:cubicBezTo>
                  <a:close/>
                  <a:moveTo>
                    <a:pt x="890" y="107"/>
                  </a:moveTo>
                  <a:cubicBezTo>
                    <a:pt x="888" y="105"/>
                    <a:pt x="886" y="102"/>
                    <a:pt x="883" y="100"/>
                  </a:cubicBezTo>
                  <a:cubicBezTo>
                    <a:pt x="881" y="100"/>
                    <a:pt x="877" y="99"/>
                    <a:pt x="875" y="101"/>
                  </a:cubicBezTo>
                  <a:cubicBezTo>
                    <a:pt x="861" y="117"/>
                    <a:pt x="846" y="132"/>
                    <a:pt x="827" y="143"/>
                  </a:cubicBezTo>
                  <a:cubicBezTo>
                    <a:pt x="819" y="148"/>
                    <a:pt x="810" y="152"/>
                    <a:pt x="803" y="158"/>
                  </a:cubicBezTo>
                  <a:cubicBezTo>
                    <a:pt x="810" y="160"/>
                    <a:pt x="818" y="158"/>
                    <a:pt x="825" y="159"/>
                  </a:cubicBezTo>
                  <a:cubicBezTo>
                    <a:pt x="836" y="152"/>
                    <a:pt x="847" y="145"/>
                    <a:pt x="858" y="138"/>
                  </a:cubicBezTo>
                  <a:cubicBezTo>
                    <a:pt x="869" y="127"/>
                    <a:pt x="883" y="121"/>
                    <a:pt x="890" y="107"/>
                  </a:cubicBezTo>
                  <a:close/>
                  <a:moveTo>
                    <a:pt x="247" y="100"/>
                  </a:moveTo>
                  <a:cubicBezTo>
                    <a:pt x="244" y="99"/>
                    <a:pt x="242" y="103"/>
                    <a:pt x="243" y="106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6" y="105"/>
                    <a:pt x="248" y="102"/>
                    <a:pt x="247" y="100"/>
                  </a:cubicBezTo>
                  <a:close/>
                  <a:moveTo>
                    <a:pt x="580" y="116"/>
                  </a:moveTo>
                  <a:cubicBezTo>
                    <a:pt x="572" y="106"/>
                    <a:pt x="572" y="106"/>
                    <a:pt x="572" y="106"/>
                  </a:cubicBezTo>
                  <a:cubicBezTo>
                    <a:pt x="564" y="108"/>
                    <a:pt x="555" y="110"/>
                    <a:pt x="546" y="112"/>
                  </a:cubicBezTo>
                  <a:cubicBezTo>
                    <a:pt x="545" y="114"/>
                    <a:pt x="545" y="114"/>
                    <a:pt x="545" y="114"/>
                  </a:cubicBezTo>
                  <a:cubicBezTo>
                    <a:pt x="547" y="121"/>
                    <a:pt x="553" y="127"/>
                    <a:pt x="560" y="129"/>
                  </a:cubicBezTo>
                  <a:cubicBezTo>
                    <a:pt x="570" y="127"/>
                    <a:pt x="582" y="129"/>
                    <a:pt x="587" y="120"/>
                  </a:cubicBezTo>
                  <a:cubicBezTo>
                    <a:pt x="585" y="118"/>
                    <a:pt x="582" y="118"/>
                    <a:pt x="580" y="116"/>
                  </a:cubicBezTo>
                  <a:close/>
                  <a:moveTo>
                    <a:pt x="1034" y="115"/>
                  </a:moveTo>
                  <a:cubicBezTo>
                    <a:pt x="1026" y="107"/>
                    <a:pt x="1026" y="107"/>
                    <a:pt x="1026" y="107"/>
                  </a:cubicBezTo>
                  <a:cubicBezTo>
                    <a:pt x="1019" y="106"/>
                    <a:pt x="1015" y="111"/>
                    <a:pt x="1008" y="112"/>
                  </a:cubicBezTo>
                  <a:cubicBezTo>
                    <a:pt x="1007" y="115"/>
                    <a:pt x="1012" y="117"/>
                    <a:pt x="1013" y="120"/>
                  </a:cubicBezTo>
                  <a:cubicBezTo>
                    <a:pt x="1018" y="124"/>
                    <a:pt x="1026" y="124"/>
                    <a:pt x="1032" y="123"/>
                  </a:cubicBezTo>
                  <a:cubicBezTo>
                    <a:pt x="1035" y="122"/>
                    <a:pt x="1040" y="121"/>
                    <a:pt x="1041" y="117"/>
                  </a:cubicBezTo>
                  <a:cubicBezTo>
                    <a:pt x="1034" y="115"/>
                    <a:pt x="1034" y="115"/>
                    <a:pt x="1034" y="115"/>
                  </a:cubicBezTo>
                  <a:close/>
                  <a:moveTo>
                    <a:pt x="1655" y="110"/>
                  </a:moveTo>
                  <a:cubicBezTo>
                    <a:pt x="1656" y="107"/>
                    <a:pt x="1653" y="107"/>
                    <a:pt x="1651" y="108"/>
                  </a:cubicBezTo>
                  <a:cubicBezTo>
                    <a:pt x="1651" y="110"/>
                    <a:pt x="1651" y="113"/>
                    <a:pt x="1652" y="114"/>
                  </a:cubicBezTo>
                  <a:cubicBezTo>
                    <a:pt x="1654" y="113"/>
                    <a:pt x="1655" y="111"/>
                    <a:pt x="1655" y="110"/>
                  </a:cubicBezTo>
                  <a:close/>
                  <a:moveTo>
                    <a:pt x="1363" y="113"/>
                  </a:moveTo>
                  <a:cubicBezTo>
                    <a:pt x="1366" y="108"/>
                    <a:pt x="1357" y="110"/>
                    <a:pt x="1355" y="107"/>
                  </a:cubicBezTo>
                  <a:cubicBezTo>
                    <a:pt x="1350" y="111"/>
                    <a:pt x="1347" y="116"/>
                    <a:pt x="1343" y="119"/>
                  </a:cubicBezTo>
                  <a:cubicBezTo>
                    <a:pt x="1328" y="133"/>
                    <a:pt x="1312" y="149"/>
                    <a:pt x="1293" y="158"/>
                  </a:cubicBezTo>
                  <a:cubicBezTo>
                    <a:pt x="1293" y="159"/>
                    <a:pt x="1293" y="159"/>
                    <a:pt x="1293" y="159"/>
                  </a:cubicBezTo>
                  <a:cubicBezTo>
                    <a:pt x="1308" y="158"/>
                    <a:pt x="1308" y="158"/>
                    <a:pt x="1308" y="158"/>
                  </a:cubicBezTo>
                  <a:cubicBezTo>
                    <a:pt x="1308" y="156"/>
                    <a:pt x="1309" y="153"/>
                    <a:pt x="1312" y="152"/>
                  </a:cubicBezTo>
                  <a:cubicBezTo>
                    <a:pt x="1320" y="151"/>
                    <a:pt x="1327" y="144"/>
                    <a:pt x="1334" y="139"/>
                  </a:cubicBezTo>
                  <a:cubicBezTo>
                    <a:pt x="1343" y="131"/>
                    <a:pt x="1355" y="125"/>
                    <a:pt x="1363" y="113"/>
                  </a:cubicBezTo>
                  <a:close/>
                  <a:moveTo>
                    <a:pt x="428" y="113"/>
                  </a:moveTo>
                  <a:cubicBezTo>
                    <a:pt x="426" y="110"/>
                    <a:pt x="422" y="108"/>
                    <a:pt x="418" y="108"/>
                  </a:cubicBezTo>
                  <a:cubicBezTo>
                    <a:pt x="404" y="118"/>
                    <a:pt x="394" y="135"/>
                    <a:pt x="377" y="143"/>
                  </a:cubicBezTo>
                  <a:cubicBezTo>
                    <a:pt x="371" y="149"/>
                    <a:pt x="362" y="153"/>
                    <a:pt x="357" y="158"/>
                  </a:cubicBezTo>
                  <a:cubicBezTo>
                    <a:pt x="368" y="159"/>
                    <a:pt x="368" y="159"/>
                    <a:pt x="368" y="159"/>
                  </a:cubicBezTo>
                  <a:cubicBezTo>
                    <a:pt x="373" y="158"/>
                    <a:pt x="376" y="161"/>
                    <a:pt x="381" y="159"/>
                  </a:cubicBezTo>
                  <a:cubicBezTo>
                    <a:pt x="382" y="154"/>
                    <a:pt x="382" y="154"/>
                    <a:pt x="382" y="154"/>
                  </a:cubicBezTo>
                  <a:cubicBezTo>
                    <a:pt x="396" y="147"/>
                    <a:pt x="408" y="136"/>
                    <a:pt x="419" y="125"/>
                  </a:cubicBezTo>
                  <a:cubicBezTo>
                    <a:pt x="423" y="121"/>
                    <a:pt x="425" y="116"/>
                    <a:pt x="428" y="113"/>
                  </a:cubicBezTo>
                  <a:close/>
                  <a:moveTo>
                    <a:pt x="1188" y="112"/>
                  </a:moveTo>
                  <a:cubicBezTo>
                    <a:pt x="1187" y="111"/>
                    <a:pt x="1185" y="111"/>
                    <a:pt x="1184" y="112"/>
                  </a:cubicBezTo>
                  <a:cubicBezTo>
                    <a:pt x="1184" y="113"/>
                    <a:pt x="1183" y="116"/>
                    <a:pt x="1185" y="116"/>
                  </a:cubicBezTo>
                  <a:cubicBezTo>
                    <a:pt x="1187" y="115"/>
                    <a:pt x="1189" y="113"/>
                    <a:pt x="1188" y="112"/>
                  </a:cubicBezTo>
                  <a:close/>
                  <a:moveTo>
                    <a:pt x="1371" y="130"/>
                  </a:moveTo>
                  <a:cubicBezTo>
                    <a:pt x="1370" y="126"/>
                    <a:pt x="1371" y="120"/>
                    <a:pt x="1369" y="116"/>
                  </a:cubicBezTo>
                  <a:cubicBezTo>
                    <a:pt x="1366" y="117"/>
                    <a:pt x="1364" y="120"/>
                    <a:pt x="1363" y="122"/>
                  </a:cubicBezTo>
                  <a:cubicBezTo>
                    <a:pt x="1350" y="133"/>
                    <a:pt x="1337" y="144"/>
                    <a:pt x="1323" y="153"/>
                  </a:cubicBezTo>
                  <a:cubicBezTo>
                    <a:pt x="1321" y="156"/>
                    <a:pt x="1316" y="154"/>
                    <a:pt x="1315" y="158"/>
                  </a:cubicBezTo>
                  <a:cubicBezTo>
                    <a:pt x="1321" y="159"/>
                    <a:pt x="1327" y="159"/>
                    <a:pt x="1334" y="159"/>
                  </a:cubicBezTo>
                  <a:cubicBezTo>
                    <a:pt x="1350" y="149"/>
                    <a:pt x="1350" y="149"/>
                    <a:pt x="1350" y="149"/>
                  </a:cubicBezTo>
                  <a:cubicBezTo>
                    <a:pt x="1357" y="142"/>
                    <a:pt x="1366" y="139"/>
                    <a:pt x="1371" y="130"/>
                  </a:cubicBezTo>
                  <a:close/>
                  <a:moveTo>
                    <a:pt x="891" y="117"/>
                  </a:moveTo>
                  <a:cubicBezTo>
                    <a:pt x="890" y="117"/>
                    <a:pt x="890" y="117"/>
                    <a:pt x="890" y="117"/>
                  </a:cubicBezTo>
                  <a:cubicBezTo>
                    <a:pt x="874" y="135"/>
                    <a:pt x="855" y="145"/>
                    <a:pt x="837" y="158"/>
                  </a:cubicBezTo>
                  <a:cubicBezTo>
                    <a:pt x="845" y="161"/>
                    <a:pt x="853" y="159"/>
                    <a:pt x="861" y="159"/>
                  </a:cubicBezTo>
                  <a:cubicBezTo>
                    <a:pt x="863" y="160"/>
                    <a:pt x="865" y="157"/>
                    <a:pt x="865" y="155"/>
                  </a:cubicBezTo>
                  <a:cubicBezTo>
                    <a:pt x="871" y="147"/>
                    <a:pt x="879" y="144"/>
                    <a:pt x="886" y="136"/>
                  </a:cubicBezTo>
                  <a:cubicBezTo>
                    <a:pt x="894" y="133"/>
                    <a:pt x="890" y="124"/>
                    <a:pt x="891" y="117"/>
                  </a:cubicBezTo>
                  <a:close/>
                  <a:moveTo>
                    <a:pt x="940" y="121"/>
                  </a:moveTo>
                  <a:cubicBezTo>
                    <a:pt x="938" y="116"/>
                    <a:pt x="930" y="116"/>
                    <a:pt x="928" y="120"/>
                  </a:cubicBezTo>
                  <a:cubicBezTo>
                    <a:pt x="929" y="123"/>
                    <a:pt x="928" y="128"/>
                    <a:pt x="931" y="131"/>
                  </a:cubicBezTo>
                  <a:cubicBezTo>
                    <a:pt x="936" y="130"/>
                    <a:pt x="937" y="124"/>
                    <a:pt x="940" y="121"/>
                  </a:cubicBezTo>
                  <a:close/>
                  <a:moveTo>
                    <a:pt x="1822" y="121"/>
                  </a:moveTo>
                  <a:cubicBezTo>
                    <a:pt x="1819" y="121"/>
                    <a:pt x="1817" y="118"/>
                    <a:pt x="1815" y="118"/>
                  </a:cubicBezTo>
                  <a:cubicBezTo>
                    <a:pt x="1807" y="128"/>
                    <a:pt x="1800" y="140"/>
                    <a:pt x="1790" y="149"/>
                  </a:cubicBezTo>
                  <a:cubicBezTo>
                    <a:pt x="1786" y="151"/>
                    <a:pt x="1781" y="154"/>
                    <a:pt x="1778" y="158"/>
                  </a:cubicBezTo>
                  <a:cubicBezTo>
                    <a:pt x="1781" y="159"/>
                    <a:pt x="1783" y="159"/>
                    <a:pt x="1786" y="159"/>
                  </a:cubicBezTo>
                  <a:cubicBezTo>
                    <a:pt x="1796" y="151"/>
                    <a:pt x="1808" y="142"/>
                    <a:pt x="1817" y="134"/>
                  </a:cubicBezTo>
                  <a:cubicBezTo>
                    <a:pt x="1821" y="131"/>
                    <a:pt x="1820" y="125"/>
                    <a:pt x="1822" y="121"/>
                  </a:cubicBezTo>
                  <a:close/>
                  <a:moveTo>
                    <a:pt x="1417" y="123"/>
                  </a:moveTo>
                  <a:cubicBezTo>
                    <a:pt x="1415" y="120"/>
                    <a:pt x="1411" y="119"/>
                    <a:pt x="1408" y="119"/>
                  </a:cubicBezTo>
                  <a:cubicBezTo>
                    <a:pt x="1404" y="118"/>
                    <a:pt x="1402" y="121"/>
                    <a:pt x="1400" y="125"/>
                  </a:cubicBezTo>
                  <a:cubicBezTo>
                    <a:pt x="1402" y="127"/>
                    <a:pt x="1402" y="131"/>
                    <a:pt x="1402" y="135"/>
                  </a:cubicBezTo>
                  <a:cubicBezTo>
                    <a:pt x="1399" y="140"/>
                    <a:pt x="1394" y="147"/>
                    <a:pt x="1386" y="147"/>
                  </a:cubicBezTo>
                  <a:cubicBezTo>
                    <a:pt x="1382" y="149"/>
                    <a:pt x="1377" y="153"/>
                    <a:pt x="1374" y="158"/>
                  </a:cubicBezTo>
                  <a:cubicBezTo>
                    <a:pt x="1382" y="163"/>
                    <a:pt x="1387" y="153"/>
                    <a:pt x="1393" y="150"/>
                  </a:cubicBezTo>
                  <a:cubicBezTo>
                    <a:pt x="1399" y="141"/>
                    <a:pt x="1414" y="135"/>
                    <a:pt x="1417" y="123"/>
                  </a:cubicBezTo>
                  <a:close/>
                  <a:moveTo>
                    <a:pt x="284" y="121"/>
                  </a:moveTo>
                  <a:cubicBezTo>
                    <a:pt x="285" y="121"/>
                    <a:pt x="285" y="121"/>
                    <a:pt x="285" y="121"/>
                  </a:cubicBezTo>
                  <a:cubicBezTo>
                    <a:pt x="286" y="121"/>
                    <a:pt x="286" y="121"/>
                    <a:pt x="286" y="121"/>
                  </a:cubicBezTo>
                  <a:cubicBezTo>
                    <a:pt x="284" y="121"/>
                    <a:pt x="284" y="121"/>
                    <a:pt x="284" y="121"/>
                  </a:cubicBezTo>
                  <a:close/>
                  <a:moveTo>
                    <a:pt x="7" y="145"/>
                  </a:moveTo>
                  <a:cubicBezTo>
                    <a:pt x="8" y="137"/>
                    <a:pt x="10" y="128"/>
                    <a:pt x="4" y="123"/>
                  </a:cubicBezTo>
                  <a:cubicBezTo>
                    <a:pt x="4" y="131"/>
                    <a:pt x="3" y="140"/>
                    <a:pt x="4" y="148"/>
                  </a:cubicBezTo>
                  <a:cubicBezTo>
                    <a:pt x="7" y="145"/>
                    <a:pt x="7" y="145"/>
                    <a:pt x="7" y="145"/>
                  </a:cubicBezTo>
                  <a:close/>
                  <a:moveTo>
                    <a:pt x="475" y="125"/>
                  </a:moveTo>
                  <a:cubicBezTo>
                    <a:pt x="474" y="123"/>
                    <a:pt x="472" y="123"/>
                    <a:pt x="469" y="123"/>
                  </a:cubicBezTo>
                  <a:cubicBezTo>
                    <a:pt x="467" y="123"/>
                    <a:pt x="467" y="126"/>
                    <a:pt x="466" y="128"/>
                  </a:cubicBezTo>
                  <a:cubicBezTo>
                    <a:pt x="466" y="132"/>
                    <a:pt x="463" y="137"/>
                    <a:pt x="464" y="139"/>
                  </a:cubicBezTo>
                  <a:cubicBezTo>
                    <a:pt x="468" y="136"/>
                    <a:pt x="473" y="130"/>
                    <a:pt x="475" y="125"/>
                  </a:cubicBezTo>
                  <a:close/>
                  <a:moveTo>
                    <a:pt x="428" y="135"/>
                  </a:moveTo>
                  <a:cubicBezTo>
                    <a:pt x="427" y="126"/>
                    <a:pt x="427" y="126"/>
                    <a:pt x="427" y="126"/>
                  </a:cubicBezTo>
                  <a:cubicBezTo>
                    <a:pt x="423" y="128"/>
                    <a:pt x="420" y="130"/>
                    <a:pt x="417" y="134"/>
                  </a:cubicBezTo>
                  <a:cubicBezTo>
                    <a:pt x="408" y="144"/>
                    <a:pt x="397" y="151"/>
                    <a:pt x="387" y="158"/>
                  </a:cubicBezTo>
                  <a:cubicBezTo>
                    <a:pt x="394" y="160"/>
                    <a:pt x="399" y="159"/>
                    <a:pt x="406" y="159"/>
                  </a:cubicBezTo>
                  <a:cubicBezTo>
                    <a:pt x="406" y="158"/>
                    <a:pt x="405" y="155"/>
                    <a:pt x="407" y="154"/>
                  </a:cubicBezTo>
                  <a:cubicBezTo>
                    <a:pt x="415" y="150"/>
                    <a:pt x="422" y="142"/>
                    <a:pt x="428" y="135"/>
                  </a:cubicBezTo>
                  <a:close/>
                  <a:moveTo>
                    <a:pt x="944" y="138"/>
                  </a:moveTo>
                  <a:cubicBezTo>
                    <a:pt x="945" y="135"/>
                    <a:pt x="946" y="129"/>
                    <a:pt x="943" y="127"/>
                  </a:cubicBezTo>
                  <a:cubicBezTo>
                    <a:pt x="932" y="137"/>
                    <a:pt x="926" y="149"/>
                    <a:pt x="914" y="157"/>
                  </a:cubicBezTo>
                  <a:cubicBezTo>
                    <a:pt x="914" y="158"/>
                    <a:pt x="914" y="158"/>
                    <a:pt x="914" y="158"/>
                  </a:cubicBezTo>
                  <a:cubicBezTo>
                    <a:pt x="917" y="159"/>
                    <a:pt x="922" y="160"/>
                    <a:pt x="923" y="156"/>
                  </a:cubicBezTo>
                  <a:cubicBezTo>
                    <a:pt x="932" y="153"/>
                    <a:pt x="939" y="146"/>
                    <a:pt x="944" y="138"/>
                  </a:cubicBezTo>
                  <a:close/>
                  <a:moveTo>
                    <a:pt x="1109" y="143"/>
                  </a:moveTo>
                  <a:cubicBezTo>
                    <a:pt x="1103" y="138"/>
                    <a:pt x="1095" y="133"/>
                    <a:pt x="1088" y="128"/>
                  </a:cubicBezTo>
                  <a:cubicBezTo>
                    <a:pt x="1086" y="131"/>
                    <a:pt x="1086" y="131"/>
                    <a:pt x="1086" y="131"/>
                  </a:cubicBezTo>
                  <a:cubicBezTo>
                    <a:pt x="1082" y="136"/>
                    <a:pt x="1088" y="139"/>
                    <a:pt x="1091" y="142"/>
                  </a:cubicBezTo>
                  <a:cubicBezTo>
                    <a:pt x="1100" y="149"/>
                    <a:pt x="1111" y="151"/>
                    <a:pt x="1118" y="159"/>
                  </a:cubicBezTo>
                  <a:cubicBezTo>
                    <a:pt x="1140" y="159"/>
                    <a:pt x="1140" y="159"/>
                    <a:pt x="1140" y="159"/>
                  </a:cubicBezTo>
                  <a:cubicBezTo>
                    <a:pt x="1142" y="158"/>
                    <a:pt x="1142" y="158"/>
                    <a:pt x="1142" y="158"/>
                  </a:cubicBezTo>
                  <a:cubicBezTo>
                    <a:pt x="1141" y="156"/>
                    <a:pt x="1141" y="156"/>
                    <a:pt x="1141" y="156"/>
                  </a:cubicBezTo>
                  <a:cubicBezTo>
                    <a:pt x="1129" y="154"/>
                    <a:pt x="1121" y="146"/>
                    <a:pt x="1109" y="143"/>
                  </a:cubicBezTo>
                  <a:close/>
                  <a:moveTo>
                    <a:pt x="1830" y="128"/>
                  </a:moveTo>
                  <a:cubicBezTo>
                    <a:pt x="1829" y="128"/>
                    <a:pt x="1829" y="128"/>
                    <a:pt x="1829" y="128"/>
                  </a:cubicBezTo>
                  <a:cubicBezTo>
                    <a:pt x="1818" y="138"/>
                    <a:pt x="1808" y="150"/>
                    <a:pt x="1796" y="158"/>
                  </a:cubicBezTo>
                  <a:cubicBezTo>
                    <a:pt x="1801" y="159"/>
                    <a:pt x="1807" y="158"/>
                    <a:pt x="1813" y="159"/>
                  </a:cubicBezTo>
                  <a:cubicBezTo>
                    <a:pt x="1822" y="158"/>
                    <a:pt x="1827" y="149"/>
                    <a:pt x="1832" y="142"/>
                  </a:cubicBezTo>
                  <a:cubicBezTo>
                    <a:pt x="1835" y="138"/>
                    <a:pt x="1831" y="133"/>
                    <a:pt x="1830" y="128"/>
                  </a:cubicBezTo>
                  <a:close/>
                  <a:moveTo>
                    <a:pt x="482" y="139"/>
                  </a:moveTo>
                  <a:cubicBezTo>
                    <a:pt x="483" y="135"/>
                    <a:pt x="480" y="126"/>
                    <a:pt x="476" y="134"/>
                  </a:cubicBezTo>
                  <a:cubicBezTo>
                    <a:pt x="470" y="143"/>
                    <a:pt x="461" y="150"/>
                    <a:pt x="457" y="158"/>
                  </a:cubicBezTo>
                  <a:cubicBezTo>
                    <a:pt x="461" y="161"/>
                    <a:pt x="467" y="159"/>
                    <a:pt x="471" y="159"/>
                  </a:cubicBezTo>
                  <a:cubicBezTo>
                    <a:pt x="472" y="158"/>
                    <a:pt x="471" y="156"/>
                    <a:pt x="471" y="155"/>
                  </a:cubicBezTo>
                  <a:cubicBezTo>
                    <a:pt x="471" y="152"/>
                    <a:pt x="475" y="152"/>
                    <a:pt x="477" y="150"/>
                  </a:cubicBezTo>
                  <a:cubicBezTo>
                    <a:pt x="480" y="147"/>
                    <a:pt x="483" y="143"/>
                    <a:pt x="482" y="139"/>
                  </a:cubicBezTo>
                  <a:close/>
                  <a:moveTo>
                    <a:pt x="1420" y="145"/>
                  </a:moveTo>
                  <a:cubicBezTo>
                    <a:pt x="1420" y="141"/>
                    <a:pt x="1423" y="135"/>
                    <a:pt x="1419" y="132"/>
                  </a:cubicBezTo>
                  <a:cubicBezTo>
                    <a:pt x="1411" y="140"/>
                    <a:pt x="1401" y="150"/>
                    <a:pt x="1393" y="158"/>
                  </a:cubicBezTo>
                  <a:cubicBezTo>
                    <a:pt x="1396" y="159"/>
                    <a:pt x="1402" y="160"/>
                    <a:pt x="1406" y="158"/>
                  </a:cubicBezTo>
                  <a:cubicBezTo>
                    <a:pt x="1408" y="151"/>
                    <a:pt x="1417" y="151"/>
                    <a:pt x="1420" y="145"/>
                  </a:cubicBezTo>
                  <a:close/>
                  <a:moveTo>
                    <a:pt x="1874" y="138"/>
                  </a:moveTo>
                  <a:cubicBezTo>
                    <a:pt x="1869" y="133"/>
                    <a:pt x="1863" y="138"/>
                    <a:pt x="1858" y="139"/>
                  </a:cubicBezTo>
                  <a:cubicBezTo>
                    <a:pt x="1855" y="143"/>
                    <a:pt x="1855" y="149"/>
                    <a:pt x="1851" y="152"/>
                  </a:cubicBezTo>
                  <a:cubicBezTo>
                    <a:pt x="1844" y="156"/>
                    <a:pt x="1842" y="149"/>
                    <a:pt x="1836" y="148"/>
                  </a:cubicBezTo>
                  <a:cubicBezTo>
                    <a:pt x="1827" y="158"/>
                    <a:pt x="1827" y="158"/>
                    <a:pt x="1827" y="158"/>
                  </a:cubicBezTo>
                  <a:cubicBezTo>
                    <a:pt x="1837" y="158"/>
                    <a:pt x="1847" y="160"/>
                    <a:pt x="1857" y="157"/>
                  </a:cubicBezTo>
                  <a:cubicBezTo>
                    <a:pt x="1873" y="139"/>
                    <a:pt x="1873" y="139"/>
                    <a:pt x="1873" y="139"/>
                  </a:cubicBezTo>
                  <a:cubicBezTo>
                    <a:pt x="1874" y="138"/>
                    <a:pt x="1874" y="138"/>
                    <a:pt x="1874" y="138"/>
                  </a:cubicBezTo>
                  <a:close/>
                  <a:moveTo>
                    <a:pt x="899" y="142"/>
                  </a:moveTo>
                  <a:cubicBezTo>
                    <a:pt x="898" y="140"/>
                    <a:pt x="896" y="137"/>
                    <a:pt x="893" y="137"/>
                  </a:cubicBezTo>
                  <a:cubicBezTo>
                    <a:pt x="886" y="142"/>
                    <a:pt x="880" y="149"/>
                    <a:pt x="873" y="155"/>
                  </a:cubicBezTo>
                  <a:cubicBezTo>
                    <a:pt x="873" y="159"/>
                    <a:pt x="873" y="159"/>
                    <a:pt x="873" y="159"/>
                  </a:cubicBezTo>
                  <a:cubicBezTo>
                    <a:pt x="876" y="159"/>
                    <a:pt x="881" y="159"/>
                    <a:pt x="885" y="159"/>
                  </a:cubicBezTo>
                  <a:cubicBezTo>
                    <a:pt x="889" y="152"/>
                    <a:pt x="895" y="149"/>
                    <a:pt x="899" y="142"/>
                  </a:cubicBezTo>
                  <a:close/>
                  <a:moveTo>
                    <a:pt x="1379" y="144"/>
                  </a:moveTo>
                  <a:cubicBezTo>
                    <a:pt x="1376" y="141"/>
                    <a:pt x="1375" y="139"/>
                    <a:pt x="1372" y="138"/>
                  </a:cubicBezTo>
                  <a:cubicBezTo>
                    <a:pt x="1364" y="144"/>
                    <a:pt x="1356" y="152"/>
                    <a:pt x="1348" y="158"/>
                  </a:cubicBezTo>
                  <a:cubicBezTo>
                    <a:pt x="1353" y="159"/>
                    <a:pt x="1360" y="161"/>
                    <a:pt x="1364" y="156"/>
                  </a:cubicBezTo>
                  <a:cubicBezTo>
                    <a:pt x="1369" y="152"/>
                    <a:pt x="1376" y="149"/>
                    <a:pt x="1379" y="144"/>
                  </a:cubicBezTo>
                  <a:close/>
                  <a:moveTo>
                    <a:pt x="436" y="144"/>
                  </a:moveTo>
                  <a:cubicBezTo>
                    <a:pt x="434" y="141"/>
                    <a:pt x="434" y="141"/>
                    <a:pt x="434" y="141"/>
                  </a:cubicBezTo>
                  <a:cubicBezTo>
                    <a:pt x="430" y="138"/>
                    <a:pt x="429" y="143"/>
                    <a:pt x="426" y="145"/>
                  </a:cubicBezTo>
                  <a:cubicBezTo>
                    <a:pt x="422" y="150"/>
                    <a:pt x="415" y="153"/>
                    <a:pt x="413" y="158"/>
                  </a:cubicBezTo>
                  <a:cubicBezTo>
                    <a:pt x="422" y="159"/>
                    <a:pt x="433" y="160"/>
                    <a:pt x="443" y="159"/>
                  </a:cubicBezTo>
                  <a:cubicBezTo>
                    <a:pt x="449" y="155"/>
                    <a:pt x="456" y="151"/>
                    <a:pt x="460" y="143"/>
                  </a:cubicBezTo>
                  <a:cubicBezTo>
                    <a:pt x="454" y="146"/>
                    <a:pt x="449" y="148"/>
                    <a:pt x="443" y="147"/>
                  </a:cubicBezTo>
                  <a:cubicBezTo>
                    <a:pt x="438" y="149"/>
                    <a:pt x="435" y="156"/>
                    <a:pt x="429" y="158"/>
                  </a:cubicBezTo>
                  <a:cubicBezTo>
                    <a:pt x="423" y="152"/>
                    <a:pt x="435" y="150"/>
                    <a:pt x="436" y="144"/>
                  </a:cubicBezTo>
                  <a:close/>
                  <a:moveTo>
                    <a:pt x="1883" y="152"/>
                  </a:moveTo>
                  <a:cubicBezTo>
                    <a:pt x="1882" y="149"/>
                    <a:pt x="1883" y="144"/>
                    <a:pt x="1879" y="142"/>
                  </a:cubicBezTo>
                  <a:cubicBezTo>
                    <a:pt x="1874" y="147"/>
                    <a:pt x="1870" y="152"/>
                    <a:pt x="1866" y="158"/>
                  </a:cubicBezTo>
                  <a:cubicBezTo>
                    <a:pt x="1876" y="159"/>
                    <a:pt x="1876" y="159"/>
                    <a:pt x="1876" y="159"/>
                  </a:cubicBezTo>
                  <a:cubicBezTo>
                    <a:pt x="1880" y="158"/>
                    <a:pt x="1882" y="154"/>
                    <a:pt x="1883" y="152"/>
                  </a:cubicBezTo>
                  <a:close/>
                  <a:moveTo>
                    <a:pt x="1108" y="158"/>
                  </a:moveTo>
                  <a:cubicBezTo>
                    <a:pt x="1100" y="151"/>
                    <a:pt x="1090" y="149"/>
                    <a:pt x="1082" y="142"/>
                  </a:cubicBezTo>
                  <a:cubicBezTo>
                    <a:pt x="1073" y="151"/>
                    <a:pt x="1090" y="152"/>
                    <a:pt x="1091" y="159"/>
                  </a:cubicBezTo>
                  <a:cubicBezTo>
                    <a:pt x="1096" y="160"/>
                    <a:pt x="1102" y="159"/>
                    <a:pt x="1108" y="158"/>
                  </a:cubicBezTo>
                  <a:close/>
                  <a:moveTo>
                    <a:pt x="653" y="153"/>
                  </a:moveTo>
                  <a:cubicBezTo>
                    <a:pt x="647" y="152"/>
                    <a:pt x="642" y="146"/>
                    <a:pt x="636" y="145"/>
                  </a:cubicBezTo>
                  <a:cubicBezTo>
                    <a:pt x="632" y="149"/>
                    <a:pt x="628" y="153"/>
                    <a:pt x="627" y="159"/>
                  </a:cubicBezTo>
                  <a:cubicBezTo>
                    <a:pt x="637" y="161"/>
                    <a:pt x="648" y="159"/>
                    <a:pt x="658" y="158"/>
                  </a:cubicBezTo>
                  <a:cubicBezTo>
                    <a:pt x="658" y="155"/>
                    <a:pt x="654" y="155"/>
                    <a:pt x="653" y="153"/>
                  </a:cubicBezTo>
                  <a:close/>
                  <a:moveTo>
                    <a:pt x="1581" y="158"/>
                  </a:moveTo>
                  <a:cubicBezTo>
                    <a:pt x="1576" y="153"/>
                    <a:pt x="1570" y="149"/>
                    <a:pt x="1564" y="145"/>
                  </a:cubicBezTo>
                  <a:cubicBezTo>
                    <a:pt x="1561" y="150"/>
                    <a:pt x="1556" y="154"/>
                    <a:pt x="1554" y="158"/>
                  </a:cubicBezTo>
                  <a:cubicBezTo>
                    <a:pt x="1561" y="160"/>
                    <a:pt x="1571" y="158"/>
                    <a:pt x="1579" y="159"/>
                  </a:cubicBezTo>
                  <a:cubicBezTo>
                    <a:pt x="1581" y="158"/>
                    <a:pt x="1581" y="158"/>
                    <a:pt x="1581" y="158"/>
                  </a:cubicBezTo>
                  <a:close/>
                  <a:moveTo>
                    <a:pt x="913" y="148"/>
                  </a:moveTo>
                  <a:cubicBezTo>
                    <a:pt x="904" y="146"/>
                    <a:pt x="904" y="146"/>
                    <a:pt x="904" y="146"/>
                  </a:cubicBezTo>
                  <a:cubicBezTo>
                    <a:pt x="896" y="155"/>
                    <a:pt x="896" y="155"/>
                    <a:pt x="896" y="155"/>
                  </a:cubicBezTo>
                  <a:cubicBezTo>
                    <a:pt x="896" y="156"/>
                    <a:pt x="894" y="158"/>
                    <a:pt x="896" y="159"/>
                  </a:cubicBezTo>
                  <a:cubicBezTo>
                    <a:pt x="902" y="157"/>
                    <a:pt x="910" y="154"/>
                    <a:pt x="913" y="148"/>
                  </a:cubicBezTo>
                  <a:close/>
                  <a:moveTo>
                    <a:pt x="178" y="158"/>
                  </a:moveTo>
                  <a:cubicBezTo>
                    <a:pt x="174" y="153"/>
                    <a:pt x="168" y="151"/>
                    <a:pt x="162" y="148"/>
                  </a:cubicBezTo>
                  <a:cubicBezTo>
                    <a:pt x="160" y="152"/>
                    <a:pt x="156" y="154"/>
                    <a:pt x="155" y="158"/>
                  </a:cubicBezTo>
                  <a:cubicBezTo>
                    <a:pt x="163" y="160"/>
                    <a:pt x="171" y="160"/>
                    <a:pt x="178" y="158"/>
                  </a:cubicBezTo>
                  <a:close/>
                  <a:moveTo>
                    <a:pt x="1081" y="158"/>
                  </a:moveTo>
                  <a:cubicBezTo>
                    <a:pt x="1080" y="156"/>
                    <a:pt x="1079" y="154"/>
                    <a:pt x="1077" y="153"/>
                  </a:cubicBezTo>
                  <a:cubicBezTo>
                    <a:pt x="1073" y="150"/>
                    <a:pt x="1070" y="154"/>
                    <a:pt x="1068" y="158"/>
                  </a:cubicBezTo>
                  <a:cubicBezTo>
                    <a:pt x="1072" y="159"/>
                    <a:pt x="1077" y="160"/>
                    <a:pt x="1081" y="158"/>
                  </a:cubicBezTo>
                  <a:close/>
                  <a:moveTo>
                    <a:pt x="67" y="180"/>
                  </a:moveTo>
                  <a:cubicBezTo>
                    <a:pt x="69" y="180"/>
                    <a:pt x="67" y="185"/>
                    <a:pt x="70" y="182"/>
                  </a:cubicBezTo>
                  <a:cubicBezTo>
                    <a:pt x="70" y="181"/>
                    <a:pt x="70" y="181"/>
                    <a:pt x="70" y="181"/>
                  </a:cubicBezTo>
                  <a:cubicBezTo>
                    <a:pt x="85" y="180"/>
                    <a:pt x="101" y="180"/>
                    <a:pt x="117" y="180"/>
                  </a:cubicBezTo>
                  <a:cubicBezTo>
                    <a:pt x="141" y="181"/>
                    <a:pt x="165" y="180"/>
                    <a:pt x="191" y="181"/>
                  </a:cubicBezTo>
                  <a:cubicBezTo>
                    <a:pt x="326" y="179"/>
                    <a:pt x="462" y="183"/>
                    <a:pt x="597" y="181"/>
                  </a:cubicBezTo>
                  <a:cubicBezTo>
                    <a:pt x="755" y="181"/>
                    <a:pt x="755" y="181"/>
                    <a:pt x="755" y="181"/>
                  </a:cubicBezTo>
                  <a:cubicBezTo>
                    <a:pt x="820" y="181"/>
                    <a:pt x="885" y="181"/>
                    <a:pt x="949" y="181"/>
                  </a:cubicBezTo>
                  <a:cubicBezTo>
                    <a:pt x="1023" y="180"/>
                    <a:pt x="1098" y="181"/>
                    <a:pt x="1174" y="181"/>
                  </a:cubicBezTo>
                  <a:cubicBezTo>
                    <a:pt x="1226" y="181"/>
                    <a:pt x="1275" y="182"/>
                    <a:pt x="1327" y="181"/>
                  </a:cubicBezTo>
                  <a:cubicBezTo>
                    <a:pt x="1365" y="183"/>
                    <a:pt x="1400" y="179"/>
                    <a:pt x="1438" y="183"/>
                  </a:cubicBezTo>
                  <a:cubicBezTo>
                    <a:pt x="1447" y="180"/>
                    <a:pt x="1455" y="182"/>
                    <a:pt x="1464" y="182"/>
                  </a:cubicBezTo>
                  <a:cubicBezTo>
                    <a:pt x="1481" y="182"/>
                    <a:pt x="1497" y="182"/>
                    <a:pt x="1514" y="183"/>
                  </a:cubicBezTo>
                  <a:cubicBezTo>
                    <a:pt x="1517" y="182"/>
                    <a:pt x="1517" y="182"/>
                    <a:pt x="1517" y="182"/>
                  </a:cubicBezTo>
                  <a:cubicBezTo>
                    <a:pt x="1567" y="183"/>
                    <a:pt x="1621" y="181"/>
                    <a:pt x="1670" y="181"/>
                  </a:cubicBezTo>
                  <a:cubicBezTo>
                    <a:pt x="1682" y="180"/>
                    <a:pt x="1693" y="183"/>
                    <a:pt x="1705" y="181"/>
                  </a:cubicBezTo>
                  <a:cubicBezTo>
                    <a:pt x="1755" y="182"/>
                    <a:pt x="1801" y="181"/>
                    <a:pt x="1853" y="182"/>
                  </a:cubicBezTo>
                  <a:cubicBezTo>
                    <a:pt x="1875" y="181"/>
                    <a:pt x="1899" y="182"/>
                    <a:pt x="1923" y="181"/>
                  </a:cubicBezTo>
                  <a:cubicBezTo>
                    <a:pt x="1944" y="181"/>
                    <a:pt x="1963" y="182"/>
                    <a:pt x="1985" y="182"/>
                  </a:cubicBezTo>
                  <a:cubicBezTo>
                    <a:pt x="1986" y="183"/>
                    <a:pt x="1986" y="185"/>
                    <a:pt x="1986" y="186"/>
                  </a:cubicBezTo>
                  <a:cubicBezTo>
                    <a:pt x="1983" y="188"/>
                    <a:pt x="1983" y="188"/>
                    <a:pt x="1983" y="188"/>
                  </a:cubicBezTo>
                  <a:cubicBezTo>
                    <a:pt x="1898" y="188"/>
                    <a:pt x="1809" y="188"/>
                    <a:pt x="1722" y="187"/>
                  </a:cubicBezTo>
                  <a:cubicBezTo>
                    <a:pt x="1718" y="186"/>
                    <a:pt x="1713" y="186"/>
                    <a:pt x="1709" y="187"/>
                  </a:cubicBezTo>
                  <a:cubicBezTo>
                    <a:pt x="1686" y="188"/>
                    <a:pt x="1660" y="187"/>
                    <a:pt x="1636" y="187"/>
                  </a:cubicBezTo>
                  <a:cubicBezTo>
                    <a:pt x="1618" y="187"/>
                    <a:pt x="1600" y="187"/>
                    <a:pt x="1582" y="186"/>
                  </a:cubicBezTo>
                  <a:cubicBezTo>
                    <a:pt x="1567" y="189"/>
                    <a:pt x="1550" y="186"/>
                    <a:pt x="1533" y="187"/>
                  </a:cubicBezTo>
                  <a:cubicBezTo>
                    <a:pt x="1525" y="187"/>
                    <a:pt x="1516" y="188"/>
                    <a:pt x="1508" y="187"/>
                  </a:cubicBezTo>
                  <a:cubicBezTo>
                    <a:pt x="1505" y="187"/>
                    <a:pt x="1505" y="187"/>
                    <a:pt x="1505" y="187"/>
                  </a:cubicBezTo>
                  <a:cubicBezTo>
                    <a:pt x="1484" y="187"/>
                    <a:pt x="1484" y="187"/>
                    <a:pt x="1484" y="187"/>
                  </a:cubicBezTo>
                  <a:cubicBezTo>
                    <a:pt x="1479" y="187"/>
                    <a:pt x="1472" y="188"/>
                    <a:pt x="1467" y="187"/>
                  </a:cubicBezTo>
                  <a:cubicBezTo>
                    <a:pt x="1411" y="189"/>
                    <a:pt x="1357" y="186"/>
                    <a:pt x="1300" y="188"/>
                  </a:cubicBezTo>
                  <a:cubicBezTo>
                    <a:pt x="1226" y="188"/>
                    <a:pt x="1155" y="186"/>
                    <a:pt x="1083" y="187"/>
                  </a:cubicBezTo>
                  <a:cubicBezTo>
                    <a:pt x="1046" y="186"/>
                    <a:pt x="1010" y="188"/>
                    <a:pt x="972" y="187"/>
                  </a:cubicBezTo>
                  <a:cubicBezTo>
                    <a:pt x="930" y="186"/>
                    <a:pt x="891" y="187"/>
                    <a:pt x="850" y="187"/>
                  </a:cubicBezTo>
                  <a:cubicBezTo>
                    <a:pt x="819" y="187"/>
                    <a:pt x="787" y="186"/>
                    <a:pt x="755" y="187"/>
                  </a:cubicBezTo>
                  <a:cubicBezTo>
                    <a:pt x="706" y="186"/>
                    <a:pt x="654" y="187"/>
                    <a:pt x="604" y="187"/>
                  </a:cubicBezTo>
                  <a:cubicBezTo>
                    <a:pt x="577" y="186"/>
                    <a:pt x="547" y="188"/>
                    <a:pt x="520" y="186"/>
                  </a:cubicBezTo>
                  <a:cubicBezTo>
                    <a:pt x="489" y="187"/>
                    <a:pt x="458" y="186"/>
                    <a:pt x="425" y="187"/>
                  </a:cubicBezTo>
                  <a:cubicBezTo>
                    <a:pt x="326" y="185"/>
                    <a:pt x="231" y="186"/>
                    <a:pt x="131" y="186"/>
                  </a:cubicBezTo>
                  <a:cubicBezTo>
                    <a:pt x="88" y="186"/>
                    <a:pt x="46" y="186"/>
                    <a:pt x="3" y="185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5" y="179"/>
                    <a:pt x="45" y="181"/>
                    <a:pt x="67" y="1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3" name="矩形: 圆顶角 12"/>
            <p:cNvSpPr/>
            <p:nvPr/>
          </p:nvSpPr>
          <p:spPr>
            <a:xfrm>
              <a:off x="4253266" y="2374297"/>
              <a:ext cx="244445" cy="1615379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C4A07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7911066" y="1381526"/>
            <a:ext cx="342733" cy="3562121"/>
            <a:chOff x="4609324" y="1318084"/>
            <a:chExt cx="257050" cy="2671591"/>
          </a:xfrm>
          <a:solidFill>
            <a:srgbClr val="C29354"/>
          </a:solidFill>
        </p:grpSpPr>
        <p:sp>
          <p:nvSpPr>
            <p:cNvPr id="15" name="Freeform 5"/>
            <p:cNvSpPr>
              <a:spLocks noEditPoints="1"/>
            </p:cNvSpPr>
            <p:nvPr/>
          </p:nvSpPr>
          <p:spPr bwMode="auto">
            <a:xfrm rot="16200000">
              <a:off x="3402053" y="2525355"/>
              <a:ext cx="2671591" cy="257050"/>
            </a:xfrm>
            <a:custGeom>
              <a:avLst/>
              <a:gdLst>
                <a:gd name="T0" fmla="*/ 1935 w 1993"/>
                <a:gd name="T1" fmla="*/ 45 h 189"/>
                <a:gd name="T2" fmla="*/ 1949 w 1993"/>
                <a:gd name="T3" fmla="*/ 132 h 189"/>
                <a:gd name="T4" fmla="*/ 1890 w 1993"/>
                <a:gd name="T5" fmla="*/ 154 h 189"/>
                <a:gd name="T6" fmla="*/ 146 w 1993"/>
                <a:gd name="T7" fmla="*/ 159 h 189"/>
                <a:gd name="T8" fmla="*/ 4 w 1993"/>
                <a:gd name="T9" fmla="*/ 12 h 189"/>
                <a:gd name="T10" fmla="*/ 181 w 1993"/>
                <a:gd name="T11" fmla="*/ 42 h 189"/>
                <a:gd name="T12" fmla="*/ 282 w 1993"/>
                <a:gd name="T13" fmla="*/ 77 h 189"/>
                <a:gd name="T14" fmla="*/ 143 w 1993"/>
                <a:gd name="T15" fmla="*/ 8 h 189"/>
                <a:gd name="T16" fmla="*/ 81 w 1993"/>
                <a:gd name="T17" fmla="*/ 65 h 189"/>
                <a:gd name="T18" fmla="*/ 449 w 1993"/>
                <a:gd name="T19" fmla="*/ 78 h 189"/>
                <a:gd name="T20" fmla="*/ 471 w 1993"/>
                <a:gd name="T21" fmla="*/ 9 h 189"/>
                <a:gd name="T22" fmla="*/ 732 w 1993"/>
                <a:gd name="T23" fmla="*/ 109 h 189"/>
                <a:gd name="T24" fmla="*/ 802 w 1993"/>
                <a:gd name="T25" fmla="*/ 9 h 189"/>
                <a:gd name="T26" fmla="*/ 669 w 1993"/>
                <a:gd name="T27" fmla="*/ 11 h 189"/>
                <a:gd name="T28" fmla="*/ 975 w 1993"/>
                <a:gd name="T29" fmla="*/ 86 h 189"/>
                <a:gd name="T30" fmla="*/ 869 w 1993"/>
                <a:gd name="T31" fmla="*/ 15 h 189"/>
                <a:gd name="T32" fmla="*/ 1088 w 1993"/>
                <a:gd name="T33" fmla="*/ 18 h 189"/>
                <a:gd name="T34" fmla="*/ 1143 w 1993"/>
                <a:gd name="T35" fmla="*/ 47 h 189"/>
                <a:gd name="T36" fmla="*/ 1272 w 1993"/>
                <a:gd name="T37" fmla="*/ 60 h 189"/>
                <a:gd name="T38" fmla="*/ 1076 w 1993"/>
                <a:gd name="T39" fmla="*/ 23 h 189"/>
                <a:gd name="T40" fmla="*/ 1321 w 1993"/>
                <a:gd name="T41" fmla="*/ 12 h 189"/>
                <a:gd name="T42" fmla="*/ 1642 w 1993"/>
                <a:gd name="T43" fmla="*/ 66 h 189"/>
                <a:gd name="T44" fmla="*/ 1352 w 1993"/>
                <a:gd name="T45" fmla="*/ 11 h 189"/>
                <a:gd name="T46" fmla="*/ 1517 w 1993"/>
                <a:gd name="T47" fmla="*/ 112 h 189"/>
                <a:gd name="T48" fmla="*/ 1498 w 1993"/>
                <a:gd name="T49" fmla="*/ 11 h 189"/>
                <a:gd name="T50" fmla="*/ 1910 w 1993"/>
                <a:gd name="T51" fmla="*/ 94 h 189"/>
                <a:gd name="T52" fmla="*/ 1864 w 1993"/>
                <a:gd name="T53" fmla="*/ 42 h 189"/>
                <a:gd name="T54" fmla="*/ 1165 w 1993"/>
                <a:gd name="T55" fmla="*/ 38 h 189"/>
                <a:gd name="T56" fmla="*/ 978 w 1993"/>
                <a:gd name="T57" fmla="*/ 51 h 189"/>
                <a:gd name="T58" fmla="*/ 998 w 1993"/>
                <a:gd name="T59" fmla="*/ 100 h 189"/>
                <a:gd name="T60" fmla="*/ 520 w 1993"/>
                <a:gd name="T61" fmla="*/ 160 h 189"/>
                <a:gd name="T62" fmla="*/ 757 w 1993"/>
                <a:gd name="T63" fmla="*/ 38 h 189"/>
                <a:gd name="T64" fmla="*/ 211 w 1993"/>
                <a:gd name="T65" fmla="*/ 44 h 189"/>
                <a:gd name="T66" fmla="*/ 1688 w 1993"/>
                <a:gd name="T67" fmla="*/ 65 h 189"/>
                <a:gd name="T68" fmla="*/ 1428 w 1993"/>
                <a:gd name="T69" fmla="*/ 132 h 189"/>
                <a:gd name="T70" fmla="*/ 1161 w 1993"/>
                <a:gd name="T71" fmla="*/ 51 h 189"/>
                <a:gd name="T72" fmla="*/ 32 w 1993"/>
                <a:gd name="T73" fmla="*/ 55 h 189"/>
                <a:gd name="T74" fmla="*/ 962 w 1993"/>
                <a:gd name="T75" fmla="*/ 80 h 189"/>
                <a:gd name="T76" fmla="*/ 360 w 1993"/>
                <a:gd name="T77" fmla="*/ 62 h 189"/>
                <a:gd name="T78" fmla="*/ 1133 w 1993"/>
                <a:gd name="T79" fmla="*/ 105 h 189"/>
                <a:gd name="T80" fmla="*/ 1712 w 1993"/>
                <a:gd name="T81" fmla="*/ 68 h 189"/>
                <a:gd name="T82" fmla="*/ 201 w 1993"/>
                <a:gd name="T83" fmla="*/ 123 h 189"/>
                <a:gd name="T84" fmla="*/ 1149 w 1993"/>
                <a:gd name="T85" fmla="*/ 120 h 189"/>
                <a:gd name="T86" fmla="*/ 1759 w 1993"/>
                <a:gd name="T87" fmla="*/ 85 h 189"/>
                <a:gd name="T88" fmla="*/ 847 w 1993"/>
                <a:gd name="T89" fmla="*/ 119 h 189"/>
                <a:gd name="T90" fmla="*/ 699 w 1993"/>
                <a:gd name="T91" fmla="*/ 86 h 189"/>
                <a:gd name="T92" fmla="*/ 1633 w 1993"/>
                <a:gd name="T93" fmla="*/ 96 h 189"/>
                <a:gd name="T94" fmla="*/ 1618 w 1993"/>
                <a:gd name="T95" fmla="*/ 132 h 189"/>
                <a:gd name="T96" fmla="*/ 1720 w 1993"/>
                <a:gd name="T97" fmla="*/ 92 h 189"/>
                <a:gd name="T98" fmla="*/ 235 w 1993"/>
                <a:gd name="T99" fmla="*/ 153 h 189"/>
                <a:gd name="T100" fmla="*/ 1231 w 1993"/>
                <a:gd name="T101" fmla="*/ 110 h 189"/>
                <a:gd name="T102" fmla="*/ 714 w 1993"/>
                <a:gd name="T103" fmla="*/ 114 h 189"/>
                <a:gd name="T104" fmla="*/ 1026 w 1993"/>
                <a:gd name="T105" fmla="*/ 107 h 189"/>
                <a:gd name="T106" fmla="*/ 368 w 1993"/>
                <a:gd name="T107" fmla="*/ 159 h 189"/>
                <a:gd name="T108" fmla="*/ 891 w 1993"/>
                <a:gd name="T109" fmla="*/ 117 h 189"/>
                <a:gd name="T110" fmla="*/ 284 w 1993"/>
                <a:gd name="T111" fmla="*/ 121 h 189"/>
                <a:gd name="T112" fmla="*/ 1109 w 1993"/>
                <a:gd name="T113" fmla="*/ 143 h 189"/>
                <a:gd name="T114" fmla="*/ 1419 w 1993"/>
                <a:gd name="T115" fmla="*/ 132 h 189"/>
                <a:gd name="T116" fmla="*/ 436 w 1993"/>
                <a:gd name="T117" fmla="*/ 144 h 189"/>
                <a:gd name="T118" fmla="*/ 1581 w 1993"/>
                <a:gd name="T119" fmla="*/ 158 h 189"/>
                <a:gd name="T120" fmla="*/ 597 w 1993"/>
                <a:gd name="T121" fmla="*/ 181 h 189"/>
                <a:gd name="T122" fmla="*/ 1484 w 1993"/>
                <a:gd name="T123" fmla="*/ 18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3" h="189">
                  <a:moveTo>
                    <a:pt x="295" y="2"/>
                  </a:moveTo>
                  <a:cubicBezTo>
                    <a:pt x="311" y="2"/>
                    <a:pt x="311" y="2"/>
                    <a:pt x="311" y="2"/>
                  </a:cubicBezTo>
                  <a:cubicBezTo>
                    <a:pt x="428" y="3"/>
                    <a:pt x="428" y="3"/>
                    <a:pt x="428" y="3"/>
                  </a:cubicBezTo>
                  <a:cubicBezTo>
                    <a:pt x="431" y="1"/>
                    <a:pt x="436" y="4"/>
                    <a:pt x="440" y="3"/>
                  </a:cubicBezTo>
                  <a:cubicBezTo>
                    <a:pt x="476" y="2"/>
                    <a:pt x="476" y="2"/>
                    <a:pt x="476" y="2"/>
                  </a:cubicBezTo>
                  <a:cubicBezTo>
                    <a:pt x="492" y="3"/>
                    <a:pt x="509" y="2"/>
                    <a:pt x="526" y="3"/>
                  </a:cubicBezTo>
                  <a:cubicBezTo>
                    <a:pt x="552" y="4"/>
                    <a:pt x="576" y="3"/>
                    <a:pt x="602" y="4"/>
                  </a:cubicBezTo>
                  <a:cubicBezTo>
                    <a:pt x="674" y="2"/>
                    <a:pt x="747" y="4"/>
                    <a:pt x="819" y="4"/>
                  </a:cubicBezTo>
                  <a:cubicBezTo>
                    <a:pt x="856" y="4"/>
                    <a:pt x="856" y="4"/>
                    <a:pt x="856" y="4"/>
                  </a:cubicBezTo>
                  <a:cubicBezTo>
                    <a:pt x="1029" y="4"/>
                    <a:pt x="1029" y="4"/>
                    <a:pt x="1029" y="4"/>
                  </a:cubicBezTo>
                  <a:cubicBezTo>
                    <a:pt x="1036" y="4"/>
                    <a:pt x="1036" y="4"/>
                    <a:pt x="1036" y="4"/>
                  </a:cubicBezTo>
                  <a:cubicBezTo>
                    <a:pt x="1056" y="5"/>
                    <a:pt x="1076" y="5"/>
                    <a:pt x="1094" y="5"/>
                  </a:cubicBezTo>
                  <a:cubicBezTo>
                    <a:pt x="1159" y="5"/>
                    <a:pt x="1222" y="4"/>
                    <a:pt x="1289" y="5"/>
                  </a:cubicBezTo>
                  <a:cubicBezTo>
                    <a:pt x="1430" y="6"/>
                    <a:pt x="1566" y="5"/>
                    <a:pt x="1710" y="6"/>
                  </a:cubicBezTo>
                  <a:cubicBezTo>
                    <a:pt x="1717" y="8"/>
                    <a:pt x="1726" y="4"/>
                    <a:pt x="1733" y="7"/>
                  </a:cubicBezTo>
                  <a:cubicBezTo>
                    <a:pt x="1759" y="5"/>
                    <a:pt x="1783" y="8"/>
                    <a:pt x="1808" y="6"/>
                  </a:cubicBezTo>
                  <a:cubicBezTo>
                    <a:pt x="1837" y="6"/>
                    <a:pt x="1869" y="6"/>
                    <a:pt x="1900" y="7"/>
                  </a:cubicBezTo>
                  <a:cubicBezTo>
                    <a:pt x="1928" y="6"/>
                    <a:pt x="1961" y="8"/>
                    <a:pt x="1989" y="7"/>
                  </a:cubicBezTo>
                  <a:cubicBezTo>
                    <a:pt x="1990" y="7"/>
                    <a:pt x="1991" y="8"/>
                    <a:pt x="1992" y="9"/>
                  </a:cubicBezTo>
                  <a:cubicBezTo>
                    <a:pt x="1992" y="11"/>
                    <a:pt x="1990" y="12"/>
                    <a:pt x="1989" y="12"/>
                  </a:cubicBezTo>
                  <a:cubicBezTo>
                    <a:pt x="1975" y="13"/>
                    <a:pt x="1975" y="13"/>
                    <a:pt x="1975" y="13"/>
                  </a:cubicBezTo>
                  <a:cubicBezTo>
                    <a:pt x="1975" y="21"/>
                    <a:pt x="1966" y="21"/>
                    <a:pt x="1962" y="26"/>
                  </a:cubicBezTo>
                  <a:cubicBezTo>
                    <a:pt x="1955" y="34"/>
                    <a:pt x="1944" y="40"/>
                    <a:pt x="1935" y="45"/>
                  </a:cubicBezTo>
                  <a:cubicBezTo>
                    <a:pt x="1936" y="50"/>
                    <a:pt x="1941" y="53"/>
                    <a:pt x="1945" y="57"/>
                  </a:cubicBezTo>
                  <a:cubicBezTo>
                    <a:pt x="1948" y="54"/>
                    <a:pt x="1951" y="52"/>
                    <a:pt x="1955" y="52"/>
                  </a:cubicBezTo>
                  <a:cubicBezTo>
                    <a:pt x="1963" y="46"/>
                    <a:pt x="1972" y="41"/>
                    <a:pt x="1979" y="34"/>
                  </a:cubicBezTo>
                  <a:cubicBezTo>
                    <a:pt x="1983" y="30"/>
                    <a:pt x="1985" y="22"/>
                    <a:pt x="1991" y="22"/>
                  </a:cubicBezTo>
                  <a:cubicBezTo>
                    <a:pt x="1991" y="29"/>
                    <a:pt x="1985" y="34"/>
                    <a:pt x="1980" y="38"/>
                  </a:cubicBezTo>
                  <a:cubicBezTo>
                    <a:pt x="1970" y="47"/>
                    <a:pt x="1960" y="56"/>
                    <a:pt x="1948" y="60"/>
                  </a:cubicBezTo>
                  <a:cubicBezTo>
                    <a:pt x="1947" y="61"/>
                    <a:pt x="1947" y="61"/>
                    <a:pt x="1947" y="61"/>
                  </a:cubicBezTo>
                  <a:cubicBezTo>
                    <a:pt x="1950" y="64"/>
                    <a:pt x="1947" y="74"/>
                    <a:pt x="1954" y="72"/>
                  </a:cubicBezTo>
                  <a:cubicBezTo>
                    <a:pt x="1968" y="66"/>
                    <a:pt x="1978" y="56"/>
                    <a:pt x="1989" y="45"/>
                  </a:cubicBezTo>
                  <a:cubicBezTo>
                    <a:pt x="1991" y="45"/>
                    <a:pt x="1993" y="45"/>
                    <a:pt x="1993" y="47"/>
                  </a:cubicBezTo>
                  <a:cubicBezTo>
                    <a:pt x="1983" y="58"/>
                    <a:pt x="1971" y="70"/>
                    <a:pt x="1956" y="75"/>
                  </a:cubicBezTo>
                  <a:cubicBezTo>
                    <a:pt x="1955" y="78"/>
                    <a:pt x="1951" y="76"/>
                    <a:pt x="1950" y="79"/>
                  </a:cubicBezTo>
                  <a:cubicBezTo>
                    <a:pt x="1951" y="81"/>
                    <a:pt x="1950" y="85"/>
                    <a:pt x="1953" y="86"/>
                  </a:cubicBezTo>
                  <a:cubicBezTo>
                    <a:pt x="1966" y="83"/>
                    <a:pt x="1977" y="75"/>
                    <a:pt x="1988" y="68"/>
                  </a:cubicBezTo>
                  <a:cubicBezTo>
                    <a:pt x="1989" y="68"/>
                    <a:pt x="1991" y="69"/>
                    <a:pt x="1991" y="70"/>
                  </a:cubicBezTo>
                  <a:cubicBezTo>
                    <a:pt x="1980" y="81"/>
                    <a:pt x="1965" y="86"/>
                    <a:pt x="1951" y="91"/>
                  </a:cubicBezTo>
                  <a:cubicBezTo>
                    <a:pt x="1950" y="95"/>
                    <a:pt x="1949" y="100"/>
                    <a:pt x="1948" y="105"/>
                  </a:cubicBezTo>
                  <a:cubicBezTo>
                    <a:pt x="1952" y="108"/>
                    <a:pt x="1954" y="103"/>
                    <a:pt x="1957" y="103"/>
                  </a:cubicBezTo>
                  <a:cubicBezTo>
                    <a:pt x="1967" y="101"/>
                    <a:pt x="1976" y="95"/>
                    <a:pt x="1985" y="89"/>
                  </a:cubicBezTo>
                  <a:cubicBezTo>
                    <a:pt x="1987" y="89"/>
                    <a:pt x="1988" y="91"/>
                    <a:pt x="1988" y="93"/>
                  </a:cubicBezTo>
                  <a:cubicBezTo>
                    <a:pt x="1977" y="99"/>
                    <a:pt x="1966" y="107"/>
                    <a:pt x="1954" y="109"/>
                  </a:cubicBezTo>
                  <a:cubicBezTo>
                    <a:pt x="1947" y="109"/>
                    <a:pt x="1944" y="115"/>
                    <a:pt x="1944" y="121"/>
                  </a:cubicBezTo>
                  <a:cubicBezTo>
                    <a:pt x="1944" y="125"/>
                    <a:pt x="1945" y="130"/>
                    <a:pt x="1949" y="132"/>
                  </a:cubicBezTo>
                  <a:cubicBezTo>
                    <a:pt x="1961" y="135"/>
                    <a:pt x="1971" y="134"/>
                    <a:pt x="1982" y="130"/>
                  </a:cubicBezTo>
                  <a:cubicBezTo>
                    <a:pt x="1984" y="131"/>
                    <a:pt x="1985" y="130"/>
                    <a:pt x="1986" y="132"/>
                  </a:cubicBezTo>
                  <a:cubicBezTo>
                    <a:pt x="1985" y="138"/>
                    <a:pt x="1978" y="136"/>
                    <a:pt x="1975" y="139"/>
                  </a:cubicBezTo>
                  <a:cubicBezTo>
                    <a:pt x="1964" y="140"/>
                    <a:pt x="1952" y="143"/>
                    <a:pt x="1943" y="136"/>
                  </a:cubicBezTo>
                  <a:cubicBezTo>
                    <a:pt x="1931" y="124"/>
                    <a:pt x="1943" y="109"/>
                    <a:pt x="1945" y="95"/>
                  </a:cubicBezTo>
                  <a:cubicBezTo>
                    <a:pt x="1944" y="82"/>
                    <a:pt x="1947" y="66"/>
                    <a:pt x="1935" y="57"/>
                  </a:cubicBezTo>
                  <a:cubicBezTo>
                    <a:pt x="1926" y="47"/>
                    <a:pt x="1914" y="44"/>
                    <a:pt x="1902" y="40"/>
                  </a:cubicBezTo>
                  <a:cubicBezTo>
                    <a:pt x="1895" y="40"/>
                    <a:pt x="1886" y="39"/>
                    <a:pt x="1880" y="43"/>
                  </a:cubicBezTo>
                  <a:cubicBezTo>
                    <a:pt x="1870" y="44"/>
                    <a:pt x="1863" y="53"/>
                    <a:pt x="1858" y="61"/>
                  </a:cubicBezTo>
                  <a:cubicBezTo>
                    <a:pt x="1857" y="68"/>
                    <a:pt x="1855" y="77"/>
                    <a:pt x="1860" y="83"/>
                  </a:cubicBezTo>
                  <a:cubicBezTo>
                    <a:pt x="1863" y="87"/>
                    <a:pt x="1869" y="88"/>
                    <a:pt x="1874" y="88"/>
                  </a:cubicBezTo>
                  <a:cubicBezTo>
                    <a:pt x="1885" y="87"/>
                    <a:pt x="1891" y="76"/>
                    <a:pt x="1896" y="67"/>
                  </a:cubicBezTo>
                  <a:cubicBezTo>
                    <a:pt x="1903" y="66"/>
                    <a:pt x="1911" y="67"/>
                    <a:pt x="1916" y="73"/>
                  </a:cubicBezTo>
                  <a:cubicBezTo>
                    <a:pt x="1921" y="77"/>
                    <a:pt x="1922" y="83"/>
                    <a:pt x="1922" y="89"/>
                  </a:cubicBezTo>
                  <a:cubicBezTo>
                    <a:pt x="1924" y="92"/>
                    <a:pt x="1924" y="92"/>
                    <a:pt x="1924" y="92"/>
                  </a:cubicBezTo>
                  <a:cubicBezTo>
                    <a:pt x="1917" y="95"/>
                    <a:pt x="1916" y="105"/>
                    <a:pt x="1908" y="106"/>
                  </a:cubicBezTo>
                  <a:cubicBezTo>
                    <a:pt x="1900" y="108"/>
                    <a:pt x="1892" y="113"/>
                    <a:pt x="1884" y="108"/>
                  </a:cubicBezTo>
                  <a:cubicBezTo>
                    <a:pt x="1871" y="105"/>
                    <a:pt x="1853" y="100"/>
                    <a:pt x="1842" y="111"/>
                  </a:cubicBezTo>
                  <a:cubicBezTo>
                    <a:pt x="1838" y="116"/>
                    <a:pt x="1837" y="123"/>
                    <a:pt x="1837" y="129"/>
                  </a:cubicBezTo>
                  <a:cubicBezTo>
                    <a:pt x="1840" y="135"/>
                    <a:pt x="1840" y="140"/>
                    <a:pt x="1844" y="144"/>
                  </a:cubicBezTo>
                  <a:cubicBezTo>
                    <a:pt x="1850" y="144"/>
                    <a:pt x="1850" y="136"/>
                    <a:pt x="1855" y="133"/>
                  </a:cubicBezTo>
                  <a:cubicBezTo>
                    <a:pt x="1861" y="128"/>
                    <a:pt x="1871" y="126"/>
                    <a:pt x="1879" y="131"/>
                  </a:cubicBezTo>
                  <a:cubicBezTo>
                    <a:pt x="1886" y="136"/>
                    <a:pt x="1892" y="144"/>
                    <a:pt x="1890" y="154"/>
                  </a:cubicBezTo>
                  <a:cubicBezTo>
                    <a:pt x="1890" y="155"/>
                    <a:pt x="1888" y="157"/>
                    <a:pt x="1889" y="158"/>
                  </a:cubicBezTo>
                  <a:cubicBezTo>
                    <a:pt x="1984" y="160"/>
                    <a:pt x="1984" y="160"/>
                    <a:pt x="1984" y="160"/>
                  </a:cubicBezTo>
                  <a:cubicBezTo>
                    <a:pt x="1985" y="160"/>
                    <a:pt x="1986" y="161"/>
                    <a:pt x="1986" y="161"/>
                  </a:cubicBezTo>
                  <a:cubicBezTo>
                    <a:pt x="1984" y="163"/>
                    <a:pt x="1984" y="163"/>
                    <a:pt x="1984" y="163"/>
                  </a:cubicBezTo>
                  <a:cubicBezTo>
                    <a:pt x="1831" y="164"/>
                    <a:pt x="1831" y="164"/>
                    <a:pt x="1831" y="164"/>
                  </a:cubicBezTo>
                  <a:cubicBezTo>
                    <a:pt x="1813" y="165"/>
                    <a:pt x="1794" y="162"/>
                    <a:pt x="1775" y="164"/>
                  </a:cubicBezTo>
                  <a:cubicBezTo>
                    <a:pt x="1481" y="164"/>
                    <a:pt x="1481" y="164"/>
                    <a:pt x="1481" y="164"/>
                  </a:cubicBezTo>
                  <a:cubicBezTo>
                    <a:pt x="1463" y="164"/>
                    <a:pt x="1463" y="164"/>
                    <a:pt x="1463" y="164"/>
                  </a:cubicBezTo>
                  <a:cubicBezTo>
                    <a:pt x="1330" y="164"/>
                    <a:pt x="1330" y="164"/>
                    <a:pt x="1330" y="164"/>
                  </a:cubicBezTo>
                  <a:cubicBezTo>
                    <a:pt x="1304" y="163"/>
                    <a:pt x="1282" y="165"/>
                    <a:pt x="1255" y="164"/>
                  </a:cubicBezTo>
                  <a:cubicBezTo>
                    <a:pt x="1206" y="163"/>
                    <a:pt x="1206" y="163"/>
                    <a:pt x="1206" y="163"/>
                  </a:cubicBezTo>
                  <a:cubicBezTo>
                    <a:pt x="907" y="164"/>
                    <a:pt x="907" y="164"/>
                    <a:pt x="907" y="164"/>
                  </a:cubicBezTo>
                  <a:cubicBezTo>
                    <a:pt x="862" y="164"/>
                    <a:pt x="818" y="164"/>
                    <a:pt x="772" y="164"/>
                  </a:cubicBezTo>
                  <a:cubicBezTo>
                    <a:pt x="669" y="164"/>
                    <a:pt x="669" y="164"/>
                    <a:pt x="669" y="164"/>
                  </a:cubicBezTo>
                  <a:cubicBezTo>
                    <a:pt x="545" y="164"/>
                    <a:pt x="545" y="164"/>
                    <a:pt x="545" y="164"/>
                  </a:cubicBezTo>
                  <a:cubicBezTo>
                    <a:pt x="480" y="164"/>
                    <a:pt x="414" y="164"/>
                    <a:pt x="349" y="164"/>
                  </a:cubicBezTo>
                  <a:cubicBezTo>
                    <a:pt x="342" y="164"/>
                    <a:pt x="333" y="164"/>
                    <a:pt x="325" y="164"/>
                  </a:cubicBezTo>
                  <a:cubicBezTo>
                    <a:pt x="206" y="164"/>
                    <a:pt x="206" y="164"/>
                    <a:pt x="206" y="164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13" y="164"/>
                    <a:pt x="57" y="164"/>
                    <a:pt x="3" y="164"/>
                  </a:cubicBezTo>
                  <a:cubicBezTo>
                    <a:pt x="3" y="162"/>
                    <a:pt x="3" y="160"/>
                    <a:pt x="5" y="160"/>
                  </a:cubicBezTo>
                  <a:cubicBezTo>
                    <a:pt x="39" y="160"/>
                    <a:pt x="73" y="160"/>
                    <a:pt x="107" y="159"/>
                  </a:cubicBezTo>
                  <a:cubicBezTo>
                    <a:pt x="120" y="160"/>
                    <a:pt x="133" y="160"/>
                    <a:pt x="146" y="159"/>
                  </a:cubicBezTo>
                  <a:cubicBezTo>
                    <a:pt x="146" y="155"/>
                    <a:pt x="151" y="154"/>
                    <a:pt x="152" y="151"/>
                  </a:cubicBezTo>
                  <a:cubicBezTo>
                    <a:pt x="163" y="137"/>
                    <a:pt x="164" y="117"/>
                    <a:pt x="158" y="101"/>
                  </a:cubicBezTo>
                  <a:cubicBezTo>
                    <a:pt x="151" y="88"/>
                    <a:pt x="139" y="74"/>
                    <a:pt x="123" y="74"/>
                  </a:cubicBezTo>
                  <a:cubicBezTo>
                    <a:pt x="116" y="72"/>
                    <a:pt x="111" y="75"/>
                    <a:pt x="105" y="79"/>
                  </a:cubicBezTo>
                  <a:cubicBezTo>
                    <a:pt x="100" y="84"/>
                    <a:pt x="99" y="92"/>
                    <a:pt x="99" y="98"/>
                  </a:cubicBezTo>
                  <a:cubicBezTo>
                    <a:pt x="103" y="108"/>
                    <a:pt x="115" y="100"/>
                    <a:pt x="122" y="105"/>
                  </a:cubicBezTo>
                  <a:cubicBezTo>
                    <a:pt x="121" y="109"/>
                    <a:pt x="121" y="109"/>
                    <a:pt x="121" y="109"/>
                  </a:cubicBezTo>
                  <a:cubicBezTo>
                    <a:pt x="111" y="121"/>
                    <a:pt x="97" y="133"/>
                    <a:pt x="79" y="130"/>
                  </a:cubicBezTo>
                  <a:cubicBezTo>
                    <a:pt x="75" y="129"/>
                    <a:pt x="70" y="128"/>
                    <a:pt x="68" y="123"/>
                  </a:cubicBezTo>
                  <a:cubicBezTo>
                    <a:pt x="61" y="109"/>
                    <a:pt x="72" y="97"/>
                    <a:pt x="74" y="84"/>
                  </a:cubicBezTo>
                  <a:cubicBezTo>
                    <a:pt x="77" y="68"/>
                    <a:pt x="69" y="52"/>
                    <a:pt x="59" y="40"/>
                  </a:cubicBezTo>
                  <a:cubicBezTo>
                    <a:pt x="51" y="31"/>
                    <a:pt x="36" y="30"/>
                    <a:pt x="25" y="34"/>
                  </a:cubicBezTo>
                  <a:cubicBezTo>
                    <a:pt x="17" y="38"/>
                    <a:pt x="7" y="44"/>
                    <a:pt x="4" y="5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7" y="37"/>
                    <a:pt x="10" y="36"/>
                    <a:pt x="11" y="34"/>
                  </a:cubicBezTo>
                  <a:cubicBezTo>
                    <a:pt x="11" y="30"/>
                    <a:pt x="7" y="31"/>
                    <a:pt x="5" y="30"/>
                  </a:cubicBezTo>
                  <a:cubicBezTo>
                    <a:pt x="4" y="28"/>
                    <a:pt x="4" y="26"/>
                    <a:pt x="4" y="24"/>
                  </a:cubicBezTo>
                  <a:cubicBezTo>
                    <a:pt x="15" y="30"/>
                    <a:pt x="28" y="25"/>
                    <a:pt x="40" y="25"/>
                  </a:cubicBezTo>
                  <a:cubicBezTo>
                    <a:pt x="48" y="27"/>
                    <a:pt x="57" y="22"/>
                    <a:pt x="65" y="18"/>
                  </a:cubicBezTo>
                  <a:cubicBezTo>
                    <a:pt x="67" y="14"/>
                    <a:pt x="73" y="13"/>
                    <a:pt x="73" y="8"/>
                  </a:cubicBezTo>
                  <a:cubicBezTo>
                    <a:pt x="68" y="6"/>
                    <a:pt x="63" y="7"/>
                    <a:pt x="58" y="8"/>
                  </a:cubicBezTo>
                  <a:cubicBezTo>
                    <a:pt x="44" y="22"/>
                    <a:pt x="23" y="20"/>
                    <a:pt x="5" y="19"/>
                  </a:cubicBezTo>
                  <a:cubicBezTo>
                    <a:pt x="3" y="17"/>
                    <a:pt x="5" y="15"/>
                    <a:pt x="4" y="12"/>
                  </a:cubicBezTo>
                  <a:cubicBezTo>
                    <a:pt x="19" y="17"/>
                    <a:pt x="35" y="18"/>
                    <a:pt x="47" y="8"/>
                  </a:cubicBezTo>
                  <a:cubicBezTo>
                    <a:pt x="47" y="6"/>
                    <a:pt x="43" y="7"/>
                    <a:pt x="40" y="7"/>
                  </a:cubicBezTo>
                  <a:cubicBezTo>
                    <a:pt x="28" y="5"/>
                    <a:pt x="16" y="7"/>
                    <a:pt x="5" y="7"/>
                  </a:cubicBezTo>
                  <a:cubicBezTo>
                    <a:pt x="4" y="6"/>
                    <a:pt x="4" y="3"/>
                    <a:pt x="5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2" y="0"/>
                    <a:pt x="80" y="2"/>
                    <a:pt x="86" y="2"/>
                  </a:cubicBezTo>
                  <a:cubicBezTo>
                    <a:pt x="155" y="0"/>
                    <a:pt x="225" y="3"/>
                    <a:pt x="295" y="2"/>
                  </a:cubicBezTo>
                  <a:close/>
                  <a:moveTo>
                    <a:pt x="119" y="8"/>
                  </a:moveTo>
                  <a:cubicBezTo>
                    <a:pt x="115" y="7"/>
                    <a:pt x="111" y="7"/>
                    <a:pt x="106" y="8"/>
                  </a:cubicBezTo>
                  <a:cubicBezTo>
                    <a:pt x="96" y="20"/>
                    <a:pt x="82" y="33"/>
                    <a:pt x="67" y="39"/>
                  </a:cubicBezTo>
                  <a:cubicBezTo>
                    <a:pt x="69" y="42"/>
                    <a:pt x="70" y="46"/>
                    <a:pt x="74" y="47"/>
                  </a:cubicBezTo>
                  <a:cubicBezTo>
                    <a:pt x="84" y="43"/>
                    <a:pt x="92" y="35"/>
                    <a:pt x="101" y="29"/>
                  </a:cubicBezTo>
                  <a:cubicBezTo>
                    <a:pt x="109" y="23"/>
                    <a:pt x="115" y="16"/>
                    <a:pt x="119" y="8"/>
                  </a:cubicBezTo>
                  <a:close/>
                  <a:moveTo>
                    <a:pt x="334" y="8"/>
                  </a:moveTo>
                  <a:cubicBezTo>
                    <a:pt x="312" y="7"/>
                    <a:pt x="291" y="9"/>
                    <a:pt x="271" y="7"/>
                  </a:cubicBezTo>
                  <a:cubicBezTo>
                    <a:pt x="250" y="8"/>
                    <a:pt x="230" y="7"/>
                    <a:pt x="209" y="7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10" y="16"/>
                    <a:pt x="221" y="17"/>
                    <a:pt x="225" y="26"/>
                  </a:cubicBezTo>
                  <a:cubicBezTo>
                    <a:pt x="228" y="32"/>
                    <a:pt x="226" y="37"/>
                    <a:pt x="224" y="43"/>
                  </a:cubicBezTo>
                  <a:cubicBezTo>
                    <a:pt x="217" y="51"/>
                    <a:pt x="209" y="64"/>
                    <a:pt x="196" y="62"/>
                  </a:cubicBezTo>
                  <a:cubicBezTo>
                    <a:pt x="183" y="61"/>
                    <a:pt x="196" y="51"/>
                    <a:pt x="192" y="45"/>
                  </a:cubicBezTo>
                  <a:cubicBezTo>
                    <a:pt x="190" y="41"/>
                    <a:pt x="185" y="43"/>
                    <a:pt x="181" y="42"/>
                  </a:cubicBezTo>
                  <a:cubicBezTo>
                    <a:pt x="177" y="44"/>
                    <a:pt x="172" y="47"/>
                    <a:pt x="170" y="52"/>
                  </a:cubicBezTo>
                  <a:cubicBezTo>
                    <a:pt x="169" y="61"/>
                    <a:pt x="170" y="71"/>
                    <a:pt x="176" y="79"/>
                  </a:cubicBezTo>
                  <a:cubicBezTo>
                    <a:pt x="179" y="82"/>
                    <a:pt x="184" y="81"/>
                    <a:pt x="188" y="82"/>
                  </a:cubicBezTo>
                  <a:cubicBezTo>
                    <a:pt x="194" y="83"/>
                    <a:pt x="200" y="82"/>
                    <a:pt x="205" y="79"/>
                  </a:cubicBezTo>
                  <a:cubicBezTo>
                    <a:pt x="215" y="72"/>
                    <a:pt x="224" y="64"/>
                    <a:pt x="235" y="62"/>
                  </a:cubicBezTo>
                  <a:cubicBezTo>
                    <a:pt x="244" y="61"/>
                    <a:pt x="251" y="66"/>
                    <a:pt x="256" y="72"/>
                  </a:cubicBezTo>
                  <a:cubicBezTo>
                    <a:pt x="255" y="74"/>
                    <a:pt x="259" y="76"/>
                    <a:pt x="256" y="77"/>
                  </a:cubicBezTo>
                  <a:cubicBezTo>
                    <a:pt x="258" y="83"/>
                    <a:pt x="258" y="83"/>
                    <a:pt x="258" y="83"/>
                  </a:cubicBezTo>
                  <a:cubicBezTo>
                    <a:pt x="260" y="91"/>
                    <a:pt x="257" y="99"/>
                    <a:pt x="254" y="106"/>
                  </a:cubicBezTo>
                  <a:cubicBezTo>
                    <a:pt x="251" y="113"/>
                    <a:pt x="245" y="115"/>
                    <a:pt x="239" y="118"/>
                  </a:cubicBezTo>
                  <a:cubicBezTo>
                    <a:pt x="236" y="120"/>
                    <a:pt x="232" y="118"/>
                    <a:pt x="230" y="116"/>
                  </a:cubicBezTo>
                  <a:cubicBezTo>
                    <a:pt x="228" y="113"/>
                    <a:pt x="232" y="111"/>
                    <a:pt x="234" y="109"/>
                  </a:cubicBezTo>
                  <a:cubicBezTo>
                    <a:pt x="236" y="101"/>
                    <a:pt x="235" y="94"/>
                    <a:pt x="229" y="89"/>
                  </a:cubicBezTo>
                  <a:cubicBezTo>
                    <a:pt x="224" y="87"/>
                    <a:pt x="221" y="91"/>
                    <a:pt x="217" y="93"/>
                  </a:cubicBezTo>
                  <a:cubicBezTo>
                    <a:pt x="210" y="100"/>
                    <a:pt x="207" y="112"/>
                    <a:pt x="210" y="123"/>
                  </a:cubicBezTo>
                  <a:cubicBezTo>
                    <a:pt x="214" y="130"/>
                    <a:pt x="217" y="138"/>
                    <a:pt x="224" y="143"/>
                  </a:cubicBezTo>
                  <a:cubicBezTo>
                    <a:pt x="238" y="146"/>
                    <a:pt x="238" y="146"/>
                    <a:pt x="238" y="146"/>
                  </a:cubicBezTo>
                  <a:cubicBezTo>
                    <a:pt x="242" y="145"/>
                    <a:pt x="246" y="143"/>
                    <a:pt x="251" y="143"/>
                  </a:cubicBezTo>
                  <a:cubicBezTo>
                    <a:pt x="261" y="141"/>
                    <a:pt x="269" y="134"/>
                    <a:pt x="275" y="127"/>
                  </a:cubicBezTo>
                  <a:cubicBezTo>
                    <a:pt x="278" y="126"/>
                    <a:pt x="280" y="125"/>
                    <a:pt x="282" y="122"/>
                  </a:cubicBezTo>
                  <a:cubicBezTo>
                    <a:pt x="280" y="119"/>
                    <a:pt x="284" y="116"/>
                    <a:pt x="284" y="113"/>
                  </a:cubicBezTo>
                  <a:cubicBezTo>
                    <a:pt x="289" y="108"/>
                    <a:pt x="287" y="100"/>
                    <a:pt x="288" y="93"/>
                  </a:cubicBezTo>
                  <a:cubicBezTo>
                    <a:pt x="284" y="89"/>
                    <a:pt x="285" y="82"/>
                    <a:pt x="282" y="77"/>
                  </a:cubicBezTo>
                  <a:cubicBezTo>
                    <a:pt x="278" y="67"/>
                    <a:pt x="262" y="63"/>
                    <a:pt x="266" y="50"/>
                  </a:cubicBezTo>
                  <a:cubicBezTo>
                    <a:pt x="270" y="40"/>
                    <a:pt x="280" y="32"/>
                    <a:pt x="290" y="29"/>
                  </a:cubicBezTo>
                  <a:cubicBezTo>
                    <a:pt x="298" y="28"/>
                    <a:pt x="306" y="27"/>
                    <a:pt x="314" y="27"/>
                  </a:cubicBezTo>
                  <a:cubicBezTo>
                    <a:pt x="322" y="28"/>
                    <a:pt x="331" y="34"/>
                    <a:pt x="332" y="43"/>
                  </a:cubicBezTo>
                  <a:cubicBezTo>
                    <a:pt x="328" y="51"/>
                    <a:pt x="328" y="51"/>
                    <a:pt x="328" y="51"/>
                  </a:cubicBezTo>
                  <a:cubicBezTo>
                    <a:pt x="323" y="51"/>
                    <a:pt x="320" y="55"/>
                    <a:pt x="317" y="57"/>
                  </a:cubicBezTo>
                  <a:cubicBezTo>
                    <a:pt x="313" y="62"/>
                    <a:pt x="310" y="68"/>
                    <a:pt x="313" y="74"/>
                  </a:cubicBezTo>
                  <a:cubicBezTo>
                    <a:pt x="314" y="77"/>
                    <a:pt x="311" y="81"/>
                    <a:pt x="315" y="83"/>
                  </a:cubicBezTo>
                  <a:cubicBezTo>
                    <a:pt x="319" y="88"/>
                    <a:pt x="325" y="83"/>
                    <a:pt x="329" y="83"/>
                  </a:cubicBezTo>
                  <a:cubicBezTo>
                    <a:pt x="344" y="75"/>
                    <a:pt x="353" y="59"/>
                    <a:pt x="355" y="42"/>
                  </a:cubicBezTo>
                  <a:cubicBezTo>
                    <a:pt x="356" y="33"/>
                    <a:pt x="355" y="21"/>
                    <a:pt x="345" y="16"/>
                  </a:cubicBezTo>
                  <a:cubicBezTo>
                    <a:pt x="340" y="14"/>
                    <a:pt x="335" y="13"/>
                    <a:pt x="334" y="8"/>
                  </a:cubicBezTo>
                  <a:close/>
                  <a:moveTo>
                    <a:pt x="96" y="8"/>
                  </a:moveTo>
                  <a:cubicBezTo>
                    <a:pt x="93" y="6"/>
                    <a:pt x="87" y="8"/>
                    <a:pt x="84" y="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8" y="24"/>
                    <a:pt x="60" y="24"/>
                    <a:pt x="58" y="30"/>
                  </a:cubicBezTo>
                  <a:cubicBezTo>
                    <a:pt x="60" y="32"/>
                    <a:pt x="62" y="34"/>
                    <a:pt x="65" y="36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7" y="29"/>
                    <a:pt x="85" y="21"/>
                    <a:pt x="93" y="15"/>
                  </a:cubicBezTo>
                  <a:cubicBezTo>
                    <a:pt x="94" y="13"/>
                    <a:pt x="96" y="11"/>
                    <a:pt x="96" y="8"/>
                  </a:cubicBezTo>
                  <a:close/>
                  <a:moveTo>
                    <a:pt x="171" y="13"/>
                  </a:moveTo>
                  <a:cubicBezTo>
                    <a:pt x="172" y="8"/>
                    <a:pt x="172" y="8"/>
                    <a:pt x="172" y="8"/>
                  </a:cubicBezTo>
                  <a:cubicBezTo>
                    <a:pt x="164" y="8"/>
                    <a:pt x="152" y="7"/>
                    <a:pt x="143" y="8"/>
                  </a:cubicBezTo>
                  <a:cubicBezTo>
                    <a:pt x="142" y="16"/>
                    <a:pt x="139" y="22"/>
                    <a:pt x="135" y="28"/>
                  </a:cubicBezTo>
                  <a:cubicBezTo>
                    <a:pt x="123" y="44"/>
                    <a:pt x="106" y="61"/>
                    <a:pt x="89" y="69"/>
                  </a:cubicBezTo>
                  <a:cubicBezTo>
                    <a:pt x="86" y="71"/>
                    <a:pt x="83" y="69"/>
                    <a:pt x="81" y="73"/>
                  </a:cubicBezTo>
                  <a:cubicBezTo>
                    <a:pt x="82" y="79"/>
                    <a:pt x="80" y="86"/>
                    <a:pt x="81" y="92"/>
                  </a:cubicBezTo>
                  <a:cubicBezTo>
                    <a:pt x="94" y="93"/>
                    <a:pt x="92" y="78"/>
                    <a:pt x="102" y="73"/>
                  </a:cubicBezTo>
                  <a:cubicBezTo>
                    <a:pt x="111" y="67"/>
                    <a:pt x="122" y="65"/>
                    <a:pt x="132" y="67"/>
                  </a:cubicBezTo>
                  <a:cubicBezTo>
                    <a:pt x="153" y="55"/>
                    <a:pt x="159" y="32"/>
                    <a:pt x="171" y="13"/>
                  </a:cubicBezTo>
                  <a:close/>
                  <a:moveTo>
                    <a:pt x="193" y="8"/>
                  </a:moveTo>
                  <a:cubicBezTo>
                    <a:pt x="189" y="7"/>
                    <a:pt x="185" y="7"/>
                    <a:pt x="181" y="8"/>
                  </a:cubicBezTo>
                  <a:cubicBezTo>
                    <a:pt x="180" y="12"/>
                    <a:pt x="177" y="16"/>
                    <a:pt x="177" y="20"/>
                  </a:cubicBezTo>
                  <a:cubicBezTo>
                    <a:pt x="186" y="29"/>
                    <a:pt x="198" y="34"/>
                    <a:pt x="211" y="38"/>
                  </a:cubicBezTo>
                  <a:cubicBezTo>
                    <a:pt x="213" y="38"/>
                    <a:pt x="216" y="39"/>
                    <a:pt x="218" y="36"/>
                  </a:cubicBezTo>
                  <a:cubicBezTo>
                    <a:pt x="218" y="34"/>
                    <a:pt x="219" y="31"/>
                    <a:pt x="217" y="30"/>
                  </a:cubicBezTo>
                  <a:cubicBezTo>
                    <a:pt x="205" y="25"/>
                    <a:pt x="193" y="23"/>
                    <a:pt x="183" y="17"/>
                  </a:cubicBezTo>
                  <a:cubicBezTo>
                    <a:pt x="182" y="14"/>
                    <a:pt x="182" y="14"/>
                    <a:pt x="182" y="14"/>
                  </a:cubicBezTo>
                  <a:cubicBezTo>
                    <a:pt x="182" y="13"/>
                    <a:pt x="183" y="12"/>
                    <a:pt x="184" y="12"/>
                  </a:cubicBezTo>
                  <a:cubicBezTo>
                    <a:pt x="190" y="14"/>
                    <a:pt x="196" y="18"/>
                    <a:pt x="202" y="19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199" y="15"/>
                    <a:pt x="196" y="11"/>
                    <a:pt x="193" y="8"/>
                  </a:cubicBezTo>
                  <a:close/>
                  <a:moveTo>
                    <a:pt x="137" y="8"/>
                  </a:moveTo>
                  <a:cubicBezTo>
                    <a:pt x="126" y="3"/>
                    <a:pt x="123" y="18"/>
                    <a:pt x="115" y="22"/>
                  </a:cubicBezTo>
                  <a:cubicBezTo>
                    <a:pt x="103" y="35"/>
                    <a:pt x="91" y="44"/>
                    <a:pt x="77" y="53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64"/>
                    <a:pt x="98" y="57"/>
                    <a:pt x="106" y="51"/>
                  </a:cubicBezTo>
                  <a:cubicBezTo>
                    <a:pt x="108" y="49"/>
                    <a:pt x="109" y="47"/>
                    <a:pt x="112" y="46"/>
                  </a:cubicBezTo>
                  <a:cubicBezTo>
                    <a:pt x="121" y="34"/>
                    <a:pt x="136" y="24"/>
                    <a:pt x="137" y="8"/>
                  </a:cubicBezTo>
                  <a:close/>
                  <a:moveTo>
                    <a:pt x="465" y="13"/>
                  </a:moveTo>
                  <a:cubicBezTo>
                    <a:pt x="462" y="7"/>
                    <a:pt x="453" y="8"/>
                    <a:pt x="447" y="8"/>
                  </a:cubicBezTo>
                  <a:cubicBezTo>
                    <a:pt x="445" y="8"/>
                    <a:pt x="441" y="7"/>
                    <a:pt x="440" y="9"/>
                  </a:cubicBezTo>
                  <a:cubicBezTo>
                    <a:pt x="452" y="21"/>
                    <a:pt x="466" y="27"/>
                    <a:pt x="479" y="34"/>
                  </a:cubicBezTo>
                  <a:cubicBezTo>
                    <a:pt x="491" y="25"/>
                    <a:pt x="507" y="22"/>
                    <a:pt x="523" y="27"/>
                  </a:cubicBezTo>
                  <a:cubicBezTo>
                    <a:pt x="532" y="24"/>
                    <a:pt x="541" y="19"/>
                    <a:pt x="546" y="9"/>
                  </a:cubicBezTo>
                  <a:cubicBezTo>
                    <a:pt x="543" y="7"/>
                    <a:pt x="537" y="9"/>
                    <a:pt x="533" y="8"/>
                  </a:cubicBezTo>
                  <a:cubicBezTo>
                    <a:pt x="524" y="15"/>
                    <a:pt x="513" y="18"/>
                    <a:pt x="502" y="21"/>
                  </a:cubicBezTo>
                  <a:cubicBezTo>
                    <a:pt x="488" y="23"/>
                    <a:pt x="477" y="18"/>
                    <a:pt x="465" y="13"/>
                  </a:cubicBezTo>
                  <a:close/>
                  <a:moveTo>
                    <a:pt x="363" y="9"/>
                  </a:moveTo>
                  <a:cubicBezTo>
                    <a:pt x="359" y="9"/>
                    <a:pt x="353" y="6"/>
                    <a:pt x="350" y="9"/>
                  </a:cubicBezTo>
                  <a:cubicBezTo>
                    <a:pt x="355" y="16"/>
                    <a:pt x="362" y="22"/>
                    <a:pt x="363" y="31"/>
                  </a:cubicBezTo>
                  <a:cubicBezTo>
                    <a:pt x="365" y="37"/>
                    <a:pt x="361" y="44"/>
                    <a:pt x="361" y="51"/>
                  </a:cubicBezTo>
                  <a:cubicBezTo>
                    <a:pt x="361" y="54"/>
                    <a:pt x="365" y="56"/>
                    <a:pt x="367" y="57"/>
                  </a:cubicBezTo>
                  <a:cubicBezTo>
                    <a:pt x="380" y="82"/>
                    <a:pt x="408" y="95"/>
                    <a:pt x="432" y="106"/>
                  </a:cubicBezTo>
                  <a:cubicBezTo>
                    <a:pt x="446" y="99"/>
                    <a:pt x="446" y="99"/>
                    <a:pt x="446" y="99"/>
                  </a:cubicBezTo>
                  <a:cubicBezTo>
                    <a:pt x="458" y="97"/>
                    <a:pt x="458" y="97"/>
                    <a:pt x="458" y="97"/>
                  </a:cubicBezTo>
                  <a:cubicBezTo>
                    <a:pt x="472" y="95"/>
                    <a:pt x="484" y="105"/>
                    <a:pt x="496" y="96"/>
                  </a:cubicBezTo>
                  <a:cubicBezTo>
                    <a:pt x="501" y="93"/>
                    <a:pt x="507" y="89"/>
                    <a:pt x="506" y="84"/>
                  </a:cubicBezTo>
                  <a:cubicBezTo>
                    <a:pt x="487" y="88"/>
                    <a:pt x="467" y="86"/>
                    <a:pt x="449" y="78"/>
                  </a:cubicBezTo>
                  <a:cubicBezTo>
                    <a:pt x="440" y="75"/>
                    <a:pt x="431" y="71"/>
                    <a:pt x="422" y="65"/>
                  </a:cubicBezTo>
                  <a:cubicBezTo>
                    <a:pt x="413" y="56"/>
                    <a:pt x="399" y="49"/>
                    <a:pt x="390" y="39"/>
                  </a:cubicBezTo>
                  <a:cubicBezTo>
                    <a:pt x="386" y="33"/>
                    <a:pt x="380" y="26"/>
                    <a:pt x="373" y="21"/>
                  </a:cubicBezTo>
                  <a:cubicBezTo>
                    <a:pt x="370" y="17"/>
                    <a:pt x="367" y="13"/>
                    <a:pt x="363" y="9"/>
                  </a:cubicBezTo>
                  <a:close/>
                  <a:moveTo>
                    <a:pt x="383" y="8"/>
                  </a:moveTo>
                  <a:cubicBezTo>
                    <a:pt x="380" y="8"/>
                    <a:pt x="376" y="8"/>
                    <a:pt x="374" y="9"/>
                  </a:cubicBezTo>
                  <a:cubicBezTo>
                    <a:pt x="374" y="11"/>
                    <a:pt x="374" y="12"/>
                    <a:pt x="375" y="13"/>
                  </a:cubicBezTo>
                  <a:cubicBezTo>
                    <a:pt x="387" y="25"/>
                    <a:pt x="396" y="40"/>
                    <a:pt x="411" y="50"/>
                  </a:cubicBezTo>
                  <a:cubicBezTo>
                    <a:pt x="426" y="62"/>
                    <a:pt x="443" y="71"/>
                    <a:pt x="461" y="78"/>
                  </a:cubicBezTo>
                  <a:cubicBezTo>
                    <a:pt x="467" y="78"/>
                    <a:pt x="472" y="80"/>
                    <a:pt x="479" y="80"/>
                  </a:cubicBezTo>
                  <a:cubicBezTo>
                    <a:pt x="475" y="75"/>
                    <a:pt x="469" y="72"/>
                    <a:pt x="467" y="65"/>
                  </a:cubicBezTo>
                  <a:cubicBezTo>
                    <a:pt x="453" y="60"/>
                    <a:pt x="439" y="53"/>
                    <a:pt x="425" y="47"/>
                  </a:cubicBezTo>
                  <a:cubicBezTo>
                    <a:pt x="409" y="37"/>
                    <a:pt x="393" y="24"/>
                    <a:pt x="383" y="8"/>
                  </a:cubicBezTo>
                  <a:close/>
                  <a:moveTo>
                    <a:pt x="404" y="15"/>
                  </a:moveTo>
                  <a:cubicBezTo>
                    <a:pt x="401" y="13"/>
                    <a:pt x="401" y="8"/>
                    <a:pt x="397" y="8"/>
                  </a:cubicBezTo>
                  <a:cubicBezTo>
                    <a:pt x="395" y="9"/>
                    <a:pt x="391" y="8"/>
                    <a:pt x="392" y="10"/>
                  </a:cubicBezTo>
                  <a:cubicBezTo>
                    <a:pt x="396" y="15"/>
                    <a:pt x="400" y="22"/>
                    <a:pt x="405" y="26"/>
                  </a:cubicBezTo>
                  <a:cubicBezTo>
                    <a:pt x="422" y="41"/>
                    <a:pt x="443" y="49"/>
                    <a:pt x="464" y="58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66" y="55"/>
                    <a:pt x="467" y="53"/>
                    <a:pt x="465" y="51"/>
                  </a:cubicBezTo>
                  <a:cubicBezTo>
                    <a:pt x="443" y="43"/>
                    <a:pt x="422" y="32"/>
                    <a:pt x="404" y="15"/>
                  </a:cubicBezTo>
                  <a:close/>
                  <a:moveTo>
                    <a:pt x="517" y="9"/>
                  </a:moveTo>
                  <a:cubicBezTo>
                    <a:pt x="501" y="7"/>
                    <a:pt x="486" y="8"/>
                    <a:pt x="471" y="9"/>
                  </a:cubicBezTo>
                  <a:cubicBezTo>
                    <a:pt x="476" y="14"/>
                    <a:pt x="484" y="14"/>
                    <a:pt x="491" y="16"/>
                  </a:cubicBezTo>
                  <a:cubicBezTo>
                    <a:pt x="500" y="16"/>
                    <a:pt x="509" y="14"/>
                    <a:pt x="517" y="9"/>
                  </a:cubicBezTo>
                  <a:close/>
                  <a:moveTo>
                    <a:pt x="430" y="9"/>
                  </a:moveTo>
                  <a:cubicBezTo>
                    <a:pt x="423" y="9"/>
                    <a:pt x="415" y="7"/>
                    <a:pt x="409" y="10"/>
                  </a:cubicBezTo>
                  <a:cubicBezTo>
                    <a:pt x="415" y="20"/>
                    <a:pt x="427" y="27"/>
                    <a:pt x="438" y="33"/>
                  </a:cubicBezTo>
                  <a:cubicBezTo>
                    <a:pt x="448" y="37"/>
                    <a:pt x="457" y="46"/>
                    <a:pt x="469" y="45"/>
                  </a:cubicBezTo>
                  <a:cubicBezTo>
                    <a:pt x="470" y="42"/>
                    <a:pt x="475" y="40"/>
                    <a:pt x="474" y="37"/>
                  </a:cubicBezTo>
                  <a:cubicBezTo>
                    <a:pt x="458" y="32"/>
                    <a:pt x="444" y="20"/>
                    <a:pt x="430" y="9"/>
                  </a:cubicBezTo>
                  <a:close/>
                  <a:moveTo>
                    <a:pt x="802" y="9"/>
                  </a:moveTo>
                  <a:cubicBezTo>
                    <a:pt x="785" y="8"/>
                    <a:pt x="771" y="11"/>
                    <a:pt x="755" y="8"/>
                  </a:cubicBezTo>
                  <a:cubicBezTo>
                    <a:pt x="748" y="10"/>
                    <a:pt x="740" y="9"/>
                    <a:pt x="734" y="9"/>
                  </a:cubicBezTo>
                  <a:cubicBezTo>
                    <a:pt x="722" y="10"/>
                    <a:pt x="709" y="8"/>
                    <a:pt x="698" y="9"/>
                  </a:cubicBezTo>
                  <a:cubicBezTo>
                    <a:pt x="693" y="12"/>
                    <a:pt x="699" y="16"/>
                    <a:pt x="698" y="20"/>
                  </a:cubicBezTo>
                  <a:cubicBezTo>
                    <a:pt x="698" y="32"/>
                    <a:pt x="698" y="45"/>
                    <a:pt x="685" y="51"/>
                  </a:cubicBezTo>
                  <a:cubicBezTo>
                    <a:pt x="679" y="55"/>
                    <a:pt x="669" y="58"/>
                    <a:pt x="663" y="52"/>
                  </a:cubicBezTo>
                  <a:cubicBezTo>
                    <a:pt x="663" y="51"/>
                    <a:pt x="663" y="49"/>
                    <a:pt x="664" y="48"/>
                  </a:cubicBezTo>
                  <a:cubicBezTo>
                    <a:pt x="667" y="43"/>
                    <a:pt x="666" y="37"/>
                    <a:pt x="662" y="34"/>
                  </a:cubicBezTo>
                  <a:cubicBezTo>
                    <a:pt x="658" y="32"/>
                    <a:pt x="653" y="33"/>
                    <a:pt x="649" y="34"/>
                  </a:cubicBezTo>
                  <a:cubicBezTo>
                    <a:pt x="641" y="41"/>
                    <a:pt x="641" y="52"/>
                    <a:pt x="643" y="61"/>
                  </a:cubicBezTo>
                  <a:cubicBezTo>
                    <a:pt x="645" y="68"/>
                    <a:pt x="652" y="72"/>
                    <a:pt x="658" y="75"/>
                  </a:cubicBezTo>
                  <a:cubicBezTo>
                    <a:pt x="676" y="82"/>
                    <a:pt x="688" y="62"/>
                    <a:pt x="705" y="63"/>
                  </a:cubicBezTo>
                  <a:cubicBezTo>
                    <a:pt x="715" y="65"/>
                    <a:pt x="723" y="69"/>
                    <a:pt x="729" y="77"/>
                  </a:cubicBezTo>
                  <a:cubicBezTo>
                    <a:pt x="737" y="86"/>
                    <a:pt x="734" y="99"/>
                    <a:pt x="732" y="109"/>
                  </a:cubicBezTo>
                  <a:cubicBezTo>
                    <a:pt x="728" y="117"/>
                    <a:pt x="720" y="124"/>
                    <a:pt x="710" y="123"/>
                  </a:cubicBezTo>
                  <a:cubicBezTo>
                    <a:pt x="707" y="122"/>
                    <a:pt x="703" y="122"/>
                    <a:pt x="703" y="118"/>
                  </a:cubicBezTo>
                  <a:cubicBezTo>
                    <a:pt x="705" y="113"/>
                    <a:pt x="708" y="106"/>
                    <a:pt x="706" y="100"/>
                  </a:cubicBezTo>
                  <a:cubicBezTo>
                    <a:pt x="704" y="97"/>
                    <a:pt x="700" y="96"/>
                    <a:pt x="697" y="95"/>
                  </a:cubicBezTo>
                  <a:cubicBezTo>
                    <a:pt x="693" y="96"/>
                    <a:pt x="688" y="93"/>
                    <a:pt x="686" y="99"/>
                  </a:cubicBezTo>
                  <a:cubicBezTo>
                    <a:pt x="679" y="108"/>
                    <a:pt x="682" y="122"/>
                    <a:pt x="688" y="131"/>
                  </a:cubicBezTo>
                  <a:cubicBezTo>
                    <a:pt x="693" y="142"/>
                    <a:pt x="704" y="146"/>
                    <a:pt x="715" y="147"/>
                  </a:cubicBezTo>
                  <a:cubicBezTo>
                    <a:pt x="734" y="147"/>
                    <a:pt x="752" y="138"/>
                    <a:pt x="762" y="121"/>
                  </a:cubicBezTo>
                  <a:cubicBezTo>
                    <a:pt x="762" y="115"/>
                    <a:pt x="764" y="110"/>
                    <a:pt x="763" y="104"/>
                  </a:cubicBezTo>
                  <a:cubicBezTo>
                    <a:pt x="760" y="84"/>
                    <a:pt x="738" y="69"/>
                    <a:pt x="742" y="47"/>
                  </a:cubicBezTo>
                  <a:cubicBezTo>
                    <a:pt x="743" y="39"/>
                    <a:pt x="750" y="32"/>
                    <a:pt x="757" y="30"/>
                  </a:cubicBezTo>
                  <a:cubicBezTo>
                    <a:pt x="762" y="27"/>
                    <a:pt x="767" y="27"/>
                    <a:pt x="772" y="26"/>
                  </a:cubicBezTo>
                  <a:cubicBezTo>
                    <a:pt x="780" y="23"/>
                    <a:pt x="788" y="27"/>
                    <a:pt x="794" y="31"/>
                  </a:cubicBezTo>
                  <a:cubicBezTo>
                    <a:pt x="802" y="35"/>
                    <a:pt x="802" y="43"/>
                    <a:pt x="803" y="48"/>
                  </a:cubicBezTo>
                  <a:cubicBezTo>
                    <a:pt x="804" y="52"/>
                    <a:pt x="804" y="58"/>
                    <a:pt x="800" y="61"/>
                  </a:cubicBezTo>
                  <a:cubicBezTo>
                    <a:pt x="795" y="65"/>
                    <a:pt x="795" y="58"/>
                    <a:pt x="792" y="56"/>
                  </a:cubicBezTo>
                  <a:cubicBezTo>
                    <a:pt x="787" y="53"/>
                    <a:pt x="782" y="56"/>
                    <a:pt x="779" y="58"/>
                  </a:cubicBezTo>
                  <a:cubicBezTo>
                    <a:pt x="777" y="63"/>
                    <a:pt x="776" y="68"/>
                    <a:pt x="777" y="74"/>
                  </a:cubicBezTo>
                  <a:cubicBezTo>
                    <a:pt x="779" y="82"/>
                    <a:pt x="787" y="87"/>
                    <a:pt x="795" y="89"/>
                  </a:cubicBezTo>
                  <a:cubicBezTo>
                    <a:pt x="808" y="89"/>
                    <a:pt x="820" y="80"/>
                    <a:pt x="824" y="69"/>
                  </a:cubicBezTo>
                  <a:cubicBezTo>
                    <a:pt x="827" y="61"/>
                    <a:pt x="829" y="53"/>
                    <a:pt x="828" y="45"/>
                  </a:cubicBezTo>
                  <a:cubicBezTo>
                    <a:pt x="825" y="32"/>
                    <a:pt x="816" y="24"/>
                    <a:pt x="806" y="16"/>
                  </a:cubicBezTo>
                  <a:cubicBezTo>
                    <a:pt x="805" y="14"/>
                    <a:pt x="804" y="10"/>
                    <a:pt x="802" y="9"/>
                  </a:cubicBezTo>
                  <a:close/>
                  <a:moveTo>
                    <a:pt x="569" y="9"/>
                  </a:moveTo>
                  <a:cubicBezTo>
                    <a:pt x="565" y="8"/>
                    <a:pt x="559" y="8"/>
                    <a:pt x="555" y="9"/>
                  </a:cubicBezTo>
                  <a:cubicBezTo>
                    <a:pt x="548" y="17"/>
                    <a:pt x="540" y="25"/>
                    <a:pt x="532" y="31"/>
                  </a:cubicBezTo>
                  <a:cubicBezTo>
                    <a:pt x="532" y="33"/>
                    <a:pt x="533" y="35"/>
                    <a:pt x="536" y="34"/>
                  </a:cubicBezTo>
                  <a:cubicBezTo>
                    <a:pt x="558" y="22"/>
                    <a:pt x="558" y="22"/>
                    <a:pt x="558" y="22"/>
                  </a:cubicBezTo>
                  <a:cubicBezTo>
                    <a:pt x="562" y="19"/>
                    <a:pt x="568" y="15"/>
                    <a:pt x="569" y="9"/>
                  </a:cubicBezTo>
                  <a:close/>
                  <a:moveTo>
                    <a:pt x="591" y="9"/>
                  </a:moveTo>
                  <a:cubicBezTo>
                    <a:pt x="591" y="9"/>
                    <a:pt x="591" y="9"/>
                    <a:pt x="591" y="9"/>
                  </a:cubicBezTo>
                  <a:cubicBezTo>
                    <a:pt x="586" y="8"/>
                    <a:pt x="582" y="9"/>
                    <a:pt x="577" y="10"/>
                  </a:cubicBezTo>
                  <a:cubicBezTo>
                    <a:pt x="569" y="23"/>
                    <a:pt x="554" y="30"/>
                    <a:pt x="542" y="38"/>
                  </a:cubicBezTo>
                  <a:cubicBezTo>
                    <a:pt x="538" y="41"/>
                    <a:pt x="545" y="44"/>
                    <a:pt x="545" y="47"/>
                  </a:cubicBezTo>
                  <a:cubicBezTo>
                    <a:pt x="547" y="49"/>
                    <a:pt x="550" y="47"/>
                    <a:pt x="553" y="46"/>
                  </a:cubicBezTo>
                  <a:cubicBezTo>
                    <a:pt x="568" y="37"/>
                    <a:pt x="581" y="23"/>
                    <a:pt x="591" y="9"/>
                  </a:cubicBezTo>
                  <a:close/>
                  <a:moveTo>
                    <a:pt x="615" y="10"/>
                  </a:moveTo>
                  <a:cubicBezTo>
                    <a:pt x="610" y="8"/>
                    <a:pt x="603" y="9"/>
                    <a:pt x="598" y="10"/>
                  </a:cubicBezTo>
                  <a:cubicBezTo>
                    <a:pt x="597" y="15"/>
                    <a:pt x="592" y="17"/>
                    <a:pt x="591" y="21"/>
                  </a:cubicBezTo>
                  <a:cubicBezTo>
                    <a:pt x="577" y="33"/>
                    <a:pt x="565" y="48"/>
                    <a:pt x="548" y="55"/>
                  </a:cubicBezTo>
                  <a:cubicBezTo>
                    <a:pt x="547" y="58"/>
                    <a:pt x="546" y="63"/>
                    <a:pt x="549" y="66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76" y="51"/>
                    <a:pt x="590" y="41"/>
                    <a:pt x="602" y="29"/>
                  </a:cubicBezTo>
                  <a:cubicBezTo>
                    <a:pt x="604" y="27"/>
                    <a:pt x="605" y="22"/>
                    <a:pt x="608" y="24"/>
                  </a:cubicBezTo>
                  <a:cubicBezTo>
                    <a:pt x="609" y="19"/>
                    <a:pt x="614" y="16"/>
                    <a:pt x="615" y="10"/>
                  </a:cubicBezTo>
                  <a:close/>
                  <a:moveTo>
                    <a:pt x="669" y="11"/>
                  </a:moveTo>
                  <a:cubicBezTo>
                    <a:pt x="668" y="9"/>
                    <a:pt x="668" y="9"/>
                    <a:pt x="668" y="9"/>
                  </a:cubicBezTo>
                  <a:cubicBezTo>
                    <a:pt x="627" y="9"/>
                    <a:pt x="627" y="9"/>
                    <a:pt x="627" y="9"/>
                  </a:cubicBezTo>
                  <a:cubicBezTo>
                    <a:pt x="623" y="8"/>
                    <a:pt x="624" y="12"/>
                    <a:pt x="621" y="14"/>
                  </a:cubicBezTo>
                  <a:cubicBezTo>
                    <a:pt x="609" y="33"/>
                    <a:pt x="591" y="47"/>
                    <a:pt x="572" y="61"/>
                  </a:cubicBezTo>
                  <a:cubicBezTo>
                    <a:pt x="565" y="67"/>
                    <a:pt x="556" y="69"/>
                    <a:pt x="548" y="74"/>
                  </a:cubicBezTo>
                  <a:cubicBezTo>
                    <a:pt x="547" y="83"/>
                    <a:pt x="541" y="91"/>
                    <a:pt x="542" y="101"/>
                  </a:cubicBezTo>
                  <a:cubicBezTo>
                    <a:pt x="543" y="103"/>
                    <a:pt x="544" y="106"/>
                    <a:pt x="546" y="105"/>
                  </a:cubicBezTo>
                  <a:cubicBezTo>
                    <a:pt x="554" y="103"/>
                    <a:pt x="561" y="102"/>
                    <a:pt x="568" y="100"/>
                  </a:cubicBezTo>
                  <a:cubicBezTo>
                    <a:pt x="574" y="98"/>
                    <a:pt x="570" y="91"/>
                    <a:pt x="574" y="87"/>
                  </a:cubicBezTo>
                  <a:cubicBezTo>
                    <a:pt x="581" y="72"/>
                    <a:pt x="597" y="70"/>
                    <a:pt x="611" y="70"/>
                  </a:cubicBezTo>
                  <a:cubicBezTo>
                    <a:pt x="620" y="64"/>
                    <a:pt x="627" y="53"/>
                    <a:pt x="635" y="45"/>
                  </a:cubicBezTo>
                  <a:cubicBezTo>
                    <a:pt x="636" y="38"/>
                    <a:pt x="639" y="33"/>
                    <a:pt x="645" y="28"/>
                  </a:cubicBezTo>
                  <a:cubicBezTo>
                    <a:pt x="650" y="26"/>
                    <a:pt x="655" y="26"/>
                    <a:pt x="660" y="24"/>
                  </a:cubicBezTo>
                  <a:cubicBezTo>
                    <a:pt x="669" y="11"/>
                    <a:pt x="669" y="11"/>
                    <a:pt x="669" y="11"/>
                  </a:cubicBezTo>
                  <a:close/>
                  <a:moveTo>
                    <a:pt x="836" y="14"/>
                  </a:moveTo>
                  <a:cubicBezTo>
                    <a:pt x="833" y="7"/>
                    <a:pt x="824" y="11"/>
                    <a:pt x="818" y="9"/>
                  </a:cubicBezTo>
                  <a:cubicBezTo>
                    <a:pt x="816" y="10"/>
                    <a:pt x="813" y="9"/>
                    <a:pt x="813" y="12"/>
                  </a:cubicBezTo>
                  <a:cubicBezTo>
                    <a:pt x="823" y="23"/>
                    <a:pt x="838" y="34"/>
                    <a:pt x="835" y="52"/>
                  </a:cubicBezTo>
                  <a:cubicBezTo>
                    <a:pt x="844" y="65"/>
                    <a:pt x="855" y="75"/>
                    <a:pt x="867" y="84"/>
                  </a:cubicBezTo>
                  <a:cubicBezTo>
                    <a:pt x="878" y="89"/>
                    <a:pt x="888" y="98"/>
                    <a:pt x="900" y="101"/>
                  </a:cubicBezTo>
                  <a:cubicBezTo>
                    <a:pt x="909" y="95"/>
                    <a:pt x="919" y="92"/>
                    <a:pt x="930" y="93"/>
                  </a:cubicBezTo>
                  <a:cubicBezTo>
                    <a:pt x="939" y="95"/>
                    <a:pt x="947" y="100"/>
                    <a:pt x="956" y="99"/>
                  </a:cubicBezTo>
                  <a:cubicBezTo>
                    <a:pt x="963" y="96"/>
                    <a:pt x="972" y="93"/>
                    <a:pt x="975" y="86"/>
                  </a:cubicBezTo>
                  <a:cubicBezTo>
                    <a:pt x="961" y="87"/>
                    <a:pt x="948" y="86"/>
                    <a:pt x="934" y="84"/>
                  </a:cubicBezTo>
                  <a:cubicBezTo>
                    <a:pt x="930" y="83"/>
                    <a:pt x="927" y="80"/>
                    <a:pt x="923" y="80"/>
                  </a:cubicBezTo>
                  <a:cubicBezTo>
                    <a:pt x="913" y="75"/>
                    <a:pt x="902" y="71"/>
                    <a:pt x="892" y="65"/>
                  </a:cubicBezTo>
                  <a:cubicBezTo>
                    <a:pt x="878" y="54"/>
                    <a:pt x="862" y="45"/>
                    <a:pt x="849" y="32"/>
                  </a:cubicBezTo>
                  <a:cubicBezTo>
                    <a:pt x="846" y="26"/>
                    <a:pt x="840" y="20"/>
                    <a:pt x="836" y="14"/>
                  </a:cubicBezTo>
                  <a:close/>
                  <a:moveTo>
                    <a:pt x="858" y="10"/>
                  </a:moveTo>
                  <a:cubicBezTo>
                    <a:pt x="844" y="9"/>
                    <a:pt x="844" y="9"/>
                    <a:pt x="844" y="9"/>
                  </a:cubicBezTo>
                  <a:cubicBezTo>
                    <a:pt x="843" y="10"/>
                    <a:pt x="841" y="9"/>
                    <a:pt x="841" y="11"/>
                  </a:cubicBezTo>
                  <a:cubicBezTo>
                    <a:pt x="850" y="28"/>
                    <a:pt x="866" y="41"/>
                    <a:pt x="883" y="52"/>
                  </a:cubicBezTo>
                  <a:cubicBezTo>
                    <a:pt x="897" y="65"/>
                    <a:pt x="915" y="69"/>
                    <a:pt x="931" y="78"/>
                  </a:cubicBezTo>
                  <a:cubicBezTo>
                    <a:pt x="940" y="79"/>
                    <a:pt x="940" y="79"/>
                    <a:pt x="940" y="79"/>
                  </a:cubicBezTo>
                  <a:cubicBezTo>
                    <a:pt x="937" y="73"/>
                    <a:pt x="932" y="67"/>
                    <a:pt x="931" y="60"/>
                  </a:cubicBezTo>
                  <a:cubicBezTo>
                    <a:pt x="918" y="53"/>
                    <a:pt x="903" y="50"/>
                    <a:pt x="891" y="40"/>
                  </a:cubicBezTo>
                  <a:cubicBezTo>
                    <a:pt x="879" y="32"/>
                    <a:pt x="867" y="22"/>
                    <a:pt x="858" y="10"/>
                  </a:cubicBezTo>
                  <a:close/>
                  <a:moveTo>
                    <a:pt x="913" y="9"/>
                  </a:moveTo>
                  <a:cubicBezTo>
                    <a:pt x="903" y="9"/>
                    <a:pt x="903" y="9"/>
                    <a:pt x="903" y="9"/>
                  </a:cubicBezTo>
                  <a:cubicBezTo>
                    <a:pt x="899" y="10"/>
                    <a:pt x="896" y="8"/>
                    <a:pt x="892" y="10"/>
                  </a:cubicBezTo>
                  <a:cubicBezTo>
                    <a:pt x="897" y="21"/>
                    <a:pt x="910" y="23"/>
                    <a:pt x="918" y="32"/>
                  </a:cubicBezTo>
                  <a:cubicBezTo>
                    <a:pt x="926" y="33"/>
                    <a:pt x="937" y="44"/>
                    <a:pt x="943" y="34"/>
                  </a:cubicBezTo>
                  <a:cubicBezTo>
                    <a:pt x="944" y="33"/>
                    <a:pt x="945" y="31"/>
                    <a:pt x="944" y="30"/>
                  </a:cubicBezTo>
                  <a:cubicBezTo>
                    <a:pt x="933" y="25"/>
                    <a:pt x="922" y="20"/>
                    <a:pt x="913" y="9"/>
                  </a:cubicBezTo>
                  <a:close/>
                  <a:moveTo>
                    <a:pt x="881" y="10"/>
                  </a:moveTo>
                  <a:cubicBezTo>
                    <a:pt x="877" y="11"/>
                    <a:pt x="863" y="6"/>
                    <a:pt x="869" y="15"/>
                  </a:cubicBezTo>
                  <a:cubicBezTo>
                    <a:pt x="885" y="29"/>
                    <a:pt x="900" y="42"/>
                    <a:pt x="918" y="50"/>
                  </a:cubicBezTo>
                  <a:cubicBezTo>
                    <a:pt x="923" y="51"/>
                    <a:pt x="927" y="55"/>
                    <a:pt x="932" y="53"/>
                  </a:cubicBezTo>
                  <a:cubicBezTo>
                    <a:pt x="933" y="50"/>
                    <a:pt x="937" y="45"/>
                    <a:pt x="933" y="43"/>
                  </a:cubicBezTo>
                  <a:cubicBezTo>
                    <a:pt x="912" y="38"/>
                    <a:pt x="897" y="23"/>
                    <a:pt x="881" y="10"/>
                  </a:cubicBezTo>
                  <a:close/>
                  <a:moveTo>
                    <a:pt x="1011" y="9"/>
                  </a:moveTo>
                  <a:cubicBezTo>
                    <a:pt x="1000" y="10"/>
                    <a:pt x="988" y="10"/>
                    <a:pt x="977" y="9"/>
                  </a:cubicBezTo>
                  <a:cubicBezTo>
                    <a:pt x="960" y="10"/>
                    <a:pt x="941" y="9"/>
                    <a:pt x="925" y="10"/>
                  </a:cubicBezTo>
                  <a:cubicBezTo>
                    <a:pt x="925" y="11"/>
                    <a:pt x="925" y="11"/>
                    <a:pt x="925" y="11"/>
                  </a:cubicBezTo>
                  <a:cubicBezTo>
                    <a:pt x="931" y="19"/>
                    <a:pt x="941" y="23"/>
                    <a:pt x="951" y="26"/>
                  </a:cubicBezTo>
                  <a:cubicBezTo>
                    <a:pt x="959" y="29"/>
                    <a:pt x="964" y="19"/>
                    <a:pt x="973" y="22"/>
                  </a:cubicBezTo>
                  <a:cubicBezTo>
                    <a:pt x="978" y="21"/>
                    <a:pt x="982" y="22"/>
                    <a:pt x="987" y="23"/>
                  </a:cubicBezTo>
                  <a:cubicBezTo>
                    <a:pt x="994" y="20"/>
                    <a:pt x="1002" y="18"/>
                    <a:pt x="1009" y="15"/>
                  </a:cubicBezTo>
                  <a:cubicBezTo>
                    <a:pt x="1010" y="13"/>
                    <a:pt x="1013" y="12"/>
                    <a:pt x="1011" y="9"/>
                  </a:cubicBezTo>
                  <a:close/>
                  <a:moveTo>
                    <a:pt x="1044" y="12"/>
                  </a:moveTo>
                  <a:cubicBezTo>
                    <a:pt x="1044" y="10"/>
                    <a:pt x="1044" y="10"/>
                    <a:pt x="1044" y="10"/>
                  </a:cubicBezTo>
                  <a:cubicBezTo>
                    <a:pt x="1037" y="10"/>
                    <a:pt x="1030" y="9"/>
                    <a:pt x="1023" y="10"/>
                  </a:cubicBezTo>
                  <a:cubicBezTo>
                    <a:pt x="1016" y="16"/>
                    <a:pt x="1009" y="21"/>
                    <a:pt x="1002" y="25"/>
                  </a:cubicBezTo>
                  <a:cubicBezTo>
                    <a:pt x="1002" y="29"/>
                    <a:pt x="1006" y="33"/>
                    <a:pt x="1010" y="34"/>
                  </a:cubicBezTo>
                  <a:cubicBezTo>
                    <a:pt x="1023" y="30"/>
                    <a:pt x="1032" y="20"/>
                    <a:pt x="1044" y="12"/>
                  </a:cubicBezTo>
                  <a:close/>
                  <a:moveTo>
                    <a:pt x="1118" y="9"/>
                  </a:moveTo>
                  <a:cubicBezTo>
                    <a:pt x="1112" y="10"/>
                    <a:pt x="1112" y="10"/>
                    <a:pt x="1112" y="10"/>
                  </a:cubicBezTo>
                  <a:cubicBezTo>
                    <a:pt x="1105" y="10"/>
                    <a:pt x="1098" y="10"/>
                    <a:pt x="1092" y="10"/>
                  </a:cubicBezTo>
                  <a:cubicBezTo>
                    <a:pt x="1087" y="10"/>
                    <a:pt x="1091" y="16"/>
                    <a:pt x="1088" y="18"/>
                  </a:cubicBezTo>
                  <a:cubicBezTo>
                    <a:pt x="1076" y="34"/>
                    <a:pt x="1063" y="52"/>
                    <a:pt x="1046" y="64"/>
                  </a:cubicBezTo>
                  <a:cubicBezTo>
                    <a:pt x="1036" y="72"/>
                    <a:pt x="1025" y="74"/>
                    <a:pt x="1014" y="80"/>
                  </a:cubicBezTo>
                  <a:cubicBezTo>
                    <a:pt x="1013" y="88"/>
                    <a:pt x="1005" y="95"/>
                    <a:pt x="1007" y="103"/>
                  </a:cubicBezTo>
                  <a:cubicBezTo>
                    <a:pt x="1011" y="104"/>
                    <a:pt x="1013" y="101"/>
                    <a:pt x="1017" y="100"/>
                  </a:cubicBezTo>
                  <a:cubicBezTo>
                    <a:pt x="1021" y="100"/>
                    <a:pt x="1024" y="99"/>
                    <a:pt x="1026" y="95"/>
                  </a:cubicBezTo>
                  <a:cubicBezTo>
                    <a:pt x="1025" y="86"/>
                    <a:pt x="1032" y="80"/>
                    <a:pt x="1038" y="75"/>
                  </a:cubicBezTo>
                  <a:cubicBezTo>
                    <a:pt x="1048" y="67"/>
                    <a:pt x="1063" y="70"/>
                    <a:pt x="1074" y="74"/>
                  </a:cubicBezTo>
                  <a:cubicBezTo>
                    <a:pt x="1078" y="70"/>
                    <a:pt x="1085" y="68"/>
                    <a:pt x="1089" y="61"/>
                  </a:cubicBezTo>
                  <a:cubicBezTo>
                    <a:pt x="1100" y="47"/>
                    <a:pt x="1111" y="31"/>
                    <a:pt x="1119" y="15"/>
                  </a:cubicBezTo>
                  <a:cubicBezTo>
                    <a:pt x="1119" y="14"/>
                    <a:pt x="1121" y="10"/>
                    <a:pt x="1118" y="9"/>
                  </a:cubicBezTo>
                  <a:close/>
                  <a:moveTo>
                    <a:pt x="687" y="15"/>
                  </a:moveTo>
                  <a:cubicBezTo>
                    <a:pt x="685" y="13"/>
                    <a:pt x="684" y="9"/>
                    <a:pt x="681" y="9"/>
                  </a:cubicBezTo>
                  <a:cubicBezTo>
                    <a:pt x="678" y="10"/>
                    <a:pt x="677" y="12"/>
                    <a:pt x="677" y="14"/>
                  </a:cubicBezTo>
                  <a:cubicBezTo>
                    <a:pt x="678" y="17"/>
                    <a:pt x="681" y="18"/>
                    <a:pt x="684" y="18"/>
                  </a:cubicBezTo>
                  <a:cubicBezTo>
                    <a:pt x="686" y="19"/>
                    <a:pt x="688" y="17"/>
                    <a:pt x="687" y="15"/>
                  </a:cubicBezTo>
                  <a:close/>
                  <a:moveTo>
                    <a:pt x="1269" y="11"/>
                  </a:moveTo>
                  <a:cubicBezTo>
                    <a:pt x="1246" y="10"/>
                    <a:pt x="1219" y="10"/>
                    <a:pt x="1197" y="10"/>
                  </a:cubicBezTo>
                  <a:cubicBezTo>
                    <a:pt x="1174" y="10"/>
                    <a:pt x="1174" y="10"/>
                    <a:pt x="1174" y="10"/>
                  </a:cubicBezTo>
                  <a:cubicBezTo>
                    <a:pt x="1171" y="12"/>
                    <a:pt x="1165" y="7"/>
                    <a:pt x="1165" y="12"/>
                  </a:cubicBezTo>
                  <a:cubicBezTo>
                    <a:pt x="1172" y="20"/>
                    <a:pt x="1174" y="30"/>
                    <a:pt x="1174" y="41"/>
                  </a:cubicBezTo>
                  <a:cubicBezTo>
                    <a:pt x="1171" y="49"/>
                    <a:pt x="1166" y="61"/>
                    <a:pt x="1155" y="63"/>
                  </a:cubicBezTo>
                  <a:cubicBezTo>
                    <a:pt x="1151" y="64"/>
                    <a:pt x="1146" y="63"/>
                    <a:pt x="1142" y="60"/>
                  </a:cubicBezTo>
                  <a:cubicBezTo>
                    <a:pt x="1137" y="56"/>
                    <a:pt x="1143" y="51"/>
                    <a:pt x="1143" y="47"/>
                  </a:cubicBezTo>
                  <a:cubicBezTo>
                    <a:pt x="1143" y="42"/>
                    <a:pt x="1140" y="37"/>
                    <a:pt x="1136" y="35"/>
                  </a:cubicBezTo>
                  <a:cubicBezTo>
                    <a:pt x="1130" y="34"/>
                    <a:pt x="1125" y="38"/>
                    <a:pt x="1122" y="43"/>
                  </a:cubicBezTo>
                  <a:cubicBezTo>
                    <a:pt x="1120" y="52"/>
                    <a:pt x="1121" y="62"/>
                    <a:pt x="1128" y="69"/>
                  </a:cubicBezTo>
                  <a:cubicBezTo>
                    <a:pt x="1139" y="82"/>
                    <a:pt x="1157" y="73"/>
                    <a:pt x="1170" y="69"/>
                  </a:cubicBezTo>
                  <a:cubicBezTo>
                    <a:pt x="1174" y="66"/>
                    <a:pt x="1178" y="65"/>
                    <a:pt x="1184" y="65"/>
                  </a:cubicBezTo>
                  <a:cubicBezTo>
                    <a:pt x="1188" y="67"/>
                    <a:pt x="1194" y="69"/>
                    <a:pt x="1196" y="74"/>
                  </a:cubicBezTo>
                  <a:cubicBezTo>
                    <a:pt x="1200" y="88"/>
                    <a:pt x="1201" y="102"/>
                    <a:pt x="1196" y="115"/>
                  </a:cubicBezTo>
                  <a:cubicBezTo>
                    <a:pt x="1192" y="120"/>
                    <a:pt x="1190" y="126"/>
                    <a:pt x="1182" y="125"/>
                  </a:cubicBezTo>
                  <a:cubicBezTo>
                    <a:pt x="1173" y="122"/>
                    <a:pt x="1177" y="113"/>
                    <a:pt x="1178" y="107"/>
                  </a:cubicBezTo>
                  <a:cubicBezTo>
                    <a:pt x="1176" y="103"/>
                    <a:pt x="1176" y="97"/>
                    <a:pt x="1172" y="95"/>
                  </a:cubicBezTo>
                  <a:cubicBezTo>
                    <a:pt x="1168" y="96"/>
                    <a:pt x="1165" y="96"/>
                    <a:pt x="1162" y="98"/>
                  </a:cubicBezTo>
                  <a:cubicBezTo>
                    <a:pt x="1158" y="104"/>
                    <a:pt x="1159" y="111"/>
                    <a:pt x="1158" y="117"/>
                  </a:cubicBezTo>
                  <a:cubicBezTo>
                    <a:pt x="1156" y="130"/>
                    <a:pt x="1170" y="136"/>
                    <a:pt x="1178" y="141"/>
                  </a:cubicBezTo>
                  <a:cubicBezTo>
                    <a:pt x="1193" y="142"/>
                    <a:pt x="1193" y="142"/>
                    <a:pt x="1193" y="142"/>
                  </a:cubicBezTo>
                  <a:cubicBezTo>
                    <a:pt x="1206" y="140"/>
                    <a:pt x="1217" y="130"/>
                    <a:pt x="1223" y="118"/>
                  </a:cubicBezTo>
                  <a:cubicBezTo>
                    <a:pt x="1224" y="111"/>
                    <a:pt x="1225" y="101"/>
                    <a:pt x="1218" y="96"/>
                  </a:cubicBezTo>
                  <a:cubicBezTo>
                    <a:pt x="1216" y="94"/>
                    <a:pt x="1219" y="93"/>
                    <a:pt x="1220" y="91"/>
                  </a:cubicBezTo>
                  <a:cubicBezTo>
                    <a:pt x="1218" y="84"/>
                    <a:pt x="1214" y="78"/>
                    <a:pt x="1212" y="73"/>
                  </a:cubicBezTo>
                  <a:cubicBezTo>
                    <a:pt x="1212" y="69"/>
                    <a:pt x="1206" y="70"/>
                    <a:pt x="1209" y="67"/>
                  </a:cubicBezTo>
                  <a:cubicBezTo>
                    <a:pt x="1207" y="58"/>
                    <a:pt x="1208" y="47"/>
                    <a:pt x="1213" y="39"/>
                  </a:cubicBezTo>
                  <a:cubicBezTo>
                    <a:pt x="1220" y="26"/>
                    <a:pt x="1234" y="26"/>
                    <a:pt x="1247" y="25"/>
                  </a:cubicBezTo>
                  <a:cubicBezTo>
                    <a:pt x="1259" y="23"/>
                    <a:pt x="1269" y="32"/>
                    <a:pt x="1275" y="41"/>
                  </a:cubicBezTo>
                  <a:cubicBezTo>
                    <a:pt x="1275" y="47"/>
                    <a:pt x="1280" y="55"/>
                    <a:pt x="1272" y="60"/>
                  </a:cubicBezTo>
                  <a:cubicBezTo>
                    <a:pt x="1268" y="65"/>
                    <a:pt x="1265" y="58"/>
                    <a:pt x="1261" y="61"/>
                  </a:cubicBezTo>
                  <a:cubicBezTo>
                    <a:pt x="1256" y="63"/>
                    <a:pt x="1255" y="68"/>
                    <a:pt x="1255" y="72"/>
                  </a:cubicBezTo>
                  <a:cubicBezTo>
                    <a:pt x="1257" y="77"/>
                    <a:pt x="1260" y="80"/>
                    <a:pt x="1264" y="84"/>
                  </a:cubicBezTo>
                  <a:cubicBezTo>
                    <a:pt x="1268" y="88"/>
                    <a:pt x="1276" y="87"/>
                    <a:pt x="1281" y="86"/>
                  </a:cubicBezTo>
                  <a:cubicBezTo>
                    <a:pt x="1294" y="75"/>
                    <a:pt x="1294" y="75"/>
                    <a:pt x="1294" y="75"/>
                  </a:cubicBezTo>
                  <a:cubicBezTo>
                    <a:pt x="1300" y="64"/>
                    <a:pt x="1307" y="47"/>
                    <a:pt x="1297" y="35"/>
                  </a:cubicBezTo>
                  <a:cubicBezTo>
                    <a:pt x="1287" y="27"/>
                    <a:pt x="1277" y="21"/>
                    <a:pt x="1269" y="11"/>
                  </a:cubicBezTo>
                  <a:close/>
                  <a:moveTo>
                    <a:pt x="1066" y="12"/>
                  </a:moveTo>
                  <a:cubicBezTo>
                    <a:pt x="1066" y="10"/>
                    <a:pt x="1066" y="10"/>
                    <a:pt x="1066" y="10"/>
                  </a:cubicBezTo>
                  <a:cubicBezTo>
                    <a:pt x="1062" y="9"/>
                    <a:pt x="1058" y="10"/>
                    <a:pt x="1054" y="10"/>
                  </a:cubicBezTo>
                  <a:cubicBezTo>
                    <a:pt x="1050" y="9"/>
                    <a:pt x="1050" y="13"/>
                    <a:pt x="1049" y="15"/>
                  </a:cubicBezTo>
                  <a:cubicBezTo>
                    <a:pt x="1025" y="33"/>
                    <a:pt x="1025" y="33"/>
                    <a:pt x="1025" y="33"/>
                  </a:cubicBezTo>
                  <a:cubicBezTo>
                    <a:pt x="1022" y="37"/>
                    <a:pt x="1015" y="36"/>
                    <a:pt x="1014" y="42"/>
                  </a:cubicBezTo>
                  <a:cubicBezTo>
                    <a:pt x="1015" y="44"/>
                    <a:pt x="1015" y="47"/>
                    <a:pt x="1017" y="47"/>
                  </a:cubicBezTo>
                  <a:cubicBezTo>
                    <a:pt x="1019" y="47"/>
                    <a:pt x="1022" y="45"/>
                    <a:pt x="1020" y="42"/>
                  </a:cubicBezTo>
                  <a:cubicBezTo>
                    <a:pt x="1028" y="41"/>
                    <a:pt x="1035" y="37"/>
                    <a:pt x="1041" y="32"/>
                  </a:cubicBezTo>
                  <a:cubicBezTo>
                    <a:pt x="1050" y="27"/>
                    <a:pt x="1058" y="21"/>
                    <a:pt x="1066" y="12"/>
                  </a:cubicBezTo>
                  <a:close/>
                  <a:moveTo>
                    <a:pt x="1084" y="11"/>
                  </a:moveTo>
                  <a:cubicBezTo>
                    <a:pt x="1080" y="10"/>
                    <a:pt x="1072" y="8"/>
                    <a:pt x="1072" y="14"/>
                  </a:cubicBezTo>
                  <a:cubicBezTo>
                    <a:pt x="1063" y="20"/>
                    <a:pt x="1059" y="31"/>
                    <a:pt x="1048" y="34"/>
                  </a:cubicBezTo>
                  <a:cubicBezTo>
                    <a:pt x="1040" y="43"/>
                    <a:pt x="1027" y="47"/>
                    <a:pt x="1017" y="54"/>
                  </a:cubicBezTo>
                  <a:cubicBezTo>
                    <a:pt x="1017" y="59"/>
                    <a:pt x="1015" y="65"/>
                    <a:pt x="1017" y="71"/>
                  </a:cubicBezTo>
                  <a:cubicBezTo>
                    <a:pt x="1043" y="66"/>
                    <a:pt x="1061" y="43"/>
                    <a:pt x="1076" y="23"/>
                  </a:cubicBezTo>
                  <a:cubicBezTo>
                    <a:pt x="1080" y="20"/>
                    <a:pt x="1084" y="16"/>
                    <a:pt x="1084" y="11"/>
                  </a:cubicBezTo>
                  <a:close/>
                  <a:moveTo>
                    <a:pt x="1151" y="10"/>
                  </a:moveTo>
                  <a:cubicBezTo>
                    <a:pt x="1147" y="10"/>
                    <a:pt x="1140" y="9"/>
                    <a:pt x="1137" y="11"/>
                  </a:cubicBezTo>
                  <a:cubicBezTo>
                    <a:pt x="1140" y="15"/>
                    <a:pt x="1144" y="15"/>
                    <a:pt x="1147" y="17"/>
                  </a:cubicBezTo>
                  <a:cubicBezTo>
                    <a:pt x="1151" y="17"/>
                    <a:pt x="1155" y="23"/>
                    <a:pt x="1160" y="19"/>
                  </a:cubicBezTo>
                  <a:cubicBezTo>
                    <a:pt x="1158" y="15"/>
                    <a:pt x="1154" y="12"/>
                    <a:pt x="1151" y="10"/>
                  </a:cubicBezTo>
                  <a:close/>
                  <a:moveTo>
                    <a:pt x="1314" y="11"/>
                  </a:moveTo>
                  <a:cubicBezTo>
                    <a:pt x="1283" y="10"/>
                    <a:pt x="1283" y="10"/>
                    <a:pt x="1283" y="10"/>
                  </a:cubicBezTo>
                  <a:cubicBezTo>
                    <a:pt x="1281" y="12"/>
                    <a:pt x="1281" y="12"/>
                    <a:pt x="1281" y="12"/>
                  </a:cubicBezTo>
                  <a:cubicBezTo>
                    <a:pt x="1285" y="20"/>
                    <a:pt x="1294" y="23"/>
                    <a:pt x="1300" y="28"/>
                  </a:cubicBezTo>
                  <a:cubicBezTo>
                    <a:pt x="1308" y="36"/>
                    <a:pt x="1312" y="47"/>
                    <a:pt x="1309" y="57"/>
                  </a:cubicBezTo>
                  <a:cubicBezTo>
                    <a:pt x="1311" y="59"/>
                    <a:pt x="1311" y="59"/>
                    <a:pt x="1311" y="59"/>
                  </a:cubicBezTo>
                  <a:cubicBezTo>
                    <a:pt x="1315" y="71"/>
                    <a:pt x="1328" y="79"/>
                    <a:pt x="1336" y="88"/>
                  </a:cubicBezTo>
                  <a:cubicBezTo>
                    <a:pt x="1348" y="95"/>
                    <a:pt x="1359" y="103"/>
                    <a:pt x="1373" y="106"/>
                  </a:cubicBezTo>
                  <a:cubicBezTo>
                    <a:pt x="1383" y="99"/>
                    <a:pt x="1383" y="99"/>
                    <a:pt x="1383" y="99"/>
                  </a:cubicBezTo>
                  <a:cubicBezTo>
                    <a:pt x="1401" y="91"/>
                    <a:pt x="1420" y="103"/>
                    <a:pt x="1438" y="96"/>
                  </a:cubicBezTo>
                  <a:cubicBezTo>
                    <a:pt x="1442" y="94"/>
                    <a:pt x="1448" y="91"/>
                    <a:pt x="1449" y="87"/>
                  </a:cubicBezTo>
                  <a:cubicBezTo>
                    <a:pt x="1440" y="88"/>
                    <a:pt x="1431" y="87"/>
                    <a:pt x="1423" y="90"/>
                  </a:cubicBezTo>
                  <a:cubicBezTo>
                    <a:pt x="1417" y="88"/>
                    <a:pt x="1411" y="87"/>
                    <a:pt x="1407" y="82"/>
                  </a:cubicBezTo>
                  <a:cubicBezTo>
                    <a:pt x="1390" y="78"/>
                    <a:pt x="1377" y="69"/>
                    <a:pt x="1363" y="59"/>
                  </a:cubicBezTo>
                  <a:cubicBezTo>
                    <a:pt x="1345" y="45"/>
                    <a:pt x="1324" y="32"/>
                    <a:pt x="1314" y="11"/>
                  </a:cubicBezTo>
                  <a:close/>
                  <a:moveTo>
                    <a:pt x="1342" y="11"/>
                  </a:moveTo>
                  <a:cubicBezTo>
                    <a:pt x="1336" y="10"/>
                    <a:pt x="1328" y="11"/>
                    <a:pt x="1321" y="12"/>
                  </a:cubicBezTo>
                  <a:cubicBezTo>
                    <a:pt x="1321" y="13"/>
                    <a:pt x="1322" y="14"/>
                    <a:pt x="1322" y="15"/>
                  </a:cubicBezTo>
                  <a:cubicBezTo>
                    <a:pt x="1333" y="29"/>
                    <a:pt x="1347" y="41"/>
                    <a:pt x="1362" y="52"/>
                  </a:cubicBezTo>
                  <a:cubicBezTo>
                    <a:pt x="1375" y="61"/>
                    <a:pt x="1387" y="71"/>
                    <a:pt x="1402" y="74"/>
                  </a:cubicBezTo>
                  <a:cubicBezTo>
                    <a:pt x="1402" y="60"/>
                    <a:pt x="1402" y="60"/>
                    <a:pt x="1402" y="60"/>
                  </a:cubicBezTo>
                  <a:cubicBezTo>
                    <a:pt x="1377" y="52"/>
                    <a:pt x="1358" y="32"/>
                    <a:pt x="1342" y="11"/>
                  </a:cubicBezTo>
                  <a:close/>
                  <a:moveTo>
                    <a:pt x="1460" y="12"/>
                  </a:moveTo>
                  <a:cubicBezTo>
                    <a:pt x="1457" y="11"/>
                    <a:pt x="1453" y="11"/>
                    <a:pt x="1450" y="10"/>
                  </a:cubicBezTo>
                  <a:cubicBezTo>
                    <a:pt x="1436" y="12"/>
                    <a:pt x="1422" y="10"/>
                    <a:pt x="1408" y="12"/>
                  </a:cubicBezTo>
                  <a:cubicBezTo>
                    <a:pt x="1408" y="13"/>
                    <a:pt x="1408" y="13"/>
                    <a:pt x="1408" y="13"/>
                  </a:cubicBezTo>
                  <a:cubicBezTo>
                    <a:pt x="1413" y="17"/>
                    <a:pt x="1418" y="20"/>
                    <a:pt x="1424" y="21"/>
                  </a:cubicBezTo>
                  <a:cubicBezTo>
                    <a:pt x="1437" y="22"/>
                    <a:pt x="1452" y="22"/>
                    <a:pt x="1460" y="12"/>
                  </a:cubicBezTo>
                  <a:close/>
                  <a:moveTo>
                    <a:pt x="1739" y="12"/>
                  </a:moveTo>
                  <a:cubicBezTo>
                    <a:pt x="1717" y="12"/>
                    <a:pt x="1717" y="12"/>
                    <a:pt x="1717" y="12"/>
                  </a:cubicBezTo>
                  <a:cubicBezTo>
                    <a:pt x="1680" y="12"/>
                    <a:pt x="1642" y="10"/>
                    <a:pt x="1606" y="12"/>
                  </a:cubicBezTo>
                  <a:cubicBezTo>
                    <a:pt x="1604" y="13"/>
                    <a:pt x="1606" y="15"/>
                    <a:pt x="1606" y="17"/>
                  </a:cubicBezTo>
                  <a:cubicBezTo>
                    <a:pt x="1609" y="26"/>
                    <a:pt x="1619" y="30"/>
                    <a:pt x="1626" y="36"/>
                  </a:cubicBezTo>
                  <a:cubicBezTo>
                    <a:pt x="1629" y="44"/>
                    <a:pt x="1624" y="50"/>
                    <a:pt x="1619" y="56"/>
                  </a:cubicBezTo>
                  <a:cubicBezTo>
                    <a:pt x="1612" y="62"/>
                    <a:pt x="1600" y="64"/>
                    <a:pt x="1591" y="60"/>
                  </a:cubicBezTo>
                  <a:cubicBezTo>
                    <a:pt x="1584" y="55"/>
                    <a:pt x="1593" y="47"/>
                    <a:pt x="1587" y="42"/>
                  </a:cubicBezTo>
                  <a:cubicBezTo>
                    <a:pt x="1585" y="41"/>
                    <a:pt x="1582" y="41"/>
                    <a:pt x="1580" y="43"/>
                  </a:cubicBezTo>
                  <a:cubicBezTo>
                    <a:pt x="1574" y="47"/>
                    <a:pt x="1571" y="53"/>
                    <a:pt x="1571" y="61"/>
                  </a:cubicBezTo>
                  <a:cubicBezTo>
                    <a:pt x="1574" y="66"/>
                    <a:pt x="1575" y="73"/>
                    <a:pt x="1581" y="75"/>
                  </a:cubicBezTo>
                  <a:cubicBezTo>
                    <a:pt x="1603" y="88"/>
                    <a:pt x="1621" y="65"/>
                    <a:pt x="1642" y="66"/>
                  </a:cubicBezTo>
                  <a:cubicBezTo>
                    <a:pt x="1651" y="66"/>
                    <a:pt x="1660" y="71"/>
                    <a:pt x="1662" y="80"/>
                  </a:cubicBezTo>
                  <a:cubicBezTo>
                    <a:pt x="1668" y="92"/>
                    <a:pt x="1665" y="108"/>
                    <a:pt x="1659" y="118"/>
                  </a:cubicBezTo>
                  <a:cubicBezTo>
                    <a:pt x="1655" y="123"/>
                    <a:pt x="1650" y="126"/>
                    <a:pt x="1644" y="125"/>
                  </a:cubicBezTo>
                  <a:cubicBezTo>
                    <a:pt x="1634" y="120"/>
                    <a:pt x="1650" y="113"/>
                    <a:pt x="1642" y="106"/>
                  </a:cubicBezTo>
                  <a:cubicBezTo>
                    <a:pt x="1640" y="104"/>
                    <a:pt x="1638" y="102"/>
                    <a:pt x="1635" y="103"/>
                  </a:cubicBezTo>
                  <a:cubicBezTo>
                    <a:pt x="1630" y="102"/>
                    <a:pt x="1626" y="106"/>
                    <a:pt x="1623" y="110"/>
                  </a:cubicBezTo>
                  <a:cubicBezTo>
                    <a:pt x="1621" y="118"/>
                    <a:pt x="1623" y="126"/>
                    <a:pt x="1626" y="134"/>
                  </a:cubicBezTo>
                  <a:cubicBezTo>
                    <a:pt x="1633" y="143"/>
                    <a:pt x="1644" y="148"/>
                    <a:pt x="1656" y="148"/>
                  </a:cubicBezTo>
                  <a:cubicBezTo>
                    <a:pt x="1671" y="147"/>
                    <a:pt x="1683" y="136"/>
                    <a:pt x="1690" y="123"/>
                  </a:cubicBezTo>
                  <a:cubicBezTo>
                    <a:pt x="1695" y="112"/>
                    <a:pt x="1691" y="97"/>
                    <a:pt x="1686" y="87"/>
                  </a:cubicBezTo>
                  <a:cubicBezTo>
                    <a:pt x="1682" y="78"/>
                    <a:pt x="1669" y="72"/>
                    <a:pt x="1671" y="60"/>
                  </a:cubicBezTo>
                  <a:cubicBezTo>
                    <a:pt x="1674" y="45"/>
                    <a:pt x="1688" y="39"/>
                    <a:pt x="1701" y="35"/>
                  </a:cubicBezTo>
                  <a:cubicBezTo>
                    <a:pt x="1710" y="34"/>
                    <a:pt x="1724" y="31"/>
                    <a:pt x="1731" y="38"/>
                  </a:cubicBezTo>
                  <a:cubicBezTo>
                    <a:pt x="1736" y="42"/>
                    <a:pt x="1738" y="48"/>
                    <a:pt x="1738" y="54"/>
                  </a:cubicBezTo>
                  <a:cubicBezTo>
                    <a:pt x="1735" y="61"/>
                    <a:pt x="1727" y="58"/>
                    <a:pt x="1723" y="63"/>
                  </a:cubicBezTo>
                  <a:cubicBezTo>
                    <a:pt x="1721" y="69"/>
                    <a:pt x="1717" y="74"/>
                    <a:pt x="1720" y="81"/>
                  </a:cubicBezTo>
                  <a:cubicBezTo>
                    <a:pt x="1723" y="85"/>
                    <a:pt x="1726" y="89"/>
                    <a:pt x="1731" y="89"/>
                  </a:cubicBezTo>
                  <a:cubicBezTo>
                    <a:pt x="1740" y="92"/>
                    <a:pt x="1748" y="86"/>
                    <a:pt x="1754" y="79"/>
                  </a:cubicBezTo>
                  <a:cubicBezTo>
                    <a:pt x="1756" y="73"/>
                    <a:pt x="1761" y="67"/>
                    <a:pt x="1758" y="60"/>
                  </a:cubicBezTo>
                  <a:cubicBezTo>
                    <a:pt x="1761" y="45"/>
                    <a:pt x="1745" y="36"/>
                    <a:pt x="1740" y="23"/>
                  </a:cubicBezTo>
                  <a:cubicBezTo>
                    <a:pt x="1739" y="20"/>
                    <a:pt x="1741" y="15"/>
                    <a:pt x="1739" y="12"/>
                  </a:cubicBezTo>
                  <a:close/>
                  <a:moveTo>
                    <a:pt x="1373" y="11"/>
                  </a:moveTo>
                  <a:cubicBezTo>
                    <a:pt x="1352" y="11"/>
                    <a:pt x="1352" y="11"/>
                    <a:pt x="1352" y="11"/>
                  </a:cubicBezTo>
                  <a:cubicBezTo>
                    <a:pt x="1351" y="12"/>
                    <a:pt x="1351" y="12"/>
                    <a:pt x="1351" y="12"/>
                  </a:cubicBezTo>
                  <a:cubicBezTo>
                    <a:pt x="1363" y="31"/>
                    <a:pt x="1380" y="46"/>
                    <a:pt x="1401" y="54"/>
                  </a:cubicBezTo>
                  <a:cubicBezTo>
                    <a:pt x="1407" y="56"/>
                    <a:pt x="1408" y="47"/>
                    <a:pt x="1411" y="44"/>
                  </a:cubicBezTo>
                  <a:cubicBezTo>
                    <a:pt x="1396" y="38"/>
                    <a:pt x="1382" y="26"/>
                    <a:pt x="1373" y="11"/>
                  </a:cubicBezTo>
                  <a:close/>
                  <a:moveTo>
                    <a:pt x="1545" y="14"/>
                  </a:moveTo>
                  <a:cubicBezTo>
                    <a:pt x="1544" y="11"/>
                    <a:pt x="1544" y="11"/>
                    <a:pt x="1544" y="11"/>
                  </a:cubicBezTo>
                  <a:cubicBezTo>
                    <a:pt x="1539" y="11"/>
                    <a:pt x="1532" y="11"/>
                    <a:pt x="1526" y="12"/>
                  </a:cubicBezTo>
                  <a:cubicBezTo>
                    <a:pt x="1519" y="21"/>
                    <a:pt x="1519" y="21"/>
                    <a:pt x="1519" y="21"/>
                  </a:cubicBezTo>
                  <a:cubicBezTo>
                    <a:pt x="1509" y="34"/>
                    <a:pt x="1493" y="40"/>
                    <a:pt x="1482" y="51"/>
                  </a:cubicBezTo>
                  <a:cubicBezTo>
                    <a:pt x="1489" y="62"/>
                    <a:pt x="1489" y="62"/>
                    <a:pt x="1489" y="62"/>
                  </a:cubicBezTo>
                  <a:cubicBezTo>
                    <a:pt x="1490" y="62"/>
                    <a:pt x="1490" y="62"/>
                    <a:pt x="1490" y="62"/>
                  </a:cubicBezTo>
                  <a:cubicBezTo>
                    <a:pt x="1506" y="55"/>
                    <a:pt x="1520" y="42"/>
                    <a:pt x="1532" y="28"/>
                  </a:cubicBezTo>
                  <a:cubicBezTo>
                    <a:pt x="1535" y="23"/>
                    <a:pt x="1542" y="21"/>
                    <a:pt x="1545" y="14"/>
                  </a:cubicBezTo>
                  <a:close/>
                  <a:moveTo>
                    <a:pt x="1598" y="19"/>
                  </a:moveTo>
                  <a:cubicBezTo>
                    <a:pt x="1595" y="12"/>
                    <a:pt x="1595" y="12"/>
                    <a:pt x="1595" y="12"/>
                  </a:cubicBezTo>
                  <a:cubicBezTo>
                    <a:pt x="1581" y="12"/>
                    <a:pt x="1568" y="10"/>
                    <a:pt x="1554" y="12"/>
                  </a:cubicBezTo>
                  <a:cubicBezTo>
                    <a:pt x="1549" y="17"/>
                    <a:pt x="1545" y="25"/>
                    <a:pt x="1538" y="28"/>
                  </a:cubicBezTo>
                  <a:cubicBezTo>
                    <a:pt x="1525" y="46"/>
                    <a:pt x="1509" y="59"/>
                    <a:pt x="1490" y="69"/>
                  </a:cubicBezTo>
                  <a:cubicBezTo>
                    <a:pt x="1491" y="82"/>
                    <a:pt x="1491" y="82"/>
                    <a:pt x="1491" y="82"/>
                  </a:cubicBezTo>
                  <a:cubicBezTo>
                    <a:pt x="1491" y="93"/>
                    <a:pt x="1481" y="101"/>
                    <a:pt x="1483" y="113"/>
                  </a:cubicBezTo>
                  <a:cubicBezTo>
                    <a:pt x="1484" y="117"/>
                    <a:pt x="1486" y="122"/>
                    <a:pt x="1490" y="123"/>
                  </a:cubicBezTo>
                  <a:cubicBezTo>
                    <a:pt x="1497" y="125"/>
                    <a:pt x="1502" y="123"/>
                    <a:pt x="1508" y="122"/>
                  </a:cubicBezTo>
                  <a:cubicBezTo>
                    <a:pt x="1511" y="119"/>
                    <a:pt x="1519" y="118"/>
                    <a:pt x="1517" y="112"/>
                  </a:cubicBezTo>
                  <a:cubicBezTo>
                    <a:pt x="1511" y="110"/>
                    <a:pt x="1507" y="103"/>
                    <a:pt x="1505" y="98"/>
                  </a:cubicBezTo>
                  <a:cubicBezTo>
                    <a:pt x="1506" y="90"/>
                    <a:pt x="1508" y="82"/>
                    <a:pt x="1515" y="77"/>
                  </a:cubicBezTo>
                  <a:cubicBezTo>
                    <a:pt x="1526" y="69"/>
                    <a:pt x="1541" y="74"/>
                    <a:pt x="1551" y="80"/>
                  </a:cubicBezTo>
                  <a:cubicBezTo>
                    <a:pt x="1555" y="75"/>
                    <a:pt x="1559" y="70"/>
                    <a:pt x="1564" y="64"/>
                  </a:cubicBezTo>
                  <a:cubicBezTo>
                    <a:pt x="1565" y="50"/>
                    <a:pt x="1565" y="50"/>
                    <a:pt x="1565" y="50"/>
                  </a:cubicBezTo>
                  <a:cubicBezTo>
                    <a:pt x="1568" y="45"/>
                    <a:pt x="1572" y="38"/>
                    <a:pt x="1579" y="35"/>
                  </a:cubicBezTo>
                  <a:cubicBezTo>
                    <a:pt x="1584" y="33"/>
                    <a:pt x="1589" y="36"/>
                    <a:pt x="1594" y="39"/>
                  </a:cubicBezTo>
                  <a:cubicBezTo>
                    <a:pt x="1597" y="43"/>
                    <a:pt x="1595" y="49"/>
                    <a:pt x="1596" y="54"/>
                  </a:cubicBezTo>
                  <a:cubicBezTo>
                    <a:pt x="1602" y="55"/>
                    <a:pt x="1610" y="55"/>
                    <a:pt x="1615" y="50"/>
                  </a:cubicBezTo>
                  <a:cubicBezTo>
                    <a:pt x="1618" y="47"/>
                    <a:pt x="1620" y="44"/>
                    <a:pt x="1619" y="39"/>
                  </a:cubicBezTo>
                  <a:cubicBezTo>
                    <a:pt x="1610" y="35"/>
                    <a:pt x="1603" y="28"/>
                    <a:pt x="1598" y="19"/>
                  </a:cubicBezTo>
                  <a:close/>
                  <a:moveTo>
                    <a:pt x="1399" y="11"/>
                  </a:moveTo>
                  <a:cubicBezTo>
                    <a:pt x="1385" y="11"/>
                    <a:pt x="1385" y="11"/>
                    <a:pt x="1385" y="11"/>
                  </a:cubicBezTo>
                  <a:cubicBezTo>
                    <a:pt x="1383" y="11"/>
                    <a:pt x="1382" y="13"/>
                    <a:pt x="1382" y="15"/>
                  </a:cubicBezTo>
                  <a:cubicBezTo>
                    <a:pt x="1391" y="25"/>
                    <a:pt x="1402" y="39"/>
                    <a:pt x="1417" y="40"/>
                  </a:cubicBezTo>
                  <a:cubicBezTo>
                    <a:pt x="1427" y="37"/>
                    <a:pt x="1437" y="32"/>
                    <a:pt x="1448" y="34"/>
                  </a:cubicBezTo>
                  <a:cubicBezTo>
                    <a:pt x="1464" y="40"/>
                    <a:pt x="1476" y="25"/>
                    <a:pt x="1488" y="17"/>
                  </a:cubicBezTo>
                  <a:cubicBezTo>
                    <a:pt x="1488" y="15"/>
                    <a:pt x="1491" y="12"/>
                    <a:pt x="1488" y="11"/>
                  </a:cubicBezTo>
                  <a:cubicBezTo>
                    <a:pt x="1471" y="11"/>
                    <a:pt x="1471" y="11"/>
                    <a:pt x="1471" y="11"/>
                  </a:cubicBezTo>
                  <a:cubicBezTo>
                    <a:pt x="1461" y="21"/>
                    <a:pt x="1449" y="26"/>
                    <a:pt x="1435" y="27"/>
                  </a:cubicBezTo>
                  <a:cubicBezTo>
                    <a:pt x="1421" y="27"/>
                    <a:pt x="1408" y="22"/>
                    <a:pt x="1399" y="11"/>
                  </a:cubicBezTo>
                  <a:close/>
                  <a:moveTo>
                    <a:pt x="1517" y="12"/>
                  </a:moveTo>
                  <a:cubicBezTo>
                    <a:pt x="1498" y="11"/>
                    <a:pt x="1498" y="11"/>
                    <a:pt x="1498" y="11"/>
                  </a:cubicBezTo>
                  <a:cubicBezTo>
                    <a:pt x="1496" y="12"/>
                    <a:pt x="1496" y="12"/>
                    <a:pt x="1496" y="12"/>
                  </a:cubicBezTo>
                  <a:cubicBezTo>
                    <a:pt x="1492" y="23"/>
                    <a:pt x="1480" y="30"/>
                    <a:pt x="1470" y="36"/>
                  </a:cubicBezTo>
                  <a:cubicBezTo>
                    <a:pt x="1468" y="41"/>
                    <a:pt x="1475" y="42"/>
                    <a:pt x="1477" y="45"/>
                  </a:cubicBezTo>
                  <a:cubicBezTo>
                    <a:pt x="1489" y="38"/>
                    <a:pt x="1502" y="32"/>
                    <a:pt x="1511" y="21"/>
                  </a:cubicBezTo>
                  <a:cubicBezTo>
                    <a:pt x="1513" y="18"/>
                    <a:pt x="1518" y="16"/>
                    <a:pt x="1517" y="12"/>
                  </a:cubicBezTo>
                  <a:close/>
                  <a:moveTo>
                    <a:pt x="1777" y="12"/>
                  </a:moveTo>
                  <a:cubicBezTo>
                    <a:pt x="1767" y="12"/>
                    <a:pt x="1758" y="12"/>
                    <a:pt x="1749" y="12"/>
                  </a:cubicBezTo>
                  <a:cubicBezTo>
                    <a:pt x="1746" y="14"/>
                    <a:pt x="1747" y="18"/>
                    <a:pt x="1747" y="21"/>
                  </a:cubicBezTo>
                  <a:cubicBezTo>
                    <a:pt x="1753" y="34"/>
                    <a:pt x="1767" y="46"/>
                    <a:pt x="1766" y="62"/>
                  </a:cubicBezTo>
                  <a:cubicBezTo>
                    <a:pt x="1778" y="82"/>
                    <a:pt x="1796" y="96"/>
                    <a:pt x="1814" y="109"/>
                  </a:cubicBezTo>
                  <a:cubicBezTo>
                    <a:pt x="1820" y="110"/>
                    <a:pt x="1824" y="118"/>
                    <a:pt x="1831" y="116"/>
                  </a:cubicBezTo>
                  <a:cubicBezTo>
                    <a:pt x="1832" y="109"/>
                    <a:pt x="1840" y="103"/>
                    <a:pt x="1845" y="99"/>
                  </a:cubicBezTo>
                  <a:cubicBezTo>
                    <a:pt x="1834" y="91"/>
                    <a:pt x="1823" y="81"/>
                    <a:pt x="1814" y="71"/>
                  </a:cubicBezTo>
                  <a:cubicBezTo>
                    <a:pt x="1800" y="59"/>
                    <a:pt x="1791" y="44"/>
                    <a:pt x="1782" y="27"/>
                  </a:cubicBezTo>
                  <a:cubicBezTo>
                    <a:pt x="1780" y="22"/>
                    <a:pt x="1780" y="16"/>
                    <a:pt x="1777" y="12"/>
                  </a:cubicBezTo>
                  <a:close/>
                  <a:moveTo>
                    <a:pt x="1804" y="28"/>
                  </a:moveTo>
                  <a:cubicBezTo>
                    <a:pt x="1800" y="22"/>
                    <a:pt x="1800" y="10"/>
                    <a:pt x="1790" y="12"/>
                  </a:cubicBezTo>
                  <a:cubicBezTo>
                    <a:pt x="1788" y="13"/>
                    <a:pt x="1784" y="11"/>
                    <a:pt x="1784" y="13"/>
                  </a:cubicBezTo>
                  <a:cubicBezTo>
                    <a:pt x="1789" y="29"/>
                    <a:pt x="1797" y="42"/>
                    <a:pt x="1805" y="56"/>
                  </a:cubicBezTo>
                  <a:cubicBezTo>
                    <a:pt x="1818" y="69"/>
                    <a:pt x="1833" y="86"/>
                    <a:pt x="1849" y="94"/>
                  </a:cubicBezTo>
                  <a:cubicBezTo>
                    <a:pt x="1855" y="100"/>
                    <a:pt x="1865" y="96"/>
                    <a:pt x="1873" y="99"/>
                  </a:cubicBezTo>
                  <a:cubicBezTo>
                    <a:pt x="1881" y="99"/>
                    <a:pt x="1887" y="104"/>
                    <a:pt x="1895" y="102"/>
                  </a:cubicBezTo>
                  <a:cubicBezTo>
                    <a:pt x="1901" y="100"/>
                    <a:pt x="1909" y="100"/>
                    <a:pt x="1910" y="94"/>
                  </a:cubicBezTo>
                  <a:cubicBezTo>
                    <a:pt x="1903" y="95"/>
                    <a:pt x="1896" y="91"/>
                    <a:pt x="1890" y="89"/>
                  </a:cubicBezTo>
                  <a:cubicBezTo>
                    <a:pt x="1883" y="94"/>
                    <a:pt x="1874" y="95"/>
                    <a:pt x="1866" y="95"/>
                  </a:cubicBezTo>
                  <a:cubicBezTo>
                    <a:pt x="1857" y="92"/>
                    <a:pt x="1851" y="84"/>
                    <a:pt x="1850" y="76"/>
                  </a:cubicBezTo>
                  <a:cubicBezTo>
                    <a:pt x="1847" y="74"/>
                    <a:pt x="1844" y="71"/>
                    <a:pt x="1841" y="68"/>
                  </a:cubicBezTo>
                  <a:cubicBezTo>
                    <a:pt x="1827" y="56"/>
                    <a:pt x="1815" y="42"/>
                    <a:pt x="1804" y="28"/>
                  </a:cubicBezTo>
                  <a:close/>
                  <a:moveTo>
                    <a:pt x="1813" y="21"/>
                  </a:moveTo>
                  <a:cubicBezTo>
                    <a:pt x="1809" y="19"/>
                    <a:pt x="1812" y="10"/>
                    <a:pt x="1804" y="12"/>
                  </a:cubicBezTo>
                  <a:cubicBezTo>
                    <a:pt x="1803" y="12"/>
                    <a:pt x="1803" y="13"/>
                    <a:pt x="1803" y="14"/>
                  </a:cubicBezTo>
                  <a:cubicBezTo>
                    <a:pt x="1814" y="32"/>
                    <a:pt x="1814" y="32"/>
                    <a:pt x="1814" y="32"/>
                  </a:cubicBezTo>
                  <a:cubicBezTo>
                    <a:pt x="1817" y="40"/>
                    <a:pt x="1826" y="44"/>
                    <a:pt x="1830" y="51"/>
                  </a:cubicBezTo>
                  <a:cubicBezTo>
                    <a:pt x="1836" y="56"/>
                    <a:pt x="1842" y="64"/>
                    <a:pt x="1850" y="67"/>
                  </a:cubicBezTo>
                  <a:cubicBezTo>
                    <a:pt x="1851" y="63"/>
                    <a:pt x="1852" y="60"/>
                    <a:pt x="1853" y="56"/>
                  </a:cubicBezTo>
                  <a:cubicBezTo>
                    <a:pt x="1837" y="47"/>
                    <a:pt x="1827" y="34"/>
                    <a:pt x="1813" y="21"/>
                  </a:cubicBezTo>
                  <a:close/>
                  <a:moveTo>
                    <a:pt x="1829" y="12"/>
                  </a:moveTo>
                  <a:cubicBezTo>
                    <a:pt x="1824" y="13"/>
                    <a:pt x="1819" y="10"/>
                    <a:pt x="1815" y="13"/>
                  </a:cubicBezTo>
                  <a:cubicBezTo>
                    <a:pt x="1818" y="22"/>
                    <a:pt x="1828" y="27"/>
                    <a:pt x="1833" y="34"/>
                  </a:cubicBezTo>
                  <a:cubicBezTo>
                    <a:pt x="1840" y="40"/>
                    <a:pt x="1847" y="47"/>
                    <a:pt x="1856" y="51"/>
                  </a:cubicBezTo>
                  <a:cubicBezTo>
                    <a:pt x="1857" y="49"/>
                    <a:pt x="1860" y="48"/>
                    <a:pt x="1859" y="46"/>
                  </a:cubicBezTo>
                  <a:cubicBezTo>
                    <a:pt x="1846" y="38"/>
                    <a:pt x="1838" y="24"/>
                    <a:pt x="1829" y="12"/>
                  </a:cubicBezTo>
                  <a:close/>
                  <a:moveTo>
                    <a:pt x="1856" y="22"/>
                  </a:moveTo>
                  <a:cubicBezTo>
                    <a:pt x="1852" y="18"/>
                    <a:pt x="1852" y="9"/>
                    <a:pt x="1843" y="12"/>
                  </a:cubicBezTo>
                  <a:cubicBezTo>
                    <a:pt x="1841" y="13"/>
                    <a:pt x="1836" y="11"/>
                    <a:pt x="1837" y="15"/>
                  </a:cubicBezTo>
                  <a:cubicBezTo>
                    <a:pt x="1845" y="24"/>
                    <a:pt x="1851" y="37"/>
                    <a:pt x="1864" y="42"/>
                  </a:cubicBezTo>
                  <a:cubicBezTo>
                    <a:pt x="1867" y="40"/>
                    <a:pt x="1870" y="40"/>
                    <a:pt x="1871" y="36"/>
                  </a:cubicBezTo>
                  <a:cubicBezTo>
                    <a:pt x="1866" y="32"/>
                    <a:pt x="1861" y="28"/>
                    <a:pt x="1856" y="22"/>
                  </a:cubicBezTo>
                  <a:close/>
                  <a:moveTo>
                    <a:pt x="1882" y="13"/>
                  </a:moveTo>
                  <a:cubicBezTo>
                    <a:pt x="1860" y="12"/>
                    <a:pt x="1860" y="12"/>
                    <a:pt x="1860" y="12"/>
                  </a:cubicBezTo>
                  <a:cubicBezTo>
                    <a:pt x="1858" y="14"/>
                    <a:pt x="1858" y="14"/>
                    <a:pt x="1858" y="14"/>
                  </a:cubicBezTo>
                  <a:cubicBezTo>
                    <a:pt x="1860" y="21"/>
                    <a:pt x="1868" y="28"/>
                    <a:pt x="1875" y="32"/>
                  </a:cubicBezTo>
                  <a:cubicBezTo>
                    <a:pt x="1877" y="35"/>
                    <a:pt x="1881" y="30"/>
                    <a:pt x="1883" y="34"/>
                  </a:cubicBezTo>
                  <a:cubicBezTo>
                    <a:pt x="1899" y="30"/>
                    <a:pt x="1913" y="36"/>
                    <a:pt x="1926" y="42"/>
                  </a:cubicBezTo>
                  <a:cubicBezTo>
                    <a:pt x="1938" y="41"/>
                    <a:pt x="1948" y="33"/>
                    <a:pt x="1957" y="25"/>
                  </a:cubicBezTo>
                  <a:cubicBezTo>
                    <a:pt x="1960" y="20"/>
                    <a:pt x="1969" y="20"/>
                    <a:pt x="1968" y="13"/>
                  </a:cubicBezTo>
                  <a:cubicBezTo>
                    <a:pt x="1949" y="13"/>
                    <a:pt x="1949" y="13"/>
                    <a:pt x="1949" y="13"/>
                  </a:cubicBezTo>
                  <a:cubicBezTo>
                    <a:pt x="1939" y="25"/>
                    <a:pt x="1923" y="30"/>
                    <a:pt x="1908" y="28"/>
                  </a:cubicBezTo>
                  <a:cubicBezTo>
                    <a:pt x="1897" y="26"/>
                    <a:pt x="1890" y="19"/>
                    <a:pt x="1882" y="13"/>
                  </a:cubicBezTo>
                  <a:close/>
                  <a:moveTo>
                    <a:pt x="1940" y="14"/>
                  </a:moveTo>
                  <a:cubicBezTo>
                    <a:pt x="1930" y="11"/>
                    <a:pt x="1921" y="13"/>
                    <a:pt x="1911" y="12"/>
                  </a:cubicBezTo>
                  <a:cubicBezTo>
                    <a:pt x="1904" y="14"/>
                    <a:pt x="1897" y="11"/>
                    <a:pt x="1892" y="13"/>
                  </a:cubicBezTo>
                  <a:cubicBezTo>
                    <a:pt x="1895" y="18"/>
                    <a:pt x="1902" y="21"/>
                    <a:pt x="1908" y="23"/>
                  </a:cubicBezTo>
                  <a:cubicBezTo>
                    <a:pt x="1920" y="25"/>
                    <a:pt x="1933" y="23"/>
                    <a:pt x="1940" y="14"/>
                  </a:cubicBezTo>
                  <a:close/>
                  <a:moveTo>
                    <a:pt x="1162" y="25"/>
                  </a:moveTo>
                  <a:cubicBezTo>
                    <a:pt x="1149" y="25"/>
                    <a:pt x="1140" y="18"/>
                    <a:pt x="1128" y="14"/>
                  </a:cubicBezTo>
                  <a:cubicBezTo>
                    <a:pt x="1127" y="17"/>
                    <a:pt x="1124" y="19"/>
                    <a:pt x="1125" y="22"/>
                  </a:cubicBezTo>
                  <a:cubicBezTo>
                    <a:pt x="1130" y="27"/>
                    <a:pt x="1136" y="28"/>
                    <a:pt x="1142" y="31"/>
                  </a:cubicBezTo>
                  <a:cubicBezTo>
                    <a:pt x="1147" y="38"/>
                    <a:pt x="1157" y="39"/>
                    <a:pt x="1165" y="38"/>
                  </a:cubicBezTo>
                  <a:cubicBezTo>
                    <a:pt x="1166" y="34"/>
                    <a:pt x="1167" y="28"/>
                    <a:pt x="1162" y="25"/>
                  </a:cubicBezTo>
                  <a:close/>
                  <a:moveTo>
                    <a:pt x="690" y="26"/>
                  </a:moveTo>
                  <a:cubicBezTo>
                    <a:pt x="686" y="21"/>
                    <a:pt x="678" y="24"/>
                    <a:pt x="672" y="22"/>
                  </a:cubicBezTo>
                  <a:cubicBezTo>
                    <a:pt x="670" y="23"/>
                    <a:pt x="668" y="26"/>
                    <a:pt x="669" y="28"/>
                  </a:cubicBezTo>
                  <a:cubicBezTo>
                    <a:pt x="674" y="33"/>
                    <a:pt x="681" y="33"/>
                    <a:pt x="687" y="34"/>
                  </a:cubicBezTo>
                  <a:cubicBezTo>
                    <a:pt x="690" y="33"/>
                    <a:pt x="690" y="29"/>
                    <a:pt x="690" y="26"/>
                  </a:cubicBezTo>
                  <a:close/>
                  <a:moveTo>
                    <a:pt x="184" y="34"/>
                  </a:moveTo>
                  <a:cubicBezTo>
                    <a:pt x="181" y="30"/>
                    <a:pt x="177" y="28"/>
                    <a:pt x="173" y="27"/>
                  </a:cubicBezTo>
                  <a:cubicBezTo>
                    <a:pt x="170" y="28"/>
                    <a:pt x="170" y="31"/>
                    <a:pt x="169" y="33"/>
                  </a:cubicBezTo>
                  <a:cubicBezTo>
                    <a:pt x="168" y="34"/>
                    <a:pt x="166" y="38"/>
                    <a:pt x="169" y="38"/>
                  </a:cubicBezTo>
                  <a:cubicBezTo>
                    <a:pt x="174" y="37"/>
                    <a:pt x="178" y="35"/>
                    <a:pt x="184" y="34"/>
                  </a:cubicBezTo>
                  <a:close/>
                  <a:moveTo>
                    <a:pt x="1122" y="29"/>
                  </a:moveTo>
                  <a:cubicBezTo>
                    <a:pt x="1120" y="29"/>
                    <a:pt x="1119" y="32"/>
                    <a:pt x="1118" y="34"/>
                  </a:cubicBezTo>
                  <a:cubicBezTo>
                    <a:pt x="1118" y="34"/>
                    <a:pt x="1120" y="34"/>
                    <a:pt x="1120" y="34"/>
                  </a:cubicBezTo>
                  <a:cubicBezTo>
                    <a:pt x="1121" y="32"/>
                    <a:pt x="1123" y="31"/>
                    <a:pt x="1122" y="29"/>
                  </a:cubicBezTo>
                  <a:close/>
                  <a:moveTo>
                    <a:pt x="1005" y="44"/>
                  </a:moveTo>
                  <a:cubicBezTo>
                    <a:pt x="1002" y="39"/>
                    <a:pt x="998" y="33"/>
                    <a:pt x="992" y="31"/>
                  </a:cubicBezTo>
                  <a:cubicBezTo>
                    <a:pt x="984" y="31"/>
                    <a:pt x="976" y="28"/>
                    <a:pt x="967" y="30"/>
                  </a:cubicBezTo>
                  <a:cubicBezTo>
                    <a:pt x="956" y="34"/>
                    <a:pt x="943" y="39"/>
                    <a:pt x="940" y="53"/>
                  </a:cubicBezTo>
                  <a:cubicBezTo>
                    <a:pt x="940" y="58"/>
                    <a:pt x="939" y="65"/>
                    <a:pt x="944" y="69"/>
                  </a:cubicBezTo>
                  <a:cubicBezTo>
                    <a:pt x="946" y="72"/>
                    <a:pt x="950" y="74"/>
                    <a:pt x="954" y="73"/>
                  </a:cubicBezTo>
                  <a:cubicBezTo>
                    <a:pt x="965" y="69"/>
                    <a:pt x="958" y="58"/>
                    <a:pt x="965" y="52"/>
                  </a:cubicBezTo>
                  <a:cubicBezTo>
                    <a:pt x="970" y="51"/>
                    <a:pt x="974" y="49"/>
                    <a:pt x="978" y="51"/>
                  </a:cubicBezTo>
                  <a:cubicBezTo>
                    <a:pt x="985" y="53"/>
                    <a:pt x="988" y="59"/>
                    <a:pt x="990" y="64"/>
                  </a:cubicBezTo>
                  <a:cubicBezTo>
                    <a:pt x="993" y="75"/>
                    <a:pt x="988" y="84"/>
                    <a:pt x="981" y="91"/>
                  </a:cubicBezTo>
                  <a:cubicBezTo>
                    <a:pt x="972" y="100"/>
                    <a:pt x="960" y="110"/>
                    <a:pt x="946" y="106"/>
                  </a:cubicBezTo>
                  <a:cubicBezTo>
                    <a:pt x="933" y="102"/>
                    <a:pt x="915" y="96"/>
                    <a:pt x="905" y="109"/>
                  </a:cubicBezTo>
                  <a:cubicBezTo>
                    <a:pt x="899" y="114"/>
                    <a:pt x="898" y="121"/>
                    <a:pt x="899" y="128"/>
                  </a:cubicBezTo>
                  <a:cubicBezTo>
                    <a:pt x="901" y="132"/>
                    <a:pt x="903" y="138"/>
                    <a:pt x="909" y="139"/>
                  </a:cubicBezTo>
                  <a:cubicBezTo>
                    <a:pt x="913" y="141"/>
                    <a:pt x="917" y="140"/>
                    <a:pt x="919" y="136"/>
                  </a:cubicBezTo>
                  <a:cubicBezTo>
                    <a:pt x="921" y="133"/>
                    <a:pt x="922" y="129"/>
                    <a:pt x="921" y="126"/>
                  </a:cubicBezTo>
                  <a:cubicBezTo>
                    <a:pt x="916" y="122"/>
                    <a:pt x="921" y="116"/>
                    <a:pt x="922" y="112"/>
                  </a:cubicBezTo>
                  <a:cubicBezTo>
                    <a:pt x="927" y="109"/>
                    <a:pt x="935" y="110"/>
                    <a:pt x="941" y="110"/>
                  </a:cubicBezTo>
                  <a:cubicBezTo>
                    <a:pt x="949" y="115"/>
                    <a:pt x="955" y="125"/>
                    <a:pt x="953" y="135"/>
                  </a:cubicBezTo>
                  <a:cubicBezTo>
                    <a:pt x="952" y="144"/>
                    <a:pt x="944" y="151"/>
                    <a:pt x="939" y="158"/>
                  </a:cubicBezTo>
                  <a:cubicBezTo>
                    <a:pt x="939" y="158"/>
                    <a:pt x="939" y="158"/>
                    <a:pt x="939" y="158"/>
                  </a:cubicBezTo>
                  <a:cubicBezTo>
                    <a:pt x="977" y="159"/>
                    <a:pt x="1015" y="159"/>
                    <a:pt x="1053" y="159"/>
                  </a:cubicBezTo>
                  <a:cubicBezTo>
                    <a:pt x="1056" y="160"/>
                    <a:pt x="1056" y="156"/>
                    <a:pt x="1057" y="154"/>
                  </a:cubicBezTo>
                  <a:cubicBezTo>
                    <a:pt x="1073" y="150"/>
                    <a:pt x="1078" y="133"/>
                    <a:pt x="1083" y="120"/>
                  </a:cubicBezTo>
                  <a:cubicBezTo>
                    <a:pt x="1086" y="106"/>
                    <a:pt x="1083" y="90"/>
                    <a:pt x="1071" y="81"/>
                  </a:cubicBezTo>
                  <a:cubicBezTo>
                    <a:pt x="1063" y="78"/>
                    <a:pt x="1052" y="75"/>
                    <a:pt x="1044" y="80"/>
                  </a:cubicBezTo>
                  <a:cubicBezTo>
                    <a:pt x="1035" y="85"/>
                    <a:pt x="1033" y="95"/>
                    <a:pt x="1033" y="104"/>
                  </a:cubicBezTo>
                  <a:cubicBezTo>
                    <a:pt x="1039" y="116"/>
                    <a:pt x="1052" y="100"/>
                    <a:pt x="1057" y="111"/>
                  </a:cubicBezTo>
                  <a:cubicBezTo>
                    <a:pt x="1053" y="122"/>
                    <a:pt x="1041" y="129"/>
                    <a:pt x="1030" y="129"/>
                  </a:cubicBezTo>
                  <a:cubicBezTo>
                    <a:pt x="1022" y="133"/>
                    <a:pt x="1015" y="129"/>
                    <a:pt x="1008" y="126"/>
                  </a:cubicBezTo>
                  <a:cubicBezTo>
                    <a:pt x="1000" y="119"/>
                    <a:pt x="996" y="110"/>
                    <a:pt x="998" y="100"/>
                  </a:cubicBezTo>
                  <a:cubicBezTo>
                    <a:pt x="1004" y="87"/>
                    <a:pt x="1010" y="72"/>
                    <a:pt x="1008" y="56"/>
                  </a:cubicBezTo>
                  <a:cubicBezTo>
                    <a:pt x="1006" y="53"/>
                    <a:pt x="1009" y="47"/>
                    <a:pt x="1005" y="44"/>
                  </a:cubicBezTo>
                  <a:close/>
                  <a:moveTo>
                    <a:pt x="538" y="50"/>
                  </a:moveTo>
                  <a:cubicBezTo>
                    <a:pt x="526" y="36"/>
                    <a:pt x="526" y="36"/>
                    <a:pt x="526" y="36"/>
                  </a:cubicBezTo>
                  <a:cubicBezTo>
                    <a:pt x="514" y="30"/>
                    <a:pt x="499" y="31"/>
                    <a:pt x="488" y="38"/>
                  </a:cubicBezTo>
                  <a:cubicBezTo>
                    <a:pt x="481" y="43"/>
                    <a:pt x="472" y="50"/>
                    <a:pt x="474" y="60"/>
                  </a:cubicBezTo>
                  <a:cubicBezTo>
                    <a:pt x="475" y="65"/>
                    <a:pt x="478" y="70"/>
                    <a:pt x="483" y="73"/>
                  </a:cubicBezTo>
                  <a:cubicBezTo>
                    <a:pt x="486" y="73"/>
                    <a:pt x="489" y="75"/>
                    <a:pt x="492" y="73"/>
                  </a:cubicBezTo>
                  <a:cubicBezTo>
                    <a:pt x="496" y="68"/>
                    <a:pt x="501" y="63"/>
                    <a:pt x="499" y="56"/>
                  </a:cubicBezTo>
                  <a:cubicBezTo>
                    <a:pt x="500" y="53"/>
                    <a:pt x="504" y="52"/>
                    <a:pt x="507" y="52"/>
                  </a:cubicBezTo>
                  <a:cubicBezTo>
                    <a:pt x="512" y="54"/>
                    <a:pt x="519" y="55"/>
                    <a:pt x="522" y="61"/>
                  </a:cubicBezTo>
                  <a:cubicBezTo>
                    <a:pt x="525" y="70"/>
                    <a:pt x="521" y="78"/>
                    <a:pt x="516" y="85"/>
                  </a:cubicBezTo>
                  <a:cubicBezTo>
                    <a:pt x="509" y="97"/>
                    <a:pt x="497" y="107"/>
                    <a:pt x="482" y="107"/>
                  </a:cubicBezTo>
                  <a:cubicBezTo>
                    <a:pt x="463" y="103"/>
                    <a:pt x="463" y="103"/>
                    <a:pt x="463" y="103"/>
                  </a:cubicBezTo>
                  <a:cubicBezTo>
                    <a:pt x="454" y="105"/>
                    <a:pt x="445" y="106"/>
                    <a:pt x="439" y="113"/>
                  </a:cubicBezTo>
                  <a:cubicBezTo>
                    <a:pt x="433" y="118"/>
                    <a:pt x="434" y="128"/>
                    <a:pt x="437" y="135"/>
                  </a:cubicBezTo>
                  <a:cubicBezTo>
                    <a:pt x="440" y="139"/>
                    <a:pt x="444" y="139"/>
                    <a:pt x="449" y="139"/>
                  </a:cubicBezTo>
                  <a:cubicBezTo>
                    <a:pt x="462" y="139"/>
                    <a:pt x="455" y="123"/>
                    <a:pt x="463" y="117"/>
                  </a:cubicBezTo>
                  <a:cubicBezTo>
                    <a:pt x="467" y="115"/>
                    <a:pt x="472" y="115"/>
                    <a:pt x="477" y="116"/>
                  </a:cubicBezTo>
                  <a:cubicBezTo>
                    <a:pt x="481" y="118"/>
                    <a:pt x="486" y="122"/>
                    <a:pt x="487" y="127"/>
                  </a:cubicBezTo>
                  <a:cubicBezTo>
                    <a:pt x="491" y="135"/>
                    <a:pt x="489" y="145"/>
                    <a:pt x="484" y="152"/>
                  </a:cubicBezTo>
                  <a:cubicBezTo>
                    <a:pt x="482" y="156"/>
                    <a:pt x="478" y="155"/>
                    <a:pt x="477" y="159"/>
                  </a:cubicBezTo>
                  <a:cubicBezTo>
                    <a:pt x="490" y="160"/>
                    <a:pt x="506" y="159"/>
                    <a:pt x="520" y="160"/>
                  </a:cubicBezTo>
                  <a:cubicBezTo>
                    <a:pt x="612" y="159"/>
                    <a:pt x="612" y="159"/>
                    <a:pt x="612" y="159"/>
                  </a:cubicBezTo>
                  <a:cubicBezTo>
                    <a:pt x="621" y="154"/>
                    <a:pt x="621" y="154"/>
                    <a:pt x="621" y="154"/>
                  </a:cubicBezTo>
                  <a:cubicBezTo>
                    <a:pt x="633" y="140"/>
                    <a:pt x="632" y="121"/>
                    <a:pt x="636" y="104"/>
                  </a:cubicBezTo>
                  <a:cubicBezTo>
                    <a:pt x="634" y="102"/>
                    <a:pt x="633" y="100"/>
                    <a:pt x="633" y="99"/>
                  </a:cubicBezTo>
                  <a:cubicBezTo>
                    <a:pt x="626" y="92"/>
                    <a:pt x="623" y="81"/>
                    <a:pt x="613" y="78"/>
                  </a:cubicBezTo>
                  <a:cubicBezTo>
                    <a:pt x="605" y="76"/>
                    <a:pt x="597" y="78"/>
                    <a:pt x="590" y="81"/>
                  </a:cubicBezTo>
                  <a:cubicBezTo>
                    <a:pt x="585" y="84"/>
                    <a:pt x="579" y="89"/>
                    <a:pt x="578" y="96"/>
                  </a:cubicBezTo>
                  <a:cubicBezTo>
                    <a:pt x="578" y="101"/>
                    <a:pt x="581" y="106"/>
                    <a:pt x="584" y="110"/>
                  </a:cubicBezTo>
                  <a:cubicBezTo>
                    <a:pt x="590" y="115"/>
                    <a:pt x="600" y="105"/>
                    <a:pt x="604" y="116"/>
                  </a:cubicBezTo>
                  <a:cubicBezTo>
                    <a:pt x="603" y="119"/>
                    <a:pt x="600" y="122"/>
                    <a:pt x="598" y="123"/>
                  </a:cubicBezTo>
                  <a:cubicBezTo>
                    <a:pt x="596" y="127"/>
                    <a:pt x="590" y="126"/>
                    <a:pt x="588" y="130"/>
                  </a:cubicBezTo>
                  <a:cubicBezTo>
                    <a:pt x="576" y="133"/>
                    <a:pt x="565" y="139"/>
                    <a:pt x="552" y="134"/>
                  </a:cubicBezTo>
                  <a:cubicBezTo>
                    <a:pt x="540" y="126"/>
                    <a:pt x="534" y="111"/>
                    <a:pt x="535" y="97"/>
                  </a:cubicBezTo>
                  <a:cubicBezTo>
                    <a:pt x="539" y="82"/>
                    <a:pt x="542" y="65"/>
                    <a:pt x="538" y="50"/>
                  </a:cubicBezTo>
                  <a:close/>
                  <a:moveTo>
                    <a:pt x="1259" y="36"/>
                  </a:moveTo>
                  <a:cubicBezTo>
                    <a:pt x="1258" y="34"/>
                    <a:pt x="1258" y="34"/>
                    <a:pt x="1258" y="34"/>
                  </a:cubicBezTo>
                  <a:cubicBezTo>
                    <a:pt x="1246" y="31"/>
                    <a:pt x="1232" y="32"/>
                    <a:pt x="1223" y="39"/>
                  </a:cubicBezTo>
                  <a:cubicBezTo>
                    <a:pt x="1220" y="43"/>
                    <a:pt x="1216" y="47"/>
                    <a:pt x="1217" y="51"/>
                  </a:cubicBezTo>
                  <a:cubicBezTo>
                    <a:pt x="1222" y="51"/>
                    <a:pt x="1227" y="50"/>
                    <a:pt x="1232" y="49"/>
                  </a:cubicBezTo>
                  <a:cubicBezTo>
                    <a:pt x="1243" y="48"/>
                    <a:pt x="1251" y="41"/>
                    <a:pt x="1259" y="36"/>
                  </a:cubicBezTo>
                  <a:close/>
                  <a:moveTo>
                    <a:pt x="773" y="34"/>
                  </a:moveTo>
                  <a:cubicBezTo>
                    <a:pt x="770" y="34"/>
                    <a:pt x="770" y="34"/>
                    <a:pt x="770" y="34"/>
                  </a:cubicBezTo>
                  <a:cubicBezTo>
                    <a:pt x="766" y="36"/>
                    <a:pt x="761" y="35"/>
                    <a:pt x="757" y="38"/>
                  </a:cubicBezTo>
                  <a:cubicBezTo>
                    <a:pt x="754" y="41"/>
                    <a:pt x="749" y="44"/>
                    <a:pt x="750" y="49"/>
                  </a:cubicBezTo>
                  <a:cubicBezTo>
                    <a:pt x="756" y="48"/>
                    <a:pt x="760" y="44"/>
                    <a:pt x="765" y="42"/>
                  </a:cubicBezTo>
                  <a:cubicBezTo>
                    <a:pt x="768" y="40"/>
                    <a:pt x="772" y="37"/>
                    <a:pt x="773" y="34"/>
                  </a:cubicBezTo>
                  <a:close/>
                  <a:moveTo>
                    <a:pt x="316" y="36"/>
                  </a:moveTo>
                  <a:cubicBezTo>
                    <a:pt x="314" y="34"/>
                    <a:pt x="311" y="35"/>
                    <a:pt x="309" y="34"/>
                  </a:cubicBezTo>
                  <a:cubicBezTo>
                    <a:pt x="301" y="37"/>
                    <a:pt x="290" y="34"/>
                    <a:pt x="283" y="40"/>
                  </a:cubicBezTo>
                  <a:cubicBezTo>
                    <a:pt x="280" y="42"/>
                    <a:pt x="275" y="47"/>
                    <a:pt x="274" y="51"/>
                  </a:cubicBezTo>
                  <a:cubicBezTo>
                    <a:pt x="283" y="49"/>
                    <a:pt x="294" y="47"/>
                    <a:pt x="302" y="43"/>
                  </a:cubicBezTo>
                  <a:cubicBezTo>
                    <a:pt x="307" y="41"/>
                    <a:pt x="312" y="40"/>
                    <a:pt x="316" y="36"/>
                  </a:cubicBezTo>
                  <a:close/>
                  <a:moveTo>
                    <a:pt x="794" y="45"/>
                  </a:moveTo>
                  <a:cubicBezTo>
                    <a:pt x="794" y="40"/>
                    <a:pt x="789" y="35"/>
                    <a:pt x="783" y="35"/>
                  </a:cubicBezTo>
                  <a:cubicBezTo>
                    <a:pt x="773" y="43"/>
                    <a:pt x="762" y="51"/>
                    <a:pt x="751" y="57"/>
                  </a:cubicBezTo>
                  <a:cubicBezTo>
                    <a:pt x="751" y="59"/>
                    <a:pt x="751" y="59"/>
                    <a:pt x="751" y="59"/>
                  </a:cubicBezTo>
                  <a:cubicBezTo>
                    <a:pt x="751" y="62"/>
                    <a:pt x="751" y="67"/>
                    <a:pt x="755" y="68"/>
                  </a:cubicBezTo>
                  <a:cubicBezTo>
                    <a:pt x="765" y="65"/>
                    <a:pt x="771" y="57"/>
                    <a:pt x="778" y="49"/>
                  </a:cubicBezTo>
                  <a:cubicBezTo>
                    <a:pt x="783" y="48"/>
                    <a:pt x="788" y="46"/>
                    <a:pt x="793" y="48"/>
                  </a:cubicBezTo>
                  <a:cubicBezTo>
                    <a:pt x="794" y="48"/>
                    <a:pt x="794" y="46"/>
                    <a:pt x="794" y="45"/>
                  </a:cubicBezTo>
                  <a:close/>
                  <a:moveTo>
                    <a:pt x="685" y="40"/>
                  </a:moveTo>
                  <a:cubicBezTo>
                    <a:pt x="682" y="38"/>
                    <a:pt x="679" y="38"/>
                    <a:pt x="676" y="38"/>
                  </a:cubicBezTo>
                  <a:cubicBezTo>
                    <a:pt x="673" y="40"/>
                    <a:pt x="672" y="43"/>
                    <a:pt x="673" y="47"/>
                  </a:cubicBezTo>
                  <a:cubicBezTo>
                    <a:pt x="676" y="47"/>
                    <a:pt x="676" y="47"/>
                    <a:pt x="676" y="47"/>
                  </a:cubicBezTo>
                  <a:cubicBezTo>
                    <a:pt x="680" y="46"/>
                    <a:pt x="683" y="42"/>
                    <a:pt x="685" y="40"/>
                  </a:cubicBezTo>
                  <a:close/>
                  <a:moveTo>
                    <a:pt x="211" y="44"/>
                  </a:moveTo>
                  <a:cubicBezTo>
                    <a:pt x="200" y="40"/>
                    <a:pt x="200" y="40"/>
                    <a:pt x="200" y="40"/>
                  </a:cubicBezTo>
                  <a:cubicBezTo>
                    <a:pt x="199" y="40"/>
                    <a:pt x="198" y="40"/>
                    <a:pt x="198" y="41"/>
                  </a:cubicBezTo>
                  <a:cubicBezTo>
                    <a:pt x="201" y="45"/>
                    <a:pt x="200" y="50"/>
                    <a:pt x="201" y="54"/>
                  </a:cubicBezTo>
                  <a:cubicBezTo>
                    <a:pt x="204" y="54"/>
                    <a:pt x="206" y="52"/>
                    <a:pt x="208" y="50"/>
                  </a:cubicBezTo>
                  <a:cubicBezTo>
                    <a:pt x="209" y="48"/>
                    <a:pt x="213" y="47"/>
                    <a:pt x="211" y="44"/>
                  </a:cubicBezTo>
                  <a:close/>
                  <a:moveTo>
                    <a:pt x="324" y="42"/>
                  </a:moveTo>
                  <a:cubicBezTo>
                    <a:pt x="323" y="41"/>
                    <a:pt x="322" y="40"/>
                    <a:pt x="321" y="40"/>
                  </a:cubicBezTo>
                  <a:cubicBezTo>
                    <a:pt x="312" y="46"/>
                    <a:pt x="302" y="49"/>
                    <a:pt x="293" y="52"/>
                  </a:cubicBezTo>
                  <a:cubicBezTo>
                    <a:pt x="287" y="54"/>
                    <a:pt x="281" y="56"/>
                    <a:pt x="275" y="58"/>
                  </a:cubicBezTo>
                  <a:cubicBezTo>
                    <a:pt x="280" y="61"/>
                    <a:pt x="281" y="69"/>
                    <a:pt x="288" y="67"/>
                  </a:cubicBezTo>
                  <a:cubicBezTo>
                    <a:pt x="298" y="64"/>
                    <a:pt x="309" y="61"/>
                    <a:pt x="314" y="50"/>
                  </a:cubicBezTo>
                  <a:cubicBezTo>
                    <a:pt x="317" y="47"/>
                    <a:pt x="323" y="47"/>
                    <a:pt x="324" y="42"/>
                  </a:cubicBezTo>
                  <a:close/>
                  <a:moveTo>
                    <a:pt x="1712" y="44"/>
                  </a:moveTo>
                  <a:cubicBezTo>
                    <a:pt x="1712" y="41"/>
                    <a:pt x="1712" y="41"/>
                    <a:pt x="1712" y="41"/>
                  </a:cubicBezTo>
                  <a:cubicBezTo>
                    <a:pt x="1708" y="40"/>
                    <a:pt x="1708" y="40"/>
                    <a:pt x="1708" y="40"/>
                  </a:cubicBezTo>
                  <a:cubicBezTo>
                    <a:pt x="1697" y="44"/>
                    <a:pt x="1684" y="47"/>
                    <a:pt x="1678" y="58"/>
                  </a:cubicBezTo>
                  <a:cubicBezTo>
                    <a:pt x="1678" y="60"/>
                    <a:pt x="1677" y="63"/>
                    <a:pt x="1679" y="64"/>
                  </a:cubicBezTo>
                  <a:cubicBezTo>
                    <a:pt x="1692" y="61"/>
                    <a:pt x="1701" y="52"/>
                    <a:pt x="1712" y="44"/>
                  </a:cubicBezTo>
                  <a:close/>
                  <a:moveTo>
                    <a:pt x="1730" y="50"/>
                  </a:moveTo>
                  <a:cubicBezTo>
                    <a:pt x="1728" y="44"/>
                    <a:pt x="1728" y="44"/>
                    <a:pt x="1728" y="44"/>
                  </a:cubicBezTo>
                  <a:cubicBezTo>
                    <a:pt x="1726" y="43"/>
                    <a:pt x="1723" y="39"/>
                    <a:pt x="1720" y="41"/>
                  </a:cubicBezTo>
                  <a:cubicBezTo>
                    <a:pt x="1717" y="47"/>
                    <a:pt x="1710" y="51"/>
                    <a:pt x="1705" y="56"/>
                  </a:cubicBezTo>
                  <a:cubicBezTo>
                    <a:pt x="1699" y="60"/>
                    <a:pt x="1694" y="64"/>
                    <a:pt x="1688" y="65"/>
                  </a:cubicBezTo>
                  <a:cubicBezTo>
                    <a:pt x="1686" y="68"/>
                    <a:pt x="1682" y="68"/>
                    <a:pt x="1683" y="71"/>
                  </a:cubicBezTo>
                  <a:cubicBezTo>
                    <a:pt x="1684" y="73"/>
                    <a:pt x="1685" y="74"/>
                    <a:pt x="1687" y="74"/>
                  </a:cubicBezTo>
                  <a:cubicBezTo>
                    <a:pt x="1693" y="70"/>
                    <a:pt x="1701" y="72"/>
                    <a:pt x="1707" y="65"/>
                  </a:cubicBezTo>
                  <a:cubicBezTo>
                    <a:pt x="1714" y="64"/>
                    <a:pt x="1718" y="59"/>
                    <a:pt x="1723" y="54"/>
                  </a:cubicBezTo>
                  <a:cubicBezTo>
                    <a:pt x="1726" y="52"/>
                    <a:pt x="1731" y="54"/>
                    <a:pt x="1730" y="50"/>
                  </a:cubicBezTo>
                  <a:close/>
                  <a:moveTo>
                    <a:pt x="1470" y="49"/>
                  </a:moveTo>
                  <a:cubicBezTo>
                    <a:pt x="1463" y="39"/>
                    <a:pt x="1453" y="44"/>
                    <a:pt x="1444" y="41"/>
                  </a:cubicBezTo>
                  <a:cubicBezTo>
                    <a:pt x="1431" y="41"/>
                    <a:pt x="1418" y="46"/>
                    <a:pt x="1411" y="58"/>
                  </a:cubicBezTo>
                  <a:cubicBezTo>
                    <a:pt x="1409" y="64"/>
                    <a:pt x="1407" y="73"/>
                    <a:pt x="1412" y="78"/>
                  </a:cubicBezTo>
                  <a:cubicBezTo>
                    <a:pt x="1416" y="81"/>
                    <a:pt x="1421" y="83"/>
                    <a:pt x="1425" y="82"/>
                  </a:cubicBezTo>
                  <a:cubicBezTo>
                    <a:pt x="1434" y="78"/>
                    <a:pt x="1431" y="69"/>
                    <a:pt x="1433" y="62"/>
                  </a:cubicBezTo>
                  <a:cubicBezTo>
                    <a:pt x="1435" y="57"/>
                    <a:pt x="1440" y="56"/>
                    <a:pt x="1444" y="54"/>
                  </a:cubicBezTo>
                  <a:cubicBezTo>
                    <a:pt x="1451" y="52"/>
                    <a:pt x="1456" y="60"/>
                    <a:pt x="1460" y="63"/>
                  </a:cubicBezTo>
                  <a:cubicBezTo>
                    <a:pt x="1461" y="69"/>
                    <a:pt x="1462" y="75"/>
                    <a:pt x="1460" y="82"/>
                  </a:cubicBezTo>
                  <a:cubicBezTo>
                    <a:pt x="1454" y="99"/>
                    <a:pt x="1437" y="107"/>
                    <a:pt x="1419" y="106"/>
                  </a:cubicBezTo>
                  <a:cubicBezTo>
                    <a:pt x="1406" y="105"/>
                    <a:pt x="1389" y="99"/>
                    <a:pt x="1380" y="112"/>
                  </a:cubicBezTo>
                  <a:cubicBezTo>
                    <a:pt x="1378" y="117"/>
                    <a:pt x="1376" y="125"/>
                    <a:pt x="1378" y="131"/>
                  </a:cubicBezTo>
                  <a:cubicBezTo>
                    <a:pt x="1380" y="134"/>
                    <a:pt x="1383" y="140"/>
                    <a:pt x="1388" y="139"/>
                  </a:cubicBezTo>
                  <a:cubicBezTo>
                    <a:pt x="1390" y="138"/>
                    <a:pt x="1393" y="137"/>
                    <a:pt x="1394" y="134"/>
                  </a:cubicBezTo>
                  <a:cubicBezTo>
                    <a:pt x="1396" y="131"/>
                    <a:pt x="1393" y="128"/>
                    <a:pt x="1391" y="126"/>
                  </a:cubicBezTo>
                  <a:cubicBezTo>
                    <a:pt x="1389" y="120"/>
                    <a:pt x="1397" y="116"/>
                    <a:pt x="1401" y="113"/>
                  </a:cubicBezTo>
                  <a:cubicBezTo>
                    <a:pt x="1407" y="110"/>
                    <a:pt x="1413" y="113"/>
                    <a:pt x="1418" y="114"/>
                  </a:cubicBezTo>
                  <a:cubicBezTo>
                    <a:pt x="1425" y="118"/>
                    <a:pt x="1425" y="126"/>
                    <a:pt x="1428" y="132"/>
                  </a:cubicBezTo>
                  <a:cubicBezTo>
                    <a:pt x="1430" y="142"/>
                    <a:pt x="1425" y="152"/>
                    <a:pt x="1418" y="158"/>
                  </a:cubicBezTo>
                  <a:cubicBezTo>
                    <a:pt x="1418" y="159"/>
                    <a:pt x="1419" y="159"/>
                    <a:pt x="1420" y="159"/>
                  </a:cubicBezTo>
                  <a:cubicBezTo>
                    <a:pt x="1444" y="158"/>
                    <a:pt x="1467" y="159"/>
                    <a:pt x="1490" y="159"/>
                  </a:cubicBezTo>
                  <a:cubicBezTo>
                    <a:pt x="1507" y="158"/>
                    <a:pt x="1524" y="159"/>
                    <a:pt x="1540" y="158"/>
                  </a:cubicBezTo>
                  <a:cubicBezTo>
                    <a:pt x="1550" y="153"/>
                    <a:pt x="1558" y="143"/>
                    <a:pt x="1562" y="132"/>
                  </a:cubicBezTo>
                  <a:cubicBezTo>
                    <a:pt x="1568" y="116"/>
                    <a:pt x="1564" y="99"/>
                    <a:pt x="1551" y="88"/>
                  </a:cubicBezTo>
                  <a:cubicBezTo>
                    <a:pt x="1542" y="84"/>
                    <a:pt x="1530" y="76"/>
                    <a:pt x="1519" y="83"/>
                  </a:cubicBezTo>
                  <a:cubicBezTo>
                    <a:pt x="1515" y="86"/>
                    <a:pt x="1513" y="90"/>
                    <a:pt x="1512" y="95"/>
                  </a:cubicBezTo>
                  <a:cubicBezTo>
                    <a:pt x="1513" y="102"/>
                    <a:pt x="1520" y="105"/>
                    <a:pt x="1525" y="109"/>
                  </a:cubicBezTo>
                  <a:cubicBezTo>
                    <a:pt x="1527" y="112"/>
                    <a:pt x="1525" y="115"/>
                    <a:pt x="1524" y="118"/>
                  </a:cubicBezTo>
                  <a:cubicBezTo>
                    <a:pt x="1516" y="128"/>
                    <a:pt x="1503" y="133"/>
                    <a:pt x="1490" y="131"/>
                  </a:cubicBezTo>
                  <a:cubicBezTo>
                    <a:pt x="1486" y="129"/>
                    <a:pt x="1482" y="126"/>
                    <a:pt x="1480" y="123"/>
                  </a:cubicBezTo>
                  <a:cubicBezTo>
                    <a:pt x="1474" y="118"/>
                    <a:pt x="1475" y="109"/>
                    <a:pt x="1476" y="103"/>
                  </a:cubicBezTo>
                  <a:cubicBezTo>
                    <a:pt x="1482" y="93"/>
                    <a:pt x="1487" y="79"/>
                    <a:pt x="1481" y="67"/>
                  </a:cubicBezTo>
                  <a:cubicBezTo>
                    <a:pt x="1481" y="60"/>
                    <a:pt x="1475" y="55"/>
                    <a:pt x="1470" y="49"/>
                  </a:cubicBezTo>
                  <a:close/>
                  <a:moveTo>
                    <a:pt x="1113" y="41"/>
                  </a:moveTo>
                  <a:cubicBezTo>
                    <a:pt x="1112" y="43"/>
                    <a:pt x="1109" y="45"/>
                    <a:pt x="1109" y="48"/>
                  </a:cubicBezTo>
                  <a:cubicBezTo>
                    <a:pt x="1109" y="50"/>
                    <a:pt x="1110" y="51"/>
                    <a:pt x="1112" y="52"/>
                  </a:cubicBezTo>
                  <a:cubicBezTo>
                    <a:pt x="1113" y="48"/>
                    <a:pt x="1114" y="45"/>
                    <a:pt x="1113" y="41"/>
                  </a:cubicBezTo>
                  <a:close/>
                  <a:moveTo>
                    <a:pt x="1162" y="44"/>
                  </a:moveTo>
                  <a:cubicBezTo>
                    <a:pt x="1159" y="44"/>
                    <a:pt x="1154" y="41"/>
                    <a:pt x="1150" y="42"/>
                  </a:cubicBezTo>
                  <a:cubicBezTo>
                    <a:pt x="1151" y="47"/>
                    <a:pt x="1148" y="52"/>
                    <a:pt x="1149" y="56"/>
                  </a:cubicBezTo>
                  <a:cubicBezTo>
                    <a:pt x="1155" y="59"/>
                    <a:pt x="1157" y="54"/>
                    <a:pt x="1161" y="51"/>
                  </a:cubicBezTo>
                  <a:cubicBezTo>
                    <a:pt x="1162" y="49"/>
                    <a:pt x="1164" y="47"/>
                    <a:pt x="1162" y="44"/>
                  </a:cubicBezTo>
                  <a:close/>
                  <a:moveTo>
                    <a:pt x="1269" y="48"/>
                  </a:moveTo>
                  <a:cubicBezTo>
                    <a:pt x="1267" y="43"/>
                    <a:pt x="1267" y="43"/>
                    <a:pt x="1267" y="43"/>
                  </a:cubicBezTo>
                  <a:cubicBezTo>
                    <a:pt x="1265" y="41"/>
                    <a:pt x="1263" y="44"/>
                    <a:pt x="1261" y="43"/>
                  </a:cubicBezTo>
                  <a:cubicBezTo>
                    <a:pt x="1248" y="53"/>
                    <a:pt x="1231" y="54"/>
                    <a:pt x="1216" y="58"/>
                  </a:cubicBezTo>
                  <a:cubicBezTo>
                    <a:pt x="1215" y="62"/>
                    <a:pt x="1215" y="67"/>
                    <a:pt x="1219" y="70"/>
                  </a:cubicBezTo>
                  <a:cubicBezTo>
                    <a:pt x="1234" y="69"/>
                    <a:pt x="1247" y="64"/>
                    <a:pt x="1257" y="55"/>
                  </a:cubicBezTo>
                  <a:cubicBezTo>
                    <a:pt x="1261" y="51"/>
                    <a:pt x="1270" y="56"/>
                    <a:pt x="1269" y="48"/>
                  </a:cubicBezTo>
                  <a:close/>
                  <a:moveTo>
                    <a:pt x="162" y="53"/>
                  </a:moveTo>
                  <a:cubicBezTo>
                    <a:pt x="163" y="51"/>
                    <a:pt x="163" y="48"/>
                    <a:pt x="163" y="46"/>
                  </a:cubicBezTo>
                  <a:cubicBezTo>
                    <a:pt x="159" y="51"/>
                    <a:pt x="159" y="51"/>
                    <a:pt x="159" y="51"/>
                  </a:cubicBezTo>
                  <a:cubicBezTo>
                    <a:pt x="160" y="52"/>
                    <a:pt x="160" y="53"/>
                    <a:pt x="162" y="53"/>
                  </a:cubicBezTo>
                  <a:close/>
                  <a:moveTo>
                    <a:pt x="1113" y="62"/>
                  </a:moveTo>
                  <a:cubicBezTo>
                    <a:pt x="1110" y="60"/>
                    <a:pt x="1109" y="55"/>
                    <a:pt x="1105" y="54"/>
                  </a:cubicBezTo>
                  <a:cubicBezTo>
                    <a:pt x="1103" y="55"/>
                    <a:pt x="1102" y="57"/>
                    <a:pt x="1102" y="58"/>
                  </a:cubicBezTo>
                  <a:cubicBezTo>
                    <a:pt x="1105" y="67"/>
                    <a:pt x="1110" y="74"/>
                    <a:pt x="1119" y="79"/>
                  </a:cubicBezTo>
                  <a:cubicBezTo>
                    <a:pt x="1127" y="89"/>
                    <a:pt x="1139" y="94"/>
                    <a:pt x="1149" y="101"/>
                  </a:cubicBezTo>
                  <a:cubicBezTo>
                    <a:pt x="1153" y="103"/>
                    <a:pt x="1155" y="97"/>
                    <a:pt x="1157" y="94"/>
                  </a:cubicBezTo>
                  <a:cubicBezTo>
                    <a:pt x="1158" y="91"/>
                    <a:pt x="1162" y="92"/>
                    <a:pt x="1162" y="89"/>
                  </a:cubicBezTo>
                  <a:cubicBezTo>
                    <a:pt x="1153" y="84"/>
                    <a:pt x="1144" y="82"/>
                    <a:pt x="1134" y="81"/>
                  </a:cubicBezTo>
                  <a:cubicBezTo>
                    <a:pt x="1124" y="78"/>
                    <a:pt x="1120" y="68"/>
                    <a:pt x="1113" y="62"/>
                  </a:cubicBezTo>
                  <a:close/>
                  <a:moveTo>
                    <a:pt x="43" y="61"/>
                  </a:moveTo>
                  <a:cubicBezTo>
                    <a:pt x="40" y="58"/>
                    <a:pt x="36" y="55"/>
                    <a:pt x="32" y="55"/>
                  </a:cubicBezTo>
                  <a:cubicBezTo>
                    <a:pt x="25" y="56"/>
                    <a:pt x="25" y="63"/>
                    <a:pt x="20" y="67"/>
                  </a:cubicBezTo>
                  <a:cubicBezTo>
                    <a:pt x="17" y="71"/>
                    <a:pt x="12" y="70"/>
                    <a:pt x="9" y="68"/>
                  </a:cubicBezTo>
                  <a:cubicBezTo>
                    <a:pt x="7" y="68"/>
                    <a:pt x="6" y="64"/>
                    <a:pt x="4" y="64"/>
                  </a:cubicBezTo>
                  <a:cubicBezTo>
                    <a:pt x="4" y="69"/>
                    <a:pt x="5" y="74"/>
                    <a:pt x="4" y="79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3"/>
                    <a:pt x="33" y="86"/>
                    <a:pt x="31" y="87"/>
                  </a:cubicBezTo>
                  <a:cubicBezTo>
                    <a:pt x="24" y="95"/>
                    <a:pt x="14" y="97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101"/>
                    <a:pt x="9" y="99"/>
                    <a:pt x="13" y="101"/>
                  </a:cubicBezTo>
                  <a:cubicBezTo>
                    <a:pt x="20" y="101"/>
                    <a:pt x="26" y="99"/>
                    <a:pt x="32" y="96"/>
                  </a:cubicBezTo>
                  <a:cubicBezTo>
                    <a:pt x="36" y="93"/>
                    <a:pt x="36" y="87"/>
                    <a:pt x="41" y="86"/>
                  </a:cubicBezTo>
                  <a:cubicBezTo>
                    <a:pt x="45" y="78"/>
                    <a:pt x="48" y="68"/>
                    <a:pt x="43" y="61"/>
                  </a:cubicBezTo>
                  <a:close/>
                  <a:moveTo>
                    <a:pt x="163" y="67"/>
                  </a:moveTo>
                  <a:cubicBezTo>
                    <a:pt x="161" y="63"/>
                    <a:pt x="157" y="62"/>
                    <a:pt x="156" y="58"/>
                  </a:cubicBezTo>
                  <a:cubicBezTo>
                    <a:pt x="155" y="57"/>
                    <a:pt x="153" y="59"/>
                    <a:pt x="152" y="60"/>
                  </a:cubicBezTo>
                  <a:cubicBezTo>
                    <a:pt x="148" y="64"/>
                    <a:pt x="156" y="69"/>
                    <a:pt x="158" y="73"/>
                  </a:cubicBezTo>
                  <a:cubicBezTo>
                    <a:pt x="161" y="74"/>
                    <a:pt x="164" y="78"/>
                    <a:pt x="166" y="79"/>
                  </a:cubicBezTo>
                  <a:cubicBezTo>
                    <a:pt x="166" y="74"/>
                    <a:pt x="163" y="71"/>
                    <a:pt x="163" y="67"/>
                  </a:cubicBezTo>
                  <a:close/>
                  <a:moveTo>
                    <a:pt x="982" y="70"/>
                  </a:moveTo>
                  <a:cubicBezTo>
                    <a:pt x="982" y="66"/>
                    <a:pt x="980" y="62"/>
                    <a:pt x="978" y="59"/>
                  </a:cubicBezTo>
                  <a:cubicBezTo>
                    <a:pt x="977" y="58"/>
                    <a:pt x="975" y="59"/>
                    <a:pt x="973" y="59"/>
                  </a:cubicBezTo>
                  <a:cubicBezTo>
                    <a:pt x="969" y="59"/>
                    <a:pt x="969" y="63"/>
                    <a:pt x="969" y="67"/>
                  </a:cubicBezTo>
                  <a:cubicBezTo>
                    <a:pt x="968" y="72"/>
                    <a:pt x="963" y="75"/>
                    <a:pt x="962" y="80"/>
                  </a:cubicBezTo>
                  <a:cubicBezTo>
                    <a:pt x="965" y="83"/>
                    <a:pt x="970" y="80"/>
                    <a:pt x="974" y="80"/>
                  </a:cubicBezTo>
                  <a:cubicBezTo>
                    <a:pt x="979" y="78"/>
                    <a:pt x="984" y="75"/>
                    <a:pt x="982" y="70"/>
                  </a:cubicBezTo>
                  <a:close/>
                  <a:moveTo>
                    <a:pt x="516" y="68"/>
                  </a:moveTo>
                  <a:cubicBezTo>
                    <a:pt x="516" y="63"/>
                    <a:pt x="511" y="59"/>
                    <a:pt x="507" y="61"/>
                  </a:cubicBezTo>
                  <a:cubicBezTo>
                    <a:pt x="507" y="68"/>
                    <a:pt x="500" y="73"/>
                    <a:pt x="499" y="78"/>
                  </a:cubicBezTo>
                  <a:cubicBezTo>
                    <a:pt x="502" y="80"/>
                    <a:pt x="505" y="77"/>
                    <a:pt x="509" y="78"/>
                  </a:cubicBezTo>
                  <a:cubicBezTo>
                    <a:pt x="513" y="77"/>
                    <a:pt x="517" y="73"/>
                    <a:pt x="516" y="68"/>
                  </a:cubicBezTo>
                  <a:close/>
                  <a:moveTo>
                    <a:pt x="637" y="68"/>
                  </a:moveTo>
                  <a:cubicBezTo>
                    <a:pt x="636" y="65"/>
                    <a:pt x="637" y="61"/>
                    <a:pt x="633" y="60"/>
                  </a:cubicBezTo>
                  <a:cubicBezTo>
                    <a:pt x="631" y="61"/>
                    <a:pt x="628" y="64"/>
                    <a:pt x="628" y="67"/>
                  </a:cubicBezTo>
                  <a:cubicBezTo>
                    <a:pt x="645" y="82"/>
                    <a:pt x="645" y="82"/>
                    <a:pt x="645" y="82"/>
                  </a:cubicBezTo>
                  <a:cubicBezTo>
                    <a:pt x="655" y="85"/>
                    <a:pt x="663" y="92"/>
                    <a:pt x="672" y="96"/>
                  </a:cubicBezTo>
                  <a:cubicBezTo>
                    <a:pt x="674" y="98"/>
                    <a:pt x="677" y="97"/>
                    <a:pt x="678" y="95"/>
                  </a:cubicBezTo>
                  <a:cubicBezTo>
                    <a:pt x="679" y="94"/>
                    <a:pt x="681" y="91"/>
                    <a:pt x="679" y="89"/>
                  </a:cubicBezTo>
                  <a:cubicBezTo>
                    <a:pt x="675" y="89"/>
                    <a:pt x="672" y="86"/>
                    <a:pt x="668" y="85"/>
                  </a:cubicBezTo>
                  <a:cubicBezTo>
                    <a:pt x="655" y="84"/>
                    <a:pt x="644" y="79"/>
                    <a:pt x="637" y="68"/>
                  </a:cubicBezTo>
                  <a:close/>
                  <a:moveTo>
                    <a:pt x="1453" y="66"/>
                  </a:moveTo>
                  <a:cubicBezTo>
                    <a:pt x="1451" y="62"/>
                    <a:pt x="1448" y="61"/>
                    <a:pt x="1445" y="61"/>
                  </a:cubicBezTo>
                  <a:cubicBezTo>
                    <a:pt x="1437" y="62"/>
                    <a:pt x="1441" y="71"/>
                    <a:pt x="1438" y="76"/>
                  </a:cubicBezTo>
                  <a:cubicBezTo>
                    <a:pt x="1438" y="78"/>
                    <a:pt x="1436" y="80"/>
                    <a:pt x="1437" y="82"/>
                  </a:cubicBezTo>
                  <a:cubicBezTo>
                    <a:pt x="1442" y="83"/>
                    <a:pt x="1448" y="82"/>
                    <a:pt x="1452" y="79"/>
                  </a:cubicBezTo>
                  <a:cubicBezTo>
                    <a:pt x="1455" y="75"/>
                    <a:pt x="1454" y="70"/>
                    <a:pt x="1453" y="66"/>
                  </a:cubicBezTo>
                  <a:close/>
                  <a:moveTo>
                    <a:pt x="360" y="62"/>
                  </a:moveTo>
                  <a:cubicBezTo>
                    <a:pt x="355" y="62"/>
                    <a:pt x="354" y="68"/>
                    <a:pt x="352" y="71"/>
                  </a:cubicBezTo>
                  <a:cubicBezTo>
                    <a:pt x="345" y="81"/>
                    <a:pt x="335" y="92"/>
                    <a:pt x="321" y="92"/>
                  </a:cubicBezTo>
                  <a:cubicBezTo>
                    <a:pt x="312" y="97"/>
                    <a:pt x="304" y="99"/>
                    <a:pt x="296" y="103"/>
                  </a:cubicBezTo>
                  <a:cubicBezTo>
                    <a:pt x="296" y="108"/>
                    <a:pt x="291" y="112"/>
                    <a:pt x="293" y="115"/>
                  </a:cubicBezTo>
                  <a:cubicBezTo>
                    <a:pt x="308" y="111"/>
                    <a:pt x="308" y="111"/>
                    <a:pt x="308" y="111"/>
                  </a:cubicBezTo>
                  <a:cubicBezTo>
                    <a:pt x="311" y="110"/>
                    <a:pt x="314" y="106"/>
                    <a:pt x="318" y="106"/>
                  </a:cubicBezTo>
                  <a:cubicBezTo>
                    <a:pt x="335" y="98"/>
                    <a:pt x="352" y="89"/>
                    <a:pt x="365" y="74"/>
                  </a:cubicBezTo>
                  <a:cubicBezTo>
                    <a:pt x="368" y="69"/>
                    <a:pt x="362" y="66"/>
                    <a:pt x="360" y="62"/>
                  </a:cubicBezTo>
                  <a:close/>
                  <a:moveTo>
                    <a:pt x="39" y="68"/>
                  </a:moveTo>
                  <a:cubicBezTo>
                    <a:pt x="38" y="65"/>
                    <a:pt x="36" y="64"/>
                    <a:pt x="34" y="63"/>
                  </a:cubicBezTo>
                  <a:cubicBezTo>
                    <a:pt x="30" y="66"/>
                    <a:pt x="26" y="71"/>
                    <a:pt x="25" y="74"/>
                  </a:cubicBezTo>
                  <a:cubicBezTo>
                    <a:pt x="29" y="76"/>
                    <a:pt x="33" y="74"/>
                    <a:pt x="36" y="74"/>
                  </a:cubicBezTo>
                  <a:cubicBezTo>
                    <a:pt x="39" y="73"/>
                    <a:pt x="39" y="70"/>
                    <a:pt x="39" y="68"/>
                  </a:cubicBezTo>
                  <a:close/>
                  <a:moveTo>
                    <a:pt x="838" y="68"/>
                  </a:moveTo>
                  <a:cubicBezTo>
                    <a:pt x="837" y="67"/>
                    <a:pt x="836" y="64"/>
                    <a:pt x="834" y="64"/>
                  </a:cubicBezTo>
                  <a:cubicBezTo>
                    <a:pt x="832" y="66"/>
                    <a:pt x="833" y="70"/>
                    <a:pt x="831" y="72"/>
                  </a:cubicBezTo>
                  <a:cubicBezTo>
                    <a:pt x="831" y="73"/>
                    <a:pt x="832" y="73"/>
                    <a:pt x="833" y="73"/>
                  </a:cubicBezTo>
                  <a:cubicBezTo>
                    <a:pt x="835" y="72"/>
                    <a:pt x="838" y="71"/>
                    <a:pt x="838" y="68"/>
                  </a:cubicBezTo>
                  <a:close/>
                  <a:moveTo>
                    <a:pt x="1114" y="82"/>
                  </a:moveTo>
                  <a:cubicBezTo>
                    <a:pt x="1109" y="80"/>
                    <a:pt x="1106" y="74"/>
                    <a:pt x="1103" y="70"/>
                  </a:cubicBezTo>
                  <a:cubicBezTo>
                    <a:pt x="1099" y="70"/>
                    <a:pt x="1098" y="62"/>
                    <a:pt x="1095" y="66"/>
                  </a:cubicBezTo>
                  <a:cubicBezTo>
                    <a:pt x="1093" y="68"/>
                    <a:pt x="1095" y="70"/>
                    <a:pt x="1095" y="71"/>
                  </a:cubicBezTo>
                  <a:cubicBezTo>
                    <a:pt x="1105" y="86"/>
                    <a:pt x="1120" y="94"/>
                    <a:pt x="1133" y="105"/>
                  </a:cubicBezTo>
                  <a:cubicBezTo>
                    <a:pt x="1139" y="107"/>
                    <a:pt x="1144" y="112"/>
                    <a:pt x="1150" y="113"/>
                  </a:cubicBezTo>
                  <a:cubicBezTo>
                    <a:pt x="1151" y="112"/>
                    <a:pt x="1151" y="110"/>
                    <a:pt x="1150" y="108"/>
                  </a:cubicBezTo>
                  <a:cubicBezTo>
                    <a:pt x="1137" y="100"/>
                    <a:pt x="1124" y="92"/>
                    <a:pt x="1114" y="82"/>
                  </a:cubicBezTo>
                  <a:close/>
                  <a:moveTo>
                    <a:pt x="769" y="73"/>
                  </a:moveTo>
                  <a:cubicBezTo>
                    <a:pt x="770" y="62"/>
                    <a:pt x="760" y="72"/>
                    <a:pt x="757" y="74"/>
                  </a:cubicBezTo>
                  <a:cubicBezTo>
                    <a:pt x="758" y="76"/>
                    <a:pt x="759" y="77"/>
                    <a:pt x="760" y="78"/>
                  </a:cubicBezTo>
                  <a:cubicBezTo>
                    <a:pt x="764" y="77"/>
                    <a:pt x="768" y="77"/>
                    <a:pt x="769" y="73"/>
                  </a:cubicBezTo>
                  <a:close/>
                  <a:moveTo>
                    <a:pt x="1312" y="75"/>
                  </a:moveTo>
                  <a:cubicBezTo>
                    <a:pt x="1310" y="73"/>
                    <a:pt x="1309" y="67"/>
                    <a:pt x="1306" y="69"/>
                  </a:cubicBezTo>
                  <a:cubicBezTo>
                    <a:pt x="1304" y="74"/>
                    <a:pt x="1301" y="79"/>
                    <a:pt x="1297" y="83"/>
                  </a:cubicBezTo>
                  <a:cubicBezTo>
                    <a:pt x="1302" y="83"/>
                    <a:pt x="1307" y="78"/>
                    <a:pt x="1312" y="76"/>
                  </a:cubicBezTo>
                  <a:cubicBezTo>
                    <a:pt x="1312" y="75"/>
                    <a:pt x="1312" y="75"/>
                    <a:pt x="1312" y="75"/>
                  </a:cubicBezTo>
                  <a:close/>
                  <a:moveTo>
                    <a:pt x="306" y="76"/>
                  </a:moveTo>
                  <a:cubicBezTo>
                    <a:pt x="304" y="74"/>
                    <a:pt x="305" y="71"/>
                    <a:pt x="303" y="68"/>
                  </a:cubicBezTo>
                  <a:cubicBezTo>
                    <a:pt x="297" y="68"/>
                    <a:pt x="294" y="73"/>
                    <a:pt x="289" y="73"/>
                  </a:cubicBezTo>
                  <a:cubicBezTo>
                    <a:pt x="288" y="77"/>
                    <a:pt x="294" y="81"/>
                    <a:pt x="289" y="84"/>
                  </a:cubicBezTo>
                  <a:cubicBezTo>
                    <a:pt x="296" y="83"/>
                    <a:pt x="302" y="81"/>
                    <a:pt x="306" y="76"/>
                  </a:cubicBezTo>
                  <a:close/>
                  <a:moveTo>
                    <a:pt x="1712" y="68"/>
                  </a:moveTo>
                  <a:cubicBezTo>
                    <a:pt x="1709" y="69"/>
                    <a:pt x="1707" y="71"/>
                    <a:pt x="1705" y="73"/>
                  </a:cubicBezTo>
                  <a:cubicBezTo>
                    <a:pt x="1700" y="75"/>
                    <a:pt x="1693" y="74"/>
                    <a:pt x="1689" y="79"/>
                  </a:cubicBezTo>
                  <a:cubicBezTo>
                    <a:pt x="1691" y="81"/>
                    <a:pt x="1691" y="85"/>
                    <a:pt x="1694" y="86"/>
                  </a:cubicBezTo>
                  <a:cubicBezTo>
                    <a:pt x="1700" y="85"/>
                    <a:pt x="1706" y="82"/>
                    <a:pt x="1711" y="79"/>
                  </a:cubicBezTo>
                  <a:cubicBezTo>
                    <a:pt x="1712" y="76"/>
                    <a:pt x="1712" y="72"/>
                    <a:pt x="1712" y="68"/>
                  </a:cubicBezTo>
                  <a:close/>
                  <a:moveTo>
                    <a:pt x="1248" y="69"/>
                  </a:moveTo>
                  <a:cubicBezTo>
                    <a:pt x="1240" y="70"/>
                    <a:pt x="1233" y="74"/>
                    <a:pt x="1224" y="74"/>
                  </a:cubicBezTo>
                  <a:cubicBezTo>
                    <a:pt x="1222" y="76"/>
                    <a:pt x="1222" y="76"/>
                    <a:pt x="1222" y="76"/>
                  </a:cubicBezTo>
                  <a:cubicBezTo>
                    <a:pt x="1225" y="79"/>
                    <a:pt x="1225" y="79"/>
                    <a:pt x="1225" y="79"/>
                  </a:cubicBezTo>
                  <a:cubicBezTo>
                    <a:pt x="1233" y="80"/>
                    <a:pt x="1240" y="78"/>
                    <a:pt x="1247" y="75"/>
                  </a:cubicBezTo>
                  <a:cubicBezTo>
                    <a:pt x="1249" y="73"/>
                    <a:pt x="1247" y="70"/>
                    <a:pt x="1248" y="69"/>
                  </a:cubicBezTo>
                  <a:close/>
                  <a:moveTo>
                    <a:pt x="245" y="74"/>
                  </a:moveTo>
                  <a:cubicBezTo>
                    <a:pt x="244" y="69"/>
                    <a:pt x="237" y="70"/>
                    <a:pt x="232" y="70"/>
                  </a:cubicBezTo>
                  <a:cubicBezTo>
                    <a:pt x="231" y="70"/>
                    <a:pt x="228" y="72"/>
                    <a:pt x="229" y="74"/>
                  </a:cubicBezTo>
                  <a:cubicBezTo>
                    <a:pt x="234" y="77"/>
                    <a:pt x="241" y="75"/>
                    <a:pt x="245" y="74"/>
                  </a:cubicBezTo>
                  <a:close/>
                  <a:moveTo>
                    <a:pt x="649" y="89"/>
                  </a:moveTo>
                  <a:cubicBezTo>
                    <a:pt x="637" y="87"/>
                    <a:pt x="632" y="76"/>
                    <a:pt x="623" y="71"/>
                  </a:cubicBezTo>
                  <a:cubicBezTo>
                    <a:pt x="622" y="72"/>
                    <a:pt x="620" y="72"/>
                    <a:pt x="621" y="74"/>
                  </a:cubicBezTo>
                  <a:cubicBezTo>
                    <a:pt x="628" y="78"/>
                    <a:pt x="631" y="87"/>
                    <a:pt x="637" y="92"/>
                  </a:cubicBezTo>
                  <a:cubicBezTo>
                    <a:pt x="641" y="107"/>
                    <a:pt x="659" y="110"/>
                    <a:pt x="672" y="114"/>
                  </a:cubicBezTo>
                  <a:cubicBezTo>
                    <a:pt x="675" y="112"/>
                    <a:pt x="675" y="107"/>
                    <a:pt x="675" y="103"/>
                  </a:cubicBezTo>
                  <a:cubicBezTo>
                    <a:pt x="666" y="98"/>
                    <a:pt x="657" y="94"/>
                    <a:pt x="649" y="89"/>
                  </a:cubicBezTo>
                  <a:close/>
                  <a:moveTo>
                    <a:pt x="149" y="72"/>
                  </a:moveTo>
                  <a:cubicBezTo>
                    <a:pt x="143" y="71"/>
                    <a:pt x="143" y="71"/>
                    <a:pt x="143" y="71"/>
                  </a:cubicBezTo>
                  <a:cubicBezTo>
                    <a:pt x="143" y="73"/>
                    <a:pt x="146" y="76"/>
                    <a:pt x="149" y="77"/>
                  </a:cubicBezTo>
                  <a:cubicBezTo>
                    <a:pt x="155" y="85"/>
                    <a:pt x="163" y="92"/>
                    <a:pt x="166" y="102"/>
                  </a:cubicBezTo>
                  <a:cubicBezTo>
                    <a:pt x="179" y="113"/>
                    <a:pt x="179" y="113"/>
                    <a:pt x="179" y="113"/>
                  </a:cubicBezTo>
                  <a:cubicBezTo>
                    <a:pt x="187" y="116"/>
                    <a:pt x="192" y="125"/>
                    <a:pt x="201" y="123"/>
                  </a:cubicBezTo>
                  <a:cubicBezTo>
                    <a:pt x="202" y="119"/>
                    <a:pt x="204" y="115"/>
                    <a:pt x="201" y="112"/>
                  </a:cubicBezTo>
                  <a:cubicBezTo>
                    <a:pt x="190" y="105"/>
                    <a:pt x="178" y="97"/>
                    <a:pt x="167" y="90"/>
                  </a:cubicBezTo>
                  <a:cubicBezTo>
                    <a:pt x="161" y="84"/>
                    <a:pt x="157" y="77"/>
                    <a:pt x="149" y="72"/>
                  </a:cubicBezTo>
                  <a:close/>
                  <a:moveTo>
                    <a:pt x="716" y="75"/>
                  </a:moveTo>
                  <a:cubicBezTo>
                    <a:pt x="713" y="73"/>
                    <a:pt x="708" y="72"/>
                    <a:pt x="704" y="71"/>
                  </a:cubicBezTo>
                  <a:cubicBezTo>
                    <a:pt x="703" y="72"/>
                    <a:pt x="700" y="72"/>
                    <a:pt x="701" y="74"/>
                  </a:cubicBezTo>
                  <a:cubicBezTo>
                    <a:pt x="704" y="77"/>
                    <a:pt x="712" y="77"/>
                    <a:pt x="716" y="75"/>
                  </a:cubicBezTo>
                  <a:close/>
                  <a:moveTo>
                    <a:pt x="1089" y="73"/>
                  </a:moveTo>
                  <a:cubicBezTo>
                    <a:pt x="1086" y="73"/>
                    <a:pt x="1083" y="76"/>
                    <a:pt x="1081" y="79"/>
                  </a:cubicBezTo>
                  <a:cubicBezTo>
                    <a:pt x="1084" y="85"/>
                    <a:pt x="1089" y="91"/>
                    <a:pt x="1089" y="99"/>
                  </a:cubicBezTo>
                  <a:cubicBezTo>
                    <a:pt x="1094" y="107"/>
                    <a:pt x="1086" y="116"/>
                    <a:pt x="1095" y="124"/>
                  </a:cubicBezTo>
                  <a:cubicBezTo>
                    <a:pt x="1114" y="140"/>
                    <a:pt x="1137" y="149"/>
                    <a:pt x="1161" y="155"/>
                  </a:cubicBezTo>
                  <a:cubicBezTo>
                    <a:pt x="1162" y="162"/>
                    <a:pt x="1171" y="157"/>
                    <a:pt x="1175" y="159"/>
                  </a:cubicBezTo>
                  <a:cubicBezTo>
                    <a:pt x="1207" y="160"/>
                    <a:pt x="1242" y="159"/>
                    <a:pt x="1274" y="159"/>
                  </a:cubicBezTo>
                  <a:cubicBezTo>
                    <a:pt x="1280" y="153"/>
                    <a:pt x="1287" y="152"/>
                    <a:pt x="1294" y="150"/>
                  </a:cubicBezTo>
                  <a:cubicBezTo>
                    <a:pt x="1307" y="142"/>
                    <a:pt x="1319" y="132"/>
                    <a:pt x="1330" y="121"/>
                  </a:cubicBezTo>
                  <a:cubicBezTo>
                    <a:pt x="1336" y="116"/>
                    <a:pt x="1344" y="111"/>
                    <a:pt x="1346" y="103"/>
                  </a:cubicBezTo>
                  <a:cubicBezTo>
                    <a:pt x="1340" y="97"/>
                    <a:pt x="1332" y="94"/>
                    <a:pt x="1325" y="88"/>
                  </a:cubicBezTo>
                  <a:cubicBezTo>
                    <a:pt x="1309" y="100"/>
                    <a:pt x="1293" y="110"/>
                    <a:pt x="1276" y="119"/>
                  </a:cubicBezTo>
                  <a:cubicBezTo>
                    <a:pt x="1259" y="126"/>
                    <a:pt x="1242" y="133"/>
                    <a:pt x="1223" y="132"/>
                  </a:cubicBezTo>
                  <a:cubicBezTo>
                    <a:pt x="1214" y="138"/>
                    <a:pt x="1207" y="148"/>
                    <a:pt x="1195" y="149"/>
                  </a:cubicBezTo>
                  <a:cubicBezTo>
                    <a:pt x="1183" y="152"/>
                    <a:pt x="1173" y="145"/>
                    <a:pt x="1163" y="140"/>
                  </a:cubicBezTo>
                  <a:cubicBezTo>
                    <a:pt x="1156" y="136"/>
                    <a:pt x="1151" y="128"/>
                    <a:pt x="1149" y="120"/>
                  </a:cubicBezTo>
                  <a:cubicBezTo>
                    <a:pt x="1145" y="117"/>
                    <a:pt x="1141" y="115"/>
                    <a:pt x="1136" y="112"/>
                  </a:cubicBezTo>
                  <a:cubicBezTo>
                    <a:pt x="1118" y="103"/>
                    <a:pt x="1103" y="88"/>
                    <a:pt x="1089" y="73"/>
                  </a:cubicBezTo>
                  <a:close/>
                  <a:moveTo>
                    <a:pt x="1187" y="75"/>
                  </a:moveTo>
                  <a:cubicBezTo>
                    <a:pt x="1186" y="74"/>
                    <a:pt x="1183" y="73"/>
                    <a:pt x="1180" y="73"/>
                  </a:cubicBezTo>
                  <a:cubicBezTo>
                    <a:pt x="1178" y="73"/>
                    <a:pt x="1176" y="74"/>
                    <a:pt x="1175" y="75"/>
                  </a:cubicBezTo>
                  <a:cubicBezTo>
                    <a:pt x="1177" y="77"/>
                    <a:pt x="1179" y="77"/>
                    <a:pt x="1181" y="77"/>
                  </a:cubicBezTo>
                  <a:cubicBezTo>
                    <a:pt x="1183" y="77"/>
                    <a:pt x="1187" y="78"/>
                    <a:pt x="1187" y="75"/>
                  </a:cubicBezTo>
                  <a:close/>
                  <a:moveTo>
                    <a:pt x="1656" y="82"/>
                  </a:moveTo>
                  <a:cubicBezTo>
                    <a:pt x="1654" y="75"/>
                    <a:pt x="1646" y="73"/>
                    <a:pt x="1639" y="73"/>
                  </a:cubicBezTo>
                  <a:cubicBezTo>
                    <a:pt x="1635" y="74"/>
                    <a:pt x="1631" y="73"/>
                    <a:pt x="1629" y="77"/>
                  </a:cubicBezTo>
                  <a:cubicBezTo>
                    <a:pt x="1635" y="85"/>
                    <a:pt x="1647" y="86"/>
                    <a:pt x="1656" y="90"/>
                  </a:cubicBezTo>
                  <a:cubicBezTo>
                    <a:pt x="1659" y="89"/>
                    <a:pt x="1656" y="85"/>
                    <a:pt x="1656" y="82"/>
                  </a:cubicBezTo>
                  <a:close/>
                  <a:moveTo>
                    <a:pt x="1593" y="99"/>
                  </a:moveTo>
                  <a:cubicBezTo>
                    <a:pt x="1582" y="93"/>
                    <a:pt x="1579" y="78"/>
                    <a:pt x="1567" y="73"/>
                  </a:cubicBezTo>
                  <a:cubicBezTo>
                    <a:pt x="1566" y="74"/>
                    <a:pt x="1563" y="75"/>
                    <a:pt x="1564" y="77"/>
                  </a:cubicBezTo>
                  <a:cubicBezTo>
                    <a:pt x="1568" y="87"/>
                    <a:pt x="1577" y="96"/>
                    <a:pt x="1584" y="104"/>
                  </a:cubicBezTo>
                  <a:cubicBezTo>
                    <a:pt x="1593" y="110"/>
                    <a:pt x="1600" y="119"/>
                    <a:pt x="1609" y="123"/>
                  </a:cubicBezTo>
                  <a:cubicBezTo>
                    <a:pt x="1611" y="125"/>
                    <a:pt x="1614" y="127"/>
                    <a:pt x="1616" y="126"/>
                  </a:cubicBezTo>
                  <a:cubicBezTo>
                    <a:pt x="1617" y="121"/>
                    <a:pt x="1615" y="118"/>
                    <a:pt x="1614" y="114"/>
                  </a:cubicBezTo>
                  <a:cubicBezTo>
                    <a:pt x="1607" y="110"/>
                    <a:pt x="1599" y="105"/>
                    <a:pt x="1593" y="99"/>
                  </a:cubicBezTo>
                  <a:close/>
                  <a:moveTo>
                    <a:pt x="1767" y="76"/>
                  </a:moveTo>
                  <a:cubicBezTo>
                    <a:pt x="1766" y="75"/>
                    <a:pt x="1766" y="73"/>
                    <a:pt x="1764" y="73"/>
                  </a:cubicBezTo>
                  <a:cubicBezTo>
                    <a:pt x="1759" y="85"/>
                    <a:pt x="1759" y="85"/>
                    <a:pt x="1759" y="85"/>
                  </a:cubicBezTo>
                  <a:cubicBezTo>
                    <a:pt x="1751" y="92"/>
                    <a:pt x="1751" y="92"/>
                    <a:pt x="1751" y="92"/>
                  </a:cubicBezTo>
                  <a:cubicBezTo>
                    <a:pt x="1757" y="89"/>
                    <a:pt x="1765" y="83"/>
                    <a:pt x="1767" y="76"/>
                  </a:cubicBezTo>
                  <a:close/>
                  <a:moveTo>
                    <a:pt x="1914" y="82"/>
                  </a:moveTo>
                  <a:cubicBezTo>
                    <a:pt x="1911" y="77"/>
                    <a:pt x="1907" y="74"/>
                    <a:pt x="1901" y="74"/>
                  </a:cubicBezTo>
                  <a:cubicBezTo>
                    <a:pt x="1898" y="76"/>
                    <a:pt x="1896" y="80"/>
                    <a:pt x="1895" y="85"/>
                  </a:cubicBezTo>
                  <a:cubicBezTo>
                    <a:pt x="1900" y="88"/>
                    <a:pt x="1908" y="89"/>
                    <a:pt x="1914" y="88"/>
                  </a:cubicBezTo>
                  <a:cubicBezTo>
                    <a:pt x="1915" y="87"/>
                    <a:pt x="1915" y="84"/>
                    <a:pt x="1914" y="82"/>
                  </a:cubicBezTo>
                  <a:close/>
                  <a:moveTo>
                    <a:pt x="857" y="85"/>
                  </a:moveTo>
                  <a:cubicBezTo>
                    <a:pt x="846" y="75"/>
                    <a:pt x="846" y="75"/>
                    <a:pt x="846" y="75"/>
                  </a:cubicBezTo>
                  <a:cubicBezTo>
                    <a:pt x="837" y="73"/>
                    <a:pt x="833" y="83"/>
                    <a:pt x="825" y="83"/>
                  </a:cubicBezTo>
                  <a:cubicBezTo>
                    <a:pt x="818" y="91"/>
                    <a:pt x="807" y="93"/>
                    <a:pt x="800" y="103"/>
                  </a:cubicBezTo>
                  <a:cubicBezTo>
                    <a:pt x="790" y="109"/>
                    <a:pt x="781" y="118"/>
                    <a:pt x="770" y="121"/>
                  </a:cubicBezTo>
                  <a:cubicBezTo>
                    <a:pt x="766" y="127"/>
                    <a:pt x="766" y="127"/>
                    <a:pt x="766" y="127"/>
                  </a:cubicBezTo>
                  <a:cubicBezTo>
                    <a:pt x="762" y="137"/>
                    <a:pt x="752" y="141"/>
                    <a:pt x="744" y="147"/>
                  </a:cubicBezTo>
                  <a:cubicBezTo>
                    <a:pt x="731" y="152"/>
                    <a:pt x="713" y="157"/>
                    <a:pt x="699" y="151"/>
                  </a:cubicBezTo>
                  <a:cubicBezTo>
                    <a:pt x="686" y="146"/>
                    <a:pt x="680" y="132"/>
                    <a:pt x="675" y="121"/>
                  </a:cubicBezTo>
                  <a:cubicBezTo>
                    <a:pt x="666" y="117"/>
                    <a:pt x="655" y="116"/>
                    <a:pt x="647" y="111"/>
                  </a:cubicBezTo>
                  <a:cubicBezTo>
                    <a:pt x="637" y="104"/>
                    <a:pt x="644" y="119"/>
                    <a:pt x="637" y="121"/>
                  </a:cubicBezTo>
                  <a:cubicBezTo>
                    <a:pt x="643" y="126"/>
                    <a:pt x="636" y="132"/>
                    <a:pt x="639" y="138"/>
                  </a:cubicBezTo>
                  <a:cubicBezTo>
                    <a:pt x="646" y="143"/>
                    <a:pt x="654" y="147"/>
                    <a:pt x="663" y="151"/>
                  </a:cubicBezTo>
                  <a:cubicBezTo>
                    <a:pt x="668" y="152"/>
                    <a:pt x="675" y="153"/>
                    <a:pt x="677" y="159"/>
                  </a:cubicBezTo>
                  <a:cubicBezTo>
                    <a:pt x="777" y="159"/>
                    <a:pt x="777" y="159"/>
                    <a:pt x="777" y="159"/>
                  </a:cubicBezTo>
                  <a:cubicBezTo>
                    <a:pt x="803" y="151"/>
                    <a:pt x="825" y="136"/>
                    <a:pt x="847" y="119"/>
                  </a:cubicBezTo>
                  <a:cubicBezTo>
                    <a:pt x="854" y="111"/>
                    <a:pt x="867" y="105"/>
                    <a:pt x="870" y="94"/>
                  </a:cubicBezTo>
                  <a:cubicBezTo>
                    <a:pt x="857" y="85"/>
                    <a:pt x="857" y="85"/>
                    <a:pt x="857" y="85"/>
                  </a:cubicBezTo>
                  <a:close/>
                  <a:moveTo>
                    <a:pt x="229" y="81"/>
                  </a:moveTo>
                  <a:cubicBezTo>
                    <a:pt x="227" y="80"/>
                    <a:pt x="224" y="78"/>
                    <a:pt x="224" y="76"/>
                  </a:cubicBezTo>
                  <a:cubicBezTo>
                    <a:pt x="223" y="76"/>
                    <a:pt x="222" y="77"/>
                    <a:pt x="220" y="77"/>
                  </a:cubicBezTo>
                  <a:cubicBezTo>
                    <a:pt x="215" y="82"/>
                    <a:pt x="208" y="86"/>
                    <a:pt x="203" y="89"/>
                  </a:cubicBezTo>
                  <a:cubicBezTo>
                    <a:pt x="204" y="91"/>
                    <a:pt x="206" y="92"/>
                    <a:pt x="207" y="93"/>
                  </a:cubicBezTo>
                  <a:cubicBezTo>
                    <a:pt x="213" y="87"/>
                    <a:pt x="220" y="82"/>
                    <a:pt x="229" y="81"/>
                  </a:cubicBezTo>
                  <a:close/>
                  <a:moveTo>
                    <a:pt x="379" y="83"/>
                  </a:moveTo>
                  <a:cubicBezTo>
                    <a:pt x="376" y="81"/>
                    <a:pt x="374" y="77"/>
                    <a:pt x="370" y="77"/>
                  </a:cubicBezTo>
                  <a:cubicBezTo>
                    <a:pt x="362" y="87"/>
                    <a:pt x="350" y="94"/>
                    <a:pt x="339" y="101"/>
                  </a:cubicBezTo>
                  <a:cubicBezTo>
                    <a:pt x="328" y="106"/>
                    <a:pt x="318" y="114"/>
                    <a:pt x="305" y="114"/>
                  </a:cubicBezTo>
                  <a:cubicBezTo>
                    <a:pt x="300" y="115"/>
                    <a:pt x="296" y="119"/>
                    <a:pt x="290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3" y="125"/>
                    <a:pt x="288" y="123"/>
                    <a:pt x="285" y="126"/>
                  </a:cubicBezTo>
                  <a:cubicBezTo>
                    <a:pt x="279" y="135"/>
                    <a:pt x="279" y="135"/>
                    <a:pt x="279" y="135"/>
                  </a:cubicBezTo>
                  <a:cubicBezTo>
                    <a:pt x="293" y="132"/>
                    <a:pt x="307" y="127"/>
                    <a:pt x="320" y="122"/>
                  </a:cubicBezTo>
                  <a:cubicBezTo>
                    <a:pt x="341" y="113"/>
                    <a:pt x="359" y="100"/>
                    <a:pt x="378" y="86"/>
                  </a:cubicBezTo>
                  <a:cubicBezTo>
                    <a:pt x="379" y="83"/>
                    <a:pt x="379" y="83"/>
                    <a:pt x="379" y="83"/>
                  </a:cubicBezTo>
                  <a:close/>
                  <a:moveTo>
                    <a:pt x="716" y="82"/>
                  </a:moveTo>
                  <a:cubicBezTo>
                    <a:pt x="705" y="84"/>
                    <a:pt x="697" y="80"/>
                    <a:pt x="687" y="77"/>
                  </a:cubicBezTo>
                  <a:cubicBezTo>
                    <a:pt x="684" y="79"/>
                    <a:pt x="681" y="80"/>
                    <a:pt x="679" y="82"/>
                  </a:cubicBezTo>
                  <a:cubicBezTo>
                    <a:pt x="684" y="88"/>
                    <a:pt x="692" y="86"/>
                    <a:pt x="699" y="86"/>
                  </a:cubicBezTo>
                  <a:cubicBezTo>
                    <a:pt x="707" y="91"/>
                    <a:pt x="716" y="95"/>
                    <a:pt x="726" y="93"/>
                  </a:cubicBezTo>
                  <a:cubicBezTo>
                    <a:pt x="727" y="91"/>
                    <a:pt x="726" y="88"/>
                    <a:pt x="725" y="87"/>
                  </a:cubicBezTo>
                  <a:cubicBezTo>
                    <a:pt x="725" y="83"/>
                    <a:pt x="720" y="81"/>
                    <a:pt x="716" y="82"/>
                  </a:cubicBezTo>
                  <a:close/>
                  <a:moveTo>
                    <a:pt x="1188" y="83"/>
                  </a:moveTo>
                  <a:cubicBezTo>
                    <a:pt x="1181" y="81"/>
                    <a:pt x="1172" y="82"/>
                    <a:pt x="1165" y="78"/>
                  </a:cubicBezTo>
                  <a:cubicBezTo>
                    <a:pt x="1163" y="79"/>
                    <a:pt x="1161" y="80"/>
                    <a:pt x="1159" y="82"/>
                  </a:cubicBezTo>
                  <a:cubicBezTo>
                    <a:pt x="1163" y="83"/>
                    <a:pt x="1167" y="86"/>
                    <a:pt x="1171" y="86"/>
                  </a:cubicBezTo>
                  <a:cubicBezTo>
                    <a:pt x="1177" y="87"/>
                    <a:pt x="1184" y="89"/>
                    <a:pt x="1190" y="87"/>
                  </a:cubicBezTo>
                  <a:cubicBezTo>
                    <a:pt x="1191" y="86"/>
                    <a:pt x="1190" y="84"/>
                    <a:pt x="1188" y="83"/>
                  </a:cubicBezTo>
                  <a:close/>
                  <a:moveTo>
                    <a:pt x="1255" y="86"/>
                  </a:moveTo>
                  <a:cubicBezTo>
                    <a:pt x="1254" y="77"/>
                    <a:pt x="1245" y="80"/>
                    <a:pt x="1240" y="83"/>
                  </a:cubicBezTo>
                  <a:cubicBezTo>
                    <a:pt x="1236" y="85"/>
                    <a:pt x="1230" y="83"/>
                    <a:pt x="1226" y="86"/>
                  </a:cubicBezTo>
                  <a:cubicBezTo>
                    <a:pt x="1227" y="88"/>
                    <a:pt x="1227" y="91"/>
                    <a:pt x="1228" y="93"/>
                  </a:cubicBezTo>
                  <a:cubicBezTo>
                    <a:pt x="1239" y="95"/>
                    <a:pt x="1248" y="90"/>
                    <a:pt x="1255" y="86"/>
                  </a:cubicBezTo>
                  <a:close/>
                  <a:moveTo>
                    <a:pt x="250" y="80"/>
                  </a:moveTo>
                  <a:cubicBezTo>
                    <a:pt x="242" y="80"/>
                    <a:pt x="242" y="80"/>
                    <a:pt x="242" y="80"/>
                  </a:cubicBezTo>
                  <a:cubicBezTo>
                    <a:pt x="239" y="82"/>
                    <a:pt x="235" y="79"/>
                    <a:pt x="233" y="82"/>
                  </a:cubicBezTo>
                  <a:cubicBezTo>
                    <a:pt x="239" y="86"/>
                    <a:pt x="238" y="97"/>
                    <a:pt x="247" y="94"/>
                  </a:cubicBezTo>
                  <a:cubicBezTo>
                    <a:pt x="253" y="91"/>
                    <a:pt x="250" y="86"/>
                    <a:pt x="250" y="80"/>
                  </a:cubicBezTo>
                  <a:close/>
                  <a:moveTo>
                    <a:pt x="1635" y="88"/>
                  </a:moveTo>
                  <a:cubicBezTo>
                    <a:pt x="1630" y="86"/>
                    <a:pt x="1626" y="81"/>
                    <a:pt x="1621" y="80"/>
                  </a:cubicBezTo>
                  <a:cubicBezTo>
                    <a:pt x="1619" y="81"/>
                    <a:pt x="1614" y="81"/>
                    <a:pt x="1615" y="85"/>
                  </a:cubicBezTo>
                  <a:cubicBezTo>
                    <a:pt x="1621" y="88"/>
                    <a:pt x="1626" y="93"/>
                    <a:pt x="1633" y="96"/>
                  </a:cubicBezTo>
                  <a:cubicBezTo>
                    <a:pt x="1643" y="92"/>
                    <a:pt x="1647" y="105"/>
                    <a:pt x="1657" y="101"/>
                  </a:cubicBezTo>
                  <a:cubicBezTo>
                    <a:pt x="1658" y="100"/>
                    <a:pt x="1659" y="96"/>
                    <a:pt x="1656" y="95"/>
                  </a:cubicBezTo>
                  <a:cubicBezTo>
                    <a:pt x="1648" y="94"/>
                    <a:pt x="1642" y="90"/>
                    <a:pt x="1635" y="88"/>
                  </a:cubicBezTo>
                  <a:close/>
                  <a:moveTo>
                    <a:pt x="1319" y="83"/>
                  </a:moveTo>
                  <a:cubicBezTo>
                    <a:pt x="1319" y="82"/>
                    <a:pt x="1317" y="80"/>
                    <a:pt x="1315" y="80"/>
                  </a:cubicBezTo>
                  <a:cubicBezTo>
                    <a:pt x="1301" y="87"/>
                    <a:pt x="1301" y="87"/>
                    <a:pt x="1301" y="87"/>
                  </a:cubicBezTo>
                  <a:cubicBezTo>
                    <a:pt x="1286" y="97"/>
                    <a:pt x="1269" y="104"/>
                    <a:pt x="1252" y="111"/>
                  </a:cubicBezTo>
                  <a:cubicBezTo>
                    <a:pt x="1243" y="115"/>
                    <a:pt x="1227" y="112"/>
                    <a:pt x="1227" y="125"/>
                  </a:cubicBezTo>
                  <a:cubicBezTo>
                    <a:pt x="1227" y="126"/>
                    <a:pt x="1228" y="126"/>
                    <a:pt x="1229" y="127"/>
                  </a:cubicBezTo>
                  <a:cubicBezTo>
                    <a:pt x="1254" y="124"/>
                    <a:pt x="1277" y="115"/>
                    <a:pt x="1297" y="101"/>
                  </a:cubicBezTo>
                  <a:cubicBezTo>
                    <a:pt x="1305" y="96"/>
                    <a:pt x="1314" y="91"/>
                    <a:pt x="1319" y="83"/>
                  </a:cubicBezTo>
                  <a:close/>
                  <a:moveTo>
                    <a:pt x="779" y="90"/>
                  </a:moveTo>
                  <a:cubicBezTo>
                    <a:pt x="776" y="87"/>
                    <a:pt x="773" y="81"/>
                    <a:pt x="768" y="82"/>
                  </a:cubicBezTo>
                  <a:cubicBezTo>
                    <a:pt x="760" y="84"/>
                    <a:pt x="768" y="91"/>
                    <a:pt x="768" y="95"/>
                  </a:cubicBezTo>
                  <a:cubicBezTo>
                    <a:pt x="770" y="96"/>
                    <a:pt x="770" y="96"/>
                    <a:pt x="770" y="96"/>
                  </a:cubicBezTo>
                  <a:cubicBezTo>
                    <a:pt x="773" y="94"/>
                    <a:pt x="777" y="93"/>
                    <a:pt x="779" y="90"/>
                  </a:cubicBezTo>
                  <a:close/>
                  <a:moveTo>
                    <a:pt x="1778" y="88"/>
                  </a:moveTo>
                  <a:cubicBezTo>
                    <a:pt x="1777" y="86"/>
                    <a:pt x="1774" y="82"/>
                    <a:pt x="1771" y="82"/>
                  </a:cubicBezTo>
                  <a:cubicBezTo>
                    <a:pt x="1762" y="92"/>
                    <a:pt x="1752" y="99"/>
                    <a:pt x="1742" y="107"/>
                  </a:cubicBezTo>
                  <a:cubicBezTo>
                    <a:pt x="1728" y="115"/>
                    <a:pt x="1713" y="121"/>
                    <a:pt x="1697" y="124"/>
                  </a:cubicBezTo>
                  <a:cubicBezTo>
                    <a:pt x="1694" y="130"/>
                    <a:pt x="1690" y="136"/>
                    <a:pt x="1684" y="142"/>
                  </a:cubicBezTo>
                  <a:cubicBezTo>
                    <a:pt x="1674" y="152"/>
                    <a:pt x="1659" y="155"/>
                    <a:pt x="1645" y="154"/>
                  </a:cubicBezTo>
                  <a:cubicBezTo>
                    <a:pt x="1634" y="151"/>
                    <a:pt x="1622" y="143"/>
                    <a:pt x="1618" y="132"/>
                  </a:cubicBezTo>
                  <a:cubicBezTo>
                    <a:pt x="1608" y="131"/>
                    <a:pt x="1599" y="123"/>
                    <a:pt x="1591" y="116"/>
                  </a:cubicBezTo>
                  <a:cubicBezTo>
                    <a:pt x="1583" y="112"/>
                    <a:pt x="1577" y="103"/>
                    <a:pt x="1569" y="98"/>
                  </a:cubicBezTo>
                  <a:cubicBezTo>
                    <a:pt x="1568" y="96"/>
                    <a:pt x="1568" y="93"/>
                    <a:pt x="1566" y="93"/>
                  </a:cubicBezTo>
                  <a:cubicBezTo>
                    <a:pt x="1573" y="101"/>
                    <a:pt x="1572" y="113"/>
                    <a:pt x="1571" y="123"/>
                  </a:cubicBezTo>
                  <a:cubicBezTo>
                    <a:pt x="1571" y="128"/>
                    <a:pt x="1568" y="133"/>
                    <a:pt x="1568" y="138"/>
                  </a:cubicBezTo>
                  <a:cubicBezTo>
                    <a:pt x="1571" y="141"/>
                    <a:pt x="1574" y="145"/>
                    <a:pt x="1579" y="147"/>
                  </a:cubicBezTo>
                  <a:cubicBezTo>
                    <a:pt x="1584" y="153"/>
                    <a:pt x="1593" y="152"/>
                    <a:pt x="1597" y="159"/>
                  </a:cubicBezTo>
                  <a:cubicBezTo>
                    <a:pt x="1652" y="159"/>
                    <a:pt x="1708" y="159"/>
                    <a:pt x="1765" y="159"/>
                  </a:cubicBezTo>
                  <a:cubicBezTo>
                    <a:pt x="1767" y="155"/>
                    <a:pt x="1767" y="155"/>
                    <a:pt x="1767" y="155"/>
                  </a:cubicBezTo>
                  <a:cubicBezTo>
                    <a:pt x="1786" y="146"/>
                    <a:pt x="1798" y="130"/>
                    <a:pt x="1809" y="114"/>
                  </a:cubicBezTo>
                  <a:cubicBezTo>
                    <a:pt x="1802" y="106"/>
                    <a:pt x="1791" y="101"/>
                    <a:pt x="1783" y="94"/>
                  </a:cubicBezTo>
                  <a:cubicBezTo>
                    <a:pt x="1764" y="113"/>
                    <a:pt x="1741" y="130"/>
                    <a:pt x="1714" y="135"/>
                  </a:cubicBezTo>
                  <a:cubicBezTo>
                    <a:pt x="1708" y="135"/>
                    <a:pt x="1701" y="137"/>
                    <a:pt x="1696" y="135"/>
                  </a:cubicBezTo>
                  <a:cubicBezTo>
                    <a:pt x="1695" y="134"/>
                    <a:pt x="1696" y="132"/>
                    <a:pt x="1697" y="132"/>
                  </a:cubicBezTo>
                  <a:cubicBezTo>
                    <a:pt x="1712" y="130"/>
                    <a:pt x="1728" y="129"/>
                    <a:pt x="1740" y="120"/>
                  </a:cubicBezTo>
                  <a:cubicBezTo>
                    <a:pt x="1742" y="119"/>
                    <a:pt x="1744" y="119"/>
                    <a:pt x="1745" y="118"/>
                  </a:cubicBezTo>
                  <a:cubicBezTo>
                    <a:pt x="1758" y="111"/>
                    <a:pt x="1771" y="101"/>
                    <a:pt x="1778" y="88"/>
                  </a:cubicBezTo>
                  <a:close/>
                  <a:moveTo>
                    <a:pt x="311" y="89"/>
                  </a:moveTo>
                  <a:cubicBezTo>
                    <a:pt x="310" y="87"/>
                    <a:pt x="309" y="83"/>
                    <a:pt x="306" y="83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91"/>
                    <a:pt x="295" y="94"/>
                    <a:pt x="296" y="96"/>
                  </a:cubicBezTo>
                  <a:cubicBezTo>
                    <a:pt x="301" y="95"/>
                    <a:pt x="308" y="94"/>
                    <a:pt x="311" y="89"/>
                  </a:cubicBezTo>
                  <a:close/>
                  <a:moveTo>
                    <a:pt x="1720" y="92"/>
                  </a:moveTo>
                  <a:cubicBezTo>
                    <a:pt x="1718" y="89"/>
                    <a:pt x="1715" y="85"/>
                    <a:pt x="1711" y="85"/>
                  </a:cubicBezTo>
                  <a:cubicBezTo>
                    <a:pt x="1706" y="89"/>
                    <a:pt x="1700" y="88"/>
                    <a:pt x="1695" y="91"/>
                  </a:cubicBezTo>
                  <a:cubicBezTo>
                    <a:pt x="1698" y="99"/>
                    <a:pt x="1700" y="108"/>
                    <a:pt x="1700" y="116"/>
                  </a:cubicBezTo>
                  <a:cubicBezTo>
                    <a:pt x="1704" y="116"/>
                    <a:pt x="1704" y="116"/>
                    <a:pt x="1704" y="116"/>
                  </a:cubicBezTo>
                  <a:cubicBezTo>
                    <a:pt x="1722" y="113"/>
                    <a:pt x="1739" y="106"/>
                    <a:pt x="1751" y="92"/>
                  </a:cubicBezTo>
                  <a:cubicBezTo>
                    <a:pt x="1744" y="96"/>
                    <a:pt x="1735" y="97"/>
                    <a:pt x="1727" y="96"/>
                  </a:cubicBezTo>
                  <a:cubicBezTo>
                    <a:pt x="1720" y="101"/>
                    <a:pt x="1720" y="101"/>
                    <a:pt x="1720" y="101"/>
                  </a:cubicBezTo>
                  <a:cubicBezTo>
                    <a:pt x="1713" y="103"/>
                    <a:pt x="1707" y="107"/>
                    <a:pt x="1701" y="106"/>
                  </a:cubicBezTo>
                  <a:cubicBezTo>
                    <a:pt x="1700" y="100"/>
                    <a:pt x="1708" y="102"/>
                    <a:pt x="1712" y="100"/>
                  </a:cubicBezTo>
                  <a:cubicBezTo>
                    <a:pt x="1714" y="98"/>
                    <a:pt x="1720" y="98"/>
                    <a:pt x="1720" y="92"/>
                  </a:cubicBezTo>
                  <a:close/>
                  <a:moveTo>
                    <a:pt x="1623" y="97"/>
                  </a:moveTo>
                  <a:cubicBezTo>
                    <a:pt x="1608" y="87"/>
                    <a:pt x="1608" y="87"/>
                    <a:pt x="1608" y="87"/>
                  </a:cubicBezTo>
                  <a:cubicBezTo>
                    <a:pt x="1605" y="85"/>
                    <a:pt x="1600" y="87"/>
                    <a:pt x="1596" y="86"/>
                  </a:cubicBezTo>
                  <a:cubicBezTo>
                    <a:pt x="1594" y="87"/>
                    <a:pt x="1591" y="86"/>
                    <a:pt x="1590" y="88"/>
                  </a:cubicBezTo>
                  <a:cubicBezTo>
                    <a:pt x="1598" y="97"/>
                    <a:pt x="1606" y="104"/>
                    <a:pt x="1616" y="109"/>
                  </a:cubicBezTo>
                  <a:cubicBezTo>
                    <a:pt x="1618" y="105"/>
                    <a:pt x="1623" y="101"/>
                    <a:pt x="1623" y="97"/>
                  </a:cubicBezTo>
                  <a:close/>
                  <a:moveTo>
                    <a:pt x="392" y="92"/>
                  </a:moveTo>
                  <a:cubicBezTo>
                    <a:pt x="389" y="92"/>
                    <a:pt x="388" y="88"/>
                    <a:pt x="384" y="88"/>
                  </a:cubicBezTo>
                  <a:cubicBezTo>
                    <a:pt x="374" y="96"/>
                    <a:pt x="363" y="102"/>
                    <a:pt x="353" y="110"/>
                  </a:cubicBezTo>
                  <a:cubicBezTo>
                    <a:pt x="349" y="114"/>
                    <a:pt x="344" y="115"/>
                    <a:pt x="340" y="117"/>
                  </a:cubicBezTo>
                  <a:cubicBezTo>
                    <a:pt x="321" y="131"/>
                    <a:pt x="297" y="134"/>
                    <a:pt x="276" y="143"/>
                  </a:cubicBezTo>
                  <a:cubicBezTo>
                    <a:pt x="270" y="142"/>
                    <a:pt x="270" y="142"/>
                    <a:pt x="270" y="142"/>
                  </a:cubicBezTo>
                  <a:cubicBezTo>
                    <a:pt x="259" y="148"/>
                    <a:pt x="248" y="152"/>
                    <a:pt x="235" y="153"/>
                  </a:cubicBezTo>
                  <a:cubicBezTo>
                    <a:pt x="227" y="152"/>
                    <a:pt x="217" y="149"/>
                    <a:pt x="212" y="141"/>
                  </a:cubicBezTo>
                  <a:cubicBezTo>
                    <a:pt x="208" y="139"/>
                    <a:pt x="208" y="129"/>
                    <a:pt x="201" y="131"/>
                  </a:cubicBezTo>
                  <a:cubicBezTo>
                    <a:pt x="190" y="126"/>
                    <a:pt x="179" y="121"/>
                    <a:pt x="169" y="113"/>
                  </a:cubicBezTo>
                  <a:cubicBezTo>
                    <a:pt x="169" y="113"/>
                    <a:pt x="169" y="114"/>
                    <a:pt x="168" y="115"/>
                  </a:cubicBezTo>
                  <a:cubicBezTo>
                    <a:pt x="170" y="124"/>
                    <a:pt x="167" y="133"/>
                    <a:pt x="166" y="141"/>
                  </a:cubicBezTo>
                  <a:cubicBezTo>
                    <a:pt x="175" y="147"/>
                    <a:pt x="183" y="155"/>
                    <a:pt x="194" y="156"/>
                  </a:cubicBezTo>
                  <a:cubicBezTo>
                    <a:pt x="198" y="162"/>
                    <a:pt x="205" y="158"/>
                    <a:pt x="210" y="160"/>
                  </a:cubicBezTo>
                  <a:cubicBezTo>
                    <a:pt x="253" y="159"/>
                    <a:pt x="299" y="160"/>
                    <a:pt x="341" y="159"/>
                  </a:cubicBezTo>
                  <a:cubicBezTo>
                    <a:pt x="343" y="155"/>
                    <a:pt x="343" y="155"/>
                    <a:pt x="343" y="155"/>
                  </a:cubicBezTo>
                  <a:cubicBezTo>
                    <a:pt x="356" y="150"/>
                    <a:pt x="368" y="141"/>
                    <a:pt x="381" y="132"/>
                  </a:cubicBezTo>
                  <a:cubicBezTo>
                    <a:pt x="409" y="105"/>
                    <a:pt x="409" y="105"/>
                    <a:pt x="409" y="105"/>
                  </a:cubicBezTo>
                  <a:cubicBezTo>
                    <a:pt x="409" y="102"/>
                    <a:pt x="409" y="102"/>
                    <a:pt x="409" y="102"/>
                  </a:cubicBezTo>
                  <a:cubicBezTo>
                    <a:pt x="403" y="100"/>
                    <a:pt x="398" y="95"/>
                    <a:pt x="392" y="92"/>
                  </a:cubicBezTo>
                  <a:close/>
                  <a:moveTo>
                    <a:pt x="196" y="92"/>
                  </a:moveTo>
                  <a:cubicBezTo>
                    <a:pt x="190" y="92"/>
                    <a:pt x="183" y="87"/>
                    <a:pt x="178" y="89"/>
                  </a:cubicBezTo>
                  <a:cubicBezTo>
                    <a:pt x="178" y="90"/>
                    <a:pt x="178" y="90"/>
                    <a:pt x="178" y="90"/>
                  </a:cubicBezTo>
                  <a:cubicBezTo>
                    <a:pt x="186" y="96"/>
                    <a:pt x="193" y="103"/>
                    <a:pt x="203" y="105"/>
                  </a:cubicBezTo>
                  <a:cubicBezTo>
                    <a:pt x="209" y="99"/>
                    <a:pt x="199" y="96"/>
                    <a:pt x="196" y="92"/>
                  </a:cubicBezTo>
                  <a:close/>
                  <a:moveTo>
                    <a:pt x="1275" y="94"/>
                  </a:moveTo>
                  <a:cubicBezTo>
                    <a:pt x="1270" y="94"/>
                    <a:pt x="1265" y="92"/>
                    <a:pt x="1260" y="91"/>
                  </a:cubicBezTo>
                  <a:cubicBezTo>
                    <a:pt x="1254" y="92"/>
                    <a:pt x="1249" y="95"/>
                    <a:pt x="1244" y="97"/>
                  </a:cubicBezTo>
                  <a:cubicBezTo>
                    <a:pt x="1240" y="100"/>
                    <a:pt x="1233" y="96"/>
                    <a:pt x="1230" y="100"/>
                  </a:cubicBezTo>
                  <a:cubicBezTo>
                    <a:pt x="1230" y="103"/>
                    <a:pt x="1229" y="107"/>
                    <a:pt x="1231" y="110"/>
                  </a:cubicBezTo>
                  <a:cubicBezTo>
                    <a:pt x="1246" y="111"/>
                    <a:pt x="1257" y="101"/>
                    <a:pt x="1270" y="98"/>
                  </a:cubicBezTo>
                  <a:cubicBezTo>
                    <a:pt x="1272" y="98"/>
                    <a:pt x="1275" y="96"/>
                    <a:pt x="1275" y="94"/>
                  </a:cubicBezTo>
                  <a:close/>
                  <a:moveTo>
                    <a:pt x="1192" y="96"/>
                  </a:moveTo>
                  <a:cubicBezTo>
                    <a:pt x="1191" y="92"/>
                    <a:pt x="1184" y="93"/>
                    <a:pt x="1181" y="93"/>
                  </a:cubicBezTo>
                  <a:cubicBezTo>
                    <a:pt x="1183" y="98"/>
                    <a:pt x="1183" y="104"/>
                    <a:pt x="1188" y="106"/>
                  </a:cubicBezTo>
                  <a:cubicBezTo>
                    <a:pt x="1193" y="106"/>
                    <a:pt x="1191" y="100"/>
                    <a:pt x="1192" y="96"/>
                  </a:cubicBezTo>
                  <a:close/>
                  <a:moveTo>
                    <a:pt x="797" y="96"/>
                  </a:moveTo>
                  <a:cubicBezTo>
                    <a:pt x="793" y="95"/>
                    <a:pt x="790" y="95"/>
                    <a:pt x="786" y="94"/>
                  </a:cubicBezTo>
                  <a:cubicBezTo>
                    <a:pt x="781" y="99"/>
                    <a:pt x="775" y="99"/>
                    <a:pt x="770" y="104"/>
                  </a:cubicBezTo>
                  <a:cubicBezTo>
                    <a:pt x="771" y="107"/>
                    <a:pt x="768" y="112"/>
                    <a:pt x="772" y="113"/>
                  </a:cubicBezTo>
                  <a:cubicBezTo>
                    <a:pt x="781" y="111"/>
                    <a:pt x="788" y="104"/>
                    <a:pt x="795" y="99"/>
                  </a:cubicBezTo>
                  <a:cubicBezTo>
                    <a:pt x="797" y="96"/>
                    <a:pt x="797" y="96"/>
                    <a:pt x="797" y="96"/>
                  </a:cubicBezTo>
                  <a:close/>
                  <a:moveTo>
                    <a:pt x="96" y="105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86" y="96"/>
                    <a:pt x="82" y="100"/>
                    <a:pt x="77" y="100"/>
                  </a:cubicBezTo>
                  <a:cubicBezTo>
                    <a:pt x="74" y="106"/>
                    <a:pt x="70" y="113"/>
                    <a:pt x="73" y="119"/>
                  </a:cubicBezTo>
                  <a:cubicBezTo>
                    <a:pt x="75" y="125"/>
                    <a:pt x="81" y="124"/>
                    <a:pt x="85" y="124"/>
                  </a:cubicBezTo>
                  <a:cubicBezTo>
                    <a:pt x="92" y="123"/>
                    <a:pt x="99" y="123"/>
                    <a:pt x="104" y="116"/>
                  </a:cubicBezTo>
                  <a:cubicBezTo>
                    <a:pt x="106" y="114"/>
                    <a:pt x="111" y="113"/>
                    <a:pt x="109" y="110"/>
                  </a:cubicBezTo>
                  <a:cubicBezTo>
                    <a:pt x="103" y="112"/>
                    <a:pt x="100" y="108"/>
                    <a:pt x="96" y="105"/>
                  </a:cubicBezTo>
                  <a:close/>
                  <a:moveTo>
                    <a:pt x="727" y="101"/>
                  </a:moveTo>
                  <a:cubicBezTo>
                    <a:pt x="727" y="95"/>
                    <a:pt x="718" y="99"/>
                    <a:pt x="714" y="99"/>
                  </a:cubicBezTo>
                  <a:cubicBezTo>
                    <a:pt x="714" y="114"/>
                    <a:pt x="714" y="114"/>
                    <a:pt x="714" y="114"/>
                  </a:cubicBezTo>
                  <a:cubicBezTo>
                    <a:pt x="715" y="115"/>
                    <a:pt x="717" y="114"/>
                    <a:pt x="718" y="114"/>
                  </a:cubicBezTo>
                  <a:cubicBezTo>
                    <a:pt x="723" y="112"/>
                    <a:pt x="725" y="106"/>
                    <a:pt x="727" y="101"/>
                  </a:cubicBezTo>
                  <a:close/>
                  <a:moveTo>
                    <a:pt x="890" y="107"/>
                  </a:moveTo>
                  <a:cubicBezTo>
                    <a:pt x="888" y="105"/>
                    <a:pt x="886" y="102"/>
                    <a:pt x="883" y="100"/>
                  </a:cubicBezTo>
                  <a:cubicBezTo>
                    <a:pt x="881" y="100"/>
                    <a:pt x="877" y="99"/>
                    <a:pt x="875" y="101"/>
                  </a:cubicBezTo>
                  <a:cubicBezTo>
                    <a:pt x="861" y="117"/>
                    <a:pt x="846" y="132"/>
                    <a:pt x="827" y="143"/>
                  </a:cubicBezTo>
                  <a:cubicBezTo>
                    <a:pt x="819" y="148"/>
                    <a:pt x="810" y="152"/>
                    <a:pt x="803" y="158"/>
                  </a:cubicBezTo>
                  <a:cubicBezTo>
                    <a:pt x="810" y="160"/>
                    <a:pt x="818" y="158"/>
                    <a:pt x="825" y="159"/>
                  </a:cubicBezTo>
                  <a:cubicBezTo>
                    <a:pt x="836" y="152"/>
                    <a:pt x="847" y="145"/>
                    <a:pt x="858" y="138"/>
                  </a:cubicBezTo>
                  <a:cubicBezTo>
                    <a:pt x="869" y="127"/>
                    <a:pt x="883" y="121"/>
                    <a:pt x="890" y="107"/>
                  </a:cubicBezTo>
                  <a:close/>
                  <a:moveTo>
                    <a:pt x="247" y="100"/>
                  </a:moveTo>
                  <a:cubicBezTo>
                    <a:pt x="244" y="99"/>
                    <a:pt x="242" y="103"/>
                    <a:pt x="243" y="106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6" y="105"/>
                    <a:pt x="248" y="102"/>
                    <a:pt x="247" y="100"/>
                  </a:cubicBezTo>
                  <a:close/>
                  <a:moveTo>
                    <a:pt x="580" y="116"/>
                  </a:moveTo>
                  <a:cubicBezTo>
                    <a:pt x="572" y="106"/>
                    <a:pt x="572" y="106"/>
                    <a:pt x="572" y="106"/>
                  </a:cubicBezTo>
                  <a:cubicBezTo>
                    <a:pt x="564" y="108"/>
                    <a:pt x="555" y="110"/>
                    <a:pt x="546" y="112"/>
                  </a:cubicBezTo>
                  <a:cubicBezTo>
                    <a:pt x="545" y="114"/>
                    <a:pt x="545" y="114"/>
                    <a:pt x="545" y="114"/>
                  </a:cubicBezTo>
                  <a:cubicBezTo>
                    <a:pt x="547" y="121"/>
                    <a:pt x="553" y="127"/>
                    <a:pt x="560" y="129"/>
                  </a:cubicBezTo>
                  <a:cubicBezTo>
                    <a:pt x="570" y="127"/>
                    <a:pt x="582" y="129"/>
                    <a:pt x="587" y="120"/>
                  </a:cubicBezTo>
                  <a:cubicBezTo>
                    <a:pt x="585" y="118"/>
                    <a:pt x="582" y="118"/>
                    <a:pt x="580" y="116"/>
                  </a:cubicBezTo>
                  <a:close/>
                  <a:moveTo>
                    <a:pt x="1034" y="115"/>
                  </a:moveTo>
                  <a:cubicBezTo>
                    <a:pt x="1026" y="107"/>
                    <a:pt x="1026" y="107"/>
                    <a:pt x="1026" y="107"/>
                  </a:cubicBezTo>
                  <a:cubicBezTo>
                    <a:pt x="1019" y="106"/>
                    <a:pt x="1015" y="111"/>
                    <a:pt x="1008" y="112"/>
                  </a:cubicBezTo>
                  <a:cubicBezTo>
                    <a:pt x="1007" y="115"/>
                    <a:pt x="1012" y="117"/>
                    <a:pt x="1013" y="120"/>
                  </a:cubicBezTo>
                  <a:cubicBezTo>
                    <a:pt x="1018" y="124"/>
                    <a:pt x="1026" y="124"/>
                    <a:pt x="1032" y="123"/>
                  </a:cubicBezTo>
                  <a:cubicBezTo>
                    <a:pt x="1035" y="122"/>
                    <a:pt x="1040" y="121"/>
                    <a:pt x="1041" y="117"/>
                  </a:cubicBezTo>
                  <a:cubicBezTo>
                    <a:pt x="1034" y="115"/>
                    <a:pt x="1034" y="115"/>
                    <a:pt x="1034" y="115"/>
                  </a:cubicBezTo>
                  <a:close/>
                  <a:moveTo>
                    <a:pt x="1655" y="110"/>
                  </a:moveTo>
                  <a:cubicBezTo>
                    <a:pt x="1656" y="107"/>
                    <a:pt x="1653" y="107"/>
                    <a:pt x="1651" y="108"/>
                  </a:cubicBezTo>
                  <a:cubicBezTo>
                    <a:pt x="1651" y="110"/>
                    <a:pt x="1651" y="113"/>
                    <a:pt x="1652" y="114"/>
                  </a:cubicBezTo>
                  <a:cubicBezTo>
                    <a:pt x="1654" y="113"/>
                    <a:pt x="1655" y="111"/>
                    <a:pt x="1655" y="110"/>
                  </a:cubicBezTo>
                  <a:close/>
                  <a:moveTo>
                    <a:pt x="1363" y="113"/>
                  </a:moveTo>
                  <a:cubicBezTo>
                    <a:pt x="1366" y="108"/>
                    <a:pt x="1357" y="110"/>
                    <a:pt x="1355" y="107"/>
                  </a:cubicBezTo>
                  <a:cubicBezTo>
                    <a:pt x="1350" y="111"/>
                    <a:pt x="1347" y="116"/>
                    <a:pt x="1343" y="119"/>
                  </a:cubicBezTo>
                  <a:cubicBezTo>
                    <a:pt x="1328" y="133"/>
                    <a:pt x="1312" y="149"/>
                    <a:pt x="1293" y="158"/>
                  </a:cubicBezTo>
                  <a:cubicBezTo>
                    <a:pt x="1293" y="159"/>
                    <a:pt x="1293" y="159"/>
                    <a:pt x="1293" y="159"/>
                  </a:cubicBezTo>
                  <a:cubicBezTo>
                    <a:pt x="1308" y="158"/>
                    <a:pt x="1308" y="158"/>
                    <a:pt x="1308" y="158"/>
                  </a:cubicBezTo>
                  <a:cubicBezTo>
                    <a:pt x="1308" y="156"/>
                    <a:pt x="1309" y="153"/>
                    <a:pt x="1312" y="152"/>
                  </a:cubicBezTo>
                  <a:cubicBezTo>
                    <a:pt x="1320" y="151"/>
                    <a:pt x="1327" y="144"/>
                    <a:pt x="1334" y="139"/>
                  </a:cubicBezTo>
                  <a:cubicBezTo>
                    <a:pt x="1343" y="131"/>
                    <a:pt x="1355" y="125"/>
                    <a:pt x="1363" y="113"/>
                  </a:cubicBezTo>
                  <a:close/>
                  <a:moveTo>
                    <a:pt x="428" y="113"/>
                  </a:moveTo>
                  <a:cubicBezTo>
                    <a:pt x="426" y="110"/>
                    <a:pt x="422" y="108"/>
                    <a:pt x="418" y="108"/>
                  </a:cubicBezTo>
                  <a:cubicBezTo>
                    <a:pt x="404" y="118"/>
                    <a:pt x="394" y="135"/>
                    <a:pt x="377" y="143"/>
                  </a:cubicBezTo>
                  <a:cubicBezTo>
                    <a:pt x="371" y="149"/>
                    <a:pt x="362" y="153"/>
                    <a:pt x="357" y="158"/>
                  </a:cubicBezTo>
                  <a:cubicBezTo>
                    <a:pt x="368" y="159"/>
                    <a:pt x="368" y="159"/>
                    <a:pt x="368" y="159"/>
                  </a:cubicBezTo>
                  <a:cubicBezTo>
                    <a:pt x="373" y="158"/>
                    <a:pt x="376" y="161"/>
                    <a:pt x="381" y="159"/>
                  </a:cubicBezTo>
                  <a:cubicBezTo>
                    <a:pt x="382" y="154"/>
                    <a:pt x="382" y="154"/>
                    <a:pt x="382" y="154"/>
                  </a:cubicBezTo>
                  <a:cubicBezTo>
                    <a:pt x="396" y="147"/>
                    <a:pt x="408" y="136"/>
                    <a:pt x="419" y="125"/>
                  </a:cubicBezTo>
                  <a:cubicBezTo>
                    <a:pt x="423" y="121"/>
                    <a:pt x="425" y="116"/>
                    <a:pt x="428" y="113"/>
                  </a:cubicBezTo>
                  <a:close/>
                  <a:moveTo>
                    <a:pt x="1188" y="112"/>
                  </a:moveTo>
                  <a:cubicBezTo>
                    <a:pt x="1187" y="111"/>
                    <a:pt x="1185" y="111"/>
                    <a:pt x="1184" y="112"/>
                  </a:cubicBezTo>
                  <a:cubicBezTo>
                    <a:pt x="1184" y="113"/>
                    <a:pt x="1183" y="116"/>
                    <a:pt x="1185" y="116"/>
                  </a:cubicBezTo>
                  <a:cubicBezTo>
                    <a:pt x="1187" y="115"/>
                    <a:pt x="1189" y="113"/>
                    <a:pt x="1188" y="112"/>
                  </a:cubicBezTo>
                  <a:close/>
                  <a:moveTo>
                    <a:pt x="1371" y="130"/>
                  </a:moveTo>
                  <a:cubicBezTo>
                    <a:pt x="1370" y="126"/>
                    <a:pt x="1371" y="120"/>
                    <a:pt x="1369" y="116"/>
                  </a:cubicBezTo>
                  <a:cubicBezTo>
                    <a:pt x="1366" y="117"/>
                    <a:pt x="1364" y="120"/>
                    <a:pt x="1363" y="122"/>
                  </a:cubicBezTo>
                  <a:cubicBezTo>
                    <a:pt x="1350" y="133"/>
                    <a:pt x="1337" y="144"/>
                    <a:pt x="1323" y="153"/>
                  </a:cubicBezTo>
                  <a:cubicBezTo>
                    <a:pt x="1321" y="156"/>
                    <a:pt x="1316" y="154"/>
                    <a:pt x="1315" y="158"/>
                  </a:cubicBezTo>
                  <a:cubicBezTo>
                    <a:pt x="1321" y="159"/>
                    <a:pt x="1327" y="159"/>
                    <a:pt x="1334" y="159"/>
                  </a:cubicBezTo>
                  <a:cubicBezTo>
                    <a:pt x="1350" y="149"/>
                    <a:pt x="1350" y="149"/>
                    <a:pt x="1350" y="149"/>
                  </a:cubicBezTo>
                  <a:cubicBezTo>
                    <a:pt x="1357" y="142"/>
                    <a:pt x="1366" y="139"/>
                    <a:pt x="1371" y="130"/>
                  </a:cubicBezTo>
                  <a:close/>
                  <a:moveTo>
                    <a:pt x="891" y="117"/>
                  </a:moveTo>
                  <a:cubicBezTo>
                    <a:pt x="890" y="117"/>
                    <a:pt x="890" y="117"/>
                    <a:pt x="890" y="117"/>
                  </a:cubicBezTo>
                  <a:cubicBezTo>
                    <a:pt x="874" y="135"/>
                    <a:pt x="855" y="145"/>
                    <a:pt x="837" y="158"/>
                  </a:cubicBezTo>
                  <a:cubicBezTo>
                    <a:pt x="845" y="161"/>
                    <a:pt x="853" y="159"/>
                    <a:pt x="861" y="159"/>
                  </a:cubicBezTo>
                  <a:cubicBezTo>
                    <a:pt x="863" y="160"/>
                    <a:pt x="865" y="157"/>
                    <a:pt x="865" y="155"/>
                  </a:cubicBezTo>
                  <a:cubicBezTo>
                    <a:pt x="871" y="147"/>
                    <a:pt x="879" y="144"/>
                    <a:pt x="886" y="136"/>
                  </a:cubicBezTo>
                  <a:cubicBezTo>
                    <a:pt x="894" y="133"/>
                    <a:pt x="890" y="124"/>
                    <a:pt x="891" y="117"/>
                  </a:cubicBezTo>
                  <a:close/>
                  <a:moveTo>
                    <a:pt x="940" y="121"/>
                  </a:moveTo>
                  <a:cubicBezTo>
                    <a:pt x="938" y="116"/>
                    <a:pt x="930" y="116"/>
                    <a:pt x="928" y="120"/>
                  </a:cubicBezTo>
                  <a:cubicBezTo>
                    <a:pt x="929" y="123"/>
                    <a:pt x="928" y="128"/>
                    <a:pt x="931" y="131"/>
                  </a:cubicBezTo>
                  <a:cubicBezTo>
                    <a:pt x="936" y="130"/>
                    <a:pt x="937" y="124"/>
                    <a:pt x="940" y="121"/>
                  </a:cubicBezTo>
                  <a:close/>
                  <a:moveTo>
                    <a:pt x="1822" y="121"/>
                  </a:moveTo>
                  <a:cubicBezTo>
                    <a:pt x="1819" y="121"/>
                    <a:pt x="1817" y="118"/>
                    <a:pt x="1815" y="118"/>
                  </a:cubicBezTo>
                  <a:cubicBezTo>
                    <a:pt x="1807" y="128"/>
                    <a:pt x="1800" y="140"/>
                    <a:pt x="1790" y="149"/>
                  </a:cubicBezTo>
                  <a:cubicBezTo>
                    <a:pt x="1786" y="151"/>
                    <a:pt x="1781" y="154"/>
                    <a:pt x="1778" y="158"/>
                  </a:cubicBezTo>
                  <a:cubicBezTo>
                    <a:pt x="1781" y="159"/>
                    <a:pt x="1783" y="159"/>
                    <a:pt x="1786" y="159"/>
                  </a:cubicBezTo>
                  <a:cubicBezTo>
                    <a:pt x="1796" y="151"/>
                    <a:pt x="1808" y="142"/>
                    <a:pt x="1817" y="134"/>
                  </a:cubicBezTo>
                  <a:cubicBezTo>
                    <a:pt x="1821" y="131"/>
                    <a:pt x="1820" y="125"/>
                    <a:pt x="1822" y="121"/>
                  </a:cubicBezTo>
                  <a:close/>
                  <a:moveTo>
                    <a:pt x="1417" y="123"/>
                  </a:moveTo>
                  <a:cubicBezTo>
                    <a:pt x="1415" y="120"/>
                    <a:pt x="1411" y="119"/>
                    <a:pt x="1408" y="119"/>
                  </a:cubicBezTo>
                  <a:cubicBezTo>
                    <a:pt x="1404" y="118"/>
                    <a:pt x="1402" y="121"/>
                    <a:pt x="1400" y="125"/>
                  </a:cubicBezTo>
                  <a:cubicBezTo>
                    <a:pt x="1402" y="127"/>
                    <a:pt x="1402" y="131"/>
                    <a:pt x="1402" y="135"/>
                  </a:cubicBezTo>
                  <a:cubicBezTo>
                    <a:pt x="1399" y="140"/>
                    <a:pt x="1394" y="147"/>
                    <a:pt x="1386" y="147"/>
                  </a:cubicBezTo>
                  <a:cubicBezTo>
                    <a:pt x="1382" y="149"/>
                    <a:pt x="1377" y="153"/>
                    <a:pt x="1374" y="158"/>
                  </a:cubicBezTo>
                  <a:cubicBezTo>
                    <a:pt x="1382" y="163"/>
                    <a:pt x="1387" y="153"/>
                    <a:pt x="1393" y="150"/>
                  </a:cubicBezTo>
                  <a:cubicBezTo>
                    <a:pt x="1399" y="141"/>
                    <a:pt x="1414" y="135"/>
                    <a:pt x="1417" y="123"/>
                  </a:cubicBezTo>
                  <a:close/>
                  <a:moveTo>
                    <a:pt x="284" y="121"/>
                  </a:moveTo>
                  <a:cubicBezTo>
                    <a:pt x="285" y="121"/>
                    <a:pt x="285" y="121"/>
                    <a:pt x="285" y="121"/>
                  </a:cubicBezTo>
                  <a:cubicBezTo>
                    <a:pt x="286" y="121"/>
                    <a:pt x="286" y="121"/>
                    <a:pt x="286" y="121"/>
                  </a:cubicBezTo>
                  <a:cubicBezTo>
                    <a:pt x="284" y="121"/>
                    <a:pt x="284" y="121"/>
                    <a:pt x="284" y="121"/>
                  </a:cubicBezTo>
                  <a:close/>
                  <a:moveTo>
                    <a:pt x="7" y="145"/>
                  </a:moveTo>
                  <a:cubicBezTo>
                    <a:pt x="8" y="137"/>
                    <a:pt x="10" y="128"/>
                    <a:pt x="4" y="123"/>
                  </a:cubicBezTo>
                  <a:cubicBezTo>
                    <a:pt x="4" y="131"/>
                    <a:pt x="3" y="140"/>
                    <a:pt x="4" y="148"/>
                  </a:cubicBezTo>
                  <a:cubicBezTo>
                    <a:pt x="7" y="145"/>
                    <a:pt x="7" y="145"/>
                    <a:pt x="7" y="145"/>
                  </a:cubicBezTo>
                  <a:close/>
                  <a:moveTo>
                    <a:pt x="475" y="125"/>
                  </a:moveTo>
                  <a:cubicBezTo>
                    <a:pt x="474" y="123"/>
                    <a:pt x="472" y="123"/>
                    <a:pt x="469" y="123"/>
                  </a:cubicBezTo>
                  <a:cubicBezTo>
                    <a:pt x="467" y="123"/>
                    <a:pt x="467" y="126"/>
                    <a:pt x="466" y="128"/>
                  </a:cubicBezTo>
                  <a:cubicBezTo>
                    <a:pt x="466" y="132"/>
                    <a:pt x="463" y="137"/>
                    <a:pt x="464" y="139"/>
                  </a:cubicBezTo>
                  <a:cubicBezTo>
                    <a:pt x="468" y="136"/>
                    <a:pt x="473" y="130"/>
                    <a:pt x="475" y="125"/>
                  </a:cubicBezTo>
                  <a:close/>
                  <a:moveTo>
                    <a:pt x="428" y="135"/>
                  </a:moveTo>
                  <a:cubicBezTo>
                    <a:pt x="427" y="126"/>
                    <a:pt x="427" y="126"/>
                    <a:pt x="427" y="126"/>
                  </a:cubicBezTo>
                  <a:cubicBezTo>
                    <a:pt x="423" y="128"/>
                    <a:pt x="420" y="130"/>
                    <a:pt x="417" y="134"/>
                  </a:cubicBezTo>
                  <a:cubicBezTo>
                    <a:pt x="408" y="144"/>
                    <a:pt x="397" y="151"/>
                    <a:pt x="387" y="158"/>
                  </a:cubicBezTo>
                  <a:cubicBezTo>
                    <a:pt x="394" y="160"/>
                    <a:pt x="399" y="159"/>
                    <a:pt x="406" y="159"/>
                  </a:cubicBezTo>
                  <a:cubicBezTo>
                    <a:pt x="406" y="158"/>
                    <a:pt x="405" y="155"/>
                    <a:pt x="407" y="154"/>
                  </a:cubicBezTo>
                  <a:cubicBezTo>
                    <a:pt x="415" y="150"/>
                    <a:pt x="422" y="142"/>
                    <a:pt x="428" y="135"/>
                  </a:cubicBezTo>
                  <a:close/>
                  <a:moveTo>
                    <a:pt x="944" y="138"/>
                  </a:moveTo>
                  <a:cubicBezTo>
                    <a:pt x="945" y="135"/>
                    <a:pt x="946" y="129"/>
                    <a:pt x="943" y="127"/>
                  </a:cubicBezTo>
                  <a:cubicBezTo>
                    <a:pt x="932" y="137"/>
                    <a:pt x="926" y="149"/>
                    <a:pt x="914" y="157"/>
                  </a:cubicBezTo>
                  <a:cubicBezTo>
                    <a:pt x="914" y="158"/>
                    <a:pt x="914" y="158"/>
                    <a:pt x="914" y="158"/>
                  </a:cubicBezTo>
                  <a:cubicBezTo>
                    <a:pt x="917" y="159"/>
                    <a:pt x="922" y="160"/>
                    <a:pt x="923" y="156"/>
                  </a:cubicBezTo>
                  <a:cubicBezTo>
                    <a:pt x="932" y="153"/>
                    <a:pt x="939" y="146"/>
                    <a:pt x="944" y="138"/>
                  </a:cubicBezTo>
                  <a:close/>
                  <a:moveTo>
                    <a:pt x="1109" y="143"/>
                  </a:moveTo>
                  <a:cubicBezTo>
                    <a:pt x="1103" y="138"/>
                    <a:pt x="1095" y="133"/>
                    <a:pt x="1088" y="128"/>
                  </a:cubicBezTo>
                  <a:cubicBezTo>
                    <a:pt x="1086" y="131"/>
                    <a:pt x="1086" y="131"/>
                    <a:pt x="1086" y="131"/>
                  </a:cubicBezTo>
                  <a:cubicBezTo>
                    <a:pt x="1082" y="136"/>
                    <a:pt x="1088" y="139"/>
                    <a:pt x="1091" y="142"/>
                  </a:cubicBezTo>
                  <a:cubicBezTo>
                    <a:pt x="1100" y="149"/>
                    <a:pt x="1111" y="151"/>
                    <a:pt x="1118" y="159"/>
                  </a:cubicBezTo>
                  <a:cubicBezTo>
                    <a:pt x="1140" y="159"/>
                    <a:pt x="1140" y="159"/>
                    <a:pt x="1140" y="159"/>
                  </a:cubicBezTo>
                  <a:cubicBezTo>
                    <a:pt x="1142" y="158"/>
                    <a:pt x="1142" y="158"/>
                    <a:pt x="1142" y="158"/>
                  </a:cubicBezTo>
                  <a:cubicBezTo>
                    <a:pt x="1141" y="156"/>
                    <a:pt x="1141" y="156"/>
                    <a:pt x="1141" y="156"/>
                  </a:cubicBezTo>
                  <a:cubicBezTo>
                    <a:pt x="1129" y="154"/>
                    <a:pt x="1121" y="146"/>
                    <a:pt x="1109" y="143"/>
                  </a:cubicBezTo>
                  <a:close/>
                  <a:moveTo>
                    <a:pt x="1830" y="128"/>
                  </a:moveTo>
                  <a:cubicBezTo>
                    <a:pt x="1829" y="128"/>
                    <a:pt x="1829" y="128"/>
                    <a:pt x="1829" y="128"/>
                  </a:cubicBezTo>
                  <a:cubicBezTo>
                    <a:pt x="1818" y="138"/>
                    <a:pt x="1808" y="150"/>
                    <a:pt x="1796" y="158"/>
                  </a:cubicBezTo>
                  <a:cubicBezTo>
                    <a:pt x="1801" y="159"/>
                    <a:pt x="1807" y="158"/>
                    <a:pt x="1813" y="159"/>
                  </a:cubicBezTo>
                  <a:cubicBezTo>
                    <a:pt x="1822" y="158"/>
                    <a:pt x="1827" y="149"/>
                    <a:pt x="1832" y="142"/>
                  </a:cubicBezTo>
                  <a:cubicBezTo>
                    <a:pt x="1835" y="138"/>
                    <a:pt x="1831" y="133"/>
                    <a:pt x="1830" y="128"/>
                  </a:cubicBezTo>
                  <a:close/>
                  <a:moveTo>
                    <a:pt x="482" y="139"/>
                  </a:moveTo>
                  <a:cubicBezTo>
                    <a:pt x="483" y="135"/>
                    <a:pt x="480" y="126"/>
                    <a:pt x="476" y="134"/>
                  </a:cubicBezTo>
                  <a:cubicBezTo>
                    <a:pt x="470" y="143"/>
                    <a:pt x="461" y="150"/>
                    <a:pt x="457" y="158"/>
                  </a:cubicBezTo>
                  <a:cubicBezTo>
                    <a:pt x="461" y="161"/>
                    <a:pt x="467" y="159"/>
                    <a:pt x="471" y="159"/>
                  </a:cubicBezTo>
                  <a:cubicBezTo>
                    <a:pt x="472" y="158"/>
                    <a:pt x="471" y="156"/>
                    <a:pt x="471" y="155"/>
                  </a:cubicBezTo>
                  <a:cubicBezTo>
                    <a:pt x="471" y="152"/>
                    <a:pt x="475" y="152"/>
                    <a:pt x="477" y="150"/>
                  </a:cubicBezTo>
                  <a:cubicBezTo>
                    <a:pt x="480" y="147"/>
                    <a:pt x="483" y="143"/>
                    <a:pt x="482" y="139"/>
                  </a:cubicBezTo>
                  <a:close/>
                  <a:moveTo>
                    <a:pt x="1420" y="145"/>
                  </a:moveTo>
                  <a:cubicBezTo>
                    <a:pt x="1420" y="141"/>
                    <a:pt x="1423" y="135"/>
                    <a:pt x="1419" y="132"/>
                  </a:cubicBezTo>
                  <a:cubicBezTo>
                    <a:pt x="1411" y="140"/>
                    <a:pt x="1401" y="150"/>
                    <a:pt x="1393" y="158"/>
                  </a:cubicBezTo>
                  <a:cubicBezTo>
                    <a:pt x="1396" y="159"/>
                    <a:pt x="1402" y="160"/>
                    <a:pt x="1406" y="158"/>
                  </a:cubicBezTo>
                  <a:cubicBezTo>
                    <a:pt x="1408" y="151"/>
                    <a:pt x="1417" y="151"/>
                    <a:pt x="1420" y="145"/>
                  </a:cubicBezTo>
                  <a:close/>
                  <a:moveTo>
                    <a:pt x="1874" y="138"/>
                  </a:moveTo>
                  <a:cubicBezTo>
                    <a:pt x="1869" y="133"/>
                    <a:pt x="1863" y="138"/>
                    <a:pt x="1858" y="139"/>
                  </a:cubicBezTo>
                  <a:cubicBezTo>
                    <a:pt x="1855" y="143"/>
                    <a:pt x="1855" y="149"/>
                    <a:pt x="1851" y="152"/>
                  </a:cubicBezTo>
                  <a:cubicBezTo>
                    <a:pt x="1844" y="156"/>
                    <a:pt x="1842" y="149"/>
                    <a:pt x="1836" y="148"/>
                  </a:cubicBezTo>
                  <a:cubicBezTo>
                    <a:pt x="1827" y="158"/>
                    <a:pt x="1827" y="158"/>
                    <a:pt x="1827" y="158"/>
                  </a:cubicBezTo>
                  <a:cubicBezTo>
                    <a:pt x="1837" y="158"/>
                    <a:pt x="1847" y="160"/>
                    <a:pt x="1857" y="157"/>
                  </a:cubicBezTo>
                  <a:cubicBezTo>
                    <a:pt x="1873" y="139"/>
                    <a:pt x="1873" y="139"/>
                    <a:pt x="1873" y="139"/>
                  </a:cubicBezTo>
                  <a:cubicBezTo>
                    <a:pt x="1874" y="138"/>
                    <a:pt x="1874" y="138"/>
                    <a:pt x="1874" y="138"/>
                  </a:cubicBezTo>
                  <a:close/>
                  <a:moveTo>
                    <a:pt x="899" y="142"/>
                  </a:moveTo>
                  <a:cubicBezTo>
                    <a:pt x="898" y="140"/>
                    <a:pt x="896" y="137"/>
                    <a:pt x="893" y="137"/>
                  </a:cubicBezTo>
                  <a:cubicBezTo>
                    <a:pt x="886" y="142"/>
                    <a:pt x="880" y="149"/>
                    <a:pt x="873" y="155"/>
                  </a:cubicBezTo>
                  <a:cubicBezTo>
                    <a:pt x="873" y="159"/>
                    <a:pt x="873" y="159"/>
                    <a:pt x="873" y="159"/>
                  </a:cubicBezTo>
                  <a:cubicBezTo>
                    <a:pt x="876" y="159"/>
                    <a:pt x="881" y="159"/>
                    <a:pt x="885" y="159"/>
                  </a:cubicBezTo>
                  <a:cubicBezTo>
                    <a:pt x="889" y="152"/>
                    <a:pt x="895" y="149"/>
                    <a:pt x="899" y="142"/>
                  </a:cubicBezTo>
                  <a:close/>
                  <a:moveTo>
                    <a:pt x="1379" y="144"/>
                  </a:moveTo>
                  <a:cubicBezTo>
                    <a:pt x="1376" y="141"/>
                    <a:pt x="1375" y="139"/>
                    <a:pt x="1372" y="138"/>
                  </a:cubicBezTo>
                  <a:cubicBezTo>
                    <a:pt x="1364" y="144"/>
                    <a:pt x="1356" y="152"/>
                    <a:pt x="1348" y="158"/>
                  </a:cubicBezTo>
                  <a:cubicBezTo>
                    <a:pt x="1353" y="159"/>
                    <a:pt x="1360" y="161"/>
                    <a:pt x="1364" y="156"/>
                  </a:cubicBezTo>
                  <a:cubicBezTo>
                    <a:pt x="1369" y="152"/>
                    <a:pt x="1376" y="149"/>
                    <a:pt x="1379" y="144"/>
                  </a:cubicBezTo>
                  <a:close/>
                  <a:moveTo>
                    <a:pt x="436" y="144"/>
                  </a:moveTo>
                  <a:cubicBezTo>
                    <a:pt x="434" y="141"/>
                    <a:pt x="434" y="141"/>
                    <a:pt x="434" y="141"/>
                  </a:cubicBezTo>
                  <a:cubicBezTo>
                    <a:pt x="430" y="138"/>
                    <a:pt x="429" y="143"/>
                    <a:pt x="426" y="145"/>
                  </a:cubicBezTo>
                  <a:cubicBezTo>
                    <a:pt x="422" y="150"/>
                    <a:pt x="415" y="153"/>
                    <a:pt x="413" y="158"/>
                  </a:cubicBezTo>
                  <a:cubicBezTo>
                    <a:pt x="422" y="159"/>
                    <a:pt x="433" y="160"/>
                    <a:pt x="443" y="159"/>
                  </a:cubicBezTo>
                  <a:cubicBezTo>
                    <a:pt x="449" y="155"/>
                    <a:pt x="456" y="151"/>
                    <a:pt x="460" y="143"/>
                  </a:cubicBezTo>
                  <a:cubicBezTo>
                    <a:pt x="454" y="146"/>
                    <a:pt x="449" y="148"/>
                    <a:pt x="443" y="147"/>
                  </a:cubicBezTo>
                  <a:cubicBezTo>
                    <a:pt x="438" y="149"/>
                    <a:pt x="435" y="156"/>
                    <a:pt x="429" y="158"/>
                  </a:cubicBezTo>
                  <a:cubicBezTo>
                    <a:pt x="423" y="152"/>
                    <a:pt x="435" y="150"/>
                    <a:pt x="436" y="144"/>
                  </a:cubicBezTo>
                  <a:close/>
                  <a:moveTo>
                    <a:pt x="1883" y="152"/>
                  </a:moveTo>
                  <a:cubicBezTo>
                    <a:pt x="1882" y="149"/>
                    <a:pt x="1883" y="144"/>
                    <a:pt x="1879" y="142"/>
                  </a:cubicBezTo>
                  <a:cubicBezTo>
                    <a:pt x="1874" y="147"/>
                    <a:pt x="1870" y="152"/>
                    <a:pt x="1866" y="158"/>
                  </a:cubicBezTo>
                  <a:cubicBezTo>
                    <a:pt x="1876" y="159"/>
                    <a:pt x="1876" y="159"/>
                    <a:pt x="1876" y="159"/>
                  </a:cubicBezTo>
                  <a:cubicBezTo>
                    <a:pt x="1880" y="158"/>
                    <a:pt x="1882" y="154"/>
                    <a:pt x="1883" y="152"/>
                  </a:cubicBezTo>
                  <a:close/>
                  <a:moveTo>
                    <a:pt x="1108" y="158"/>
                  </a:moveTo>
                  <a:cubicBezTo>
                    <a:pt x="1100" y="151"/>
                    <a:pt x="1090" y="149"/>
                    <a:pt x="1082" y="142"/>
                  </a:cubicBezTo>
                  <a:cubicBezTo>
                    <a:pt x="1073" y="151"/>
                    <a:pt x="1090" y="152"/>
                    <a:pt x="1091" y="159"/>
                  </a:cubicBezTo>
                  <a:cubicBezTo>
                    <a:pt x="1096" y="160"/>
                    <a:pt x="1102" y="159"/>
                    <a:pt x="1108" y="158"/>
                  </a:cubicBezTo>
                  <a:close/>
                  <a:moveTo>
                    <a:pt x="653" y="153"/>
                  </a:moveTo>
                  <a:cubicBezTo>
                    <a:pt x="647" y="152"/>
                    <a:pt x="642" y="146"/>
                    <a:pt x="636" y="145"/>
                  </a:cubicBezTo>
                  <a:cubicBezTo>
                    <a:pt x="632" y="149"/>
                    <a:pt x="628" y="153"/>
                    <a:pt x="627" y="159"/>
                  </a:cubicBezTo>
                  <a:cubicBezTo>
                    <a:pt x="637" y="161"/>
                    <a:pt x="648" y="159"/>
                    <a:pt x="658" y="158"/>
                  </a:cubicBezTo>
                  <a:cubicBezTo>
                    <a:pt x="658" y="155"/>
                    <a:pt x="654" y="155"/>
                    <a:pt x="653" y="153"/>
                  </a:cubicBezTo>
                  <a:close/>
                  <a:moveTo>
                    <a:pt x="1581" y="158"/>
                  </a:moveTo>
                  <a:cubicBezTo>
                    <a:pt x="1576" y="153"/>
                    <a:pt x="1570" y="149"/>
                    <a:pt x="1564" y="145"/>
                  </a:cubicBezTo>
                  <a:cubicBezTo>
                    <a:pt x="1561" y="150"/>
                    <a:pt x="1556" y="154"/>
                    <a:pt x="1554" y="158"/>
                  </a:cubicBezTo>
                  <a:cubicBezTo>
                    <a:pt x="1561" y="160"/>
                    <a:pt x="1571" y="158"/>
                    <a:pt x="1579" y="159"/>
                  </a:cubicBezTo>
                  <a:cubicBezTo>
                    <a:pt x="1581" y="158"/>
                    <a:pt x="1581" y="158"/>
                    <a:pt x="1581" y="158"/>
                  </a:cubicBezTo>
                  <a:close/>
                  <a:moveTo>
                    <a:pt x="913" y="148"/>
                  </a:moveTo>
                  <a:cubicBezTo>
                    <a:pt x="904" y="146"/>
                    <a:pt x="904" y="146"/>
                    <a:pt x="904" y="146"/>
                  </a:cubicBezTo>
                  <a:cubicBezTo>
                    <a:pt x="896" y="155"/>
                    <a:pt x="896" y="155"/>
                    <a:pt x="896" y="155"/>
                  </a:cubicBezTo>
                  <a:cubicBezTo>
                    <a:pt x="896" y="156"/>
                    <a:pt x="894" y="158"/>
                    <a:pt x="896" y="159"/>
                  </a:cubicBezTo>
                  <a:cubicBezTo>
                    <a:pt x="902" y="157"/>
                    <a:pt x="910" y="154"/>
                    <a:pt x="913" y="148"/>
                  </a:cubicBezTo>
                  <a:close/>
                  <a:moveTo>
                    <a:pt x="178" y="158"/>
                  </a:moveTo>
                  <a:cubicBezTo>
                    <a:pt x="174" y="153"/>
                    <a:pt x="168" y="151"/>
                    <a:pt x="162" y="148"/>
                  </a:cubicBezTo>
                  <a:cubicBezTo>
                    <a:pt x="160" y="152"/>
                    <a:pt x="156" y="154"/>
                    <a:pt x="155" y="158"/>
                  </a:cubicBezTo>
                  <a:cubicBezTo>
                    <a:pt x="163" y="160"/>
                    <a:pt x="171" y="160"/>
                    <a:pt x="178" y="158"/>
                  </a:cubicBezTo>
                  <a:close/>
                  <a:moveTo>
                    <a:pt x="1081" y="158"/>
                  </a:moveTo>
                  <a:cubicBezTo>
                    <a:pt x="1080" y="156"/>
                    <a:pt x="1079" y="154"/>
                    <a:pt x="1077" y="153"/>
                  </a:cubicBezTo>
                  <a:cubicBezTo>
                    <a:pt x="1073" y="150"/>
                    <a:pt x="1070" y="154"/>
                    <a:pt x="1068" y="158"/>
                  </a:cubicBezTo>
                  <a:cubicBezTo>
                    <a:pt x="1072" y="159"/>
                    <a:pt x="1077" y="160"/>
                    <a:pt x="1081" y="158"/>
                  </a:cubicBezTo>
                  <a:close/>
                  <a:moveTo>
                    <a:pt x="67" y="180"/>
                  </a:moveTo>
                  <a:cubicBezTo>
                    <a:pt x="69" y="180"/>
                    <a:pt x="67" y="185"/>
                    <a:pt x="70" y="182"/>
                  </a:cubicBezTo>
                  <a:cubicBezTo>
                    <a:pt x="70" y="181"/>
                    <a:pt x="70" y="181"/>
                    <a:pt x="70" y="181"/>
                  </a:cubicBezTo>
                  <a:cubicBezTo>
                    <a:pt x="85" y="180"/>
                    <a:pt x="101" y="180"/>
                    <a:pt x="117" y="180"/>
                  </a:cubicBezTo>
                  <a:cubicBezTo>
                    <a:pt x="141" y="181"/>
                    <a:pt x="165" y="180"/>
                    <a:pt x="191" y="181"/>
                  </a:cubicBezTo>
                  <a:cubicBezTo>
                    <a:pt x="326" y="179"/>
                    <a:pt x="462" y="183"/>
                    <a:pt x="597" y="181"/>
                  </a:cubicBezTo>
                  <a:cubicBezTo>
                    <a:pt x="755" y="181"/>
                    <a:pt x="755" y="181"/>
                    <a:pt x="755" y="181"/>
                  </a:cubicBezTo>
                  <a:cubicBezTo>
                    <a:pt x="820" y="181"/>
                    <a:pt x="885" y="181"/>
                    <a:pt x="949" y="181"/>
                  </a:cubicBezTo>
                  <a:cubicBezTo>
                    <a:pt x="1023" y="180"/>
                    <a:pt x="1098" y="181"/>
                    <a:pt x="1174" y="181"/>
                  </a:cubicBezTo>
                  <a:cubicBezTo>
                    <a:pt x="1226" y="181"/>
                    <a:pt x="1275" y="182"/>
                    <a:pt x="1327" y="181"/>
                  </a:cubicBezTo>
                  <a:cubicBezTo>
                    <a:pt x="1365" y="183"/>
                    <a:pt x="1400" y="179"/>
                    <a:pt x="1438" y="183"/>
                  </a:cubicBezTo>
                  <a:cubicBezTo>
                    <a:pt x="1447" y="180"/>
                    <a:pt x="1455" y="182"/>
                    <a:pt x="1464" y="182"/>
                  </a:cubicBezTo>
                  <a:cubicBezTo>
                    <a:pt x="1481" y="182"/>
                    <a:pt x="1497" y="182"/>
                    <a:pt x="1514" y="183"/>
                  </a:cubicBezTo>
                  <a:cubicBezTo>
                    <a:pt x="1517" y="182"/>
                    <a:pt x="1517" y="182"/>
                    <a:pt x="1517" y="182"/>
                  </a:cubicBezTo>
                  <a:cubicBezTo>
                    <a:pt x="1567" y="183"/>
                    <a:pt x="1621" y="181"/>
                    <a:pt x="1670" y="181"/>
                  </a:cubicBezTo>
                  <a:cubicBezTo>
                    <a:pt x="1682" y="180"/>
                    <a:pt x="1693" y="183"/>
                    <a:pt x="1705" y="181"/>
                  </a:cubicBezTo>
                  <a:cubicBezTo>
                    <a:pt x="1755" y="182"/>
                    <a:pt x="1801" y="181"/>
                    <a:pt x="1853" y="182"/>
                  </a:cubicBezTo>
                  <a:cubicBezTo>
                    <a:pt x="1875" y="181"/>
                    <a:pt x="1899" y="182"/>
                    <a:pt x="1923" y="181"/>
                  </a:cubicBezTo>
                  <a:cubicBezTo>
                    <a:pt x="1944" y="181"/>
                    <a:pt x="1963" y="182"/>
                    <a:pt x="1985" y="182"/>
                  </a:cubicBezTo>
                  <a:cubicBezTo>
                    <a:pt x="1986" y="183"/>
                    <a:pt x="1986" y="185"/>
                    <a:pt x="1986" y="186"/>
                  </a:cubicBezTo>
                  <a:cubicBezTo>
                    <a:pt x="1983" y="188"/>
                    <a:pt x="1983" y="188"/>
                    <a:pt x="1983" y="188"/>
                  </a:cubicBezTo>
                  <a:cubicBezTo>
                    <a:pt x="1898" y="188"/>
                    <a:pt x="1809" y="188"/>
                    <a:pt x="1722" y="187"/>
                  </a:cubicBezTo>
                  <a:cubicBezTo>
                    <a:pt x="1718" y="186"/>
                    <a:pt x="1713" y="186"/>
                    <a:pt x="1709" y="187"/>
                  </a:cubicBezTo>
                  <a:cubicBezTo>
                    <a:pt x="1686" y="188"/>
                    <a:pt x="1660" y="187"/>
                    <a:pt x="1636" y="187"/>
                  </a:cubicBezTo>
                  <a:cubicBezTo>
                    <a:pt x="1618" y="187"/>
                    <a:pt x="1600" y="187"/>
                    <a:pt x="1582" y="186"/>
                  </a:cubicBezTo>
                  <a:cubicBezTo>
                    <a:pt x="1567" y="189"/>
                    <a:pt x="1550" y="186"/>
                    <a:pt x="1533" y="187"/>
                  </a:cubicBezTo>
                  <a:cubicBezTo>
                    <a:pt x="1525" y="187"/>
                    <a:pt x="1516" y="188"/>
                    <a:pt x="1508" y="187"/>
                  </a:cubicBezTo>
                  <a:cubicBezTo>
                    <a:pt x="1505" y="187"/>
                    <a:pt x="1505" y="187"/>
                    <a:pt x="1505" y="187"/>
                  </a:cubicBezTo>
                  <a:cubicBezTo>
                    <a:pt x="1484" y="187"/>
                    <a:pt x="1484" y="187"/>
                    <a:pt x="1484" y="187"/>
                  </a:cubicBezTo>
                  <a:cubicBezTo>
                    <a:pt x="1479" y="187"/>
                    <a:pt x="1472" y="188"/>
                    <a:pt x="1467" y="187"/>
                  </a:cubicBezTo>
                  <a:cubicBezTo>
                    <a:pt x="1411" y="189"/>
                    <a:pt x="1357" y="186"/>
                    <a:pt x="1300" y="188"/>
                  </a:cubicBezTo>
                  <a:cubicBezTo>
                    <a:pt x="1226" y="188"/>
                    <a:pt x="1155" y="186"/>
                    <a:pt x="1083" y="187"/>
                  </a:cubicBezTo>
                  <a:cubicBezTo>
                    <a:pt x="1046" y="186"/>
                    <a:pt x="1010" y="188"/>
                    <a:pt x="972" y="187"/>
                  </a:cubicBezTo>
                  <a:cubicBezTo>
                    <a:pt x="930" y="186"/>
                    <a:pt x="891" y="187"/>
                    <a:pt x="850" y="187"/>
                  </a:cubicBezTo>
                  <a:cubicBezTo>
                    <a:pt x="819" y="187"/>
                    <a:pt x="787" y="186"/>
                    <a:pt x="755" y="187"/>
                  </a:cubicBezTo>
                  <a:cubicBezTo>
                    <a:pt x="706" y="186"/>
                    <a:pt x="654" y="187"/>
                    <a:pt x="604" y="187"/>
                  </a:cubicBezTo>
                  <a:cubicBezTo>
                    <a:pt x="577" y="186"/>
                    <a:pt x="547" y="188"/>
                    <a:pt x="520" y="186"/>
                  </a:cubicBezTo>
                  <a:cubicBezTo>
                    <a:pt x="489" y="187"/>
                    <a:pt x="458" y="186"/>
                    <a:pt x="425" y="187"/>
                  </a:cubicBezTo>
                  <a:cubicBezTo>
                    <a:pt x="326" y="185"/>
                    <a:pt x="231" y="186"/>
                    <a:pt x="131" y="186"/>
                  </a:cubicBezTo>
                  <a:cubicBezTo>
                    <a:pt x="88" y="186"/>
                    <a:pt x="46" y="186"/>
                    <a:pt x="3" y="185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5" y="179"/>
                    <a:pt x="45" y="181"/>
                    <a:pt x="67" y="1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6" name="矩形: 圆顶角 15"/>
            <p:cNvSpPr/>
            <p:nvPr/>
          </p:nvSpPr>
          <p:spPr>
            <a:xfrm>
              <a:off x="4617319" y="1582229"/>
              <a:ext cx="244445" cy="2407446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C4A07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</p:grpSp>
      <p:sp>
        <p:nvSpPr>
          <p:cNvPr id="17" name="文本框 16"/>
          <p:cNvSpPr txBox="1"/>
          <p:nvPr/>
        </p:nvSpPr>
        <p:spPr>
          <a:xfrm rot="16200000">
            <a:off x="3531813" y="3768931"/>
            <a:ext cx="107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50%</a:t>
            </a:r>
            <a:endParaRPr lang="zh-CN" altLang="en-US" sz="3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 rot="16200000">
            <a:off x="5548277" y="3768929"/>
            <a:ext cx="107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45%</a:t>
            </a:r>
            <a:endParaRPr lang="zh-CN" altLang="en-US" sz="3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文本框 18"/>
          <p:cNvSpPr txBox="1"/>
          <p:nvPr/>
        </p:nvSpPr>
        <p:spPr>
          <a:xfrm rot="16200000">
            <a:off x="4535376" y="3750487"/>
            <a:ext cx="107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75%</a:t>
            </a:r>
            <a:endParaRPr lang="zh-CN" altLang="en-US" sz="3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 rot="16200000">
            <a:off x="6542501" y="3784277"/>
            <a:ext cx="107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62%</a:t>
            </a:r>
            <a:endParaRPr lang="zh-CN" altLang="en-US" sz="3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文本框 20"/>
          <p:cNvSpPr txBox="1"/>
          <p:nvPr/>
        </p:nvSpPr>
        <p:spPr>
          <a:xfrm rot="16200000">
            <a:off x="7556225" y="3738189"/>
            <a:ext cx="107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93%</a:t>
            </a:r>
            <a:endParaRPr lang="zh-CN" altLang="en-US" sz="32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3558755" y="5105025"/>
            <a:ext cx="825867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135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2000</a:t>
            </a:r>
            <a:endParaRPr lang="zh-CN" altLang="en-US" sz="2135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4628029" y="5105025"/>
            <a:ext cx="825867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135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2005</a:t>
            </a:r>
            <a:endParaRPr lang="zh-CN" altLang="en-US" sz="2135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5631593" y="5096108"/>
            <a:ext cx="825867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135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2010</a:t>
            </a:r>
            <a:endParaRPr lang="zh-CN" altLang="en-US" sz="2135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6603511" y="5082676"/>
            <a:ext cx="825867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135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2015</a:t>
            </a:r>
            <a:endParaRPr lang="zh-CN" altLang="en-US" sz="2135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7575430" y="5070137"/>
            <a:ext cx="825867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135" dirty="0">
                <a:solidFill>
                  <a:srgbClr val="BB995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2020</a:t>
            </a:r>
            <a:endParaRPr lang="zh-CN" altLang="en-US" sz="2135" dirty="0">
              <a:solidFill>
                <a:srgbClr val="BB995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 descr="图片包含 墙壁&#10;&#10;已生成高可信度的说明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42137"/>
            <a:ext cx="12192000" cy="2150108"/>
          </a:xfrm>
          <a:prstGeom prst="rect">
            <a:avLst/>
          </a:prstGeom>
        </p:spPr>
      </p:pic>
      <p:pic>
        <p:nvPicPr>
          <p:cNvPr id="9" name="图片 8" descr="图片包含 事情&#10;&#10;已生成高可信度的说明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2900" y="631201"/>
            <a:ext cx="1401524" cy="4330552"/>
          </a:xfrm>
          <a:prstGeom prst="rect">
            <a:avLst/>
          </a:prstGeom>
        </p:spPr>
      </p:pic>
      <p:pic>
        <p:nvPicPr>
          <p:cNvPr id="11" name="图片 10" descr="图片包含 事情, 物体&#10;&#10;已生成极高可信度的说明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88812" y="1122379"/>
            <a:ext cx="2743200" cy="1257300"/>
          </a:xfrm>
          <a:prstGeom prst="rect">
            <a:avLst/>
          </a:prstGeom>
        </p:spPr>
      </p:pic>
      <p:pic>
        <p:nvPicPr>
          <p:cNvPr id="12" name="图片 11" descr="图片包含 事情, 物体&#10;&#10;已生成极高可信度的说明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615328" y="3084837"/>
            <a:ext cx="2743200" cy="1257300"/>
          </a:xfrm>
          <a:prstGeom prst="rect">
            <a:avLst/>
          </a:prstGeom>
        </p:spPr>
      </p:pic>
      <p:sp>
        <p:nvSpPr>
          <p:cNvPr id="13" name="文本框 12"/>
          <p:cNvSpPr txBox="1"/>
          <p:nvPr/>
        </p:nvSpPr>
        <p:spPr>
          <a:xfrm>
            <a:off x="5676305" y="801925"/>
            <a:ext cx="923330" cy="3540212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dist"/>
            <a:r>
              <a:rPr lang="zh-CN" altLang="en-US" sz="4800" dirty="0">
                <a:solidFill>
                  <a:srgbClr val="AF8F6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谢谢聆听</a:t>
            </a:r>
            <a:endParaRPr lang="zh-CN" altLang="en-US" sz="4800" dirty="0">
              <a:solidFill>
                <a:srgbClr val="AF8F65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 tmFilter="0,0; .5, 1; 1, 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4359199" y="1435100"/>
            <a:ext cx="1835666" cy="3142066"/>
            <a:chOff x="4359199" y="1435100"/>
            <a:chExt cx="1835666" cy="3142066"/>
          </a:xfrm>
        </p:grpSpPr>
        <p:grpSp>
          <p:nvGrpSpPr>
            <p:cNvPr id="2" name="组合 1"/>
            <p:cNvGrpSpPr/>
            <p:nvPr/>
          </p:nvGrpSpPr>
          <p:grpSpPr>
            <a:xfrm>
              <a:off x="4856389" y="3645236"/>
              <a:ext cx="1338476" cy="931930"/>
              <a:chOff x="1797050" y="2693988"/>
              <a:chExt cx="2038351" cy="1419226"/>
            </a:xfrm>
            <a:solidFill>
              <a:srgbClr val="C4A077"/>
            </a:solidFill>
          </p:grpSpPr>
          <p:sp>
            <p:nvSpPr>
              <p:cNvPr id="3" name="Freeform 5"/>
              <p:cNvSpPr/>
              <p:nvPr/>
            </p:nvSpPr>
            <p:spPr bwMode="auto">
              <a:xfrm>
                <a:off x="2470150" y="3629026"/>
                <a:ext cx="214313" cy="282575"/>
              </a:xfrm>
              <a:custGeom>
                <a:avLst/>
                <a:gdLst>
                  <a:gd name="T0" fmla="*/ 51 w 67"/>
                  <a:gd name="T1" fmla="*/ 31 h 88"/>
                  <a:gd name="T2" fmla="*/ 67 w 67"/>
                  <a:gd name="T3" fmla="*/ 11 h 88"/>
                  <a:gd name="T4" fmla="*/ 65 w 67"/>
                  <a:gd name="T5" fmla="*/ 0 h 88"/>
                  <a:gd name="T6" fmla="*/ 44 w 67"/>
                  <a:gd name="T7" fmla="*/ 26 h 88"/>
                  <a:gd name="T8" fmla="*/ 26 w 67"/>
                  <a:gd name="T9" fmla="*/ 48 h 88"/>
                  <a:gd name="T10" fmla="*/ 19 w 67"/>
                  <a:gd name="T11" fmla="*/ 57 h 88"/>
                  <a:gd name="T12" fmla="*/ 3 w 67"/>
                  <a:gd name="T13" fmla="*/ 77 h 88"/>
                  <a:gd name="T14" fmla="*/ 0 w 67"/>
                  <a:gd name="T15" fmla="*/ 81 h 88"/>
                  <a:gd name="T16" fmla="*/ 3 w 67"/>
                  <a:gd name="T17" fmla="*/ 84 h 88"/>
                  <a:gd name="T18" fmla="*/ 6 w 67"/>
                  <a:gd name="T19" fmla="*/ 88 h 88"/>
                  <a:gd name="T20" fmla="*/ 19 w 67"/>
                  <a:gd name="T21" fmla="*/ 71 h 88"/>
                  <a:gd name="T22" fmla="*/ 26 w 67"/>
                  <a:gd name="T23" fmla="*/ 62 h 88"/>
                  <a:gd name="T24" fmla="*/ 44 w 67"/>
                  <a:gd name="T25" fmla="*/ 39 h 88"/>
                  <a:gd name="T26" fmla="*/ 51 w 67"/>
                  <a:gd name="T27" fmla="*/ 3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88">
                    <a:moveTo>
                      <a:pt x="51" y="31"/>
                    </a:moveTo>
                    <a:cubicBezTo>
                      <a:pt x="56" y="24"/>
                      <a:pt x="61" y="17"/>
                      <a:pt x="67" y="11"/>
                    </a:cubicBezTo>
                    <a:cubicBezTo>
                      <a:pt x="66" y="7"/>
                      <a:pt x="66" y="3"/>
                      <a:pt x="65" y="0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" y="82"/>
                      <a:pt x="2" y="83"/>
                      <a:pt x="3" y="84"/>
                    </a:cubicBezTo>
                    <a:cubicBezTo>
                      <a:pt x="4" y="85"/>
                      <a:pt x="5" y="86"/>
                      <a:pt x="6" y="88"/>
                    </a:cubicBezTo>
                    <a:cubicBezTo>
                      <a:pt x="10" y="82"/>
                      <a:pt x="15" y="77"/>
                      <a:pt x="19" y="71"/>
                    </a:cubicBezTo>
                    <a:cubicBezTo>
                      <a:pt x="21" y="68"/>
                      <a:pt x="24" y="65"/>
                      <a:pt x="26" y="62"/>
                    </a:cubicBezTo>
                    <a:cubicBezTo>
                      <a:pt x="32" y="55"/>
                      <a:pt x="38" y="47"/>
                      <a:pt x="44" y="39"/>
                    </a:cubicBezTo>
                    <a:cubicBezTo>
                      <a:pt x="46" y="37"/>
                      <a:pt x="49" y="34"/>
                      <a:pt x="5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" name="Freeform 6"/>
              <p:cNvSpPr/>
              <p:nvPr/>
            </p:nvSpPr>
            <p:spPr bwMode="auto">
              <a:xfrm>
                <a:off x="2259013" y="3500438"/>
                <a:ext cx="107950" cy="79375"/>
              </a:xfrm>
              <a:custGeom>
                <a:avLst/>
                <a:gdLst>
                  <a:gd name="T0" fmla="*/ 17 w 34"/>
                  <a:gd name="T1" fmla="*/ 3 h 25"/>
                  <a:gd name="T2" fmla="*/ 0 w 34"/>
                  <a:gd name="T3" fmla="*/ 23 h 25"/>
                  <a:gd name="T4" fmla="*/ 15 w 34"/>
                  <a:gd name="T5" fmla="*/ 25 h 25"/>
                  <a:gd name="T6" fmla="*/ 17 w 34"/>
                  <a:gd name="T7" fmla="*/ 22 h 25"/>
                  <a:gd name="T8" fmla="*/ 26 w 34"/>
                  <a:gd name="T9" fmla="*/ 11 h 25"/>
                  <a:gd name="T10" fmla="*/ 34 w 34"/>
                  <a:gd name="T11" fmla="*/ 3 h 25"/>
                  <a:gd name="T12" fmla="*/ 26 w 34"/>
                  <a:gd name="T13" fmla="*/ 1 h 25"/>
                  <a:gd name="T14" fmla="*/ 19 w 34"/>
                  <a:gd name="T15" fmla="*/ 0 h 25"/>
                  <a:gd name="T16" fmla="*/ 17 w 34"/>
                  <a:gd name="T17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5">
                    <a:moveTo>
                      <a:pt x="17" y="3"/>
                    </a:moveTo>
                    <a:cubicBezTo>
                      <a:pt x="11" y="10"/>
                      <a:pt x="5" y="16"/>
                      <a:pt x="0" y="23"/>
                    </a:cubicBezTo>
                    <a:cubicBezTo>
                      <a:pt x="5" y="23"/>
                      <a:pt x="10" y="24"/>
                      <a:pt x="15" y="25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1" y="2"/>
                      <a:pt x="29" y="2"/>
                      <a:pt x="26" y="1"/>
                    </a:cubicBezTo>
                    <a:cubicBezTo>
                      <a:pt x="24" y="1"/>
                      <a:pt x="21" y="1"/>
                      <a:pt x="19" y="0"/>
                    </a:cubicBezTo>
                    <a:cubicBezTo>
                      <a:pt x="18" y="1"/>
                      <a:pt x="17" y="2"/>
                      <a:pt x="1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" name="Freeform 7"/>
              <p:cNvSpPr/>
              <p:nvPr/>
            </p:nvSpPr>
            <p:spPr bwMode="auto">
              <a:xfrm>
                <a:off x="1970088" y="3714751"/>
                <a:ext cx="522288" cy="398463"/>
              </a:xfrm>
              <a:custGeom>
                <a:avLst/>
                <a:gdLst>
                  <a:gd name="T0" fmla="*/ 137 w 163"/>
                  <a:gd name="T1" fmla="*/ 47 h 124"/>
                  <a:gd name="T2" fmla="*/ 136 w 163"/>
                  <a:gd name="T3" fmla="*/ 45 h 124"/>
                  <a:gd name="T4" fmla="*/ 136 w 163"/>
                  <a:gd name="T5" fmla="*/ 45 h 124"/>
                  <a:gd name="T6" fmla="*/ 136 w 163"/>
                  <a:gd name="T7" fmla="*/ 45 h 124"/>
                  <a:gd name="T8" fmla="*/ 136 w 163"/>
                  <a:gd name="T9" fmla="*/ 29 h 124"/>
                  <a:gd name="T10" fmla="*/ 129 w 163"/>
                  <a:gd name="T11" fmla="*/ 12 h 124"/>
                  <a:gd name="T12" fmla="*/ 116 w 163"/>
                  <a:gd name="T13" fmla="*/ 2 h 124"/>
                  <a:gd name="T14" fmla="*/ 115 w 163"/>
                  <a:gd name="T15" fmla="*/ 2 h 124"/>
                  <a:gd name="T16" fmla="*/ 107 w 163"/>
                  <a:gd name="T17" fmla="*/ 0 h 124"/>
                  <a:gd name="T18" fmla="*/ 98 w 163"/>
                  <a:gd name="T19" fmla="*/ 1 h 124"/>
                  <a:gd name="T20" fmla="*/ 75 w 163"/>
                  <a:gd name="T21" fmla="*/ 17 h 124"/>
                  <a:gd name="T22" fmla="*/ 72 w 163"/>
                  <a:gd name="T23" fmla="*/ 17 h 124"/>
                  <a:gd name="T24" fmla="*/ 70 w 163"/>
                  <a:gd name="T25" fmla="*/ 17 h 124"/>
                  <a:gd name="T26" fmla="*/ 55 w 163"/>
                  <a:gd name="T27" fmla="*/ 14 h 124"/>
                  <a:gd name="T28" fmla="*/ 15 w 163"/>
                  <a:gd name="T29" fmla="*/ 79 h 124"/>
                  <a:gd name="T30" fmla="*/ 62 w 163"/>
                  <a:gd name="T31" fmla="*/ 85 h 124"/>
                  <a:gd name="T32" fmla="*/ 35 w 163"/>
                  <a:gd name="T33" fmla="*/ 67 h 124"/>
                  <a:gd name="T34" fmla="*/ 70 w 163"/>
                  <a:gd name="T35" fmla="*/ 31 h 124"/>
                  <a:gd name="T36" fmla="*/ 75 w 163"/>
                  <a:gd name="T37" fmla="*/ 31 h 124"/>
                  <a:gd name="T38" fmla="*/ 107 w 163"/>
                  <a:gd name="T39" fmla="*/ 24 h 124"/>
                  <a:gd name="T40" fmla="*/ 116 w 163"/>
                  <a:gd name="T41" fmla="*/ 33 h 124"/>
                  <a:gd name="T42" fmla="*/ 122 w 163"/>
                  <a:gd name="T43" fmla="*/ 50 h 124"/>
                  <a:gd name="T44" fmla="*/ 136 w 163"/>
                  <a:gd name="T45" fmla="*/ 60 h 124"/>
                  <a:gd name="T46" fmla="*/ 136 w 163"/>
                  <a:gd name="T47" fmla="*/ 87 h 124"/>
                  <a:gd name="T48" fmla="*/ 121 w 163"/>
                  <a:gd name="T49" fmla="*/ 96 h 124"/>
                  <a:gd name="T50" fmla="*/ 116 w 163"/>
                  <a:gd name="T51" fmla="*/ 78 h 124"/>
                  <a:gd name="T52" fmla="*/ 107 w 163"/>
                  <a:gd name="T53" fmla="*/ 74 h 124"/>
                  <a:gd name="T54" fmla="*/ 88 w 163"/>
                  <a:gd name="T55" fmla="*/ 92 h 124"/>
                  <a:gd name="T56" fmla="*/ 107 w 163"/>
                  <a:gd name="T57" fmla="*/ 122 h 124"/>
                  <a:gd name="T58" fmla="*/ 116 w 163"/>
                  <a:gd name="T59" fmla="*/ 124 h 124"/>
                  <a:gd name="T60" fmla="*/ 133 w 163"/>
                  <a:gd name="T61" fmla="*/ 121 h 124"/>
                  <a:gd name="T62" fmla="*/ 136 w 163"/>
                  <a:gd name="T63" fmla="*/ 120 h 124"/>
                  <a:gd name="T64" fmla="*/ 159 w 163"/>
                  <a:gd name="T65" fmla="*/ 95 h 124"/>
                  <a:gd name="T66" fmla="*/ 159 w 163"/>
                  <a:gd name="T67" fmla="*/ 64 h 124"/>
                  <a:gd name="T68" fmla="*/ 137 w 163"/>
                  <a:gd name="T69" fmla="*/ 4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3" h="124">
                    <a:moveTo>
                      <a:pt x="137" y="47"/>
                    </a:moveTo>
                    <a:cubicBezTo>
                      <a:pt x="137" y="47"/>
                      <a:pt x="136" y="46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39"/>
                      <a:pt x="136" y="34"/>
                      <a:pt x="136" y="29"/>
                    </a:cubicBezTo>
                    <a:cubicBezTo>
                      <a:pt x="135" y="22"/>
                      <a:pt x="132" y="16"/>
                      <a:pt x="129" y="12"/>
                    </a:cubicBezTo>
                    <a:cubicBezTo>
                      <a:pt x="126" y="7"/>
                      <a:pt x="121" y="4"/>
                      <a:pt x="116" y="2"/>
                    </a:cubicBezTo>
                    <a:cubicBezTo>
                      <a:pt x="116" y="2"/>
                      <a:pt x="116" y="2"/>
                      <a:pt x="115" y="2"/>
                    </a:cubicBezTo>
                    <a:cubicBezTo>
                      <a:pt x="112" y="1"/>
                      <a:pt x="110" y="1"/>
                      <a:pt x="107" y="0"/>
                    </a:cubicBezTo>
                    <a:cubicBezTo>
                      <a:pt x="104" y="0"/>
                      <a:pt x="101" y="0"/>
                      <a:pt x="98" y="1"/>
                    </a:cubicBezTo>
                    <a:cubicBezTo>
                      <a:pt x="89" y="3"/>
                      <a:pt x="80" y="8"/>
                      <a:pt x="75" y="17"/>
                    </a:cubicBezTo>
                    <a:cubicBezTo>
                      <a:pt x="74" y="17"/>
                      <a:pt x="73" y="18"/>
                      <a:pt x="72" y="17"/>
                    </a:cubicBezTo>
                    <a:cubicBezTo>
                      <a:pt x="72" y="17"/>
                      <a:pt x="71" y="17"/>
                      <a:pt x="70" y="17"/>
                    </a:cubicBezTo>
                    <a:cubicBezTo>
                      <a:pt x="65" y="15"/>
                      <a:pt x="60" y="14"/>
                      <a:pt x="55" y="14"/>
                    </a:cubicBezTo>
                    <a:cubicBezTo>
                      <a:pt x="21" y="15"/>
                      <a:pt x="0" y="45"/>
                      <a:pt x="15" y="79"/>
                    </a:cubicBezTo>
                    <a:cubicBezTo>
                      <a:pt x="23" y="99"/>
                      <a:pt x="55" y="101"/>
                      <a:pt x="62" y="85"/>
                    </a:cubicBezTo>
                    <a:cubicBezTo>
                      <a:pt x="73" y="59"/>
                      <a:pt x="45" y="54"/>
                      <a:pt x="35" y="67"/>
                    </a:cubicBezTo>
                    <a:cubicBezTo>
                      <a:pt x="33" y="45"/>
                      <a:pt x="46" y="30"/>
                      <a:pt x="70" y="31"/>
                    </a:cubicBezTo>
                    <a:cubicBezTo>
                      <a:pt x="72" y="31"/>
                      <a:pt x="74" y="31"/>
                      <a:pt x="75" y="31"/>
                    </a:cubicBezTo>
                    <a:cubicBezTo>
                      <a:pt x="87" y="22"/>
                      <a:pt x="98" y="20"/>
                      <a:pt x="107" y="24"/>
                    </a:cubicBezTo>
                    <a:cubicBezTo>
                      <a:pt x="110" y="26"/>
                      <a:pt x="114" y="29"/>
                      <a:pt x="116" y="33"/>
                    </a:cubicBezTo>
                    <a:cubicBezTo>
                      <a:pt x="119" y="37"/>
                      <a:pt x="121" y="43"/>
                      <a:pt x="122" y="50"/>
                    </a:cubicBezTo>
                    <a:cubicBezTo>
                      <a:pt x="128" y="53"/>
                      <a:pt x="133" y="56"/>
                      <a:pt x="136" y="60"/>
                    </a:cubicBezTo>
                    <a:cubicBezTo>
                      <a:pt x="143" y="69"/>
                      <a:pt x="143" y="79"/>
                      <a:pt x="136" y="87"/>
                    </a:cubicBezTo>
                    <a:cubicBezTo>
                      <a:pt x="132" y="91"/>
                      <a:pt x="128" y="94"/>
                      <a:pt x="121" y="96"/>
                    </a:cubicBezTo>
                    <a:cubicBezTo>
                      <a:pt x="122" y="88"/>
                      <a:pt x="120" y="82"/>
                      <a:pt x="116" y="78"/>
                    </a:cubicBezTo>
                    <a:cubicBezTo>
                      <a:pt x="114" y="76"/>
                      <a:pt x="110" y="74"/>
                      <a:pt x="107" y="74"/>
                    </a:cubicBezTo>
                    <a:cubicBezTo>
                      <a:pt x="98" y="73"/>
                      <a:pt x="88" y="80"/>
                      <a:pt x="88" y="92"/>
                    </a:cubicBezTo>
                    <a:cubicBezTo>
                      <a:pt x="89" y="108"/>
                      <a:pt x="96" y="118"/>
                      <a:pt x="107" y="122"/>
                    </a:cubicBezTo>
                    <a:cubicBezTo>
                      <a:pt x="110" y="123"/>
                      <a:pt x="113" y="124"/>
                      <a:pt x="116" y="124"/>
                    </a:cubicBezTo>
                    <a:cubicBezTo>
                      <a:pt x="121" y="124"/>
                      <a:pt x="127" y="123"/>
                      <a:pt x="133" y="121"/>
                    </a:cubicBezTo>
                    <a:cubicBezTo>
                      <a:pt x="134" y="121"/>
                      <a:pt x="135" y="120"/>
                      <a:pt x="136" y="120"/>
                    </a:cubicBezTo>
                    <a:cubicBezTo>
                      <a:pt x="147" y="115"/>
                      <a:pt x="155" y="106"/>
                      <a:pt x="159" y="95"/>
                    </a:cubicBezTo>
                    <a:cubicBezTo>
                      <a:pt x="163" y="85"/>
                      <a:pt x="163" y="73"/>
                      <a:pt x="159" y="64"/>
                    </a:cubicBezTo>
                    <a:cubicBezTo>
                      <a:pt x="155" y="56"/>
                      <a:pt x="148" y="49"/>
                      <a:pt x="13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" name="Freeform 8"/>
              <p:cNvSpPr/>
              <p:nvPr/>
            </p:nvSpPr>
            <p:spPr bwMode="auto">
              <a:xfrm>
                <a:off x="1797050" y="2876551"/>
                <a:ext cx="400050" cy="168275"/>
              </a:xfrm>
              <a:custGeom>
                <a:avLst/>
                <a:gdLst>
                  <a:gd name="T0" fmla="*/ 124 w 125"/>
                  <a:gd name="T1" fmla="*/ 23 h 52"/>
                  <a:gd name="T2" fmla="*/ 125 w 125"/>
                  <a:gd name="T3" fmla="*/ 22 h 52"/>
                  <a:gd name="T4" fmla="*/ 124 w 125"/>
                  <a:gd name="T5" fmla="*/ 22 h 52"/>
                  <a:gd name="T6" fmla="*/ 70 w 125"/>
                  <a:gd name="T7" fmla="*/ 17 h 52"/>
                  <a:gd name="T8" fmla="*/ 0 w 125"/>
                  <a:gd name="T9" fmla="*/ 20 h 52"/>
                  <a:gd name="T10" fmla="*/ 51 w 125"/>
                  <a:gd name="T11" fmla="*/ 32 h 52"/>
                  <a:gd name="T12" fmla="*/ 124 w 125"/>
                  <a:gd name="T13" fmla="*/ 2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2">
                    <a:moveTo>
                      <a:pt x="124" y="23"/>
                    </a:move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4" y="22"/>
                    </a:cubicBezTo>
                    <a:cubicBezTo>
                      <a:pt x="107" y="30"/>
                      <a:pt x="87" y="29"/>
                      <a:pt x="70" y="17"/>
                    </a:cubicBezTo>
                    <a:cubicBezTo>
                      <a:pt x="45" y="0"/>
                      <a:pt x="23" y="1"/>
                      <a:pt x="0" y="20"/>
                    </a:cubicBezTo>
                    <a:cubicBezTo>
                      <a:pt x="21" y="15"/>
                      <a:pt x="37" y="18"/>
                      <a:pt x="51" y="32"/>
                    </a:cubicBezTo>
                    <a:cubicBezTo>
                      <a:pt x="71" y="52"/>
                      <a:pt x="108" y="41"/>
                      <a:pt x="12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" name="Freeform 9"/>
              <p:cNvSpPr/>
              <p:nvPr/>
            </p:nvSpPr>
            <p:spPr bwMode="auto">
              <a:xfrm>
                <a:off x="2190750" y="2863851"/>
                <a:ext cx="346075" cy="282575"/>
              </a:xfrm>
              <a:custGeom>
                <a:avLst/>
                <a:gdLst>
                  <a:gd name="T0" fmla="*/ 0 w 108"/>
                  <a:gd name="T1" fmla="*/ 34 h 88"/>
                  <a:gd name="T2" fmla="*/ 1 w 108"/>
                  <a:gd name="T3" fmla="*/ 33 h 88"/>
                  <a:gd name="T4" fmla="*/ 38 w 108"/>
                  <a:gd name="T5" fmla="*/ 51 h 88"/>
                  <a:gd name="T6" fmla="*/ 38 w 108"/>
                  <a:gd name="T7" fmla="*/ 63 h 88"/>
                  <a:gd name="T8" fmla="*/ 7 w 108"/>
                  <a:gd name="T9" fmla="*/ 88 h 88"/>
                  <a:gd name="T10" fmla="*/ 38 w 108"/>
                  <a:gd name="T11" fmla="*/ 86 h 88"/>
                  <a:gd name="T12" fmla="*/ 47 w 108"/>
                  <a:gd name="T13" fmla="*/ 85 h 88"/>
                  <a:gd name="T14" fmla="*/ 67 w 108"/>
                  <a:gd name="T15" fmla="*/ 80 h 88"/>
                  <a:gd name="T16" fmla="*/ 90 w 108"/>
                  <a:gd name="T17" fmla="*/ 68 h 88"/>
                  <a:gd name="T18" fmla="*/ 99 w 108"/>
                  <a:gd name="T19" fmla="*/ 24 h 88"/>
                  <a:gd name="T20" fmla="*/ 90 w 108"/>
                  <a:gd name="T21" fmla="*/ 10 h 88"/>
                  <a:gd name="T22" fmla="*/ 67 w 108"/>
                  <a:gd name="T23" fmla="*/ 0 h 88"/>
                  <a:gd name="T24" fmla="*/ 47 w 108"/>
                  <a:gd name="T25" fmla="*/ 3 h 88"/>
                  <a:gd name="T26" fmla="*/ 38 w 108"/>
                  <a:gd name="T27" fmla="*/ 7 h 88"/>
                  <a:gd name="T28" fmla="*/ 1 w 108"/>
                  <a:gd name="T29" fmla="*/ 33 h 88"/>
                  <a:gd name="T30" fmla="*/ 0 w 108"/>
                  <a:gd name="T3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" h="88">
                    <a:moveTo>
                      <a:pt x="0" y="34"/>
                    </a:moveTo>
                    <a:cubicBezTo>
                      <a:pt x="1" y="34"/>
                      <a:pt x="1" y="33"/>
                      <a:pt x="1" y="33"/>
                    </a:cubicBezTo>
                    <a:cubicBezTo>
                      <a:pt x="21" y="29"/>
                      <a:pt x="34" y="38"/>
                      <a:pt x="38" y="51"/>
                    </a:cubicBezTo>
                    <a:cubicBezTo>
                      <a:pt x="39" y="54"/>
                      <a:pt x="39" y="59"/>
                      <a:pt x="38" y="63"/>
                    </a:cubicBezTo>
                    <a:cubicBezTo>
                      <a:pt x="35" y="73"/>
                      <a:pt x="25" y="84"/>
                      <a:pt x="7" y="88"/>
                    </a:cubicBezTo>
                    <a:cubicBezTo>
                      <a:pt x="15" y="88"/>
                      <a:pt x="26" y="88"/>
                      <a:pt x="38" y="86"/>
                    </a:cubicBezTo>
                    <a:cubicBezTo>
                      <a:pt x="41" y="86"/>
                      <a:pt x="44" y="85"/>
                      <a:pt x="47" y="85"/>
                    </a:cubicBezTo>
                    <a:cubicBezTo>
                      <a:pt x="54" y="83"/>
                      <a:pt x="60" y="82"/>
                      <a:pt x="67" y="80"/>
                    </a:cubicBezTo>
                    <a:cubicBezTo>
                      <a:pt x="76" y="77"/>
                      <a:pt x="84" y="73"/>
                      <a:pt x="90" y="68"/>
                    </a:cubicBezTo>
                    <a:cubicBezTo>
                      <a:pt x="103" y="58"/>
                      <a:pt x="108" y="44"/>
                      <a:pt x="99" y="24"/>
                    </a:cubicBezTo>
                    <a:cubicBezTo>
                      <a:pt x="96" y="18"/>
                      <a:pt x="93" y="14"/>
                      <a:pt x="90" y="10"/>
                    </a:cubicBezTo>
                    <a:cubicBezTo>
                      <a:pt x="83" y="4"/>
                      <a:pt x="75" y="1"/>
                      <a:pt x="67" y="0"/>
                    </a:cubicBezTo>
                    <a:cubicBezTo>
                      <a:pt x="60" y="0"/>
                      <a:pt x="54" y="1"/>
                      <a:pt x="47" y="3"/>
                    </a:cubicBezTo>
                    <a:cubicBezTo>
                      <a:pt x="44" y="4"/>
                      <a:pt x="41" y="5"/>
                      <a:pt x="38" y="7"/>
                    </a:cubicBezTo>
                    <a:cubicBezTo>
                      <a:pt x="23" y="13"/>
                      <a:pt x="10" y="23"/>
                      <a:pt x="1" y="33"/>
                    </a:cubicBezTo>
                    <a:cubicBezTo>
                      <a:pt x="1" y="33"/>
                      <a:pt x="1" y="33"/>
                      <a:pt x="0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" name="Freeform 10"/>
              <p:cNvSpPr/>
              <p:nvPr/>
            </p:nvSpPr>
            <p:spPr bwMode="auto">
              <a:xfrm>
                <a:off x="2960688" y="3211513"/>
                <a:ext cx="428625" cy="401638"/>
              </a:xfrm>
              <a:custGeom>
                <a:avLst/>
                <a:gdLst>
                  <a:gd name="T0" fmla="*/ 62 w 134"/>
                  <a:gd name="T1" fmla="*/ 61 h 125"/>
                  <a:gd name="T2" fmla="*/ 62 w 134"/>
                  <a:gd name="T3" fmla="*/ 108 h 125"/>
                  <a:gd name="T4" fmla="*/ 51 w 134"/>
                  <a:gd name="T5" fmla="*/ 125 h 125"/>
                  <a:gd name="T6" fmla="*/ 62 w 134"/>
                  <a:gd name="T7" fmla="*/ 118 h 125"/>
                  <a:gd name="T8" fmla="*/ 110 w 134"/>
                  <a:gd name="T9" fmla="*/ 25 h 125"/>
                  <a:gd name="T10" fmla="*/ 62 w 134"/>
                  <a:gd name="T11" fmla="*/ 2 h 125"/>
                  <a:gd name="T12" fmla="*/ 15 w 134"/>
                  <a:gd name="T13" fmla="*/ 20 h 125"/>
                  <a:gd name="T14" fmla="*/ 8 w 134"/>
                  <a:gd name="T15" fmla="*/ 33 h 125"/>
                  <a:gd name="T16" fmla="*/ 5 w 134"/>
                  <a:gd name="T17" fmla="*/ 38 h 125"/>
                  <a:gd name="T18" fmla="*/ 0 w 134"/>
                  <a:gd name="T19" fmla="*/ 45 h 125"/>
                  <a:gd name="T20" fmla="*/ 8 w 134"/>
                  <a:gd name="T21" fmla="*/ 42 h 125"/>
                  <a:gd name="T22" fmla="*/ 62 w 134"/>
                  <a:gd name="T23" fmla="*/ 6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4" h="125">
                    <a:moveTo>
                      <a:pt x="62" y="61"/>
                    </a:moveTo>
                    <a:cubicBezTo>
                      <a:pt x="69" y="74"/>
                      <a:pt x="69" y="92"/>
                      <a:pt x="62" y="108"/>
                    </a:cubicBezTo>
                    <a:cubicBezTo>
                      <a:pt x="59" y="114"/>
                      <a:pt x="56" y="119"/>
                      <a:pt x="51" y="125"/>
                    </a:cubicBezTo>
                    <a:cubicBezTo>
                      <a:pt x="54" y="123"/>
                      <a:pt x="58" y="121"/>
                      <a:pt x="62" y="118"/>
                    </a:cubicBezTo>
                    <a:cubicBezTo>
                      <a:pt x="90" y="98"/>
                      <a:pt x="134" y="59"/>
                      <a:pt x="110" y="25"/>
                    </a:cubicBezTo>
                    <a:cubicBezTo>
                      <a:pt x="96" y="6"/>
                      <a:pt x="79" y="0"/>
                      <a:pt x="62" y="2"/>
                    </a:cubicBezTo>
                    <a:cubicBezTo>
                      <a:pt x="47" y="3"/>
                      <a:pt x="31" y="10"/>
                      <a:pt x="15" y="20"/>
                    </a:cubicBezTo>
                    <a:cubicBezTo>
                      <a:pt x="13" y="24"/>
                      <a:pt x="11" y="29"/>
                      <a:pt x="8" y="33"/>
                    </a:cubicBezTo>
                    <a:cubicBezTo>
                      <a:pt x="7" y="35"/>
                      <a:pt x="6" y="36"/>
                      <a:pt x="5" y="38"/>
                    </a:cubicBezTo>
                    <a:cubicBezTo>
                      <a:pt x="4" y="40"/>
                      <a:pt x="2" y="43"/>
                      <a:pt x="0" y="45"/>
                    </a:cubicBezTo>
                    <a:cubicBezTo>
                      <a:pt x="3" y="44"/>
                      <a:pt x="6" y="43"/>
                      <a:pt x="8" y="42"/>
                    </a:cubicBezTo>
                    <a:cubicBezTo>
                      <a:pt x="33" y="33"/>
                      <a:pt x="53" y="43"/>
                      <a:pt x="62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" name="Freeform 11"/>
              <p:cNvSpPr/>
              <p:nvPr/>
            </p:nvSpPr>
            <p:spPr bwMode="auto">
              <a:xfrm>
                <a:off x="2982913" y="3576638"/>
                <a:ext cx="852488" cy="485775"/>
              </a:xfrm>
              <a:custGeom>
                <a:avLst/>
                <a:gdLst>
                  <a:gd name="T0" fmla="*/ 242 w 266"/>
                  <a:gd name="T1" fmla="*/ 85 h 151"/>
                  <a:gd name="T2" fmla="*/ 211 w 266"/>
                  <a:gd name="T3" fmla="*/ 42 h 151"/>
                  <a:gd name="T4" fmla="*/ 125 w 266"/>
                  <a:gd name="T5" fmla="*/ 59 h 151"/>
                  <a:gd name="T6" fmla="*/ 55 w 266"/>
                  <a:gd name="T7" fmla="*/ 81 h 151"/>
                  <a:gd name="T8" fmla="*/ 55 w 266"/>
                  <a:gd name="T9" fmla="*/ 10 h 151"/>
                  <a:gd name="T10" fmla="*/ 55 w 266"/>
                  <a:gd name="T11" fmla="*/ 10 h 151"/>
                  <a:gd name="T12" fmla="*/ 56 w 266"/>
                  <a:gd name="T13" fmla="*/ 9 h 151"/>
                  <a:gd name="T14" fmla="*/ 55 w 266"/>
                  <a:gd name="T15" fmla="*/ 10 h 151"/>
                  <a:gd name="T16" fmla="*/ 48 w 266"/>
                  <a:gd name="T17" fmla="*/ 13 h 151"/>
                  <a:gd name="T18" fmla="*/ 1 w 266"/>
                  <a:gd name="T19" fmla="*/ 76 h 151"/>
                  <a:gd name="T20" fmla="*/ 1 w 266"/>
                  <a:gd name="T21" fmla="*/ 97 h 151"/>
                  <a:gd name="T22" fmla="*/ 22 w 266"/>
                  <a:gd name="T23" fmla="*/ 134 h 151"/>
                  <a:gd name="T24" fmla="*/ 55 w 266"/>
                  <a:gd name="T25" fmla="*/ 149 h 151"/>
                  <a:gd name="T26" fmla="*/ 126 w 266"/>
                  <a:gd name="T27" fmla="*/ 74 h 151"/>
                  <a:gd name="T28" fmla="*/ 185 w 266"/>
                  <a:gd name="T29" fmla="*/ 71 h 151"/>
                  <a:gd name="T30" fmla="*/ 231 w 266"/>
                  <a:gd name="T31" fmla="*/ 100 h 151"/>
                  <a:gd name="T32" fmla="*/ 266 w 266"/>
                  <a:gd name="T33" fmla="*/ 107 h 151"/>
                  <a:gd name="T34" fmla="*/ 242 w 266"/>
                  <a:gd name="T35" fmla="*/ 85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6" h="151">
                    <a:moveTo>
                      <a:pt x="242" y="85"/>
                    </a:moveTo>
                    <a:cubicBezTo>
                      <a:pt x="221" y="80"/>
                      <a:pt x="222" y="63"/>
                      <a:pt x="211" y="42"/>
                    </a:cubicBezTo>
                    <a:cubicBezTo>
                      <a:pt x="188" y="0"/>
                      <a:pt x="139" y="20"/>
                      <a:pt x="125" y="59"/>
                    </a:cubicBezTo>
                    <a:cubicBezTo>
                      <a:pt x="114" y="88"/>
                      <a:pt x="77" y="93"/>
                      <a:pt x="55" y="81"/>
                    </a:cubicBezTo>
                    <a:cubicBezTo>
                      <a:pt x="35" y="70"/>
                      <a:pt x="26" y="45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6" y="9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3" y="11"/>
                      <a:pt x="50" y="11"/>
                      <a:pt x="48" y="13"/>
                    </a:cubicBezTo>
                    <a:cubicBezTo>
                      <a:pt x="24" y="26"/>
                      <a:pt x="5" y="50"/>
                      <a:pt x="1" y="76"/>
                    </a:cubicBezTo>
                    <a:cubicBezTo>
                      <a:pt x="0" y="83"/>
                      <a:pt x="0" y="90"/>
                      <a:pt x="1" y="97"/>
                    </a:cubicBezTo>
                    <a:cubicBezTo>
                      <a:pt x="3" y="111"/>
                      <a:pt x="10" y="123"/>
                      <a:pt x="22" y="134"/>
                    </a:cubicBezTo>
                    <a:cubicBezTo>
                      <a:pt x="34" y="144"/>
                      <a:pt x="44" y="149"/>
                      <a:pt x="55" y="149"/>
                    </a:cubicBezTo>
                    <a:cubicBezTo>
                      <a:pt x="85" y="151"/>
                      <a:pt x="111" y="119"/>
                      <a:pt x="126" y="74"/>
                    </a:cubicBezTo>
                    <a:cubicBezTo>
                      <a:pt x="133" y="53"/>
                      <a:pt x="163" y="48"/>
                      <a:pt x="185" y="71"/>
                    </a:cubicBezTo>
                    <a:cubicBezTo>
                      <a:pt x="202" y="87"/>
                      <a:pt x="214" y="101"/>
                      <a:pt x="231" y="100"/>
                    </a:cubicBezTo>
                    <a:cubicBezTo>
                      <a:pt x="243" y="100"/>
                      <a:pt x="255" y="101"/>
                      <a:pt x="266" y="107"/>
                    </a:cubicBezTo>
                    <a:cubicBezTo>
                      <a:pt x="261" y="98"/>
                      <a:pt x="255" y="88"/>
                      <a:pt x="242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12"/>
              <p:cNvSpPr>
                <a:spLocks noEditPoints="1"/>
              </p:cNvSpPr>
              <p:nvPr/>
            </p:nvSpPr>
            <p:spPr bwMode="auto">
              <a:xfrm>
                <a:off x="2652713" y="2765426"/>
                <a:ext cx="560388" cy="612775"/>
              </a:xfrm>
              <a:custGeom>
                <a:avLst/>
                <a:gdLst>
                  <a:gd name="T0" fmla="*/ 123 w 175"/>
                  <a:gd name="T1" fmla="*/ 75 h 191"/>
                  <a:gd name="T2" fmla="*/ 158 w 175"/>
                  <a:gd name="T3" fmla="*/ 68 h 191"/>
                  <a:gd name="T4" fmla="*/ 166 w 175"/>
                  <a:gd name="T5" fmla="*/ 44 h 191"/>
                  <a:gd name="T6" fmla="*/ 169 w 175"/>
                  <a:gd name="T7" fmla="*/ 36 h 191"/>
                  <a:gd name="T8" fmla="*/ 158 w 175"/>
                  <a:gd name="T9" fmla="*/ 0 h 191"/>
                  <a:gd name="T10" fmla="*/ 111 w 175"/>
                  <a:gd name="T11" fmla="*/ 22 h 191"/>
                  <a:gd name="T12" fmla="*/ 104 w 175"/>
                  <a:gd name="T13" fmla="*/ 36 h 191"/>
                  <a:gd name="T14" fmla="*/ 98 w 175"/>
                  <a:gd name="T15" fmla="*/ 32 h 191"/>
                  <a:gd name="T16" fmla="*/ 91 w 175"/>
                  <a:gd name="T17" fmla="*/ 37 h 191"/>
                  <a:gd name="T18" fmla="*/ 94 w 175"/>
                  <a:gd name="T19" fmla="*/ 41 h 191"/>
                  <a:gd name="T20" fmla="*/ 89 w 175"/>
                  <a:gd name="T21" fmla="*/ 45 h 191"/>
                  <a:gd name="T22" fmla="*/ 79 w 175"/>
                  <a:gd name="T23" fmla="*/ 46 h 191"/>
                  <a:gd name="T24" fmla="*/ 58 w 175"/>
                  <a:gd name="T25" fmla="*/ 68 h 191"/>
                  <a:gd name="T26" fmla="*/ 79 w 175"/>
                  <a:gd name="T27" fmla="*/ 64 h 191"/>
                  <a:gd name="T28" fmla="*/ 79 w 175"/>
                  <a:gd name="T29" fmla="*/ 66 h 191"/>
                  <a:gd name="T30" fmla="*/ 58 w 175"/>
                  <a:gd name="T31" fmla="*/ 72 h 191"/>
                  <a:gd name="T32" fmla="*/ 26 w 175"/>
                  <a:gd name="T33" fmla="*/ 91 h 191"/>
                  <a:gd name="T34" fmla="*/ 0 w 175"/>
                  <a:gd name="T35" fmla="*/ 118 h 191"/>
                  <a:gd name="T36" fmla="*/ 39 w 175"/>
                  <a:gd name="T37" fmla="*/ 128 h 191"/>
                  <a:gd name="T38" fmla="*/ 51 w 175"/>
                  <a:gd name="T39" fmla="*/ 121 h 191"/>
                  <a:gd name="T40" fmla="*/ 64 w 175"/>
                  <a:gd name="T41" fmla="*/ 123 h 191"/>
                  <a:gd name="T42" fmla="*/ 52 w 175"/>
                  <a:gd name="T43" fmla="*/ 135 h 191"/>
                  <a:gd name="T44" fmla="*/ 61 w 175"/>
                  <a:gd name="T45" fmla="*/ 143 h 191"/>
                  <a:gd name="T46" fmla="*/ 72 w 175"/>
                  <a:gd name="T47" fmla="*/ 129 h 191"/>
                  <a:gd name="T48" fmla="*/ 74 w 175"/>
                  <a:gd name="T49" fmla="*/ 143 h 191"/>
                  <a:gd name="T50" fmla="*/ 65 w 175"/>
                  <a:gd name="T51" fmla="*/ 147 h 191"/>
                  <a:gd name="T52" fmla="*/ 79 w 175"/>
                  <a:gd name="T53" fmla="*/ 169 h 191"/>
                  <a:gd name="T54" fmla="*/ 86 w 175"/>
                  <a:gd name="T55" fmla="*/ 191 h 191"/>
                  <a:gd name="T56" fmla="*/ 93 w 175"/>
                  <a:gd name="T57" fmla="*/ 182 h 191"/>
                  <a:gd name="T58" fmla="*/ 104 w 175"/>
                  <a:gd name="T59" fmla="*/ 165 h 191"/>
                  <a:gd name="T60" fmla="*/ 156 w 175"/>
                  <a:gd name="T61" fmla="*/ 62 h 191"/>
                  <a:gd name="T62" fmla="*/ 158 w 175"/>
                  <a:gd name="T63" fmla="*/ 48 h 191"/>
                  <a:gd name="T64" fmla="*/ 158 w 175"/>
                  <a:gd name="T65" fmla="*/ 60 h 191"/>
                  <a:gd name="T66" fmla="*/ 170 w 175"/>
                  <a:gd name="T67" fmla="*/ 15 h 191"/>
                  <a:gd name="T68" fmla="*/ 158 w 175"/>
                  <a:gd name="T69" fmla="*/ 21 h 191"/>
                  <a:gd name="T70" fmla="*/ 158 w 175"/>
                  <a:gd name="T71" fmla="*/ 12 h 191"/>
                  <a:gd name="T72" fmla="*/ 158 w 175"/>
                  <a:gd name="T73" fmla="*/ 39 h 191"/>
                  <a:gd name="T74" fmla="*/ 158 w 175"/>
                  <a:gd name="T75" fmla="*/ 40 h 191"/>
                  <a:gd name="T76" fmla="*/ 144 w 175"/>
                  <a:gd name="T77" fmla="*/ 31 h 191"/>
                  <a:gd name="T78" fmla="*/ 79 w 175"/>
                  <a:gd name="T79" fmla="*/ 62 h 191"/>
                  <a:gd name="T80" fmla="*/ 73 w 175"/>
                  <a:gd name="T81" fmla="*/ 54 h 191"/>
                  <a:gd name="T82" fmla="*/ 79 w 175"/>
                  <a:gd name="T83" fmla="*/ 49 h 191"/>
                  <a:gd name="T84" fmla="*/ 83 w 175"/>
                  <a:gd name="T85" fmla="*/ 60 h 191"/>
                  <a:gd name="T86" fmla="*/ 109 w 175"/>
                  <a:gd name="T87" fmla="*/ 48 h 191"/>
                  <a:gd name="T88" fmla="*/ 102 w 175"/>
                  <a:gd name="T89" fmla="*/ 57 h 191"/>
                  <a:gd name="T90" fmla="*/ 104 w 175"/>
                  <a:gd name="T91" fmla="*/ 46 h 191"/>
                  <a:gd name="T92" fmla="*/ 58 w 175"/>
                  <a:gd name="T93" fmla="*/ 109 h 191"/>
                  <a:gd name="T94" fmla="*/ 51 w 175"/>
                  <a:gd name="T95" fmla="*/ 102 h 191"/>
                  <a:gd name="T96" fmla="*/ 58 w 175"/>
                  <a:gd name="T97" fmla="*/ 90 h 191"/>
                  <a:gd name="T98" fmla="*/ 66 w 175"/>
                  <a:gd name="T99" fmla="*/ 112 h 191"/>
                  <a:gd name="T100" fmla="*/ 73 w 175"/>
                  <a:gd name="T101" fmla="*/ 124 h 191"/>
                  <a:gd name="T102" fmla="*/ 72 w 175"/>
                  <a:gd name="T103" fmla="*/ 115 h 191"/>
                  <a:gd name="T104" fmla="*/ 78 w 175"/>
                  <a:gd name="T105" fmla="*/ 118 h 191"/>
                  <a:gd name="T106" fmla="*/ 79 w 175"/>
                  <a:gd name="T107" fmla="*/ 110 h 191"/>
                  <a:gd name="T108" fmla="*/ 79 w 175"/>
                  <a:gd name="T109" fmla="*/ 99 h 191"/>
                  <a:gd name="T110" fmla="*/ 93 w 175"/>
                  <a:gd name="T111" fmla="*/ 90 h 191"/>
                  <a:gd name="T112" fmla="*/ 93 w 175"/>
                  <a:gd name="T113" fmla="*/ 103 h 191"/>
                  <a:gd name="T114" fmla="*/ 93 w 175"/>
                  <a:gd name="T115" fmla="*/ 132 h 191"/>
                  <a:gd name="T116" fmla="*/ 93 w 175"/>
                  <a:gd name="T117" fmla="*/ 118 h 191"/>
                  <a:gd name="T118" fmla="*/ 94 w 175"/>
                  <a:gd name="T119" fmla="*/ 13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5" h="191">
                    <a:moveTo>
                      <a:pt x="104" y="165"/>
                    </a:moveTo>
                    <a:cubicBezTo>
                      <a:pt x="119" y="138"/>
                      <a:pt x="127" y="107"/>
                      <a:pt x="123" y="75"/>
                    </a:cubicBezTo>
                    <a:cubicBezTo>
                      <a:pt x="127" y="88"/>
                      <a:pt x="128" y="101"/>
                      <a:pt x="127" y="113"/>
                    </a:cubicBezTo>
                    <a:cubicBezTo>
                      <a:pt x="140" y="99"/>
                      <a:pt x="150" y="84"/>
                      <a:pt x="158" y="68"/>
                    </a:cubicBezTo>
                    <a:cubicBezTo>
                      <a:pt x="162" y="60"/>
                      <a:pt x="165" y="52"/>
                      <a:pt x="167" y="44"/>
                    </a:cubicBezTo>
                    <a:cubicBezTo>
                      <a:pt x="167" y="44"/>
                      <a:pt x="167" y="44"/>
                      <a:pt x="166" y="44"/>
                    </a:cubicBezTo>
                    <a:cubicBezTo>
                      <a:pt x="164" y="43"/>
                      <a:pt x="163" y="41"/>
                      <a:pt x="163" y="39"/>
                    </a:cubicBezTo>
                    <a:cubicBezTo>
                      <a:pt x="164" y="36"/>
                      <a:pt x="166" y="35"/>
                      <a:pt x="169" y="36"/>
                    </a:cubicBezTo>
                    <a:cubicBezTo>
                      <a:pt x="169" y="36"/>
                      <a:pt x="169" y="36"/>
                      <a:pt x="169" y="36"/>
                    </a:cubicBezTo>
                    <a:cubicBezTo>
                      <a:pt x="175" y="11"/>
                      <a:pt x="169" y="0"/>
                      <a:pt x="158" y="0"/>
                    </a:cubicBezTo>
                    <a:cubicBezTo>
                      <a:pt x="152" y="0"/>
                      <a:pt x="146" y="2"/>
                      <a:pt x="138" y="6"/>
                    </a:cubicBezTo>
                    <a:cubicBezTo>
                      <a:pt x="130" y="10"/>
                      <a:pt x="121" y="16"/>
                      <a:pt x="111" y="22"/>
                    </a:cubicBezTo>
                    <a:cubicBezTo>
                      <a:pt x="116" y="23"/>
                      <a:pt x="119" y="28"/>
                      <a:pt x="112" y="33"/>
                    </a:cubicBezTo>
                    <a:cubicBezTo>
                      <a:pt x="109" y="35"/>
                      <a:pt x="107" y="36"/>
                      <a:pt x="104" y="36"/>
                    </a:cubicBezTo>
                    <a:cubicBezTo>
                      <a:pt x="102" y="36"/>
                      <a:pt x="99" y="36"/>
                      <a:pt x="96" y="35"/>
                    </a:cubicBezTo>
                    <a:cubicBezTo>
                      <a:pt x="97" y="34"/>
                      <a:pt x="97" y="33"/>
                      <a:pt x="98" y="32"/>
                    </a:cubicBezTo>
                    <a:cubicBezTo>
                      <a:pt x="96" y="33"/>
                      <a:pt x="95" y="34"/>
                      <a:pt x="93" y="35"/>
                    </a:cubicBezTo>
                    <a:cubicBezTo>
                      <a:pt x="92" y="36"/>
                      <a:pt x="92" y="36"/>
                      <a:pt x="91" y="37"/>
                    </a:cubicBezTo>
                    <a:cubicBezTo>
                      <a:pt x="92" y="37"/>
                      <a:pt x="93" y="38"/>
                      <a:pt x="93" y="39"/>
                    </a:cubicBezTo>
                    <a:cubicBezTo>
                      <a:pt x="94" y="39"/>
                      <a:pt x="94" y="40"/>
                      <a:pt x="94" y="41"/>
                    </a:cubicBezTo>
                    <a:cubicBezTo>
                      <a:pt x="94" y="42"/>
                      <a:pt x="93" y="43"/>
                      <a:pt x="93" y="43"/>
                    </a:cubicBezTo>
                    <a:cubicBezTo>
                      <a:pt x="92" y="44"/>
                      <a:pt x="91" y="45"/>
                      <a:pt x="89" y="45"/>
                    </a:cubicBezTo>
                    <a:cubicBezTo>
                      <a:pt x="87" y="44"/>
                      <a:pt x="86" y="43"/>
                      <a:pt x="86" y="41"/>
                    </a:cubicBezTo>
                    <a:cubicBezTo>
                      <a:pt x="83" y="43"/>
                      <a:pt x="81" y="44"/>
                      <a:pt x="79" y="46"/>
                    </a:cubicBezTo>
                    <a:cubicBezTo>
                      <a:pt x="77" y="48"/>
                      <a:pt x="75" y="50"/>
                      <a:pt x="73" y="52"/>
                    </a:cubicBezTo>
                    <a:cubicBezTo>
                      <a:pt x="67" y="57"/>
                      <a:pt x="62" y="62"/>
                      <a:pt x="58" y="68"/>
                    </a:cubicBezTo>
                    <a:cubicBezTo>
                      <a:pt x="62" y="66"/>
                      <a:pt x="67" y="65"/>
                      <a:pt x="73" y="65"/>
                    </a:cubicBezTo>
                    <a:cubicBezTo>
                      <a:pt x="75" y="64"/>
                      <a:pt x="77" y="64"/>
                      <a:pt x="79" y="64"/>
                    </a:cubicBezTo>
                    <a:cubicBezTo>
                      <a:pt x="88" y="63"/>
                      <a:pt x="94" y="63"/>
                      <a:pt x="89" y="64"/>
                    </a:cubicBezTo>
                    <a:cubicBezTo>
                      <a:pt x="85" y="64"/>
                      <a:pt x="82" y="65"/>
                      <a:pt x="79" y="66"/>
                    </a:cubicBezTo>
                    <a:cubicBezTo>
                      <a:pt x="77" y="66"/>
                      <a:pt x="75" y="67"/>
                      <a:pt x="73" y="67"/>
                    </a:cubicBezTo>
                    <a:cubicBezTo>
                      <a:pt x="67" y="68"/>
                      <a:pt x="63" y="70"/>
                      <a:pt x="58" y="72"/>
                    </a:cubicBezTo>
                    <a:cubicBezTo>
                      <a:pt x="55" y="72"/>
                      <a:pt x="53" y="73"/>
                      <a:pt x="51" y="75"/>
                    </a:cubicBezTo>
                    <a:cubicBezTo>
                      <a:pt x="42" y="78"/>
                      <a:pt x="35" y="84"/>
                      <a:pt x="26" y="91"/>
                    </a:cubicBezTo>
                    <a:cubicBezTo>
                      <a:pt x="24" y="92"/>
                      <a:pt x="22" y="94"/>
                      <a:pt x="20" y="96"/>
                    </a:cubicBezTo>
                    <a:cubicBezTo>
                      <a:pt x="13" y="102"/>
                      <a:pt x="6" y="110"/>
                      <a:pt x="0" y="118"/>
                    </a:cubicBezTo>
                    <a:cubicBezTo>
                      <a:pt x="8" y="118"/>
                      <a:pt x="17" y="119"/>
                      <a:pt x="26" y="122"/>
                    </a:cubicBezTo>
                    <a:cubicBezTo>
                      <a:pt x="30" y="124"/>
                      <a:pt x="35" y="126"/>
                      <a:pt x="39" y="128"/>
                    </a:cubicBezTo>
                    <a:cubicBezTo>
                      <a:pt x="40" y="126"/>
                      <a:pt x="42" y="124"/>
                      <a:pt x="46" y="122"/>
                    </a:cubicBezTo>
                    <a:cubicBezTo>
                      <a:pt x="47" y="121"/>
                      <a:pt x="49" y="121"/>
                      <a:pt x="51" y="121"/>
                    </a:cubicBezTo>
                    <a:cubicBezTo>
                      <a:pt x="53" y="121"/>
                      <a:pt x="55" y="121"/>
                      <a:pt x="58" y="121"/>
                    </a:cubicBezTo>
                    <a:cubicBezTo>
                      <a:pt x="60" y="122"/>
                      <a:pt x="62" y="123"/>
                      <a:pt x="64" y="123"/>
                    </a:cubicBezTo>
                    <a:cubicBezTo>
                      <a:pt x="62" y="126"/>
                      <a:pt x="60" y="129"/>
                      <a:pt x="58" y="132"/>
                    </a:cubicBezTo>
                    <a:cubicBezTo>
                      <a:pt x="56" y="133"/>
                      <a:pt x="54" y="135"/>
                      <a:pt x="52" y="135"/>
                    </a:cubicBezTo>
                    <a:cubicBezTo>
                      <a:pt x="54" y="137"/>
                      <a:pt x="56" y="139"/>
                      <a:pt x="58" y="140"/>
                    </a:cubicBezTo>
                    <a:cubicBezTo>
                      <a:pt x="59" y="141"/>
                      <a:pt x="60" y="142"/>
                      <a:pt x="61" y="143"/>
                    </a:cubicBezTo>
                    <a:cubicBezTo>
                      <a:pt x="61" y="142"/>
                      <a:pt x="61" y="141"/>
                      <a:pt x="61" y="139"/>
                    </a:cubicBezTo>
                    <a:cubicBezTo>
                      <a:pt x="62" y="135"/>
                      <a:pt x="66" y="133"/>
                      <a:pt x="72" y="129"/>
                    </a:cubicBezTo>
                    <a:cubicBezTo>
                      <a:pt x="72" y="130"/>
                      <a:pt x="73" y="131"/>
                      <a:pt x="73" y="132"/>
                    </a:cubicBezTo>
                    <a:cubicBezTo>
                      <a:pt x="74" y="136"/>
                      <a:pt x="74" y="139"/>
                      <a:pt x="74" y="143"/>
                    </a:cubicBezTo>
                    <a:cubicBezTo>
                      <a:pt x="73" y="144"/>
                      <a:pt x="73" y="144"/>
                      <a:pt x="73" y="145"/>
                    </a:cubicBezTo>
                    <a:cubicBezTo>
                      <a:pt x="71" y="147"/>
                      <a:pt x="68" y="148"/>
                      <a:pt x="65" y="147"/>
                    </a:cubicBezTo>
                    <a:cubicBezTo>
                      <a:pt x="68" y="151"/>
                      <a:pt x="71" y="154"/>
                      <a:pt x="73" y="158"/>
                    </a:cubicBezTo>
                    <a:cubicBezTo>
                      <a:pt x="75" y="161"/>
                      <a:pt x="77" y="165"/>
                      <a:pt x="79" y="169"/>
                    </a:cubicBezTo>
                    <a:cubicBezTo>
                      <a:pt x="80" y="171"/>
                      <a:pt x="81" y="174"/>
                      <a:pt x="82" y="176"/>
                    </a:cubicBezTo>
                    <a:cubicBezTo>
                      <a:pt x="84" y="181"/>
                      <a:pt x="85" y="186"/>
                      <a:pt x="86" y="191"/>
                    </a:cubicBezTo>
                    <a:cubicBezTo>
                      <a:pt x="86" y="191"/>
                      <a:pt x="86" y="191"/>
                      <a:pt x="87" y="190"/>
                    </a:cubicBezTo>
                    <a:cubicBezTo>
                      <a:pt x="89" y="188"/>
                      <a:pt x="91" y="185"/>
                      <a:pt x="93" y="182"/>
                    </a:cubicBezTo>
                    <a:cubicBezTo>
                      <a:pt x="95" y="180"/>
                      <a:pt x="97" y="177"/>
                      <a:pt x="98" y="175"/>
                    </a:cubicBezTo>
                    <a:cubicBezTo>
                      <a:pt x="100" y="171"/>
                      <a:pt x="102" y="168"/>
                      <a:pt x="104" y="165"/>
                    </a:cubicBezTo>
                    <a:close/>
                    <a:moveTo>
                      <a:pt x="158" y="60"/>
                    </a:moveTo>
                    <a:cubicBezTo>
                      <a:pt x="157" y="61"/>
                      <a:pt x="157" y="61"/>
                      <a:pt x="156" y="62"/>
                    </a:cubicBezTo>
                    <a:cubicBezTo>
                      <a:pt x="151" y="66"/>
                      <a:pt x="140" y="60"/>
                      <a:pt x="147" y="53"/>
                    </a:cubicBezTo>
                    <a:cubicBezTo>
                      <a:pt x="149" y="50"/>
                      <a:pt x="153" y="49"/>
                      <a:pt x="158" y="48"/>
                    </a:cubicBezTo>
                    <a:cubicBezTo>
                      <a:pt x="159" y="47"/>
                      <a:pt x="161" y="47"/>
                      <a:pt x="162" y="47"/>
                    </a:cubicBezTo>
                    <a:cubicBezTo>
                      <a:pt x="163" y="51"/>
                      <a:pt x="161" y="56"/>
                      <a:pt x="158" y="60"/>
                    </a:cubicBezTo>
                    <a:close/>
                    <a:moveTo>
                      <a:pt x="158" y="12"/>
                    </a:moveTo>
                    <a:cubicBezTo>
                      <a:pt x="160" y="7"/>
                      <a:pt x="167" y="4"/>
                      <a:pt x="170" y="15"/>
                    </a:cubicBezTo>
                    <a:cubicBezTo>
                      <a:pt x="171" y="21"/>
                      <a:pt x="168" y="26"/>
                      <a:pt x="165" y="31"/>
                    </a:cubicBezTo>
                    <a:cubicBezTo>
                      <a:pt x="162" y="28"/>
                      <a:pt x="159" y="25"/>
                      <a:pt x="158" y="21"/>
                    </a:cubicBezTo>
                    <a:cubicBezTo>
                      <a:pt x="157" y="20"/>
                      <a:pt x="157" y="19"/>
                      <a:pt x="157" y="17"/>
                    </a:cubicBezTo>
                    <a:cubicBezTo>
                      <a:pt x="157" y="15"/>
                      <a:pt x="157" y="14"/>
                      <a:pt x="158" y="12"/>
                    </a:cubicBezTo>
                    <a:close/>
                    <a:moveTo>
                      <a:pt x="144" y="31"/>
                    </a:moveTo>
                    <a:cubicBezTo>
                      <a:pt x="150" y="31"/>
                      <a:pt x="154" y="34"/>
                      <a:pt x="158" y="39"/>
                    </a:cubicBezTo>
                    <a:cubicBezTo>
                      <a:pt x="158" y="39"/>
                      <a:pt x="158" y="39"/>
                      <a:pt x="159" y="40"/>
                    </a:cubicBezTo>
                    <a:cubicBezTo>
                      <a:pt x="158" y="40"/>
                      <a:pt x="158" y="40"/>
                      <a:pt x="158" y="40"/>
                    </a:cubicBezTo>
                    <a:cubicBezTo>
                      <a:pt x="153" y="43"/>
                      <a:pt x="149" y="45"/>
                      <a:pt x="143" y="44"/>
                    </a:cubicBezTo>
                    <a:cubicBezTo>
                      <a:pt x="136" y="43"/>
                      <a:pt x="130" y="30"/>
                      <a:pt x="144" y="31"/>
                    </a:cubicBezTo>
                    <a:close/>
                    <a:moveTo>
                      <a:pt x="83" y="60"/>
                    </a:moveTo>
                    <a:cubicBezTo>
                      <a:pt x="82" y="61"/>
                      <a:pt x="80" y="62"/>
                      <a:pt x="79" y="62"/>
                    </a:cubicBezTo>
                    <a:cubicBezTo>
                      <a:pt x="77" y="62"/>
                      <a:pt x="74" y="61"/>
                      <a:pt x="73" y="59"/>
                    </a:cubicBezTo>
                    <a:cubicBezTo>
                      <a:pt x="72" y="58"/>
                      <a:pt x="72" y="56"/>
                      <a:pt x="73" y="54"/>
                    </a:cubicBezTo>
                    <a:cubicBezTo>
                      <a:pt x="73" y="54"/>
                      <a:pt x="73" y="53"/>
                      <a:pt x="74" y="53"/>
                    </a:cubicBezTo>
                    <a:cubicBezTo>
                      <a:pt x="75" y="51"/>
                      <a:pt x="77" y="50"/>
                      <a:pt x="79" y="49"/>
                    </a:cubicBezTo>
                    <a:cubicBezTo>
                      <a:pt x="81" y="49"/>
                      <a:pt x="83" y="48"/>
                      <a:pt x="86" y="48"/>
                    </a:cubicBezTo>
                    <a:cubicBezTo>
                      <a:pt x="86" y="53"/>
                      <a:pt x="85" y="56"/>
                      <a:pt x="83" y="60"/>
                    </a:cubicBezTo>
                    <a:close/>
                    <a:moveTo>
                      <a:pt x="104" y="46"/>
                    </a:moveTo>
                    <a:cubicBezTo>
                      <a:pt x="106" y="46"/>
                      <a:pt x="107" y="47"/>
                      <a:pt x="109" y="48"/>
                    </a:cubicBezTo>
                    <a:cubicBezTo>
                      <a:pt x="114" y="52"/>
                      <a:pt x="113" y="64"/>
                      <a:pt x="104" y="59"/>
                    </a:cubicBezTo>
                    <a:cubicBezTo>
                      <a:pt x="103" y="58"/>
                      <a:pt x="103" y="58"/>
                      <a:pt x="102" y="57"/>
                    </a:cubicBezTo>
                    <a:cubicBezTo>
                      <a:pt x="99" y="54"/>
                      <a:pt x="97" y="51"/>
                      <a:pt x="96" y="45"/>
                    </a:cubicBezTo>
                    <a:cubicBezTo>
                      <a:pt x="99" y="45"/>
                      <a:pt x="102" y="45"/>
                      <a:pt x="104" y="46"/>
                    </a:cubicBezTo>
                    <a:close/>
                    <a:moveTo>
                      <a:pt x="66" y="112"/>
                    </a:moveTo>
                    <a:cubicBezTo>
                      <a:pt x="63" y="111"/>
                      <a:pt x="61" y="110"/>
                      <a:pt x="58" y="109"/>
                    </a:cubicBezTo>
                    <a:cubicBezTo>
                      <a:pt x="55" y="107"/>
                      <a:pt x="53" y="105"/>
                      <a:pt x="51" y="103"/>
                    </a:cubicBezTo>
                    <a:cubicBezTo>
                      <a:pt x="51" y="102"/>
                      <a:pt x="51" y="102"/>
                      <a:pt x="51" y="102"/>
                    </a:cubicBezTo>
                    <a:cubicBezTo>
                      <a:pt x="49" y="99"/>
                      <a:pt x="49" y="94"/>
                      <a:pt x="51" y="92"/>
                    </a:cubicBezTo>
                    <a:cubicBezTo>
                      <a:pt x="52" y="89"/>
                      <a:pt x="55" y="88"/>
                      <a:pt x="58" y="90"/>
                    </a:cubicBezTo>
                    <a:cubicBezTo>
                      <a:pt x="59" y="91"/>
                      <a:pt x="61" y="92"/>
                      <a:pt x="62" y="94"/>
                    </a:cubicBezTo>
                    <a:cubicBezTo>
                      <a:pt x="67" y="99"/>
                      <a:pt x="67" y="105"/>
                      <a:pt x="66" y="112"/>
                    </a:cubicBezTo>
                    <a:close/>
                    <a:moveTo>
                      <a:pt x="74" y="124"/>
                    </a:moveTo>
                    <a:cubicBezTo>
                      <a:pt x="74" y="124"/>
                      <a:pt x="73" y="124"/>
                      <a:pt x="73" y="124"/>
                    </a:cubicBezTo>
                    <a:cubicBezTo>
                      <a:pt x="71" y="124"/>
                      <a:pt x="69" y="123"/>
                      <a:pt x="68" y="120"/>
                    </a:cubicBezTo>
                    <a:cubicBezTo>
                      <a:pt x="68" y="118"/>
                      <a:pt x="69" y="115"/>
                      <a:pt x="72" y="115"/>
                    </a:cubicBezTo>
                    <a:cubicBezTo>
                      <a:pt x="72" y="114"/>
                      <a:pt x="73" y="114"/>
                      <a:pt x="73" y="114"/>
                    </a:cubicBezTo>
                    <a:cubicBezTo>
                      <a:pt x="75" y="114"/>
                      <a:pt x="77" y="116"/>
                      <a:pt x="78" y="118"/>
                    </a:cubicBezTo>
                    <a:cubicBezTo>
                      <a:pt x="78" y="121"/>
                      <a:pt x="77" y="123"/>
                      <a:pt x="74" y="124"/>
                    </a:cubicBezTo>
                    <a:close/>
                    <a:moveTo>
                      <a:pt x="79" y="110"/>
                    </a:moveTo>
                    <a:cubicBezTo>
                      <a:pt x="79" y="111"/>
                      <a:pt x="78" y="111"/>
                      <a:pt x="78" y="111"/>
                    </a:cubicBezTo>
                    <a:cubicBezTo>
                      <a:pt x="78" y="107"/>
                      <a:pt x="78" y="103"/>
                      <a:pt x="79" y="99"/>
                    </a:cubicBezTo>
                    <a:cubicBezTo>
                      <a:pt x="80" y="97"/>
                      <a:pt x="81" y="95"/>
                      <a:pt x="82" y="93"/>
                    </a:cubicBezTo>
                    <a:cubicBezTo>
                      <a:pt x="85" y="90"/>
                      <a:pt x="90" y="89"/>
                      <a:pt x="93" y="90"/>
                    </a:cubicBezTo>
                    <a:cubicBezTo>
                      <a:pt x="96" y="91"/>
                      <a:pt x="98" y="95"/>
                      <a:pt x="94" y="102"/>
                    </a:cubicBezTo>
                    <a:cubicBezTo>
                      <a:pt x="94" y="102"/>
                      <a:pt x="93" y="103"/>
                      <a:pt x="93" y="103"/>
                    </a:cubicBezTo>
                    <a:cubicBezTo>
                      <a:pt x="90" y="108"/>
                      <a:pt x="85" y="109"/>
                      <a:pt x="79" y="110"/>
                    </a:cubicBezTo>
                    <a:close/>
                    <a:moveTo>
                      <a:pt x="93" y="132"/>
                    </a:moveTo>
                    <a:cubicBezTo>
                      <a:pt x="88" y="130"/>
                      <a:pt x="86" y="127"/>
                      <a:pt x="82" y="121"/>
                    </a:cubicBezTo>
                    <a:cubicBezTo>
                      <a:pt x="86" y="120"/>
                      <a:pt x="90" y="118"/>
                      <a:pt x="93" y="118"/>
                    </a:cubicBezTo>
                    <a:cubicBezTo>
                      <a:pt x="94" y="118"/>
                      <a:pt x="96" y="118"/>
                      <a:pt x="97" y="119"/>
                    </a:cubicBezTo>
                    <a:cubicBezTo>
                      <a:pt x="105" y="121"/>
                      <a:pt x="109" y="136"/>
                      <a:pt x="94" y="132"/>
                    </a:cubicBezTo>
                    <a:cubicBezTo>
                      <a:pt x="93" y="132"/>
                      <a:pt x="93" y="132"/>
                      <a:pt x="93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13"/>
              <p:cNvSpPr/>
              <p:nvPr/>
            </p:nvSpPr>
            <p:spPr bwMode="auto">
              <a:xfrm>
                <a:off x="2540000" y="3149601"/>
                <a:ext cx="379413" cy="307975"/>
              </a:xfrm>
              <a:custGeom>
                <a:avLst/>
                <a:gdLst>
                  <a:gd name="T0" fmla="*/ 113 w 118"/>
                  <a:gd name="T1" fmla="*/ 57 h 96"/>
                  <a:gd name="T2" fmla="*/ 108 w 118"/>
                  <a:gd name="T3" fmla="*/ 45 h 96"/>
                  <a:gd name="T4" fmla="*/ 93 w 118"/>
                  <a:gd name="T5" fmla="*/ 25 h 96"/>
                  <a:gd name="T6" fmla="*/ 86 w 118"/>
                  <a:gd name="T7" fmla="*/ 19 h 96"/>
                  <a:gd name="T8" fmla="*/ 81 w 118"/>
                  <a:gd name="T9" fmla="*/ 16 h 96"/>
                  <a:gd name="T10" fmla="*/ 75 w 118"/>
                  <a:gd name="T11" fmla="*/ 12 h 96"/>
                  <a:gd name="T12" fmla="*/ 61 w 118"/>
                  <a:gd name="T13" fmla="*/ 6 h 96"/>
                  <a:gd name="T14" fmla="*/ 22 w 118"/>
                  <a:gd name="T15" fmla="*/ 2 h 96"/>
                  <a:gd name="T16" fmla="*/ 22 w 118"/>
                  <a:gd name="T17" fmla="*/ 2 h 96"/>
                  <a:gd name="T18" fmla="*/ 4 w 118"/>
                  <a:gd name="T19" fmla="*/ 9 h 96"/>
                  <a:gd name="T20" fmla="*/ 0 w 118"/>
                  <a:gd name="T21" fmla="*/ 21 h 96"/>
                  <a:gd name="T22" fmla="*/ 4 w 118"/>
                  <a:gd name="T23" fmla="*/ 20 h 96"/>
                  <a:gd name="T24" fmla="*/ 19 w 118"/>
                  <a:gd name="T25" fmla="*/ 19 h 96"/>
                  <a:gd name="T26" fmla="*/ 22 w 118"/>
                  <a:gd name="T27" fmla="*/ 19 h 96"/>
                  <a:gd name="T28" fmla="*/ 61 w 118"/>
                  <a:gd name="T29" fmla="*/ 32 h 96"/>
                  <a:gd name="T30" fmla="*/ 68 w 118"/>
                  <a:gd name="T31" fmla="*/ 38 h 96"/>
                  <a:gd name="T32" fmla="*/ 86 w 118"/>
                  <a:gd name="T33" fmla="*/ 58 h 96"/>
                  <a:gd name="T34" fmla="*/ 93 w 118"/>
                  <a:gd name="T35" fmla="*/ 73 h 96"/>
                  <a:gd name="T36" fmla="*/ 96 w 118"/>
                  <a:gd name="T37" fmla="*/ 81 h 96"/>
                  <a:gd name="T38" fmla="*/ 98 w 118"/>
                  <a:gd name="T39" fmla="*/ 96 h 96"/>
                  <a:gd name="T40" fmla="*/ 108 w 118"/>
                  <a:gd name="T41" fmla="*/ 91 h 96"/>
                  <a:gd name="T42" fmla="*/ 114 w 118"/>
                  <a:gd name="T43" fmla="*/ 84 h 96"/>
                  <a:gd name="T44" fmla="*/ 114 w 118"/>
                  <a:gd name="T45" fmla="*/ 59 h 96"/>
                  <a:gd name="T46" fmla="*/ 113 w 118"/>
                  <a:gd name="T47" fmla="*/ 5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96">
                    <a:moveTo>
                      <a:pt x="113" y="57"/>
                    </a:moveTo>
                    <a:cubicBezTo>
                      <a:pt x="112" y="53"/>
                      <a:pt x="110" y="49"/>
                      <a:pt x="108" y="45"/>
                    </a:cubicBezTo>
                    <a:cubicBezTo>
                      <a:pt x="104" y="38"/>
                      <a:pt x="99" y="31"/>
                      <a:pt x="93" y="25"/>
                    </a:cubicBezTo>
                    <a:cubicBezTo>
                      <a:pt x="91" y="23"/>
                      <a:pt x="88" y="21"/>
                      <a:pt x="86" y="19"/>
                    </a:cubicBezTo>
                    <a:cubicBezTo>
                      <a:pt x="84" y="18"/>
                      <a:pt x="83" y="17"/>
                      <a:pt x="81" y="16"/>
                    </a:cubicBezTo>
                    <a:cubicBezTo>
                      <a:pt x="79" y="16"/>
                      <a:pt x="76" y="14"/>
                      <a:pt x="75" y="12"/>
                    </a:cubicBezTo>
                    <a:cubicBezTo>
                      <a:pt x="70" y="10"/>
                      <a:pt x="66" y="8"/>
                      <a:pt x="61" y="6"/>
                    </a:cubicBezTo>
                    <a:cubicBezTo>
                      <a:pt x="48" y="2"/>
                      <a:pt x="35" y="0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15" y="3"/>
                      <a:pt x="8" y="5"/>
                      <a:pt x="4" y="9"/>
                    </a:cubicBezTo>
                    <a:cubicBezTo>
                      <a:pt x="2" y="12"/>
                      <a:pt x="0" y="15"/>
                      <a:pt x="0" y="21"/>
                    </a:cubicBezTo>
                    <a:cubicBezTo>
                      <a:pt x="2" y="20"/>
                      <a:pt x="3" y="20"/>
                      <a:pt x="4" y="20"/>
                    </a:cubicBezTo>
                    <a:cubicBezTo>
                      <a:pt x="9" y="19"/>
                      <a:pt x="14" y="19"/>
                      <a:pt x="19" y="19"/>
                    </a:cubicBezTo>
                    <a:cubicBezTo>
                      <a:pt x="20" y="19"/>
                      <a:pt x="21" y="19"/>
                      <a:pt x="22" y="19"/>
                    </a:cubicBezTo>
                    <a:cubicBezTo>
                      <a:pt x="36" y="20"/>
                      <a:pt x="50" y="25"/>
                      <a:pt x="61" y="32"/>
                    </a:cubicBezTo>
                    <a:cubicBezTo>
                      <a:pt x="63" y="34"/>
                      <a:pt x="66" y="36"/>
                      <a:pt x="68" y="38"/>
                    </a:cubicBezTo>
                    <a:cubicBezTo>
                      <a:pt x="75" y="43"/>
                      <a:pt x="81" y="50"/>
                      <a:pt x="86" y="58"/>
                    </a:cubicBezTo>
                    <a:cubicBezTo>
                      <a:pt x="88" y="63"/>
                      <a:pt x="91" y="68"/>
                      <a:pt x="93" y="73"/>
                    </a:cubicBezTo>
                    <a:cubicBezTo>
                      <a:pt x="94" y="76"/>
                      <a:pt x="95" y="78"/>
                      <a:pt x="96" y="81"/>
                    </a:cubicBezTo>
                    <a:cubicBezTo>
                      <a:pt x="97" y="86"/>
                      <a:pt x="98" y="91"/>
                      <a:pt x="98" y="96"/>
                    </a:cubicBezTo>
                    <a:cubicBezTo>
                      <a:pt x="102" y="94"/>
                      <a:pt x="105" y="93"/>
                      <a:pt x="108" y="91"/>
                    </a:cubicBezTo>
                    <a:cubicBezTo>
                      <a:pt x="111" y="89"/>
                      <a:pt x="113" y="87"/>
                      <a:pt x="114" y="84"/>
                    </a:cubicBezTo>
                    <a:cubicBezTo>
                      <a:pt x="118" y="77"/>
                      <a:pt x="117" y="69"/>
                      <a:pt x="114" y="59"/>
                    </a:cubicBezTo>
                    <a:cubicBezTo>
                      <a:pt x="114" y="58"/>
                      <a:pt x="114" y="58"/>
                      <a:pt x="113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14"/>
              <p:cNvSpPr/>
              <p:nvPr/>
            </p:nvSpPr>
            <p:spPr bwMode="auto">
              <a:xfrm>
                <a:off x="2586038" y="3613151"/>
                <a:ext cx="317500" cy="500063"/>
              </a:xfrm>
              <a:custGeom>
                <a:avLst/>
                <a:gdLst>
                  <a:gd name="T0" fmla="*/ 79 w 99"/>
                  <a:gd name="T1" fmla="*/ 34 h 156"/>
                  <a:gd name="T2" fmla="*/ 72 w 99"/>
                  <a:gd name="T3" fmla="*/ 21 h 156"/>
                  <a:gd name="T4" fmla="*/ 58 w 99"/>
                  <a:gd name="T5" fmla="*/ 0 h 156"/>
                  <a:gd name="T6" fmla="*/ 47 w 99"/>
                  <a:gd name="T7" fmla="*/ 12 h 156"/>
                  <a:gd name="T8" fmla="*/ 47 w 99"/>
                  <a:gd name="T9" fmla="*/ 12 h 156"/>
                  <a:gd name="T10" fmla="*/ 46 w 99"/>
                  <a:gd name="T11" fmla="*/ 12 h 156"/>
                  <a:gd name="T12" fmla="*/ 47 w 99"/>
                  <a:gd name="T13" fmla="*/ 14 h 156"/>
                  <a:gd name="T14" fmla="*/ 62 w 99"/>
                  <a:gd name="T15" fmla="*/ 65 h 156"/>
                  <a:gd name="T16" fmla="*/ 47 w 99"/>
                  <a:gd name="T17" fmla="*/ 84 h 156"/>
                  <a:gd name="T18" fmla="*/ 32 w 99"/>
                  <a:gd name="T19" fmla="*/ 71 h 156"/>
                  <a:gd name="T20" fmla="*/ 28 w 99"/>
                  <a:gd name="T21" fmla="*/ 26 h 156"/>
                  <a:gd name="T22" fmla="*/ 18 w 99"/>
                  <a:gd name="T23" fmla="*/ 38 h 156"/>
                  <a:gd name="T24" fmla="*/ 8 w 99"/>
                  <a:gd name="T25" fmla="*/ 51 h 156"/>
                  <a:gd name="T26" fmla="*/ 3 w 99"/>
                  <a:gd name="T27" fmla="*/ 58 h 156"/>
                  <a:gd name="T28" fmla="*/ 8 w 99"/>
                  <a:gd name="T29" fmla="*/ 125 h 156"/>
                  <a:gd name="T30" fmla="*/ 47 w 99"/>
                  <a:gd name="T31" fmla="*/ 156 h 156"/>
                  <a:gd name="T32" fmla="*/ 57 w 99"/>
                  <a:gd name="T33" fmla="*/ 154 h 156"/>
                  <a:gd name="T34" fmla="*/ 72 w 99"/>
                  <a:gd name="T35" fmla="*/ 149 h 156"/>
                  <a:gd name="T36" fmla="*/ 79 w 99"/>
                  <a:gd name="T37" fmla="*/ 144 h 156"/>
                  <a:gd name="T38" fmla="*/ 94 w 99"/>
                  <a:gd name="T39" fmla="*/ 124 h 156"/>
                  <a:gd name="T40" fmla="*/ 94 w 99"/>
                  <a:gd name="T41" fmla="*/ 73 h 156"/>
                  <a:gd name="T42" fmla="*/ 79 w 99"/>
                  <a:gd name="T43" fmla="*/ 3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9" h="156">
                    <a:moveTo>
                      <a:pt x="79" y="34"/>
                    </a:moveTo>
                    <a:cubicBezTo>
                      <a:pt x="77" y="30"/>
                      <a:pt x="74" y="25"/>
                      <a:pt x="72" y="21"/>
                    </a:cubicBezTo>
                    <a:cubicBezTo>
                      <a:pt x="67" y="14"/>
                      <a:pt x="63" y="7"/>
                      <a:pt x="58" y="0"/>
                    </a:cubicBezTo>
                    <a:cubicBezTo>
                      <a:pt x="55" y="4"/>
                      <a:pt x="51" y="8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3"/>
                      <a:pt x="46" y="13"/>
                      <a:pt x="47" y="14"/>
                    </a:cubicBezTo>
                    <a:cubicBezTo>
                      <a:pt x="59" y="26"/>
                      <a:pt x="66" y="44"/>
                      <a:pt x="62" y="65"/>
                    </a:cubicBezTo>
                    <a:cubicBezTo>
                      <a:pt x="59" y="79"/>
                      <a:pt x="53" y="85"/>
                      <a:pt x="47" y="84"/>
                    </a:cubicBezTo>
                    <a:cubicBezTo>
                      <a:pt x="42" y="84"/>
                      <a:pt x="36" y="79"/>
                      <a:pt x="32" y="71"/>
                    </a:cubicBezTo>
                    <a:cubicBezTo>
                      <a:pt x="25" y="59"/>
                      <a:pt x="25" y="43"/>
                      <a:pt x="28" y="26"/>
                    </a:cubicBezTo>
                    <a:cubicBezTo>
                      <a:pt x="24" y="30"/>
                      <a:pt x="21" y="34"/>
                      <a:pt x="18" y="38"/>
                    </a:cubicBezTo>
                    <a:cubicBezTo>
                      <a:pt x="15" y="42"/>
                      <a:pt x="11" y="47"/>
                      <a:pt x="8" y="51"/>
                    </a:cubicBezTo>
                    <a:cubicBezTo>
                      <a:pt x="6" y="53"/>
                      <a:pt x="5" y="56"/>
                      <a:pt x="3" y="58"/>
                    </a:cubicBezTo>
                    <a:cubicBezTo>
                      <a:pt x="0" y="81"/>
                      <a:pt x="1" y="106"/>
                      <a:pt x="8" y="125"/>
                    </a:cubicBezTo>
                    <a:cubicBezTo>
                      <a:pt x="15" y="144"/>
                      <a:pt x="27" y="156"/>
                      <a:pt x="47" y="156"/>
                    </a:cubicBezTo>
                    <a:cubicBezTo>
                      <a:pt x="50" y="155"/>
                      <a:pt x="53" y="155"/>
                      <a:pt x="57" y="154"/>
                    </a:cubicBezTo>
                    <a:cubicBezTo>
                      <a:pt x="62" y="153"/>
                      <a:pt x="67" y="151"/>
                      <a:pt x="72" y="149"/>
                    </a:cubicBezTo>
                    <a:cubicBezTo>
                      <a:pt x="74" y="147"/>
                      <a:pt x="77" y="146"/>
                      <a:pt x="79" y="144"/>
                    </a:cubicBezTo>
                    <a:cubicBezTo>
                      <a:pt x="86" y="139"/>
                      <a:pt x="91" y="132"/>
                      <a:pt x="94" y="124"/>
                    </a:cubicBezTo>
                    <a:cubicBezTo>
                      <a:pt x="99" y="109"/>
                      <a:pt x="99" y="92"/>
                      <a:pt x="94" y="73"/>
                    </a:cubicBezTo>
                    <a:cubicBezTo>
                      <a:pt x="91" y="60"/>
                      <a:pt x="85" y="47"/>
                      <a:pt x="7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15"/>
              <p:cNvSpPr/>
              <p:nvPr/>
            </p:nvSpPr>
            <p:spPr bwMode="auto">
              <a:xfrm>
                <a:off x="1900238" y="3159126"/>
                <a:ext cx="482600" cy="354013"/>
              </a:xfrm>
              <a:custGeom>
                <a:avLst/>
                <a:gdLst>
                  <a:gd name="T0" fmla="*/ 92 w 151"/>
                  <a:gd name="T1" fmla="*/ 102 h 110"/>
                  <a:gd name="T2" fmla="*/ 129 w 151"/>
                  <a:gd name="T3" fmla="*/ 91 h 110"/>
                  <a:gd name="T4" fmla="*/ 138 w 151"/>
                  <a:gd name="T5" fmla="*/ 88 h 110"/>
                  <a:gd name="T6" fmla="*/ 147 w 151"/>
                  <a:gd name="T7" fmla="*/ 84 h 110"/>
                  <a:gd name="T8" fmla="*/ 147 w 151"/>
                  <a:gd name="T9" fmla="*/ 84 h 110"/>
                  <a:gd name="T10" fmla="*/ 149 w 151"/>
                  <a:gd name="T11" fmla="*/ 70 h 110"/>
                  <a:gd name="T12" fmla="*/ 151 w 151"/>
                  <a:gd name="T13" fmla="*/ 63 h 110"/>
                  <a:gd name="T14" fmla="*/ 138 w 151"/>
                  <a:gd name="T15" fmla="*/ 69 h 110"/>
                  <a:gd name="T16" fmla="*/ 129 w 151"/>
                  <a:gd name="T17" fmla="*/ 72 h 110"/>
                  <a:gd name="T18" fmla="*/ 92 w 151"/>
                  <a:gd name="T19" fmla="*/ 64 h 110"/>
                  <a:gd name="T20" fmla="*/ 92 w 151"/>
                  <a:gd name="T21" fmla="*/ 12 h 110"/>
                  <a:gd name="T22" fmla="*/ 114 w 151"/>
                  <a:gd name="T23" fmla="*/ 1 h 110"/>
                  <a:gd name="T24" fmla="*/ 92 w 151"/>
                  <a:gd name="T25" fmla="*/ 0 h 110"/>
                  <a:gd name="T26" fmla="*/ 11 w 151"/>
                  <a:gd name="T27" fmla="*/ 64 h 110"/>
                  <a:gd name="T28" fmla="*/ 92 w 151"/>
                  <a:gd name="T29" fmla="*/ 10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1" h="110">
                    <a:moveTo>
                      <a:pt x="92" y="102"/>
                    </a:moveTo>
                    <a:cubicBezTo>
                      <a:pt x="104" y="99"/>
                      <a:pt x="116" y="96"/>
                      <a:pt x="129" y="91"/>
                    </a:cubicBezTo>
                    <a:cubicBezTo>
                      <a:pt x="132" y="90"/>
                      <a:pt x="135" y="89"/>
                      <a:pt x="138" y="88"/>
                    </a:cubicBezTo>
                    <a:cubicBezTo>
                      <a:pt x="141" y="87"/>
                      <a:pt x="144" y="85"/>
                      <a:pt x="147" y="84"/>
                    </a:cubicBezTo>
                    <a:cubicBezTo>
                      <a:pt x="147" y="84"/>
                      <a:pt x="147" y="84"/>
                      <a:pt x="147" y="84"/>
                    </a:cubicBezTo>
                    <a:cubicBezTo>
                      <a:pt x="147" y="79"/>
                      <a:pt x="148" y="74"/>
                      <a:pt x="149" y="70"/>
                    </a:cubicBezTo>
                    <a:cubicBezTo>
                      <a:pt x="149" y="67"/>
                      <a:pt x="150" y="65"/>
                      <a:pt x="151" y="63"/>
                    </a:cubicBezTo>
                    <a:cubicBezTo>
                      <a:pt x="146" y="65"/>
                      <a:pt x="142" y="67"/>
                      <a:pt x="138" y="69"/>
                    </a:cubicBezTo>
                    <a:cubicBezTo>
                      <a:pt x="135" y="70"/>
                      <a:pt x="132" y="71"/>
                      <a:pt x="129" y="72"/>
                    </a:cubicBezTo>
                    <a:cubicBezTo>
                      <a:pt x="113" y="75"/>
                      <a:pt x="101" y="72"/>
                      <a:pt x="92" y="64"/>
                    </a:cubicBezTo>
                    <a:cubicBezTo>
                      <a:pt x="77" y="52"/>
                      <a:pt x="74" y="27"/>
                      <a:pt x="92" y="12"/>
                    </a:cubicBezTo>
                    <a:cubicBezTo>
                      <a:pt x="98" y="7"/>
                      <a:pt x="105" y="3"/>
                      <a:pt x="114" y="1"/>
                    </a:cubicBezTo>
                    <a:cubicBezTo>
                      <a:pt x="108" y="0"/>
                      <a:pt x="100" y="0"/>
                      <a:pt x="92" y="0"/>
                    </a:cubicBezTo>
                    <a:cubicBezTo>
                      <a:pt x="53" y="2"/>
                      <a:pt x="0" y="16"/>
                      <a:pt x="11" y="64"/>
                    </a:cubicBezTo>
                    <a:cubicBezTo>
                      <a:pt x="19" y="99"/>
                      <a:pt x="49" y="110"/>
                      <a:pt x="92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6"/>
              <p:cNvSpPr/>
              <p:nvPr/>
            </p:nvSpPr>
            <p:spPr bwMode="auto">
              <a:xfrm>
                <a:off x="2108200" y="3525838"/>
                <a:ext cx="566738" cy="352425"/>
              </a:xfrm>
              <a:custGeom>
                <a:avLst/>
                <a:gdLst>
                  <a:gd name="T0" fmla="*/ 110 w 177"/>
                  <a:gd name="T1" fmla="*/ 110 h 110"/>
                  <a:gd name="T2" fmla="*/ 116 w 177"/>
                  <a:gd name="T3" fmla="*/ 103 h 110"/>
                  <a:gd name="T4" fmla="*/ 132 w 177"/>
                  <a:gd name="T5" fmla="*/ 83 h 110"/>
                  <a:gd name="T6" fmla="*/ 139 w 177"/>
                  <a:gd name="T7" fmla="*/ 74 h 110"/>
                  <a:gd name="T8" fmla="*/ 157 w 177"/>
                  <a:gd name="T9" fmla="*/ 52 h 110"/>
                  <a:gd name="T10" fmla="*/ 177 w 177"/>
                  <a:gd name="T11" fmla="*/ 27 h 110"/>
                  <a:gd name="T12" fmla="*/ 176 w 177"/>
                  <a:gd name="T13" fmla="*/ 25 h 110"/>
                  <a:gd name="T14" fmla="*/ 168 w 177"/>
                  <a:gd name="T15" fmla="*/ 8 h 110"/>
                  <a:gd name="T16" fmla="*/ 162 w 177"/>
                  <a:gd name="T17" fmla="*/ 0 h 110"/>
                  <a:gd name="T18" fmla="*/ 157 w 177"/>
                  <a:gd name="T19" fmla="*/ 6 h 110"/>
                  <a:gd name="T20" fmla="*/ 139 w 177"/>
                  <a:gd name="T21" fmla="*/ 28 h 110"/>
                  <a:gd name="T22" fmla="*/ 132 w 177"/>
                  <a:gd name="T23" fmla="*/ 37 h 110"/>
                  <a:gd name="T24" fmla="*/ 121 w 177"/>
                  <a:gd name="T25" fmla="*/ 50 h 110"/>
                  <a:gd name="T26" fmla="*/ 118 w 177"/>
                  <a:gd name="T27" fmla="*/ 50 h 110"/>
                  <a:gd name="T28" fmla="*/ 116 w 177"/>
                  <a:gd name="T29" fmla="*/ 48 h 110"/>
                  <a:gd name="T30" fmla="*/ 93 w 177"/>
                  <a:gd name="T31" fmla="*/ 32 h 110"/>
                  <a:gd name="T32" fmla="*/ 73 w 177"/>
                  <a:gd name="T33" fmla="*/ 24 h 110"/>
                  <a:gd name="T34" fmla="*/ 64 w 177"/>
                  <a:gd name="T35" fmla="*/ 21 h 110"/>
                  <a:gd name="T36" fmla="*/ 44 w 177"/>
                  <a:gd name="T37" fmla="*/ 19 h 110"/>
                  <a:gd name="T38" fmla="*/ 27 w 177"/>
                  <a:gd name="T39" fmla="*/ 38 h 110"/>
                  <a:gd name="T40" fmla="*/ 0 w 177"/>
                  <a:gd name="T41" fmla="*/ 71 h 110"/>
                  <a:gd name="T42" fmla="*/ 12 w 177"/>
                  <a:gd name="T43" fmla="*/ 69 h 110"/>
                  <a:gd name="T44" fmla="*/ 27 w 177"/>
                  <a:gd name="T45" fmla="*/ 72 h 110"/>
                  <a:gd name="T46" fmla="*/ 29 w 177"/>
                  <a:gd name="T47" fmla="*/ 72 h 110"/>
                  <a:gd name="T48" fmla="*/ 54 w 177"/>
                  <a:gd name="T49" fmla="*/ 56 h 110"/>
                  <a:gd name="T50" fmla="*/ 64 w 177"/>
                  <a:gd name="T51" fmla="*/ 56 h 110"/>
                  <a:gd name="T52" fmla="*/ 73 w 177"/>
                  <a:gd name="T53" fmla="*/ 57 h 110"/>
                  <a:gd name="T54" fmla="*/ 73 w 177"/>
                  <a:gd name="T55" fmla="*/ 58 h 110"/>
                  <a:gd name="T56" fmla="*/ 89 w 177"/>
                  <a:gd name="T57" fmla="*/ 69 h 110"/>
                  <a:gd name="T58" fmla="*/ 93 w 177"/>
                  <a:gd name="T59" fmla="*/ 75 h 110"/>
                  <a:gd name="T60" fmla="*/ 97 w 177"/>
                  <a:gd name="T61" fmla="*/ 103 h 110"/>
                  <a:gd name="T62" fmla="*/ 110 w 177"/>
                  <a:gd name="T6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7" h="110">
                    <a:moveTo>
                      <a:pt x="110" y="110"/>
                    </a:moveTo>
                    <a:cubicBezTo>
                      <a:pt x="116" y="103"/>
                      <a:pt x="116" y="103"/>
                      <a:pt x="116" y="103"/>
                    </a:cubicBezTo>
                    <a:cubicBezTo>
                      <a:pt x="132" y="83"/>
                      <a:pt x="132" y="83"/>
                      <a:pt x="132" y="83"/>
                    </a:cubicBezTo>
                    <a:cubicBezTo>
                      <a:pt x="139" y="74"/>
                      <a:pt x="139" y="74"/>
                      <a:pt x="139" y="74"/>
                    </a:cubicBezTo>
                    <a:cubicBezTo>
                      <a:pt x="157" y="52"/>
                      <a:pt x="157" y="52"/>
                      <a:pt x="157" y="52"/>
                    </a:cubicBezTo>
                    <a:cubicBezTo>
                      <a:pt x="177" y="27"/>
                      <a:pt x="177" y="27"/>
                      <a:pt x="177" y="27"/>
                    </a:cubicBezTo>
                    <a:cubicBezTo>
                      <a:pt x="176" y="27"/>
                      <a:pt x="176" y="26"/>
                      <a:pt x="176" y="25"/>
                    </a:cubicBezTo>
                    <a:cubicBezTo>
                      <a:pt x="174" y="19"/>
                      <a:pt x="171" y="14"/>
                      <a:pt x="168" y="8"/>
                    </a:cubicBezTo>
                    <a:cubicBezTo>
                      <a:pt x="166" y="6"/>
                      <a:pt x="164" y="3"/>
                      <a:pt x="162" y="0"/>
                    </a:cubicBezTo>
                    <a:cubicBezTo>
                      <a:pt x="157" y="6"/>
                      <a:pt x="157" y="6"/>
                      <a:pt x="157" y="6"/>
                    </a:cubicBezTo>
                    <a:cubicBezTo>
                      <a:pt x="139" y="28"/>
                      <a:pt x="139" y="28"/>
                      <a:pt x="139" y="28"/>
                    </a:cubicBezTo>
                    <a:cubicBezTo>
                      <a:pt x="132" y="37"/>
                      <a:pt x="132" y="37"/>
                      <a:pt x="132" y="37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0" y="51"/>
                      <a:pt x="119" y="51"/>
                      <a:pt x="118" y="50"/>
                    </a:cubicBezTo>
                    <a:cubicBezTo>
                      <a:pt x="117" y="49"/>
                      <a:pt x="117" y="49"/>
                      <a:pt x="116" y="48"/>
                    </a:cubicBezTo>
                    <a:cubicBezTo>
                      <a:pt x="109" y="42"/>
                      <a:pt x="101" y="36"/>
                      <a:pt x="93" y="32"/>
                    </a:cubicBezTo>
                    <a:cubicBezTo>
                      <a:pt x="87" y="29"/>
                      <a:pt x="80" y="26"/>
                      <a:pt x="73" y="24"/>
                    </a:cubicBezTo>
                    <a:cubicBezTo>
                      <a:pt x="70" y="23"/>
                      <a:pt x="67" y="22"/>
                      <a:pt x="64" y="21"/>
                    </a:cubicBezTo>
                    <a:cubicBezTo>
                      <a:pt x="57" y="20"/>
                      <a:pt x="51" y="19"/>
                      <a:pt x="44" y="19"/>
                    </a:cubicBezTo>
                    <a:cubicBezTo>
                      <a:pt x="38" y="25"/>
                      <a:pt x="33" y="32"/>
                      <a:pt x="27" y="38"/>
                    </a:cubicBezTo>
                    <a:cubicBezTo>
                      <a:pt x="18" y="49"/>
                      <a:pt x="9" y="60"/>
                      <a:pt x="0" y="71"/>
                    </a:cubicBezTo>
                    <a:cubicBezTo>
                      <a:pt x="4" y="70"/>
                      <a:pt x="8" y="70"/>
                      <a:pt x="12" y="69"/>
                    </a:cubicBezTo>
                    <a:cubicBezTo>
                      <a:pt x="17" y="69"/>
                      <a:pt x="22" y="70"/>
                      <a:pt x="27" y="72"/>
                    </a:cubicBezTo>
                    <a:cubicBezTo>
                      <a:pt x="28" y="72"/>
                      <a:pt x="29" y="72"/>
                      <a:pt x="29" y="72"/>
                    </a:cubicBezTo>
                    <a:cubicBezTo>
                      <a:pt x="35" y="64"/>
                      <a:pt x="45" y="58"/>
                      <a:pt x="54" y="56"/>
                    </a:cubicBezTo>
                    <a:cubicBezTo>
                      <a:pt x="58" y="56"/>
                      <a:pt x="61" y="56"/>
                      <a:pt x="64" y="56"/>
                    </a:cubicBezTo>
                    <a:cubicBezTo>
                      <a:pt x="67" y="56"/>
                      <a:pt x="70" y="56"/>
                      <a:pt x="73" y="57"/>
                    </a:cubicBezTo>
                    <a:cubicBezTo>
                      <a:pt x="73" y="57"/>
                      <a:pt x="73" y="57"/>
                      <a:pt x="73" y="58"/>
                    </a:cubicBezTo>
                    <a:cubicBezTo>
                      <a:pt x="79" y="59"/>
                      <a:pt x="85" y="63"/>
                      <a:pt x="89" y="69"/>
                    </a:cubicBezTo>
                    <a:cubicBezTo>
                      <a:pt x="90" y="71"/>
                      <a:pt x="92" y="73"/>
                      <a:pt x="93" y="75"/>
                    </a:cubicBezTo>
                    <a:cubicBezTo>
                      <a:pt x="96" y="82"/>
                      <a:pt x="98" y="91"/>
                      <a:pt x="97" y="103"/>
                    </a:cubicBezTo>
                    <a:cubicBezTo>
                      <a:pt x="101" y="104"/>
                      <a:pt x="106" y="106"/>
                      <a:pt x="110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17"/>
              <p:cNvSpPr/>
              <p:nvPr/>
            </p:nvSpPr>
            <p:spPr bwMode="auto">
              <a:xfrm>
                <a:off x="2379663" y="3532188"/>
                <a:ext cx="115888" cy="100013"/>
              </a:xfrm>
              <a:custGeom>
                <a:avLst/>
                <a:gdLst>
                  <a:gd name="T0" fmla="*/ 8 w 36"/>
                  <a:gd name="T1" fmla="*/ 26 h 31"/>
                  <a:gd name="T2" fmla="*/ 17 w 36"/>
                  <a:gd name="T3" fmla="*/ 31 h 31"/>
                  <a:gd name="T4" fmla="*/ 31 w 36"/>
                  <a:gd name="T5" fmla="*/ 15 h 31"/>
                  <a:gd name="T6" fmla="*/ 36 w 36"/>
                  <a:gd name="T7" fmla="*/ 9 h 31"/>
                  <a:gd name="T8" fmla="*/ 31 w 36"/>
                  <a:gd name="T9" fmla="*/ 7 h 31"/>
                  <a:gd name="T10" fmla="*/ 20 w 36"/>
                  <a:gd name="T11" fmla="*/ 1 h 31"/>
                  <a:gd name="T12" fmla="*/ 18 w 36"/>
                  <a:gd name="T13" fmla="*/ 0 h 31"/>
                  <a:gd name="T14" fmla="*/ 8 w 36"/>
                  <a:gd name="T15" fmla="*/ 13 h 31"/>
                  <a:gd name="T16" fmla="*/ 0 w 36"/>
                  <a:gd name="T17" fmla="*/ 22 h 31"/>
                  <a:gd name="T18" fmla="*/ 1 w 36"/>
                  <a:gd name="T19" fmla="*/ 22 h 31"/>
                  <a:gd name="T20" fmla="*/ 8 w 36"/>
                  <a:gd name="T21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1">
                    <a:moveTo>
                      <a:pt x="8" y="26"/>
                    </a:moveTo>
                    <a:cubicBezTo>
                      <a:pt x="11" y="27"/>
                      <a:pt x="14" y="29"/>
                      <a:pt x="17" y="31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4" y="8"/>
                      <a:pt x="33" y="7"/>
                      <a:pt x="31" y="7"/>
                    </a:cubicBezTo>
                    <a:cubicBezTo>
                      <a:pt x="27" y="4"/>
                      <a:pt x="24" y="2"/>
                      <a:pt x="20" y="1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3" y="23"/>
                      <a:pt x="5" y="24"/>
                      <a:pt x="8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8"/>
              <p:cNvSpPr>
                <a:spLocks noEditPoints="1"/>
              </p:cNvSpPr>
              <p:nvPr/>
            </p:nvSpPr>
            <p:spPr bwMode="auto">
              <a:xfrm>
                <a:off x="2382838" y="3221038"/>
                <a:ext cx="458788" cy="436563"/>
              </a:xfrm>
              <a:custGeom>
                <a:avLst/>
                <a:gdLst>
                  <a:gd name="T0" fmla="*/ 129 w 143"/>
                  <a:gd name="T1" fmla="*/ 35 h 136"/>
                  <a:gd name="T2" fmla="*/ 110 w 143"/>
                  <a:gd name="T3" fmla="*/ 15 h 136"/>
                  <a:gd name="T4" fmla="*/ 68 w 143"/>
                  <a:gd name="T5" fmla="*/ 1 h 136"/>
                  <a:gd name="T6" fmla="*/ 46 w 143"/>
                  <a:gd name="T7" fmla="*/ 3 h 136"/>
                  <a:gd name="T8" fmla="*/ 29 w 143"/>
                  <a:gd name="T9" fmla="*/ 22 h 136"/>
                  <a:gd name="T10" fmla="*/ 46 w 143"/>
                  <a:gd name="T11" fmla="*/ 21 h 136"/>
                  <a:gd name="T12" fmla="*/ 69 w 143"/>
                  <a:gd name="T13" fmla="*/ 26 h 136"/>
                  <a:gd name="T14" fmla="*/ 48 w 143"/>
                  <a:gd name="T15" fmla="*/ 24 h 136"/>
                  <a:gd name="T16" fmla="*/ 51 w 143"/>
                  <a:gd name="T17" fmla="*/ 44 h 136"/>
                  <a:gd name="T18" fmla="*/ 39 w 143"/>
                  <a:gd name="T19" fmla="*/ 33 h 136"/>
                  <a:gd name="T20" fmla="*/ 30 w 143"/>
                  <a:gd name="T21" fmla="*/ 26 h 136"/>
                  <a:gd name="T22" fmla="*/ 1 w 143"/>
                  <a:gd name="T23" fmla="*/ 51 h 136"/>
                  <a:gd name="T24" fmla="*/ 0 w 143"/>
                  <a:gd name="T25" fmla="*/ 62 h 136"/>
                  <a:gd name="T26" fmla="*/ 30 w 143"/>
                  <a:gd name="T27" fmla="*/ 65 h 136"/>
                  <a:gd name="T28" fmla="*/ 41 w 143"/>
                  <a:gd name="T29" fmla="*/ 66 h 136"/>
                  <a:gd name="T30" fmla="*/ 52 w 143"/>
                  <a:gd name="T31" fmla="*/ 59 h 136"/>
                  <a:gd name="T32" fmla="*/ 53 w 143"/>
                  <a:gd name="T33" fmla="*/ 73 h 136"/>
                  <a:gd name="T34" fmla="*/ 85 w 143"/>
                  <a:gd name="T35" fmla="*/ 101 h 136"/>
                  <a:gd name="T36" fmla="*/ 97 w 143"/>
                  <a:gd name="T37" fmla="*/ 136 h 136"/>
                  <a:gd name="T38" fmla="*/ 108 w 143"/>
                  <a:gd name="T39" fmla="*/ 131 h 136"/>
                  <a:gd name="T40" fmla="*/ 124 w 143"/>
                  <a:gd name="T41" fmla="*/ 110 h 136"/>
                  <a:gd name="T42" fmla="*/ 120 w 143"/>
                  <a:gd name="T43" fmla="*/ 56 h 136"/>
                  <a:gd name="T44" fmla="*/ 132 w 143"/>
                  <a:gd name="T45" fmla="*/ 56 h 136"/>
                  <a:gd name="T46" fmla="*/ 130 w 143"/>
                  <a:gd name="T47" fmla="*/ 96 h 136"/>
                  <a:gd name="T48" fmla="*/ 142 w 143"/>
                  <a:gd name="T49" fmla="*/ 84 h 136"/>
                  <a:gd name="T50" fmla="*/ 142 w 143"/>
                  <a:gd name="T51" fmla="*/ 73 h 136"/>
                  <a:gd name="T52" fmla="*/ 135 w 143"/>
                  <a:gd name="T53" fmla="*/ 77 h 136"/>
                  <a:gd name="T54" fmla="*/ 135 w 143"/>
                  <a:gd name="T55" fmla="*/ 63 h 136"/>
                  <a:gd name="T56" fmla="*/ 140 w 143"/>
                  <a:gd name="T57" fmla="*/ 58 h 136"/>
                  <a:gd name="T58" fmla="*/ 135 w 143"/>
                  <a:gd name="T59" fmla="*/ 58 h 136"/>
                  <a:gd name="T60" fmla="*/ 135 w 143"/>
                  <a:gd name="T61" fmla="*/ 51 h 136"/>
                  <a:gd name="T62" fmla="*/ 138 w 143"/>
                  <a:gd name="T63" fmla="*/ 50 h 136"/>
                  <a:gd name="T64" fmla="*/ 135 w 143"/>
                  <a:gd name="T65" fmla="*/ 49 h 136"/>
                  <a:gd name="T66" fmla="*/ 129 w 143"/>
                  <a:gd name="T67" fmla="*/ 35 h 136"/>
                  <a:gd name="T68" fmla="*/ 33 w 143"/>
                  <a:gd name="T69" fmla="*/ 61 h 136"/>
                  <a:gd name="T70" fmla="*/ 30 w 143"/>
                  <a:gd name="T71" fmla="*/ 49 h 136"/>
                  <a:gd name="T72" fmla="*/ 46 w 143"/>
                  <a:gd name="T73" fmla="*/ 53 h 136"/>
                  <a:gd name="T74" fmla="*/ 46 w 143"/>
                  <a:gd name="T75" fmla="*/ 54 h 136"/>
                  <a:gd name="T76" fmla="*/ 53 w 143"/>
                  <a:gd name="T77" fmla="*/ 55 h 136"/>
                  <a:gd name="T78" fmla="*/ 53 w 143"/>
                  <a:gd name="T79" fmla="*/ 48 h 136"/>
                  <a:gd name="T80" fmla="*/ 59 w 143"/>
                  <a:gd name="T81" fmla="*/ 51 h 136"/>
                  <a:gd name="T82" fmla="*/ 71 w 143"/>
                  <a:gd name="T83" fmla="*/ 67 h 136"/>
                  <a:gd name="T84" fmla="*/ 62 w 143"/>
                  <a:gd name="T85" fmla="*/ 55 h 136"/>
                  <a:gd name="T86" fmla="*/ 76 w 143"/>
                  <a:gd name="T87" fmla="*/ 56 h 136"/>
                  <a:gd name="T88" fmla="*/ 76 w 143"/>
                  <a:gd name="T89" fmla="*/ 41 h 136"/>
                  <a:gd name="T90" fmla="*/ 61 w 143"/>
                  <a:gd name="T91" fmla="*/ 45 h 136"/>
                  <a:gd name="T92" fmla="*/ 71 w 143"/>
                  <a:gd name="T93" fmla="*/ 2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3" h="136">
                    <a:moveTo>
                      <a:pt x="129" y="35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25" y="29"/>
                      <a:pt x="120" y="23"/>
                      <a:pt x="115" y="19"/>
                    </a:cubicBezTo>
                    <a:cubicBezTo>
                      <a:pt x="113" y="17"/>
                      <a:pt x="111" y="16"/>
                      <a:pt x="110" y="15"/>
                    </a:cubicBezTo>
                    <a:cubicBezTo>
                      <a:pt x="99" y="7"/>
                      <a:pt x="85" y="2"/>
                      <a:pt x="71" y="1"/>
                    </a:cubicBezTo>
                    <a:cubicBezTo>
                      <a:pt x="70" y="1"/>
                      <a:pt x="69" y="1"/>
                      <a:pt x="68" y="1"/>
                    </a:cubicBezTo>
                    <a:cubicBezTo>
                      <a:pt x="63" y="0"/>
                      <a:pt x="58" y="1"/>
                      <a:pt x="53" y="1"/>
                    </a:cubicBezTo>
                    <a:cubicBezTo>
                      <a:pt x="51" y="2"/>
                      <a:pt x="48" y="2"/>
                      <a:pt x="46" y="3"/>
                    </a:cubicBezTo>
                    <a:cubicBezTo>
                      <a:pt x="39" y="6"/>
                      <a:pt x="33" y="10"/>
                      <a:pt x="30" y="18"/>
                    </a:cubicBezTo>
                    <a:cubicBezTo>
                      <a:pt x="30" y="19"/>
                      <a:pt x="29" y="21"/>
                      <a:pt x="29" y="22"/>
                    </a:cubicBezTo>
                    <a:cubicBezTo>
                      <a:pt x="29" y="22"/>
                      <a:pt x="30" y="22"/>
                      <a:pt x="30" y="22"/>
                    </a:cubicBezTo>
                    <a:cubicBezTo>
                      <a:pt x="35" y="21"/>
                      <a:pt x="41" y="20"/>
                      <a:pt x="46" y="21"/>
                    </a:cubicBezTo>
                    <a:cubicBezTo>
                      <a:pt x="48" y="21"/>
                      <a:pt x="51" y="21"/>
                      <a:pt x="53" y="21"/>
                    </a:cubicBezTo>
                    <a:cubicBezTo>
                      <a:pt x="59" y="22"/>
                      <a:pt x="64" y="24"/>
                      <a:pt x="69" y="26"/>
                    </a:cubicBezTo>
                    <a:cubicBezTo>
                      <a:pt x="64" y="25"/>
                      <a:pt x="59" y="24"/>
                      <a:pt x="53" y="24"/>
                    </a:cubicBezTo>
                    <a:cubicBezTo>
                      <a:pt x="52" y="24"/>
                      <a:pt x="50" y="24"/>
                      <a:pt x="48" y="24"/>
                    </a:cubicBezTo>
                    <a:cubicBezTo>
                      <a:pt x="49" y="25"/>
                      <a:pt x="50" y="26"/>
                      <a:pt x="51" y="27"/>
                    </a:cubicBezTo>
                    <a:cubicBezTo>
                      <a:pt x="54" y="33"/>
                      <a:pt x="52" y="38"/>
                      <a:pt x="51" y="44"/>
                    </a:cubicBezTo>
                    <a:cubicBezTo>
                      <a:pt x="49" y="43"/>
                      <a:pt x="47" y="42"/>
                      <a:pt x="46" y="41"/>
                    </a:cubicBezTo>
                    <a:cubicBezTo>
                      <a:pt x="43" y="39"/>
                      <a:pt x="41" y="37"/>
                      <a:pt x="39" y="33"/>
                    </a:cubicBezTo>
                    <a:cubicBezTo>
                      <a:pt x="38" y="30"/>
                      <a:pt x="39" y="27"/>
                      <a:pt x="40" y="24"/>
                    </a:cubicBezTo>
                    <a:cubicBezTo>
                      <a:pt x="37" y="25"/>
                      <a:pt x="33" y="25"/>
                      <a:pt x="30" y="26"/>
                    </a:cubicBezTo>
                    <a:cubicBezTo>
                      <a:pt x="20" y="27"/>
                      <a:pt x="12" y="31"/>
                      <a:pt x="7" y="38"/>
                    </a:cubicBezTo>
                    <a:cubicBezTo>
                      <a:pt x="4" y="42"/>
                      <a:pt x="3" y="46"/>
                      <a:pt x="1" y="51"/>
                    </a:cubicBezTo>
                    <a:cubicBezTo>
                      <a:pt x="1" y="55"/>
                      <a:pt x="0" y="58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" y="62"/>
                      <a:pt x="5" y="62"/>
                      <a:pt x="7" y="62"/>
                    </a:cubicBezTo>
                    <a:cubicBezTo>
                      <a:pt x="15" y="62"/>
                      <a:pt x="23" y="63"/>
                      <a:pt x="30" y="65"/>
                    </a:cubicBezTo>
                    <a:cubicBezTo>
                      <a:pt x="33" y="65"/>
                      <a:pt x="37" y="66"/>
                      <a:pt x="40" y="67"/>
                    </a:cubicBezTo>
                    <a:cubicBezTo>
                      <a:pt x="40" y="67"/>
                      <a:pt x="40" y="66"/>
                      <a:pt x="41" y="66"/>
                    </a:cubicBezTo>
                    <a:cubicBezTo>
                      <a:pt x="42" y="64"/>
                      <a:pt x="44" y="63"/>
                      <a:pt x="46" y="62"/>
                    </a:cubicBezTo>
                    <a:cubicBezTo>
                      <a:pt x="48" y="61"/>
                      <a:pt x="50" y="60"/>
                      <a:pt x="52" y="59"/>
                    </a:cubicBezTo>
                    <a:cubicBezTo>
                      <a:pt x="53" y="64"/>
                      <a:pt x="53" y="68"/>
                      <a:pt x="51" y="71"/>
                    </a:cubicBezTo>
                    <a:cubicBezTo>
                      <a:pt x="52" y="72"/>
                      <a:pt x="53" y="72"/>
                      <a:pt x="53" y="73"/>
                    </a:cubicBezTo>
                    <a:cubicBezTo>
                      <a:pt x="60" y="76"/>
                      <a:pt x="66" y="80"/>
                      <a:pt x="71" y="84"/>
                    </a:cubicBezTo>
                    <a:cubicBezTo>
                      <a:pt x="77" y="89"/>
                      <a:pt x="81" y="95"/>
                      <a:pt x="85" y="101"/>
                    </a:cubicBezTo>
                    <a:cubicBezTo>
                      <a:pt x="89" y="107"/>
                      <a:pt x="91" y="113"/>
                      <a:pt x="93" y="119"/>
                    </a:cubicBezTo>
                    <a:cubicBezTo>
                      <a:pt x="95" y="125"/>
                      <a:pt x="96" y="130"/>
                      <a:pt x="97" y="136"/>
                    </a:cubicBezTo>
                    <a:cubicBezTo>
                      <a:pt x="99" y="136"/>
                      <a:pt x="100" y="135"/>
                      <a:pt x="102" y="134"/>
                    </a:cubicBezTo>
                    <a:cubicBezTo>
                      <a:pt x="104" y="133"/>
                      <a:pt x="106" y="132"/>
                      <a:pt x="108" y="131"/>
                    </a:cubicBezTo>
                    <a:cubicBezTo>
                      <a:pt x="108" y="130"/>
                      <a:pt x="109" y="129"/>
                      <a:pt x="110" y="129"/>
                    </a:cubicBezTo>
                    <a:cubicBezTo>
                      <a:pt x="116" y="124"/>
                      <a:pt x="121" y="117"/>
                      <a:pt x="124" y="110"/>
                    </a:cubicBezTo>
                    <a:cubicBezTo>
                      <a:pt x="125" y="90"/>
                      <a:pt x="126" y="65"/>
                      <a:pt x="112" y="48"/>
                    </a:cubicBezTo>
                    <a:cubicBezTo>
                      <a:pt x="115" y="50"/>
                      <a:pt x="118" y="52"/>
                      <a:pt x="120" y="56"/>
                    </a:cubicBezTo>
                    <a:cubicBezTo>
                      <a:pt x="120" y="55"/>
                      <a:pt x="121" y="55"/>
                      <a:pt x="121" y="55"/>
                    </a:cubicBezTo>
                    <a:cubicBezTo>
                      <a:pt x="124" y="52"/>
                      <a:pt x="128" y="55"/>
                      <a:pt x="132" y="56"/>
                    </a:cubicBezTo>
                    <a:cubicBezTo>
                      <a:pt x="130" y="60"/>
                      <a:pt x="128" y="64"/>
                      <a:pt x="125" y="65"/>
                    </a:cubicBezTo>
                    <a:cubicBezTo>
                      <a:pt x="128" y="74"/>
                      <a:pt x="129" y="84"/>
                      <a:pt x="130" y="96"/>
                    </a:cubicBezTo>
                    <a:cubicBezTo>
                      <a:pt x="131" y="95"/>
                      <a:pt x="133" y="94"/>
                      <a:pt x="135" y="93"/>
                    </a:cubicBezTo>
                    <a:cubicBezTo>
                      <a:pt x="138" y="91"/>
                      <a:pt x="141" y="87"/>
                      <a:pt x="142" y="84"/>
                    </a:cubicBezTo>
                    <a:cubicBezTo>
                      <a:pt x="143" y="80"/>
                      <a:pt x="143" y="75"/>
                      <a:pt x="143" y="70"/>
                    </a:cubicBezTo>
                    <a:cubicBezTo>
                      <a:pt x="143" y="71"/>
                      <a:pt x="142" y="72"/>
                      <a:pt x="142" y="73"/>
                    </a:cubicBezTo>
                    <a:cubicBezTo>
                      <a:pt x="142" y="73"/>
                      <a:pt x="141" y="74"/>
                      <a:pt x="141" y="74"/>
                    </a:cubicBezTo>
                    <a:cubicBezTo>
                      <a:pt x="139" y="76"/>
                      <a:pt x="137" y="77"/>
                      <a:pt x="135" y="77"/>
                    </a:cubicBezTo>
                    <a:cubicBezTo>
                      <a:pt x="132" y="77"/>
                      <a:pt x="130" y="75"/>
                      <a:pt x="131" y="69"/>
                    </a:cubicBezTo>
                    <a:cubicBezTo>
                      <a:pt x="131" y="66"/>
                      <a:pt x="132" y="65"/>
                      <a:pt x="135" y="63"/>
                    </a:cubicBezTo>
                    <a:cubicBezTo>
                      <a:pt x="136" y="62"/>
                      <a:pt x="139" y="61"/>
                      <a:pt x="141" y="60"/>
                    </a:cubicBezTo>
                    <a:cubicBezTo>
                      <a:pt x="141" y="59"/>
                      <a:pt x="141" y="59"/>
                      <a:pt x="140" y="58"/>
                    </a:cubicBezTo>
                    <a:cubicBezTo>
                      <a:pt x="140" y="59"/>
                      <a:pt x="139" y="59"/>
                      <a:pt x="138" y="59"/>
                    </a:cubicBezTo>
                    <a:cubicBezTo>
                      <a:pt x="136" y="59"/>
                      <a:pt x="135" y="58"/>
                      <a:pt x="135" y="58"/>
                    </a:cubicBezTo>
                    <a:cubicBezTo>
                      <a:pt x="134" y="57"/>
                      <a:pt x="133" y="56"/>
                      <a:pt x="133" y="55"/>
                    </a:cubicBezTo>
                    <a:cubicBezTo>
                      <a:pt x="133" y="53"/>
                      <a:pt x="134" y="52"/>
                      <a:pt x="135" y="51"/>
                    </a:cubicBezTo>
                    <a:cubicBezTo>
                      <a:pt x="135" y="51"/>
                      <a:pt x="136" y="50"/>
                      <a:pt x="138" y="50"/>
                    </a:cubicBezTo>
                    <a:cubicBezTo>
                      <a:pt x="138" y="50"/>
                      <a:pt x="138" y="50"/>
                      <a:pt x="138" y="50"/>
                    </a:cubicBezTo>
                    <a:cubicBezTo>
                      <a:pt x="138" y="50"/>
                      <a:pt x="137" y="49"/>
                      <a:pt x="137" y="49"/>
                    </a:cubicBezTo>
                    <a:cubicBezTo>
                      <a:pt x="136" y="49"/>
                      <a:pt x="136" y="49"/>
                      <a:pt x="135" y="49"/>
                    </a:cubicBezTo>
                    <a:cubicBezTo>
                      <a:pt x="132" y="50"/>
                      <a:pt x="129" y="50"/>
                      <a:pt x="125" y="48"/>
                    </a:cubicBezTo>
                    <a:cubicBezTo>
                      <a:pt x="112" y="41"/>
                      <a:pt x="122" y="32"/>
                      <a:pt x="129" y="35"/>
                    </a:cubicBezTo>
                    <a:close/>
                    <a:moveTo>
                      <a:pt x="46" y="54"/>
                    </a:moveTo>
                    <a:cubicBezTo>
                      <a:pt x="42" y="57"/>
                      <a:pt x="39" y="60"/>
                      <a:pt x="33" y="61"/>
                    </a:cubicBezTo>
                    <a:cubicBezTo>
                      <a:pt x="32" y="61"/>
                      <a:pt x="31" y="61"/>
                      <a:pt x="30" y="61"/>
                    </a:cubicBezTo>
                    <a:cubicBezTo>
                      <a:pt x="24" y="59"/>
                      <a:pt x="19" y="52"/>
                      <a:pt x="30" y="49"/>
                    </a:cubicBezTo>
                    <a:cubicBezTo>
                      <a:pt x="30" y="49"/>
                      <a:pt x="30" y="49"/>
                      <a:pt x="31" y="49"/>
                    </a:cubicBezTo>
                    <a:cubicBezTo>
                      <a:pt x="37" y="47"/>
                      <a:pt x="41" y="50"/>
                      <a:pt x="46" y="53"/>
                    </a:cubicBezTo>
                    <a:cubicBezTo>
                      <a:pt x="46" y="53"/>
                      <a:pt x="46" y="53"/>
                      <a:pt x="47" y="53"/>
                    </a:cubicBezTo>
                    <a:cubicBezTo>
                      <a:pt x="46" y="53"/>
                      <a:pt x="46" y="54"/>
                      <a:pt x="46" y="54"/>
                    </a:cubicBezTo>
                    <a:close/>
                    <a:moveTo>
                      <a:pt x="55" y="56"/>
                    </a:moveTo>
                    <a:cubicBezTo>
                      <a:pt x="54" y="56"/>
                      <a:pt x="54" y="56"/>
                      <a:pt x="53" y="55"/>
                    </a:cubicBezTo>
                    <a:cubicBezTo>
                      <a:pt x="52" y="55"/>
                      <a:pt x="51" y="53"/>
                      <a:pt x="51" y="51"/>
                    </a:cubicBezTo>
                    <a:cubicBezTo>
                      <a:pt x="51" y="50"/>
                      <a:pt x="52" y="48"/>
                      <a:pt x="53" y="48"/>
                    </a:cubicBezTo>
                    <a:cubicBezTo>
                      <a:pt x="54" y="47"/>
                      <a:pt x="54" y="47"/>
                      <a:pt x="55" y="47"/>
                    </a:cubicBezTo>
                    <a:cubicBezTo>
                      <a:pt x="57" y="47"/>
                      <a:pt x="59" y="49"/>
                      <a:pt x="59" y="51"/>
                    </a:cubicBezTo>
                    <a:cubicBezTo>
                      <a:pt x="59" y="54"/>
                      <a:pt x="57" y="56"/>
                      <a:pt x="55" y="56"/>
                    </a:cubicBezTo>
                    <a:close/>
                    <a:moveTo>
                      <a:pt x="71" y="67"/>
                    </a:moveTo>
                    <a:cubicBezTo>
                      <a:pt x="71" y="67"/>
                      <a:pt x="70" y="66"/>
                      <a:pt x="70" y="66"/>
                    </a:cubicBezTo>
                    <a:cubicBezTo>
                      <a:pt x="66" y="64"/>
                      <a:pt x="64" y="60"/>
                      <a:pt x="62" y="55"/>
                    </a:cubicBezTo>
                    <a:cubicBezTo>
                      <a:pt x="66" y="54"/>
                      <a:pt x="68" y="54"/>
                      <a:pt x="71" y="54"/>
                    </a:cubicBezTo>
                    <a:cubicBezTo>
                      <a:pt x="73" y="55"/>
                      <a:pt x="74" y="55"/>
                      <a:pt x="76" y="56"/>
                    </a:cubicBezTo>
                    <a:cubicBezTo>
                      <a:pt x="82" y="59"/>
                      <a:pt x="82" y="72"/>
                      <a:pt x="71" y="67"/>
                    </a:cubicBezTo>
                    <a:close/>
                    <a:moveTo>
                      <a:pt x="76" y="41"/>
                    </a:moveTo>
                    <a:cubicBezTo>
                      <a:pt x="75" y="42"/>
                      <a:pt x="73" y="43"/>
                      <a:pt x="71" y="44"/>
                    </a:cubicBezTo>
                    <a:cubicBezTo>
                      <a:pt x="68" y="45"/>
                      <a:pt x="64" y="45"/>
                      <a:pt x="61" y="45"/>
                    </a:cubicBezTo>
                    <a:cubicBezTo>
                      <a:pt x="62" y="40"/>
                      <a:pt x="63" y="35"/>
                      <a:pt x="68" y="31"/>
                    </a:cubicBezTo>
                    <a:cubicBezTo>
                      <a:pt x="69" y="30"/>
                      <a:pt x="70" y="30"/>
                      <a:pt x="71" y="29"/>
                    </a:cubicBezTo>
                    <a:cubicBezTo>
                      <a:pt x="77" y="28"/>
                      <a:pt x="84" y="32"/>
                      <a:pt x="76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9"/>
              <p:cNvSpPr/>
              <p:nvPr/>
            </p:nvSpPr>
            <p:spPr bwMode="auto">
              <a:xfrm>
                <a:off x="2328863" y="3432176"/>
                <a:ext cx="103188" cy="68263"/>
              </a:xfrm>
              <a:custGeom>
                <a:avLst/>
                <a:gdLst>
                  <a:gd name="T0" fmla="*/ 16 w 32"/>
                  <a:gd name="T1" fmla="*/ 0 h 21"/>
                  <a:gd name="T2" fmla="*/ 16 w 32"/>
                  <a:gd name="T3" fmla="*/ 0 h 21"/>
                  <a:gd name="T4" fmla="*/ 13 w 32"/>
                  <a:gd name="T5" fmla="*/ 3 h 21"/>
                  <a:gd name="T6" fmla="*/ 4 w 32"/>
                  <a:gd name="T7" fmla="*/ 13 h 21"/>
                  <a:gd name="T8" fmla="*/ 0 w 32"/>
                  <a:gd name="T9" fmla="*/ 18 h 21"/>
                  <a:gd name="T10" fmla="*/ 4 w 32"/>
                  <a:gd name="T11" fmla="*/ 19 h 21"/>
                  <a:gd name="T12" fmla="*/ 14 w 32"/>
                  <a:gd name="T13" fmla="*/ 21 h 21"/>
                  <a:gd name="T14" fmla="*/ 24 w 32"/>
                  <a:gd name="T15" fmla="*/ 10 h 21"/>
                  <a:gd name="T16" fmla="*/ 32 w 32"/>
                  <a:gd name="T17" fmla="*/ 0 h 21"/>
                  <a:gd name="T18" fmla="*/ 24 w 32"/>
                  <a:gd name="T19" fmla="*/ 0 h 21"/>
                  <a:gd name="T20" fmla="*/ 16 w 32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1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4" y="1"/>
                      <a:pt x="13" y="3"/>
                    </a:cubicBezTo>
                    <a:cubicBezTo>
                      <a:pt x="10" y="6"/>
                      <a:pt x="7" y="10"/>
                      <a:pt x="4" y="13"/>
                    </a:cubicBezTo>
                    <a:cubicBezTo>
                      <a:pt x="3" y="15"/>
                      <a:pt x="1" y="16"/>
                      <a:pt x="0" y="18"/>
                    </a:cubicBezTo>
                    <a:cubicBezTo>
                      <a:pt x="1" y="18"/>
                      <a:pt x="3" y="18"/>
                      <a:pt x="4" y="19"/>
                    </a:cubicBezTo>
                    <a:cubicBezTo>
                      <a:pt x="8" y="19"/>
                      <a:pt x="11" y="20"/>
                      <a:pt x="14" y="2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9" y="0"/>
                      <a:pt x="27" y="0"/>
                      <a:pt x="24" y="0"/>
                    </a:cubicBezTo>
                    <a:cubicBezTo>
                      <a:pt x="21" y="0"/>
                      <a:pt x="1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20"/>
              <p:cNvSpPr/>
              <p:nvPr/>
            </p:nvSpPr>
            <p:spPr bwMode="auto">
              <a:xfrm>
                <a:off x="2576513" y="2693988"/>
                <a:ext cx="246063" cy="455613"/>
              </a:xfrm>
              <a:custGeom>
                <a:avLst/>
                <a:gdLst>
                  <a:gd name="T0" fmla="*/ 11 w 77"/>
                  <a:gd name="T1" fmla="*/ 140 h 142"/>
                  <a:gd name="T2" fmla="*/ 11 w 77"/>
                  <a:gd name="T3" fmla="*/ 140 h 142"/>
                  <a:gd name="T4" fmla="*/ 19 w 77"/>
                  <a:gd name="T5" fmla="*/ 140 h 142"/>
                  <a:gd name="T6" fmla="*/ 25 w 77"/>
                  <a:gd name="T7" fmla="*/ 132 h 142"/>
                  <a:gd name="T8" fmla="*/ 27 w 77"/>
                  <a:gd name="T9" fmla="*/ 91 h 142"/>
                  <a:gd name="T10" fmla="*/ 50 w 77"/>
                  <a:gd name="T11" fmla="*/ 66 h 142"/>
                  <a:gd name="T12" fmla="*/ 56 w 77"/>
                  <a:gd name="T13" fmla="*/ 78 h 142"/>
                  <a:gd name="T14" fmla="*/ 52 w 77"/>
                  <a:gd name="T15" fmla="*/ 106 h 142"/>
                  <a:gd name="T16" fmla="*/ 66 w 77"/>
                  <a:gd name="T17" fmla="*/ 97 h 142"/>
                  <a:gd name="T18" fmla="*/ 75 w 77"/>
                  <a:gd name="T19" fmla="*/ 57 h 142"/>
                  <a:gd name="T20" fmla="*/ 75 w 77"/>
                  <a:gd name="T21" fmla="*/ 23 h 142"/>
                  <a:gd name="T22" fmla="*/ 50 w 77"/>
                  <a:gd name="T23" fmla="*/ 0 h 142"/>
                  <a:gd name="T24" fmla="*/ 43 w 77"/>
                  <a:gd name="T25" fmla="*/ 0 h 142"/>
                  <a:gd name="T26" fmla="*/ 11 w 77"/>
                  <a:gd name="T27" fmla="*/ 18 h 142"/>
                  <a:gd name="T28" fmla="*/ 3 w 77"/>
                  <a:gd name="T29" fmla="*/ 94 h 142"/>
                  <a:gd name="T30" fmla="*/ 0 w 77"/>
                  <a:gd name="T31" fmla="*/ 142 h 142"/>
                  <a:gd name="T32" fmla="*/ 11 w 77"/>
                  <a:gd name="T33" fmla="*/ 14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142">
                    <a:moveTo>
                      <a:pt x="11" y="140"/>
                    </a:moveTo>
                    <a:cubicBezTo>
                      <a:pt x="11" y="140"/>
                      <a:pt x="11" y="140"/>
                      <a:pt x="11" y="140"/>
                    </a:cubicBezTo>
                    <a:cubicBezTo>
                      <a:pt x="14" y="140"/>
                      <a:pt x="16" y="140"/>
                      <a:pt x="19" y="140"/>
                    </a:cubicBezTo>
                    <a:cubicBezTo>
                      <a:pt x="21" y="137"/>
                      <a:pt x="23" y="134"/>
                      <a:pt x="25" y="132"/>
                    </a:cubicBezTo>
                    <a:cubicBezTo>
                      <a:pt x="28" y="118"/>
                      <a:pt x="29" y="104"/>
                      <a:pt x="27" y="91"/>
                    </a:cubicBezTo>
                    <a:cubicBezTo>
                      <a:pt x="24" y="74"/>
                      <a:pt x="40" y="61"/>
                      <a:pt x="50" y="66"/>
                    </a:cubicBezTo>
                    <a:cubicBezTo>
                      <a:pt x="53" y="68"/>
                      <a:pt x="56" y="72"/>
                      <a:pt x="56" y="78"/>
                    </a:cubicBezTo>
                    <a:cubicBezTo>
                      <a:pt x="57" y="89"/>
                      <a:pt x="54" y="96"/>
                      <a:pt x="52" y="106"/>
                    </a:cubicBezTo>
                    <a:cubicBezTo>
                      <a:pt x="57" y="103"/>
                      <a:pt x="61" y="100"/>
                      <a:pt x="66" y="97"/>
                    </a:cubicBezTo>
                    <a:cubicBezTo>
                      <a:pt x="70" y="83"/>
                      <a:pt x="73" y="69"/>
                      <a:pt x="75" y="57"/>
                    </a:cubicBezTo>
                    <a:cubicBezTo>
                      <a:pt x="76" y="44"/>
                      <a:pt x="77" y="33"/>
                      <a:pt x="75" y="23"/>
                    </a:cubicBezTo>
                    <a:cubicBezTo>
                      <a:pt x="72" y="10"/>
                      <a:pt x="64" y="2"/>
                      <a:pt x="50" y="0"/>
                    </a:cubicBezTo>
                    <a:cubicBezTo>
                      <a:pt x="48" y="0"/>
                      <a:pt x="46" y="0"/>
                      <a:pt x="43" y="0"/>
                    </a:cubicBezTo>
                    <a:cubicBezTo>
                      <a:pt x="28" y="0"/>
                      <a:pt x="18" y="6"/>
                      <a:pt x="11" y="18"/>
                    </a:cubicBezTo>
                    <a:cubicBezTo>
                      <a:pt x="2" y="35"/>
                      <a:pt x="0" y="61"/>
                      <a:pt x="3" y="94"/>
                    </a:cubicBezTo>
                    <a:cubicBezTo>
                      <a:pt x="5" y="110"/>
                      <a:pt x="5" y="126"/>
                      <a:pt x="0" y="142"/>
                    </a:cubicBezTo>
                    <a:cubicBezTo>
                      <a:pt x="4" y="141"/>
                      <a:pt x="7" y="141"/>
                      <a:pt x="11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21"/>
              <p:cNvSpPr/>
              <p:nvPr/>
            </p:nvSpPr>
            <p:spPr bwMode="auto">
              <a:xfrm>
                <a:off x="2319338" y="3513138"/>
                <a:ext cx="109538" cy="85725"/>
              </a:xfrm>
              <a:custGeom>
                <a:avLst/>
                <a:gdLst>
                  <a:gd name="T0" fmla="*/ 34 w 34"/>
                  <a:gd name="T1" fmla="*/ 5 h 27"/>
                  <a:gd name="T2" fmla="*/ 27 w 34"/>
                  <a:gd name="T3" fmla="*/ 2 h 27"/>
                  <a:gd name="T4" fmla="*/ 19 w 34"/>
                  <a:gd name="T5" fmla="*/ 0 h 27"/>
                  <a:gd name="T6" fmla="*/ 7 w 34"/>
                  <a:gd name="T7" fmla="*/ 13 h 27"/>
                  <a:gd name="T8" fmla="*/ 0 w 34"/>
                  <a:gd name="T9" fmla="*/ 22 h 27"/>
                  <a:gd name="T10" fmla="*/ 7 w 34"/>
                  <a:gd name="T11" fmla="*/ 24 h 27"/>
                  <a:gd name="T12" fmla="*/ 15 w 34"/>
                  <a:gd name="T13" fmla="*/ 27 h 27"/>
                  <a:gd name="T14" fmla="*/ 27 w 34"/>
                  <a:gd name="T15" fmla="*/ 13 h 27"/>
                  <a:gd name="T16" fmla="*/ 34 w 34"/>
                  <a:gd name="T17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7">
                    <a:moveTo>
                      <a:pt x="34" y="5"/>
                    </a:moveTo>
                    <a:cubicBezTo>
                      <a:pt x="31" y="4"/>
                      <a:pt x="29" y="3"/>
                      <a:pt x="27" y="2"/>
                    </a:cubicBezTo>
                    <a:cubicBezTo>
                      <a:pt x="24" y="1"/>
                      <a:pt x="21" y="0"/>
                      <a:pt x="19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" y="22"/>
                      <a:pt x="5" y="23"/>
                      <a:pt x="7" y="24"/>
                    </a:cubicBezTo>
                    <a:cubicBezTo>
                      <a:pt x="10" y="25"/>
                      <a:pt x="13" y="26"/>
                      <a:pt x="15" y="27"/>
                    </a:cubicBezTo>
                    <a:cubicBezTo>
                      <a:pt x="27" y="13"/>
                      <a:pt x="27" y="13"/>
                      <a:pt x="27" y="13"/>
                    </a:cubicBezTo>
                    <a:lnTo>
                      <a:pt x="3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22"/>
              <p:cNvSpPr/>
              <p:nvPr/>
            </p:nvSpPr>
            <p:spPr bwMode="auto">
              <a:xfrm>
                <a:off x="2447925" y="3448051"/>
                <a:ext cx="122238" cy="103188"/>
              </a:xfrm>
              <a:custGeom>
                <a:avLst/>
                <a:gdLst>
                  <a:gd name="T0" fmla="*/ 26 w 38"/>
                  <a:gd name="T1" fmla="*/ 2 h 32"/>
                  <a:gd name="T2" fmla="*/ 19 w 38"/>
                  <a:gd name="T3" fmla="*/ 0 h 32"/>
                  <a:gd name="T4" fmla="*/ 10 w 38"/>
                  <a:gd name="T5" fmla="*/ 11 h 32"/>
                  <a:gd name="T6" fmla="*/ 0 w 38"/>
                  <a:gd name="T7" fmla="*/ 23 h 32"/>
                  <a:gd name="T8" fmla="*/ 0 w 38"/>
                  <a:gd name="T9" fmla="*/ 23 h 32"/>
                  <a:gd name="T10" fmla="*/ 10 w 38"/>
                  <a:gd name="T11" fmla="*/ 28 h 32"/>
                  <a:gd name="T12" fmla="*/ 17 w 38"/>
                  <a:gd name="T13" fmla="*/ 32 h 32"/>
                  <a:gd name="T14" fmla="*/ 26 w 38"/>
                  <a:gd name="T15" fmla="*/ 22 h 32"/>
                  <a:gd name="T16" fmla="*/ 33 w 38"/>
                  <a:gd name="T17" fmla="*/ 13 h 32"/>
                  <a:gd name="T18" fmla="*/ 38 w 38"/>
                  <a:gd name="T19" fmla="*/ 8 h 32"/>
                  <a:gd name="T20" fmla="*/ 33 w 38"/>
                  <a:gd name="T21" fmla="*/ 6 h 32"/>
                  <a:gd name="T22" fmla="*/ 26 w 38"/>
                  <a:gd name="T23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2">
                    <a:moveTo>
                      <a:pt x="26" y="2"/>
                    </a:moveTo>
                    <a:cubicBezTo>
                      <a:pt x="24" y="1"/>
                      <a:pt x="21" y="0"/>
                      <a:pt x="19" y="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25"/>
                      <a:pt x="7" y="26"/>
                      <a:pt x="10" y="28"/>
                    </a:cubicBezTo>
                    <a:cubicBezTo>
                      <a:pt x="12" y="30"/>
                      <a:pt x="15" y="31"/>
                      <a:pt x="17" y="3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6" y="7"/>
                      <a:pt x="35" y="7"/>
                      <a:pt x="33" y="6"/>
                    </a:cubicBezTo>
                    <a:cubicBezTo>
                      <a:pt x="31" y="5"/>
                      <a:pt x="28" y="3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23"/>
              <p:cNvSpPr/>
              <p:nvPr/>
            </p:nvSpPr>
            <p:spPr bwMode="auto">
              <a:xfrm>
                <a:off x="2386013" y="3435351"/>
                <a:ext cx="109538" cy="84138"/>
              </a:xfrm>
              <a:custGeom>
                <a:avLst/>
                <a:gdLst>
                  <a:gd name="T0" fmla="*/ 18 w 34"/>
                  <a:gd name="T1" fmla="*/ 0 h 26"/>
                  <a:gd name="T2" fmla="*/ 6 w 34"/>
                  <a:gd name="T3" fmla="*/ 14 h 26"/>
                  <a:gd name="T4" fmla="*/ 0 w 34"/>
                  <a:gd name="T5" fmla="*/ 21 h 26"/>
                  <a:gd name="T6" fmla="*/ 6 w 34"/>
                  <a:gd name="T7" fmla="*/ 22 h 26"/>
                  <a:gd name="T8" fmla="*/ 15 w 34"/>
                  <a:gd name="T9" fmla="*/ 26 h 26"/>
                  <a:gd name="T10" fmla="*/ 29 w 34"/>
                  <a:gd name="T11" fmla="*/ 9 h 26"/>
                  <a:gd name="T12" fmla="*/ 34 w 34"/>
                  <a:gd name="T13" fmla="*/ 3 h 26"/>
                  <a:gd name="T14" fmla="*/ 29 w 34"/>
                  <a:gd name="T15" fmla="*/ 1 h 26"/>
                  <a:gd name="T16" fmla="*/ 18 w 34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6">
                    <a:moveTo>
                      <a:pt x="18" y="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1"/>
                      <a:pt x="4" y="22"/>
                      <a:pt x="6" y="22"/>
                    </a:cubicBezTo>
                    <a:cubicBezTo>
                      <a:pt x="9" y="23"/>
                      <a:pt x="12" y="24"/>
                      <a:pt x="15" y="26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2"/>
                      <a:pt x="31" y="2"/>
                      <a:pt x="29" y="1"/>
                    </a:cubicBezTo>
                    <a:cubicBezTo>
                      <a:pt x="26" y="1"/>
                      <a:pt x="22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24"/>
              <p:cNvSpPr/>
              <p:nvPr/>
            </p:nvSpPr>
            <p:spPr bwMode="auto">
              <a:xfrm>
                <a:off x="2511425" y="3481388"/>
                <a:ext cx="109538" cy="111125"/>
              </a:xfrm>
              <a:custGeom>
                <a:avLst/>
                <a:gdLst>
                  <a:gd name="T0" fmla="*/ 14 w 34"/>
                  <a:gd name="T1" fmla="*/ 35 h 35"/>
                  <a:gd name="T2" fmla="*/ 31 w 34"/>
                  <a:gd name="T3" fmla="*/ 15 h 35"/>
                  <a:gd name="T4" fmla="*/ 34 w 34"/>
                  <a:gd name="T5" fmla="*/ 11 h 35"/>
                  <a:gd name="T6" fmla="*/ 31 w 34"/>
                  <a:gd name="T7" fmla="*/ 9 h 35"/>
                  <a:gd name="T8" fmla="*/ 21 w 34"/>
                  <a:gd name="T9" fmla="*/ 0 h 35"/>
                  <a:gd name="T10" fmla="*/ 13 w 34"/>
                  <a:gd name="T11" fmla="*/ 9 h 35"/>
                  <a:gd name="T12" fmla="*/ 6 w 34"/>
                  <a:gd name="T13" fmla="*/ 18 h 35"/>
                  <a:gd name="T14" fmla="*/ 0 w 34"/>
                  <a:gd name="T15" fmla="*/ 24 h 35"/>
                  <a:gd name="T16" fmla="*/ 6 w 34"/>
                  <a:gd name="T17" fmla="*/ 29 h 35"/>
                  <a:gd name="T18" fmla="*/ 13 w 34"/>
                  <a:gd name="T19" fmla="*/ 34 h 35"/>
                  <a:gd name="T20" fmla="*/ 14 w 34"/>
                  <a:gd name="T2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5">
                    <a:moveTo>
                      <a:pt x="14" y="3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3" y="10"/>
                      <a:pt x="32" y="9"/>
                      <a:pt x="31" y="9"/>
                    </a:cubicBezTo>
                    <a:cubicBezTo>
                      <a:pt x="28" y="5"/>
                      <a:pt x="24" y="3"/>
                      <a:pt x="21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4" y="27"/>
                      <a:pt x="6" y="29"/>
                    </a:cubicBezTo>
                    <a:cubicBezTo>
                      <a:pt x="8" y="30"/>
                      <a:pt x="11" y="32"/>
                      <a:pt x="13" y="34"/>
                    </a:cubicBezTo>
                    <a:cubicBezTo>
                      <a:pt x="14" y="35"/>
                      <a:pt x="14" y="35"/>
                      <a:pt x="14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25"/>
              <p:cNvSpPr/>
              <p:nvPr/>
            </p:nvSpPr>
            <p:spPr bwMode="auto">
              <a:xfrm>
                <a:off x="2444750" y="3567113"/>
                <a:ext cx="104775" cy="106363"/>
              </a:xfrm>
              <a:custGeom>
                <a:avLst/>
                <a:gdLst>
                  <a:gd name="T0" fmla="*/ 14 w 33"/>
                  <a:gd name="T1" fmla="*/ 33 h 33"/>
                  <a:gd name="T2" fmla="*/ 27 w 33"/>
                  <a:gd name="T3" fmla="*/ 18 h 33"/>
                  <a:gd name="T4" fmla="*/ 33 w 33"/>
                  <a:gd name="T5" fmla="*/ 11 h 33"/>
                  <a:gd name="T6" fmla="*/ 27 w 33"/>
                  <a:gd name="T7" fmla="*/ 6 h 33"/>
                  <a:gd name="T8" fmla="*/ 19 w 33"/>
                  <a:gd name="T9" fmla="*/ 0 h 33"/>
                  <a:gd name="T10" fmla="*/ 11 w 33"/>
                  <a:gd name="T11" fmla="*/ 10 h 33"/>
                  <a:gd name="T12" fmla="*/ 0 w 33"/>
                  <a:gd name="T13" fmla="*/ 22 h 33"/>
                  <a:gd name="T14" fmla="*/ 11 w 33"/>
                  <a:gd name="T15" fmla="*/ 30 h 33"/>
                  <a:gd name="T16" fmla="*/ 14 w 33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14" y="33"/>
                    </a:moveTo>
                    <a:cubicBezTo>
                      <a:pt x="27" y="18"/>
                      <a:pt x="27" y="18"/>
                      <a:pt x="27" y="18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1" y="9"/>
                      <a:pt x="29" y="8"/>
                      <a:pt x="27" y="6"/>
                    </a:cubicBezTo>
                    <a:cubicBezTo>
                      <a:pt x="24" y="4"/>
                      <a:pt x="22" y="2"/>
                      <a:pt x="19" y="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4" y="25"/>
                      <a:pt x="8" y="27"/>
                      <a:pt x="11" y="30"/>
                    </a:cubicBezTo>
                    <a:cubicBezTo>
                      <a:pt x="12" y="31"/>
                      <a:pt x="13" y="32"/>
                      <a:pt x="1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pic>
          <p:nvPicPr>
            <p:cNvPr id="24" name="图片 23"/>
            <p:cNvPicPr>
              <a:picLocks noChangeAspect="1"/>
            </p:cNvPicPr>
            <p:nvPr/>
          </p:nvPicPr>
          <p:blipFill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9199" y="1435100"/>
              <a:ext cx="1166428" cy="3142066"/>
            </a:xfrm>
            <a:prstGeom prst="rect">
              <a:avLst/>
            </a:prstGeom>
          </p:spPr>
        </p:pic>
        <p:sp>
          <p:nvSpPr>
            <p:cNvPr id="25" name="文本框 24"/>
            <p:cNvSpPr txBox="1"/>
            <p:nvPr/>
          </p:nvSpPr>
          <p:spPr>
            <a:xfrm>
              <a:off x="4370149" y="1715621"/>
              <a:ext cx="1107996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72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琴</a:t>
              </a:r>
              <a:endParaRPr lang="zh-CN" altLang="en-US" sz="7200" dirty="0">
                <a:solidFill>
                  <a:srgbClr val="C4A077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pic>
        <p:nvPicPr>
          <p:cNvPr id="26" name="图片 2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42137"/>
            <a:ext cx="12192000" cy="2150108"/>
          </a:xfrm>
          <a:prstGeom prst="rect">
            <a:avLst/>
          </a:prstGeom>
        </p:spPr>
      </p:pic>
      <p:pic>
        <p:nvPicPr>
          <p:cNvPr id="27" name="图片 26" descr="图片包含 事情, 物体&#10;&#10;已生成极高可信度的说明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486738" y="3155683"/>
            <a:ext cx="2743200" cy="1257300"/>
          </a:xfrm>
          <a:prstGeom prst="rect">
            <a:avLst/>
          </a:prstGeom>
        </p:spPr>
      </p:pic>
      <p:sp>
        <p:nvSpPr>
          <p:cNvPr id="28" name="矩形 27"/>
          <p:cNvSpPr/>
          <p:nvPr/>
        </p:nvSpPr>
        <p:spPr>
          <a:xfrm>
            <a:off x="5914974" y="1569125"/>
            <a:ext cx="2123658" cy="2657785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C4A07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请在此处添加详细描述文本，尽量与标题文本语言风格相符合，语言描述尽量简洁生动。请在此处添加详细描述文本，尽量与标题文本语言风格相符合，语言描述尽量简洁生动。</a:t>
            </a:r>
            <a:endParaRPr lang="zh-CN" altLang="en-US" sz="1400" dirty="0">
              <a:solidFill>
                <a:srgbClr val="C4A077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2722033" y="823385"/>
            <a:ext cx="6989235" cy="3653367"/>
            <a:chOff x="1679575" y="484188"/>
            <a:chExt cx="5241926" cy="2740025"/>
          </a:xfrm>
          <a:blipFill dpi="0" rotWithShape="1">
            <a:blip r:embed="rId1"/>
            <a:srcRect/>
            <a:tile tx="0" ty="0" sx="50000" sy="50000" flip="none" algn="ctr"/>
          </a:blipFill>
        </p:grpSpPr>
        <p:sp>
          <p:nvSpPr>
            <p:cNvPr id="3" name="Freeform 5"/>
            <p:cNvSpPr/>
            <p:nvPr/>
          </p:nvSpPr>
          <p:spPr bwMode="auto">
            <a:xfrm>
              <a:off x="1679575" y="484188"/>
              <a:ext cx="26988" cy="14288"/>
            </a:xfrm>
            <a:custGeom>
              <a:avLst/>
              <a:gdLst>
                <a:gd name="T0" fmla="*/ 4 w 4"/>
                <a:gd name="T1" fmla="*/ 1 h 2"/>
                <a:gd name="T2" fmla="*/ 0 w 4"/>
                <a:gd name="T3" fmla="*/ 1 h 2"/>
                <a:gd name="T4" fmla="*/ 1 w 4"/>
                <a:gd name="T5" fmla="*/ 2 h 2"/>
                <a:gd name="T6" fmla="*/ 4 w 4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2" y="1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4" name="Freeform 6"/>
            <p:cNvSpPr/>
            <p:nvPr/>
          </p:nvSpPr>
          <p:spPr bwMode="auto">
            <a:xfrm>
              <a:off x="3173413" y="28289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5" name="Freeform 7"/>
            <p:cNvSpPr/>
            <p:nvPr/>
          </p:nvSpPr>
          <p:spPr bwMode="auto">
            <a:xfrm>
              <a:off x="3173413" y="2828925"/>
              <a:ext cx="793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6" name="Freeform 8"/>
            <p:cNvSpPr/>
            <p:nvPr/>
          </p:nvSpPr>
          <p:spPr bwMode="auto">
            <a:xfrm>
              <a:off x="3132138" y="2865438"/>
              <a:ext cx="26988" cy="6350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7" name="Freeform 9"/>
            <p:cNvSpPr/>
            <p:nvPr/>
          </p:nvSpPr>
          <p:spPr bwMode="auto">
            <a:xfrm>
              <a:off x="3159125" y="2857500"/>
              <a:ext cx="14288" cy="793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8" name="Freeform 10"/>
            <p:cNvSpPr>
              <a:spLocks noEditPoints="1"/>
            </p:cNvSpPr>
            <p:nvPr/>
          </p:nvSpPr>
          <p:spPr bwMode="auto">
            <a:xfrm>
              <a:off x="1679575" y="695325"/>
              <a:ext cx="5241925" cy="2274888"/>
            </a:xfrm>
            <a:custGeom>
              <a:avLst/>
              <a:gdLst>
                <a:gd name="T0" fmla="*/ 736 w 747"/>
                <a:gd name="T1" fmla="*/ 184 h 323"/>
                <a:gd name="T2" fmla="*/ 716 w 747"/>
                <a:gd name="T3" fmla="*/ 177 h 323"/>
                <a:gd name="T4" fmla="*/ 695 w 747"/>
                <a:gd name="T5" fmla="*/ 182 h 323"/>
                <a:gd name="T6" fmla="*/ 708 w 747"/>
                <a:gd name="T7" fmla="*/ 172 h 323"/>
                <a:gd name="T8" fmla="*/ 630 w 747"/>
                <a:gd name="T9" fmla="*/ 153 h 323"/>
                <a:gd name="T10" fmla="*/ 627 w 747"/>
                <a:gd name="T11" fmla="*/ 126 h 323"/>
                <a:gd name="T12" fmla="*/ 585 w 747"/>
                <a:gd name="T13" fmla="*/ 93 h 323"/>
                <a:gd name="T14" fmla="*/ 522 w 747"/>
                <a:gd name="T15" fmla="*/ 83 h 323"/>
                <a:gd name="T16" fmla="*/ 517 w 747"/>
                <a:gd name="T17" fmla="*/ 72 h 323"/>
                <a:gd name="T18" fmla="*/ 564 w 747"/>
                <a:gd name="T19" fmla="*/ 74 h 323"/>
                <a:gd name="T20" fmla="*/ 556 w 747"/>
                <a:gd name="T21" fmla="*/ 72 h 323"/>
                <a:gd name="T22" fmla="*/ 563 w 747"/>
                <a:gd name="T23" fmla="*/ 67 h 323"/>
                <a:gd name="T24" fmla="*/ 498 w 747"/>
                <a:gd name="T25" fmla="*/ 56 h 323"/>
                <a:gd name="T26" fmla="*/ 480 w 747"/>
                <a:gd name="T27" fmla="*/ 43 h 323"/>
                <a:gd name="T28" fmla="*/ 522 w 747"/>
                <a:gd name="T29" fmla="*/ 28 h 323"/>
                <a:gd name="T30" fmla="*/ 479 w 747"/>
                <a:gd name="T31" fmla="*/ 22 h 323"/>
                <a:gd name="T32" fmla="*/ 367 w 747"/>
                <a:gd name="T33" fmla="*/ 11 h 323"/>
                <a:gd name="T34" fmla="*/ 293 w 747"/>
                <a:gd name="T35" fmla="*/ 3 h 323"/>
                <a:gd name="T36" fmla="*/ 191 w 747"/>
                <a:gd name="T37" fmla="*/ 13 h 323"/>
                <a:gd name="T38" fmla="*/ 142 w 747"/>
                <a:gd name="T39" fmla="*/ 8 h 323"/>
                <a:gd name="T40" fmla="*/ 36 w 747"/>
                <a:gd name="T41" fmla="*/ 32 h 323"/>
                <a:gd name="T42" fmla="*/ 74 w 747"/>
                <a:gd name="T43" fmla="*/ 33 h 323"/>
                <a:gd name="T44" fmla="*/ 85 w 747"/>
                <a:gd name="T45" fmla="*/ 38 h 323"/>
                <a:gd name="T46" fmla="*/ 16 w 747"/>
                <a:gd name="T47" fmla="*/ 63 h 323"/>
                <a:gd name="T48" fmla="*/ 20 w 747"/>
                <a:gd name="T49" fmla="*/ 83 h 323"/>
                <a:gd name="T50" fmla="*/ 76 w 747"/>
                <a:gd name="T51" fmla="*/ 67 h 323"/>
                <a:gd name="T52" fmla="*/ 106 w 747"/>
                <a:gd name="T53" fmla="*/ 70 h 323"/>
                <a:gd name="T54" fmla="*/ 89 w 747"/>
                <a:gd name="T55" fmla="*/ 124 h 323"/>
                <a:gd name="T56" fmla="*/ 142 w 747"/>
                <a:gd name="T57" fmla="*/ 160 h 323"/>
                <a:gd name="T58" fmla="*/ 134 w 747"/>
                <a:gd name="T59" fmla="*/ 176 h 323"/>
                <a:gd name="T60" fmla="*/ 162 w 747"/>
                <a:gd name="T61" fmla="*/ 186 h 323"/>
                <a:gd name="T62" fmla="*/ 205 w 747"/>
                <a:gd name="T63" fmla="*/ 192 h 323"/>
                <a:gd name="T64" fmla="*/ 220 w 747"/>
                <a:gd name="T65" fmla="*/ 206 h 323"/>
                <a:gd name="T66" fmla="*/ 221 w 747"/>
                <a:gd name="T67" fmla="*/ 248 h 323"/>
                <a:gd name="T68" fmla="*/ 244 w 747"/>
                <a:gd name="T69" fmla="*/ 253 h 323"/>
                <a:gd name="T70" fmla="*/ 241 w 747"/>
                <a:gd name="T71" fmla="*/ 278 h 323"/>
                <a:gd name="T72" fmla="*/ 202 w 747"/>
                <a:gd name="T73" fmla="*/ 297 h 323"/>
                <a:gd name="T74" fmla="*/ 237 w 747"/>
                <a:gd name="T75" fmla="*/ 308 h 323"/>
                <a:gd name="T76" fmla="*/ 288 w 747"/>
                <a:gd name="T77" fmla="*/ 316 h 323"/>
                <a:gd name="T78" fmla="*/ 312 w 747"/>
                <a:gd name="T79" fmla="*/ 315 h 323"/>
                <a:gd name="T80" fmla="*/ 341 w 747"/>
                <a:gd name="T81" fmla="*/ 300 h 323"/>
                <a:gd name="T82" fmla="*/ 389 w 747"/>
                <a:gd name="T83" fmla="*/ 300 h 323"/>
                <a:gd name="T84" fmla="*/ 463 w 747"/>
                <a:gd name="T85" fmla="*/ 284 h 323"/>
                <a:gd name="T86" fmla="*/ 486 w 747"/>
                <a:gd name="T87" fmla="*/ 279 h 323"/>
                <a:gd name="T88" fmla="*/ 541 w 747"/>
                <a:gd name="T89" fmla="*/ 280 h 323"/>
                <a:gd name="T90" fmla="*/ 601 w 747"/>
                <a:gd name="T91" fmla="*/ 290 h 323"/>
                <a:gd name="T92" fmla="*/ 635 w 747"/>
                <a:gd name="T93" fmla="*/ 280 h 323"/>
                <a:gd name="T94" fmla="*/ 629 w 747"/>
                <a:gd name="T95" fmla="*/ 255 h 323"/>
                <a:gd name="T96" fmla="*/ 657 w 747"/>
                <a:gd name="T97" fmla="*/ 230 h 323"/>
                <a:gd name="T98" fmla="*/ 674 w 747"/>
                <a:gd name="T99" fmla="*/ 215 h 323"/>
                <a:gd name="T100" fmla="*/ 740 w 747"/>
                <a:gd name="T101" fmla="*/ 194 h 323"/>
                <a:gd name="T102" fmla="*/ 131 w 747"/>
                <a:gd name="T103" fmla="*/ 61 h 323"/>
                <a:gd name="T104" fmla="*/ 231 w 747"/>
                <a:gd name="T105" fmla="*/ 296 h 323"/>
                <a:gd name="T106" fmla="*/ 390 w 747"/>
                <a:gd name="T107" fmla="*/ 294 h 323"/>
                <a:gd name="T108" fmla="*/ 511 w 747"/>
                <a:gd name="T109" fmla="*/ 257 h 323"/>
                <a:gd name="T110" fmla="*/ 532 w 747"/>
                <a:gd name="T111" fmla="*/ 254 h 323"/>
                <a:gd name="T112" fmla="*/ 549 w 747"/>
                <a:gd name="T113" fmla="*/ 247 h 323"/>
                <a:gd name="T114" fmla="*/ 567 w 747"/>
                <a:gd name="T115" fmla="*/ 237 h 323"/>
                <a:gd name="T116" fmla="*/ 565 w 747"/>
                <a:gd name="T117" fmla="*/ 244 h 323"/>
                <a:gd name="T118" fmla="*/ 588 w 747"/>
                <a:gd name="T119" fmla="*/ 237 h 323"/>
                <a:gd name="T120" fmla="*/ 583 w 747"/>
                <a:gd name="T121" fmla="*/ 231 h 323"/>
                <a:gd name="T122" fmla="*/ 727 w 747"/>
                <a:gd name="T123" fmla="*/ 19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47" h="323">
                  <a:moveTo>
                    <a:pt x="740" y="194"/>
                  </a:moveTo>
                  <a:cubicBezTo>
                    <a:pt x="738" y="194"/>
                    <a:pt x="738" y="194"/>
                    <a:pt x="738" y="194"/>
                  </a:cubicBezTo>
                  <a:cubicBezTo>
                    <a:pt x="738" y="193"/>
                    <a:pt x="736" y="194"/>
                    <a:pt x="736" y="192"/>
                  </a:cubicBezTo>
                  <a:cubicBezTo>
                    <a:pt x="734" y="192"/>
                    <a:pt x="733" y="192"/>
                    <a:pt x="732" y="191"/>
                  </a:cubicBezTo>
                  <a:cubicBezTo>
                    <a:pt x="733" y="191"/>
                    <a:pt x="733" y="191"/>
                    <a:pt x="733" y="191"/>
                  </a:cubicBezTo>
                  <a:cubicBezTo>
                    <a:pt x="734" y="190"/>
                    <a:pt x="736" y="189"/>
                    <a:pt x="736" y="191"/>
                  </a:cubicBezTo>
                  <a:cubicBezTo>
                    <a:pt x="740" y="191"/>
                    <a:pt x="740" y="188"/>
                    <a:pt x="743" y="187"/>
                  </a:cubicBezTo>
                  <a:cubicBezTo>
                    <a:pt x="743" y="187"/>
                    <a:pt x="743" y="187"/>
                    <a:pt x="743" y="187"/>
                  </a:cubicBezTo>
                  <a:cubicBezTo>
                    <a:pt x="745" y="187"/>
                    <a:pt x="746" y="188"/>
                    <a:pt x="747" y="187"/>
                  </a:cubicBezTo>
                  <a:cubicBezTo>
                    <a:pt x="747" y="185"/>
                    <a:pt x="744" y="186"/>
                    <a:pt x="745" y="184"/>
                  </a:cubicBezTo>
                  <a:cubicBezTo>
                    <a:pt x="742" y="183"/>
                    <a:pt x="739" y="183"/>
                    <a:pt x="736" y="184"/>
                  </a:cubicBezTo>
                  <a:cubicBezTo>
                    <a:pt x="738" y="186"/>
                    <a:pt x="736" y="187"/>
                    <a:pt x="735" y="188"/>
                  </a:cubicBezTo>
                  <a:cubicBezTo>
                    <a:pt x="734" y="188"/>
                    <a:pt x="732" y="188"/>
                    <a:pt x="731" y="187"/>
                  </a:cubicBezTo>
                  <a:cubicBezTo>
                    <a:pt x="733" y="186"/>
                    <a:pt x="733" y="184"/>
                    <a:pt x="735" y="184"/>
                  </a:cubicBezTo>
                  <a:cubicBezTo>
                    <a:pt x="728" y="178"/>
                    <a:pt x="724" y="188"/>
                    <a:pt x="717" y="185"/>
                  </a:cubicBezTo>
                  <a:cubicBezTo>
                    <a:pt x="718" y="184"/>
                    <a:pt x="718" y="183"/>
                    <a:pt x="718" y="183"/>
                  </a:cubicBezTo>
                  <a:cubicBezTo>
                    <a:pt x="719" y="182"/>
                    <a:pt x="719" y="181"/>
                    <a:pt x="720" y="181"/>
                  </a:cubicBezTo>
                  <a:cubicBezTo>
                    <a:pt x="720" y="180"/>
                    <a:pt x="720" y="180"/>
                    <a:pt x="721" y="180"/>
                  </a:cubicBezTo>
                  <a:cubicBezTo>
                    <a:pt x="719" y="179"/>
                    <a:pt x="716" y="180"/>
                    <a:pt x="715" y="179"/>
                  </a:cubicBezTo>
                  <a:cubicBezTo>
                    <a:pt x="715" y="179"/>
                    <a:pt x="715" y="179"/>
                    <a:pt x="715" y="179"/>
                  </a:cubicBezTo>
                  <a:cubicBezTo>
                    <a:pt x="715" y="178"/>
                    <a:pt x="715" y="178"/>
                    <a:pt x="716" y="178"/>
                  </a:cubicBezTo>
                  <a:cubicBezTo>
                    <a:pt x="716" y="177"/>
                    <a:pt x="716" y="177"/>
                    <a:pt x="716" y="177"/>
                  </a:cubicBezTo>
                  <a:cubicBezTo>
                    <a:pt x="713" y="178"/>
                    <a:pt x="710" y="178"/>
                    <a:pt x="708" y="177"/>
                  </a:cubicBezTo>
                  <a:cubicBezTo>
                    <a:pt x="709" y="178"/>
                    <a:pt x="709" y="178"/>
                    <a:pt x="709" y="178"/>
                  </a:cubicBezTo>
                  <a:cubicBezTo>
                    <a:pt x="707" y="179"/>
                    <a:pt x="707" y="179"/>
                    <a:pt x="707" y="179"/>
                  </a:cubicBezTo>
                  <a:cubicBezTo>
                    <a:pt x="709" y="182"/>
                    <a:pt x="714" y="178"/>
                    <a:pt x="715" y="182"/>
                  </a:cubicBezTo>
                  <a:cubicBezTo>
                    <a:pt x="713" y="185"/>
                    <a:pt x="710" y="184"/>
                    <a:pt x="707" y="185"/>
                  </a:cubicBezTo>
                  <a:cubicBezTo>
                    <a:pt x="705" y="186"/>
                    <a:pt x="702" y="184"/>
                    <a:pt x="698" y="185"/>
                  </a:cubicBezTo>
                  <a:cubicBezTo>
                    <a:pt x="696" y="185"/>
                    <a:pt x="695" y="189"/>
                    <a:pt x="692" y="187"/>
                  </a:cubicBezTo>
                  <a:cubicBezTo>
                    <a:pt x="690" y="188"/>
                    <a:pt x="687" y="188"/>
                    <a:pt x="686" y="189"/>
                  </a:cubicBezTo>
                  <a:cubicBezTo>
                    <a:pt x="684" y="188"/>
                    <a:pt x="683" y="187"/>
                    <a:pt x="682" y="186"/>
                  </a:cubicBezTo>
                  <a:cubicBezTo>
                    <a:pt x="684" y="185"/>
                    <a:pt x="684" y="185"/>
                    <a:pt x="684" y="185"/>
                  </a:cubicBezTo>
                  <a:cubicBezTo>
                    <a:pt x="689" y="185"/>
                    <a:pt x="691" y="182"/>
                    <a:pt x="695" y="182"/>
                  </a:cubicBezTo>
                  <a:cubicBezTo>
                    <a:pt x="698" y="184"/>
                    <a:pt x="700" y="180"/>
                    <a:pt x="703" y="180"/>
                  </a:cubicBezTo>
                  <a:cubicBezTo>
                    <a:pt x="702" y="178"/>
                    <a:pt x="699" y="179"/>
                    <a:pt x="698" y="178"/>
                  </a:cubicBezTo>
                  <a:cubicBezTo>
                    <a:pt x="699" y="176"/>
                    <a:pt x="699" y="176"/>
                    <a:pt x="699" y="176"/>
                  </a:cubicBezTo>
                  <a:cubicBezTo>
                    <a:pt x="697" y="176"/>
                    <a:pt x="696" y="178"/>
                    <a:pt x="694" y="177"/>
                  </a:cubicBezTo>
                  <a:cubicBezTo>
                    <a:pt x="690" y="178"/>
                    <a:pt x="686" y="179"/>
                    <a:pt x="681" y="180"/>
                  </a:cubicBezTo>
                  <a:cubicBezTo>
                    <a:pt x="679" y="179"/>
                    <a:pt x="679" y="179"/>
                    <a:pt x="679" y="179"/>
                  </a:cubicBezTo>
                  <a:cubicBezTo>
                    <a:pt x="680" y="177"/>
                    <a:pt x="679" y="173"/>
                    <a:pt x="683" y="173"/>
                  </a:cubicBezTo>
                  <a:cubicBezTo>
                    <a:pt x="685" y="168"/>
                    <a:pt x="692" y="172"/>
                    <a:pt x="695" y="168"/>
                  </a:cubicBezTo>
                  <a:cubicBezTo>
                    <a:pt x="696" y="169"/>
                    <a:pt x="697" y="170"/>
                    <a:pt x="698" y="169"/>
                  </a:cubicBezTo>
                  <a:cubicBezTo>
                    <a:pt x="700" y="171"/>
                    <a:pt x="704" y="169"/>
                    <a:pt x="704" y="171"/>
                  </a:cubicBezTo>
                  <a:cubicBezTo>
                    <a:pt x="704" y="173"/>
                    <a:pt x="706" y="172"/>
                    <a:pt x="708" y="172"/>
                  </a:cubicBezTo>
                  <a:cubicBezTo>
                    <a:pt x="708" y="170"/>
                    <a:pt x="708" y="170"/>
                    <a:pt x="708" y="170"/>
                  </a:cubicBezTo>
                  <a:cubicBezTo>
                    <a:pt x="705" y="170"/>
                    <a:pt x="705" y="167"/>
                    <a:pt x="704" y="165"/>
                  </a:cubicBezTo>
                  <a:cubicBezTo>
                    <a:pt x="704" y="158"/>
                    <a:pt x="713" y="165"/>
                    <a:pt x="715" y="158"/>
                  </a:cubicBezTo>
                  <a:cubicBezTo>
                    <a:pt x="712" y="157"/>
                    <a:pt x="710" y="158"/>
                    <a:pt x="708" y="157"/>
                  </a:cubicBezTo>
                  <a:cubicBezTo>
                    <a:pt x="707" y="158"/>
                    <a:pt x="706" y="158"/>
                    <a:pt x="706" y="159"/>
                  </a:cubicBezTo>
                  <a:cubicBezTo>
                    <a:pt x="687" y="156"/>
                    <a:pt x="670" y="161"/>
                    <a:pt x="651" y="160"/>
                  </a:cubicBezTo>
                  <a:cubicBezTo>
                    <a:pt x="650" y="160"/>
                    <a:pt x="649" y="162"/>
                    <a:pt x="647" y="161"/>
                  </a:cubicBezTo>
                  <a:cubicBezTo>
                    <a:pt x="645" y="162"/>
                    <a:pt x="643" y="162"/>
                    <a:pt x="641" y="161"/>
                  </a:cubicBezTo>
                  <a:cubicBezTo>
                    <a:pt x="639" y="162"/>
                    <a:pt x="637" y="159"/>
                    <a:pt x="634" y="159"/>
                  </a:cubicBezTo>
                  <a:cubicBezTo>
                    <a:pt x="634" y="157"/>
                    <a:pt x="629" y="156"/>
                    <a:pt x="630" y="153"/>
                  </a:cubicBezTo>
                  <a:cubicBezTo>
                    <a:pt x="630" y="153"/>
                    <a:pt x="630" y="153"/>
                    <a:pt x="630" y="153"/>
                  </a:cubicBezTo>
                  <a:cubicBezTo>
                    <a:pt x="629" y="152"/>
                    <a:pt x="629" y="153"/>
                    <a:pt x="629" y="153"/>
                  </a:cubicBezTo>
                  <a:cubicBezTo>
                    <a:pt x="626" y="153"/>
                    <a:pt x="625" y="151"/>
                    <a:pt x="623" y="150"/>
                  </a:cubicBezTo>
                  <a:cubicBezTo>
                    <a:pt x="623" y="150"/>
                    <a:pt x="623" y="149"/>
                    <a:pt x="623" y="149"/>
                  </a:cubicBezTo>
                  <a:cubicBezTo>
                    <a:pt x="625" y="149"/>
                    <a:pt x="626" y="148"/>
                    <a:pt x="627" y="150"/>
                  </a:cubicBezTo>
                  <a:cubicBezTo>
                    <a:pt x="628" y="149"/>
                    <a:pt x="629" y="150"/>
                    <a:pt x="629" y="149"/>
                  </a:cubicBezTo>
                  <a:cubicBezTo>
                    <a:pt x="629" y="149"/>
                    <a:pt x="629" y="149"/>
                    <a:pt x="629" y="149"/>
                  </a:cubicBezTo>
                  <a:cubicBezTo>
                    <a:pt x="629" y="148"/>
                    <a:pt x="628" y="147"/>
                    <a:pt x="629" y="146"/>
                  </a:cubicBezTo>
                  <a:cubicBezTo>
                    <a:pt x="625" y="135"/>
                    <a:pt x="610" y="139"/>
                    <a:pt x="600" y="135"/>
                  </a:cubicBezTo>
                  <a:cubicBezTo>
                    <a:pt x="599" y="136"/>
                    <a:pt x="598" y="134"/>
                    <a:pt x="597" y="135"/>
                  </a:cubicBezTo>
                  <a:cubicBezTo>
                    <a:pt x="593" y="134"/>
                    <a:pt x="587" y="136"/>
                    <a:pt x="585" y="133"/>
                  </a:cubicBezTo>
                  <a:cubicBezTo>
                    <a:pt x="598" y="130"/>
                    <a:pt x="614" y="130"/>
                    <a:pt x="627" y="126"/>
                  </a:cubicBezTo>
                  <a:cubicBezTo>
                    <a:pt x="625" y="124"/>
                    <a:pt x="622" y="124"/>
                    <a:pt x="622" y="122"/>
                  </a:cubicBezTo>
                  <a:cubicBezTo>
                    <a:pt x="621" y="120"/>
                    <a:pt x="618" y="120"/>
                    <a:pt x="616" y="120"/>
                  </a:cubicBezTo>
                  <a:cubicBezTo>
                    <a:pt x="618" y="118"/>
                    <a:pt x="622" y="118"/>
                    <a:pt x="624" y="117"/>
                  </a:cubicBezTo>
                  <a:cubicBezTo>
                    <a:pt x="625" y="114"/>
                    <a:pt x="623" y="114"/>
                    <a:pt x="622" y="112"/>
                  </a:cubicBezTo>
                  <a:cubicBezTo>
                    <a:pt x="621" y="111"/>
                    <a:pt x="621" y="110"/>
                    <a:pt x="622" y="109"/>
                  </a:cubicBezTo>
                  <a:cubicBezTo>
                    <a:pt x="619" y="108"/>
                    <a:pt x="618" y="106"/>
                    <a:pt x="618" y="103"/>
                  </a:cubicBezTo>
                  <a:cubicBezTo>
                    <a:pt x="619" y="103"/>
                    <a:pt x="619" y="102"/>
                    <a:pt x="620" y="102"/>
                  </a:cubicBezTo>
                  <a:cubicBezTo>
                    <a:pt x="618" y="100"/>
                    <a:pt x="618" y="100"/>
                    <a:pt x="618" y="100"/>
                  </a:cubicBezTo>
                  <a:cubicBezTo>
                    <a:pt x="620" y="98"/>
                    <a:pt x="620" y="96"/>
                    <a:pt x="622" y="94"/>
                  </a:cubicBezTo>
                  <a:cubicBezTo>
                    <a:pt x="622" y="92"/>
                    <a:pt x="619" y="91"/>
                    <a:pt x="617" y="91"/>
                  </a:cubicBezTo>
                  <a:cubicBezTo>
                    <a:pt x="607" y="93"/>
                    <a:pt x="595" y="92"/>
                    <a:pt x="585" y="93"/>
                  </a:cubicBezTo>
                  <a:cubicBezTo>
                    <a:pt x="583" y="91"/>
                    <a:pt x="582" y="94"/>
                    <a:pt x="581" y="92"/>
                  </a:cubicBezTo>
                  <a:cubicBezTo>
                    <a:pt x="577" y="94"/>
                    <a:pt x="573" y="92"/>
                    <a:pt x="570" y="92"/>
                  </a:cubicBezTo>
                  <a:cubicBezTo>
                    <a:pt x="564" y="92"/>
                    <a:pt x="558" y="93"/>
                    <a:pt x="552" y="94"/>
                  </a:cubicBezTo>
                  <a:cubicBezTo>
                    <a:pt x="542" y="94"/>
                    <a:pt x="532" y="95"/>
                    <a:pt x="522" y="97"/>
                  </a:cubicBezTo>
                  <a:cubicBezTo>
                    <a:pt x="521" y="97"/>
                    <a:pt x="520" y="96"/>
                    <a:pt x="520" y="97"/>
                  </a:cubicBezTo>
                  <a:cubicBezTo>
                    <a:pt x="517" y="97"/>
                    <a:pt x="513" y="98"/>
                    <a:pt x="511" y="96"/>
                  </a:cubicBezTo>
                  <a:cubicBezTo>
                    <a:pt x="510" y="92"/>
                    <a:pt x="515" y="94"/>
                    <a:pt x="517" y="92"/>
                  </a:cubicBezTo>
                  <a:cubicBezTo>
                    <a:pt x="516" y="92"/>
                    <a:pt x="515" y="91"/>
                    <a:pt x="515" y="91"/>
                  </a:cubicBezTo>
                  <a:cubicBezTo>
                    <a:pt x="514" y="87"/>
                    <a:pt x="518" y="89"/>
                    <a:pt x="520" y="88"/>
                  </a:cubicBezTo>
                  <a:cubicBezTo>
                    <a:pt x="520" y="86"/>
                    <a:pt x="520" y="86"/>
                    <a:pt x="520" y="85"/>
                  </a:cubicBezTo>
                  <a:cubicBezTo>
                    <a:pt x="520" y="83"/>
                    <a:pt x="522" y="84"/>
                    <a:pt x="522" y="83"/>
                  </a:cubicBezTo>
                  <a:cubicBezTo>
                    <a:pt x="522" y="83"/>
                    <a:pt x="522" y="83"/>
                    <a:pt x="522" y="83"/>
                  </a:cubicBezTo>
                  <a:cubicBezTo>
                    <a:pt x="521" y="83"/>
                    <a:pt x="520" y="82"/>
                    <a:pt x="520" y="83"/>
                  </a:cubicBezTo>
                  <a:cubicBezTo>
                    <a:pt x="516" y="81"/>
                    <a:pt x="512" y="82"/>
                    <a:pt x="508" y="83"/>
                  </a:cubicBezTo>
                  <a:cubicBezTo>
                    <a:pt x="505" y="81"/>
                    <a:pt x="499" y="84"/>
                    <a:pt x="496" y="82"/>
                  </a:cubicBezTo>
                  <a:cubicBezTo>
                    <a:pt x="494" y="79"/>
                    <a:pt x="496" y="76"/>
                    <a:pt x="498" y="75"/>
                  </a:cubicBezTo>
                  <a:cubicBezTo>
                    <a:pt x="497" y="73"/>
                    <a:pt x="496" y="72"/>
                    <a:pt x="498" y="71"/>
                  </a:cubicBezTo>
                  <a:cubicBezTo>
                    <a:pt x="504" y="68"/>
                    <a:pt x="507" y="74"/>
                    <a:pt x="512" y="72"/>
                  </a:cubicBezTo>
                  <a:cubicBezTo>
                    <a:pt x="511" y="71"/>
                    <a:pt x="511" y="71"/>
                    <a:pt x="511" y="71"/>
                  </a:cubicBezTo>
                  <a:cubicBezTo>
                    <a:pt x="513" y="70"/>
                    <a:pt x="515" y="72"/>
                    <a:pt x="516" y="70"/>
                  </a:cubicBezTo>
                  <a:cubicBezTo>
                    <a:pt x="518" y="71"/>
                    <a:pt x="520" y="70"/>
                    <a:pt x="523" y="71"/>
                  </a:cubicBezTo>
                  <a:cubicBezTo>
                    <a:pt x="522" y="73"/>
                    <a:pt x="519" y="71"/>
                    <a:pt x="517" y="72"/>
                  </a:cubicBezTo>
                  <a:cubicBezTo>
                    <a:pt x="519" y="73"/>
                    <a:pt x="520" y="74"/>
                    <a:pt x="522" y="74"/>
                  </a:cubicBezTo>
                  <a:cubicBezTo>
                    <a:pt x="521" y="76"/>
                    <a:pt x="521" y="76"/>
                    <a:pt x="521" y="76"/>
                  </a:cubicBezTo>
                  <a:cubicBezTo>
                    <a:pt x="522" y="75"/>
                    <a:pt x="524" y="76"/>
                    <a:pt x="524" y="75"/>
                  </a:cubicBezTo>
                  <a:cubicBezTo>
                    <a:pt x="524" y="75"/>
                    <a:pt x="523" y="75"/>
                    <a:pt x="523" y="75"/>
                  </a:cubicBezTo>
                  <a:cubicBezTo>
                    <a:pt x="524" y="72"/>
                    <a:pt x="528" y="74"/>
                    <a:pt x="530" y="72"/>
                  </a:cubicBezTo>
                  <a:cubicBezTo>
                    <a:pt x="533" y="74"/>
                    <a:pt x="536" y="71"/>
                    <a:pt x="538" y="74"/>
                  </a:cubicBezTo>
                  <a:cubicBezTo>
                    <a:pt x="538" y="74"/>
                    <a:pt x="537" y="74"/>
                    <a:pt x="537" y="75"/>
                  </a:cubicBezTo>
                  <a:cubicBezTo>
                    <a:pt x="539" y="75"/>
                    <a:pt x="539" y="75"/>
                    <a:pt x="539" y="75"/>
                  </a:cubicBezTo>
                  <a:cubicBezTo>
                    <a:pt x="543" y="75"/>
                    <a:pt x="546" y="76"/>
                    <a:pt x="550" y="74"/>
                  </a:cubicBezTo>
                  <a:cubicBezTo>
                    <a:pt x="552" y="74"/>
                    <a:pt x="554" y="76"/>
                    <a:pt x="556" y="74"/>
                  </a:cubicBezTo>
                  <a:cubicBezTo>
                    <a:pt x="558" y="71"/>
                    <a:pt x="561" y="73"/>
                    <a:pt x="564" y="74"/>
                  </a:cubicBezTo>
                  <a:cubicBezTo>
                    <a:pt x="567" y="72"/>
                    <a:pt x="571" y="74"/>
                    <a:pt x="575" y="74"/>
                  </a:cubicBezTo>
                  <a:cubicBezTo>
                    <a:pt x="577" y="77"/>
                    <a:pt x="582" y="75"/>
                    <a:pt x="586" y="77"/>
                  </a:cubicBezTo>
                  <a:cubicBezTo>
                    <a:pt x="585" y="77"/>
                    <a:pt x="585" y="76"/>
                    <a:pt x="585" y="76"/>
                  </a:cubicBezTo>
                  <a:cubicBezTo>
                    <a:pt x="588" y="74"/>
                    <a:pt x="592" y="74"/>
                    <a:pt x="595" y="76"/>
                  </a:cubicBezTo>
                  <a:cubicBezTo>
                    <a:pt x="595" y="75"/>
                    <a:pt x="595" y="75"/>
                    <a:pt x="595" y="75"/>
                  </a:cubicBezTo>
                  <a:cubicBezTo>
                    <a:pt x="597" y="75"/>
                    <a:pt x="598" y="74"/>
                    <a:pt x="599" y="75"/>
                  </a:cubicBezTo>
                  <a:cubicBezTo>
                    <a:pt x="600" y="76"/>
                    <a:pt x="601" y="76"/>
                    <a:pt x="603" y="75"/>
                  </a:cubicBezTo>
                  <a:cubicBezTo>
                    <a:pt x="597" y="73"/>
                    <a:pt x="590" y="75"/>
                    <a:pt x="586" y="71"/>
                  </a:cubicBezTo>
                  <a:cubicBezTo>
                    <a:pt x="585" y="74"/>
                    <a:pt x="582" y="72"/>
                    <a:pt x="581" y="73"/>
                  </a:cubicBezTo>
                  <a:cubicBezTo>
                    <a:pt x="573" y="71"/>
                    <a:pt x="564" y="73"/>
                    <a:pt x="556" y="71"/>
                  </a:cubicBezTo>
                  <a:cubicBezTo>
                    <a:pt x="556" y="72"/>
                    <a:pt x="556" y="72"/>
                    <a:pt x="556" y="72"/>
                  </a:cubicBezTo>
                  <a:cubicBezTo>
                    <a:pt x="547" y="69"/>
                    <a:pt x="538" y="75"/>
                    <a:pt x="531" y="69"/>
                  </a:cubicBezTo>
                  <a:cubicBezTo>
                    <a:pt x="532" y="67"/>
                    <a:pt x="535" y="69"/>
                    <a:pt x="537" y="67"/>
                  </a:cubicBezTo>
                  <a:cubicBezTo>
                    <a:pt x="546" y="68"/>
                    <a:pt x="556" y="67"/>
                    <a:pt x="564" y="68"/>
                  </a:cubicBezTo>
                  <a:cubicBezTo>
                    <a:pt x="566" y="66"/>
                    <a:pt x="567" y="69"/>
                    <a:pt x="569" y="67"/>
                  </a:cubicBezTo>
                  <a:cubicBezTo>
                    <a:pt x="569" y="68"/>
                    <a:pt x="569" y="68"/>
                    <a:pt x="569" y="68"/>
                  </a:cubicBezTo>
                  <a:cubicBezTo>
                    <a:pt x="570" y="68"/>
                    <a:pt x="571" y="68"/>
                    <a:pt x="571" y="67"/>
                  </a:cubicBezTo>
                  <a:cubicBezTo>
                    <a:pt x="573" y="69"/>
                    <a:pt x="575" y="69"/>
                    <a:pt x="578" y="68"/>
                  </a:cubicBezTo>
                  <a:cubicBezTo>
                    <a:pt x="577" y="67"/>
                    <a:pt x="577" y="67"/>
                    <a:pt x="577" y="67"/>
                  </a:cubicBezTo>
                  <a:cubicBezTo>
                    <a:pt x="577" y="68"/>
                    <a:pt x="576" y="67"/>
                    <a:pt x="575" y="68"/>
                  </a:cubicBezTo>
                  <a:cubicBezTo>
                    <a:pt x="572" y="66"/>
                    <a:pt x="567" y="68"/>
                    <a:pt x="564" y="66"/>
                  </a:cubicBezTo>
                  <a:cubicBezTo>
                    <a:pt x="563" y="67"/>
                    <a:pt x="563" y="67"/>
                    <a:pt x="563" y="67"/>
                  </a:cubicBezTo>
                  <a:cubicBezTo>
                    <a:pt x="561" y="66"/>
                    <a:pt x="560" y="67"/>
                    <a:pt x="558" y="66"/>
                  </a:cubicBezTo>
                  <a:cubicBezTo>
                    <a:pt x="557" y="68"/>
                    <a:pt x="555" y="65"/>
                    <a:pt x="554" y="67"/>
                  </a:cubicBezTo>
                  <a:cubicBezTo>
                    <a:pt x="549" y="67"/>
                    <a:pt x="545" y="66"/>
                    <a:pt x="540" y="66"/>
                  </a:cubicBezTo>
                  <a:cubicBezTo>
                    <a:pt x="536" y="66"/>
                    <a:pt x="533" y="67"/>
                    <a:pt x="529" y="66"/>
                  </a:cubicBezTo>
                  <a:cubicBezTo>
                    <a:pt x="527" y="66"/>
                    <a:pt x="523" y="66"/>
                    <a:pt x="521" y="66"/>
                  </a:cubicBezTo>
                  <a:cubicBezTo>
                    <a:pt x="516" y="66"/>
                    <a:pt x="510" y="67"/>
                    <a:pt x="505" y="67"/>
                  </a:cubicBezTo>
                  <a:cubicBezTo>
                    <a:pt x="504" y="67"/>
                    <a:pt x="502" y="66"/>
                    <a:pt x="500" y="67"/>
                  </a:cubicBezTo>
                  <a:cubicBezTo>
                    <a:pt x="499" y="66"/>
                    <a:pt x="497" y="66"/>
                    <a:pt x="497" y="65"/>
                  </a:cubicBezTo>
                  <a:cubicBezTo>
                    <a:pt x="498" y="64"/>
                    <a:pt x="498" y="64"/>
                    <a:pt x="498" y="64"/>
                  </a:cubicBezTo>
                  <a:cubicBezTo>
                    <a:pt x="498" y="63"/>
                    <a:pt x="498" y="63"/>
                    <a:pt x="498" y="62"/>
                  </a:cubicBezTo>
                  <a:cubicBezTo>
                    <a:pt x="500" y="60"/>
                    <a:pt x="494" y="59"/>
                    <a:pt x="498" y="56"/>
                  </a:cubicBezTo>
                  <a:cubicBezTo>
                    <a:pt x="495" y="58"/>
                    <a:pt x="490" y="56"/>
                    <a:pt x="486" y="58"/>
                  </a:cubicBezTo>
                  <a:cubicBezTo>
                    <a:pt x="483" y="57"/>
                    <a:pt x="477" y="59"/>
                    <a:pt x="473" y="57"/>
                  </a:cubicBezTo>
                  <a:cubicBezTo>
                    <a:pt x="468" y="59"/>
                    <a:pt x="465" y="57"/>
                    <a:pt x="461" y="57"/>
                  </a:cubicBezTo>
                  <a:cubicBezTo>
                    <a:pt x="459" y="56"/>
                    <a:pt x="455" y="57"/>
                    <a:pt x="455" y="54"/>
                  </a:cubicBezTo>
                  <a:cubicBezTo>
                    <a:pt x="456" y="53"/>
                    <a:pt x="457" y="52"/>
                    <a:pt x="459" y="53"/>
                  </a:cubicBezTo>
                  <a:cubicBezTo>
                    <a:pt x="460" y="53"/>
                    <a:pt x="459" y="54"/>
                    <a:pt x="459" y="54"/>
                  </a:cubicBezTo>
                  <a:cubicBezTo>
                    <a:pt x="461" y="53"/>
                    <a:pt x="463" y="51"/>
                    <a:pt x="465" y="51"/>
                  </a:cubicBezTo>
                  <a:cubicBezTo>
                    <a:pt x="466" y="50"/>
                    <a:pt x="465" y="49"/>
                    <a:pt x="465" y="49"/>
                  </a:cubicBezTo>
                  <a:cubicBezTo>
                    <a:pt x="466" y="48"/>
                    <a:pt x="467" y="47"/>
                    <a:pt x="469" y="47"/>
                  </a:cubicBezTo>
                  <a:cubicBezTo>
                    <a:pt x="472" y="46"/>
                    <a:pt x="474" y="43"/>
                    <a:pt x="477" y="44"/>
                  </a:cubicBezTo>
                  <a:cubicBezTo>
                    <a:pt x="478" y="43"/>
                    <a:pt x="479" y="44"/>
                    <a:pt x="480" y="43"/>
                  </a:cubicBezTo>
                  <a:cubicBezTo>
                    <a:pt x="482" y="43"/>
                    <a:pt x="485" y="44"/>
                    <a:pt x="487" y="42"/>
                  </a:cubicBezTo>
                  <a:cubicBezTo>
                    <a:pt x="491" y="45"/>
                    <a:pt x="491" y="39"/>
                    <a:pt x="495" y="41"/>
                  </a:cubicBezTo>
                  <a:cubicBezTo>
                    <a:pt x="498" y="40"/>
                    <a:pt x="501" y="41"/>
                    <a:pt x="504" y="40"/>
                  </a:cubicBezTo>
                  <a:cubicBezTo>
                    <a:pt x="508" y="41"/>
                    <a:pt x="511" y="36"/>
                    <a:pt x="515" y="37"/>
                  </a:cubicBezTo>
                  <a:cubicBezTo>
                    <a:pt x="517" y="35"/>
                    <a:pt x="520" y="35"/>
                    <a:pt x="522" y="32"/>
                  </a:cubicBezTo>
                  <a:cubicBezTo>
                    <a:pt x="528" y="32"/>
                    <a:pt x="533" y="32"/>
                    <a:pt x="540" y="30"/>
                  </a:cubicBezTo>
                  <a:cubicBezTo>
                    <a:pt x="542" y="30"/>
                    <a:pt x="543" y="27"/>
                    <a:pt x="545" y="28"/>
                  </a:cubicBezTo>
                  <a:cubicBezTo>
                    <a:pt x="546" y="28"/>
                    <a:pt x="546" y="28"/>
                    <a:pt x="546" y="28"/>
                  </a:cubicBezTo>
                  <a:cubicBezTo>
                    <a:pt x="546" y="27"/>
                    <a:pt x="546" y="27"/>
                    <a:pt x="546" y="27"/>
                  </a:cubicBezTo>
                  <a:cubicBezTo>
                    <a:pt x="542" y="27"/>
                    <a:pt x="538" y="27"/>
                    <a:pt x="533" y="28"/>
                  </a:cubicBezTo>
                  <a:cubicBezTo>
                    <a:pt x="530" y="28"/>
                    <a:pt x="525" y="30"/>
                    <a:pt x="522" y="28"/>
                  </a:cubicBezTo>
                  <a:cubicBezTo>
                    <a:pt x="520" y="30"/>
                    <a:pt x="517" y="29"/>
                    <a:pt x="515" y="29"/>
                  </a:cubicBezTo>
                  <a:cubicBezTo>
                    <a:pt x="513" y="29"/>
                    <a:pt x="512" y="31"/>
                    <a:pt x="510" y="30"/>
                  </a:cubicBezTo>
                  <a:cubicBezTo>
                    <a:pt x="501" y="32"/>
                    <a:pt x="492" y="32"/>
                    <a:pt x="483" y="34"/>
                  </a:cubicBezTo>
                  <a:cubicBezTo>
                    <a:pt x="473" y="35"/>
                    <a:pt x="466" y="36"/>
                    <a:pt x="457" y="38"/>
                  </a:cubicBezTo>
                  <a:cubicBezTo>
                    <a:pt x="456" y="37"/>
                    <a:pt x="456" y="37"/>
                    <a:pt x="456" y="37"/>
                  </a:cubicBezTo>
                  <a:cubicBezTo>
                    <a:pt x="454" y="38"/>
                    <a:pt x="453" y="37"/>
                    <a:pt x="451" y="38"/>
                  </a:cubicBezTo>
                  <a:cubicBezTo>
                    <a:pt x="449" y="38"/>
                    <a:pt x="446" y="41"/>
                    <a:pt x="444" y="38"/>
                  </a:cubicBezTo>
                  <a:cubicBezTo>
                    <a:pt x="447" y="36"/>
                    <a:pt x="448" y="32"/>
                    <a:pt x="451" y="30"/>
                  </a:cubicBezTo>
                  <a:cubicBezTo>
                    <a:pt x="459" y="30"/>
                    <a:pt x="448" y="24"/>
                    <a:pt x="456" y="22"/>
                  </a:cubicBezTo>
                  <a:cubicBezTo>
                    <a:pt x="461" y="22"/>
                    <a:pt x="465" y="24"/>
                    <a:pt x="470" y="22"/>
                  </a:cubicBezTo>
                  <a:cubicBezTo>
                    <a:pt x="472" y="22"/>
                    <a:pt x="476" y="22"/>
                    <a:pt x="479" y="22"/>
                  </a:cubicBezTo>
                  <a:cubicBezTo>
                    <a:pt x="479" y="22"/>
                    <a:pt x="479" y="22"/>
                    <a:pt x="479" y="22"/>
                  </a:cubicBezTo>
                  <a:cubicBezTo>
                    <a:pt x="480" y="22"/>
                    <a:pt x="482" y="23"/>
                    <a:pt x="482" y="22"/>
                  </a:cubicBezTo>
                  <a:cubicBezTo>
                    <a:pt x="480" y="21"/>
                    <a:pt x="477" y="19"/>
                    <a:pt x="475" y="20"/>
                  </a:cubicBezTo>
                  <a:cubicBezTo>
                    <a:pt x="460" y="18"/>
                    <a:pt x="447" y="19"/>
                    <a:pt x="432" y="18"/>
                  </a:cubicBezTo>
                  <a:cubicBezTo>
                    <a:pt x="430" y="16"/>
                    <a:pt x="427" y="18"/>
                    <a:pt x="425" y="18"/>
                  </a:cubicBezTo>
                  <a:cubicBezTo>
                    <a:pt x="423" y="17"/>
                    <a:pt x="421" y="16"/>
                    <a:pt x="419" y="17"/>
                  </a:cubicBezTo>
                  <a:cubicBezTo>
                    <a:pt x="416" y="18"/>
                    <a:pt x="414" y="16"/>
                    <a:pt x="411" y="17"/>
                  </a:cubicBezTo>
                  <a:cubicBezTo>
                    <a:pt x="405" y="15"/>
                    <a:pt x="397" y="18"/>
                    <a:pt x="392" y="13"/>
                  </a:cubicBezTo>
                  <a:cubicBezTo>
                    <a:pt x="389" y="14"/>
                    <a:pt x="385" y="13"/>
                    <a:pt x="382" y="11"/>
                  </a:cubicBezTo>
                  <a:cubicBezTo>
                    <a:pt x="380" y="15"/>
                    <a:pt x="377" y="11"/>
                    <a:pt x="374" y="11"/>
                  </a:cubicBezTo>
                  <a:cubicBezTo>
                    <a:pt x="372" y="14"/>
                    <a:pt x="370" y="9"/>
                    <a:pt x="367" y="11"/>
                  </a:cubicBezTo>
                  <a:cubicBezTo>
                    <a:pt x="365" y="10"/>
                    <a:pt x="365" y="8"/>
                    <a:pt x="363" y="9"/>
                  </a:cubicBezTo>
                  <a:cubicBezTo>
                    <a:pt x="362" y="8"/>
                    <a:pt x="361" y="7"/>
                    <a:pt x="361" y="6"/>
                  </a:cubicBezTo>
                  <a:cubicBezTo>
                    <a:pt x="357" y="5"/>
                    <a:pt x="353" y="9"/>
                    <a:pt x="351" y="4"/>
                  </a:cubicBezTo>
                  <a:cubicBezTo>
                    <a:pt x="349" y="3"/>
                    <a:pt x="348" y="5"/>
                    <a:pt x="347" y="6"/>
                  </a:cubicBezTo>
                  <a:cubicBezTo>
                    <a:pt x="345" y="3"/>
                    <a:pt x="343" y="6"/>
                    <a:pt x="342" y="7"/>
                  </a:cubicBezTo>
                  <a:cubicBezTo>
                    <a:pt x="338" y="6"/>
                    <a:pt x="335" y="6"/>
                    <a:pt x="332" y="5"/>
                  </a:cubicBezTo>
                  <a:cubicBezTo>
                    <a:pt x="330" y="2"/>
                    <a:pt x="330" y="2"/>
                    <a:pt x="330" y="2"/>
                  </a:cubicBezTo>
                  <a:cubicBezTo>
                    <a:pt x="326" y="3"/>
                    <a:pt x="324" y="0"/>
                    <a:pt x="322" y="3"/>
                  </a:cubicBezTo>
                  <a:cubicBezTo>
                    <a:pt x="320" y="4"/>
                    <a:pt x="320" y="8"/>
                    <a:pt x="317" y="7"/>
                  </a:cubicBezTo>
                  <a:cubicBezTo>
                    <a:pt x="313" y="4"/>
                    <a:pt x="307" y="7"/>
                    <a:pt x="304" y="3"/>
                  </a:cubicBezTo>
                  <a:cubicBezTo>
                    <a:pt x="300" y="3"/>
                    <a:pt x="298" y="5"/>
                    <a:pt x="293" y="3"/>
                  </a:cubicBezTo>
                  <a:cubicBezTo>
                    <a:pt x="288" y="4"/>
                    <a:pt x="286" y="9"/>
                    <a:pt x="281" y="7"/>
                  </a:cubicBezTo>
                  <a:cubicBezTo>
                    <a:pt x="276" y="8"/>
                    <a:pt x="270" y="10"/>
                    <a:pt x="265" y="8"/>
                  </a:cubicBezTo>
                  <a:cubicBezTo>
                    <a:pt x="264" y="8"/>
                    <a:pt x="263" y="9"/>
                    <a:pt x="262" y="10"/>
                  </a:cubicBezTo>
                  <a:cubicBezTo>
                    <a:pt x="260" y="10"/>
                    <a:pt x="259" y="9"/>
                    <a:pt x="257" y="9"/>
                  </a:cubicBezTo>
                  <a:cubicBezTo>
                    <a:pt x="254" y="10"/>
                    <a:pt x="249" y="10"/>
                    <a:pt x="245" y="10"/>
                  </a:cubicBezTo>
                  <a:cubicBezTo>
                    <a:pt x="242" y="14"/>
                    <a:pt x="237" y="9"/>
                    <a:pt x="233" y="12"/>
                  </a:cubicBezTo>
                  <a:cubicBezTo>
                    <a:pt x="229" y="11"/>
                    <a:pt x="224" y="11"/>
                    <a:pt x="221" y="8"/>
                  </a:cubicBezTo>
                  <a:cubicBezTo>
                    <a:pt x="220" y="9"/>
                    <a:pt x="219" y="11"/>
                    <a:pt x="218" y="10"/>
                  </a:cubicBezTo>
                  <a:cubicBezTo>
                    <a:pt x="216" y="10"/>
                    <a:pt x="212" y="11"/>
                    <a:pt x="210" y="11"/>
                  </a:cubicBezTo>
                  <a:cubicBezTo>
                    <a:pt x="208" y="15"/>
                    <a:pt x="204" y="8"/>
                    <a:pt x="203" y="13"/>
                  </a:cubicBezTo>
                  <a:cubicBezTo>
                    <a:pt x="199" y="13"/>
                    <a:pt x="195" y="14"/>
                    <a:pt x="191" y="13"/>
                  </a:cubicBezTo>
                  <a:cubicBezTo>
                    <a:pt x="190" y="13"/>
                    <a:pt x="190" y="13"/>
                    <a:pt x="190" y="13"/>
                  </a:cubicBezTo>
                  <a:cubicBezTo>
                    <a:pt x="189" y="12"/>
                    <a:pt x="188" y="14"/>
                    <a:pt x="187" y="12"/>
                  </a:cubicBezTo>
                  <a:cubicBezTo>
                    <a:pt x="186" y="13"/>
                    <a:pt x="186" y="13"/>
                    <a:pt x="186" y="13"/>
                  </a:cubicBezTo>
                  <a:cubicBezTo>
                    <a:pt x="186" y="12"/>
                    <a:pt x="185" y="12"/>
                    <a:pt x="184" y="12"/>
                  </a:cubicBezTo>
                  <a:cubicBezTo>
                    <a:pt x="184" y="14"/>
                    <a:pt x="183" y="13"/>
                    <a:pt x="182" y="14"/>
                  </a:cubicBezTo>
                  <a:cubicBezTo>
                    <a:pt x="177" y="13"/>
                    <a:pt x="171" y="15"/>
                    <a:pt x="166" y="14"/>
                  </a:cubicBezTo>
                  <a:cubicBezTo>
                    <a:pt x="164" y="15"/>
                    <a:pt x="163" y="14"/>
                    <a:pt x="161" y="15"/>
                  </a:cubicBezTo>
                  <a:cubicBezTo>
                    <a:pt x="160" y="14"/>
                    <a:pt x="158" y="15"/>
                    <a:pt x="158" y="13"/>
                  </a:cubicBezTo>
                  <a:cubicBezTo>
                    <a:pt x="157" y="12"/>
                    <a:pt x="157" y="10"/>
                    <a:pt x="158" y="9"/>
                  </a:cubicBezTo>
                  <a:cubicBezTo>
                    <a:pt x="155" y="7"/>
                    <a:pt x="154" y="4"/>
                    <a:pt x="150" y="5"/>
                  </a:cubicBezTo>
                  <a:cubicBezTo>
                    <a:pt x="145" y="1"/>
                    <a:pt x="146" y="9"/>
                    <a:pt x="142" y="8"/>
                  </a:cubicBezTo>
                  <a:cubicBezTo>
                    <a:pt x="141" y="9"/>
                    <a:pt x="143" y="11"/>
                    <a:pt x="141" y="12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38" y="18"/>
                    <a:pt x="131" y="17"/>
                    <a:pt x="125" y="17"/>
                  </a:cubicBezTo>
                  <a:cubicBezTo>
                    <a:pt x="123" y="19"/>
                    <a:pt x="119" y="17"/>
                    <a:pt x="117" y="19"/>
                  </a:cubicBezTo>
                  <a:cubicBezTo>
                    <a:pt x="112" y="19"/>
                    <a:pt x="110" y="21"/>
                    <a:pt x="106" y="21"/>
                  </a:cubicBezTo>
                  <a:cubicBezTo>
                    <a:pt x="103" y="22"/>
                    <a:pt x="100" y="21"/>
                    <a:pt x="97" y="21"/>
                  </a:cubicBezTo>
                  <a:cubicBezTo>
                    <a:pt x="93" y="23"/>
                    <a:pt x="88" y="24"/>
                    <a:pt x="83" y="25"/>
                  </a:cubicBezTo>
                  <a:cubicBezTo>
                    <a:pt x="79" y="25"/>
                    <a:pt x="75" y="27"/>
                    <a:pt x="71" y="27"/>
                  </a:cubicBezTo>
                  <a:cubicBezTo>
                    <a:pt x="68" y="29"/>
                    <a:pt x="66" y="28"/>
                    <a:pt x="63" y="29"/>
                  </a:cubicBezTo>
                  <a:cubicBezTo>
                    <a:pt x="60" y="28"/>
                    <a:pt x="56" y="30"/>
                    <a:pt x="52" y="29"/>
                  </a:cubicBezTo>
                  <a:cubicBezTo>
                    <a:pt x="47" y="30"/>
                    <a:pt x="42" y="32"/>
                    <a:pt x="36" y="32"/>
                  </a:cubicBezTo>
                  <a:cubicBezTo>
                    <a:pt x="31" y="31"/>
                    <a:pt x="25" y="33"/>
                    <a:pt x="19" y="33"/>
                  </a:cubicBezTo>
                  <a:cubicBezTo>
                    <a:pt x="15" y="34"/>
                    <a:pt x="10" y="33"/>
                    <a:pt x="6" y="35"/>
                  </a:cubicBezTo>
                  <a:cubicBezTo>
                    <a:pt x="8" y="36"/>
                    <a:pt x="10" y="34"/>
                    <a:pt x="11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8" y="35"/>
                    <a:pt x="23" y="35"/>
                    <a:pt x="28" y="33"/>
                  </a:cubicBezTo>
                  <a:cubicBezTo>
                    <a:pt x="30" y="34"/>
                    <a:pt x="33" y="34"/>
                    <a:pt x="35" y="34"/>
                  </a:cubicBezTo>
                  <a:cubicBezTo>
                    <a:pt x="39" y="32"/>
                    <a:pt x="40" y="37"/>
                    <a:pt x="44" y="36"/>
                  </a:cubicBezTo>
                  <a:cubicBezTo>
                    <a:pt x="46" y="35"/>
                    <a:pt x="51" y="37"/>
                    <a:pt x="51" y="33"/>
                  </a:cubicBezTo>
                  <a:cubicBezTo>
                    <a:pt x="56" y="34"/>
                    <a:pt x="59" y="30"/>
                    <a:pt x="62" y="33"/>
                  </a:cubicBezTo>
                  <a:cubicBezTo>
                    <a:pt x="66" y="30"/>
                    <a:pt x="70" y="37"/>
                    <a:pt x="74" y="33"/>
                  </a:cubicBezTo>
                  <a:cubicBezTo>
                    <a:pt x="76" y="33"/>
                    <a:pt x="79" y="32"/>
                    <a:pt x="82" y="31"/>
                  </a:cubicBezTo>
                  <a:cubicBezTo>
                    <a:pt x="86" y="32"/>
                    <a:pt x="90" y="28"/>
                    <a:pt x="95" y="29"/>
                  </a:cubicBezTo>
                  <a:cubicBezTo>
                    <a:pt x="97" y="30"/>
                    <a:pt x="100" y="27"/>
                    <a:pt x="102" y="29"/>
                  </a:cubicBezTo>
                  <a:cubicBezTo>
                    <a:pt x="105" y="27"/>
                    <a:pt x="109" y="27"/>
                    <a:pt x="113" y="27"/>
                  </a:cubicBezTo>
                  <a:cubicBezTo>
                    <a:pt x="116" y="27"/>
                    <a:pt x="119" y="25"/>
                    <a:pt x="121" y="28"/>
                  </a:cubicBezTo>
                  <a:cubicBezTo>
                    <a:pt x="121" y="29"/>
                    <a:pt x="121" y="30"/>
                    <a:pt x="120" y="30"/>
                  </a:cubicBezTo>
                  <a:cubicBezTo>
                    <a:pt x="119" y="32"/>
                    <a:pt x="116" y="33"/>
                    <a:pt x="114" y="31"/>
                  </a:cubicBezTo>
                  <a:cubicBezTo>
                    <a:pt x="113" y="35"/>
                    <a:pt x="107" y="35"/>
                    <a:pt x="103" y="35"/>
                  </a:cubicBezTo>
                  <a:cubicBezTo>
                    <a:pt x="102" y="36"/>
                    <a:pt x="101" y="37"/>
                    <a:pt x="100" y="36"/>
                  </a:cubicBezTo>
                  <a:cubicBezTo>
                    <a:pt x="99" y="37"/>
                    <a:pt x="97" y="36"/>
                    <a:pt x="96" y="37"/>
                  </a:cubicBezTo>
                  <a:cubicBezTo>
                    <a:pt x="92" y="37"/>
                    <a:pt x="89" y="38"/>
                    <a:pt x="85" y="38"/>
                  </a:cubicBezTo>
                  <a:cubicBezTo>
                    <a:pt x="85" y="39"/>
                    <a:pt x="84" y="38"/>
                    <a:pt x="84" y="37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1" y="38"/>
                    <a:pt x="82" y="38"/>
                    <a:pt x="82" y="39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4" y="39"/>
                    <a:pt x="85" y="39"/>
                    <a:pt x="84" y="40"/>
                  </a:cubicBezTo>
                  <a:cubicBezTo>
                    <a:pt x="84" y="41"/>
                    <a:pt x="82" y="41"/>
                    <a:pt x="82" y="41"/>
                  </a:cubicBezTo>
                  <a:cubicBezTo>
                    <a:pt x="77" y="42"/>
                    <a:pt x="73" y="45"/>
                    <a:pt x="67" y="46"/>
                  </a:cubicBezTo>
                  <a:cubicBezTo>
                    <a:pt x="61" y="50"/>
                    <a:pt x="55" y="47"/>
                    <a:pt x="48" y="51"/>
                  </a:cubicBezTo>
                  <a:cubicBezTo>
                    <a:pt x="45" y="52"/>
                    <a:pt x="41" y="53"/>
                    <a:pt x="38" y="54"/>
                  </a:cubicBezTo>
                  <a:cubicBezTo>
                    <a:pt x="35" y="57"/>
                    <a:pt x="30" y="56"/>
                    <a:pt x="26" y="58"/>
                  </a:cubicBezTo>
                  <a:cubicBezTo>
                    <a:pt x="24" y="62"/>
                    <a:pt x="18" y="59"/>
                    <a:pt x="16" y="63"/>
                  </a:cubicBezTo>
                  <a:cubicBezTo>
                    <a:pt x="15" y="64"/>
                    <a:pt x="13" y="64"/>
                    <a:pt x="12" y="63"/>
                  </a:cubicBezTo>
                  <a:cubicBezTo>
                    <a:pt x="9" y="68"/>
                    <a:pt x="0" y="65"/>
                    <a:pt x="0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4" y="74"/>
                    <a:pt x="0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2" y="76"/>
                    <a:pt x="3" y="77"/>
                    <a:pt x="4" y="77"/>
                  </a:cubicBezTo>
                  <a:cubicBezTo>
                    <a:pt x="9" y="78"/>
                    <a:pt x="4" y="82"/>
                    <a:pt x="4" y="85"/>
                  </a:cubicBezTo>
                  <a:cubicBezTo>
                    <a:pt x="10" y="84"/>
                    <a:pt x="5" y="89"/>
                    <a:pt x="8" y="92"/>
                  </a:cubicBezTo>
                  <a:cubicBezTo>
                    <a:pt x="12" y="89"/>
                    <a:pt x="14" y="87"/>
                    <a:pt x="19" y="87"/>
                  </a:cubicBezTo>
                  <a:cubicBezTo>
                    <a:pt x="17" y="85"/>
                    <a:pt x="20" y="84"/>
                    <a:pt x="20" y="83"/>
                  </a:cubicBezTo>
                  <a:cubicBezTo>
                    <a:pt x="22" y="82"/>
                    <a:pt x="23" y="84"/>
                    <a:pt x="24" y="85"/>
                  </a:cubicBezTo>
                  <a:cubicBezTo>
                    <a:pt x="26" y="83"/>
                    <a:pt x="29" y="83"/>
                    <a:pt x="31" y="83"/>
                  </a:cubicBezTo>
                  <a:cubicBezTo>
                    <a:pt x="32" y="81"/>
                    <a:pt x="36" y="81"/>
                    <a:pt x="36" y="79"/>
                  </a:cubicBezTo>
                  <a:cubicBezTo>
                    <a:pt x="40" y="75"/>
                    <a:pt x="46" y="73"/>
                    <a:pt x="52" y="74"/>
                  </a:cubicBezTo>
                  <a:cubicBezTo>
                    <a:pt x="52" y="75"/>
                    <a:pt x="51" y="75"/>
                    <a:pt x="50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2" y="75"/>
                    <a:pt x="54" y="76"/>
                    <a:pt x="54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69"/>
                    <a:pt x="59" y="70"/>
                    <a:pt x="63" y="69"/>
                  </a:cubicBezTo>
                  <a:cubicBezTo>
                    <a:pt x="65" y="68"/>
                    <a:pt x="67" y="69"/>
                    <a:pt x="68" y="67"/>
                  </a:cubicBezTo>
                  <a:cubicBezTo>
                    <a:pt x="71" y="67"/>
                    <a:pt x="75" y="64"/>
                    <a:pt x="76" y="67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3" y="70"/>
                    <a:pt x="72" y="71"/>
                    <a:pt x="71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67" y="71"/>
                    <a:pt x="64" y="72"/>
                    <a:pt x="62" y="74"/>
                  </a:cubicBezTo>
                  <a:cubicBezTo>
                    <a:pt x="66" y="72"/>
                    <a:pt x="70" y="72"/>
                    <a:pt x="73" y="71"/>
                  </a:cubicBezTo>
                  <a:cubicBezTo>
                    <a:pt x="76" y="72"/>
                    <a:pt x="80" y="70"/>
                    <a:pt x="82" y="72"/>
                  </a:cubicBezTo>
                  <a:cubicBezTo>
                    <a:pt x="87" y="71"/>
                    <a:pt x="91" y="70"/>
                    <a:pt x="96" y="68"/>
                  </a:cubicBezTo>
                  <a:cubicBezTo>
                    <a:pt x="96" y="67"/>
                    <a:pt x="96" y="67"/>
                    <a:pt x="96" y="67"/>
                  </a:cubicBezTo>
                  <a:cubicBezTo>
                    <a:pt x="97" y="67"/>
                    <a:pt x="98" y="66"/>
                    <a:pt x="100" y="66"/>
                  </a:cubicBezTo>
                  <a:cubicBezTo>
                    <a:pt x="101" y="67"/>
                    <a:pt x="106" y="63"/>
                    <a:pt x="107" y="67"/>
                  </a:cubicBezTo>
                  <a:cubicBezTo>
                    <a:pt x="109" y="69"/>
                    <a:pt x="105" y="69"/>
                    <a:pt x="106" y="70"/>
                  </a:cubicBezTo>
                  <a:cubicBezTo>
                    <a:pt x="106" y="70"/>
                    <a:pt x="107" y="71"/>
                    <a:pt x="107" y="71"/>
                  </a:cubicBezTo>
                  <a:cubicBezTo>
                    <a:pt x="107" y="75"/>
                    <a:pt x="110" y="76"/>
                    <a:pt x="111" y="80"/>
                  </a:cubicBezTo>
                  <a:cubicBezTo>
                    <a:pt x="114" y="84"/>
                    <a:pt x="106" y="86"/>
                    <a:pt x="108" y="91"/>
                  </a:cubicBezTo>
                  <a:cubicBezTo>
                    <a:pt x="111" y="91"/>
                    <a:pt x="110" y="88"/>
                    <a:pt x="111" y="86"/>
                  </a:cubicBezTo>
                  <a:cubicBezTo>
                    <a:pt x="114" y="84"/>
                    <a:pt x="118" y="86"/>
                    <a:pt x="121" y="86"/>
                  </a:cubicBezTo>
                  <a:cubicBezTo>
                    <a:pt x="121" y="89"/>
                    <a:pt x="119" y="91"/>
                    <a:pt x="117" y="94"/>
                  </a:cubicBezTo>
                  <a:cubicBezTo>
                    <a:pt x="112" y="95"/>
                    <a:pt x="110" y="102"/>
                    <a:pt x="104" y="102"/>
                  </a:cubicBezTo>
                  <a:cubicBezTo>
                    <a:pt x="102" y="105"/>
                    <a:pt x="100" y="102"/>
                    <a:pt x="97" y="103"/>
                  </a:cubicBezTo>
                  <a:cubicBezTo>
                    <a:pt x="96" y="108"/>
                    <a:pt x="98" y="112"/>
                    <a:pt x="99" y="116"/>
                  </a:cubicBezTo>
                  <a:cubicBezTo>
                    <a:pt x="97" y="118"/>
                    <a:pt x="94" y="118"/>
                    <a:pt x="93" y="121"/>
                  </a:cubicBezTo>
                  <a:cubicBezTo>
                    <a:pt x="91" y="122"/>
                    <a:pt x="88" y="121"/>
                    <a:pt x="89" y="124"/>
                  </a:cubicBezTo>
                  <a:cubicBezTo>
                    <a:pt x="90" y="125"/>
                    <a:pt x="90" y="124"/>
                    <a:pt x="91" y="124"/>
                  </a:cubicBezTo>
                  <a:cubicBezTo>
                    <a:pt x="93" y="126"/>
                    <a:pt x="89" y="127"/>
                    <a:pt x="89" y="128"/>
                  </a:cubicBezTo>
                  <a:cubicBezTo>
                    <a:pt x="93" y="133"/>
                    <a:pt x="98" y="127"/>
                    <a:pt x="103" y="129"/>
                  </a:cubicBezTo>
                  <a:cubicBezTo>
                    <a:pt x="106" y="132"/>
                    <a:pt x="100" y="134"/>
                    <a:pt x="100" y="138"/>
                  </a:cubicBezTo>
                  <a:cubicBezTo>
                    <a:pt x="104" y="139"/>
                    <a:pt x="100" y="142"/>
                    <a:pt x="102" y="144"/>
                  </a:cubicBezTo>
                  <a:cubicBezTo>
                    <a:pt x="111" y="140"/>
                    <a:pt x="104" y="149"/>
                    <a:pt x="107" y="152"/>
                  </a:cubicBezTo>
                  <a:cubicBezTo>
                    <a:pt x="112" y="149"/>
                    <a:pt x="112" y="149"/>
                    <a:pt x="112" y="149"/>
                  </a:cubicBezTo>
                  <a:cubicBezTo>
                    <a:pt x="115" y="148"/>
                    <a:pt x="118" y="141"/>
                    <a:pt x="123" y="145"/>
                  </a:cubicBezTo>
                  <a:cubicBezTo>
                    <a:pt x="129" y="143"/>
                    <a:pt x="129" y="151"/>
                    <a:pt x="134" y="152"/>
                  </a:cubicBezTo>
                  <a:cubicBezTo>
                    <a:pt x="135" y="153"/>
                    <a:pt x="136" y="154"/>
                    <a:pt x="136" y="155"/>
                  </a:cubicBezTo>
                  <a:cubicBezTo>
                    <a:pt x="137" y="158"/>
                    <a:pt x="139" y="159"/>
                    <a:pt x="142" y="160"/>
                  </a:cubicBezTo>
                  <a:cubicBezTo>
                    <a:pt x="141" y="161"/>
                    <a:pt x="140" y="164"/>
                    <a:pt x="138" y="164"/>
                  </a:cubicBezTo>
                  <a:cubicBezTo>
                    <a:pt x="132" y="164"/>
                    <a:pt x="127" y="169"/>
                    <a:pt x="120" y="168"/>
                  </a:cubicBezTo>
                  <a:cubicBezTo>
                    <a:pt x="120" y="169"/>
                    <a:pt x="120" y="169"/>
                    <a:pt x="120" y="169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4" y="169"/>
                    <a:pt x="128" y="170"/>
                    <a:pt x="131" y="167"/>
                  </a:cubicBezTo>
                  <a:cubicBezTo>
                    <a:pt x="134" y="168"/>
                    <a:pt x="137" y="166"/>
                    <a:pt x="139" y="165"/>
                  </a:cubicBezTo>
                  <a:cubicBezTo>
                    <a:pt x="142" y="166"/>
                    <a:pt x="143" y="168"/>
                    <a:pt x="141" y="169"/>
                  </a:cubicBezTo>
                  <a:cubicBezTo>
                    <a:pt x="137" y="169"/>
                    <a:pt x="135" y="174"/>
                    <a:pt x="130" y="173"/>
                  </a:cubicBezTo>
                  <a:cubicBezTo>
                    <a:pt x="130" y="173"/>
                    <a:pt x="130" y="174"/>
                    <a:pt x="131" y="174"/>
                  </a:cubicBezTo>
                  <a:cubicBezTo>
                    <a:pt x="130" y="175"/>
                    <a:pt x="130" y="175"/>
                    <a:pt x="130" y="175"/>
                  </a:cubicBezTo>
                  <a:cubicBezTo>
                    <a:pt x="134" y="176"/>
                    <a:pt x="134" y="176"/>
                    <a:pt x="134" y="176"/>
                  </a:cubicBezTo>
                  <a:cubicBezTo>
                    <a:pt x="134" y="177"/>
                    <a:pt x="134" y="178"/>
                    <a:pt x="133" y="179"/>
                  </a:cubicBezTo>
                  <a:cubicBezTo>
                    <a:pt x="128" y="179"/>
                    <a:pt x="131" y="185"/>
                    <a:pt x="129" y="188"/>
                  </a:cubicBezTo>
                  <a:cubicBezTo>
                    <a:pt x="130" y="189"/>
                    <a:pt x="133" y="188"/>
                    <a:pt x="134" y="189"/>
                  </a:cubicBezTo>
                  <a:cubicBezTo>
                    <a:pt x="134" y="191"/>
                    <a:pt x="134" y="193"/>
                    <a:pt x="132" y="194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43" y="196"/>
                    <a:pt x="133" y="194"/>
                    <a:pt x="133" y="197"/>
                  </a:cubicBezTo>
                  <a:cubicBezTo>
                    <a:pt x="135" y="198"/>
                    <a:pt x="135" y="198"/>
                    <a:pt x="135" y="198"/>
                  </a:cubicBezTo>
                  <a:cubicBezTo>
                    <a:pt x="139" y="199"/>
                    <a:pt x="142" y="197"/>
                    <a:pt x="145" y="196"/>
                  </a:cubicBezTo>
                  <a:cubicBezTo>
                    <a:pt x="146" y="193"/>
                    <a:pt x="150" y="194"/>
                    <a:pt x="153" y="193"/>
                  </a:cubicBezTo>
                  <a:cubicBezTo>
                    <a:pt x="152" y="193"/>
                    <a:pt x="151" y="192"/>
                    <a:pt x="152" y="191"/>
                  </a:cubicBezTo>
                  <a:cubicBezTo>
                    <a:pt x="155" y="189"/>
                    <a:pt x="158" y="187"/>
                    <a:pt x="162" y="186"/>
                  </a:cubicBezTo>
                  <a:cubicBezTo>
                    <a:pt x="161" y="185"/>
                    <a:pt x="163" y="184"/>
                    <a:pt x="164" y="183"/>
                  </a:cubicBezTo>
                  <a:cubicBezTo>
                    <a:pt x="165" y="180"/>
                    <a:pt x="167" y="182"/>
                    <a:pt x="168" y="184"/>
                  </a:cubicBezTo>
                  <a:cubicBezTo>
                    <a:pt x="173" y="185"/>
                    <a:pt x="175" y="181"/>
                    <a:pt x="179" y="182"/>
                  </a:cubicBezTo>
                  <a:cubicBezTo>
                    <a:pt x="182" y="183"/>
                    <a:pt x="181" y="184"/>
                    <a:pt x="180" y="186"/>
                  </a:cubicBezTo>
                  <a:cubicBezTo>
                    <a:pt x="183" y="187"/>
                    <a:pt x="184" y="183"/>
                    <a:pt x="186" y="185"/>
                  </a:cubicBezTo>
                  <a:cubicBezTo>
                    <a:pt x="187" y="186"/>
                    <a:pt x="189" y="186"/>
                    <a:pt x="190" y="185"/>
                  </a:cubicBezTo>
                  <a:cubicBezTo>
                    <a:pt x="191" y="186"/>
                    <a:pt x="191" y="186"/>
                    <a:pt x="191" y="186"/>
                  </a:cubicBezTo>
                  <a:cubicBezTo>
                    <a:pt x="195" y="184"/>
                    <a:pt x="198" y="186"/>
                    <a:pt x="202" y="185"/>
                  </a:cubicBezTo>
                  <a:cubicBezTo>
                    <a:pt x="204" y="186"/>
                    <a:pt x="201" y="188"/>
                    <a:pt x="202" y="189"/>
                  </a:cubicBezTo>
                  <a:cubicBezTo>
                    <a:pt x="201" y="192"/>
                    <a:pt x="197" y="193"/>
                    <a:pt x="195" y="194"/>
                  </a:cubicBezTo>
                  <a:cubicBezTo>
                    <a:pt x="198" y="193"/>
                    <a:pt x="202" y="194"/>
                    <a:pt x="205" y="192"/>
                  </a:cubicBezTo>
                  <a:cubicBezTo>
                    <a:pt x="208" y="192"/>
                    <a:pt x="211" y="189"/>
                    <a:pt x="213" y="191"/>
                  </a:cubicBezTo>
                  <a:cubicBezTo>
                    <a:pt x="213" y="192"/>
                    <a:pt x="212" y="193"/>
                    <a:pt x="212" y="193"/>
                  </a:cubicBezTo>
                  <a:cubicBezTo>
                    <a:pt x="209" y="194"/>
                    <a:pt x="207" y="196"/>
                    <a:pt x="204" y="196"/>
                  </a:cubicBezTo>
                  <a:cubicBezTo>
                    <a:pt x="205" y="197"/>
                    <a:pt x="205" y="197"/>
                    <a:pt x="205" y="197"/>
                  </a:cubicBezTo>
                  <a:cubicBezTo>
                    <a:pt x="205" y="198"/>
                    <a:pt x="205" y="198"/>
                    <a:pt x="204" y="199"/>
                  </a:cubicBezTo>
                  <a:cubicBezTo>
                    <a:pt x="203" y="199"/>
                    <a:pt x="201" y="201"/>
                    <a:pt x="200" y="200"/>
                  </a:cubicBezTo>
                  <a:cubicBezTo>
                    <a:pt x="200" y="200"/>
                    <a:pt x="199" y="200"/>
                    <a:pt x="200" y="201"/>
                  </a:cubicBezTo>
                  <a:cubicBezTo>
                    <a:pt x="200" y="202"/>
                    <a:pt x="201" y="201"/>
                    <a:pt x="202" y="201"/>
                  </a:cubicBezTo>
                  <a:cubicBezTo>
                    <a:pt x="204" y="201"/>
                    <a:pt x="208" y="201"/>
                    <a:pt x="210" y="201"/>
                  </a:cubicBezTo>
                  <a:cubicBezTo>
                    <a:pt x="211" y="201"/>
                    <a:pt x="211" y="201"/>
                    <a:pt x="212" y="200"/>
                  </a:cubicBezTo>
                  <a:cubicBezTo>
                    <a:pt x="212" y="204"/>
                    <a:pt x="216" y="205"/>
                    <a:pt x="220" y="206"/>
                  </a:cubicBezTo>
                  <a:cubicBezTo>
                    <a:pt x="226" y="204"/>
                    <a:pt x="224" y="212"/>
                    <a:pt x="230" y="212"/>
                  </a:cubicBezTo>
                  <a:cubicBezTo>
                    <a:pt x="235" y="213"/>
                    <a:pt x="230" y="215"/>
                    <a:pt x="231" y="217"/>
                  </a:cubicBezTo>
                  <a:cubicBezTo>
                    <a:pt x="231" y="218"/>
                    <a:pt x="230" y="218"/>
                    <a:pt x="229" y="218"/>
                  </a:cubicBezTo>
                  <a:cubicBezTo>
                    <a:pt x="231" y="219"/>
                    <a:pt x="234" y="218"/>
                    <a:pt x="235" y="220"/>
                  </a:cubicBezTo>
                  <a:cubicBezTo>
                    <a:pt x="234" y="225"/>
                    <a:pt x="228" y="223"/>
                    <a:pt x="224" y="225"/>
                  </a:cubicBezTo>
                  <a:cubicBezTo>
                    <a:pt x="221" y="228"/>
                    <a:pt x="217" y="229"/>
                    <a:pt x="213" y="230"/>
                  </a:cubicBezTo>
                  <a:cubicBezTo>
                    <a:pt x="213" y="233"/>
                    <a:pt x="208" y="235"/>
                    <a:pt x="211" y="238"/>
                  </a:cubicBezTo>
                  <a:cubicBezTo>
                    <a:pt x="211" y="239"/>
                    <a:pt x="213" y="240"/>
                    <a:pt x="212" y="241"/>
                  </a:cubicBezTo>
                  <a:cubicBezTo>
                    <a:pt x="212" y="243"/>
                    <a:pt x="213" y="245"/>
                    <a:pt x="215" y="246"/>
                  </a:cubicBezTo>
                  <a:cubicBezTo>
                    <a:pt x="215" y="245"/>
                    <a:pt x="215" y="245"/>
                    <a:pt x="215" y="245"/>
                  </a:cubicBezTo>
                  <a:cubicBezTo>
                    <a:pt x="217" y="247"/>
                    <a:pt x="220" y="245"/>
                    <a:pt x="221" y="248"/>
                  </a:cubicBezTo>
                  <a:cubicBezTo>
                    <a:pt x="221" y="248"/>
                    <a:pt x="222" y="249"/>
                    <a:pt x="221" y="250"/>
                  </a:cubicBezTo>
                  <a:cubicBezTo>
                    <a:pt x="224" y="250"/>
                    <a:pt x="224" y="250"/>
                    <a:pt x="224" y="250"/>
                  </a:cubicBezTo>
                  <a:cubicBezTo>
                    <a:pt x="225" y="250"/>
                    <a:pt x="226" y="250"/>
                    <a:pt x="226" y="252"/>
                  </a:cubicBezTo>
                  <a:cubicBezTo>
                    <a:pt x="228" y="252"/>
                    <a:pt x="228" y="252"/>
                    <a:pt x="228" y="252"/>
                  </a:cubicBezTo>
                  <a:cubicBezTo>
                    <a:pt x="230" y="250"/>
                    <a:pt x="234" y="250"/>
                    <a:pt x="235" y="248"/>
                  </a:cubicBezTo>
                  <a:cubicBezTo>
                    <a:pt x="234" y="248"/>
                    <a:pt x="234" y="247"/>
                    <a:pt x="233" y="247"/>
                  </a:cubicBezTo>
                  <a:cubicBezTo>
                    <a:pt x="233" y="246"/>
                    <a:pt x="234" y="245"/>
                    <a:pt x="235" y="244"/>
                  </a:cubicBezTo>
                  <a:cubicBezTo>
                    <a:pt x="239" y="244"/>
                    <a:pt x="245" y="239"/>
                    <a:pt x="249" y="243"/>
                  </a:cubicBezTo>
                  <a:cubicBezTo>
                    <a:pt x="247" y="244"/>
                    <a:pt x="251" y="245"/>
                    <a:pt x="249" y="246"/>
                  </a:cubicBezTo>
                  <a:cubicBezTo>
                    <a:pt x="250" y="247"/>
                    <a:pt x="249" y="248"/>
                    <a:pt x="249" y="250"/>
                  </a:cubicBezTo>
                  <a:cubicBezTo>
                    <a:pt x="247" y="250"/>
                    <a:pt x="247" y="253"/>
                    <a:pt x="244" y="253"/>
                  </a:cubicBezTo>
                  <a:cubicBezTo>
                    <a:pt x="246" y="253"/>
                    <a:pt x="246" y="256"/>
                    <a:pt x="248" y="255"/>
                  </a:cubicBezTo>
                  <a:cubicBezTo>
                    <a:pt x="249" y="252"/>
                    <a:pt x="254" y="255"/>
                    <a:pt x="256" y="253"/>
                  </a:cubicBezTo>
                  <a:cubicBezTo>
                    <a:pt x="260" y="254"/>
                    <a:pt x="264" y="253"/>
                    <a:pt x="267" y="251"/>
                  </a:cubicBezTo>
                  <a:cubicBezTo>
                    <a:pt x="271" y="251"/>
                    <a:pt x="273" y="247"/>
                    <a:pt x="277" y="248"/>
                  </a:cubicBezTo>
                  <a:cubicBezTo>
                    <a:pt x="281" y="245"/>
                    <a:pt x="286" y="245"/>
                    <a:pt x="290" y="243"/>
                  </a:cubicBezTo>
                  <a:cubicBezTo>
                    <a:pt x="294" y="247"/>
                    <a:pt x="286" y="247"/>
                    <a:pt x="287" y="251"/>
                  </a:cubicBezTo>
                  <a:cubicBezTo>
                    <a:pt x="287" y="254"/>
                    <a:pt x="283" y="259"/>
                    <a:pt x="288" y="261"/>
                  </a:cubicBezTo>
                  <a:cubicBezTo>
                    <a:pt x="286" y="263"/>
                    <a:pt x="286" y="263"/>
                    <a:pt x="286" y="263"/>
                  </a:cubicBezTo>
                  <a:cubicBezTo>
                    <a:pt x="282" y="270"/>
                    <a:pt x="271" y="268"/>
                    <a:pt x="265" y="267"/>
                  </a:cubicBezTo>
                  <a:cubicBezTo>
                    <a:pt x="258" y="269"/>
                    <a:pt x="252" y="271"/>
                    <a:pt x="245" y="273"/>
                  </a:cubicBezTo>
                  <a:cubicBezTo>
                    <a:pt x="246" y="275"/>
                    <a:pt x="243" y="277"/>
                    <a:pt x="241" y="278"/>
                  </a:cubicBezTo>
                  <a:cubicBezTo>
                    <a:pt x="241" y="277"/>
                    <a:pt x="241" y="277"/>
                    <a:pt x="241" y="277"/>
                  </a:cubicBezTo>
                  <a:cubicBezTo>
                    <a:pt x="240" y="278"/>
                    <a:pt x="240" y="278"/>
                    <a:pt x="240" y="278"/>
                  </a:cubicBezTo>
                  <a:cubicBezTo>
                    <a:pt x="239" y="277"/>
                    <a:pt x="239" y="277"/>
                    <a:pt x="239" y="277"/>
                  </a:cubicBezTo>
                  <a:cubicBezTo>
                    <a:pt x="237" y="279"/>
                    <a:pt x="234" y="279"/>
                    <a:pt x="231" y="280"/>
                  </a:cubicBezTo>
                  <a:cubicBezTo>
                    <a:pt x="231" y="281"/>
                    <a:pt x="232" y="282"/>
                    <a:pt x="232" y="283"/>
                  </a:cubicBezTo>
                  <a:cubicBezTo>
                    <a:pt x="233" y="284"/>
                    <a:pt x="231" y="285"/>
                    <a:pt x="230" y="286"/>
                  </a:cubicBezTo>
                  <a:cubicBezTo>
                    <a:pt x="231" y="287"/>
                    <a:pt x="231" y="287"/>
                    <a:pt x="231" y="287"/>
                  </a:cubicBezTo>
                  <a:cubicBezTo>
                    <a:pt x="230" y="288"/>
                    <a:pt x="231" y="290"/>
                    <a:pt x="229" y="291"/>
                  </a:cubicBezTo>
                  <a:cubicBezTo>
                    <a:pt x="226" y="293"/>
                    <a:pt x="224" y="290"/>
                    <a:pt x="220" y="291"/>
                  </a:cubicBezTo>
                  <a:cubicBezTo>
                    <a:pt x="217" y="293"/>
                    <a:pt x="212" y="294"/>
                    <a:pt x="208" y="294"/>
                  </a:cubicBezTo>
                  <a:cubicBezTo>
                    <a:pt x="207" y="296"/>
                    <a:pt x="203" y="295"/>
                    <a:pt x="202" y="297"/>
                  </a:cubicBezTo>
                  <a:cubicBezTo>
                    <a:pt x="207" y="297"/>
                    <a:pt x="212" y="296"/>
                    <a:pt x="216" y="294"/>
                  </a:cubicBezTo>
                  <a:cubicBezTo>
                    <a:pt x="220" y="295"/>
                    <a:pt x="222" y="298"/>
                    <a:pt x="226" y="298"/>
                  </a:cubicBezTo>
                  <a:cubicBezTo>
                    <a:pt x="223" y="301"/>
                    <a:pt x="218" y="302"/>
                    <a:pt x="214" y="303"/>
                  </a:cubicBezTo>
                  <a:cubicBezTo>
                    <a:pt x="214" y="303"/>
                    <a:pt x="214" y="303"/>
                    <a:pt x="214" y="303"/>
                  </a:cubicBezTo>
                  <a:cubicBezTo>
                    <a:pt x="218" y="303"/>
                    <a:pt x="221" y="301"/>
                    <a:pt x="225" y="302"/>
                  </a:cubicBezTo>
                  <a:cubicBezTo>
                    <a:pt x="224" y="304"/>
                    <a:pt x="221" y="303"/>
                    <a:pt x="220" y="304"/>
                  </a:cubicBezTo>
                  <a:cubicBezTo>
                    <a:pt x="219" y="304"/>
                    <a:pt x="217" y="306"/>
                    <a:pt x="215" y="305"/>
                  </a:cubicBezTo>
                  <a:cubicBezTo>
                    <a:pt x="215" y="306"/>
                    <a:pt x="214" y="307"/>
                    <a:pt x="213" y="307"/>
                  </a:cubicBezTo>
                  <a:cubicBezTo>
                    <a:pt x="214" y="307"/>
                    <a:pt x="214" y="307"/>
                    <a:pt x="215" y="307"/>
                  </a:cubicBezTo>
                  <a:cubicBezTo>
                    <a:pt x="220" y="306"/>
                    <a:pt x="225" y="304"/>
                    <a:pt x="231" y="304"/>
                  </a:cubicBezTo>
                  <a:cubicBezTo>
                    <a:pt x="235" y="304"/>
                    <a:pt x="233" y="309"/>
                    <a:pt x="237" y="308"/>
                  </a:cubicBezTo>
                  <a:cubicBezTo>
                    <a:pt x="238" y="309"/>
                    <a:pt x="239" y="309"/>
                    <a:pt x="239" y="310"/>
                  </a:cubicBezTo>
                  <a:cubicBezTo>
                    <a:pt x="240" y="314"/>
                    <a:pt x="244" y="315"/>
                    <a:pt x="248" y="314"/>
                  </a:cubicBezTo>
                  <a:cubicBezTo>
                    <a:pt x="252" y="312"/>
                    <a:pt x="257" y="311"/>
                    <a:pt x="262" y="309"/>
                  </a:cubicBezTo>
                  <a:cubicBezTo>
                    <a:pt x="272" y="312"/>
                    <a:pt x="281" y="306"/>
                    <a:pt x="292" y="306"/>
                  </a:cubicBezTo>
                  <a:cubicBezTo>
                    <a:pt x="292" y="307"/>
                    <a:pt x="294" y="307"/>
                    <a:pt x="293" y="308"/>
                  </a:cubicBezTo>
                  <a:cubicBezTo>
                    <a:pt x="293" y="308"/>
                    <a:pt x="292" y="309"/>
                    <a:pt x="291" y="309"/>
                  </a:cubicBezTo>
                  <a:cubicBezTo>
                    <a:pt x="292" y="310"/>
                    <a:pt x="292" y="312"/>
                    <a:pt x="294" y="310"/>
                  </a:cubicBezTo>
                  <a:cubicBezTo>
                    <a:pt x="293" y="310"/>
                    <a:pt x="293" y="310"/>
                    <a:pt x="293" y="310"/>
                  </a:cubicBezTo>
                  <a:cubicBezTo>
                    <a:pt x="296" y="308"/>
                    <a:pt x="297" y="306"/>
                    <a:pt x="301" y="306"/>
                  </a:cubicBezTo>
                  <a:cubicBezTo>
                    <a:pt x="302" y="306"/>
                    <a:pt x="304" y="308"/>
                    <a:pt x="303" y="309"/>
                  </a:cubicBezTo>
                  <a:cubicBezTo>
                    <a:pt x="299" y="314"/>
                    <a:pt x="292" y="312"/>
                    <a:pt x="288" y="316"/>
                  </a:cubicBezTo>
                  <a:cubicBezTo>
                    <a:pt x="287" y="317"/>
                    <a:pt x="284" y="315"/>
                    <a:pt x="284" y="318"/>
                  </a:cubicBezTo>
                  <a:cubicBezTo>
                    <a:pt x="285" y="319"/>
                    <a:pt x="286" y="320"/>
                    <a:pt x="285" y="320"/>
                  </a:cubicBezTo>
                  <a:cubicBezTo>
                    <a:pt x="289" y="316"/>
                    <a:pt x="294" y="317"/>
                    <a:pt x="298" y="313"/>
                  </a:cubicBezTo>
                  <a:cubicBezTo>
                    <a:pt x="300" y="313"/>
                    <a:pt x="303" y="313"/>
                    <a:pt x="304" y="311"/>
                  </a:cubicBezTo>
                  <a:cubicBezTo>
                    <a:pt x="306" y="311"/>
                    <a:pt x="309" y="308"/>
                    <a:pt x="310" y="310"/>
                  </a:cubicBezTo>
                  <a:cubicBezTo>
                    <a:pt x="308" y="311"/>
                    <a:pt x="307" y="314"/>
                    <a:pt x="305" y="313"/>
                  </a:cubicBezTo>
                  <a:cubicBezTo>
                    <a:pt x="300" y="314"/>
                    <a:pt x="301" y="319"/>
                    <a:pt x="296" y="319"/>
                  </a:cubicBezTo>
                  <a:cubicBezTo>
                    <a:pt x="295" y="321"/>
                    <a:pt x="291" y="320"/>
                    <a:pt x="290" y="322"/>
                  </a:cubicBezTo>
                  <a:cubicBezTo>
                    <a:pt x="291" y="322"/>
                    <a:pt x="292" y="323"/>
                    <a:pt x="292" y="322"/>
                  </a:cubicBezTo>
                  <a:cubicBezTo>
                    <a:pt x="295" y="322"/>
                    <a:pt x="297" y="320"/>
                    <a:pt x="299" y="320"/>
                  </a:cubicBezTo>
                  <a:cubicBezTo>
                    <a:pt x="305" y="321"/>
                    <a:pt x="307" y="315"/>
                    <a:pt x="312" y="315"/>
                  </a:cubicBezTo>
                  <a:cubicBezTo>
                    <a:pt x="313" y="310"/>
                    <a:pt x="319" y="311"/>
                    <a:pt x="322" y="308"/>
                  </a:cubicBezTo>
                  <a:cubicBezTo>
                    <a:pt x="321" y="307"/>
                    <a:pt x="321" y="307"/>
                    <a:pt x="321" y="307"/>
                  </a:cubicBezTo>
                  <a:cubicBezTo>
                    <a:pt x="321" y="307"/>
                    <a:pt x="321" y="307"/>
                    <a:pt x="321" y="307"/>
                  </a:cubicBezTo>
                  <a:cubicBezTo>
                    <a:pt x="319" y="308"/>
                    <a:pt x="317" y="307"/>
                    <a:pt x="315" y="309"/>
                  </a:cubicBezTo>
                  <a:cubicBezTo>
                    <a:pt x="314" y="309"/>
                    <a:pt x="312" y="310"/>
                    <a:pt x="312" y="308"/>
                  </a:cubicBezTo>
                  <a:cubicBezTo>
                    <a:pt x="311" y="307"/>
                    <a:pt x="312" y="307"/>
                    <a:pt x="313" y="306"/>
                  </a:cubicBezTo>
                  <a:cubicBezTo>
                    <a:pt x="317" y="306"/>
                    <a:pt x="320" y="298"/>
                    <a:pt x="325" y="302"/>
                  </a:cubicBezTo>
                  <a:cubicBezTo>
                    <a:pt x="329" y="300"/>
                    <a:pt x="334" y="298"/>
                    <a:pt x="339" y="300"/>
                  </a:cubicBezTo>
                  <a:cubicBezTo>
                    <a:pt x="338" y="302"/>
                    <a:pt x="334" y="301"/>
                    <a:pt x="333" y="303"/>
                  </a:cubicBezTo>
                  <a:cubicBezTo>
                    <a:pt x="338" y="303"/>
                    <a:pt x="338" y="303"/>
                    <a:pt x="338" y="303"/>
                  </a:cubicBezTo>
                  <a:cubicBezTo>
                    <a:pt x="339" y="303"/>
                    <a:pt x="342" y="302"/>
                    <a:pt x="341" y="300"/>
                  </a:cubicBezTo>
                  <a:cubicBezTo>
                    <a:pt x="342" y="299"/>
                    <a:pt x="344" y="298"/>
                    <a:pt x="345" y="298"/>
                  </a:cubicBezTo>
                  <a:cubicBezTo>
                    <a:pt x="348" y="298"/>
                    <a:pt x="351" y="297"/>
                    <a:pt x="352" y="300"/>
                  </a:cubicBezTo>
                  <a:cubicBezTo>
                    <a:pt x="352" y="301"/>
                    <a:pt x="350" y="300"/>
                    <a:pt x="350" y="300"/>
                  </a:cubicBezTo>
                  <a:cubicBezTo>
                    <a:pt x="350" y="301"/>
                    <a:pt x="350" y="301"/>
                    <a:pt x="350" y="301"/>
                  </a:cubicBezTo>
                  <a:cubicBezTo>
                    <a:pt x="350" y="302"/>
                    <a:pt x="352" y="302"/>
                    <a:pt x="352" y="302"/>
                  </a:cubicBezTo>
                  <a:cubicBezTo>
                    <a:pt x="353" y="301"/>
                    <a:pt x="352" y="300"/>
                    <a:pt x="353" y="299"/>
                  </a:cubicBezTo>
                  <a:cubicBezTo>
                    <a:pt x="356" y="299"/>
                    <a:pt x="359" y="297"/>
                    <a:pt x="362" y="295"/>
                  </a:cubicBezTo>
                  <a:cubicBezTo>
                    <a:pt x="365" y="293"/>
                    <a:pt x="367" y="297"/>
                    <a:pt x="370" y="298"/>
                  </a:cubicBezTo>
                  <a:cubicBezTo>
                    <a:pt x="373" y="298"/>
                    <a:pt x="376" y="298"/>
                    <a:pt x="378" y="298"/>
                  </a:cubicBezTo>
                  <a:cubicBezTo>
                    <a:pt x="381" y="295"/>
                    <a:pt x="385" y="300"/>
                    <a:pt x="389" y="297"/>
                  </a:cubicBezTo>
                  <a:cubicBezTo>
                    <a:pt x="391" y="298"/>
                    <a:pt x="388" y="299"/>
                    <a:pt x="389" y="300"/>
                  </a:cubicBezTo>
                  <a:cubicBezTo>
                    <a:pt x="392" y="297"/>
                    <a:pt x="397" y="298"/>
                    <a:pt x="401" y="295"/>
                  </a:cubicBezTo>
                  <a:cubicBezTo>
                    <a:pt x="402" y="295"/>
                    <a:pt x="404" y="295"/>
                    <a:pt x="404" y="295"/>
                  </a:cubicBezTo>
                  <a:cubicBezTo>
                    <a:pt x="408" y="296"/>
                    <a:pt x="410" y="293"/>
                    <a:pt x="413" y="293"/>
                  </a:cubicBezTo>
                  <a:cubicBezTo>
                    <a:pt x="415" y="292"/>
                    <a:pt x="418" y="293"/>
                    <a:pt x="420" y="291"/>
                  </a:cubicBezTo>
                  <a:cubicBezTo>
                    <a:pt x="433" y="289"/>
                    <a:pt x="433" y="289"/>
                    <a:pt x="433" y="289"/>
                  </a:cubicBezTo>
                  <a:cubicBezTo>
                    <a:pt x="435" y="285"/>
                    <a:pt x="440" y="288"/>
                    <a:pt x="443" y="287"/>
                  </a:cubicBezTo>
                  <a:cubicBezTo>
                    <a:pt x="446" y="286"/>
                    <a:pt x="450" y="283"/>
                    <a:pt x="452" y="287"/>
                  </a:cubicBezTo>
                  <a:cubicBezTo>
                    <a:pt x="453" y="289"/>
                    <a:pt x="451" y="288"/>
                    <a:pt x="450" y="290"/>
                  </a:cubicBezTo>
                  <a:cubicBezTo>
                    <a:pt x="451" y="290"/>
                    <a:pt x="452" y="289"/>
                    <a:pt x="452" y="289"/>
                  </a:cubicBezTo>
                  <a:cubicBezTo>
                    <a:pt x="456" y="289"/>
                    <a:pt x="457" y="285"/>
                    <a:pt x="461" y="287"/>
                  </a:cubicBezTo>
                  <a:cubicBezTo>
                    <a:pt x="461" y="285"/>
                    <a:pt x="466" y="286"/>
                    <a:pt x="463" y="284"/>
                  </a:cubicBezTo>
                  <a:cubicBezTo>
                    <a:pt x="466" y="281"/>
                    <a:pt x="470" y="284"/>
                    <a:pt x="473" y="282"/>
                  </a:cubicBezTo>
                  <a:cubicBezTo>
                    <a:pt x="475" y="282"/>
                    <a:pt x="478" y="279"/>
                    <a:pt x="482" y="279"/>
                  </a:cubicBezTo>
                  <a:cubicBezTo>
                    <a:pt x="482" y="280"/>
                    <a:pt x="484" y="282"/>
                    <a:pt x="482" y="283"/>
                  </a:cubicBezTo>
                  <a:cubicBezTo>
                    <a:pt x="483" y="283"/>
                    <a:pt x="483" y="283"/>
                    <a:pt x="483" y="283"/>
                  </a:cubicBezTo>
                  <a:cubicBezTo>
                    <a:pt x="482" y="284"/>
                    <a:pt x="481" y="286"/>
                    <a:pt x="479" y="286"/>
                  </a:cubicBezTo>
                  <a:cubicBezTo>
                    <a:pt x="480" y="287"/>
                    <a:pt x="480" y="287"/>
                    <a:pt x="480" y="287"/>
                  </a:cubicBezTo>
                  <a:cubicBezTo>
                    <a:pt x="481" y="286"/>
                    <a:pt x="483" y="286"/>
                    <a:pt x="485" y="285"/>
                  </a:cubicBezTo>
                  <a:cubicBezTo>
                    <a:pt x="486" y="284"/>
                    <a:pt x="486" y="283"/>
                    <a:pt x="486" y="283"/>
                  </a:cubicBezTo>
                  <a:cubicBezTo>
                    <a:pt x="486" y="282"/>
                    <a:pt x="488" y="281"/>
                    <a:pt x="488" y="280"/>
                  </a:cubicBezTo>
                  <a:cubicBezTo>
                    <a:pt x="487" y="280"/>
                    <a:pt x="487" y="280"/>
                    <a:pt x="487" y="280"/>
                  </a:cubicBezTo>
                  <a:cubicBezTo>
                    <a:pt x="486" y="280"/>
                    <a:pt x="486" y="279"/>
                    <a:pt x="486" y="279"/>
                  </a:cubicBezTo>
                  <a:cubicBezTo>
                    <a:pt x="487" y="278"/>
                    <a:pt x="487" y="279"/>
                    <a:pt x="488" y="278"/>
                  </a:cubicBezTo>
                  <a:cubicBezTo>
                    <a:pt x="491" y="278"/>
                    <a:pt x="495" y="277"/>
                    <a:pt x="498" y="278"/>
                  </a:cubicBezTo>
                  <a:cubicBezTo>
                    <a:pt x="512" y="277"/>
                    <a:pt x="512" y="277"/>
                    <a:pt x="512" y="277"/>
                  </a:cubicBezTo>
                  <a:cubicBezTo>
                    <a:pt x="512" y="277"/>
                    <a:pt x="512" y="277"/>
                    <a:pt x="512" y="277"/>
                  </a:cubicBezTo>
                  <a:cubicBezTo>
                    <a:pt x="518" y="276"/>
                    <a:pt x="524" y="278"/>
                    <a:pt x="529" y="278"/>
                  </a:cubicBezTo>
                  <a:cubicBezTo>
                    <a:pt x="532" y="281"/>
                    <a:pt x="539" y="278"/>
                    <a:pt x="539" y="283"/>
                  </a:cubicBezTo>
                  <a:cubicBezTo>
                    <a:pt x="540" y="283"/>
                    <a:pt x="541" y="283"/>
                    <a:pt x="541" y="282"/>
                  </a:cubicBezTo>
                  <a:cubicBezTo>
                    <a:pt x="542" y="282"/>
                    <a:pt x="541" y="281"/>
                    <a:pt x="541" y="281"/>
                  </a:cubicBezTo>
                  <a:cubicBezTo>
                    <a:pt x="541" y="282"/>
                    <a:pt x="540" y="281"/>
                    <a:pt x="539" y="282"/>
                  </a:cubicBezTo>
                  <a:cubicBezTo>
                    <a:pt x="539" y="281"/>
                    <a:pt x="539" y="281"/>
                    <a:pt x="539" y="280"/>
                  </a:cubicBezTo>
                  <a:cubicBezTo>
                    <a:pt x="540" y="280"/>
                    <a:pt x="540" y="279"/>
                    <a:pt x="541" y="280"/>
                  </a:cubicBezTo>
                  <a:cubicBezTo>
                    <a:pt x="541" y="280"/>
                    <a:pt x="542" y="279"/>
                    <a:pt x="542" y="279"/>
                  </a:cubicBezTo>
                  <a:cubicBezTo>
                    <a:pt x="544" y="280"/>
                    <a:pt x="546" y="279"/>
                    <a:pt x="548" y="279"/>
                  </a:cubicBezTo>
                  <a:cubicBezTo>
                    <a:pt x="554" y="276"/>
                    <a:pt x="559" y="281"/>
                    <a:pt x="565" y="280"/>
                  </a:cubicBezTo>
                  <a:cubicBezTo>
                    <a:pt x="569" y="280"/>
                    <a:pt x="575" y="280"/>
                    <a:pt x="579" y="282"/>
                  </a:cubicBezTo>
                  <a:cubicBezTo>
                    <a:pt x="584" y="282"/>
                    <a:pt x="591" y="279"/>
                    <a:pt x="594" y="283"/>
                  </a:cubicBezTo>
                  <a:cubicBezTo>
                    <a:pt x="593" y="285"/>
                    <a:pt x="596" y="286"/>
                    <a:pt x="596" y="289"/>
                  </a:cubicBezTo>
                  <a:cubicBezTo>
                    <a:pt x="597" y="291"/>
                    <a:pt x="600" y="289"/>
                    <a:pt x="601" y="292"/>
                  </a:cubicBezTo>
                  <a:cubicBezTo>
                    <a:pt x="599" y="295"/>
                    <a:pt x="601" y="298"/>
                    <a:pt x="601" y="301"/>
                  </a:cubicBezTo>
                  <a:cubicBezTo>
                    <a:pt x="603" y="300"/>
                    <a:pt x="603" y="300"/>
                    <a:pt x="603" y="300"/>
                  </a:cubicBezTo>
                  <a:cubicBezTo>
                    <a:pt x="603" y="301"/>
                    <a:pt x="603" y="301"/>
                    <a:pt x="603" y="301"/>
                  </a:cubicBezTo>
                  <a:cubicBezTo>
                    <a:pt x="607" y="297"/>
                    <a:pt x="602" y="294"/>
                    <a:pt x="601" y="290"/>
                  </a:cubicBezTo>
                  <a:cubicBezTo>
                    <a:pt x="603" y="289"/>
                    <a:pt x="606" y="290"/>
                    <a:pt x="607" y="288"/>
                  </a:cubicBezTo>
                  <a:cubicBezTo>
                    <a:pt x="604" y="286"/>
                    <a:pt x="604" y="286"/>
                    <a:pt x="604" y="286"/>
                  </a:cubicBezTo>
                  <a:cubicBezTo>
                    <a:pt x="603" y="284"/>
                    <a:pt x="606" y="284"/>
                    <a:pt x="606" y="283"/>
                  </a:cubicBezTo>
                  <a:cubicBezTo>
                    <a:pt x="627" y="286"/>
                    <a:pt x="627" y="286"/>
                    <a:pt x="627" y="286"/>
                  </a:cubicBezTo>
                  <a:cubicBezTo>
                    <a:pt x="634" y="285"/>
                    <a:pt x="639" y="291"/>
                    <a:pt x="646" y="289"/>
                  </a:cubicBezTo>
                  <a:cubicBezTo>
                    <a:pt x="654" y="290"/>
                    <a:pt x="659" y="289"/>
                    <a:pt x="666" y="291"/>
                  </a:cubicBezTo>
                  <a:cubicBezTo>
                    <a:pt x="668" y="291"/>
                    <a:pt x="669" y="293"/>
                    <a:pt x="670" y="291"/>
                  </a:cubicBezTo>
                  <a:cubicBezTo>
                    <a:pt x="670" y="291"/>
                    <a:pt x="670" y="292"/>
                    <a:pt x="671" y="292"/>
                  </a:cubicBezTo>
                  <a:cubicBezTo>
                    <a:pt x="670" y="289"/>
                    <a:pt x="667" y="291"/>
                    <a:pt x="666" y="288"/>
                  </a:cubicBezTo>
                  <a:cubicBezTo>
                    <a:pt x="657" y="287"/>
                    <a:pt x="649" y="283"/>
                    <a:pt x="639" y="284"/>
                  </a:cubicBezTo>
                  <a:cubicBezTo>
                    <a:pt x="637" y="283"/>
                    <a:pt x="636" y="282"/>
                    <a:pt x="635" y="280"/>
                  </a:cubicBezTo>
                  <a:cubicBezTo>
                    <a:pt x="636" y="279"/>
                    <a:pt x="639" y="280"/>
                    <a:pt x="640" y="279"/>
                  </a:cubicBezTo>
                  <a:cubicBezTo>
                    <a:pt x="641" y="276"/>
                    <a:pt x="638" y="276"/>
                    <a:pt x="637" y="275"/>
                  </a:cubicBezTo>
                  <a:cubicBezTo>
                    <a:pt x="635" y="272"/>
                    <a:pt x="640" y="274"/>
                    <a:pt x="641" y="272"/>
                  </a:cubicBezTo>
                  <a:cubicBezTo>
                    <a:pt x="641" y="271"/>
                    <a:pt x="640" y="270"/>
                    <a:pt x="641" y="270"/>
                  </a:cubicBezTo>
                  <a:cubicBezTo>
                    <a:pt x="640" y="269"/>
                    <a:pt x="641" y="269"/>
                    <a:pt x="641" y="268"/>
                  </a:cubicBezTo>
                  <a:cubicBezTo>
                    <a:pt x="638" y="267"/>
                    <a:pt x="639" y="264"/>
                    <a:pt x="638" y="262"/>
                  </a:cubicBezTo>
                  <a:cubicBezTo>
                    <a:pt x="635" y="262"/>
                    <a:pt x="634" y="261"/>
                    <a:pt x="633" y="260"/>
                  </a:cubicBezTo>
                  <a:cubicBezTo>
                    <a:pt x="634" y="258"/>
                    <a:pt x="636" y="259"/>
                    <a:pt x="639" y="259"/>
                  </a:cubicBezTo>
                  <a:cubicBezTo>
                    <a:pt x="639" y="259"/>
                    <a:pt x="641" y="259"/>
                    <a:pt x="641" y="258"/>
                  </a:cubicBezTo>
                  <a:cubicBezTo>
                    <a:pt x="636" y="257"/>
                    <a:pt x="636" y="257"/>
                    <a:pt x="636" y="257"/>
                  </a:cubicBezTo>
                  <a:cubicBezTo>
                    <a:pt x="635" y="254"/>
                    <a:pt x="631" y="256"/>
                    <a:pt x="629" y="255"/>
                  </a:cubicBezTo>
                  <a:cubicBezTo>
                    <a:pt x="626" y="254"/>
                    <a:pt x="623" y="254"/>
                    <a:pt x="621" y="254"/>
                  </a:cubicBezTo>
                  <a:cubicBezTo>
                    <a:pt x="611" y="253"/>
                    <a:pt x="602" y="251"/>
                    <a:pt x="592" y="252"/>
                  </a:cubicBezTo>
                  <a:cubicBezTo>
                    <a:pt x="591" y="251"/>
                    <a:pt x="589" y="250"/>
                    <a:pt x="589" y="249"/>
                  </a:cubicBezTo>
                  <a:cubicBezTo>
                    <a:pt x="590" y="248"/>
                    <a:pt x="591" y="247"/>
                    <a:pt x="592" y="247"/>
                  </a:cubicBezTo>
                  <a:cubicBezTo>
                    <a:pt x="592" y="246"/>
                    <a:pt x="591" y="246"/>
                    <a:pt x="592" y="245"/>
                  </a:cubicBezTo>
                  <a:cubicBezTo>
                    <a:pt x="598" y="242"/>
                    <a:pt x="605" y="241"/>
                    <a:pt x="612" y="240"/>
                  </a:cubicBezTo>
                  <a:cubicBezTo>
                    <a:pt x="617" y="238"/>
                    <a:pt x="623" y="240"/>
                    <a:pt x="627" y="237"/>
                  </a:cubicBezTo>
                  <a:cubicBezTo>
                    <a:pt x="628" y="238"/>
                    <a:pt x="629" y="237"/>
                    <a:pt x="630" y="237"/>
                  </a:cubicBezTo>
                  <a:cubicBezTo>
                    <a:pt x="633" y="235"/>
                    <a:pt x="637" y="236"/>
                    <a:pt x="640" y="234"/>
                  </a:cubicBezTo>
                  <a:cubicBezTo>
                    <a:pt x="641" y="233"/>
                    <a:pt x="643" y="235"/>
                    <a:pt x="644" y="233"/>
                  </a:cubicBezTo>
                  <a:cubicBezTo>
                    <a:pt x="648" y="232"/>
                    <a:pt x="654" y="232"/>
                    <a:pt x="657" y="230"/>
                  </a:cubicBezTo>
                  <a:cubicBezTo>
                    <a:pt x="661" y="232"/>
                    <a:pt x="666" y="230"/>
                    <a:pt x="669" y="228"/>
                  </a:cubicBezTo>
                  <a:cubicBezTo>
                    <a:pt x="672" y="226"/>
                    <a:pt x="675" y="226"/>
                    <a:pt x="678" y="226"/>
                  </a:cubicBezTo>
                  <a:cubicBezTo>
                    <a:pt x="677" y="226"/>
                    <a:pt x="677" y="225"/>
                    <a:pt x="677" y="224"/>
                  </a:cubicBezTo>
                  <a:cubicBezTo>
                    <a:pt x="681" y="223"/>
                    <a:pt x="681" y="223"/>
                    <a:pt x="681" y="223"/>
                  </a:cubicBezTo>
                  <a:cubicBezTo>
                    <a:pt x="683" y="219"/>
                    <a:pt x="689" y="220"/>
                    <a:pt x="693" y="218"/>
                  </a:cubicBezTo>
                  <a:cubicBezTo>
                    <a:pt x="696" y="219"/>
                    <a:pt x="700" y="219"/>
                    <a:pt x="703" y="217"/>
                  </a:cubicBezTo>
                  <a:cubicBezTo>
                    <a:pt x="702" y="216"/>
                    <a:pt x="701" y="216"/>
                    <a:pt x="700" y="216"/>
                  </a:cubicBezTo>
                  <a:cubicBezTo>
                    <a:pt x="698" y="216"/>
                    <a:pt x="694" y="215"/>
                    <a:pt x="691" y="215"/>
                  </a:cubicBezTo>
                  <a:cubicBezTo>
                    <a:pt x="687" y="217"/>
                    <a:pt x="682" y="214"/>
                    <a:pt x="677" y="217"/>
                  </a:cubicBezTo>
                  <a:cubicBezTo>
                    <a:pt x="676" y="216"/>
                    <a:pt x="674" y="218"/>
                    <a:pt x="673" y="216"/>
                  </a:cubicBezTo>
                  <a:cubicBezTo>
                    <a:pt x="674" y="215"/>
                    <a:pt x="674" y="215"/>
                    <a:pt x="674" y="215"/>
                  </a:cubicBezTo>
                  <a:cubicBezTo>
                    <a:pt x="673" y="215"/>
                    <a:pt x="672" y="214"/>
                    <a:pt x="671" y="213"/>
                  </a:cubicBezTo>
                  <a:cubicBezTo>
                    <a:pt x="671" y="210"/>
                    <a:pt x="676" y="211"/>
                    <a:pt x="677" y="209"/>
                  </a:cubicBezTo>
                  <a:cubicBezTo>
                    <a:pt x="675" y="208"/>
                    <a:pt x="675" y="208"/>
                    <a:pt x="675" y="208"/>
                  </a:cubicBezTo>
                  <a:cubicBezTo>
                    <a:pt x="677" y="208"/>
                    <a:pt x="678" y="206"/>
                    <a:pt x="679" y="204"/>
                  </a:cubicBezTo>
                  <a:cubicBezTo>
                    <a:pt x="682" y="206"/>
                    <a:pt x="684" y="202"/>
                    <a:pt x="687" y="203"/>
                  </a:cubicBezTo>
                  <a:cubicBezTo>
                    <a:pt x="692" y="203"/>
                    <a:pt x="695" y="199"/>
                    <a:pt x="701" y="200"/>
                  </a:cubicBezTo>
                  <a:cubicBezTo>
                    <a:pt x="704" y="201"/>
                    <a:pt x="705" y="198"/>
                    <a:pt x="707" y="200"/>
                  </a:cubicBezTo>
                  <a:cubicBezTo>
                    <a:pt x="707" y="199"/>
                    <a:pt x="708" y="199"/>
                    <a:pt x="709" y="199"/>
                  </a:cubicBezTo>
                  <a:cubicBezTo>
                    <a:pt x="711" y="200"/>
                    <a:pt x="715" y="197"/>
                    <a:pt x="717" y="201"/>
                  </a:cubicBezTo>
                  <a:cubicBezTo>
                    <a:pt x="721" y="195"/>
                    <a:pt x="731" y="199"/>
                    <a:pt x="736" y="196"/>
                  </a:cubicBezTo>
                  <a:cubicBezTo>
                    <a:pt x="737" y="194"/>
                    <a:pt x="741" y="197"/>
                    <a:pt x="740" y="194"/>
                  </a:cubicBezTo>
                  <a:close/>
                  <a:moveTo>
                    <a:pt x="98" y="122"/>
                  </a:moveTo>
                  <a:cubicBezTo>
                    <a:pt x="99" y="120"/>
                    <a:pt x="99" y="120"/>
                    <a:pt x="99" y="120"/>
                  </a:cubicBezTo>
                  <a:cubicBezTo>
                    <a:pt x="100" y="120"/>
                    <a:pt x="100" y="121"/>
                    <a:pt x="100" y="122"/>
                  </a:cubicBezTo>
                  <a:lnTo>
                    <a:pt x="98" y="122"/>
                  </a:lnTo>
                  <a:close/>
                  <a:moveTo>
                    <a:pt x="114" y="66"/>
                  </a:moveTo>
                  <a:cubicBezTo>
                    <a:pt x="115" y="65"/>
                    <a:pt x="114" y="64"/>
                    <a:pt x="113" y="63"/>
                  </a:cubicBezTo>
                  <a:cubicBezTo>
                    <a:pt x="116" y="62"/>
                    <a:pt x="118" y="62"/>
                    <a:pt x="121" y="62"/>
                  </a:cubicBezTo>
                  <a:cubicBezTo>
                    <a:pt x="122" y="63"/>
                    <a:pt x="121" y="63"/>
                    <a:pt x="121" y="64"/>
                  </a:cubicBezTo>
                  <a:cubicBezTo>
                    <a:pt x="119" y="65"/>
                    <a:pt x="118" y="70"/>
                    <a:pt x="114" y="66"/>
                  </a:cubicBezTo>
                  <a:close/>
                  <a:moveTo>
                    <a:pt x="133" y="59"/>
                  </a:moveTo>
                  <a:cubicBezTo>
                    <a:pt x="132" y="60"/>
                    <a:pt x="132" y="61"/>
                    <a:pt x="131" y="61"/>
                  </a:cubicBezTo>
                  <a:cubicBezTo>
                    <a:pt x="132" y="62"/>
                    <a:pt x="132" y="62"/>
                    <a:pt x="132" y="63"/>
                  </a:cubicBezTo>
                  <a:cubicBezTo>
                    <a:pt x="131" y="63"/>
                    <a:pt x="130" y="62"/>
                    <a:pt x="130" y="62"/>
                  </a:cubicBezTo>
                  <a:cubicBezTo>
                    <a:pt x="129" y="58"/>
                    <a:pt x="134" y="59"/>
                    <a:pt x="136" y="58"/>
                  </a:cubicBezTo>
                  <a:cubicBezTo>
                    <a:pt x="138" y="59"/>
                    <a:pt x="140" y="59"/>
                    <a:pt x="141" y="58"/>
                  </a:cubicBezTo>
                  <a:cubicBezTo>
                    <a:pt x="139" y="60"/>
                    <a:pt x="136" y="60"/>
                    <a:pt x="133" y="59"/>
                  </a:cubicBezTo>
                  <a:close/>
                  <a:moveTo>
                    <a:pt x="250" y="245"/>
                  </a:moveTo>
                  <a:cubicBezTo>
                    <a:pt x="253" y="245"/>
                    <a:pt x="253" y="245"/>
                    <a:pt x="253" y="245"/>
                  </a:cubicBezTo>
                  <a:cubicBezTo>
                    <a:pt x="252" y="246"/>
                    <a:pt x="250" y="246"/>
                    <a:pt x="250" y="245"/>
                  </a:cubicBezTo>
                  <a:close/>
                  <a:moveTo>
                    <a:pt x="228" y="298"/>
                  </a:moveTo>
                  <a:cubicBezTo>
                    <a:pt x="230" y="294"/>
                    <a:pt x="224" y="296"/>
                    <a:pt x="226" y="293"/>
                  </a:cubicBezTo>
                  <a:cubicBezTo>
                    <a:pt x="230" y="292"/>
                    <a:pt x="228" y="297"/>
                    <a:pt x="231" y="296"/>
                  </a:cubicBezTo>
                  <a:cubicBezTo>
                    <a:pt x="231" y="297"/>
                    <a:pt x="231" y="297"/>
                    <a:pt x="232" y="297"/>
                  </a:cubicBezTo>
                  <a:cubicBezTo>
                    <a:pt x="231" y="300"/>
                    <a:pt x="230" y="297"/>
                    <a:pt x="228" y="298"/>
                  </a:cubicBezTo>
                  <a:close/>
                  <a:moveTo>
                    <a:pt x="239" y="282"/>
                  </a:moveTo>
                  <a:cubicBezTo>
                    <a:pt x="239" y="280"/>
                    <a:pt x="239" y="280"/>
                    <a:pt x="239" y="280"/>
                  </a:cubicBezTo>
                  <a:cubicBezTo>
                    <a:pt x="241" y="280"/>
                    <a:pt x="242" y="280"/>
                    <a:pt x="243" y="281"/>
                  </a:cubicBezTo>
                  <a:cubicBezTo>
                    <a:pt x="242" y="282"/>
                    <a:pt x="241" y="282"/>
                    <a:pt x="239" y="282"/>
                  </a:cubicBezTo>
                  <a:close/>
                  <a:moveTo>
                    <a:pt x="390" y="294"/>
                  </a:moveTo>
                  <a:cubicBezTo>
                    <a:pt x="389" y="294"/>
                    <a:pt x="389" y="294"/>
                    <a:pt x="389" y="294"/>
                  </a:cubicBezTo>
                  <a:cubicBezTo>
                    <a:pt x="389" y="294"/>
                    <a:pt x="389" y="294"/>
                    <a:pt x="389" y="294"/>
                  </a:cubicBezTo>
                  <a:cubicBezTo>
                    <a:pt x="389" y="293"/>
                    <a:pt x="389" y="293"/>
                    <a:pt x="389" y="293"/>
                  </a:cubicBezTo>
                  <a:cubicBezTo>
                    <a:pt x="389" y="293"/>
                    <a:pt x="390" y="293"/>
                    <a:pt x="390" y="294"/>
                  </a:cubicBezTo>
                  <a:close/>
                  <a:moveTo>
                    <a:pt x="421" y="42"/>
                  </a:moveTo>
                  <a:cubicBezTo>
                    <a:pt x="420" y="41"/>
                    <a:pt x="420" y="41"/>
                    <a:pt x="420" y="41"/>
                  </a:cubicBezTo>
                  <a:cubicBezTo>
                    <a:pt x="420" y="41"/>
                    <a:pt x="420" y="41"/>
                    <a:pt x="421" y="41"/>
                  </a:cubicBezTo>
                  <a:cubicBezTo>
                    <a:pt x="421" y="41"/>
                    <a:pt x="421" y="41"/>
                    <a:pt x="421" y="41"/>
                  </a:cubicBezTo>
                  <a:cubicBezTo>
                    <a:pt x="422" y="40"/>
                    <a:pt x="422" y="40"/>
                    <a:pt x="422" y="40"/>
                  </a:cubicBezTo>
                  <a:cubicBezTo>
                    <a:pt x="422" y="40"/>
                    <a:pt x="423" y="41"/>
                    <a:pt x="423" y="41"/>
                  </a:cubicBezTo>
                  <a:cubicBezTo>
                    <a:pt x="422" y="42"/>
                    <a:pt x="422" y="42"/>
                    <a:pt x="421" y="42"/>
                  </a:cubicBezTo>
                  <a:close/>
                  <a:moveTo>
                    <a:pt x="517" y="257"/>
                  </a:moveTo>
                  <a:cubicBezTo>
                    <a:pt x="516" y="257"/>
                    <a:pt x="514" y="258"/>
                    <a:pt x="513" y="257"/>
                  </a:cubicBezTo>
                  <a:cubicBezTo>
                    <a:pt x="513" y="257"/>
                    <a:pt x="512" y="258"/>
                    <a:pt x="512" y="258"/>
                  </a:cubicBezTo>
                  <a:cubicBezTo>
                    <a:pt x="511" y="257"/>
                    <a:pt x="511" y="257"/>
                    <a:pt x="511" y="257"/>
                  </a:cubicBezTo>
                  <a:cubicBezTo>
                    <a:pt x="510" y="258"/>
                    <a:pt x="508" y="257"/>
                    <a:pt x="507" y="257"/>
                  </a:cubicBezTo>
                  <a:cubicBezTo>
                    <a:pt x="510" y="257"/>
                    <a:pt x="513" y="255"/>
                    <a:pt x="516" y="256"/>
                  </a:cubicBezTo>
                  <a:cubicBezTo>
                    <a:pt x="516" y="257"/>
                    <a:pt x="516" y="257"/>
                    <a:pt x="517" y="257"/>
                  </a:cubicBezTo>
                  <a:cubicBezTo>
                    <a:pt x="517" y="257"/>
                    <a:pt x="517" y="257"/>
                    <a:pt x="517" y="257"/>
                  </a:cubicBezTo>
                  <a:cubicBezTo>
                    <a:pt x="517" y="257"/>
                    <a:pt x="517" y="257"/>
                    <a:pt x="517" y="257"/>
                  </a:cubicBezTo>
                  <a:close/>
                  <a:moveTo>
                    <a:pt x="525" y="255"/>
                  </a:moveTo>
                  <a:cubicBezTo>
                    <a:pt x="524" y="254"/>
                    <a:pt x="522" y="256"/>
                    <a:pt x="521" y="254"/>
                  </a:cubicBezTo>
                  <a:cubicBezTo>
                    <a:pt x="528" y="252"/>
                    <a:pt x="528" y="252"/>
                    <a:pt x="528" y="252"/>
                  </a:cubicBezTo>
                  <a:cubicBezTo>
                    <a:pt x="528" y="253"/>
                    <a:pt x="528" y="253"/>
                    <a:pt x="528" y="253"/>
                  </a:cubicBezTo>
                  <a:cubicBezTo>
                    <a:pt x="529" y="253"/>
                    <a:pt x="529" y="253"/>
                    <a:pt x="529" y="252"/>
                  </a:cubicBezTo>
                  <a:cubicBezTo>
                    <a:pt x="530" y="252"/>
                    <a:pt x="531" y="253"/>
                    <a:pt x="532" y="254"/>
                  </a:cubicBezTo>
                  <a:cubicBezTo>
                    <a:pt x="530" y="256"/>
                    <a:pt x="527" y="254"/>
                    <a:pt x="525" y="255"/>
                  </a:cubicBezTo>
                  <a:close/>
                  <a:moveTo>
                    <a:pt x="556" y="102"/>
                  </a:moveTo>
                  <a:cubicBezTo>
                    <a:pt x="554" y="103"/>
                    <a:pt x="554" y="103"/>
                    <a:pt x="554" y="103"/>
                  </a:cubicBezTo>
                  <a:cubicBezTo>
                    <a:pt x="553" y="102"/>
                    <a:pt x="553" y="102"/>
                    <a:pt x="553" y="102"/>
                  </a:cubicBezTo>
                  <a:lnTo>
                    <a:pt x="556" y="102"/>
                  </a:lnTo>
                  <a:close/>
                  <a:moveTo>
                    <a:pt x="540" y="249"/>
                  </a:moveTo>
                  <a:cubicBezTo>
                    <a:pt x="540" y="248"/>
                    <a:pt x="540" y="248"/>
                    <a:pt x="539" y="248"/>
                  </a:cubicBezTo>
                  <a:cubicBezTo>
                    <a:pt x="540" y="248"/>
                    <a:pt x="540" y="247"/>
                    <a:pt x="540" y="247"/>
                  </a:cubicBezTo>
                  <a:cubicBezTo>
                    <a:pt x="540" y="247"/>
                    <a:pt x="540" y="246"/>
                    <a:pt x="540" y="246"/>
                  </a:cubicBezTo>
                  <a:cubicBezTo>
                    <a:pt x="541" y="244"/>
                    <a:pt x="542" y="248"/>
                    <a:pt x="544" y="247"/>
                  </a:cubicBezTo>
                  <a:cubicBezTo>
                    <a:pt x="544" y="249"/>
                    <a:pt x="547" y="246"/>
                    <a:pt x="549" y="247"/>
                  </a:cubicBezTo>
                  <a:cubicBezTo>
                    <a:pt x="548" y="247"/>
                    <a:pt x="549" y="248"/>
                    <a:pt x="549" y="248"/>
                  </a:cubicBezTo>
                  <a:cubicBezTo>
                    <a:pt x="550" y="247"/>
                    <a:pt x="551" y="248"/>
                    <a:pt x="552" y="249"/>
                  </a:cubicBezTo>
                  <a:cubicBezTo>
                    <a:pt x="547" y="248"/>
                    <a:pt x="544" y="248"/>
                    <a:pt x="540" y="249"/>
                  </a:cubicBezTo>
                  <a:close/>
                  <a:moveTo>
                    <a:pt x="561" y="239"/>
                  </a:moveTo>
                  <a:cubicBezTo>
                    <a:pt x="556" y="238"/>
                    <a:pt x="554" y="244"/>
                    <a:pt x="549" y="242"/>
                  </a:cubicBezTo>
                  <a:cubicBezTo>
                    <a:pt x="547" y="245"/>
                    <a:pt x="542" y="244"/>
                    <a:pt x="539" y="243"/>
                  </a:cubicBezTo>
                  <a:cubicBezTo>
                    <a:pt x="540" y="239"/>
                    <a:pt x="540" y="239"/>
                    <a:pt x="540" y="239"/>
                  </a:cubicBezTo>
                  <a:cubicBezTo>
                    <a:pt x="546" y="240"/>
                    <a:pt x="548" y="234"/>
                    <a:pt x="554" y="234"/>
                  </a:cubicBezTo>
                  <a:cubicBezTo>
                    <a:pt x="556" y="231"/>
                    <a:pt x="560" y="233"/>
                    <a:pt x="561" y="235"/>
                  </a:cubicBezTo>
                  <a:cubicBezTo>
                    <a:pt x="563" y="237"/>
                    <a:pt x="561" y="238"/>
                    <a:pt x="561" y="239"/>
                  </a:cubicBezTo>
                  <a:close/>
                  <a:moveTo>
                    <a:pt x="567" y="237"/>
                  </a:moveTo>
                  <a:cubicBezTo>
                    <a:pt x="566" y="237"/>
                    <a:pt x="565" y="236"/>
                    <a:pt x="564" y="237"/>
                  </a:cubicBezTo>
                  <a:cubicBezTo>
                    <a:pt x="564" y="237"/>
                    <a:pt x="564" y="237"/>
                    <a:pt x="564" y="237"/>
                  </a:cubicBezTo>
                  <a:cubicBezTo>
                    <a:pt x="564" y="236"/>
                    <a:pt x="566" y="236"/>
                    <a:pt x="567" y="237"/>
                  </a:cubicBezTo>
                  <a:close/>
                  <a:moveTo>
                    <a:pt x="565" y="244"/>
                  </a:moveTo>
                  <a:cubicBezTo>
                    <a:pt x="564" y="244"/>
                    <a:pt x="564" y="244"/>
                    <a:pt x="564" y="244"/>
                  </a:cubicBezTo>
                  <a:cubicBezTo>
                    <a:pt x="566" y="242"/>
                    <a:pt x="565" y="239"/>
                    <a:pt x="568" y="239"/>
                  </a:cubicBezTo>
                  <a:cubicBezTo>
                    <a:pt x="568" y="238"/>
                    <a:pt x="567" y="237"/>
                    <a:pt x="568" y="237"/>
                  </a:cubicBezTo>
                  <a:cubicBezTo>
                    <a:pt x="569" y="237"/>
                    <a:pt x="570" y="237"/>
                    <a:pt x="570" y="238"/>
                  </a:cubicBezTo>
                  <a:cubicBezTo>
                    <a:pt x="569" y="238"/>
                    <a:pt x="570" y="239"/>
                    <a:pt x="570" y="240"/>
                  </a:cubicBezTo>
                  <a:cubicBezTo>
                    <a:pt x="571" y="240"/>
                    <a:pt x="571" y="241"/>
                    <a:pt x="573" y="241"/>
                  </a:cubicBezTo>
                  <a:cubicBezTo>
                    <a:pt x="571" y="243"/>
                    <a:pt x="568" y="244"/>
                    <a:pt x="565" y="244"/>
                  </a:cubicBezTo>
                  <a:close/>
                  <a:moveTo>
                    <a:pt x="636" y="274"/>
                  </a:moveTo>
                  <a:cubicBezTo>
                    <a:pt x="635" y="273"/>
                    <a:pt x="634" y="273"/>
                    <a:pt x="633" y="273"/>
                  </a:cubicBezTo>
                  <a:cubicBezTo>
                    <a:pt x="634" y="272"/>
                    <a:pt x="636" y="273"/>
                    <a:pt x="636" y="274"/>
                  </a:cubicBezTo>
                  <a:close/>
                  <a:moveTo>
                    <a:pt x="591" y="138"/>
                  </a:moveTo>
                  <a:cubicBezTo>
                    <a:pt x="592" y="139"/>
                    <a:pt x="595" y="138"/>
                    <a:pt x="596" y="139"/>
                  </a:cubicBezTo>
                  <a:cubicBezTo>
                    <a:pt x="595" y="141"/>
                    <a:pt x="595" y="142"/>
                    <a:pt x="595" y="143"/>
                  </a:cubicBezTo>
                  <a:cubicBezTo>
                    <a:pt x="594" y="143"/>
                    <a:pt x="592" y="144"/>
                    <a:pt x="591" y="143"/>
                  </a:cubicBezTo>
                  <a:cubicBezTo>
                    <a:pt x="591" y="142"/>
                    <a:pt x="590" y="140"/>
                    <a:pt x="591" y="138"/>
                  </a:cubicBezTo>
                  <a:close/>
                  <a:moveTo>
                    <a:pt x="586" y="238"/>
                  </a:moveTo>
                  <a:cubicBezTo>
                    <a:pt x="586" y="238"/>
                    <a:pt x="585" y="238"/>
                    <a:pt x="585" y="237"/>
                  </a:cubicBezTo>
                  <a:cubicBezTo>
                    <a:pt x="587" y="238"/>
                    <a:pt x="587" y="236"/>
                    <a:pt x="588" y="237"/>
                  </a:cubicBezTo>
                  <a:cubicBezTo>
                    <a:pt x="588" y="238"/>
                    <a:pt x="587" y="239"/>
                    <a:pt x="586" y="238"/>
                  </a:cubicBezTo>
                  <a:close/>
                  <a:moveTo>
                    <a:pt x="603" y="229"/>
                  </a:moveTo>
                  <a:cubicBezTo>
                    <a:pt x="600" y="228"/>
                    <a:pt x="594" y="227"/>
                    <a:pt x="592" y="230"/>
                  </a:cubicBezTo>
                  <a:cubicBezTo>
                    <a:pt x="591" y="230"/>
                    <a:pt x="590" y="230"/>
                    <a:pt x="589" y="230"/>
                  </a:cubicBezTo>
                  <a:cubicBezTo>
                    <a:pt x="589" y="230"/>
                    <a:pt x="589" y="230"/>
                    <a:pt x="589" y="230"/>
                  </a:cubicBezTo>
                  <a:cubicBezTo>
                    <a:pt x="589" y="230"/>
                    <a:pt x="589" y="230"/>
                    <a:pt x="589" y="230"/>
                  </a:cubicBezTo>
                  <a:cubicBezTo>
                    <a:pt x="589" y="230"/>
                    <a:pt x="589" y="230"/>
                    <a:pt x="588" y="230"/>
                  </a:cubicBezTo>
                  <a:cubicBezTo>
                    <a:pt x="589" y="231"/>
                    <a:pt x="589" y="231"/>
                    <a:pt x="589" y="231"/>
                  </a:cubicBezTo>
                  <a:cubicBezTo>
                    <a:pt x="590" y="233"/>
                    <a:pt x="587" y="234"/>
                    <a:pt x="586" y="235"/>
                  </a:cubicBezTo>
                  <a:cubicBezTo>
                    <a:pt x="584" y="235"/>
                    <a:pt x="582" y="236"/>
                    <a:pt x="581" y="234"/>
                  </a:cubicBezTo>
                  <a:cubicBezTo>
                    <a:pt x="581" y="232"/>
                    <a:pt x="584" y="233"/>
                    <a:pt x="583" y="231"/>
                  </a:cubicBezTo>
                  <a:cubicBezTo>
                    <a:pt x="583" y="230"/>
                    <a:pt x="583" y="230"/>
                    <a:pt x="583" y="230"/>
                  </a:cubicBezTo>
                  <a:cubicBezTo>
                    <a:pt x="584" y="228"/>
                    <a:pt x="587" y="230"/>
                    <a:pt x="589" y="230"/>
                  </a:cubicBezTo>
                  <a:cubicBezTo>
                    <a:pt x="589" y="230"/>
                    <a:pt x="589" y="230"/>
                    <a:pt x="589" y="230"/>
                  </a:cubicBezTo>
                  <a:cubicBezTo>
                    <a:pt x="593" y="224"/>
                    <a:pt x="602" y="227"/>
                    <a:pt x="608" y="225"/>
                  </a:cubicBezTo>
                  <a:cubicBezTo>
                    <a:pt x="609" y="225"/>
                    <a:pt x="610" y="225"/>
                    <a:pt x="611" y="225"/>
                  </a:cubicBezTo>
                  <a:cubicBezTo>
                    <a:pt x="608" y="227"/>
                    <a:pt x="605" y="227"/>
                    <a:pt x="603" y="229"/>
                  </a:cubicBezTo>
                  <a:close/>
                  <a:moveTo>
                    <a:pt x="661" y="215"/>
                  </a:moveTo>
                  <a:cubicBezTo>
                    <a:pt x="660" y="215"/>
                    <a:pt x="660" y="215"/>
                    <a:pt x="660" y="215"/>
                  </a:cubicBezTo>
                  <a:cubicBezTo>
                    <a:pt x="661" y="214"/>
                    <a:pt x="662" y="213"/>
                    <a:pt x="662" y="213"/>
                  </a:cubicBezTo>
                  <a:cubicBezTo>
                    <a:pt x="662" y="214"/>
                    <a:pt x="661" y="214"/>
                    <a:pt x="661" y="215"/>
                  </a:cubicBezTo>
                  <a:close/>
                  <a:moveTo>
                    <a:pt x="727" y="193"/>
                  </a:moveTo>
                  <a:cubicBezTo>
                    <a:pt x="727" y="192"/>
                    <a:pt x="727" y="192"/>
                    <a:pt x="727" y="192"/>
                  </a:cubicBezTo>
                  <a:cubicBezTo>
                    <a:pt x="726" y="193"/>
                    <a:pt x="726" y="193"/>
                    <a:pt x="725" y="193"/>
                  </a:cubicBezTo>
                  <a:cubicBezTo>
                    <a:pt x="725" y="191"/>
                    <a:pt x="727" y="192"/>
                    <a:pt x="728" y="191"/>
                  </a:cubicBezTo>
                  <a:cubicBezTo>
                    <a:pt x="729" y="191"/>
                    <a:pt x="730" y="191"/>
                    <a:pt x="731" y="192"/>
                  </a:cubicBezTo>
                  <a:cubicBezTo>
                    <a:pt x="730" y="194"/>
                    <a:pt x="729" y="191"/>
                    <a:pt x="727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 dirty="0"/>
            </a:p>
          </p:txBody>
        </p:sp>
        <p:sp>
          <p:nvSpPr>
            <p:cNvPr id="9" name="Freeform 11"/>
            <p:cNvSpPr/>
            <p:nvPr/>
          </p:nvSpPr>
          <p:spPr bwMode="auto">
            <a:xfrm>
              <a:off x="6437313" y="2287588"/>
              <a:ext cx="635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0" name="Freeform 12"/>
            <p:cNvSpPr/>
            <p:nvPr/>
          </p:nvSpPr>
          <p:spPr bwMode="auto">
            <a:xfrm>
              <a:off x="3651250" y="2955925"/>
              <a:ext cx="55563" cy="36513"/>
            </a:xfrm>
            <a:custGeom>
              <a:avLst/>
              <a:gdLst>
                <a:gd name="T0" fmla="*/ 0 w 8"/>
                <a:gd name="T1" fmla="*/ 5 h 5"/>
                <a:gd name="T2" fmla="*/ 4 w 8"/>
                <a:gd name="T3" fmla="*/ 0 h 5"/>
                <a:gd name="T4" fmla="*/ 0 w 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3"/>
                    <a:pt x="8" y="3"/>
                    <a:pt x="4" y="0"/>
                  </a:cubicBezTo>
                  <a:cubicBezTo>
                    <a:pt x="4" y="1"/>
                    <a:pt x="0" y="3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1" name="Freeform 13"/>
            <p:cNvSpPr/>
            <p:nvPr/>
          </p:nvSpPr>
          <p:spPr bwMode="auto">
            <a:xfrm>
              <a:off x="3678238" y="2949575"/>
              <a:ext cx="0" cy="6350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2" name="Freeform 14"/>
            <p:cNvSpPr/>
            <p:nvPr/>
          </p:nvSpPr>
          <p:spPr bwMode="auto">
            <a:xfrm>
              <a:off x="5791200" y="1238250"/>
              <a:ext cx="0" cy="6350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3" name="Freeform 15"/>
            <p:cNvSpPr/>
            <p:nvPr/>
          </p:nvSpPr>
          <p:spPr bwMode="auto">
            <a:xfrm>
              <a:off x="3390900" y="2478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4" name="Freeform 16"/>
            <p:cNvSpPr/>
            <p:nvPr/>
          </p:nvSpPr>
          <p:spPr bwMode="auto">
            <a:xfrm>
              <a:off x="5791200" y="1244600"/>
              <a:ext cx="635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5" name="Freeform 17"/>
            <p:cNvSpPr/>
            <p:nvPr/>
          </p:nvSpPr>
          <p:spPr bwMode="auto">
            <a:xfrm>
              <a:off x="4254500" y="723900"/>
              <a:ext cx="635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6" name="Freeform 18"/>
            <p:cNvSpPr/>
            <p:nvPr/>
          </p:nvSpPr>
          <p:spPr bwMode="auto">
            <a:xfrm>
              <a:off x="4211638" y="723900"/>
              <a:ext cx="42863" cy="12700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0"/>
                    <a:pt x="6" y="0"/>
                  </a:cubicBezTo>
                  <a:cubicBezTo>
                    <a:pt x="4" y="0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7" name="Freeform 19"/>
            <p:cNvSpPr/>
            <p:nvPr/>
          </p:nvSpPr>
          <p:spPr bwMode="auto">
            <a:xfrm>
              <a:off x="1720850" y="877888"/>
              <a:ext cx="34925" cy="42863"/>
            </a:xfrm>
            <a:custGeom>
              <a:avLst/>
              <a:gdLst>
                <a:gd name="T0" fmla="*/ 2 w 5"/>
                <a:gd name="T1" fmla="*/ 5 h 6"/>
                <a:gd name="T2" fmla="*/ 4 w 5"/>
                <a:gd name="T3" fmla="*/ 1 h 6"/>
                <a:gd name="T4" fmla="*/ 1 w 5"/>
                <a:gd name="T5" fmla="*/ 0 h 6"/>
                <a:gd name="T6" fmla="*/ 1 w 5"/>
                <a:gd name="T7" fmla="*/ 6 h 6"/>
                <a:gd name="T8" fmla="*/ 2 w 5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2" y="4"/>
                    <a:pt x="5" y="3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1" y="5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8" name="Freeform 20"/>
            <p:cNvSpPr/>
            <p:nvPr/>
          </p:nvSpPr>
          <p:spPr bwMode="auto">
            <a:xfrm>
              <a:off x="2085975" y="998538"/>
              <a:ext cx="14288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19" name="Freeform 21"/>
            <p:cNvSpPr/>
            <p:nvPr/>
          </p:nvSpPr>
          <p:spPr bwMode="auto">
            <a:xfrm>
              <a:off x="5741988" y="1166813"/>
              <a:ext cx="42863" cy="14288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0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4" y="0"/>
                    <a:pt x="1" y="1"/>
                    <a:pt x="0" y="0"/>
                  </a:cubicBezTo>
                  <a:cubicBezTo>
                    <a:pt x="1" y="2"/>
                    <a:pt x="4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20" name="Freeform 22"/>
            <p:cNvSpPr/>
            <p:nvPr/>
          </p:nvSpPr>
          <p:spPr bwMode="auto">
            <a:xfrm>
              <a:off x="5889625" y="1181100"/>
              <a:ext cx="119063" cy="34925"/>
            </a:xfrm>
            <a:custGeom>
              <a:avLst/>
              <a:gdLst>
                <a:gd name="T0" fmla="*/ 6 w 17"/>
                <a:gd name="T1" fmla="*/ 1 h 5"/>
                <a:gd name="T2" fmla="*/ 11 w 17"/>
                <a:gd name="T3" fmla="*/ 1 h 5"/>
                <a:gd name="T4" fmla="*/ 12 w 17"/>
                <a:gd name="T5" fmla="*/ 2 h 5"/>
                <a:gd name="T6" fmla="*/ 17 w 17"/>
                <a:gd name="T7" fmla="*/ 1 h 5"/>
                <a:gd name="T8" fmla="*/ 6 w 17"/>
                <a:gd name="T9" fmla="*/ 0 h 5"/>
                <a:gd name="T10" fmla="*/ 0 w 17"/>
                <a:gd name="T11" fmla="*/ 0 h 5"/>
                <a:gd name="T12" fmla="*/ 6 w 17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">
                  <a:moveTo>
                    <a:pt x="6" y="1"/>
                  </a:moveTo>
                  <a:cubicBezTo>
                    <a:pt x="7" y="4"/>
                    <a:pt x="10" y="4"/>
                    <a:pt x="11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4" y="5"/>
                    <a:pt x="15" y="2"/>
                    <a:pt x="17" y="1"/>
                  </a:cubicBezTo>
                  <a:cubicBezTo>
                    <a:pt x="13" y="0"/>
                    <a:pt x="9" y="2"/>
                    <a:pt x="6" y="0"/>
                  </a:cubicBezTo>
                  <a:cubicBezTo>
                    <a:pt x="4" y="2"/>
                    <a:pt x="2" y="0"/>
                    <a:pt x="0" y="0"/>
                  </a:cubicBezTo>
                  <a:cubicBezTo>
                    <a:pt x="2" y="1"/>
                    <a:pt x="4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21" name="Freeform 23"/>
            <p:cNvSpPr/>
            <p:nvPr/>
          </p:nvSpPr>
          <p:spPr bwMode="auto">
            <a:xfrm>
              <a:off x="6015038" y="1195388"/>
              <a:ext cx="34925" cy="0"/>
            </a:xfrm>
            <a:custGeom>
              <a:avLst/>
              <a:gdLst>
                <a:gd name="T0" fmla="*/ 0 w 22"/>
                <a:gd name="T1" fmla="*/ 0 w 22"/>
                <a:gd name="T2" fmla="*/ 22 w 22"/>
                <a:gd name="T3" fmla="*/ 0 w 2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2">
                  <a:moveTo>
                    <a:pt x="0" y="0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22" name="Freeform 24"/>
            <p:cNvSpPr/>
            <p:nvPr/>
          </p:nvSpPr>
          <p:spPr bwMode="auto">
            <a:xfrm>
              <a:off x="2239963" y="1201738"/>
              <a:ext cx="147638" cy="155575"/>
            </a:xfrm>
            <a:custGeom>
              <a:avLst/>
              <a:gdLst>
                <a:gd name="T0" fmla="*/ 2 w 21"/>
                <a:gd name="T1" fmla="*/ 9 h 22"/>
                <a:gd name="T2" fmla="*/ 2 w 21"/>
                <a:gd name="T3" fmla="*/ 12 h 22"/>
                <a:gd name="T4" fmla="*/ 10 w 21"/>
                <a:gd name="T5" fmla="*/ 21 h 22"/>
                <a:gd name="T6" fmla="*/ 15 w 21"/>
                <a:gd name="T7" fmla="*/ 16 h 22"/>
                <a:gd name="T8" fmla="*/ 19 w 21"/>
                <a:gd name="T9" fmla="*/ 10 h 22"/>
                <a:gd name="T10" fmla="*/ 19 w 21"/>
                <a:gd name="T11" fmla="*/ 7 h 22"/>
                <a:gd name="T12" fmla="*/ 17 w 21"/>
                <a:gd name="T13" fmla="*/ 8 h 22"/>
                <a:gd name="T14" fmla="*/ 15 w 21"/>
                <a:gd name="T15" fmla="*/ 7 h 22"/>
                <a:gd name="T16" fmla="*/ 14 w 21"/>
                <a:gd name="T17" fmla="*/ 2 h 22"/>
                <a:gd name="T18" fmla="*/ 7 w 21"/>
                <a:gd name="T19" fmla="*/ 2 h 22"/>
                <a:gd name="T20" fmla="*/ 4 w 21"/>
                <a:gd name="T21" fmla="*/ 7 h 22"/>
                <a:gd name="T22" fmla="*/ 2 w 21"/>
                <a:gd name="T23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2">
                  <a:moveTo>
                    <a:pt x="2" y="9"/>
                  </a:moveTo>
                  <a:cubicBezTo>
                    <a:pt x="1" y="10"/>
                    <a:pt x="0" y="11"/>
                    <a:pt x="2" y="12"/>
                  </a:cubicBezTo>
                  <a:cubicBezTo>
                    <a:pt x="2" y="16"/>
                    <a:pt x="10" y="15"/>
                    <a:pt x="10" y="21"/>
                  </a:cubicBezTo>
                  <a:cubicBezTo>
                    <a:pt x="13" y="22"/>
                    <a:pt x="13" y="18"/>
                    <a:pt x="15" y="16"/>
                  </a:cubicBezTo>
                  <a:cubicBezTo>
                    <a:pt x="18" y="16"/>
                    <a:pt x="16" y="11"/>
                    <a:pt x="19" y="10"/>
                  </a:cubicBezTo>
                  <a:cubicBezTo>
                    <a:pt x="17" y="8"/>
                    <a:pt x="21" y="9"/>
                    <a:pt x="19" y="7"/>
                  </a:cubicBezTo>
                  <a:cubicBezTo>
                    <a:pt x="18" y="7"/>
                    <a:pt x="18" y="7"/>
                    <a:pt x="17" y="8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6"/>
                    <a:pt x="14" y="4"/>
                    <a:pt x="14" y="2"/>
                  </a:cubicBezTo>
                  <a:cubicBezTo>
                    <a:pt x="11" y="0"/>
                    <a:pt x="9" y="2"/>
                    <a:pt x="7" y="2"/>
                  </a:cubicBezTo>
                  <a:cubicBezTo>
                    <a:pt x="6" y="3"/>
                    <a:pt x="3" y="4"/>
                    <a:pt x="4" y="7"/>
                  </a:cubicBezTo>
                  <a:cubicBezTo>
                    <a:pt x="4" y="8"/>
                    <a:pt x="3" y="9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23" name="Freeform 25"/>
            <p:cNvSpPr/>
            <p:nvPr/>
          </p:nvSpPr>
          <p:spPr bwMode="auto">
            <a:xfrm>
              <a:off x="5419725" y="1223963"/>
              <a:ext cx="20638" cy="14288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24" name="Freeform 26"/>
            <p:cNvSpPr/>
            <p:nvPr/>
          </p:nvSpPr>
          <p:spPr bwMode="auto">
            <a:xfrm>
              <a:off x="5384800" y="1223963"/>
              <a:ext cx="12700" cy="6350"/>
            </a:xfrm>
            <a:custGeom>
              <a:avLst/>
              <a:gdLst>
                <a:gd name="T0" fmla="*/ 0 w 8"/>
                <a:gd name="T1" fmla="*/ 0 h 4"/>
                <a:gd name="T2" fmla="*/ 8 w 8"/>
                <a:gd name="T3" fmla="*/ 4 h 4"/>
                <a:gd name="T4" fmla="*/ 8 w 8"/>
                <a:gd name="T5" fmla="*/ 0 h 4"/>
                <a:gd name="T6" fmla="*/ 0 w 8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lnTo>
                    <a:pt x="8" y="4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25" name="Freeform 27"/>
            <p:cNvSpPr/>
            <p:nvPr/>
          </p:nvSpPr>
          <p:spPr bwMode="auto">
            <a:xfrm>
              <a:off x="5362575" y="1265238"/>
              <a:ext cx="69850" cy="22225"/>
            </a:xfrm>
            <a:custGeom>
              <a:avLst/>
              <a:gdLst>
                <a:gd name="T0" fmla="*/ 0 w 10"/>
                <a:gd name="T1" fmla="*/ 3 h 3"/>
                <a:gd name="T2" fmla="*/ 2 w 10"/>
                <a:gd name="T3" fmla="*/ 3 h 3"/>
                <a:gd name="T4" fmla="*/ 10 w 10"/>
                <a:gd name="T5" fmla="*/ 2 h 3"/>
                <a:gd name="T6" fmla="*/ 8 w 10"/>
                <a:gd name="T7" fmla="*/ 1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5" y="3"/>
                    <a:pt x="8" y="3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6" y="3"/>
                    <a:pt x="2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26" name="Freeform 28"/>
            <p:cNvSpPr/>
            <p:nvPr/>
          </p:nvSpPr>
          <p:spPr bwMode="auto">
            <a:xfrm>
              <a:off x="5495925" y="1273175"/>
              <a:ext cx="22225" cy="14288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 h 2"/>
                <a:gd name="T4" fmla="*/ 1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27" name="Freeform 29"/>
            <p:cNvSpPr/>
            <p:nvPr/>
          </p:nvSpPr>
          <p:spPr bwMode="auto">
            <a:xfrm>
              <a:off x="2225675" y="1476375"/>
              <a:ext cx="77788" cy="49213"/>
            </a:xfrm>
            <a:custGeom>
              <a:avLst/>
              <a:gdLst>
                <a:gd name="T0" fmla="*/ 7 w 11"/>
                <a:gd name="T1" fmla="*/ 0 h 7"/>
                <a:gd name="T2" fmla="*/ 0 w 11"/>
                <a:gd name="T3" fmla="*/ 6 h 7"/>
                <a:gd name="T4" fmla="*/ 3 w 11"/>
                <a:gd name="T5" fmla="*/ 7 h 7"/>
                <a:gd name="T6" fmla="*/ 4 w 11"/>
                <a:gd name="T7" fmla="*/ 5 h 7"/>
                <a:gd name="T8" fmla="*/ 8 w 11"/>
                <a:gd name="T9" fmla="*/ 5 h 7"/>
                <a:gd name="T10" fmla="*/ 11 w 11"/>
                <a:gd name="T11" fmla="*/ 1 h 7"/>
                <a:gd name="T12" fmla="*/ 7 w 11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">
                  <a:moveTo>
                    <a:pt x="7" y="0"/>
                  </a:moveTo>
                  <a:cubicBezTo>
                    <a:pt x="6" y="3"/>
                    <a:pt x="0" y="2"/>
                    <a:pt x="0" y="6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7" y="3"/>
                    <a:pt x="8" y="5"/>
                  </a:cubicBezTo>
                  <a:cubicBezTo>
                    <a:pt x="9" y="3"/>
                    <a:pt x="11" y="3"/>
                    <a:pt x="11" y="1"/>
                  </a:cubicBezTo>
                  <a:cubicBezTo>
                    <a:pt x="10" y="0"/>
                    <a:pt x="9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28" name="Freeform 30"/>
            <p:cNvSpPr/>
            <p:nvPr/>
          </p:nvSpPr>
          <p:spPr bwMode="auto">
            <a:xfrm>
              <a:off x="2198688" y="1533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29" name="Freeform 31"/>
            <p:cNvSpPr/>
            <p:nvPr/>
          </p:nvSpPr>
          <p:spPr bwMode="auto">
            <a:xfrm>
              <a:off x="2149475" y="1533525"/>
              <a:ext cx="49213" cy="2857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3 h 4"/>
                <a:gd name="T4" fmla="*/ 7 w 7"/>
                <a:gd name="T5" fmla="*/ 0 h 4"/>
                <a:gd name="T6" fmla="*/ 6 w 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0" y="0"/>
                    <a:pt x="0" y="3"/>
                  </a:cubicBezTo>
                  <a:cubicBezTo>
                    <a:pt x="3" y="4"/>
                    <a:pt x="4" y="2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30" name="Freeform 32"/>
            <p:cNvSpPr/>
            <p:nvPr/>
          </p:nvSpPr>
          <p:spPr bwMode="auto">
            <a:xfrm>
              <a:off x="2198688" y="1519238"/>
              <a:ext cx="6350" cy="1428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31" name="Freeform 33"/>
            <p:cNvSpPr/>
            <p:nvPr/>
          </p:nvSpPr>
          <p:spPr bwMode="auto">
            <a:xfrm>
              <a:off x="2120900" y="1562100"/>
              <a:ext cx="20638" cy="14288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2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32" name="Freeform 34"/>
            <p:cNvSpPr/>
            <p:nvPr/>
          </p:nvSpPr>
          <p:spPr bwMode="auto">
            <a:xfrm>
              <a:off x="1735138" y="1646238"/>
              <a:ext cx="34925" cy="34925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3 h 5"/>
                <a:gd name="T4" fmla="*/ 5 w 5"/>
                <a:gd name="T5" fmla="*/ 3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0"/>
                    <a:pt x="0" y="2"/>
                    <a:pt x="2" y="3"/>
                  </a:cubicBezTo>
                  <a:cubicBezTo>
                    <a:pt x="3" y="5"/>
                    <a:pt x="4" y="3"/>
                    <a:pt x="5" y="3"/>
                  </a:cubicBez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33" name="Freeform 35"/>
            <p:cNvSpPr/>
            <p:nvPr/>
          </p:nvSpPr>
          <p:spPr bwMode="auto">
            <a:xfrm>
              <a:off x="1973263" y="1689100"/>
              <a:ext cx="0" cy="6350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34" name="Freeform 36"/>
            <p:cNvSpPr/>
            <p:nvPr/>
          </p:nvSpPr>
          <p:spPr bwMode="auto">
            <a:xfrm>
              <a:off x="1973263" y="1674813"/>
              <a:ext cx="28575" cy="20638"/>
            </a:xfrm>
            <a:custGeom>
              <a:avLst/>
              <a:gdLst>
                <a:gd name="T0" fmla="*/ 1 w 4"/>
                <a:gd name="T1" fmla="*/ 1 h 3"/>
                <a:gd name="T2" fmla="*/ 2 w 4"/>
                <a:gd name="T3" fmla="*/ 0 h 3"/>
                <a:gd name="T4" fmla="*/ 0 w 4"/>
                <a:gd name="T5" fmla="*/ 2 h 3"/>
                <a:gd name="T6" fmla="*/ 4 w 4"/>
                <a:gd name="T7" fmla="*/ 2 h 3"/>
                <a:gd name="T8" fmla="*/ 1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0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35" name="Freeform 37"/>
            <p:cNvSpPr/>
            <p:nvPr/>
          </p:nvSpPr>
          <p:spPr bwMode="auto">
            <a:xfrm>
              <a:off x="6843713" y="1801813"/>
              <a:ext cx="28575" cy="2063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2" y="2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36" name="Freeform 38"/>
            <p:cNvSpPr/>
            <p:nvPr/>
          </p:nvSpPr>
          <p:spPr bwMode="auto">
            <a:xfrm>
              <a:off x="6704013" y="1878013"/>
              <a:ext cx="26988" cy="22225"/>
            </a:xfrm>
            <a:custGeom>
              <a:avLst/>
              <a:gdLst>
                <a:gd name="T0" fmla="*/ 4 w 4"/>
                <a:gd name="T1" fmla="*/ 2 h 3"/>
                <a:gd name="T2" fmla="*/ 0 w 4"/>
                <a:gd name="T3" fmla="*/ 1 h 3"/>
                <a:gd name="T4" fmla="*/ 1 w 4"/>
                <a:gd name="T5" fmla="*/ 3 h 3"/>
                <a:gd name="T6" fmla="*/ 4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2"/>
                    <a:pt x="2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3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37" name="Freeform 39"/>
            <p:cNvSpPr/>
            <p:nvPr/>
          </p:nvSpPr>
          <p:spPr bwMode="auto">
            <a:xfrm>
              <a:off x="2865438" y="2019300"/>
              <a:ext cx="26988" cy="1428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0"/>
                    <a:pt x="0" y="2"/>
                  </a:cubicBezTo>
                  <a:cubicBezTo>
                    <a:pt x="1" y="1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38" name="Freeform 40"/>
            <p:cNvSpPr/>
            <p:nvPr/>
          </p:nvSpPr>
          <p:spPr bwMode="auto">
            <a:xfrm>
              <a:off x="6878638" y="2062163"/>
              <a:ext cx="42863" cy="34925"/>
            </a:xfrm>
            <a:custGeom>
              <a:avLst/>
              <a:gdLst>
                <a:gd name="T0" fmla="*/ 0 w 6"/>
                <a:gd name="T1" fmla="*/ 2 h 5"/>
                <a:gd name="T2" fmla="*/ 1 w 6"/>
                <a:gd name="T3" fmla="*/ 4 h 5"/>
                <a:gd name="T4" fmla="*/ 6 w 6"/>
                <a:gd name="T5" fmla="*/ 1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3"/>
                    <a:pt x="1" y="3"/>
                    <a:pt x="1" y="4"/>
                  </a:cubicBezTo>
                  <a:cubicBezTo>
                    <a:pt x="4" y="5"/>
                    <a:pt x="4" y="2"/>
                    <a:pt x="6" y="1"/>
                  </a:cubicBezTo>
                  <a:cubicBezTo>
                    <a:pt x="4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39" name="Freeform 41"/>
            <p:cNvSpPr/>
            <p:nvPr/>
          </p:nvSpPr>
          <p:spPr bwMode="auto">
            <a:xfrm>
              <a:off x="6837363" y="2111375"/>
              <a:ext cx="12700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40" name="Freeform 42"/>
            <p:cNvSpPr/>
            <p:nvPr/>
          </p:nvSpPr>
          <p:spPr bwMode="auto">
            <a:xfrm>
              <a:off x="6759575" y="2117725"/>
              <a:ext cx="77788" cy="63500"/>
            </a:xfrm>
            <a:custGeom>
              <a:avLst/>
              <a:gdLst>
                <a:gd name="T0" fmla="*/ 2 w 11"/>
                <a:gd name="T1" fmla="*/ 8 h 9"/>
                <a:gd name="T2" fmla="*/ 6 w 11"/>
                <a:gd name="T3" fmla="*/ 8 h 9"/>
                <a:gd name="T4" fmla="*/ 9 w 11"/>
                <a:gd name="T5" fmla="*/ 7 h 9"/>
                <a:gd name="T6" fmla="*/ 10 w 11"/>
                <a:gd name="T7" fmla="*/ 0 h 9"/>
                <a:gd name="T8" fmla="*/ 1 w 11"/>
                <a:gd name="T9" fmla="*/ 4 h 9"/>
                <a:gd name="T10" fmla="*/ 2 w 11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2" y="8"/>
                  </a:moveTo>
                  <a:cubicBezTo>
                    <a:pt x="3" y="9"/>
                    <a:pt x="5" y="7"/>
                    <a:pt x="6" y="8"/>
                  </a:cubicBezTo>
                  <a:cubicBezTo>
                    <a:pt x="7" y="8"/>
                    <a:pt x="8" y="6"/>
                    <a:pt x="9" y="7"/>
                  </a:cubicBezTo>
                  <a:cubicBezTo>
                    <a:pt x="8" y="4"/>
                    <a:pt x="11" y="3"/>
                    <a:pt x="10" y="0"/>
                  </a:cubicBezTo>
                  <a:cubicBezTo>
                    <a:pt x="8" y="3"/>
                    <a:pt x="4" y="4"/>
                    <a:pt x="1" y="4"/>
                  </a:cubicBezTo>
                  <a:cubicBezTo>
                    <a:pt x="3" y="5"/>
                    <a:pt x="0" y="7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41" name="Freeform 43"/>
            <p:cNvSpPr/>
            <p:nvPr/>
          </p:nvSpPr>
          <p:spPr bwMode="auto">
            <a:xfrm>
              <a:off x="6667500" y="2132013"/>
              <a:ext cx="36513" cy="28575"/>
            </a:xfrm>
            <a:custGeom>
              <a:avLst/>
              <a:gdLst>
                <a:gd name="T0" fmla="*/ 0 w 5"/>
                <a:gd name="T1" fmla="*/ 3 h 4"/>
                <a:gd name="T2" fmla="*/ 2 w 5"/>
                <a:gd name="T3" fmla="*/ 4 h 4"/>
                <a:gd name="T4" fmla="*/ 5 w 5"/>
                <a:gd name="T5" fmla="*/ 0 h 4"/>
                <a:gd name="T6" fmla="*/ 0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0" y="4"/>
                    <a:pt x="1" y="4"/>
                    <a:pt x="2" y="4"/>
                  </a:cubicBezTo>
                  <a:cubicBezTo>
                    <a:pt x="4" y="4"/>
                    <a:pt x="4" y="2"/>
                    <a:pt x="5" y="0"/>
                  </a:cubicBezTo>
                  <a:cubicBezTo>
                    <a:pt x="3" y="3"/>
                    <a:pt x="1" y="1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42" name="Freeform 44"/>
            <p:cNvSpPr/>
            <p:nvPr/>
          </p:nvSpPr>
          <p:spPr bwMode="auto">
            <a:xfrm>
              <a:off x="6443663" y="2152650"/>
              <a:ext cx="28575" cy="22225"/>
            </a:xfrm>
            <a:custGeom>
              <a:avLst/>
              <a:gdLst>
                <a:gd name="T0" fmla="*/ 0 w 4"/>
                <a:gd name="T1" fmla="*/ 1 h 3"/>
                <a:gd name="T2" fmla="*/ 4 w 4"/>
                <a:gd name="T3" fmla="*/ 1 h 3"/>
                <a:gd name="T4" fmla="*/ 0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3"/>
                    <a:pt x="3" y="3"/>
                    <a:pt x="4" y="1"/>
                  </a:cubicBezTo>
                  <a:cubicBezTo>
                    <a:pt x="3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43" name="Freeform 45"/>
            <p:cNvSpPr/>
            <p:nvPr/>
          </p:nvSpPr>
          <p:spPr bwMode="auto">
            <a:xfrm>
              <a:off x="2738438" y="2166938"/>
              <a:ext cx="20638" cy="14288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2"/>
                    <a:pt x="2" y="1"/>
                    <a:pt x="3" y="2"/>
                  </a:cubicBezTo>
                  <a:cubicBezTo>
                    <a:pt x="3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44" name="Freeform 46"/>
            <p:cNvSpPr/>
            <p:nvPr/>
          </p:nvSpPr>
          <p:spPr bwMode="auto">
            <a:xfrm>
              <a:off x="6794500" y="2181225"/>
              <a:ext cx="69850" cy="63500"/>
            </a:xfrm>
            <a:custGeom>
              <a:avLst/>
              <a:gdLst>
                <a:gd name="T0" fmla="*/ 2 w 10"/>
                <a:gd name="T1" fmla="*/ 7 h 9"/>
                <a:gd name="T2" fmla="*/ 10 w 10"/>
                <a:gd name="T3" fmla="*/ 7 h 9"/>
                <a:gd name="T4" fmla="*/ 10 w 10"/>
                <a:gd name="T5" fmla="*/ 5 h 9"/>
                <a:gd name="T6" fmla="*/ 2 w 10"/>
                <a:gd name="T7" fmla="*/ 4 h 9"/>
                <a:gd name="T8" fmla="*/ 2 w 10"/>
                <a:gd name="T9" fmla="*/ 3 h 9"/>
                <a:gd name="T10" fmla="*/ 2 w 10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2" y="7"/>
                  </a:moveTo>
                  <a:cubicBezTo>
                    <a:pt x="4" y="6"/>
                    <a:pt x="7" y="9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4" y="0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6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45" name="Freeform 47"/>
            <p:cNvSpPr/>
            <p:nvPr/>
          </p:nvSpPr>
          <p:spPr bwMode="auto">
            <a:xfrm>
              <a:off x="2767013" y="2224088"/>
              <a:ext cx="20638" cy="6350"/>
            </a:xfrm>
            <a:custGeom>
              <a:avLst/>
              <a:gdLst>
                <a:gd name="T0" fmla="*/ 4 w 13"/>
                <a:gd name="T1" fmla="*/ 4 h 4"/>
                <a:gd name="T2" fmla="*/ 13 w 13"/>
                <a:gd name="T3" fmla="*/ 0 h 4"/>
                <a:gd name="T4" fmla="*/ 0 w 13"/>
                <a:gd name="T5" fmla="*/ 0 h 4"/>
                <a:gd name="T6" fmla="*/ 4 w 1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">
                  <a:moveTo>
                    <a:pt x="4" y="4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46" name="Freeform 48"/>
            <p:cNvSpPr/>
            <p:nvPr/>
          </p:nvSpPr>
          <p:spPr bwMode="auto">
            <a:xfrm>
              <a:off x="2703513" y="2252663"/>
              <a:ext cx="14288" cy="6350"/>
            </a:xfrm>
            <a:custGeom>
              <a:avLst/>
              <a:gdLst>
                <a:gd name="T0" fmla="*/ 4 w 9"/>
                <a:gd name="T1" fmla="*/ 4 h 4"/>
                <a:gd name="T2" fmla="*/ 9 w 9"/>
                <a:gd name="T3" fmla="*/ 0 h 4"/>
                <a:gd name="T4" fmla="*/ 0 w 9"/>
                <a:gd name="T5" fmla="*/ 0 h 4"/>
                <a:gd name="T6" fmla="*/ 4 w 9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">
                  <a:moveTo>
                    <a:pt x="4" y="4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47" name="Freeform 49"/>
            <p:cNvSpPr/>
            <p:nvPr/>
          </p:nvSpPr>
          <p:spPr bwMode="auto">
            <a:xfrm>
              <a:off x="6464300" y="2301875"/>
              <a:ext cx="69850" cy="84138"/>
            </a:xfrm>
            <a:custGeom>
              <a:avLst/>
              <a:gdLst>
                <a:gd name="T0" fmla="*/ 1 w 10"/>
                <a:gd name="T1" fmla="*/ 10 h 12"/>
                <a:gd name="T2" fmla="*/ 10 w 10"/>
                <a:gd name="T3" fmla="*/ 2 h 12"/>
                <a:gd name="T4" fmla="*/ 0 w 10"/>
                <a:gd name="T5" fmla="*/ 2 h 12"/>
                <a:gd name="T6" fmla="*/ 3 w 10"/>
                <a:gd name="T7" fmla="*/ 7 h 12"/>
                <a:gd name="T8" fmla="*/ 1 w 10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1" y="10"/>
                  </a:moveTo>
                  <a:cubicBezTo>
                    <a:pt x="8" y="12"/>
                    <a:pt x="5" y="3"/>
                    <a:pt x="10" y="2"/>
                  </a:cubicBezTo>
                  <a:cubicBezTo>
                    <a:pt x="6" y="0"/>
                    <a:pt x="3" y="3"/>
                    <a:pt x="0" y="2"/>
                  </a:cubicBezTo>
                  <a:cubicBezTo>
                    <a:pt x="0" y="4"/>
                    <a:pt x="1" y="6"/>
                    <a:pt x="3" y="7"/>
                  </a:cubicBezTo>
                  <a:cubicBezTo>
                    <a:pt x="2" y="8"/>
                    <a:pt x="2" y="10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48" name="Freeform 50"/>
            <p:cNvSpPr/>
            <p:nvPr/>
          </p:nvSpPr>
          <p:spPr bwMode="auto">
            <a:xfrm>
              <a:off x="6269038" y="2343150"/>
              <a:ext cx="34925" cy="14288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1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4" y="0"/>
                    <a:pt x="1" y="0"/>
                    <a:pt x="0" y="1"/>
                  </a:cubicBezTo>
                  <a:cubicBezTo>
                    <a:pt x="2" y="2"/>
                    <a:pt x="3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49" name="Freeform 51"/>
            <p:cNvSpPr/>
            <p:nvPr/>
          </p:nvSpPr>
          <p:spPr bwMode="auto">
            <a:xfrm>
              <a:off x="6205538" y="2365375"/>
              <a:ext cx="34925" cy="20638"/>
            </a:xfrm>
            <a:custGeom>
              <a:avLst/>
              <a:gdLst>
                <a:gd name="T0" fmla="*/ 5 w 5"/>
                <a:gd name="T1" fmla="*/ 3 h 3"/>
                <a:gd name="T2" fmla="*/ 4 w 5"/>
                <a:gd name="T3" fmla="*/ 1 h 3"/>
                <a:gd name="T4" fmla="*/ 0 w 5"/>
                <a:gd name="T5" fmla="*/ 2 h 3"/>
                <a:gd name="T6" fmla="*/ 5 w 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0" y="0"/>
                    <a:pt x="0" y="2"/>
                  </a:cubicBezTo>
                  <a:cubicBezTo>
                    <a:pt x="2" y="3"/>
                    <a:pt x="3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50" name="Freeform 52"/>
            <p:cNvSpPr/>
            <p:nvPr/>
          </p:nvSpPr>
          <p:spPr bwMode="auto">
            <a:xfrm>
              <a:off x="6275388" y="2357438"/>
              <a:ext cx="84138" cy="34925"/>
            </a:xfrm>
            <a:custGeom>
              <a:avLst/>
              <a:gdLst>
                <a:gd name="T0" fmla="*/ 12 w 12"/>
                <a:gd name="T1" fmla="*/ 2 h 5"/>
                <a:gd name="T2" fmla="*/ 0 w 12"/>
                <a:gd name="T3" fmla="*/ 4 h 5"/>
                <a:gd name="T4" fmla="*/ 7 w 12"/>
                <a:gd name="T5" fmla="*/ 4 h 5"/>
                <a:gd name="T6" fmla="*/ 12 w 12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5">
                  <a:moveTo>
                    <a:pt x="12" y="2"/>
                  </a:moveTo>
                  <a:cubicBezTo>
                    <a:pt x="8" y="4"/>
                    <a:pt x="3" y="0"/>
                    <a:pt x="0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12" y="5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51" name="Freeform 53"/>
            <p:cNvSpPr/>
            <p:nvPr/>
          </p:nvSpPr>
          <p:spPr bwMode="auto">
            <a:xfrm>
              <a:off x="3271838" y="2490788"/>
              <a:ext cx="112713" cy="50800"/>
            </a:xfrm>
            <a:custGeom>
              <a:avLst/>
              <a:gdLst>
                <a:gd name="T0" fmla="*/ 5 w 16"/>
                <a:gd name="T1" fmla="*/ 4 h 7"/>
                <a:gd name="T2" fmla="*/ 16 w 16"/>
                <a:gd name="T3" fmla="*/ 3 h 7"/>
                <a:gd name="T4" fmla="*/ 14 w 16"/>
                <a:gd name="T5" fmla="*/ 4 h 7"/>
                <a:gd name="T6" fmla="*/ 8 w 16"/>
                <a:gd name="T7" fmla="*/ 1 h 7"/>
                <a:gd name="T8" fmla="*/ 0 w 16"/>
                <a:gd name="T9" fmla="*/ 2 h 7"/>
                <a:gd name="T10" fmla="*/ 5 w 16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5" y="4"/>
                  </a:moveTo>
                  <a:cubicBezTo>
                    <a:pt x="9" y="7"/>
                    <a:pt x="13" y="4"/>
                    <a:pt x="16" y="3"/>
                  </a:cubicBezTo>
                  <a:cubicBezTo>
                    <a:pt x="15" y="2"/>
                    <a:pt x="14" y="4"/>
                    <a:pt x="14" y="4"/>
                  </a:cubicBezTo>
                  <a:cubicBezTo>
                    <a:pt x="11" y="3"/>
                    <a:pt x="8" y="3"/>
                    <a:pt x="8" y="1"/>
                  </a:cubicBezTo>
                  <a:cubicBezTo>
                    <a:pt x="5" y="1"/>
                    <a:pt x="2" y="0"/>
                    <a:pt x="0" y="2"/>
                  </a:cubicBezTo>
                  <a:cubicBezTo>
                    <a:pt x="2" y="2"/>
                    <a:pt x="4" y="3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52" name="Freeform 54"/>
            <p:cNvSpPr/>
            <p:nvPr/>
          </p:nvSpPr>
          <p:spPr bwMode="auto">
            <a:xfrm>
              <a:off x="3482975" y="2498725"/>
              <a:ext cx="119063" cy="55563"/>
            </a:xfrm>
            <a:custGeom>
              <a:avLst/>
              <a:gdLst>
                <a:gd name="T0" fmla="*/ 17 w 17"/>
                <a:gd name="T1" fmla="*/ 2 h 8"/>
                <a:gd name="T2" fmla="*/ 14 w 17"/>
                <a:gd name="T3" fmla="*/ 2 h 8"/>
                <a:gd name="T4" fmla="*/ 0 w 17"/>
                <a:gd name="T5" fmla="*/ 3 h 8"/>
                <a:gd name="T6" fmla="*/ 0 w 17"/>
                <a:gd name="T7" fmla="*/ 3 h 8"/>
                <a:gd name="T8" fmla="*/ 2 w 17"/>
                <a:gd name="T9" fmla="*/ 4 h 8"/>
                <a:gd name="T10" fmla="*/ 0 w 17"/>
                <a:gd name="T11" fmla="*/ 7 h 8"/>
                <a:gd name="T12" fmla="*/ 17 w 17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8">
                  <a:moveTo>
                    <a:pt x="17" y="2"/>
                  </a:moveTo>
                  <a:cubicBezTo>
                    <a:pt x="16" y="2"/>
                    <a:pt x="14" y="1"/>
                    <a:pt x="14" y="2"/>
                  </a:cubicBezTo>
                  <a:cubicBezTo>
                    <a:pt x="9" y="0"/>
                    <a:pt x="5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6" y="8"/>
                    <a:pt x="12" y="4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53" name="Freeform 55"/>
            <p:cNvSpPr/>
            <p:nvPr/>
          </p:nvSpPr>
          <p:spPr bwMode="auto">
            <a:xfrm>
              <a:off x="3138488" y="2660650"/>
              <a:ext cx="28575" cy="20638"/>
            </a:xfrm>
            <a:custGeom>
              <a:avLst/>
              <a:gdLst>
                <a:gd name="T0" fmla="*/ 4 w 4"/>
                <a:gd name="T1" fmla="*/ 3 h 3"/>
                <a:gd name="T2" fmla="*/ 2 w 4"/>
                <a:gd name="T3" fmla="*/ 0 h 3"/>
                <a:gd name="T4" fmla="*/ 1 w 4"/>
                <a:gd name="T5" fmla="*/ 1 h 3"/>
                <a:gd name="T6" fmla="*/ 4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4" y="1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2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54" name="Freeform 56"/>
            <p:cNvSpPr/>
            <p:nvPr/>
          </p:nvSpPr>
          <p:spPr bwMode="auto">
            <a:xfrm>
              <a:off x="5257800" y="2674938"/>
              <a:ext cx="34925" cy="28575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4 h 4"/>
                <a:gd name="T4" fmla="*/ 5 w 5"/>
                <a:gd name="T5" fmla="*/ 2 h 4"/>
                <a:gd name="T6" fmla="*/ 0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55" name="Freeform 57"/>
            <p:cNvSpPr/>
            <p:nvPr/>
          </p:nvSpPr>
          <p:spPr bwMode="auto">
            <a:xfrm>
              <a:off x="5251450" y="2703513"/>
              <a:ext cx="47625" cy="20638"/>
            </a:xfrm>
            <a:custGeom>
              <a:avLst/>
              <a:gdLst>
                <a:gd name="T0" fmla="*/ 3 w 7"/>
                <a:gd name="T1" fmla="*/ 0 h 3"/>
                <a:gd name="T2" fmla="*/ 0 w 7"/>
                <a:gd name="T3" fmla="*/ 2 h 3"/>
                <a:gd name="T4" fmla="*/ 7 w 7"/>
                <a:gd name="T5" fmla="*/ 1 h 3"/>
                <a:gd name="T6" fmla="*/ 3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3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3"/>
                    <a:pt x="5" y="1"/>
                    <a:pt x="7" y="1"/>
                  </a:cubicBezTo>
                  <a:cubicBezTo>
                    <a:pt x="6" y="1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56" name="Freeform 58"/>
            <p:cNvSpPr/>
            <p:nvPr/>
          </p:nvSpPr>
          <p:spPr bwMode="auto">
            <a:xfrm>
              <a:off x="5376863" y="2674938"/>
              <a:ext cx="42863" cy="28575"/>
            </a:xfrm>
            <a:custGeom>
              <a:avLst/>
              <a:gdLst>
                <a:gd name="T0" fmla="*/ 0 w 6"/>
                <a:gd name="T1" fmla="*/ 1 h 4"/>
                <a:gd name="T2" fmla="*/ 6 w 6"/>
                <a:gd name="T3" fmla="*/ 2 h 4"/>
                <a:gd name="T4" fmla="*/ 0 w 6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1" y="4"/>
                    <a:pt x="4" y="2"/>
                    <a:pt x="6" y="2"/>
                  </a:cubicBezTo>
                  <a:cubicBezTo>
                    <a:pt x="5" y="0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57" name="Freeform 59"/>
            <p:cNvSpPr/>
            <p:nvPr/>
          </p:nvSpPr>
          <p:spPr bwMode="auto">
            <a:xfrm>
              <a:off x="5622925" y="2681288"/>
              <a:ext cx="153988" cy="49213"/>
            </a:xfrm>
            <a:custGeom>
              <a:avLst/>
              <a:gdLst>
                <a:gd name="T0" fmla="*/ 21 w 22"/>
                <a:gd name="T1" fmla="*/ 1 h 7"/>
                <a:gd name="T2" fmla="*/ 8 w 22"/>
                <a:gd name="T3" fmla="*/ 2 h 7"/>
                <a:gd name="T4" fmla="*/ 4 w 22"/>
                <a:gd name="T5" fmla="*/ 1 h 7"/>
                <a:gd name="T6" fmla="*/ 0 w 22"/>
                <a:gd name="T7" fmla="*/ 1 h 7"/>
                <a:gd name="T8" fmla="*/ 1 w 22"/>
                <a:gd name="T9" fmla="*/ 2 h 7"/>
                <a:gd name="T10" fmla="*/ 0 w 22"/>
                <a:gd name="T11" fmla="*/ 3 h 7"/>
                <a:gd name="T12" fmla="*/ 7 w 22"/>
                <a:gd name="T13" fmla="*/ 5 h 7"/>
                <a:gd name="T14" fmla="*/ 18 w 22"/>
                <a:gd name="T15" fmla="*/ 5 h 7"/>
                <a:gd name="T16" fmla="*/ 22 w 22"/>
                <a:gd name="T17" fmla="*/ 3 h 7"/>
                <a:gd name="T18" fmla="*/ 21 w 22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7">
                  <a:moveTo>
                    <a:pt x="21" y="1"/>
                  </a:moveTo>
                  <a:cubicBezTo>
                    <a:pt x="17" y="3"/>
                    <a:pt x="13" y="2"/>
                    <a:pt x="8" y="2"/>
                  </a:cubicBezTo>
                  <a:cubicBezTo>
                    <a:pt x="7" y="2"/>
                    <a:pt x="5" y="2"/>
                    <a:pt x="4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1" y="7"/>
                    <a:pt x="4" y="4"/>
                    <a:pt x="7" y="5"/>
                  </a:cubicBezTo>
                  <a:cubicBezTo>
                    <a:pt x="10" y="1"/>
                    <a:pt x="14" y="6"/>
                    <a:pt x="18" y="5"/>
                  </a:cubicBezTo>
                  <a:cubicBezTo>
                    <a:pt x="18" y="3"/>
                    <a:pt x="21" y="5"/>
                    <a:pt x="22" y="3"/>
                  </a:cubicBezTo>
                  <a:cubicBezTo>
                    <a:pt x="22" y="2"/>
                    <a:pt x="22" y="2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58" name="Freeform 60"/>
            <p:cNvSpPr/>
            <p:nvPr/>
          </p:nvSpPr>
          <p:spPr bwMode="auto">
            <a:xfrm>
              <a:off x="3173413" y="2703513"/>
              <a:ext cx="42863" cy="34925"/>
            </a:xfrm>
            <a:custGeom>
              <a:avLst/>
              <a:gdLst>
                <a:gd name="T0" fmla="*/ 6 w 6"/>
                <a:gd name="T1" fmla="*/ 4 h 5"/>
                <a:gd name="T2" fmla="*/ 0 w 6"/>
                <a:gd name="T3" fmla="*/ 0 h 5"/>
                <a:gd name="T4" fmla="*/ 6 w 6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4"/>
                  </a:moveTo>
                  <a:cubicBezTo>
                    <a:pt x="4" y="2"/>
                    <a:pt x="3" y="0"/>
                    <a:pt x="0" y="0"/>
                  </a:cubicBezTo>
                  <a:cubicBezTo>
                    <a:pt x="2" y="1"/>
                    <a:pt x="2" y="5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59" name="Freeform 61"/>
            <p:cNvSpPr/>
            <p:nvPr/>
          </p:nvSpPr>
          <p:spPr bwMode="auto">
            <a:xfrm>
              <a:off x="5130800" y="2703513"/>
              <a:ext cx="42863" cy="26988"/>
            </a:xfrm>
            <a:custGeom>
              <a:avLst/>
              <a:gdLst>
                <a:gd name="T0" fmla="*/ 0 w 6"/>
                <a:gd name="T1" fmla="*/ 4 h 4"/>
                <a:gd name="T2" fmla="*/ 1 w 6"/>
                <a:gd name="T3" fmla="*/ 4 h 4"/>
                <a:gd name="T4" fmla="*/ 6 w 6"/>
                <a:gd name="T5" fmla="*/ 4 h 4"/>
                <a:gd name="T6" fmla="*/ 0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4" y="4"/>
                    <a:pt x="6" y="4"/>
                  </a:cubicBezTo>
                  <a:cubicBezTo>
                    <a:pt x="4" y="0"/>
                    <a:pt x="2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60" name="Freeform 62"/>
            <p:cNvSpPr/>
            <p:nvPr/>
          </p:nvSpPr>
          <p:spPr bwMode="auto">
            <a:xfrm>
              <a:off x="5124450" y="2730500"/>
              <a:ext cx="635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61" name="Freeform 63"/>
            <p:cNvSpPr/>
            <p:nvPr/>
          </p:nvSpPr>
          <p:spPr bwMode="auto">
            <a:xfrm>
              <a:off x="5286375" y="2730500"/>
              <a:ext cx="34925" cy="22225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1 h 3"/>
                <a:gd name="T4" fmla="*/ 2 w 5"/>
                <a:gd name="T5" fmla="*/ 3 h 3"/>
                <a:gd name="T6" fmla="*/ 5 w 5"/>
                <a:gd name="T7" fmla="*/ 2 h 3"/>
                <a:gd name="T8" fmla="*/ 3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5" y="3"/>
                    <a:pt x="5" y="2"/>
                  </a:cubicBezTo>
                  <a:cubicBezTo>
                    <a:pt x="5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62" name="Freeform 64"/>
            <p:cNvSpPr/>
            <p:nvPr/>
          </p:nvSpPr>
          <p:spPr bwMode="auto">
            <a:xfrm>
              <a:off x="5980113" y="2724150"/>
              <a:ext cx="28575" cy="20638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2 h 3"/>
                <a:gd name="T4" fmla="*/ 4 w 4"/>
                <a:gd name="T5" fmla="*/ 2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3" y="3"/>
                    <a:pt x="4" y="2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63" name="Freeform 65"/>
            <p:cNvSpPr/>
            <p:nvPr/>
          </p:nvSpPr>
          <p:spPr bwMode="auto">
            <a:xfrm>
              <a:off x="6907213" y="2808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64" name="Freeform 66"/>
            <p:cNvSpPr/>
            <p:nvPr/>
          </p:nvSpPr>
          <p:spPr bwMode="auto">
            <a:xfrm>
              <a:off x="6907213" y="2808288"/>
              <a:ext cx="14288" cy="7938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65" name="Freeform 67"/>
            <p:cNvSpPr/>
            <p:nvPr/>
          </p:nvSpPr>
          <p:spPr bwMode="auto">
            <a:xfrm>
              <a:off x="6850063" y="2787650"/>
              <a:ext cx="57150" cy="28575"/>
            </a:xfrm>
            <a:custGeom>
              <a:avLst/>
              <a:gdLst>
                <a:gd name="T0" fmla="*/ 4 w 8"/>
                <a:gd name="T1" fmla="*/ 1 h 4"/>
                <a:gd name="T2" fmla="*/ 3 w 8"/>
                <a:gd name="T3" fmla="*/ 1 h 4"/>
                <a:gd name="T4" fmla="*/ 3 w 8"/>
                <a:gd name="T5" fmla="*/ 0 h 4"/>
                <a:gd name="T6" fmla="*/ 0 w 8"/>
                <a:gd name="T7" fmla="*/ 1 h 4"/>
                <a:gd name="T8" fmla="*/ 3 w 8"/>
                <a:gd name="T9" fmla="*/ 2 h 4"/>
                <a:gd name="T10" fmla="*/ 8 w 8"/>
                <a:gd name="T11" fmla="*/ 4 h 4"/>
                <a:gd name="T12" fmla="*/ 8 w 8"/>
                <a:gd name="T13" fmla="*/ 3 h 4"/>
                <a:gd name="T14" fmla="*/ 4 w 8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4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2" y="3"/>
                    <a:pt x="3" y="2"/>
                  </a:cubicBezTo>
                  <a:cubicBezTo>
                    <a:pt x="4" y="3"/>
                    <a:pt x="6" y="4"/>
                    <a:pt x="8" y="4"/>
                  </a:cubicBezTo>
                  <a:cubicBezTo>
                    <a:pt x="7" y="4"/>
                    <a:pt x="8" y="4"/>
                    <a:pt x="8" y="3"/>
                  </a:cubicBezTo>
                  <a:cubicBezTo>
                    <a:pt x="7" y="3"/>
                    <a:pt x="5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66" name="Freeform 68"/>
            <p:cNvSpPr/>
            <p:nvPr/>
          </p:nvSpPr>
          <p:spPr bwMode="auto">
            <a:xfrm>
              <a:off x="3005138" y="2787650"/>
              <a:ext cx="55563" cy="34925"/>
            </a:xfrm>
            <a:custGeom>
              <a:avLst/>
              <a:gdLst>
                <a:gd name="T0" fmla="*/ 0 w 8"/>
                <a:gd name="T1" fmla="*/ 4 h 5"/>
                <a:gd name="T2" fmla="*/ 8 w 8"/>
                <a:gd name="T3" fmla="*/ 2 h 5"/>
                <a:gd name="T4" fmla="*/ 0 w 8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cubicBezTo>
                    <a:pt x="3" y="5"/>
                    <a:pt x="6" y="2"/>
                    <a:pt x="8" y="2"/>
                  </a:cubicBezTo>
                  <a:cubicBezTo>
                    <a:pt x="5" y="2"/>
                    <a:pt x="1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67" name="Freeform 69"/>
            <p:cNvSpPr/>
            <p:nvPr/>
          </p:nvSpPr>
          <p:spPr bwMode="auto">
            <a:xfrm>
              <a:off x="6437313" y="2808288"/>
              <a:ext cx="119063" cy="42863"/>
            </a:xfrm>
            <a:custGeom>
              <a:avLst/>
              <a:gdLst>
                <a:gd name="T0" fmla="*/ 11 w 17"/>
                <a:gd name="T1" fmla="*/ 3 h 6"/>
                <a:gd name="T2" fmla="*/ 8 w 17"/>
                <a:gd name="T3" fmla="*/ 3 h 6"/>
                <a:gd name="T4" fmla="*/ 4 w 17"/>
                <a:gd name="T5" fmla="*/ 0 h 6"/>
                <a:gd name="T6" fmla="*/ 3 w 17"/>
                <a:gd name="T7" fmla="*/ 4 h 6"/>
                <a:gd name="T8" fmla="*/ 8 w 17"/>
                <a:gd name="T9" fmla="*/ 3 h 6"/>
                <a:gd name="T10" fmla="*/ 16 w 17"/>
                <a:gd name="T11" fmla="*/ 6 h 6"/>
                <a:gd name="T12" fmla="*/ 17 w 17"/>
                <a:gd name="T13" fmla="*/ 5 h 6"/>
                <a:gd name="T14" fmla="*/ 11 w 17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6">
                  <a:moveTo>
                    <a:pt x="11" y="3"/>
                  </a:moveTo>
                  <a:cubicBezTo>
                    <a:pt x="10" y="3"/>
                    <a:pt x="9" y="2"/>
                    <a:pt x="8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0" y="3"/>
                    <a:pt x="3" y="4"/>
                  </a:cubicBezTo>
                  <a:cubicBezTo>
                    <a:pt x="5" y="4"/>
                    <a:pt x="7" y="5"/>
                    <a:pt x="8" y="3"/>
                  </a:cubicBezTo>
                  <a:cubicBezTo>
                    <a:pt x="10" y="4"/>
                    <a:pt x="13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2"/>
                    <a:pt x="13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68" name="Freeform 70"/>
            <p:cNvSpPr/>
            <p:nvPr/>
          </p:nvSpPr>
          <p:spPr bwMode="auto">
            <a:xfrm>
              <a:off x="4275138" y="2816225"/>
              <a:ext cx="176213" cy="76200"/>
            </a:xfrm>
            <a:custGeom>
              <a:avLst/>
              <a:gdLst>
                <a:gd name="T0" fmla="*/ 23 w 25"/>
                <a:gd name="T1" fmla="*/ 1 h 11"/>
                <a:gd name="T2" fmla="*/ 20 w 25"/>
                <a:gd name="T3" fmla="*/ 1 h 11"/>
                <a:gd name="T4" fmla="*/ 19 w 25"/>
                <a:gd name="T5" fmla="*/ 2 h 11"/>
                <a:gd name="T6" fmla="*/ 19 w 25"/>
                <a:gd name="T7" fmla="*/ 3 h 11"/>
                <a:gd name="T8" fmla="*/ 18 w 25"/>
                <a:gd name="T9" fmla="*/ 4 h 11"/>
                <a:gd name="T10" fmla="*/ 17 w 25"/>
                <a:gd name="T11" fmla="*/ 3 h 11"/>
                <a:gd name="T12" fmla="*/ 5 w 25"/>
                <a:gd name="T13" fmla="*/ 8 h 11"/>
                <a:gd name="T14" fmla="*/ 0 w 25"/>
                <a:gd name="T15" fmla="*/ 11 h 11"/>
                <a:gd name="T16" fmla="*/ 3 w 25"/>
                <a:gd name="T17" fmla="*/ 10 h 11"/>
                <a:gd name="T18" fmla="*/ 17 w 25"/>
                <a:gd name="T19" fmla="*/ 6 h 11"/>
                <a:gd name="T20" fmla="*/ 25 w 25"/>
                <a:gd name="T21" fmla="*/ 1 h 11"/>
                <a:gd name="T22" fmla="*/ 25 w 25"/>
                <a:gd name="T23" fmla="*/ 0 h 11"/>
                <a:gd name="T24" fmla="*/ 23 w 25"/>
                <a:gd name="T2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1">
                  <a:moveTo>
                    <a:pt x="23" y="1"/>
                  </a:moveTo>
                  <a:cubicBezTo>
                    <a:pt x="22" y="0"/>
                    <a:pt x="21" y="2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9" y="3"/>
                    <a:pt x="19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3"/>
                    <a:pt x="9" y="7"/>
                    <a:pt x="5" y="8"/>
                  </a:cubicBezTo>
                  <a:cubicBezTo>
                    <a:pt x="4" y="11"/>
                    <a:pt x="0" y="9"/>
                    <a:pt x="0" y="11"/>
                  </a:cubicBezTo>
                  <a:cubicBezTo>
                    <a:pt x="1" y="11"/>
                    <a:pt x="3" y="11"/>
                    <a:pt x="3" y="10"/>
                  </a:cubicBezTo>
                  <a:cubicBezTo>
                    <a:pt x="8" y="11"/>
                    <a:pt x="13" y="9"/>
                    <a:pt x="17" y="6"/>
                  </a:cubicBezTo>
                  <a:cubicBezTo>
                    <a:pt x="19" y="4"/>
                    <a:pt x="22" y="3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4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69" name="Freeform 71"/>
            <p:cNvSpPr/>
            <p:nvPr/>
          </p:nvSpPr>
          <p:spPr bwMode="auto">
            <a:xfrm>
              <a:off x="6738938" y="2822575"/>
              <a:ext cx="174625" cy="34925"/>
            </a:xfrm>
            <a:custGeom>
              <a:avLst/>
              <a:gdLst>
                <a:gd name="T0" fmla="*/ 12 w 25"/>
                <a:gd name="T1" fmla="*/ 1 h 5"/>
                <a:gd name="T2" fmla="*/ 0 w 25"/>
                <a:gd name="T3" fmla="*/ 1 h 5"/>
                <a:gd name="T4" fmla="*/ 9 w 25"/>
                <a:gd name="T5" fmla="*/ 4 h 5"/>
                <a:gd name="T6" fmla="*/ 18 w 25"/>
                <a:gd name="T7" fmla="*/ 2 h 5"/>
                <a:gd name="T8" fmla="*/ 25 w 25"/>
                <a:gd name="T9" fmla="*/ 3 h 5"/>
                <a:gd name="T10" fmla="*/ 25 w 25"/>
                <a:gd name="T11" fmla="*/ 2 h 5"/>
                <a:gd name="T12" fmla="*/ 12 w 2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">
                  <a:moveTo>
                    <a:pt x="12" y="1"/>
                  </a:moveTo>
                  <a:cubicBezTo>
                    <a:pt x="9" y="3"/>
                    <a:pt x="4" y="0"/>
                    <a:pt x="0" y="1"/>
                  </a:cubicBezTo>
                  <a:cubicBezTo>
                    <a:pt x="3" y="3"/>
                    <a:pt x="6" y="5"/>
                    <a:pt x="9" y="4"/>
                  </a:cubicBezTo>
                  <a:cubicBezTo>
                    <a:pt x="11" y="1"/>
                    <a:pt x="15" y="4"/>
                    <a:pt x="18" y="2"/>
                  </a:cubicBezTo>
                  <a:cubicBezTo>
                    <a:pt x="21" y="2"/>
                    <a:pt x="22" y="2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1" y="0"/>
                    <a:pt x="16" y="0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70" name="Freeform 72"/>
            <p:cNvSpPr/>
            <p:nvPr/>
          </p:nvSpPr>
          <p:spPr bwMode="auto">
            <a:xfrm>
              <a:off x="2851150" y="2828925"/>
              <a:ext cx="104775" cy="28575"/>
            </a:xfrm>
            <a:custGeom>
              <a:avLst/>
              <a:gdLst>
                <a:gd name="T0" fmla="*/ 5 w 15"/>
                <a:gd name="T1" fmla="*/ 1 h 4"/>
                <a:gd name="T2" fmla="*/ 5 w 15"/>
                <a:gd name="T3" fmla="*/ 1 h 4"/>
                <a:gd name="T4" fmla="*/ 1 w 15"/>
                <a:gd name="T5" fmla="*/ 2 h 4"/>
                <a:gd name="T6" fmla="*/ 0 w 15"/>
                <a:gd name="T7" fmla="*/ 4 h 4"/>
                <a:gd name="T8" fmla="*/ 5 w 15"/>
                <a:gd name="T9" fmla="*/ 2 h 4"/>
                <a:gd name="T10" fmla="*/ 12 w 15"/>
                <a:gd name="T11" fmla="*/ 1 h 4"/>
                <a:gd name="T12" fmla="*/ 15 w 15"/>
                <a:gd name="T13" fmla="*/ 0 h 4"/>
                <a:gd name="T14" fmla="*/ 5 w 15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4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3" y="4"/>
                    <a:pt x="1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3"/>
                    <a:pt x="5" y="2"/>
                  </a:cubicBezTo>
                  <a:cubicBezTo>
                    <a:pt x="7" y="2"/>
                    <a:pt x="10" y="1"/>
                    <a:pt x="12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0"/>
                    <a:pt x="8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71" name="Freeform 73"/>
            <p:cNvSpPr/>
            <p:nvPr/>
          </p:nvSpPr>
          <p:spPr bwMode="auto">
            <a:xfrm>
              <a:off x="4008438" y="2828925"/>
              <a:ext cx="336550" cy="184150"/>
            </a:xfrm>
            <a:custGeom>
              <a:avLst/>
              <a:gdLst>
                <a:gd name="T0" fmla="*/ 48 w 48"/>
                <a:gd name="T1" fmla="*/ 0 h 26"/>
                <a:gd name="T2" fmla="*/ 41 w 48"/>
                <a:gd name="T3" fmla="*/ 1 h 26"/>
                <a:gd name="T4" fmla="*/ 28 w 48"/>
                <a:gd name="T5" fmla="*/ 9 h 26"/>
                <a:gd name="T6" fmla="*/ 24 w 48"/>
                <a:gd name="T7" fmla="*/ 8 h 26"/>
                <a:gd name="T8" fmla="*/ 23 w 48"/>
                <a:gd name="T9" fmla="*/ 11 h 26"/>
                <a:gd name="T10" fmla="*/ 24 w 48"/>
                <a:gd name="T11" fmla="*/ 11 h 26"/>
                <a:gd name="T12" fmla="*/ 10 w 48"/>
                <a:gd name="T13" fmla="*/ 20 h 26"/>
                <a:gd name="T14" fmla="*/ 8 w 48"/>
                <a:gd name="T15" fmla="*/ 19 h 26"/>
                <a:gd name="T16" fmla="*/ 7 w 48"/>
                <a:gd name="T17" fmla="*/ 20 h 26"/>
                <a:gd name="T18" fmla="*/ 6 w 48"/>
                <a:gd name="T19" fmla="*/ 19 h 26"/>
                <a:gd name="T20" fmla="*/ 4 w 48"/>
                <a:gd name="T21" fmla="*/ 22 h 26"/>
                <a:gd name="T22" fmla="*/ 1 w 48"/>
                <a:gd name="T23" fmla="*/ 26 h 26"/>
                <a:gd name="T24" fmla="*/ 12 w 48"/>
                <a:gd name="T25" fmla="*/ 21 h 26"/>
                <a:gd name="T26" fmla="*/ 29 w 48"/>
                <a:gd name="T27" fmla="*/ 13 h 26"/>
                <a:gd name="T28" fmla="*/ 28 w 48"/>
                <a:gd name="T29" fmla="*/ 10 h 26"/>
                <a:gd name="T30" fmla="*/ 37 w 48"/>
                <a:gd name="T31" fmla="*/ 6 h 26"/>
                <a:gd name="T32" fmla="*/ 48 w 48"/>
                <a:gd name="T3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26">
                  <a:moveTo>
                    <a:pt x="48" y="0"/>
                  </a:moveTo>
                  <a:cubicBezTo>
                    <a:pt x="46" y="0"/>
                    <a:pt x="43" y="1"/>
                    <a:pt x="41" y="1"/>
                  </a:cubicBezTo>
                  <a:cubicBezTo>
                    <a:pt x="37" y="5"/>
                    <a:pt x="30" y="4"/>
                    <a:pt x="28" y="9"/>
                  </a:cubicBezTo>
                  <a:cubicBezTo>
                    <a:pt x="27" y="10"/>
                    <a:pt x="25" y="9"/>
                    <a:pt x="24" y="8"/>
                  </a:cubicBezTo>
                  <a:cubicBezTo>
                    <a:pt x="23" y="9"/>
                    <a:pt x="22" y="10"/>
                    <a:pt x="23" y="11"/>
                  </a:cubicBezTo>
                  <a:cubicBezTo>
                    <a:pt x="23" y="11"/>
                    <a:pt x="24" y="11"/>
                    <a:pt x="24" y="11"/>
                  </a:cubicBezTo>
                  <a:cubicBezTo>
                    <a:pt x="23" y="19"/>
                    <a:pt x="13" y="14"/>
                    <a:pt x="10" y="20"/>
                  </a:cubicBezTo>
                  <a:cubicBezTo>
                    <a:pt x="9" y="19"/>
                    <a:pt x="8" y="20"/>
                    <a:pt x="8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20"/>
                    <a:pt x="4" y="21"/>
                    <a:pt x="4" y="22"/>
                  </a:cubicBezTo>
                  <a:cubicBezTo>
                    <a:pt x="3" y="24"/>
                    <a:pt x="0" y="24"/>
                    <a:pt x="1" y="26"/>
                  </a:cubicBezTo>
                  <a:cubicBezTo>
                    <a:pt x="5" y="25"/>
                    <a:pt x="8" y="22"/>
                    <a:pt x="12" y="21"/>
                  </a:cubicBezTo>
                  <a:cubicBezTo>
                    <a:pt x="18" y="18"/>
                    <a:pt x="23" y="16"/>
                    <a:pt x="29" y="1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0" y="7"/>
                    <a:pt x="34" y="8"/>
                    <a:pt x="37" y="6"/>
                  </a:cubicBezTo>
                  <a:cubicBezTo>
                    <a:pt x="40" y="3"/>
                    <a:pt x="45" y="3"/>
                    <a:pt x="4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72" name="Freeform 74"/>
            <p:cNvSpPr/>
            <p:nvPr/>
          </p:nvSpPr>
          <p:spPr bwMode="auto">
            <a:xfrm>
              <a:off x="6464300" y="2851150"/>
              <a:ext cx="14288" cy="1428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73" name="Freeform 75"/>
            <p:cNvSpPr/>
            <p:nvPr/>
          </p:nvSpPr>
          <p:spPr bwMode="auto">
            <a:xfrm>
              <a:off x="3103563" y="2871788"/>
              <a:ext cx="14288" cy="7938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0 h 5"/>
                <a:gd name="T4" fmla="*/ 0 w 9"/>
                <a:gd name="T5" fmla="*/ 0 h 5"/>
                <a:gd name="T6" fmla="*/ 0 w 9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74" name="Freeform 76"/>
            <p:cNvSpPr/>
            <p:nvPr/>
          </p:nvSpPr>
          <p:spPr bwMode="auto">
            <a:xfrm>
              <a:off x="4254500" y="2900363"/>
              <a:ext cx="14288" cy="0"/>
            </a:xfrm>
            <a:custGeom>
              <a:avLst/>
              <a:gdLst>
                <a:gd name="T0" fmla="*/ 9 w 9"/>
                <a:gd name="T1" fmla="*/ 9 w 9"/>
                <a:gd name="T2" fmla="*/ 0 w 9"/>
                <a:gd name="T3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9">
                  <a:moveTo>
                    <a:pt x="9" y="0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75" name="Freeform 77"/>
            <p:cNvSpPr/>
            <p:nvPr/>
          </p:nvSpPr>
          <p:spPr bwMode="auto">
            <a:xfrm>
              <a:off x="3770313" y="2970213"/>
              <a:ext cx="69850" cy="71438"/>
            </a:xfrm>
            <a:custGeom>
              <a:avLst/>
              <a:gdLst>
                <a:gd name="T0" fmla="*/ 10 w 10"/>
                <a:gd name="T1" fmla="*/ 5 h 10"/>
                <a:gd name="T2" fmla="*/ 4 w 10"/>
                <a:gd name="T3" fmla="*/ 6 h 10"/>
                <a:gd name="T4" fmla="*/ 0 w 10"/>
                <a:gd name="T5" fmla="*/ 9 h 10"/>
                <a:gd name="T6" fmla="*/ 10 w 10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0">
                  <a:moveTo>
                    <a:pt x="10" y="5"/>
                  </a:moveTo>
                  <a:cubicBezTo>
                    <a:pt x="8" y="0"/>
                    <a:pt x="7" y="7"/>
                    <a:pt x="4" y="6"/>
                  </a:cubicBezTo>
                  <a:cubicBezTo>
                    <a:pt x="2" y="6"/>
                    <a:pt x="0" y="8"/>
                    <a:pt x="0" y="9"/>
                  </a:cubicBezTo>
                  <a:cubicBezTo>
                    <a:pt x="4" y="10"/>
                    <a:pt x="7" y="7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76" name="Freeform 78"/>
            <p:cNvSpPr/>
            <p:nvPr/>
          </p:nvSpPr>
          <p:spPr bwMode="auto">
            <a:xfrm>
              <a:off x="3544888" y="3027363"/>
              <a:ext cx="22225" cy="14288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1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3" y="2"/>
                    <a:pt x="3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77" name="Freeform 79"/>
            <p:cNvSpPr/>
            <p:nvPr/>
          </p:nvSpPr>
          <p:spPr bwMode="auto">
            <a:xfrm>
              <a:off x="3629025" y="3033713"/>
              <a:ext cx="22225" cy="22225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0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1"/>
                    <a:pt x="3" y="0"/>
                  </a:cubicBezTo>
                  <a:cubicBezTo>
                    <a:pt x="0" y="0"/>
                    <a:pt x="2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78" name="Freeform 80"/>
            <p:cNvSpPr/>
            <p:nvPr/>
          </p:nvSpPr>
          <p:spPr bwMode="auto">
            <a:xfrm>
              <a:off x="3776663" y="3048000"/>
              <a:ext cx="69850" cy="63500"/>
            </a:xfrm>
            <a:custGeom>
              <a:avLst/>
              <a:gdLst>
                <a:gd name="T0" fmla="*/ 10 w 10"/>
                <a:gd name="T1" fmla="*/ 1 h 9"/>
                <a:gd name="T2" fmla="*/ 10 w 10"/>
                <a:gd name="T3" fmla="*/ 1 h 9"/>
                <a:gd name="T4" fmla="*/ 0 w 10"/>
                <a:gd name="T5" fmla="*/ 2 h 9"/>
                <a:gd name="T6" fmla="*/ 0 w 10"/>
                <a:gd name="T7" fmla="*/ 5 h 9"/>
                <a:gd name="T8" fmla="*/ 6 w 10"/>
                <a:gd name="T9" fmla="*/ 7 h 9"/>
                <a:gd name="T10" fmla="*/ 5 w 10"/>
                <a:gd name="T11" fmla="*/ 8 h 9"/>
                <a:gd name="T12" fmla="*/ 4 w 10"/>
                <a:gd name="T13" fmla="*/ 8 h 9"/>
                <a:gd name="T14" fmla="*/ 5 w 10"/>
                <a:gd name="T15" fmla="*/ 9 h 9"/>
                <a:gd name="T16" fmla="*/ 10 w 10"/>
                <a:gd name="T17" fmla="*/ 6 h 9"/>
                <a:gd name="T18" fmla="*/ 9 w 10"/>
                <a:gd name="T19" fmla="*/ 5 h 9"/>
                <a:gd name="T20" fmla="*/ 10 w 10"/>
                <a:gd name="T2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9"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7" y="4"/>
                    <a:pt x="3" y="0"/>
                    <a:pt x="0" y="2"/>
                  </a:cubicBezTo>
                  <a:cubicBezTo>
                    <a:pt x="2" y="3"/>
                    <a:pt x="0" y="4"/>
                    <a:pt x="0" y="5"/>
                  </a:cubicBezTo>
                  <a:cubicBezTo>
                    <a:pt x="2" y="7"/>
                    <a:pt x="5" y="6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9" y="8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4"/>
                    <a:pt x="9" y="2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79" name="Freeform 81"/>
            <p:cNvSpPr/>
            <p:nvPr/>
          </p:nvSpPr>
          <p:spPr bwMode="auto">
            <a:xfrm>
              <a:off x="3300413" y="3154363"/>
              <a:ext cx="20638" cy="1428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80" name="Freeform 82"/>
            <p:cNvSpPr/>
            <p:nvPr/>
          </p:nvSpPr>
          <p:spPr bwMode="auto">
            <a:xfrm>
              <a:off x="3228975" y="3168650"/>
              <a:ext cx="49213" cy="26988"/>
            </a:xfrm>
            <a:custGeom>
              <a:avLst/>
              <a:gdLst>
                <a:gd name="T0" fmla="*/ 1 w 7"/>
                <a:gd name="T1" fmla="*/ 4 h 4"/>
                <a:gd name="T2" fmla="*/ 3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5" y="3"/>
                    <a:pt x="5" y="1"/>
                    <a:pt x="7" y="1"/>
                  </a:cubicBezTo>
                  <a:cubicBezTo>
                    <a:pt x="5" y="0"/>
                    <a:pt x="4" y="2"/>
                    <a:pt x="2" y="2"/>
                  </a:cubicBezTo>
                  <a:cubicBezTo>
                    <a:pt x="2" y="3"/>
                    <a:pt x="0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81" name="Freeform 83"/>
            <p:cNvSpPr/>
            <p:nvPr/>
          </p:nvSpPr>
          <p:spPr bwMode="auto">
            <a:xfrm>
              <a:off x="3201988" y="3209925"/>
              <a:ext cx="14288" cy="14288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0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2" y="2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82" name="Freeform 84"/>
            <p:cNvSpPr/>
            <p:nvPr/>
          </p:nvSpPr>
          <p:spPr bwMode="auto">
            <a:xfrm>
              <a:off x="3216275" y="3209925"/>
              <a:ext cx="635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4533900" y="4720169"/>
            <a:ext cx="3098800" cy="615951"/>
            <a:chOff x="3038475" y="3406776"/>
            <a:chExt cx="2324100" cy="461963"/>
          </a:xfrm>
        </p:grpSpPr>
        <p:sp>
          <p:nvSpPr>
            <p:cNvPr id="84" name="Freeform 5"/>
            <p:cNvSpPr>
              <a:spLocks noEditPoints="1"/>
            </p:cNvSpPr>
            <p:nvPr/>
          </p:nvSpPr>
          <p:spPr bwMode="auto">
            <a:xfrm>
              <a:off x="3038475" y="3406776"/>
              <a:ext cx="2324100" cy="461963"/>
            </a:xfrm>
            <a:custGeom>
              <a:avLst/>
              <a:gdLst>
                <a:gd name="T0" fmla="*/ 504 w 546"/>
                <a:gd name="T1" fmla="*/ 75 h 106"/>
                <a:gd name="T2" fmla="*/ 483 w 546"/>
                <a:gd name="T3" fmla="*/ 64 h 106"/>
                <a:gd name="T4" fmla="*/ 507 w 546"/>
                <a:gd name="T5" fmla="*/ 54 h 106"/>
                <a:gd name="T6" fmla="*/ 505 w 546"/>
                <a:gd name="T7" fmla="*/ 47 h 106"/>
                <a:gd name="T8" fmla="*/ 514 w 546"/>
                <a:gd name="T9" fmla="*/ 40 h 106"/>
                <a:gd name="T10" fmla="*/ 466 w 546"/>
                <a:gd name="T11" fmla="*/ 34 h 106"/>
                <a:gd name="T12" fmla="*/ 475 w 546"/>
                <a:gd name="T13" fmla="*/ 28 h 106"/>
                <a:gd name="T14" fmla="*/ 525 w 546"/>
                <a:gd name="T15" fmla="*/ 24 h 106"/>
                <a:gd name="T16" fmla="*/ 492 w 546"/>
                <a:gd name="T17" fmla="*/ 24 h 106"/>
                <a:gd name="T18" fmla="*/ 460 w 546"/>
                <a:gd name="T19" fmla="*/ 20 h 106"/>
                <a:gd name="T20" fmla="*/ 456 w 546"/>
                <a:gd name="T21" fmla="*/ 15 h 106"/>
                <a:gd name="T22" fmla="*/ 443 w 546"/>
                <a:gd name="T23" fmla="*/ 22 h 106"/>
                <a:gd name="T24" fmla="*/ 418 w 546"/>
                <a:gd name="T25" fmla="*/ 19 h 106"/>
                <a:gd name="T26" fmla="*/ 442 w 546"/>
                <a:gd name="T27" fmla="*/ 24 h 106"/>
                <a:gd name="T28" fmla="*/ 398 w 546"/>
                <a:gd name="T29" fmla="*/ 27 h 106"/>
                <a:gd name="T30" fmla="*/ 375 w 546"/>
                <a:gd name="T31" fmla="*/ 25 h 106"/>
                <a:gd name="T32" fmla="*/ 340 w 546"/>
                <a:gd name="T33" fmla="*/ 18 h 106"/>
                <a:gd name="T34" fmla="*/ 292 w 546"/>
                <a:gd name="T35" fmla="*/ 17 h 106"/>
                <a:gd name="T36" fmla="*/ 281 w 546"/>
                <a:gd name="T37" fmla="*/ 6 h 106"/>
                <a:gd name="T38" fmla="*/ 268 w 546"/>
                <a:gd name="T39" fmla="*/ 15 h 106"/>
                <a:gd name="T40" fmla="*/ 245 w 546"/>
                <a:gd name="T41" fmla="*/ 9 h 106"/>
                <a:gd name="T42" fmla="*/ 220 w 546"/>
                <a:gd name="T43" fmla="*/ 4 h 106"/>
                <a:gd name="T44" fmla="*/ 186 w 546"/>
                <a:gd name="T45" fmla="*/ 2 h 106"/>
                <a:gd name="T46" fmla="*/ 160 w 546"/>
                <a:gd name="T47" fmla="*/ 8 h 106"/>
                <a:gd name="T48" fmla="*/ 65 w 546"/>
                <a:gd name="T49" fmla="*/ 3 h 106"/>
                <a:gd name="T50" fmla="*/ 9 w 546"/>
                <a:gd name="T51" fmla="*/ 38 h 106"/>
                <a:gd name="T52" fmla="*/ 57 w 546"/>
                <a:gd name="T53" fmla="*/ 100 h 106"/>
                <a:gd name="T54" fmla="*/ 59 w 546"/>
                <a:gd name="T55" fmla="*/ 84 h 106"/>
                <a:gd name="T56" fmla="*/ 84 w 546"/>
                <a:gd name="T57" fmla="*/ 83 h 106"/>
                <a:gd name="T58" fmla="*/ 136 w 546"/>
                <a:gd name="T59" fmla="*/ 87 h 106"/>
                <a:gd name="T60" fmla="*/ 176 w 546"/>
                <a:gd name="T61" fmla="*/ 86 h 106"/>
                <a:gd name="T62" fmla="*/ 205 w 546"/>
                <a:gd name="T63" fmla="*/ 81 h 106"/>
                <a:gd name="T64" fmla="*/ 253 w 546"/>
                <a:gd name="T65" fmla="*/ 81 h 106"/>
                <a:gd name="T66" fmla="*/ 299 w 546"/>
                <a:gd name="T67" fmla="*/ 83 h 106"/>
                <a:gd name="T68" fmla="*/ 363 w 546"/>
                <a:gd name="T69" fmla="*/ 87 h 106"/>
                <a:gd name="T70" fmla="*/ 390 w 546"/>
                <a:gd name="T71" fmla="*/ 85 h 106"/>
                <a:gd name="T72" fmla="*/ 494 w 546"/>
                <a:gd name="T73" fmla="*/ 54 h 106"/>
                <a:gd name="T74" fmla="*/ 482 w 546"/>
                <a:gd name="T75" fmla="*/ 43 h 106"/>
                <a:gd name="T76" fmla="*/ 506 w 546"/>
                <a:gd name="T77" fmla="*/ 45 h 106"/>
                <a:gd name="T78" fmla="*/ 499 w 546"/>
                <a:gd name="T79" fmla="*/ 43 h 106"/>
                <a:gd name="T80" fmla="*/ 474 w 546"/>
                <a:gd name="T81" fmla="*/ 42 h 106"/>
                <a:gd name="T82" fmla="*/ 460 w 546"/>
                <a:gd name="T83" fmla="*/ 30 h 106"/>
                <a:gd name="T84" fmla="*/ 454 w 546"/>
                <a:gd name="T85" fmla="*/ 25 h 106"/>
                <a:gd name="T86" fmla="*/ 409 w 546"/>
                <a:gd name="T87" fmla="*/ 19 h 106"/>
                <a:gd name="T88" fmla="*/ 280 w 546"/>
                <a:gd name="T89" fmla="*/ 9 h 106"/>
                <a:gd name="T90" fmla="*/ 23 w 546"/>
                <a:gd name="T91" fmla="*/ 60 h 106"/>
                <a:gd name="T92" fmla="*/ 67 w 546"/>
                <a:gd name="T93" fmla="*/ 96 h 106"/>
                <a:gd name="T94" fmla="*/ 88 w 546"/>
                <a:gd name="T95" fmla="*/ 83 h 106"/>
                <a:gd name="T96" fmla="*/ 146 w 546"/>
                <a:gd name="T97" fmla="*/ 83 h 106"/>
                <a:gd name="T98" fmla="*/ 237 w 546"/>
                <a:gd name="T99" fmla="*/ 8 h 106"/>
                <a:gd name="T100" fmla="*/ 190 w 546"/>
                <a:gd name="T101" fmla="*/ 79 h 106"/>
                <a:gd name="T102" fmla="*/ 225 w 546"/>
                <a:gd name="T103" fmla="*/ 10 h 106"/>
                <a:gd name="T104" fmla="*/ 252 w 546"/>
                <a:gd name="T105" fmla="*/ 14 h 106"/>
                <a:gd name="T106" fmla="*/ 277 w 546"/>
                <a:gd name="T107" fmla="*/ 15 h 106"/>
                <a:gd name="T108" fmla="*/ 294 w 546"/>
                <a:gd name="T109" fmla="*/ 21 h 106"/>
                <a:gd name="T110" fmla="*/ 318 w 546"/>
                <a:gd name="T111" fmla="*/ 25 h 106"/>
                <a:gd name="T112" fmla="*/ 340 w 546"/>
                <a:gd name="T113" fmla="*/ 24 h 106"/>
                <a:gd name="T114" fmla="*/ 353 w 546"/>
                <a:gd name="T115" fmla="*/ 26 h 106"/>
                <a:gd name="T116" fmla="*/ 393 w 546"/>
                <a:gd name="T117" fmla="*/ 27 h 106"/>
                <a:gd name="T118" fmla="*/ 383 w 546"/>
                <a:gd name="T119" fmla="*/ 30 h 106"/>
                <a:gd name="T120" fmla="*/ 370 w 546"/>
                <a:gd name="T121" fmla="*/ 84 h 106"/>
                <a:gd name="T122" fmla="*/ 411 w 546"/>
                <a:gd name="T123" fmla="*/ 30 h 106"/>
                <a:gd name="T124" fmla="*/ 428 w 546"/>
                <a:gd name="T125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6" h="106">
                  <a:moveTo>
                    <a:pt x="405" y="85"/>
                  </a:moveTo>
                  <a:cubicBezTo>
                    <a:pt x="405" y="86"/>
                    <a:pt x="405" y="86"/>
                    <a:pt x="405" y="86"/>
                  </a:cubicBezTo>
                  <a:cubicBezTo>
                    <a:pt x="406" y="86"/>
                    <a:pt x="406" y="86"/>
                    <a:pt x="407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8" y="85"/>
                    <a:pt x="408" y="86"/>
                  </a:cubicBezTo>
                  <a:cubicBezTo>
                    <a:pt x="409" y="86"/>
                    <a:pt x="410" y="87"/>
                    <a:pt x="410" y="86"/>
                  </a:cubicBezTo>
                  <a:cubicBezTo>
                    <a:pt x="411" y="86"/>
                    <a:pt x="411" y="86"/>
                    <a:pt x="412" y="86"/>
                  </a:cubicBezTo>
                  <a:cubicBezTo>
                    <a:pt x="413" y="85"/>
                    <a:pt x="415" y="86"/>
                    <a:pt x="416" y="86"/>
                  </a:cubicBezTo>
                  <a:cubicBezTo>
                    <a:pt x="417" y="84"/>
                    <a:pt x="419" y="87"/>
                    <a:pt x="419" y="85"/>
                  </a:cubicBezTo>
                  <a:cubicBezTo>
                    <a:pt x="421" y="86"/>
                    <a:pt x="422" y="85"/>
                    <a:pt x="423" y="86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5" y="87"/>
                    <a:pt x="428" y="85"/>
                    <a:pt x="430" y="86"/>
                  </a:cubicBezTo>
                  <a:cubicBezTo>
                    <a:pt x="430" y="86"/>
                    <a:pt x="430" y="86"/>
                    <a:pt x="430" y="86"/>
                  </a:cubicBezTo>
                  <a:cubicBezTo>
                    <a:pt x="431" y="86"/>
                    <a:pt x="432" y="85"/>
                    <a:pt x="432" y="86"/>
                  </a:cubicBezTo>
                  <a:cubicBezTo>
                    <a:pt x="433" y="86"/>
                    <a:pt x="434" y="86"/>
                    <a:pt x="434" y="86"/>
                  </a:cubicBezTo>
                  <a:cubicBezTo>
                    <a:pt x="436" y="87"/>
                    <a:pt x="437" y="85"/>
                    <a:pt x="439" y="86"/>
                  </a:cubicBezTo>
                  <a:cubicBezTo>
                    <a:pt x="439" y="86"/>
                    <a:pt x="439" y="86"/>
                    <a:pt x="439" y="86"/>
                  </a:cubicBezTo>
                  <a:cubicBezTo>
                    <a:pt x="440" y="87"/>
                    <a:pt x="440" y="85"/>
                    <a:pt x="441" y="86"/>
                  </a:cubicBezTo>
                  <a:cubicBezTo>
                    <a:pt x="443" y="85"/>
                    <a:pt x="445" y="87"/>
                    <a:pt x="447" y="86"/>
                  </a:cubicBezTo>
                  <a:cubicBezTo>
                    <a:pt x="448" y="87"/>
                    <a:pt x="450" y="85"/>
                    <a:pt x="451" y="86"/>
                  </a:cubicBezTo>
                  <a:cubicBezTo>
                    <a:pt x="453" y="87"/>
                    <a:pt x="455" y="86"/>
                    <a:pt x="457" y="86"/>
                  </a:cubicBezTo>
                  <a:cubicBezTo>
                    <a:pt x="459" y="85"/>
                    <a:pt x="461" y="86"/>
                    <a:pt x="462" y="86"/>
                  </a:cubicBezTo>
                  <a:cubicBezTo>
                    <a:pt x="464" y="86"/>
                    <a:pt x="465" y="86"/>
                    <a:pt x="466" y="85"/>
                  </a:cubicBezTo>
                  <a:cubicBezTo>
                    <a:pt x="467" y="85"/>
                    <a:pt x="467" y="86"/>
                    <a:pt x="467" y="86"/>
                  </a:cubicBezTo>
                  <a:cubicBezTo>
                    <a:pt x="468" y="86"/>
                    <a:pt x="469" y="85"/>
                    <a:pt x="470" y="85"/>
                  </a:cubicBezTo>
                  <a:cubicBezTo>
                    <a:pt x="470" y="85"/>
                    <a:pt x="471" y="84"/>
                    <a:pt x="472" y="85"/>
                  </a:cubicBezTo>
                  <a:cubicBezTo>
                    <a:pt x="472" y="85"/>
                    <a:pt x="472" y="85"/>
                    <a:pt x="473" y="85"/>
                  </a:cubicBezTo>
                  <a:cubicBezTo>
                    <a:pt x="473" y="85"/>
                    <a:pt x="474" y="85"/>
                    <a:pt x="474" y="85"/>
                  </a:cubicBezTo>
                  <a:cubicBezTo>
                    <a:pt x="475" y="85"/>
                    <a:pt x="475" y="86"/>
                    <a:pt x="476" y="86"/>
                  </a:cubicBezTo>
                  <a:cubicBezTo>
                    <a:pt x="477" y="85"/>
                    <a:pt x="480" y="86"/>
                    <a:pt x="481" y="85"/>
                  </a:cubicBezTo>
                  <a:cubicBezTo>
                    <a:pt x="482" y="86"/>
                    <a:pt x="484" y="85"/>
                    <a:pt x="485" y="85"/>
                  </a:cubicBezTo>
                  <a:cubicBezTo>
                    <a:pt x="486" y="85"/>
                    <a:pt x="487" y="86"/>
                    <a:pt x="488" y="85"/>
                  </a:cubicBezTo>
                  <a:cubicBezTo>
                    <a:pt x="490" y="85"/>
                    <a:pt x="492" y="85"/>
                    <a:pt x="494" y="85"/>
                  </a:cubicBezTo>
                  <a:cubicBezTo>
                    <a:pt x="493" y="85"/>
                    <a:pt x="493" y="85"/>
                    <a:pt x="493" y="85"/>
                  </a:cubicBezTo>
                  <a:cubicBezTo>
                    <a:pt x="495" y="84"/>
                    <a:pt x="495" y="85"/>
                    <a:pt x="497" y="85"/>
                  </a:cubicBezTo>
                  <a:cubicBezTo>
                    <a:pt x="497" y="83"/>
                    <a:pt x="497" y="83"/>
                    <a:pt x="497" y="83"/>
                  </a:cubicBezTo>
                  <a:cubicBezTo>
                    <a:pt x="497" y="83"/>
                    <a:pt x="499" y="84"/>
                    <a:pt x="499" y="83"/>
                  </a:cubicBezTo>
                  <a:cubicBezTo>
                    <a:pt x="499" y="83"/>
                    <a:pt x="500" y="83"/>
                    <a:pt x="500" y="83"/>
                  </a:cubicBezTo>
                  <a:cubicBezTo>
                    <a:pt x="501" y="83"/>
                    <a:pt x="503" y="84"/>
                    <a:pt x="503" y="82"/>
                  </a:cubicBezTo>
                  <a:cubicBezTo>
                    <a:pt x="504" y="81"/>
                    <a:pt x="505" y="82"/>
                    <a:pt x="506" y="82"/>
                  </a:cubicBezTo>
                  <a:cubicBezTo>
                    <a:pt x="505" y="81"/>
                    <a:pt x="503" y="81"/>
                    <a:pt x="502" y="82"/>
                  </a:cubicBezTo>
                  <a:cubicBezTo>
                    <a:pt x="501" y="81"/>
                    <a:pt x="500" y="81"/>
                    <a:pt x="499" y="82"/>
                  </a:cubicBezTo>
                  <a:cubicBezTo>
                    <a:pt x="496" y="81"/>
                    <a:pt x="493" y="82"/>
                    <a:pt x="491" y="81"/>
                  </a:cubicBezTo>
                  <a:cubicBezTo>
                    <a:pt x="492" y="80"/>
                    <a:pt x="494" y="80"/>
                    <a:pt x="495" y="80"/>
                  </a:cubicBezTo>
                  <a:cubicBezTo>
                    <a:pt x="495" y="79"/>
                    <a:pt x="496" y="79"/>
                    <a:pt x="495" y="78"/>
                  </a:cubicBezTo>
                  <a:cubicBezTo>
                    <a:pt x="495" y="79"/>
                    <a:pt x="495" y="79"/>
                    <a:pt x="495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2" y="79"/>
                    <a:pt x="491" y="80"/>
                    <a:pt x="490" y="79"/>
                  </a:cubicBezTo>
                  <a:cubicBezTo>
                    <a:pt x="491" y="79"/>
                    <a:pt x="491" y="79"/>
                    <a:pt x="491" y="79"/>
                  </a:cubicBezTo>
                  <a:cubicBezTo>
                    <a:pt x="489" y="79"/>
                    <a:pt x="488" y="79"/>
                    <a:pt x="486" y="79"/>
                  </a:cubicBezTo>
                  <a:cubicBezTo>
                    <a:pt x="486" y="79"/>
                    <a:pt x="486" y="79"/>
                    <a:pt x="486" y="79"/>
                  </a:cubicBezTo>
                  <a:cubicBezTo>
                    <a:pt x="486" y="79"/>
                    <a:pt x="485" y="79"/>
                    <a:pt x="485" y="78"/>
                  </a:cubicBezTo>
                  <a:cubicBezTo>
                    <a:pt x="486" y="77"/>
                    <a:pt x="488" y="78"/>
                    <a:pt x="489" y="77"/>
                  </a:cubicBezTo>
                  <a:cubicBezTo>
                    <a:pt x="491" y="78"/>
                    <a:pt x="492" y="76"/>
                    <a:pt x="494" y="76"/>
                  </a:cubicBezTo>
                  <a:cubicBezTo>
                    <a:pt x="495" y="76"/>
                    <a:pt x="495" y="75"/>
                    <a:pt x="497" y="75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8" y="75"/>
                    <a:pt x="498" y="76"/>
                  </a:cubicBezTo>
                  <a:cubicBezTo>
                    <a:pt x="499" y="75"/>
                    <a:pt x="500" y="75"/>
                    <a:pt x="501" y="75"/>
                  </a:cubicBezTo>
                  <a:cubicBezTo>
                    <a:pt x="502" y="76"/>
                    <a:pt x="503" y="75"/>
                    <a:pt x="504" y="75"/>
                  </a:cubicBezTo>
                  <a:cubicBezTo>
                    <a:pt x="506" y="74"/>
                    <a:pt x="508" y="76"/>
                    <a:pt x="510" y="74"/>
                  </a:cubicBezTo>
                  <a:cubicBezTo>
                    <a:pt x="510" y="74"/>
                    <a:pt x="511" y="74"/>
                    <a:pt x="511" y="74"/>
                  </a:cubicBezTo>
                  <a:cubicBezTo>
                    <a:pt x="513" y="74"/>
                    <a:pt x="515" y="75"/>
                    <a:pt x="516" y="74"/>
                  </a:cubicBezTo>
                  <a:cubicBezTo>
                    <a:pt x="516" y="74"/>
                    <a:pt x="516" y="74"/>
                    <a:pt x="516" y="74"/>
                  </a:cubicBezTo>
                  <a:cubicBezTo>
                    <a:pt x="517" y="74"/>
                    <a:pt x="518" y="75"/>
                    <a:pt x="519" y="74"/>
                  </a:cubicBezTo>
                  <a:cubicBezTo>
                    <a:pt x="518" y="73"/>
                    <a:pt x="518" y="73"/>
                    <a:pt x="518" y="73"/>
                  </a:cubicBezTo>
                  <a:cubicBezTo>
                    <a:pt x="518" y="74"/>
                    <a:pt x="517" y="74"/>
                    <a:pt x="517" y="74"/>
                  </a:cubicBezTo>
                  <a:cubicBezTo>
                    <a:pt x="515" y="72"/>
                    <a:pt x="512" y="75"/>
                    <a:pt x="511" y="72"/>
                  </a:cubicBezTo>
                  <a:cubicBezTo>
                    <a:pt x="510" y="73"/>
                    <a:pt x="509" y="72"/>
                    <a:pt x="508" y="73"/>
                  </a:cubicBezTo>
                  <a:cubicBezTo>
                    <a:pt x="509" y="73"/>
                    <a:pt x="510" y="72"/>
                    <a:pt x="511" y="73"/>
                  </a:cubicBezTo>
                  <a:cubicBezTo>
                    <a:pt x="511" y="75"/>
                    <a:pt x="510" y="73"/>
                    <a:pt x="509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7" y="73"/>
                    <a:pt x="505" y="74"/>
                    <a:pt x="503" y="73"/>
                  </a:cubicBezTo>
                  <a:cubicBezTo>
                    <a:pt x="503" y="73"/>
                    <a:pt x="504" y="73"/>
                    <a:pt x="504" y="73"/>
                  </a:cubicBezTo>
                  <a:cubicBezTo>
                    <a:pt x="503" y="73"/>
                    <a:pt x="503" y="72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2" y="73"/>
                    <a:pt x="501" y="74"/>
                    <a:pt x="499" y="74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98" y="74"/>
                    <a:pt x="499" y="73"/>
                    <a:pt x="498" y="74"/>
                  </a:cubicBezTo>
                  <a:cubicBezTo>
                    <a:pt x="496" y="74"/>
                    <a:pt x="495" y="74"/>
                    <a:pt x="494" y="73"/>
                  </a:cubicBezTo>
                  <a:cubicBezTo>
                    <a:pt x="494" y="73"/>
                    <a:pt x="494" y="73"/>
                    <a:pt x="494" y="73"/>
                  </a:cubicBezTo>
                  <a:cubicBezTo>
                    <a:pt x="492" y="74"/>
                    <a:pt x="494" y="77"/>
                    <a:pt x="491" y="7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0" y="74"/>
                    <a:pt x="493" y="76"/>
                    <a:pt x="492" y="74"/>
                  </a:cubicBezTo>
                  <a:cubicBezTo>
                    <a:pt x="487" y="73"/>
                    <a:pt x="482" y="74"/>
                    <a:pt x="477" y="74"/>
                  </a:cubicBezTo>
                  <a:cubicBezTo>
                    <a:pt x="471" y="73"/>
                    <a:pt x="466" y="75"/>
                    <a:pt x="460" y="73"/>
                  </a:cubicBezTo>
                  <a:cubicBezTo>
                    <a:pt x="458" y="74"/>
                    <a:pt x="456" y="73"/>
                    <a:pt x="454" y="73"/>
                  </a:cubicBezTo>
                  <a:cubicBezTo>
                    <a:pt x="451" y="74"/>
                    <a:pt x="447" y="73"/>
                    <a:pt x="443" y="73"/>
                  </a:cubicBezTo>
                  <a:cubicBezTo>
                    <a:pt x="442" y="73"/>
                    <a:pt x="441" y="73"/>
                    <a:pt x="441" y="73"/>
                  </a:cubicBezTo>
                  <a:cubicBezTo>
                    <a:pt x="439" y="72"/>
                    <a:pt x="437" y="74"/>
                    <a:pt x="436" y="73"/>
                  </a:cubicBezTo>
                  <a:cubicBezTo>
                    <a:pt x="437" y="72"/>
                    <a:pt x="438" y="73"/>
                    <a:pt x="438" y="73"/>
                  </a:cubicBezTo>
                  <a:cubicBezTo>
                    <a:pt x="440" y="72"/>
                    <a:pt x="441" y="73"/>
                    <a:pt x="442" y="72"/>
                  </a:cubicBezTo>
                  <a:cubicBezTo>
                    <a:pt x="443" y="74"/>
                    <a:pt x="445" y="72"/>
                    <a:pt x="446" y="72"/>
                  </a:cubicBezTo>
                  <a:cubicBezTo>
                    <a:pt x="449" y="72"/>
                    <a:pt x="451" y="74"/>
                    <a:pt x="453" y="71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6" y="71"/>
                    <a:pt x="459" y="72"/>
                    <a:pt x="461" y="73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3" y="72"/>
                    <a:pt x="463" y="72"/>
                    <a:pt x="463" y="71"/>
                  </a:cubicBezTo>
                  <a:cubicBezTo>
                    <a:pt x="463" y="71"/>
                    <a:pt x="464" y="71"/>
                    <a:pt x="464" y="72"/>
                  </a:cubicBezTo>
                  <a:cubicBezTo>
                    <a:pt x="467" y="70"/>
                    <a:pt x="470" y="72"/>
                    <a:pt x="473" y="71"/>
                  </a:cubicBezTo>
                  <a:cubicBezTo>
                    <a:pt x="476" y="72"/>
                    <a:pt x="479" y="70"/>
                    <a:pt x="483" y="72"/>
                  </a:cubicBezTo>
                  <a:cubicBezTo>
                    <a:pt x="483" y="71"/>
                    <a:pt x="485" y="71"/>
                    <a:pt x="486" y="71"/>
                  </a:cubicBezTo>
                  <a:cubicBezTo>
                    <a:pt x="488" y="69"/>
                    <a:pt x="493" y="71"/>
                    <a:pt x="495" y="69"/>
                  </a:cubicBezTo>
                  <a:cubicBezTo>
                    <a:pt x="494" y="68"/>
                    <a:pt x="493" y="70"/>
                    <a:pt x="493" y="68"/>
                  </a:cubicBezTo>
                  <a:cubicBezTo>
                    <a:pt x="492" y="67"/>
                    <a:pt x="491" y="68"/>
                    <a:pt x="490" y="68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89" y="69"/>
                    <a:pt x="489" y="68"/>
                    <a:pt x="488" y="67"/>
                  </a:cubicBezTo>
                  <a:cubicBezTo>
                    <a:pt x="488" y="67"/>
                    <a:pt x="488" y="67"/>
                    <a:pt x="489" y="67"/>
                  </a:cubicBezTo>
                  <a:cubicBezTo>
                    <a:pt x="490" y="67"/>
                    <a:pt x="491" y="66"/>
                    <a:pt x="492" y="67"/>
                  </a:cubicBezTo>
                  <a:cubicBezTo>
                    <a:pt x="494" y="65"/>
                    <a:pt x="496" y="67"/>
                    <a:pt x="498" y="66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6"/>
                    <a:pt x="500" y="66"/>
                    <a:pt x="501" y="66"/>
                  </a:cubicBezTo>
                  <a:cubicBezTo>
                    <a:pt x="501" y="66"/>
                    <a:pt x="501" y="65"/>
                    <a:pt x="502" y="65"/>
                  </a:cubicBezTo>
                  <a:cubicBezTo>
                    <a:pt x="500" y="65"/>
                    <a:pt x="498" y="65"/>
                    <a:pt x="496" y="64"/>
                  </a:cubicBezTo>
                  <a:cubicBezTo>
                    <a:pt x="495" y="65"/>
                    <a:pt x="493" y="63"/>
                    <a:pt x="491" y="64"/>
                  </a:cubicBezTo>
                  <a:cubicBezTo>
                    <a:pt x="491" y="65"/>
                    <a:pt x="490" y="65"/>
                    <a:pt x="489" y="64"/>
                  </a:cubicBezTo>
                  <a:cubicBezTo>
                    <a:pt x="489" y="65"/>
                    <a:pt x="489" y="65"/>
                    <a:pt x="489" y="65"/>
                  </a:cubicBezTo>
                  <a:cubicBezTo>
                    <a:pt x="487" y="64"/>
                    <a:pt x="485" y="66"/>
                    <a:pt x="483" y="64"/>
                  </a:cubicBezTo>
                  <a:cubicBezTo>
                    <a:pt x="482" y="65"/>
                    <a:pt x="480" y="65"/>
                    <a:pt x="478" y="64"/>
                  </a:cubicBezTo>
                  <a:cubicBezTo>
                    <a:pt x="477" y="64"/>
                    <a:pt x="473" y="66"/>
                    <a:pt x="473" y="63"/>
                  </a:cubicBezTo>
                  <a:cubicBezTo>
                    <a:pt x="476" y="62"/>
                    <a:pt x="476" y="62"/>
                    <a:pt x="476" y="62"/>
                  </a:cubicBezTo>
                  <a:cubicBezTo>
                    <a:pt x="476" y="62"/>
                    <a:pt x="477" y="63"/>
                    <a:pt x="477" y="63"/>
                  </a:cubicBezTo>
                  <a:cubicBezTo>
                    <a:pt x="478" y="62"/>
                    <a:pt x="480" y="63"/>
                    <a:pt x="481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3" y="63"/>
                    <a:pt x="484" y="61"/>
                    <a:pt x="485" y="62"/>
                  </a:cubicBezTo>
                  <a:cubicBezTo>
                    <a:pt x="487" y="62"/>
                    <a:pt x="489" y="62"/>
                    <a:pt x="491" y="61"/>
                  </a:cubicBezTo>
                  <a:cubicBezTo>
                    <a:pt x="488" y="60"/>
                    <a:pt x="485" y="62"/>
                    <a:pt x="483" y="61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2" y="60"/>
                  </a:cubicBezTo>
                  <a:cubicBezTo>
                    <a:pt x="483" y="61"/>
                    <a:pt x="483" y="61"/>
                    <a:pt x="483" y="61"/>
                  </a:cubicBezTo>
                  <a:cubicBezTo>
                    <a:pt x="481" y="62"/>
                    <a:pt x="480" y="61"/>
                    <a:pt x="479" y="61"/>
                  </a:cubicBezTo>
                  <a:cubicBezTo>
                    <a:pt x="479" y="60"/>
                    <a:pt x="480" y="61"/>
                    <a:pt x="480" y="60"/>
                  </a:cubicBezTo>
                  <a:cubicBezTo>
                    <a:pt x="478" y="60"/>
                    <a:pt x="476" y="60"/>
                    <a:pt x="475" y="61"/>
                  </a:cubicBezTo>
                  <a:cubicBezTo>
                    <a:pt x="474" y="60"/>
                    <a:pt x="474" y="60"/>
                    <a:pt x="474" y="60"/>
                  </a:cubicBezTo>
                  <a:cubicBezTo>
                    <a:pt x="473" y="60"/>
                    <a:pt x="471" y="60"/>
                    <a:pt x="470" y="60"/>
                  </a:cubicBezTo>
                  <a:cubicBezTo>
                    <a:pt x="469" y="60"/>
                    <a:pt x="468" y="60"/>
                    <a:pt x="467" y="60"/>
                  </a:cubicBezTo>
                  <a:cubicBezTo>
                    <a:pt x="466" y="61"/>
                    <a:pt x="465" y="58"/>
                    <a:pt x="464" y="59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7" y="58"/>
                    <a:pt x="470" y="60"/>
                    <a:pt x="473" y="59"/>
                  </a:cubicBezTo>
                  <a:cubicBezTo>
                    <a:pt x="473" y="58"/>
                    <a:pt x="473" y="58"/>
                    <a:pt x="474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7" y="59"/>
                    <a:pt x="477" y="59"/>
                    <a:pt x="477" y="59"/>
                  </a:cubicBezTo>
                  <a:cubicBezTo>
                    <a:pt x="478" y="59"/>
                    <a:pt x="480" y="60"/>
                    <a:pt x="481" y="59"/>
                  </a:cubicBezTo>
                  <a:cubicBezTo>
                    <a:pt x="483" y="60"/>
                    <a:pt x="484" y="58"/>
                    <a:pt x="485" y="59"/>
                  </a:cubicBezTo>
                  <a:cubicBezTo>
                    <a:pt x="487" y="57"/>
                    <a:pt x="489" y="58"/>
                    <a:pt x="491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90" y="56"/>
                    <a:pt x="490" y="55"/>
                    <a:pt x="490" y="55"/>
                  </a:cubicBezTo>
                  <a:cubicBezTo>
                    <a:pt x="490" y="56"/>
                    <a:pt x="491" y="55"/>
                    <a:pt x="491" y="56"/>
                  </a:cubicBezTo>
                  <a:cubicBezTo>
                    <a:pt x="491" y="55"/>
                    <a:pt x="492" y="56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5" y="54"/>
                    <a:pt x="495" y="54"/>
                    <a:pt x="495" y="54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95" y="55"/>
                    <a:pt x="494" y="55"/>
                    <a:pt x="494" y="55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3" y="56"/>
                    <a:pt x="492" y="58"/>
                    <a:pt x="491" y="56"/>
                  </a:cubicBezTo>
                  <a:cubicBezTo>
                    <a:pt x="491" y="59"/>
                    <a:pt x="494" y="56"/>
                    <a:pt x="495" y="58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7" y="58"/>
                    <a:pt x="497" y="56"/>
                    <a:pt x="499" y="56"/>
                  </a:cubicBezTo>
                  <a:cubicBezTo>
                    <a:pt x="499" y="56"/>
                    <a:pt x="498" y="56"/>
                    <a:pt x="498" y="56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6"/>
                    <a:pt x="497" y="56"/>
                    <a:pt x="496" y="55"/>
                  </a:cubicBezTo>
                  <a:cubicBezTo>
                    <a:pt x="497" y="55"/>
                    <a:pt x="497" y="55"/>
                    <a:pt x="497" y="5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7" y="55"/>
                    <a:pt x="497" y="55"/>
                  </a:cubicBezTo>
                  <a:cubicBezTo>
                    <a:pt x="497" y="54"/>
                    <a:pt x="498" y="54"/>
                    <a:pt x="497" y="53"/>
                  </a:cubicBezTo>
                  <a:cubicBezTo>
                    <a:pt x="497" y="54"/>
                    <a:pt x="496" y="53"/>
                    <a:pt x="495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5" y="53"/>
                    <a:pt x="495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2"/>
                    <a:pt x="498" y="53"/>
                    <a:pt x="500" y="52"/>
                  </a:cubicBezTo>
                  <a:cubicBezTo>
                    <a:pt x="502" y="53"/>
                    <a:pt x="503" y="52"/>
                    <a:pt x="504" y="53"/>
                  </a:cubicBezTo>
                  <a:cubicBezTo>
                    <a:pt x="503" y="53"/>
                    <a:pt x="502" y="54"/>
                    <a:pt x="501" y="53"/>
                  </a:cubicBezTo>
                  <a:cubicBezTo>
                    <a:pt x="501" y="54"/>
                    <a:pt x="502" y="54"/>
                    <a:pt x="501" y="54"/>
                  </a:cubicBezTo>
                  <a:cubicBezTo>
                    <a:pt x="502" y="55"/>
                    <a:pt x="501" y="55"/>
                    <a:pt x="501" y="55"/>
                  </a:cubicBezTo>
                  <a:cubicBezTo>
                    <a:pt x="502" y="55"/>
                    <a:pt x="504" y="56"/>
                    <a:pt x="504" y="55"/>
                  </a:cubicBezTo>
                  <a:cubicBezTo>
                    <a:pt x="506" y="56"/>
                    <a:pt x="506" y="56"/>
                    <a:pt x="506" y="56"/>
                  </a:cubicBezTo>
                  <a:cubicBezTo>
                    <a:pt x="506" y="55"/>
                    <a:pt x="506" y="55"/>
                    <a:pt x="506" y="55"/>
                  </a:cubicBezTo>
                  <a:cubicBezTo>
                    <a:pt x="505" y="55"/>
                    <a:pt x="505" y="55"/>
                    <a:pt x="505" y="55"/>
                  </a:cubicBezTo>
                  <a:cubicBezTo>
                    <a:pt x="506" y="55"/>
                    <a:pt x="506" y="55"/>
                    <a:pt x="507" y="54"/>
                  </a:cubicBezTo>
                  <a:cubicBezTo>
                    <a:pt x="506" y="54"/>
                    <a:pt x="505" y="55"/>
                    <a:pt x="505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6" y="53"/>
                    <a:pt x="506" y="53"/>
                    <a:pt x="506" y="53"/>
                  </a:cubicBezTo>
                  <a:cubicBezTo>
                    <a:pt x="504" y="54"/>
                    <a:pt x="504" y="54"/>
                    <a:pt x="504" y="54"/>
                  </a:cubicBezTo>
                  <a:cubicBezTo>
                    <a:pt x="504" y="53"/>
                    <a:pt x="504" y="53"/>
                    <a:pt x="504" y="53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4" y="52"/>
                    <a:pt x="504" y="52"/>
                    <a:pt x="504" y="52"/>
                  </a:cubicBezTo>
                  <a:cubicBezTo>
                    <a:pt x="505" y="52"/>
                    <a:pt x="505" y="52"/>
                    <a:pt x="507" y="52"/>
                  </a:cubicBezTo>
                  <a:cubicBezTo>
                    <a:pt x="507" y="51"/>
                    <a:pt x="510" y="52"/>
                    <a:pt x="511" y="51"/>
                  </a:cubicBezTo>
                  <a:cubicBezTo>
                    <a:pt x="510" y="52"/>
                    <a:pt x="509" y="51"/>
                    <a:pt x="509" y="51"/>
                  </a:cubicBezTo>
                  <a:cubicBezTo>
                    <a:pt x="508" y="51"/>
                    <a:pt x="508" y="51"/>
                    <a:pt x="508" y="51"/>
                  </a:cubicBezTo>
                  <a:cubicBezTo>
                    <a:pt x="508" y="50"/>
                    <a:pt x="508" y="52"/>
                    <a:pt x="507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6" y="49"/>
                    <a:pt x="505" y="52"/>
                    <a:pt x="504" y="50"/>
                  </a:cubicBezTo>
                  <a:cubicBezTo>
                    <a:pt x="504" y="51"/>
                    <a:pt x="503" y="51"/>
                    <a:pt x="504" y="51"/>
                  </a:cubicBezTo>
                  <a:cubicBezTo>
                    <a:pt x="503" y="52"/>
                    <a:pt x="503" y="51"/>
                    <a:pt x="501" y="51"/>
                  </a:cubicBezTo>
                  <a:cubicBezTo>
                    <a:pt x="502" y="50"/>
                    <a:pt x="502" y="51"/>
                    <a:pt x="502" y="50"/>
                  </a:cubicBezTo>
                  <a:cubicBezTo>
                    <a:pt x="502" y="50"/>
                    <a:pt x="500" y="50"/>
                    <a:pt x="500" y="51"/>
                  </a:cubicBezTo>
                  <a:cubicBezTo>
                    <a:pt x="499" y="50"/>
                    <a:pt x="498" y="52"/>
                    <a:pt x="497" y="50"/>
                  </a:cubicBezTo>
                  <a:cubicBezTo>
                    <a:pt x="497" y="50"/>
                    <a:pt x="497" y="51"/>
                    <a:pt x="498" y="51"/>
                  </a:cubicBezTo>
                  <a:cubicBezTo>
                    <a:pt x="496" y="51"/>
                    <a:pt x="493" y="51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1"/>
                    <a:pt x="492" y="51"/>
                  </a:cubicBezTo>
                  <a:cubicBezTo>
                    <a:pt x="491" y="51"/>
                    <a:pt x="491" y="51"/>
                    <a:pt x="490" y="50"/>
                  </a:cubicBezTo>
                  <a:cubicBezTo>
                    <a:pt x="489" y="51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8" y="51"/>
                    <a:pt x="489" y="51"/>
                    <a:pt x="489" y="50"/>
                  </a:cubicBezTo>
                  <a:cubicBezTo>
                    <a:pt x="489" y="50"/>
                    <a:pt x="490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1"/>
                    <a:pt x="488" y="50"/>
                    <a:pt x="488" y="50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7" y="51"/>
                    <a:pt x="487" y="51"/>
                    <a:pt x="486" y="51"/>
                  </a:cubicBezTo>
                  <a:cubicBezTo>
                    <a:pt x="485" y="48"/>
                    <a:pt x="488" y="49"/>
                    <a:pt x="489" y="49"/>
                  </a:cubicBezTo>
                  <a:cubicBezTo>
                    <a:pt x="489" y="49"/>
                    <a:pt x="488" y="49"/>
                    <a:pt x="488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90" y="48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8"/>
                    <a:pt x="491" y="48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2" y="49"/>
                    <a:pt x="492" y="49"/>
                    <a:pt x="493" y="49"/>
                  </a:cubicBezTo>
                  <a:cubicBezTo>
                    <a:pt x="492" y="49"/>
                    <a:pt x="492" y="48"/>
                    <a:pt x="492" y="48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3" y="47"/>
                    <a:pt x="494" y="48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7"/>
                    <a:pt x="497" y="47"/>
                    <a:pt x="498" y="48"/>
                  </a:cubicBezTo>
                  <a:cubicBezTo>
                    <a:pt x="498" y="47"/>
                    <a:pt x="498" y="47"/>
                    <a:pt x="498" y="47"/>
                  </a:cubicBezTo>
                  <a:cubicBezTo>
                    <a:pt x="497" y="46"/>
                    <a:pt x="497" y="48"/>
                    <a:pt x="496" y="47"/>
                  </a:cubicBezTo>
                  <a:cubicBezTo>
                    <a:pt x="497" y="47"/>
                    <a:pt x="498" y="46"/>
                    <a:pt x="499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8"/>
                    <a:pt x="500" y="47"/>
                    <a:pt x="501" y="48"/>
                  </a:cubicBezTo>
                  <a:cubicBezTo>
                    <a:pt x="502" y="46"/>
                    <a:pt x="502" y="46"/>
                    <a:pt x="502" y="46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2" y="47"/>
                    <a:pt x="502" y="47"/>
                    <a:pt x="502" y="47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4" y="47"/>
                    <a:pt x="504" y="47"/>
                    <a:pt x="504" y="46"/>
                  </a:cubicBezTo>
                  <a:cubicBezTo>
                    <a:pt x="505" y="46"/>
                    <a:pt x="505" y="46"/>
                    <a:pt x="505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6" y="47"/>
                    <a:pt x="506" y="47"/>
                    <a:pt x="507" y="47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8" y="47"/>
                    <a:pt x="508" y="47"/>
                    <a:pt x="508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6"/>
                    <a:pt x="509" y="46"/>
                  </a:cubicBezTo>
                  <a:cubicBezTo>
                    <a:pt x="509" y="46"/>
                    <a:pt x="510" y="46"/>
                    <a:pt x="511" y="47"/>
                  </a:cubicBezTo>
                  <a:cubicBezTo>
                    <a:pt x="510" y="47"/>
                    <a:pt x="510" y="47"/>
                    <a:pt x="510" y="47"/>
                  </a:cubicBezTo>
                  <a:cubicBezTo>
                    <a:pt x="511" y="47"/>
                    <a:pt x="512" y="47"/>
                    <a:pt x="512" y="47"/>
                  </a:cubicBezTo>
                  <a:cubicBezTo>
                    <a:pt x="513" y="47"/>
                    <a:pt x="513" y="47"/>
                    <a:pt x="512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4" y="46"/>
                    <a:pt x="514" y="45"/>
                    <a:pt x="513" y="44"/>
                  </a:cubicBezTo>
                  <a:cubicBezTo>
                    <a:pt x="515" y="45"/>
                    <a:pt x="514" y="43"/>
                    <a:pt x="515" y="42"/>
                  </a:cubicBezTo>
                  <a:cubicBezTo>
                    <a:pt x="516" y="42"/>
                    <a:pt x="517" y="42"/>
                    <a:pt x="517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6" y="43"/>
                    <a:pt x="515" y="44"/>
                    <a:pt x="515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5" y="46"/>
                    <a:pt x="515" y="46"/>
                  </a:cubicBezTo>
                  <a:cubicBezTo>
                    <a:pt x="517" y="46"/>
                    <a:pt x="518" y="46"/>
                    <a:pt x="520" y="46"/>
                  </a:cubicBezTo>
                  <a:cubicBezTo>
                    <a:pt x="521" y="46"/>
                    <a:pt x="522" y="46"/>
                    <a:pt x="523" y="46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5" y="44"/>
                    <a:pt x="526" y="45"/>
                    <a:pt x="526" y="44"/>
                  </a:cubicBezTo>
                  <a:cubicBezTo>
                    <a:pt x="527" y="44"/>
                    <a:pt x="527" y="44"/>
                    <a:pt x="528" y="44"/>
                  </a:cubicBezTo>
                  <a:cubicBezTo>
                    <a:pt x="528" y="43"/>
                    <a:pt x="528" y="43"/>
                    <a:pt x="528" y="43"/>
                  </a:cubicBezTo>
                  <a:cubicBezTo>
                    <a:pt x="529" y="43"/>
                    <a:pt x="529" y="44"/>
                    <a:pt x="529" y="44"/>
                  </a:cubicBezTo>
                  <a:cubicBezTo>
                    <a:pt x="530" y="44"/>
                    <a:pt x="531" y="44"/>
                    <a:pt x="532" y="43"/>
                  </a:cubicBezTo>
                  <a:cubicBezTo>
                    <a:pt x="532" y="45"/>
                    <a:pt x="534" y="44"/>
                    <a:pt x="534" y="44"/>
                  </a:cubicBezTo>
                  <a:cubicBezTo>
                    <a:pt x="536" y="44"/>
                    <a:pt x="537" y="43"/>
                    <a:pt x="539" y="44"/>
                  </a:cubicBezTo>
                  <a:cubicBezTo>
                    <a:pt x="541" y="44"/>
                    <a:pt x="542" y="43"/>
                    <a:pt x="544" y="44"/>
                  </a:cubicBezTo>
                  <a:cubicBezTo>
                    <a:pt x="544" y="43"/>
                    <a:pt x="545" y="44"/>
                    <a:pt x="546" y="43"/>
                  </a:cubicBezTo>
                  <a:cubicBezTo>
                    <a:pt x="544" y="43"/>
                    <a:pt x="542" y="43"/>
                    <a:pt x="540" y="43"/>
                  </a:cubicBezTo>
                  <a:cubicBezTo>
                    <a:pt x="539" y="43"/>
                    <a:pt x="538" y="43"/>
                    <a:pt x="537" y="43"/>
                  </a:cubicBezTo>
                  <a:cubicBezTo>
                    <a:pt x="535" y="43"/>
                    <a:pt x="532" y="43"/>
                    <a:pt x="530" y="43"/>
                  </a:cubicBezTo>
                  <a:cubicBezTo>
                    <a:pt x="529" y="43"/>
                    <a:pt x="527" y="43"/>
                    <a:pt x="526" y="43"/>
                  </a:cubicBezTo>
                  <a:cubicBezTo>
                    <a:pt x="526" y="43"/>
                    <a:pt x="525" y="43"/>
                    <a:pt x="525" y="4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4" y="43"/>
                    <a:pt x="524" y="42"/>
                    <a:pt x="524" y="42"/>
                  </a:cubicBezTo>
                  <a:cubicBezTo>
                    <a:pt x="523" y="42"/>
                    <a:pt x="525" y="43"/>
                    <a:pt x="524" y="44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4"/>
                    <a:pt x="522" y="43"/>
                  </a:cubicBezTo>
                  <a:cubicBezTo>
                    <a:pt x="521" y="43"/>
                    <a:pt x="521" y="43"/>
                    <a:pt x="521" y="43"/>
                  </a:cubicBezTo>
                  <a:cubicBezTo>
                    <a:pt x="521" y="44"/>
                    <a:pt x="520" y="43"/>
                    <a:pt x="519" y="44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8" y="43"/>
                    <a:pt x="518" y="43"/>
                    <a:pt x="518" y="43"/>
                  </a:cubicBezTo>
                  <a:cubicBezTo>
                    <a:pt x="518" y="42"/>
                    <a:pt x="518" y="43"/>
                    <a:pt x="518" y="43"/>
                  </a:cubicBezTo>
                  <a:cubicBezTo>
                    <a:pt x="517" y="43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7" y="42"/>
                    <a:pt x="515" y="42"/>
                    <a:pt x="514" y="42"/>
                  </a:cubicBezTo>
                  <a:cubicBezTo>
                    <a:pt x="515" y="43"/>
                    <a:pt x="514" y="43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5" y="42"/>
                    <a:pt x="512" y="42"/>
                    <a:pt x="512" y="41"/>
                  </a:cubicBezTo>
                  <a:cubicBezTo>
                    <a:pt x="513" y="40"/>
                    <a:pt x="513" y="39"/>
                    <a:pt x="514" y="40"/>
                  </a:cubicBezTo>
                  <a:cubicBezTo>
                    <a:pt x="514" y="40"/>
                    <a:pt x="514" y="40"/>
                    <a:pt x="513" y="40"/>
                  </a:cubicBezTo>
                  <a:cubicBezTo>
                    <a:pt x="514" y="41"/>
                    <a:pt x="514" y="40"/>
                    <a:pt x="515" y="40"/>
                  </a:cubicBezTo>
                  <a:cubicBezTo>
                    <a:pt x="515" y="40"/>
                    <a:pt x="515" y="40"/>
                    <a:pt x="515" y="40"/>
                  </a:cubicBezTo>
                  <a:cubicBezTo>
                    <a:pt x="515" y="39"/>
                    <a:pt x="515" y="40"/>
                    <a:pt x="514" y="40"/>
                  </a:cubicBezTo>
                  <a:cubicBezTo>
                    <a:pt x="514" y="39"/>
                    <a:pt x="514" y="39"/>
                    <a:pt x="514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6" y="39"/>
                    <a:pt x="516" y="39"/>
                  </a:cubicBezTo>
                  <a:cubicBezTo>
                    <a:pt x="516" y="38"/>
                    <a:pt x="516" y="38"/>
                    <a:pt x="517" y="37"/>
                  </a:cubicBezTo>
                  <a:cubicBezTo>
                    <a:pt x="515" y="36"/>
                    <a:pt x="516" y="39"/>
                    <a:pt x="515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9"/>
                    <a:pt x="513" y="39"/>
                    <a:pt x="512" y="40"/>
                  </a:cubicBezTo>
                  <a:cubicBezTo>
                    <a:pt x="512" y="39"/>
                    <a:pt x="513" y="39"/>
                    <a:pt x="513" y="39"/>
                  </a:cubicBezTo>
                  <a:cubicBezTo>
                    <a:pt x="512" y="39"/>
                    <a:pt x="512" y="39"/>
                    <a:pt x="512" y="39"/>
                  </a:cubicBezTo>
                  <a:cubicBezTo>
                    <a:pt x="512" y="39"/>
                    <a:pt x="512" y="38"/>
                    <a:pt x="512" y="38"/>
                  </a:cubicBezTo>
                  <a:cubicBezTo>
                    <a:pt x="512" y="38"/>
                    <a:pt x="511" y="37"/>
                    <a:pt x="511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1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9"/>
                    <a:pt x="508" y="38"/>
                    <a:pt x="508" y="38"/>
                  </a:cubicBezTo>
                  <a:cubicBezTo>
                    <a:pt x="508" y="38"/>
                    <a:pt x="508" y="38"/>
                    <a:pt x="508" y="38"/>
                  </a:cubicBezTo>
                  <a:cubicBezTo>
                    <a:pt x="508" y="38"/>
                    <a:pt x="507" y="37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6" y="37"/>
                    <a:pt x="506" y="39"/>
                    <a:pt x="506" y="39"/>
                  </a:cubicBezTo>
                  <a:cubicBezTo>
                    <a:pt x="505" y="39"/>
                    <a:pt x="503" y="38"/>
                    <a:pt x="503" y="38"/>
                  </a:cubicBezTo>
                  <a:cubicBezTo>
                    <a:pt x="503" y="38"/>
                    <a:pt x="503" y="38"/>
                    <a:pt x="502" y="38"/>
                  </a:cubicBezTo>
                  <a:cubicBezTo>
                    <a:pt x="502" y="37"/>
                    <a:pt x="501" y="38"/>
                    <a:pt x="501" y="37"/>
                  </a:cubicBezTo>
                  <a:cubicBezTo>
                    <a:pt x="500" y="38"/>
                    <a:pt x="500" y="38"/>
                    <a:pt x="500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8" y="38"/>
                    <a:pt x="497" y="38"/>
                    <a:pt x="496" y="37"/>
                  </a:cubicBezTo>
                  <a:cubicBezTo>
                    <a:pt x="495" y="38"/>
                    <a:pt x="494" y="37"/>
                    <a:pt x="493" y="38"/>
                  </a:cubicBezTo>
                  <a:cubicBezTo>
                    <a:pt x="490" y="37"/>
                    <a:pt x="488" y="38"/>
                    <a:pt x="486" y="37"/>
                  </a:cubicBezTo>
                  <a:cubicBezTo>
                    <a:pt x="483" y="36"/>
                    <a:pt x="481" y="38"/>
                    <a:pt x="478" y="37"/>
                  </a:cubicBezTo>
                  <a:cubicBezTo>
                    <a:pt x="477" y="37"/>
                    <a:pt x="474" y="36"/>
                    <a:pt x="474" y="38"/>
                  </a:cubicBezTo>
                  <a:cubicBezTo>
                    <a:pt x="473" y="38"/>
                    <a:pt x="474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0" y="38"/>
                    <a:pt x="468" y="35"/>
                    <a:pt x="467" y="37"/>
                  </a:cubicBezTo>
                  <a:cubicBezTo>
                    <a:pt x="464" y="36"/>
                    <a:pt x="461" y="36"/>
                    <a:pt x="459" y="36"/>
                  </a:cubicBezTo>
                  <a:cubicBezTo>
                    <a:pt x="458" y="36"/>
                    <a:pt x="457" y="36"/>
                    <a:pt x="456" y="36"/>
                  </a:cubicBezTo>
                  <a:cubicBezTo>
                    <a:pt x="455" y="36"/>
                    <a:pt x="455" y="35"/>
                    <a:pt x="456" y="34"/>
                  </a:cubicBezTo>
                  <a:cubicBezTo>
                    <a:pt x="456" y="35"/>
                    <a:pt x="457" y="35"/>
                    <a:pt x="457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8" y="35"/>
                    <a:pt x="458" y="35"/>
                    <a:pt x="459" y="36"/>
                  </a:cubicBezTo>
                  <a:cubicBezTo>
                    <a:pt x="460" y="35"/>
                    <a:pt x="458" y="35"/>
                    <a:pt x="459" y="34"/>
                  </a:cubicBezTo>
                  <a:cubicBezTo>
                    <a:pt x="459" y="34"/>
                    <a:pt x="459" y="34"/>
                    <a:pt x="460" y="34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5"/>
                    <a:pt x="461" y="36"/>
                    <a:pt x="462" y="35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4"/>
                    <a:pt x="462" y="34"/>
                    <a:pt x="462" y="35"/>
                  </a:cubicBezTo>
                  <a:cubicBezTo>
                    <a:pt x="462" y="34"/>
                    <a:pt x="462" y="34"/>
                    <a:pt x="462" y="34"/>
                  </a:cubicBezTo>
                  <a:cubicBezTo>
                    <a:pt x="463" y="34"/>
                    <a:pt x="464" y="34"/>
                    <a:pt x="464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4" y="35"/>
                    <a:pt x="464" y="34"/>
                    <a:pt x="464" y="34"/>
                  </a:cubicBezTo>
                  <a:cubicBezTo>
                    <a:pt x="465" y="34"/>
                    <a:pt x="465" y="34"/>
                    <a:pt x="466" y="34"/>
                  </a:cubicBezTo>
                  <a:cubicBezTo>
                    <a:pt x="465" y="34"/>
                    <a:pt x="465" y="34"/>
                    <a:pt x="465" y="35"/>
                  </a:cubicBezTo>
                  <a:cubicBezTo>
                    <a:pt x="466" y="35"/>
                    <a:pt x="466" y="34"/>
                    <a:pt x="467" y="35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7" y="34"/>
                    <a:pt x="468" y="34"/>
                    <a:pt x="469" y="34"/>
                  </a:cubicBezTo>
                  <a:cubicBezTo>
                    <a:pt x="468" y="34"/>
                    <a:pt x="468" y="35"/>
                    <a:pt x="468" y="35"/>
                  </a:cubicBezTo>
                  <a:cubicBezTo>
                    <a:pt x="469" y="35"/>
                    <a:pt x="469" y="35"/>
                    <a:pt x="469" y="35"/>
                  </a:cubicBezTo>
                  <a:cubicBezTo>
                    <a:pt x="469" y="34"/>
                    <a:pt x="471" y="36"/>
                    <a:pt x="470" y="34"/>
                  </a:cubicBezTo>
                  <a:cubicBezTo>
                    <a:pt x="471" y="34"/>
                    <a:pt x="472" y="34"/>
                    <a:pt x="472" y="34"/>
                  </a:cubicBezTo>
                  <a:cubicBezTo>
                    <a:pt x="472" y="34"/>
                    <a:pt x="472" y="34"/>
                    <a:pt x="472" y="34"/>
                  </a:cubicBezTo>
                  <a:cubicBezTo>
                    <a:pt x="473" y="34"/>
                    <a:pt x="473" y="34"/>
                    <a:pt x="473" y="34"/>
                  </a:cubicBezTo>
                  <a:cubicBezTo>
                    <a:pt x="474" y="34"/>
                    <a:pt x="474" y="34"/>
                    <a:pt x="475" y="33"/>
                  </a:cubicBezTo>
                  <a:cubicBezTo>
                    <a:pt x="475" y="34"/>
                    <a:pt x="476" y="34"/>
                    <a:pt x="476" y="34"/>
                  </a:cubicBezTo>
                  <a:cubicBezTo>
                    <a:pt x="477" y="34"/>
                    <a:pt x="478" y="35"/>
                    <a:pt x="479" y="34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78" y="33"/>
                    <a:pt x="478" y="32"/>
                    <a:pt x="478" y="31"/>
                  </a:cubicBezTo>
                  <a:cubicBezTo>
                    <a:pt x="479" y="32"/>
                    <a:pt x="479" y="32"/>
                    <a:pt x="479" y="32"/>
                  </a:cubicBezTo>
                  <a:cubicBezTo>
                    <a:pt x="480" y="32"/>
                    <a:pt x="479" y="33"/>
                    <a:pt x="480" y="33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1" y="34"/>
                    <a:pt x="480" y="34"/>
                    <a:pt x="480" y="33"/>
                  </a:cubicBezTo>
                  <a:cubicBezTo>
                    <a:pt x="481" y="33"/>
                    <a:pt x="482" y="34"/>
                    <a:pt x="483" y="33"/>
                  </a:cubicBezTo>
                  <a:cubicBezTo>
                    <a:pt x="482" y="33"/>
                    <a:pt x="482" y="32"/>
                    <a:pt x="481" y="33"/>
                  </a:cubicBezTo>
                  <a:cubicBezTo>
                    <a:pt x="480" y="33"/>
                    <a:pt x="480" y="32"/>
                    <a:pt x="480" y="32"/>
                  </a:cubicBezTo>
                  <a:cubicBezTo>
                    <a:pt x="481" y="32"/>
                    <a:pt x="481" y="31"/>
                    <a:pt x="482" y="32"/>
                  </a:cubicBezTo>
                  <a:cubicBezTo>
                    <a:pt x="482" y="31"/>
                    <a:pt x="482" y="31"/>
                    <a:pt x="482" y="31"/>
                  </a:cubicBezTo>
                  <a:cubicBezTo>
                    <a:pt x="482" y="31"/>
                    <a:pt x="482" y="31"/>
                    <a:pt x="482" y="32"/>
                  </a:cubicBezTo>
                  <a:cubicBezTo>
                    <a:pt x="483" y="32"/>
                    <a:pt x="484" y="32"/>
                    <a:pt x="484" y="31"/>
                  </a:cubicBezTo>
                  <a:cubicBezTo>
                    <a:pt x="484" y="32"/>
                    <a:pt x="484" y="32"/>
                    <a:pt x="485" y="32"/>
                  </a:cubicBezTo>
                  <a:cubicBezTo>
                    <a:pt x="485" y="32"/>
                    <a:pt x="485" y="31"/>
                    <a:pt x="485" y="31"/>
                  </a:cubicBezTo>
                  <a:cubicBezTo>
                    <a:pt x="485" y="31"/>
                    <a:pt x="486" y="31"/>
                    <a:pt x="486" y="31"/>
                  </a:cubicBezTo>
                  <a:cubicBezTo>
                    <a:pt x="486" y="31"/>
                    <a:pt x="486" y="31"/>
                    <a:pt x="486" y="30"/>
                  </a:cubicBezTo>
                  <a:cubicBezTo>
                    <a:pt x="485" y="31"/>
                    <a:pt x="482" y="29"/>
                    <a:pt x="483" y="31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0" y="31"/>
                    <a:pt x="479" y="30"/>
                    <a:pt x="477" y="30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8" y="31"/>
                    <a:pt x="478" y="32"/>
                    <a:pt x="478" y="32"/>
                  </a:cubicBezTo>
                  <a:cubicBezTo>
                    <a:pt x="477" y="33"/>
                    <a:pt x="476" y="32"/>
                    <a:pt x="475" y="32"/>
                  </a:cubicBezTo>
                  <a:cubicBezTo>
                    <a:pt x="474" y="32"/>
                    <a:pt x="473" y="32"/>
                    <a:pt x="473" y="32"/>
                  </a:cubicBezTo>
                  <a:cubicBezTo>
                    <a:pt x="474" y="31"/>
                    <a:pt x="476" y="32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3" y="30"/>
                    <a:pt x="474" y="29"/>
                    <a:pt x="474" y="29"/>
                  </a:cubicBezTo>
                  <a:cubicBezTo>
                    <a:pt x="475" y="29"/>
                    <a:pt x="477" y="28"/>
                    <a:pt x="478" y="30"/>
                  </a:cubicBezTo>
                  <a:cubicBezTo>
                    <a:pt x="478" y="30"/>
                    <a:pt x="478" y="29"/>
                    <a:pt x="478" y="29"/>
                  </a:cubicBezTo>
                  <a:cubicBezTo>
                    <a:pt x="479" y="29"/>
                    <a:pt x="481" y="29"/>
                    <a:pt x="482" y="30"/>
                  </a:cubicBezTo>
                  <a:cubicBezTo>
                    <a:pt x="483" y="28"/>
                    <a:pt x="485" y="30"/>
                    <a:pt x="486" y="29"/>
                  </a:cubicBezTo>
                  <a:cubicBezTo>
                    <a:pt x="487" y="29"/>
                    <a:pt x="489" y="29"/>
                    <a:pt x="491" y="30"/>
                  </a:cubicBezTo>
                  <a:cubicBezTo>
                    <a:pt x="491" y="30"/>
                    <a:pt x="491" y="30"/>
                    <a:pt x="491" y="30"/>
                  </a:cubicBezTo>
                  <a:cubicBezTo>
                    <a:pt x="491" y="29"/>
                    <a:pt x="490" y="29"/>
                    <a:pt x="490" y="29"/>
                  </a:cubicBezTo>
                  <a:cubicBezTo>
                    <a:pt x="491" y="29"/>
                    <a:pt x="493" y="30"/>
                    <a:pt x="494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6" y="29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8"/>
                    <a:pt x="495" y="29"/>
                    <a:pt x="495" y="29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0" y="28"/>
                    <a:pt x="487" y="28"/>
                    <a:pt x="484" y="28"/>
                  </a:cubicBezTo>
                  <a:cubicBezTo>
                    <a:pt x="482" y="28"/>
                    <a:pt x="480" y="28"/>
                    <a:pt x="479" y="28"/>
                  </a:cubicBezTo>
                  <a:cubicBezTo>
                    <a:pt x="478" y="28"/>
                    <a:pt x="477" y="28"/>
                    <a:pt x="475" y="28"/>
                  </a:cubicBezTo>
                  <a:cubicBezTo>
                    <a:pt x="473" y="28"/>
                    <a:pt x="470" y="28"/>
                    <a:pt x="468" y="28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7" y="27"/>
                    <a:pt x="467" y="27"/>
                    <a:pt x="467" y="27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7" y="28"/>
                    <a:pt x="466" y="27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3" y="26"/>
                    <a:pt x="462" y="29"/>
                    <a:pt x="461" y="27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59" y="26"/>
                    <a:pt x="458" y="26"/>
                    <a:pt x="458" y="27"/>
                  </a:cubicBezTo>
                  <a:cubicBezTo>
                    <a:pt x="457" y="27"/>
                    <a:pt x="457" y="26"/>
                    <a:pt x="456" y="26"/>
                  </a:cubicBezTo>
                  <a:cubicBezTo>
                    <a:pt x="458" y="24"/>
                    <a:pt x="458" y="27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2" y="25"/>
                    <a:pt x="463" y="25"/>
                    <a:pt x="465" y="26"/>
                  </a:cubicBezTo>
                  <a:cubicBezTo>
                    <a:pt x="467" y="25"/>
                    <a:pt x="470" y="27"/>
                    <a:pt x="471" y="26"/>
                  </a:cubicBezTo>
                  <a:cubicBezTo>
                    <a:pt x="473" y="27"/>
                    <a:pt x="474" y="25"/>
                    <a:pt x="475" y="26"/>
                  </a:cubicBezTo>
                  <a:cubicBezTo>
                    <a:pt x="476" y="25"/>
                    <a:pt x="477" y="27"/>
                    <a:pt x="478" y="26"/>
                  </a:cubicBezTo>
                  <a:cubicBezTo>
                    <a:pt x="480" y="27"/>
                    <a:pt x="481" y="25"/>
                    <a:pt x="483" y="26"/>
                  </a:cubicBezTo>
                  <a:cubicBezTo>
                    <a:pt x="486" y="26"/>
                    <a:pt x="489" y="27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4" y="26"/>
                    <a:pt x="496" y="27"/>
                    <a:pt x="497" y="26"/>
                  </a:cubicBezTo>
                  <a:cubicBezTo>
                    <a:pt x="497" y="26"/>
                    <a:pt x="497" y="26"/>
                    <a:pt x="498" y="27"/>
                  </a:cubicBezTo>
                  <a:cubicBezTo>
                    <a:pt x="498" y="26"/>
                    <a:pt x="500" y="27"/>
                    <a:pt x="500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500" y="27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7"/>
                  </a:cubicBezTo>
                  <a:cubicBezTo>
                    <a:pt x="502" y="26"/>
                    <a:pt x="502" y="26"/>
                    <a:pt x="502" y="26"/>
                  </a:cubicBezTo>
                  <a:cubicBezTo>
                    <a:pt x="503" y="27"/>
                    <a:pt x="503" y="27"/>
                    <a:pt x="503" y="27"/>
                  </a:cubicBezTo>
                  <a:cubicBezTo>
                    <a:pt x="503" y="26"/>
                    <a:pt x="503" y="26"/>
                    <a:pt x="503" y="26"/>
                  </a:cubicBezTo>
                  <a:cubicBezTo>
                    <a:pt x="504" y="28"/>
                    <a:pt x="504" y="25"/>
                    <a:pt x="506" y="26"/>
                  </a:cubicBezTo>
                  <a:cubicBezTo>
                    <a:pt x="507" y="27"/>
                    <a:pt x="507" y="27"/>
                    <a:pt x="508" y="26"/>
                  </a:cubicBezTo>
                  <a:cubicBezTo>
                    <a:pt x="508" y="27"/>
                    <a:pt x="508" y="27"/>
                    <a:pt x="508" y="27"/>
                  </a:cubicBezTo>
                  <a:cubicBezTo>
                    <a:pt x="508" y="25"/>
                    <a:pt x="510" y="27"/>
                    <a:pt x="510" y="26"/>
                  </a:cubicBezTo>
                  <a:cubicBezTo>
                    <a:pt x="510" y="26"/>
                    <a:pt x="511" y="26"/>
                    <a:pt x="511" y="26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1" y="27"/>
                    <a:pt x="512" y="27"/>
                    <a:pt x="512" y="27"/>
                  </a:cubicBezTo>
                  <a:cubicBezTo>
                    <a:pt x="512" y="26"/>
                    <a:pt x="511" y="26"/>
                    <a:pt x="511" y="26"/>
                  </a:cubicBezTo>
                  <a:cubicBezTo>
                    <a:pt x="512" y="26"/>
                    <a:pt x="512" y="26"/>
                    <a:pt x="513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3" y="26"/>
                    <a:pt x="514" y="26"/>
                    <a:pt x="514" y="26"/>
                  </a:cubicBezTo>
                  <a:cubicBezTo>
                    <a:pt x="514" y="25"/>
                    <a:pt x="514" y="25"/>
                    <a:pt x="514" y="25"/>
                  </a:cubicBezTo>
                  <a:cubicBezTo>
                    <a:pt x="516" y="26"/>
                    <a:pt x="516" y="26"/>
                    <a:pt x="517" y="27"/>
                  </a:cubicBezTo>
                  <a:cubicBezTo>
                    <a:pt x="517" y="27"/>
                    <a:pt x="517" y="27"/>
                    <a:pt x="517" y="27"/>
                  </a:cubicBezTo>
                  <a:cubicBezTo>
                    <a:pt x="517" y="27"/>
                    <a:pt x="517" y="27"/>
                    <a:pt x="517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20" y="26"/>
                  </a:cubicBezTo>
                  <a:cubicBezTo>
                    <a:pt x="519" y="25"/>
                    <a:pt x="521" y="26"/>
                    <a:pt x="521" y="26"/>
                  </a:cubicBezTo>
                  <a:cubicBezTo>
                    <a:pt x="522" y="25"/>
                    <a:pt x="524" y="27"/>
                    <a:pt x="524" y="25"/>
                  </a:cubicBezTo>
                  <a:cubicBezTo>
                    <a:pt x="524" y="26"/>
                    <a:pt x="524" y="26"/>
                    <a:pt x="524" y="26"/>
                  </a:cubicBezTo>
                  <a:cubicBezTo>
                    <a:pt x="524" y="26"/>
                    <a:pt x="524" y="26"/>
                    <a:pt x="525" y="25"/>
                  </a:cubicBezTo>
                  <a:cubicBezTo>
                    <a:pt x="525" y="26"/>
                    <a:pt x="525" y="26"/>
                    <a:pt x="525" y="26"/>
                  </a:cubicBezTo>
                  <a:cubicBezTo>
                    <a:pt x="526" y="27"/>
                    <a:pt x="526" y="25"/>
                    <a:pt x="527" y="26"/>
                  </a:cubicBezTo>
                  <a:cubicBezTo>
                    <a:pt x="527" y="25"/>
                    <a:pt x="527" y="25"/>
                    <a:pt x="527" y="25"/>
                  </a:cubicBezTo>
                  <a:cubicBezTo>
                    <a:pt x="526" y="24"/>
                    <a:pt x="526" y="25"/>
                    <a:pt x="526" y="25"/>
                  </a:cubicBezTo>
                  <a:cubicBezTo>
                    <a:pt x="525" y="25"/>
                    <a:pt x="526" y="24"/>
                    <a:pt x="525" y="24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524" y="25"/>
                    <a:pt x="524" y="24"/>
                    <a:pt x="524" y="25"/>
                  </a:cubicBezTo>
                  <a:cubicBezTo>
                    <a:pt x="523" y="25"/>
                    <a:pt x="522" y="25"/>
                    <a:pt x="521" y="24"/>
                  </a:cubicBezTo>
                  <a:cubicBezTo>
                    <a:pt x="521" y="24"/>
                    <a:pt x="522" y="25"/>
                    <a:pt x="521" y="25"/>
                  </a:cubicBezTo>
                  <a:cubicBezTo>
                    <a:pt x="521" y="24"/>
                    <a:pt x="520" y="24"/>
                    <a:pt x="519" y="24"/>
                  </a:cubicBezTo>
                  <a:cubicBezTo>
                    <a:pt x="519" y="24"/>
                    <a:pt x="519" y="24"/>
                    <a:pt x="519" y="24"/>
                  </a:cubicBezTo>
                  <a:cubicBezTo>
                    <a:pt x="520" y="24"/>
                    <a:pt x="521" y="24"/>
                    <a:pt x="521" y="25"/>
                  </a:cubicBezTo>
                  <a:cubicBezTo>
                    <a:pt x="521" y="25"/>
                    <a:pt x="521" y="25"/>
                    <a:pt x="521" y="25"/>
                  </a:cubicBezTo>
                  <a:cubicBezTo>
                    <a:pt x="520" y="25"/>
                    <a:pt x="518" y="25"/>
                    <a:pt x="518" y="24"/>
                  </a:cubicBezTo>
                  <a:cubicBezTo>
                    <a:pt x="517" y="24"/>
                    <a:pt x="516" y="24"/>
                    <a:pt x="515" y="24"/>
                  </a:cubicBezTo>
                  <a:cubicBezTo>
                    <a:pt x="515" y="24"/>
                    <a:pt x="515" y="24"/>
                    <a:pt x="515" y="24"/>
                  </a:cubicBezTo>
                  <a:cubicBezTo>
                    <a:pt x="515" y="24"/>
                    <a:pt x="516" y="24"/>
                    <a:pt x="516" y="24"/>
                  </a:cubicBezTo>
                  <a:cubicBezTo>
                    <a:pt x="515" y="24"/>
                    <a:pt x="516" y="25"/>
                    <a:pt x="515" y="25"/>
                  </a:cubicBezTo>
                  <a:cubicBezTo>
                    <a:pt x="515" y="25"/>
                    <a:pt x="515" y="25"/>
                    <a:pt x="514" y="24"/>
                  </a:cubicBezTo>
                  <a:cubicBezTo>
                    <a:pt x="514" y="25"/>
                    <a:pt x="513" y="24"/>
                    <a:pt x="512" y="25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11" y="25"/>
                    <a:pt x="511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6"/>
                    <a:pt x="509" y="25"/>
                    <a:pt x="508" y="25"/>
                  </a:cubicBezTo>
                  <a:cubicBezTo>
                    <a:pt x="507" y="25"/>
                    <a:pt x="508" y="23"/>
                    <a:pt x="507" y="23"/>
                  </a:cubicBezTo>
                  <a:cubicBezTo>
                    <a:pt x="507" y="24"/>
                    <a:pt x="507" y="24"/>
                    <a:pt x="508" y="24"/>
                  </a:cubicBezTo>
                  <a:cubicBezTo>
                    <a:pt x="507" y="24"/>
                    <a:pt x="507" y="24"/>
                    <a:pt x="507" y="25"/>
                  </a:cubicBezTo>
                  <a:cubicBezTo>
                    <a:pt x="508" y="25"/>
                    <a:pt x="508" y="25"/>
                    <a:pt x="508" y="25"/>
                  </a:cubicBezTo>
                  <a:cubicBezTo>
                    <a:pt x="508" y="25"/>
                    <a:pt x="507" y="26"/>
                    <a:pt x="507" y="26"/>
                  </a:cubicBezTo>
                  <a:cubicBezTo>
                    <a:pt x="507" y="26"/>
                    <a:pt x="506" y="26"/>
                    <a:pt x="506" y="26"/>
                  </a:cubicBezTo>
                  <a:cubicBezTo>
                    <a:pt x="507" y="26"/>
                    <a:pt x="507" y="26"/>
                    <a:pt x="507" y="25"/>
                  </a:cubicBezTo>
                  <a:cubicBezTo>
                    <a:pt x="506" y="25"/>
                    <a:pt x="505" y="25"/>
                    <a:pt x="504" y="25"/>
                  </a:cubicBezTo>
                  <a:cubicBezTo>
                    <a:pt x="504" y="25"/>
                    <a:pt x="504" y="24"/>
                    <a:pt x="504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5" y="23"/>
                    <a:pt x="505" y="23"/>
                  </a:cubicBezTo>
                  <a:cubicBezTo>
                    <a:pt x="504" y="23"/>
                    <a:pt x="504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3"/>
                    <a:pt x="502" y="23"/>
                  </a:cubicBezTo>
                  <a:cubicBezTo>
                    <a:pt x="502" y="23"/>
                    <a:pt x="502" y="24"/>
                    <a:pt x="502" y="24"/>
                  </a:cubicBezTo>
                  <a:cubicBezTo>
                    <a:pt x="503" y="25"/>
                    <a:pt x="503" y="25"/>
                    <a:pt x="503" y="25"/>
                  </a:cubicBezTo>
                  <a:cubicBezTo>
                    <a:pt x="502" y="25"/>
                    <a:pt x="502" y="25"/>
                    <a:pt x="502" y="25"/>
                  </a:cubicBezTo>
                  <a:cubicBezTo>
                    <a:pt x="501" y="25"/>
                    <a:pt x="500" y="25"/>
                    <a:pt x="500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4"/>
                    <a:pt x="499" y="24"/>
                    <a:pt x="499" y="24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9" y="25"/>
                    <a:pt x="499" y="25"/>
                    <a:pt x="499" y="25"/>
                  </a:cubicBezTo>
                  <a:cubicBezTo>
                    <a:pt x="499" y="25"/>
                    <a:pt x="498" y="25"/>
                    <a:pt x="498" y="25"/>
                  </a:cubicBezTo>
                  <a:cubicBezTo>
                    <a:pt x="497" y="24"/>
                    <a:pt x="496" y="26"/>
                    <a:pt x="495" y="24"/>
                  </a:cubicBezTo>
                  <a:cubicBezTo>
                    <a:pt x="496" y="24"/>
                    <a:pt x="497" y="24"/>
                    <a:pt x="497" y="24"/>
                  </a:cubicBezTo>
                  <a:cubicBezTo>
                    <a:pt x="497" y="23"/>
                    <a:pt x="497" y="23"/>
                    <a:pt x="497" y="23"/>
                  </a:cubicBezTo>
                  <a:cubicBezTo>
                    <a:pt x="497" y="24"/>
                    <a:pt x="497" y="24"/>
                    <a:pt x="497" y="24"/>
                  </a:cubicBezTo>
                  <a:cubicBezTo>
                    <a:pt x="497" y="23"/>
                    <a:pt x="496" y="23"/>
                    <a:pt x="495" y="23"/>
                  </a:cubicBezTo>
                  <a:cubicBezTo>
                    <a:pt x="496" y="22"/>
                    <a:pt x="496" y="22"/>
                    <a:pt x="496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3"/>
                    <a:pt x="495" y="23"/>
                  </a:cubicBezTo>
                  <a:cubicBezTo>
                    <a:pt x="494" y="23"/>
                    <a:pt x="495" y="24"/>
                    <a:pt x="495" y="24"/>
                  </a:cubicBezTo>
                  <a:cubicBezTo>
                    <a:pt x="495" y="24"/>
                    <a:pt x="495" y="24"/>
                    <a:pt x="495" y="25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3" y="25"/>
                    <a:pt x="493" y="24"/>
                    <a:pt x="493" y="24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4"/>
                    <a:pt x="493" y="25"/>
                    <a:pt x="493" y="25"/>
                  </a:cubicBezTo>
                  <a:cubicBezTo>
                    <a:pt x="491" y="24"/>
                    <a:pt x="493" y="24"/>
                    <a:pt x="492" y="24"/>
                  </a:cubicBezTo>
                  <a:cubicBezTo>
                    <a:pt x="492" y="23"/>
                    <a:pt x="491" y="23"/>
                    <a:pt x="491" y="23"/>
                  </a:cubicBezTo>
                  <a:cubicBezTo>
                    <a:pt x="491" y="24"/>
                    <a:pt x="490" y="24"/>
                    <a:pt x="491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4"/>
                    <a:pt x="489" y="24"/>
                    <a:pt x="489" y="25"/>
                  </a:cubicBezTo>
                  <a:cubicBezTo>
                    <a:pt x="489" y="24"/>
                    <a:pt x="488" y="23"/>
                    <a:pt x="488" y="23"/>
                  </a:cubicBezTo>
                  <a:cubicBezTo>
                    <a:pt x="488" y="23"/>
                    <a:pt x="487" y="23"/>
                    <a:pt x="488" y="24"/>
                  </a:cubicBezTo>
                  <a:cubicBezTo>
                    <a:pt x="487" y="24"/>
                    <a:pt x="486" y="24"/>
                    <a:pt x="486" y="25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6" y="24"/>
                    <a:pt x="486" y="23"/>
                    <a:pt x="485" y="23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4" y="24"/>
                    <a:pt x="484" y="23"/>
                  </a:cubicBezTo>
                  <a:cubicBezTo>
                    <a:pt x="484" y="24"/>
                    <a:pt x="485" y="24"/>
                    <a:pt x="485" y="25"/>
                  </a:cubicBezTo>
                  <a:cubicBezTo>
                    <a:pt x="485" y="25"/>
                    <a:pt x="485" y="24"/>
                    <a:pt x="484" y="24"/>
                  </a:cubicBezTo>
                  <a:cubicBezTo>
                    <a:pt x="484" y="26"/>
                    <a:pt x="482" y="24"/>
                    <a:pt x="481" y="25"/>
                  </a:cubicBezTo>
                  <a:cubicBezTo>
                    <a:pt x="481" y="24"/>
                    <a:pt x="482" y="23"/>
                    <a:pt x="483" y="23"/>
                  </a:cubicBezTo>
                  <a:cubicBezTo>
                    <a:pt x="482" y="23"/>
                    <a:pt x="481" y="23"/>
                    <a:pt x="480" y="23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9" y="24"/>
                    <a:pt x="479" y="24"/>
                    <a:pt x="479" y="24"/>
                  </a:cubicBezTo>
                  <a:cubicBezTo>
                    <a:pt x="479" y="24"/>
                    <a:pt x="479" y="25"/>
                    <a:pt x="479" y="25"/>
                  </a:cubicBezTo>
                  <a:cubicBezTo>
                    <a:pt x="478" y="25"/>
                    <a:pt x="477" y="24"/>
                    <a:pt x="477" y="23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7" y="23"/>
                    <a:pt x="477" y="23"/>
                    <a:pt x="476" y="23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24"/>
                    <a:pt x="477" y="24"/>
                    <a:pt x="477" y="25"/>
                  </a:cubicBezTo>
                  <a:cubicBezTo>
                    <a:pt x="477" y="25"/>
                    <a:pt x="476" y="25"/>
                    <a:pt x="476" y="25"/>
                  </a:cubicBezTo>
                  <a:cubicBezTo>
                    <a:pt x="476" y="24"/>
                    <a:pt x="475" y="25"/>
                    <a:pt x="475" y="25"/>
                  </a:cubicBezTo>
                  <a:cubicBezTo>
                    <a:pt x="475" y="25"/>
                    <a:pt x="474" y="25"/>
                    <a:pt x="474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4" y="24"/>
                    <a:pt x="474" y="24"/>
                    <a:pt x="474" y="24"/>
                  </a:cubicBezTo>
                  <a:cubicBezTo>
                    <a:pt x="474" y="24"/>
                    <a:pt x="474" y="24"/>
                    <a:pt x="474" y="25"/>
                  </a:cubicBezTo>
                  <a:cubicBezTo>
                    <a:pt x="473" y="24"/>
                    <a:pt x="473" y="24"/>
                    <a:pt x="472" y="24"/>
                  </a:cubicBezTo>
                  <a:cubicBezTo>
                    <a:pt x="473" y="24"/>
                    <a:pt x="474" y="23"/>
                    <a:pt x="475" y="23"/>
                  </a:cubicBezTo>
                  <a:cubicBezTo>
                    <a:pt x="474" y="23"/>
                    <a:pt x="474" y="23"/>
                    <a:pt x="474" y="23"/>
                  </a:cubicBezTo>
                  <a:cubicBezTo>
                    <a:pt x="473" y="23"/>
                    <a:pt x="470" y="22"/>
                    <a:pt x="470" y="23"/>
                  </a:cubicBezTo>
                  <a:cubicBezTo>
                    <a:pt x="471" y="24"/>
                    <a:pt x="472" y="22"/>
                    <a:pt x="472" y="23"/>
                  </a:cubicBezTo>
                  <a:cubicBezTo>
                    <a:pt x="471" y="24"/>
                    <a:pt x="471" y="23"/>
                    <a:pt x="470" y="24"/>
                  </a:cubicBezTo>
                  <a:cubicBezTo>
                    <a:pt x="470" y="25"/>
                    <a:pt x="469" y="24"/>
                    <a:pt x="469" y="24"/>
                  </a:cubicBezTo>
                  <a:cubicBezTo>
                    <a:pt x="470" y="24"/>
                    <a:pt x="469" y="23"/>
                    <a:pt x="470" y="22"/>
                  </a:cubicBezTo>
                  <a:cubicBezTo>
                    <a:pt x="469" y="22"/>
                    <a:pt x="468" y="22"/>
                    <a:pt x="468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8" y="23"/>
                    <a:pt x="468" y="23"/>
                    <a:pt x="467" y="23"/>
                  </a:cubicBezTo>
                  <a:cubicBezTo>
                    <a:pt x="468" y="23"/>
                    <a:pt x="468" y="23"/>
                    <a:pt x="468" y="24"/>
                  </a:cubicBezTo>
                  <a:cubicBezTo>
                    <a:pt x="469" y="25"/>
                    <a:pt x="467" y="24"/>
                    <a:pt x="466" y="24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6" y="22"/>
                    <a:pt x="466" y="22"/>
                    <a:pt x="465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5" y="24"/>
                  </a:cubicBezTo>
                  <a:cubicBezTo>
                    <a:pt x="465" y="23"/>
                    <a:pt x="465" y="23"/>
                    <a:pt x="465" y="23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1" y="23"/>
                    <a:pt x="459" y="21"/>
                    <a:pt x="456" y="21"/>
                  </a:cubicBezTo>
                  <a:cubicBezTo>
                    <a:pt x="456" y="21"/>
                    <a:pt x="456" y="21"/>
                    <a:pt x="456" y="21"/>
                  </a:cubicBezTo>
                  <a:cubicBezTo>
                    <a:pt x="456" y="21"/>
                    <a:pt x="456" y="21"/>
                    <a:pt x="457" y="21"/>
                  </a:cubicBezTo>
                  <a:cubicBezTo>
                    <a:pt x="456" y="20"/>
                    <a:pt x="458" y="21"/>
                    <a:pt x="458" y="20"/>
                  </a:cubicBezTo>
                  <a:cubicBezTo>
                    <a:pt x="459" y="20"/>
                    <a:pt x="460" y="19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19"/>
                    <a:pt x="462" y="20"/>
                    <a:pt x="461" y="20"/>
                  </a:cubicBezTo>
                  <a:cubicBezTo>
                    <a:pt x="462" y="20"/>
                    <a:pt x="463" y="21"/>
                    <a:pt x="463" y="21"/>
                  </a:cubicBezTo>
                  <a:cubicBezTo>
                    <a:pt x="464" y="19"/>
                    <a:pt x="466" y="21"/>
                    <a:pt x="467" y="20"/>
                  </a:cubicBezTo>
                  <a:cubicBezTo>
                    <a:pt x="469" y="21"/>
                    <a:pt x="472" y="20"/>
                    <a:pt x="474" y="20"/>
                  </a:cubicBezTo>
                  <a:cubicBezTo>
                    <a:pt x="476" y="21"/>
                    <a:pt x="479" y="21"/>
                    <a:pt x="481" y="21"/>
                  </a:cubicBezTo>
                  <a:cubicBezTo>
                    <a:pt x="482" y="22"/>
                    <a:pt x="484" y="19"/>
                    <a:pt x="485" y="21"/>
                  </a:cubicBezTo>
                  <a:cubicBezTo>
                    <a:pt x="485" y="21"/>
                    <a:pt x="486" y="21"/>
                    <a:pt x="487" y="21"/>
                  </a:cubicBezTo>
                  <a:cubicBezTo>
                    <a:pt x="488" y="20"/>
                    <a:pt x="489" y="22"/>
                    <a:pt x="490" y="20"/>
                  </a:cubicBezTo>
                  <a:cubicBezTo>
                    <a:pt x="490" y="21"/>
                    <a:pt x="490" y="21"/>
                    <a:pt x="490" y="21"/>
                  </a:cubicBezTo>
                  <a:cubicBezTo>
                    <a:pt x="490" y="21"/>
                    <a:pt x="492" y="22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90" y="20"/>
                    <a:pt x="489" y="21"/>
                    <a:pt x="489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7" y="20"/>
                    <a:pt x="487" y="20"/>
                  </a:cubicBezTo>
                  <a:cubicBezTo>
                    <a:pt x="486" y="20"/>
                    <a:pt x="486" y="20"/>
                    <a:pt x="486" y="20"/>
                  </a:cubicBezTo>
                  <a:cubicBezTo>
                    <a:pt x="486" y="21"/>
                    <a:pt x="486" y="20"/>
                    <a:pt x="485" y="20"/>
                  </a:cubicBezTo>
                  <a:cubicBezTo>
                    <a:pt x="485" y="20"/>
                    <a:pt x="485" y="21"/>
                    <a:pt x="485" y="21"/>
                  </a:cubicBezTo>
                  <a:cubicBezTo>
                    <a:pt x="485" y="20"/>
                    <a:pt x="484" y="21"/>
                    <a:pt x="484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19"/>
                    <a:pt x="484" y="19"/>
                    <a:pt x="483" y="20"/>
                  </a:cubicBezTo>
                  <a:cubicBezTo>
                    <a:pt x="482" y="20"/>
                    <a:pt x="481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80" y="19"/>
                    <a:pt x="481" y="19"/>
                    <a:pt x="481" y="20"/>
                  </a:cubicBezTo>
                  <a:cubicBezTo>
                    <a:pt x="478" y="20"/>
                    <a:pt x="478" y="20"/>
                    <a:pt x="478" y="20"/>
                  </a:cubicBezTo>
                  <a:cubicBezTo>
                    <a:pt x="479" y="19"/>
                    <a:pt x="477" y="18"/>
                    <a:pt x="477" y="17"/>
                  </a:cubicBezTo>
                  <a:cubicBezTo>
                    <a:pt x="476" y="17"/>
                    <a:pt x="477" y="19"/>
                    <a:pt x="477" y="19"/>
                  </a:cubicBezTo>
                  <a:cubicBezTo>
                    <a:pt x="477" y="19"/>
                    <a:pt x="476" y="19"/>
                    <a:pt x="476" y="18"/>
                  </a:cubicBezTo>
                  <a:cubicBezTo>
                    <a:pt x="476" y="18"/>
                    <a:pt x="476" y="19"/>
                    <a:pt x="476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4" y="19"/>
                    <a:pt x="473" y="19"/>
                    <a:pt x="472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0" y="19"/>
                    <a:pt x="470" y="19"/>
                    <a:pt x="470" y="19"/>
                  </a:cubicBezTo>
                  <a:cubicBezTo>
                    <a:pt x="469" y="18"/>
                    <a:pt x="467" y="19"/>
                    <a:pt x="467" y="18"/>
                  </a:cubicBezTo>
                  <a:cubicBezTo>
                    <a:pt x="467" y="19"/>
                    <a:pt x="465" y="19"/>
                    <a:pt x="465" y="19"/>
                  </a:cubicBezTo>
                  <a:cubicBezTo>
                    <a:pt x="465" y="18"/>
                    <a:pt x="464" y="18"/>
                    <a:pt x="464" y="17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3" y="19"/>
                    <a:pt x="463" y="18"/>
                  </a:cubicBezTo>
                  <a:cubicBezTo>
                    <a:pt x="463" y="18"/>
                    <a:pt x="463" y="18"/>
                    <a:pt x="463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2" y="18"/>
                    <a:pt x="462" y="17"/>
                    <a:pt x="462" y="17"/>
                  </a:cubicBezTo>
                  <a:cubicBezTo>
                    <a:pt x="462" y="17"/>
                    <a:pt x="462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5"/>
                    <a:pt x="461" y="17"/>
                    <a:pt x="460" y="15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9" y="16"/>
                    <a:pt x="458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5" y="15"/>
                    <a:pt x="455" y="15"/>
                    <a:pt x="456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5" y="14"/>
                    <a:pt x="455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3" y="15"/>
                    <a:pt x="454" y="18"/>
                    <a:pt x="452" y="17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0" y="19"/>
                    <a:pt x="449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50" y="18"/>
                    <a:pt x="449" y="17"/>
                  </a:cubicBezTo>
                  <a:cubicBezTo>
                    <a:pt x="448" y="16"/>
                    <a:pt x="450" y="17"/>
                    <a:pt x="451" y="16"/>
                  </a:cubicBezTo>
                  <a:cubicBezTo>
                    <a:pt x="450" y="15"/>
                    <a:pt x="449" y="17"/>
                    <a:pt x="448" y="16"/>
                  </a:cubicBezTo>
                  <a:cubicBezTo>
                    <a:pt x="449" y="15"/>
                    <a:pt x="449" y="15"/>
                    <a:pt x="449" y="15"/>
                  </a:cubicBezTo>
                  <a:cubicBezTo>
                    <a:pt x="448" y="15"/>
                    <a:pt x="448" y="15"/>
                    <a:pt x="448" y="15"/>
                  </a:cubicBezTo>
                  <a:cubicBezTo>
                    <a:pt x="448" y="15"/>
                    <a:pt x="448" y="16"/>
                    <a:pt x="448" y="16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5" y="17"/>
                    <a:pt x="444" y="17"/>
                    <a:pt x="443" y="16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2" y="17"/>
                    <a:pt x="442" y="17"/>
                    <a:pt x="442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4" y="17"/>
                    <a:pt x="444" y="18"/>
                  </a:cubicBezTo>
                  <a:cubicBezTo>
                    <a:pt x="443" y="18"/>
                    <a:pt x="443" y="18"/>
                    <a:pt x="442" y="18"/>
                  </a:cubicBezTo>
                  <a:cubicBezTo>
                    <a:pt x="442" y="18"/>
                    <a:pt x="442" y="19"/>
                    <a:pt x="442" y="19"/>
                  </a:cubicBezTo>
                  <a:cubicBezTo>
                    <a:pt x="442" y="19"/>
                    <a:pt x="442" y="19"/>
                    <a:pt x="442" y="19"/>
                  </a:cubicBezTo>
                  <a:cubicBezTo>
                    <a:pt x="443" y="19"/>
                    <a:pt x="443" y="18"/>
                    <a:pt x="444" y="19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1" y="19"/>
                    <a:pt x="441" y="18"/>
                  </a:cubicBezTo>
                  <a:cubicBezTo>
                    <a:pt x="441" y="18"/>
                    <a:pt x="441" y="18"/>
                    <a:pt x="440" y="18"/>
                  </a:cubicBezTo>
                  <a:cubicBezTo>
                    <a:pt x="440" y="18"/>
                    <a:pt x="440" y="19"/>
                    <a:pt x="441" y="19"/>
                  </a:cubicBezTo>
                  <a:cubicBezTo>
                    <a:pt x="441" y="20"/>
                    <a:pt x="440" y="19"/>
                    <a:pt x="440" y="20"/>
                  </a:cubicBezTo>
                  <a:cubicBezTo>
                    <a:pt x="441" y="20"/>
                    <a:pt x="443" y="20"/>
                    <a:pt x="445" y="20"/>
                  </a:cubicBezTo>
                  <a:cubicBezTo>
                    <a:pt x="445" y="21"/>
                    <a:pt x="446" y="21"/>
                    <a:pt x="447" y="21"/>
                  </a:cubicBezTo>
                  <a:cubicBezTo>
                    <a:pt x="446" y="20"/>
                    <a:pt x="446" y="20"/>
                    <a:pt x="446" y="20"/>
                  </a:cubicBezTo>
                  <a:cubicBezTo>
                    <a:pt x="446" y="20"/>
                    <a:pt x="446" y="21"/>
                    <a:pt x="445" y="20"/>
                  </a:cubicBezTo>
                  <a:cubicBezTo>
                    <a:pt x="445" y="20"/>
                    <a:pt x="444" y="19"/>
                    <a:pt x="444" y="19"/>
                  </a:cubicBezTo>
                  <a:cubicBezTo>
                    <a:pt x="445" y="19"/>
                    <a:pt x="445" y="19"/>
                    <a:pt x="447" y="18"/>
                  </a:cubicBezTo>
                  <a:cubicBezTo>
                    <a:pt x="447" y="19"/>
                    <a:pt x="447" y="19"/>
                    <a:pt x="448" y="19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9" y="21"/>
                    <a:pt x="447" y="21"/>
                    <a:pt x="447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1"/>
                    <a:pt x="448" y="21"/>
                    <a:pt x="448" y="2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9" y="23"/>
                    <a:pt x="449" y="23"/>
                    <a:pt x="449" y="23"/>
                  </a:cubicBezTo>
                  <a:cubicBezTo>
                    <a:pt x="449" y="22"/>
                    <a:pt x="450" y="22"/>
                    <a:pt x="450" y="22"/>
                  </a:cubicBezTo>
                  <a:cubicBezTo>
                    <a:pt x="451" y="21"/>
                    <a:pt x="449" y="22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1" y="20"/>
                    <a:pt x="452" y="20"/>
                    <a:pt x="452" y="21"/>
                  </a:cubicBezTo>
                  <a:cubicBezTo>
                    <a:pt x="452" y="21"/>
                    <a:pt x="452" y="21"/>
                    <a:pt x="452" y="21"/>
                  </a:cubicBezTo>
                  <a:cubicBezTo>
                    <a:pt x="452" y="22"/>
                    <a:pt x="453" y="23"/>
                    <a:pt x="452" y="23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24"/>
                    <a:pt x="448" y="22"/>
                    <a:pt x="449" y="24"/>
                  </a:cubicBezTo>
                  <a:cubicBezTo>
                    <a:pt x="449" y="23"/>
                    <a:pt x="448" y="23"/>
                    <a:pt x="447" y="22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6" y="22"/>
                    <a:pt x="445" y="21"/>
                    <a:pt x="443" y="22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1"/>
                    <a:pt x="441" y="22"/>
                  </a:cubicBezTo>
                  <a:cubicBezTo>
                    <a:pt x="440" y="21"/>
                    <a:pt x="441" y="21"/>
                    <a:pt x="440" y="20"/>
                  </a:cubicBezTo>
                  <a:cubicBezTo>
                    <a:pt x="440" y="23"/>
                    <a:pt x="438" y="20"/>
                    <a:pt x="437" y="20"/>
                  </a:cubicBezTo>
                  <a:cubicBezTo>
                    <a:pt x="437" y="21"/>
                    <a:pt x="437" y="20"/>
                    <a:pt x="438" y="21"/>
                  </a:cubicBezTo>
                  <a:cubicBezTo>
                    <a:pt x="437" y="21"/>
                    <a:pt x="438" y="22"/>
                    <a:pt x="437" y="21"/>
                  </a:cubicBezTo>
                  <a:cubicBezTo>
                    <a:pt x="436" y="19"/>
                    <a:pt x="436" y="22"/>
                    <a:pt x="434" y="22"/>
                  </a:cubicBezTo>
                  <a:cubicBezTo>
                    <a:pt x="434" y="23"/>
                    <a:pt x="436" y="22"/>
                    <a:pt x="435" y="23"/>
                  </a:cubicBezTo>
                  <a:cubicBezTo>
                    <a:pt x="434" y="23"/>
                    <a:pt x="433" y="23"/>
                    <a:pt x="433" y="22"/>
                  </a:cubicBezTo>
                  <a:cubicBezTo>
                    <a:pt x="436" y="20"/>
                    <a:pt x="431" y="22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1" y="18"/>
                    <a:pt x="431" y="18"/>
                    <a:pt x="432" y="18"/>
                  </a:cubicBezTo>
                  <a:cubicBezTo>
                    <a:pt x="431" y="18"/>
                    <a:pt x="431" y="17"/>
                    <a:pt x="431" y="17"/>
                  </a:cubicBezTo>
                  <a:cubicBezTo>
                    <a:pt x="430" y="18"/>
                    <a:pt x="429" y="19"/>
                    <a:pt x="430" y="19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1" y="21"/>
                    <a:pt x="430" y="21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1"/>
                    <a:pt x="429" y="21"/>
                    <a:pt x="429" y="21"/>
                  </a:cubicBezTo>
                  <a:cubicBezTo>
                    <a:pt x="429" y="21"/>
                    <a:pt x="428" y="21"/>
                    <a:pt x="428" y="20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20"/>
                    <a:pt x="427" y="20"/>
                  </a:cubicBezTo>
                  <a:cubicBezTo>
                    <a:pt x="427" y="20"/>
                    <a:pt x="427" y="20"/>
                    <a:pt x="427" y="20"/>
                  </a:cubicBezTo>
                  <a:cubicBezTo>
                    <a:pt x="428" y="21"/>
                    <a:pt x="427" y="21"/>
                    <a:pt x="427" y="21"/>
                  </a:cubicBezTo>
                  <a:cubicBezTo>
                    <a:pt x="428" y="21"/>
                    <a:pt x="429" y="21"/>
                    <a:pt x="430" y="21"/>
                  </a:cubicBezTo>
                  <a:cubicBezTo>
                    <a:pt x="429" y="21"/>
                    <a:pt x="431" y="22"/>
                    <a:pt x="431" y="22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0" y="22"/>
                    <a:pt x="430" y="23"/>
                    <a:pt x="430" y="22"/>
                  </a:cubicBezTo>
                  <a:cubicBezTo>
                    <a:pt x="429" y="22"/>
                    <a:pt x="429" y="22"/>
                    <a:pt x="428" y="22"/>
                  </a:cubicBezTo>
                  <a:cubicBezTo>
                    <a:pt x="427" y="23"/>
                    <a:pt x="428" y="21"/>
                    <a:pt x="426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9"/>
                    <a:pt x="425" y="20"/>
                    <a:pt x="425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5" y="20"/>
                    <a:pt x="423" y="20"/>
                    <a:pt x="424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3" y="21"/>
                    <a:pt x="423" y="22"/>
                    <a:pt x="423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1" y="22"/>
                    <a:pt x="421" y="22"/>
                    <a:pt x="421" y="22"/>
                  </a:cubicBezTo>
                  <a:cubicBezTo>
                    <a:pt x="421" y="21"/>
                    <a:pt x="421" y="21"/>
                    <a:pt x="421" y="21"/>
                  </a:cubicBezTo>
                  <a:cubicBezTo>
                    <a:pt x="422" y="20"/>
                    <a:pt x="422" y="21"/>
                    <a:pt x="423" y="21"/>
                  </a:cubicBezTo>
                  <a:cubicBezTo>
                    <a:pt x="423" y="20"/>
                    <a:pt x="423" y="20"/>
                    <a:pt x="423" y="19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2" y="19"/>
                    <a:pt x="422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2" y="19"/>
                    <a:pt x="422" y="19"/>
                  </a:cubicBezTo>
                  <a:cubicBezTo>
                    <a:pt x="421" y="19"/>
                    <a:pt x="421" y="19"/>
                    <a:pt x="421" y="19"/>
                  </a:cubicBezTo>
                  <a:cubicBezTo>
                    <a:pt x="420" y="18"/>
                    <a:pt x="421" y="19"/>
                    <a:pt x="420" y="19"/>
                  </a:cubicBezTo>
                  <a:cubicBezTo>
                    <a:pt x="420" y="19"/>
                    <a:pt x="419" y="19"/>
                    <a:pt x="419" y="19"/>
                  </a:cubicBezTo>
                  <a:cubicBezTo>
                    <a:pt x="420" y="19"/>
                    <a:pt x="420" y="19"/>
                    <a:pt x="420" y="19"/>
                  </a:cubicBezTo>
                  <a:cubicBezTo>
                    <a:pt x="419" y="18"/>
                    <a:pt x="419" y="18"/>
                    <a:pt x="419" y="18"/>
                  </a:cubicBezTo>
                  <a:cubicBezTo>
                    <a:pt x="418" y="18"/>
                    <a:pt x="418" y="19"/>
                    <a:pt x="418" y="19"/>
                  </a:cubicBezTo>
                  <a:cubicBezTo>
                    <a:pt x="419" y="18"/>
                    <a:pt x="419" y="20"/>
                    <a:pt x="420" y="20"/>
                  </a:cubicBezTo>
                  <a:cubicBezTo>
                    <a:pt x="419" y="20"/>
                    <a:pt x="418" y="19"/>
                    <a:pt x="418" y="20"/>
                  </a:cubicBezTo>
                  <a:cubicBezTo>
                    <a:pt x="417" y="19"/>
                    <a:pt x="417" y="19"/>
                    <a:pt x="418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5" y="18"/>
                    <a:pt x="414" y="19"/>
                  </a:cubicBezTo>
                  <a:cubicBezTo>
                    <a:pt x="415" y="19"/>
                    <a:pt x="417" y="18"/>
                    <a:pt x="417" y="19"/>
                  </a:cubicBezTo>
                  <a:cubicBezTo>
                    <a:pt x="417" y="20"/>
                    <a:pt x="415" y="19"/>
                    <a:pt x="414" y="20"/>
                  </a:cubicBezTo>
                  <a:cubicBezTo>
                    <a:pt x="413" y="19"/>
                    <a:pt x="414" y="19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412" y="18"/>
                    <a:pt x="411" y="19"/>
                    <a:pt x="411" y="18"/>
                  </a:cubicBezTo>
                  <a:cubicBezTo>
                    <a:pt x="410" y="18"/>
                    <a:pt x="409" y="18"/>
                    <a:pt x="409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8" y="18"/>
                    <a:pt x="408" y="18"/>
                    <a:pt x="408" y="18"/>
                  </a:cubicBezTo>
                  <a:cubicBezTo>
                    <a:pt x="408" y="20"/>
                    <a:pt x="407" y="19"/>
                    <a:pt x="407" y="20"/>
                  </a:cubicBezTo>
                  <a:cubicBezTo>
                    <a:pt x="407" y="20"/>
                    <a:pt x="408" y="20"/>
                    <a:pt x="408" y="20"/>
                  </a:cubicBezTo>
                  <a:cubicBezTo>
                    <a:pt x="409" y="20"/>
                    <a:pt x="410" y="21"/>
                    <a:pt x="410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2" y="19"/>
                    <a:pt x="412" y="20"/>
                    <a:pt x="412" y="20"/>
                  </a:cubicBezTo>
                  <a:cubicBezTo>
                    <a:pt x="412" y="20"/>
                    <a:pt x="411" y="19"/>
                    <a:pt x="411" y="19"/>
                  </a:cubicBezTo>
                  <a:cubicBezTo>
                    <a:pt x="412" y="18"/>
                    <a:pt x="412" y="18"/>
                    <a:pt x="412" y="18"/>
                  </a:cubicBezTo>
                  <a:cubicBezTo>
                    <a:pt x="412" y="19"/>
                    <a:pt x="413" y="19"/>
                    <a:pt x="412" y="19"/>
                  </a:cubicBezTo>
                  <a:cubicBezTo>
                    <a:pt x="413" y="19"/>
                    <a:pt x="414" y="19"/>
                    <a:pt x="414" y="19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3" y="20"/>
                    <a:pt x="414" y="20"/>
                    <a:pt x="414" y="21"/>
                  </a:cubicBezTo>
                  <a:cubicBezTo>
                    <a:pt x="415" y="19"/>
                    <a:pt x="417" y="21"/>
                    <a:pt x="419" y="20"/>
                  </a:cubicBezTo>
                  <a:cubicBezTo>
                    <a:pt x="419" y="21"/>
                    <a:pt x="419" y="22"/>
                    <a:pt x="419" y="22"/>
                  </a:cubicBezTo>
                  <a:cubicBezTo>
                    <a:pt x="418" y="22"/>
                    <a:pt x="418" y="23"/>
                    <a:pt x="417" y="2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6" y="21"/>
                    <a:pt x="416" y="22"/>
                    <a:pt x="416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2"/>
                    <a:pt x="413" y="21"/>
                    <a:pt x="413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3" y="22"/>
                    <a:pt x="411" y="21"/>
                    <a:pt x="410" y="21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3"/>
                    <a:pt x="409" y="24"/>
                    <a:pt x="409" y="25"/>
                  </a:cubicBezTo>
                  <a:cubicBezTo>
                    <a:pt x="410" y="24"/>
                    <a:pt x="411" y="24"/>
                    <a:pt x="411" y="22"/>
                  </a:cubicBezTo>
                  <a:cubicBezTo>
                    <a:pt x="411" y="22"/>
                    <a:pt x="412" y="22"/>
                    <a:pt x="412" y="22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3" y="23"/>
                    <a:pt x="413" y="22"/>
                    <a:pt x="413" y="22"/>
                  </a:cubicBezTo>
                  <a:cubicBezTo>
                    <a:pt x="413" y="22"/>
                    <a:pt x="413" y="23"/>
                    <a:pt x="413" y="23"/>
                  </a:cubicBezTo>
                  <a:cubicBezTo>
                    <a:pt x="414" y="23"/>
                    <a:pt x="415" y="22"/>
                    <a:pt x="416" y="22"/>
                  </a:cubicBezTo>
                  <a:cubicBezTo>
                    <a:pt x="416" y="22"/>
                    <a:pt x="416" y="23"/>
                    <a:pt x="416" y="23"/>
                  </a:cubicBezTo>
                  <a:cubicBezTo>
                    <a:pt x="417" y="23"/>
                    <a:pt x="419" y="23"/>
                    <a:pt x="419" y="24"/>
                  </a:cubicBezTo>
                  <a:cubicBezTo>
                    <a:pt x="419" y="23"/>
                    <a:pt x="419" y="23"/>
                    <a:pt x="419" y="23"/>
                  </a:cubicBezTo>
                  <a:cubicBezTo>
                    <a:pt x="420" y="24"/>
                    <a:pt x="422" y="23"/>
                    <a:pt x="423" y="23"/>
                  </a:cubicBezTo>
                  <a:cubicBezTo>
                    <a:pt x="424" y="24"/>
                    <a:pt x="426" y="23"/>
                    <a:pt x="427" y="24"/>
                  </a:cubicBezTo>
                  <a:cubicBezTo>
                    <a:pt x="428" y="24"/>
                    <a:pt x="429" y="24"/>
                    <a:pt x="431" y="24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4"/>
                    <a:pt x="433" y="24"/>
                    <a:pt x="435" y="24"/>
                  </a:cubicBezTo>
                  <a:cubicBezTo>
                    <a:pt x="436" y="23"/>
                    <a:pt x="438" y="26"/>
                    <a:pt x="438" y="24"/>
                  </a:cubicBezTo>
                  <a:cubicBezTo>
                    <a:pt x="439" y="24"/>
                    <a:pt x="440" y="25"/>
                    <a:pt x="442" y="24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1" y="25"/>
                    <a:pt x="441" y="25"/>
                    <a:pt x="440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5"/>
                    <a:pt x="439" y="26"/>
                    <a:pt x="439" y="25"/>
                  </a:cubicBezTo>
                  <a:cubicBezTo>
                    <a:pt x="438" y="25"/>
                    <a:pt x="437" y="27"/>
                    <a:pt x="437" y="25"/>
                  </a:cubicBezTo>
                  <a:cubicBezTo>
                    <a:pt x="435" y="25"/>
                    <a:pt x="433" y="27"/>
                    <a:pt x="431" y="26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9" y="25"/>
                    <a:pt x="430" y="25"/>
                    <a:pt x="430" y="25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5"/>
                    <a:pt x="428" y="26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6" y="26"/>
                    <a:pt x="427" y="25"/>
                    <a:pt x="426" y="25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5" y="25"/>
                    <a:pt x="424" y="24"/>
                  </a:cubicBezTo>
                  <a:cubicBezTo>
                    <a:pt x="424" y="25"/>
                    <a:pt x="424" y="25"/>
                    <a:pt x="423" y="25"/>
                  </a:cubicBezTo>
                  <a:cubicBezTo>
                    <a:pt x="424" y="25"/>
                    <a:pt x="425" y="25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25"/>
                    <a:pt x="424" y="26"/>
                    <a:pt x="424" y="26"/>
                  </a:cubicBezTo>
                  <a:cubicBezTo>
                    <a:pt x="424" y="26"/>
                    <a:pt x="424" y="26"/>
                    <a:pt x="424" y="26"/>
                  </a:cubicBezTo>
                  <a:cubicBezTo>
                    <a:pt x="422" y="26"/>
                    <a:pt x="422" y="26"/>
                    <a:pt x="420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5"/>
                    <a:pt x="421" y="25"/>
                    <a:pt x="420" y="25"/>
                  </a:cubicBezTo>
                  <a:cubicBezTo>
                    <a:pt x="420" y="27"/>
                    <a:pt x="417" y="25"/>
                    <a:pt x="416" y="25"/>
                  </a:cubicBezTo>
                  <a:cubicBezTo>
                    <a:pt x="415" y="25"/>
                    <a:pt x="416" y="24"/>
                    <a:pt x="415" y="24"/>
                  </a:cubicBezTo>
                  <a:cubicBezTo>
                    <a:pt x="416" y="25"/>
                    <a:pt x="415" y="26"/>
                    <a:pt x="414" y="25"/>
                  </a:cubicBezTo>
                  <a:cubicBezTo>
                    <a:pt x="414" y="25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4"/>
                    <a:pt x="412" y="24"/>
                    <a:pt x="413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1" y="25"/>
                    <a:pt x="413" y="25"/>
                    <a:pt x="412" y="26"/>
                  </a:cubicBezTo>
                  <a:cubicBezTo>
                    <a:pt x="412" y="26"/>
                    <a:pt x="411" y="26"/>
                    <a:pt x="411" y="26"/>
                  </a:cubicBezTo>
                  <a:cubicBezTo>
                    <a:pt x="411" y="26"/>
                    <a:pt x="411" y="26"/>
                    <a:pt x="411" y="26"/>
                  </a:cubicBezTo>
                  <a:cubicBezTo>
                    <a:pt x="409" y="26"/>
                    <a:pt x="407" y="25"/>
                    <a:pt x="407" y="24"/>
                  </a:cubicBezTo>
                  <a:cubicBezTo>
                    <a:pt x="406" y="24"/>
                    <a:pt x="407" y="24"/>
                    <a:pt x="407" y="25"/>
                  </a:cubicBezTo>
                  <a:cubicBezTo>
                    <a:pt x="406" y="25"/>
                    <a:pt x="405" y="25"/>
                    <a:pt x="405" y="24"/>
                  </a:cubicBezTo>
                  <a:cubicBezTo>
                    <a:pt x="405" y="25"/>
                    <a:pt x="405" y="25"/>
                    <a:pt x="404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5" y="26"/>
                    <a:pt x="404" y="26"/>
                    <a:pt x="403" y="26"/>
                  </a:cubicBezTo>
                  <a:cubicBezTo>
                    <a:pt x="403" y="27"/>
                    <a:pt x="403" y="27"/>
                    <a:pt x="403" y="27"/>
                  </a:cubicBezTo>
                  <a:cubicBezTo>
                    <a:pt x="404" y="27"/>
                    <a:pt x="404" y="27"/>
                    <a:pt x="404" y="27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6" y="27"/>
                    <a:pt x="407" y="26"/>
                    <a:pt x="408" y="27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8" y="27"/>
                    <a:pt x="409" y="27"/>
                    <a:pt x="409" y="27"/>
                  </a:cubicBezTo>
                  <a:cubicBezTo>
                    <a:pt x="410" y="27"/>
                    <a:pt x="413" y="27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2" y="28"/>
                    <a:pt x="411" y="29"/>
                  </a:cubicBezTo>
                  <a:cubicBezTo>
                    <a:pt x="411" y="29"/>
                    <a:pt x="411" y="28"/>
                    <a:pt x="410" y="28"/>
                  </a:cubicBezTo>
                  <a:cubicBezTo>
                    <a:pt x="407" y="28"/>
                    <a:pt x="404" y="28"/>
                    <a:pt x="402" y="28"/>
                  </a:cubicBezTo>
                  <a:cubicBezTo>
                    <a:pt x="401" y="28"/>
                    <a:pt x="400" y="29"/>
                    <a:pt x="400" y="27"/>
                  </a:cubicBezTo>
                  <a:cubicBezTo>
                    <a:pt x="399" y="27"/>
                    <a:pt x="398" y="27"/>
                    <a:pt x="398" y="27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7" y="28"/>
                    <a:pt x="397" y="29"/>
                    <a:pt x="397" y="29"/>
                  </a:cubicBezTo>
                  <a:cubicBezTo>
                    <a:pt x="397" y="28"/>
                    <a:pt x="396" y="28"/>
                    <a:pt x="397" y="28"/>
                  </a:cubicBezTo>
                  <a:cubicBezTo>
                    <a:pt x="397" y="28"/>
                    <a:pt x="396" y="28"/>
                    <a:pt x="396" y="27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8" y="29"/>
                    <a:pt x="399" y="29"/>
                    <a:pt x="400" y="28"/>
                  </a:cubicBezTo>
                  <a:cubicBezTo>
                    <a:pt x="400" y="28"/>
                    <a:pt x="400" y="28"/>
                    <a:pt x="401" y="28"/>
                  </a:cubicBezTo>
                  <a:cubicBezTo>
                    <a:pt x="401" y="29"/>
                    <a:pt x="400" y="29"/>
                    <a:pt x="400" y="29"/>
                  </a:cubicBezTo>
                  <a:cubicBezTo>
                    <a:pt x="400" y="29"/>
                    <a:pt x="401" y="29"/>
                    <a:pt x="401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31"/>
                    <a:pt x="398" y="30"/>
                    <a:pt x="397" y="31"/>
                  </a:cubicBezTo>
                  <a:cubicBezTo>
                    <a:pt x="396" y="30"/>
                    <a:pt x="394" y="30"/>
                    <a:pt x="393" y="30"/>
                  </a:cubicBezTo>
                  <a:cubicBezTo>
                    <a:pt x="393" y="30"/>
                    <a:pt x="393" y="29"/>
                    <a:pt x="394" y="29"/>
                  </a:cubicBezTo>
                  <a:cubicBezTo>
                    <a:pt x="394" y="29"/>
                    <a:pt x="394" y="29"/>
                    <a:pt x="394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3" y="29"/>
                    <a:pt x="393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4" y="29"/>
                    <a:pt x="395" y="29"/>
                  </a:cubicBezTo>
                  <a:cubicBezTo>
                    <a:pt x="395" y="28"/>
                    <a:pt x="396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94" y="28"/>
                    <a:pt x="394" y="28"/>
                    <a:pt x="394" y="27"/>
                  </a:cubicBezTo>
                  <a:cubicBezTo>
                    <a:pt x="394" y="27"/>
                    <a:pt x="395" y="28"/>
                    <a:pt x="395" y="27"/>
                  </a:cubicBezTo>
                  <a:cubicBezTo>
                    <a:pt x="395" y="27"/>
                    <a:pt x="395" y="26"/>
                    <a:pt x="395" y="26"/>
                  </a:cubicBezTo>
                  <a:cubicBezTo>
                    <a:pt x="395" y="27"/>
                    <a:pt x="395" y="27"/>
                    <a:pt x="395" y="27"/>
                  </a:cubicBezTo>
                  <a:cubicBezTo>
                    <a:pt x="395" y="26"/>
                    <a:pt x="395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1" y="25"/>
                    <a:pt x="390" y="24"/>
                    <a:pt x="391" y="24"/>
                  </a:cubicBezTo>
                  <a:cubicBezTo>
                    <a:pt x="391" y="24"/>
                    <a:pt x="391" y="24"/>
                    <a:pt x="391" y="25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1" y="24"/>
                    <a:pt x="391" y="24"/>
                    <a:pt x="390" y="23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1"/>
                    <a:pt x="388" y="26"/>
                    <a:pt x="387" y="24"/>
                  </a:cubicBezTo>
                  <a:cubicBezTo>
                    <a:pt x="386" y="24"/>
                    <a:pt x="387" y="24"/>
                    <a:pt x="387" y="25"/>
                  </a:cubicBezTo>
                  <a:cubicBezTo>
                    <a:pt x="385" y="24"/>
                    <a:pt x="383" y="25"/>
                    <a:pt x="381" y="24"/>
                  </a:cubicBezTo>
                  <a:cubicBezTo>
                    <a:pt x="382" y="24"/>
                    <a:pt x="382" y="23"/>
                    <a:pt x="383" y="24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0" y="24"/>
                    <a:pt x="380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3"/>
                    <a:pt x="378" y="24"/>
                    <a:pt x="378" y="25"/>
                  </a:cubicBezTo>
                  <a:cubicBezTo>
                    <a:pt x="377" y="24"/>
                    <a:pt x="377" y="26"/>
                    <a:pt x="376" y="24"/>
                  </a:cubicBezTo>
                  <a:cubicBezTo>
                    <a:pt x="377" y="24"/>
                    <a:pt x="377" y="24"/>
                    <a:pt x="377" y="23"/>
                  </a:cubicBezTo>
                  <a:cubicBezTo>
                    <a:pt x="376" y="23"/>
                    <a:pt x="376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5"/>
                    <a:pt x="378" y="25"/>
                    <a:pt x="379" y="25"/>
                  </a:cubicBezTo>
                  <a:cubicBezTo>
                    <a:pt x="380" y="26"/>
                    <a:pt x="377" y="26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8" y="27"/>
                    <a:pt x="378" y="28"/>
                    <a:pt x="377" y="28"/>
                  </a:cubicBezTo>
                  <a:cubicBezTo>
                    <a:pt x="377" y="29"/>
                    <a:pt x="376" y="28"/>
                    <a:pt x="376" y="29"/>
                  </a:cubicBezTo>
                  <a:cubicBezTo>
                    <a:pt x="374" y="28"/>
                    <a:pt x="372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30"/>
                    <a:pt x="368" y="29"/>
                    <a:pt x="367" y="29"/>
                  </a:cubicBezTo>
                  <a:cubicBezTo>
                    <a:pt x="366" y="28"/>
                    <a:pt x="366" y="28"/>
                    <a:pt x="366" y="27"/>
                  </a:cubicBezTo>
                  <a:cubicBezTo>
                    <a:pt x="367" y="27"/>
                    <a:pt x="368" y="26"/>
                    <a:pt x="368" y="27"/>
                  </a:cubicBezTo>
                  <a:cubicBezTo>
                    <a:pt x="369" y="26"/>
                    <a:pt x="371" y="27"/>
                    <a:pt x="372" y="27"/>
                  </a:cubicBezTo>
                  <a:cubicBezTo>
                    <a:pt x="371" y="26"/>
                    <a:pt x="370" y="26"/>
                    <a:pt x="369" y="26"/>
                  </a:cubicBezTo>
                  <a:cubicBezTo>
                    <a:pt x="369" y="26"/>
                    <a:pt x="369" y="26"/>
                    <a:pt x="369" y="26"/>
                  </a:cubicBezTo>
                  <a:cubicBezTo>
                    <a:pt x="370" y="25"/>
                    <a:pt x="371" y="24"/>
                    <a:pt x="372" y="25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3"/>
                    <a:pt x="373" y="24"/>
                    <a:pt x="374" y="24"/>
                  </a:cubicBezTo>
                  <a:cubicBezTo>
                    <a:pt x="374" y="23"/>
                    <a:pt x="375" y="23"/>
                    <a:pt x="374" y="22"/>
                  </a:cubicBezTo>
                  <a:cubicBezTo>
                    <a:pt x="374" y="23"/>
                    <a:pt x="373" y="24"/>
                    <a:pt x="372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1" y="23"/>
                    <a:pt x="371" y="23"/>
                    <a:pt x="371" y="23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71" y="24"/>
                    <a:pt x="371" y="24"/>
                    <a:pt x="372" y="24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69" y="24"/>
                    <a:pt x="370" y="23"/>
                    <a:pt x="369" y="23"/>
                  </a:cubicBezTo>
                  <a:cubicBezTo>
                    <a:pt x="369" y="23"/>
                    <a:pt x="369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1"/>
                    <a:pt x="370" y="2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69" y="20"/>
                    <a:pt x="369" y="22"/>
                    <a:pt x="368" y="21"/>
                  </a:cubicBezTo>
                  <a:cubicBezTo>
                    <a:pt x="368" y="22"/>
                    <a:pt x="368" y="22"/>
                    <a:pt x="368" y="23"/>
                  </a:cubicBezTo>
                  <a:cubicBezTo>
                    <a:pt x="368" y="24"/>
                    <a:pt x="368" y="23"/>
                    <a:pt x="367" y="2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3"/>
                    <a:pt x="366" y="23"/>
                    <a:pt x="365" y="23"/>
                  </a:cubicBezTo>
                  <a:cubicBezTo>
                    <a:pt x="365" y="23"/>
                    <a:pt x="365" y="23"/>
                    <a:pt x="365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3"/>
                    <a:pt x="362" y="23"/>
                    <a:pt x="362" y="23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58" y="22"/>
                    <a:pt x="356" y="24"/>
                    <a:pt x="354" y="22"/>
                  </a:cubicBezTo>
                  <a:cubicBezTo>
                    <a:pt x="352" y="23"/>
                    <a:pt x="350" y="22"/>
                    <a:pt x="347" y="23"/>
                  </a:cubicBezTo>
                  <a:cubicBezTo>
                    <a:pt x="346" y="22"/>
                    <a:pt x="344" y="22"/>
                    <a:pt x="343" y="22"/>
                  </a:cubicBezTo>
                  <a:cubicBezTo>
                    <a:pt x="343" y="22"/>
                    <a:pt x="341" y="22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20"/>
                  </a:cubicBezTo>
                  <a:cubicBezTo>
                    <a:pt x="342" y="19"/>
                    <a:pt x="341" y="19"/>
                    <a:pt x="341" y="19"/>
                  </a:cubicBezTo>
                  <a:cubicBezTo>
                    <a:pt x="342" y="18"/>
                    <a:pt x="342" y="18"/>
                    <a:pt x="342" y="19"/>
                  </a:cubicBezTo>
                  <a:cubicBezTo>
                    <a:pt x="342" y="17"/>
                    <a:pt x="344" y="19"/>
                    <a:pt x="344" y="18"/>
                  </a:cubicBezTo>
                  <a:cubicBezTo>
                    <a:pt x="343" y="17"/>
                    <a:pt x="341" y="17"/>
                    <a:pt x="340" y="18"/>
                  </a:cubicBezTo>
                  <a:cubicBezTo>
                    <a:pt x="340" y="18"/>
                    <a:pt x="340" y="18"/>
                    <a:pt x="340" y="18"/>
                  </a:cubicBezTo>
                  <a:cubicBezTo>
                    <a:pt x="340" y="19"/>
                    <a:pt x="340" y="19"/>
                    <a:pt x="340" y="20"/>
                  </a:cubicBezTo>
                  <a:cubicBezTo>
                    <a:pt x="339" y="19"/>
                    <a:pt x="340" y="21"/>
                    <a:pt x="339" y="21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7" y="22"/>
                    <a:pt x="337" y="21"/>
                  </a:cubicBezTo>
                  <a:cubicBezTo>
                    <a:pt x="337" y="21"/>
                    <a:pt x="337" y="21"/>
                    <a:pt x="337" y="21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2"/>
                    <a:pt x="334" y="21"/>
                    <a:pt x="333" y="21"/>
                  </a:cubicBezTo>
                  <a:cubicBezTo>
                    <a:pt x="332" y="21"/>
                    <a:pt x="331" y="22"/>
                    <a:pt x="330" y="21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6" y="22"/>
                    <a:pt x="325" y="20"/>
                    <a:pt x="324" y="21"/>
                  </a:cubicBezTo>
                  <a:cubicBezTo>
                    <a:pt x="323" y="20"/>
                    <a:pt x="322" y="20"/>
                    <a:pt x="321" y="21"/>
                  </a:cubicBezTo>
                  <a:cubicBezTo>
                    <a:pt x="320" y="20"/>
                    <a:pt x="320" y="21"/>
                    <a:pt x="319" y="20"/>
                  </a:cubicBezTo>
                  <a:cubicBezTo>
                    <a:pt x="318" y="20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7" y="20"/>
                    <a:pt x="316" y="21"/>
                    <a:pt x="316" y="20"/>
                  </a:cubicBezTo>
                  <a:cubicBezTo>
                    <a:pt x="316" y="19"/>
                    <a:pt x="316" y="19"/>
                    <a:pt x="317" y="19"/>
                  </a:cubicBezTo>
                  <a:cubicBezTo>
                    <a:pt x="317" y="19"/>
                    <a:pt x="318" y="19"/>
                    <a:pt x="318" y="19"/>
                  </a:cubicBezTo>
                  <a:cubicBezTo>
                    <a:pt x="318" y="19"/>
                    <a:pt x="319" y="19"/>
                    <a:pt x="319" y="20"/>
                  </a:cubicBezTo>
                  <a:cubicBezTo>
                    <a:pt x="319" y="18"/>
                    <a:pt x="319" y="18"/>
                    <a:pt x="319" y="18"/>
                  </a:cubicBezTo>
                  <a:cubicBezTo>
                    <a:pt x="318" y="19"/>
                    <a:pt x="317" y="18"/>
                    <a:pt x="317" y="19"/>
                  </a:cubicBezTo>
                  <a:cubicBezTo>
                    <a:pt x="317" y="18"/>
                    <a:pt x="317" y="18"/>
                    <a:pt x="317" y="18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19"/>
                    <a:pt x="313" y="19"/>
                    <a:pt x="315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19"/>
                    <a:pt x="313" y="19"/>
                    <a:pt x="314" y="19"/>
                  </a:cubicBezTo>
                  <a:cubicBezTo>
                    <a:pt x="313" y="19"/>
                    <a:pt x="313" y="17"/>
                    <a:pt x="312" y="18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13" y="19"/>
                    <a:pt x="313" y="19"/>
                    <a:pt x="312" y="19"/>
                  </a:cubicBezTo>
                  <a:cubicBezTo>
                    <a:pt x="312" y="19"/>
                    <a:pt x="313" y="20"/>
                    <a:pt x="313" y="20"/>
                  </a:cubicBezTo>
                  <a:cubicBezTo>
                    <a:pt x="313" y="20"/>
                    <a:pt x="313" y="20"/>
                    <a:pt x="312" y="20"/>
                  </a:cubicBezTo>
                  <a:cubicBezTo>
                    <a:pt x="312" y="20"/>
                    <a:pt x="311" y="19"/>
                    <a:pt x="311" y="19"/>
                  </a:cubicBezTo>
                  <a:cubicBezTo>
                    <a:pt x="311" y="19"/>
                    <a:pt x="311" y="19"/>
                    <a:pt x="310" y="20"/>
                  </a:cubicBezTo>
                  <a:cubicBezTo>
                    <a:pt x="309" y="20"/>
                    <a:pt x="308" y="20"/>
                    <a:pt x="307" y="20"/>
                  </a:cubicBezTo>
                  <a:cubicBezTo>
                    <a:pt x="308" y="18"/>
                    <a:pt x="310" y="19"/>
                    <a:pt x="311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08" y="17"/>
                    <a:pt x="308" y="20"/>
                    <a:pt x="305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4" y="20"/>
                    <a:pt x="303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20"/>
                    <a:pt x="300" y="19"/>
                    <a:pt x="298" y="19"/>
                  </a:cubicBezTo>
                  <a:cubicBezTo>
                    <a:pt x="297" y="18"/>
                    <a:pt x="297" y="18"/>
                    <a:pt x="297" y="18"/>
                  </a:cubicBezTo>
                  <a:cubicBezTo>
                    <a:pt x="297" y="18"/>
                    <a:pt x="297" y="18"/>
                    <a:pt x="297" y="19"/>
                  </a:cubicBezTo>
                  <a:cubicBezTo>
                    <a:pt x="297" y="19"/>
                    <a:pt x="296" y="19"/>
                    <a:pt x="296" y="19"/>
                  </a:cubicBezTo>
                  <a:cubicBezTo>
                    <a:pt x="296" y="18"/>
                    <a:pt x="296" y="18"/>
                    <a:pt x="296" y="18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5" y="18"/>
                    <a:pt x="295" y="18"/>
                    <a:pt x="294" y="18"/>
                  </a:cubicBezTo>
                  <a:cubicBezTo>
                    <a:pt x="294" y="18"/>
                    <a:pt x="295" y="18"/>
                    <a:pt x="295" y="1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8"/>
                    <a:pt x="297" y="17"/>
                    <a:pt x="297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4" y="17"/>
                    <a:pt x="293" y="18"/>
                    <a:pt x="292" y="18"/>
                  </a:cubicBezTo>
                  <a:cubicBezTo>
                    <a:pt x="292" y="18"/>
                    <a:pt x="293" y="18"/>
                    <a:pt x="292" y="17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92" y="18"/>
                    <a:pt x="291" y="18"/>
                    <a:pt x="291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7"/>
                    <a:pt x="290" y="17"/>
                    <a:pt x="290" y="17"/>
                  </a:cubicBezTo>
                  <a:cubicBezTo>
                    <a:pt x="291" y="18"/>
                    <a:pt x="291" y="18"/>
                    <a:pt x="291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7"/>
                    <a:pt x="287" y="18"/>
                    <a:pt x="287" y="17"/>
                  </a:cubicBezTo>
                  <a:cubicBezTo>
                    <a:pt x="286" y="17"/>
                    <a:pt x="286" y="18"/>
                    <a:pt x="286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5" y="17"/>
                    <a:pt x="285" y="17"/>
                  </a:cubicBezTo>
                  <a:cubicBezTo>
                    <a:pt x="285" y="17"/>
                    <a:pt x="285" y="17"/>
                    <a:pt x="285" y="18"/>
                  </a:cubicBezTo>
                  <a:cubicBezTo>
                    <a:pt x="284" y="18"/>
                    <a:pt x="283" y="18"/>
                    <a:pt x="282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6"/>
                    <a:pt x="282" y="17"/>
                    <a:pt x="281" y="17"/>
                  </a:cubicBezTo>
                  <a:cubicBezTo>
                    <a:pt x="281" y="17"/>
                    <a:pt x="281" y="18"/>
                    <a:pt x="280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1" y="15"/>
                    <a:pt x="283" y="17"/>
                    <a:pt x="283" y="16"/>
                  </a:cubicBezTo>
                  <a:cubicBezTo>
                    <a:pt x="282" y="15"/>
                    <a:pt x="281" y="16"/>
                    <a:pt x="280" y="15"/>
                  </a:cubicBezTo>
                  <a:cubicBezTo>
                    <a:pt x="280" y="15"/>
                    <a:pt x="281" y="15"/>
                    <a:pt x="281" y="15"/>
                  </a:cubicBezTo>
                  <a:cubicBezTo>
                    <a:pt x="280" y="14"/>
                    <a:pt x="280" y="15"/>
                    <a:pt x="279" y="14"/>
                  </a:cubicBezTo>
                  <a:cubicBezTo>
                    <a:pt x="281" y="13"/>
                    <a:pt x="282" y="15"/>
                    <a:pt x="283" y="14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1" y="14"/>
                    <a:pt x="279" y="13"/>
                    <a:pt x="278" y="14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6" y="12"/>
                    <a:pt x="275" y="13"/>
                    <a:pt x="274" y="13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3" y="11"/>
                    <a:pt x="275" y="12"/>
                    <a:pt x="275" y="11"/>
                  </a:cubicBezTo>
                  <a:cubicBezTo>
                    <a:pt x="276" y="11"/>
                    <a:pt x="277" y="10"/>
                    <a:pt x="277" y="11"/>
                  </a:cubicBezTo>
                  <a:cubicBezTo>
                    <a:pt x="278" y="11"/>
                    <a:pt x="279" y="11"/>
                    <a:pt x="280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1" y="12"/>
                    <a:pt x="282" y="11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1"/>
                    <a:pt x="285" y="11"/>
                    <a:pt x="285" y="12"/>
                  </a:cubicBezTo>
                  <a:cubicBezTo>
                    <a:pt x="286" y="12"/>
                    <a:pt x="286" y="12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5" y="10"/>
                    <a:pt x="284" y="10"/>
                    <a:pt x="282" y="10"/>
                  </a:cubicBezTo>
                  <a:cubicBezTo>
                    <a:pt x="283" y="10"/>
                    <a:pt x="282" y="10"/>
                    <a:pt x="282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8"/>
                    <a:pt x="284" y="7"/>
                  </a:cubicBezTo>
                  <a:cubicBezTo>
                    <a:pt x="283" y="8"/>
                    <a:pt x="282" y="7"/>
                    <a:pt x="282" y="9"/>
                  </a:cubicBezTo>
                  <a:cubicBezTo>
                    <a:pt x="281" y="9"/>
                    <a:pt x="281" y="7"/>
                    <a:pt x="280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7"/>
                    <a:pt x="279" y="7"/>
                    <a:pt x="280" y="6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1" y="7"/>
                    <a:pt x="280" y="6"/>
                    <a:pt x="281" y="6"/>
                  </a:cubicBezTo>
                  <a:cubicBezTo>
                    <a:pt x="281" y="6"/>
                    <a:pt x="281" y="6"/>
                    <a:pt x="281" y="5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280" y="6"/>
                    <a:pt x="278" y="5"/>
                    <a:pt x="277" y="5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7"/>
                    <a:pt x="277" y="7"/>
                  </a:cubicBezTo>
                  <a:cubicBezTo>
                    <a:pt x="277" y="6"/>
                    <a:pt x="276" y="6"/>
                    <a:pt x="277" y="6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7" y="7"/>
                    <a:pt x="278" y="8"/>
                    <a:pt x="277" y="8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5" y="9"/>
                    <a:pt x="274" y="9"/>
                    <a:pt x="274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8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7"/>
                    <a:pt x="274" y="7"/>
                    <a:pt x="274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4" y="7"/>
                    <a:pt x="274" y="6"/>
                  </a:cubicBezTo>
                  <a:cubicBezTo>
                    <a:pt x="275" y="6"/>
                    <a:pt x="274" y="5"/>
                    <a:pt x="275" y="5"/>
                  </a:cubicBezTo>
                  <a:cubicBezTo>
                    <a:pt x="274" y="4"/>
                    <a:pt x="272" y="5"/>
                    <a:pt x="271" y="5"/>
                  </a:cubicBezTo>
                  <a:cubicBezTo>
                    <a:pt x="269" y="6"/>
                    <a:pt x="266" y="5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5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7" y="8"/>
                    <a:pt x="268" y="7"/>
                    <a:pt x="268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8" y="6"/>
                    <a:pt x="268" y="7"/>
                  </a:cubicBezTo>
                  <a:cubicBezTo>
                    <a:pt x="268" y="6"/>
                    <a:pt x="269" y="6"/>
                    <a:pt x="269" y="6"/>
                  </a:cubicBezTo>
                  <a:cubicBezTo>
                    <a:pt x="269" y="7"/>
                    <a:pt x="270" y="7"/>
                    <a:pt x="269" y="7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1" y="8"/>
                    <a:pt x="271" y="9"/>
                  </a:cubicBezTo>
                  <a:cubicBezTo>
                    <a:pt x="270" y="9"/>
                    <a:pt x="270" y="9"/>
                    <a:pt x="269" y="9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8" y="9"/>
                    <a:pt x="269" y="8"/>
                    <a:pt x="268" y="8"/>
                  </a:cubicBezTo>
                  <a:cubicBezTo>
                    <a:pt x="268" y="8"/>
                    <a:pt x="268" y="8"/>
                    <a:pt x="268" y="9"/>
                  </a:cubicBezTo>
                  <a:cubicBezTo>
                    <a:pt x="268" y="8"/>
                    <a:pt x="267" y="8"/>
                    <a:pt x="267" y="8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5" y="7"/>
                    <a:pt x="263" y="9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3" y="9"/>
                    <a:pt x="261" y="9"/>
                    <a:pt x="262" y="10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1" y="11"/>
                    <a:pt x="262" y="11"/>
                    <a:pt x="263" y="12"/>
                  </a:cubicBezTo>
                  <a:cubicBezTo>
                    <a:pt x="263" y="12"/>
                    <a:pt x="263" y="12"/>
                    <a:pt x="262" y="12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1" y="12"/>
                    <a:pt x="261" y="12"/>
                    <a:pt x="260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2" y="13"/>
                    <a:pt x="264" y="14"/>
                    <a:pt x="265" y="13"/>
                  </a:cubicBezTo>
                  <a:cubicBezTo>
                    <a:pt x="266" y="13"/>
                    <a:pt x="267" y="14"/>
                    <a:pt x="267" y="13"/>
                  </a:cubicBezTo>
                  <a:cubicBezTo>
                    <a:pt x="268" y="15"/>
                    <a:pt x="270" y="13"/>
                    <a:pt x="271" y="14"/>
                  </a:cubicBezTo>
                  <a:cubicBezTo>
                    <a:pt x="270" y="14"/>
                    <a:pt x="270" y="16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7" y="16"/>
                    <a:pt x="268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5"/>
                    <a:pt x="266" y="14"/>
                  </a:cubicBezTo>
                  <a:cubicBezTo>
                    <a:pt x="265" y="14"/>
                    <a:pt x="264" y="15"/>
                    <a:pt x="264" y="16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6"/>
                    <a:pt x="261" y="16"/>
                    <a:pt x="260" y="15"/>
                  </a:cubicBezTo>
                  <a:cubicBezTo>
                    <a:pt x="260" y="15"/>
                    <a:pt x="260" y="16"/>
                    <a:pt x="260" y="16"/>
                  </a:cubicBezTo>
                  <a:cubicBezTo>
                    <a:pt x="259" y="16"/>
                    <a:pt x="258" y="16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55" y="15"/>
                    <a:pt x="255" y="14"/>
                  </a:cubicBezTo>
                  <a:cubicBezTo>
                    <a:pt x="256" y="15"/>
                    <a:pt x="257" y="14"/>
                    <a:pt x="258" y="14"/>
                  </a:cubicBezTo>
                  <a:cubicBezTo>
                    <a:pt x="258" y="14"/>
                    <a:pt x="258" y="13"/>
                    <a:pt x="257" y="13"/>
                  </a:cubicBezTo>
                  <a:cubicBezTo>
                    <a:pt x="256" y="13"/>
                    <a:pt x="256" y="14"/>
                    <a:pt x="256" y="14"/>
                  </a:cubicBezTo>
                  <a:cubicBezTo>
                    <a:pt x="255" y="13"/>
                    <a:pt x="253" y="14"/>
                    <a:pt x="252" y="13"/>
                  </a:cubicBezTo>
                  <a:cubicBezTo>
                    <a:pt x="253" y="12"/>
                    <a:pt x="255" y="12"/>
                    <a:pt x="255" y="13"/>
                  </a:cubicBezTo>
                  <a:cubicBezTo>
                    <a:pt x="257" y="12"/>
                    <a:pt x="259" y="13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8" y="12"/>
                    <a:pt x="257" y="11"/>
                    <a:pt x="255" y="12"/>
                  </a:cubicBezTo>
                  <a:cubicBezTo>
                    <a:pt x="255" y="12"/>
                    <a:pt x="254" y="12"/>
                    <a:pt x="253" y="12"/>
                  </a:cubicBezTo>
                  <a:cubicBezTo>
                    <a:pt x="253" y="12"/>
                    <a:pt x="252" y="13"/>
                    <a:pt x="253" y="13"/>
                  </a:cubicBezTo>
                  <a:cubicBezTo>
                    <a:pt x="252" y="13"/>
                    <a:pt x="251" y="13"/>
                    <a:pt x="251" y="14"/>
                  </a:cubicBezTo>
                  <a:cubicBezTo>
                    <a:pt x="251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3"/>
                    <a:pt x="248" y="14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3"/>
                    <a:pt x="248" y="13"/>
                    <a:pt x="248" y="13"/>
                  </a:cubicBezTo>
                  <a:cubicBezTo>
                    <a:pt x="245" y="14"/>
                    <a:pt x="243" y="15"/>
                    <a:pt x="24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40" y="14"/>
                    <a:pt x="240" y="14"/>
                    <a:pt x="239" y="14"/>
                  </a:cubicBezTo>
                  <a:cubicBezTo>
                    <a:pt x="239" y="14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4" y="13"/>
                    <a:pt x="238" y="12"/>
                    <a:pt x="236" y="11"/>
                  </a:cubicBezTo>
                  <a:cubicBezTo>
                    <a:pt x="237" y="12"/>
                    <a:pt x="238" y="11"/>
                    <a:pt x="240" y="11"/>
                  </a:cubicBezTo>
                  <a:cubicBezTo>
                    <a:pt x="240" y="11"/>
                    <a:pt x="241" y="12"/>
                    <a:pt x="242" y="12"/>
                  </a:cubicBezTo>
                  <a:cubicBezTo>
                    <a:pt x="241" y="13"/>
                    <a:pt x="243" y="12"/>
                    <a:pt x="242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4" y="13"/>
                    <a:pt x="243" y="14"/>
                    <a:pt x="243" y="13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5" y="11"/>
                    <a:pt x="247" y="13"/>
                    <a:pt x="24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9" y="11"/>
                    <a:pt x="249" y="11"/>
                  </a:cubicBezTo>
                  <a:cubicBezTo>
                    <a:pt x="250" y="11"/>
                    <a:pt x="250" y="12"/>
                    <a:pt x="250" y="12"/>
                  </a:cubicBezTo>
                  <a:cubicBezTo>
                    <a:pt x="250" y="13"/>
                    <a:pt x="251" y="12"/>
                    <a:pt x="251" y="12"/>
                  </a:cubicBezTo>
                  <a:cubicBezTo>
                    <a:pt x="251" y="11"/>
                    <a:pt x="254" y="12"/>
                    <a:pt x="253" y="10"/>
                  </a:cubicBezTo>
                  <a:cubicBezTo>
                    <a:pt x="253" y="11"/>
                    <a:pt x="252" y="11"/>
                    <a:pt x="252" y="11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1"/>
                    <a:pt x="251" y="11"/>
                  </a:cubicBezTo>
                  <a:cubicBezTo>
                    <a:pt x="249" y="11"/>
                    <a:pt x="246" y="10"/>
                    <a:pt x="244" y="10"/>
                  </a:cubicBezTo>
                  <a:cubicBezTo>
                    <a:pt x="244" y="10"/>
                    <a:pt x="244" y="10"/>
                    <a:pt x="244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10"/>
                    <a:pt x="245" y="9"/>
                    <a:pt x="245" y="9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8"/>
                    <a:pt x="247" y="8"/>
                    <a:pt x="247" y="8"/>
                  </a:cubicBezTo>
                  <a:cubicBezTo>
                    <a:pt x="247" y="7"/>
                    <a:pt x="246" y="8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5" y="7"/>
                    <a:pt x="245" y="7"/>
                    <a:pt x="244" y="7"/>
                  </a:cubicBezTo>
                  <a:cubicBezTo>
                    <a:pt x="243" y="6"/>
                    <a:pt x="243" y="7"/>
                    <a:pt x="242" y="7"/>
                  </a:cubicBezTo>
                  <a:cubicBezTo>
                    <a:pt x="242" y="7"/>
                    <a:pt x="241" y="7"/>
                    <a:pt x="241" y="6"/>
                  </a:cubicBezTo>
                  <a:cubicBezTo>
                    <a:pt x="240" y="6"/>
                    <a:pt x="241" y="7"/>
                    <a:pt x="240" y="7"/>
                  </a:cubicBezTo>
                  <a:cubicBezTo>
                    <a:pt x="239" y="7"/>
                    <a:pt x="240" y="6"/>
                    <a:pt x="240" y="6"/>
                  </a:cubicBezTo>
                  <a:cubicBezTo>
                    <a:pt x="239" y="8"/>
                    <a:pt x="239" y="6"/>
                    <a:pt x="238" y="6"/>
                  </a:cubicBezTo>
                  <a:cubicBezTo>
                    <a:pt x="239" y="5"/>
                    <a:pt x="240" y="6"/>
                    <a:pt x="241" y="6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4"/>
                    <a:pt x="239" y="5"/>
                    <a:pt x="240" y="5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3"/>
                    <a:pt x="239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7" y="2"/>
                    <a:pt x="238" y="4"/>
                    <a:pt x="237" y="5"/>
                  </a:cubicBezTo>
                  <a:cubicBezTo>
                    <a:pt x="237" y="4"/>
                    <a:pt x="236" y="4"/>
                    <a:pt x="237" y="3"/>
                  </a:cubicBezTo>
                  <a:cubicBezTo>
                    <a:pt x="236" y="3"/>
                    <a:pt x="236" y="4"/>
                    <a:pt x="236" y="4"/>
                  </a:cubicBezTo>
                  <a:cubicBezTo>
                    <a:pt x="236" y="4"/>
                    <a:pt x="237" y="4"/>
                    <a:pt x="237" y="4"/>
                  </a:cubicBezTo>
                  <a:cubicBezTo>
                    <a:pt x="235" y="4"/>
                    <a:pt x="236" y="6"/>
                    <a:pt x="234" y="5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3" y="6"/>
                    <a:pt x="232" y="6"/>
                    <a:pt x="232" y="6"/>
                  </a:cubicBezTo>
                  <a:cubicBezTo>
                    <a:pt x="231" y="6"/>
                    <a:pt x="231" y="7"/>
                    <a:pt x="230" y="8"/>
                  </a:cubicBezTo>
                  <a:cubicBezTo>
                    <a:pt x="229" y="8"/>
                    <a:pt x="228" y="8"/>
                    <a:pt x="228" y="7"/>
                  </a:cubicBezTo>
                  <a:cubicBezTo>
                    <a:pt x="227" y="7"/>
                    <a:pt x="227" y="8"/>
                    <a:pt x="227" y="9"/>
                  </a:cubicBezTo>
                  <a:cubicBezTo>
                    <a:pt x="227" y="8"/>
                    <a:pt x="226" y="8"/>
                    <a:pt x="226" y="7"/>
                  </a:cubicBezTo>
                  <a:cubicBezTo>
                    <a:pt x="226" y="7"/>
                    <a:pt x="226" y="7"/>
                    <a:pt x="227" y="7"/>
                  </a:cubicBezTo>
                  <a:cubicBezTo>
                    <a:pt x="227" y="7"/>
                    <a:pt x="228" y="7"/>
                    <a:pt x="227" y="6"/>
                  </a:cubicBezTo>
                  <a:cubicBezTo>
                    <a:pt x="228" y="6"/>
                    <a:pt x="229" y="6"/>
                    <a:pt x="229" y="7"/>
                  </a:cubicBezTo>
                  <a:cubicBezTo>
                    <a:pt x="229" y="6"/>
                    <a:pt x="229" y="6"/>
                    <a:pt x="230" y="6"/>
                  </a:cubicBezTo>
                  <a:cubicBezTo>
                    <a:pt x="230" y="6"/>
                    <a:pt x="230" y="6"/>
                    <a:pt x="230" y="5"/>
                  </a:cubicBezTo>
                  <a:cubicBezTo>
                    <a:pt x="231" y="4"/>
                    <a:pt x="232" y="4"/>
                    <a:pt x="233" y="5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2" y="4"/>
                    <a:pt x="231" y="4"/>
                    <a:pt x="231" y="4"/>
                  </a:cubicBezTo>
                  <a:cubicBezTo>
                    <a:pt x="231" y="3"/>
                    <a:pt x="231" y="2"/>
                    <a:pt x="231" y="2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0" y="3"/>
                    <a:pt x="229" y="4"/>
                    <a:pt x="229" y="4"/>
                  </a:cubicBezTo>
                  <a:cubicBezTo>
                    <a:pt x="228" y="4"/>
                    <a:pt x="229" y="4"/>
                    <a:pt x="228" y="5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8" y="5"/>
                    <a:pt x="229" y="5"/>
                    <a:pt x="229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9" y="6"/>
                    <a:pt x="228" y="6"/>
                    <a:pt x="228" y="5"/>
                  </a:cubicBezTo>
                  <a:cubicBezTo>
                    <a:pt x="227" y="6"/>
                    <a:pt x="225" y="5"/>
                    <a:pt x="226" y="6"/>
                  </a:cubicBezTo>
                  <a:cubicBezTo>
                    <a:pt x="225" y="6"/>
                    <a:pt x="223" y="7"/>
                    <a:pt x="223" y="5"/>
                  </a:cubicBezTo>
                  <a:cubicBezTo>
                    <a:pt x="224" y="4"/>
                    <a:pt x="226" y="5"/>
                    <a:pt x="226" y="4"/>
                  </a:cubicBezTo>
                  <a:cubicBezTo>
                    <a:pt x="225" y="4"/>
                    <a:pt x="226" y="3"/>
                    <a:pt x="225" y="2"/>
                  </a:cubicBezTo>
                  <a:cubicBezTo>
                    <a:pt x="225" y="3"/>
                    <a:pt x="226" y="2"/>
                    <a:pt x="226" y="2"/>
                  </a:cubicBezTo>
                  <a:cubicBezTo>
                    <a:pt x="226" y="2"/>
                    <a:pt x="225" y="1"/>
                    <a:pt x="225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2"/>
                    <a:pt x="224" y="3"/>
                    <a:pt x="224" y="3"/>
                  </a:cubicBezTo>
                  <a:cubicBezTo>
                    <a:pt x="223" y="4"/>
                    <a:pt x="223" y="3"/>
                    <a:pt x="222" y="3"/>
                  </a:cubicBezTo>
                  <a:cubicBezTo>
                    <a:pt x="222" y="3"/>
                    <a:pt x="223" y="3"/>
                    <a:pt x="223" y="4"/>
                  </a:cubicBezTo>
                  <a:cubicBezTo>
                    <a:pt x="222" y="4"/>
                    <a:pt x="221" y="3"/>
                    <a:pt x="221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1" y="5"/>
                    <a:pt x="219" y="5"/>
                    <a:pt x="219" y="5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18" y="3"/>
                    <a:pt x="219" y="4"/>
                    <a:pt x="218" y="4"/>
                  </a:cubicBezTo>
                  <a:cubicBezTo>
                    <a:pt x="217" y="3"/>
                    <a:pt x="217" y="2"/>
                    <a:pt x="218" y="1"/>
                  </a:cubicBezTo>
                  <a:cubicBezTo>
                    <a:pt x="216" y="1"/>
                    <a:pt x="217" y="4"/>
                    <a:pt x="216" y="4"/>
                  </a:cubicBezTo>
                  <a:cubicBezTo>
                    <a:pt x="216" y="3"/>
                    <a:pt x="215" y="3"/>
                    <a:pt x="214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4"/>
                    <a:pt x="212" y="5"/>
                    <a:pt x="211" y="4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4"/>
                    <a:pt x="210" y="3"/>
                    <a:pt x="210" y="3"/>
                  </a:cubicBezTo>
                  <a:cubicBezTo>
                    <a:pt x="211" y="3"/>
                    <a:pt x="211" y="2"/>
                    <a:pt x="212" y="2"/>
                  </a:cubicBezTo>
                  <a:cubicBezTo>
                    <a:pt x="212" y="1"/>
                    <a:pt x="211" y="3"/>
                    <a:pt x="211" y="2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2"/>
                    <a:pt x="210" y="2"/>
                    <a:pt x="210" y="2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08" y="4"/>
                    <a:pt x="210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4"/>
                    <a:pt x="209" y="4"/>
                    <a:pt x="210" y="4"/>
                  </a:cubicBezTo>
                  <a:cubicBezTo>
                    <a:pt x="207" y="6"/>
                    <a:pt x="208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3"/>
                    <a:pt x="206" y="2"/>
                    <a:pt x="207" y="2"/>
                  </a:cubicBezTo>
                  <a:cubicBezTo>
                    <a:pt x="207" y="2"/>
                    <a:pt x="207" y="3"/>
                    <a:pt x="207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7" y="5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1" y="5"/>
                    <a:pt x="200" y="5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9" y="5"/>
                    <a:pt x="198" y="5"/>
                    <a:pt x="199" y="4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1" y="4"/>
                    <a:pt x="201" y="5"/>
                    <a:pt x="201" y="5"/>
                  </a:cubicBezTo>
                  <a:cubicBezTo>
                    <a:pt x="201" y="4"/>
                    <a:pt x="202" y="4"/>
                    <a:pt x="202" y="3"/>
                  </a:cubicBezTo>
                  <a:cubicBezTo>
                    <a:pt x="202" y="2"/>
                    <a:pt x="203" y="3"/>
                    <a:pt x="203" y="2"/>
                  </a:cubicBezTo>
                  <a:cubicBezTo>
                    <a:pt x="203" y="2"/>
                    <a:pt x="204" y="2"/>
                    <a:pt x="203" y="1"/>
                  </a:cubicBezTo>
                  <a:cubicBezTo>
                    <a:pt x="202" y="1"/>
                    <a:pt x="202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198" y="2"/>
                    <a:pt x="198" y="3"/>
                  </a:cubicBezTo>
                  <a:cubicBezTo>
                    <a:pt x="199" y="3"/>
                    <a:pt x="200" y="3"/>
                    <a:pt x="200" y="3"/>
                  </a:cubicBezTo>
                  <a:cubicBezTo>
                    <a:pt x="199" y="4"/>
                    <a:pt x="198" y="3"/>
                    <a:pt x="197" y="4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3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5" y="1"/>
                    <a:pt x="195" y="0"/>
                  </a:cubicBezTo>
                  <a:cubicBezTo>
                    <a:pt x="194" y="1"/>
                    <a:pt x="193" y="1"/>
                    <a:pt x="193" y="2"/>
                  </a:cubicBezTo>
                  <a:cubicBezTo>
                    <a:pt x="194" y="2"/>
                    <a:pt x="195" y="2"/>
                    <a:pt x="195" y="3"/>
                  </a:cubicBezTo>
                  <a:cubicBezTo>
                    <a:pt x="194" y="3"/>
                    <a:pt x="192" y="3"/>
                    <a:pt x="192" y="2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0" y="3"/>
                    <a:pt x="190" y="3"/>
                  </a:cubicBezTo>
                  <a:cubicBezTo>
                    <a:pt x="191" y="2"/>
                    <a:pt x="190" y="2"/>
                    <a:pt x="190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2"/>
                    <a:pt x="187" y="1"/>
                    <a:pt x="188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0" y="3"/>
                    <a:pt x="189" y="3"/>
                    <a:pt x="190" y="4"/>
                  </a:cubicBezTo>
                  <a:cubicBezTo>
                    <a:pt x="189" y="4"/>
                    <a:pt x="188" y="3"/>
                    <a:pt x="188" y="4"/>
                  </a:cubicBezTo>
                  <a:cubicBezTo>
                    <a:pt x="187" y="4"/>
                    <a:pt x="187" y="5"/>
                    <a:pt x="186" y="5"/>
                  </a:cubicBezTo>
                  <a:cubicBezTo>
                    <a:pt x="187" y="4"/>
                    <a:pt x="186" y="3"/>
                    <a:pt x="186" y="2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3"/>
                    <a:pt x="188" y="2"/>
                    <a:pt x="187" y="2"/>
                  </a:cubicBezTo>
                  <a:cubicBezTo>
                    <a:pt x="186" y="2"/>
                    <a:pt x="185" y="1"/>
                    <a:pt x="184" y="2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3"/>
                    <a:pt x="183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79" y="5"/>
                    <a:pt x="178" y="5"/>
                    <a:pt x="178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80" y="3"/>
                    <a:pt x="179" y="4"/>
                    <a:pt x="180" y="4"/>
                  </a:cubicBezTo>
                  <a:cubicBezTo>
                    <a:pt x="180" y="4"/>
                    <a:pt x="180" y="3"/>
                    <a:pt x="181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1" y="2"/>
                    <a:pt x="173" y="1"/>
                    <a:pt x="172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0" y="1"/>
                    <a:pt x="169" y="1"/>
                  </a:cubicBezTo>
                  <a:cubicBezTo>
                    <a:pt x="169" y="0"/>
                    <a:pt x="17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1"/>
                    <a:pt x="168" y="2"/>
                  </a:cubicBezTo>
                  <a:cubicBezTo>
                    <a:pt x="168" y="2"/>
                    <a:pt x="169" y="2"/>
                    <a:pt x="169" y="2"/>
                  </a:cubicBezTo>
                  <a:cubicBezTo>
                    <a:pt x="168" y="2"/>
                    <a:pt x="168" y="3"/>
                    <a:pt x="167" y="3"/>
                  </a:cubicBezTo>
                  <a:cubicBezTo>
                    <a:pt x="167" y="3"/>
                    <a:pt x="166" y="2"/>
                    <a:pt x="167" y="2"/>
                  </a:cubicBezTo>
                  <a:cubicBezTo>
                    <a:pt x="164" y="2"/>
                    <a:pt x="167" y="4"/>
                    <a:pt x="166" y="5"/>
                  </a:cubicBezTo>
                  <a:cubicBezTo>
                    <a:pt x="167" y="5"/>
                    <a:pt x="169" y="5"/>
                    <a:pt x="170" y="4"/>
                  </a:cubicBezTo>
                  <a:cubicBezTo>
                    <a:pt x="170" y="5"/>
                    <a:pt x="170" y="6"/>
                    <a:pt x="169" y="6"/>
                  </a:cubicBezTo>
                  <a:cubicBezTo>
                    <a:pt x="168" y="7"/>
                    <a:pt x="168" y="5"/>
                    <a:pt x="168" y="5"/>
                  </a:cubicBezTo>
                  <a:cubicBezTo>
                    <a:pt x="167" y="5"/>
                    <a:pt x="167" y="5"/>
                    <a:pt x="167" y="6"/>
                  </a:cubicBezTo>
                  <a:cubicBezTo>
                    <a:pt x="168" y="7"/>
                    <a:pt x="166" y="7"/>
                    <a:pt x="165" y="7"/>
                  </a:cubicBezTo>
                  <a:cubicBezTo>
                    <a:pt x="166" y="8"/>
                    <a:pt x="167" y="7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9"/>
                    <a:pt x="167" y="9"/>
                    <a:pt x="166" y="8"/>
                  </a:cubicBezTo>
                  <a:cubicBezTo>
                    <a:pt x="166" y="8"/>
                    <a:pt x="166" y="9"/>
                    <a:pt x="166" y="9"/>
                  </a:cubicBezTo>
                  <a:cubicBezTo>
                    <a:pt x="166" y="9"/>
                    <a:pt x="165" y="10"/>
                    <a:pt x="164" y="9"/>
                  </a:cubicBezTo>
                  <a:cubicBezTo>
                    <a:pt x="164" y="9"/>
                    <a:pt x="164" y="10"/>
                    <a:pt x="164" y="10"/>
                  </a:cubicBezTo>
                  <a:cubicBezTo>
                    <a:pt x="163" y="11"/>
                    <a:pt x="161" y="10"/>
                    <a:pt x="160" y="1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8"/>
                    <a:pt x="162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7"/>
                  </a:cubicBezTo>
                  <a:cubicBezTo>
                    <a:pt x="163" y="7"/>
                    <a:pt x="160" y="6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7"/>
                    <a:pt x="160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8" y="8"/>
                    <a:pt x="158" y="8"/>
                  </a:cubicBezTo>
                  <a:cubicBezTo>
                    <a:pt x="158" y="8"/>
                    <a:pt x="157" y="8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7"/>
                    <a:pt x="154" y="8"/>
                    <a:pt x="153" y="9"/>
                  </a:cubicBezTo>
                  <a:cubicBezTo>
                    <a:pt x="152" y="9"/>
                    <a:pt x="151" y="9"/>
                    <a:pt x="151" y="8"/>
                  </a:cubicBezTo>
                  <a:cubicBezTo>
                    <a:pt x="151" y="7"/>
                    <a:pt x="151" y="6"/>
                    <a:pt x="151" y="5"/>
                  </a:cubicBezTo>
                  <a:cubicBezTo>
                    <a:pt x="149" y="5"/>
                    <a:pt x="147" y="4"/>
                    <a:pt x="148" y="7"/>
                  </a:cubicBezTo>
                  <a:cubicBezTo>
                    <a:pt x="146" y="7"/>
                    <a:pt x="144" y="7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0" y="6"/>
                    <a:pt x="139" y="6"/>
                  </a:cubicBezTo>
                  <a:cubicBezTo>
                    <a:pt x="140" y="4"/>
                    <a:pt x="143" y="6"/>
                    <a:pt x="143" y="4"/>
                  </a:cubicBezTo>
                  <a:cubicBezTo>
                    <a:pt x="142" y="4"/>
                    <a:pt x="141" y="4"/>
                    <a:pt x="140" y="4"/>
                  </a:cubicBezTo>
                  <a:cubicBezTo>
                    <a:pt x="138" y="3"/>
                    <a:pt x="137" y="5"/>
                    <a:pt x="136" y="4"/>
                  </a:cubicBezTo>
                  <a:cubicBezTo>
                    <a:pt x="134" y="3"/>
                    <a:pt x="133" y="5"/>
                    <a:pt x="131" y="5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3"/>
                    <a:pt x="125" y="4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6"/>
                    <a:pt x="123" y="6"/>
                    <a:pt x="122" y="6"/>
                  </a:cubicBezTo>
                  <a:cubicBezTo>
                    <a:pt x="121" y="7"/>
                    <a:pt x="120" y="6"/>
                    <a:pt x="120" y="5"/>
                  </a:cubicBezTo>
                  <a:cubicBezTo>
                    <a:pt x="120" y="5"/>
                    <a:pt x="122" y="5"/>
                    <a:pt x="121" y="4"/>
                  </a:cubicBezTo>
                  <a:cubicBezTo>
                    <a:pt x="119" y="3"/>
                    <a:pt x="119" y="5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4"/>
                    <a:pt x="116" y="5"/>
                    <a:pt x="115" y="4"/>
                  </a:cubicBezTo>
                  <a:cubicBezTo>
                    <a:pt x="115" y="6"/>
                    <a:pt x="114" y="5"/>
                    <a:pt x="113" y="6"/>
                  </a:cubicBezTo>
                  <a:cubicBezTo>
                    <a:pt x="112" y="5"/>
                    <a:pt x="111" y="5"/>
                    <a:pt x="111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4"/>
                    <a:pt x="107" y="5"/>
                  </a:cubicBezTo>
                  <a:cubicBezTo>
                    <a:pt x="106" y="4"/>
                    <a:pt x="105" y="4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6" y="5"/>
                    <a:pt x="106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3" y="6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6"/>
                    <a:pt x="104" y="6"/>
                    <a:pt x="103" y="6"/>
                  </a:cubicBezTo>
                  <a:cubicBezTo>
                    <a:pt x="103" y="6"/>
                    <a:pt x="102" y="6"/>
                    <a:pt x="102" y="5"/>
                  </a:cubicBezTo>
                  <a:cubicBezTo>
                    <a:pt x="101" y="7"/>
                    <a:pt x="99" y="5"/>
                    <a:pt x="97" y="6"/>
                  </a:cubicBezTo>
                  <a:cubicBezTo>
                    <a:pt x="95" y="6"/>
                    <a:pt x="94" y="7"/>
                    <a:pt x="93" y="6"/>
                  </a:cubicBezTo>
                  <a:cubicBezTo>
                    <a:pt x="92" y="6"/>
                    <a:pt x="91" y="6"/>
                    <a:pt x="90" y="6"/>
                  </a:cubicBezTo>
                  <a:cubicBezTo>
                    <a:pt x="89" y="5"/>
                    <a:pt x="86" y="6"/>
                    <a:pt x="86" y="4"/>
                  </a:cubicBezTo>
                  <a:cubicBezTo>
                    <a:pt x="85" y="4"/>
                    <a:pt x="86" y="4"/>
                    <a:pt x="86" y="3"/>
                  </a:cubicBezTo>
                  <a:cubicBezTo>
                    <a:pt x="85" y="3"/>
                    <a:pt x="85" y="4"/>
                    <a:pt x="85" y="3"/>
                  </a:cubicBezTo>
                  <a:cubicBezTo>
                    <a:pt x="83" y="2"/>
                    <a:pt x="85" y="4"/>
                    <a:pt x="84" y="4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7" y="7"/>
                    <a:pt x="77" y="6"/>
                  </a:cubicBezTo>
                  <a:cubicBezTo>
                    <a:pt x="76" y="4"/>
                    <a:pt x="76" y="3"/>
                    <a:pt x="76" y="2"/>
                  </a:cubicBezTo>
                  <a:cubicBezTo>
                    <a:pt x="75" y="2"/>
                    <a:pt x="74" y="2"/>
                    <a:pt x="74" y="3"/>
                  </a:cubicBezTo>
                  <a:cubicBezTo>
                    <a:pt x="71" y="6"/>
                    <a:pt x="67" y="2"/>
                    <a:pt x="64" y="4"/>
                  </a:cubicBezTo>
                  <a:cubicBezTo>
                    <a:pt x="63" y="3"/>
                    <a:pt x="65" y="3"/>
                    <a:pt x="65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2"/>
                    <a:pt x="62" y="3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2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4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7" y="3"/>
                    <a:pt x="58" y="4"/>
                  </a:cubicBezTo>
                  <a:cubicBezTo>
                    <a:pt x="58" y="5"/>
                    <a:pt x="57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1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7" y="4"/>
                    <a:pt x="48" y="5"/>
                  </a:cubicBezTo>
                  <a:cubicBezTo>
                    <a:pt x="47" y="6"/>
                    <a:pt x="46" y="5"/>
                    <a:pt x="44" y="6"/>
                  </a:cubicBezTo>
                  <a:cubicBezTo>
                    <a:pt x="42" y="6"/>
                    <a:pt x="39" y="7"/>
                    <a:pt x="38" y="4"/>
                  </a:cubicBezTo>
                  <a:cubicBezTo>
                    <a:pt x="38" y="4"/>
                    <a:pt x="39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6" y="4"/>
                    <a:pt x="35" y="5"/>
                  </a:cubicBezTo>
                  <a:cubicBezTo>
                    <a:pt x="33" y="2"/>
                    <a:pt x="31" y="5"/>
                    <a:pt x="29" y="4"/>
                  </a:cubicBezTo>
                  <a:cubicBezTo>
                    <a:pt x="27" y="5"/>
                    <a:pt x="24" y="6"/>
                    <a:pt x="23" y="9"/>
                  </a:cubicBezTo>
                  <a:cubicBezTo>
                    <a:pt x="24" y="11"/>
                    <a:pt x="20" y="10"/>
                    <a:pt x="19" y="11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7"/>
                    <a:pt x="13" y="17"/>
                    <a:pt x="10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5"/>
                    <a:pt x="8" y="24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0" y="26"/>
                    <a:pt x="11" y="27"/>
                    <a:pt x="12" y="28"/>
                  </a:cubicBezTo>
                  <a:cubicBezTo>
                    <a:pt x="11" y="28"/>
                    <a:pt x="10" y="27"/>
                    <a:pt x="10" y="28"/>
                  </a:cubicBezTo>
                  <a:cubicBezTo>
                    <a:pt x="11" y="29"/>
                    <a:pt x="10" y="28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7" y="31"/>
                    <a:pt x="6" y="33"/>
                    <a:pt x="4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7"/>
                    <a:pt x="1" y="38"/>
                    <a:pt x="0" y="39"/>
                  </a:cubicBezTo>
                  <a:cubicBezTo>
                    <a:pt x="1" y="39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8" y="39"/>
                    <a:pt x="7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2" y="37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4" y="38"/>
                    <a:pt x="14" y="39"/>
                    <a:pt x="14" y="40"/>
                  </a:cubicBezTo>
                  <a:cubicBezTo>
                    <a:pt x="12" y="41"/>
                    <a:pt x="11" y="42"/>
                    <a:pt x="8" y="43"/>
                  </a:cubicBezTo>
                  <a:cubicBezTo>
                    <a:pt x="6" y="44"/>
                    <a:pt x="5" y="46"/>
                    <a:pt x="4" y="48"/>
                  </a:cubicBezTo>
                  <a:cubicBezTo>
                    <a:pt x="5" y="49"/>
                    <a:pt x="5" y="51"/>
                    <a:pt x="7" y="51"/>
                  </a:cubicBezTo>
                  <a:cubicBezTo>
                    <a:pt x="10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5"/>
                    <a:pt x="4" y="56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8"/>
                    <a:pt x="4" y="59"/>
                    <a:pt x="6" y="60"/>
                  </a:cubicBezTo>
                  <a:cubicBezTo>
                    <a:pt x="4" y="61"/>
                    <a:pt x="4" y="63"/>
                    <a:pt x="4" y="65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8" y="66"/>
                    <a:pt x="9" y="67"/>
                  </a:cubicBezTo>
                  <a:cubicBezTo>
                    <a:pt x="9" y="68"/>
                    <a:pt x="11" y="66"/>
                    <a:pt x="11" y="67"/>
                  </a:cubicBezTo>
                  <a:cubicBezTo>
                    <a:pt x="10" y="68"/>
                    <a:pt x="11" y="69"/>
                    <a:pt x="10" y="69"/>
                  </a:cubicBezTo>
                  <a:cubicBezTo>
                    <a:pt x="10" y="69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70"/>
                    <a:pt x="13" y="70"/>
                  </a:cubicBezTo>
                  <a:cubicBezTo>
                    <a:pt x="13" y="70"/>
                    <a:pt x="12" y="70"/>
                    <a:pt x="13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3"/>
                    <a:pt x="10" y="73"/>
                    <a:pt x="9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3"/>
                    <a:pt x="13" y="74"/>
                    <a:pt x="14" y="73"/>
                  </a:cubicBezTo>
                  <a:cubicBezTo>
                    <a:pt x="14" y="76"/>
                    <a:pt x="11" y="76"/>
                    <a:pt x="12" y="77"/>
                  </a:cubicBezTo>
                  <a:cubicBezTo>
                    <a:pt x="12" y="78"/>
                    <a:pt x="12" y="78"/>
                    <a:pt x="13" y="79"/>
                  </a:cubicBezTo>
                  <a:cubicBezTo>
                    <a:pt x="17" y="80"/>
                    <a:pt x="20" y="83"/>
                    <a:pt x="24" y="83"/>
                  </a:cubicBezTo>
                  <a:cubicBezTo>
                    <a:pt x="24" y="87"/>
                    <a:pt x="29" y="87"/>
                    <a:pt x="31" y="89"/>
                  </a:cubicBezTo>
                  <a:cubicBezTo>
                    <a:pt x="33" y="91"/>
                    <a:pt x="35" y="94"/>
                    <a:pt x="38" y="96"/>
                  </a:cubicBezTo>
                  <a:cubicBezTo>
                    <a:pt x="41" y="98"/>
                    <a:pt x="40" y="101"/>
                    <a:pt x="43" y="102"/>
                  </a:cubicBezTo>
                  <a:cubicBezTo>
                    <a:pt x="44" y="101"/>
                    <a:pt x="45" y="102"/>
                    <a:pt x="46" y="102"/>
                  </a:cubicBezTo>
                  <a:cubicBezTo>
                    <a:pt x="46" y="103"/>
                    <a:pt x="48" y="103"/>
                    <a:pt x="49" y="103"/>
                  </a:cubicBezTo>
                  <a:cubicBezTo>
                    <a:pt x="51" y="103"/>
                    <a:pt x="53" y="106"/>
                    <a:pt x="55" y="105"/>
                  </a:cubicBezTo>
                  <a:cubicBezTo>
                    <a:pt x="54" y="104"/>
                    <a:pt x="52" y="104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3"/>
                    <a:pt x="51" y="102"/>
                    <a:pt x="51" y="102"/>
                  </a:cubicBezTo>
                  <a:cubicBezTo>
                    <a:pt x="52" y="101"/>
                    <a:pt x="51" y="103"/>
                    <a:pt x="52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2"/>
                    <a:pt x="52" y="102"/>
                    <a:pt x="53" y="102"/>
                  </a:cubicBezTo>
                  <a:cubicBezTo>
                    <a:pt x="53" y="102"/>
                    <a:pt x="53" y="102"/>
                    <a:pt x="53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1"/>
                    <a:pt x="54" y="100"/>
                    <a:pt x="55" y="100"/>
                  </a:cubicBezTo>
                  <a:cubicBezTo>
                    <a:pt x="55" y="100"/>
                    <a:pt x="56" y="100"/>
                    <a:pt x="56" y="100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101"/>
                    <a:pt x="60" y="100"/>
                  </a:cubicBezTo>
                  <a:cubicBezTo>
                    <a:pt x="61" y="102"/>
                    <a:pt x="62" y="100"/>
                    <a:pt x="63" y="100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99"/>
                    <a:pt x="65" y="100"/>
                    <a:pt x="67" y="100"/>
                  </a:cubicBezTo>
                  <a:cubicBezTo>
                    <a:pt x="67" y="99"/>
                    <a:pt x="67" y="99"/>
                    <a:pt x="68" y="98"/>
                  </a:cubicBezTo>
                  <a:cubicBezTo>
                    <a:pt x="68" y="98"/>
                    <a:pt x="68" y="98"/>
                    <a:pt x="69" y="98"/>
                  </a:cubicBezTo>
                  <a:cubicBezTo>
                    <a:pt x="69" y="98"/>
                    <a:pt x="69" y="97"/>
                    <a:pt x="70" y="97"/>
                  </a:cubicBezTo>
                  <a:cubicBezTo>
                    <a:pt x="71" y="98"/>
                    <a:pt x="71" y="95"/>
                    <a:pt x="72" y="97"/>
                  </a:cubicBezTo>
                  <a:cubicBezTo>
                    <a:pt x="72" y="96"/>
                    <a:pt x="71" y="96"/>
                    <a:pt x="72" y="96"/>
                  </a:cubicBezTo>
                  <a:cubicBezTo>
                    <a:pt x="72" y="96"/>
                    <a:pt x="73" y="96"/>
                    <a:pt x="73" y="96"/>
                  </a:cubicBezTo>
                  <a:cubicBezTo>
                    <a:pt x="73" y="96"/>
                    <a:pt x="72" y="95"/>
                    <a:pt x="72" y="95"/>
                  </a:cubicBezTo>
                  <a:cubicBezTo>
                    <a:pt x="72" y="95"/>
                    <a:pt x="73" y="95"/>
                    <a:pt x="73" y="9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4"/>
                    <a:pt x="75" y="93"/>
                    <a:pt x="75" y="9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5" y="93"/>
                    <a:pt x="76" y="92"/>
                    <a:pt x="75" y="91"/>
                  </a:cubicBezTo>
                  <a:cubicBezTo>
                    <a:pt x="74" y="91"/>
                    <a:pt x="74" y="90"/>
                    <a:pt x="73" y="90"/>
                  </a:cubicBezTo>
                  <a:cubicBezTo>
                    <a:pt x="73" y="91"/>
                    <a:pt x="71" y="90"/>
                    <a:pt x="72" y="92"/>
                  </a:cubicBezTo>
                  <a:cubicBezTo>
                    <a:pt x="71" y="93"/>
                    <a:pt x="70" y="92"/>
                    <a:pt x="70" y="91"/>
                  </a:cubicBezTo>
                  <a:cubicBezTo>
                    <a:pt x="68" y="92"/>
                    <a:pt x="67" y="92"/>
                    <a:pt x="65" y="92"/>
                  </a:cubicBezTo>
                  <a:cubicBezTo>
                    <a:pt x="63" y="93"/>
                    <a:pt x="60" y="93"/>
                    <a:pt x="57" y="93"/>
                  </a:cubicBezTo>
                  <a:cubicBezTo>
                    <a:pt x="57" y="93"/>
                    <a:pt x="56" y="92"/>
                    <a:pt x="55" y="93"/>
                  </a:cubicBezTo>
                  <a:cubicBezTo>
                    <a:pt x="54" y="93"/>
                    <a:pt x="53" y="93"/>
                    <a:pt x="52" y="92"/>
                  </a:cubicBezTo>
                  <a:cubicBezTo>
                    <a:pt x="51" y="92"/>
                    <a:pt x="50" y="91"/>
                    <a:pt x="49" y="92"/>
                  </a:cubicBezTo>
                  <a:cubicBezTo>
                    <a:pt x="48" y="92"/>
                    <a:pt x="48" y="92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91"/>
                    <a:pt x="46" y="89"/>
                    <a:pt x="44" y="8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7"/>
                    <a:pt x="48" y="88"/>
                    <a:pt x="48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6" y="87"/>
                    <a:pt x="46" y="87"/>
                    <a:pt x="46" y="86"/>
                  </a:cubicBezTo>
                  <a:cubicBezTo>
                    <a:pt x="47" y="87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6"/>
                    <a:pt x="50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6"/>
                    <a:pt x="52" y="87"/>
                    <a:pt x="52" y="87"/>
                  </a:cubicBezTo>
                  <a:cubicBezTo>
                    <a:pt x="53" y="88"/>
                    <a:pt x="53" y="87"/>
                    <a:pt x="53" y="88"/>
                  </a:cubicBezTo>
                  <a:cubicBezTo>
                    <a:pt x="54" y="88"/>
                    <a:pt x="53" y="86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6" y="85"/>
                    <a:pt x="56" y="85"/>
                  </a:cubicBezTo>
                  <a:cubicBezTo>
                    <a:pt x="58" y="84"/>
                    <a:pt x="58" y="87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0" y="84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8" y="82"/>
                    <a:pt x="59" y="82"/>
                  </a:cubicBezTo>
                  <a:cubicBezTo>
                    <a:pt x="59" y="82"/>
                    <a:pt x="59" y="82"/>
                    <a:pt x="60" y="82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0"/>
                    <a:pt x="62" y="80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1" y="80"/>
                    <a:pt x="64" y="81"/>
                    <a:pt x="63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7" y="80"/>
                    <a:pt x="68" y="80"/>
                    <a:pt x="69" y="80"/>
                  </a:cubicBezTo>
                  <a:cubicBezTo>
                    <a:pt x="69" y="80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9" y="82"/>
                    <a:pt x="70" y="83"/>
                    <a:pt x="71" y="83"/>
                  </a:cubicBezTo>
                  <a:cubicBezTo>
                    <a:pt x="71" y="82"/>
                    <a:pt x="70" y="83"/>
                    <a:pt x="70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4"/>
                    <a:pt x="73" y="84"/>
                    <a:pt x="73" y="85"/>
                  </a:cubicBezTo>
                  <a:cubicBezTo>
                    <a:pt x="73" y="84"/>
                    <a:pt x="73" y="83"/>
                    <a:pt x="74" y="83"/>
                  </a:cubicBezTo>
                  <a:cubicBezTo>
                    <a:pt x="73" y="82"/>
                    <a:pt x="71" y="83"/>
                    <a:pt x="72" y="81"/>
                  </a:cubicBezTo>
                  <a:cubicBezTo>
                    <a:pt x="72" y="80"/>
                    <a:pt x="73" y="80"/>
                    <a:pt x="73" y="80"/>
                  </a:cubicBezTo>
                  <a:cubicBezTo>
                    <a:pt x="74" y="79"/>
                    <a:pt x="75" y="80"/>
                    <a:pt x="75" y="79"/>
                  </a:cubicBezTo>
                  <a:cubicBezTo>
                    <a:pt x="76" y="80"/>
                    <a:pt x="75" y="80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9" y="81"/>
                    <a:pt x="78" y="82"/>
                  </a:cubicBezTo>
                  <a:cubicBezTo>
                    <a:pt x="79" y="83"/>
                    <a:pt x="78" y="81"/>
                    <a:pt x="80" y="82"/>
                  </a:cubicBezTo>
                  <a:cubicBezTo>
                    <a:pt x="82" y="81"/>
                    <a:pt x="79" y="80"/>
                    <a:pt x="82" y="79"/>
                  </a:cubicBezTo>
                  <a:cubicBezTo>
                    <a:pt x="82" y="80"/>
                    <a:pt x="81" y="81"/>
                    <a:pt x="81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3" y="84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0"/>
                    <a:pt x="83" y="80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3" y="81"/>
                    <a:pt x="83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80"/>
                    <a:pt x="83" y="80"/>
                    <a:pt x="84" y="80"/>
                  </a:cubicBezTo>
                  <a:cubicBezTo>
                    <a:pt x="85" y="80"/>
                    <a:pt x="84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6" y="82"/>
                    <a:pt x="85" y="83"/>
                  </a:cubicBezTo>
                  <a:cubicBezTo>
                    <a:pt x="85" y="83"/>
                    <a:pt x="84" y="83"/>
                    <a:pt x="84" y="83"/>
                  </a:cubicBezTo>
                  <a:cubicBezTo>
                    <a:pt x="83" y="83"/>
                    <a:pt x="84" y="84"/>
                    <a:pt x="84" y="84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7" y="85"/>
                    <a:pt x="87" y="85"/>
                  </a:cubicBezTo>
                  <a:cubicBezTo>
                    <a:pt x="88" y="84"/>
                    <a:pt x="88" y="86"/>
                    <a:pt x="89" y="86"/>
                  </a:cubicBezTo>
                  <a:cubicBezTo>
                    <a:pt x="89" y="87"/>
                    <a:pt x="89" y="87"/>
                    <a:pt x="90" y="88"/>
                  </a:cubicBezTo>
                  <a:cubicBezTo>
                    <a:pt x="89" y="90"/>
                    <a:pt x="89" y="88"/>
                    <a:pt x="88" y="88"/>
                  </a:cubicBezTo>
                  <a:cubicBezTo>
                    <a:pt x="87" y="88"/>
                    <a:pt x="86" y="88"/>
                    <a:pt x="86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8"/>
                    <a:pt x="86" y="88"/>
                    <a:pt x="85" y="88"/>
                  </a:cubicBezTo>
                  <a:cubicBezTo>
                    <a:pt x="85" y="87"/>
                    <a:pt x="84" y="86"/>
                    <a:pt x="85" y="86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5" y="88"/>
                    <a:pt x="86" y="88"/>
                    <a:pt x="86" y="89"/>
                  </a:cubicBezTo>
                  <a:cubicBezTo>
                    <a:pt x="89" y="88"/>
                    <a:pt x="87" y="92"/>
                    <a:pt x="88" y="92"/>
                  </a:cubicBezTo>
                  <a:cubicBezTo>
                    <a:pt x="89" y="92"/>
                    <a:pt x="89" y="91"/>
                    <a:pt x="90" y="91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3"/>
                    <a:pt x="90" y="94"/>
                    <a:pt x="90" y="94"/>
                  </a:cubicBezTo>
                  <a:cubicBezTo>
                    <a:pt x="90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6"/>
                  </a:cubicBezTo>
                  <a:cubicBezTo>
                    <a:pt x="91" y="97"/>
                    <a:pt x="92" y="98"/>
                    <a:pt x="92" y="99"/>
                  </a:cubicBezTo>
                  <a:cubicBezTo>
                    <a:pt x="94" y="99"/>
                    <a:pt x="95" y="98"/>
                    <a:pt x="95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8" y="99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00" y="97"/>
                    <a:pt x="102" y="99"/>
                    <a:pt x="103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6"/>
                    <a:pt x="104" y="96"/>
                    <a:pt x="103" y="96"/>
                  </a:cubicBezTo>
                  <a:cubicBezTo>
                    <a:pt x="104" y="96"/>
                    <a:pt x="104" y="94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5"/>
                    <a:pt x="105" y="95"/>
                  </a:cubicBezTo>
                  <a:cubicBezTo>
                    <a:pt x="106" y="96"/>
                    <a:pt x="106" y="95"/>
                    <a:pt x="107" y="95"/>
                  </a:cubicBezTo>
                  <a:cubicBezTo>
                    <a:pt x="108" y="95"/>
                    <a:pt x="109" y="95"/>
                    <a:pt x="110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4"/>
                    <a:pt x="111" y="9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3" y="92"/>
                    <a:pt x="113" y="93"/>
                    <a:pt x="113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3"/>
                    <a:pt x="116" y="92"/>
                    <a:pt x="117" y="92"/>
                  </a:cubicBezTo>
                  <a:cubicBezTo>
                    <a:pt x="118" y="91"/>
                    <a:pt x="120" y="93"/>
                    <a:pt x="122" y="92"/>
                  </a:cubicBezTo>
                  <a:cubicBezTo>
                    <a:pt x="123" y="93"/>
                    <a:pt x="124" y="91"/>
                    <a:pt x="126" y="91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0" y="92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91"/>
                    <a:pt x="133" y="90"/>
                    <a:pt x="133" y="91"/>
                  </a:cubicBezTo>
                  <a:cubicBezTo>
                    <a:pt x="133" y="90"/>
                    <a:pt x="135" y="90"/>
                    <a:pt x="135" y="89"/>
                  </a:cubicBezTo>
                  <a:cubicBezTo>
                    <a:pt x="135" y="89"/>
                    <a:pt x="135" y="89"/>
                    <a:pt x="135" y="90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89"/>
                    <a:pt x="137" y="90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6" y="88"/>
                    <a:pt x="135" y="89"/>
                  </a:cubicBezTo>
                  <a:cubicBezTo>
                    <a:pt x="135" y="89"/>
                    <a:pt x="134" y="89"/>
                    <a:pt x="134" y="88"/>
                  </a:cubicBezTo>
                  <a:cubicBezTo>
                    <a:pt x="134" y="88"/>
                    <a:pt x="135" y="87"/>
                    <a:pt x="135" y="88"/>
                  </a:cubicBezTo>
                  <a:cubicBezTo>
                    <a:pt x="135" y="87"/>
                    <a:pt x="135" y="87"/>
                    <a:pt x="135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6"/>
                    <a:pt x="136" y="86"/>
                    <a:pt x="136" y="87"/>
                  </a:cubicBezTo>
                  <a:cubicBezTo>
                    <a:pt x="137" y="86"/>
                    <a:pt x="138" y="86"/>
                    <a:pt x="138" y="86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8"/>
                    <a:pt x="138" y="88"/>
                  </a:cubicBezTo>
                  <a:cubicBezTo>
                    <a:pt x="139" y="87"/>
                    <a:pt x="138" y="88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2" y="87"/>
                    <a:pt x="139" y="85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2" y="86"/>
                    <a:pt x="143" y="86"/>
                  </a:cubicBezTo>
                  <a:cubicBezTo>
                    <a:pt x="144" y="86"/>
                    <a:pt x="145" y="85"/>
                    <a:pt x="145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3"/>
                    <a:pt x="145" y="83"/>
                  </a:cubicBezTo>
                  <a:cubicBezTo>
                    <a:pt x="145" y="83"/>
                    <a:pt x="146" y="83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3"/>
                    <a:pt x="148" y="84"/>
                    <a:pt x="148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50" y="82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2"/>
                    <a:pt x="149" y="83"/>
                    <a:pt x="149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3"/>
                    <a:pt x="153" y="82"/>
                  </a:cubicBezTo>
                  <a:cubicBezTo>
                    <a:pt x="153" y="83"/>
                    <a:pt x="152" y="83"/>
                    <a:pt x="152" y="83"/>
                  </a:cubicBezTo>
                  <a:cubicBezTo>
                    <a:pt x="152" y="83"/>
                    <a:pt x="153" y="83"/>
                    <a:pt x="153" y="83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5" y="84"/>
                    <a:pt x="155" y="84"/>
                  </a:cubicBezTo>
                  <a:cubicBezTo>
                    <a:pt x="155" y="83"/>
                    <a:pt x="156" y="84"/>
                    <a:pt x="156" y="84"/>
                  </a:cubicBezTo>
                  <a:cubicBezTo>
                    <a:pt x="157" y="83"/>
                    <a:pt x="157" y="82"/>
                    <a:pt x="157" y="82"/>
                  </a:cubicBezTo>
                  <a:cubicBezTo>
                    <a:pt x="159" y="82"/>
                    <a:pt x="160" y="78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3" y="81"/>
                    <a:pt x="164" y="81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79"/>
                    <a:pt x="167" y="79"/>
                    <a:pt x="167" y="78"/>
                  </a:cubicBezTo>
                  <a:cubicBezTo>
                    <a:pt x="168" y="78"/>
                    <a:pt x="167" y="79"/>
                    <a:pt x="167" y="79"/>
                  </a:cubicBezTo>
                  <a:cubicBezTo>
                    <a:pt x="168" y="79"/>
                    <a:pt x="168" y="78"/>
                    <a:pt x="169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9" y="81"/>
                  </a:cubicBezTo>
                  <a:cubicBezTo>
                    <a:pt x="169" y="80"/>
                    <a:pt x="170" y="80"/>
                    <a:pt x="170" y="79"/>
                  </a:cubicBezTo>
                  <a:cubicBezTo>
                    <a:pt x="171" y="79"/>
                    <a:pt x="172" y="80"/>
                    <a:pt x="172" y="80"/>
                  </a:cubicBezTo>
                  <a:cubicBezTo>
                    <a:pt x="172" y="81"/>
                    <a:pt x="171" y="80"/>
                    <a:pt x="171" y="80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2" y="80"/>
                    <a:pt x="173" y="81"/>
                    <a:pt x="174" y="80"/>
                  </a:cubicBezTo>
                  <a:cubicBezTo>
                    <a:pt x="174" y="81"/>
                    <a:pt x="172" y="82"/>
                    <a:pt x="173" y="83"/>
                  </a:cubicBezTo>
                  <a:cubicBezTo>
                    <a:pt x="173" y="84"/>
                    <a:pt x="173" y="84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1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2" y="89"/>
                    <a:pt x="169" y="89"/>
                    <a:pt x="169" y="90"/>
                  </a:cubicBezTo>
                  <a:cubicBezTo>
                    <a:pt x="170" y="90"/>
                    <a:pt x="169" y="90"/>
                    <a:pt x="170" y="90"/>
                  </a:cubicBezTo>
                  <a:cubicBezTo>
                    <a:pt x="170" y="90"/>
                    <a:pt x="170" y="89"/>
                    <a:pt x="171" y="90"/>
                  </a:cubicBezTo>
                  <a:cubicBezTo>
                    <a:pt x="172" y="89"/>
                    <a:pt x="171" y="88"/>
                    <a:pt x="172" y="87"/>
                  </a:cubicBezTo>
                  <a:cubicBezTo>
                    <a:pt x="173" y="87"/>
                    <a:pt x="173" y="85"/>
                    <a:pt x="174" y="85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5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5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4" y="82"/>
                    <a:pt x="177" y="80"/>
                    <a:pt x="178" y="79"/>
                  </a:cubicBezTo>
                  <a:cubicBezTo>
                    <a:pt x="179" y="79"/>
                    <a:pt x="178" y="80"/>
                    <a:pt x="178" y="80"/>
                  </a:cubicBezTo>
                  <a:cubicBezTo>
                    <a:pt x="179" y="79"/>
                    <a:pt x="179" y="79"/>
                    <a:pt x="180" y="79"/>
                  </a:cubicBezTo>
                  <a:cubicBezTo>
                    <a:pt x="180" y="80"/>
                    <a:pt x="179" y="80"/>
                    <a:pt x="179" y="80"/>
                  </a:cubicBezTo>
                  <a:cubicBezTo>
                    <a:pt x="179" y="81"/>
                    <a:pt x="181" y="81"/>
                    <a:pt x="181" y="82"/>
                  </a:cubicBezTo>
                  <a:cubicBezTo>
                    <a:pt x="182" y="82"/>
                    <a:pt x="182" y="81"/>
                    <a:pt x="182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1"/>
                    <a:pt x="185" y="81"/>
                  </a:cubicBezTo>
                  <a:cubicBezTo>
                    <a:pt x="185" y="80"/>
                    <a:pt x="185" y="80"/>
                    <a:pt x="185" y="79"/>
                  </a:cubicBezTo>
                  <a:cubicBezTo>
                    <a:pt x="186" y="79"/>
                    <a:pt x="186" y="81"/>
                    <a:pt x="187" y="80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82"/>
                    <a:pt x="185" y="82"/>
                    <a:pt x="184" y="82"/>
                  </a:cubicBezTo>
                  <a:cubicBezTo>
                    <a:pt x="184" y="82"/>
                    <a:pt x="184" y="83"/>
                    <a:pt x="184" y="83"/>
                  </a:cubicBezTo>
                  <a:cubicBezTo>
                    <a:pt x="182" y="84"/>
                    <a:pt x="186" y="84"/>
                    <a:pt x="184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6" y="84"/>
                    <a:pt x="185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83"/>
                    <a:pt x="186" y="83"/>
                    <a:pt x="186" y="84"/>
                  </a:cubicBezTo>
                  <a:cubicBezTo>
                    <a:pt x="188" y="82"/>
                    <a:pt x="187" y="85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8" y="85"/>
                    <a:pt x="189" y="85"/>
                  </a:cubicBezTo>
                  <a:cubicBezTo>
                    <a:pt x="190" y="85"/>
                    <a:pt x="190" y="84"/>
                    <a:pt x="190" y="84"/>
                  </a:cubicBezTo>
                  <a:cubicBezTo>
                    <a:pt x="190" y="82"/>
                    <a:pt x="190" y="84"/>
                    <a:pt x="189" y="84"/>
                  </a:cubicBezTo>
                  <a:cubicBezTo>
                    <a:pt x="189" y="84"/>
                    <a:pt x="189" y="85"/>
                    <a:pt x="189" y="85"/>
                  </a:cubicBezTo>
                  <a:cubicBezTo>
                    <a:pt x="188" y="85"/>
                    <a:pt x="188" y="84"/>
                    <a:pt x="188" y="84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0" y="84"/>
                    <a:pt x="189" y="82"/>
                    <a:pt x="190" y="81"/>
                  </a:cubicBezTo>
                  <a:cubicBezTo>
                    <a:pt x="190" y="81"/>
                    <a:pt x="190" y="82"/>
                    <a:pt x="190" y="82"/>
                  </a:cubicBezTo>
                  <a:cubicBezTo>
                    <a:pt x="190" y="81"/>
                    <a:pt x="191" y="82"/>
                    <a:pt x="192" y="82"/>
                  </a:cubicBezTo>
                  <a:cubicBezTo>
                    <a:pt x="193" y="82"/>
                    <a:pt x="193" y="81"/>
                    <a:pt x="194" y="80"/>
                  </a:cubicBezTo>
                  <a:cubicBezTo>
                    <a:pt x="195" y="80"/>
                    <a:pt x="196" y="80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6" y="80"/>
                    <a:pt x="197" y="80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80"/>
                    <a:pt x="198" y="80"/>
                    <a:pt x="198" y="81"/>
                  </a:cubicBezTo>
                  <a:cubicBezTo>
                    <a:pt x="197" y="81"/>
                    <a:pt x="197" y="83"/>
                    <a:pt x="196" y="82"/>
                  </a:cubicBezTo>
                  <a:cubicBezTo>
                    <a:pt x="196" y="82"/>
                    <a:pt x="195" y="82"/>
                    <a:pt x="195" y="82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3"/>
                    <a:pt x="196" y="84"/>
                    <a:pt x="195" y="82"/>
                  </a:cubicBezTo>
                  <a:cubicBezTo>
                    <a:pt x="196" y="82"/>
                    <a:pt x="196" y="83"/>
                    <a:pt x="197" y="83"/>
                  </a:cubicBezTo>
                  <a:cubicBezTo>
                    <a:pt x="197" y="83"/>
                    <a:pt x="198" y="83"/>
                    <a:pt x="199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0" y="83"/>
                    <a:pt x="198" y="81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0" y="80"/>
                    <a:pt x="201" y="80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3" y="79"/>
                    <a:pt x="203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ubicBezTo>
                    <a:pt x="200" y="80"/>
                    <a:pt x="202" y="82"/>
                    <a:pt x="201" y="82"/>
                  </a:cubicBezTo>
                  <a:cubicBezTo>
                    <a:pt x="201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2" y="83"/>
                    <a:pt x="201" y="81"/>
                    <a:pt x="203" y="81"/>
                  </a:cubicBezTo>
                  <a:cubicBezTo>
                    <a:pt x="203" y="79"/>
                    <a:pt x="205" y="80"/>
                    <a:pt x="206" y="78"/>
                  </a:cubicBezTo>
                  <a:cubicBezTo>
                    <a:pt x="207" y="80"/>
                    <a:pt x="205" y="80"/>
                    <a:pt x="205" y="81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6" y="81"/>
                    <a:pt x="205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80"/>
                    <a:pt x="209" y="80"/>
                    <a:pt x="209" y="79"/>
                  </a:cubicBezTo>
                  <a:cubicBezTo>
                    <a:pt x="209" y="78"/>
                    <a:pt x="211" y="79"/>
                    <a:pt x="211" y="78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3" y="78"/>
                    <a:pt x="212" y="78"/>
                    <a:pt x="211" y="79"/>
                  </a:cubicBezTo>
                  <a:cubicBezTo>
                    <a:pt x="213" y="80"/>
                    <a:pt x="213" y="79"/>
                    <a:pt x="215" y="79"/>
                  </a:cubicBezTo>
                  <a:cubicBezTo>
                    <a:pt x="216" y="80"/>
                    <a:pt x="215" y="78"/>
                    <a:pt x="217" y="78"/>
                  </a:cubicBezTo>
                  <a:cubicBezTo>
                    <a:pt x="217" y="79"/>
                    <a:pt x="217" y="79"/>
                    <a:pt x="217" y="80"/>
                  </a:cubicBezTo>
                  <a:cubicBezTo>
                    <a:pt x="218" y="80"/>
                    <a:pt x="217" y="79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7"/>
                    <a:pt x="219" y="78"/>
                    <a:pt x="219" y="78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9"/>
                    <a:pt x="220" y="80"/>
                    <a:pt x="221" y="80"/>
                  </a:cubicBezTo>
                  <a:cubicBezTo>
                    <a:pt x="220" y="79"/>
                    <a:pt x="221" y="78"/>
                    <a:pt x="222" y="78"/>
                  </a:cubicBezTo>
                  <a:cubicBezTo>
                    <a:pt x="222" y="78"/>
                    <a:pt x="222" y="79"/>
                    <a:pt x="222" y="79"/>
                  </a:cubicBezTo>
                  <a:cubicBezTo>
                    <a:pt x="222" y="78"/>
                    <a:pt x="222" y="78"/>
                    <a:pt x="222" y="78"/>
                  </a:cubicBezTo>
                  <a:cubicBezTo>
                    <a:pt x="222" y="78"/>
                    <a:pt x="222" y="78"/>
                    <a:pt x="223" y="78"/>
                  </a:cubicBezTo>
                  <a:cubicBezTo>
                    <a:pt x="223" y="78"/>
                    <a:pt x="222" y="79"/>
                    <a:pt x="222" y="79"/>
                  </a:cubicBezTo>
                  <a:cubicBezTo>
                    <a:pt x="222" y="79"/>
                    <a:pt x="223" y="79"/>
                    <a:pt x="223" y="79"/>
                  </a:cubicBezTo>
                  <a:cubicBezTo>
                    <a:pt x="223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4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1"/>
                    <a:pt x="225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7" y="79"/>
                    <a:pt x="227" y="79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7" y="79"/>
                    <a:pt x="227" y="80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30" y="80"/>
                    <a:pt x="232" y="79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79"/>
                    <a:pt x="234" y="79"/>
                  </a:cubicBezTo>
                  <a:cubicBezTo>
                    <a:pt x="235" y="78"/>
                    <a:pt x="234" y="78"/>
                    <a:pt x="235" y="78"/>
                  </a:cubicBezTo>
                  <a:cubicBezTo>
                    <a:pt x="236" y="78"/>
                    <a:pt x="235" y="79"/>
                    <a:pt x="235" y="80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1"/>
                    <a:pt x="236" y="81"/>
                  </a:cubicBezTo>
                  <a:cubicBezTo>
                    <a:pt x="237" y="80"/>
                    <a:pt x="239" y="80"/>
                    <a:pt x="240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0"/>
                    <a:pt x="240" y="80"/>
                    <a:pt x="241" y="80"/>
                  </a:cubicBezTo>
                  <a:cubicBezTo>
                    <a:pt x="241" y="80"/>
                    <a:pt x="241" y="81"/>
                    <a:pt x="242" y="81"/>
                  </a:cubicBezTo>
                  <a:cubicBezTo>
                    <a:pt x="241" y="81"/>
                    <a:pt x="241" y="80"/>
                    <a:pt x="242" y="80"/>
                  </a:cubicBezTo>
                  <a:cubicBezTo>
                    <a:pt x="242" y="80"/>
                    <a:pt x="242" y="80"/>
                    <a:pt x="242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6" y="81"/>
                    <a:pt x="245" y="78"/>
                    <a:pt x="247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7" y="80"/>
                    <a:pt x="248" y="81"/>
                    <a:pt x="249" y="80"/>
                  </a:cubicBezTo>
                  <a:cubicBezTo>
                    <a:pt x="249" y="80"/>
                    <a:pt x="249" y="81"/>
                    <a:pt x="250" y="81"/>
                  </a:cubicBezTo>
                  <a:cubicBezTo>
                    <a:pt x="249" y="80"/>
                    <a:pt x="250" y="80"/>
                    <a:pt x="251" y="80"/>
                  </a:cubicBezTo>
                  <a:cubicBezTo>
                    <a:pt x="251" y="80"/>
                    <a:pt x="250" y="80"/>
                    <a:pt x="250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3" y="81"/>
                  </a:cubicBezTo>
                  <a:cubicBezTo>
                    <a:pt x="253" y="81"/>
                    <a:pt x="253" y="81"/>
                    <a:pt x="253" y="80"/>
                  </a:cubicBezTo>
                  <a:cubicBezTo>
                    <a:pt x="254" y="81"/>
                    <a:pt x="253" y="81"/>
                    <a:pt x="253" y="82"/>
                  </a:cubicBezTo>
                  <a:cubicBezTo>
                    <a:pt x="255" y="81"/>
                    <a:pt x="257" y="79"/>
                    <a:pt x="258" y="78"/>
                  </a:cubicBezTo>
                  <a:cubicBezTo>
                    <a:pt x="259" y="79"/>
                    <a:pt x="258" y="80"/>
                    <a:pt x="258" y="80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1"/>
                    <a:pt x="260" y="81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2" y="79"/>
                    <a:pt x="263" y="80"/>
                  </a:cubicBezTo>
                  <a:cubicBezTo>
                    <a:pt x="263" y="80"/>
                    <a:pt x="262" y="80"/>
                    <a:pt x="262" y="80"/>
                  </a:cubicBezTo>
                  <a:cubicBezTo>
                    <a:pt x="262" y="80"/>
                    <a:pt x="261" y="80"/>
                    <a:pt x="262" y="81"/>
                  </a:cubicBezTo>
                  <a:cubicBezTo>
                    <a:pt x="262" y="81"/>
                    <a:pt x="262" y="80"/>
                    <a:pt x="262" y="80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2"/>
                    <a:pt x="266" y="80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79"/>
                    <a:pt x="268" y="80"/>
                  </a:cubicBezTo>
                  <a:cubicBezTo>
                    <a:pt x="269" y="81"/>
                    <a:pt x="269" y="79"/>
                    <a:pt x="271" y="79"/>
                  </a:cubicBezTo>
                  <a:cubicBezTo>
                    <a:pt x="271" y="79"/>
                    <a:pt x="272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1" y="82"/>
                    <a:pt x="272" y="83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0"/>
                    <a:pt x="274" y="83"/>
                    <a:pt x="275" y="81"/>
                  </a:cubicBezTo>
                  <a:cubicBezTo>
                    <a:pt x="275" y="81"/>
                    <a:pt x="275" y="81"/>
                    <a:pt x="275" y="82"/>
                  </a:cubicBezTo>
                  <a:cubicBezTo>
                    <a:pt x="276" y="82"/>
                    <a:pt x="276" y="80"/>
                    <a:pt x="277" y="80"/>
                  </a:cubicBezTo>
                  <a:cubicBezTo>
                    <a:pt x="277" y="81"/>
                    <a:pt x="277" y="82"/>
                    <a:pt x="277" y="83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9" y="82"/>
                    <a:pt x="279" y="82"/>
                    <a:pt x="279" y="82"/>
                  </a:cubicBezTo>
                  <a:cubicBezTo>
                    <a:pt x="280" y="81"/>
                    <a:pt x="277" y="81"/>
                    <a:pt x="278" y="80"/>
                  </a:cubicBezTo>
                  <a:cubicBezTo>
                    <a:pt x="279" y="80"/>
                    <a:pt x="279" y="81"/>
                    <a:pt x="280" y="81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1" y="82"/>
                    <a:pt x="282" y="82"/>
                    <a:pt x="282" y="83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0"/>
                    <a:pt x="286" y="81"/>
                    <a:pt x="286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82"/>
                    <a:pt x="288" y="82"/>
                    <a:pt x="289" y="81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1"/>
                    <a:pt x="290" y="80"/>
                    <a:pt x="290" y="81"/>
                  </a:cubicBezTo>
                  <a:cubicBezTo>
                    <a:pt x="290" y="80"/>
                    <a:pt x="290" y="80"/>
                    <a:pt x="290" y="80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2"/>
                    <a:pt x="290" y="82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2" y="82"/>
                    <a:pt x="293" y="81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4" y="81"/>
                    <a:pt x="296" y="81"/>
                    <a:pt x="296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0"/>
                    <a:pt x="298" y="81"/>
                    <a:pt x="298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3"/>
                    <a:pt x="300" y="82"/>
                    <a:pt x="301" y="81"/>
                  </a:cubicBezTo>
                  <a:cubicBezTo>
                    <a:pt x="302" y="82"/>
                    <a:pt x="300" y="82"/>
                    <a:pt x="301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3" y="83"/>
                    <a:pt x="302" y="81"/>
                    <a:pt x="304" y="81"/>
                  </a:cubicBezTo>
                  <a:cubicBezTo>
                    <a:pt x="305" y="82"/>
                    <a:pt x="303" y="82"/>
                    <a:pt x="303" y="83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4" y="83"/>
                    <a:pt x="304" y="81"/>
                    <a:pt x="305" y="81"/>
                  </a:cubicBezTo>
                  <a:cubicBezTo>
                    <a:pt x="305" y="82"/>
                    <a:pt x="307" y="82"/>
                    <a:pt x="308" y="82"/>
                  </a:cubicBezTo>
                  <a:cubicBezTo>
                    <a:pt x="308" y="83"/>
                    <a:pt x="310" y="82"/>
                    <a:pt x="310" y="83"/>
                  </a:cubicBezTo>
                  <a:cubicBezTo>
                    <a:pt x="311" y="83"/>
                    <a:pt x="310" y="82"/>
                    <a:pt x="311" y="82"/>
                  </a:cubicBezTo>
                  <a:cubicBezTo>
                    <a:pt x="312" y="81"/>
                    <a:pt x="311" y="83"/>
                    <a:pt x="312" y="83"/>
                  </a:cubicBezTo>
                  <a:cubicBezTo>
                    <a:pt x="312" y="82"/>
                    <a:pt x="313" y="83"/>
                    <a:pt x="314" y="82"/>
                  </a:cubicBezTo>
                  <a:cubicBezTo>
                    <a:pt x="315" y="82"/>
                    <a:pt x="314" y="83"/>
                    <a:pt x="315" y="83"/>
                  </a:cubicBezTo>
                  <a:cubicBezTo>
                    <a:pt x="316" y="84"/>
                    <a:pt x="316" y="83"/>
                    <a:pt x="317" y="82"/>
                  </a:cubicBezTo>
                  <a:cubicBezTo>
                    <a:pt x="318" y="83"/>
                    <a:pt x="316" y="83"/>
                    <a:pt x="317" y="84"/>
                  </a:cubicBezTo>
                  <a:cubicBezTo>
                    <a:pt x="318" y="82"/>
                    <a:pt x="318" y="82"/>
                    <a:pt x="318" y="82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3"/>
                    <a:pt x="319" y="82"/>
                  </a:cubicBezTo>
                  <a:cubicBezTo>
                    <a:pt x="319" y="83"/>
                    <a:pt x="320" y="83"/>
                    <a:pt x="320" y="83"/>
                  </a:cubicBezTo>
                  <a:cubicBezTo>
                    <a:pt x="321" y="81"/>
                    <a:pt x="323" y="84"/>
                    <a:pt x="324" y="83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3"/>
                    <a:pt x="327" y="84"/>
                    <a:pt x="328" y="84"/>
                  </a:cubicBezTo>
                  <a:cubicBezTo>
                    <a:pt x="328" y="84"/>
                    <a:pt x="328" y="83"/>
                    <a:pt x="329" y="83"/>
                  </a:cubicBezTo>
                  <a:cubicBezTo>
                    <a:pt x="329" y="85"/>
                    <a:pt x="330" y="83"/>
                    <a:pt x="330" y="84"/>
                  </a:cubicBezTo>
                  <a:cubicBezTo>
                    <a:pt x="331" y="83"/>
                    <a:pt x="332" y="84"/>
                    <a:pt x="333" y="83"/>
                  </a:cubicBezTo>
                  <a:cubicBezTo>
                    <a:pt x="333" y="84"/>
                    <a:pt x="334" y="83"/>
                    <a:pt x="335" y="84"/>
                  </a:cubicBezTo>
                  <a:cubicBezTo>
                    <a:pt x="335" y="84"/>
                    <a:pt x="335" y="84"/>
                    <a:pt x="335" y="84"/>
                  </a:cubicBezTo>
                  <a:cubicBezTo>
                    <a:pt x="336" y="83"/>
                    <a:pt x="337" y="83"/>
                    <a:pt x="338" y="84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8" y="84"/>
                    <a:pt x="339" y="84"/>
                  </a:cubicBezTo>
                  <a:cubicBezTo>
                    <a:pt x="339" y="84"/>
                    <a:pt x="340" y="84"/>
                    <a:pt x="341" y="84"/>
                  </a:cubicBezTo>
                  <a:cubicBezTo>
                    <a:pt x="341" y="84"/>
                    <a:pt x="341" y="85"/>
                    <a:pt x="341" y="85"/>
                  </a:cubicBezTo>
                  <a:cubicBezTo>
                    <a:pt x="342" y="84"/>
                    <a:pt x="342" y="84"/>
                    <a:pt x="342" y="84"/>
                  </a:cubicBezTo>
                  <a:cubicBezTo>
                    <a:pt x="344" y="83"/>
                    <a:pt x="342" y="85"/>
                    <a:pt x="344" y="85"/>
                  </a:cubicBezTo>
                  <a:cubicBezTo>
                    <a:pt x="346" y="86"/>
                    <a:pt x="346" y="84"/>
                    <a:pt x="347" y="83"/>
                  </a:cubicBezTo>
                  <a:cubicBezTo>
                    <a:pt x="347" y="83"/>
                    <a:pt x="347" y="84"/>
                    <a:pt x="347" y="84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7" y="84"/>
                    <a:pt x="346" y="85"/>
                    <a:pt x="347" y="85"/>
                  </a:cubicBezTo>
                  <a:cubicBezTo>
                    <a:pt x="347" y="85"/>
                    <a:pt x="347" y="84"/>
                    <a:pt x="348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9" y="83"/>
                    <a:pt x="351" y="86"/>
                    <a:pt x="351" y="85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2" y="85"/>
                    <a:pt x="352" y="84"/>
                    <a:pt x="352" y="84"/>
                  </a:cubicBezTo>
                  <a:cubicBezTo>
                    <a:pt x="353" y="85"/>
                    <a:pt x="352" y="85"/>
                    <a:pt x="352" y="86"/>
                  </a:cubicBezTo>
                  <a:cubicBezTo>
                    <a:pt x="353" y="86"/>
                    <a:pt x="353" y="86"/>
                    <a:pt x="354" y="85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4" y="87"/>
                    <a:pt x="354" y="86"/>
                    <a:pt x="355" y="86"/>
                  </a:cubicBezTo>
                  <a:cubicBezTo>
                    <a:pt x="355" y="86"/>
                    <a:pt x="357" y="87"/>
                    <a:pt x="356" y="88"/>
                  </a:cubicBezTo>
                  <a:cubicBezTo>
                    <a:pt x="356" y="87"/>
                    <a:pt x="357" y="87"/>
                    <a:pt x="357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8" y="86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59" y="86"/>
                    <a:pt x="359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60" y="86"/>
                    <a:pt x="362" y="85"/>
                    <a:pt x="362" y="87"/>
                  </a:cubicBezTo>
                  <a:cubicBezTo>
                    <a:pt x="362" y="87"/>
                    <a:pt x="362" y="88"/>
                    <a:pt x="363" y="87"/>
                  </a:cubicBezTo>
                  <a:cubicBezTo>
                    <a:pt x="362" y="86"/>
                    <a:pt x="362" y="86"/>
                    <a:pt x="362" y="86"/>
                  </a:cubicBezTo>
                  <a:cubicBezTo>
                    <a:pt x="362" y="86"/>
                    <a:pt x="363" y="86"/>
                    <a:pt x="363" y="87"/>
                  </a:cubicBezTo>
                  <a:cubicBezTo>
                    <a:pt x="363" y="87"/>
                    <a:pt x="364" y="87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4" y="87"/>
                    <a:pt x="365" y="87"/>
                    <a:pt x="365" y="87"/>
                  </a:cubicBezTo>
                  <a:cubicBezTo>
                    <a:pt x="366" y="87"/>
                    <a:pt x="365" y="88"/>
                    <a:pt x="366" y="88"/>
                  </a:cubicBezTo>
                  <a:cubicBezTo>
                    <a:pt x="366" y="87"/>
                    <a:pt x="366" y="87"/>
                    <a:pt x="366" y="87"/>
                  </a:cubicBezTo>
                  <a:cubicBezTo>
                    <a:pt x="367" y="88"/>
                    <a:pt x="368" y="88"/>
                    <a:pt x="369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69" y="88"/>
                    <a:pt x="370" y="88"/>
                  </a:cubicBezTo>
                  <a:cubicBezTo>
                    <a:pt x="370" y="88"/>
                    <a:pt x="369" y="87"/>
                    <a:pt x="370" y="87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1" y="88"/>
                    <a:pt x="370" y="88"/>
                    <a:pt x="370" y="88"/>
                  </a:cubicBezTo>
                  <a:cubicBezTo>
                    <a:pt x="370" y="88"/>
                    <a:pt x="370" y="88"/>
                    <a:pt x="370" y="88"/>
                  </a:cubicBezTo>
                  <a:cubicBezTo>
                    <a:pt x="370" y="88"/>
                    <a:pt x="371" y="88"/>
                    <a:pt x="371" y="88"/>
                  </a:cubicBezTo>
                  <a:cubicBezTo>
                    <a:pt x="371" y="88"/>
                    <a:pt x="371" y="88"/>
                    <a:pt x="371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9"/>
                    <a:pt x="371" y="89"/>
                    <a:pt x="371" y="89"/>
                  </a:cubicBezTo>
                  <a:cubicBezTo>
                    <a:pt x="371" y="89"/>
                    <a:pt x="371" y="89"/>
                    <a:pt x="371" y="89"/>
                  </a:cubicBezTo>
                  <a:cubicBezTo>
                    <a:pt x="373" y="89"/>
                    <a:pt x="372" y="88"/>
                    <a:pt x="372" y="87"/>
                  </a:cubicBezTo>
                  <a:cubicBezTo>
                    <a:pt x="372" y="88"/>
                    <a:pt x="373" y="87"/>
                    <a:pt x="373" y="88"/>
                  </a:cubicBezTo>
                  <a:cubicBezTo>
                    <a:pt x="373" y="88"/>
                    <a:pt x="373" y="89"/>
                    <a:pt x="373" y="89"/>
                  </a:cubicBezTo>
                  <a:cubicBezTo>
                    <a:pt x="374" y="89"/>
                    <a:pt x="374" y="88"/>
                    <a:pt x="375" y="88"/>
                  </a:cubicBezTo>
                  <a:cubicBezTo>
                    <a:pt x="375" y="88"/>
                    <a:pt x="375" y="88"/>
                    <a:pt x="375" y="88"/>
                  </a:cubicBezTo>
                  <a:cubicBezTo>
                    <a:pt x="376" y="89"/>
                    <a:pt x="377" y="88"/>
                    <a:pt x="378" y="87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8"/>
                    <a:pt x="379" y="87"/>
                    <a:pt x="380" y="88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80" y="88"/>
                    <a:pt x="381" y="88"/>
                    <a:pt x="381" y="88"/>
                  </a:cubicBezTo>
                  <a:cubicBezTo>
                    <a:pt x="382" y="88"/>
                    <a:pt x="381" y="89"/>
                    <a:pt x="382" y="89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9"/>
                    <a:pt x="383" y="89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8"/>
                    <a:pt x="384" y="89"/>
                    <a:pt x="384" y="89"/>
                  </a:cubicBezTo>
                  <a:cubicBezTo>
                    <a:pt x="384" y="88"/>
                    <a:pt x="385" y="88"/>
                    <a:pt x="385" y="88"/>
                  </a:cubicBezTo>
                  <a:cubicBezTo>
                    <a:pt x="385" y="89"/>
                    <a:pt x="385" y="89"/>
                    <a:pt x="385" y="89"/>
                  </a:cubicBezTo>
                  <a:cubicBezTo>
                    <a:pt x="385" y="89"/>
                    <a:pt x="386" y="89"/>
                    <a:pt x="386" y="88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7" y="88"/>
                    <a:pt x="387" y="87"/>
                    <a:pt x="387" y="88"/>
                  </a:cubicBezTo>
                  <a:cubicBezTo>
                    <a:pt x="388" y="88"/>
                    <a:pt x="387" y="88"/>
                    <a:pt x="387" y="88"/>
                  </a:cubicBezTo>
                  <a:cubicBezTo>
                    <a:pt x="387" y="88"/>
                    <a:pt x="387" y="89"/>
                    <a:pt x="387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8" y="88"/>
                    <a:pt x="388" y="88"/>
                    <a:pt x="388" y="87"/>
                  </a:cubicBezTo>
                  <a:cubicBezTo>
                    <a:pt x="388" y="87"/>
                    <a:pt x="388" y="87"/>
                    <a:pt x="389" y="87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88" y="87"/>
                    <a:pt x="388" y="86"/>
                    <a:pt x="388" y="87"/>
                  </a:cubicBezTo>
                  <a:cubicBezTo>
                    <a:pt x="388" y="87"/>
                    <a:pt x="388" y="87"/>
                    <a:pt x="388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7"/>
                    <a:pt x="386" y="87"/>
                    <a:pt x="386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6"/>
                    <a:pt x="387" y="85"/>
                    <a:pt x="388" y="85"/>
                  </a:cubicBezTo>
                  <a:cubicBezTo>
                    <a:pt x="388" y="86"/>
                    <a:pt x="390" y="85"/>
                    <a:pt x="390" y="86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91" y="85"/>
                    <a:pt x="391" y="85"/>
                    <a:pt x="390" y="85"/>
                  </a:cubicBezTo>
                  <a:cubicBezTo>
                    <a:pt x="392" y="85"/>
                    <a:pt x="393" y="86"/>
                    <a:pt x="394" y="85"/>
                  </a:cubicBezTo>
                  <a:cubicBezTo>
                    <a:pt x="396" y="87"/>
                    <a:pt x="397" y="85"/>
                    <a:pt x="398" y="86"/>
                  </a:cubicBezTo>
                  <a:cubicBezTo>
                    <a:pt x="400" y="85"/>
                    <a:pt x="403" y="87"/>
                    <a:pt x="405" y="85"/>
                  </a:cubicBezTo>
                  <a:close/>
                  <a:moveTo>
                    <a:pt x="503" y="82"/>
                  </a:moveTo>
                  <a:cubicBezTo>
                    <a:pt x="502" y="82"/>
                    <a:pt x="502" y="83"/>
                    <a:pt x="501" y="82"/>
                  </a:cubicBezTo>
                  <a:cubicBezTo>
                    <a:pt x="502" y="82"/>
                    <a:pt x="502" y="82"/>
                    <a:pt x="503" y="82"/>
                  </a:cubicBezTo>
                  <a:close/>
                  <a:moveTo>
                    <a:pt x="490" y="81"/>
                  </a:moveTo>
                  <a:cubicBezTo>
                    <a:pt x="489" y="83"/>
                    <a:pt x="487" y="81"/>
                    <a:pt x="486" y="82"/>
                  </a:cubicBezTo>
                  <a:cubicBezTo>
                    <a:pt x="486" y="81"/>
                    <a:pt x="486" y="81"/>
                    <a:pt x="486" y="81"/>
                  </a:cubicBezTo>
                  <a:cubicBezTo>
                    <a:pt x="487" y="80"/>
                    <a:pt x="489" y="81"/>
                    <a:pt x="490" y="81"/>
                  </a:cubicBezTo>
                  <a:close/>
                  <a:moveTo>
                    <a:pt x="475" y="81"/>
                  </a:moveTo>
                  <a:cubicBezTo>
                    <a:pt x="475" y="81"/>
                    <a:pt x="475" y="81"/>
                    <a:pt x="475" y="81"/>
                  </a:cubicBezTo>
                  <a:cubicBezTo>
                    <a:pt x="475" y="81"/>
                    <a:pt x="475" y="81"/>
                    <a:pt x="475" y="82"/>
                  </a:cubicBezTo>
                  <a:lnTo>
                    <a:pt x="475" y="81"/>
                  </a:ln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7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474" y="78"/>
                  </a:moveTo>
                  <a:cubicBezTo>
                    <a:pt x="475" y="79"/>
                    <a:pt x="476" y="78"/>
                    <a:pt x="477" y="78"/>
                  </a:cubicBezTo>
                  <a:cubicBezTo>
                    <a:pt x="480" y="78"/>
                    <a:pt x="481" y="78"/>
                    <a:pt x="483" y="78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83" y="79"/>
                    <a:pt x="481" y="79"/>
                    <a:pt x="479" y="79"/>
                  </a:cubicBezTo>
                  <a:cubicBezTo>
                    <a:pt x="479" y="79"/>
                    <a:pt x="479" y="78"/>
                    <a:pt x="479" y="78"/>
                  </a:cubicBezTo>
                  <a:cubicBezTo>
                    <a:pt x="478" y="79"/>
                    <a:pt x="476" y="80"/>
                    <a:pt x="474" y="79"/>
                  </a:cubicBezTo>
                  <a:cubicBezTo>
                    <a:pt x="474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4" y="78"/>
                  </a:cubicBezTo>
                  <a:close/>
                  <a:moveTo>
                    <a:pt x="470" y="79"/>
                  </a:moveTo>
                  <a:cubicBezTo>
                    <a:pt x="472" y="78"/>
                    <a:pt x="472" y="78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0" y="79"/>
                    <a:pt x="468" y="79"/>
                    <a:pt x="467" y="79"/>
                  </a:cubicBezTo>
                  <a:cubicBezTo>
                    <a:pt x="468" y="79"/>
                    <a:pt x="469" y="78"/>
                    <a:pt x="470" y="79"/>
                  </a:cubicBezTo>
                  <a:close/>
                  <a:moveTo>
                    <a:pt x="459" y="79"/>
                  </a:moveTo>
                  <a:cubicBezTo>
                    <a:pt x="462" y="79"/>
                    <a:pt x="462" y="78"/>
                    <a:pt x="464" y="79"/>
                  </a:cubicBezTo>
                  <a:cubicBezTo>
                    <a:pt x="465" y="79"/>
                    <a:pt x="465" y="78"/>
                    <a:pt x="466" y="79"/>
                  </a:cubicBezTo>
                  <a:cubicBezTo>
                    <a:pt x="466" y="80"/>
                    <a:pt x="464" y="78"/>
                    <a:pt x="463" y="79"/>
                  </a:cubicBezTo>
                  <a:cubicBezTo>
                    <a:pt x="461" y="78"/>
                    <a:pt x="458" y="80"/>
                    <a:pt x="456" y="79"/>
                  </a:cubicBezTo>
                  <a:cubicBezTo>
                    <a:pt x="457" y="79"/>
                    <a:pt x="458" y="79"/>
                    <a:pt x="459" y="79"/>
                  </a:cubicBezTo>
                  <a:close/>
                  <a:moveTo>
                    <a:pt x="488" y="67"/>
                  </a:moveTo>
                  <a:cubicBezTo>
                    <a:pt x="487" y="67"/>
                    <a:pt x="487" y="68"/>
                    <a:pt x="486" y="68"/>
                  </a:cubicBezTo>
                  <a:cubicBezTo>
                    <a:pt x="486" y="67"/>
                    <a:pt x="485" y="68"/>
                    <a:pt x="485" y="67"/>
                  </a:cubicBezTo>
                  <a:cubicBezTo>
                    <a:pt x="485" y="66"/>
                    <a:pt x="487" y="67"/>
                    <a:pt x="488" y="67"/>
                  </a:cubicBezTo>
                  <a:close/>
                  <a:moveTo>
                    <a:pt x="478" y="61"/>
                  </a:moveTo>
                  <a:cubicBezTo>
                    <a:pt x="478" y="61"/>
                    <a:pt x="478" y="61"/>
                    <a:pt x="478" y="61"/>
                  </a:cubicBezTo>
                  <a:cubicBezTo>
                    <a:pt x="477" y="61"/>
                    <a:pt x="477" y="61"/>
                    <a:pt x="477" y="61"/>
                  </a:cubicBezTo>
                  <a:lnTo>
                    <a:pt x="478" y="61"/>
                  </a:lnTo>
                  <a:close/>
                  <a:moveTo>
                    <a:pt x="471" y="63"/>
                  </a:moveTo>
                  <a:cubicBezTo>
                    <a:pt x="472" y="63"/>
                    <a:pt x="472" y="63"/>
                    <a:pt x="472" y="63"/>
                  </a:cubicBezTo>
                  <a:cubicBezTo>
                    <a:pt x="471" y="64"/>
                    <a:pt x="471" y="64"/>
                    <a:pt x="471" y="64"/>
                  </a:cubicBezTo>
                  <a:cubicBezTo>
                    <a:pt x="471" y="63"/>
                    <a:pt x="471" y="63"/>
                    <a:pt x="471" y="63"/>
                  </a:cubicBezTo>
                  <a:close/>
                  <a:moveTo>
                    <a:pt x="470" y="64"/>
                  </a:moveTo>
                  <a:cubicBezTo>
                    <a:pt x="470" y="64"/>
                    <a:pt x="469" y="63"/>
                    <a:pt x="469" y="64"/>
                  </a:cubicBezTo>
                  <a:cubicBezTo>
                    <a:pt x="469" y="64"/>
                    <a:pt x="469" y="64"/>
                    <a:pt x="469" y="64"/>
                  </a:cubicBezTo>
                  <a:cubicBezTo>
                    <a:pt x="468" y="64"/>
                    <a:pt x="468" y="64"/>
                    <a:pt x="468" y="64"/>
                  </a:cubicBezTo>
                  <a:cubicBezTo>
                    <a:pt x="469" y="63"/>
                    <a:pt x="470" y="63"/>
                    <a:pt x="470" y="64"/>
                  </a:cubicBezTo>
                  <a:close/>
                  <a:moveTo>
                    <a:pt x="496" y="55"/>
                  </a:moveTo>
                  <a:cubicBezTo>
                    <a:pt x="495" y="56"/>
                    <a:pt x="495" y="56"/>
                    <a:pt x="495" y="56"/>
                  </a:cubicBezTo>
                  <a:cubicBezTo>
                    <a:pt x="495" y="55"/>
                    <a:pt x="495" y="55"/>
                    <a:pt x="495" y="55"/>
                  </a:cubicBezTo>
                  <a:lnTo>
                    <a:pt x="496" y="55"/>
                  </a:lnTo>
                  <a:close/>
                  <a:moveTo>
                    <a:pt x="495" y="54"/>
                  </a:moveTo>
                  <a:cubicBezTo>
                    <a:pt x="494" y="54"/>
                    <a:pt x="494" y="54"/>
                    <a:pt x="494" y="54"/>
                  </a:cubicBezTo>
                  <a:cubicBezTo>
                    <a:pt x="494" y="54"/>
                    <a:pt x="494" y="54"/>
                    <a:pt x="494" y="54"/>
                  </a:cubicBezTo>
                  <a:lnTo>
                    <a:pt x="495" y="54"/>
                  </a:lnTo>
                  <a:close/>
                  <a:moveTo>
                    <a:pt x="504" y="54"/>
                  </a:moveTo>
                  <a:cubicBezTo>
                    <a:pt x="503" y="55"/>
                    <a:pt x="503" y="55"/>
                    <a:pt x="503" y="55"/>
                  </a:cubicBezTo>
                  <a:cubicBezTo>
                    <a:pt x="503" y="54"/>
                    <a:pt x="503" y="54"/>
                    <a:pt x="503" y="54"/>
                  </a:cubicBezTo>
                  <a:lnTo>
                    <a:pt x="504" y="54"/>
                  </a:lnTo>
                  <a:close/>
                  <a:moveTo>
                    <a:pt x="494" y="53"/>
                  </a:moveTo>
                  <a:cubicBezTo>
                    <a:pt x="493" y="54"/>
                    <a:pt x="493" y="54"/>
                    <a:pt x="492" y="54"/>
                  </a:cubicBezTo>
                  <a:lnTo>
                    <a:pt x="494" y="53"/>
                  </a:lnTo>
                  <a:close/>
                  <a:moveTo>
                    <a:pt x="490" y="53"/>
                  </a:moveTo>
                  <a:cubicBezTo>
                    <a:pt x="490" y="53"/>
                    <a:pt x="490" y="53"/>
                    <a:pt x="490" y="54"/>
                  </a:cubicBezTo>
                  <a:cubicBezTo>
                    <a:pt x="490" y="53"/>
                    <a:pt x="490" y="53"/>
                    <a:pt x="490" y="53"/>
                  </a:cubicBezTo>
                  <a:close/>
                  <a:moveTo>
                    <a:pt x="489" y="55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lnTo>
                    <a:pt x="489" y="55"/>
                  </a:lnTo>
                  <a:close/>
                  <a:moveTo>
                    <a:pt x="487" y="56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lose/>
                  <a:moveTo>
                    <a:pt x="485" y="56"/>
                  </a:move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lnTo>
                    <a:pt x="485" y="56"/>
                  </a:lnTo>
                  <a:close/>
                  <a:moveTo>
                    <a:pt x="519" y="44"/>
                  </a:moveTo>
                  <a:cubicBezTo>
                    <a:pt x="519" y="45"/>
                    <a:pt x="519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20" y="45"/>
                    <a:pt x="519" y="44"/>
                    <a:pt x="520" y="44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0" y="45"/>
                    <a:pt x="520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lnTo>
                    <a:pt x="519" y="44"/>
                  </a:lnTo>
                  <a:close/>
                  <a:moveTo>
                    <a:pt x="518" y="45"/>
                  </a:moveTo>
                  <a:cubicBezTo>
                    <a:pt x="518" y="45"/>
                    <a:pt x="518" y="45"/>
                    <a:pt x="518" y="45"/>
                  </a:cubicBezTo>
                  <a:cubicBezTo>
                    <a:pt x="517" y="45"/>
                    <a:pt x="517" y="45"/>
                    <a:pt x="517" y="45"/>
                  </a:cubicBezTo>
                  <a:lnTo>
                    <a:pt x="518" y="45"/>
                  </a:lnTo>
                  <a:close/>
                  <a:moveTo>
                    <a:pt x="473" y="56"/>
                  </a:moveTo>
                  <a:cubicBezTo>
                    <a:pt x="473" y="56"/>
                    <a:pt x="473" y="56"/>
                    <a:pt x="473" y="56"/>
                  </a:cubicBezTo>
                  <a:cubicBezTo>
                    <a:pt x="473" y="56"/>
                    <a:pt x="473" y="57"/>
                    <a:pt x="474" y="57"/>
                  </a:cubicBezTo>
                  <a:cubicBezTo>
                    <a:pt x="473" y="57"/>
                    <a:pt x="472" y="57"/>
                    <a:pt x="473" y="56"/>
                  </a:cubicBezTo>
                  <a:close/>
                  <a:moveTo>
                    <a:pt x="475" y="56"/>
                  </a:moveTo>
                  <a:cubicBezTo>
                    <a:pt x="475" y="56"/>
                    <a:pt x="475" y="56"/>
                    <a:pt x="475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6" y="56"/>
                    <a:pt x="476" y="56"/>
                    <a:pt x="475" y="56"/>
                  </a:cubicBezTo>
                  <a:close/>
                  <a:moveTo>
                    <a:pt x="479" y="50"/>
                  </a:moveTo>
                  <a:cubicBezTo>
                    <a:pt x="479" y="49"/>
                    <a:pt x="479" y="49"/>
                    <a:pt x="479" y="49"/>
                  </a:cubicBezTo>
                  <a:cubicBezTo>
                    <a:pt x="479" y="49"/>
                    <a:pt x="478" y="49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7" y="49"/>
                    <a:pt x="476" y="51"/>
                    <a:pt x="476" y="50"/>
                  </a:cubicBezTo>
                  <a:cubicBezTo>
                    <a:pt x="476" y="50"/>
                    <a:pt x="477" y="50"/>
                    <a:pt x="476" y="49"/>
                  </a:cubicBezTo>
                  <a:cubicBezTo>
                    <a:pt x="477" y="49"/>
                    <a:pt x="477" y="49"/>
                    <a:pt x="478" y="49"/>
                  </a:cubicBezTo>
                  <a:cubicBezTo>
                    <a:pt x="478" y="49"/>
                    <a:pt x="478" y="49"/>
                    <a:pt x="478" y="49"/>
                  </a:cubicBezTo>
                  <a:cubicBezTo>
                    <a:pt x="478" y="49"/>
                    <a:pt x="479" y="49"/>
                    <a:pt x="480" y="49"/>
                  </a:cubicBezTo>
                  <a:cubicBezTo>
                    <a:pt x="480" y="49"/>
                    <a:pt x="480" y="49"/>
                    <a:pt x="481" y="49"/>
                  </a:cubicBezTo>
                  <a:cubicBezTo>
                    <a:pt x="480" y="50"/>
                    <a:pt x="482" y="50"/>
                    <a:pt x="482" y="51"/>
                  </a:cubicBezTo>
                  <a:cubicBezTo>
                    <a:pt x="482" y="50"/>
                    <a:pt x="480" y="50"/>
                    <a:pt x="479" y="50"/>
                  </a:cubicBezTo>
                  <a:close/>
                  <a:moveTo>
                    <a:pt x="482" y="43"/>
                  </a:moveTo>
                  <a:cubicBezTo>
                    <a:pt x="482" y="43"/>
                    <a:pt x="482" y="43"/>
                    <a:pt x="482" y="43"/>
                  </a:cubicBezTo>
                  <a:cubicBezTo>
                    <a:pt x="482" y="43"/>
                    <a:pt x="483" y="42"/>
                    <a:pt x="483" y="42"/>
                  </a:cubicBezTo>
                  <a:cubicBezTo>
                    <a:pt x="483" y="43"/>
                    <a:pt x="483" y="43"/>
                    <a:pt x="482" y="43"/>
                  </a:cubicBezTo>
                  <a:cubicBezTo>
                    <a:pt x="482" y="43"/>
                    <a:pt x="482" y="43"/>
                    <a:pt x="482" y="43"/>
                  </a:cubicBezTo>
                  <a:close/>
                  <a:moveTo>
                    <a:pt x="478" y="56"/>
                  </a:move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80" y="55"/>
                    <a:pt x="481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79" y="58"/>
                    <a:pt x="479" y="56"/>
                    <a:pt x="478" y="56"/>
                  </a:cubicBezTo>
                  <a:close/>
                  <a:moveTo>
                    <a:pt x="479" y="59"/>
                  </a:moveTo>
                  <a:cubicBezTo>
                    <a:pt x="479" y="58"/>
                    <a:pt x="479" y="58"/>
                    <a:pt x="479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9" y="58"/>
                    <a:pt x="479" y="59"/>
                    <a:pt x="479" y="59"/>
                  </a:cubicBezTo>
                  <a:close/>
                  <a:moveTo>
                    <a:pt x="485" y="50"/>
                  </a:moveTo>
                  <a:cubicBezTo>
                    <a:pt x="485" y="50"/>
                    <a:pt x="485" y="50"/>
                    <a:pt x="485" y="50"/>
                  </a:cubicBezTo>
                  <a:cubicBezTo>
                    <a:pt x="485" y="50"/>
                    <a:pt x="485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5" y="49"/>
                    <a:pt x="486" y="50"/>
                    <a:pt x="486" y="49"/>
                  </a:cubicBezTo>
                  <a:cubicBezTo>
                    <a:pt x="486" y="49"/>
                    <a:pt x="485" y="50"/>
                    <a:pt x="485" y="50"/>
                  </a:cubicBezTo>
                  <a:close/>
                  <a:moveTo>
                    <a:pt x="488" y="48"/>
                  </a:move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lnTo>
                    <a:pt x="488" y="48"/>
                  </a:lnTo>
                  <a:close/>
                  <a:moveTo>
                    <a:pt x="492" y="43"/>
                  </a:moveTo>
                  <a:cubicBezTo>
                    <a:pt x="492" y="43"/>
                    <a:pt x="492" y="43"/>
                    <a:pt x="491" y="43"/>
                  </a:cubicBezTo>
                  <a:cubicBezTo>
                    <a:pt x="491" y="43"/>
                    <a:pt x="490" y="43"/>
                    <a:pt x="489" y="43"/>
                  </a:cubicBezTo>
                  <a:cubicBezTo>
                    <a:pt x="490" y="43"/>
                    <a:pt x="491" y="42"/>
                    <a:pt x="492" y="42"/>
                  </a:cubicBezTo>
                  <a:cubicBezTo>
                    <a:pt x="492" y="43"/>
                    <a:pt x="491" y="43"/>
                    <a:pt x="491" y="43"/>
                  </a:cubicBezTo>
                  <a:cubicBezTo>
                    <a:pt x="492" y="43"/>
                    <a:pt x="492" y="43"/>
                    <a:pt x="492" y="43"/>
                  </a:cubicBezTo>
                  <a:close/>
                  <a:moveTo>
                    <a:pt x="492" y="47"/>
                  </a:moveTo>
                  <a:cubicBezTo>
                    <a:pt x="493" y="47"/>
                    <a:pt x="495" y="46"/>
                    <a:pt x="496" y="47"/>
                  </a:cubicBezTo>
                  <a:cubicBezTo>
                    <a:pt x="495" y="46"/>
                    <a:pt x="493" y="47"/>
                    <a:pt x="492" y="47"/>
                  </a:cubicBezTo>
                  <a:close/>
                  <a:moveTo>
                    <a:pt x="495" y="43"/>
                  </a:moveTo>
                  <a:cubicBezTo>
                    <a:pt x="495" y="43"/>
                    <a:pt x="495" y="43"/>
                    <a:pt x="495" y="43"/>
                  </a:cubicBezTo>
                  <a:cubicBezTo>
                    <a:pt x="495" y="44"/>
                    <a:pt x="495" y="44"/>
                    <a:pt x="495" y="44"/>
                  </a:cubicBezTo>
                  <a:lnTo>
                    <a:pt x="495" y="43"/>
                  </a:lnTo>
                  <a:close/>
                  <a:moveTo>
                    <a:pt x="496" y="43"/>
                  </a:move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lose/>
                  <a:moveTo>
                    <a:pt x="496" y="45"/>
                  </a:move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lnTo>
                    <a:pt x="496" y="45"/>
                  </a:lnTo>
                  <a:close/>
                  <a:moveTo>
                    <a:pt x="502" y="45"/>
                  </a:move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3" y="44"/>
                    <a:pt x="504" y="45"/>
                  </a:cubicBezTo>
                  <a:cubicBezTo>
                    <a:pt x="503" y="45"/>
                    <a:pt x="503" y="45"/>
                    <a:pt x="502" y="45"/>
                  </a:cubicBezTo>
                  <a:close/>
                  <a:moveTo>
                    <a:pt x="506" y="45"/>
                  </a:moveTo>
                  <a:cubicBezTo>
                    <a:pt x="505" y="45"/>
                    <a:pt x="505" y="45"/>
                    <a:pt x="505" y="45"/>
                  </a:cubicBezTo>
                  <a:cubicBezTo>
                    <a:pt x="504" y="44"/>
                    <a:pt x="505" y="45"/>
                    <a:pt x="506" y="45"/>
                  </a:cubicBezTo>
                  <a:cubicBezTo>
                    <a:pt x="506" y="45"/>
                    <a:pt x="506" y="44"/>
                    <a:pt x="506" y="44"/>
                  </a:cubicBezTo>
                  <a:cubicBezTo>
                    <a:pt x="506" y="45"/>
                    <a:pt x="506" y="45"/>
                    <a:pt x="506" y="45"/>
                  </a:cubicBezTo>
                  <a:close/>
                  <a:moveTo>
                    <a:pt x="507" y="45"/>
                  </a:moveTo>
                  <a:cubicBezTo>
                    <a:pt x="507" y="45"/>
                    <a:pt x="507" y="45"/>
                    <a:pt x="507" y="45"/>
                  </a:cubicBezTo>
                  <a:cubicBezTo>
                    <a:pt x="508" y="45"/>
                    <a:pt x="508" y="45"/>
                    <a:pt x="508" y="45"/>
                  </a:cubicBezTo>
                  <a:lnTo>
                    <a:pt x="507" y="45"/>
                  </a:lnTo>
                  <a:close/>
                  <a:moveTo>
                    <a:pt x="509" y="45"/>
                  </a:move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5"/>
                    <a:pt x="509" y="45"/>
                    <a:pt x="510" y="44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1" y="46"/>
                    <a:pt x="509" y="45"/>
                    <a:pt x="509" y="45"/>
                  </a:cubicBezTo>
                  <a:close/>
                  <a:moveTo>
                    <a:pt x="512" y="46"/>
                  </a:moveTo>
                  <a:cubicBezTo>
                    <a:pt x="512" y="47"/>
                    <a:pt x="512" y="47"/>
                    <a:pt x="512" y="47"/>
                  </a:cubicBezTo>
                  <a:cubicBezTo>
                    <a:pt x="511" y="46"/>
                    <a:pt x="511" y="46"/>
                    <a:pt x="511" y="46"/>
                  </a:cubicBezTo>
                  <a:lnTo>
                    <a:pt x="512" y="46"/>
                  </a:lnTo>
                  <a:close/>
                  <a:moveTo>
                    <a:pt x="494" y="38"/>
                  </a:moveTo>
                  <a:cubicBezTo>
                    <a:pt x="492" y="38"/>
                    <a:pt x="491" y="39"/>
                    <a:pt x="490" y="39"/>
                  </a:cubicBezTo>
                  <a:cubicBezTo>
                    <a:pt x="490" y="38"/>
                    <a:pt x="490" y="38"/>
                    <a:pt x="490" y="38"/>
                  </a:cubicBezTo>
                  <a:cubicBezTo>
                    <a:pt x="491" y="39"/>
                    <a:pt x="493" y="38"/>
                    <a:pt x="494" y="38"/>
                  </a:cubicBezTo>
                  <a:close/>
                  <a:moveTo>
                    <a:pt x="490" y="41"/>
                  </a:moveTo>
                  <a:cubicBezTo>
                    <a:pt x="490" y="40"/>
                    <a:pt x="491" y="39"/>
                    <a:pt x="492" y="40"/>
                  </a:cubicBezTo>
                  <a:cubicBezTo>
                    <a:pt x="493" y="40"/>
                    <a:pt x="492" y="41"/>
                    <a:pt x="493" y="41"/>
                  </a:cubicBezTo>
                  <a:cubicBezTo>
                    <a:pt x="493" y="40"/>
                    <a:pt x="495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7" y="41"/>
                    <a:pt x="496" y="41"/>
                    <a:pt x="496" y="41"/>
                  </a:cubicBezTo>
                  <a:cubicBezTo>
                    <a:pt x="497" y="41"/>
                    <a:pt x="498" y="41"/>
                    <a:pt x="498" y="41"/>
                  </a:cubicBezTo>
                  <a:cubicBezTo>
                    <a:pt x="498" y="40"/>
                    <a:pt x="498" y="40"/>
                    <a:pt x="498" y="40"/>
                  </a:cubicBezTo>
                  <a:cubicBezTo>
                    <a:pt x="499" y="40"/>
                    <a:pt x="499" y="40"/>
                    <a:pt x="500" y="40"/>
                  </a:cubicBezTo>
                  <a:cubicBezTo>
                    <a:pt x="500" y="40"/>
                    <a:pt x="500" y="40"/>
                    <a:pt x="500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39"/>
                    <a:pt x="501" y="39"/>
                    <a:pt x="501" y="39"/>
                  </a:cubicBezTo>
                  <a:cubicBezTo>
                    <a:pt x="501" y="39"/>
                    <a:pt x="502" y="40"/>
                    <a:pt x="502" y="39"/>
                  </a:cubicBezTo>
                  <a:cubicBezTo>
                    <a:pt x="503" y="41"/>
                    <a:pt x="504" y="40"/>
                    <a:pt x="505" y="40"/>
                  </a:cubicBezTo>
                  <a:cubicBezTo>
                    <a:pt x="505" y="40"/>
                    <a:pt x="506" y="40"/>
                    <a:pt x="505" y="40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7" y="40"/>
                    <a:pt x="509" y="38"/>
                    <a:pt x="512" y="39"/>
                  </a:cubicBezTo>
                  <a:cubicBezTo>
                    <a:pt x="512" y="40"/>
                    <a:pt x="512" y="40"/>
                    <a:pt x="512" y="40"/>
                  </a:cubicBezTo>
                  <a:cubicBezTo>
                    <a:pt x="511" y="40"/>
                    <a:pt x="511" y="40"/>
                    <a:pt x="511" y="40"/>
                  </a:cubicBezTo>
                  <a:cubicBezTo>
                    <a:pt x="511" y="40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2"/>
                  </a:cubicBezTo>
                  <a:cubicBezTo>
                    <a:pt x="513" y="42"/>
                    <a:pt x="511" y="43"/>
                    <a:pt x="512" y="43"/>
                  </a:cubicBezTo>
                  <a:cubicBezTo>
                    <a:pt x="512" y="43"/>
                    <a:pt x="511" y="44"/>
                    <a:pt x="511" y="44"/>
                  </a:cubicBezTo>
                  <a:cubicBezTo>
                    <a:pt x="511" y="44"/>
                    <a:pt x="511" y="45"/>
                    <a:pt x="511" y="45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0" y="44"/>
                    <a:pt x="510" y="44"/>
                    <a:pt x="509" y="44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1"/>
                    <a:pt x="508" y="42"/>
                    <a:pt x="508" y="42"/>
                  </a:cubicBezTo>
                  <a:cubicBezTo>
                    <a:pt x="509" y="43"/>
                    <a:pt x="506" y="41"/>
                    <a:pt x="507" y="43"/>
                  </a:cubicBezTo>
                  <a:cubicBezTo>
                    <a:pt x="507" y="44"/>
                    <a:pt x="505" y="44"/>
                    <a:pt x="504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2" y="42"/>
                    <a:pt x="504" y="43"/>
                    <a:pt x="506" y="42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4" y="41"/>
                    <a:pt x="503" y="41"/>
                  </a:cubicBezTo>
                  <a:cubicBezTo>
                    <a:pt x="503" y="41"/>
                    <a:pt x="503" y="41"/>
                    <a:pt x="503" y="41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2" y="42"/>
                    <a:pt x="502" y="42"/>
                    <a:pt x="500" y="42"/>
                  </a:cubicBezTo>
                  <a:cubicBezTo>
                    <a:pt x="500" y="42"/>
                    <a:pt x="497" y="42"/>
                    <a:pt x="499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9" y="42"/>
                    <a:pt x="499" y="42"/>
                  </a:cubicBezTo>
                  <a:cubicBezTo>
                    <a:pt x="499" y="41"/>
                    <a:pt x="498" y="42"/>
                    <a:pt x="497" y="41"/>
                  </a:cubicBezTo>
                  <a:cubicBezTo>
                    <a:pt x="497" y="42"/>
                    <a:pt x="496" y="42"/>
                    <a:pt x="495" y="42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1"/>
                    <a:pt x="493" y="42"/>
                  </a:cubicBezTo>
                  <a:cubicBezTo>
                    <a:pt x="493" y="42"/>
                    <a:pt x="492" y="42"/>
                    <a:pt x="493" y="42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2" y="42"/>
                    <a:pt x="492" y="42"/>
                  </a:cubicBezTo>
                  <a:cubicBezTo>
                    <a:pt x="491" y="41"/>
                    <a:pt x="490" y="42"/>
                    <a:pt x="489" y="42"/>
                  </a:cubicBezTo>
                  <a:cubicBezTo>
                    <a:pt x="489" y="41"/>
                    <a:pt x="489" y="41"/>
                    <a:pt x="489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8" y="41"/>
                    <a:pt x="489" y="40"/>
                    <a:pt x="490" y="41"/>
                  </a:cubicBezTo>
                  <a:close/>
                  <a:moveTo>
                    <a:pt x="489" y="38"/>
                  </a:moveTo>
                  <a:cubicBezTo>
                    <a:pt x="488" y="38"/>
                    <a:pt x="488" y="38"/>
                    <a:pt x="488" y="38"/>
                  </a:cubicBezTo>
                  <a:cubicBezTo>
                    <a:pt x="488" y="38"/>
                    <a:pt x="488" y="38"/>
                    <a:pt x="488" y="38"/>
                  </a:cubicBezTo>
                  <a:lnTo>
                    <a:pt x="489" y="38"/>
                  </a:lnTo>
                  <a:close/>
                  <a:moveTo>
                    <a:pt x="484" y="49"/>
                  </a:moveTo>
                  <a:cubicBezTo>
                    <a:pt x="483" y="49"/>
                    <a:pt x="483" y="51"/>
                    <a:pt x="482" y="50"/>
                  </a:cubicBezTo>
                  <a:cubicBezTo>
                    <a:pt x="482" y="49"/>
                    <a:pt x="483" y="49"/>
                    <a:pt x="484" y="49"/>
                  </a:cubicBezTo>
                  <a:close/>
                  <a:moveTo>
                    <a:pt x="486" y="41"/>
                  </a:moveTo>
                  <a:cubicBezTo>
                    <a:pt x="486" y="40"/>
                    <a:pt x="485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5" y="40"/>
                    <a:pt x="486" y="40"/>
                    <a:pt x="486" y="41"/>
                  </a:cubicBezTo>
                  <a:close/>
                  <a:moveTo>
                    <a:pt x="482" y="41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2" y="40"/>
                    <a:pt x="482" y="40"/>
                    <a:pt x="482" y="41"/>
                  </a:cubicBezTo>
                  <a:close/>
                  <a:moveTo>
                    <a:pt x="485" y="42"/>
                  </a:moveTo>
                  <a:cubicBezTo>
                    <a:pt x="483" y="41"/>
                    <a:pt x="481" y="42"/>
                    <a:pt x="479" y="41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0" y="42"/>
                    <a:pt x="483" y="41"/>
                    <a:pt x="485" y="42"/>
                  </a:cubicBezTo>
                  <a:close/>
                  <a:moveTo>
                    <a:pt x="476" y="49"/>
                  </a:moveTo>
                  <a:cubicBezTo>
                    <a:pt x="476" y="49"/>
                    <a:pt x="476" y="49"/>
                    <a:pt x="476" y="49"/>
                  </a:cubicBezTo>
                  <a:cubicBezTo>
                    <a:pt x="476" y="49"/>
                    <a:pt x="476" y="49"/>
                    <a:pt x="476" y="49"/>
                  </a:cubicBezTo>
                  <a:cubicBezTo>
                    <a:pt x="475" y="49"/>
                    <a:pt x="475" y="49"/>
                    <a:pt x="474" y="49"/>
                  </a:cubicBezTo>
                  <a:cubicBezTo>
                    <a:pt x="474" y="48"/>
                    <a:pt x="475" y="49"/>
                    <a:pt x="476" y="49"/>
                  </a:cubicBezTo>
                  <a:close/>
                  <a:moveTo>
                    <a:pt x="470" y="55"/>
                  </a:move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5"/>
                    <a:pt x="470" y="55"/>
                  </a:cubicBezTo>
                  <a:close/>
                  <a:moveTo>
                    <a:pt x="471" y="50"/>
                  </a:moveTo>
                  <a:cubicBezTo>
                    <a:pt x="470" y="50"/>
                    <a:pt x="470" y="50"/>
                    <a:pt x="470" y="50"/>
                  </a:cubicBezTo>
                  <a:cubicBezTo>
                    <a:pt x="472" y="50"/>
                    <a:pt x="472" y="50"/>
                    <a:pt x="472" y="50"/>
                  </a:cubicBezTo>
                  <a:lnTo>
                    <a:pt x="471" y="50"/>
                  </a:lnTo>
                  <a:close/>
                  <a:moveTo>
                    <a:pt x="474" y="42"/>
                  </a:move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2"/>
                    <a:pt x="474" y="42"/>
                    <a:pt x="474" y="42"/>
                  </a:cubicBezTo>
                  <a:close/>
                  <a:moveTo>
                    <a:pt x="468" y="56"/>
                  </a:moveTo>
                  <a:cubicBezTo>
                    <a:pt x="468" y="56"/>
                    <a:pt x="468" y="56"/>
                    <a:pt x="468" y="56"/>
                  </a:cubicBezTo>
                  <a:cubicBezTo>
                    <a:pt x="467" y="56"/>
                    <a:pt x="467" y="56"/>
                    <a:pt x="467" y="56"/>
                  </a:cubicBezTo>
                  <a:lnTo>
                    <a:pt x="468" y="56"/>
                  </a:lnTo>
                  <a:close/>
                  <a:moveTo>
                    <a:pt x="467" y="56"/>
                  </a:moveTo>
                  <a:cubicBezTo>
                    <a:pt x="466" y="56"/>
                    <a:pt x="466" y="56"/>
                    <a:pt x="465" y="56"/>
                  </a:cubicBezTo>
                  <a:cubicBezTo>
                    <a:pt x="465" y="56"/>
                    <a:pt x="465" y="56"/>
                    <a:pt x="465" y="56"/>
                  </a:cubicBezTo>
                  <a:cubicBezTo>
                    <a:pt x="465" y="55"/>
                    <a:pt x="466" y="56"/>
                    <a:pt x="467" y="56"/>
                  </a:cubicBezTo>
                  <a:close/>
                  <a:moveTo>
                    <a:pt x="462" y="64"/>
                  </a:move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2" y="64"/>
                    <a:pt x="462" y="64"/>
                  </a:cubicBezTo>
                  <a:close/>
                  <a:moveTo>
                    <a:pt x="463" y="59"/>
                  </a:moveTo>
                  <a:cubicBezTo>
                    <a:pt x="463" y="60"/>
                    <a:pt x="463" y="60"/>
                    <a:pt x="463" y="60"/>
                  </a:cubicBezTo>
                  <a:cubicBezTo>
                    <a:pt x="463" y="59"/>
                    <a:pt x="463" y="59"/>
                    <a:pt x="463" y="59"/>
                  </a:cubicBezTo>
                  <a:close/>
                  <a:moveTo>
                    <a:pt x="464" y="56"/>
                  </a:moveTo>
                  <a:cubicBezTo>
                    <a:pt x="464" y="57"/>
                    <a:pt x="463" y="56"/>
                    <a:pt x="463" y="56"/>
                  </a:cubicBezTo>
                  <a:cubicBezTo>
                    <a:pt x="463" y="56"/>
                    <a:pt x="464" y="56"/>
                    <a:pt x="464" y="56"/>
                  </a:cubicBezTo>
                  <a:close/>
                  <a:moveTo>
                    <a:pt x="461" y="56"/>
                  </a:moveTo>
                  <a:cubicBezTo>
                    <a:pt x="461" y="56"/>
                    <a:pt x="459" y="56"/>
                    <a:pt x="458" y="56"/>
                  </a:cubicBezTo>
                  <a:cubicBezTo>
                    <a:pt x="457" y="56"/>
                    <a:pt x="457" y="55"/>
                    <a:pt x="456" y="56"/>
                  </a:cubicBezTo>
                  <a:cubicBezTo>
                    <a:pt x="458" y="55"/>
                    <a:pt x="460" y="56"/>
                    <a:pt x="461" y="56"/>
                  </a:cubicBezTo>
                  <a:close/>
                  <a:moveTo>
                    <a:pt x="455" y="55"/>
                  </a:moveTo>
                  <a:cubicBezTo>
                    <a:pt x="455" y="55"/>
                    <a:pt x="455" y="55"/>
                    <a:pt x="455" y="56"/>
                  </a:cubicBezTo>
                  <a:cubicBezTo>
                    <a:pt x="454" y="56"/>
                    <a:pt x="454" y="56"/>
                    <a:pt x="454" y="56"/>
                  </a:cubicBezTo>
                  <a:lnTo>
                    <a:pt x="455" y="55"/>
                  </a:lnTo>
                  <a:close/>
                  <a:moveTo>
                    <a:pt x="453" y="56"/>
                  </a:moveTo>
                  <a:cubicBezTo>
                    <a:pt x="453" y="56"/>
                    <a:pt x="453" y="56"/>
                    <a:pt x="453" y="56"/>
                  </a:cubicBezTo>
                  <a:cubicBezTo>
                    <a:pt x="453" y="55"/>
                    <a:pt x="453" y="55"/>
                    <a:pt x="453" y="55"/>
                  </a:cubicBezTo>
                  <a:lnTo>
                    <a:pt x="453" y="56"/>
                  </a:lnTo>
                  <a:close/>
                  <a:moveTo>
                    <a:pt x="451" y="55"/>
                  </a:moveTo>
                  <a:cubicBezTo>
                    <a:pt x="451" y="56"/>
                    <a:pt x="451" y="56"/>
                    <a:pt x="451" y="56"/>
                  </a:cubicBezTo>
                  <a:cubicBezTo>
                    <a:pt x="450" y="55"/>
                    <a:pt x="450" y="56"/>
                    <a:pt x="449" y="56"/>
                  </a:cubicBezTo>
                  <a:cubicBezTo>
                    <a:pt x="449" y="55"/>
                    <a:pt x="450" y="56"/>
                    <a:pt x="451" y="55"/>
                  </a:cubicBezTo>
                  <a:close/>
                  <a:moveTo>
                    <a:pt x="477" y="33"/>
                  </a:moveTo>
                  <a:cubicBezTo>
                    <a:pt x="477" y="34"/>
                    <a:pt x="477" y="34"/>
                    <a:pt x="476" y="34"/>
                  </a:cubicBezTo>
                  <a:cubicBezTo>
                    <a:pt x="476" y="33"/>
                    <a:pt x="477" y="34"/>
                    <a:pt x="477" y="33"/>
                  </a:cubicBezTo>
                  <a:close/>
                  <a:moveTo>
                    <a:pt x="469" y="34"/>
                  </a:moveTo>
                  <a:cubicBezTo>
                    <a:pt x="469" y="34"/>
                    <a:pt x="469" y="34"/>
                    <a:pt x="470" y="34"/>
                  </a:cubicBezTo>
                  <a:cubicBezTo>
                    <a:pt x="470" y="35"/>
                    <a:pt x="469" y="34"/>
                    <a:pt x="469" y="34"/>
                  </a:cubicBezTo>
                  <a:close/>
                  <a:moveTo>
                    <a:pt x="472" y="32"/>
                  </a:moveTo>
                  <a:cubicBezTo>
                    <a:pt x="471" y="32"/>
                    <a:pt x="471" y="32"/>
                    <a:pt x="471" y="31"/>
                  </a:cubicBezTo>
                  <a:cubicBezTo>
                    <a:pt x="471" y="31"/>
                    <a:pt x="472" y="32"/>
                    <a:pt x="472" y="32"/>
                  </a:cubicBezTo>
                  <a:close/>
                  <a:moveTo>
                    <a:pt x="473" y="29"/>
                  </a:moveTo>
                  <a:cubicBezTo>
                    <a:pt x="473" y="30"/>
                    <a:pt x="473" y="30"/>
                    <a:pt x="473" y="30"/>
                  </a:cubicBezTo>
                  <a:cubicBezTo>
                    <a:pt x="473" y="30"/>
                    <a:pt x="470" y="30"/>
                    <a:pt x="470" y="30"/>
                  </a:cubicBezTo>
                  <a:lnTo>
                    <a:pt x="473" y="29"/>
                  </a:lnTo>
                  <a:close/>
                  <a:moveTo>
                    <a:pt x="468" y="29"/>
                  </a:move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67" y="30"/>
                    <a:pt x="467" y="30"/>
                  </a:cubicBezTo>
                  <a:lnTo>
                    <a:pt x="468" y="29"/>
                  </a:lnTo>
                  <a:close/>
                  <a:moveTo>
                    <a:pt x="467" y="31"/>
                  </a:moveTo>
                  <a:cubicBezTo>
                    <a:pt x="468" y="32"/>
                    <a:pt x="468" y="32"/>
                    <a:pt x="468" y="32"/>
                  </a:cubicBezTo>
                  <a:cubicBezTo>
                    <a:pt x="466" y="33"/>
                    <a:pt x="467" y="31"/>
                    <a:pt x="466" y="32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2"/>
                    <a:pt x="466" y="32"/>
                    <a:pt x="466" y="32"/>
                  </a:cubicBezTo>
                  <a:lnTo>
                    <a:pt x="467" y="31"/>
                  </a:lnTo>
                  <a:close/>
                  <a:moveTo>
                    <a:pt x="465" y="32"/>
                  </a:moveTo>
                  <a:cubicBezTo>
                    <a:pt x="465" y="32"/>
                    <a:pt x="464" y="32"/>
                    <a:pt x="464" y="32"/>
                  </a:cubicBezTo>
                  <a:cubicBezTo>
                    <a:pt x="464" y="31"/>
                    <a:pt x="465" y="32"/>
                    <a:pt x="465" y="32"/>
                  </a:cubicBezTo>
                  <a:close/>
                  <a:moveTo>
                    <a:pt x="461" y="29"/>
                  </a:moveTo>
                  <a:cubicBezTo>
                    <a:pt x="461" y="29"/>
                    <a:pt x="460" y="30"/>
                    <a:pt x="460" y="30"/>
                  </a:cubicBezTo>
                  <a:cubicBezTo>
                    <a:pt x="459" y="29"/>
                    <a:pt x="459" y="29"/>
                    <a:pt x="459" y="29"/>
                  </a:cubicBezTo>
                  <a:lnTo>
                    <a:pt x="461" y="29"/>
                  </a:lnTo>
                  <a:close/>
                  <a:moveTo>
                    <a:pt x="517" y="25"/>
                  </a:moveTo>
                  <a:cubicBezTo>
                    <a:pt x="517" y="25"/>
                    <a:pt x="517" y="25"/>
                    <a:pt x="517" y="25"/>
                  </a:cubicBezTo>
                  <a:cubicBezTo>
                    <a:pt x="517" y="25"/>
                    <a:pt x="517" y="25"/>
                    <a:pt x="516" y="24"/>
                  </a:cubicBezTo>
                  <a:cubicBezTo>
                    <a:pt x="516" y="24"/>
                    <a:pt x="517" y="24"/>
                    <a:pt x="517" y="25"/>
                  </a:cubicBezTo>
                  <a:close/>
                  <a:moveTo>
                    <a:pt x="512" y="25"/>
                  </a:move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lnTo>
                    <a:pt x="512" y="25"/>
                  </a:lnTo>
                  <a:close/>
                  <a:moveTo>
                    <a:pt x="463" y="23"/>
                  </a:move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5" y="23"/>
                    <a:pt x="464" y="23"/>
                    <a:pt x="464" y="24"/>
                  </a:cubicBezTo>
                  <a:cubicBezTo>
                    <a:pt x="465" y="24"/>
                    <a:pt x="465" y="24"/>
                    <a:pt x="465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4"/>
                    <a:pt x="463" y="24"/>
                    <a:pt x="463" y="23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3"/>
                    <a:pt x="463" y="23"/>
                    <a:pt x="463" y="23"/>
                  </a:cubicBezTo>
                  <a:close/>
                  <a:moveTo>
                    <a:pt x="449" y="19"/>
                  </a:moveTo>
                  <a:cubicBezTo>
                    <a:pt x="449" y="19"/>
                    <a:pt x="450" y="19"/>
                    <a:pt x="450" y="20"/>
                  </a:cubicBezTo>
                  <a:lnTo>
                    <a:pt x="449" y="19"/>
                  </a:lnTo>
                  <a:close/>
                  <a:moveTo>
                    <a:pt x="454" y="17"/>
                  </a:moveTo>
                  <a:cubicBezTo>
                    <a:pt x="454" y="17"/>
                    <a:pt x="454" y="17"/>
                    <a:pt x="454" y="17"/>
                  </a:cubicBezTo>
                  <a:cubicBezTo>
                    <a:pt x="454" y="17"/>
                    <a:pt x="454" y="17"/>
                    <a:pt x="454" y="17"/>
                  </a:cubicBezTo>
                  <a:close/>
                  <a:moveTo>
                    <a:pt x="438" y="55"/>
                  </a:moveTo>
                  <a:cubicBezTo>
                    <a:pt x="438" y="55"/>
                    <a:pt x="439" y="55"/>
                    <a:pt x="439" y="55"/>
                  </a:cubicBezTo>
                  <a:lnTo>
                    <a:pt x="438" y="55"/>
                  </a:lnTo>
                  <a:close/>
                  <a:moveTo>
                    <a:pt x="432" y="73"/>
                  </a:moveTo>
                  <a:cubicBezTo>
                    <a:pt x="433" y="72"/>
                    <a:pt x="435" y="73"/>
                    <a:pt x="436" y="73"/>
                  </a:cubicBezTo>
                  <a:cubicBezTo>
                    <a:pt x="435" y="73"/>
                    <a:pt x="433" y="73"/>
                    <a:pt x="432" y="73"/>
                  </a:cubicBezTo>
                  <a:close/>
                  <a:moveTo>
                    <a:pt x="459" y="23"/>
                  </a:moveTo>
                  <a:cubicBezTo>
                    <a:pt x="460" y="23"/>
                    <a:pt x="461" y="22"/>
                    <a:pt x="461" y="23"/>
                  </a:cubicBezTo>
                  <a:cubicBezTo>
                    <a:pt x="460" y="23"/>
                    <a:pt x="460" y="23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lnTo>
                    <a:pt x="459" y="23"/>
                  </a:ln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  <a:cubicBezTo>
                    <a:pt x="457" y="24"/>
                    <a:pt x="457" y="24"/>
                    <a:pt x="457" y="24"/>
                  </a:cubicBezTo>
                  <a:lnTo>
                    <a:pt x="458" y="24"/>
                  </a:lnTo>
                  <a:close/>
                  <a:moveTo>
                    <a:pt x="454" y="36"/>
                  </a:move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2" y="35"/>
                    <a:pt x="452" y="35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3" y="35"/>
                    <a:pt x="454" y="34"/>
                    <a:pt x="454" y="36"/>
                  </a:cubicBezTo>
                  <a:close/>
                  <a:moveTo>
                    <a:pt x="443" y="55"/>
                  </a:moveTo>
                  <a:cubicBezTo>
                    <a:pt x="444" y="55"/>
                    <a:pt x="445" y="55"/>
                    <a:pt x="446" y="56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55"/>
                    <a:pt x="443" y="56"/>
                    <a:pt x="443" y="55"/>
                  </a:cubicBezTo>
                  <a:close/>
                  <a:moveTo>
                    <a:pt x="449" y="35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50" y="35"/>
                    <a:pt x="450" y="35"/>
                    <a:pt x="450" y="35"/>
                  </a:cubicBezTo>
                  <a:lnTo>
                    <a:pt x="449" y="35"/>
                  </a:lnTo>
                  <a:close/>
                  <a:moveTo>
                    <a:pt x="453" y="26"/>
                  </a:moveTo>
                  <a:cubicBezTo>
                    <a:pt x="454" y="25"/>
                    <a:pt x="454" y="25"/>
                    <a:pt x="454" y="25"/>
                  </a:cubicBezTo>
                  <a:cubicBezTo>
                    <a:pt x="454" y="26"/>
                    <a:pt x="454" y="26"/>
                    <a:pt x="454" y="26"/>
                  </a:cubicBezTo>
                  <a:lnTo>
                    <a:pt x="453" y="26"/>
                  </a:lnTo>
                  <a:close/>
                  <a:moveTo>
                    <a:pt x="456" y="26"/>
                  </a:moveTo>
                  <a:cubicBezTo>
                    <a:pt x="455" y="26"/>
                    <a:pt x="455" y="26"/>
                    <a:pt x="455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55" y="25"/>
                    <a:pt x="455" y="26"/>
                    <a:pt x="456" y="26"/>
                  </a:cubicBezTo>
                  <a:close/>
                  <a:moveTo>
                    <a:pt x="455" y="23"/>
                  </a:move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2"/>
                  </a:cubicBezTo>
                  <a:cubicBezTo>
                    <a:pt x="455" y="22"/>
                    <a:pt x="456" y="22"/>
                    <a:pt x="455" y="23"/>
                  </a:cubicBezTo>
                  <a:close/>
                  <a:moveTo>
                    <a:pt x="456" y="17"/>
                  </a:moveTo>
                  <a:cubicBezTo>
                    <a:pt x="457" y="18"/>
                    <a:pt x="458" y="16"/>
                    <a:pt x="459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7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59" y="18"/>
                    <a:pt x="459" y="18"/>
                  </a:cubicBezTo>
                  <a:cubicBezTo>
                    <a:pt x="458" y="19"/>
                    <a:pt x="456" y="17"/>
                    <a:pt x="456" y="17"/>
                  </a:cubicBezTo>
                  <a:cubicBezTo>
                    <a:pt x="455" y="18"/>
                    <a:pt x="455" y="18"/>
                    <a:pt x="455" y="18"/>
                  </a:cubicBezTo>
                  <a:cubicBezTo>
                    <a:pt x="455" y="18"/>
                    <a:pt x="455" y="16"/>
                    <a:pt x="456" y="17"/>
                  </a:cubicBezTo>
                  <a:close/>
                  <a:moveTo>
                    <a:pt x="455" y="20"/>
                  </a:moveTo>
                  <a:cubicBezTo>
                    <a:pt x="454" y="20"/>
                    <a:pt x="454" y="20"/>
                    <a:pt x="454" y="20"/>
                  </a:cubicBezTo>
                  <a:cubicBezTo>
                    <a:pt x="455" y="20"/>
                    <a:pt x="455" y="20"/>
                    <a:pt x="455" y="20"/>
                  </a:cubicBezTo>
                  <a:close/>
                  <a:moveTo>
                    <a:pt x="451" y="25"/>
                  </a:moveTo>
                  <a:cubicBezTo>
                    <a:pt x="452" y="25"/>
                    <a:pt x="452" y="25"/>
                    <a:pt x="452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3" y="26"/>
                    <a:pt x="452" y="25"/>
                    <a:pt x="453" y="25"/>
                  </a:cubicBezTo>
                  <a:cubicBezTo>
                    <a:pt x="453" y="25"/>
                    <a:pt x="452" y="26"/>
                    <a:pt x="453" y="26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4" y="26"/>
                    <a:pt x="454" y="26"/>
                    <a:pt x="454" y="26"/>
                  </a:cubicBezTo>
                  <a:cubicBezTo>
                    <a:pt x="453" y="26"/>
                    <a:pt x="453" y="27"/>
                    <a:pt x="452" y="27"/>
                  </a:cubicBezTo>
                  <a:cubicBezTo>
                    <a:pt x="452" y="27"/>
                    <a:pt x="452" y="27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5"/>
                    <a:pt x="451" y="26"/>
                    <a:pt x="450" y="26"/>
                  </a:cubicBezTo>
                  <a:lnTo>
                    <a:pt x="451" y="25"/>
                  </a:lnTo>
                  <a:close/>
                  <a:moveTo>
                    <a:pt x="446" y="34"/>
                  </a:moveTo>
                  <a:cubicBezTo>
                    <a:pt x="447" y="33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7" y="35"/>
                    <a:pt x="446" y="34"/>
                    <a:pt x="446" y="34"/>
                  </a:cubicBezTo>
                  <a:close/>
                  <a:moveTo>
                    <a:pt x="442" y="35"/>
                  </a:moveTo>
                  <a:cubicBezTo>
                    <a:pt x="442" y="35"/>
                    <a:pt x="442" y="35"/>
                    <a:pt x="442" y="34"/>
                  </a:cubicBezTo>
                  <a:cubicBezTo>
                    <a:pt x="443" y="34"/>
                    <a:pt x="443" y="35"/>
                    <a:pt x="443" y="35"/>
                  </a:cubicBezTo>
                  <a:cubicBezTo>
                    <a:pt x="442" y="35"/>
                    <a:pt x="442" y="35"/>
                    <a:pt x="442" y="35"/>
                  </a:cubicBezTo>
                  <a:cubicBezTo>
                    <a:pt x="442" y="35"/>
                    <a:pt x="442" y="35"/>
                    <a:pt x="442" y="35"/>
                  </a:cubicBezTo>
                  <a:close/>
                  <a:moveTo>
                    <a:pt x="446" y="25"/>
                  </a:moveTo>
                  <a:cubicBezTo>
                    <a:pt x="446" y="25"/>
                    <a:pt x="447" y="25"/>
                    <a:pt x="447" y="25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47" y="26"/>
                    <a:pt x="447" y="26"/>
                    <a:pt x="447" y="26"/>
                  </a:cubicBezTo>
                  <a:cubicBezTo>
                    <a:pt x="447" y="25"/>
                    <a:pt x="448" y="25"/>
                    <a:pt x="449" y="25"/>
                  </a:cubicBezTo>
                  <a:cubicBezTo>
                    <a:pt x="448" y="25"/>
                    <a:pt x="448" y="27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lose/>
                  <a:moveTo>
                    <a:pt x="408" y="19"/>
                  </a:moveTo>
                  <a:cubicBezTo>
                    <a:pt x="409" y="18"/>
                    <a:pt x="409" y="18"/>
                    <a:pt x="409" y="18"/>
                  </a:cubicBezTo>
                  <a:cubicBezTo>
                    <a:pt x="409" y="19"/>
                    <a:pt x="409" y="19"/>
                    <a:pt x="409" y="19"/>
                  </a:cubicBezTo>
                  <a:lnTo>
                    <a:pt x="408" y="19"/>
                  </a:lnTo>
                  <a:close/>
                  <a:moveTo>
                    <a:pt x="414" y="23"/>
                  </a:move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lnTo>
                    <a:pt x="414" y="23"/>
                  </a:lnTo>
                  <a:close/>
                  <a:moveTo>
                    <a:pt x="420" y="22"/>
                  </a:moveTo>
                  <a:cubicBezTo>
                    <a:pt x="420" y="22"/>
                    <a:pt x="420" y="22"/>
                    <a:pt x="420" y="22"/>
                  </a:cubicBezTo>
                  <a:cubicBezTo>
                    <a:pt x="421" y="22"/>
                    <a:pt x="421" y="22"/>
                    <a:pt x="421" y="22"/>
                  </a:cubicBezTo>
                  <a:lnTo>
                    <a:pt x="420" y="22"/>
                  </a:lnTo>
                  <a:close/>
                  <a:moveTo>
                    <a:pt x="426" y="22"/>
                  </a:moveTo>
                  <a:cubicBezTo>
                    <a:pt x="425" y="22"/>
                    <a:pt x="425" y="22"/>
                    <a:pt x="425" y="22"/>
                  </a:cubicBezTo>
                  <a:cubicBezTo>
                    <a:pt x="425" y="22"/>
                    <a:pt x="425" y="22"/>
                    <a:pt x="425" y="22"/>
                  </a:cubicBezTo>
                  <a:cubicBezTo>
                    <a:pt x="426" y="22"/>
                    <a:pt x="426" y="22"/>
                    <a:pt x="426" y="22"/>
                  </a:cubicBezTo>
                  <a:close/>
                  <a:moveTo>
                    <a:pt x="437" y="23"/>
                  </a:moveTo>
                  <a:cubicBezTo>
                    <a:pt x="438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3"/>
                    <a:pt x="438" y="23"/>
                    <a:pt x="437" y="23"/>
                  </a:cubicBezTo>
                  <a:close/>
                  <a:moveTo>
                    <a:pt x="440" y="22"/>
                  </a:move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40" y="22"/>
                    <a:pt x="440" y="22"/>
                  </a:cubicBezTo>
                  <a:close/>
                  <a:moveTo>
                    <a:pt x="442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lnTo>
                    <a:pt x="442" y="35"/>
                  </a:lnTo>
                  <a:close/>
                  <a:moveTo>
                    <a:pt x="443" y="25"/>
                  </a:moveTo>
                  <a:cubicBezTo>
                    <a:pt x="445" y="25"/>
                    <a:pt x="445" y="25"/>
                    <a:pt x="445" y="25"/>
                  </a:cubicBezTo>
                  <a:cubicBezTo>
                    <a:pt x="445" y="26"/>
                    <a:pt x="445" y="26"/>
                    <a:pt x="445" y="26"/>
                  </a:cubicBezTo>
                  <a:cubicBezTo>
                    <a:pt x="444" y="25"/>
                    <a:pt x="443" y="26"/>
                    <a:pt x="443" y="25"/>
                  </a:cubicBezTo>
                  <a:cubicBezTo>
                    <a:pt x="443" y="25"/>
                    <a:pt x="443" y="25"/>
                    <a:pt x="443" y="25"/>
                  </a:cubicBezTo>
                  <a:close/>
                  <a:moveTo>
                    <a:pt x="439" y="34"/>
                  </a:moveTo>
                  <a:cubicBezTo>
                    <a:pt x="439" y="34"/>
                    <a:pt x="439" y="34"/>
                    <a:pt x="439" y="34"/>
                  </a:cubicBezTo>
                  <a:cubicBezTo>
                    <a:pt x="439" y="34"/>
                    <a:pt x="439" y="34"/>
                    <a:pt x="439" y="34"/>
                  </a:cubicBezTo>
                  <a:cubicBezTo>
                    <a:pt x="438" y="35"/>
                    <a:pt x="440" y="34"/>
                    <a:pt x="440" y="34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1" y="35"/>
                    <a:pt x="439" y="35"/>
                    <a:pt x="438" y="35"/>
                  </a:cubicBezTo>
                  <a:cubicBezTo>
                    <a:pt x="438" y="34"/>
                    <a:pt x="438" y="35"/>
                    <a:pt x="439" y="34"/>
                  </a:cubicBezTo>
                  <a:close/>
                  <a:moveTo>
                    <a:pt x="436" y="35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37" y="34"/>
                    <a:pt x="437" y="34"/>
                    <a:pt x="437" y="34"/>
                  </a:cubicBezTo>
                  <a:lnTo>
                    <a:pt x="436" y="35"/>
                  </a:lnTo>
                  <a:close/>
                  <a:moveTo>
                    <a:pt x="440" y="26"/>
                  </a:moveTo>
                  <a:cubicBezTo>
                    <a:pt x="440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26"/>
                    <a:pt x="440" y="25"/>
                    <a:pt x="440" y="26"/>
                  </a:cubicBezTo>
                  <a:close/>
                  <a:moveTo>
                    <a:pt x="379" y="25"/>
                  </a:moveTo>
                  <a:cubicBezTo>
                    <a:pt x="379" y="24"/>
                    <a:pt x="379" y="25"/>
                    <a:pt x="379" y="25"/>
                  </a:cubicBezTo>
                  <a:cubicBezTo>
                    <a:pt x="379" y="24"/>
                    <a:pt x="379" y="24"/>
                    <a:pt x="379" y="24"/>
                  </a:cubicBezTo>
                  <a:cubicBezTo>
                    <a:pt x="379" y="24"/>
                    <a:pt x="379" y="24"/>
                    <a:pt x="379" y="25"/>
                  </a:cubicBezTo>
                  <a:close/>
                  <a:moveTo>
                    <a:pt x="281" y="8"/>
                  </a:move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9"/>
                    <a:pt x="280" y="9"/>
                    <a:pt x="281" y="8"/>
                  </a:cubicBezTo>
                  <a:close/>
                  <a:moveTo>
                    <a:pt x="280" y="9"/>
                  </a:moveTo>
                  <a:cubicBezTo>
                    <a:pt x="279" y="10"/>
                    <a:pt x="279" y="10"/>
                    <a:pt x="279" y="10"/>
                  </a:cubicBezTo>
                  <a:cubicBezTo>
                    <a:pt x="276" y="10"/>
                    <a:pt x="276" y="10"/>
                    <a:pt x="276" y="10"/>
                  </a:cubicBezTo>
                  <a:cubicBezTo>
                    <a:pt x="277" y="8"/>
                    <a:pt x="279" y="9"/>
                    <a:pt x="280" y="9"/>
                  </a:cubicBezTo>
                  <a:close/>
                  <a:moveTo>
                    <a:pt x="270" y="7"/>
                  </a:moveTo>
                  <a:cubicBezTo>
                    <a:pt x="270" y="7"/>
                    <a:pt x="271" y="6"/>
                    <a:pt x="271" y="6"/>
                  </a:cubicBezTo>
                  <a:cubicBezTo>
                    <a:pt x="271" y="6"/>
                    <a:pt x="271" y="6"/>
                    <a:pt x="271" y="7"/>
                  </a:cubicBezTo>
                  <a:cubicBezTo>
                    <a:pt x="271" y="6"/>
                    <a:pt x="271" y="7"/>
                    <a:pt x="270" y="7"/>
                  </a:cubicBezTo>
                  <a:close/>
                  <a:moveTo>
                    <a:pt x="266" y="9"/>
                  </a:moveTo>
                  <a:cubicBezTo>
                    <a:pt x="265" y="9"/>
                    <a:pt x="265" y="9"/>
                    <a:pt x="265" y="9"/>
                  </a:cubicBezTo>
                  <a:cubicBezTo>
                    <a:pt x="265" y="9"/>
                    <a:pt x="265" y="9"/>
                    <a:pt x="265" y="9"/>
                  </a:cubicBezTo>
                  <a:lnTo>
                    <a:pt x="266" y="9"/>
                  </a:lnTo>
                  <a:close/>
                  <a:moveTo>
                    <a:pt x="265" y="12"/>
                  </a:move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2"/>
                    <a:pt x="264" y="12"/>
                  </a:cubicBezTo>
                  <a:cubicBezTo>
                    <a:pt x="264" y="12"/>
                    <a:pt x="264" y="12"/>
                    <a:pt x="264" y="11"/>
                  </a:cubicBezTo>
                  <a:cubicBezTo>
                    <a:pt x="265" y="12"/>
                    <a:pt x="265" y="11"/>
                    <a:pt x="267" y="11"/>
                  </a:cubicBezTo>
                  <a:cubicBezTo>
                    <a:pt x="267" y="12"/>
                    <a:pt x="266" y="12"/>
                    <a:pt x="266" y="12"/>
                  </a:cubicBezTo>
                  <a:cubicBezTo>
                    <a:pt x="266" y="13"/>
                    <a:pt x="266" y="13"/>
                    <a:pt x="267" y="13"/>
                  </a:cubicBezTo>
                  <a:cubicBezTo>
                    <a:pt x="266" y="13"/>
                    <a:pt x="266" y="13"/>
                    <a:pt x="266" y="12"/>
                  </a:cubicBezTo>
                  <a:cubicBezTo>
                    <a:pt x="266" y="12"/>
                    <a:pt x="265" y="13"/>
                    <a:pt x="265" y="12"/>
                  </a:cubicBezTo>
                  <a:close/>
                  <a:moveTo>
                    <a:pt x="246" y="11"/>
                  </a:moveTo>
                  <a:cubicBezTo>
                    <a:pt x="246" y="11"/>
                    <a:pt x="246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lose/>
                  <a:moveTo>
                    <a:pt x="243" y="10"/>
                  </a:moveTo>
                  <a:cubicBezTo>
                    <a:pt x="242" y="8"/>
                    <a:pt x="244" y="10"/>
                    <a:pt x="244" y="9"/>
                  </a:cubicBezTo>
                  <a:cubicBezTo>
                    <a:pt x="244" y="9"/>
                    <a:pt x="244" y="9"/>
                    <a:pt x="245" y="10"/>
                  </a:cubicBezTo>
                  <a:cubicBezTo>
                    <a:pt x="243" y="8"/>
                    <a:pt x="243" y="11"/>
                    <a:pt x="242" y="10"/>
                  </a:cubicBezTo>
                  <a:cubicBezTo>
                    <a:pt x="241" y="10"/>
                    <a:pt x="241" y="10"/>
                    <a:pt x="241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2" y="9"/>
                    <a:pt x="241" y="9"/>
                    <a:pt x="243" y="10"/>
                  </a:cubicBezTo>
                  <a:close/>
                  <a:moveTo>
                    <a:pt x="199" y="2"/>
                  </a:move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3"/>
                    <a:pt x="200" y="3"/>
                  </a:cubicBezTo>
                  <a:cubicBezTo>
                    <a:pt x="199" y="3"/>
                    <a:pt x="200" y="2"/>
                    <a:pt x="199" y="2"/>
                  </a:cubicBezTo>
                  <a:close/>
                  <a:moveTo>
                    <a:pt x="7" y="35"/>
                  </a:moveTo>
                  <a:cubicBezTo>
                    <a:pt x="6" y="35"/>
                    <a:pt x="5" y="35"/>
                    <a:pt x="5" y="35"/>
                  </a:cubicBezTo>
                  <a:cubicBezTo>
                    <a:pt x="5" y="35"/>
                    <a:pt x="6" y="34"/>
                    <a:pt x="8" y="34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7" y="54"/>
                  </a:lnTo>
                  <a:close/>
                  <a:moveTo>
                    <a:pt x="21" y="44"/>
                  </a:moveTo>
                  <a:cubicBezTo>
                    <a:pt x="22" y="44"/>
                    <a:pt x="23" y="41"/>
                    <a:pt x="23" y="43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2" y="44"/>
                    <a:pt x="22" y="44"/>
                    <a:pt x="21" y="44"/>
                  </a:cubicBezTo>
                  <a:close/>
                  <a:moveTo>
                    <a:pt x="19" y="57"/>
                  </a:moveTo>
                  <a:cubicBezTo>
                    <a:pt x="18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1" y="49"/>
                  </a:moveTo>
                  <a:cubicBezTo>
                    <a:pt x="22" y="48"/>
                    <a:pt x="21" y="48"/>
                    <a:pt x="21" y="47"/>
                  </a:cubicBezTo>
                  <a:cubicBezTo>
                    <a:pt x="21" y="46"/>
                    <a:pt x="22" y="45"/>
                    <a:pt x="24" y="45"/>
                  </a:cubicBezTo>
                  <a:cubicBezTo>
                    <a:pt x="26" y="46"/>
                    <a:pt x="24" y="49"/>
                    <a:pt x="27" y="51"/>
                  </a:cubicBezTo>
                  <a:cubicBezTo>
                    <a:pt x="28" y="53"/>
                    <a:pt x="24" y="53"/>
                    <a:pt x="24" y="53"/>
                  </a:cubicBezTo>
                  <a:cubicBezTo>
                    <a:pt x="23" y="52"/>
                    <a:pt x="22" y="51"/>
                    <a:pt x="21" y="49"/>
                  </a:cubicBezTo>
                  <a:close/>
                  <a:moveTo>
                    <a:pt x="23" y="60"/>
                  </a:moveTo>
                  <a:cubicBezTo>
                    <a:pt x="22" y="59"/>
                    <a:pt x="21" y="58"/>
                    <a:pt x="22" y="58"/>
                  </a:cubicBezTo>
                  <a:cubicBezTo>
                    <a:pt x="23" y="58"/>
                    <a:pt x="25" y="58"/>
                    <a:pt x="25" y="59"/>
                  </a:cubicBezTo>
                  <a:cubicBezTo>
                    <a:pt x="24" y="60"/>
                    <a:pt x="24" y="59"/>
                    <a:pt x="23" y="60"/>
                  </a:cubicBezTo>
                  <a:close/>
                  <a:moveTo>
                    <a:pt x="61" y="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4"/>
                  </a:lnTo>
                  <a:close/>
                  <a:moveTo>
                    <a:pt x="26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6" y="67"/>
                  </a:lnTo>
                  <a:close/>
                  <a:moveTo>
                    <a:pt x="25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6"/>
                    <a:pt x="27" y="65"/>
                    <a:pt x="25" y="64"/>
                  </a:cubicBezTo>
                  <a:close/>
                  <a:moveTo>
                    <a:pt x="26" y="69"/>
                  </a:moveTo>
                  <a:cubicBezTo>
                    <a:pt x="26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6" y="68"/>
                    <a:pt x="27" y="68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8"/>
                    <a:pt x="26" y="69"/>
                  </a:cubicBezTo>
                  <a:close/>
                  <a:moveTo>
                    <a:pt x="32" y="75"/>
                  </a:moveTo>
                  <a:cubicBezTo>
                    <a:pt x="31" y="76"/>
                    <a:pt x="31" y="76"/>
                    <a:pt x="30" y="77"/>
                  </a:cubicBezTo>
                  <a:cubicBezTo>
                    <a:pt x="30" y="76"/>
                    <a:pt x="31" y="74"/>
                    <a:pt x="29" y="7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31" y="72"/>
                    <a:pt x="30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7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7" y="70"/>
                    <a:pt x="27" y="70"/>
                  </a:cubicBezTo>
                  <a:cubicBezTo>
                    <a:pt x="28" y="70"/>
                    <a:pt x="29" y="68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30" y="71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3" y="73"/>
                    <a:pt x="33" y="74"/>
                    <a:pt x="34" y="76"/>
                  </a:cubicBezTo>
                  <a:cubicBezTo>
                    <a:pt x="33" y="77"/>
                    <a:pt x="35" y="76"/>
                    <a:pt x="34" y="77"/>
                  </a:cubicBezTo>
                  <a:cubicBezTo>
                    <a:pt x="33" y="77"/>
                    <a:pt x="33" y="75"/>
                    <a:pt x="32" y="75"/>
                  </a:cubicBezTo>
                  <a:close/>
                  <a:moveTo>
                    <a:pt x="71" y="95"/>
                  </a:moveTo>
                  <a:cubicBezTo>
                    <a:pt x="71" y="95"/>
                    <a:pt x="71" y="95"/>
                    <a:pt x="71" y="95"/>
                  </a:cubicBezTo>
                  <a:cubicBezTo>
                    <a:pt x="70" y="95"/>
                    <a:pt x="70" y="95"/>
                    <a:pt x="70" y="95"/>
                  </a:cubicBezTo>
                  <a:lnTo>
                    <a:pt x="71" y="95"/>
                  </a:lnTo>
                  <a:close/>
                  <a:moveTo>
                    <a:pt x="69" y="97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9" y="97"/>
                    <a:pt x="69" y="97"/>
                  </a:cubicBezTo>
                  <a:close/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8" y="95"/>
                    <a:pt x="68" y="96"/>
                  </a:cubicBezTo>
                  <a:close/>
                  <a:moveTo>
                    <a:pt x="66" y="95"/>
                  </a:move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6"/>
                    <a:pt x="64" y="96"/>
                  </a:cubicBezTo>
                  <a:cubicBezTo>
                    <a:pt x="64" y="96"/>
                    <a:pt x="65" y="96"/>
                    <a:pt x="64" y="95"/>
                  </a:cubicBezTo>
                  <a:lnTo>
                    <a:pt x="66" y="95"/>
                  </a:ln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8"/>
                    <a:pt x="46" y="88"/>
                    <a:pt x="46" y="88"/>
                  </a:cubicBezTo>
                  <a:lnTo>
                    <a:pt x="45" y="87"/>
                  </a:lnTo>
                  <a:close/>
                  <a:moveTo>
                    <a:pt x="45" y="86"/>
                  </a:moveTo>
                  <a:cubicBezTo>
                    <a:pt x="45" y="85"/>
                    <a:pt x="46" y="86"/>
                    <a:pt x="46" y="85"/>
                  </a:cubicBezTo>
                  <a:cubicBezTo>
                    <a:pt x="47" y="85"/>
                    <a:pt x="46" y="86"/>
                    <a:pt x="47" y="86"/>
                  </a:cubicBezTo>
                  <a:cubicBezTo>
                    <a:pt x="46" y="86"/>
                    <a:pt x="45" y="86"/>
                    <a:pt x="45" y="86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2"/>
                    <a:pt x="49" y="81"/>
                  </a:cubicBezTo>
                  <a:cubicBezTo>
                    <a:pt x="50" y="82"/>
                    <a:pt x="50" y="82"/>
                    <a:pt x="50" y="82"/>
                  </a:cubicBezTo>
                  <a:close/>
                  <a:moveTo>
                    <a:pt x="53" y="83"/>
                  </a:moveTo>
                  <a:cubicBezTo>
                    <a:pt x="53" y="82"/>
                    <a:pt x="53" y="82"/>
                    <a:pt x="52" y="82"/>
                  </a:cubicBezTo>
                  <a:cubicBezTo>
                    <a:pt x="52" y="82"/>
                    <a:pt x="54" y="82"/>
                    <a:pt x="54" y="81"/>
                  </a:cubicBezTo>
                  <a:cubicBezTo>
                    <a:pt x="54" y="82"/>
                    <a:pt x="53" y="82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lose/>
                  <a:moveTo>
                    <a:pt x="55" y="81"/>
                  </a:moveTo>
                  <a:cubicBezTo>
                    <a:pt x="54" y="81"/>
                    <a:pt x="54" y="81"/>
                    <a:pt x="54" y="81"/>
                  </a:cubicBezTo>
                  <a:cubicBezTo>
                    <a:pt x="54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7" y="83"/>
                  </a:move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3"/>
                  </a:cubicBezTo>
                  <a:close/>
                  <a:moveTo>
                    <a:pt x="59" y="81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81"/>
                  </a:lnTo>
                  <a:close/>
                  <a:moveTo>
                    <a:pt x="69" y="80"/>
                  </a:moveTo>
                  <a:cubicBezTo>
                    <a:pt x="69" y="80"/>
                    <a:pt x="69" y="79"/>
                    <a:pt x="69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lose/>
                  <a:moveTo>
                    <a:pt x="70" y="82"/>
                  </a:move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2"/>
                    <a:pt x="70" y="82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lnTo>
                    <a:pt x="72" y="79"/>
                  </a:lnTo>
                  <a:close/>
                  <a:moveTo>
                    <a:pt x="79" y="81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79" y="81"/>
                  </a:lnTo>
                  <a:close/>
                  <a:moveTo>
                    <a:pt x="80" y="79"/>
                  </a:moveTo>
                  <a:cubicBezTo>
                    <a:pt x="80" y="78"/>
                    <a:pt x="80" y="78"/>
                    <a:pt x="80" y="78"/>
                  </a:cubicBezTo>
                  <a:cubicBezTo>
                    <a:pt x="80" y="79"/>
                    <a:pt x="80" y="79"/>
                    <a:pt x="81" y="79"/>
                  </a:cubicBezTo>
                  <a:cubicBezTo>
                    <a:pt x="81" y="79"/>
                    <a:pt x="81" y="79"/>
                    <a:pt x="80" y="79"/>
                  </a:cubicBezTo>
                  <a:close/>
                  <a:moveTo>
                    <a:pt x="86" y="82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2"/>
                    <a:pt x="88" y="81"/>
                    <a:pt x="88" y="83"/>
                  </a:cubicBezTo>
                  <a:cubicBezTo>
                    <a:pt x="87" y="83"/>
                    <a:pt x="86" y="81"/>
                    <a:pt x="86" y="82"/>
                  </a:cubicBezTo>
                  <a:close/>
                  <a:moveTo>
                    <a:pt x="89" y="86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lnTo>
                    <a:pt x="89" y="86"/>
                  </a:lnTo>
                  <a:close/>
                  <a:moveTo>
                    <a:pt x="131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lnTo>
                    <a:pt x="131" y="6"/>
                  </a:lnTo>
                  <a:close/>
                  <a:moveTo>
                    <a:pt x="133" y="6"/>
                  </a:moveTo>
                  <a:cubicBezTo>
                    <a:pt x="132" y="6"/>
                    <a:pt x="132" y="6"/>
                    <a:pt x="132" y="6"/>
                  </a:cubicBezTo>
                  <a:cubicBezTo>
                    <a:pt x="132" y="6"/>
                    <a:pt x="132" y="6"/>
                    <a:pt x="133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5" y="6"/>
                    <a:pt x="134" y="6"/>
                    <a:pt x="133" y="6"/>
                  </a:cubicBezTo>
                  <a:close/>
                  <a:moveTo>
                    <a:pt x="136" y="6"/>
                  </a:moveTo>
                  <a:cubicBezTo>
                    <a:pt x="136" y="5"/>
                    <a:pt x="137" y="5"/>
                    <a:pt x="138" y="5"/>
                  </a:cubicBezTo>
                  <a:lnTo>
                    <a:pt x="136" y="6"/>
                  </a:lnTo>
                  <a:close/>
                  <a:moveTo>
                    <a:pt x="147" y="9"/>
                  </a:moveTo>
                  <a:cubicBezTo>
                    <a:pt x="146" y="10"/>
                    <a:pt x="146" y="9"/>
                    <a:pt x="145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8"/>
                    <a:pt x="148" y="10"/>
                    <a:pt x="147" y="9"/>
                  </a:cubicBezTo>
                  <a:close/>
                  <a:moveTo>
                    <a:pt x="154" y="9"/>
                  </a:moveTo>
                  <a:cubicBezTo>
                    <a:pt x="154" y="10"/>
                    <a:pt x="155" y="10"/>
                    <a:pt x="155" y="11"/>
                  </a:cubicBezTo>
                  <a:cubicBezTo>
                    <a:pt x="153" y="10"/>
                    <a:pt x="153" y="10"/>
                    <a:pt x="153" y="10"/>
                  </a:cubicBezTo>
                  <a:lnTo>
                    <a:pt x="154" y="9"/>
                  </a:ln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0"/>
                    <a:pt x="155" y="12"/>
                  </a:cubicBezTo>
                  <a:cubicBezTo>
                    <a:pt x="154" y="12"/>
                    <a:pt x="154" y="12"/>
                    <a:pt x="155" y="13"/>
                  </a:cubicBezTo>
                  <a:cubicBezTo>
                    <a:pt x="155" y="14"/>
                    <a:pt x="153" y="12"/>
                    <a:pt x="153" y="13"/>
                  </a:cubicBezTo>
                  <a:close/>
                  <a:moveTo>
                    <a:pt x="134" y="85"/>
                  </a:moveTo>
                  <a:cubicBezTo>
                    <a:pt x="134" y="84"/>
                    <a:pt x="134" y="84"/>
                    <a:pt x="134" y="84"/>
                  </a:cubicBezTo>
                  <a:cubicBezTo>
                    <a:pt x="134" y="84"/>
                    <a:pt x="134" y="84"/>
                    <a:pt x="134" y="84"/>
                  </a:cubicBezTo>
                  <a:lnTo>
                    <a:pt x="134" y="85"/>
                  </a:lnTo>
                  <a:close/>
                  <a:moveTo>
                    <a:pt x="165" y="11"/>
                  </a:moveTo>
                  <a:cubicBezTo>
                    <a:pt x="165" y="10"/>
                    <a:pt x="166" y="10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5" y="10"/>
                    <a:pt x="165" y="11"/>
                  </a:cubicBezTo>
                  <a:close/>
                  <a:moveTo>
                    <a:pt x="133" y="89"/>
                  </a:moveTo>
                  <a:cubicBezTo>
                    <a:pt x="133" y="89"/>
                    <a:pt x="133" y="89"/>
                    <a:pt x="133" y="89"/>
                  </a:cubicBezTo>
                  <a:cubicBezTo>
                    <a:pt x="133" y="90"/>
                    <a:pt x="133" y="90"/>
                    <a:pt x="133" y="90"/>
                  </a:cubicBezTo>
                  <a:lnTo>
                    <a:pt x="133" y="89"/>
                  </a:lnTo>
                  <a:close/>
                  <a:moveTo>
                    <a:pt x="138" y="85"/>
                  </a:moveTo>
                  <a:cubicBezTo>
                    <a:pt x="138" y="84"/>
                    <a:pt x="137" y="85"/>
                    <a:pt x="137" y="84"/>
                  </a:cubicBezTo>
                  <a:cubicBezTo>
                    <a:pt x="138" y="84"/>
                    <a:pt x="139" y="84"/>
                    <a:pt x="139" y="85"/>
                  </a:cubicBezTo>
                  <a:cubicBezTo>
                    <a:pt x="139" y="85"/>
                    <a:pt x="138" y="85"/>
                    <a:pt x="138" y="85"/>
                  </a:cubicBezTo>
                  <a:close/>
                  <a:moveTo>
                    <a:pt x="175" y="4"/>
                  </a:move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5" y="4"/>
                  </a:lnTo>
                  <a:close/>
                  <a:moveTo>
                    <a:pt x="141" y="84"/>
                  </a:moveTo>
                  <a:cubicBezTo>
                    <a:pt x="140" y="84"/>
                    <a:pt x="140" y="84"/>
                    <a:pt x="140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2" y="83"/>
                    <a:pt x="141" y="84"/>
                    <a:pt x="141" y="84"/>
                  </a:cubicBezTo>
                  <a:close/>
                  <a:moveTo>
                    <a:pt x="144" y="84"/>
                  </a:move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lnTo>
                    <a:pt x="144" y="84"/>
                  </a:lnTo>
                  <a:close/>
                  <a:moveTo>
                    <a:pt x="145" y="83"/>
                  </a:moveTo>
                  <a:cubicBezTo>
                    <a:pt x="145" y="82"/>
                    <a:pt x="145" y="82"/>
                    <a:pt x="145" y="82"/>
                  </a:cubicBezTo>
                  <a:cubicBezTo>
                    <a:pt x="146" y="83"/>
                    <a:pt x="146" y="83"/>
                    <a:pt x="146" y="83"/>
                  </a:cubicBezTo>
                  <a:lnTo>
                    <a:pt x="145" y="83"/>
                  </a:lnTo>
                  <a:close/>
                  <a:moveTo>
                    <a:pt x="18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lnTo>
                    <a:pt x="183" y="4"/>
                  </a:lnTo>
                  <a:close/>
                  <a:moveTo>
                    <a:pt x="152" y="81"/>
                  </a:move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2"/>
                  </a:cubicBezTo>
                  <a:cubicBezTo>
                    <a:pt x="151" y="81"/>
                    <a:pt x="149" y="81"/>
                    <a:pt x="150" y="80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1" y="81"/>
                    <a:pt x="151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lose/>
                  <a:moveTo>
                    <a:pt x="184" y="4"/>
                  </a:moveTo>
                  <a:cubicBezTo>
                    <a:pt x="184" y="5"/>
                    <a:pt x="184" y="4"/>
                    <a:pt x="184" y="4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4"/>
                    <a:pt x="185" y="5"/>
                    <a:pt x="184" y="4"/>
                  </a:cubicBezTo>
                  <a:close/>
                  <a:moveTo>
                    <a:pt x="158" y="80"/>
                  </a:move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lose/>
                  <a:moveTo>
                    <a:pt x="161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1" y="79"/>
                  </a:lnTo>
                  <a:close/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5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4"/>
                    <a:pt x="195" y="4"/>
                    <a:pt x="195" y="5"/>
                  </a:cubicBezTo>
                  <a:close/>
                  <a:moveTo>
                    <a:pt x="195" y="7"/>
                  </a:moveTo>
                  <a:cubicBezTo>
                    <a:pt x="195" y="6"/>
                    <a:pt x="197" y="7"/>
                    <a:pt x="198" y="7"/>
                  </a:cubicBezTo>
                  <a:cubicBezTo>
                    <a:pt x="197" y="8"/>
                    <a:pt x="195" y="7"/>
                    <a:pt x="195" y="7"/>
                  </a:cubicBezTo>
                  <a:close/>
                  <a:moveTo>
                    <a:pt x="167" y="78"/>
                  </a:moveTo>
                  <a:cubicBezTo>
                    <a:pt x="167" y="77"/>
                    <a:pt x="168" y="77"/>
                    <a:pt x="168" y="78"/>
                  </a:cubicBezTo>
                  <a:cubicBezTo>
                    <a:pt x="168" y="78"/>
                    <a:pt x="168" y="78"/>
                    <a:pt x="167" y="78"/>
                  </a:cubicBezTo>
                  <a:close/>
                  <a:moveTo>
                    <a:pt x="198" y="7"/>
                  </a:moveTo>
                  <a:cubicBezTo>
                    <a:pt x="198" y="7"/>
                    <a:pt x="199" y="7"/>
                    <a:pt x="199" y="6"/>
                  </a:cubicBezTo>
                  <a:cubicBezTo>
                    <a:pt x="200" y="8"/>
                    <a:pt x="201" y="7"/>
                    <a:pt x="202" y="7"/>
                  </a:cubicBezTo>
                  <a:cubicBezTo>
                    <a:pt x="201" y="7"/>
                    <a:pt x="199" y="8"/>
                    <a:pt x="198" y="7"/>
                  </a:cubicBezTo>
                  <a:close/>
                  <a:moveTo>
                    <a:pt x="185" y="84"/>
                  </a:moveTo>
                  <a:cubicBezTo>
                    <a:pt x="185" y="85"/>
                    <a:pt x="184" y="84"/>
                    <a:pt x="184" y="84"/>
                  </a:cubicBezTo>
                  <a:cubicBezTo>
                    <a:pt x="185" y="84"/>
                    <a:pt x="185" y="84"/>
                    <a:pt x="185" y="84"/>
                  </a:cubicBezTo>
                  <a:close/>
                  <a:moveTo>
                    <a:pt x="239" y="8"/>
                  </a:moveTo>
                  <a:cubicBezTo>
                    <a:pt x="239" y="8"/>
                    <a:pt x="239" y="8"/>
                    <a:pt x="239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8" y="8"/>
                    <a:pt x="239" y="8"/>
                  </a:cubicBezTo>
                  <a:close/>
                  <a:moveTo>
                    <a:pt x="238" y="8"/>
                  </a:moveTo>
                  <a:cubicBezTo>
                    <a:pt x="238" y="8"/>
                    <a:pt x="237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9"/>
                    <a:pt x="236" y="8"/>
                  </a:cubicBezTo>
                  <a:cubicBezTo>
                    <a:pt x="236" y="8"/>
                    <a:pt x="237" y="8"/>
                    <a:pt x="238" y="8"/>
                  </a:cubicBezTo>
                  <a:close/>
                  <a:moveTo>
                    <a:pt x="237" y="6"/>
                  </a:moveTo>
                  <a:cubicBezTo>
                    <a:pt x="237" y="6"/>
                    <a:pt x="237" y="6"/>
                    <a:pt x="238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5"/>
                    <a:pt x="236" y="6"/>
                    <a:pt x="237" y="6"/>
                  </a:cubicBezTo>
                  <a:close/>
                  <a:moveTo>
                    <a:pt x="236" y="7"/>
                  </a:moveTo>
                  <a:cubicBezTo>
                    <a:pt x="234" y="7"/>
                    <a:pt x="234" y="7"/>
                    <a:pt x="234" y="7"/>
                  </a:cubicBezTo>
                  <a:cubicBezTo>
                    <a:pt x="234" y="7"/>
                    <a:pt x="235" y="7"/>
                    <a:pt x="236" y="7"/>
                  </a:cubicBezTo>
                  <a:close/>
                  <a:moveTo>
                    <a:pt x="210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08" y="5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6" y="5"/>
                    <a:pt x="208" y="4"/>
                    <a:pt x="210" y="5"/>
                  </a:cubicBezTo>
                  <a:close/>
                  <a:moveTo>
                    <a:pt x="175" y="81"/>
                  </a:moveTo>
                  <a:cubicBezTo>
                    <a:pt x="175" y="81"/>
                    <a:pt x="174" y="82"/>
                    <a:pt x="174" y="82"/>
                  </a:cubicBezTo>
                  <a:cubicBezTo>
                    <a:pt x="174" y="82"/>
                    <a:pt x="174" y="81"/>
                    <a:pt x="175" y="81"/>
                  </a:cubicBezTo>
                  <a:close/>
                  <a:moveTo>
                    <a:pt x="173" y="86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3" y="85"/>
                    <a:pt x="173" y="86"/>
                  </a:cubicBezTo>
                  <a:close/>
                  <a:moveTo>
                    <a:pt x="213" y="7"/>
                  </a:moveTo>
                  <a:cubicBezTo>
                    <a:pt x="212" y="8"/>
                    <a:pt x="212" y="8"/>
                    <a:pt x="211" y="8"/>
                  </a:cubicBezTo>
                  <a:cubicBezTo>
                    <a:pt x="211" y="8"/>
                    <a:pt x="210" y="8"/>
                    <a:pt x="210" y="8"/>
                  </a:cubicBezTo>
                  <a:cubicBezTo>
                    <a:pt x="210" y="6"/>
                    <a:pt x="208" y="8"/>
                    <a:pt x="208" y="7"/>
                  </a:cubicBezTo>
                  <a:cubicBezTo>
                    <a:pt x="206" y="9"/>
                    <a:pt x="205" y="7"/>
                    <a:pt x="203" y="8"/>
                  </a:cubicBezTo>
                  <a:cubicBezTo>
                    <a:pt x="204" y="8"/>
                    <a:pt x="202" y="8"/>
                    <a:pt x="203" y="7"/>
                  </a:cubicBezTo>
                  <a:cubicBezTo>
                    <a:pt x="205" y="7"/>
                    <a:pt x="208" y="8"/>
                    <a:pt x="210" y="7"/>
                  </a:cubicBezTo>
                  <a:cubicBezTo>
                    <a:pt x="209" y="7"/>
                    <a:pt x="210" y="7"/>
                    <a:pt x="210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2" y="6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lose/>
                  <a:moveTo>
                    <a:pt x="214" y="5"/>
                  </a:moveTo>
                  <a:cubicBezTo>
                    <a:pt x="215" y="5"/>
                    <a:pt x="215" y="4"/>
                    <a:pt x="216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6"/>
                    <a:pt x="214" y="5"/>
                    <a:pt x="214" y="5"/>
                  </a:cubicBezTo>
                  <a:close/>
                  <a:moveTo>
                    <a:pt x="183" y="80"/>
                  </a:moveTo>
                  <a:cubicBezTo>
                    <a:pt x="182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lose/>
                  <a:moveTo>
                    <a:pt x="214" y="8"/>
                  </a:moveTo>
                  <a:cubicBezTo>
                    <a:pt x="215" y="7"/>
                    <a:pt x="215" y="7"/>
                    <a:pt x="216" y="8"/>
                  </a:cubicBezTo>
                  <a:cubicBezTo>
                    <a:pt x="215" y="8"/>
                    <a:pt x="215" y="8"/>
                    <a:pt x="214" y="8"/>
                  </a:cubicBezTo>
                  <a:close/>
                  <a:moveTo>
                    <a:pt x="217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7" y="5"/>
                    <a:pt x="218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7" y="6"/>
                    <a:pt x="217" y="5"/>
                    <a:pt x="217" y="5"/>
                  </a:cubicBezTo>
                  <a:close/>
                  <a:moveTo>
                    <a:pt x="218" y="9"/>
                  </a:moveTo>
                  <a:cubicBezTo>
                    <a:pt x="218" y="9"/>
                    <a:pt x="218" y="9"/>
                    <a:pt x="218" y="9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218" y="9"/>
                  </a:lnTo>
                  <a:close/>
                  <a:moveTo>
                    <a:pt x="190" y="80"/>
                  </a:move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90" y="79"/>
                    <a:pt x="189" y="80"/>
                  </a:cubicBezTo>
                  <a:cubicBezTo>
                    <a:pt x="189" y="80"/>
                    <a:pt x="188" y="80"/>
                    <a:pt x="188" y="80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9"/>
                    <a:pt x="189" y="80"/>
                    <a:pt x="190" y="79"/>
                  </a:cubicBezTo>
                  <a:cubicBezTo>
                    <a:pt x="190" y="81"/>
                    <a:pt x="190" y="81"/>
                    <a:pt x="190" y="81"/>
                  </a:cubicBezTo>
                  <a:cubicBezTo>
                    <a:pt x="190" y="81"/>
                    <a:pt x="190" y="80"/>
                    <a:pt x="190" y="80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9"/>
                    <a:pt x="190" y="79"/>
                    <a:pt x="190" y="79"/>
                  </a:cubicBezTo>
                  <a:lnTo>
                    <a:pt x="190" y="78"/>
                  </a:lnTo>
                  <a:close/>
                  <a:moveTo>
                    <a:pt x="219" y="10"/>
                  </a:moveTo>
                  <a:cubicBezTo>
                    <a:pt x="220" y="9"/>
                    <a:pt x="220" y="8"/>
                    <a:pt x="219" y="8"/>
                  </a:cubicBezTo>
                  <a:cubicBezTo>
                    <a:pt x="218" y="8"/>
                    <a:pt x="218" y="8"/>
                    <a:pt x="218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7"/>
                    <a:pt x="219" y="7"/>
                    <a:pt x="219" y="6"/>
                  </a:cubicBezTo>
                  <a:cubicBezTo>
                    <a:pt x="219" y="6"/>
                    <a:pt x="220" y="6"/>
                    <a:pt x="221" y="6"/>
                  </a:cubicBezTo>
                  <a:cubicBezTo>
                    <a:pt x="221" y="6"/>
                    <a:pt x="221" y="6"/>
                    <a:pt x="222" y="6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1" y="7"/>
                    <a:pt x="221" y="8"/>
                  </a:cubicBezTo>
                  <a:cubicBezTo>
                    <a:pt x="221" y="7"/>
                    <a:pt x="223" y="7"/>
                    <a:pt x="224" y="7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8"/>
                    <a:pt x="224" y="8"/>
                    <a:pt x="223" y="8"/>
                  </a:cubicBezTo>
                  <a:cubicBezTo>
                    <a:pt x="223" y="9"/>
                    <a:pt x="221" y="8"/>
                    <a:pt x="222" y="9"/>
                  </a:cubicBezTo>
                  <a:cubicBezTo>
                    <a:pt x="222" y="9"/>
                    <a:pt x="221" y="9"/>
                    <a:pt x="221" y="9"/>
                  </a:cubicBezTo>
                  <a:cubicBezTo>
                    <a:pt x="221" y="10"/>
                    <a:pt x="220" y="9"/>
                    <a:pt x="219" y="10"/>
                  </a:cubicBezTo>
                  <a:close/>
                  <a:moveTo>
                    <a:pt x="191" y="80"/>
                  </a:moveTo>
                  <a:cubicBezTo>
                    <a:pt x="192" y="78"/>
                    <a:pt x="192" y="78"/>
                    <a:pt x="192" y="78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1" y="80"/>
                  </a:lnTo>
                  <a:close/>
                  <a:moveTo>
                    <a:pt x="222" y="12"/>
                  </a:moveTo>
                  <a:cubicBezTo>
                    <a:pt x="222" y="12"/>
                    <a:pt x="222" y="12"/>
                    <a:pt x="222" y="12"/>
                  </a:cubicBezTo>
                  <a:cubicBezTo>
                    <a:pt x="222" y="12"/>
                    <a:pt x="221" y="12"/>
                    <a:pt x="220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21" y="10"/>
                    <a:pt x="221" y="10"/>
                  </a:cubicBezTo>
                  <a:cubicBezTo>
                    <a:pt x="221" y="10"/>
                    <a:pt x="221" y="11"/>
                    <a:pt x="221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1"/>
                    <a:pt x="223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23" y="12"/>
                    <a:pt x="223" y="12"/>
                    <a:pt x="223" y="12"/>
                  </a:cubicBezTo>
                  <a:lnTo>
                    <a:pt x="222" y="12"/>
                  </a:lnTo>
                  <a:close/>
                  <a:moveTo>
                    <a:pt x="195" y="80"/>
                  </a:move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80"/>
                  </a:cubicBezTo>
                  <a:close/>
                  <a:moveTo>
                    <a:pt x="198" y="82"/>
                  </a:moveTo>
                  <a:cubicBezTo>
                    <a:pt x="198" y="82"/>
                    <a:pt x="198" y="82"/>
                    <a:pt x="198" y="82"/>
                  </a:cubicBezTo>
                  <a:cubicBezTo>
                    <a:pt x="198" y="81"/>
                    <a:pt x="198" y="81"/>
                    <a:pt x="198" y="81"/>
                  </a:cubicBezTo>
                  <a:cubicBezTo>
                    <a:pt x="198" y="82"/>
                    <a:pt x="198" y="82"/>
                    <a:pt x="198" y="82"/>
                  </a:cubicBezTo>
                  <a:close/>
                  <a:moveTo>
                    <a:pt x="229" y="13"/>
                  </a:moveTo>
                  <a:cubicBezTo>
                    <a:pt x="228" y="13"/>
                    <a:pt x="227" y="12"/>
                    <a:pt x="227" y="13"/>
                  </a:cubicBezTo>
                  <a:cubicBezTo>
                    <a:pt x="226" y="12"/>
                    <a:pt x="225" y="13"/>
                    <a:pt x="224" y="13"/>
                  </a:cubicBezTo>
                  <a:cubicBezTo>
                    <a:pt x="223" y="11"/>
                    <a:pt x="225" y="11"/>
                    <a:pt x="225" y="10"/>
                  </a:cubicBezTo>
                  <a:cubicBezTo>
                    <a:pt x="225" y="11"/>
                    <a:pt x="226" y="10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8" y="12"/>
                    <a:pt x="227" y="10"/>
                    <a:pt x="229" y="11"/>
                  </a:cubicBezTo>
                  <a:cubicBezTo>
                    <a:pt x="229" y="11"/>
                    <a:pt x="229" y="13"/>
                    <a:pt x="229" y="13"/>
                  </a:cubicBezTo>
                  <a:close/>
                  <a:moveTo>
                    <a:pt x="229" y="10"/>
                  </a:moveTo>
                  <a:cubicBezTo>
                    <a:pt x="229" y="9"/>
                    <a:pt x="230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8" y="9"/>
                    <a:pt x="228" y="8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8" y="9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9"/>
                    <a:pt x="230" y="8"/>
                    <a:pt x="230" y="9"/>
                  </a:cubicBezTo>
                  <a:cubicBezTo>
                    <a:pt x="230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9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35" y="8"/>
                    <a:pt x="235" y="9"/>
                    <a:pt x="235" y="9"/>
                  </a:cubicBezTo>
                  <a:cubicBezTo>
                    <a:pt x="235" y="9"/>
                    <a:pt x="234" y="9"/>
                    <a:pt x="234" y="9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3" y="9"/>
                    <a:pt x="232" y="10"/>
                    <a:pt x="231" y="9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231" y="10"/>
                    <a:pt x="229" y="10"/>
                    <a:pt x="229" y="10"/>
                  </a:cubicBezTo>
                  <a:close/>
                  <a:moveTo>
                    <a:pt x="232" y="13"/>
                  </a:moveTo>
                  <a:cubicBezTo>
                    <a:pt x="231" y="13"/>
                    <a:pt x="231" y="13"/>
                    <a:pt x="231" y="13"/>
                  </a:cubicBezTo>
                  <a:cubicBezTo>
                    <a:pt x="232" y="12"/>
                    <a:pt x="232" y="12"/>
                    <a:pt x="232" y="12"/>
                  </a:cubicBezTo>
                  <a:lnTo>
                    <a:pt x="232" y="13"/>
                  </a:lnTo>
                  <a:close/>
                  <a:moveTo>
                    <a:pt x="233" y="13"/>
                  </a:moveTo>
                  <a:cubicBezTo>
                    <a:pt x="233" y="12"/>
                    <a:pt x="233" y="13"/>
                    <a:pt x="233" y="12"/>
                  </a:cubicBezTo>
                  <a:cubicBezTo>
                    <a:pt x="232" y="11"/>
                    <a:pt x="231" y="12"/>
                    <a:pt x="230" y="12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1" y="11"/>
                    <a:pt x="232" y="12"/>
                    <a:pt x="233" y="11"/>
                  </a:cubicBezTo>
                  <a:cubicBezTo>
                    <a:pt x="234" y="12"/>
                    <a:pt x="233" y="12"/>
                    <a:pt x="234" y="13"/>
                  </a:cubicBezTo>
                  <a:cubicBezTo>
                    <a:pt x="234" y="12"/>
                    <a:pt x="235" y="12"/>
                    <a:pt x="236" y="12"/>
                  </a:cubicBezTo>
                  <a:cubicBezTo>
                    <a:pt x="235" y="12"/>
                    <a:pt x="235" y="14"/>
                    <a:pt x="233" y="13"/>
                  </a:cubicBezTo>
                  <a:close/>
                  <a:moveTo>
                    <a:pt x="236" y="10"/>
                  </a:moveTo>
                  <a:cubicBezTo>
                    <a:pt x="237" y="9"/>
                    <a:pt x="238" y="9"/>
                    <a:pt x="239" y="9"/>
                  </a:cubicBezTo>
                  <a:cubicBezTo>
                    <a:pt x="239" y="10"/>
                    <a:pt x="237" y="9"/>
                    <a:pt x="236" y="10"/>
                  </a:cubicBezTo>
                  <a:close/>
                  <a:moveTo>
                    <a:pt x="220" y="78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1" y="77"/>
                    <a:pt x="221" y="77"/>
                    <a:pt x="221" y="77"/>
                  </a:cubicBezTo>
                  <a:lnTo>
                    <a:pt x="220" y="78"/>
                  </a:lnTo>
                  <a:close/>
                  <a:moveTo>
                    <a:pt x="226" y="78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lnTo>
                    <a:pt x="226" y="78"/>
                  </a:lnTo>
                  <a:close/>
                  <a:moveTo>
                    <a:pt x="253" y="15"/>
                  </a:moveTo>
                  <a:cubicBezTo>
                    <a:pt x="254" y="15"/>
                    <a:pt x="254" y="15"/>
                    <a:pt x="254" y="15"/>
                  </a:cubicBezTo>
                  <a:cubicBezTo>
                    <a:pt x="253" y="14"/>
                    <a:pt x="253" y="15"/>
                    <a:pt x="252" y="15"/>
                  </a:cubicBezTo>
                  <a:cubicBezTo>
                    <a:pt x="252" y="15"/>
                    <a:pt x="252" y="14"/>
                    <a:pt x="252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lose/>
                  <a:moveTo>
                    <a:pt x="230" y="79"/>
                  </a:moveTo>
                  <a:cubicBezTo>
                    <a:pt x="230" y="78"/>
                    <a:pt x="229" y="78"/>
                    <a:pt x="230" y="77"/>
                  </a:cubicBezTo>
                  <a:cubicBezTo>
                    <a:pt x="230" y="78"/>
                    <a:pt x="231" y="78"/>
                    <a:pt x="230" y="79"/>
                  </a:cubicBezTo>
                  <a:close/>
                  <a:moveTo>
                    <a:pt x="232" y="78"/>
                  </a:moveTo>
                  <a:cubicBezTo>
                    <a:pt x="232" y="78"/>
                    <a:pt x="232" y="78"/>
                    <a:pt x="231" y="77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lose/>
                  <a:moveTo>
                    <a:pt x="237" y="79"/>
                  </a:moveTo>
                  <a:cubicBezTo>
                    <a:pt x="237" y="79"/>
                    <a:pt x="237" y="79"/>
                    <a:pt x="237" y="79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7" y="79"/>
                  </a:cubicBezTo>
                  <a:close/>
                  <a:moveTo>
                    <a:pt x="240" y="78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9"/>
                    <a:pt x="241" y="78"/>
                    <a:pt x="240" y="78"/>
                  </a:cubicBezTo>
                  <a:close/>
                  <a:moveTo>
                    <a:pt x="273" y="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2" y="9"/>
                    <a:pt x="272" y="9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3" y="9"/>
                    <a:pt x="273" y="9"/>
                  </a:cubicBezTo>
                  <a:close/>
                  <a:moveTo>
                    <a:pt x="271" y="12"/>
                  </a:move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3"/>
                    <a:pt x="268" y="14"/>
                    <a:pt x="267" y="12"/>
                  </a:cubicBezTo>
                  <a:cubicBezTo>
                    <a:pt x="268" y="12"/>
                    <a:pt x="267" y="10"/>
                    <a:pt x="268" y="10"/>
                  </a:cubicBezTo>
                  <a:cubicBezTo>
                    <a:pt x="268" y="9"/>
                    <a:pt x="269" y="10"/>
                    <a:pt x="270" y="10"/>
                  </a:cubicBezTo>
                  <a:cubicBezTo>
                    <a:pt x="271" y="10"/>
                    <a:pt x="271" y="10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69" y="12"/>
                    <a:pt x="270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1"/>
                    <a:pt x="272" y="11"/>
                  </a:cubicBezTo>
                  <a:cubicBezTo>
                    <a:pt x="272" y="12"/>
                    <a:pt x="273" y="12"/>
                    <a:pt x="273" y="12"/>
                  </a:cubicBezTo>
                  <a:cubicBezTo>
                    <a:pt x="272" y="12"/>
                    <a:pt x="272" y="12"/>
                    <a:pt x="271" y="12"/>
                  </a:cubicBezTo>
                  <a:close/>
                  <a:moveTo>
                    <a:pt x="245" y="79"/>
                  </a:moveTo>
                  <a:cubicBezTo>
                    <a:pt x="245" y="78"/>
                    <a:pt x="245" y="78"/>
                    <a:pt x="245" y="78"/>
                  </a:cubicBezTo>
                  <a:cubicBezTo>
                    <a:pt x="246" y="79"/>
                    <a:pt x="245" y="79"/>
                    <a:pt x="245" y="79"/>
                  </a:cubicBezTo>
                  <a:close/>
                  <a:moveTo>
                    <a:pt x="250" y="78"/>
                  </a:moveTo>
                  <a:cubicBezTo>
                    <a:pt x="249" y="77"/>
                    <a:pt x="249" y="77"/>
                    <a:pt x="249" y="77"/>
                  </a:cubicBezTo>
                  <a:cubicBezTo>
                    <a:pt x="250" y="78"/>
                    <a:pt x="250" y="78"/>
                    <a:pt x="250" y="78"/>
                  </a:cubicBezTo>
                  <a:close/>
                  <a:moveTo>
                    <a:pt x="277" y="17"/>
                  </a:move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6"/>
                    <a:pt x="276" y="16"/>
                  </a:cubicBezTo>
                  <a:cubicBezTo>
                    <a:pt x="277" y="16"/>
                    <a:pt x="277" y="16"/>
                    <a:pt x="277" y="15"/>
                  </a:cubicBezTo>
                  <a:cubicBezTo>
                    <a:pt x="276" y="15"/>
                    <a:pt x="275" y="15"/>
                    <a:pt x="275" y="15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4" y="17"/>
                    <a:pt x="273" y="15"/>
                    <a:pt x="272" y="16"/>
                  </a:cubicBezTo>
                  <a:cubicBezTo>
                    <a:pt x="271" y="16"/>
                    <a:pt x="271" y="17"/>
                    <a:pt x="271" y="17"/>
                  </a:cubicBezTo>
                  <a:cubicBezTo>
                    <a:pt x="270" y="17"/>
                    <a:pt x="270" y="16"/>
                    <a:pt x="270" y="15"/>
                  </a:cubicBezTo>
                  <a:cubicBezTo>
                    <a:pt x="270" y="15"/>
                    <a:pt x="273" y="16"/>
                    <a:pt x="272" y="14"/>
                  </a:cubicBezTo>
                  <a:cubicBezTo>
                    <a:pt x="272" y="14"/>
                    <a:pt x="275" y="15"/>
                    <a:pt x="275" y="14"/>
                  </a:cubicBezTo>
                  <a:cubicBezTo>
                    <a:pt x="275" y="14"/>
                    <a:pt x="276" y="15"/>
                    <a:pt x="277" y="15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6"/>
                    <a:pt x="279" y="16"/>
                    <a:pt x="277" y="17"/>
                  </a:cubicBezTo>
                  <a:close/>
                  <a:moveTo>
                    <a:pt x="252" y="79"/>
                  </a:moveTo>
                  <a:cubicBezTo>
                    <a:pt x="252" y="79"/>
                    <a:pt x="252" y="79"/>
                    <a:pt x="252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8"/>
                    <a:pt x="252" y="78"/>
                  </a:cubicBezTo>
                  <a:cubicBezTo>
                    <a:pt x="252" y="78"/>
                    <a:pt x="253" y="78"/>
                    <a:pt x="253" y="78"/>
                  </a:cubicBezTo>
                  <a:lnTo>
                    <a:pt x="252" y="78"/>
                  </a:lnTo>
                  <a:close/>
                  <a:moveTo>
                    <a:pt x="279" y="17"/>
                  </a:moveTo>
                  <a:cubicBezTo>
                    <a:pt x="279" y="17"/>
                    <a:pt x="279" y="17"/>
                    <a:pt x="280" y="17"/>
                  </a:cubicBezTo>
                  <a:cubicBezTo>
                    <a:pt x="280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0" y="17"/>
                    <a:pt x="279" y="17"/>
                    <a:pt x="279" y="17"/>
                  </a:cubicBezTo>
                  <a:close/>
                  <a:moveTo>
                    <a:pt x="254" y="79"/>
                  </a:moveTo>
                  <a:cubicBezTo>
                    <a:pt x="253" y="79"/>
                    <a:pt x="253" y="79"/>
                    <a:pt x="253" y="79"/>
                  </a:cubicBezTo>
                  <a:cubicBezTo>
                    <a:pt x="254" y="79"/>
                    <a:pt x="254" y="78"/>
                    <a:pt x="254" y="78"/>
                  </a:cubicBezTo>
                  <a:cubicBezTo>
                    <a:pt x="254" y="78"/>
                    <a:pt x="254" y="79"/>
                    <a:pt x="254" y="79"/>
                  </a:cubicBezTo>
                  <a:close/>
                  <a:moveTo>
                    <a:pt x="259" y="79"/>
                  </a:move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8"/>
                    <a:pt x="259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80"/>
                  </a:cubicBezTo>
                  <a:cubicBezTo>
                    <a:pt x="260" y="80"/>
                    <a:pt x="259" y="80"/>
                    <a:pt x="259" y="79"/>
                  </a:cubicBezTo>
                  <a:close/>
                  <a:moveTo>
                    <a:pt x="262" y="79"/>
                  </a:move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lose/>
                  <a:moveTo>
                    <a:pt x="283" y="22"/>
                  </a:moveTo>
                  <a:cubicBezTo>
                    <a:pt x="284" y="21"/>
                    <a:pt x="286" y="23"/>
                    <a:pt x="286" y="21"/>
                  </a:cubicBezTo>
                  <a:cubicBezTo>
                    <a:pt x="286" y="22"/>
                    <a:pt x="288" y="21"/>
                    <a:pt x="288" y="22"/>
                  </a:cubicBezTo>
                  <a:cubicBezTo>
                    <a:pt x="286" y="22"/>
                    <a:pt x="285" y="22"/>
                    <a:pt x="283" y="22"/>
                  </a:cubicBezTo>
                  <a:close/>
                  <a:moveTo>
                    <a:pt x="287" y="21"/>
                  </a:moveTo>
                  <a:cubicBezTo>
                    <a:pt x="288" y="21"/>
                    <a:pt x="288" y="21"/>
                    <a:pt x="288" y="21"/>
                  </a:cubicBezTo>
                  <a:cubicBezTo>
                    <a:pt x="288" y="21"/>
                    <a:pt x="288" y="21"/>
                    <a:pt x="287" y="21"/>
                  </a:cubicBezTo>
                  <a:close/>
                  <a:moveTo>
                    <a:pt x="264" y="80"/>
                  </a:moveTo>
                  <a:cubicBezTo>
                    <a:pt x="265" y="79"/>
                    <a:pt x="265" y="79"/>
                    <a:pt x="265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80"/>
                    <a:pt x="265" y="80"/>
                    <a:pt x="264" y="80"/>
                  </a:cubicBezTo>
                  <a:close/>
                  <a:moveTo>
                    <a:pt x="290" y="24"/>
                  </a:move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lnTo>
                    <a:pt x="290" y="24"/>
                  </a:lnTo>
                  <a:close/>
                  <a:moveTo>
                    <a:pt x="267" y="80"/>
                  </a:moveTo>
                  <a:cubicBezTo>
                    <a:pt x="266" y="80"/>
                    <a:pt x="266" y="80"/>
                    <a:pt x="266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80"/>
                    <a:pt x="267" y="80"/>
                  </a:cubicBezTo>
                  <a:close/>
                  <a:moveTo>
                    <a:pt x="291" y="24"/>
                  </a:moveTo>
                  <a:cubicBezTo>
                    <a:pt x="291" y="24"/>
                    <a:pt x="291" y="24"/>
                    <a:pt x="291" y="23"/>
                  </a:cubicBezTo>
                  <a:cubicBezTo>
                    <a:pt x="291" y="24"/>
                    <a:pt x="292" y="23"/>
                    <a:pt x="292" y="23"/>
                  </a:cubicBezTo>
                  <a:cubicBezTo>
                    <a:pt x="292" y="24"/>
                    <a:pt x="292" y="24"/>
                    <a:pt x="291" y="24"/>
                  </a:cubicBezTo>
                  <a:close/>
                  <a:moveTo>
                    <a:pt x="294" y="21"/>
                  </a:move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lose/>
                  <a:moveTo>
                    <a:pt x="298" y="23"/>
                  </a:moveTo>
                  <a:cubicBezTo>
                    <a:pt x="297" y="24"/>
                    <a:pt x="297" y="23"/>
                    <a:pt x="296" y="23"/>
                  </a:cubicBezTo>
                  <a:cubicBezTo>
                    <a:pt x="296" y="22"/>
                    <a:pt x="297" y="21"/>
                    <a:pt x="298" y="21"/>
                  </a:cubicBezTo>
                  <a:cubicBezTo>
                    <a:pt x="299" y="22"/>
                    <a:pt x="298" y="22"/>
                    <a:pt x="298" y="23"/>
                  </a:cubicBezTo>
                  <a:close/>
                  <a:moveTo>
                    <a:pt x="301" y="23"/>
                  </a:moveTo>
                  <a:cubicBezTo>
                    <a:pt x="301" y="22"/>
                    <a:pt x="301" y="22"/>
                    <a:pt x="301" y="22"/>
                  </a:cubicBezTo>
                  <a:cubicBezTo>
                    <a:pt x="302" y="22"/>
                    <a:pt x="302" y="22"/>
                    <a:pt x="302" y="22"/>
                  </a:cubicBezTo>
                  <a:cubicBezTo>
                    <a:pt x="302" y="22"/>
                    <a:pt x="302" y="22"/>
                    <a:pt x="301" y="23"/>
                  </a:cubicBezTo>
                  <a:close/>
                  <a:moveTo>
                    <a:pt x="303" y="24"/>
                  </a:move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3" y="24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2" y="23"/>
                    <a:pt x="303" y="22"/>
                  </a:cubicBezTo>
                  <a:cubicBezTo>
                    <a:pt x="304" y="22"/>
                    <a:pt x="304" y="21"/>
                    <a:pt x="305" y="22"/>
                  </a:cubicBezTo>
                  <a:cubicBezTo>
                    <a:pt x="305" y="22"/>
                    <a:pt x="305" y="23"/>
                    <a:pt x="305" y="23"/>
                  </a:cubicBezTo>
                  <a:cubicBezTo>
                    <a:pt x="304" y="23"/>
                    <a:pt x="303" y="23"/>
                    <a:pt x="303" y="24"/>
                  </a:cubicBezTo>
                  <a:close/>
                  <a:moveTo>
                    <a:pt x="282" y="82"/>
                  </a:moveTo>
                  <a:cubicBezTo>
                    <a:pt x="282" y="81"/>
                    <a:pt x="281" y="81"/>
                    <a:pt x="282" y="80"/>
                  </a:cubicBezTo>
                  <a:cubicBezTo>
                    <a:pt x="282" y="80"/>
                    <a:pt x="283" y="81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1"/>
                    <a:pt x="283" y="81"/>
                  </a:cubicBezTo>
                  <a:cubicBezTo>
                    <a:pt x="283" y="80"/>
                    <a:pt x="282" y="82"/>
                    <a:pt x="282" y="82"/>
                  </a:cubicBezTo>
                  <a:close/>
                  <a:moveTo>
                    <a:pt x="309" y="25"/>
                  </a:moveTo>
                  <a:cubicBezTo>
                    <a:pt x="309" y="24"/>
                    <a:pt x="308" y="24"/>
                    <a:pt x="308" y="24"/>
                  </a:cubicBezTo>
                  <a:cubicBezTo>
                    <a:pt x="308" y="23"/>
                    <a:pt x="309" y="24"/>
                    <a:pt x="310" y="24"/>
                  </a:cubicBezTo>
                  <a:lnTo>
                    <a:pt x="309" y="25"/>
                  </a:lnTo>
                  <a:close/>
                  <a:moveTo>
                    <a:pt x="310" y="23"/>
                  </a:move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0" y="23"/>
                    <a:pt x="310" y="23"/>
                  </a:cubicBezTo>
                  <a:close/>
                  <a:moveTo>
                    <a:pt x="287" y="81"/>
                  </a:moveTo>
                  <a:cubicBezTo>
                    <a:pt x="287" y="80"/>
                    <a:pt x="287" y="80"/>
                    <a:pt x="287" y="80"/>
                  </a:cubicBezTo>
                  <a:cubicBezTo>
                    <a:pt x="288" y="80"/>
                    <a:pt x="287" y="81"/>
                    <a:pt x="287" y="81"/>
                  </a:cubicBezTo>
                  <a:cubicBezTo>
                    <a:pt x="287" y="81"/>
                    <a:pt x="287" y="81"/>
                    <a:pt x="287" y="81"/>
                  </a:cubicBezTo>
                  <a:close/>
                  <a:moveTo>
                    <a:pt x="313" y="24"/>
                  </a:moveTo>
                  <a:cubicBezTo>
                    <a:pt x="312" y="24"/>
                    <a:pt x="312" y="25"/>
                    <a:pt x="311" y="25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lose/>
                  <a:moveTo>
                    <a:pt x="314" y="24"/>
                  </a:move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lnTo>
                    <a:pt x="314" y="24"/>
                  </a:lnTo>
                  <a:close/>
                  <a:moveTo>
                    <a:pt x="315" y="23"/>
                  </a:moveTo>
                  <a:cubicBezTo>
                    <a:pt x="314" y="23"/>
                    <a:pt x="314" y="23"/>
                    <a:pt x="314" y="23"/>
                  </a:cubicBezTo>
                  <a:cubicBezTo>
                    <a:pt x="316" y="22"/>
                    <a:pt x="316" y="22"/>
                    <a:pt x="316" y="22"/>
                  </a:cubicBezTo>
                  <a:lnTo>
                    <a:pt x="315" y="23"/>
                  </a:lnTo>
                  <a:close/>
                  <a:moveTo>
                    <a:pt x="316" y="23"/>
                  </a:moveTo>
                  <a:cubicBezTo>
                    <a:pt x="317" y="22"/>
                    <a:pt x="317" y="22"/>
                    <a:pt x="317" y="22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3"/>
                    <a:pt x="318" y="23"/>
                    <a:pt x="318" y="23"/>
                  </a:cubicBezTo>
                  <a:lnTo>
                    <a:pt x="316" y="23"/>
                  </a:lnTo>
                  <a:close/>
                  <a:moveTo>
                    <a:pt x="318" y="25"/>
                  </a:moveTo>
                  <a:cubicBezTo>
                    <a:pt x="318" y="25"/>
                    <a:pt x="318" y="25"/>
                    <a:pt x="318" y="25"/>
                  </a:cubicBezTo>
                  <a:cubicBezTo>
                    <a:pt x="318" y="24"/>
                    <a:pt x="320" y="25"/>
                    <a:pt x="320" y="24"/>
                  </a:cubicBezTo>
                  <a:cubicBezTo>
                    <a:pt x="320" y="25"/>
                    <a:pt x="319" y="25"/>
                    <a:pt x="318" y="25"/>
                  </a:cubicBezTo>
                  <a:close/>
                  <a:moveTo>
                    <a:pt x="325" y="25"/>
                  </a:moveTo>
                  <a:cubicBezTo>
                    <a:pt x="326" y="24"/>
                    <a:pt x="327" y="24"/>
                    <a:pt x="328" y="25"/>
                  </a:cubicBezTo>
                  <a:cubicBezTo>
                    <a:pt x="327" y="25"/>
                    <a:pt x="326" y="25"/>
                    <a:pt x="325" y="25"/>
                  </a:cubicBezTo>
                  <a:close/>
                  <a:moveTo>
                    <a:pt x="328" y="24"/>
                  </a:moveTo>
                  <a:cubicBezTo>
                    <a:pt x="327" y="24"/>
                    <a:pt x="327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5" y="24"/>
                    <a:pt x="325" y="24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3" y="24"/>
                    <a:pt x="322" y="25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4" y="23"/>
                    <a:pt x="323" y="23"/>
                  </a:cubicBezTo>
                  <a:cubicBezTo>
                    <a:pt x="324" y="24"/>
                    <a:pt x="325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3"/>
                    <a:pt x="328" y="23"/>
                    <a:pt x="327" y="23"/>
                  </a:cubicBezTo>
                  <a:cubicBezTo>
                    <a:pt x="328" y="23"/>
                    <a:pt x="329" y="22"/>
                    <a:pt x="330" y="23"/>
                  </a:cubicBezTo>
                  <a:cubicBezTo>
                    <a:pt x="329" y="22"/>
                    <a:pt x="328" y="24"/>
                    <a:pt x="328" y="24"/>
                  </a:cubicBezTo>
                  <a:close/>
                  <a:moveTo>
                    <a:pt x="333" y="25"/>
                  </a:moveTo>
                  <a:cubicBezTo>
                    <a:pt x="333" y="25"/>
                    <a:pt x="333" y="25"/>
                    <a:pt x="332" y="24"/>
                  </a:cubicBezTo>
                  <a:cubicBezTo>
                    <a:pt x="332" y="25"/>
                    <a:pt x="332" y="23"/>
                    <a:pt x="331" y="24"/>
                  </a:cubicBezTo>
                  <a:cubicBezTo>
                    <a:pt x="331" y="24"/>
                    <a:pt x="331" y="25"/>
                    <a:pt x="331" y="25"/>
                  </a:cubicBezTo>
                  <a:cubicBezTo>
                    <a:pt x="331" y="25"/>
                    <a:pt x="331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2" y="25"/>
                    <a:pt x="331" y="25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30" y="24"/>
                    <a:pt x="331" y="24"/>
                  </a:cubicBezTo>
                  <a:cubicBezTo>
                    <a:pt x="331" y="24"/>
                    <a:pt x="330" y="23"/>
                    <a:pt x="332" y="23"/>
                  </a:cubicBezTo>
                  <a:cubicBezTo>
                    <a:pt x="332" y="23"/>
                    <a:pt x="334" y="24"/>
                    <a:pt x="334" y="23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3" y="24"/>
                    <a:pt x="332" y="24"/>
                  </a:cubicBezTo>
                  <a:cubicBezTo>
                    <a:pt x="333" y="25"/>
                    <a:pt x="334" y="25"/>
                    <a:pt x="335" y="25"/>
                  </a:cubicBezTo>
                  <a:cubicBezTo>
                    <a:pt x="334" y="26"/>
                    <a:pt x="334" y="24"/>
                    <a:pt x="333" y="25"/>
                  </a:cubicBezTo>
                  <a:close/>
                  <a:moveTo>
                    <a:pt x="338" y="25"/>
                  </a:moveTo>
                  <a:cubicBezTo>
                    <a:pt x="338" y="25"/>
                    <a:pt x="338" y="25"/>
                    <a:pt x="338" y="25"/>
                  </a:cubicBezTo>
                  <a:cubicBezTo>
                    <a:pt x="338" y="26"/>
                    <a:pt x="338" y="26"/>
                    <a:pt x="338" y="26"/>
                  </a:cubicBezTo>
                  <a:cubicBezTo>
                    <a:pt x="337" y="26"/>
                    <a:pt x="338" y="25"/>
                    <a:pt x="337" y="25"/>
                  </a:cubicBezTo>
                  <a:cubicBezTo>
                    <a:pt x="337" y="26"/>
                    <a:pt x="337" y="26"/>
                    <a:pt x="337" y="26"/>
                  </a:cubicBezTo>
                  <a:cubicBezTo>
                    <a:pt x="337" y="26"/>
                    <a:pt x="336" y="26"/>
                    <a:pt x="336" y="26"/>
                  </a:cubicBezTo>
                  <a:cubicBezTo>
                    <a:pt x="337" y="25"/>
                    <a:pt x="335" y="25"/>
                    <a:pt x="336" y="25"/>
                  </a:cubicBezTo>
                  <a:cubicBezTo>
                    <a:pt x="336" y="25"/>
                    <a:pt x="337" y="24"/>
                    <a:pt x="337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6" y="23"/>
                  </a:cubicBezTo>
                  <a:cubicBezTo>
                    <a:pt x="336" y="23"/>
                    <a:pt x="336" y="24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8" y="23"/>
                    <a:pt x="338" y="23"/>
                    <a:pt x="339" y="23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39" y="24"/>
                    <a:pt x="338" y="24"/>
                    <a:pt x="338" y="25"/>
                  </a:cubicBezTo>
                  <a:close/>
                  <a:moveTo>
                    <a:pt x="341" y="24"/>
                  </a:moveTo>
                  <a:cubicBezTo>
                    <a:pt x="340" y="25"/>
                    <a:pt x="340" y="25"/>
                    <a:pt x="339" y="26"/>
                  </a:cubicBezTo>
                  <a:cubicBezTo>
                    <a:pt x="338" y="25"/>
                    <a:pt x="342" y="25"/>
                    <a:pt x="341" y="24"/>
                  </a:cubicBezTo>
                  <a:cubicBezTo>
                    <a:pt x="341" y="24"/>
                    <a:pt x="342" y="24"/>
                    <a:pt x="343" y="24"/>
                  </a:cubicBezTo>
                  <a:cubicBezTo>
                    <a:pt x="343" y="24"/>
                    <a:pt x="342" y="25"/>
                    <a:pt x="343" y="25"/>
                  </a:cubicBezTo>
                  <a:cubicBezTo>
                    <a:pt x="342" y="25"/>
                    <a:pt x="342" y="25"/>
                    <a:pt x="341" y="24"/>
                  </a:cubicBezTo>
                  <a:close/>
                  <a:moveTo>
                    <a:pt x="342" y="26"/>
                  </a:moveTo>
                  <a:cubicBezTo>
                    <a:pt x="341" y="26"/>
                    <a:pt x="341" y="26"/>
                    <a:pt x="341" y="26"/>
                  </a:cubicBezTo>
                  <a:cubicBezTo>
                    <a:pt x="341" y="26"/>
                    <a:pt x="341" y="26"/>
                    <a:pt x="342" y="26"/>
                  </a:cubicBezTo>
                  <a:cubicBezTo>
                    <a:pt x="342" y="26"/>
                    <a:pt x="344" y="26"/>
                    <a:pt x="344" y="26"/>
                  </a:cubicBezTo>
                  <a:cubicBezTo>
                    <a:pt x="344" y="28"/>
                    <a:pt x="342" y="27"/>
                    <a:pt x="342" y="26"/>
                  </a:cubicBezTo>
                  <a:close/>
                  <a:moveTo>
                    <a:pt x="345" y="27"/>
                  </a:moveTo>
                  <a:cubicBezTo>
                    <a:pt x="345" y="27"/>
                    <a:pt x="345" y="27"/>
                    <a:pt x="345" y="27"/>
                  </a:cubicBezTo>
                  <a:cubicBezTo>
                    <a:pt x="345" y="27"/>
                    <a:pt x="345" y="26"/>
                    <a:pt x="345" y="26"/>
                  </a:cubicBezTo>
                  <a:cubicBezTo>
                    <a:pt x="345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4" y="25"/>
                    <a:pt x="345" y="25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7" y="23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6" y="24"/>
                    <a:pt x="345" y="25"/>
                    <a:pt x="345" y="25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7" y="25"/>
                    <a:pt x="347" y="26"/>
                  </a:cubicBezTo>
                  <a:cubicBezTo>
                    <a:pt x="347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7"/>
                    <a:pt x="346" y="27"/>
                    <a:pt x="346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6" y="28"/>
                    <a:pt x="345" y="27"/>
                  </a:cubicBezTo>
                  <a:close/>
                  <a:moveTo>
                    <a:pt x="349" y="24"/>
                  </a:move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1" y="24"/>
                    <a:pt x="351" y="24"/>
                  </a:cubicBezTo>
                  <a:cubicBezTo>
                    <a:pt x="352" y="24"/>
                    <a:pt x="351" y="24"/>
                    <a:pt x="351" y="25"/>
                  </a:cubicBezTo>
                  <a:cubicBezTo>
                    <a:pt x="350" y="26"/>
                    <a:pt x="351" y="24"/>
                    <a:pt x="351" y="24"/>
                  </a:cubicBezTo>
                  <a:cubicBezTo>
                    <a:pt x="350" y="24"/>
                    <a:pt x="350" y="24"/>
                    <a:pt x="349" y="24"/>
                  </a:cubicBezTo>
                  <a:close/>
                  <a:moveTo>
                    <a:pt x="349" y="26"/>
                  </a:moveTo>
                  <a:cubicBezTo>
                    <a:pt x="349" y="26"/>
                    <a:pt x="349" y="26"/>
                    <a:pt x="349" y="26"/>
                  </a:cubicBezTo>
                  <a:cubicBezTo>
                    <a:pt x="349" y="26"/>
                    <a:pt x="348" y="26"/>
                    <a:pt x="348" y="26"/>
                  </a:cubicBezTo>
                  <a:cubicBezTo>
                    <a:pt x="348" y="26"/>
                    <a:pt x="349" y="26"/>
                    <a:pt x="349" y="26"/>
                  </a:cubicBezTo>
                  <a:cubicBezTo>
                    <a:pt x="349" y="26"/>
                    <a:pt x="350" y="25"/>
                    <a:pt x="351" y="26"/>
                  </a:cubicBezTo>
                  <a:cubicBezTo>
                    <a:pt x="350" y="26"/>
                    <a:pt x="349" y="27"/>
                    <a:pt x="349" y="26"/>
                  </a:cubicBezTo>
                  <a:close/>
                  <a:moveTo>
                    <a:pt x="354" y="28"/>
                  </a:moveTo>
                  <a:cubicBezTo>
                    <a:pt x="354" y="28"/>
                    <a:pt x="355" y="27"/>
                    <a:pt x="355" y="28"/>
                  </a:cubicBezTo>
                  <a:cubicBezTo>
                    <a:pt x="355" y="28"/>
                    <a:pt x="354" y="28"/>
                    <a:pt x="354" y="28"/>
                  </a:cubicBezTo>
                  <a:close/>
                  <a:moveTo>
                    <a:pt x="361" y="28"/>
                  </a:move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8"/>
                    <a:pt x="359" y="28"/>
                  </a:cubicBezTo>
                  <a:cubicBezTo>
                    <a:pt x="359" y="28"/>
                    <a:pt x="359" y="28"/>
                    <a:pt x="358" y="28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6" y="27"/>
                    <a:pt x="356" y="27"/>
                    <a:pt x="356" y="27"/>
                  </a:cubicBezTo>
                  <a:cubicBezTo>
                    <a:pt x="357" y="27"/>
                    <a:pt x="358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6" y="26"/>
                    <a:pt x="355" y="27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5"/>
                    <a:pt x="354" y="26"/>
                    <a:pt x="354" y="25"/>
                  </a:cubicBezTo>
                  <a:cubicBezTo>
                    <a:pt x="353" y="24"/>
                    <a:pt x="353" y="25"/>
                    <a:pt x="352" y="25"/>
                  </a:cubicBezTo>
                  <a:cubicBezTo>
                    <a:pt x="353" y="24"/>
                    <a:pt x="355" y="24"/>
                    <a:pt x="356" y="24"/>
                  </a:cubicBezTo>
                  <a:cubicBezTo>
                    <a:pt x="356" y="24"/>
                    <a:pt x="357" y="25"/>
                    <a:pt x="357" y="24"/>
                  </a:cubicBezTo>
                  <a:cubicBezTo>
                    <a:pt x="358" y="24"/>
                    <a:pt x="359" y="25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7"/>
                    <a:pt x="359" y="27"/>
                    <a:pt x="359" y="28"/>
                  </a:cubicBezTo>
                  <a:cubicBezTo>
                    <a:pt x="359" y="27"/>
                    <a:pt x="360" y="28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0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lose/>
                  <a:moveTo>
                    <a:pt x="362" y="28"/>
                  </a:moveTo>
                  <a:cubicBezTo>
                    <a:pt x="362" y="28"/>
                    <a:pt x="362" y="28"/>
                    <a:pt x="362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2" y="28"/>
                    <a:pt x="362" y="28"/>
                    <a:pt x="362" y="28"/>
                  </a:cubicBezTo>
                  <a:close/>
                  <a:moveTo>
                    <a:pt x="362" y="27"/>
                  </a:moveTo>
                  <a:cubicBezTo>
                    <a:pt x="362" y="27"/>
                    <a:pt x="362" y="27"/>
                    <a:pt x="362" y="27"/>
                  </a:cubicBezTo>
                  <a:cubicBezTo>
                    <a:pt x="363" y="27"/>
                    <a:pt x="363" y="27"/>
                    <a:pt x="363" y="27"/>
                  </a:cubicBezTo>
                  <a:lnTo>
                    <a:pt x="362" y="27"/>
                  </a:lnTo>
                  <a:close/>
                  <a:moveTo>
                    <a:pt x="369" y="24"/>
                  </a:moveTo>
                  <a:cubicBezTo>
                    <a:pt x="369" y="24"/>
                    <a:pt x="369" y="24"/>
                    <a:pt x="369" y="24"/>
                  </a:cubicBezTo>
                  <a:cubicBezTo>
                    <a:pt x="368" y="24"/>
                    <a:pt x="368" y="24"/>
                    <a:pt x="368" y="24"/>
                  </a:cubicBezTo>
                  <a:lnTo>
                    <a:pt x="369" y="24"/>
                  </a:lnTo>
                  <a:close/>
                  <a:moveTo>
                    <a:pt x="363" y="28"/>
                  </a:moveTo>
                  <a:cubicBezTo>
                    <a:pt x="363" y="28"/>
                    <a:pt x="364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4" y="27"/>
                    <a:pt x="366" y="26"/>
                    <a:pt x="365" y="26"/>
                  </a:cubicBezTo>
                  <a:cubicBezTo>
                    <a:pt x="365" y="25"/>
                    <a:pt x="364" y="26"/>
                    <a:pt x="364" y="26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5" y="25"/>
                    <a:pt x="367" y="25"/>
                    <a:pt x="368" y="25"/>
                  </a:cubicBezTo>
                  <a:cubicBezTo>
                    <a:pt x="368" y="25"/>
                    <a:pt x="368" y="25"/>
                    <a:pt x="368" y="25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6" y="26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8"/>
                    <a:pt x="365" y="28"/>
                  </a:cubicBezTo>
                  <a:cubicBezTo>
                    <a:pt x="365" y="28"/>
                    <a:pt x="365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8"/>
                    <a:pt x="365" y="28"/>
                    <a:pt x="365" y="28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5" y="28"/>
                    <a:pt x="364" y="30"/>
                    <a:pt x="363" y="28"/>
                  </a:cubicBezTo>
                  <a:close/>
                  <a:moveTo>
                    <a:pt x="392" y="26"/>
                  </a:moveTo>
                  <a:cubicBezTo>
                    <a:pt x="392" y="26"/>
                    <a:pt x="392" y="26"/>
                    <a:pt x="392" y="26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3" y="26"/>
                    <a:pt x="393" y="26"/>
                    <a:pt x="394" y="26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7"/>
                    <a:pt x="393" y="27"/>
                    <a:pt x="393" y="27"/>
                  </a:cubicBezTo>
                  <a:cubicBezTo>
                    <a:pt x="392" y="27"/>
                    <a:pt x="391" y="27"/>
                    <a:pt x="391" y="28"/>
                  </a:cubicBezTo>
                  <a:cubicBezTo>
                    <a:pt x="390" y="27"/>
                    <a:pt x="392" y="27"/>
                    <a:pt x="390" y="26"/>
                  </a:cubicBezTo>
                  <a:cubicBezTo>
                    <a:pt x="390" y="26"/>
                    <a:pt x="392" y="26"/>
                    <a:pt x="392" y="26"/>
                  </a:cubicBezTo>
                  <a:close/>
                  <a:moveTo>
                    <a:pt x="379" y="26"/>
                  </a:moveTo>
                  <a:cubicBezTo>
                    <a:pt x="379" y="26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1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1" y="26"/>
                    <a:pt x="382" y="26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1" y="26"/>
                    <a:pt x="382" y="26"/>
                  </a:cubicBezTo>
                  <a:cubicBezTo>
                    <a:pt x="383" y="26"/>
                    <a:pt x="385" y="25"/>
                    <a:pt x="386" y="26"/>
                  </a:cubicBezTo>
                  <a:cubicBezTo>
                    <a:pt x="386" y="25"/>
                    <a:pt x="388" y="25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6"/>
                    <a:pt x="389" y="25"/>
                    <a:pt x="390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7"/>
                    <a:pt x="388" y="26"/>
                    <a:pt x="388" y="27"/>
                  </a:cubicBezTo>
                  <a:cubicBezTo>
                    <a:pt x="389" y="27"/>
                    <a:pt x="387" y="27"/>
                    <a:pt x="388" y="28"/>
                  </a:cubicBezTo>
                  <a:cubicBezTo>
                    <a:pt x="389" y="29"/>
                    <a:pt x="390" y="28"/>
                    <a:pt x="391" y="29"/>
                  </a:cubicBezTo>
                  <a:cubicBezTo>
                    <a:pt x="391" y="29"/>
                    <a:pt x="387" y="28"/>
                    <a:pt x="390" y="29"/>
                  </a:cubicBezTo>
                  <a:cubicBezTo>
                    <a:pt x="389" y="30"/>
                    <a:pt x="389" y="30"/>
                    <a:pt x="388" y="30"/>
                  </a:cubicBezTo>
                  <a:cubicBezTo>
                    <a:pt x="388" y="30"/>
                    <a:pt x="388" y="30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7" y="28"/>
                    <a:pt x="386" y="27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9"/>
                    <a:pt x="385" y="29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5" y="28"/>
                    <a:pt x="384" y="28"/>
                  </a:cubicBezTo>
                  <a:cubicBezTo>
                    <a:pt x="384" y="29"/>
                    <a:pt x="385" y="29"/>
                    <a:pt x="385" y="29"/>
                  </a:cubicBezTo>
                  <a:cubicBezTo>
                    <a:pt x="385" y="29"/>
                    <a:pt x="385" y="29"/>
                    <a:pt x="385" y="30"/>
                  </a:cubicBezTo>
                  <a:cubicBezTo>
                    <a:pt x="385" y="29"/>
                    <a:pt x="385" y="29"/>
                    <a:pt x="386" y="29"/>
                  </a:cubicBezTo>
                  <a:cubicBezTo>
                    <a:pt x="386" y="30"/>
                    <a:pt x="386" y="30"/>
                    <a:pt x="386" y="30"/>
                  </a:cubicBezTo>
                  <a:cubicBezTo>
                    <a:pt x="386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29"/>
                  </a:cubicBezTo>
                  <a:cubicBezTo>
                    <a:pt x="384" y="30"/>
                    <a:pt x="384" y="30"/>
                    <a:pt x="383" y="30"/>
                  </a:cubicBezTo>
                  <a:cubicBezTo>
                    <a:pt x="383" y="29"/>
                    <a:pt x="385" y="29"/>
                    <a:pt x="384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8"/>
                    <a:pt x="381" y="28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6"/>
                    <a:pt x="380" y="27"/>
                    <a:pt x="380" y="27"/>
                  </a:cubicBezTo>
                  <a:cubicBezTo>
                    <a:pt x="380" y="26"/>
                    <a:pt x="379" y="26"/>
                    <a:pt x="379" y="26"/>
                  </a:cubicBezTo>
                  <a:close/>
                  <a:moveTo>
                    <a:pt x="379" y="28"/>
                  </a:moveTo>
                  <a:cubicBezTo>
                    <a:pt x="380" y="28"/>
                    <a:pt x="379" y="27"/>
                    <a:pt x="379" y="27"/>
                  </a:cubicBezTo>
                  <a:cubicBezTo>
                    <a:pt x="379" y="28"/>
                    <a:pt x="380" y="28"/>
                    <a:pt x="380" y="28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9" y="28"/>
                    <a:pt x="379" y="28"/>
                    <a:pt x="378" y="28"/>
                  </a:cubicBezTo>
                  <a:cubicBezTo>
                    <a:pt x="378" y="28"/>
                    <a:pt x="379" y="29"/>
                    <a:pt x="378" y="29"/>
                  </a:cubicBezTo>
                  <a:cubicBezTo>
                    <a:pt x="378" y="29"/>
                    <a:pt x="378" y="28"/>
                    <a:pt x="378" y="28"/>
                  </a:cubicBezTo>
                  <a:cubicBezTo>
                    <a:pt x="378" y="28"/>
                    <a:pt x="379" y="28"/>
                    <a:pt x="379" y="28"/>
                  </a:cubicBezTo>
                  <a:close/>
                  <a:moveTo>
                    <a:pt x="380" y="29"/>
                  </a:moveTo>
                  <a:cubicBezTo>
                    <a:pt x="378" y="29"/>
                    <a:pt x="378" y="29"/>
                    <a:pt x="378" y="29"/>
                  </a:cubicBezTo>
                  <a:cubicBezTo>
                    <a:pt x="379" y="29"/>
                    <a:pt x="379" y="29"/>
                    <a:pt x="379" y="29"/>
                  </a:cubicBezTo>
                  <a:lnTo>
                    <a:pt x="380" y="29"/>
                  </a:lnTo>
                  <a:close/>
                  <a:moveTo>
                    <a:pt x="376" y="32"/>
                  </a:moveTo>
                  <a:cubicBezTo>
                    <a:pt x="377" y="32"/>
                    <a:pt x="377" y="31"/>
                    <a:pt x="378" y="32"/>
                  </a:cubicBezTo>
                  <a:cubicBezTo>
                    <a:pt x="378" y="32"/>
                    <a:pt x="378" y="31"/>
                    <a:pt x="378" y="31"/>
                  </a:cubicBezTo>
                  <a:cubicBezTo>
                    <a:pt x="378" y="31"/>
                    <a:pt x="378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lnTo>
                    <a:pt x="376" y="32"/>
                  </a:lnTo>
                  <a:close/>
                  <a:moveTo>
                    <a:pt x="380" y="29"/>
                  </a:moveTo>
                  <a:cubicBezTo>
                    <a:pt x="380" y="29"/>
                    <a:pt x="381" y="28"/>
                    <a:pt x="382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1" y="28"/>
                    <a:pt x="382" y="28"/>
                    <a:pt x="382" y="28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1" y="30"/>
                    <a:pt x="381" y="29"/>
                    <a:pt x="380" y="29"/>
                  </a:cubicBezTo>
                  <a:close/>
                  <a:moveTo>
                    <a:pt x="384" y="32"/>
                  </a:move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3" y="33"/>
                    <a:pt x="383" y="33"/>
                  </a:cubicBezTo>
                  <a:cubicBezTo>
                    <a:pt x="383" y="33"/>
                    <a:pt x="383" y="33"/>
                    <a:pt x="382" y="33"/>
                  </a:cubicBezTo>
                  <a:cubicBezTo>
                    <a:pt x="382" y="32"/>
                    <a:pt x="383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2" y="32"/>
                    <a:pt x="382" y="32"/>
                    <a:pt x="381" y="31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32"/>
                    <a:pt x="383" y="31"/>
                  </a:cubicBezTo>
                  <a:cubicBezTo>
                    <a:pt x="382" y="30"/>
                    <a:pt x="383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5" y="31"/>
                    <a:pt x="385" y="31"/>
                    <a:pt x="385" y="31"/>
                  </a:cubicBezTo>
                  <a:cubicBezTo>
                    <a:pt x="385" y="32"/>
                    <a:pt x="384" y="31"/>
                    <a:pt x="384" y="32"/>
                  </a:cubicBezTo>
                  <a:close/>
                  <a:moveTo>
                    <a:pt x="364" y="87"/>
                  </a:moveTo>
                  <a:cubicBezTo>
                    <a:pt x="364" y="86"/>
                    <a:pt x="364" y="86"/>
                    <a:pt x="364" y="86"/>
                  </a:cubicBezTo>
                  <a:cubicBezTo>
                    <a:pt x="364" y="86"/>
                    <a:pt x="364" y="86"/>
                    <a:pt x="364" y="86"/>
                  </a:cubicBezTo>
                  <a:lnTo>
                    <a:pt x="364" y="87"/>
                  </a:lnTo>
                  <a:close/>
                  <a:moveTo>
                    <a:pt x="367" y="87"/>
                  </a:moveTo>
                  <a:cubicBezTo>
                    <a:pt x="366" y="87"/>
                    <a:pt x="366" y="87"/>
                    <a:pt x="366" y="87"/>
                  </a:cubicBezTo>
                  <a:cubicBezTo>
                    <a:pt x="367" y="87"/>
                    <a:pt x="367" y="87"/>
                    <a:pt x="367" y="87"/>
                  </a:cubicBezTo>
                  <a:close/>
                  <a:moveTo>
                    <a:pt x="370" y="84"/>
                  </a:move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4"/>
                    <a:pt x="370" y="84"/>
                  </a:cubicBezTo>
                  <a:close/>
                  <a:moveTo>
                    <a:pt x="394" y="32"/>
                  </a:moveTo>
                  <a:cubicBezTo>
                    <a:pt x="394" y="32"/>
                    <a:pt x="394" y="32"/>
                    <a:pt x="394" y="32"/>
                  </a:cubicBezTo>
                  <a:cubicBezTo>
                    <a:pt x="392" y="32"/>
                    <a:pt x="392" y="32"/>
                    <a:pt x="390" y="32"/>
                  </a:cubicBezTo>
                  <a:cubicBezTo>
                    <a:pt x="390" y="32"/>
                    <a:pt x="391" y="33"/>
                    <a:pt x="390" y="33"/>
                  </a:cubicBezTo>
                  <a:cubicBezTo>
                    <a:pt x="390" y="32"/>
                    <a:pt x="390" y="32"/>
                    <a:pt x="390" y="32"/>
                  </a:cubicBezTo>
                  <a:cubicBezTo>
                    <a:pt x="388" y="32"/>
                    <a:pt x="387" y="32"/>
                    <a:pt x="386" y="31"/>
                  </a:cubicBezTo>
                  <a:cubicBezTo>
                    <a:pt x="385" y="31"/>
                    <a:pt x="387" y="31"/>
                    <a:pt x="387" y="31"/>
                  </a:cubicBezTo>
                  <a:cubicBezTo>
                    <a:pt x="389" y="31"/>
                    <a:pt x="391" y="31"/>
                    <a:pt x="393" y="31"/>
                  </a:cubicBezTo>
                  <a:cubicBezTo>
                    <a:pt x="393" y="31"/>
                    <a:pt x="393" y="32"/>
                    <a:pt x="394" y="32"/>
                  </a:cubicBezTo>
                  <a:cubicBezTo>
                    <a:pt x="394" y="32"/>
                    <a:pt x="394" y="32"/>
                    <a:pt x="395" y="32"/>
                  </a:cubicBezTo>
                  <a:lnTo>
                    <a:pt x="394" y="32"/>
                  </a:lnTo>
                  <a:close/>
                  <a:moveTo>
                    <a:pt x="398" y="33"/>
                  </a:moveTo>
                  <a:cubicBezTo>
                    <a:pt x="398" y="32"/>
                    <a:pt x="398" y="32"/>
                    <a:pt x="398" y="32"/>
                  </a:cubicBezTo>
                  <a:cubicBezTo>
                    <a:pt x="397" y="33"/>
                    <a:pt x="396" y="33"/>
                    <a:pt x="396" y="32"/>
                  </a:cubicBezTo>
                  <a:cubicBezTo>
                    <a:pt x="397" y="31"/>
                    <a:pt x="398" y="31"/>
                    <a:pt x="398" y="31"/>
                  </a:cubicBezTo>
                  <a:lnTo>
                    <a:pt x="398" y="33"/>
                  </a:lnTo>
                  <a:close/>
                  <a:moveTo>
                    <a:pt x="375" y="87"/>
                  </a:move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lnTo>
                    <a:pt x="375" y="87"/>
                  </a:lnTo>
                  <a:close/>
                  <a:moveTo>
                    <a:pt x="403" y="29"/>
                  </a:moveTo>
                  <a:cubicBezTo>
                    <a:pt x="403" y="29"/>
                    <a:pt x="403" y="29"/>
                    <a:pt x="403" y="30"/>
                  </a:cubicBezTo>
                  <a:cubicBezTo>
                    <a:pt x="402" y="30"/>
                    <a:pt x="402" y="30"/>
                    <a:pt x="402" y="30"/>
                  </a:cubicBezTo>
                  <a:lnTo>
                    <a:pt x="403" y="29"/>
                  </a:lnTo>
                  <a:close/>
                  <a:moveTo>
                    <a:pt x="398" y="35"/>
                  </a:move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9" y="35"/>
                    <a:pt x="399" y="35"/>
                    <a:pt x="399" y="35"/>
                  </a:cubicBezTo>
                  <a:lnTo>
                    <a:pt x="398" y="35"/>
                  </a:lnTo>
                  <a:close/>
                  <a:moveTo>
                    <a:pt x="401" y="33"/>
                  </a:moveTo>
                  <a:cubicBezTo>
                    <a:pt x="401" y="33"/>
                    <a:pt x="401" y="33"/>
                    <a:pt x="401" y="33"/>
                  </a:cubicBezTo>
                  <a:cubicBezTo>
                    <a:pt x="400" y="33"/>
                    <a:pt x="400" y="33"/>
                    <a:pt x="399" y="33"/>
                  </a:cubicBezTo>
                  <a:cubicBezTo>
                    <a:pt x="400" y="33"/>
                    <a:pt x="400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2"/>
                    <a:pt x="401" y="32"/>
                    <a:pt x="402" y="32"/>
                  </a:cubicBezTo>
                  <a:cubicBezTo>
                    <a:pt x="402" y="33"/>
                    <a:pt x="402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lose/>
                  <a:moveTo>
                    <a:pt x="413" y="33"/>
                  </a:move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4"/>
                    <a:pt x="413" y="32"/>
                    <a:pt x="415" y="32"/>
                  </a:cubicBezTo>
                  <a:cubicBezTo>
                    <a:pt x="414" y="33"/>
                    <a:pt x="414" y="33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3" y="34"/>
                    <a:pt x="413" y="34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lose/>
                  <a:moveTo>
                    <a:pt x="413" y="26"/>
                  </a:moveTo>
                  <a:cubicBezTo>
                    <a:pt x="413" y="26"/>
                    <a:pt x="414" y="27"/>
                    <a:pt x="414" y="26"/>
                  </a:cubicBezTo>
                  <a:cubicBezTo>
                    <a:pt x="414" y="26"/>
                    <a:pt x="415" y="26"/>
                    <a:pt x="416" y="26"/>
                  </a:cubicBezTo>
                  <a:cubicBezTo>
                    <a:pt x="415" y="27"/>
                    <a:pt x="414" y="26"/>
                    <a:pt x="413" y="26"/>
                  </a:cubicBezTo>
                  <a:close/>
                  <a:moveTo>
                    <a:pt x="407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7" y="30"/>
                    <a:pt x="407" y="29"/>
                    <a:pt x="408" y="29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30"/>
                    <a:pt x="409" y="29"/>
                    <a:pt x="410" y="30"/>
                  </a:cubicBezTo>
                  <a:cubicBezTo>
                    <a:pt x="410" y="30"/>
                    <a:pt x="409" y="30"/>
                    <a:pt x="409" y="30"/>
                  </a:cubicBezTo>
                  <a:cubicBezTo>
                    <a:pt x="409" y="30"/>
                    <a:pt x="410" y="30"/>
                    <a:pt x="410" y="31"/>
                  </a:cubicBezTo>
                  <a:cubicBezTo>
                    <a:pt x="411" y="30"/>
                    <a:pt x="412" y="30"/>
                    <a:pt x="412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12" y="30"/>
                    <a:pt x="411" y="30"/>
                    <a:pt x="411" y="30"/>
                  </a:cubicBezTo>
                  <a:cubicBezTo>
                    <a:pt x="411" y="30"/>
                    <a:pt x="411" y="30"/>
                    <a:pt x="411" y="31"/>
                  </a:cubicBezTo>
                  <a:cubicBezTo>
                    <a:pt x="410" y="31"/>
                    <a:pt x="409" y="31"/>
                    <a:pt x="408" y="31"/>
                  </a:cubicBezTo>
                  <a:cubicBezTo>
                    <a:pt x="408" y="30"/>
                    <a:pt x="407" y="30"/>
                    <a:pt x="407" y="30"/>
                  </a:cubicBezTo>
                  <a:cubicBezTo>
                    <a:pt x="406" y="31"/>
                    <a:pt x="406" y="31"/>
                    <a:pt x="406" y="31"/>
                  </a:cubicBezTo>
                  <a:cubicBezTo>
                    <a:pt x="405" y="31"/>
                    <a:pt x="405" y="29"/>
                    <a:pt x="404" y="30"/>
                  </a:cubicBezTo>
                  <a:cubicBezTo>
                    <a:pt x="404" y="30"/>
                    <a:pt x="404" y="30"/>
                    <a:pt x="404" y="29"/>
                  </a:cubicBezTo>
                  <a:cubicBezTo>
                    <a:pt x="404" y="29"/>
                    <a:pt x="406" y="29"/>
                    <a:pt x="407" y="29"/>
                  </a:cubicBezTo>
                  <a:close/>
                  <a:moveTo>
                    <a:pt x="401" y="35"/>
                  </a:moveTo>
                  <a:cubicBezTo>
                    <a:pt x="402" y="35"/>
                    <a:pt x="402" y="35"/>
                    <a:pt x="402" y="35"/>
                  </a:cubicBezTo>
                  <a:cubicBezTo>
                    <a:pt x="402" y="35"/>
                    <a:pt x="402" y="35"/>
                    <a:pt x="402" y="35"/>
                  </a:cubicBezTo>
                  <a:lnTo>
                    <a:pt x="401" y="35"/>
                  </a:lnTo>
                  <a:close/>
                  <a:moveTo>
                    <a:pt x="385" y="87"/>
                  </a:moveTo>
                  <a:cubicBezTo>
                    <a:pt x="384" y="87"/>
                    <a:pt x="384" y="88"/>
                    <a:pt x="383" y="88"/>
                  </a:cubicBezTo>
                  <a:cubicBezTo>
                    <a:pt x="383" y="87"/>
                    <a:pt x="384" y="87"/>
                    <a:pt x="385" y="87"/>
                  </a:cubicBezTo>
                  <a:cubicBezTo>
                    <a:pt x="385" y="87"/>
                    <a:pt x="385" y="87"/>
                    <a:pt x="386" y="87"/>
                  </a:cubicBezTo>
                  <a:cubicBezTo>
                    <a:pt x="385" y="87"/>
                    <a:pt x="385" y="87"/>
                    <a:pt x="385" y="87"/>
                  </a:cubicBezTo>
                  <a:close/>
                  <a:moveTo>
                    <a:pt x="406" y="36"/>
                  </a:moveTo>
                  <a:cubicBezTo>
                    <a:pt x="406" y="35"/>
                    <a:pt x="406" y="35"/>
                    <a:pt x="406" y="35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6"/>
                    <a:pt x="406" y="36"/>
                    <a:pt x="406" y="36"/>
                  </a:cubicBezTo>
                  <a:close/>
                  <a:moveTo>
                    <a:pt x="384" y="86"/>
                  </a:move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lose/>
                  <a:moveTo>
                    <a:pt x="407" y="36"/>
                  </a:moveTo>
                  <a:cubicBezTo>
                    <a:pt x="407" y="35"/>
                    <a:pt x="407" y="35"/>
                    <a:pt x="407" y="35"/>
                  </a:cubicBezTo>
                  <a:cubicBezTo>
                    <a:pt x="408" y="35"/>
                    <a:pt x="408" y="35"/>
                    <a:pt x="408" y="35"/>
                  </a:cubicBezTo>
                  <a:cubicBezTo>
                    <a:pt x="408" y="35"/>
                    <a:pt x="408" y="36"/>
                    <a:pt x="407" y="36"/>
                  </a:cubicBezTo>
                  <a:close/>
                  <a:moveTo>
                    <a:pt x="386" y="86"/>
                  </a:moveTo>
                  <a:cubicBezTo>
                    <a:pt x="386" y="86"/>
                    <a:pt x="386" y="86"/>
                    <a:pt x="386" y="86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6" y="86"/>
                    <a:pt x="386" y="86"/>
                    <a:pt x="386" y="86"/>
                  </a:cubicBezTo>
                  <a:close/>
                  <a:moveTo>
                    <a:pt x="403" y="33"/>
                  </a:moveTo>
                  <a:cubicBezTo>
                    <a:pt x="404" y="32"/>
                    <a:pt x="405" y="33"/>
                    <a:pt x="406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7" y="32"/>
                    <a:pt x="408" y="32"/>
                  </a:cubicBezTo>
                  <a:cubicBezTo>
                    <a:pt x="409" y="31"/>
                    <a:pt x="411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3" y="33"/>
                    <a:pt x="413" y="34"/>
                  </a:cubicBezTo>
                  <a:cubicBezTo>
                    <a:pt x="412" y="33"/>
                    <a:pt x="411" y="33"/>
                    <a:pt x="410" y="34"/>
                  </a:cubicBezTo>
                  <a:cubicBezTo>
                    <a:pt x="408" y="33"/>
                    <a:pt x="405" y="33"/>
                    <a:pt x="403" y="33"/>
                  </a:cubicBezTo>
                  <a:close/>
                  <a:moveTo>
                    <a:pt x="413" y="36"/>
                  </a:moveTo>
                  <a:cubicBezTo>
                    <a:pt x="411" y="35"/>
                    <a:pt x="410" y="36"/>
                    <a:pt x="408" y="36"/>
                  </a:cubicBezTo>
                  <a:cubicBezTo>
                    <a:pt x="409" y="35"/>
                    <a:pt x="411" y="36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3" y="36"/>
                    <a:pt x="414" y="35"/>
                    <a:pt x="415" y="35"/>
                  </a:cubicBezTo>
                  <a:cubicBezTo>
                    <a:pt x="415" y="36"/>
                    <a:pt x="413" y="36"/>
                    <a:pt x="413" y="36"/>
                  </a:cubicBezTo>
                  <a:close/>
                  <a:moveTo>
                    <a:pt x="429" y="33"/>
                  </a:moveTo>
                  <a:cubicBezTo>
                    <a:pt x="429" y="34"/>
                    <a:pt x="429" y="34"/>
                    <a:pt x="429" y="34"/>
                  </a:cubicBezTo>
                  <a:cubicBezTo>
                    <a:pt x="430" y="35"/>
                    <a:pt x="430" y="33"/>
                    <a:pt x="430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0" y="35"/>
                    <a:pt x="429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3"/>
                    <a:pt x="428" y="33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3"/>
                    <a:pt x="428" y="33"/>
                    <a:pt x="429" y="33"/>
                  </a:cubicBezTo>
                  <a:close/>
                  <a:moveTo>
                    <a:pt x="415" y="36"/>
                  </a:move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7" y="36"/>
                    <a:pt x="417" y="36"/>
                  </a:cubicBezTo>
                  <a:cubicBezTo>
                    <a:pt x="417" y="36"/>
                    <a:pt x="417" y="36"/>
                    <a:pt x="417" y="36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6" y="36"/>
                    <a:pt x="415" y="36"/>
                  </a:cubicBezTo>
                  <a:close/>
                  <a:moveTo>
                    <a:pt x="418" y="34"/>
                  </a:moveTo>
                  <a:cubicBezTo>
                    <a:pt x="418" y="33"/>
                    <a:pt x="418" y="33"/>
                    <a:pt x="418" y="33"/>
                  </a:cubicBezTo>
                  <a:cubicBezTo>
                    <a:pt x="418" y="33"/>
                    <a:pt x="418" y="33"/>
                    <a:pt x="418" y="33"/>
                  </a:cubicBezTo>
                  <a:lnTo>
                    <a:pt x="418" y="34"/>
                  </a:lnTo>
                  <a:close/>
                  <a:moveTo>
                    <a:pt x="424" y="36"/>
                  </a:move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4" y="36"/>
                    <a:pt x="424" y="36"/>
                    <a:pt x="424" y="36"/>
                  </a:cubicBezTo>
                  <a:close/>
                  <a:moveTo>
                    <a:pt x="426" y="34"/>
                  </a:moveTo>
                  <a:cubicBezTo>
                    <a:pt x="426" y="34"/>
                    <a:pt x="426" y="34"/>
                    <a:pt x="426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4" y="34"/>
                    <a:pt x="424" y="33"/>
                    <a:pt x="424" y="33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23" y="33"/>
                    <a:pt x="424" y="34"/>
                    <a:pt x="424" y="34"/>
                  </a:cubicBezTo>
                  <a:cubicBezTo>
                    <a:pt x="423" y="34"/>
                    <a:pt x="420" y="34"/>
                    <a:pt x="419" y="33"/>
                  </a:cubicBezTo>
                  <a:cubicBezTo>
                    <a:pt x="419" y="33"/>
                    <a:pt x="419" y="33"/>
                    <a:pt x="419" y="33"/>
                  </a:cubicBezTo>
                  <a:cubicBezTo>
                    <a:pt x="421" y="34"/>
                    <a:pt x="424" y="33"/>
                    <a:pt x="426" y="33"/>
                  </a:cubicBezTo>
                  <a:cubicBezTo>
                    <a:pt x="426" y="33"/>
                    <a:pt x="426" y="33"/>
                    <a:pt x="426" y="34"/>
                  </a:cubicBezTo>
                  <a:close/>
                </a:path>
              </a:pathLst>
            </a:custGeom>
            <a:solidFill>
              <a:srgbClr val="C2935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3200"/>
            </a:p>
          </p:txBody>
        </p:sp>
        <p:sp>
          <p:nvSpPr>
            <p:cNvPr id="85" name="文本框 84"/>
            <p:cNvSpPr txBox="1"/>
            <p:nvPr/>
          </p:nvSpPr>
          <p:spPr>
            <a:xfrm>
              <a:off x="3470118" y="3474343"/>
              <a:ext cx="1213313" cy="2847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865" dirty="0">
                  <a:solidFill>
                    <a:schemeClr val="bg1"/>
                  </a:solidFill>
                </a:rPr>
                <a:t>输入你的标题</a:t>
              </a:r>
              <a:endParaRPr lang="zh-CN" altLang="en-US" sz="1865" dirty="0">
                <a:solidFill>
                  <a:schemeClr val="bg1"/>
                </a:solidFill>
              </a:endParaRPr>
            </a:p>
          </p:txBody>
        </p:sp>
      </p:grpSp>
      <p:sp>
        <p:nvSpPr>
          <p:cNvPr id="86" name="矩形 85"/>
          <p:cNvSpPr/>
          <p:nvPr/>
        </p:nvSpPr>
        <p:spPr>
          <a:xfrm>
            <a:off x="4137051" y="5597699"/>
            <a:ext cx="4178884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5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5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3" name="组合 312"/>
          <p:cNvGrpSpPr/>
          <p:nvPr/>
        </p:nvGrpSpPr>
        <p:grpSpPr>
          <a:xfrm>
            <a:off x="4190009" y="1546407"/>
            <a:ext cx="756139" cy="626055"/>
            <a:chOff x="3142507" y="1159805"/>
            <a:chExt cx="567104" cy="469541"/>
          </a:xfrm>
        </p:grpSpPr>
        <p:cxnSp>
          <p:nvCxnSpPr>
            <p:cNvPr id="314" name="直接连接符 313"/>
            <p:cNvCxnSpPr/>
            <p:nvPr/>
          </p:nvCxnSpPr>
          <p:spPr>
            <a:xfrm flipH="1">
              <a:off x="3143958" y="1159805"/>
              <a:ext cx="565653" cy="0"/>
            </a:xfrm>
            <a:prstGeom prst="line">
              <a:avLst/>
            </a:prstGeom>
            <a:ln>
              <a:solidFill>
                <a:srgbClr val="BB995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接箭头连接符 314"/>
            <p:cNvCxnSpPr>
              <a:endCxn id="370" idx="1"/>
            </p:cNvCxnSpPr>
            <p:nvPr/>
          </p:nvCxnSpPr>
          <p:spPr>
            <a:xfrm flipH="1">
              <a:off x="3142507" y="1159805"/>
              <a:ext cx="3826" cy="469541"/>
            </a:xfrm>
            <a:prstGeom prst="straightConnector1">
              <a:avLst/>
            </a:prstGeom>
            <a:ln>
              <a:solidFill>
                <a:srgbClr val="BB995A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6" name="组合 315"/>
          <p:cNvGrpSpPr/>
          <p:nvPr/>
        </p:nvGrpSpPr>
        <p:grpSpPr>
          <a:xfrm flipH="1">
            <a:off x="6768300" y="1533691"/>
            <a:ext cx="756139" cy="626055"/>
            <a:chOff x="4176565" y="1536042"/>
            <a:chExt cx="567104" cy="469541"/>
          </a:xfrm>
        </p:grpSpPr>
        <p:cxnSp>
          <p:nvCxnSpPr>
            <p:cNvPr id="317" name="直接连接符 316"/>
            <p:cNvCxnSpPr/>
            <p:nvPr/>
          </p:nvCxnSpPr>
          <p:spPr>
            <a:xfrm flipH="1">
              <a:off x="4178016" y="1536042"/>
              <a:ext cx="565653" cy="0"/>
            </a:xfrm>
            <a:prstGeom prst="line">
              <a:avLst/>
            </a:prstGeom>
            <a:ln>
              <a:solidFill>
                <a:srgbClr val="BB995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" name="直接箭头连接符 317"/>
            <p:cNvCxnSpPr/>
            <p:nvPr/>
          </p:nvCxnSpPr>
          <p:spPr>
            <a:xfrm flipH="1">
              <a:off x="4176565" y="1536042"/>
              <a:ext cx="3826" cy="469541"/>
            </a:xfrm>
            <a:prstGeom prst="straightConnector1">
              <a:avLst/>
            </a:prstGeom>
            <a:ln>
              <a:solidFill>
                <a:srgbClr val="BB995A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19" name="直接箭头连接符 318"/>
          <p:cNvCxnSpPr>
            <a:stCxn id="365" idx="5"/>
          </p:cNvCxnSpPr>
          <p:nvPr/>
        </p:nvCxnSpPr>
        <p:spPr>
          <a:xfrm flipH="1">
            <a:off x="3293985" y="2371424"/>
            <a:ext cx="5171" cy="795595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0" name="直接箭头连接符 319"/>
          <p:cNvCxnSpPr/>
          <p:nvPr/>
        </p:nvCxnSpPr>
        <p:spPr>
          <a:xfrm flipH="1">
            <a:off x="5103026" y="2371569"/>
            <a:ext cx="1485" cy="795305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1" name="直接箭头连接符 320"/>
          <p:cNvCxnSpPr/>
          <p:nvPr/>
        </p:nvCxnSpPr>
        <p:spPr>
          <a:xfrm flipH="1">
            <a:off x="6635408" y="2373497"/>
            <a:ext cx="1485" cy="795305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2" name="直接箭头连接符 321"/>
          <p:cNvCxnSpPr/>
          <p:nvPr/>
        </p:nvCxnSpPr>
        <p:spPr>
          <a:xfrm flipH="1">
            <a:off x="8455890" y="2377065"/>
            <a:ext cx="1485" cy="795305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直接箭头连接符 322"/>
          <p:cNvCxnSpPr/>
          <p:nvPr/>
        </p:nvCxnSpPr>
        <p:spPr>
          <a:xfrm flipH="1">
            <a:off x="3265396" y="3516922"/>
            <a:ext cx="1485" cy="795305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直接箭头连接符 323"/>
          <p:cNvCxnSpPr/>
          <p:nvPr/>
        </p:nvCxnSpPr>
        <p:spPr>
          <a:xfrm flipH="1">
            <a:off x="5101540" y="3560357"/>
            <a:ext cx="1485" cy="795305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直接箭头连接符 324"/>
          <p:cNvCxnSpPr/>
          <p:nvPr/>
        </p:nvCxnSpPr>
        <p:spPr>
          <a:xfrm flipH="1">
            <a:off x="6646610" y="3532209"/>
            <a:ext cx="1485" cy="795305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直接箭头连接符 325"/>
          <p:cNvCxnSpPr/>
          <p:nvPr/>
        </p:nvCxnSpPr>
        <p:spPr>
          <a:xfrm flipH="1">
            <a:off x="8471447" y="3548813"/>
            <a:ext cx="1485" cy="795305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7" name="组合 326"/>
          <p:cNvGrpSpPr/>
          <p:nvPr/>
        </p:nvGrpSpPr>
        <p:grpSpPr>
          <a:xfrm>
            <a:off x="4948228" y="1326014"/>
            <a:ext cx="1815521" cy="398006"/>
            <a:chOff x="3711170" y="994510"/>
            <a:chExt cx="1361641" cy="298504"/>
          </a:xfrm>
        </p:grpSpPr>
        <p:grpSp>
          <p:nvGrpSpPr>
            <p:cNvPr id="328" name="组合 327"/>
            <p:cNvGrpSpPr/>
            <p:nvPr/>
          </p:nvGrpSpPr>
          <p:grpSpPr>
            <a:xfrm>
              <a:off x="3711170" y="994510"/>
              <a:ext cx="1361641" cy="298504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330" name="Freeform 5"/>
              <p:cNvSpPr/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31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32" name="Freeform 7"/>
              <p:cNvSpPr/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33" name="Freeform 8"/>
              <p:cNvSpPr/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34" name="Freeform 9"/>
              <p:cNvSpPr/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35" name="Freeform 10"/>
              <p:cNvSpPr/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36" name="Freeform 11"/>
              <p:cNvSpPr/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37" name="Freeform 12"/>
              <p:cNvSpPr/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38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39" name="Freeform 14"/>
              <p:cNvSpPr/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40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41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42" name="Freeform 17"/>
              <p:cNvSpPr/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43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44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45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46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47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48" name="Freeform 23"/>
              <p:cNvSpPr/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49" name="Freeform 24"/>
              <p:cNvSpPr/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50" name="Freeform 25"/>
              <p:cNvSpPr/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51" name="Freeform 26"/>
              <p:cNvSpPr/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52" name="Freeform 27"/>
              <p:cNvSpPr/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53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</p:grpSp>
        <p:sp>
          <p:nvSpPr>
            <p:cNvPr id="329" name="文本框 328"/>
            <p:cNvSpPr txBox="1"/>
            <p:nvPr/>
          </p:nvSpPr>
          <p:spPr>
            <a:xfrm>
              <a:off x="3946368" y="1018473"/>
              <a:ext cx="830997" cy="2077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200" dirty="0">
                  <a:solidFill>
                    <a:schemeClr val="bg1"/>
                  </a:solidFill>
                </a:rPr>
                <a:t>输入你的标题</a:t>
              </a:r>
              <a:endParaRPr lang="zh-CN" alt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4" name="组合 353"/>
          <p:cNvGrpSpPr/>
          <p:nvPr/>
        </p:nvGrpSpPr>
        <p:grpSpPr>
          <a:xfrm>
            <a:off x="3293986" y="2157154"/>
            <a:ext cx="1815521" cy="398005"/>
            <a:chOff x="2470489" y="1617865"/>
            <a:chExt cx="1361641" cy="298504"/>
          </a:xfrm>
        </p:grpSpPr>
        <p:grpSp>
          <p:nvGrpSpPr>
            <p:cNvPr id="355" name="组合 354"/>
            <p:cNvGrpSpPr/>
            <p:nvPr/>
          </p:nvGrpSpPr>
          <p:grpSpPr>
            <a:xfrm>
              <a:off x="2470489" y="1617865"/>
              <a:ext cx="1361641" cy="298504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357" name="Freeform 5"/>
              <p:cNvSpPr/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58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59" name="Freeform 7"/>
              <p:cNvSpPr/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60" name="Freeform 8"/>
              <p:cNvSpPr/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61" name="Freeform 9"/>
              <p:cNvSpPr/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62" name="Freeform 10"/>
              <p:cNvSpPr/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63" name="Freeform 11"/>
              <p:cNvSpPr/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64" name="Freeform 12"/>
              <p:cNvSpPr/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65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66" name="Freeform 14"/>
              <p:cNvSpPr/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67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68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69" name="Freeform 17"/>
              <p:cNvSpPr/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70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71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72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73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74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75" name="Freeform 23"/>
              <p:cNvSpPr/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76" name="Freeform 24"/>
              <p:cNvSpPr/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77" name="Freeform 25"/>
              <p:cNvSpPr/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78" name="Freeform 26"/>
              <p:cNvSpPr/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79" name="Freeform 27"/>
              <p:cNvSpPr/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80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</p:grpSp>
        <p:sp>
          <p:nvSpPr>
            <p:cNvPr id="356" name="文本框 355"/>
            <p:cNvSpPr txBox="1"/>
            <p:nvPr/>
          </p:nvSpPr>
          <p:spPr>
            <a:xfrm>
              <a:off x="2701960" y="1646363"/>
              <a:ext cx="830997" cy="2077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200" dirty="0">
                  <a:solidFill>
                    <a:schemeClr val="bg1"/>
                  </a:solidFill>
                </a:rPr>
                <a:t>输入你的标题</a:t>
              </a:r>
              <a:endParaRPr lang="zh-CN" alt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81" name="组合 380"/>
          <p:cNvGrpSpPr/>
          <p:nvPr/>
        </p:nvGrpSpPr>
        <p:grpSpPr>
          <a:xfrm>
            <a:off x="6634478" y="2164670"/>
            <a:ext cx="1815521" cy="398005"/>
            <a:chOff x="4975858" y="1623502"/>
            <a:chExt cx="1361641" cy="298504"/>
          </a:xfrm>
        </p:grpSpPr>
        <p:grpSp>
          <p:nvGrpSpPr>
            <p:cNvPr id="382" name="组合 381"/>
            <p:cNvGrpSpPr/>
            <p:nvPr/>
          </p:nvGrpSpPr>
          <p:grpSpPr>
            <a:xfrm>
              <a:off x="4975858" y="1623502"/>
              <a:ext cx="1361641" cy="298504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384" name="Freeform 5"/>
              <p:cNvSpPr/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85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86" name="Freeform 7"/>
              <p:cNvSpPr/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87" name="Freeform 8"/>
              <p:cNvSpPr/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88" name="Freeform 9"/>
              <p:cNvSpPr/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89" name="Freeform 10"/>
              <p:cNvSpPr/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90" name="Freeform 11"/>
              <p:cNvSpPr/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91" name="Freeform 12"/>
              <p:cNvSpPr/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92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93" name="Freeform 14"/>
              <p:cNvSpPr/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94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95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96" name="Freeform 17"/>
              <p:cNvSpPr/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97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98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399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00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01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02" name="Freeform 23"/>
              <p:cNvSpPr/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03" name="Freeform 24"/>
              <p:cNvSpPr/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04" name="Freeform 25"/>
              <p:cNvSpPr/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05" name="Freeform 26"/>
              <p:cNvSpPr/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06" name="Freeform 27"/>
              <p:cNvSpPr/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07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</p:grpSp>
        <p:sp>
          <p:nvSpPr>
            <p:cNvPr id="383" name="文本框 382"/>
            <p:cNvSpPr txBox="1"/>
            <p:nvPr/>
          </p:nvSpPr>
          <p:spPr>
            <a:xfrm>
              <a:off x="5216193" y="1648370"/>
              <a:ext cx="830997" cy="2077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200" dirty="0">
                  <a:solidFill>
                    <a:schemeClr val="bg1"/>
                  </a:solidFill>
                </a:rPr>
                <a:t>输入你的标题</a:t>
              </a:r>
              <a:endParaRPr lang="zh-CN" alt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08" name="组合 407"/>
          <p:cNvGrpSpPr/>
          <p:nvPr/>
        </p:nvGrpSpPr>
        <p:grpSpPr>
          <a:xfrm>
            <a:off x="2521527" y="3167022"/>
            <a:ext cx="1586820" cy="347870"/>
            <a:chOff x="1891145" y="2375264"/>
            <a:chExt cx="1190115" cy="260902"/>
          </a:xfrm>
        </p:grpSpPr>
        <p:grpSp>
          <p:nvGrpSpPr>
            <p:cNvPr id="409" name="组合 408"/>
            <p:cNvGrpSpPr/>
            <p:nvPr/>
          </p:nvGrpSpPr>
          <p:grpSpPr>
            <a:xfrm>
              <a:off x="1891145" y="2375264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411" name="Freeform 5"/>
              <p:cNvSpPr/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12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13" name="Freeform 7"/>
              <p:cNvSpPr/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14" name="Freeform 8"/>
              <p:cNvSpPr/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15" name="Freeform 9"/>
              <p:cNvSpPr/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16" name="Freeform 10"/>
              <p:cNvSpPr/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17" name="Freeform 11"/>
              <p:cNvSpPr/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18" name="Freeform 12"/>
              <p:cNvSpPr/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19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20" name="Freeform 14"/>
              <p:cNvSpPr/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21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22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23" name="Freeform 17"/>
              <p:cNvSpPr/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24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25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26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27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28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29" name="Freeform 23"/>
              <p:cNvSpPr/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30" name="Freeform 24"/>
              <p:cNvSpPr/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31" name="Freeform 25"/>
              <p:cNvSpPr/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32" name="Freeform 26"/>
              <p:cNvSpPr/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33" name="Freeform 27"/>
              <p:cNvSpPr/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34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</p:grpSp>
        <p:sp>
          <p:nvSpPr>
            <p:cNvPr id="410" name="文本框 409"/>
            <p:cNvSpPr txBox="1"/>
            <p:nvPr/>
          </p:nvSpPr>
          <p:spPr>
            <a:xfrm>
              <a:off x="2048129" y="2377750"/>
              <a:ext cx="830997" cy="2077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200" dirty="0">
                  <a:solidFill>
                    <a:schemeClr val="bg1"/>
                  </a:solidFill>
                </a:rPr>
                <a:t>输入你的标题</a:t>
              </a:r>
              <a:endParaRPr lang="zh-CN" alt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35" name="组合 434"/>
          <p:cNvGrpSpPr/>
          <p:nvPr/>
        </p:nvGrpSpPr>
        <p:grpSpPr>
          <a:xfrm>
            <a:off x="4233068" y="3180425"/>
            <a:ext cx="1586820" cy="347869"/>
            <a:chOff x="3174802" y="2385321"/>
            <a:chExt cx="1190115" cy="260902"/>
          </a:xfrm>
        </p:grpSpPr>
        <p:grpSp>
          <p:nvGrpSpPr>
            <p:cNvPr id="436" name="组合 435"/>
            <p:cNvGrpSpPr/>
            <p:nvPr/>
          </p:nvGrpSpPr>
          <p:grpSpPr>
            <a:xfrm>
              <a:off x="3174802" y="2385321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438" name="Freeform 5"/>
              <p:cNvSpPr/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39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40" name="Freeform 7"/>
              <p:cNvSpPr/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41" name="Freeform 8"/>
              <p:cNvSpPr/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42" name="Freeform 9"/>
              <p:cNvSpPr/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43" name="Freeform 10"/>
              <p:cNvSpPr/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44" name="Freeform 11"/>
              <p:cNvSpPr/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45" name="Freeform 12"/>
              <p:cNvSpPr/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46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47" name="Freeform 14"/>
              <p:cNvSpPr/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48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49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50" name="Freeform 17"/>
              <p:cNvSpPr/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51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52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53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54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55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56" name="Freeform 23"/>
              <p:cNvSpPr/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57" name="Freeform 24"/>
              <p:cNvSpPr/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58" name="Freeform 25"/>
              <p:cNvSpPr/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59" name="Freeform 26"/>
              <p:cNvSpPr/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60" name="Freeform 27"/>
              <p:cNvSpPr/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61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</p:grpSp>
        <p:sp>
          <p:nvSpPr>
            <p:cNvPr id="437" name="文本框 436"/>
            <p:cNvSpPr txBox="1"/>
            <p:nvPr/>
          </p:nvSpPr>
          <p:spPr>
            <a:xfrm>
              <a:off x="3329604" y="2389668"/>
              <a:ext cx="830997" cy="2077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200" dirty="0">
                  <a:solidFill>
                    <a:schemeClr val="bg1"/>
                  </a:solidFill>
                </a:rPr>
                <a:t>输入你的标题</a:t>
              </a:r>
              <a:endParaRPr lang="zh-CN" alt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62" name="组合 461"/>
          <p:cNvGrpSpPr/>
          <p:nvPr/>
        </p:nvGrpSpPr>
        <p:grpSpPr>
          <a:xfrm>
            <a:off x="6079556" y="3167020"/>
            <a:ext cx="1586820" cy="347869"/>
            <a:chOff x="4559667" y="2375264"/>
            <a:chExt cx="1190115" cy="260902"/>
          </a:xfrm>
        </p:grpSpPr>
        <p:grpSp>
          <p:nvGrpSpPr>
            <p:cNvPr id="463" name="组合 462"/>
            <p:cNvGrpSpPr/>
            <p:nvPr/>
          </p:nvGrpSpPr>
          <p:grpSpPr>
            <a:xfrm>
              <a:off x="4559667" y="2375264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465" name="Freeform 5"/>
              <p:cNvSpPr/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66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67" name="Freeform 7"/>
              <p:cNvSpPr/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68" name="Freeform 8"/>
              <p:cNvSpPr/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69" name="Freeform 9"/>
              <p:cNvSpPr/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70" name="Freeform 10"/>
              <p:cNvSpPr/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71" name="Freeform 11"/>
              <p:cNvSpPr/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72" name="Freeform 12"/>
              <p:cNvSpPr/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73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74" name="Freeform 14"/>
              <p:cNvSpPr/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75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76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77" name="Freeform 17"/>
              <p:cNvSpPr/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78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79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80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81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82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83" name="Freeform 23"/>
              <p:cNvSpPr/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84" name="Freeform 24"/>
              <p:cNvSpPr/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85" name="Freeform 25"/>
              <p:cNvSpPr/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86" name="Freeform 26"/>
              <p:cNvSpPr/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87" name="Freeform 27"/>
              <p:cNvSpPr/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88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</p:grpSp>
        <p:sp>
          <p:nvSpPr>
            <p:cNvPr id="464" name="文本框 463"/>
            <p:cNvSpPr txBox="1"/>
            <p:nvPr/>
          </p:nvSpPr>
          <p:spPr>
            <a:xfrm>
              <a:off x="4714071" y="2383926"/>
              <a:ext cx="830997" cy="2077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200" dirty="0">
                  <a:solidFill>
                    <a:schemeClr val="bg1"/>
                  </a:solidFill>
                </a:rPr>
                <a:t>输入你的标题</a:t>
              </a:r>
              <a:endParaRPr lang="zh-CN" alt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89" name="组合 488"/>
          <p:cNvGrpSpPr/>
          <p:nvPr/>
        </p:nvGrpSpPr>
        <p:grpSpPr>
          <a:xfrm>
            <a:off x="7791101" y="3180426"/>
            <a:ext cx="1586820" cy="347869"/>
            <a:chOff x="5843324" y="2385321"/>
            <a:chExt cx="1190115" cy="260902"/>
          </a:xfrm>
        </p:grpSpPr>
        <p:grpSp>
          <p:nvGrpSpPr>
            <p:cNvPr id="490" name="组合 489"/>
            <p:cNvGrpSpPr/>
            <p:nvPr/>
          </p:nvGrpSpPr>
          <p:grpSpPr>
            <a:xfrm>
              <a:off x="5843324" y="2385321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492" name="Freeform 5"/>
              <p:cNvSpPr/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93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94" name="Freeform 7"/>
              <p:cNvSpPr/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95" name="Freeform 8"/>
              <p:cNvSpPr/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96" name="Freeform 9"/>
              <p:cNvSpPr/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97" name="Freeform 10"/>
              <p:cNvSpPr/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98" name="Freeform 11"/>
              <p:cNvSpPr/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499" name="Freeform 12"/>
              <p:cNvSpPr/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00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01" name="Freeform 14"/>
              <p:cNvSpPr/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02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03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04" name="Freeform 17"/>
              <p:cNvSpPr/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05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06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07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08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09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10" name="Freeform 23"/>
              <p:cNvSpPr/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11" name="Freeform 24"/>
              <p:cNvSpPr/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12" name="Freeform 25"/>
              <p:cNvSpPr/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13" name="Freeform 26"/>
              <p:cNvSpPr/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14" name="Freeform 27"/>
              <p:cNvSpPr/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15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</p:grpSp>
        <p:sp>
          <p:nvSpPr>
            <p:cNvPr id="491" name="文本框 490"/>
            <p:cNvSpPr txBox="1"/>
            <p:nvPr/>
          </p:nvSpPr>
          <p:spPr>
            <a:xfrm>
              <a:off x="6003414" y="2390721"/>
              <a:ext cx="830997" cy="2077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200" dirty="0">
                  <a:solidFill>
                    <a:schemeClr val="bg1"/>
                  </a:solidFill>
                </a:rPr>
                <a:t>输入你的标题</a:t>
              </a:r>
              <a:endParaRPr lang="zh-CN" alt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16" name="组合 515"/>
          <p:cNvGrpSpPr/>
          <p:nvPr/>
        </p:nvGrpSpPr>
        <p:grpSpPr>
          <a:xfrm>
            <a:off x="7770933" y="4350741"/>
            <a:ext cx="1586820" cy="347870"/>
            <a:chOff x="5828201" y="3263052"/>
            <a:chExt cx="1190115" cy="260902"/>
          </a:xfrm>
        </p:grpSpPr>
        <p:grpSp>
          <p:nvGrpSpPr>
            <p:cNvPr id="517" name="组合 516"/>
            <p:cNvGrpSpPr/>
            <p:nvPr/>
          </p:nvGrpSpPr>
          <p:grpSpPr>
            <a:xfrm>
              <a:off x="5828201" y="3263052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519" name="Freeform 5"/>
              <p:cNvSpPr/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20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21" name="Freeform 7"/>
              <p:cNvSpPr/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22" name="Freeform 8"/>
              <p:cNvSpPr/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23" name="Freeform 9"/>
              <p:cNvSpPr/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24" name="Freeform 10"/>
              <p:cNvSpPr/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25" name="Freeform 11"/>
              <p:cNvSpPr/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26" name="Freeform 12"/>
              <p:cNvSpPr/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27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28" name="Freeform 14"/>
              <p:cNvSpPr/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29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30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31" name="Freeform 17"/>
              <p:cNvSpPr/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32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33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34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35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36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37" name="Freeform 23"/>
              <p:cNvSpPr/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38" name="Freeform 24"/>
              <p:cNvSpPr/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39" name="Freeform 25"/>
              <p:cNvSpPr/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40" name="Freeform 26"/>
              <p:cNvSpPr/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41" name="Freeform 27"/>
              <p:cNvSpPr/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42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</p:grpSp>
        <p:sp>
          <p:nvSpPr>
            <p:cNvPr id="518" name="文本框 517"/>
            <p:cNvSpPr txBox="1"/>
            <p:nvPr/>
          </p:nvSpPr>
          <p:spPr>
            <a:xfrm>
              <a:off x="5978275" y="3271715"/>
              <a:ext cx="830997" cy="2077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200" dirty="0">
                  <a:solidFill>
                    <a:schemeClr val="bg1"/>
                  </a:solidFill>
                </a:rPr>
                <a:t>输入你的标题</a:t>
              </a:r>
              <a:endParaRPr lang="zh-CN" alt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43" name="组合 542"/>
          <p:cNvGrpSpPr/>
          <p:nvPr/>
        </p:nvGrpSpPr>
        <p:grpSpPr>
          <a:xfrm>
            <a:off x="6059393" y="4336438"/>
            <a:ext cx="1586820" cy="348763"/>
            <a:chOff x="4544544" y="3252325"/>
            <a:chExt cx="1190115" cy="261572"/>
          </a:xfrm>
        </p:grpSpPr>
        <p:grpSp>
          <p:nvGrpSpPr>
            <p:cNvPr id="544" name="组合 543"/>
            <p:cNvGrpSpPr/>
            <p:nvPr/>
          </p:nvGrpSpPr>
          <p:grpSpPr>
            <a:xfrm>
              <a:off x="4544544" y="3252995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546" name="Freeform 5"/>
              <p:cNvSpPr/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47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48" name="Freeform 7"/>
              <p:cNvSpPr/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49" name="Freeform 8"/>
              <p:cNvSpPr/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50" name="Freeform 9"/>
              <p:cNvSpPr/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51" name="Freeform 10"/>
              <p:cNvSpPr/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52" name="Freeform 11"/>
              <p:cNvSpPr/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53" name="Freeform 12"/>
              <p:cNvSpPr/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54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55" name="Freeform 14"/>
              <p:cNvSpPr/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56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57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58" name="Freeform 17"/>
              <p:cNvSpPr/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59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60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61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62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63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64" name="Freeform 23"/>
              <p:cNvSpPr/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65" name="Freeform 24"/>
              <p:cNvSpPr/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66" name="Freeform 25"/>
              <p:cNvSpPr/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67" name="Freeform 26"/>
              <p:cNvSpPr/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68" name="Freeform 27"/>
              <p:cNvSpPr/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69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</p:grpSp>
        <p:sp>
          <p:nvSpPr>
            <p:cNvPr id="545" name="文本框 544"/>
            <p:cNvSpPr txBox="1"/>
            <p:nvPr/>
          </p:nvSpPr>
          <p:spPr>
            <a:xfrm>
              <a:off x="4702474" y="3252325"/>
              <a:ext cx="830997" cy="2077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200" dirty="0">
                  <a:solidFill>
                    <a:schemeClr val="bg1"/>
                  </a:solidFill>
                </a:rPr>
                <a:t>输入你的标题</a:t>
              </a:r>
              <a:endParaRPr lang="zh-CN" alt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70" name="组合 569"/>
          <p:cNvGrpSpPr/>
          <p:nvPr/>
        </p:nvGrpSpPr>
        <p:grpSpPr>
          <a:xfrm>
            <a:off x="4212907" y="4350741"/>
            <a:ext cx="1586820" cy="347870"/>
            <a:chOff x="3159679" y="3263052"/>
            <a:chExt cx="1190115" cy="260902"/>
          </a:xfrm>
        </p:grpSpPr>
        <p:grpSp>
          <p:nvGrpSpPr>
            <p:cNvPr id="571" name="组合 570"/>
            <p:cNvGrpSpPr/>
            <p:nvPr/>
          </p:nvGrpSpPr>
          <p:grpSpPr>
            <a:xfrm>
              <a:off x="3159679" y="3263052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573" name="Freeform 5"/>
              <p:cNvSpPr/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74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75" name="Freeform 7"/>
              <p:cNvSpPr/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76" name="Freeform 8"/>
              <p:cNvSpPr/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77" name="Freeform 9"/>
              <p:cNvSpPr/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78" name="Freeform 10"/>
              <p:cNvSpPr/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79" name="Freeform 11"/>
              <p:cNvSpPr/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80" name="Freeform 12"/>
              <p:cNvSpPr/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81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82" name="Freeform 14"/>
              <p:cNvSpPr/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83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84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85" name="Freeform 17"/>
              <p:cNvSpPr/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86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87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88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89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90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91" name="Freeform 23"/>
              <p:cNvSpPr/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92" name="Freeform 24"/>
              <p:cNvSpPr/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93" name="Freeform 25"/>
              <p:cNvSpPr/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94" name="Freeform 26"/>
              <p:cNvSpPr/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95" name="Freeform 27"/>
              <p:cNvSpPr/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596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</p:grpSp>
        <p:sp>
          <p:nvSpPr>
            <p:cNvPr id="572" name="文本框 571"/>
            <p:cNvSpPr txBox="1"/>
            <p:nvPr/>
          </p:nvSpPr>
          <p:spPr>
            <a:xfrm>
              <a:off x="3324470" y="3273053"/>
              <a:ext cx="830997" cy="2077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200" dirty="0">
                  <a:solidFill>
                    <a:schemeClr val="bg1"/>
                  </a:solidFill>
                </a:rPr>
                <a:t>输入你的标题</a:t>
              </a:r>
              <a:endParaRPr lang="zh-CN" alt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97" name="组合 596"/>
          <p:cNvGrpSpPr/>
          <p:nvPr/>
        </p:nvGrpSpPr>
        <p:grpSpPr>
          <a:xfrm>
            <a:off x="2501363" y="4337327"/>
            <a:ext cx="1586820" cy="347869"/>
            <a:chOff x="1876022" y="3252995"/>
            <a:chExt cx="1190115" cy="260902"/>
          </a:xfrm>
        </p:grpSpPr>
        <p:grpSp>
          <p:nvGrpSpPr>
            <p:cNvPr id="598" name="组合 597"/>
            <p:cNvGrpSpPr/>
            <p:nvPr/>
          </p:nvGrpSpPr>
          <p:grpSpPr>
            <a:xfrm>
              <a:off x="1876022" y="3252995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600" name="Freeform 5"/>
              <p:cNvSpPr/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01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02" name="Freeform 7"/>
              <p:cNvSpPr/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03" name="Freeform 8"/>
              <p:cNvSpPr/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04" name="Freeform 9"/>
              <p:cNvSpPr/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05" name="Freeform 10"/>
              <p:cNvSpPr/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06" name="Freeform 11"/>
              <p:cNvSpPr/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07" name="Freeform 12"/>
              <p:cNvSpPr/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08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09" name="Freeform 14"/>
              <p:cNvSpPr/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10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11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12" name="Freeform 17"/>
              <p:cNvSpPr/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13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14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15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16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17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18" name="Freeform 23"/>
              <p:cNvSpPr/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19" name="Freeform 24"/>
              <p:cNvSpPr/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20" name="Freeform 25"/>
              <p:cNvSpPr/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21" name="Freeform 26"/>
              <p:cNvSpPr/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22" name="Freeform 27"/>
              <p:cNvSpPr/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sp>
            <p:nvSpPr>
              <p:cNvPr id="623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</p:grpSp>
        <p:sp>
          <p:nvSpPr>
            <p:cNvPr id="599" name="文本框 598"/>
            <p:cNvSpPr txBox="1"/>
            <p:nvPr/>
          </p:nvSpPr>
          <p:spPr>
            <a:xfrm>
              <a:off x="2021839" y="3253962"/>
              <a:ext cx="830997" cy="2077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1200" dirty="0">
                  <a:solidFill>
                    <a:schemeClr val="bg1"/>
                  </a:solidFill>
                </a:rPr>
                <a:t>输入你的标题</a:t>
              </a:r>
              <a:endParaRPr lang="zh-CN" altLang="en-US" sz="1200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5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" name="组合 79"/>
          <p:cNvGrpSpPr/>
          <p:nvPr/>
        </p:nvGrpSpPr>
        <p:grpSpPr>
          <a:xfrm>
            <a:off x="3160752" y="1317733"/>
            <a:ext cx="5860740" cy="1599329"/>
            <a:chOff x="3160752" y="1317733"/>
            <a:chExt cx="5860740" cy="1599329"/>
          </a:xfrm>
        </p:grpSpPr>
        <p:grpSp>
          <p:nvGrpSpPr>
            <p:cNvPr id="5" name="组合 4"/>
            <p:cNvGrpSpPr/>
            <p:nvPr/>
          </p:nvGrpSpPr>
          <p:grpSpPr>
            <a:xfrm>
              <a:off x="3160752" y="1317733"/>
              <a:ext cx="5589548" cy="1599329"/>
              <a:chOff x="3148052" y="987533"/>
              <a:chExt cx="5589548" cy="1599329"/>
            </a:xfrm>
          </p:grpSpPr>
          <p:sp>
            <p:nvSpPr>
              <p:cNvPr id="6" name="矩形 5"/>
              <p:cNvSpPr/>
              <p:nvPr/>
            </p:nvSpPr>
            <p:spPr>
              <a:xfrm>
                <a:off x="3148052" y="987533"/>
                <a:ext cx="5589548" cy="1599329"/>
              </a:xfrm>
              <a:prstGeom prst="rect">
                <a:avLst/>
              </a:prstGeom>
              <a:solidFill>
                <a:srgbClr val="E2DCCF"/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7" name="矩形 6"/>
              <p:cNvSpPr/>
              <p:nvPr/>
            </p:nvSpPr>
            <p:spPr>
              <a:xfrm>
                <a:off x="3878526" y="1206021"/>
                <a:ext cx="3908762" cy="1162352"/>
              </a:xfrm>
              <a:prstGeom prst="rect">
                <a:avLst/>
              </a:prstGeom>
            </p:spPr>
            <p:txBody>
              <a:bodyPr vert="eaVert" wrap="square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lang="zh-CN" altLang="en-US" sz="11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请在此处添加详细描述文本，尽量与标题文本语言风格相符合，语言描述尽量简洁生动。请在此处添加详细描述文本，尽量与标题文本语言风格相符合，语言描述尽量简洁生动。</a:t>
                </a:r>
                <a:endParaRPr lang="zh-CN" alt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/>
          </p:nvGrpSpPr>
          <p:grpSpPr>
            <a:xfrm>
              <a:off x="7683016" y="1741243"/>
              <a:ext cx="1338476" cy="931930"/>
              <a:chOff x="1797050" y="2693988"/>
              <a:chExt cx="2038351" cy="1419226"/>
            </a:xfrm>
            <a:solidFill>
              <a:srgbClr val="C4A077"/>
            </a:solidFill>
          </p:grpSpPr>
          <p:sp>
            <p:nvSpPr>
              <p:cNvPr id="15" name="Freeform 5"/>
              <p:cNvSpPr/>
              <p:nvPr/>
            </p:nvSpPr>
            <p:spPr bwMode="auto">
              <a:xfrm>
                <a:off x="2470150" y="3629026"/>
                <a:ext cx="214313" cy="282575"/>
              </a:xfrm>
              <a:custGeom>
                <a:avLst/>
                <a:gdLst>
                  <a:gd name="T0" fmla="*/ 51 w 67"/>
                  <a:gd name="T1" fmla="*/ 31 h 88"/>
                  <a:gd name="T2" fmla="*/ 67 w 67"/>
                  <a:gd name="T3" fmla="*/ 11 h 88"/>
                  <a:gd name="T4" fmla="*/ 65 w 67"/>
                  <a:gd name="T5" fmla="*/ 0 h 88"/>
                  <a:gd name="T6" fmla="*/ 44 w 67"/>
                  <a:gd name="T7" fmla="*/ 26 h 88"/>
                  <a:gd name="T8" fmla="*/ 26 w 67"/>
                  <a:gd name="T9" fmla="*/ 48 h 88"/>
                  <a:gd name="T10" fmla="*/ 19 w 67"/>
                  <a:gd name="T11" fmla="*/ 57 h 88"/>
                  <a:gd name="T12" fmla="*/ 3 w 67"/>
                  <a:gd name="T13" fmla="*/ 77 h 88"/>
                  <a:gd name="T14" fmla="*/ 0 w 67"/>
                  <a:gd name="T15" fmla="*/ 81 h 88"/>
                  <a:gd name="T16" fmla="*/ 3 w 67"/>
                  <a:gd name="T17" fmla="*/ 84 h 88"/>
                  <a:gd name="T18" fmla="*/ 6 w 67"/>
                  <a:gd name="T19" fmla="*/ 88 h 88"/>
                  <a:gd name="T20" fmla="*/ 19 w 67"/>
                  <a:gd name="T21" fmla="*/ 71 h 88"/>
                  <a:gd name="T22" fmla="*/ 26 w 67"/>
                  <a:gd name="T23" fmla="*/ 62 h 88"/>
                  <a:gd name="T24" fmla="*/ 44 w 67"/>
                  <a:gd name="T25" fmla="*/ 39 h 88"/>
                  <a:gd name="T26" fmla="*/ 51 w 67"/>
                  <a:gd name="T27" fmla="*/ 3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88">
                    <a:moveTo>
                      <a:pt x="51" y="31"/>
                    </a:moveTo>
                    <a:cubicBezTo>
                      <a:pt x="56" y="24"/>
                      <a:pt x="61" y="17"/>
                      <a:pt x="67" y="11"/>
                    </a:cubicBezTo>
                    <a:cubicBezTo>
                      <a:pt x="66" y="7"/>
                      <a:pt x="66" y="3"/>
                      <a:pt x="65" y="0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" y="82"/>
                      <a:pt x="2" y="83"/>
                      <a:pt x="3" y="84"/>
                    </a:cubicBezTo>
                    <a:cubicBezTo>
                      <a:pt x="4" y="85"/>
                      <a:pt x="5" y="86"/>
                      <a:pt x="6" y="88"/>
                    </a:cubicBezTo>
                    <a:cubicBezTo>
                      <a:pt x="10" y="82"/>
                      <a:pt x="15" y="77"/>
                      <a:pt x="19" y="71"/>
                    </a:cubicBezTo>
                    <a:cubicBezTo>
                      <a:pt x="21" y="68"/>
                      <a:pt x="24" y="65"/>
                      <a:pt x="26" y="62"/>
                    </a:cubicBezTo>
                    <a:cubicBezTo>
                      <a:pt x="32" y="55"/>
                      <a:pt x="38" y="47"/>
                      <a:pt x="44" y="39"/>
                    </a:cubicBezTo>
                    <a:cubicBezTo>
                      <a:pt x="46" y="37"/>
                      <a:pt x="49" y="34"/>
                      <a:pt x="5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6"/>
              <p:cNvSpPr/>
              <p:nvPr/>
            </p:nvSpPr>
            <p:spPr bwMode="auto">
              <a:xfrm>
                <a:off x="2259013" y="3500438"/>
                <a:ext cx="107950" cy="79375"/>
              </a:xfrm>
              <a:custGeom>
                <a:avLst/>
                <a:gdLst>
                  <a:gd name="T0" fmla="*/ 17 w 34"/>
                  <a:gd name="T1" fmla="*/ 3 h 25"/>
                  <a:gd name="T2" fmla="*/ 0 w 34"/>
                  <a:gd name="T3" fmla="*/ 23 h 25"/>
                  <a:gd name="T4" fmla="*/ 15 w 34"/>
                  <a:gd name="T5" fmla="*/ 25 h 25"/>
                  <a:gd name="T6" fmla="*/ 17 w 34"/>
                  <a:gd name="T7" fmla="*/ 22 h 25"/>
                  <a:gd name="T8" fmla="*/ 26 w 34"/>
                  <a:gd name="T9" fmla="*/ 11 h 25"/>
                  <a:gd name="T10" fmla="*/ 34 w 34"/>
                  <a:gd name="T11" fmla="*/ 3 h 25"/>
                  <a:gd name="T12" fmla="*/ 26 w 34"/>
                  <a:gd name="T13" fmla="*/ 1 h 25"/>
                  <a:gd name="T14" fmla="*/ 19 w 34"/>
                  <a:gd name="T15" fmla="*/ 0 h 25"/>
                  <a:gd name="T16" fmla="*/ 17 w 34"/>
                  <a:gd name="T17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5">
                    <a:moveTo>
                      <a:pt x="17" y="3"/>
                    </a:moveTo>
                    <a:cubicBezTo>
                      <a:pt x="11" y="10"/>
                      <a:pt x="5" y="16"/>
                      <a:pt x="0" y="23"/>
                    </a:cubicBezTo>
                    <a:cubicBezTo>
                      <a:pt x="5" y="23"/>
                      <a:pt x="10" y="24"/>
                      <a:pt x="15" y="25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1" y="2"/>
                      <a:pt x="29" y="2"/>
                      <a:pt x="26" y="1"/>
                    </a:cubicBezTo>
                    <a:cubicBezTo>
                      <a:pt x="24" y="1"/>
                      <a:pt x="21" y="1"/>
                      <a:pt x="19" y="0"/>
                    </a:cubicBezTo>
                    <a:cubicBezTo>
                      <a:pt x="18" y="1"/>
                      <a:pt x="17" y="2"/>
                      <a:pt x="1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7"/>
              <p:cNvSpPr/>
              <p:nvPr/>
            </p:nvSpPr>
            <p:spPr bwMode="auto">
              <a:xfrm>
                <a:off x="1970088" y="3714751"/>
                <a:ext cx="522288" cy="398463"/>
              </a:xfrm>
              <a:custGeom>
                <a:avLst/>
                <a:gdLst>
                  <a:gd name="T0" fmla="*/ 137 w 163"/>
                  <a:gd name="T1" fmla="*/ 47 h 124"/>
                  <a:gd name="T2" fmla="*/ 136 w 163"/>
                  <a:gd name="T3" fmla="*/ 45 h 124"/>
                  <a:gd name="T4" fmla="*/ 136 w 163"/>
                  <a:gd name="T5" fmla="*/ 45 h 124"/>
                  <a:gd name="T6" fmla="*/ 136 w 163"/>
                  <a:gd name="T7" fmla="*/ 45 h 124"/>
                  <a:gd name="T8" fmla="*/ 136 w 163"/>
                  <a:gd name="T9" fmla="*/ 29 h 124"/>
                  <a:gd name="T10" fmla="*/ 129 w 163"/>
                  <a:gd name="T11" fmla="*/ 12 h 124"/>
                  <a:gd name="T12" fmla="*/ 116 w 163"/>
                  <a:gd name="T13" fmla="*/ 2 h 124"/>
                  <a:gd name="T14" fmla="*/ 115 w 163"/>
                  <a:gd name="T15" fmla="*/ 2 h 124"/>
                  <a:gd name="T16" fmla="*/ 107 w 163"/>
                  <a:gd name="T17" fmla="*/ 0 h 124"/>
                  <a:gd name="T18" fmla="*/ 98 w 163"/>
                  <a:gd name="T19" fmla="*/ 1 h 124"/>
                  <a:gd name="T20" fmla="*/ 75 w 163"/>
                  <a:gd name="T21" fmla="*/ 17 h 124"/>
                  <a:gd name="T22" fmla="*/ 72 w 163"/>
                  <a:gd name="T23" fmla="*/ 17 h 124"/>
                  <a:gd name="T24" fmla="*/ 70 w 163"/>
                  <a:gd name="T25" fmla="*/ 17 h 124"/>
                  <a:gd name="T26" fmla="*/ 55 w 163"/>
                  <a:gd name="T27" fmla="*/ 14 h 124"/>
                  <a:gd name="T28" fmla="*/ 15 w 163"/>
                  <a:gd name="T29" fmla="*/ 79 h 124"/>
                  <a:gd name="T30" fmla="*/ 62 w 163"/>
                  <a:gd name="T31" fmla="*/ 85 h 124"/>
                  <a:gd name="T32" fmla="*/ 35 w 163"/>
                  <a:gd name="T33" fmla="*/ 67 h 124"/>
                  <a:gd name="T34" fmla="*/ 70 w 163"/>
                  <a:gd name="T35" fmla="*/ 31 h 124"/>
                  <a:gd name="T36" fmla="*/ 75 w 163"/>
                  <a:gd name="T37" fmla="*/ 31 h 124"/>
                  <a:gd name="T38" fmla="*/ 107 w 163"/>
                  <a:gd name="T39" fmla="*/ 24 h 124"/>
                  <a:gd name="T40" fmla="*/ 116 w 163"/>
                  <a:gd name="T41" fmla="*/ 33 h 124"/>
                  <a:gd name="T42" fmla="*/ 122 w 163"/>
                  <a:gd name="T43" fmla="*/ 50 h 124"/>
                  <a:gd name="T44" fmla="*/ 136 w 163"/>
                  <a:gd name="T45" fmla="*/ 60 h 124"/>
                  <a:gd name="T46" fmla="*/ 136 w 163"/>
                  <a:gd name="T47" fmla="*/ 87 h 124"/>
                  <a:gd name="T48" fmla="*/ 121 w 163"/>
                  <a:gd name="T49" fmla="*/ 96 h 124"/>
                  <a:gd name="T50" fmla="*/ 116 w 163"/>
                  <a:gd name="T51" fmla="*/ 78 h 124"/>
                  <a:gd name="T52" fmla="*/ 107 w 163"/>
                  <a:gd name="T53" fmla="*/ 74 h 124"/>
                  <a:gd name="T54" fmla="*/ 88 w 163"/>
                  <a:gd name="T55" fmla="*/ 92 h 124"/>
                  <a:gd name="T56" fmla="*/ 107 w 163"/>
                  <a:gd name="T57" fmla="*/ 122 h 124"/>
                  <a:gd name="T58" fmla="*/ 116 w 163"/>
                  <a:gd name="T59" fmla="*/ 124 h 124"/>
                  <a:gd name="T60" fmla="*/ 133 w 163"/>
                  <a:gd name="T61" fmla="*/ 121 h 124"/>
                  <a:gd name="T62" fmla="*/ 136 w 163"/>
                  <a:gd name="T63" fmla="*/ 120 h 124"/>
                  <a:gd name="T64" fmla="*/ 159 w 163"/>
                  <a:gd name="T65" fmla="*/ 95 h 124"/>
                  <a:gd name="T66" fmla="*/ 159 w 163"/>
                  <a:gd name="T67" fmla="*/ 64 h 124"/>
                  <a:gd name="T68" fmla="*/ 137 w 163"/>
                  <a:gd name="T69" fmla="*/ 4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3" h="124">
                    <a:moveTo>
                      <a:pt x="137" y="47"/>
                    </a:moveTo>
                    <a:cubicBezTo>
                      <a:pt x="137" y="47"/>
                      <a:pt x="136" y="46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39"/>
                      <a:pt x="136" y="34"/>
                      <a:pt x="136" y="29"/>
                    </a:cubicBezTo>
                    <a:cubicBezTo>
                      <a:pt x="135" y="22"/>
                      <a:pt x="132" y="16"/>
                      <a:pt x="129" y="12"/>
                    </a:cubicBezTo>
                    <a:cubicBezTo>
                      <a:pt x="126" y="7"/>
                      <a:pt x="121" y="4"/>
                      <a:pt x="116" y="2"/>
                    </a:cubicBezTo>
                    <a:cubicBezTo>
                      <a:pt x="116" y="2"/>
                      <a:pt x="116" y="2"/>
                      <a:pt x="115" y="2"/>
                    </a:cubicBezTo>
                    <a:cubicBezTo>
                      <a:pt x="112" y="1"/>
                      <a:pt x="110" y="1"/>
                      <a:pt x="107" y="0"/>
                    </a:cubicBezTo>
                    <a:cubicBezTo>
                      <a:pt x="104" y="0"/>
                      <a:pt x="101" y="0"/>
                      <a:pt x="98" y="1"/>
                    </a:cubicBezTo>
                    <a:cubicBezTo>
                      <a:pt x="89" y="3"/>
                      <a:pt x="80" y="8"/>
                      <a:pt x="75" y="17"/>
                    </a:cubicBezTo>
                    <a:cubicBezTo>
                      <a:pt x="74" y="17"/>
                      <a:pt x="73" y="18"/>
                      <a:pt x="72" y="17"/>
                    </a:cubicBezTo>
                    <a:cubicBezTo>
                      <a:pt x="72" y="17"/>
                      <a:pt x="71" y="17"/>
                      <a:pt x="70" y="17"/>
                    </a:cubicBezTo>
                    <a:cubicBezTo>
                      <a:pt x="65" y="15"/>
                      <a:pt x="60" y="14"/>
                      <a:pt x="55" y="14"/>
                    </a:cubicBezTo>
                    <a:cubicBezTo>
                      <a:pt x="21" y="15"/>
                      <a:pt x="0" y="45"/>
                      <a:pt x="15" y="79"/>
                    </a:cubicBezTo>
                    <a:cubicBezTo>
                      <a:pt x="23" y="99"/>
                      <a:pt x="55" y="101"/>
                      <a:pt x="62" y="85"/>
                    </a:cubicBezTo>
                    <a:cubicBezTo>
                      <a:pt x="73" y="59"/>
                      <a:pt x="45" y="54"/>
                      <a:pt x="35" y="67"/>
                    </a:cubicBezTo>
                    <a:cubicBezTo>
                      <a:pt x="33" y="45"/>
                      <a:pt x="46" y="30"/>
                      <a:pt x="70" y="31"/>
                    </a:cubicBezTo>
                    <a:cubicBezTo>
                      <a:pt x="72" y="31"/>
                      <a:pt x="74" y="31"/>
                      <a:pt x="75" y="31"/>
                    </a:cubicBezTo>
                    <a:cubicBezTo>
                      <a:pt x="87" y="22"/>
                      <a:pt x="98" y="20"/>
                      <a:pt x="107" y="24"/>
                    </a:cubicBezTo>
                    <a:cubicBezTo>
                      <a:pt x="110" y="26"/>
                      <a:pt x="114" y="29"/>
                      <a:pt x="116" y="33"/>
                    </a:cubicBezTo>
                    <a:cubicBezTo>
                      <a:pt x="119" y="37"/>
                      <a:pt x="121" y="43"/>
                      <a:pt x="122" y="50"/>
                    </a:cubicBezTo>
                    <a:cubicBezTo>
                      <a:pt x="128" y="53"/>
                      <a:pt x="133" y="56"/>
                      <a:pt x="136" y="60"/>
                    </a:cubicBezTo>
                    <a:cubicBezTo>
                      <a:pt x="143" y="69"/>
                      <a:pt x="143" y="79"/>
                      <a:pt x="136" y="87"/>
                    </a:cubicBezTo>
                    <a:cubicBezTo>
                      <a:pt x="132" y="91"/>
                      <a:pt x="128" y="94"/>
                      <a:pt x="121" y="96"/>
                    </a:cubicBezTo>
                    <a:cubicBezTo>
                      <a:pt x="122" y="88"/>
                      <a:pt x="120" y="82"/>
                      <a:pt x="116" y="78"/>
                    </a:cubicBezTo>
                    <a:cubicBezTo>
                      <a:pt x="114" y="76"/>
                      <a:pt x="110" y="74"/>
                      <a:pt x="107" y="74"/>
                    </a:cubicBezTo>
                    <a:cubicBezTo>
                      <a:pt x="98" y="73"/>
                      <a:pt x="88" y="80"/>
                      <a:pt x="88" y="92"/>
                    </a:cubicBezTo>
                    <a:cubicBezTo>
                      <a:pt x="89" y="108"/>
                      <a:pt x="96" y="118"/>
                      <a:pt x="107" y="122"/>
                    </a:cubicBezTo>
                    <a:cubicBezTo>
                      <a:pt x="110" y="123"/>
                      <a:pt x="113" y="124"/>
                      <a:pt x="116" y="124"/>
                    </a:cubicBezTo>
                    <a:cubicBezTo>
                      <a:pt x="121" y="124"/>
                      <a:pt x="127" y="123"/>
                      <a:pt x="133" y="121"/>
                    </a:cubicBezTo>
                    <a:cubicBezTo>
                      <a:pt x="134" y="121"/>
                      <a:pt x="135" y="120"/>
                      <a:pt x="136" y="120"/>
                    </a:cubicBezTo>
                    <a:cubicBezTo>
                      <a:pt x="147" y="115"/>
                      <a:pt x="155" y="106"/>
                      <a:pt x="159" y="95"/>
                    </a:cubicBezTo>
                    <a:cubicBezTo>
                      <a:pt x="163" y="85"/>
                      <a:pt x="163" y="73"/>
                      <a:pt x="159" y="64"/>
                    </a:cubicBezTo>
                    <a:cubicBezTo>
                      <a:pt x="155" y="56"/>
                      <a:pt x="148" y="49"/>
                      <a:pt x="13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8"/>
              <p:cNvSpPr/>
              <p:nvPr/>
            </p:nvSpPr>
            <p:spPr bwMode="auto">
              <a:xfrm>
                <a:off x="1797050" y="2876551"/>
                <a:ext cx="400050" cy="168275"/>
              </a:xfrm>
              <a:custGeom>
                <a:avLst/>
                <a:gdLst>
                  <a:gd name="T0" fmla="*/ 124 w 125"/>
                  <a:gd name="T1" fmla="*/ 23 h 52"/>
                  <a:gd name="T2" fmla="*/ 125 w 125"/>
                  <a:gd name="T3" fmla="*/ 22 h 52"/>
                  <a:gd name="T4" fmla="*/ 124 w 125"/>
                  <a:gd name="T5" fmla="*/ 22 h 52"/>
                  <a:gd name="T6" fmla="*/ 70 w 125"/>
                  <a:gd name="T7" fmla="*/ 17 h 52"/>
                  <a:gd name="T8" fmla="*/ 0 w 125"/>
                  <a:gd name="T9" fmla="*/ 20 h 52"/>
                  <a:gd name="T10" fmla="*/ 51 w 125"/>
                  <a:gd name="T11" fmla="*/ 32 h 52"/>
                  <a:gd name="T12" fmla="*/ 124 w 125"/>
                  <a:gd name="T13" fmla="*/ 2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2">
                    <a:moveTo>
                      <a:pt x="124" y="23"/>
                    </a:move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4" y="22"/>
                    </a:cubicBezTo>
                    <a:cubicBezTo>
                      <a:pt x="107" y="30"/>
                      <a:pt x="87" y="29"/>
                      <a:pt x="70" y="17"/>
                    </a:cubicBezTo>
                    <a:cubicBezTo>
                      <a:pt x="45" y="0"/>
                      <a:pt x="23" y="1"/>
                      <a:pt x="0" y="20"/>
                    </a:cubicBezTo>
                    <a:cubicBezTo>
                      <a:pt x="21" y="15"/>
                      <a:pt x="37" y="18"/>
                      <a:pt x="51" y="32"/>
                    </a:cubicBezTo>
                    <a:cubicBezTo>
                      <a:pt x="71" y="52"/>
                      <a:pt x="108" y="41"/>
                      <a:pt x="12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9"/>
              <p:cNvSpPr/>
              <p:nvPr/>
            </p:nvSpPr>
            <p:spPr bwMode="auto">
              <a:xfrm>
                <a:off x="2190750" y="2863851"/>
                <a:ext cx="346075" cy="282575"/>
              </a:xfrm>
              <a:custGeom>
                <a:avLst/>
                <a:gdLst>
                  <a:gd name="T0" fmla="*/ 0 w 108"/>
                  <a:gd name="T1" fmla="*/ 34 h 88"/>
                  <a:gd name="T2" fmla="*/ 1 w 108"/>
                  <a:gd name="T3" fmla="*/ 33 h 88"/>
                  <a:gd name="T4" fmla="*/ 38 w 108"/>
                  <a:gd name="T5" fmla="*/ 51 h 88"/>
                  <a:gd name="T6" fmla="*/ 38 w 108"/>
                  <a:gd name="T7" fmla="*/ 63 h 88"/>
                  <a:gd name="T8" fmla="*/ 7 w 108"/>
                  <a:gd name="T9" fmla="*/ 88 h 88"/>
                  <a:gd name="T10" fmla="*/ 38 w 108"/>
                  <a:gd name="T11" fmla="*/ 86 h 88"/>
                  <a:gd name="T12" fmla="*/ 47 w 108"/>
                  <a:gd name="T13" fmla="*/ 85 h 88"/>
                  <a:gd name="T14" fmla="*/ 67 w 108"/>
                  <a:gd name="T15" fmla="*/ 80 h 88"/>
                  <a:gd name="T16" fmla="*/ 90 w 108"/>
                  <a:gd name="T17" fmla="*/ 68 h 88"/>
                  <a:gd name="T18" fmla="*/ 99 w 108"/>
                  <a:gd name="T19" fmla="*/ 24 h 88"/>
                  <a:gd name="T20" fmla="*/ 90 w 108"/>
                  <a:gd name="T21" fmla="*/ 10 h 88"/>
                  <a:gd name="T22" fmla="*/ 67 w 108"/>
                  <a:gd name="T23" fmla="*/ 0 h 88"/>
                  <a:gd name="T24" fmla="*/ 47 w 108"/>
                  <a:gd name="T25" fmla="*/ 3 h 88"/>
                  <a:gd name="T26" fmla="*/ 38 w 108"/>
                  <a:gd name="T27" fmla="*/ 7 h 88"/>
                  <a:gd name="T28" fmla="*/ 1 w 108"/>
                  <a:gd name="T29" fmla="*/ 33 h 88"/>
                  <a:gd name="T30" fmla="*/ 0 w 108"/>
                  <a:gd name="T3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" h="88">
                    <a:moveTo>
                      <a:pt x="0" y="34"/>
                    </a:moveTo>
                    <a:cubicBezTo>
                      <a:pt x="1" y="34"/>
                      <a:pt x="1" y="33"/>
                      <a:pt x="1" y="33"/>
                    </a:cubicBezTo>
                    <a:cubicBezTo>
                      <a:pt x="21" y="29"/>
                      <a:pt x="34" y="38"/>
                      <a:pt x="38" y="51"/>
                    </a:cubicBezTo>
                    <a:cubicBezTo>
                      <a:pt x="39" y="54"/>
                      <a:pt x="39" y="59"/>
                      <a:pt x="38" y="63"/>
                    </a:cubicBezTo>
                    <a:cubicBezTo>
                      <a:pt x="35" y="73"/>
                      <a:pt x="25" y="84"/>
                      <a:pt x="7" y="88"/>
                    </a:cubicBezTo>
                    <a:cubicBezTo>
                      <a:pt x="15" y="88"/>
                      <a:pt x="26" y="88"/>
                      <a:pt x="38" y="86"/>
                    </a:cubicBezTo>
                    <a:cubicBezTo>
                      <a:pt x="41" y="86"/>
                      <a:pt x="44" y="85"/>
                      <a:pt x="47" y="85"/>
                    </a:cubicBezTo>
                    <a:cubicBezTo>
                      <a:pt x="54" y="83"/>
                      <a:pt x="60" y="82"/>
                      <a:pt x="67" y="80"/>
                    </a:cubicBezTo>
                    <a:cubicBezTo>
                      <a:pt x="76" y="77"/>
                      <a:pt x="84" y="73"/>
                      <a:pt x="90" y="68"/>
                    </a:cubicBezTo>
                    <a:cubicBezTo>
                      <a:pt x="103" y="58"/>
                      <a:pt x="108" y="44"/>
                      <a:pt x="99" y="24"/>
                    </a:cubicBezTo>
                    <a:cubicBezTo>
                      <a:pt x="96" y="18"/>
                      <a:pt x="93" y="14"/>
                      <a:pt x="90" y="10"/>
                    </a:cubicBezTo>
                    <a:cubicBezTo>
                      <a:pt x="83" y="4"/>
                      <a:pt x="75" y="1"/>
                      <a:pt x="67" y="0"/>
                    </a:cubicBezTo>
                    <a:cubicBezTo>
                      <a:pt x="60" y="0"/>
                      <a:pt x="54" y="1"/>
                      <a:pt x="47" y="3"/>
                    </a:cubicBezTo>
                    <a:cubicBezTo>
                      <a:pt x="44" y="4"/>
                      <a:pt x="41" y="5"/>
                      <a:pt x="38" y="7"/>
                    </a:cubicBezTo>
                    <a:cubicBezTo>
                      <a:pt x="23" y="13"/>
                      <a:pt x="10" y="23"/>
                      <a:pt x="1" y="33"/>
                    </a:cubicBezTo>
                    <a:cubicBezTo>
                      <a:pt x="1" y="33"/>
                      <a:pt x="1" y="33"/>
                      <a:pt x="0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0"/>
              <p:cNvSpPr/>
              <p:nvPr/>
            </p:nvSpPr>
            <p:spPr bwMode="auto">
              <a:xfrm>
                <a:off x="2960688" y="3211513"/>
                <a:ext cx="428625" cy="401638"/>
              </a:xfrm>
              <a:custGeom>
                <a:avLst/>
                <a:gdLst>
                  <a:gd name="T0" fmla="*/ 62 w 134"/>
                  <a:gd name="T1" fmla="*/ 61 h 125"/>
                  <a:gd name="T2" fmla="*/ 62 w 134"/>
                  <a:gd name="T3" fmla="*/ 108 h 125"/>
                  <a:gd name="T4" fmla="*/ 51 w 134"/>
                  <a:gd name="T5" fmla="*/ 125 h 125"/>
                  <a:gd name="T6" fmla="*/ 62 w 134"/>
                  <a:gd name="T7" fmla="*/ 118 h 125"/>
                  <a:gd name="T8" fmla="*/ 110 w 134"/>
                  <a:gd name="T9" fmla="*/ 25 h 125"/>
                  <a:gd name="T10" fmla="*/ 62 w 134"/>
                  <a:gd name="T11" fmla="*/ 2 h 125"/>
                  <a:gd name="T12" fmla="*/ 15 w 134"/>
                  <a:gd name="T13" fmla="*/ 20 h 125"/>
                  <a:gd name="T14" fmla="*/ 8 w 134"/>
                  <a:gd name="T15" fmla="*/ 33 h 125"/>
                  <a:gd name="T16" fmla="*/ 5 w 134"/>
                  <a:gd name="T17" fmla="*/ 38 h 125"/>
                  <a:gd name="T18" fmla="*/ 0 w 134"/>
                  <a:gd name="T19" fmla="*/ 45 h 125"/>
                  <a:gd name="T20" fmla="*/ 8 w 134"/>
                  <a:gd name="T21" fmla="*/ 42 h 125"/>
                  <a:gd name="T22" fmla="*/ 62 w 134"/>
                  <a:gd name="T23" fmla="*/ 6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4" h="125">
                    <a:moveTo>
                      <a:pt x="62" y="61"/>
                    </a:moveTo>
                    <a:cubicBezTo>
                      <a:pt x="69" y="74"/>
                      <a:pt x="69" y="92"/>
                      <a:pt x="62" y="108"/>
                    </a:cubicBezTo>
                    <a:cubicBezTo>
                      <a:pt x="59" y="114"/>
                      <a:pt x="56" y="119"/>
                      <a:pt x="51" y="125"/>
                    </a:cubicBezTo>
                    <a:cubicBezTo>
                      <a:pt x="54" y="123"/>
                      <a:pt x="58" y="121"/>
                      <a:pt x="62" y="118"/>
                    </a:cubicBezTo>
                    <a:cubicBezTo>
                      <a:pt x="90" y="98"/>
                      <a:pt x="134" y="59"/>
                      <a:pt x="110" y="25"/>
                    </a:cubicBezTo>
                    <a:cubicBezTo>
                      <a:pt x="96" y="6"/>
                      <a:pt x="79" y="0"/>
                      <a:pt x="62" y="2"/>
                    </a:cubicBezTo>
                    <a:cubicBezTo>
                      <a:pt x="47" y="3"/>
                      <a:pt x="31" y="10"/>
                      <a:pt x="15" y="20"/>
                    </a:cubicBezTo>
                    <a:cubicBezTo>
                      <a:pt x="13" y="24"/>
                      <a:pt x="11" y="29"/>
                      <a:pt x="8" y="33"/>
                    </a:cubicBezTo>
                    <a:cubicBezTo>
                      <a:pt x="7" y="35"/>
                      <a:pt x="6" y="36"/>
                      <a:pt x="5" y="38"/>
                    </a:cubicBezTo>
                    <a:cubicBezTo>
                      <a:pt x="4" y="40"/>
                      <a:pt x="2" y="43"/>
                      <a:pt x="0" y="45"/>
                    </a:cubicBezTo>
                    <a:cubicBezTo>
                      <a:pt x="3" y="44"/>
                      <a:pt x="6" y="43"/>
                      <a:pt x="8" y="42"/>
                    </a:cubicBezTo>
                    <a:cubicBezTo>
                      <a:pt x="33" y="33"/>
                      <a:pt x="53" y="43"/>
                      <a:pt x="62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1"/>
              <p:cNvSpPr/>
              <p:nvPr/>
            </p:nvSpPr>
            <p:spPr bwMode="auto">
              <a:xfrm>
                <a:off x="2982913" y="3576638"/>
                <a:ext cx="852488" cy="485775"/>
              </a:xfrm>
              <a:custGeom>
                <a:avLst/>
                <a:gdLst>
                  <a:gd name="T0" fmla="*/ 242 w 266"/>
                  <a:gd name="T1" fmla="*/ 85 h 151"/>
                  <a:gd name="T2" fmla="*/ 211 w 266"/>
                  <a:gd name="T3" fmla="*/ 42 h 151"/>
                  <a:gd name="T4" fmla="*/ 125 w 266"/>
                  <a:gd name="T5" fmla="*/ 59 h 151"/>
                  <a:gd name="T6" fmla="*/ 55 w 266"/>
                  <a:gd name="T7" fmla="*/ 81 h 151"/>
                  <a:gd name="T8" fmla="*/ 55 w 266"/>
                  <a:gd name="T9" fmla="*/ 10 h 151"/>
                  <a:gd name="T10" fmla="*/ 55 w 266"/>
                  <a:gd name="T11" fmla="*/ 10 h 151"/>
                  <a:gd name="T12" fmla="*/ 56 w 266"/>
                  <a:gd name="T13" fmla="*/ 9 h 151"/>
                  <a:gd name="T14" fmla="*/ 55 w 266"/>
                  <a:gd name="T15" fmla="*/ 10 h 151"/>
                  <a:gd name="T16" fmla="*/ 48 w 266"/>
                  <a:gd name="T17" fmla="*/ 13 h 151"/>
                  <a:gd name="T18" fmla="*/ 1 w 266"/>
                  <a:gd name="T19" fmla="*/ 76 h 151"/>
                  <a:gd name="T20" fmla="*/ 1 w 266"/>
                  <a:gd name="T21" fmla="*/ 97 h 151"/>
                  <a:gd name="T22" fmla="*/ 22 w 266"/>
                  <a:gd name="T23" fmla="*/ 134 h 151"/>
                  <a:gd name="T24" fmla="*/ 55 w 266"/>
                  <a:gd name="T25" fmla="*/ 149 h 151"/>
                  <a:gd name="T26" fmla="*/ 126 w 266"/>
                  <a:gd name="T27" fmla="*/ 74 h 151"/>
                  <a:gd name="T28" fmla="*/ 185 w 266"/>
                  <a:gd name="T29" fmla="*/ 71 h 151"/>
                  <a:gd name="T30" fmla="*/ 231 w 266"/>
                  <a:gd name="T31" fmla="*/ 100 h 151"/>
                  <a:gd name="T32" fmla="*/ 266 w 266"/>
                  <a:gd name="T33" fmla="*/ 107 h 151"/>
                  <a:gd name="T34" fmla="*/ 242 w 266"/>
                  <a:gd name="T35" fmla="*/ 85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6" h="151">
                    <a:moveTo>
                      <a:pt x="242" y="85"/>
                    </a:moveTo>
                    <a:cubicBezTo>
                      <a:pt x="221" y="80"/>
                      <a:pt x="222" y="63"/>
                      <a:pt x="211" y="42"/>
                    </a:cubicBezTo>
                    <a:cubicBezTo>
                      <a:pt x="188" y="0"/>
                      <a:pt x="139" y="20"/>
                      <a:pt x="125" y="59"/>
                    </a:cubicBezTo>
                    <a:cubicBezTo>
                      <a:pt x="114" y="88"/>
                      <a:pt x="77" y="93"/>
                      <a:pt x="55" y="81"/>
                    </a:cubicBezTo>
                    <a:cubicBezTo>
                      <a:pt x="35" y="70"/>
                      <a:pt x="26" y="45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6" y="9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3" y="11"/>
                      <a:pt x="50" y="11"/>
                      <a:pt x="48" y="13"/>
                    </a:cubicBezTo>
                    <a:cubicBezTo>
                      <a:pt x="24" y="26"/>
                      <a:pt x="5" y="50"/>
                      <a:pt x="1" y="76"/>
                    </a:cubicBezTo>
                    <a:cubicBezTo>
                      <a:pt x="0" y="83"/>
                      <a:pt x="0" y="90"/>
                      <a:pt x="1" y="97"/>
                    </a:cubicBezTo>
                    <a:cubicBezTo>
                      <a:pt x="3" y="111"/>
                      <a:pt x="10" y="123"/>
                      <a:pt x="22" y="134"/>
                    </a:cubicBezTo>
                    <a:cubicBezTo>
                      <a:pt x="34" y="144"/>
                      <a:pt x="44" y="149"/>
                      <a:pt x="55" y="149"/>
                    </a:cubicBezTo>
                    <a:cubicBezTo>
                      <a:pt x="85" y="151"/>
                      <a:pt x="111" y="119"/>
                      <a:pt x="126" y="74"/>
                    </a:cubicBezTo>
                    <a:cubicBezTo>
                      <a:pt x="133" y="53"/>
                      <a:pt x="163" y="48"/>
                      <a:pt x="185" y="71"/>
                    </a:cubicBezTo>
                    <a:cubicBezTo>
                      <a:pt x="202" y="87"/>
                      <a:pt x="214" y="101"/>
                      <a:pt x="231" y="100"/>
                    </a:cubicBezTo>
                    <a:cubicBezTo>
                      <a:pt x="243" y="100"/>
                      <a:pt x="255" y="101"/>
                      <a:pt x="266" y="107"/>
                    </a:cubicBezTo>
                    <a:cubicBezTo>
                      <a:pt x="261" y="98"/>
                      <a:pt x="255" y="88"/>
                      <a:pt x="242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2"/>
              <p:cNvSpPr>
                <a:spLocks noEditPoints="1"/>
              </p:cNvSpPr>
              <p:nvPr/>
            </p:nvSpPr>
            <p:spPr bwMode="auto">
              <a:xfrm>
                <a:off x="2652713" y="2765426"/>
                <a:ext cx="560388" cy="612775"/>
              </a:xfrm>
              <a:custGeom>
                <a:avLst/>
                <a:gdLst>
                  <a:gd name="T0" fmla="*/ 123 w 175"/>
                  <a:gd name="T1" fmla="*/ 75 h 191"/>
                  <a:gd name="T2" fmla="*/ 158 w 175"/>
                  <a:gd name="T3" fmla="*/ 68 h 191"/>
                  <a:gd name="T4" fmla="*/ 166 w 175"/>
                  <a:gd name="T5" fmla="*/ 44 h 191"/>
                  <a:gd name="T6" fmla="*/ 169 w 175"/>
                  <a:gd name="T7" fmla="*/ 36 h 191"/>
                  <a:gd name="T8" fmla="*/ 158 w 175"/>
                  <a:gd name="T9" fmla="*/ 0 h 191"/>
                  <a:gd name="T10" fmla="*/ 111 w 175"/>
                  <a:gd name="T11" fmla="*/ 22 h 191"/>
                  <a:gd name="T12" fmla="*/ 104 w 175"/>
                  <a:gd name="T13" fmla="*/ 36 h 191"/>
                  <a:gd name="T14" fmla="*/ 98 w 175"/>
                  <a:gd name="T15" fmla="*/ 32 h 191"/>
                  <a:gd name="T16" fmla="*/ 91 w 175"/>
                  <a:gd name="T17" fmla="*/ 37 h 191"/>
                  <a:gd name="T18" fmla="*/ 94 w 175"/>
                  <a:gd name="T19" fmla="*/ 41 h 191"/>
                  <a:gd name="T20" fmla="*/ 89 w 175"/>
                  <a:gd name="T21" fmla="*/ 45 h 191"/>
                  <a:gd name="T22" fmla="*/ 79 w 175"/>
                  <a:gd name="T23" fmla="*/ 46 h 191"/>
                  <a:gd name="T24" fmla="*/ 58 w 175"/>
                  <a:gd name="T25" fmla="*/ 68 h 191"/>
                  <a:gd name="T26" fmla="*/ 79 w 175"/>
                  <a:gd name="T27" fmla="*/ 64 h 191"/>
                  <a:gd name="T28" fmla="*/ 79 w 175"/>
                  <a:gd name="T29" fmla="*/ 66 h 191"/>
                  <a:gd name="T30" fmla="*/ 58 w 175"/>
                  <a:gd name="T31" fmla="*/ 72 h 191"/>
                  <a:gd name="T32" fmla="*/ 26 w 175"/>
                  <a:gd name="T33" fmla="*/ 91 h 191"/>
                  <a:gd name="T34" fmla="*/ 0 w 175"/>
                  <a:gd name="T35" fmla="*/ 118 h 191"/>
                  <a:gd name="T36" fmla="*/ 39 w 175"/>
                  <a:gd name="T37" fmla="*/ 128 h 191"/>
                  <a:gd name="T38" fmla="*/ 51 w 175"/>
                  <a:gd name="T39" fmla="*/ 121 h 191"/>
                  <a:gd name="T40" fmla="*/ 64 w 175"/>
                  <a:gd name="T41" fmla="*/ 123 h 191"/>
                  <a:gd name="T42" fmla="*/ 52 w 175"/>
                  <a:gd name="T43" fmla="*/ 135 h 191"/>
                  <a:gd name="T44" fmla="*/ 61 w 175"/>
                  <a:gd name="T45" fmla="*/ 143 h 191"/>
                  <a:gd name="T46" fmla="*/ 72 w 175"/>
                  <a:gd name="T47" fmla="*/ 129 h 191"/>
                  <a:gd name="T48" fmla="*/ 74 w 175"/>
                  <a:gd name="T49" fmla="*/ 143 h 191"/>
                  <a:gd name="T50" fmla="*/ 65 w 175"/>
                  <a:gd name="T51" fmla="*/ 147 h 191"/>
                  <a:gd name="T52" fmla="*/ 79 w 175"/>
                  <a:gd name="T53" fmla="*/ 169 h 191"/>
                  <a:gd name="T54" fmla="*/ 86 w 175"/>
                  <a:gd name="T55" fmla="*/ 191 h 191"/>
                  <a:gd name="T56" fmla="*/ 93 w 175"/>
                  <a:gd name="T57" fmla="*/ 182 h 191"/>
                  <a:gd name="T58" fmla="*/ 104 w 175"/>
                  <a:gd name="T59" fmla="*/ 165 h 191"/>
                  <a:gd name="T60" fmla="*/ 156 w 175"/>
                  <a:gd name="T61" fmla="*/ 62 h 191"/>
                  <a:gd name="T62" fmla="*/ 158 w 175"/>
                  <a:gd name="T63" fmla="*/ 48 h 191"/>
                  <a:gd name="T64" fmla="*/ 158 w 175"/>
                  <a:gd name="T65" fmla="*/ 60 h 191"/>
                  <a:gd name="T66" fmla="*/ 170 w 175"/>
                  <a:gd name="T67" fmla="*/ 15 h 191"/>
                  <a:gd name="T68" fmla="*/ 158 w 175"/>
                  <a:gd name="T69" fmla="*/ 21 h 191"/>
                  <a:gd name="T70" fmla="*/ 158 w 175"/>
                  <a:gd name="T71" fmla="*/ 12 h 191"/>
                  <a:gd name="T72" fmla="*/ 158 w 175"/>
                  <a:gd name="T73" fmla="*/ 39 h 191"/>
                  <a:gd name="T74" fmla="*/ 158 w 175"/>
                  <a:gd name="T75" fmla="*/ 40 h 191"/>
                  <a:gd name="T76" fmla="*/ 144 w 175"/>
                  <a:gd name="T77" fmla="*/ 31 h 191"/>
                  <a:gd name="T78" fmla="*/ 79 w 175"/>
                  <a:gd name="T79" fmla="*/ 62 h 191"/>
                  <a:gd name="T80" fmla="*/ 73 w 175"/>
                  <a:gd name="T81" fmla="*/ 54 h 191"/>
                  <a:gd name="T82" fmla="*/ 79 w 175"/>
                  <a:gd name="T83" fmla="*/ 49 h 191"/>
                  <a:gd name="T84" fmla="*/ 83 w 175"/>
                  <a:gd name="T85" fmla="*/ 60 h 191"/>
                  <a:gd name="T86" fmla="*/ 109 w 175"/>
                  <a:gd name="T87" fmla="*/ 48 h 191"/>
                  <a:gd name="T88" fmla="*/ 102 w 175"/>
                  <a:gd name="T89" fmla="*/ 57 h 191"/>
                  <a:gd name="T90" fmla="*/ 104 w 175"/>
                  <a:gd name="T91" fmla="*/ 46 h 191"/>
                  <a:gd name="T92" fmla="*/ 58 w 175"/>
                  <a:gd name="T93" fmla="*/ 109 h 191"/>
                  <a:gd name="T94" fmla="*/ 51 w 175"/>
                  <a:gd name="T95" fmla="*/ 102 h 191"/>
                  <a:gd name="T96" fmla="*/ 58 w 175"/>
                  <a:gd name="T97" fmla="*/ 90 h 191"/>
                  <a:gd name="T98" fmla="*/ 66 w 175"/>
                  <a:gd name="T99" fmla="*/ 112 h 191"/>
                  <a:gd name="T100" fmla="*/ 73 w 175"/>
                  <a:gd name="T101" fmla="*/ 124 h 191"/>
                  <a:gd name="T102" fmla="*/ 72 w 175"/>
                  <a:gd name="T103" fmla="*/ 115 h 191"/>
                  <a:gd name="T104" fmla="*/ 78 w 175"/>
                  <a:gd name="T105" fmla="*/ 118 h 191"/>
                  <a:gd name="T106" fmla="*/ 79 w 175"/>
                  <a:gd name="T107" fmla="*/ 110 h 191"/>
                  <a:gd name="T108" fmla="*/ 79 w 175"/>
                  <a:gd name="T109" fmla="*/ 99 h 191"/>
                  <a:gd name="T110" fmla="*/ 93 w 175"/>
                  <a:gd name="T111" fmla="*/ 90 h 191"/>
                  <a:gd name="T112" fmla="*/ 93 w 175"/>
                  <a:gd name="T113" fmla="*/ 103 h 191"/>
                  <a:gd name="T114" fmla="*/ 93 w 175"/>
                  <a:gd name="T115" fmla="*/ 132 h 191"/>
                  <a:gd name="T116" fmla="*/ 93 w 175"/>
                  <a:gd name="T117" fmla="*/ 118 h 191"/>
                  <a:gd name="T118" fmla="*/ 94 w 175"/>
                  <a:gd name="T119" fmla="*/ 13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5" h="191">
                    <a:moveTo>
                      <a:pt x="104" y="165"/>
                    </a:moveTo>
                    <a:cubicBezTo>
                      <a:pt x="119" y="138"/>
                      <a:pt x="127" y="107"/>
                      <a:pt x="123" y="75"/>
                    </a:cubicBezTo>
                    <a:cubicBezTo>
                      <a:pt x="127" y="88"/>
                      <a:pt x="128" y="101"/>
                      <a:pt x="127" y="113"/>
                    </a:cubicBezTo>
                    <a:cubicBezTo>
                      <a:pt x="140" y="99"/>
                      <a:pt x="150" y="84"/>
                      <a:pt x="158" y="68"/>
                    </a:cubicBezTo>
                    <a:cubicBezTo>
                      <a:pt x="162" y="60"/>
                      <a:pt x="165" y="52"/>
                      <a:pt x="167" y="44"/>
                    </a:cubicBezTo>
                    <a:cubicBezTo>
                      <a:pt x="167" y="44"/>
                      <a:pt x="167" y="44"/>
                      <a:pt x="166" y="44"/>
                    </a:cubicBezTo>
                    <a:cubicBezTo>
                      <a:pt x="164" y="43"/>
                      <a:pt x="163" y="41"/>
                      <a:pt x="163" y="39"/>
                    </a:cubicBezTo>
                    <a:cubicBezTo>
                      <a:pt x="164" y="36"/>
                      <a:pt x="166" y="35"/>
                      <a:pt x="169" y="36"/>
                    </a:cubicBezTo>
                    <a:cubicBezTo>
                      <a:pt x="169" y="36"/>
                      <a:pt x="169" y="36"/>
                      <a:pt x="169" y="36"/>
                    </a:cubicBezTo>
                    <a:cubicBezTo>
                      <a:pt x="175" y="11"/>
                      <a:pt x="169" y="0"/>
                      <a:pt x="158" y="0"/>
                    </a:cubicBezTo>
                    <a:cubicBezTo>
                      <a:pt x="152" y="0"/>
                      <a:pt x="146" y="2"/>
                      <a:pt x="138" y="6"/>
                    </a:cubicBezTo>
                    <a:cubicBezTo>
                      <a:pt x="130" y="10"/>
                      <a:pt x="121" y="16"/>
                      <a:pt x="111" y="22"/>
                    </a:cubicBezTo>
                    <a:cubicBezTo>
                      <a:pt x="116" y="23"/>
                      <a:pt x="119" y="28"/>
                      <a:pt x="112" y="33"/>
                    </a:cubicBezTo>
                    <a:cubicBezTo>
                      <a:pt x="109" y="35"/>
                      <a:pt x="107" y="36"/>
                      <a:pt x="104" y="36"/>
                    </a:cubicBezTo>
                    <a:cubicBezTo>
                      <a:pt x="102" y="36"/>
                      <a:pt x="99" y="36"/>
                      <a:pt x="96" y="35"/>
                    </a:cubicBezTo>
                    <a:cubicBezTo>
                      <a:pt x="97" y="34"/>
                      <a:pt x="97" y="33"/>
                      <a:pt x="98" y="32"/>
                    </a:cubicBezTo>
                    <a:cubicBezTo>
                      <a:pt x="96" y="33"/>
                      <a:pt x="95" y="34"/>
                      <a:pt x="93" y="35"/>
                    </a:cubicBezTo>
                    <a:cubicBezTo>
                      <a:pt x="92" y="36"/>
                      <a:pt x="92" y="36"/>
                      <a:pt x="91" y="37"/>
                    </a:cubicBezTo>
                    <a:cubicBezTo>
                      <a:pt x="92" y="37"/>
                      <a:pt x="93" y="38"/>
                      <a:pt x="93" y="39"/>
                    </a:cubicBezTo>
                    <a:cubicBezTo>
                      <a:pt x="94" y="39"/>
                      <a:pt x="94" y="40"/>
                      <a:pt x="94" y="41"/>
                    </a:cubicBezTo>
                    <a:cubicBezTo>
                      <a:pt x="94" y="42"/>
                      <a:pt x="93" y="43"/>
                      <a:pt x="93" y="43"/>
                    </a:cubicBezTo>
                    <a:cubicBezTo>
                      <a:pt x="92" y="44"/>
                      <a:pt x="91" y="45"/>
                      <a:pt x="89" y="45"/>
                    </a:cubicBezTo>
                    <a:cubicBezTo>
                      <a:pt x="87" y="44"/>
                      <a:pt x="86" y="43"/>
                      <a:pt x="86" y="41"/>
                    </a:cubicBezTo>
                    <a:cubicBezTo>
                      <a:pt x="83" y="43"/>
                      <a:pt x="81" y="44"/>
                      <a:pt x="79" y="46"/>
                    </a:cubicBezTo>
                    <a:cubicBezTo>
                      <a:pt x="77" y="48"/>
                      <a:pt x="75" y="50"/>
                      <a:pt x="73" y="52"/>
                    </a:cubicBezTo>
                    <a:cubicBezTo>
                      <a:pt x="67" y="57"/>
                      <a:pt x="62" y="62"/>
                      <a:pt x="58" y="68"/>
                    </a:cubicBezTo>
                    <a:cubicBezTo>
                      <a:pt x="62" y="66"/>
                      <a:pt x="67" y="65"/>
                      <a:pt x="73" y="65"/>
                    </a:cubicBezTo>
                    <a:cubicBezTo>
                      <a:pt x="75" y="64"/>
                      <a:pt x="77" y="64"/>
                      <a:pt x="79" y="64"/>
                    </a:cubicBezTo>
                    <a:cubicBezTo>
                      <a:pt x="88" y="63"/>
                      <a:pt x="94" y="63"/>
                      <a:pt x="89" y="64"/>
                    </a:cubicBezTo>
                    <a:cubicBezTo>
                      <a:pt x="85" y="64"/>
                      <a:pt x="82" y="65"/>
                      <a:pt x="79" y="66"/>
                    </a:cubicBezTo>
                    <a:cubicBezTo>
                      <a:pt x="77" y="66"/>
                      <a:pt x="75" y="67"/>
                      <a:pt x="73" y="67"/>
                    </a:cubicBezTo>
                    <a:cubicBezTo>
                      <a:pt x="67" y="68"/>
                      <a:pt x="63" y="70"/>
                      <a:pt x="58" y="72"/>
                    </a:cubicBezTo>
                    <a:cubicBezTo>
                      <a:pt x="55" y="72"/>
                      <a:pt x="53" y="73"/>
                      <a:pt x="51" y="75"/>
                    </a:cubicBezTo>
                    <a:cubicBezTo>
                      <a:pt x="42" y="78"/>
                      <a:pt x="35" y="84"/>
                      <a:pt x="26" y="91"/>
                    </a:cubicBezTo>
                    <a:cubicBezTo>
                      <a:pt x="24" y="92"/>
                      <a:pt x="22" y="94"/>
                      <a:pt x="20" y="96"/>
                    </a:cubicBezTo>
                    <a:cubicBezTo>
                      <a:pt x="13" y="102"/>
                      <a:pt x="6" y="110"/>
                      <a:pt x="0" y="118"/>
                    </a:cubicBezTo>
                    <a:cubicBezTo>
                      <a:pt x="8" y="118"/>
                      <a:pt x="17" y="119"/>
                      <a:pt x="26" y="122"/>
                    </a:cubicBezTo>
                    <a:cubicBezTo>
                      <a:pt x="30" y="124"/>
                      <a:pt x="35" y="126"/>
                      <a:pt x="39" y="128"/>
                    </a:cubicBezTo>
                    <a:cubicBezTo>
                      <a:pt x="40" y="126"/>
                      <a:pt x="42" y="124"/>
                      <a:pt x="46" y="122"/>
                    </a:cubicBezTo>
                    <a:cubicBezTo>
                      <a:pt x="47" y="121"/>
                      <a:pt x="49" y="121"/>
                      <a:pt x="51" y="121"/>
                    </a:cubicBezTo>
                    <a:cubicBezTo>
                      <a:pt x="53" y="121"/>
                      <a:pt x="55" y="121"/>
                      <a:pt x="58" y="121"/>
                    </a:cubicBezTo>
                    <a:cubicBezTo>
                      <a:pt x="60" y="122"/>
                      <a:pt x="62" y="123"/>
                      <a:pt x="64" y="123"/>
                    </a:cubicBezTo>
                    <a:cubicBezTo>
                      <a:pt x="62" y="126"/>
                      <a:pt x="60" y="129"/>
                      <a:pt x="58" y="132"/>
                    </a:cubicBezTo>
                    <a:cubicBezTo>
                      <a:pt x="56" y="133"/>
                      <a:pt x="54" y="135"/>
                      <a:pt x="52" y="135"/>
                    </a:cubicBezTo>
                    <a:cubicBezTo>
                      <a:pt x="54" y="137"/>
                      <a:pt x="56" y="139"/>
                      <a:pt x="58" y="140"/>
                    </a:cubicBezTo>
                    <a:cubicBezTo>
                      <a:pt x="59" y="141"/>
                      <a:pt x="60" y="142"/>
                      <a:pt x="61" y="143"/>
                    </a:cubicBezTo>
                    <a:cubicBezTo>
                      <a:pt x="61" y="142"/>
                      <a:pt x="61" y="141"/>
                      <a:pt x="61" y="139"/>
                    </a:cubicBezTo>
                    <a:cubicBezTo>
                      <a:pt x="62" y="135"/>
                      <a:pt x="66" y="133"/>
                      <a:pt x="72" y="129"/>
                    </a:cubicBezTo>
                    <a:cubicBezTo>
                      <a:pt x="72" y="130"/>
                      <a:pt x="73" y="131"/>
                      <a:pt x="73" y="132"/>
                    </a:cubicBezTo>
                    <a:cubicBezTo>
                      <a:pt x="74" y="136"/>
                      <a:pt x="74" y="139"/>
                      <a:pt x="74" y="143"/>
                    </a:cubicBezTo>
                    <a:cubicBezTo>
                      <a:pt x="73" y="144"/>
                      <a:pt x="73" y="144"/>
                      <a:pt x="73" y="145"/>
                    </a:cubicBezTo>
                    <a:cubicBezTo>
                      <a:pt x="71" y="147"/>
                      <a:pt x="68" y="148"/>
                      <a:pt x="65" y="147"/>
                    </a:cubicBezTo>
                    <a:cubicBezTo>
                      <a:pt x="68" y="151"/>
                      <a:pt x="71" y="154"/>
                      <a:pt x="73" y="158"/>
                    </a:cubicBezTo>
                    <a:cubicBezTo>
                      <a:pt x="75" y="161"/>
                      <a:pt x="77" y="165"/>
                      <a:pt x="79" y="169"/>
                    </a:cubicBezTo>
                    <a:cubicBezTo>
                      <a:pt x="80" y="171"/>
                      <a:pt x="81" y="174"/>
                      <a:pt x="82" y="176"/>
                    </a:cubicBezTo>
                    <a:cubicBezTo>
                      <a:pt x="84" y="181"/>
                      <a:pt x="85" y="186"/>
                      <a:pt x="86" y="191"/>
                    </a:cubicBezTo>
                    <a:cubicBezTo>
                      <a:pt x="86" y="191"/>
                      <a:pt x="86" y="191"/>
                      <a:pt x="87" y="190"/>
                    </a:cubicBezTo>
                    <a:cubicBezTo>
                      <a:pt x="89" y="188"/>
                      <a:pt x="91" y="185"/>
                      <a:pt x="93" y="182"/>
                    </a:cubicBezTo>
                    <a:cubicBezTo>
                      <a:pt x="95" y="180"/>
                      <a:pt x="97" y="177"/>
                      <a:pt x="98" y="175"/>
                    </a:cubicBezTo>
                    <a:cubicBezTo>
                      <a:pt x="100" y="171"/>
                      <a:pt x="102" y="168"/>
                      <a:pt x="104" y="165"/>
                    </a:cubicBezTo>
                    <a:close/>
                    <a:moveTo>
                      <a:pt x="158" y="60"/>
                    </a:moveTo>
                    <a:cubicBezTo>
                      <a:pt x="157" y="61"/>
                      <a:pt x="157" y="61"/>
                      <a:pt x="156" y="62"/>
                    </a:cubicBezTo>
                    <a:cubicBezTo>
                      <a:pt x="151" y="66"/>
                      <a:pt x="140" y="60"/>
                      <a:pt x="147" y="53"/>
                    </a:cubicBezTo>
                    <a:cubicBezTo>
                      <a:pt x="149" y="50"/>
                      <a:pt x="153" y="49"/>
                      <a:pt x="158" y="48"/>
                    </a:cubicBezTo>
                    <a:cubicBezTo>
                      <a:pt x="159" y="47"/>
                      <a:pt x="161" y="47"/>
                      <a:pt x="162" y="47"/>
                    </a:cubicBezTo>
                    <a:cubicBezTo>
                      <a:pt x="163" y="51"/>
                      <a:pt x="161" y="56"/>
                      <a:pt x="158" y="60"/>
                    </a:cubicBezTo>
                    <a:close/>
                    <a:moveTo>
                      <a:pt x="158" y="12"/>
                    </a:moveTo>
                    <a:cubicBezTo>
                      <a:pt x="160" y="7"/>
                      <a:pt x="167" y="4"/>
                      <a:pt x="170" y="15"/>
                    </a:cubicBezTo>
                    <a:cubicBezTo>
                      <a:pt x="171" y="21"/>
                      <a:pt x="168" y="26"/>
                      <a:pt x="165" y="31"/>
                    </a:cubicBezTo>
                    <a:cubicBezTo>
                      <a:pt x="162" y="28"/>
                      <a:pt x="159" y="25"/>
                      <a:pt x="158" y="21"/>
                    </a:cubicBezTo>
                    <a:cubicBezTo>
                      <a:pt x="157" y="20"/>
                      <a:pt x="157" y="19"/>
                      <a:pt x="157" y="17"/>
                    </a:cubicBezTo>
                    <a:cubicBezTo>
                      <a:pt x="157" y="15"/>
                      <a:pt x="157" y="14"/>
                      <a:pt x="158" y="12"/>
                    </a:cubicBezTo>
                    <a:close/>
                    <a:moveTo>
                      <a:pt x="144" y="31"/>
                    </a:moveTo>
                    <a:cubicBezTo>
                      <a:pt x="150" y="31"/>
                      <a:pt x="154" y="34"/>
                      <a:pt x="158" y="39"/>
                    </a:cubicBezTo>
                    <a:cubicBezTo>
                      <a:pt x="158" y="39"/>
                      <a:pt x="158" y="39"/>
                      <a:pt x="159" y="40"/>
                    </a:cubicBezTo>
                    <a:cubicBezTo>
                      <a:pt x="158" y="40"/>
                      <a:pt x="158" y="40"/>
                      <a:pt x="158" y="40"/>
                    </a:cubicBezTo>
                    <a:cubicBezTo>
                      <a:pt x="153" y="43"/>
                      <a:pt x="149" y="45"/>
                      <a:pt x="143" y="44"/>
                    </a:cubicBezTo>
                    <a:cubicBezTo>
                      <a:pt x="136" y="43"/>
                      <a:pt x="130" y="30"/>
                      <a:pt x="144" y="31"/>
                    </a:cubicBezTo>
                    <a:close/>
                    <a:moveTo>
                      <a:pt x="83" y="60"/>
                    </a:moveTo>
                    <a:cubicBezTo>
                      <a:pt x="82" y="61"/>
                      <a:pt x="80" y="62"/>
                      <a:pt x="79" y="62"/>
                    </a:cubicBezTo>
                    <a:cubicBezTo>
                      <a:pt x="77" y="62"/>
                      <a:pt x="74" y="61"/>
                      <a:pt x="73" y="59"/>
                    </a:cubicBezTo>
                    <a:cubicBezTo>
                      <a:pt x="72" y="58"/>
                      <a:pt x="72" y="56"/>
                      <a:pt x="73" y="54"/>
                    </a:cubicBezTo>
                    <a:cubicBezTo>
                      <a:pt x="73" y="54"/>
                      <a:pt x="73" y="53"/>
                      <a:pt x="74" y="53"/>
                    </a:cubicBezTo>
                    <a:cubicBezTo>
                      <a:pt x="75" y="51"/>
                      <a:pt x="77" y="50"/>
                      <a:pt x="79" y="49"/>
                    </a:cubicBezTo>
                    <a:cubicBezTo>
                      <a:pt x="81" y="49"/>
                      <a:pt x="83" y="48"/>
                      <a:pt x="86" y="48"/>
                    </a:cubicBezTo>
                    <a:cubicBezTo>
                      <a:pt x="86" y="53"/>
                      <a:pt x="85" y="56"/>
                      <a:pt x="83" y="60"/>
                    </a:cubicBezTo>
                    <a:close/>
                    <a:moveTo>
                      <a:pt x="104" y="46"/>
                    </a:moveTo>
                    <a:cubicBezTo>
                      <a:pt x="106" y="46"/>
                      <a:pt x="107" y="47"/>
                      <a:pt x="109" y="48"/>
                    </a:cubicBezTo>
                    <a:cubicBezTo>
                      <a:pt x="114" y="52"/>
                      <a:pt x="113" y="64"/>
                      <a:pt x="104" y="59"/>
                    </a:cubicBezTo>
                    <a:cubicBezTo>
                      <a:pt x="103" y="58"/>
                      <a:pt x="103" y="58"/>
                      <a:pt x="102" y="57"/>
                    </a:cubicBezTo>
                    <a:cubicBezTo>
                      <a:pt x="99" y="54"/>
                      <a:pt x="97" y="51"/>
                      <a:pt x="96" y="45"/>
                    </a:cubicBezTo>
                    <a:cubicBezTo>
                      <a:pt x="99" y="45"/>
                      <a:pt x="102" y="45"/>
                      <a:pt x="104" y="46"/>
                    </a:cubicBezTo>
                    <a:close/>
                    <a:moveTo>
                      <a:pt x="66" y="112"/>
                    </a:moveTo>
                    <a:cubicBezTo>
                      <a:pt x="63" y="111"/>
                      <a:pt x="61" y="110"/>
                      <a:pt x="58" y="109"/>
                    </a:cubicBezTo>
                    <a:cubicBezTo>
                      <a:pt x="55" y="107"/>
                      <a:pt x="53" y="105"/>
                      <a:pt x="51" y="103"/>
                    </a:cubicBezTo>
                    <a:cubicBezTo>
                      <a:pt x="51" y="102"/>
                      <a:pt x="51" y="102"/>
                      <a:pt x="51" y="102"/>
                    </a:cubicBezTo>
                    <a:cubicBezTo>
                      <a:pt x="49" y="99"/>
                      <a:pt x="49" y="94"/>
                      <a:pt x="51" y="92"/>
                    </a:cubicBezTo>
                    <a:cubicBezTo>
                      <a:pt x="52" y="89"/>
                      <a:pt x="55" y="88"/>
                      <a:pt x="58" y="90"/>
                    </a:cubicBezTo>
                    <a:cubicBezTo>
                      <a:pt x="59" y="91"/>
                      <a:pt x="61" y="92"/>
                      <a:pt x="62" y="94"/>
                    </a:cubicBezTo>
                    <a:cubicBezTo>
                      <a:pt x="67" y="99"/>
                      <a:pt x="67" y="105"/>
                      <a:pt x="66" y="112"/>
                    </a:cubicBezTo>
                    <a:close/>
                    <a:moveTo>
                      <a:pt x="74" y="124"/>
                    </a:moveTo>
                    <a:cubicBezTo>
                      <a:pt x="74" y="124"/>
                      <a:pt x="73" y="124"/>
                      <a:pt x="73" y="124"/>
                    </a:cubicBezTo>
                    <a:cubicBezTo>
                      <a:pt x="71" y="124"/>
                      <a:pt x="69" y="123"/>
                      <a:pt x="68" y="120"/>
                    </a:cubicBezTo>
                    <a:cubicBezTo>
                      <a:pt x="68" y="118"/>
                      <a:pt x="69" y="115"/>
                      <a:pt x="72" y="115"/>
                    </a:cubicBezTo>
                    <a:cubicBezTo>
                      <a:pt x="72" y="114"/>
                      <a:pt x="73" y="114"/>
                      <a:pt x="73" y="114"/>
                    </a:cubicBezTo>
                    <a:cubicBezTo>
                      <a:pt x="75" y="114"/>
                      <a:pt x="77" y="116"/>
                      <a:pt x="78" y="118"/>
                    </a:cubicBezTo>
                    <a:cubicBezTo>
                      <a:pt x="78" y="121"/>
                      <a:pt x="77" y="123"/>
                      <a:pt x="74" y="124"/>
                    </a:cubicBezTo>
                    <a:close/>
                    <a:moveTo>
                      <a:pt x="79" y="110"/>
                    </a:moveTo>
                    <a:cubicBezTo>
                      <a:pt x="79" y="111"/>
                      <a:pt x="78" y="111"/>
                      <a:pt x="78" y="111"/>
                    </a:cubicBezTo>
                    <a:cubicBezTo>
                      <a:pt x="78" y="107"/>
                      <a:pt x="78" y="103"/>
                      <a:pt x="79" y="99"/>
                    </a:cubicBezTo>
                    <a:cubicBezTo>
                      <a:pt x="80" y="97"/>
                      <a:pt x="81" y="95"/>
                      <a:pt x="82" y="93"/>
                    </a:cubicBezTo>
                    <a:cubicBezTo>
                      <a:pt x="85" y="90"/>
                      <a:pt x="90" y="89"/>
                      <a:pt x="93" y="90"/>
                    </a:cubicBezTo>
                    <a:cubicBezTo>
                      <a:pt x="96" y="91"/>
                      <a:pt x="98" y="95"/>
                      <a:pt x="94" y="102"/>
                    </a:cubicBezTo>
                    <a:cubicBezTo>
                      <a:pt x="94" y="102"/>
                      <a:pt x="93" y="103"/>
                      <a:pt x="93" y="103"/>
                    </a:cubicBezTo>
                    <a:cubicBezTo>
                      <a:pt x="90" y="108"/>
                      <a:pt x="85" y="109"/>
                      <a:pt x="79" y="110"/>
                    </a:cubicBezTo>
                    <a:close/>
                    <a:moveTo>
                      <a:pt x="93" y="132"/>
                    </a:moveTo>
                    <a:cubicBezTo>
                      <a:pt x="88" y="130"/>
                      <a:pt x="86" y="127"/>
                      <a:pt x="82" y="121"/>
                    </a:cubicBezTo>
                    <a:cubicBezTo>
                      <a:pt x="86" y="120"/>
                      <a:pt x="90" y="118"/>
                      <a:pt x="93" y="118"/>
                    </a:cubicBezTo>
                    <a:cubicBezTo>
                      <a:pt x="94" y="118"/>
                      <a:pt x="96" y="118"/>
                      <a:pt x="97" y="119"/>
                    </a:cubicBezTo>
                    <a:cubicBezTo>
                      <a:pt x="105" y="121"/>
                      <a:pt x="109" y="136"/>
                      <a:pt x="94" y="132"/>
                    </a:cubicBezTo>
                    <a:cubicBezTo>
                      <a:pt x="93" y="132"/>
                      <a:pt x="93" y="132"/>
                      <a:pt x="93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3"/>
              <p:cNvSpPr/>
              <p:nvPr/>
            </p:nvSpPr>
            <p:spPr bwMode="auto">
              <a:xfrm>
                <a:off x="2540000" y="3149601"/>
                <a:ext cx="379413" cy="307975"/>
              </a:xfrm>
              <a:custGeom>
                <a:avLst/>
                <a:gdLst>
                  <a:gd name="T0" fmla="*/ 113 w 118"/>
                  <a:gd name="T1" fmla="*/ 57 h 96"/>
                  <a:gd name="T2" fmla="*/ 108 w 118"/>
                  <a:gd name="T3" fmla="*/ 45 h 96"/>
                  <a:gd name="T4" fmla="*/ 93 w 118"/>
                  <a:gd name="T5" fmla="*/ 25 h 96"/>
                  <a:gd name="T6" fmla="*/ 86 w 118"/>
                  <a:gd name="T7" fmla="*/ 19 h 96"/>
                  <a:gd name="T8" fmla="*/ 81 w 118"/>
                  <a:gd name="T9" fmla="*/ 16 h 96"/>
                  <a:gd name="T10" fmla="*/ 75 w 118"/>
                  <a:gd name="T11" fmla="*/ 12 h 96"/>
                  <a:gd name="T12" fmla="*/ 61 w 118"/>
                  <a:gd name="T13" fmla="*/ 6 h 96"/>
                  <a:gd name="T14" fmla="*/ 22 w 118"/>
                  <a:gd name="T15" fmla="*/ 2 h 96"/>
                  <a:gd name="T16" fmla="*/ 22 w 118"/>
                  <a:gd name="T17" fmla="*/ 2 h 96"/>
                  <a:gd name="T18" fmla="*/ 4 w 118"/>
                  <a:gd name="T19" fmla="*/ 9 h 96"/>
                  <a:gd name="T20" fmla="*/ 0 w 118"/>
                  <a:gd name="T21" fmla="*/ 21 h 96"/>
                  <a:gd name="T22" fmla="*/ 4 w 118"/>
                  <a:gd name="T23" fmla="*/ 20 h 96"/>
                  <a:gd name="T24" fmla="*/ 19 w 118"/>
                  <a:gd name="T25" fmla="*/ 19 h 96"/>
                  <a:gd name="T26" fmla="*/ 22 w 118"/>
                  <a:gd name="T27" fmla="*/ 19 h 96"/>
                  <a:gd name="T28" fmla="*/ 61 w 118"/>
                  <a:gd name="T29" fmla="*/ 32 h 96"/>
                  <a:gd name="T30" fmla="*/ 68 w 118"/>
                  <a:gd name="T31" fmla="*/ 38 h 96"/>
                  <a:gd name="T32" fmla="*/ 86 w 118"/>
                  <a:gd name="T33" fmla="*/ 58 h 96"/>
                  <a:gd name="T34" fmla="*/ 93 w 118"/>
                  <a:gd name="T35" fmla="*/ 73 h 96"/>
                  <a:gd name="T36" fmla="*/ 96 w 118"/>
                  <a:gd name="T37" fmla="*/ 81 h 96"/>
                  <a:gd name="T38" fmla="*/ 98 w 118"/>
                  <a:gd name="T39" fmla="*/ 96 h 96"/>
                  <a:gd name="T40" fmla="*/ 108 w 118"/>
                  <a:gd name="T41" fmla="*/ 91 h 96"/>
                  <a:gd name="T42" fmla="*/ 114 w 118"/>
                  <a:gd name="T43" fmla="*/ 84 h 96"/>
                  <a:gd name="T44" fmla="*/ 114 w 118"/>
                  <a:gd name="T45" fmla="*/ 59 h 96"/>
                  <a:gd name="T46" fmla="*/ 113 w 118"/>
                  <a:gd name="T47" fmla="*/ 5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96">
                    <a:moveTo>
                      <a:pt x="113" y="57"/>
                    </a:moveTo>
                    <a:cubicBezTo>
                      <a:pt x="112" y="53"/>
                      <a:pt x="110" y="49"/>
                      <a:pt x="108" y="45"/>
                    </a:cubicBezTo>
                    <a:cubicBezTo>
                      <a:pt x="104" y="38"/>
                      <a:pt x="99" y="31"/>
                      <a:pt x="93" y="25"/>
                    </a:cubicBezTo>
                    <a:cubicBezTo>
                      <a:pt x="91" y="23"/>
                      <a:pt x="88" y="21"/>
                      <a:pt x="86" y="19"/>
                    </a:cubicBezTo>
                    <a:cubicBezTo>
                      <a:pt x="84" y="18"/>
                      <a:pt x="83" y="17"/>
                      <a:pt x="81" y="16"/>
                    </a:cubicBezTo>
                    <a:cubicBezTo>
                      <a:pt x="79" y="16"/>
                      <a:pt x="76" y="14"/>
                      <a:pt x="75" y="12"/>
                    </a:cubicBezTo>
                    <a:cubicBezTo>
                      <a:pt x="70" y="10"/>
                      <a:pt x="66" y="8"/>
                      <a:pt x="61" y="6"/>
                    </a:cubicBezTo>
                    <a:cubicBezTo>
                      <a:pt x="48" y="2"/>
                      <a:pt x="35" y="0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15" y="3"/>
                      <a:pt x="8" y="5"/>
                      <a:pt x="4" y="9"/>
                    </a:cubicBezTo>
                    <a:cubicBezTo>
                      <a:pt x="2" y="12"/>
                      <a:pt x="0" y="15"/>
                      <a:pt x="0" y="21"/>
                    </a:cubicBezTo>
                    <a:cubicBezTo>
                      <a:pt x="2" y="20"/>
                      <a:pt x="3" y="20"/>
                      <a:pt x="4" y="20"/>
                    </a:cubicBezTo>
                    <a:cubicBezTo>
                      <a:pt x="9" y="19"/>
                      <a:pt x="14" y="19"/>
                      <a:pt x="19" y="19"/>
                    </a:cubicBezTo>
                    <a:cubicBezTo>
                      <a:pt x="20" y="19"/>
                      <a:pt x="21" y="19"/>
                      <a:pt x="22" y="19"/>
                    </a:cubicBezTo>
                    <a:cubicBezTo>
                      <a:pt x="36" y="20"/>
                      <a:pt x="50" y="25"/>
                      <a:pt x="61" y="32"/>
                    </a:cubicBezTo>
                    <a:cubicBezTo>
                      <a:pt x="63" y="34"/>
                      <a:pt x="66" y="36"/>
                      <a:pt x="68" y="38"/>
                    </a:cubicBezTo>
                    <a:cubicBezTo>
                      <a:pt x="75" y="43"/>
                      <a:pt x="81" y="50"/>
                      <a:pt x="86" y="58"/>
                    </a:cubicBezTo>
                    <a:cubicBezTo>
                      <a:pt x="88" y="63"/>
                      <a:pt x="91" y="68"/>
                      <a:pt x="93" y="73"/>
                    </a:cubicBezTo>
                    <a:cubicBezTo>
                      <a:pt x="94" y="76"/>
                      <a:pt x="95" y="78"/>
                      <a:pt x="96" y="81"/>
                    </a:cubicBezTo>
                    <a:cubicBezTo>
                      <a:pt x="97" y="86"/>
                      <a:pt x="98" y="91"/>
                      <a:pt x="98" y="96"/>
                    </a:cubicBezTo>
                    <a:cubicBezTo>
                      <a:pt x="102" y="94"/>
                      <a:pt x="105" y="93"/>
                      <a:pt x="108" y="91"/>
                    </a:cubicBezTo>
                    <a:cubicBezTo>
                      <a:pt x="111" y="89"/>
                      <a:pt x="113" y="87"/>
                      <a:pt x="114" y="84"/>
                    </a:cubicBezTo>
                    <a:cubicBezTo>
                      <a:pt x="118" y="77"/>
                      <a:pt x="117" y="69"/>
                      <a:pt x="114" y="59"/>
                    </a:cubicBezTo>
                    <a:cubicBezTo>
                      <a:pt x="114" y="58"/>
                      <a:pt x="114" y="58"/>
                      <a:pt x="113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4"/>
              <p:cNvSpPr/>
              <p:nvPr/>
            </p:nvSpPr>
            <p:spPr bwMode="auto">
              <a:xfrm>
                <a:off x="2586038" y="3613151"/>
                <a:ext cx="317500" cy="500063"/>
              </a:xfrm>
              <a:custGeom>
                <a:avLst/>
                <a:gdLst>
                  <a:gd name="T0" fmla="*/ 79 w 99"/>
                  <a:gd name="T1" fmla="*/ 34 h 156"/>
                  <a:gd name="T2" fmla="*/ 72 w 99"/>
                  <a:gd name="T3" fmla="*/ 21 h 156"/>
                  <a:gd name="T4" fmla="*/ 58 w 99"/>
                  <a:gd name="T5" fmla="*/ 0 h 156"/>
                  <a:gd name="T6" fmla="*/ 47 w 99"/>
                  <a:gd name="T7" fmla="*/ 12 h 156"/>
                  <a:gd name="T8" fmla="*/ 47 w 99"/>
                  <a:gd name="T9" fmla="*/ 12 h 156"/>
                  <a:gd name="T10" fmla="*/ 46 w 99"/>
                  <a:gd name="T11" fmla="*/ 12 h 156"/>
                  <a:gd name="T12" fmla="*/ 47 w 99"/>
                  <a:gd name="T13" fmla="*/ 14 h 156"/>
                  <a:gd name="T14" fmla="*/ 62 w 99"/>
                  <a:gd name="T15" fmla="*/ 65 h 156"/>
                  <a:gd name="T16" fmla="*/ 47 w 99"/>
                  <a:gd name="T17" fmla="*/ 84 h 156"/>
                  <a:gd name="T18" fmla="*/ 32 w 99"/>
                  <a:gd name="T19" fmla="*/ 71 h 156"/>
                  <a:gd name="T20" fmla="*/ 28 w 99"/>
                  <a:gd name="T21" fmla="*/ 26 h 156"/>
                  <a:gd name="T22" fmla="*/ 18 w 99"/>
                  <a:gd name="T23" fmla="*/ 38 h 156"/>
                  <a:gd name="T24" fmla="*/ 8 w 99"/>
                  <a:gd name="T25" fmla="*/ 51 h 156"/>
                  <a:gd name="T26" fmla="*/ 3 w 99"/>
                  <a:gd name="T27" fmla="*/ 58 h 156"/>
                  <a:gd name="T28" fmla="*/ 8 w 99"/>
                  <a:gd name="T29" fmla="*/ 125 h 156"/>
                  <a:gd name="T30" fmla="*/ 47 w 99"/>
                  <a:gd name="T31" fmla="*/ 156 h 156"/>
                  <a:gd name="T32" fmla="*/ 57 w 99"/>
                  <a:gd name="T33" fmla="*/ 154 h 156"/>
                  <a:gd name="T34" fmla="*/ 72 w 99"/>
                  <a:gd name="T35" fmla="*/ 149 h 156"/>
                  <a:gd name="T36" fmla="*/ 79 w 99"/>
                  <a:gd name="T37" fmla="*/ 144 h 156"/>
                  <a:gd name="T38" fmla="*/ 94 w 99"/>
                  <a:gd name="T39" fmla="*/ 124 h 156"/>
                  <a:gd name="T40" fmla="*/ 94 w 99"/>
                  <a:gd name="T41" fmla="*/ 73 h 156"/>
                  <a:gd name="T42" fmla="*/ 79 w 99"/>
                  <a:gd name="T43" fmla="*/ 3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9" h="156">
                    <a:moveTo>
                      <a:pt x="79" y="34"/>
                    </a:moveTo>
                    <a:cubicBezTo>
                      <a:pt x="77" y="30"/>
                      <a:pt x="74" y="25"/>
                      <a:pt x="72" y="21"/>
                    </a:cubicBezTo>
                    <a:cubicBezTo>
                      <a:pt x="67" y="14"/>
                      <a:pt x="63" y="7"/>
                      <a:pt x="58" y="0"/>
                    </a:cubicBezTo>
                    <a:cubicBezTo>
                      <a:pt x="55" y="4"/>
                      <a:pt x="51" y="8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3"/>
                      <a:pt x="46" y="13"/>
                      <a:pt x="47" y="14"/>
                    </a:cubicBezTo>
                    <a:cubicBezTo>
                      <a:pt x="59" y="26"/>
                      <a:pt x="66" y="44"/>
                      <a:pt x="62" y="65"/>
                    </a:cubicBezTo>
                    <a:cubicBezTo>
                      <a:pt x="59" y="79"/>
                      <a:pt x="53" y="85"/>
                      <a:pt x="47" y="84"/>
                    </a:cubicBezTo>
                    <a:cubicBezTo>
                      <a:pt x="42" y="84"/>
                      <a:pt x="36" y="79"/>
                      <a:pt x="32" y="71"/>
                    </a:cubicBezTo>
                    <a:cubicBezTo>
                      <a:pt x="25" y="59"/>
                      <a:pt x="25" y="43"/>
                      <a:pt x="28" y="26"/>
                    </a:cubicBezTo>
                    <a:cubicBezTo>
                      <a:pt x="24" y="30"/>
                      <a:pt x="21" y="34"/>
                      <a:pt x="18" y="38"/>
                    </a:cubicBezTo>
                    <a:cubicBezTo>
                      <a:pt x="15" y="42"/>
                      <a:pt x="11" y="47"/>
                      <a:pt x="8" y="51"/>
                    </a:cubicBezTo>
                    <a:cubicBezTo>
                      <a:pt x="6" y="53"/>
                      <a:pt x="5" y="56"/>
                      <a:pt x="3" y="58"/>
                    </a:cubicBezTo>
                    <a:cubicBezTo>
                      <a:pt x="0" y="81"/>
                      <a:pt x="1" y="106"/>
                      <a:pt x="8" y="125"/>
                    </a:cubicBezTo>
                    <a:cubicBezTo>
                      <a:pt x="15" y="144"/>
                      <a:pt x="27" y="156"/>
                      <a:pt x="47" y="156"/>
                    </a:cubicBezTo>
                    <a:cubicBezTo>
                      <a:pt x="50" y="155"/>
                      <a:pt x="53" y="155"/>
                      <a:pt x="57" y="154"/>
                    </a:cubicBezTo>
                    <a:cubicBezTo>
                      <a:pt x="62" y="153"/>
                      <a:pt x="67" y="151"/>
                      <a:pt x="72" y="149"/>
                    </a:cubicBezTo>
                    <a:cubicBezTo>
                      <a:pt x="74" y="147"/>
                      <a:pt x="77" y="146"/>
                      <a:pt x="79" y="144"/>
                    </a:cubicBezTo>
                    <a:cubicBezTo>
                      <a:pt x="86" y="139"/>
                      <a:pt x="91" y="132"/>
                      <a:pt x="94" y="124"/>
                    </a:cubicBezTo>
                    <a:cubicBezTo>
                      <a:pt x="99" y="109"/>
                      <a:pt x="99" y="92"/>
                      <a:pt x="94" y="73"/>
                    </a:cubicBezTo>
                    <a:cubicBezTo>
                      <a:pt x="91" y="60"/>
                      <a:pt x="85" y="47"/>
                      <a:pt x="7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5"/>
              <p:cNvSpPr/>
              <p:nvPr/>
            </p:nvSpPr>
            <p:spPr bwMode="auto">
              <a:xfrm>
                <a:off x="1900238" y="3159126"/>
                <a:ext cx="482600" cy="354013"/>
              </a:xfrm>
              <a:custGeom>
                <a:avLst/>
                <a:gdLst>
                  <a:gd name="T0" fmla="*/ 92 w 151"/>
                  <a:gd name="T1" fmla="*/ 102 h 110"/>
                  <a:gd name="T2" fmla="*/ 129 w 151"/>
                  <a:gd name="T3" fmla="*/ 91 h 110"/>
                  <a:gd name="T4" fmla="*/ 138 w 151"/>
                  <a:gd name="T5" fmla="*/ 88 h 110"/>
                  <a:gd name="T6" fmla="*/ 147 w 151"/>
                  <a:gd name="T7" fmla="*/ 84 h 110"/>
                  <a:gd name="T8" fmla="*/ 147 w 151"/>
                  <a:gd name="T9" fmla="*/ 84 h 110"/>
                  <a:gd name="T10" fmla="*/ 149 w 151"/>
                  <a:gd name="T11" fmla="*/ 70 h 110"/>
                  <a:gd name="T12" fmla="*/ 151 w 151"/>
                  <a:gd name="T13" fmla="*/ 63 h 110"/>
                  <a:gd name="T14" fmla="*/ 138 w 151"/>
                  <a:gd name="T15" fmla="*/ 69 h 110"/>
                  <a:gd name="T16" fmla="*/ 129 w 151"/>
                  <a:gd name="T17" fmla="*/ 72 h 110"/>
                  <a:gd name="T18" fmla="*/ 92 w 151"/>
                  <a:gd name="T19" fmla="*/ 64 h 110"/>
                  <a:gd name="T20" fmla="*/ 92 w 151"/>
                  <a:gd name="T21" fmla="*/ 12 h 110"/>
                  <a:gd name="T22" fmla="*/ 114 w 151"/>
                  <a:gd name="T23" fmla="*/ 1 h 110"/>
                  <a:gd name="T24" fmla="*/ 92 w 151"/>
                  <a:gd name="T25" fmla="*/ 0 h 110"/>
                  <a:gd name="T26" fmla="*/ 11 w 151"/>
                  <a:gd name="T27" fmla="*/ 64 h 110"/>
                  <a:gd name="T28" fmla="*/ 92 w 151"/>
                  <a:gd name="T29" fmla="*/ 10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1" h="110">
                    <a:moveTo>
                      <a:pt x="92" y="102"/>
                    </a:moveTo>
                    <a:cubicBezTo>
                      <a:pt x="104" y="99"/>
                      <a:pt x="116" y="96"/>
                      <a:pt x="129" y="91"/>
                    </a:cubicBezTo>
                    <a:cubicBezTo>
                      <a:pt x="132" y="90"/>
                      <a:pt x="135" y="89"/>
                      <a:pt x="138" y="88"/>
                    </a:cubicBezTo>
                    <a:cubicBezTo>
                      <a:pt x="141" y="87"/>
                      <a:pt x="144" y="85"/>
                      <a:pt x="147" y="84"/>
                    </a:cubicBezTo>
                    <a:cubicBezTo>
                      <a:pt x="147" y="84"/>
                      <a:pt x="147" y="84"/>
                      <a:pt x="147" y="84"/>
                    </a:cubicBezTo>
                    <a:cubicBezTo>
                      <a:pt x="147" y="79"/>
                      <a:pt x="148" y="74"/>
                      <a:pt x="149" y="70"/>
                    </a:cubicBezTo>
                    <a:cubicBezTo>
                      <a:pt x="149" y="67"/>
                      <a:pt x="150" y="65"/>
                      <a:pt x="151" y="63"/>
                    </a:cubicBezTo>
                    <a:cubicBezTo>
                      <a:pt x="146" y="65"/>
                      <a:pt x="142" y="67"/>
                      <a:pt x="138" y="69"/>
                    </a:cubicBezTo>
                    <a:cubicBezTo>
                      <a:pt x="135" y="70"/>
                      <a:pt x="132" y="71"/>
                      <a:pt x="129" y="72"/>
                    </a:cubicBezTo>
                    <a:cubicBezTo>
                      <a:pt x="113" y="75"/>
                      <a:pt x="101" y="72"/>
                      <a:pt x="92" y="64"/>
                    </a:cubicBezTo>
                    <a:cubicBezTo>
                      <a:pt x="77" y="52"/>
                      <a:pt x="74" y="27"/>
                      <a:pt x="92" y="12"/>
                    </a:cubicBezTo>
                    <a:cubicBezTo>
                      <a:pt x="98" y="7"/>
                      <a:pt x="105" y="3"/>
                      <a:pt x="114" y="1"/>
                    </a:cubicBezTo>
                    <a:cubicBezTo>
                      <a:pt x="108" y="0"/>
                      <a:pt x="100" y="0"/>
                      <a:pt x="92" y="0"/>
                    </a:cubicBezTo>
                    <a:cubicBezTo>
                      <a:pt x="53" y="2"/>
                      <a:pt x="0" y="16"/>
                      <a:pt x="11" y="64"/>
                    </a:cubicBezTo>
                    <a:cubicBezTo>
                      <a:pt x="19" y="99"/>
                      <a:pt x="49" y="110"/>
                      <a:pt x="92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6"/>
              <p:cNvSpPr/>
              <p:nvPr/>
            </p:nvSpPr>
            <p:spPr bwMode="auto">
              <a:xfrm>
                <a:off x="2108200" y="3525838"/>
                <a:ext cx="566738" cy="352425"/>
              </a:xfrm>
              <a:custGeom>
                <a:avLst/>
                <a:gdLst>
                  <a:gd name="T0" fmla="*/ 110 w 177"/>
                  <a:gd name="T1" fmla="*/ 110 h 110"/>
                  <a:gd name="T2" fmla="*/ 116 w 177"/>
                  <a:gd name="T3" fmla="*/ 103 h 110"/>
                  <a:gd name="T4" fmla="*/ 132 w 177"/>
                  <a:gd name="T5" fmla="*/ 83 h 110"/>
                  <a:gd name="T6" fmla="*/ 139 w 177"/>
                  <a:gd name="T7" fmla="*/ 74 h 110"/>
                  <a:gd name="T8" fmla="*/ 157 w 177"/>
                  <a:gd name="T9" fmla="*/ 52 h 110"/>
                  <a:gd name="T10" fmla="*/ 177 w 177"/>
                  <a:gd name="T11" fmla="*/ 27 h 110"/>
                  <a:gd name="T12" fmla="*/ 176 w 177"/>
                  <a:gd name="T13" fmla="*/ 25 h 110"/>
                  <a:gd name="T14" fmla="*/ 168 w 177"/>
                  <a:gd name="T15" fmla="*/ 8 h 110"/>
                  <a:gd name="T16" fmla="*/ 162 w 177"/>
                  <a:gd name="T17" fmla="*/ 0 h 110"/>
                  <a:gd name="T18" fmla="*/ 157 w 177"/>
                  <a:gd name="T19" fmla="*/ 6 h 110"/>
                  <a:gd name="T20" fmla="*/ 139 w 177"/>
                  <a:gd name="T21" fmla="*/ 28 h 110"/>
                  <a:gd name="T22" fmla="*/ 132 w 177"/>
                  <a:gd name="T23" fmla="*/ 37 h 110"/>
                  <a:gd name="T24" fmla="*/ 121 w 177"/>
                  <a:gd name="T25" fmla="*/ 50 h 110"/>
                  <a:gd name="T26" fmla="*/ 118 w 177"/>
                  <a:gd name="T27" fmla="*/ 50 h 110"/>
                  <a:gd name="T28" fmla="*/ 116 w 177"/>
                  <a:gd name="T29" fmla="*/ 48 h 110"/>
                  <a:gd name="T30" fmla="*/ 93 w 177"/>
                  <a:gd name="T31" fmla="*/ 32 h 110"/>
                  <a:gd name="T32" fmla="*/ 73 w 177"/>
                  <a:gd name="T33" fmla="*/ 24 h 110"/>
                  <a:gd name="T34" fmla="*/ 64 w 177"/>
                  <a:gd name="T35" fmla="*/ 21 h 110"/>
                  <a:gd name="T36" fmla="*/ 44 w 177"/>
                  <a:gd name="T37" fmla="*/ 19 h 110"/>
                  <a:gd name="T38" fmla="*/ 27 w 177"/>
                  <a:gd name="T39" fmla="*/ 38 h 110"/>
                  <a:gd name="T40" fmla="*/ 0 w 177"/>
                  <a:gd name="T41" fmla="*/ 71 h 110"/>
                  <a:gd name="T42" fmla="*/ 12 w 177"/>
                  <a:gd name="T43" fmla="*/ 69 h 110"/>
                  <a:gd name="T44" fmla="*/ 27 w 177"/>
                  <a:gd name="T45" fmla="*/ 72 h 110"/>
                  <a:gd name="T46" fmla="*/ 29 w 177"/>
                  <a:gd name="T47" fmla="*/ 72 h 110"/>
                  <a:gd name="T48" fmla="*/ 54 w 177"/>
                  <a:gd name="T49" fmla="*/ 56 h 110"/>
                  <a:gd name="T50" fmla="*/ 64 w 177"/>
                  <a:gd name="T51" fmla="*/ 56 h 110"/>
                  <a:gd name="T52" fmla="*/ 73 w 177"/>
                  <a:gd name="T53" fmla="*/ 57 h 110"/>
                  <a:gd name="T54" fmla="*/ 73 w 177"/>
                  <a:gd name="T55" fmla="*/ 58 h 110"/>
                  <a:gd name="T56" fmla="*/ 89 w 177"/>
                  <a:gd name="T57" fmla="*/ 69 h 110"/>
                  <a:gd name="T58" fmla="*/ 93 w 177"/>
                  <a:gd name="T59" fmla="*/ 75 h 110"/>
                  <a:gd name="T60" fmla="*/ 97 w 177"/>
                  <a:gd name="T61" fmla="*/ 103 h 110"/>
                  <a:gd name="T62" fmla="*/ 110 w 177"/>
                  <a:gd name="T6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7" h="110">
                    <a:moveTo>
                      <a:pt x="110" y="110"/>
                    </a:moveTo>
                    <a:cubicBezTo>
                      <a:pt x="116" y="103"/>
                      <a:pt x="116" y="103"/>
                      <a:pt x="116" y="103"/>
                    </a:cubicBezTo>
                    <a:cubicBezTo>
                      <a:pt x="132" y="83"/>
                      <a:pt x="132" y="83"/>
                      <a:pt x="132" y="83"/>
                    </a:cubicBezTo>
                    <a:cubicBezTo>
                      <a:pt x="139" y="74"/>
                      <a:pt x="139" y="74"/>
                      <a:pt x="139" y="74"/>
                    </a:cubicBezTo>
                    <a:cubicBezTo>
                      <a:pt x="157" y="52"/>
                      <a:pt x="157" y="52"/>
                      <a:pt x="157" y="52"/>
                    </a:cubicBezTo>
                    <a:cubicBezTo>
                      <a:pt x="177" y="27"/>
                      <a:pt x="177" y="27"/>
                      <a:pt x="177" y="27"/>
                    </a:cubicBezTo>
                    <a:cubicBezTo>
                      <a:pt x="176" y="27"/>
                      <a:pt x="176" y="26"/>
                      <a:pt x="176" y="25"/>
                    </a:cubicBezTo>
                    <a:cubicBezTo>
                      <a:pt x="174" y="19"/>
                      <a:pt x="171" y="14"/>
                      <a:pt x="168" y="8"/>
                    </a:cubicBezTo>
                    <a:cubicBezTo>
                      <a:pt x="166" y="6"/>
                      <a:pt x="164" y="3"/>
                      <a:pt x="162" y="0"/>
                    </a:cubicBezTo>
                    <a:cubicBezTo>
                      <a:pt x="157" y="6"/>
                      <a:pt x="157" y="6"/>
                      <a:pt x="157" y="6"/>
                    </a:cubicBezTo>
                    <a:cubicBezTo>
                      <a:pt x="139" y="28"/>
                      <a:pt x="139" y="28"/>
                      <a:pt x="139" y="28"/>
                    </a:cubicBezTo>
                    <a:cubicBezTo>
                      <a:pt x="132" y="37"/>
                      <a:pt x="132" y="37"/>
                      <a:pt x="132" y="37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0" y="51"/>
                      <a:pt x="119" y="51"/>
                      <a:pt x="118" y="50"/>
                    </a:cubicBezTo>
                    <a:cubicBezTo>
                      <a:pt x="117" y="49"/>
                      <a:pt x="117" y="49"/>
                      <a:pt x="116" y="48"/>
                    </a:cubicBezTo>
                    <a:cubicBezTo>
                      <a:pt x="109" y="42"/>
                      <a:pt x="101" y="36"/>
                      <a:pt x="93" y="32"/>
                    </a:cubicBezTo>
                    <a:cubicBezTo>
                      <a:pt x="87" y="29"/>
                      <a:pt x="80" y="26"/>
                      <a:pt x="73" y="24"/>
                    </a:cubicBezTo>
                    <a:cubicBezTo>
                      <a:pt x="70" y="23"/>
                      <a:pt x="67" y="22"/>
                      <a:pt x="64" y="21"/>
                    </a:cubicBezTo>
                    <a:cubicBezTo>
                      <a:pt x="57" y="20"/>
                      <a:pt x="51" y="19"/>
                      <a:pt x="44" y="19"/>
                    </a:cubicBezTo>
                    <a:cubicBezTo>
                      <a:pt x="38" y="25"/>
                      <a:pt x="33" y="32"/>
                      <a:pt x="27" y="38"/>
                    </a:cubicBezTo>
                    <a:cubicBezTo>
                      <a:pt x="18" y="49"/>
                      <a:pt x="9" y="60"/>
                      <a:pt x="0" y="71"/>
                    </a:cubicBezTo>
                    <a:cubicBezTo>
                      <a:pt x="4" y="70"/>
                      <a:pt x="8" y="70"/>
                      <a:pt x="12" y="69"/>
                    </a:cubicBezTo>
                    <a:cubicBezTo>
                      <a:pt x="17" y="69"/>
                      <a:pt x="22" y="70"/>
                      <a:pt x="27" y="72"/>
                    </a:cubicBezTo>
                    <a:cubicBezTo>
                      <a:pt x="28" y="72"/>
                      <a:pt x="29" y="72"/>
                      <a:pt x="29" y="72"/>
                    </a:cubicBezTo>
                    <a:cubicBezTo>
                      <a:pt x="35" y="64"/>
                      <a:pt x="45" y="58"/>
                      <a:pt x="54" y="56"/>
                    </a:cubicBezTo>
                    <a:cubicBezTo>
                      <a:pt x="58" y="56"/>
                      <a:pt x="61" y="56"/>
                      <a:pt x="64" y="56"/>
                    </a:cubicBezTo>
                    <a:cubicBezTo>
                      <a:pt x="67" y="56"/>
                      <a:pt x="70" y="56"/>
                      <a:pt x="73" y="57"/>
                    </a:cubicBezTo>
                    <a:cubicBezTo>
                      <a:pt x="73" y="57"/>
                      <a:pt x="73" y="57"/>
                      <a:pt x="73" y="58"/>
                    </a:cubicBezTo>
                    <a:cubicBezTo>
                      <a:pt x="79" y="59"/>
                      <a:pt x="85" y="63"/>
                      <a:pt x="89" y="69"/>
                    </a:cubicBezTo>
                    <a:cubicBezTo>
                      <a:pt x="90" y="71"/>
                      <a:pt x="92" y="73"/>
                      <a:pt x="93" y="75"/>
                    </a:cubicBezTo>
                    <a:cubicBezTo>
                      <a:pt x="96" y="82"/>
                      <a:pt x="98" y="91"/>
                      <a:pt x="97" y="103"/>
                    </a:cubicBezTo>
                    <a:cubicBezTo>
                      <a:pt x="101" y="104"/>
                      <a:pt x="106" y="106"/>
                      <a:pt x="110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7"/>
              <p:cNvSpPr/>
              <p:nvPr/>
            </p:nvSpPr>
            <p:spPr bwMode="auto">
              <a:xfrm>
                <a:off x="2379663" y="3532188"/>
                <a:ext cx="115888" cy="100013"/>
              </a:xfrm>
              <a:custGeom>
                <a:avLst/>
                <a:gdLst>
                  <a:gd name="T0" fmla="*/ 8 w 36"/>
                  <a:gd name="T1" fmla="*/ 26 h 31"/>
                  <a:gd name="T2" fmla="*/ 17 w 36"/>
                  <a:gd name="T3" fmla="*/ 31 h 31"/>
                  <a:gd name="T4" fmla="*/ 31 w 36"/>
                  <a:gd name="T5" fmla="*/ 15 h 31"/>
                  <a:gd name="T6" fmla="*/ 36 w 36"/>
                  <a:gd name="T7" fmla="*/ 9 h 31"/>
                  <a:gd name="T8" fmla="*/ 31 w 36"/>
                  <a:gd name="T9" fmla="*/ 7 h 31"/>
                  <a:gd name="T10" fmla="*/ 20 w 36"/>
                  <a:gd name="T11" fmla="*/ 1 h 31"/>
                  <a:gd name="T12" fmla="*/ 18 w 36"/>
                  <a:gd name="T13" fmla="*/ 0 h 31"/>
                  <a:gd name="T14" fmla="*/ 8 w 36"/>
                  <a:gd name="T15" fmla="*/ 13 h 31"/>
                  <a:gd name="T16" fmla="*/ 0 w 36"/>
                  <a:gd name="T17" fmla="*/ 22 h 31"/>
                  <a:gd name="T18" fmla="*/ 1 w 36"/>
                  <a:gd name="T19" fmla="*/ 22 h 31"/>
                  <a:gd name="T20" fmla="*/ 8 w 36"/>
                  <a:gd name="T21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1">
                    <a:moveTo>
                      <a:pt x="8" y="26"/>
                    </a:moveTo>
                    <a:cubicBezTo>
                      <a:pt x="11" y="27"/>
                      <a:pt x="14" y="29"/>
                      <a:pt x="17" y="31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4" y="8"/>
                      <a:pt x="33" y="7"/>
                      <a:pt x="31" y="7"/>
                    </a:cubicBezTo>
                    <a:cubicBezTo>
                      <a:pt x="27" y="4"/>
                      <a:pt x="24" y="2"/>
                      <a:pt x="20" y="1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3" y="23"/>
                      <a:pt x="5" y="24"/>
                      <a:pt x="8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8"/>
              <p:cNvSpPr>
                <a:spLocks noEditPoints="1"/>
              </p:cNvSpPr>
              <p:nvPr/>
            </p:nvSpPr>
            <p:spPr bwMode="auto">
              <a:xfrm>
                <a:off x="2382838" y="3221038"/>
                <a:ext cx="458788" cy="436563"/>
              </a:xfrm>
              <a:custGeom>
                <a:avLst/>
                <a:gdLst>
                  <a:gd name="T0" fmla="*/ 129 w 143"/>
                  <a:gd name="T1" fmla="*/ 35 h 136"/>
                  <a:gd name="T2" fmla="*/ 110 w 143"/>
                  <a:gd name="T3" fmla="*/ 15 h 136"/>
                  <a:gd name="T4" fmla="*/ 68 w 143"/>
                  <a:gd name="T5" fmla="*/ 1 h 136"/>
                  <a:gd name="T6" fmla="*/ 46 w 143"/>
                  <a:gd name="T7" fmla="*/ 3 h 136"/>
                  <a:gd name="T8" fmla="*/ 29 w 143"/>
                  <a:gd name="T9" fmla="*/ 22 h 136"/>
                  <a:gd name="T10" fmla="*/ 46 w 143"/>
                  <a:gd name="T11" fmla="*/ 21 h 136"/>
                  <a:gd name="T12" fmla="*/ 69 w 143"/>
                  <a:gd name="T13" fmla="*/ 26 h 136"/>
                  <a:gd name="T14" fmla="*/ 48 w 143"/>
                  <a:gd name="T15" fmla="*/ 24 h 136"/>
                  <a:gd name="T16" fmla="*/ 51 w 143"/>
                  <a:gd name="T17" fmla="*/ 44 h 136"/>
                  <a:gd name="T18" fmla="*/ 39 w 143"/>
                  <a:gd name="T19" fmla="*/ 33 h 136"/>
                  <a:gd name="T20" fmla="*/ 30 w 143"/>
                  <a:gd name="T21" fmla="*/ 26 h 136"/>
                  <a:gd name="T22" fmla="*/ 1 w 143"/>
                  <a:gd name="T23" fmla="*/ 51 h 136"/>
                  <a:gd name="T24" fmla="*/ 0 w 143"/>
                  <a:gd name="T25" fmla="*/ 62 h 136"/>
                  <a:gd name="T26" fmla="*/ 30 w 143"/>
                  <a:gd name="T27" fmla="*/ 65 h 136"/>
                  <a:gd name="T28" fmla="*/ 41 w 143"/>
                  <a:gd name="T29" fmla="*/ 66 h 136"/>
                  <a:gd name="T30" fmla="*/ 52 w 143"/>
                  <a:gd name="T31" fmla="*/ 59 h 136"/>
                  <a:gd name="T32" fmla="*/ 53 w 143"/>
                  <a:gd name="T33" fmla="*/ 73 h 136"/>
                  <a:gd name="T34" fmla="*/ 85 w 143"/>
                  <a:gd name="T35" fmla="*/ 101 h 136"/>
                  <a:gd name="T36" fmla="*/ 97 w 143"/>
                  <a:gd name="T37" fmla="*/ 136 h 136"/>
                  <a:gd name="T38" fmla="*/ 108 w 143"/>
                  <a:gd name="T39" fmla="*/ 131 h 136"/>
                  <a:gd name="T40" fmla="*/ 124 w 143"/>
                  <a:gd name="T41" fmla="*/ 110 h 136"/>
                  <a:gd name="T42" fmla="*/ 120 w 143"/>
                  <a:gd name="T43" fmla="*/ 56 h 136"/>
                  <a:gd name="T44" fmla="*/ 132 w 143"/>
                  <a:gd name="T45" fmla="*/ 56 h 136"/>
                  <a:gd name="T46" fmla="*/ 130 w 143"/>
                  <a:gd name="T47" fmla="*/ 96 h 136"/>
                  <a:gd name="T48" fmla="*/ 142 w 143"/>
                  <a:gd name="T49" fmla="*/ 84 h 136"/>
                  <a:gd name="T50" fmla="*/ 142 w 143"/>
                  <a:gd name="T51" fmla="*/ 73 h 136"/>
                  <a:gd name="T52" fmla="*/ 135 w 143"/>
                  <a:gd name="T53" fmla="*/ 77 h 136"/>
                  <a:gd name="T54" fmla="*/ 135 w 143"/>
                  <a:gd name="T55" fmla="*/ 63 h 136"/>
                  <a:gd name="T56" fmla="*/ 140 w 143"/>
                  <a:gd name="T57" fmla="*/ 58 h 136"/>
                  <a:gd name="T58" fmla="*/ 135 w 143"/>
                  <a:gd name="T59" fmla="*/ 58 h 136"/>
                  <a:gd name="T60" fmla="*/ 135 w 143"/>
                  <a:gd name="T61" fmla="*/ 51 h 136"/>
                  <a:gd name="T62" fmla="*/ 138 w 143"/>
                  <a:gd name="T63" fmla="*/ 50 h 136"/>
                  <a:gd name="T64" fmla="*/ 135 w 143"/>
                  <a:gd name="T65" fmla="*/ 49 h 136"/>
                  <a:gd name="T66" fmla="*/ 129 w 143"/>
                  <a:gd name="T67" fmla="*/ 35 h 136"/>
                  <a:gd name="T68" fmla="*/ 33 w 143"/>
                  <a:gd name="T69" fmla="*/ 61 h 136"/>
                  <a:gd name="T70" fmla="*/ 30 w 143"/>
                  <a:gd name="T71" fmla="*/ 49 h 136"/>
                  <a:gd name="T72" fmla="*/ 46 w 143"/>
                  <a:gd name="T73" fmla="*/ 53 h 136"/>
                  <a:gd name="T74" fmla="*/ 46 w 143"/>
                  <a:gd name="T75" fmla="*/ 54 h 136"/>
                  <a:gd name="T76" fmla="*/ 53 w 143"/>
                  <a:gd name="T77" fmla="*/ 55 h 136"/>
                  <a:gd name="T78" fmla="*/ 53 w 143"/>
                  <a:gd name="T79" fmla="*/ 48 h 136"/>
                  <a:gd name="T80" fmla="*/ 59 w 143"/>
                  <a:gd name="T81" fmla="*/ 51 h 136"/>
                  <a:gd name="T82" fmla="*/ 71 w 143"/>
                  <a:gd name="T83" fmla="*/ 67 h 136"/>
                  <a:gd name="T84" fmla="*/ 62 w 143"/>
                  <a:gd name="T85" fmla="*/ 55 h 136"/>
                  <a:gd name="T86" fmla="*/ 76 w 143"/>
                  <a:gd name="T87" fmla="*/ 56 h 136"/>
                  <a:gd name="T88" fmla="*/ 76 w 143"/>
                  <a:gd name="T89" fmla="*/ 41 h 136"/>
                  <a:gd name="T90" fmla="*/ 61 w 143"/>
                  <a:gd name="T91" fmla="*/ 45 h 136"/>
                  <a:gd name="T92" fmla="*/ 71 w 143"/>
                  <a:gd name="T93" fmla="*/ 2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3" h="136">
                    <a:moveTo>
                      <a:pt x="129" y="35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25" y="29"/>
                      <a:pt x="120" y="23"/>
                      <a:pt x="115" y="19"/>
                    </a:cubicBezTo>
                    <a:cubicBezTo>
                      <a:pt x="113" y="17"/>
                      <a:pt x="111" y="16"/>
                      <a:pt x="110" y="15"/>
                    </a:cubicBezTo>
                    <a:cubicBezTo>
                      <a:pt x="99" y="7"/>
                      <a:pt x="85" y="2"/>
                      <a:pt x="71" y="1"/>
                    </a:cubicBezTo>
                    <a:cubicBezTo>
                      <a:pt x="70" y="1"/>
                      <a:pt x="69" y="1"/>
                      <a:pt x="68" y="1"/>
                    </a:cubicBezTo>
                    <a:cubicBezTo>
                      <a:pt x="63" y="0"/>
                      <a:pt x="58" y="1"/>
                      <a:pt x="53" y="1"/>
                    </a:cubicBezTo>
                    <a:cubicBezTo>
                      <a:pt x="51" y="2"/>
                      <a:pt x="48" y="2"/>
                      <a:pt x="46" y="3"/>
                    </a:cubicBezTo>
                    <a:cubicBezTo>
                      <a:pt x="39" y="6"/>
                      <a:pt x="33" y="10"/>
                      <a:pt x="30" y="18"/>
                    </a:cubicBezTo>
                    <a:cubicBezTo>
                      <a:pt x="30" y="19"/>
                      <a:pt x="29" y="21"/>
                      <a:pt x="29" y="22"/>
                    </a:cubicBezTo>
                    <a:cubicBezTo>
                      <a:pt x="29" y="22"/>
                      <a:pt x="30" y="22"/>
                      <a:pt x="30" y="22"/>
                    </a:cubicBezTo>
                    <a:cubicBezTo>
                      <a:pt x="35" y="21"/>
                      <a:pt x="41" y="20"/>
                      <a:pt x="46" y="21"/>
                    </a:cubicBezTo>
                    <a:cubicBezTo>
                      <a:pt x="48" y="21"/>
                      <a:pt x="51" y="21"/>
                      <a:pt x="53" y="21"/>
                    </a:cubicBezTo>
                    <a:cubicBezTo>
                      <a:pt x="59" y="22"/>
                      <a:pt x="64" y="24"/>
                      <a:pt x="69" y="26"/>
                    </a:cubicBezTo>
                    <a:cubicBezTo>
                      <a:pt x="64" y="25"/>
                      <a:pt x="59" y="24"/>
                      <a:pt x="53" y="24"/>
                    </a:cubicBezTo>
                    <a:cubicBezTo>
                      <a:pt x="52" y="24"/>
                      <a:pt x="50" y="24"/>
                      <a:pt x="48" y="24"/>
                    </a:cubicBezTo>
                    <a:cubicBezTo>
                      <a:pt x="49" y="25"/>
                      <a:pt x="50" y="26"/>
                      <a:pt x="51" y="27"/>
                    </a:cubicBezTo>
                    <a:cubicBezTo>
                      <a:pt x="54" y="33"/>
                      <a:pt x="52" y="38"/>
                      <a:pt x="51" y="44"/>
                    </a:cubicBezTo>
                    <a:cubicBezTo>
                      <a:pt x="49" y="43"/>
                      <a:pt x="47" y="42"/>
                      <a:pt x="46" y="41"/>
                    </a:cubicBezTo>
                    <a:cubicBezTo>
                      <a:pt x="43" y="39"/>
                      <a:pt x="41" y="37"/>
                      <a:pt x="39" y="33"/>
                    </a:cubicBezTo>
                    <a:cubicBezTo>
                      <a:pt x="38" y="30"/>
                      <a:pt x="39" y="27"/>
                      <a:pt x="40" y="24"/>
                    </a:cubicBezTo>
                    <a:cubicBezTo>
                      <a:pt x="37" y="25"/>
                      <a:pt x="33" y="25"/>
                      <a:pt x="30" y="26"/>
                    </a:cubicBezTo>
                    <a:cubicBezTo>
                      <a:pt x="20" y="27"/>
                      <a:pt x="12" y="31"/>
                      <a:pt x="7" y="38"/>
                    </a:cubicBezTo>
                    <a:cubicBezTo>
                      <a:pt x="4" y="42"/>
                      <a:pt x="3" y="46"/>
                      <a:pt x="1" y="51"/>
                    </a:cubicBezTo>
                    <a:cubicBezTo>
                      <a:pt x="1" y="55"/>
                      <a:pt x="0" y="58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" y="62"/>
                      <a:pt x="5" y="62"/>
                      <a:pt x="7" y="62"/>
                    </a:cubicBezTo>
                    <a:cubicBezTo>
                      <a:pt x="15" y="62"/>
                      <a:pt x="23" y="63"/>
                      <a:pt x="30" y="65"/>
                    </a:cubicBezTo>
                    <a:cubicBezTo>
                      <a:pt x="33" y="65"/>
                      <a:pt x="37" y="66"/>
                      <a:pt x="40" y="67"/>
                    </a:cubicBezTo>
                    <a:cubicBezTo>
                      <a:pt x="40" y="67"/>
                      <a:pt x="40" y="66"/>
                      <a:pt x="41" y="66"/>
                    </a:cubicBezTo>
                    <a:cubicBezTo>
                      <a:pt x="42" y="64"/>
                      <a:pt x="44" y="63"/>
                      <a:pt x="46" y="62"/>
                    </a:cubicBezTo>
                    <a:cubicBezTo>
                      <a:pt x="48" y="61"/>
                      <a:pt x="50" y="60"/>
                      <a:pt x="52" y="59"/>
                    </a:cubicBezTo>
                    <a:cubicBezTo>
                      <a:pt x="53" y="64"/>
                      <a:pt x="53" y="68"/>
                      <a:pt x="51" y="71"/>
                    </a:cubicBezTo>
                    <a:cubicBezTo>
                      <a:pt x="52" y="72"/>
                      <a:pt x="53" y="72"/>
                      <a:pt x="53" y="73"/>
                    </a:cubicBezTo>
                    <a:cubicBezTo>
                      <a:pt x="60" y="76"/>
                      <a:pt x="66" y="80"/>
                      <a:pt x="71" y="84"/>
                    </a:cubicBezTo>
                    <a:cubicBezTo>
                      <a:pt x="77" y="89"/>
                      <a:pt x="81" y="95"/>
                      <a:pt x="85" y="101"/>
                    </a:cubicBezTo>
                    <a:cubicBezTo>
                      <a:pt x="89" y="107"/>
                      <a:pt x="91" y="113"/>
                      <a:pt x="93" y="119"/>
                    </a:cubicBezTo>
                    <a:cubicBezTo>
                      <a:pt x="95" y="125"/>
                      <a:pt x="96" y="130"/>
                      <a:pt x="97" y="136"/>
                    </a:cubicBezTo>
                    <a:cubicBezTo>
                      <a:pt x="99" y="136"/>
                      <a:pt x="100" y="135"/>
                      <a:pt x="102" y="134"/>
                    </a:cubicBezTo>
                    <a:cubicBezTo>
                      <a:pt x="104" y="133"/>
                      <a:pt x="106" y="132"/>
                      <a:pt x="108" y="131"/>
                    </a:cubicBezTo>
                    <a:cubicBezTo>
                      <a:pt x="108" y="130"/>
                      <a:pt x="109" y="129"/>
                      <a:pt x="110" y="129"/>
                    </a:cubicBezTo>
                    <a:cubicBezTo>
                      <a:pt x="116" y="124"/>
                      <a:pt x="121" y="117"/>
                      <a:pt x="124" y="110"/>
                    </a:cubicBezTo>
                    <a:cubicBezTo>
                      <a:pt x="125" y="90"/>
                      <a:pt x="126" y="65"/>
                      <a:pt x="112" y="48"/>
                    </a:cubicBezTo>
                    <a:cubicBezTo>
                      <a:pt x="115" y="50"/>
                      <a:pt x="118" y="52"/>
                      <a:pt x="120" y="56"/>
                    </a:cubicBezTo>
                    <a:cubicBezTo>
                      <a:pt x="120" y="55"/>
                      <a:pt x="121" y="55"/>
                      <a:pt x="121" y="55"/>
                    </a:cubicBezTo>
                    <a:cubicBezTo>
                      <a:pt x="124" y="52"/>
                      <a:pt x="128" y="55"/>
                      <a:pt x="132" y="56"/>
                    </a:cubicBezTo>
                    <a:cubicBezTo>
                      <a:pt x="130" y="60"/>
                      <a:pt x="128" y="64"/>
                      <a:pt x="125" y="65"/>
                    </a:cubicBezTo>
                    <a:cubicBezTo>
                      <a:pt x="128" y="74"/>
                      <a:pt x="129" y="84"/>
                      <a:pt x="130" y="96"/>
                    </a:cubicBezTo>
                    <a:cubicBezTo>
                      <a:pt x="131" y="95"/>
                      <a:pt x="133" y="94"/>
                      <a:pt x="135" y="93"/>
                    </a:cubicBezTo>
                    <a:cubicBezTo>
                      <a:pt x="138" y="91"/>
                      <a:pt x="141" y="87"/>
                      <a:pt x="142" y="84"/>
                    </a:cubicBezTo>
                    <a:cubicBezTo>
                      <a:pt x="143" y="80"/>
                      <a:pt x="143" y="75"/>
                      <a:pt x="143" y="70"/>
                    </a:cubicBezTo>
                    <a:cubicBezTo>
                      <a:pt x="143" y="71"/>
                      <a:pt x="142" y="72"/>
                      <a:pt x="142" y="73"/>
                    </a:cubicBezTo>
                    <a:cubicBezTo>
                      <a:pt x="142" y="73"/>
                      <a:pt x="141" y="74"/>
                      <a:pt x="141" y="74"/>
                    </a:cubicBezTo>
                    <a:cubicBezTo>
                      <a:pt x="139" y="76"/>
                      <a:pt x="137" y="77"/>
                      <a:pt x="135" y="77"/>
                    </a:cubicBezTo>
                    <a:cubicBezTo>
                      <a:pt x="132" y="77"/>
                      <a:pt x="130" y="75"/>
                      <a:pt x="131" y="69"/>
                    </a:cubicBezTo>
                    <a:cubicBezTo>
                      <a:pt x="131" y="66"/>
                      <a:pt x="132" y="65"/>
                      <a:pt x="135" y="63"/>
                    </a:cubicBezTo>
                    <a:cubicBezTo>
                      <a:pt x="136" y="62"/>
                      <a:pt x="139" y="61"/>
                      <a:pt x="141" y="60"/>
                    </a:cubicBezTo>
                    <a:cubicBezTo>
                      <a:pt x="141" y="59"/>
                      <a:pt x="141" y="59"/>
                      <a:pt x="140" y="58"/>
                    </a:cubicBezTo>
                    <a:cubicBezTo>
                      <a:pt x="140" y="59"/>
                      <a:pt x="139" y="59"/>
                      <a:pt x="138" y="59"/>
                    </a:cubicBezTo>
                    <a:cubicBezTo>
                      <a:pt x="136" y="59"/>
                      <a:pt x="135" y="58"/>
                      <a:pt x="135" y="58"/>
                    </a:cubicBezTo>
                    <a:cubicBezTo>
                      <a:pt x="134" y="57"/>
                      <a:pt x="133" y="56"/>
                      <a:pt x="133" y="55"/>
                    </a:cubicBezTo>
                    <a:cubicBezTo>
                      <a:pt x="133" y="53"/>
                      <a:pt x="134" y="52"/>
                      <a:pt x="135" y="51"/>
                    </a:cubicBezTo>
                    <a:cubicBezTo>
                      <a:pt x="135" y="51"/>
                      <a:pt x="136" y="50"/>
                      <a:pt x="138" y="50"/>
                    </a:cubicBezTo>
                    <a:cubicBezTo>
                      <a:pt x="138" y="50"/>
                      <a:pt x="138" y="50"/>
                      <a:pt x="138" y="50"/>
                    </a:cubicBezTo>
                    <a:cubicBezTo>
                      <a:pt x="138" y="50"/>
                      <a:pt x="137" y="49"/>
                      <a:pt x="137" y="49"/>
                    </a:cubicBezTo>
                    <a:cubicBezTo>
                      <a:pt x="136" y="49"/>
                      <a:pt x="136" y="49"/>
                      <a:pt x="135" y="49"/>
                    </a:cubicBezTo>
                    <a:cubicBezTo>
                      <a:pt x="132" y="50"/>
                      <a:pt x="129" y="50"/>
                      <a:pt x="125" y="48"/>
                    </a:cubicBezTo>
                    <a:cubicBezTo>
                      <a:pt x="112" y="41"/>
                      <a:pt x="122" y="32"/>
                      <a:pt x="129" y="35"/>
                    </a:cubicBezTo>
                    <a:close/>
                    <a:moveTo>
                      <a:pt x="46" y="54"/>
                    </a:moveTo>
                    <a:cubicBezTo>
                      <a:pt x="42" y="57"/>
                      <a:pt x="39" y="60"/>
                      <a:pt x="33" y="61"/>
                    </a:cubicBezTo>
                    <a:cubicBezTo>
                      <a:pt x="32" y="61"/>
                      <a:pt x="31" y="61"/>
                      <a:pt x="30" y="61"/>
                    </a:cubicBezTo>
                    <a:cubicBezTo>
                      <a:pt x="24" y="59"/>
                      <a:pt x="19" y="52"/>
                      <a:pt x="30" y="49"/>
                    </a:cubicBezTo>
                    <a:cubicBezTo>
                      <a:pt x="30" y="49"/>
                      <a:pt x="30" y="49"/>
                      <a:pt x="31" y="49"/>
                    </a:cubicBezTo>
                    <a:cubicBezTo>
                      <a:pt x="37" y="47"/>
                      <a:pt x="41" y="50"/>
                      <a:pt x="46" y="53"/>
                    </a:cubicBezTo>
                    <a:cubicBezTo>
                      <a:pt x="46" y="53"/>
                      <a:pt x="46" y="53"/>
                      <a:pt x="47" y="53"/>
                    </a:cubicBezTo>
                    <a:cubicBezTo>
                      <a:pt x="46" y="53"/>
                      <a:pt x="46" y="54"/>
                      <a:pt x="46" y="54"/>
                    </a:cubicBezTo>
                    <a:close/>
                    <a:moveTo>
                      <a:pt x="55" y="56"/>
                    </a:moveTo>
                    <a:cubicBezTo>
                      <a:pt x="54" y="56"/>
                      <a:pt x="54" y="56"/>
                      <a:pt x="53" y="55"/>
                    </a:cubicBezTo>
                    <a:cubicBezTo>
                      <a:pt x="52" y="55"/>
                      <a:pt x="51" y="53"/>
                      <a:pt x="51" y="51"/>
                    </a:cubicBezTo>
                    <a:cubicBezTo>
                      <a:pt x="51" y="50"/>
                      <a:pt x="52" y="48"/>
                      <a:pt x="53" y="48"/>
                    </a:cubicBezTo>
                    <a:cubicBezTo>
                      <a:pt x="54" y="47"/>
                      <a:pt x="54" y="47"/>
                      <a:pt x="55" y="47"/>
                    </a:cubicBezTo>
                    <a:cubicBezTo>
                      <a:pt x="57" y="47"/>
                      <a:pt x="59" y="49"/>
                      <a:pt x="59" y="51"/>
                    </a:cubicBezTo>
                    <a:cubicBezTo>
                      <a:pt x="59" y="54"/>
                      <a:pt x="57" y="56"/>
                      <a:pt x="55" y="56"/>
                    </a:cubicBezTo>
                    <a:close/>
                    <a:moveTo>
                      <a:pt x="71" y="67"/>
                    </a:moveTo>
                    <a:cubicBezTo>
                      <a:pt x="71" y="67"/>
                      <a:pt x="70" y="66"/>
                      <a:pt x="70" y="66"/>
                    </a:cubicBezTo>
                    <a:cubicBezTo>
                      <a:pt x="66" y="64"/>
                      <a:pt x="64" y="60"/>
                      <a:pt x="62" y="55"/>
                    </a:cubicBezTo>
                    <a:cubicBezTo>
                      <a:pt x="66" y="54"/>
                      <a:pt x="68" y="54"/>
                      <a:pt x="71" y="54"/>
                    </a:cubicBezTo>
                    <a:cubicBezTo>
                      <a:pt x="73" y="55"/>
                      <a:pt x="74" y="55"/>
                      <a:pt x="76" y="56"/>
                    </a:cubicBezTo>
                    <a:cubicBezTo>
                      <a:pt x="82" y="59"/>
                      <a:pt x="82" y="72"/>
                      <a:pt x="71" y="67"/>
                    </a:cubicBezTo>
                    <a:close/>
                    <a:moveTo>
                      <a:pt x="76" y="41"/>
                    </a:moveTo>
                    <a:cubicBezTo>
                      <a:pt x="75" y="42"/>
                      <a:pt x="73" y="43"/>
                      <a:pt x="71" y="44"/>
                    </a:cubicBezTo>
                    <a:cubicBezTo>
                      <a:pt x="68" y="45"/>
                      <a:pt x="64" y="45"/>
                      <a:pt x="61" y="45"/>
                    </a:cubicBezTo>
                    <a:cubicBezTo>
                      <a:pt x="62" y="40"/>
                      <a:pt x="63" y="35"/>
                      <a:pt x="68" y="31"/>
                    </a:cubicBezTo>
                    <a:cubicBezTo>
                      <a:pt x="69" y="30"/>
                      <a:pt x="70" y="30"/>
                      <a:pt x="71" y="29"/>
                    </a:cubicBezTo>
                    <a:cubicBezTo>
                      <a:pt x="77" y="28"/>
                      <a:pt x="84" y="32"/>
                      <a:pt x="76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9"/>
              <p:cNvSpPr/>
              <p:nvPr/>
            </p:nvSpPr>
            <p:spPr bwMode="auto">
              <a:xfrm>
                <a:off x="2328863" y="3432176"/>
                <a:ext cx="103188" cy="68263"/>
              </a:xfrm>
              <a:custGeom>
                <a:avLst/>
                <a:gdLst>
                  <a:gd name="T0" fmla="*/ 16 w 32"/>
                  <a:gd name="T1" fmla="*/ 0 h 21"/>
                  <a:gd name="T2" fmla="*/ 16 w 32"/>
                  <a:gd name="T3" fmla="*/ 0 h 21"/>
                  <a:gd name="T4" fmla="*/ 13 w 32"/>
                  <a:gd name="T5" fmla="*/ 3 h 21"/>
                  <a:gd name="T6" fmla="*/ 4 w 32"/>
                  <a:gd name="T7" fmla="*/ 13 h 21"/>
                  <a:gd name="T8" fmla="*/ 0 w 32"/>
                  <a:gd name="T9" fmla="*/ 18 h 21"/>
                  <a:gd name="T10" fmla="*/ 4 w 32"/>
                  <a:gd name="T11" fmla="*/ 19 h 21"/>
                  <a:gd name="T12" fmla="*/ 14 w 32"/>
                  <a:gd name="T13" fmla="*/ 21 h 21"/>
                  <a:gd name="T14" fmla="*/ 24 w 32"/>
                  <a:gd name="T15" fmla="*/ 10 h 21"/>
                  <a:gd name="T16" fmla="*/ 32 w 32"/>
                  <a:gd name="T17" fmla="*/ 0 h 21"/>
                  <a:gd name="T18" fmla="*/ 24 w 32"/>
                  <a:gd name="T19" fmla="*/ 0 h 21"/>
                  <a:gd name="T20" fmla="*/ 16 w 32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1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4" y="1"/>
                      <a:pt x="13" y="3"/>
                    </a:cubicBezTo>
                    <a:cubicBezTo>
                      <a:pt x="10" y="6"/>
                      <a:pt x="7" y="10"/>
                      <a:pt x="4" y="13"/>
                    </a:cubicBezTo>
                    <a:cubicBezTo>
                      <a:pt x="3" y="15"/>
                      <a:pt x="1" y="16"/>
                      <a:pt x="0" y="18"/>
                    </a:cubicBezTo>
                    <a:cubicBezTo>
                      <a:pt x="1" y="18"/>
                      <a:pt x="3" y="18"/>
                      <a:pt x="4" y="19"/>
                    </a:cubicBezTo>
                    <a:cubicBezTo>
                      <a:pt x="8" y="19"/>
                      <a:pt x="11" y="20"/>
                      <a:pt x="14" y="2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9" y="0"/>
                      <a:pt x="27" y="0"/>
                      <a:pt x="24" y="0"/>
                    </a:cubicBezTo>
                    <a:cubicBezTo>
                      <a:pt x="21" y="0"/>
                      <a:pt x="1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20"/>
              <p:cNvSpPr/>
              <p:nvPr/>
            </p:nvSpPr>
            <p:spPr bwMode="auto">
              <a:xfrm>
                <a:off x="2576513" y="2693988"/>
                <a:ext cx="246063" cy="455613"/>
              </a:xfrm>
              <a:custGeom>
                <a:avLst/>
                <a:gdLst>
                  <a:gd name="T0" fmla="*/ 11 w 77"/>
                  <a:gd name="T1" fmla="*/ 140 h 142"/>
                  <a:gd name="T2" fmla="*/ 11 w 77"/>
                  <a:gd name="T3" fmla="*/ 140 h 142"/>
                  <a:gd name="T4" fmla="*/ 19 w 77"/>
                  <a:gd name="T5" fmla="*/ 140 h 142"/>
                  <a:gd name="T6" fmla="*/ 25 w 77"/>
                  <a:gd name="T7" fmla="*/ 132 h 142"/>
                  <a:gd name="T8" fmla="*/ 27 w 77"/>
                  <a:gd name="T9" fmla="*/ 91 h 142"/>
                  <a:gd name="T10" fmla="*/ 50 w 77"/>
                  <a:gd name="T11" fmla="*/ 66 h 142"/>
                  <a:gd name="T12" fmla="*/ 56 w 77"/>
                  <a:gd name="T13" fmla="*/ 78 h 142"/>
                  <a:gd name="T14" fmla="*/ 52 w 77"/>
                  <a:gd name="T15" fmla="*/ 106 h 142"/>
                  <a:gd name="T16" fmla="*/ 66 w 77"/>
                  <a:gd name="T17" fmla="*/ 97 h 142"/>
                  <a:gd name="T18" fmla="*/ 75 w 77"/>
                  <a:gd name="T19" fmla="*/ 57 h 142"/>
                  <a:gd name="T20" fmla="*/ 75 w 77"/>
                  <a:gd name="T21" fmla="*/ 23 h 142"/>
                  <a:gd name="T22" fmla="*/ 50 w 77"/>
                  <a:gd name="T23" fmla="*/ 0 h 142"/>
                  <a:gd name="T24" fmla="*/ 43 w 77"/>
                  <a:gd name="T25" fmla="*/ 0 h 142"/>
                  <a:gd name="T26" fmla="*/ 11 w 77"/>
                  <a:gd name="T27" fmla="*/ 18 h 142"/>
                  <a:gd name="T28" fmla="*/ 3 w 77"/>
                  <a:gd name="T29" fmla="*/ 94 h 142"/>
                  <a:gd name="T30" fmla="*/ 0 w 77"/>
                  <a:gd name="T31" fmla="*/ 142 h 142"/>
                  <a:gd name="T32" fmla="*/ 11 w 77"/>
                  <a:gd name="T33" fmla="*/ 14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142">
                    <a:moveTo>
                      <a:pt x="11" y="140"/>
                    </a:moveTo>
                    <a:cubicBezTo>
                      <a:pt x="11" y="140"/>
                      <a:pt x="11" y="140"/>
                      <a:pt x="11" y="140"/>
                    </a:cubicBezTo>
                    <a:cubicBezTo>
                      <a:pt x="14" y="140"/>
                      <a:pt x="16" y="140"/>
                      <a:pt x="19" y="140"/>
                    </a:cubicBezTo>
                    <a:cubicBezTo>
                      <a:pt x="21" y="137"/>
                      <a:pt x="23" y="134"/>
                      <a:pt x="25" y="132"/>
                    </a:cubicBezTo>
                    <a:cubicBezTo>
                      <a:pt x="28" y="118"/>
                      <a:pt x="29" y="104"/>
                      <a:pt x="27" y="91"/>
                    </a:cubicBezTo>
                    <a:cubicBezTo>
                      <a:pt x="24" y="74"/>
                      <a:pt x="40" y="61"/>
                      <a:pt x="50" y="66"/>
                    </a:cubicBezTo>
                    <a:cubicBezTo>
                      <a:pt x="53" y="68"/>
                      <a:pt x="56" y="72"/>
                      <a:pt x="56" y="78"/>
                    </a:cubicBezTo>
                    <a:cubicBezTo>
                      <a:pt x="57" y="89"/>
                      <a:pt x="54" y="96"/>
                      <a:pt x="52" y="106"/>
                    </a:cubicBezTo>
                    <a:cubicBezTo>
                      <a:pt x="57" y="103"/>
                      <a:pt x="61" y="100"/>
                      <a:pt x="66" y="97"/>
                    </a:cubicBezTo>
                    <a:cubicBezTo>
                      <a:pt x="70" y="83"/>
                      <a:pt x="73" y="69"/>
                      <a:pt x="75" y="57"/>
                    </a:cubicBezTo>
                    <a:cubicBezTo>
                      <a:pt x="76" y="44"/>
                      <a:pt x="77" y="33"/>
                      <a:pt x="75" y="23"/>
                    </a:cubicBezTo>
                    <a:cubicBezTo>
                      <a:pt x="72" y="10"/>
                      <a:pt x="64" y="2"/>
                      <a:pt x="50" y="0"/>
                    </a:cubicBezTo>
                    <a:cubicBezTo>
                      <a:pt x="48" y="0"/>
                      <a:pt x="46" y="0"/>
                      <a:pt x="43" y="0"/>
                    </a:cubicBezTo>
                    <a:cubicBezTo>
                      <a:pt x="28" y="0"/>
                      <a:pt x="18" y="6"/>
                      <a:pt x="11" y="18"/>
                    </a:cubicBezTo>
                    <a:cubicBezTo>
                      <a:pt x="2" y="35"/>
                      <a:pt x="0" y="61"/>
                      <a:pt x="3" y="94"/>
                    </a:cubicBezTo>
                    <a:cubicBezTo>
                      <a:pt x="5" y="110"/>
                      <a:pt x="5" y="126"/>
                      <a:pt x="0" y="142"/>
                    </a:cubicBezTo>
                    <a:cubicBezTo>
                      <a:pt x="4" y="141"/>
                      <a:pt x="7" y="141"/>
                      <a:pt x="11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21"/>
              <p:cNvSpPr/>
              <p:nvPr/>
            </p:nvSpPr>
            <p:spPr bwMode="auto">
              <a:xfrm>
                <a:off x="2319338" y="3513138"/>
                <a:ext cx="109538" cy="85725"/>
              </a:xfrm>
              <a:custGeom>
                <a:avLst/>
                <a:gdLst>
                  <a:gd name="T0" fmla="*/ 34 w 34"/>
                  <a:gd name="T1" fmla="*/ 5 h 27"/>
                  <a:gd name="T2" fmla="*/ 27 w 34"/>
                  <a:gd name="T3" fmla="*/ 2 h 27"/>
                  <a:gd name="T4" fmla="*/ 19 w 34"/>
                  <a:gd name="T5" fmla="*/ 0 h 27"/>
                  <a:gd name="T6" fmla="*/ 7 w 34"/>
                  <a:gd name="T7" fmla="*/ 13 h 27"/>
                  <a:gd name="T8" fmla="*/ 0 w 34"/>
                  <a:gd name="T9" fmla="*/ 22 h 27"/>
                  <a:gd name="T10" fmla="*/ 7 w 34"/>
                  <a:gd name="T11" fmla="*/ 24 h 27"/>
                  <a:gd name="T12" fmla="*/ 15 w 34"/>
                  <a:gd name="T13" fmla="*/ 27 h 27"/>
                  <a:gd name="T14" fmla="*/ 27 w 34"/>
                  <a:gd name="T15" fmla="*/ 13 h 27"/>
                  <a:gd name="T16" fmla="*/ 34 w 34"/>
                  <a:gd name="T17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7">
                    <a:moveTo>
                      <a:pt x="34" y="5"/>
                    </a:moveTo>
                    <a:cubicBezTo>
                      <a:pt x="31" y="4"/>
                      <a:pt x="29" y="3"/>
                      <a:pt x="27" y="2"/>
                    </a:cubicBezTo>
                    <a:cubicBezTo>
                      <a:pt x="24" y="1"/>
                      <a:pt x="21" y="0"/>
                      <a:pt x="19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" y="22"/>
                      <a:pt x="5" y="23"/>
                      <a:pt x="7" y="24"/>
                    </a:cubicBezTo>
                    <a:cubicBezTo>
                      <a:pt x="10" y="25"/>
                      <a:pt x="13" y="26"/>
                      <a:pt x="15" y="27"/>
                    </a:cubicBezTo>
                    <a:cubicBezTo>
                      <a:pt x="27" y="13"/>
                      <a:pt x="27" y="13"/>
                      <a:pt x="27" y="13"/>
                    </a:cubicBezTo>
                    <a:lnTo>
                      <a:pt x="3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22"/>
              <p:cNvSpPr/>
              <p:nvPr/>
            </p:nvSpPr>
            <p:spPr bwMode="auto">
              <a:xfrm>
                <a:off x="2447925" y="3448051"/>
                <a:ext cx="122238" cy="103188"/>
              </a:xfrm>
              <a:custGeom>
                <a:avLst/>
                <a:gdLst>
                  <a:gd name="T0" fmla="*/ 26 w 38"/>
                  <a:gd name="T1" fmla="*/ 2 h 32"/>
                  <a:gd name="T2" fmla="*/ 19 w 38"/>
                  <a:gd name="T3" fmla="*/ 0 h 32"/>
                  <a:gd name="T4" fmla="*/ 10 w 38"/>
                  <a:gd name="T5" fmla="*/ 11 h 32"/>
                  <a:gd name="T6" fmla="*/ 0 w 38"/>
                  <a:gd name="T7" fmla="*/ 23 h 32"/>
                  <a:gd name="T8" fmla="*/ 0 w 38"/>
                  <a:gd name="T9" fmla="*/ 23 h 32"/>
                  <a:gd name="T10" fmla="*/ 10 w 38"/>
                  <a:gd name="T11" fmla="*/ 28 h 32"/>
                  <a:gd name="T12" fmla="*/ 17 w 38"/>
                  <a:gd name="T13" fmla="*/ 32 h 32"/>
                  <a:gd name="T14" fmla="*/ 26 w 38"/>
                  <a:gd name="T15" fmla="*/ 22 h 32"/>
                  <a:gd name="T16" fmla="*/ 33 w 38"/>
                  <a:gd name="T17" fmla="*/ 13 h 32"/>
                  <a:gd name="T18" fmla="*/ 38 w 38"/>
                  <a:gd name="T19" fmla="*/ 8 h 32"/>
                  <a:gd name="T20" fmla="*/ 33 w 38"/>
                  <a:gd name="T21" fmla="*/ 6 h 32"/>
                  <a:gd name="T22" fmla="*/ 26 w 38"/>
                  <a:gd name="T23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2">
                    <a:moveTo>
                      <a:pt x="26" y="2"/>
                    </a:moveTo>
                    <a:cubicBezTo>
                      <a:pt x="24" y="1"/>
                      <a:pt x="21" y="0"/>
                      <a:pt x="19" y="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25"/>
                      <a:pt x="7" y="26"/>
                      <a:pt x="10" y="28"/>
                    </a:cubicBezTo>
                    <a:cubicBezTo>
                      <a:pt x="12" y="30"/>
                      <a:pt x="15" y="31"/>
                      <a:pt x="17" y="3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6" y="7"/>
                      <a:pt x="35" y="7"/>
                      <a:pt x="33" y="6"/>
                    </a:cubicBezTo>
                    <a:cubicBezTo>
                      <a:pt x="31" y="5"/>
                      <a:pt x="28" y="3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23"/>
              <p:cNvSpPr/>
              <p:nvPr/>
            </p:nvSpPr>
            <p:spPr bwMode="auto">
              <a:xfrm>
                <a:off x="2386013" y="3435351"/>
                <a:ext cx="109538" cy="84138"/>
              </a:xfrm>
              <a:custGeom>
                <a:avLst/>
                <a:gdLst>
                  <a:gd name="T0" fmla="*/ 18 w 34"/>
                  <a:gd name="T1" fmla="*/ 0 h 26"/>
                  <a:gd name="T2" fmla="*/ 6 w 34"/>
                  <a:gd name="T3" fmla="*/ 14 h 26"/>
                  <a:gd name="T4" fmla="*/ 0 w 34"/>
                  <a:gd name="T5" fmla="*/ 21 h 26"/>
                  <a:gd name="T6" fmla="*/ 6 w 34"/>
                  <a:gd name="T7" fmla="*/ 22 h 26"/>
                  <a:gd name="T8" fmla="*/ 15 w 34"/>
                  <a:gd name="T9" fmla="*/ 26 h 26"/>
                  <a:gd name="T10" fmla="*/ 29 w 34"/>
                  <a:gd name="T11" fmla="*/ 9 h 26"/>
                  <a:gd name="T12" fmla="*/ 34 w 34"/>
                  <a:gd name="T13" fmla="*/ 3 h 26"/>
                  <a:gd name="T14" fmla="*/ 29 w 34"/>
                  <a:gd name="T15" fmla="*/ 1 h 26"/>
                  <a:gd name="T16" fmla="*/ 18 w 34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6">
                    <a:moveTo>
                      <a:pt x="18" y="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1"/>
                      <a:pt x="4" y="22"/>
                      <a:pt x="6" y="22"/>
                    </a:cubicBezTo>
                    <a:cubicBezTo>
                      <a:pt x="9" y="23"/>
                      <a:pt x="12" y="24"/>
                      <a:pt x="15" y="26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2"/>
                      <a:pt x="31" y="2"/>
                      <a:pt x="29" y="1"/>
                    </a:cubicBezTo>
                    <a:cubicBezTo>
                      <a:pt x="26" y="1"/>
                      <a:pt x="22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24"/>
              <p:cNvSpPr/>
              <p:nvPr/>
            </p:nvSpPr>
            <p:spPr bwMode="auto">
              <a:xfrm>
                <a:off x="2511425" y="3481388"/>
                <a:ext cx="109538" cy="111125"/>
              </a:xfrm>
              <a:custGeom>
                <a:avLst/>
                <a:gdLst>
                  <a:gd name="T0" fmla="*/ 14 w 34"/>
                  <a:gd name="T1" fmla="*/ 35 h 35"/>
                  <a:gd name="T2" fmla="*/ 31 w 34"/>
                  <a:gd name="T3" fmla="*/ 15 h 35"/>
                  <a:gd name="T4" fmla="*/ 34 w 34"/>
                  <a:gd name="T5" fmla="*/ 11 h 35"/>
                  <a:gd name="T6" fmla="*/ 31 w 34"/>
                  <a:gd name="T7" fmla="*/ 9 h 35"/>
                  <a:gd name="T8" fmla="*/ 21 w 34"/>
                  <a:gd name="T9" fmla="*/ 0 h 35"/>
                  <a:gd name="T10" fmla="*/ 13 w 34"/>
                  <a:gd name="T11" fmla="*/ 9 h 35"/>
                  <a:gd name="T12" fmla="*/ 6 w 34"/>
                  <a:gd name="T13" fmla="*/ 18 h 35"/>
                  <a:gd name="T14" fmla="*/ 0 w 34"/>
                  <a:gd name="T15" fmla="*/ 24 h 35"/>
                  <a:gd name="T16" fmla="*/ 6 w 34"/>
                  <a:gd name="T17" fmla="*/ 29 h 35"/>
                  <a:gd name="T18" fmla="*/ 13 w 34"/>
                  <a:gd name="T19" fmla="*/ 34 h 35"/>
                  <a:gd name="T20" fmla="*/ 14 w 34"/>
                  <a:gd name="T2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5">
                    <a:moveTo>
                      <a:pt x="14" y="3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3" y="10"/>
                      <a:pt x="32" y="9"/>
                      <a:pt x="31" y="9"/>
                    </a:cubicBezTo>
                    <a:cubicBezTo>
                      <a:pt x="28" y="5"/>
                      <a:pt x="24" y="3"/>
                      <a:pt x="21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4" y="27"/>
                      <a:pt x="6" y="29"/>
                    </a:cubicBezTo>
                    <a:cubicBezTo>
                      <a:pt x="8" y="30"/>
                      <a:pt x="11" y="32"/>
                      <a:pt x="13" y="34"/>
                    </a:cubicBezTo>
                    <a:cubicBezTo>
                      <a:pt x="14" y="35"/>
                      <a:pt x="14" y="35"/>
                      <a:pt x="14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25"/>
              <p:cNvSpPr/>
              <p:nvPr/>
            </p:nvSpPr>
            <p:spPr bwMode="auto">
              <a:xfrm>
                <a:off x="2444750" y="3567113"/>
                <a:ext cx="104775" cy="106363"/>
              </a:xfrm>
              <a:custGeom>
                <a:avLst/>
                <a:gdLst>
                  <a:gd name="T0" fmla="*/ 14 w 33"/>
                  <a:gd name="T1" fmla="*/ 33 h 33"/>
                  <a:gd name="T2" fmla="*/ 27 w 33"/>
                  <a:gd name="T3" fmla="*/ 18 h 33"/>
                  <a:gd name="T4" fmla="*/ 33 w 33"/>
                  <a:gd name="T5" fmla="*/ 11 h 33"/>
                  <a:gd name="T6" fmla="*/ 27 w 33"/>
                  <a:gd name="T7" fmla="*/ 6 h 33"/>
                  <a:gd name="T8" fmla="*/ 19 w 33"/>
                  <a:gd name="T9" fmla="*/ 0 h 33"/>
                  <a:gd name="T10" fmla="*/ 11 w 33"/>
                  <a:gd name="T11" fmla="*/ 10 h 33"/>
                  <a:gd name="T12" fmla="*/ 0 w 33"/>
                  <a:gd name="T13" fmla="*/ 22 h 33"/>
                  <a:gd name="T14" fmla="*/ 11 w 33"/>
                  <a:gd name="T15" fmla="*/ 30 h 33"/>
                  <a:gd name="T16" fmla="*/ 14 w 33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14" y="33"/>
                    </a:moveTo>
                    <a:cubicBezTo>
                      <a:pt x="27" y="18"/>
                      <a:pt x="27" y="18"/>
                      <a:pt x="27" y="18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1" y="9"/>
                      <a:pt x="29" y="8"/>
                      <a:pt x="27" y="6"/>
                    </a:cubicBezTo>
                    <a:cubicBezTo>
                      <a:pt x="24" y="4"/>
                      <a:pt x="22" y="2"/>
                      <a:pt x="19" y="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4" y="25"/>
                      <a:pt x="8" y="27"/>
                      <a:pt x="11" y="30"/>
                    </a:cubicBezTo>
                    <a:cubicBezTo>
                      <a:pt x="12" y="31"/>
                      <a:pt x="13" y="32"/>
                      <a:pt x="1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81" name="组合 80"/>
          <p:cNvGrpSpPr/>
          <p:nvPr/>
        </p:nvGrpSpPr>
        <p:grpSpPr>
          <a:xfrm>
            <a:off x="3159224" y="3179435"/>
            <a:ext cx="5614948" cy="1599329"/>
            <a:chOff x="3159224" y="3179435"/>
            <a:chExt cx="5614948" cy="1599329"/>
          </a:xfrm>
        </p:grpSpPr>
        <p:grpSp>
          <p:nvGrpSpPr>
            <p:cNvPr id="2" name="组合 1"/>
            <p:cNvGrpSpPr/>
            <p:nvPr/>
          </p:nvGrpSpPr>
          <p:grpSpPr>
            <a:xfrm>
              <a:off x="3184624" y="3179435"/>
              <a:ext cx="5589548" cy="1599329"/>
              <a:chOff x="3171924" y="2849235"/>
              <a:chExt cx="5589548" cy="1599329"/>
            </a:xfrm>
          </p:grpSpPr>
          <p:sp>
            <p:nvSpPr>
              <p:cNvPr id="3" name="矩形 2"/>
              <p:cNvSpPr/>
              <p:nvPr/>
            </p:nvSpPr>
            <p:spPr>
              <a:xfrm>
                <a:off x="3171924" y="2849235"/>
                <a:ext cx="5589548" cy="1599329"/>
              </a:xfrm>
              <a:prstGeom prst="rect">
                <a:avLst/>
              </a:prstGeom>
              <a:solidFill>
                <a:srgbClr val="E2DCCF">
                  <a:alpha val="90000"/>
                </a:srgbClr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" name="矩形 3"/>
              <p:cNvSpPr/>
              <p:nvPr/>
            </p:nvSpPr>
            <p:spPr>
              <a:xfrm>
                <a:off x="4510400" y="3117261"/>
                <a:ext cx="3908762" cy="1162352"/>
              </a:xfrm>
              <a:prstGeom prst="rect">
                <a:avLst/>
              </a:prstGeom>
            </p:spPr>
            <p:txBody>
              <a:bodyPr vert="eaVert" wrap="square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lang="zh-CN" altLang="en-US" sz="11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</a:rPr>
                  <a:t>请在此处添加详细描述文本，尽量与标题文本语言风格相符合，语言描述尽量简洁生动。请在此处添加详细描述文本，尽量与标题文本语言风格相符合，语言描述尽量简洁生动。</a:t>
                </a:r>
                <a:endParaRPr lang="zh-CN" alt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  <p:grpSp>
          <p:nvGrpSpPr>
            <p:cNvPr id="58" name="组合 57"/>
            <p:cNvGrpSpPr/>
            <p:nvPr/>
          </p:nvGrpSpPr>
          <p:grpSpPr>
            <a:xfrm>
              <a:off x="3159224" y="3628345"/>
              <a:ext cx="1338476" cy="931930"/>
              <a:chOff x="1797050" y="2693988"/>
              <a:chExt cx="2038351" cy="1419226"/>
            </a:xfrm>
            <a:solidFill>
              <a:srgbClr val="C4A077"/>
            </a:solidFill>
          </p:grpSpPr>
          <p:sp>
            <p:nvSpPr>
              <p:cNvPr id="59" name="Freeform 5"/>
              <p:cNvSpPr/>
              <p:nvPr/>
            </p:nvSpPr>
            <p:spPr bwMode="auto">
              <a:xfrm>
                <a:off x="2470150" y="3629026"/>
                <a:ext cx="214313" cy="282575"/>
              </a:xfrm>
              <a:custGeom>
                <a:avLst/>
                <a:gdLst>
                  <a:gd name="T0" fmla="*/ 51 w 67"/>
                  <a:gd name="T1" fmla="*/ 31 h 88"/>
                  <a:gd name="T2" fmla="*/ 67 w 67"/>
                  <a:gd name="T3" fmla="*/ 11 h 88"/>
                  <a:gd name="T4" fmla="*/ 65 w 67"/>
                  <a:gd name="T5" fmla="*/ 0 h 88"/>
                  <a:gd name="T6" fmla="*/ 44 w 67"/>
                  <a:gd name="T7" fmla="*/ 26 h 88"/>
                  <a:gd name="T8" fmla="*/ 26 w 67"/>
                  <a:gd name="T9" fmla="*/ 48 h 88"/>
                  <a:gd name="T10" fmla="*/ 19 w 67"/>
                  <a:gd name="T11" fmla="*/ 57 h 88"/>
                  <a:gd name="T12" fmla="*/ 3 w 67"/>
                  <a:gd name="T13" fmla="*/ 77 h 88"/>
                  <a:gd name="T14" fmla="*/ 0 w 67"/>
                  <a:gd name="T15" fmla="*/ 81 h 88"/>
                  <a:gd name="T16" fmla="*/ 3 w 67"/>
                  <a:gd name="T17" fmla="*/ 84 h 88"/>
                  <a:gd name="T18" fmla="*/ 6 w 67"/>
                  <a:gd name="T19" fmla="*/ 88 h 88"/>
                  <a:gd name="T20" fmla="*/ 19 w 67"/>
                  <a:gd name="T21" fmla="*/ 71 h 88"/>
                  <a:gd name="T22" fmla="*/ 26 w 67"/>
                  <a:gd name="T23" fmla="*/ 62 h 88"/>
                  <a:gd name="T24" fmla="*/ 44 w 67"/>
                  <a:gd name="T25" fmla="*/ 39 h 88"/>
                  <a:gd name="T26" fmla="*/ 51 w 67"/>
                  <a:gd name="T27" fmla="*/ 3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88">
                    <a:moveTo>
                      <a:pt x="51" y="31"/>
                    </a:moveTo>
                    <a:cubicBezTo>
                      <a:pt x="56" y="24"/>
                      <a:pt x="61" y="17"/>
                      <a:pt x="67" y="11"/>
                    </a:cubicBezTo>
                    <a:cubicBezTo>
                      <a:pt x="66" y="7"/>
                      <a:pt x="66" y="3"/>
                      <a:pt x="65" y="0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" y="82"/>
                      <a:pt x="2" y="83"/>
                      <a:pt x="3" y="84"/>
                    </a:cubicBezTo>
                    <a:cubicBezTo>
                      <a:pt x="4" y="85"/>
                      <a:pt x="5" y="86"/>
                      <a:pt x="6" y="88"/>
                    </a:cubicBezTo>
                    <a:cubicBezTo>
                      <a:pt x="10" y="82"/>
                      <a:pt x="15" y="77"/>
                      <a:pt x="19" y="71"/>
                    </a:cubicBezTo>
                    <a:cubicBezTo>
                      <a:pt x="21" y="68"/>
                      <a:pt x="24" y="65"/>
                      <a:pt x="26" y="62"/>
                    </a:cubicBezTo>
                    <a:cubicBezTo>
                      <a:pt x="32" y="55"/>
                      <a:pt x="38" y="47"/>
                      <a:pt x="44" y="39"/>
                    </a:cubicBezTo>
                    <a:cubicBezTo>
                      <a:pt x="46" y="37"/>
                      <a:pt x="49" y="34"/>
                      <a:pt x="5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6"/>
              <p:cNvSpPr/>
              <p:nvPr/>
            </p:nvSpPr>
            <p:spPr bwMode="auto">
              <a:xfrm>
                <a:off x="2259013" y="3500438"/>
                <a:ext cx="107950" cy="79375"/>
              </a:xfrm>
              <a:custGeom>
                <a:avLst/>
                <a:gdLst>
                  <a:gd name="T0" fmla="*/ 17 w 34"/>
                  <a:gd name="T1" fmla="*/ 3 h 25"/>
                  <a:gd name="T2" fmla="*/ 0 w 34"/>
                  <a:gd name="T3" fmla="*/ 23 h 25"/>
                  <a:gd name="T4" fmla="*/ 15 w 34"/>
                  <a:gd name="T5" fmla="*/ 25 h 25"/>
                  <a:gd name="T6" fmla="*/ 17 w 34"/>
                  <a:gd name="T7" fmla="*/ 22 h 25"/>
                  <a:gd name="T8" fmla="*/ 26 w 34"/>
                  <a:gd name="T9" fmla="*/ 11 h 25"/>
                  <a:gd name="T10" fmla="*/ 34 w 34"/>
                  <a:gd name="T11" fmla="*/ 3 h 25"/>
                  <a:gd name="T12" fmla="*/ 26 w 34"/>
                  <a:gd name="T13" fmla="*/ 1 h 25"/>
                  <a:gd name="T14" fmla="*/ 19 w 34"/>
                  <a:gd name="T15" fmla="*/ 0 h 25"/>
                  <a:gd name="T16" fmla="*/ 17 w 34"/>
                  <a:gd name="T17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5">
                    <a:moveTo>
                      <a:pt x="17" y="3"/>
                    </a:moveTo>
                    <a:cubicBezTo>
                      <a:pt x="11" y="10"/>
                      <a:pt x="5" y="16"/>
                      <a:pt x="0" y="23"/>
                    </a:cubicBezTo>
                    <a:cubicBezTo>
                      <a:pt x="5" y="23"/>
                      <a:pt x="10" y="24"/>
                      <a:pt x="15" y="25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1" y="2"/>
                      <a:pt x="29" y="2"/>
                      <a:pt x="26" y="1"/>
                    </a:cubicBezTo>
                    <a:cubicBezTo>
                      <a:pt x="24" y="1"/>
                      <a:pt x="21" y="1"/>
                      <a:pt x="19" y="0"/>
                    </a:cubicBezTo>
                    <a:cubicBezTo>
                      <a:pt x="18" y="1"/>
                      <a:pt x="17" y="2"/>
                      <a:pt x="1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7"/>
              <p:cNvSpPr/>
              <p:nvPr/>
            </p:nvSpPr>
            <p:spPr bwMode="auto">
              <a:xfrm>
                <a:off x="1970088" y="3714751"/>
                <a:ext cx="522288" cy="398463"/>
              </a:xfrm>
              <a:custGeom>
                <a:avLst/>
                <a:gdLst>
                  <a:gd name="T0" fmla="*/ 137 w 163"/>
                  <a:gd name="T1" fmla="*/ 47 h 124"/>
                  <a:gd name="T2" fmla="*/ 136 w 163"/>
                  <a:gd name="T3" fmla="*/ 45 h 124"/>
                  <a:gd name="T4" fmla="*/ 136 w 163"/>
                  <a:gd name="T5" fmla="*/ 45 h 124"/>
                  <a:gd name="T6" fmla="*/ 136 w 163"/>
                  <a:gd name="T7" fmla="*/ 45 h 124"/>
                  <a:gd name="T8" fmla="*/ 136 w 163"/>
                  <a:gd name="T9" fmla="*/ 29 h 124"/>
                  <a:gd name="T10" fmla="*/ 129 w 163"/>
                  <a:gd name="T11" fmla="*/ 12 h 124"/>
                  <a:gd name="T12" fmla="*/ 116 w 163"/>
                  <a:gd name="T13" fmla="*/ 2 h 124"/>
                  <a:gd name="T14" fmla="*/ 115 w 163"/>
                  <a:gd name="T15" fmla="*/ 2 h 124"/>
                  <a:gd name="T16" fmla="*/ 107 w 163"/>
                  <a:gd name="T17" fmla="*/ 0 h 124"/>
                  <a:gd name="T18" fmla="*/ 98 w 163"/>
                  <a:gd name="T19" fmla="*/ 1 h 124"/>
                  <a:gd name="T20" fmla="*/ 75 w 163"/>
                  <a:gd name="T21" fmla="*/ 17 h 124"/>
                  <a:gd name="T22" fmla="*/ 72 w 163"/>
                  <a:gd name="T23" fmla="*/ 17 h 124"/>
                  <a:gd name="T24" fmla="*/ 70 w 163"/>
                  <a:gd name="T25" fmla="*/ 17 h 124"/>
                  <a:gd name="T26" fmla="*/ 55 w 163"/>
                  <a:gd name="T27" fmla="*/ 14 h 124"/>
                  <a:gd name="T28" fmla="*/ 15 w 163"/>
                  <a:gd name="T29" fmla="*/ 79 h 124"/>
                  <a:gd name="T30" fmla="*/ 62 w 163"/>
                  <a:gd name="T31" fmla="*/ 85 h 124"/>
                  <a:gd name="T32" fmla="*/ 35 w 163"/>
                  <a:gd name="T33" fmla="*/ 67 h 124"/>
                  <a:gd name="T34" fmla="*/ 70 w 163"/>
                  <a:gd name="T35" fmla="*/ 31 h 124"/>
                  <a:gd name="T36" fmla="*/ 75 w 163"/>
                  <a:gd name="T37" fmla="*/ 31 h 124"/>
                  <a:gd name="T38" fmla="*/ 107 w 163"/>
                  <a:gd name="T39" fmla="*/ 24 h 124"/>
                  <a:gd name="T40" fmla="*/ 116 w 163"/>
                  <a:gd name="T41" fmla="*/ 33 h 124"/>
                  <a:gd name="T42" fmla="*/ 122 w 163"/>
                  <a:gd name="T43" fmla="*/ 50 h 124"/>
                  <a:gd name="T44" fmla="*/ 136 w 163"/>
                  <a:gd name="T45" fmla="*/ 60 h 124"/>
                  <a:gd name="T46" fmla="*/ 136 w 163"/>
                  <a:gd name="T47" fmla="*/ 87 h 124"/>
                  <a:gd name="T48" fmla="*/ 121 w 163"/>
                  <a:gd name="T49" fmla="*/ 96 h 124"/>
                  <a:gd name="T50" fmla="*/ 116 w 163"/>
                  <a:gd name="T51" fmla="*/ 78 h 124"/>
                  <a:gd name="T52" fmla="*/ 107 w 163"/>
                  <a:gd name="T53" fmla="*/ 74 h 124"/>
                  <a:gd name="T54" fmla="*/ 88 w 163"/>
                  <a:gd name="T55" fmla="*/ 92 h 124"/>
                  <a:gd name="T56" fmla="*/ 107 w 163"/>
                  <a:gd name="T57" fmla="*/ 122 h 124"/>
                  <a:gd name="T58" fmla="*/ 116 w 163"/>
                  <a:gd name="T59" fmla="*/ 124 h 124"/>
                  <a:gd name="T60" fmla="*/ 133 w 163"/>
                  <a:gd name="T61" fmla="*/ 121 h 124"/>
                  <a:gd name="T62" fmla="*/ 136 w 163"/>
                  <a:gd name="T63" fmla="*/ 120 h 124"/>
                  <a:gd name="T64" fmla="*/ 159 w 163"/>
                  <a:gd name="T65" fmla="*/ 95 h 124"/>
                  <a:gd name="T66" fmla="*/ 159 w 163"/>
                  <a:gd name="T67" fmla="*/ 64 h 124"/>
                  <a:gd name="T68" fmla="*/ 137 w 163"/>
                  <a:gd name="T69" fmla="*/ 4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3" h="124">
                    <a:moveTo>
                      <a:pt x="137" y="47"/>
                    </a:moveTo>
                    <a:cubicBezTo>
                      <a:pt x="137" y="47"/>
                      <a:pt x="136" y="46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6" y="39"/>
                      <a:pt x="136" y="34"/>
                      <a:pt x="136" y="29"/>
                    </a:cubicBezTo>
                    <a:cubicBezTo>
                      <a:pt x="135" y="22"/>
                      <a:pt x="132" y="16"/>
                      <a:pt x="129" y="12"/>
                    </a:cubicBezTo>
                    <a:cubicBezTo>
                      <a:pt x="126" y="7"/>
                      <a:pt x="121" y="4"/>
                      <a:pt x="116" y="2"/>
                    </a:cubicBezTo>
                    <a:cubicBezTo>
                      <a:pt x="116" y="2"/>
                      <a:pt x="116" y="2"/>
                      <a:pt x="115" y="2"/>
                    </a:cubicBezTo>
                    <a:cubicBezTo>
                      <a:pt x="112" y="1"/>
                      <a:pt x="110" y="1"/>
                      <a:pt x="107" y="0"/>
                    </a:cubicBezTo>
                    <a:cubicBezTo>
                      <a:pt x="104" y="0"/>
                      <a:pt x="101" y="0"/>
                      <a:pt x="98" y="1"/>
                    </a:cubicBezTo>
                    <a:cubicBezTo>
                      <a:pt x="89" y="3"/>
                      <a:pt x="80" y="8"/>
                      <a:pt x="75" y="17"/>
                    </a:cubicBezTo>
                    <a:cubicBezTo>
                      <a:pt x="74" y="17"/>
                      <a:pt x="73" y="18"/>
                      <a:pt x="72" y="17"/>
                    </a:cubicBezTo>
                    <a:cubicBezTo>
                      <a:pt x="72" y="17"/>
                      <a:pt x="71" y="17"/>
                      <a:pt x="70" y="17"/>
                    </a:cubicBezTo>
                    <a:cubicBezTo>
                      <a:pt x="65" y="15"/>
                      <a:pt x="60" y="14"/>
                      <a:pt x="55" y="14"/>
                    </a:cubicBezTo>
                    <a:cubicBezTo>
                      <a:pt x="21" y="15"/>
                      <a:pt x="0" y="45"/>
                      <a:pt x="15" y="79"/>
                    </a:cubicBezTo>
                    <a:cubicBezTo>
                      <a:pt x="23" y="99"/>
                      <a:pt x="55" y="101"/>
                      <a:pt x="62" y="85"/>
                    </a:cubicBezTo>
                    <a:cubicBezTo>
                      <a:pt x="73" y="59"/>
                      <a:pt x="45" y="54"/>
                      <a:pt x="35" y="67"/>
                    </a:cubicBezTo>
                    <a:cubicBezTo>
                      <a:pt x="33" y="45"/>
                      <a:pt x="46" y="30"/>
                      <a:pt x="70" y="31"/>
                    </a:cubicBezTo>
                    <a:cubicBezTo>
                      <a:pt x="72" y="31"/>
                      <a:pt x="74" y="31"/>
                      <a:pt x="75" y="31"/>
                    </a:cubicBezTo>
                    <a:cubicBezTo>
                      <a:pt x="87" y="22"/>
                      <a:pt x="98" y="20"/>
                      <a:pt x="107" y="24"/>
                    </a:cubicBezTo>
                    <a:cubicBezTo>
                      <a:pt x="110" y="26"/>
                      <a:pt x="114" y="29"/>
                      <a:pt x="116" y="33"/>
                    </a:cubicBezTo>
                    <a:cubicBezTo>
                      <a:pt x="119" y="37"/>
                      <a:pt x="121" y="43"/>
                      <a:pt x="122" y="50"/>
                    </a:cubicBezTo>
                    <a:cubicBezTo>
                      <a:pt x="128" y="53"/>
                      <a:pt x="133" y="56"/>
                      <a:pt x="136" y="60"/>
                    </a:cubicBezTo>
                    <a:cubicBezTo>
                      <a:pt x="143" y="69"/>
                      <a:pt x="143" y="79"/>
                      <a:pt x="136" y="87"/>
                    </a:cubicBezTo>
                    <a:cubicBezTo>
                      <a:pt x="132" y="91"/>
                      <a:pt x="128" y="94"/>
                      <a:pt x="121" y="96"/>
                    </a:cubicBezTo>
                    <a:cubicBezTo>
                      <a:pt x="122" y="88"/>
                      <a:pt x="120" y="82"/>
                      <a:pt x="116" y="78"/>
                    </a:cubicBezTo>
                    <a:cubicBezTo>
                      <a:pt x="114" y="76"/>
                      <a:pt x="110" y="74"/>
                      <a:pt x="107" y="74"/>
                    </a:cubicBezTo>
                    <a:cubicBezTo>
                      <a:pt x="98" y="73"/>
                      <a:pt x="88" y="80"/>
                      <a:pt x="88" y="92"/>
                    </a:cubicBezTo>
                    <a:cubicBezTo>
                      <a:pt x="89" y="108"/>
                      <a:pt x="96" y="118"/>
                      <a:pt x="107" y="122"/>
                    </a:cubicBezTo>
                    <a:cubicBezTo>
                      <a:pt x="110" y="123"/>
                      <a:pt x="113" y="124"/>
                      <a:pt x="116" y="124"/>
                    </a:cubicBezTo>
                    <a:cubicBezTo>
                      <a:pt x="121" y="124"/>
                      <a:pt x="127" y="123"/>
                      <a:pt x="133" y="121"/>
                    </a:cubicBezTo>
                    <a:cubicBezTo>
                      <a:pt x="134" y="121"/>
                      <a:pt x="135" y="120"/>
                      <a:pt x="136" y="120"/>
                    </a:cubicBezTo>
                    <a:cubicBezTo>
                      <a:pt x="147" y="115"/>
                      <a:pt x="155" y="106"/>
                      <a:pt x="159" y="95"/>
                    </a:cubicBezTo>
                    <a:cubicBezTo>
                      <a:pt x="163" y="85"/>
                      <a:pt x="163" y="73"/>
                      <a:pt x="159" y="64"/>
                    </a:cubicBezTo>
                    <a:cubicBezTo>
                      <a:pt x="155" y="56"/>
                      <a:pt x="148" y="49"/>
                      <a:pt x="13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8"/>
              <p:cNvSpPr/>
              <p:nvPr/>
            </p:nvSpPr>
            <p:spPr bwMode="auto">
              <a:xfrm>
                <a:off x="1797050" y="2876551"/>
                <a:ext cx="400050" cy="168275"/>
              </a:xfrm>
              <a:custGeom>
                <a:avLst/>
                <a:gdLst>
                  <a:gd name="T0" fmla="*/ 124 w 125"/>
                  <a:gd name="T1" fmla="*/ 23 h 52"/>
                  <a:gd name="T2" fmla="*/ 125 w 125"/>
                  <a:gd name="T3" fmla="*/ 22 h 52"/>
                  <a:gd name="T4" fmla="*/ 124 w 125"/>
                  <a:gd name="T5" fmla="*/ 22 h 52"/>
                  <a:gd name="T6" fmla="*/ 70 w 125"/>
                  <a:gd name="T7" fmla="*/ 17 h 52"/>
                  <a:gd name="T8" fmla="*/ 0 w 125"/>
                  <a:gd name="T9" fmla="*/ 20 h 52"/>
                  <a:gd name="T10" fmla="*/ 51 w 125"/>
                  <a:gd name="T11" fmla="*/ 32 h 52"/>
                  <a:gd name="T12" fmla="*/ 124 w 125"/>
                  <a:gd name="T13" fmla="*/ 2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52">
                    <a:moveTo>
                      <a:pt x="124" y="23"/>
                    </a:moveTo>
                    <a:cubicBezTo>
                      <a:pt x="125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4" y="22"/>
                    </a:cubicBezTo>
                    <a:cubicBezTo>
                      <a:pt x="107" y="30"/>
                      <a:pt x="87" y="29"/>
                      <a:pt x="70" y="17"/>
                    </a:cubicBezTo>
                    <a:cubicBezTo>
                      <a:pt x="45" y="0"/>
                      <a:pt x="23" y="1"/>
                      <a:pt x="0" y="20"/>
                    </a:cubicBezTo>
                    <a:cubicBezTo>
                      <a:pt x="21" y="15"/>
                      <a:pt x="37" y="18"/>
                      <a:pt x="51" y="32"/>
                    </a:cubicBezTo>
                    <a:cubicBezTo>
                      <a:pt x="71" y="52"/>
                      <a:pt x="108" y="41"/>
                      <a:pt x="12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9"/>
              <p:cNvSpPr/>
              <p:nvPr/>
            </p:nvSpPr>
            <p:spPr bwMode="auto">
              <a:xfrm>
                <a:off x="2190750" y="2863851"/>
                <a:ext cx="346075" cy="282575"/>
              </a:xfrm>
              <a:custGeom>
                <a:avLst/>
                <a:gdLst>
                  <a:gd name="T0" fmla="*/ 0 w 108"/>
                  <a:gd name="T1" fmla="*/ 34 h 88"/>
                  <a:gd name="T2" fmla="*/ 1 w 108"/>
                  <a:gd name="T3" fmla="*/ 33 h 88"/>
                  <a:gd name="T4" fmla="*/ 38 w 108"/>
                  <a:gd name="T5" fmla="*/ 51 h 88"/>
                  <a:gd name="T6" fmla="*/ 38 w 108"/>
                  <a:gd name="T7" fmla="*/ 63 h 88"/>
                  <a:gd name="T8" fmla="*/ 7 w 108"/>
                  <a:gd name="T9" fmla="*/ 88 h 88"/>
                  <a:gd name="T10" fmla="*/ 38 w 108"/>
                  <a:gd name="T11" fmla="*/ 86 h 88"/>
                  <a:gd name="T12" fmla="*/ 47 w 108"/>
                  <a:gd name="T13" fmla="*/ 85 h 88"/>
                  <a:gd name="T14" fmla="*/ 67 w 108"/>
                  <a:gd name="T15" fmla="*/ 80 h 88"/>
                  <a:gd name="T16" fmla="*/ 90 w 108"/>
                  <a:gd name="T17" fmla="*/ 68 h 88"/>
                  <a:gd name="T18" fmla="*/ 99 w 108"/>
                  <a:gd name="T19" fmla="*/ 24 h 88"/>
                  <a:gd name="T20" fmla="*/ 90 w 108"/>
                  <a:gd name="T21" fmla="*/ 10 h 88"/>
                  <a:gd name="T22" fmla="*/ 67 w 108"/>
                  <a:gd name="T23" fmla="*/ 0 h 88"/>
                  <a:gd name="T24" fmla="*/ 47 w 108"/>
                  <a:gd name="T25" fmla="*/ 3 h 88"/>
                  <a:gd name="T26" fmla="*/ 38 w 108"/>
                  <a:gd name="T27" fmla="*/ 7 h 88"/>
                  <a:gd name="T28" fmla="*/ 1 w 108"/>
                  <a:gd name="T29" fmla="*/ 33 h 88"/>
                  <a:gd name="T30" fmla="*/ 0 w 108"/>
                  <a:gd name="T31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" h="88">
                    <a:moveTo>
                      <a:pt x="0" y="34"/>
                    </a:moveTo>
                    <a:cubicBezTo>
                      <a:pt x="1" y="34"/>
                      <a:pt x="1" y="33"/>
                      <a:pt x="1" y="33"/>
                    </a:cubicBezTo>
                    <a:cubicBezTo>
                      <a:pt x="21" y="29"/>
                      <a:pt x="34" y="38"/>
                      <a:pt x="38" y="51"/>
                    </a:cubicBezTo>
                    <a:cubicBezTo>
                      <a:pt x="39" y="54"/>
                      <a:pt x="39" y="59"/>
                      <a:pt x="38" y="63"/>
                    </a:cubicBezTo>
                    <a:cubicBezTo>
                      <a:pt x="35" y="73"/>
                      <a:pt x="25" y="84"/>
                      <a:pt x="7" y="88"/>
                    </a:cubicBezTo>
                    <a:cubicBezTo>
                      <a:pt x="15" y="88"/>
                      <a:pt x="26" y="88"/>
                      <a:pt x="38" y="86"/>
                    </a:cubicBezTo>
                    <a:cubicBezTo>
                      <a:pt x="41" y="86"/>
                      <a:pt x="44" y="85"/>
                      <a:pt x="47" y="85"/>
                    </a:cubicBezTo>
                    <a:cubicBezTo>
                      <a:pt x="54" y="83"/>
                      <a:pt x="60" y="82"/>
                      <a:pt x="67" y="80"/>
                    </a:cubicBezTo>
                    <a:cubicBezTo>
                      <a:pt x="76" y="77"/>
                      <a:pt x="84" y="73"/>
                      <a:pt x="90" y="68"/>
                    </a:cubicBezTo>
                    <a:cubicBezTo>
                      <a:pt x="103" y="58"/>
                      <a:pt x="108" y="44"/>
                      <a:pt x="99" y="24"/>
                    </a:cubicBezTo>
                    <a:cubicBezTo>
                      <a:pt x="96" y="18"/>
                      <a:pt x="93" y="14"/>
                      <a:pt x="90" y="10"/>
                    </a:cubicBezTo>
                    <a:cubicBezTo>
                      <a:pt x="83" y="4"/>
                      <a:pt x="75" y="1"/>
                      <a:pt x="67" y="0"/>
                    </a:cubicBezTo>
                    <a:cubicBezTo>
                      <a:pt x="60" y="0"/>
                      <a:pt x="54" y="1"/>
                      <a:pt x="47" y="3"/>
                    </a:cubicBezTo>
                    <a:cubicBezTo>
                      <a:pt x="44" y="4"/>
                      <a:pt x="41" y="5"/>
                      <a:pt x="38" y="7"/>
                    </a:cubicBezTo>
                    <a:cubicBezTo>
                      <a:pt x="23" y="13"/>
                      <a:pt x="10" y="23"/>
                      <a:pt x="1" y="33"/>
                    </a:cubicBezTo>
                    <a:cubicBezTo>
                      <a:pt x="1" y="33"/>
                      <a:pt x="1" y="33"/>
                      <a:pt x="0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"/>
              <p:cNvSpPr/>
              <p:nvPr/>
            </p:nvSpPr>
            <p:spPr bwMode="auto">
              <a:xfrm>
                <a:off x="2960688" y="3211513"/>
                <a:ext cx="428625" cy="401638"/>
              </a:xfrm>
              <a:custGeom>
                <a:avLst/>
                <a:gdLst>
                  <a:gd name="T0" fmla="*/ 62 w 134"/>
                  <a:gd name="T1" fmla="*/ 61 h 125"/>
                  <a:gd name="T2" fmla="*/ 62 w 134"/>
                  <a:gd name="T3" fmla="*/ 108 h 125"/>
                  <a:gd name="T4" fmla="*/ 51 w 134"/>
                  <a:gd name="T5" fmla="*/ 125 h 125"/>
                  <a:gd name="T6" fmla="*/ 62 w 134"/>
                  <a:gd name="T7" fmla="*/ 118 h 125"/>
                  <a:gd name="T8" fmla="*/ 110 w 134"/>
                  <a:gd name="T9" fmla="*/ 25 h 125"/>
                  <a:gd name="T10" fmla="*/ 62 w 134"/>
                  <a:gd name="T11" fmla="*/ 2 h 125"/>
                  <a:gd name="T12" fmla="*/ 15 w 134"/>
                  <a:gd name="T13" fmla="*/ 20 h 125"/>
                  <a:gd name="T14" fmla="*/ 8 w 134"/>
                  <a:gd name="T15" fmla="*/ 33 h 125"/>
                  <a:gd name="T16" fmla="*/ 5 w 134"/>
                  <a:gd name="T17" fmla="*/ 38 h 125"/>
                  <a:gd name="T18" fmla="*/ 0 w 134"/>
                  <a:gd name="T19" fmla="*/ 45 h 125"/>
                  <a:gd name="T20" fmla="*/ 8 w 134"/>
                  <a:gd name="T21" fmla="*/ 42 h 125"/>
                  <a:gd name="T22" fmla="*/ 62 w 134"/>
                  <a:gd name="T23" fmla="*/ 6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4" h="125">
                    <a:moveTo>
                      <a:pt x="62" y="61"/>
                    </a:moveTo>
                    <a:cubicBezTo>
                      <a:pt x="69" y="74"/>
                      <a:pt x="69" y="92"/>
                      <a:pt x="62" y="108"/>
                    </a:cubicBezTo>
                    <a:cubicBezTo>
                      <a:pt x="59" y="114"/>
                      <a:pt x="56" y="119"/>
                      <a:pt x="51" y="125"/>
                    </a:cubicBezTo>
                    <a:cubicBezTo>
                      <a:pt x="54" y="123"/>
                      <a:pt x="58" y="121"/>
                      <a:pt x="62" y="118"/>
                    </a:cubicBezTo>
                    <a:cubicBezTo>
                      <a:pt x="90" y="98"/>
                      <a:pt x="134" y="59"/>
                      <a:pt x="110" y="25"/>
                    </a:cubicBezTo>
                    <a:cubicBezTo>
                      <a:pt x="96" y="6"/>
                      <a:pt x="79" y="0"/>
                      <a:pt x="62" y="2"/>
                    </a:cubicBezTo>
                    <a:cubicBezTo>
                      <a:pt x="47" y="3"/>
                      <a:pt x="31" y="10"/>
                      <a:pt x="15" y="20"/>
                    </a:cubicBezTo>
                    <a:cubicBezTo>
                      <a:pt x="13" y="24"/>
                      <a:pt x="11" y="29"/>
                      <a:pt x="8" y="33"/>
                    </a:cubicBezTo>
                    <a:cubicBezTo>
                      <a:pt x="7" y="35"/>
                      <a:pt x="6" y="36"/>
                      <a:pt x="5" y="38"/>
                    </a:cubicBezTo>
                    <a:cubicBezTo>
                      <a:pt x="4" y="40"/>
                      <a:pt x="2" y="43"/>
                      <a:pt x="0" y="45"/>
                    </a:cubicBezTo>
                    <a:cubicBezTo>
                      <a:pt x="3" y="44"/>
                      <a:pt x="6" y="43"/>
                      <a:pt x="8" y="42"/>
                    </a:cubicBezTo>
                    <a:cubicBezTo>
                      <a:pt x="33" y="33"/>
                      <a:pt x="53" y="43"/>
                      <a:pt x="62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1"/>
              <p:cNvSpPr/>
              <p:nvPr/>
            </p:nvSpPr>
            <p:spPr bwMode="auto">
              <a:xfrm>
                <a:off x="2982913" y="3576638"/>
                <a:ext cx="852488" cy="485775"/>
              </a:xfrm>
              <a:custGeom>
                <a:avLst/>
                <a:gdLst>
                  <a:gd name="T0" fmla="*/ 242 w 266"/>
                  <a:gd name="T1" fmla="*/ 85 h 151"/>
                  <a:gd name="T2" fmla="*/ 211 w 266"/>
                  <a:gd name="T3" fmla="*/ 42 h 151"/>
                  <a:gd name="T4" fmla="*/ 125 w 266"/>
                  <a:gd name="T5" fmla="*/ 59 h 151"/>
                  <a:gd name="T6" fmla="*/ 55 w 266"/>
                  <a:gd name="T7" fmla="*/ 81 h 151"/>
                  <a:gd name="T8" fmla="*/ 55 w 266"/>
                  <a:gd name="T9" fmla="*/ 10 h 151"/>
                  <a:gd name="T10" fmla="*/ 55 w 266"/>
                  <a:gd name="T11" fmla="*/ 10 h 151"/>
                  <a:gd name="T12" fmla="*/ 56 w 266"/>
                  <a:gd name="T13" fmla="*/ 9 h 151"/>
                  <a:gd name="T14" fmla="*/ 55 w 266"/>
                  <a:gd name="T15" fmla="*/ 10 h 151"/>
                  <a:gd name="T16" fmla="*/ 48 w 266"/>
                  <a:gd name="T17" fmla="*/ 13 h 151"/>
                  <a:gd name="T18" fmla="*/ 1 w 266"/>
                  <a:gd name="T19" fmla="*/ 76 h 151"/>
                  <a:gd name="T20" fmla="*/ 1 w 266"/>
                  <a:gd name="T21" fmla="*/ 97 h 151"/>
                  <a:gd name="T22" fmla="*/ 22 w 266"/>
                  <a:gd name="T23" fmla="*/ 134 h 151"/>
                  <a:gd name="T24" fmla="*/ 55 w 266"/>
                  <a:gd name="T25" fmla="*/ 149 h 151"/>
                  <a:gd name="T26" fmla="*/ 126 w 266"/>
                  <a:gd name="T27" fmla="*/ 74 h 151"/>
                  <a:gd name="T28" fmla="*/ 185 w 266"/>
                  <a:gd name="T29" fmla="*/ 71 h 151"/>
                  <a:gd name="T30" fmla="*/ 231 w 266"/>
                  <a:gd name="T31" fmla="*/ 100 h 151"/>
                  <a:gd name="T32" fmla="*/ 266 w 266"/>
                  <a:gd name="T33" fmla="*/ 107 h 151"/>
                  <a:gd name="T34" fmla="*/ 242 w 266"/>
                  <a:gd name="T35" fmla="*/ 85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6" h="151">
                    <a:moveTo>
                      <a:pt x="242" y="85"/>
                    </a:moveTo>
                    <a:cubicBezTo>
                      <a:pt x="221" y="80"/>
                      <a:pt x="222" y="63"/>
                      <a:pt x="211" y="42"/>
                    </a:cubicBezTo>
                    <a:cubicBezTo>
                      <a:pt x="188" y="0"/>
                      <a:pt x="139" y="20"/>
                      <a:pt x="125" y="59"/>
                    </a:cubicBezTo>
                    <a:cubicBezTo>
                      <a:pt x="114" y="88"/>
                      <a:pt x="77" y="93"/>
                      <a:pt x="55" y="81"/>
                    </a:cubicBezTo>
                    <a:cubicBezTo>
                      <a:pt x="35" y="70"/>
                      <a:pt x="26" y="45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6" y="9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3" y="11"/>
                      <a:pt x="50" y="11"/>
                      <a:pt x="48" y="13"/>
                    </a:cubicBezTo>
                    <a:cubicBezTo>
                      <a:pt x="24" y="26"/>
                      <a:pt x="5" y="50"/>
                      <a:pt x="1" y="76"/>
                    </a:cubicBezTo>
                    <a:cubicBezTo>
                      <a:pt x="0" y="83"/>
                      <a:pt x="0" y="90"/>
                      <a:pt x="1" y="97"/>
                    </a:cubicBezTo>
                    <a:cubicBezTo>
                      <a:pt x="3" y="111"/>
                      <a:pt x="10" y="123"/>
                      <a:pt x="22" y="134"/>
                    </a:cubicBezTo>
                    <a:cubicBezTo>
                      <a:pt x="34" y="144"/>
                      <a:pt x="44" y="149"/>
                      <a:pt x="55" y="149"/>
                    </a:cubicBezTo>
                    <a:cubicBezTo>
                      <a:pt x="85" y="151"/>
                      <a:pt x="111" y="119"/>
                      <a:pt x="126" y="74"/>
                    </a:cubicBezTo>
                    <a:cubicBezTo>
                      <a:pt x="133" y="53"/>
                      <a:pt x="163" y="48"/>
                      <a:pt x="185" y="71"/>
                    </a:cubicBezTo>
                    <a:cubicBezTo>
                      <a:pt x="202" y="87"/>
                      <a:pt x="214" y="101"/>
                      <a:pt x="231" y="100"/>
                    </a:cubicBezTo>
                    <a:cubicBezTo>
                      <a:pt x="243" y="100"/>
                      <a:pt x="255" y="101"/>
                      <a:pt x="266" y="107"/>
                    </a:cubicBezTo>
                    <a:cubicBezTo>
                      <a:pt x="261" y="98"/>
                      <a:pt x="255" y="88"/>
                      <a:pt x="242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2"/>
              <p:cNvSpPr>
                <a:spLocks noEditPoints="1"/>
              </p:cNvSpPr>
              <p:nvPr/>
            </p:nvSpPr>
            <p:spPr bwMode="auto">
              <a:xfrm>
                <a:off x="2652713" y="2765426"/>
                <a:ext cx="560388" cy="612775"/>
              </a:xfrm>
              <a:custGeom>
                <a:avLst/>
                <a:gdLst>
                  <a:gd name="T0" fmla="*/ 123 w 175"/>
                  <a:gd name="T1" fmla="*/ 75 h 191"/>
                  <a:gd name="T2" fmla="*/ 158 w 175"/>
                  <a:gd name="T3" fmla="*/ 68 h 191"/>
                  <a:gd name="T4" fmla="*/ 166 w 175"/>
                  <a:gd name="T5" fmla="*/ 44 h 191"/>
                  <a:gd name="T6" fmla="*/ 169 w 175"/>
                  <a:gd name="T7" fmla="*/ 36 h 191"/>
                  <a:gd name="T8" fmla="*/ 158 w 175"/>
                  <a:gd name="T9" fmla="*/ 0 h 191"/>
                  <a:gd name="T10" fmla="*/ 111 w 175"/>
                  <a:gd name="T11" fmla="*/ 22 h 191"/>
                  <a:gd name="T12" fmla="*/ 104 w 175"/>
                  <a:gd name="T13" fmla="*/ 36 h 191"/>
                  <a:gd name="T14" fmla="*/ 98 w 175"/>
                  <a:gd name="T15" fmla="*/ 32 h 191"/>
                  <a:gd name="T16" fmla="*/ 91 w 175"/>
                  <a:gd name="T17" fmla="*/ 37 h 191"/>
                  <a:gd name="T18" fmla="*/ 94 w 175"/>
                  <a:gd name="T19" fmla="*/ 41 h 191"/>
                  <a:gd name="T20" fmla="*/ 89 w 175"/>
                  <a:gd name="T21" fmla="*/ 45 h 191"/>
                  <a:gd name="T22" fmla="*/ 79 w 175"/>
                  <a:gd name="T23" fmla="*/ 46 h 191"/>
                  <a:gd name="T24" fmla="*/ 58 w 175"/>
                  <a:gd name="T25" fmla="*/ 68 h 191"/>
                  <a:gd name="T26" fmla="*/ 79 w 175"/>
                  <a:gd name="T27" fmla="*/ 64 h 191"/>
                  <a:gd name="T28" fmla="*/ 79 w 175"/>
                  <a:gd name="T29" fmla="*/ 66 h 191"/>
                  <a:gd name="T30" fmla="*/ 58 w 175"/>
                  <a:gd name="T31" fmla="*/ 72 h 191"/>
                  <a:gd name="T32" fmla="*/ 26 w 175"/>
                  <a:gd name="T33" fmla="*/ 91 h 191"/>
                  <a:gd name="T34" fmla="*/ 0 w 175"/>
                  <a:gd name="T35" fmla="*/ 118 h 191"/>
                  <a:gd name="T36" fmla="*/ 39 w 175"/>
                  <a:gd name="T37" fmla="*/ 128 h 191"/>
                  <a:gd name="T38" fmla="*/ 51 w 175"/>
                  <a:gd name="T39" fmla="*/ 121 h 191"/>
                  <a:gd name="T40" fmla="*/ 64 w 175"/>
                  <a:gd name="T41" fmla="*/ 123 h 191"/>
                  <a:gd name="T42" fmla="*/ 52 w 175"/>
                  <a:gd name="T43" fmla="*/ 135 h 191"/>
                  <a:gd name="T44" fmla="*/ 61 w 175"/>
                  <a:gd name="T45" fmla="*/ 143 h 191"/>
                  <a:gd name="T46" fmla="*/ 72 w 175"/>
                  <a:gd name="T47" fmla="*/ 129 h 191"/>
                  <a:gd name="T48" fmla="*/ 74 w 175"/>
                  <a:gd name="T49" fmla="*/ 143 h 191"/>
                  <a:gd name="T50" fmla="*/ 65 w 175"/>
                  <a:gd name="T51" fmla="*/ 147 h 191"/>
                  <a:gd name="T52" fmla="*/ 79 w 175"/>
                  <a:gd name="T53" fmla="*/ 169 h 191"/>
                  <a:gd name="T54" fmla="*/ 86 w 175"/>
                  <a:gd name="T55" fmla="*/ 191 h 191"/>
                  <a:gd name="T56" fmla="*/ 93 w 175"/>
                  <a:gd name="T57" fmla="*/ 182 h 191"/>
                  <a:gd name="T58" fmla="*/ 104 w 175"/>
                  <a:gd name="T59" fmla="*/ 165 h 191"/>
                  <a:gd name="T60" fmla="*/ 156 w 175"/>
                  <a:gd name="T61" fmla="*/ 62 h 191"/>
                  <a:gd name="T62" fmla="*/ 158 w 175"/>
                  <a:gd name="T63" fmla="*/ 48 h 191"/>
                  <a:gd name="T64" fmla="*/ 158 w 175"/>
                  <a:gd name="T65" fmla="*/ 60 h 191"/>
                  <a:gd name="T66" fmla="*/ 170 w 175"/>
                  <a:gd name="T67" fmla="*/ 15 h 191"/>
                  <a:gd name="T68" fmla="*/ 158 w 175"/>
                  <a:gd name="T69" fmla="*/ 21 h 191"/>
                  <a:gd name="T70" fmla="*/ 158 w 175"/>
                  <a:gd name="T71" fmla="*/ 12 h 191"/>
                  <a:gd name="T72" fmla="*/ 158 w 175"/>
                  <a:gd name="T73" fmla="*/ 39 h 191"/>
                  <a:gd name="T74" fmla="*/ 158 w 175"/>
                  <a:gd name="T75" fmla="*/ 40 h 191"/>
                  <a:gd name="T76" fmla="*/ 144 w 175"/>
                  <a:gd name="T77" fmla="*/ 31 h 191"/>
                  <a:gd name="T78" fmla="*/ 79 w 175"/>
                  <a:gd name="T79" fmla="*/ 62 h 191"/>
                  <a:gd name="T80" fmla="*/ 73 w 175"/>
                  <a:gd name="T81" fmla="*/ 54 h 191"/>
                  <a:gd name="T82" fmla="*/ 79 w 175"/>
                  <a:gd name="T83" fmla="*/ 49 h 191"/>
                  <a:gd name="T84" fmla="*/ 83 w 175"/>
                  <a:gd name="T85" fmla="*/ 60 h 191"/>
                  <a:gd name="T86" fmla="*/ 109 w 175"/>
                  <a:gd name="T87" fmla="*/ 48 h 191"/>
                  <a:gd name="T88" fmla="*/ 102 w 175"/>
                  <a:gd name="T89" fmla="*/ 57 h 191"/>
                  <a:gd name="T90" fmla="*/ 104 w 175"/>
                  <a:gd name="T91" fmla="*/ 46 h 191"/>
                  <a:gd name="T92" fmla="*/ 58 w 175"/>
                  <a:gd name="T93" fmla="*/ 109 h 191"/>
                  <a:gd name="T94" fmla="*/ 51 w 175"/>
                  <a:gd name="T95" fmla="*/ 102 h 191"/>
                  <a:gd name="T96" fmla="*/ 58 w 175"/>
                  <a:gd name="T97" fmla="*/ 90 h 191"/>
                  <a:gd name="T98" fmla="*/ 66 w 175"/>
                  <a:gd name="T99" fmla="*/ 112 h 191"/>
                  <a:gd name="T100" fmla="*/ 73 w 175"/>
                  <a:gd name="T101" fmla="*/ 124 h 191"/>
                  <a:gd name="T102" fmla="*/ 72 w 175"/>
                  <a:gd name="T103" fmla="*/ 115 h 191"/>
                  <a:gd name="T104" fmla="*/ 78 w 175"/>
                  <a:gd name="T105" fmla="*/ 118 h 191"/>
                  <a:gd name="T106" fmla="*/ 79 w 175"/>
                  <a:gd name="T107" fmla="*/ 110 h 191"/>
                  <a:gd name="T108" fmla="*/ 79 w 175"/>
                  <a:gd name="T109" fmla="*/ 99 h 191"/>
                  <a:gd name="T110" fmla="*/ 93 w 175"/>
                  <a:gd name="T111" fmla="*/ 90 h 191"/>
                  <a:gd name="T112" fmla="*/ 93 w 175"/>
                  <a:gd name="T113" fmla="*/ 103 h 191"/>
                  <a:gd name="T114" fmla="*/ 93 w 175"/>
                  <a:gd name="T115" fmla="*/ 132 h 191"/>
                  <a:gd name="T116" fmla="*/ 93 w 175"/>
                  <a:gd name="T117" fmla="*/ 118 h 191"/>
                  <a:gd name="T118" fmla="*/ 94 w 175"/>
                  <a:gd name="T119" fmla="*/ 13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5" h="191">
                    <a:moveTo>
                      <a:pt x="104" y="165"/>
                    </a:moveTo>
                    <a:cubicBezTo>
                      <a:pt x="119" y="138"/>
                      <a:pt x="127" y="107"/>
                      <a:pt x="123" y="75"/>
                    </a:cubicBezTo>
                    <a:cubicBezTo>
                      <a:pt x="127" y="88"/>
                      <a:pt x="128" y="101"/>
                      <a:pt x="127" y="113"/>
                    </a:cubicBezTo>
                    <a:cubicBezTo>
                      <a:pt x="140" y="99"/>
                      <a:pt x="150" y="84"/>
                      <a:pt x="158" y="68"/>
                    </a:cubicBezTo>
                    <a:cubicBezTo>
                      <a:pt x="162" y="60"/>
                      <a:pt x="165" y="52"/>
                      <a:pt x="167" y="44"/>
                    </a:cubicBezTo>
                    <a:cubicBezTo>
                      <a:pt x="167" y="44"/>
                      <a:pt x="167" y="44"/>
                      <a:pt x="166" y="44"/>
                    </a:cubicBezTo>
                    <a:cubicBezTo>
                      <a:pt x="164" y="43"/>
                      <a:pt x="163" y="41"/>
                      <a:pt x="163" y="39"/>
                    </a:cubicBezTo>
                    <a:cubicBezTo>
                      <a:pt x="164" y="36"/>
                      <a:pt x="166" y="35"/>
                      <a:pt x="169" y="36"/>
                    </a:cubicBezTo>
                    <a:cubicBezTo>
                      <a:pt x="169" y="36"/>
                      <a:pt x="169" y="36"/>
                      <a:pt x="169" y="36"/>
                    </a:cubicBezTo>
                    <a:cubicBezTo>
                      <a:pt x="175" y="11"/>
                      <a:pt x="169" y="0"/>
                      <a:pt x="158" y="0"/>
                    </a:cubicBezTo>
                    <a:cubicBezTo>
                      <a:pt x="152" y="0"/>
                      <a:pt x="146" y="2"/>
                      <a:pt x="138" y="6"/>
                    </a:cubicBezTo>
                    <a:cubicBezTo>
                      <a:pt x="130" y="10"/>
                      <a:pt x="121" y="16"/>
                      <a:pt x="111" y="22"/>
                    </a:cubicBezTo>
                    <a:cubicBezTo>
                      <a:pt x="116" y="23"/>
                      <a:pt x="119" y="28"/>
                      <a:pt x="112" y="33"/>
                    </a:cubicBezTo>
                    <a:cubicBezTo>
                      <a:pt x="109" y="35"/>
                      <a:pt x="107" y="36"/>
                      <a:pt x="104" y="36"/>
                    </a:cubicBezTo>
                    <a:cubicBezTo>
                      <a:pt x="102" y="36"/>
                      <a:pt x="99" y="36"/>
                      <a:pt x="96" y="35"/>
                    </a:cubicBezTo>
                    <a:cubicBezTo>
                      <a:pt x="97" y="34"/>
                      <a:pt x="97" y="33"/>
                      <a:pt x="98" y="32"/>
                    </a:cubicBezTo>
                    <a:cubicBezTo>
                      <a:pt x="96" y="33"/>
                      <a:pt x="95" y="34"/>
                      <a:pt x="93" y="35"/>
                    </a:cubicBezTo>
                    <a:cubicBezTo>
                      <a:pt x="92" y="36"/>
                      <a:pt x="92" y="36"/>
                      <a:pt x="91" y="37"/>
                    </a:cubicBezTo>
                    <a:cubicBezTo>
                      <a:pt x="92" y="37"/>
                      <a:pt x="93" y="38"/>
                      <a:pt x="93" y="39"/>
                    </a:cubicBezTo>
                    <a:cubicBezTo>
                      <a:pt x="94" y="39"/>
                      <a:pt x="94" y="40"/>
                      <a:pt x="94" y="41"/>
                    </a:cubicBezTo>
                    <a:cubicBezTo>
                      <a:pt x="94" y="42"/>
                      <a:pt x="93" y="43"/>
                      <a:pt x="93" y="43"/>
                    </a:cubicBezTo>
                    <a:cubicBezTo>
                      <a:pt x="92" y="44"/>
                      <a:pt x="91" y="45"/>
                      <a:pt x="89" y="45"/>
                    </a:cubicBezTo>
                    <a:cubicBezTo>
                      <a:pt x="87" y="44"/>
                      <a:pt x="86" y="43"/>
                      <a:pt x="86" y="41"/>
                    </a:cubicBezTo>
                    <a:cubicBezTo>
                      <a:pt x="83" y="43"/>
                      <a:pt x="81" y="44"/>
                      <a:pt x="79" y="46"/>
                    </a:cubicBezTo>
                    <a:cubicBezTo>
                      <a:pt x="77" y="48"/>
                      <a:pt x="75" y="50"/>
                      <a:pt x="73" y="52"/>
                    </a:cubicBezTo>
                    <a:cubicBezTo>
                      <a:pt x="67" y="57"/>
                      <a:pt x="62" y="62"/>
                      <a:pt x="58" y="68"/>
                    </a:cubicBezTo>
                    <a:cubicBezTo>
                      <a:pt x="62" y="66"/>
                      <a:pt x="67" y="65"/>
                      <a:pt x="73" y="65"/>
                    </a:cubicBezTo>
                    <a:cubicBezTo>
                      <a:pt x="75" y="64"/>
                      <a:pt x="77" y="64"/>
                      <a:pt x="79" y="64"/>
                    </a:cubicBezTo>
                    <a:cubicBezTo>
                      <a:pt x="88" y="63"/>
                      <a:pt x="94" y="63"/>
                      <a:pt x="89" y="64"/>
                    </a:cubicBezTo>
                    <a:cubicBezTo>
                      <a:pt x="85" y="64"/>
                      <a:pt x="82" y="65"/>
                      <a:pt x="79" y="66"/>
                    </a:cubicBezTo>
                    <a:cubicBezTo>
                      <a:pt x="77" y="66"/>
                      <a:pt x="75" y="67"/>
                      <a:pt x="73" y="67"/>
                    </a:cubicBezTo>
                    <a:cubicBezTo>
                      <a:pt x="67" y="68"/>
                      <a:pt x="63" y="70"/>
                      <a:pt x="58" y="72"/>
                    </a:cubicBezTo>
                    <a:cubicBezTo>
                      <a:pt x="55" y="72"/>
                      <a:pt x="53" y="73"/>
                      <a:pt x="51" y="75"/>
                    </a:cubicBezTo>
                    <a:cubicBezTo>
                      <a:pt x="42" y="78"/>
                      <a:pt x="35" y="84"/>
                      <a:pt x="26" y="91"/>
                    </a:cubicBezTo>
                    <a:cubicBezTo>
                      <a:pt x="24" y="92"/>
                      <a:pt x="22" y="94"/>
                      <a:pt x="20" y="96"/>
                    </a:cubicBezTo>
                    <a:cubicBezTo>
                      <a:pt x="13" y="102"/>
                      <a:pt x="6" y="110"/>
                      <a:pt x="0" y="118"/>
                    </a:cubicBezTo>
                    <a:cubicBezTo>
                      <a:pt x="8" y="118"/>
                      <a:pt x="17" y="119"/>
                      <a:pt x="26" y="122"/>
                    </a:cubicBezTo>
                    <a:cubicBezTo>
                      <a:pt x="30" y="124"/>
                      <a:pt x="35" y="126"/>
                      <a:pt x="39" y="128"/>
                    </a:cubicBezTo>
                    <a:cubicBezTo>
                      <a:pt x="40" y="126"/>
                      <a:pt x="42" y="124"/>
                      <a:pt x="46" y="122"/>
                    </a:cubicBezTo>
                    <a:cubicBezTo>
                      <a:pt x="47" y="121"/>
                      <a:pt x="49" y="121"/>
                      <a:pt x="51" y="121"/>
                    </a:cubicBezTo>
                    <a:cubicBezTo>
                      <a:pt x="53" y="121"/>
                      <a:pt x="55" y="121"/>
                      <a:pt x="58" y="121"/>
                    </a:cubicBezTo>
                    <a:cubicBezTo>
                      <a:pt x="60" y="122"/>
                      <a:pt x="62" y="123"/>
                      <a:pt x="64" y="123"/>
                    </a:cubicBezTo>
                    <a:cubicBezTo>
                      <a:pt x="62" y="126"/>
                      <a:pt x="60" y="129"/>
                      <a:pt x="58" y="132"/>
                    </a:cubicBezTo>
                    <a:cubicBezTo>
                      <a:pt x="56" y="133"/>
                      <a:pt x="54" y="135"/>
                      <a:pt x="52" y="135"/>
                    </a:cubicBezTo>
                    <a:cubicBezTo>
                      <a:pt x="54" y="137"/>
                      <a:pt x="56" y="139"/>
                      <a:pt x="58" y="140"/>
                    </a:cubicBezTo>
                    <a:cubicBezTo>
                      <a:pt x="59" y="141"/>
                      <a:pt x="60" y="142"/>
                      <a:pt x="61" y="143"/>
                    </a:cubicBezTo>
                    <a:cubicBezTo>
                      <a:pt x="61" y="142"/>
                      <a:pt x="61" y="141"/>
                      <a:pt x="61" y="139"/>
                    </a:cubicBezTo>
                    <a:cubicBezTo>
                      <a:pt x="62" y="135"/>
                      <a:pt x="66" y="133"/>
                      <a:pt x="72" y="129"/>
                    </a:cubicBezTo>
                    <a:cubicBezTo>
                      <a:pt x="72" y="130"/>
                      <a:pt x="73" y="131"/>
                      <a:pt x="73" y="132"/>
                    </a:cubicBezTo>
                    <a:cubicBezTo>
                      <a:pt x="74" y="136"/>
                      <a:pt x="74" y="139"/>
                      <a:pt x="74" y="143"/>
                    </a:cubicBezTo>
                    <a:cubicBezTo>
                      <a:pt x="73" y="144"/>
                      <a:pt x="73" y="144"/>
                      <a:pt x="73" y="145"/>
                    </a:cubicBezTo>
                    <a:cubicBezTo>
                      <a:pt x="71" y="147"/>
                      <a:pt x="68" y="148"/>
                      <a:pt x="65" y="147"/>
                    </a:cubicBezTo>
                    <a:cubicBezTo>
                      <a:pt x="68" y="151"/>
                      <a:pt x="71" y="154"/>
                      <a:pt x="73" y="158"/>
                    </a:cubicBezTo>
                    <a:cubicBezTo>
                      <a:pt x="75" y="161"/>
                      <a:pt x="77" y="165"/>
                      <a:pt x="79" y="169"/>
                    </a:cubicBezTo>
                    <a:cubicBezTo>
                      <a:pt x="80" y="171"/>
                      <a:pt x="81" y="174"/>
                      <a:pt x="82" y="176"/>
                    </a:cubicBezTo>
                    <a:cubicBezTo>
                      <a:pt x="84" y="181"/>
                      <a:pt x="85" y="186"/>
                      <a:pt x="86" y="191"/>
                    </a:cubicBezTo>
                    <a:cubicBezTo>
                      <a:pt x="86" y="191"/>
                      <a:pt x="86" y="191"/>
                      <a:pt x="87" y="190"/>
                    </a:cubicBezTo>
                    <a:cubicBezTo>
                      <a:pt x="89" y="188"/>
                      <a:pt x="91" y="185"/>
                      <a:pt x="93" y="182"/>
                    </a:cubicBezTo>
                    <a:cubicBezTo>
                      <a:pt x="95" y="180"/>
                      <a:pt x="97" y="177"/>
                      <a:pt x="98" y="175"/>
                    </a:cubicBezTo>
                    <a:cubicBezTo>
                      <a:pt x="100" y="171"/>
                      <a:pt x="102" y="168"/>
                      <a:pt x="104" y="165"/>
                    </a:cubicBezTo>
                    <a:close/>
                    <a:moveTo>
                      <a:pt x="158" y="60"/>
                    </a:moveTo>
                    <a:cubicBezTo>
                      <a:pt x="157" y="61"/>
                      <a:pt x="157" y="61"/>
                      <a:pt x="156" y="62"/>
                    </a:cubicBezTo>
                    <a:cubicBezTo>
                      <a:pt x="151" y="66"/>
                      <a:pt x="140" y="60"/>
                      <a:pt x="147" y="53"/>
                    </a:cubicBezTo>
                    <a:cubicBezTo>
                      <a:pt x="149" y="50"/>
                      <a:pt x="153" y="49"/>
                      <a:pt x="158" y="48"/>
                    </a:cubicBezTo>
                    <a:cubicBezTo>
                      <a:pt x="159" y="47"/>
                      <a:pt x="161" y="47"/>
                      <a:pt x="162" y="47"/>
                    </a:cubicBezTo>
                    <a:cubicBezTo>
                      <a:pt x="163" y="51"/>
                      <a:pt x="161" y="56"/>
                      <a:pt x="158" y="60"/>
                    </a:cubicBezTo>
                    <a:close/>
                    <a:moveTo>
                      <a:pt x="158" y="12"/>
                    </a:moveTo>
                    <a:cubicBezTo>
                      <a:pt x="160" y="7"/>
                      <a:pt x="167" y="4"/>
                      <a:pt x="170" y="15"/>
                    </a:cubicBezTo>
                    <a:cubicBezTo>
                      <a:pt x="171" y="21"/>
                      <a:pt x="168" y="26"/>
                      <a:pt x="165" y="31"/>
                    </a:cubicBezTo>
                    <a:cubicBezTo>
                      <a:pt x="162" y="28"/>
                      <a:pt x="159" y="25"/>
                      <a:pt x="158" y="21"/>
                    </a:cubicBezTo>
                    <a:cubicBezTo>
                      <a:pt x="157" y="20"/>
                      <a:pt x="157" y="19"/>
                      <a:pt x="157" y="17"/>
                    </a:cubicBezTo>
                    <a:cubicBezTo>
                      <a:pt x="157" y="15"/>
                      <a:pt x="157" y="14"/>
                      <a:pt x="158" y="12"/>
                    </a:cubicBezTo>
                    <a:close/>
                    <a:moveTo>
                      <a:pt x="144" y="31"/>
                    </a:moveTo>
                    <a:cubicBezTo>
                      <a:pt x="150" y="31"/>
                      <a:pt x="154" y="34"/>
                      <a:pt x="158" y="39"/>
                    </a:cubicBezTo>
                    <a:cubicBezTo>
                      <a:pt x="158" y="39"/>
                      <a:pt x="158" y="39"/>
                      <a:pt x="159" y="40"/>
                    </a:cubicBezTo>
                    <a:cubicBezTo>
                      <a:pt x="158" y="40"/>
                      <a:pt x="158" y="40"/>
                      <a:pt x="158" y="40"/>
                    </a:cubicBezTo>
                    <a:cubicBezTo>
                      <a:pt x="153" y="43"/>
                      <a:pt x="149" y="45"/>
                      <a:pt x="143" y="44"/>
                    </a:cubicBezTo>
                    <a:cubicBezTo>
                      <a:pt x="136" y="43"/>
                      <a:pt x="130" y="30"/>
                      <a:pt x="144" y="31"/>
                    </a:cubicBezTo>
                    <a:close/>
                    <a:moveTo>
                      <a:pt x="83" y="60"/>
                    </a:moveTo>
                    <a:cubicBezTo>
                      <a:pt x="82" y="61"/>
                      <a:pt x="80" y="62"/>
                      <a:pt x="79" y="62"/>
                    </a:cubicBezTo>
                    <a:cubicBezTo>
                      <a:pt x="77" y="62"/>
                      <a:pt x="74" y="61"/>
                      <a:pt x="73" y="59"/>
                    </a:cubicBezTo>
                    <a:cubicBezTo>
                      <a:pt x="72" y="58"/>
                      <a:pt x="72" y="56"/>
                      <a:pt x="73" y="54"/>
                    </a:cubicBezTo>
                    <a:cubicBezTo>
                      <a:pt x="73" y="54"/>
                      <a:pt x="73" y="53"/>
                      <a:pt x="74" y="53"/>
                    </a:cubicBezTo>
                    <a:cubicBezTo>
                      <a:pt x="75" y="51"/>
                      <a:pt x="77" y="50"/>
                      <a:pt x="79" y="49"/>
                    </a:cubicBezTo>
                    <a:cubicBezTo>
                      <a:pt x="81" y="49"/>
                      <a:pt x="83" y="48"/>
                      <a:pt x="86" y="48"/>
                    </a:cubicBezTo>
                    <a:cubicBezTo>
                      <a:pt x="86" y="53"/>
                      <a:pt x="85" y="56"/>
                      <a:pt x="83" y="60"/>
                    </a:cubicBezTo>
                    <a:close/>
                    <a:moveTo>
                      <a:pt x="104" y="46"/>
                    </a:moveTo>
                    <a:cubicBezTo>
                      <a:pt x="106" y="46"/>
                      <a:pt x="107" y="47"/>
                      <a:pt x="109" y="48"/>
                    </a:cubicBezTo>
                    <a:cubicBezTo>
                      <a:pt x="114" y="52"/>
                      <a:pt x="113" y="64"/>
                      <a:pt x="104" y="59"/>
                    </a:cubicBezTo>
                    <a:cubicBezTo>
                      <a:pt x="103" y="58"/>
                      <a:pt x="103" y="58"/>
                      <a:pt x="102" y="57"/>
                    </a:cubicBezTo>
                    <a:cubicBezTo>
                      <a:pt x="99" y="54"/>
                      <a:pt x="97" y="51"/>
                      <a:pt x="96" y="45"/>
                    </a:cubicBezTo>
                    <a:cubicBezTo>
                      <a:pt x="99" y="45"/>
                      <a:pt x="102" y="45"/>
                      <a:pt x="104" y="46"/>
                    </a:cubicBezTo>
                    <a:close/>
                    <a:moveTo>
                      <a:pt x="66" y="112"/>
                    </a:moveTo>
                    <a:cubicBezTo>
                      <a:pt x="63" y="111"/>
                      <a:pt x="61" y="110"/>
                      <a:pt x="58" y="109"/>
                    </a:cubicBezTo>
                    <a:cubicBezTo>
                      <a:pt x="55" y="107"/>
                      <a:pt x="53" y="105"/>
                      <a:pt x="51" y="103"/>
                    </a:cubicBezTo>
                    <a:cubicBezTo>
                      <a:pt x="51" y="102"/>
                      <a:pt x="51" y="102"/>
                      <a:pt x="51" y="102"/>
                    </a:cubicBezTo>
                    <a:cubicBezTo>
                      <a:pt x="49" y="99"/>
                      <a:pt x="49" y="94"/>
                      <a:pt x="51" y="92"/>
                    </a:cubicBezTo>
                    <a:cubicBezTo>
                      <a:pt x="52" y="89"/>
                      <a:pt x="55" y="88"/>
                      <a:pt x="58" y="90"/>
                    </a:cubicBezTo>
                    <a:cubicBezTo>
                      <a:pt x="59" y="91"/>
                      <a:pt x="61" y="92"/>
                      <a:pt x="62" y="94"/>
                    </a:cubicBezTo>
                    <a:cubicBezTo>
                      <a:pt x="67" y="99"/>
                      <a:pt x="67" y="105"/>
                      <a:pt x="66" y="112"/>
                    </a:cubicBezTo>
                    <a:close/>
                    <a:moveTo>
                      <a:pt x="74" y="124"/>
                    </a:moveTo>
                    <a:cubicBezTo>
                      <a:pt x="74" y="124"/>
                      <a:pt x="73" y="124"/>
                      <a:pt x="73" y="124"/>
                    </a:cubicBezTo>
                    <a:cubicBezTo>
                      <a:pt x="71" y="124"/>
                      <a:pt x="69" y="123"/>
                      <a:pt x="68" y="120"/>
                    </a:cubicBezTo>
                    <a:cubicBezTo>
                      <a:pt x="68" y="118"/>
                      <a:pt x="69" y="115"/>
                      <a:pt x="72" y="115"/>
                    </a:cubicBezTo>
                    <a:cubicBezTo>
                      <a:pt x="72" y="114"/>
                      <a:pt x="73" y="114"/>
                      <a:pt x="73" y="114"/>
                    </a:cubicBezTo>
                    <a:cubicBezTo>
                      <a:pt x="75" y="114"/>
                      <a:pt x="77" y="116"/>
                      <a:pt x="78" y="118"/>
                    </a:cubicBezTo>
                    <a:cubicBezTo>
                      <a:pt x="78" y="121"/>
                      <a:pt x="77" y="123"/>
                      <a:pt x="74" y="124"/>
                    </a:cubicBezTo>
                    <a:close/>
                    <a:moveTo>
                      <a:pt x="79" y="110"/>
                    </a:moveTo>
                    <a:cubicBezTo>
                      <a:pt x="79" y="111"/>
                      <a:pt x="78" y="111"/>
                      <a:pt x="78" y="111"/>
                    </a:cubicBezTo>
                    <a:cubicBezTo>
                      <a:pt x="78" y="107"/>
                      <a:pt x="78" y="103"/>
                      <a:pt x="79" y="99"/>
                    </a:cubicBezTo>
                    <a:cubicBezTo>
                      <a:pt x="80" y="97"/>
                      <a:pt x="81" y="95"/>
                      <a:pt x="82" y="93"/>
                    </a:cubicBezTo>
                    <a:cubicBezTo>
                      <a:pt x="85" y="90"/>
                      <a:pt x="90" y="89"/>
                      <a:pt x="93" y="90"/>
                    </a:cubicBezTo>
                    <a:cubicBezTo>
                      <a:pt x="96" y="91"/>
                      <a:pt x="98" y="95"/>
                      <a:pt x="94" y="102"/>
                    </a:cubicBezTo>
                    <a:cubicBezTo>
                      <a:pt x="94" y="102"/>
                      <a:pt x="93" y="103"/>
                      <a:pt x="93" y="103"/>
                    </a:cubicBezTo>
                    <a:cubicBezTo>
                      <a:pt x="90" y="108"/>
                      <a:pt x="85" y="109"/>
                      <a:pt x="79" y="110"/>
                    </a:cubicBezTo>
                    <a:close/>
                    <a:moveTo>
                      <a:pt x="93" y="132"/>
                    </a:moveTo>
                    <a:cubicBezTo>
                      <a:pt x="88" y="130"/>
                      <a:pt x="86" y="127"/>
                      <a:pt x="82" y="121"/>
                    </a:cubicBezTo>
                    <a:cubicBezTo>
                      <a:pt x="86" y="120"/>
                      <a:pt x="90" y="118"/>
                      <a:pt x="93" y="118"/>
                    </a:cubicBezTo>
                    <a:cubicBezTo>
                      <a:pt x="94" y="118"/>
                      <a:pt x="96" y="118"/>
                      <a:pt x="97" y="119"/>
                    </a:cubicBezTo>
                    <a:cubicBezTo>
                      <a:pt x="105" y="121"/>
                      <a:pt x="109" y="136"/>
                      <a:pt x="94" y="132"/>
                    </a:cubicBezTo>
                    <a:cubicBezTo>
                      <a:pt x="93" y="132"/>
                      <a:pt x="93" y="132"/>
                      <a:pt x="93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3"/>
              <p:cNvSpPr/>
              <p:nvPr/>
            </p:nvSpPr>
            <p:spPr bwMode="auto">
              <a:xfrm>
                <a:off x="2540000" y="3149601"/>
                <a:ext cx="379413" cy="307975"/>
              </a:xfrm>
              <a:custGeom>
                <a:avLst/>
                <a:gdLst>
                  <a:gd name="T0" fmla="*/ 113 w 118"/>
                  <a:gd name="T1" fmla="*/ 57 h 96"/>
                  <a:gd name="T2" fmla="*/ 108 w 118"/>
                  <a:gd name="T3" fmla="*/ 45 h 96"/>
                  <a:gd name="T4" fmla="*/ 93 w 118"/>
                  <a:gd name="T5" fmla="*/ 25 h 96"/>
                  <a:gd name="T6" fmla="*/ 86 w 118"/>
                  <a:gd name="T7" fmla="*/ 19 h 96"/>
                  <a:gd name="T8" fmla="*/ 81 w 118"/>
                  <a:gd name="T9" fmla="*/ 16 h 96"/>
                  <a:gd name="T10" fmla="*/ 75 w 118"/>
                  <a:gd name="T11" fmla="*/ 12 h 96"/>
                  <a:gd name="T12" fmla="*/ 61 w 118"/>
                  <a:gd name="T13" fmla="*/ 6 h 96"/>
                  <a:gd name="T14" fmla="*/ 22 w 118"/>
                  <a:gd name="T15" fmla="*/ 2 h 96"/>
                  <a:gd name="T16" fmla="*/ 22 w 118"/>
                  <a:gd name="T17" fmla="*/ 2 h 96"/>
                  <a:gd name="T18" fmla="*/ 4 w 118"/>
                  <a:gd name="T19" fmla="*/ 9 h 96"/>
                  <a:gd name="T20" fmla="*/ 0 w 118"/>
                  <a:gd name="T21" fmla="*/ 21 h 96"/>
                  <a:gd name="T22" fmla="*/ 4 w 118"/>
                  <a:gd name="T23" fmla="*/ 20 h 96"/>
                  <a:gd name="T24" fmla="*/ 19 w 118"/>
                  <a:gd name="T25" fmla="*/ 19 h 96"/>
                  <a:gd name="T26" fmla="*/ 22 w 118"/>
                  <a:gd name="T27" fmla="*/ 19 h 96"/>
                  <a:gd name="T28" fmla="*/ 61 w 118"/>
                  <a:gd name="T29" fmla="*/ 32 h 96"/>
                  <a:gd name="T30" fmla="*/ 68 w 118"/>
                  <a:gd name="T31" fmla="*/ 38 h 96"/>
                  <a:gd name="T32" fmla="*/ 86 w 118"/>
                  <a:gd name="T33" fmla="*/ 58 h 96"/>
                  <a:gd name="T34" fmla="*/ 93 w 118"/>
                  <a:gd name="T35" fmla="*/ 73 h 96"/>
                  <a:gd name="T36" fmla="*/ 96 w 118"/>
                  <a:gd name="T37" fmla="*/ 81 h 96"/>
                  <a:gd name="T38" fmla="*/ 98 w 118"/>
                  <a:gd name="T39" fmla="*/ 96 h 96"/>
                  <a:gd name="T40" fmla="*/ 108 w 118"/>
                  <a:gd name="T41" fmla="*/ 91 h 96"/>
                  <a:gd name="T42" fmla="*/ 114 w 118"/>
                  <a:gd name="T43" fmla="*/ 84 h 96"/>
                  <a:gd name="T44" fmla="*/ 114 w 118"/>
                  <a:gd name="T45" fmla="*/ 59 h 96"/>
                  <a:gd name="T46" fmla="*/ 113 w 118"/>
                  <a:gd name="T47" fmla="*/ 5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96">
                    <a:moveTo>
                      <a:pt x="113" y="57"/>
                    </a:moveTo>
                    <a:cubicBezTo>
                      <a:pt x="112" y="53"/>
                      <a:pt x="110" y="49"/>
                      <a:pt x="108" y="45"/>
                    </a:cubicBezTo>
                    <a:cubicBezTo>
                      <a:pt x="104" y="38"/>
                      <a:pt x="99" y="31"/>
                      <a:pt x="93" y="25"/>
                    </a:cubicBezTo>
                    <a:cubicBezTo>
                      <a:pt x="91" y="23"/>
                      <a:pt x="88" y="21"/>
                      <a:pt x="86" y="19"/>
                    </a:cubicBezTo>
                    <a:cubicBezTo>
                      <a:pt x="84" y="18"/>
                      <a:pt x="83" y="17"/>
                      <a:pt x="81" y="16"/>
                    </a:cubicBezTo>
                    <a:cubicBezTo>
                      <a:pt x="79" y="16"/>
                      <a:pt x="76" y="14"/>
                      <a:pt x="75" y="12"/>
                    </a:cubicBezTo>
                    <a:cubicBezTo>
                      <a:pt x="70" y="10"/>
                      <a:pt x="66" y="8"/>
                      <a:pt x="61" y="6"/>
                    </a:cubicBezTo>
                    <a:cubicBezTo>
                      <a:pt x="48" y="2"/>
                      <a:pt x="35" y="0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15" y="3"/>
                      <a:pt x="8" y="5"/>
                      <a:pt x="4" y="9"/>
                    </a:cubicBezTo>
                    <a:cubicBezTo>
                      <a:pt x="2" y="12"/>
                      <a:pt x="0" y="15"/>
                      <a:pt x="0" y="21"/>
                    </a:cubicBezTo>
                    <a:cubicBezTo>
                      <a:pt x="2" y="20"/>
                      <a:pt x="3" y="20"/>
                      <a:pt x="4" y="20"/>
                    </a:cubicBezTo>
                    <a:cubicBezTo>
                      <a:pt x="9" y="19"/>
                      <a:pt x="14" y="19"/>
                      <a:pt x="19" y="19"/>
                    </a:cubicBezTo>
                    <a:cubicBezTo>
                      <a:pt x="20" y="19"/>
                      <a:pt x="21" y="19"/>
                      <a:pt x="22" y="19"/>
                    </a:cubicBezTo>
                    <a:cubicBezTo>
                      <a:pt x="36" y="20"/>
                      <a:pt x="50" y="25"/>
                      <a:pt x="61" y="32"/>
                    </a:cubicBezTo>
                    <a:cubicBezTo>
                      <a:pt x="63" y="34"/>
                      <a:pt x="66" y="36"/>
                      <a:pt x="68" y="38"/>
                    </a:cubicBezTo>
                    <a:cubicBezTo>
                      <a:pt x="75" y="43"/>
                      <a:pt x="81" y="50"/>
                      <a:pt x="86" y="58"/>
                    </a:cubicBezTo>
                    <a:cubicBezTo>
                      <a:pt x="88" y="63"/>
                      <a:pt x="91" y="68"/>
                      <a:pt x="93" y="73"/>
                    </a:cubicBezTo>
                    <a:cubicBezTo>
                      <a:pt x="94" y="76"/>
                      <a:pt x="95" y="78"/>
                      <a:pt x="96" y="81"/>
                    </a:cubicBezTo>
                    <a:cubicBezTo>
                      <a:pt x="97" y="86"/>
                      <a:pt x="98" y="91"/>
                      <a:pt x="98" y="96"/>
                    </a:cubicBezTo>
                    <a:cubicBezTo>
                      <a:pt x="102" y="94"/>
                      <a:pt x="105" y="93"/>
                      <a:pt x="108" y="91"/>
                    </a:cubicBezTo>
                    <a:cubicBezTo>
                      <a:pt x="111" y="89"/>
                      <a:pt x="113" y="87"/>
                      <a:pt x="114" y="84"/>
                    </a:cubicBezTo>
                    <a:cubicBezTo>
                      <a:pt x="118" y="77"/>
                      <a:pt x="117" y="69"/>
                      <a:pt x="114" y="59"/>
                    </a:cubicBezTo>
                    <a:cubicBezTo>
                      <a:pt x="114" y="58"/>
                      <a:pt x="114" y="58"/>
                      <a:pt x="113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4"/>
              <p:cNvSpPr/>
              <p:nvPr/>
            </p:nvSpPr>
            <p:spPr bwMode="auto">
              <a:xfrm>
                <a:off x="2586038" y="3613151"/>
                <a:ext cx="317500" cy="500063"/>
              </a:xfrm>
              <a:custGeom>
                <a:avLst/>
                <a:gdLst>
                  <a:gd name="T0" fmla="*/ 79 w 99"/>
                  <a:gd name="T1" fmla="*/ 34 h 156"/>
                  <a:gd name="T2" fmla="*/ 72 w 99"/>
                  <a:gd name="T3" fmla="*/ 21 h 156"/>
                  <a:gd name="T4" fmla="*/ 58 w 99"/>
                  <a:gd name="T5" fmla="*/ 0 h 156"/>
                  <a:gd name="T6" fmla="*/ 47 w 99"/>
                  <a:gd name="T7" fmla="*/ 12 h 156"/>
                  <a:gd name="T8" fmla="*/ 47 w 99"/>
                  <a:gd name="T9" fmla="*/ 12 h 156"/>
                  <a:gd name="T10" fmla="*/ 46 w 99"/>
                  <a:gd name="T11" fmla="*/ 12 h 156"/>
                  <a:gd name="T12" fmla="*/ 47 w 99"/>
                  <a:gd name="T13" fmla="*/ 14 h 156"/>
                  <a:gd name="T14" fmla="*/ 62 w 99"/>
                  <a:gd name="T15" fmla="*/ 65 h 156"/>
                  <a:gd name="T16" fmla="*/ 47 w 99"/>
                  <a:gd name="T17" fmla="*/ 84 h 156"/>
                  <a:gd name="T18" fmla="*/ 32 w 99"/>
                  <a:gd name="T19" fmla="*/ 71 h 156"/>
                  <a:gd name="T20" fmla="*/ 28 w 99"/>
                  <a:gd name="T21" fmla="*/ 26 h 156"/>
                  <a:gd name="T22" fmla="*/ 18 w 99"/>
                  <a:gd name="T23" fmla="*/ 38 h 156"/>
                  <a:gd name="T24" fmla="*/ 8 w 99"/>
                  <a:gd name="T25" fmla="*/ 51 h 156"/>
                  <a:gd name="T26" fmla="*/ 3 w 99"/>
                  <a:gd name="T27" fmla="*/ 58 h 156"/>
                  <a:gd name="T28" fmla="*/ 8 w 99"/>
                  <a:gd name="T29" fmla="*/ 125 h 156"/>
                  <a:gd name="T30" fmla="*/ 47 w 99"/>
                  <a:gd name="T31" fmla="*/ 156 h 156"/>
                  <a:gd name="T32" fmla="*/ 57 w 99"/>
                  <a:gd name="T33" fmla="*/ 154 h 156"/>
                  <a:gd name="T34" fmla="*/ 72 w 99"/>
                  <a:gd name="T35" fmla="*/ 149 h 156"/>
                  <a:gd name="T36" fmla="*/ 79 w 99"/>
                  <a:gd name="T37" fmla="*/ 144 h 156"/>
                  <a:gd name="T38" fmla="*/ 94 w 99"/>
                  <a:gd name="T39" fmla="*/ 124 h 156"/>
                  <a:gd name="T40" fmla="*/ 94 w 99"/>
                  <a:gd name="T41" fmla="*/ 73 h 156"/>
                  <a:gd name="T42" fmla="*/ 79 w 99"/>
                  <a:gd name="T43" fmla="*/ 3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9" h="156">
                    <a:moveTo>
                      <a:pt x="79" y="34"/>
                    </a:moveTo>
                    <a:cubicBezTo>
                      <a:pt x="77" y="30"/>
                      <a:pt x="74" y="25"/>
                      <a:pt x="72" y="21"/>
                    </a:cubicBezTo>
                    <a:cubicBezTo>
                      <a:pt x="67" y="14"/>
                      <a:pt x="63" y="7"/>
                      <a:pt x="58" y="0"/>
                    </a:cubicBezTo>
                    <a:cubicBezTo>
                      <a:pt x="55" y="4"/>
                      <a:pt x="51" y="8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6" y="13"/>
                      <a:pt x="46" y="13"/>
                      <a:pt x="47" y="14"/>
                    </a:cubicBezTo>
                    <a:cubicBezTo>
                      <a:pt x="59" y="26"/>
                      <a:pt x="66" y="44"/>
                      <a:pt x="62" y="65"/>
                    </a:cubicBezTo>
                    <a:cubicBezTo>
                      <a:pt x="59" y="79"/>
                      <a:pt x="53" y="85"/>
                      <a:pt x="47" y="84"/>
                    </a:cubicBezTo>
                    <a:cubicBezTo>
                      <a:pt x="42" y="84"/>
                      <a:pt x="36" y="79"/>
                      <a:pt x="32" y="71"/>
                    </a:cubicBezTo>
                    <a:cubicBezTo>
                      <a:pt x="25" y="59"/>
                      <a:pt x="25" y="43"/>
                      <a:pt x="28" y="26"/>
                    </a:cubicBezTo>
                    <a:cubicBezTo>
                      <a:pt x="24" y="30"/>
                      <a:pt x="21" y="34"/>
                      <a:pt x="18" y="38"/>
                    </a:cubicBezTo>
                    <a:cubicBezTo>
                      <a:pt x="15" y="42"/>
                      <a:pt x="11" y="47"/>
                      <a:pt x="8" y="51"/>
                    </a:cubicBezTo>
                    <a:cubicBezTo>
                      <a:pt x="6" y="53"/>
                      <a:pt x="5" y="56"/>
                      <a:pt x="3" y="58"/>
                    </a:cubicBezTo>
                    <a:cubicBezTo>
                      <a:pt x="0" y="81"/>
                      <a:pt x="1" y="106"/>
                      <a:pt x="8" y="125"/>
                    </a:cubicBezTo>
                    <a:cubicBezTo>
                      <a:pt x="15" y="144"/>
                      <a:pt x="27" y="156"/>
                      <a:pt x="47" y="156"/>
                    </a:cubicBezTo>
                    <a:cubicBezTo>
                      <a:pt x="50" y="155"/>
                      <a:pt x="53" y="155"/>
                      <a:pt x="57" y="154"/>
                    </a:cubicBezTo>
                    <a:cubicBezTo>
                      <a:pt x="62" y="153"/>
                      <a:pt x="67" y="151"/>
                      <a:pt x="72" y="149"/>
                    </a:cubicBezTo>
                    <a:cubicBezTo>
                      <a:pt x="74" y="147"/>
                      <a:pt x="77" y="146"/>
                      <a:pt x="79" y="144"/>
                    </a:cubicBezTo>
                    <a:cubicBezTo>
                      <a:pt x="86" y="139"/>
                      <a:pt x="91" y="132"/>
                      <a:pt x="94" y="124"/>
                    </a:cubicBezTo>
                    <a:cubicBezTo>
                      <a:pt x="99" y="109"/>
                      <a:pt x="99" y="92"/>
                      <a:pt x="94" y="73"/>
                    </a:cubicBezTo>
                    <a:cubicBezTo>
                      <a:pt x="91" y="60"/>
                      <a:pt x="85" y="47"/>
                      <a:pt x="7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5"/>
              <p:cNvSpPr/>
              <p:nvPr/>
            </p:nvSpPr>
            <p:spPr bwMode="auto">
              <a:xfrm>
                <a:off x="1900238" y="3159126"/>
                <a:ext cx="482600" cy="354013"/>
              </a:xfrm>
              <a:custGeom>
                <a:avLst/>
                <a:gdLst>
                  <a:gd name="T0" fmla="*/ 92 w 151"/>
                  <a:gd name="T1" fmla="*/ 102 h 110"/>
                  <a:gd name="T2" fmla="*/ 129 w 151"/>
                  <a:gd name="T3" fmla="*/ 91 h 110"/>
                  <a:gd name="T4" fmla="*/ 138 w 151"/>
                  <a:gd name="T5" fmla="*/ 88 h 110"/>
                  <a:gd name="T6" fmla="*/ 147 w 151"/>
                  <a:gd name="T7" fmla="*/ 84 h 110"/>
                  <a:gd name="T8" fmla="*/ 147 w 151"/>
                  <a:gd name="T9" fmla="*/ 84 h 110"/>
                  <a:gd name="T10" fmla="*/ 149 w 151"/>
                  <a:gd name="T11" fmla="*/ 70 h 110"/>
                  <a:gd name="T12" fmla="*/ 151 w 151"/>
                  <a:gd name="T13" fmla="*/ 63 h 110"/>
                  <a:gd name="T14" fmla="*/ 138 w 151"/>
                  <a:gd name="T15" fmla="*/ 69 h 110"/>
                  <a:gd name="T16" fmla="*/ 129 w 151"/>
                  <a:gd name="T17" fmla="*/ 72 h 110"/>
                  <a:gd name="T18" fmla="*/ 92 w 151"/>
                  <a:gd name="T19" fmla="*/ 64 h 110"/>
                  <a:gd name="T20" fmla="*/ 92 w 151"/>
                  <a:gd name="T21" fmla="*/ 12 h 110"/>
                  <a:gd name="T22" fmla="*/ 114 w 151"/>
                  <a:gd name="T23" fmla="*/ 1 h 110"/>
                  <a:gd name="T24" fmla="*/ 92 w 151"/>
                  <a:gd name="T25" fmla="*/ 0 h 110"/>
                  <a:gd name="T26" fmla="*/ 11 w 151"/>
                  <a:gd name="T27" fmla="*/ 64 h 110"/>
                  <a:gd name="T28" fmla="*/ 92 w 151"/>
                  <a:gd name="T29" fmla="*/ 10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1" h="110">
                    <a:moveTo>
                      <a:pt x="92" y="102"/>
                    </a:moveTo>
                    <a:cubicBezTo>
                      <a:pt x="104" y="99"/>
                      <a:pt x="116" y="96"/>
                      <a:pt x="129" y="91"/>
                    </a:cubicBezTo>
                    <a:cubicBezTo>
                      <a:pt x="132" y="90"/>
                      <a:pt x="135" y="89"/>
                      <a:pt x="138" y="88"/>
                    </a:cubicBezTo>
                    <a:cubicBezTo>
                      <a:pt x="141" y="87"/>
                      <a:pt x="144" y="85"/>
                      <a:pt x="147" y="84"/>
                    </a:cubicBezTo>
                    <a:cubicBezTo>
                      <a:pt x="147" y="84"/>
                      <a:pt x="147" y="84"/>
                      <a:pt x="147" y="84"/>
                    </a:cubicBezTo>
                    <a:cubicBezTo>
                      <a:pt x="147" y="79"/>
                      <a:pt x="148" y="74"/>
                      <a:pt x="149" y="70"/>
                    </a:cubicBezTo>
                    <a:cubicBezTo>
                      <a:pt x="149" y="67"/>
                      <a:pt x="150" y="65"/>
                      <a:pt x="151" y="63"/>
                    </a:cubicBezTo>
                    <a:cubicBezTo>
                      <a:pt x="146" y="65"/>
                      <a:pt x="142" y="67"/>
                      <a:pt x="138" y="69"/>
                    </a:cubicBezTo>
                    <a:cubicBezTo>
                      <a:pt x="135" y="70"/>
                      <a:pt x="132" y="71"/>
                      <a:pt x="129" y="72"/>
                    </a:cubicBezTo>
                    <a:cubicBezTo>
                      <a:pt x="113" y="75"/>
                      <a:pt x="101" y="72"/>
                      <a:pt x="92" y="64"/>
                    </a:cubicBezTo>
                    <a:cubicBezTo>
                      <a:pt x="77" y="52"/>
                      <a:pt x="74" y="27"/>
                      <a:pt x="92" y="12"/>
                    </a:cubicBezTo>
                    <a:cubicBezTo>
                      <a:pt x="98" y="7"/>
                      <a:pt x="105" y="3"/>
                      <a:pt x="114" y="1"/>
                    </a:cubicBezTo>
                    <a:cubicBezTo>
                      <a:pt x="108" y="0"/>
                      <a:pt x="100" y="0"/>
                      <a:pt x="92" y="0"/>
                    </a:cubicBezTo>
                    <a:cubicBezTo>
                      <a:pt x="53" y="2"/>
                      <a:pt x="0" y="16"/>
                      <a:pt x="11" y="64"/>
                    </a:cubicBezTo>
                    <a:cubicBezTo>
                      <a:pt x="19" y="99"/>
                      <a:pt x="49" y="110"/>
                      <a:pt x="92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6"/>
              <p:cNvSpPr/>
              <p:nvPr/>
            </p:nvSpPr>
            <p:spPr bwMode="auto">
              <a:xfrm>
                <a:off x="2108200" y="3525838"/>
                <a:ext cx="566738" cy="352425"/>
              </a:xfrm>
              <a:custGeom>
                <a:avLst/>
                <a:gdLst>
                  <a:gd name="T0" fmla="*/ 110 w 177"/>
                  <a:gd name="T1" fmla="*/ 110 h 110"/>
                  <a:gd name="T2" fmla="*/ 116 w 177"/>
                  <a:gd name="T3" fmla="*/ 103 h 110"/>
                  <a:gd name="T4" fmla="*/ 132 w 177"/>
                  <a:gd name="T5" fmla="*/ 83 h 110"/>
                  <a:gd name="T6" fmla="*/ 139 w 177"/>
                  <a:gd name="T7" fmla="*/ 74 h 110"/>
                  <a:gd name="T8" fmla="*/ 157 w 177"/>
                  <a:gd name="T9" fmla="*/ 52 h 110"/>
                  <a:gd name="T10" fmla="*/ 177 w 177"/>
                  <a:gd name="T11" fmla="*/ 27 h 110"/>
                  <a:gd name="T12" fmla="*/ 176 w 177"/>
                  <a:gd name="T13" fmla="*/ 25 h 110"/>
                  <a:gd name="T14" fmla="*/ 168 w 177"/>
                  <a:gd name="T15" fmla="*/ 8 h 110"/>
                  <a:gd name="T16" fmla="*/ 162 w 177"/>
                  <a:gd name="T17" fmla="*/ 0 h 110"/>
                  <a:gd name="T18" fmla="*/ 157 w 177"/>
                  <a:gd name="T19" fmla="*/ 6 h 110"/>
                  <a:gd name="T20" fmla="*/ 139 w 177"/>
                  <a:gd name="T21" fmla="*/ 28 h 110"/>
                  <a:gd name="T22" fmla="*/ 132 w 177"/>
                  <a:gd name="T23" fmla="*/ 37 h 110"/>
                  <a:gd name="T24" fmla="*/ 121 w 177"/>
                  <a:gd name="T25" fmla="*/ 50 h 110"/>
                  <a:gd name="T26" fmla="*/ 118 w 177"/>
                  <a:gd name="T27" fmla="*/ 50 h 110"/>
                  <a:gd name="T28" fmla="*/ 116 w 177"/>
                  <a:gd name="T29" fmla="*/ 48 h 110"/>
                  <a:gd name="T30" fmla="*/ 93 w 177"/>
                  <a:gd name="T31" fmla="*/ 32 h 110"/>
                  <a:gd name="T32" fmla="*/ 73 w 177"/>
                  <a:gd name="T33" fmla="*/ 24 h 110"/>
                  <a:gd name="T34" fmla="*/ 64 w 177"/>
                  <a:gd name="T35" fmla="*/ 21 h 110"/>
                  <a:gd name="T36" fmla="*/ 44 w 177"/>
                  <a:gd name="T37" fmla="*/ 19 h 110"/>
                  <a:gd name="T38" fmla="*/ 27 w 177"/>
                  <a:gd name="T39" fmla="*/ 38 h 110"/>
                  <a:gd name="T40" fmla="*/ 0 w 177"/>
                  <a:gd name="T41" fmla="*/ 71 h 110"/>
                  <a:gd name="T42" fmla="*/ 12 w 177"/>
                  <a:gd name="T43" fmla="*/ 69 h 110"/>
                  <a:gd name="T44" fmla="*/ 27 w 177"/>
                  <a:gd name="T45" fmla="*/ 72 h 110"/>
                  <a:gd name="T46" fmla="*/ 29 w 177"/>
                  <a:gd name="T47" fmla="*/ 72 h 110"/>
                  <a:gd name="T48" fmla="*/ 54 w 177"/>
                  <a:gd name="T49" fmla="*/ 56 h 110"/>
                  <a:gd name="T50" fmla="*/ 64 w 177"/>
                  <a:gd name="T51" fmla="*/ 56 h 110"/>
                  <a:gd name="T52" fmla="*/ 73 w 177"/>
                  <a:gd name="T53" fmla="*/ 57 h 110"/>
                  <a:gd name="T54" fmla="*/ 73 w 177"/>
                  <a:gd name="T55" fmla="*/ 58 h 110"/>
                  <a:gd name="T56" fmla="*/ 89 w 177"/>
                  <a:gd name="T57" fmla="*/ 69 h 110"/>
                  <a:gd name="T58" fmla="*/ 93 w 177"/>
                  <a:gd name="T59" fmla="*/ 75 h 110"/>
                  <a:gd name="T60" fmla="*/ 97 w 177"/>
                  <a:gd name="T61" fmla="*/ 103 h 110"/>
                  <a:gd name="T62" fmla="*/ 110 w 177"/>
                  <a:gd name="T63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7" h="110">
                    <a:moveTo>
                      <a:pt x="110" y="110"/>
                    </a:moveTo>
                    <a:cubicBezTo>
                      <a:pt x="116" y="103"/>
                      <a:pt x="116" y="103"/>
                      <a:pt x="116" y="103"/>
                    </a:cubicBezTo>
                    <a:cubicBezTo>
                      <a:pt x="132" y="83"/>
                      <a:pt x="132" y="83"/>
                      <a:pt x="132" y="83"/>
                    </a:cubicBezTo>
                    <a:cubicBezTo>
                      <a:pt x="139" y="74"/>
                      <a:pt x="139" y="74"/>
                      <a:pt x="139" y="74"/>
                    </a:cubicBezTo>
                    <a:cubicBezTo>
                      <a:pt x="157" y="52"/>
                      <a:pt x="157" y="52"/>
                      <a:pt x="157" y="52"/>
                    </a:cubicBezTo>
                    <a:cubicBezTo>
                      <a:pt x="177" y="27"/>
                      <a:pt x="177" y="27"/>
                      <a:pt x="177" y="27"/>
                    </a:cubicBezTo>
                    <a:cubicBezTo>
                      <a:pt x="176" y="27"/>
                      <a:pt x="176" y="26"/>
                      <a:pt x="176" y="25"/>
                    </a:cubicBezTo>
                    <a:cubicBezTo>
                      <a:pt x="174" y="19"/>
                      <a:pt x="171" y="14"/>
                      <a:pt x="168" y="8"/>
                    </a:cubicBezTo>
                    <a:cubicBezTo>
                      <a:pt x="166" y="6"/>
                      <a:pt x="164" y="3"/>
                      <a:pt x="162" y="0"/>
                    </a:cubicBezTo>
                    <a:cubicBezTo>
                      <a:pt x="157" y="6"/>
                      <a:pt x="157" y="6"/>
                      <a:pt x="157" y="6"/>
                    </a:cubicBezTo>
                    <a:cubicBezTo>
                      <a:pt x="139" y="28"/>
                      <a:pt x="139" y="28"/>
                      <a:pt x="139" y="28"/>
                    </a:cubicBezTo>
                    <a:cubicBezTo>
                      <a:pt x="132" y="37"/>
                      <a:pt x="132" y="37"/>
                      <a:pt x="132" y="37"/>
                    </a:cubicBezTo>
                    <a:cubicBezTo>
                      <a:pt x="121" y="50"/>
                      <a:pt x="121" y="50"/>
                      <a:pt x="121" y="50"/>
                    </a:cubicBezTo>
                    <a:cubicBezTo>
                      <a:pt x="120" y="51"/>
                      <a:pt x="119" y="51"/>
                      <a:pt x="118" y="50"/>
                    </a:cubicBezTo>
                    <a:cubicBezTo>
                      <a:pt x="117" y="49"/>
                      <a:pt x="117" y="49"/>
                      <a:pt x="116" y="48"/>
                    </a:cubicBezTo>
                    <a:cubicBezTo>
                      <a:pt x="109" y="42"/>
                      <a:pt x="101" y="36"/>
                      <a:pt x="93" y="32"/>
                    </a:cubicBezTo>
                    <a:cubicBezTo>
                      <a:pt x="87" y="29"/>
                      <a:pt x="80" y="26"/>
                      <a:pt x="73" y="24"/>
                    </a:cubicBezTo>
                    <a:cubicBezTo>
                      <a:pt x="70" y="23"/>
                      <a:pt x="67" y="22"/>
                      <a:pt x="64" y="21"/>
                    </a:cubicBezTo>
                    <a:cubicBezTo>
                      <a:pt x="57" y="20"/>
                      <a:pt x="51" y="19"/>
                      <a:pt x="44" y="19"/>
                    </a:cubicBezTo>
                    <a:cubicBezTo>
                      <a:pt x="38" y="25"/>
                      <a:pt x="33" y="32"/>
                      <a:pt x="27" y="38"/>
                    </a:cubicBezTo>
                    <a:cubicBezTo>
                      <a:pt x="18" y="49"/>
                      <a:pt x="9" y="60"/>
                      <a:pt x="0" y="71"/>
                    </a:cubicBezTo>
                    <a:cubicBezTo>
                      <a:pt x="4" y="70"/>
                      <a:pt x="8" y="70"/>
                      <a:pt x="12" y="69"/>
                    </a:cubicBezTo>
                    <a:cubicBezTo>
                      <a:pt x="17" y="69"/>
                      <a:pt x="22" y="70"/>
                      <a:pt x="27" y="72"/>
                    </a:cubicBezTo>
                    <a:cubicBezTo>
                      <a:pt x="28" y="72"/>
                      <a:pt x="29" y="72"/>
                      <a:pt x="29" y="72"/>
                    </a:cubicBezTo>
                    <a:cubicBezTo>
                      <a:pt x="35" y="64"/>
                      <a:pt x="45" y="58"/>
                      <a:pt x="54" y="56"/>
                    </a:cubicBezTo>
                    <a:cubicBezTo>
                      <a:pt x="58" y="56"/>
                      <a:pt x="61" y="56"/>
                      <a:pt x="64" y="56"/>
                    </a:cubicBezTo>
                    <a:cubicBezTo>
                      <a:pt x="67" y="56"/>
                      <a:pt x="70" y="56"/>
                      <a:pt x="73" y="57"/>
                    </a:cubicBezTo>
                    <a:cubicBezTo>
                      <a:pt x="73" y="57"/>
                      <a:pt x="73" y="57"/>
                      <a:pt x="73" y="58"/>
                    </a:cubicBezTo>
                    <a:cubicBezTo>
                      <a:pt x="79" y="59"/>
                      <a:pt x="85" y="63"/>
                      <a:pt x="89" y="69"/>
                    </a:cubicBezTo>
                    <a:cubicBezTo>
                      <a:pt x="90" y="71"/>
                      <a:pt x="92" y="73"/>
                      <a:pt x="93" y="75"/>
                    </a:cubicBezTo>
                    <a:cubicBezTo>
                      <a:pt x="96" y="82"/>
                      <a:pt x="98" y="91"/>
                      <a:pt x="97" y="103"/>
                    </a:cubicBezTo>
                    <a:cubicBezTo>
                      <a:pt x="101" y="104"/>
                      <a:pt x="106" y="106"/>
                      <a:pt x="110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7"/>
              <p:cNvSpPr/>
              <p:nvPr/>
            </p:nvSpPr>
            <p:spPr bwMode="auto">
              <a:xfrm>
                <a:off x="2379663" y="3532188"/>
                <a:ext cx="115888" cy="100013"/>
              </a:xfrm>
              <a:custGeom>
                <a:avLst/>
                <a:gdLst>
                  <a:gd name="T0" fmla="*/ 8 w 36"/>
                  <a:gd name="T1" fmla="*/ 26 h 31"/>
                  <a:gd name="T2" fmla="*/ 17 w 36"/>
                  <a:gd name="T3" fmla="*/ 31 h 31"/>
                  <a:gd name="T4" fmla="*/ 31 w 36"/>
                  <a:gd name="T5" fmla="*/ 15 h 31"/>
                  <a:gd name="T6" fmla="*/ 36 w 36"/>
                  <a:gd name="T7" fmla="*/ 9 h 31"/>
                  <a:gd name="T8" fmla="*/ 31 w 36"/>
                  <a:gd name="T9" fmla="*/ 7 h 31"/>
                  <a:gd name="T10" fmla="*/ 20 w 36"/>
                  <a:gd name="T11" fmla="*/ 1 h 31"/>
                  <a:gd name="T12" fmla="*/ 18 w 36"/>
                  <a:gd name="T13" fmla="*/ 0 h 31"/>
                  <a:gd name="T14" fmla="*/ 8 w 36"/>
                  <a:gd name="T15" fmla="*/ 13 h 31"/>
                  <a:gd name="T16" fmla="*/ 0 w 36"/>
                  <a:gd name="T17" fmla="*/ 22 h 31"/>
                  <a:gd name="T18" fmla="*/ 1 w 36"/>
                  <a:gd name="T19" fmla="*/ 22 h 31"/>
                  <a:gd name="T20" fmla="*/ 8 w 36"/>
                  <a:gd name="T21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1">
                    <a:moveTo>
                      <a:pt x="8" y="26"/>
                    </a:moveTo>
                    <a:cubicBezTo>
                      <a:pt x="11" y="27"/>
                      <a:pt x="14" y="29"/>
                      <a:pt x="17" y="31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4" y="8"/>
                      <a:pt x="33" y="7"/>
                      <a:pt x="31" y="7"/>
                    </a:cubicBezTo>
                    <a:cubicBezTo>
                      <a:pt x="27" y="4"/>
                      <a:pt x="24" y="2"/>
                      <a:pt x="20" y="1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3" y="23"/>
                      <a:pt x="5" y="24"/>
                      <a:pt x="8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8"/>
              <p:cNvSpPr>
                <a:spLocks noEditPoints="1"/>
              </p:cNvSpPr>
              <p:nvPr/>
            </p:nvSpPr>
            <p:spPr bwMode="auto">
              <a:xfrm>
                <a:off x="2382838" y="3221038"/>
                <a:ext cx="458788" cy="436563"/>
              </a:xfrm>
              <a:custGeom>
                <a:avLst/>
                <a:gdLst>
                  <a:gd name="T0" fmla="*/ 129 w 143"/>
                  <a:gd name="T1" fmla="*/ 35 h 136"/>
                  <a:gd name="T2" fmla="*/ 110 w 143"/>
                  <a:gd name="T3" fmla="*/ 15 h 136"/>
                  <a:gd name="T4" fmla="*/ 68 w 143"/>
                  <a:gd name="T5" fmla="*/ 1 h 136"/>
                  <a:gd name="T6" fmla="*/ 46 w 143"/>
                  <a:gd name="T7" fmla="*/ 3 h 136"/>
                  <a:gd name="T8" fmla="*/ 29 w 143"/>
                  <a:gd name="T9" fmla="*/ 22 h 136"/>
                  <a:gd name="T10" fmla="*/ 46 w 143"/>
                  <a:gd name="T11" fmla="*/ 21 h 136"/>
                  <a:gd name="T12" fmla="*/ 69 w 143"/>
                  <a:gd name="T13" fmla="*/ 26 h 136"/>
                  <a:gd name="T14" fmla="*/ 48 w 143"/>
                  <a:gd name="T15" fmla="*/ 24 h 136"/>
                  <a:gd name="T16" fmla="*/ 51 w 143"/>
                  <a:gd name="T17" fmla="*/ 44 h 136"/>
                  <a:gd name="T18" fmla="*/ 39 w 143"/>
                  <a:gd name="T19" fmla="*/ 33 h 136"/>
                  <a:gd name="T20" fmla="*/ 30 w 143"/>
                  <a:gd name="T21" fmla="*/ 26 h 136"/>
                  <a:gd name="T22" fmla="*/ 1 w 143"/>
                  <a:gd name="T23" fmla="*/ 51 h 136"/>
                  <a:gd name="T24" fmla="*/ 0 w 143"/>
                  <a:gd name="T25" fmla="*/ 62 h 136"/>
                  <a:gd name="T26" fmla="*/ 30 w 143"/>
                  <a:gd name="T27" fmla="*/ 65 h 136"/>
                  <a:gd name="T28" fmla="*/ 41 w 143"/>
                  <a:gd name="T29" fmla="*/ 66 h 136"/>
                  <a:gd name="T30" fmla="*/ 52 w 143"/>
                  <a:gd name="T31" fmla="*/ 59 h 136"/>
                  <a:gd name="T32" fmla="*/ 53 w 143"/>
                  <a:gd name="T33" fmla="*/ 73 h 136"/>
                  <a:gd name="T34" fmla="*/ 85 w 143"/>
                  <a:gd name="T35" fmla="*/ 101 h 136"/>
                  <a:gd name="T36" fmla="*/ 97 w 143"/>
                  <a:gd name="T37" fmla="*/ 136 h 136"/>
                  <a:gd name="T38" fmla="*/ 108 w 143"/>
                  <a:gd name="T39" fmla="*/ 131 h 136"/>
                  <a:gd name="T40" fmla="*/ 124 w 143"/>
                  <a:gd name="T41" fmla="*/ 110 h 136"/>
                  <a:gd name="T42" fmla="*/ 120 w 143"/>
                  <a:gd name="T43" fmla="*/ 56 h 136"/>
                  <a:gd name="T44" fmla="*/ 132 w 143"/>
                  <a:gd name="T45" fmla="*/ 56 h 136"/>
                  <a:gd name="T46" fmla="*/ 130 w 143"/>
                  <a:gd name="T47" fmla="*/ 96 h 136"/>
                  <a:gd name="T48" fmla="*/ 142 w 143"/>
                  <a:gd name="T49" fmla="*/ 84 h 136"/>
                  <a:gd name="T50" fmla="*/ 142 w 143"/>
                  <a:gd name="T51" fmla="*/ 73 h 136"/>
                  <a:gd name="T52" fmla="*/ 135 w 143"/>
                  <a:gd name="T53" fmla="*/ 77 h 136"/>
                  <a:gd name="T54" fmla="*/ 135 w 143"/>
                  <a:gd name="T55" fmla="*/ 63 h 136"/>
                  <a:gd name="T56" fmla="*/ 140 w 143"/>
                  <a:gd name="T57" fmla="*/ 58 h 136"/>
                  <a:gd name="T58" fmla="*/ 135 w 143"/>
                  <a:gd name="T59" fmla="*/ 58 h 136"/>
                  <a:gd name="T60" fmla="*/ 135 w 143"/>
                  <a:gd name="T61" fmla="*/ 51 h 136"/>
                  <a:gd name="T62" fmla="*/ 138 w 143"/>
                  <a:gd name="T63" fmla="*/ 50 h 136"/>
                  <a:gd name="T64" fmla="*/ 135 w 143"/>
                  <a:gd name="T65" fmla="*/ 49 h 136"/>
                  <a:gd name="T66" fmla="*/ 129 w 143"/>
                  <a:gd name="T67" fmla="*/ 35 h 136"/>
                  <a:gd name="T68" fmla="*/ 33 w 143"/>
                  <a:gd name="T69" fmla="*/ 61 h 136"/>
                  <a:gd name="T70" fmla="*/ 30 w 143"/>
                  <a:gd name="T71" fmla="*/ 49 h 136"/>
                  <a:gd name="T72" fmla="*/ 46 w 143"/>
                  <a:gd name="T73" fmla="*/ 53 h 136"/>
                  <a:gd name="T74" fmla="*/ 46 w 143"/>
                  <a:gd name="T75" fmla="*/ 54 h 136"/>
                  <a:gd name="T76" fmla="*/ 53 w 143"/>
                  <a:gd name="T77" fmla="*/ 55 h 136"/>
                  <a:gd name="T78" fmla="*/ 53 w 143"/>
                  <a:gd name="T79" fmla="*/ 48 h 136"/>
                  <a:gd name="T80" fmla="*/ 59 w 143"/>
                  <a:gd name="T81" fmla="*/ 51 h 136"/>
                  <a:gd name="T82" fmla="*/ 71 w 143"/>
                  <a:gd name="T83" fmla="*/ 67 h 136"/>
                  <a:gd name="T84" fmla="*/ 62 w 143"/>
                  <a:gd name="T85" fmla="*/ 55 h 136"/>
                  <a:gd name="T86" fmla="*/ 76 w 143"/>
                  <a:gd name="T87" fmla="*/ 56 h 136"/>
                  <a:gd name="T88" fmla="*/ 76 w 143"/>
                  <a:gd name="T89" fmla="*/ 41 h 136"/>
                  <a:gd name="T90" fmla="*/ 61 w 143"/>
                  <a:gd name="T91" fmla="*/ 45 h 136"/>
                  <a:gd name="T92" fmla="*/ 71 w 143"/>
                  <a:gd name="T93" fmla="*/ 2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3" h="136">
                    <a:moveTo>
                      <a:pt x="129" y="35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25" y="29"/>
                      <a:pt x="120" y="23"/>
                      <a:pt x="115" y="19"/>
                    </a:cubicBezTo>
                    <a:cubicBezTo>
                      <a:pt x="113" y="17"/>
                      <a:pt x="111" y="16"/>
                      <a:pt x="110" y="15"/>
                    </a:cubicBezTo>
                    <a:cubicBezTo>
                      <a:pt x="99" y="7"/>
                      <a:pt x="85" y="2"/>
                      <a:pt x="71" y="1"/>
                    </a:cubicBezTo>
                    <a:cubicBezTo>
                      <a:pt x="70" y="1"/>
                      <a:pt x="69" y="1"/>
                      <a:pt x="68" y="1"/>
                    </a:cubicBezTo>
                    <a:cubicBezTo>
                      <a:pt x="63" y="0"/>
                      <a:pt x="58" y="1"/>
                      <a:pt x="53" y="1"/>
                    </a:cubicBezTo>
                    <a:cubicBezTo>
                      <a:pt x="51" y="2"/>
                      <a:pt x="48" y="2"/>
                      <a:pt x="46" y="3"/>
                    </a:cubicBezTo>
                    <a:cubicBezTo>
                      <a:pt x="39" y="6"/>
                      <a:pt x="33" y="10"/>
                      <a:pt x="30" y="18"/>
                    </a:cubicBezTo>
                    <a:cubicBezTo>
                      <a:pt x="30" y="19"/>
                      <a:pt x="29" y="21"/>
                      <a:pt x="29" y="22"/>
                    </a:cubicBezTo>
                    <a:cubicBezTo>
                      <a:pt x="29" y="22"/>
                      <a:pt x="30" y="22"/>
                      <a:pt x="30" y="22"/>
                    </a:cubicBezTo>
                    <a:cubicBezTo>
                      <a:pt x="35" y="21"/>
                      <a:pt x="41" y="20"/>
                      <a:pt x="46" y="21"/>
                    </a:cubicBezTo>
                    <a:cubicBezTo>
                      <a:pt x="48" y="21"/>
                      <a:pt x="51" y="21"/>
                      <a:pt x="53" y="21"/>
                    </a:cubicBezTo>
                    <a:cubicBezTo>
                      <a:pt x="59" y="22"/>
                      <a:pt x="64" y="24"/>
                      <a:pt x="69" y="26"/>
                    </a:cubicBezTo>
                    <a:cubicBezTo>
                      <a:pt x="64" y="25"/>
                      <a:pt x="59" y="24"/>
                      <a:pt x="53" y="24"/>
                    </a:cubicBezTo>
                    <a:cubicBezTo>
                      <a:pt x="52" y="24"/>
                      <a:pt x="50" y="24"/>
                      <a:pt x="48" y="24"/>
                    </a:cubicBezTo>
                    <a:cubicBezTo>
                      <a:pt x="49" y="25"/>
                      <a:pt x="50" y="26"/>
                      <a:pt x="51" y="27"/>
                    </a:cubicBezTo>
                    <a:cubicBezTo>
                      <a:pt x="54" y="33"/>
                      <a:pt x="52" y="38"/>
                      <a:pt x="51" y="44"/>
                    </a:cubicBezTo>
                    <a:cubicBezTo>
                      <a:pt x="49" y="43"/>
                      <a:pt x="47" y="42"/>
                      <a:pt x="46" y="41"/>
                    </a:cubicBezTo>
                    <a:cubicBezTo>
                      <a:pt x="43" y="39"/>
                      <a:pt x="41" y="37"/>
                      <a:pt x="39" y="33"/>
                    </a:cubicBezTo>
                    <a:cubicBezTo>
                      <a:pt x="38" y="30"/>
                      <a:pt x="39" y="27"/>
                      <a:pt x="40" y="24"/>
                    </a:cubicBezTo>
                    <a:cubicBezTo>
                      <a:pt x="37" y="25"/>
                      <a:pt x="33" y="25"/>
                      <a:pt x="30" y="26"/>
                    </a:cubicBezTo>
                    <a:cubicBezTo>
                      <a:pt x="20" y="27"/>
                      <a:pt x="12" y="31"/>
                      <a:pt x="7" y="38"/>
                    </a:cubicBezTo>
                    <a:cubicBezTo>
                      <a:pt x="4" y="42"/>
                      <a:pt x="3" y="46"/>
                      <a:pt x="1" y="51"/>
                    </a:cubicBezTo>
                    <a:cubicBezTo>
                      <a:pt x="1" y="55"/>
                      <a:pt x="0" y="58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" y="62"/>
                      <a:pt x="5" y="62"/>
                      <a:pt x="7" y="62"/>
                    </a:cubicBezTo>
                    <a:cubicBezTo>
                      <a:pt x="15" y="62"/>
                      <a:pt x="23" y="63"/>
                      <a:pt x="30" y="65"/>
                    </a:cubicBezTo>
                    <a:cubicBezTo>
                      <a:pt x="33" y="65"/>
                      <a:pt x="37" y="66"/>
                      <a:pt x="40" y="67"/>
                    </a:cubicBezTo>
                    <a:cubicBezTo>
                      <a:pt x="40" y="67"/>
                      <a:pt x="40" y="66"/>
                      <a:pt x="41" y="66"/>
                    </a:cubicBezTo>
                    <a:cubicBezTo>
                      <a:pt x="42" y="64"/>
                      <a:pt x="44" y="63"/>
                      <a:pt x="46" y="62"/>
                    </a:cubicBezTo>
                    <a:cubicBezTo>
                      <a:pt x="48" y="61"/>
                      <a:pt x="50" y="60"/>
                      <a:pt x="52" y="59"/>
                    </a:cubicBezTo>
                    <a:cubicBezTo>
                      <a:pt x="53" y="64"/>
                      <a:pt x="53" y="68"/>
                      <a:pt x="51" y="71"/>
                    </a:cubicBezTo>
                    <a:cubicBezTo>
                      <a:pt x="52" y="72"/>
                      <a:pt x="53" y="72"/>
                      <a:pt x="53" y="73"/>
                    </a:cubicBezTo>
                    <a:cubicBezTo>
                      <a:pt x="60" y="76"/>
                      <a:pt x="66" y="80"/>
                      <a:pt x="71" y="84"/>
                    </a:cubicBezTo>
                    <a:cubicBezTo>
                      <a:pt x="77" y="89"/>
                      <a:pt x="81" y="95"/>
                      <a:pt x="85" y="101"/>
                    </a:cubicBezTo>
                    <a:cubicBezTo>
                      <a:pt x="89" y="107"/>
                      <a:pt x="91" y="113"/>
                      <a:pt x="93" y="119"/>
                    </a:cubicBezTo>
                    <a:cubicBezTo>
                      <a:pt x="95" y="125"/>
                      <a:pt x="96" y="130"/>
                      <a:pt x="97" y="136"/>
                    </a:cubicBezTo>
                    <a:cubicBezTo>
                      <a:pt x="99" y="136"/>
                      <a:pt x="100" y="135"/>
                      <a:pt x="102" y="134"/>
                    </a:cubicBezTo>
                    <a:cubicBezTo>
                      <a:pt x="104" y="133"/>
                      <a:pt x="106" y="132"/>
                      <a:pt x="108" y="131"/>
                    </a:cubicBezTo>
                    <a:cubicBezTo>
                      <a:pt x="108" y="130"/>
                      <a:pt x="109" y="129"/>
                      <a:pt x="110" y="129"/>
                    </a:cubicBezTo>
                    <a:cubicBezTo>
                      <a:pt x="116" y="124"/>
                      <a:pt x="121" y="117"/>
                      <a:pt x="124" y="110"/>
                    </a:cubicBezTo>
                    <a:cubicBezTo>
                      <a:pt x="125" y="90"/>
                      <a:pt x="126" y="65"/>
                      <a:pt x="112" y="48"/>
                    </a:cubicBezTo>
                    <a:cubicBezTo>
                      <a:pt x="115" y="50"/>
                      <a:pt x="118" y="52"/>
                      <a:pt x="120" y="56"/>
                    </a:cubicBezTo>
                    <a:cubicBezTo>
                      <a:pt x="120" y="55"/>
                      <a:pt x="121" y="55"/>
                      <a:pt x="121" y="55"/>
                    </a:cubicBezTo>
                    <a:cubicBezTo>
                      <a:pt x="124" y="52"/>
                      <a:pt x="128" y="55"/>
                      <a:pt x="132" y="56"/>
                    </a:cubicBezTo>
                    <a:cubicBezTo>
                      <a:pt x="130" y="60"/>
                      <a:pt x="128" y="64"/>
                      <a:pt x="125" y="65"/>
                    </a:cubicBezTo>
                    <a:cubicBezTo>
                      <a:pt x="128" y="74"/>
                      <a:pt x="129" y="84"/>
                      <a:pt x="130" y="96"/>
                    </a:cubicBezTo>
                    <a:cubicBezTo>
                      <a:pt x="131" y="95"/>
                      <a:pt x="133" y="94"/>
                      <a:pt x="135" y="93"/>
                    </a:cubicBezTo>
                    <a:cubicBezTo>
                      <a:pt x="138" y="91"/>
                      <a:pt x="141" y="87"/>
                      <a:pt x="142" y="84"/>
                    </a:cubicBezTo>
                    <a:cubicBezTo>
                      <a:pt x="143" y="80"/>
                      <a:pt x="143" y="75"/>
                      <a:pt x="143" y="70"/>
                    </a:cubicBezTo>
                    <a:cubicBezTo>
                      <a:pt x="143" y="71"/>
                      <a:pt x="142" y="72"/>
                      <a:pt x="142" y="73"/>
                    </a:cubicBezTo>
                    <a:cubicBezTo>
                      <a:pt x="142" y="73"/>
                      <a:pt x="141" y="74"/>
                      <a:pt x="141" y="74"/>
                    </a:cubicBezTo>
                    <a:cubicBezTo>
                      <a:pt x="139" y="76"/>
                      <a:pt x="137" y="77"/>
                      <a:pt x="135" y="77"/>
                    </a:cubicBezTo>
                    <a:cubicBezTo>
                      <a:pt x="132" y="77"/>
                      <a:pt x="130" y="75"/>
                      <a:pt x="131" y="69"/>
                    </a:cubicBezTo>
                    <a:cubicBezTo>
                      <a:pt x="131" y="66"/>
                      <a:pt x="132" y="65"/>
                      <a:pt x="135" y="63"/>
                    </a:cubicBezTo>
                    <a:cubicBezTo>
                      <a:pt x="136" y="62"/>
                      <a:pt x="139" y="61"/>
                      <a:pt x="141" y="60"/>
                    </a:cubicBezTo>
                    <a:cubicBezTo>
                      <a:pt x="141" y="59"/>
                      <a:pt x="141" y="59"/>
                      <a:pt x="140" y="58"/>
                    </a:cubicBezTo>
                    <a:cubicBezTo>
                      <a:pt x="140" y="59"/>
                      <a:pt x="139" y="59"/>
                      <a:pt x="138" y="59"/>
                    </a:cubicBezTo>
                    <a:cubicBezTo>
                      <a:pt x="136" y="59"/>
                      <a:pt x="135" y="58"/>
                      <a:pt x="135" y="58"/>
                    </a:cubicBezTo>
                    <a:cubicBezTo>
                      <a:pt x="134" y="57"/>
                      <a:pt x="133" y="56"/>
                      <a:pt x="133" y="55"/>
                    </a:cubicBezTo>
                    <a:cubicBezTo>
                      <a:pt x="133" y="53"/>
                      <a:pt x="134" y="52"/>
                      <a:pt x="135" y="51"/>
                    </a:cubicBezTo>
                    <a:cubicBezTo>
                      <a:pt x="135" y="51"/>
                      <a:pt x="136" y="50"/>
                      <a:pt x="138" y="50"/>
                    </a:cubicBezTo>
                    <a:cubicBezTo>
                      <a:pt x="138" y="50"/>
                      <a:pt x="138" y="50"/>
                      <a:pt x="138" y="50"/>
                    </a:cubicBezTo>
                    <a:cubicBezTo>
                      <a:pt x="138" y="50"/>
                      <a:pt x="137" y="49"/>
                      <a:pt x="137" y="49"/>
                    </a:cubicBezTo>
                    <a:cubicBezTo>
                      <a:pt x="136" y="49"/>
                      <a:pt x="136" y="49"/>
                      <a:pt x="135" y="49"/>
                    </a:cubicBezTo>
                    <a:cubicBezTo>
                      <a:pt x="132" y="50"/>
                      <a:pt x="129" y="50"/>
                      <a:pt x="125" y="48"/>
                    </a:cubicBezTo>
                    <a:cubicBezTo>
                      <a:pt x="112" y="41"/>
                      <a:pt x="122" y="32"/>
                      <a:pt x="129" y="35"/>
                    </a:cubicBezTo>
                    <a:close/>
                    <a:moveTo>
                      <a:pt x="46" y="54"/>
                    </a:moveTo>
                    <a:cubicBezTo>
                      <a:pt x="42" y="57"/>
                      <a:pt x="39" y="60"/>
                      <a:pt x="33" y="61"/>
                    </a:cubicBezTo>
                    <a:cubicBezTo>
                      <a:pt x="32" y="61"/>
                      <a:pt x="31" y="61"/>
                      <a:pt x="30" y="61"/>
                    </a:cubicBezTo>
                    <a:cubicBezTo>
                      <a:pt x="24" y="59"/>
                      <a:pt x="19" y="52"/>
                      <a:pt x="30" y="49"/>
                    </a:cubicBezTo>
                    <a:cubicBezTo>
                      <a:pt x="30" y="49"/>
                      <a:pt x="30" y="49"/>
                      <a:pt x="31" y="49"/>
                    </a:cubicBezTo>
                    <a:cubicBezTo>
                      <a:pt x="37" y="47"/>
                      <a:pt x="41" y="50"/>
                      <a:pt x="46" y="53"/>
                    </a:cubicBezTo>
                    <a:cubicBezTo>
                      <a:pt x="46" y="53"/>
                      <a:pt x="46" y="53"/>
                      <a:pt x="47" y="53"/>
                    </a:cubicBezTo>
                    <a:cubicBezTo>
                      <a:pt x="46" y="53"/>
                      <a:pt x="46" y="54"/>
                      <a:pt x="46" y="54"/>
                    </a:cubicBezTo>
                    <a:close/>
                    <a:moveTo>
                      <a:pt x="55" y="56"/>
                    </a:moveTo>
                    <a:cubicBezTo>
                      <a:pt x="54" y="56"/>
                      <a:pt x="54" y="56"/>
                      <a:pt x="53" y="55"/>
                    </a:cubicBezTo>
                    <a:cubicBezTo>
                      <a:pt x="52" y="55"/>
                      <a:pt x="51" y="53"/>
                      <a:pt x="51" y="51"/>
                    </a:cubicBezTo>
                    <a:cubicBezTo>
                      <a:pt x="51" y="50"/>
                      <a:pt x="52" y="48"/>
                      <a:pt x="53" y="48"/>
                    </a:cubicBezTo>
                    <a:cubicBezTo>
                      <a:pt x="54" y="47"/>
                      <a:pt x="54" y="47"/>
                      <a:pt x="55" y="47"/>
                    </a:cubicBezTo>
                    <a:cubicBezTo>
                      <a:pt x="57" y="47"/>
                      <a:pt x="59" y="49"/>
                      <a:pt x="59" y="51"/>
                    </a:cubicBezTo>
                    <a:cubicBezTo>
                      <a:pt x="59" y="54"/>
                      <a:pt x="57" y="56"/>
                      <a:pt x="55" y="56"/>
                    </a:cubicBezTo>
                    <a:close/>
                    <a:moveTo>
                      <a:pt x="71" y="67"/>
                    </a:moveTo>
                    <a:cubicBezTo>
                      <a:pt x="71" y="67"/>
                      <a:pt x="70" y="66"/>
                      <a:pt x="70" y="66"/>
                    </a:cubicBezTo>
                    <a:cubicBezTo>
                      <a:pt x="66" y="64"/>
                      <a:pt x="64" y="60"/>
                      <a:pt x="62" y="55"/>
                    </a:cubicBezTo>
                    <a:cubicBezTo>
                      <a:pt x="66" y="54"/>
                      <a:pt x="68" y="54"/>
                      <a:pt x="71" y="54"/>
                    </a:cubicBezTo>
                    <a:cubicBezTo>
                      <a:pt x="73" y="55"/>
                      <a:pt x="74" y="55"/>
                      <a:pt x="76" y="56"/>
                    </a:cubicBezTo>
                    <a:cubicBezTo>
                      <a:pt x="82" y="59"/>
                      <a:pt x="82" y="72"/>
                      <a:pt x="71" y="67"/>
                    </a:cubicBezTo>
                    <a:close/>
                    <a:moveTo>
                      <a:pt x="76" y="41"/>
                    </a:moveTo>
                    <a:cubicBezTo>
                      <a:pt x="75" y="42"/>
                      <a:pt x="73" y="43"/>
                      <a:pt x="71" y="44"/>
                    </a:cubicBezTo>
                    <a:cubicBezTo>
                      <a:pt x="68" y="45"/>
                      <a:pt x="64" y="45"/>
                      <a:pt x="61" y="45"/>
                    </a:cubicBezTo>
                    <a:cubicBezTo>
                      <a:pt x="62" y="40"/>
                      <a:pt x="63" y="35"/>
                      <a:pt x="68" y="31"/>
                    </a:cubicBezTo>
                    <a:cubicBezTo>
                      <a:pt x="69" y="30"/>
                      <a:pt x="70" y="30"/>
                      <a:pt x="71" y="29"/>
                    </a:cubicBezTo>
                    <a:cubicBezTo>
                      <a:pt x="77" y="28"/>
                      <a:pt x="84" y="32"/>
                      <a:pt x="76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9"/>
              <p:cNvSpPr/>
              <p:nvPr/>
            </p:nvSpPr>
            <p:spPr bwMode="auto">
              <a:xfrm>
                <a:off x="2328863" y="3432176"/>
                <a:ext cx="103188" cy="68263"/>
              </a:xfrm>
              <a:custGeom>
                <a:avLst/>
                <a:gdLst>
                  <a:gd name="T0" fmla="*/ 16 w 32"/>
                  <a:gd name="T1" fmla="*/ 0 h 21"/>
                  <a:gd name="T2" fmla="*/ 16 w 32"/>
                  <a:gd name="T3" fmla="*/ 0 h 21"/>
                  <a:gd name="T4" fmla="*/ 13 w 32"/>
                  <a:gd name="T5" fmla="*/ 3 h 21"/>
                  <a:gd name="T6" fmla="*/ 4 w 32"/>
                  <a:gd name="T7" fmla="*/ 13 h 21"/>
                  <a:gd name="T8" fmla="*/ 0 w 32"/>
                  <a:gd name="T9" fmla="*/ 18 h 21"/>
                  <a:gd name="T10" fmla="*/ 4 w 32"/>
                  <a:gd name="T11" fmla="*/ 19 h 21"/>
                  <a:gd name="T12" fmla="*/ 14 w 32"/>
                  <a:gd name="T13" fmla="*/ 21 h 21"/>
                  <a:gd name="T14" fmla="*/ 24 w 32"/>
                  <a:gd name="T15" fmla="*/ 10 h 21"/>
                  <a:gd name="T16" fmla="*/ 32 w 32"/>
                  <a:gd name="T17" fmla="*/ 0 h 21"/>
                  <a:gd name="T18" fmla="*/ 24 w 32"/>
                  <a:gd name="T19" fmla="*/ 0 h 21"/>
                  <a:gd name="T20" fmla="*/ 16 w 32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1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4" y="1"/>
                      <a:pt x="13" y="3"/>
                    </a:cubicBezTo>
                    <a:cubicBezTo>
                      <a:pt x="10" y="6"/>
                      <a:pt x="7" y="10"/>
                      <a:pt x="4" y="13"/>
                    </a:cubicBezTo>
                    <a:cubicBezTo>
                      <a:pt x="3" y="15"/>
                      <a:pt x="1" y="16"/>
                      <a:pt x="0" y="18"/>
                    </a:cubicBezTo>
                    <a:cubicBezTo>
                      <a:pt x="1" y="18"/>
                      <a:pt x="3" y="18"/>
                      <a:pt x="4" y="19"/>
                    </a:cubicBezTo>
                    <a:cubicBezTo>
                      <a:pt x="8" y="19"/>
                      <a:pt x="11" y="20"/>
                      <a:pt x="14" y="2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9" y="0"/>
                      <a:pt x="27" y="0"/>
                      <a:pt x="24" y="0"/>
                    </a:cubicBezTo>
                    <a:cubicBezTo>
                      <a:pt x="21" y="0"/>
                      <a:pt x="1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0"/>
              <p:cNvSpPr/>
              <p:nvPr/>
            </p:nvSpPr>
            <p:spPr bwMode="auto">
              <a:xfrm>
                <a:off x="2576513" y="2693988"/>
                <a:ext cx="246063" cy="455613"/>
              </a:xfrm>
              <a:custGeom>
                <a:avLst/>
                <a:gdLst>
                  <a:gd name="T0" fmla="*/ 11 w 77"/>
                  <a:gd name="T1" fmla="*/ 140 h 142"/>
                  <a:gd name="T2" fmla="*/ 11 w 77"/>
                  <a:gd name="T3" fmla="*/ 140 h 142"/>
                  <a:gd name="T4" fmla="*/ 19 w 77"/>
                  <a:gd name="T5" fmla="*/ 140 h 142"/>
                  <a:gd name="T6" fmla="*/ 25 w 77"/>
                  <a:gd name="T7" fmla="*/ 132 h 142"/>
                  <a:gd name="T8" fmla="*/ 27 w 77"/>
                  <a:gd name="T9" fmla="*/ 91 h 142"/>
                  <a:gd name="T10" fmla="*/ 50 w 77"/>
                  <a:gd name="T11" fmla="*/ 66 h 142"/>
                  <a:gd name="T12" fmla="*/ 56 w 77"/>
                  <a:gd name="T13" fmla="*/ 78 h 142"/>
                  <a:gd name="T14" fmla="*/ 52 w 77"/>
                  <a:gd name="T15" fmla="*/ 106 h 142"/>
                  <a:gd name="T16" fmla="*/ 66 w 77"/>
                  <a:gd name="T17" fmla="*/ 97 h 142"/>
                  <a:gd name="T18" fmla="*/ 75 w 77"/>
                  <a:gd name="T19" fmla="*/ 57 h 142"/>
                  <a:gd name="T20" fmla="*/ 75 w 77"/>
                  <a:gd name="T21" fmla="*/ 23 h 142"/>
                  <a:gd name="T22" fmla="*/ 50 w 77"/>
                  <a:gd name="T23" fmla="*/ 0 h 142"/>
                  <a:gd name="T24" fmla="*/ 43 w 77"/>
                  <a:gd name="T25" fmla="*/ 0 h 142"/>
                  <a:gd name="T26" fmla="*/ 11 w 77"/>
                  <a:gd name="T27" fmla="*/ 18 h 142"/>
                  <a:gd name="T28" fmla="*/ 3 w 77"/>
                  <a:gd name="T29" fmla="*/ 94 h 142"/>
                  <a:gd name="T30" fmla="*/ 0 w 77"/>
                  <a:gd name="T31" fmla="*/ 142 h 142"/>
                  <a:gd name="T32" fmla="*/ 11 w 77"/>
                  <a:gd name="T33" fmla="*/ 14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142">
                    <a:moveTo>
                      <a:pt x="11" y="140"/>
                    </a:moveTo>
                    <a:cubicBezTo>
                      <a:pt x="11" y="140"/>
                      <a:pt x="11" y="140"/>
                      <a:pt x="11" y="140"/>
                    </a:cubicBezTo>
                    <a:cubicBezTo>
                      <a:pt x="14" y="140"/>
                      <a:pt x="16" y="140"/>
                      <a:pt x="19" y="140"/>
                    </a:cubicBezTo>
                    <a:cubicBezTo>
                      <a:pt x="21" y="137"/>
                      <a:pt x="23" y="134"/>
                      <a:pt x="25" y="132"/>
                    </a:cubicBezTo>
                    <a:cubicBezTo>
                      <a:pt x="28" y="118"/>
                      <a:pt x="29" y="104"/>
                      <a:pt x="27" y="91"/>
                    </a:cubicBezTo>
                    <a:cubicBezTo>
                      <a:pt x="24" y="74"/>
                      <a:pt x="40" y="61"/>
                      <a:pt x="50" y="66"/>
                    </a:cubicBezTo>
                    <a:cubicBezTo>
                      <a:pt x="53" y="68"/>
                      <a:pt x="56" y="72"/>
                      <a:pt x="56" y="78"/>
                    </a:cubicBezTo>
                    <a:cubicBezTo>
                      <a:pt x="57" y="89"/>
                      <a:pt x="54" y="96"/>
                      <a:pt x="52" y="106"/>
                    </a:cubicBezTo>
                    <a:cubicBezTo>
                      <a:pt x="57" y="103"/>
                      <a:pt x="61" y="100"/>
                      <a:pt x="66" y="97"/>
                    </a:cubicBezTo>
                    <a:cubicBezTo>
                      <a:pt x="70" y="83"/>
                      <a:pt x="73" y="69"/>
                      <a:pt x="75" y="57"/>
                    </a:cubicBezTo>
                    <a:cubicBezTo>
                      <a:pt x="76" y="44"/>
                      <a:pt x="77" y="33"/>
                      <a:pt x="75" y="23"/>
                    </a:cubicBezTo>
                    <a:cubicBezTo>
                      <a:pt x="72" y="10"/>
                      <a:pt x="64" y="2"/>
                      <a:pt x="50" y="0"/>
                    </a:cubicBezTo>
                    <a:cubicBezTo>
                      <a:pt x="48" y="0"/>
                      <a:pt x="46" y="0"/>
                      <a:pt x="43" y="0"/>
                    </a:cubicBezTo>
                    <a:cubicBezTo>
                      <a:pt x="28" y="0"/>
                      <a:pt x="18" y="6"/>
                      <a:pt x="11" y="18"/>
                    </a:cubicBezTo>
                    <a:cubicBezTo>
                      <a:pt x="2" y="35"/>
                      <a:pt x="0" y="61"/>
                      <a:pt x="3" y="94"/>
                    </a:cubicBezTo>
                    <a:cubicBezTo>
                      <a:pt x="5" y="110"/>
                      <a:pt x="5" y="126"/>
                      <a:pt x="0" y="142"/>
                    </a:cubicBezTo>
                    <a:cubicBezTo>
                      <a:pt x="4" y="141"/>
                      <a:pt x="7" y="141"/>
                      <a:pt x="11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1"/>
              <p:cNvSpPr/>
              <p:nvPr/>
            </p:nvSpPr>
            <p:spPr bwMode="auto">
              <a:xfrm>
                <a:off x="2319338" y="3513138"/>
                <a:ext cx="109538" cy="85725"/>
              </a:xfrm>
              <a:custGeom>
                <a:avLst/>
                <a:gdLst>
                  <a:gd name="T0" fmla="*/ 34 w 34"/>
                  <a:gd name="T1" fmla="*/ 5 h 27"/>
                  <a:gd name="T2" fmla="*/ 27 w 34"/>
                  <a:gd name="T3" fmla="*/ 2 h 27"/>
                  <a:gd name="T4" fmla="*/ 19 w 34"/>
                  <a:gd name="T5" fmla="*/ 0 h 27"/>
                  <a:gd name="T6" fmla="*/ 7 w 34"/>
                  <a:gd name="T7" fmla="*/ 13 h 27"/>
                  <a:gd name="T8" fmla="*/ 0 w 34"/>
                  <a:gd name="T9" fmla="*/ 22 h 27"/>
                  <a:gd name="T10" fmla="*/ 7 w 34"/>
                  <a:gd name="T11" fmla="*/ 24 h 27"/>
                  <a:gd name="T12" fmla="*/ 15 w 34"/>
                  <a:gd name="T13" fmla="*/ 27 h 27"/>
                  <a:gd name="T14" fmla="*/ 27 w 34"/>
                  <a:gd name="T15" fmla="*/ 13 h 27"/>
                  <a:gd name="T16" fmla="*/ 34 w 34"/>
                  <a:gd name="T17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7">
                    <a:moveTo>
                      <a:pt x="34" y="5"/>
                    </a:moveTo>
                    <a:cubicBezTo>
                      <a:pt x="31" y="4"/>
                      <a:pt x="29" y="3"/>
                      <a:pt x="27" y="2"/>
                    </a:cubicBezTo>
                    <a:cubicBezTo>
                      <a:pt x="24" y="1"/>
                      <a:pt x="21" y="0"/>
                      <a:pt x="19" y="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" y="22"/>
                      <a:pt x="5" y="23"/>
                      <a:pt x="7" y="24"/>
                    </a:cubicBezTo>
                    <a:cubicBezTo>
                      <a:pt x="10" y="25"/>
                      <a:pt x="13" y="26"/>
                      <a:pt x="15" y="27"/>
                    </a:cubicBezTo>
                    <a:cubicBezTo>
                      <a:pt x="27" y="13"/>
                      <a:pt x="27" y="13"/>
                      <a:pt x="27" y="13"/>
                    </a:cubicBezTo>
                    <a:lnTo>
                      <a:pt x="3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2"/>
              <p:cNvSpPr/>
              <p:nvPr/>
            </p:nvSpPr>
            <p:spPr bwMode="auto">
              <a:xfrm>
                <a:off x="2447925" y="3448051"/>
                <a:ext cx="122238" cy="103188"/>
              </a:xfrm>
              <a:custGeom>
                <a:avLst/>
                <a:gdLst>
                  <a:gd name="T0" fmla="*/ 26 w 38"/>
                  <a:gd name="T1" fmla="*/ 2 h 32"/>
                  <a:gd name="T2" fmla="*/ 19 w 38"/>
                  <a:gd name="T3" fmla="*/ 0 h 32"/>
                  <a:gd name="T4" fmla="*/ 10 w 38"/>
                  <a:gd name="T5" fmla="*/ 11 h 32"/>
                  <a:gd name="T6" fmla="*/ 0 w 38"/>
                  <a:gd name="T7" fmla="*/ 23 h 32"/>
                  <a:gd name="T8" fmla="*/ 0 w 38"/>
                  <a:gd name="T9" fmla="*/ 23 h 32"/>
                  <a:gd name="T10" fmla="*/ 10 w 38"/>
                  <a:gd name="T11" fmla="*/ 28 h 32"/>
                  <a:gd name="T12" fmla="*/ 17 w 38"/>
                  <a:gd name="T13" fmla="*/ 32 h 32"/>
                  <a:gd name="T14" fmla="*/ 26 w 38"/>
                  <a:gd name="T15" fmla="*/ 22 h 32"/>
                  <a:gd name="T16" fmla="*/ 33 w 38"/>
                  <a:gd name="T17" fmla="*/ 13 h 32"/>
                  <a:gd name="T18" fmla="*/ 38 w 38"/>
                  <a:gd name="T19" fmla="*/ 8 h 32"/>
                  <a:gd name="T20" fmla="*/ 33 w 38"/>
                  <a:gd name="T21" fmla="*/ 6 h 32"/>
                  <a:gd name="T22" fmla="*/ 26 w 38"/>
                  <a:gd name="T23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2">
                    <a:moveTo>
                      <a:pt x="26" y="2"/>
                    </a:moveTo>
                    <a:cubicBezTo>
                      <a:pt x="24" y="1"/>
                      <a:pt x="21" y="0"/>
                      <a:pt x="19" y="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25"/>
                      <a:pt x="7" y="26"/>
                      <a:pt x="10" y="28"/>
                    </a:cubicBezTo>
                    <a:cubicBezTo>
                      <a:pt x="12" y="30"/>
                      <a:pt x="15" y="31"/>
                      <a:pt x="17" y="3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6" y="7"/>
                      <a:pt x="35" y="7"/>
                      <a:pt x="33" y="6"/>
                    </a:cubicBezTo>
                    <a:cubicBezTo>
                      <a:pt x="31" y="5"/>
                      <a:pt x="28" y="3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"/>
              <p:cNvSpPr/>
              <p:nvPr/>
            </p:nvSpPr>
            <p:spPr bwMode="auto">
              <a:xfrm>
                <a:off x="2386013" y="3435351"/>
                <a:ext cx="109538" cy="84138"/>
              </a:xfrm>
              <a:custGeom>
                <a:avLst/>
                <a:gdLst>
                  <a:gd name="T0" fmla="*/ 18 w 34"/>
                  <a:gd name="T1" fmla="*/ 0 h 26"/>
                  <a:gd name="T2" fmla="*/ 6 w 34"/>
                  <a:gd name="T3" fmla="*/ 14 h 26"/>
                  <a:gd name="T4" fmla="*/ 0 w 34"/>
                  <a:gd name="T5" fmla="*/ 21 h 26"/>
                  <a:gd name="T6" fmla="*/ 6 w 34"/>
                  <a:gd name="T7" fmla="*/ 22 h 26"/>
                  <a:gd name="T8" fmla="*/ 15 w 34"/>
                  <a:gd name="T9" fmla="*/ 26 h 26"/>
                  <a:gd name="T10" fmla="*/ 29 w 34"/>
                  <a:gd name="T11" fmla="*/ 9 h 26"/>
                  <a:gd name="T12" fmla="*/ 34 w 34"/>
                  <a:gd name="T13" fmla="*/ 3 h 26"/>
                  <a:gd name="T14" fmla="*/ 29 w 34"/>
                  <a:gd name="T15" fmla="*/ 1 h 26"/>
                  <a:gd name="T16" fmla="*/ 18 w 34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6">
                    <a:moveTo>
                      <a:pt x="18" y="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1"/>
                      <a:pt x="4" y="22"/>
                      <a:pt x="6" y="22"/>
                    </a:cubicBezTo>
                    <a:cubicBezTo>
                      <a:pt x="9" y="23"/>
                      <a:pt x="12" y="24"/>
                      <a:pt x="15" y="26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2"/>
                      <a:pt x="31" y="2"/>
                      <a:pt x="29" y="1"/>
                    </a:cubicBezTo>
                    <a:cubicBezTo>
                      <a:pt x="26" y="1"/>
                      <a:pt x="22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4"/>
              <p:cNvSpPr/>
              <p:nvPr/>
            </p:nvSpPr>
            <p:spPr bwMode="auto">
              <a:xfrm>
                <a:off x="2511425" y="3481388"/>
                <a:ext cx="109538" cy="111125"/>
              </a:xfrm>
              <a:custGeom>
                <a:avLst/>
                <a:gdLst>
                  <a:gd name="T0" fmla="*/ 14 w 34"/>
                  <a:gd name="T1" fmla="*/ 35 h 35"/>
                  <a:gd name="T2" fmla="*/ 31 w 34"/>
                  <a:gd name="T3" fmla="*/ 15 h 35"/>
                  <a:gd name="T4" fmla="*/ 34 w 34"/>
                  <a:gd name="T5" fmla="*/ 11 h 35"/>
                  <a:gd name="T6" fmla="*/ 31 w 34"/>
                  <a:gd name="T7" fmla="*/ 9 h 35"/>
                  <a:gd name="T8" fmla="*/ 21 w 34"/>
                  <a:gd name="T9" fmla="*/ 0 h 35"/>
                  <a:gd name="T10" fmla="*/ 13 w 34"/>
                  <a:gd name="T11" fmla="*/ 9 h 35"/>
                  <a:gd name="T12" fmla="*/ 6 w 34"/>
                  <a:gd name="T13" fmla="*/ 18 h 35"/>
                  <a:gd name="T14" fmla="*/ 0 w 34"/>
                  <a:gd name="T15" fmla="*/ 24 h 35"/>
                  <a:gd name="T16" fmla="*/ 6 w 34"/>
                  <a:gd name="T17" fmla="*/ 29 h 35"/>
                  <a:gd name="T18" fmla="*/ 13 w 34"/>
                  <a:gd name="T19" fmla="*/ 34 h 35"/>
                  <a:gd name="T20" fmla="*/ 14 w 34"/>
                  <a:gd name="T2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5">
                    <a:moveTo>
                      <a:pt x="14" y="3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3" y="10"/>
                      <a:pt x="32" y="9"/>
                      <a:pt x="31" y="9"/>
                    </a:cubicBezTo>
                    <a:cubicBezTo>
                      <a:pt x="28" y="5"/>
                      <a:pt x="24" y="3"/>
                      <a:pt x="21" y="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4" y="27"/>
                      <a:pt x="6" y="29"/>
                    </a:cubicBezTo>
                    <a:cubicBezTo>
                      <a:pt x="8" y="30"/>
                      <a:pt x="11" y="32"/>
                      <a:pt x="13" y="34"/>
                    </a:cubicBezTo>
                    <a:cubicBezTo>
                      <a:pt x="14" y="35"/>
                      <a:pt x="14" y="35"/>
                      <a:pt x="14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5"/>
              <p:cNvSpPr/>
              <p:nvPr/>
            </p:nvSpPr>
            <p:spPr bwMode="auto">
              <a:xfrm>
                <a:off x="2444750" y="3567113"/>
                <a:ext cx="104775" cy="106363"/>
              </a:xfrm>
              <a:custGeom>
                <a:avLst/>
                <a:gdLst>
                  <a:gd name="T0" fmla="*/ 14 w 33"/>
                  <a:gd name="T1" fmla="*/ 33 h 33"/>
                  <a:gd name="T2" fmla="*/ 27 w 33"/>
                  <a:gd name="T3" fmla="*/ 18 h 33"/>
                  <a:gd name="T4" fmla="*/ 33 w 33"/>
                  <a:gd name="T5" fmla="*/ 11 h 33"/>
                  <a:gd name="T6" fmla="*/ 27 w 33"/>
                  <a:gd name="T7" fmla="*/ 6 h 33"/>
                  <a:gd name="T8" fmla="*/ 19 w 33"/>
                  <a:gd name="T9" fmla="*/ 0 h 33"/>
                  <a:gd name="T10" fmla="*/ 11 w 33"/>
                  <a:gd name="T11" fmla="*/ 10 h 33"/>
                  <a:gd name="T12" fmla="*/ 0 w 33"/>
                  <a:gd name="T13" fmla="*/ 22 h 33"/>
                  <a:gd name="T14" fmla="*/ 11 w 33"/>
                  <a:gd name="T15" fmla="*/ 30 h 33"/>
                  <a:gd name="T16" fmla="*/ 14 w 33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14" y="33"/>
                    </a:moveTo>
                    <a:cubicBezTo>
                      <a:pt x="27" y="18"/>
                      <a:pt x="27" y="18"/>
                      <a:pt x="27" y="18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1" y="9"/>
                      <a:pt x="29" y="8"/>
                      <a:pt x="27" y="6"/>
                    </a:cubicBezTo>
                    <a:cubicBezTo>
                      <a:pt x="24" y="4"/>
                      <a:pt x="22" y="2"/>
                      <a:pt x="19" y="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4" y="25"/>
                      <a:pt x="8" y="27"/>
                      <a:pt x="11" y="30"/>
                    </a:cubicBezTo>
                    <a:cubicBezTo>
                      <a:pt x="12" y="31"/>
                      <a:pt x="13" y="32"/>
                      <a:pt x="1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236386" y="1789557"/>
            <a:ext cx="1289727" cy="1266751"/>
            <a:chOff x="2141539" y="1265967"/>
            <a:chExt cx="967295" cy="950063"/>
          </a:xfrm>
        </p:grpSpPr>
        <p:grpSp>
          <p:nvGrpSpPr>
            <p:cNvPr id="3" name="组合 2"/>
            <p:cNvGrpSpPr/>
            <p:nvPr/>
          </p:nvGrpSpPr>
          <p:grpSpPr>
            <a:xfrm>
              <a:off x="2141539" y="1265967"/>
              <a:ext cx="967295" cy="950063"/>
              <a:chOff x="4325938" y="1010443"/>
              <a:chExt cx="1336675" cy="1312863"/>
            </a:xfrm>
          </p:grpSpPr>
          <p:sp>
            <p:nvSpPr>
              <p:cNvPr id="5" name="Freeform 5"/>
              <p:cNvSpPr>
                <a:spLocks noEditPoints="1"/>
              </p:cNvSpPr>
              <p:nvPr/>
            </p:nvSpPr>
            <p:spPr bwMode="auto">
              <a:xfrm>
                <a:off x="4325938" y="1010443"/>
                <a:ext cx="1336675" cy="1312863"/>
              </a:xfrm>
              <a:custGeom>
                <a:avLst/>
                <a:gdLst>
                  <a:gd name="T0" fmla="*/ 220 w 873"/>
                  <a:gd name="T1" fmla="*/ 18 h 856"/>
                  <a:gd name="T2" fmla="*/ 735 w 873"/>
                  <a:gd name="T3" fmla="*/ 183 h 856"/>
                  <a:gd name="T4" fmla="*/ 462 w 873"/>
                  <a:gd name="T5" fmla="*/ 17 h 856"/>
                  <a:gd name="T6" fmla="*/ 785 w 873"/>
                  <a:gd name="T7" fmla="*/ 253 h 856"/>
                  <a:gd name="T8" fmla="*/ 794 w 873"/>
                  <a:gd name="T9" fmla="*/ 30 h 856"/>
                  <a:gd name="T10" fmla="*/ 250 w 873"/>
                  <a:gd name="T11" fmla="*/ 24 h 856"/>
                  <a:gd name="T12" fmla="*/ 91 w 873"/>
                  <a:gd name="T13" fmla="*/ 76 h 856"/>
                  <a:gd name="T14" fmla="*/ 26 w 873"/>
                  <a:gd name="T15" fmla="*/ 402 h 856"/>
                  <a:gd name="T16" fmla="*/ 66 w 873"/>
                  <a:gd name="T17" fmla="*/ 84 h 856"/>
                  <a:gd name="T18" fmla="*/ 212 w 873"/>
                  <a:gd name="T19" fmla="*/ 57 h 856"/>
                  <a:gd name="T20" fmla="*/ 837 w 873"/>
                  <a:gd name="T21" fmla="*/ 140 h 856"/>
                  <a:gd name="T22" fmla="*/ 123 w 873"/>
                  <a:gd name="T23" fmla="*/ 45 h 856"/>
                  <a:gd name="T24" fmla="*/ 716 w 873"/>
                  <a:gd name="T25" fmla="*/ 97 h 856"/>
                  <a:gd name="T26" fmla="*/ 247 w 873"/>
                  <a:gd name="T27" fmla="*/ 194 h 856"/>
                  <a:gd name="T28" fmla="*/ 251 w 873"/>
                  <a:gd name="T29" fmla="*/ 198 h 856"/>
                  <a:gd name="T30" fmla="*/ 751 w 873"/>
                  <a:gd name="T31" fmla="*/ 204 h 856"/>
                  <a:gd name="T32" fmla="*/ 278 w 873"/>
                  <a:gd name="T33" fmla="*/ 678 h 856"/>
                  <a:gd name="T34" fmla="*/ 121 w 873"/>
                  <a:gd name="T35" fmla="*/ 157 h 856"/>
                  <a:gd name="T36" fmla="*/ 490 w 873"/>
                  <a:gd name="T37" fmla="*/ 189 h 856"/>
                  <a:gd name="T38" fmla="*/ 324 w 873"/>
                  <a:gd name="T39" fmla="*/ 167 h 856"/>
                  <a:gd name="T40" fmla="*/ 31 w 873"/>
                  <a:gd name="T41" fmla="*/ 234 h 856"/>
                  <a:gd name="T42" fmla="*/ 357 w 873"/>
                  <a:gd name="T43" fmla="*/ 265 h 856"/>
                  <a:gd name="T44" fmla="*/ 328 w 873"/>
                  <a:gd name="T45" fmla="*/ 235 h 856"/>
                  <a:gd name="T46" fmla="*/ 382 w 873"/>
                  <a:gd name="T47" fmla="*/ 301 h 856"/>
                  <a:gd name="T48" fmla="*/ 514 w 873"/>
                  <a:gd name="T49" fmla="*/ 286 h 856"/>
                  <a:gd name="T50" fmla="*/ 224 w 873"/>
                  <a:gd name="T51" fmla="*/ 257 h 856"/>
                  <a:gd name="T52" fmla="*/ 458 w 873"/>
                  <a:gd name="T53" fmla="*/ 342 h 856"/>
                  <a:gd name="T54" fmla="*/ 346 w 873"/>
                  <a:gd name="T55" fmla="*/ 476 h 856"/>
                  <a:gd name="T56" fmla="*/ 572 w 873"/>
                  <a:gd name="T57" fmla="*/ 499 h 856"/>
                  <a:gd name="T58" fmla="*/ 500 w 873"/>
                  <a:gd name="T59" fmla="*/ 363 h 856"/>
                  <a:gd name="T60" fmla="*/ 341 w 873"/>
                  <a:gd name="T61" fmla="*/ 544 h 856"/>
                  <a:gd name="T62" fmla="*/ 550 w 873"/>
                  <a:gd name="T63" fmla="*/ 513 h 856"/>
                  <a:gd name="T64" fmla="*/ 685 w 873"/>
                  <a:gd name="T65" fmla="*/ 420 h 856"/>
                  <a:gd name="T66" fmla="*/ 547 w 873"/>
                  <a:gd name="T67" fmla="*/ 330 h 856"/>
                  <a:gd name="T68" fmla="*/ 265 w 873"/>
                  <a:gd name="T69" fmla="*/ 472 h 856"/>
                  <a:gd name="T70" fmla="*/ 548 w 873"/>
                  <a:gd name="T71" fmla="*/ 443 h 856"/>
                  <a:gd name="T72" fmla="*/ 433 w 873"/>
                  <a:gd name="T73" fmla="*/ 422 h 856"/>
                  <a:gd name="T74" fmla="*/ 462 w 873"/>
                  <a:gd name="T75" fmla="*/ 838 h 856"/>
                  <a:gd name="T76" fmla="*/ 695 w 873"/>
                  <a:gd name="T77" fmla="*/ 450 h 856"/>
                  <a:gd name="T78" fmla="*/ 20 w 873"/>
                  <a:gd name="T79" fmla="*/ 781 h 856"/>
                  <a:gd name="T80" fmla="*/ 837 w 873"/>
                  <a:gd name="T81" fmla="*/ 709 h 856"/>
                  <a:gd name="T82" fmla="*/ 614 w 873"/>
                  <a:gd name="T83" fmla="*/ 809 h 856"/>
                  <a:gd name="T84" fmla="*/ 796 w 873"/>
                  <a:gd name="T85" fmla="*/ 594 h 856"/>
                  <a:gd name="T86" fmla="*/ 161 w 873"/>
                  <a:gd name="T87" fmla="*/ 761 h 856"/>
                  <a:gd name="T88" fmla="*/ 139 w 873"/>
                  <a:gd name="T89" fmla="*/ 789 h 856"/>
                  <a:gd name="T90" fmla="*/ 40 w 873"/>
                  <a:gd name="T91" fmla="*/ 573 h 856"/>
                  <a:gd name="T92" fmla="*/ 825 w 873"/>
                  <a:gd name="T93" fmla="*/ 566 h 856"/>
                  <a:gd name="T94" fmla="*/ 219 w 873"/>
                  <a:gd name="T95" fmla="*/ 475 h 856"/>
                  <a:gd name="T96" fmla="*/ 400 w 873"/>
                  <a:gd name="T97" fmla="*/ 527 h 856"/>
                  <a:gd name="T98" fmla="*/ 485 w 873"/>
                  <a:gd name="T99" fmla="*/ 582 h 856"/>
                  <a:gd name="T100" fmla="*/ 637 w 873"/>
                  <a:gd name="T101" fmla="*/ 580 h 856"/>
                  <a:gd name="T102" fmla="*/ 349 w 873"/>
                  <a:gd name="T103" fmla="*/ 571 h 856"/>
                  <a:gd name="T104" fmla="*/ 768 w 873"/>
                  <a:gd name="T105" fmla="*/ 649 h 856"/>
                  <a:gd name="T106" fmla="*/ 805 w 873"/>
                  <a:gd name="T107" fmla="*/ 638 h 856"/>
                  <a:gd name="T108" fmla="*/ 312 w 873"/>
                  <a:gd name="T109" fmla="*/ 656 h 856"/>
                  <a:gd name="T110" fmla="*/ 850 w 873"/>
                  <a:gd name="T111" fmla="*/ 655 h 856"/>
                  <a:gd name="T112" fmla="*/ 419 w 873"/>
                  <a:gd name="T113" fmla="*/ 698 h 856"/>
                  <a:gd name="T114" fmla="*/ 410 w 873"/>
                  <a:gd name="T115" fmla="*/ 695 h 856"/>
                  <a:gd name="T116" fmla="*/ 731 w 873"/>
                  <a:gd name="T117" fmla="*/ 728 h 856"/>
                  <a:gd name="T118" fmla="*/ 34 w 873"/>
                  <a:gd name="T119" fmla="*/ 800 h 856"/>
                  <a:gd name="T120" fmla="*/ 139 w 873"/>
                  <a:gd name="T121" fmla="*/ 739 h 856"/>
                  <a:gd name="T122" fmla="*/ 716 w 873"/>
                  <a:gd name="T123" fmla="*/ 811 h 856"/>
                  <a:gd name="T124" fmla="*/ 285 w 873"/>
                  <a:gd name="T125" fmla="*/ 806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73" h="856">
                    <a:moveTo>
                      <a:pt x="418" y="13"/>
                    </a:moveTo>
                    <a:cubicBezTo>
                      <a:pt x="395" y="18"/>
                      <a:pt x="391" y="47"/>
                      <a:pt x="371" y="57"/>
                    </a:cubicBezTo>
                    <a:cubicBezTo>
                      <a:pt x="357" y="65"/>
                      <a:pt x="337" y="62"/>
                      <a:pt x="321" y="58"/>
                    </a:cubicBezTo>
                    <a:cubicBezTo>
                      <a:pt x="308" y="61"/>
                      <a:pt x="301" y="76"/>
                      <a:pt x="288" y="78"/>
                    </a:cubicBezTo>
                    <a:cubicBezTo>
                      <a:pt x="282" y="79"/>
                      <a:pt x="276" y="79"/>
                      <a:pt x="272" y="78"/>
                    </a:cubicBezTo>
                    <a:cubicBezTo>
                      <a:pt x="265" y="94"/>
                      <a:pt x="248" y="103"/>
                      <a:pt x="232" y="107"/>
                    </a:cubicBezTo>
                    <a:cubicBezTo>
                      <a:pt x="225" y="124"/>
                      <a:pt x="207" y="135"/>
                      <a:pt x="189" y="137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8"/>
                      <a:pt x="178" y="155"/>
                    </a:cubicBezTo>
                    <a:cubicBezTo>
                      <a:pt x="178" y="169"/>
                      <a:pt x="164" y="178"/>
                      <a:pt x="152" y="182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8"/>
                      <a:pt x="134" y="198"/>
                      <a:pt x="134" y="198"/>
                    </a:cubicBezTo>
                    <a:cubicBezTo>
                      <a:pt x="119" y="204"/>
                      <a:pt x="125" y="221"/>
                      <a:pt x="114" y="230"/>
                    </a:cubicBezTo>
                    <a:cubicBezTo>
                      <a:pt x="107" y="239"/>
                      <a:pt x="98" y="241"/>
                      <a:pt x="88" y="244"/>
                    </a:cubicBezTo>
                    <a:cubicBezTo>
                      <a:pt x="86" y="251"/>
                      <a:pt x="85" y="259"/>
                      <a:pt x="80" y="264"/>
                    </a:cubicBezTo>
                    <a:cubicBezTo>
                      <a:pt x="75" y="268"/>
                      <a:pt x="69" y="269"/>
                      <a:pt x="68" y="274"/>
                    </a:cubicBezTo>
                    <a:cubicBezTo>
                      <a:pt x="73" y="291"/>
                      <a:pt x="72" y="313"/>
                      <a:pt x="58" y="325"/>
                    </a:cubicBezTo>
                    <a:cubicBezTo>
                      <a:pt x="50" y="334"/>
                      <a:pt x="57" y="346"/>
                      <a:pt x="58" y="357"/>
                    </a:cubicBezTo>
                    <a:cubicBezTo>
                      <a:pt x="57" y="372"/>
                      <a:pt x="54" y="388"/>
                      <a:pt x="42" y="399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7"/>
                      <a:pt x="16" y="420"/>
                      <a:pt x="15" y="420"/>
                    </a:cubicBezTo>
                    <a:cubicBezTo>
                      <a:pt x="12" y="420"/>
                      <a:pt x="12" y="418"/>
                      <a:pt x="11" y="416"/>
                    </a:cubicBezTo>
                    <a:cubicBezTo>
                      <a:pt x="2" y="402"/>
                      <a:pt x="18" y="391"/>
                      <a:pt x="16" y="377"/>
                    </a:cubicBezTo>
                    <a:cubicBezTo>
                      <a:pt x="12" y="357"/>
                      <a:pt x="0" y="341"/>
                      <a:pt x="4" y="318"/>
                    </a:cubicBezTo>
                    <a:cubicBezTo>
                      <a:pt x="5" y="306"/>
                      <a:pt x="10" y="297"/>
                      <a:pt x="15" y="287"/>
                    </a:cubicBezTo>
                    <a:cubicBezTo>
                      <a:pt x="12" y="278"/>
                      <a:pt x="4" y="271"/>
                      <a:pt x="5" y="260"/>
                    </a:cubicBezTo>
                    <a:cubicBezTo>
                      <a:pt x="4" y="246"/>
                      <a:pt x="9" y="234"/>
                      <a:pt x="17" y="223"/>
                    </a:cubicBezTo>
                    <a:cubicBezTo>
                      <a:pt x="18" y="219"/>
                      <a:pt x="12" y="217"/>
                      <a:pt x="12" y="213"/>
                    </a:cubicBezTo>
                    <a:cubicBezTo>
                      <a:pt x="5" y="201"/>
                      <a:pt x="2" y="187"/>
                      <a:pt x="7" y="173"/>
                    </a:cubicBezTo>
                    <a:cubicBezTo>
                      <a:pt x="10" y="164"/>
                      <a:pt x="16" y="156"/>
                      <a:pt x="23" y="148"/>
                    </a:cubicBezTo>
                    <a:cubicBezTo>
                      <a:pt x="22" y="143"/>
                      <a:pt x="17" y="139"/>
                      <a:pt x="14" y="134"/>
                    </a:cubicBezTo>
                    <a:cubicBezTo>
                      <a:pt x="3" y="116"/>
                      <a:pt x="9" y="95"/>
                      <a:pt x="18" y="78"/>
                    </a:cubicBezTo>
                    <a:cubicBezTo>
                      <a:pt x="15" y="70"/>
                      <a:pt x="10" y="63"/>
                      <a:pt x="11" y="54"/>
                    </a:cubicBezTo>
                    <a:cubicBezTo>
                      <a:pt x="10" y="42"/>
                      <a:pt x="20" y="32"/>
                      <a:pt x="30" y="26"/>
                    </a:cubicBezTo>
                    <a:cubicBezTo>
                      <a:pt x="39" y="18"/>
                      <a:pt x="51" y="23"/>
                      <a:pt x="62" y="22"/>
                    </a:cubicBezTo>
                    <a:cubicBezTo>
                      <a:pt x="67" y="23"/>
                      <a:pt x="71" y="29"/>
                      <a:pt x="76" y="24"/>
                    </a:cubicBezTo>
                    <a:cubicBezTo>
                      <a:pt x="83" y="20"/>
                      <a:pt x="91" y="16"/>
                      <a:pt x="100" y="15"/>
                    </a:cubicBezTo>
                    <a:cubicBezTo>
                      <a:pt x="114" y="12"/>
                      <a:pt x="130" y="18"/>
                      <a:pt x="141" y="28"/>
                    </a:cubicBezTo>
                    <a:cubicBezTo>
                      <a:pt x="158" y="18"/>
                      <a:pt x="178" y="7"/>
                      <a:pt x="199" y="13"/>
                    </a:cubicBezTo>
                    <a:cubicBezTo>
                      <a:pt x="207" y="13"/>
                      <a:pt x="213" y="26"/>
                      <a:pt x="220" y="18"/>
                    </a:cubicBezTo>
                    <a:cubicBezTo>
                      <a:pt x="231" y="12"/>
                      <a:pt x="244" y="6"/>
                      <a:pt x="257" y="7"/>
                    </a:cubicBezTo>
                    <a:cubicBezTo>
                      <a:pt x="289" y="14"/>
                      <a:pt x="289" y="14"/>
                      <a:pt x="289" y="14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7"/>
                      <a:pt x="366" y="19"/>
                      <a:pt x="381" y="10"/>
                    </a:cubicBezTo>
                    <a:cubicBezTo>
                      <a:pt x="388" y="6"/>
                      <a:pt x="395" y="3"/>
                      <a:pt x="403" y="1"/>
                    </a:cubicBezTo>
                    <a:cubicBezTo>
                      <a:pt x="409" y="4"/>
                      <a:pt x="417" y="6"/>
                      <a:pt x="418" y="13"/>
                    </a:cubicBezTo>
                    <a:close/>
                    <a:moveTo>
                      <a:pt x="578" y="17"/>
                    </a:moveTo>
                    <a:cubicBezTo>
                      <a:pt x="588" y="22"/>
                      <a:pt x="594" y="10"/>
                      <a:pt x="602" y="8"/>
                    </a:cubicBezTo>
                    <a:cubicBezTo>
                      <a:pt x="614" y="1"/>
                      <a:pt x="627" y="8"/>
                      <a:pt x="637" y="13"/>
                    </a:cubicBezTo>
                    <a:cubicBezTo>
                      <a:pt x="646" y="14"/>
                      <a:pt x="656" y="16"/>
                      <a:pt x="662" y="23"/>
                    </a:cubicBezTo>
                    <a:cubicBezTo>
                      <a:pt x="668" y="22"/>
                      <a:pt x="674" y="15"/>
                      <a:pt x="681" y="15"/>
                    </a:cubicBezTo>
                    <a:cubicBezTo>
                      <a:pt x="698" y="11"/>
                      <a:pt x="715" y="17"/>
                      <a:pt x="728" y="29"/>
                    </a:cubicBezTo>
                    <a:cubicBezTo>
                      <a:pt x="736" y="21"/>
                      <a:pt x="745" y="10"/>
                      <a:pt x="759" y="12"/>
                    </a:cubicBezTo>
                    <a:cubicBezTo>
                      <a:pt x="772" y="11"/>
                      <a:pt x="783" y="16"/>
                      <a:pt x="793" y="23"/>
                    </a:cubicBezTo>
                    <a:cubicBezTo>
                      <a:pt x="799" y="26"/>
                      <a:pt x="802" y="19"/>
                      <a:pt x="807" y="19"/>
                    </a:cubicBezTo>
                    <a:cubicBezTo>
                      <a:pt x="819" y="17"/>
                      <a:pt x="832" y="17"/>
                      <a:pt x="842" y="23"/>
                    </a:cubicBezTo>
                    <a:cubicBezTo>
                      <a:pt x="854" y="32"/>
                      <a:pt x="859" y="45"/>
                      <a:pt x="858" y="59"/>
                    </a:cubicBezTo>
                    <a:cubicBezTo>
                      <a:pt x="859" y="67"/>
                      <a:pt x="849" y="74"/>
                      <a:pt x="855" y="82"/>
                    </a:cubicBezTo>
                    <a:cubicBezTo>
                      <a:pt x="865" y="98"/>
                      <a:pt x="868" y="119"/>
                      <a:pt x="860" y="137"/>
                    </a:cubicBezTo>
                    <a:cubicBezTo>
                      <a:pt x="858" y="141"/>
                      <a:pt x="855" y="144"/>
                      <a:pt x="852" y="147"/>
                    </a:cubicBezTo>
                    <a:cubicBezTo>
                      <a:pt x="854" y="157"/>
                      <a:pt x="862" y="163"/>
                      <a:pt x="864" y="173"/>
                    </a:cubicBezTo>
                    <a:cubicBezTo>
                      <a:pt x="867" y="187"/>
                      <a:pt x="861" y="203"/>
                      <a:pt x="851" y="214"/>
                    </a:cubicBezTo>
                    <a:cubicBezTo>
                      <a:pt x="853" y="217"/>
                      <a:pt x="858" y="220"/>
                      <a:pt x="860" y="224"/>
                    </a:cubicBezTo>
                    <a:cubicBezTo>
                      <a:pt x="870" y="236"/>
                      <a:pt x="871" y="256"/>
                      <a:pt x="864" y="269"/>
                    </a:cubicBezTo>
                    <a:cubicBezTo>
                      <a:pt x="862" y="272"/>
                      <a:pt x="860" y="276"/>
                      <a:pt x="861" y="279"/>
                    </a:cubicBezTo>
                    <a:cubicBezTo>
                      <a:pt x="863" y="279"/>
                      <a:pt x="863" y="279"/>
                      <a:pt x="863" y="279"/>
                    </a:cubicBezTo>
                    <a:cubicBezTo>
                      <a:pt x="862" y="282"/>
                      <a:pt x="863" y="286"/>
                      <a:pt x="866" y="289"/>
                    </a:cubicBezTo>
                    <a:cubicBezTo>
                      <a:pt x="868" y="302"/>
                      <a:pt x="870" y="317"/>
                      <a:pt x="864" y="329"/>
                    </a:cubicBezTo>
                    <a:cubicBezTo>
                      <a:pt x="860" y="340"/>
                      <a:pt x="856" y="352"/>
                      <a:pt x="856" y="363"/>
                    </a:cubicBezTo>
                    <a:cubicBezTo>
                      <a:pt x="858" y="373"/>
                      <a:pt x="867" y="380"/>
                      <a:pt x="869" y="389"/>
                    </a:cubicBezTo>
                    <a:cubicBezTo>
                      <a:pt x="868" y="397"/>
                      <a:pt x="873" y="408"/>
                      <a:pt x="864" y="410"/>
                    </a:cubicBezTo>
                    <a:cubicBezTo>
                      <a:pt x="859" y="404"/>
                      <a:pt x="852" y="397"/>
                      <a:pt x="844" y="396"/>
                    </a:cubicBezTo>
                    <a:cubicBezTo>
                      <a:pt x="831" y="389"/>
                      <a:pt x="818" y="377"/>
                      <a:pt x="819" y="361"/>
                    </a:cubicBezTo>
                    <a:cubicBezTo>
                      <a:pt x="821" y="340"/>
                      <a:pt x="826" y="318"/>
                      <a:pt x="811" y="302"/>
                    </a:cubicBezTo>
                    <a:cubicBezTo>
                      <a:pt x="804" y="294"/>
                      <a:pt x="798" y="284"/>
                      <a:pt x="799" y="273"/>
                    </a:cubicBezTo>
                    <a:cubicBezTo>
                      <a:pt x="791" y="269"/>
                      <a:pt x="783" y="263"/>
                      <a:pt x="779" y="255"/>
                    </a:cubicBezTo>
                    <a:cubicBezTo>
                      <a:pt x="775" y="250"/>
                      <a:pt x="781" y="238"/>
                      <a:pt x="771" y="239"/>
                    </a:cubicBezTo>
                    <a:cubicBezTo>
                      <a:pt x="757" y="238"/>
                      <a:pt x="748" y="227"/>
                      <a:pt x="742" y="216"/>
                    </a:cubicBezTo>
                    <a:cubicBezTo>
                      <a:pt x="739" y="208"/>
                      <a:pt x="737" y="199"/>
                      <a:pt x="740" y="190"/>
                    </a:cubicBezTo>
                    <a:cubicBezTo>
                      <a:pt x="739" y="188"/>
                      <a:pt x="737" y="185"/>
                      <a:pt x="735" y="183"/>
                    </a:cubicBezTo>
                    <a:cubicBezTo>
                      <a:pt x="725" y="184"/>
                      <a:pt x="713" y="181"/>
                      <a:pt x="706" y="171"/>
                    </a:cubicBezTo>
                    <a:cubicBezTo>
                      <a:pt x="702" y="165"/>
                      <a:pt x="700" y="158"/>
                      <a:pt x="699" y="151"/>
                    </a:cubicBezTo>
                    <a:cubicBezTo>
                      <a:pt x="693" y="146"/>
                      <a:pt x="686" y="141"/>
                      <a:pt x="683" y="133"/>
                    </a:cubicBezTo>
                    <a:cubicBezTo>
                      <a:pt x="680" y="132"/>
                      <a:pt x="676" y="133"/>
                      <a:pt x="672" y="133"/>
                    </a:cubicBezTo>
                    <a:cubicBezTo>
                      <a:pt x="663" y="131"/>
                      <a:pt x="655" y="127"/>
                      <a:pt x="647" y="122"/>
                    </a:cubicBezTo>
                    <a:cubicBezTo>
                      <a:pt x="642" y="114"/>
                      <a:pt x="635" y="106"/>
                      <a:pt x="632" y="96"/>
                    </a:cubicBezTo>
                    <a:cubicBezTo>
                      <a:pt x="629" y="95"/>
                      <a:pt x="624" y="95"/>
                      <a:pt x="621" y="92"/>
                    </a:cubicBezTo>
                    <a:cubicBezTo>
                      <a:pt x="614" y="90"/>
                      <a:pt x="607" y="85"/>
                      <a:pt x="603" y="79"/>
                    </a:cubicBezTo>
                    <a:cubicBezTo>
                      <a:pt x="599" y="77"/>
                      <a:pt x="594" y="80"/>
                      <a:pt x="589" y="81"/>
                    </a:cubicBezTo>
                    <a:cubicBezTo>
                      <a:pt x="566" y="85"/>
                      <a:pt x="550" y="69"/>
                      <a:pt x="532" y="60"/>
                    </a:cubicBezTo>
                    <a:cubicBezTo>
                      <a:pt x="521" y="57"/>
                      <a:pt x="512" y="66"/>
                      <a:pt x="502" y="60"/>
                    </a:cubicBezTo>
                    <a:cubicBezTo>
                      <a:pt x="500" y="60"/>
                      <a:pt x="498" y="56"/>
                      <a:pt x="496" y="59"/>
                    </a:cubicBezTo>
                    <a:cubicBezTo>
                      <a:pt x="479" y="54"/>
                      <a:pt x="467" y="37"/>
                      <a:pt x="459" y="22"/>
                    </a:cubicBezTo>
                    <a:cubicBezTo>
                      <a:pt x="457" y="17"/>
                      <a:pt x="445" y="23"/>
                      <a:pt x="448" y="15"/>
                    </a:cubicBezTo>
                    <a:cubicBezTo>
                      <a:pt x="458" y="9"/>
                      <a:pt x="472" y="3"/>
                      <a:pt x="483" y="11"/>
                    </a:cubicBezTo>
                    <a:cubicBezTo>
                      <a:pt x="500" y="24"/>
                      <a:pt x="519" y="9"/>
                      <a:pt x="536" y="3"/>
                    </a:cubicBezTo>
                    <a:cubicBezTo>
                      <a:pt x="551" y="3"/>
                      <a:pt x="567" y="6"/>
                      <a:pt x="578" y="17"/>
                    </a:cubicBezTo>
                    <a:close/>
                    <a:moveTo>
                      <a:pt x="377" y="17"/>
                    </a:moveTo>
                    <a:cubicBezTo>
                      <a:pt x="373" y="19"/>
                      <a:pt x="368" y="16"/>
                      <a:pt x="363" y="18"/>
                    </a:cubicBezTo>
                    <a:cubicBezTo>
                      <a:pt x="352" y="16"/>
                      <a:pt x="342" y="10"/>
                      <a:pt x="332" y="7"/>
                    </a:cubicBezTo>
                    <a:cubicBezTo>
                      <a:pt x="319" y="3"/>
                      <a:pt x="303" y="7"/>
                      <a:pt x="293" y="17"/>
                    </a:cubicBezTo>
                    <a:cubicBezTo>
                      <a:pt x="289" y="22"/>
                      <a:pt x="283" y="18"/>
                      <a:pt x="278" y="17"/>
                    </a:cubicBezTo>
                    <a:cubicBezTo>
                      <a:pt x="260" y="10"/>
                      <a:pt x="237" y="10"/>
                      <a:pt x="222" y="23"/>
                    </a:cubicBezTo>
                    <a:cubicBezTo>
                      <a:pt x="221" y="24"/>
                      <a:pt x="219" y="23"/>
                      <a:pt x="219" y="26"/>
                    </a:cubicBezTo>
                    <a:cubicBezTo>
                      <a:pt x="221" y="31"/>
                      <a:pt x="222" y="37"/>
                      <a:pt x="221" y="43"/>
                    </a:cubicBezTo>
                    <a:cubicBezTo>
                      <a:pt x="224" y="42"/>
                      <a:pt x="228" y="40"/>
                      <a:pt x="231" y="39"/>
                    </a:cubicBezTo>
                    <a:cubicBezTo>
                      <a:pt x="242" y="35"/>
                      <a:pt x="256" y="35"/>
                      <a:pt x="265" y="43"/>
                    </a:cubicBezTo>
                    <a:cubicBezTo>
                      <a:pt x="275" y="49"/>
                      <a:pt x="275" y="62"/>
                      <a:pt x="274" y="72"/>
                    </a:cubicBezTo>
                    <a:cubicBezTo>
                      <a:pt x="275" y="77"/>
                      <a:pt x="281" y="73"/>
                      <a:pt x="284" y="74"/>
                    </a:cubicBezTo>
                    <a:cubicBezTo>
                      <a:pt x="299" y="73"/>
                      <a:pt x="305" y="54"/>
                      <a:pt x="321" y="53"/>
                    </a:cubicBezTo>
                    <a:cubicBezTo>
                      <a:pt x="330" y="54"/>
                      <a:pt x="338" y="57"/>
                      <a:pt x="347" y="58"/>
                    </a:cubicBezTo>
                    <a:cubicBezTo>
                      <a:pt x="366" y="59"/>
                      <a:pt x="382" y="44"/>
                      <a:pt x="391" y="28"/>
                    </a:cubicBezTo>
                    <a:cubicBezTo>
                      <a:pt x="396" y="23"/>
                      <a:pt x="400" y="14"/>
                      <a:pt x="408" y="13"/>
                    </a:cubicBezTo>
                    <a:cubicBezTo>
                      <a:pt x="409" y="12"/>
                      <a:pt x="409" y="11"/>
                      <a:pt x="408" y="10"/>
                    </a:cubicBezTo>
                    <a:cubicBezTo>
                      <a:pt x="397" y="5"/>
                      <a:pt x="387" y="12"/>
                      <a:pt x="377" y="17"/>
                    </a:cubicBezTo>
                    <a:close/>
                    <a:moveTo>
                      <a:pt x="580" y="24"/>
                    </a:moveTo>
                    <a:cubicBezTo>
                      <a:pt x="568" y="16"/>
                      <a:pt x="555" y="9"/>
                      <a:pt x="539" y="10"/>
                    </a:cubicBezTo>
                    <a:cubicBezTo>
                      <a:pt x="527" y="11"/>
                      <a:pt x="518" y="21"/>
                      <a:pt x="506" y="21"/>
                    </a:cubicBezTo>
                    <a:cubicBezTo>
                      <a:pt x="493" y="25"/>
                      <a:pt x="484" y="16"/>
                      <a:pt x="473" y="13"/>
                    </a:cubicBezTo>
                    <a:cubicBezTo>
                      <a:pt x="469" y="14"/>
                      <a:pt x="462" y="12"/>
                      <a:pt x="462" y="17"/>
                    </a:cubicBezTo>
                    <a:cubicBezTo>
                      <a:pt x="468" y="24"/>
                      <a:pt x="472" y="33"/>
                      <a:pt x="478" y="40"/>
                    </a:cubicBezTo>
                    <a:cubicBezTo>
                      <a:pt x="490" y="54"/>
                      <a:pt x="508" y="60"/>
                      <a:pt x="524" y="53"/>
                    </a:cubicBezTo>
                    <a:cubicBezTo>
                      <a:pt x="540" y="54"/>
                      <a:pt x="552" y="67"/>
                      <a:pt x="566" y="73"/>
                    </a:cubicBezTo>
                    <a:cubicBezTo>
                      <a:pt x="577" y="77"/>
                      <a:pt x="591" y="77"/>
                      <a:pt x="600" y="71"/>
                    </a:cubicBezTo>
                    <a:cubicBezTo>
                      <a:pt x="602" y="61"/>
                      <a:pt x="607" y="51"/>
                      <a:pt x="617" y="48"/>
                    </a:cubicBezTo>
                    <a:cubicBezTo>
                      <a:pt x="623" y="48"/>
                      <a:pt x="630" y="46"/>
                      <a:pt x="635" y="51"/>
                    </a:cubicBezTo>
                    <a:cubicBezTo>
                      <a:pt x="636" y="53"/>
                      <a:pt x="636" y="57"/>
                      <a:pt x="634" y="58"/>
                    </a:cubicBezTo>
                    <a:cubicBezTo>
                      <a:pt x="630" y="62"/>
                      <a:pt x="628" y="55"/>
                      <a:pt x="624" y="55"/>
                    </a:cubicBezTo>
                    <a:cubicBezTo>
                      <a:pt x="620" y="54"/>
                      <a:pt x="616" y="57"/>
                      <a:pt x="612" y="60"/>
                    </a:cubicBezTo>
                    <a:cubicBezTo>
                      <a:pt x="609" y="64"/>
                      <a:pt x="608" y="69"/>
                      <a:pt x="609" y="75"/>
                    </a:cubicBezTo>
                    <a:cubicBezTo>
                      <a:pt x="613" y="82"/>
                      <a:pt x="619" y="86"/>
                      <a:pt x="626" y="89"/>
                    </a:cubicBezTo>
                    <a:cubicBezTo>
                      <a:pt x="630" y="92"/>
                      <a:pt x="635" y="87"/>
                      <a:pt x="638" y="90"/>
                    </a:cubicBezTo>
                    <a:cubicBezTo>
                      <a:pt x="637" y="101"/>
                      <a:pt x="645" y="109"/>
                      <a:pt x="650" y="117"/>
                    </a:cubicBezTo>
                    <a:cubicBezTo>
                      <a:pt x="660" y="124"/>
                      <a:pt x="671" y="131"/>
                      <a:pt x="683" y="126"/>
                    </a:cubicBezTo>
                    <a:cubicBezTo>
                      <a:pt x="686" y="128"/>
                      <a:pt x="687" y="132"/>
                      <a:pt x="689" y="135"/>
                    </a:cubicBezTo>
                    <a:cubicBezTo>
                      <a:pt x="696" y="144"/>
                      <a:pt x="708" y="148"/>
                      <a:pt x="719" y="146"/>
                    </a:cubicBezTo>
                    <a:cubicBezTo>
                      <a:pt x="731" y="141"/>
                      <a:pt x="741" y="129"/>
                      <a:pt x="743" y="117"/>
                    </a:cubicBezTo>
                    <a:cubicBezTo>
                      <a:pt x="743" y="107"/>
                      <a:pt x="740" y="98"/>
                      <a:pt x="733" y="93"/>
                    </a:cubicBezTo>
                    <a:cubicBezTo>
                      <a:pt x="727" y="88"/>
                      <a:pt x="720" y="88"/>
                      <a:pt x="713" y="88"/>
                    </a:cubicBezTo>
                    <a:cubicBezTo>
                      <a:pt x="705" y="90"/>
                      <a:pt x="715" y="98"/>
                      <a:pt x="707" y="102"/>
                    </a:cubicBezTo>
                    <a:cubicBezTo>
                      <a:pt x="705" y="103"/>
                      <a:pt x="702" y="101"/>
                      <a:pt x="701" y="98"/>
                    </a:cubicBezTo>
                    <a:cubicBezTo>
                      <a:pt x="699" y="94"/>
                      <a:pt x="699" y="89"/>
                      <a:pt x="702" y="86"/>
                    </a:cubicBezTo>
                    <a:cubicBezTo>
                      <a:pt x="705" y="82"/>
                      <a:pt x="710" y="81"/>
                      <a:pt x="715" y="81"/>
                    </a:cubicBezTo>
                    <a:cubicBezTo>
                      <a:pt x="726" y="82"/>
                      <a:pt x="737" y="84"/>
                      <a:pt x="742" y="94"/>
                    </a:cubicBezTo>
                    <a:cubicBezTo>
                      <a:pt x="748" y="103"/>
                      <a:pt x="749" y="114"/>
                      <a:pt x="747" y="124"/>
                    </a:cubicBezTo>
                    <a:cubicBezTo>
                      <a:pt x="746" y="126"/>
                      <a:pt x="746" y="128"/>
                      <a:pt x="748" y="129"/>
                    </a:cubicBezTo>
                    <a:cubicBezTo>
                      <a:pt x="763" y="126"/>
                      <a:pt x="776" y="132"/>
                      <a:pt x="786" y="142"/>
                    </a:cubicBezTo>
                    <a:cubicBezTo>
                      <a:pt x="793" y="147"/>
                      <a:pt x="791" y="157"/>
                      <a:pt x="791" y="164"/>
                    </a:cubicBezTo>
                    <a:cubicBezTo>
                      <a:pt x="791" y="172"/>
                      <a:pt x="783" y="176"/>
                      <a:pt x="777" y="182"/>
                    </a:cubicBezTo>
                    <a:cubicBezTo>
                      <a:pt x="775" y="183"/>
                      <a:pt x="772" y="183"/>
                      <a:pt x="771" y="180"/>
                    </a:cubicBezTo>
                    <a:cubicBezTo>
                      <a:pt x="770" y="177"/>
                      <a:pt x="768" y="173"/>
                      <a:pt x="772" y="170"/>
                    </a:cubicBezTo>
                    <a:cubicBezTo>
                      <a:pt x="776" y="165"/>
                      <a:pt x="779" y="176"/>
                      <a:pt x="783" y="171"/>
                    </a:cubicBezTo>
                    <a:cubicBezTo>
                      <a:pt x="784" y="168"/>
                      <a:pt x="786" y="165"/>
                      <a:pt x="785" y="161"/>
                    </a:cubicBezTo>
                    <a:cubicBezTo>
                      <a:pt x="785" y="153"/>
                      <a:pt x="782" y="145"/>
                      <a:pt x="775" y="141"/>
                    </a:cubicBezTo>
                    <a:cubicBezTo>
                      <a:pt x="766" y="135"/>
                      <a:pt x="752" y="133"/>
                      <a:pt x="743" y="139"/>
                    </a:cubicBezTo>
                    <a:cubicBezTo>
                      <a:pt x="733" y="150"/>
                      <a:pt x="734" y="164"/>
                      <a:pt x="739" y="177"/>
                    </a:cubicBezTo>
                    <a:cubicBezTo>
                      <a:pt x="740" y="183"/>
                      <a:pt x="753" y="186"/>
                      <a:pt x="746" y="192"/>
                    </a:cubicBezTo>
                    <a:cubicBezTo>
                      <a:pt x="742" y="204"/>
                      <a:pt x="748" y="215"/>
                      <a:pt x="755" y="224"/>
                    </a:cubicBezTo>
                    <a:cubicBezTo>
                      <a:pt x="761" y="229"/>
                      <a:pt x="768" y="235"/>
                      <a:pt x="778" y="234"/>
                    </a:cubicBezTo>
                    <a:cubicBezTo>
                      <a:pt x="786" y="237"/>
                      <a:pt x="780" y="247"/>
                      <a:pt x="785" y="253"/>
                    </a:cubicBezTo>
                    <a:cubicBezTo>
                      <a:pt x="790" y="263"/>
                      <a:pt x="802" y="269"/>
                      <a:pt x="813" y="268"/>
                    </a:cubicBezTo>
                    <a:cubicBezTo>
                      <a:pt x="819" y="265"/>
                      <a:pt x="828" y="263"/>
                      <a:pt x="828" y="254"/>
                    </a:cubicBezTo>
                    <a:cubicBezTo>
                      <a:pt x="828" y="253"/>
                      <a:pt x="826" y="253"/>
                      <a:pt x="824" y="252"/>
                    </a:cubicBezTo>
                    <a:cubicBezTo>
                      <a:pt x="822" y="251"/>
                      <a:pt x="820" y="248"/>
                      <a:pt x="820" y="246"/>
                    </a:cubicBezTo>
                    <a:cubicBezTo>
                      <a:pt x="822" y="243"/>
                      <a:pt x="824" y="239"/>
                      <a:pt x="828" y="240"/>
                    </a:cubicBezTo>
                    <a:cubicBezTo>
                      <a:pt x="834" y="241"/>
                      <a:pt x="834" y="248"/>
                      <a:pt x="836" y="252"/>
                    </a:cubicBezTo>
                    <a:cubicBezTo>
                      <a:pt x="834" y="260"/>
                      <a:pt x="827" y="269"/>
                      <a:pt x="819" y="272"/>
                    </a:cubicBezTo>
                    <a:cubicBezTo>
                      <a:pt x="816" y="277"/>
                      <a:pt x="806" y="270"/>
                      <a:pt x="805" y="278"/>
                    </a:cubicBezTo>
                    <a:cubicBezTo>
                      <a:pt x="807" y="295"/>
                      <a:pt x="825" y="303"/>
                      <a:pt x="826" y="321"/>
                    </a:cubicBezTo>
                    <a:cubicBezTo>
                      <a:pt x="830" y="339"/>
                      <a:pt x="821" y="356"/>
                      <a:pt x="827" y="372"/>
                    </a:cubicBezTo>
                    <a:cubicBezTo>
                      <a:pt x="831" y="384"/>
                      <a:pt x="844" y="391"/>
                      <a:pt x="854" y="394"/>
                    </a:cubicBezTo>
                    <a:cubicBezTo>
                      <a:pt x="857" y="395"/>
                      <a:pt x="860" y="398"/>
                      <a:pt x="863" y="398"/>
                    </a:cubicBezTo>
                    <a:cubicBezTo>
                      <a:pt x="865" y="384"/>
                      <a:pt x="850" y="374"/>
                      <a:pt x="850" y="359"/>
                    </a:cubicBezTo>
                    <a:cubicBezTo>
                      <a:pt x="854" y="336"/>
                      <a:pt x="870" y="312"/>
                      <a:pt x="858" y="289"/>
                    </a:cubicBezTo>
                    <a:cubicBezTo>
                      <a:pt x="846" y="279"/>
                      <a:pt x="862" y="269"/>
                      <a:pt x="863" y="259"/>
                    </a:cubicBezTo>
                    <a:cubicBezTo>
                      <a:pt x="865" y="244"/>
                      <a:pt x="859" y="233"/>
                      <a:pt x="851" y="222"/>
                    </a:cubicBezTo>
                    <a:cubicBezTo>
                      <a:pt x="843" y="214"/>
                      <a:pt x="831" y="224"/>
                      <a:pt x="822" y="219"/>
                    </a:cubicBezTo>
                    <a:cubicBezTo>
                      <a:pt x="817" y="217"/>
                      <a:pt x="812" y="213"/>
                      <a:pt x="811" y="208"/>
                    </a:cubicBezTo>
                    <a:cubicBezTo>
                      <a:pt x="808" y="199"/>
                      <a:pt x="807" y="186"/>
                      <a:pt x="816" y="179"/>
                    </a:cubicBezTo>
                    <a:cubicBezTo>
                      <a:pt x="818" y="178"/>
                      <a:pt x="822" y="175"/>
                      <a:pt x="825" y="179"/>
                    </a:cubicBezTo>
                    <a:cubicBezTo>
                      <a:pt x="828" y="183"/>
                      <a:pt x="825" y="186"/>
                      <a:pt x="822" y="189"/>
                    </a:cubicBezTo>
                    <a:cubicBezTo>
                      <a:pt x="820" y="189"/>
                      <a:pt x="816" y="188"/>
                      <a:pt x="815" y="191"/>
                    </a:cubicBezTo>
                    <a:cubicBezTo>
                      <a:pt x="812" y="200"/>
                      <a:pt x="816" y="208"/>
                      <a:pt x="822" y="213"/>
                    </a:cubicBezTo>
                    <a:cubicBezTo>
                      <a:pt x="832" y="215"/>
                      <a:pt x="845" y="215"/>
                      <a:pt x="851" y="205"/>
                    </a:cubicBezTo>
                    <a:cubicBezTo>
                      <a:pt x="859" y="196"/>
                      <a:pt x="860" y="182"/>
                      <a:pt x="856" y="170"/>
                    </a:cubicBezTo>
                    <a:cubicBezTo>
                      <a:pt x="852" y="164"/>
                      <a:pt x="851" y="155"/>
                      <a:pt x="842" y="153"/>
                    </a:cubicBezTo>
                    <a:cubicBezTo>
                      <a:pt x="833" y="157"/>
                      <a:pt x="821" y="157"/>
                      <a:pt x="812" y="152"/>
                    </a:cubicBezTo>
                    <a:cubicBezTo>
                      <a:pt x="798" y="147"/>
                      <a:pt x="794" y="131"/>
                      <a:pt x="792" y="118"/>
                    </a:cubicBezTo>
                    <a:cubicBezTo>
                      <a:pt x="792" y="110"/>
                      <a:pt x="795" y="100"/>
                      <a:pt x="804" y="97"/>
                    </a:cubicBezTo>
                    <a:cubicBezTo>
                      <a:pt x="808" y="96"/>
                      <a:pt x="815" y="94"/>
                      <a:pt x="818" y="98"/>
                    </a:cubicBezTo>
                    <a:cubicBezTo>
                      <a:pt x="821" y="101"/>
                      <a:pt x="817" y="104"/>
                      <a:pt x="815" y="105"/>
                    </a:cubicBezTo>
                    <a:cubicBezTo>
                      <a:pt x="811" y="107"/>
                      <a:pt x="807" y="106"/>
                      <a:pt x="805" y="104"/>
                    </a:cubicBezTo>
                    <a:cubicBezTo>
                      <a:pt x="797" y="110"/>
                      <a:pt x="798" y="124"/>
                      <a:pt x="801" y="133"/>
                    </a:cubicBezTo>
                    <a:cubicBezTo>
                      <a:pt x="805" y="146"/>
                      <a:pt x="821" y="149"/>
                      <a:pt x="833" y="150"/>
                    </a:cubicBezTo>
                    <a:cubicBezTo>
                      <a:pt x="841" y="148"/>
                      <a:pt x="848" y="143"/>
                      <a:pt x="853" y="136"/>
                    </a:cubicBezTo>
                    <a:cubicBezTo>
                      <a:pt x="862" y="121"/>
                      <a:pt x="862" y="101"/>
                      <a:pt x="853" y="86"/>
                    </a:cubicBezTo>
                    <a:cubicBezTo>
                      <a:pt x="852" y="81"/>
                      <a:pt x="845" y="78"/>
                      <a:pt x="847" y="72"/>
                    </a:cubicBezTo>
                    <a:cubicBezTo>
                      <a:pt x="854" y="64"/>
                      <a:pt x="854" y="48"/>
                      <a:pt x="850" y="39"/>
                    </a:cubicBezTo>
                    <a:cubicBezTo>
                      <a:pt x="843" y="23"/>
                      <a:pt x="824" y="24"/>
                      <a:pt x="810" y="25"/>
                    </a:cubicBezTo>
                    <a:cubicBezTo>
                      <a:pt x="803" y="23"/>
                      <a:pt x="800" y="39"/>
                      <a:pt x="794" y="30"/>
                    </a:cubicBezTo>
                    <a:cubicBezTo>
                      <a:pt x="782" y="21"/>
                      <a:pt x="766" y="17"/>
                      <a:pt x="749" y="20"/>
                    </a:cubicBezTo>
                    <a:cubicBezTo>
                      <a:pt x="737" y="27"/>
                      <a:pt x="737" y="27"/>
                      <a:pt x="737" y="27"/>
                    </a:cubicBezTo>
                    <a:cubicBezTo>
                      <a:pt x="732" y="38"/>
                      <a:pt x="732" y="38"/>
                      <a:pt x="732" y="38"/>
                    </a:cubicBezTo>
                    <a:cubicBezTo>
                      <a:pt x="730" y="52"/>
                      <a:pt x="733" y="68"/>
                      <a:pt x="746" y="77"/>
                    </a:cubicBezTo>
                    <a:cubicBezTo>
                      <a:pt x="753" y="80"/>
                      <a:pt x="760" y="77"/>
                      <a:pt x="766" y="73"/>
                    </a:cubicBezTo>
                    <a:cubicBezTo>
                      <a:pt x="773" y="69"/>
                      <a:pt x="765" y="64"/>
                      <a:pt x="765" y="58"/>
                    </a:cubicBezTo>
                    <a:cubicBezTo>
                      <a:pt x="765" y="56"/>
                      <a:pt x="766" y="55"/>
                      <a:pt x="768" y="55"/>
                    </a:cubicBezTo>
                    <a:cubicBezTo>
                      <a:pt x="771" y="56"/>
                      <a:pt x="775" y="56"/>
                      <a:pt x="777" y="59"/>
                    </a:cubicBezTo>
                    <a:cubicBezTo>
                      <a:pt x="776" y="65"/>
                      <a:pt x="776" y="73"/>
                      <a:pt x="771" y="77"/>
                    </a:cubicBezTo>
                    <a:cubicBezTo>
                      <a:pt x="765" y="82"/>
                      <a:pt x="757" y="87"/>
                      <a:pt x="749" y="85"/>
                    </a:cubicBezTo>
                    <a:cubicBezTo>
                      <a:pt x="731" y="80"/>
                      <a:pt x="726" y="61"/>
                      <a:pt x="724" y="45"/>
                    </a:cubicBezTo>
                    <a:cubicBezTo>
                      <a:pt x="711" y="39"/>
                      <a:pt x="698" y="32"/>
                      <a:pt x="683" y="34"/>
                    </a:cubicBezTo>
                    <a:cubicBezTo>
                      <a:pt x="681" y="35"/>
                      <a:pt x="679" y="37"/>
                      <a:pt x="678" y="40"/>
                    </a:cubicBezTo>
                    <a:cubicBezTo>
                      <a:pt x="675" y="46"/>
                      <a:pt x="680" y="50"/>
                      <a:pt x="683" y="55"/>
                    </a:cubicBezTo>
                    <a:cubicBezTo>
                      <a:pt x="683" y="58"/>
                      <a:pt x="680" y="57"/>
                      <a:pt x="679" y="56"/>
                    </a:cubicBezTo>
                    <a:cubicBezTo>
                      <a:pt x="676" y="56"/>
                      <a:pt x="674" y="53"/>
                      <a:pt x="673" y="51"/>
                    </a:cubicBezTo>
                    <a:cubicBezTo>
                      <a:pt x="671" y="45"/>
                      <a:pt x="671" y="39"/>
                      <a:pt x="674" y="34"/>
                    </a:cubicBezTo>
                    <a:cubicBezTo>
                      <a:pt x="690" y="20"/>
                      <a:pt x="710" y="32"/>
                      <a:pt x="725" y="39"/>
                    </a:cubicBezTo>
                    <a:cubicBezTo>
                      <a:pt x="726" y="34"/>
                      <a:pt x="726" y="34"/>
                      <a:pt x="726" y="34"/>
                    </a:cubicBezTo>
                    <a:cubicBezTo>
                      <a:pt x="718" y="26"/>
                      <a:pt x="708" y="22"/>
                      <a:pt x="697" y="20"/>
                    </a:cubicBezTo>
                    <a:cubicBezTo>
                      <a:pt x="686" y="20"/>
                      <a:pt x="673" y="20"/>
                      <a:pt x="666" y="30"/>
                    </a:cubicBezTo>
                    <a:cubicBezTo>
                      <a:pt x="662" y="40"/>
                      <a:pt x="663" y="53"/>
                      <a:pt x="672" y="61"/>
                    </a:cubicBezTo>
                    <a:cubicBezTo>
                      <a:pt x="675" y="66"/>
                      <a:pt x="682" y="66"/>
                      <a:pt x="687" y="65"/>
                    </a:cubicBezTo>
                    <a:cubicBezTo>
                      <a:pt x="688" y="62"/>
                      <a:pt x="686" y="60"/>
                      <a:pt x="689" y="58"/>
                    </a:cubicBezTo>
                    <a:cubicBezTo>
                      <a:pt x="692" y="55"/>
                      <a:pt x="695" y="58"/>
                      <a:pt x="697" y="60"/>
                    </a:cubicBezTo>
                    <a:cubicBezTo>
                      <a:pt x="698" y="62"/>
                      <a:pt x="698" y="65"/>
                      <a:pt x="697" y="67"/>
                    </a:cubicBezTo>
                    <a:cubicBezTo>
                      <a:pt x="690" y="75"/>
                      <a:pt x="679" y="73"/>
                      <a:pt x="671" y="70"/>
                    </a:cubicBezTo>
                    <a:cubicBezTo>
                      <a:pt x="665" y="65"/>
                      <a:pt x="660" y="58"/>
                      <a:pt x="658" y="51"/>
                    </a:cubicBezTo>
                    <a:cubicBezTo>
                      <a:pt x="655" y="42"/>
                      <a:pt x="663" y="32"/>
                      <a:pt x="654" y="26"/>
                    </a:cubicBezTo>
                    <a:cubicBezTo>
                      <a:pt x="648" y="20"/>
                      <a:pt x="639" y="23"/>
                      <a:pt x="635" y="17"/>
                    </a:cubicBezTo>
                    <a:cubicBezTo>
                      <a:pt x="626" y="15"/>
                      <a:pt x="616" y="7"/>
                      <a:pt x="606" y="13"/>
                    </a:cubicBezTo>
                    <a:cubicBezTo>
                      <a:pt x="597" y="14"/>
                      <a:pt x="591" y="26"/>
                      <a:pt x="580" y="24"/>
                    </a:cubicBezTo>
                    <a:close/>
                    <a:moveTo>
                      <a:pt x="373" y="26"/>
                    </a:moveTo>
                    <a:cubicBezTo>
                      <a:pt x="369" y="27"/>
                      <a:pt x="362" y="27"/>
                      <a:pt x="357" y="25"/>
                    </a:cubicBezTo>
                    <a:cubicBezTo>
                      <a:pt x="345" y="19"/>
                      <a:pt x="333" y="11"/>
                      <a:pt x="317" y="13"/>
                    </a:cubicBezTo>
                    <a:cubicBezTo>
                      <a:pt x="305" y="13"/>
                      <a:pt x="298" y="28"/>
                      <a:pt x="286" y="29"/>
                    </a:cubicBezTo>
                    <a:cubicBezTo>
                      <a:pt x="277" y="22"/>
                      <a:pt x="265" y="21"/>
                      <a:pt x="254" y="19"/>
                    </a:cubicBezTo>
                    <a:cubicBezTo>
                      <a:pt x="247" y="21"/>
                      <a:pt x="239" y="23"/>
                      <a:pt x="231" y="26"/>
                    </a:cubicBezTo>
                    <a:cubicBezTo>
                      <a:pt x="230" y="27"/>
                      <a:pt x="230" y="29"/>
                      <a:pt x="231" y="31"/>
                    </a:cubicBezTo>
                    <a:cubicBezTo>
                      <a:pt x="238" y="33"/>
                      <a:pt x="243" y="25"/>
                      <a:pt x="250" y="24"/>
                    </a:cubicBezTo>
                    <a:cubicBezTo>
                      <a:pt x="261" y="24"/>
                      <a:pt x="272" y="27"/>
                      <a:pt x="281" y="32"/>
                    </a:cubicBezTo>
                    <a:cubicBezTo>
                      <a:pt x="293" y="37"/>
                      <a:pt x="301" y="27"/>
                      <a:pt x="311" y="20"/>
                    </a:cubicBezTo>
                    <a:cubicBezTo>
                      <a:pt x="333" y="8"/>
                      <a:pt x="348" y="34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8"/>
                      <a:pt x="357" y="40"/>
                      <a:pt x="350" y="41"/>
                    </a:cubicBezTo>
                    <a:cubicBezTo>
                      <a:pt x="339" y="37"/>
                      <a:pt x="328" y="37"/>
                      <a:pt x="317" y="36"/>
                    </a:cubicBezTo>
                    <a:cubicBezTo>
                      <a:pt x="305" y="34"/>
                      <a:pt x="301" y="45"/>
                      <a:pt x="293" y="51"/>
                    </a:cubicBezTo>
                    <a:cubicBezTo>
                      <a:pt x="284" y="60"/>
                      <a:pt x="286" y="44"/>
                      <a:pt x="280" y="42"/>
                    </a:cubicBezTo>
                    <a:cubicBezTo>
                      <a:pt x="275" y="39"/>
                      <a:pt x="271" y="32"/>
                      <a:pt x="265" y="35"/>
                    </a:cubicBezTo>
                    <a:cubicBezTo>
                      <a:pt x="263" y="41"/>
                      <a:pt x="272" y="39"/>
                      <a:pt x="274" y="44"/>
                    </a:cubicBezTo>
                    <a:cubicBezTo>
                      <a:pt x="280" y="48"/>
                      <a:pt x="280" y="54"/>
                      <a:pt x="281" y="61"/>
                    </a:cubicBezTo>
                    <a:cubicBezTo>
                      <a:pt x="293" y="62"/>
                      <a:pt x="303" y="51"/>
                      <a:pt x="311" y="41"/>
                    </a:cubicBezTo>
                    <a:cubicBezTo>
                      <a:pt x="321" y="40"/>
                      <a:pt x="334" y="41"/>
                      <a:pt x="344" y="46"/>
                    </a:cubicBezTo>
                    <a:cubicBezTo>
                      <a:pt x="355" y="44"/>
                      <a:pt x="369" y="44"/>
                      <a:pt x="377" y="34"/>
                    </a:cubicBezTo>
                    <a:cubicBezTo>
                      <a:pt x="379" y="30"/>
                      <a:pt x="384" y="28"/>
                      <a:pt x="385" y="24"/>
                    </a:cubicBezTo>
                    <a:cubicBezTo>
                      <a:pt x="382" y="19"/>
                      <a:pt x="377" y="26"/>
                      <a:pt x="373" y="26"/>
                    </a:cubicBezTo>
                    <a:close/>
                    <a:moveTo>
                      <a:pt x="575" y="30"/>
                    </a:moveTo>
                    <a:cubicBezTo>
                      <a:pt x="564" y="21"/>
                      <a:pt x="550" y="15"/>
                      <a:pt x="534" y="16"/>
                    </a:cubicBezTo>
                    <a:cubicBezTo>
                      <a:pt x="520" y="20"/>
                      <a:pt x="507" y="29"/>
                      <a:pt x="491" y="27"/>
                    </a:cubicBezTo>
                    <a:cubicBezTo>
                      <a:pt x="486" y="28"/>
                      <a:pt x="481" y="21"/>
                      <a:pt x="475" y="24"/>
                    </a:cubicBezTo>
                    <a:cubicBezTo>
                      <a:pt x="475" y="28"/>
                      <a:pt x="476" y="30"/>
                      <a:pt x="478" y="32"/>
                    </a:cubicBezTo>
                    <a:cubicBezTo>
                      <a:pt x="485" y="43"/>
                      <a:pt x="497" y="50"/>
                      <a:pt x="509" y="48"/>
                    </a:cubicBezTo>
                    <a:cubicBezTo>
                      <a:pt x="522" y="45"/>
                      <a:pt x="537" y="46"/>
                      <a:pt x="546" y="55"/>
                    </a:cubicBezTo>
                    <a:cubicBezTo>
                      <a:pt x="560" y="63"/>
                      <a:pt x="577" y="74"/>
                      <a:pt x="593" y="65"/>
                    </a:cubicBezTo>
                    <a:cubicBezTo>
                      <a:pt x="595" y="55"/>
                      <a:pt x="603" y="46"/>
                      <a:pt x="614" y="43"/>
                    </a:cubicBezTo>
                    <a:cubicBezTo>
                      <a:pt x="624" y="40"/>
                      <a:pt x="636" y="43"/>
                      <a:pt x="643" y="49"/>
                    </a:cubicBezTo>
                    <a:cubicBezTo>
                      <a:pt x="649" y="65"/>
                      <a:pt x="660" y="81"/>
                      <a:pt x="678" y="82"/>
                    </a:cubicBezTo>
                    <a:cubicBezTo>
                      <a:pt x="688" y="85"/>
                      <a:pt x="699" y="83"/>
                      <a:pt x="706" y="74"/>
                    </a:cubicBezTo>
                    <a:cubicBezTo>
                      <a:pt x="707" y="72"/>
                      <a:pt x="708" y="69"/>
                      <a:pt x="706" y="67"/>
                    </a:cubicBezTo>
                    <a:cubicBezTo>
                      <a:pt x="700" y="67"/>
                      <a:pt x="699" y="76"/>
                      <a:pt x="694" y="76"/>
                    </a:cubicBezTo>
                    <a:cubicBezTo>
                      <a:pt x="682" y="78"/>
                      <a:pt x="669" y="78"/>
                      <a:pt x="661" y="68"/>
                    </a:cubicBezTo>
                    <a:cubicBezTo>
                      <a:pt x="651" y="58"/>
                      <a:pt x="646" y="45"/>
                      <a:pt x="647" y="30"/>
                    </a:cubicBezTo>
                    <a:cubicBezTo>
                      <a:pt x="641" y="18"/>
                      <a:pt x="627" y="21"/>
                      <a:pt x="615" y="19"/>
                    </a:cubicBezTo>
                    <a:cubicBezTo>
                      <a:pt x="600" y="18"/>
                      <a:pt x="591" y="35"/>
                      <a:pt x="575" y="30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19"/>
                      <a:pt x="191" y="17"/>
                    </a:cubicBezTo>
                    <a:cubicBezTo>
                      <a:pt x="172" y="13"/>
                      <a:pt x="156" y="24"/>
                      <a:pt x="142" y="35"/>
                    </a:cubicBezTo>
                    <a:cubicBezTo>
                      <a:pt x="144" y="42"/>
                      <a:pt x="143" y="50"/>
                      <a:pt x="141" y="57"/>
                    </a:cubicBezTo>
                    <a:cubicBezTo>
                      <a:pt x="136" y="68"/>
                      <a:pt x="129" y="79"/>
                      <a:pt x="117" y="83"/>
                    </a:cubicBezTo>
                    <a:cubicBezTo>
                      <a:pt x="107" y="88"/>
                      <a:pt x="97" y="82"/>
                      <a:pt x="91" y="76"/>
                    </a:cubicBezTo>
                    <a:cubicBezTo>
                      <a:pt x="89" y="73"/>
                      <a:pt x="88" y="69"/>
                      <a:pt x="90" y="66"/>
                    </a:cubicBezTo>
                    <a:cubicBezTo>
                      <a:pt x="90" y="64"/>
                      <a:pt x="94" y="62"/>
                      <a:pt x="96" y="61"/>
                    </a:cubicBezTo>
                    <a:cubicBezTo>
                      <a:pt x="104" y="62"/>
                      <a:pt x="98" y="71"/>
                      <a:pt x="100" y="76"/>
                    </a:cubicBezTo>
                    <a:cubicBezTo>
                      <a:pt x="109" y="82"/>
                      <a:pt x="118" y="76"/>
                      <a:pt x="125" y="71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7"/>
                      <a:pt x="126" y="24"/>
                      <a:pt x="120" y="22"/>
                    </a:cubicBezTo>
                    <a:cubicBezTo>
                      <a:pt x="104" y="15"/>
                      <a:pt x="88" y="22"/>
                      <a:pt x="76" y="31"/>
                    </a:cubicBezTo>
                    <a:cubicBezTo>
                      <a:pt x="74" y="32"/>
                      <a:pt x="73" y="34"/>
                      <a:pt x="71" y="34"/>
                    </a:cubicBezTo>
                    <a:cubicBezTo>
                      <a:pt x="65" y="26"/>
                      <a:pt x="54" y="27"/>
                      <a:pt x="46" y="27"/>
                    </a:cubicBezTo>
                    <a:cubicBezTo>
                      <a:pt x="33" y="26"/>
                      <a:pt x="23" y="34"/>
                      <a:pt x="18" y="45"/>
                    </a:cubicBezTo>
                    <a:cubicBezTo>
                      <a:pt x="16" y="55"/>
                      <a:pt x="17" y="69"/>
                      <a:pt x="26" y="75"/>
                    </a:cubicBezTo>
                    <a:cubicBezTo>
                      <a:pt x="19" y="84"/>
                      <a:pt x="16" y="95"/>
                      <a:pt x="14" y="106"/>
                    </a:cubicBezTo>
                    <a:cubicBezTo>
                      <a:pt x="14" y="121"/>
                      <a:pt x="19" y="136"/>
                      <a:pt x="32" y="144"/>
                    </a:cubicBezTo>
                    <a:cubicBezTo>
                      <a:pt x="40" y="149"/>
                      <a:pt x="52" y="147"/>
                      <a:pt x="60" y="141"/>
                    </a:cubicBezTo>
                    <a:cubicBezTo>
                      <a:pt x="68" y="137"/>
                      <a:pt x="73" y="128"/>
                      <a:pt x="74" y="119"/>
                    </a:cubicBezTo>
                    <a:cubicBezTo>
                      <a:pt x="72" y="113"/>
                      <a:pt x="71" y="104"/>
                      <a:pt x="63" y="102"/>
                    </a:cubicBezTo>
                    <a:cubicBezTo>
                      <a:pt x="57" y="102"/>
                      <a:pt x="59" y="108"/>
                      <a:pt x="55" y="109"/>
                    </a:cubicBezTo>
                    <a:cubicBezTo>
                      <a:pt x="53" y="111"/>
                      <a:pt x="49" y="111"/>
                      <a:pt x="47" y="108"/>
                    </a:cubicBezTo>
                    <a:cubicBezTo>
                      <a:pt x="45" y="105"/>
                      <a:pt x="48" y="101"/>
                      <a:pt x="50" y="99"/>
                    </a:cubicBezTo>
                    <a:cubicBezTo>
                      <a:pt x="55" y="98"/>
                      <a:pt x="61" y="96"/>
                      <a:pt x="66" y="97"/>
                    </a:cubicBezTo>
                    <a:cubicBezTo>
                      <a:pt x="76" y="100"/>
                      <a:pt x="79" y="111"/>
                      <a:pt x="81" y="120"/>
                    </a:cubicBezTo>
                    <a:cubicBezTo>
                      <a:pt x="81" y="131"/>
                      <a:pt x="73" y="139"/>
                      <a:pt x="65" y="145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5"/>
                      <a:pt x="35" y="151"/>
                      <a:pt x="29" y="150"/>
                    </a:cubicBezTo>
                    <a:cubicBezTo>
                      <a:pt x="22" y="155"/>
                      <a:pt x="17" y="163"/>
                      <a:pt x="13" y="171"/>
                    </a:cubicBezTo>
                    <a:cubicBezTo>
                      <a:pt x="8" y="186"/>
                      <a:pt x="10" y="203"/>
                      <a:pt x="21" y="215"/>
                    </a:cubicBezTo>
                    <a:cubicBezTo>
                      <a:pt x="28" y="219"/>
                      <a:pt x="37" y="219"/>
                      <a:pt x="43" y="214"/>
                    </a:cubicBezTo>
                    <a:cubicBezTo>
                      <a:pt x="51" y="210"/>
                      <a:pt x="59" y="204"/>
                      <a:pt x="57" y="193"/>
                    </a:cubicBezTo>
                    <a:cubicBezTo>
                      <a:pt x="59" y="184"/>
                      <a:pt x="52" y="195"/>
                      <a:pt x="48" y="193"/>
                    </a:cubicBezTo>
                    <a:cubicBezTo>
                      <a:pt x="46" y="193"/>
                      <a:pt x="45" y="191"/>
                      <a:pt x="46" y="190"/>
                    </a:cubicBezTo>
                    <a:cubicBezTo>
                      <a:pt x="47" y="186"/>
                      <a:pt x="50" y="181"/>
                      <a:pt x="55" y="181"/>
                    </a:cubicBezTo>
                    <a:cubicBezTo>
                      <a:pt x="58" y="182"/>
                      <a:pt x="62" y="184"/>
                      <a:pt x="64" y="187"/>
                    </a:cubicBezTo>
                    <a:cubicBezTo>
                      <a:pt x="66" y="195"/>
                      <a:pt x="64" y="204"/>
                      <a:pt x="59" y="210"/>
                    </a:cubicBezTo>
                    <a:cubicBezTo>
                      <a:pt x="50" y="219"/>
                      <a:pt x="36" y="225"/>
                      <a:pt x="23" y="224"/>
                    </a:cubicBezTo>
                    <a:cubicBezTo>
                      <a:pt x="11" y="237"/>
                      <a:pt x="6" y="256"/>
                      <a:pt x="14" y="273"/>
                    </a:cubicBezTo>
                    <a:cubicBezTo>
                      <a:pt x="16" y="277"/>
                      <a:pt x="20" y="281"/>
                      <a:pt x="21" y="286"/>
                    </a:cubicBezTo>
                    <a:cubicBezTo>
                      <a:pt x="16" y="297"/>
                      <a:pt x="10" y="308"/>
                      <a:pt x="10" y="322"/>
                    </a:cubicBezTo>
                    <a:cubicBezTo>
                      <a:pt x="7" y="339"/>
                      <a:pt x="15" y="354"/>
                      <a:pt x="20" y="368"/>
                    </a:cubicBezTo>
                    <a:cubicBezTo>
                      <a:pt x="25" y="382"/>
                      <a:pt x="15" y="394"/>
                      <a:pt x="13" y="407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7"/>
                      <a:pt x="52" y="361"/>
                    </a:cubicBezTo>
                    <a:cubicBezTo>
                      <a:pt x="53" y="350"/>
                      <a:pt x="45" y="339"/>
                      <a:pt x="49" y="328"/>
                    </a:cubicBezTo>
                    <a:cubicBezTo>
                      <a:pt x="59" y="318"/>
                      <a:pt x="66" y="304"/>
                      <a:pt x="64" y="288"/>
                    </a:cubicBezTo>
                    <a:cubicBezTo>
                      <a:pt x="64" y="283"/>
                      <a:pt x="63" y="277"/>
                      <a:pt x="60" y="273"/>
                    </a:cubicBezTo>
                    <a:cubicBezTo>
                      <a:pt x="54" y="273"/>
                      <a:pt x="50" y="270"/>
                      <a:pt x="47" y="265"/>
                    </a:cubicBezTo>
                    <a:cubicBezTo>
                      <a:pt x="42" y="257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2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7"/>
                      <a:pt x="52" y="263"/>
                      <a:pt x="56" y="265"/>
                    </a:cubicBezTo>
                    <a:cubicBezTo>
                      <a:pt x="61" y="267"/>
                      <a:pt x="67" y="266"/>
                      <a:pt x="71" y="263"/>
                    </a:cubicBezTo>
                    <a:cubicBezTo>
                      <a:pt x="75" y="260"/>
                      <a:pt x="79" y="256"/>
                      <a:pt x="80" y="251"/>
                    </a:cubicBezTo>
                    <a:cubicBezTo>
                      <a:pt x="82" y="246"/>
                      <a:pt x="78" y="241"/>
                      <a:pt x="83" y="238"/>
                    </a:cubicBezTo>
                    <a:cubicBezTo>
                      <a:pt x="88" y="238"/>
                      <a:pt x="94" y="239"/>
                      <a:pt x="98" y="236"/>
                    </a:cubicBezTo>
                    <a:cubicBezTo>
                      <a:pt x="111" y="231"/>
                      <a:pt x="118" y="217"/>
                      <a:pt x="119" y="203"/>
                    </a:cubicBezTo>
                    <a:cubicBezTo>
                      <a:pt x="120" y="199"/>
                      <a:pt x="127" y="200"/>
                      <a:pt x="129" y="196"/>
                    </a:cubicBezTo>
                    <a:cubicBezTo>
                      <a:pt x="136" y="187"/>
                      <a:pt x="143" y="177"/>
                      <a:pt x="140" y="165"/>
                    </a:cubicBezTo>
                    <a:cubicBezTo>
                      <a:pt x="138" y="156"/>
                      <a:pt x="135" y="147"/>
                      <a:pt x="127" y="142"/>
                    </a:cubicBezTo>
                    <a:cubicBezTo>
                      <a:pt x="118" y="135"/>
                      <a:pt x="106" y="136"/>
                      <a:pt x="96" y="139"/>
                    </a:cubicBezTo>
                    <a:cubicBezTo>
                      <a:pt x="91" y="142"/>
                      <a:pt x="87" y="147"/>
                      <a:pt x="86" y="153"/>
                    </a:cubicBezTo>
                    <a:cubicBezTo>
                      <a:pt x="86" y="162"/>
                      <a:pt x="87" y="170"/>
                      <a:pt x="94" y="175"/>
                    </a:cubicBezTo>
                    <a:cubicBezTo>
                      <a:pt x="98" y="173"/>
                      <a:pt x="98" y="166"/>
                      <a:pt x="103" y="168"/>
                    </a:cubicBezTo>
                    <a:cubicBezTo>
                      <a:pt x="106" y="170"/>
                      <a:pt x="107" y="172"/>
                      <a:pt x="107" y="174"/>
                    </a:cubicBezTo>
                    <a:cubicBezTo>
                      <a:pt x="105" y="177"/>
                      <a:pt x="105" y="181"/>
                      <a:pt x="101" y="182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2"/>
                      <a:pt x="79" y="160"/>
                      <a:pt x="80" y="149"/>
                    </a:cubicBezTo>
                    <a:cubicBezTo>
                      <a:pt x="72" y="157"/>
                      <a:pt x="63" y="164"/>
                      <a:pt x="52" y="168"/>
                    </a:cubicBezTo>
                    <a:cubicBezTo>
                      <a:pt x="46" y="171"/>
                      <a:pt x="38" y="170"/>
                      <a:pt x="31" y="169"/>
                    </a:cubicBezTo>
                    <a:cubicBezTo>
                      <a:pt x="25" y="175"/>
                      <a:pt x="22" y="185"/>
                      <a:pt x="25" y="194"/>
                    </a:cubicBezTo>
                    <a:cubicBezTo>
                      <a:pt x="26" y="197"/>
                      <a:pt x="28" y="201"/>
                      <a:pt x="31" y="202"/>
                    </a:cubicBezTo>
                    <a:cubicBezTo>
                      <a:pt x="35" y="204"/>
                      <a:pt x="40" y="201"/>
                      <a:pt x="43" y="199"/>
                    </a:cubicBezTo>
                    <a:cubicBezTo>
                      <a:pt x="45" y="198"/>
                      <a:pt x="45" y="201"/>
                      <a:pt x="45" y="202"/>
                    </a:cubicBezTo>
                    <a:cubicBezTo>
                      <a:pt x="43" y="207"/>
                      <a:pt x="38" y="208"/>
                      <a:pt x="34" y="208"/>
                    </a:cubicBezTo>
                    <a:cubicBezTo>
                      <a:pt x="28" y="209"/>
                      <a:pt x="23" y="204"/>
                      <a:pt x="20" y="199"/>
                    </a:cubicBezTo>
                    <a:cubicBezTo>
                      <a:pt x="16" y="189"/>
                      <a:pt x="19" y="177"/>
                      <a:pt x="24" y="169"/>
                    </a:cubicBezTo>
                    <a:cubicBezTo>
                      <a:pt x="27" y="157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1"/>
                    </a:cubicBezTo>
                    <a:cubicBezTo>
                      <a:pt x="74" y="152"/>
                      <a:pt x="88" y="131"/>
                      <a:pt x="86" y="108"/>
                    </a:cubicBezTo>
                    <a:cubicBezTo>
                      <a:pt x="86" y="101"/>
                      <a:pt x="79" y="96"/>
                      <a:pt x="75" y="93"/>
                    </a:cubicBezTo>
                    <a:cubicBezTo>
                      <a:pt x="71" y="90"/>
                      <a:pt x="64" y="91"/>
                      <a:pt x="62" y="87"/>
                    </a:cubicBezTo>
                    <a:cubicBezTo>
                      <a:pt x="62" y="86"/>
                      <a:pt x="64" y="85"/>
                      <a:pt x="66" y="84"/>
                    </a:cubicBezTo>
                    <a:cubicBezTo>
                      <a:pt x="74" y="86"/>
                      <a:pt x="81" y="90"/>
                      <a:pt x="88" y="97"/>
                    </a:cubicBezTo>
                    <a:cubicBezTo>
                      <a:pt x="95" y="104"/>
                      <a:pt x="94" y="115"/>
                      <a:pt x="93" y="124"/>
                    </a:cubicBezTo>
                    <a:cubicBezTo>
                      <a:pt x="99" y="120"/>
                      <a:pt x="107" y="121"/>
                      <a:pt x="113" y="119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5" y="105"/>
                      <a:pt x="121" y="101"/>
                      <a:pt x="118" y="96"/>
                    </a:cubicBezTo>
                    <a:cubicBezTo>
                      <a:pt x="105" y="97"/>
                      <a:pt x="91" y="95"/>
                      <a:pt x="83" y="82"/>
                    </a:cubicBezTo>
                    <a:cubicBezTo>
                      <a:pt x="81" y="78"/>
                      <a:pt x="76" y="74"/>
                      <a:pt x="79" y="68"/>
                    </a:cubicBezTo>
                    <a:cubicBezTo>
                      <a:pt x="80" y="67"/>
                      <a:pt x="83" y="66"/>
                      <a:pt x="84" y="69"/>
                    </a:cubicBezTo>
                    <a:cubicBezTo>
                      <a:pt x="85" y="76"/>
                      <a:pt x="89" y="82"/>
                      <a:pt x="95" y="86"/>
                    </a:cubicBezTo>
                    <a:cubicBezTo>
                      <a:pt x="105" y="92"/>
                      <a:pt x="118" y="93"/>
                      <a:pt x="127" y="87"/>
                    </a:cubicBezTo>
                    <a:cubicBezTo>
                      <a:pt x="129" y="88"/>
                      <a:pt x="129" y="88"/>
                      <a:pt x="129" y="88"/>
                    </a:cubicBezTo>
                    <a:cubicBezTo>
                      <a:pt x="128" y="95"/>
                      <a:pt x="124" y="101"/>
                      <a:pt x="122" y="108"/>
                    </a:cubicBezTo>
                    <a:cubicBezTo>
                      <a:pt x="118" y="114"/>
                      <a:pt x="123" y="124"/>
                      <a:pt x="115" y="126"/>
                    </a:cubicBezTo>
                    <a:cubicBezTo>
                      <a:pt x="107" y="123"/>
                      <a:pt x="101" y="128"/>
                      <a:pt x="94" y="129"/>
                    </a:cubicBezTo>
                    <a:cubicBezTo>
                      <a:pt x="88" y="130"/>
                      <a:pt x="88" y="137"/>
                      <a:pt x="86" y="141"/>
                    </a:cubicBezTo>
                    <a:cubicBezTo>
                      <a:pt x="89" y="140"/>
                      <a:pt x="89" y="138"/>
                      <a:pt x="91" y="137"/>
                    </a:cubicBezTo>
                    <a:cubicBezTo>
                      <a:pt x="101" y="132"/>
                      <a:pt x="116" y="129"/>
                      <a:pt x="126" y="135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7" y="121"/>
                      <a:pt x="123" y="107"/>
                      <a:pt x="131" y="96"/>
                    </a:cubicBezTo>
                    <a:cubicBezTo>
                      <a:pt x="136" y="89"/>
                      <a:pt x="144" y="85"/>
                      <a:pt x="152" y="83"/>
                    </a:cubicBezTo>
                    <a:cubicBezTo>
                      <a:pt x="160" y="84"/>
                      <a:pt x="170" y="83"/>
                      <a:pt x="176" y="91"/>
                    </a:cubicBezTo>
                    <a:cubicBezTo>
                      <a:pt x="179" y="94"/>
                      <a:pt x="178" y="100"/>
                      <a:pt x="175" y="103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2"/>
                      <a:pt x="175" y="96"/>
                      <a:pt x="167" y="90"/>
                    </a:cubicBezTo>
                    <a:cubicBezTo>
                      <a:pt x="160" y="86"/>
                      <a:pt x="151" y="87"/>
                      <a:pt x="144" y="92"/>
                    </a:cubicBezTo>
                    <a:cubicBezTo>
                      <a:pt x="132" y="102"/>
                      <a:pt x="130" y="116"/>
                      <a:pt x="134" y="131"/>
                    </a:cubicBezTo>
                    <a:cubicBezTo>
                      <a:pt x="137" y="140"/>
                      <a:pt x="147" y="141"/>
                      <a:pt x="154" y="143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4"/>
                      <a:pt x="192" y="131"/>
                    </a:cubicBezTo>
                    <a:cubicBezTo>
                      <a:pt x="208" y="129"/>
                      <a:pt x="223" y="117"/>
                      <a:pt x="227" y="102"/>
                    </a:cubicBezTo>
                    <a:cubicBezTo>
                      <a:pt x="240" y="101"/>
                      <a:pt x="254" y="95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1"/>
                      <a:pt x="245" y="41"/>
                    </a:cubicBezTo>
                    <a:cubicBezTo>
                      <a:pt x="236" y="42"/>
                      <a:pt x="227" y="43"/>
                      <a:pt x="222" y="51"/>
                    </a:cubicBezTo>
                    <a:cubicBezTo>
                      <a:pt x="219" y="56"/>
                      <a:pt x="217" y="63"/>
                      <a:pt x="221" y="68"/>
                    </a:cubicBezTo>
                    <a:cubicBezTo>
                      <a:pt x="225" y="69"/>
                      <a:pt x="224" y="60"/>
                      <a:pt x="230" y="62"/>
                    </a:cubicBezTo>
                    <a:cubicBezTo>
                      <a:pt x="231" y="64"/>
                      <a:pt x="234" y="66"/>
                      <a:pt x="233" y="69"/>
                    </a:cubicBezTo>
                    <a:cubicBezTo>
                      <a:pt x="231" y="72"/>
                      <a:pt x="228" y="75"/>
                      <a:pt x="225" y="75"/>
                    </a:cubicBezTo>
                    <a:cubicBezTo>
                      <a:pt x="220" y="76"/>
                      <a:pt x="216" y="72"/>
                      <a:pt x="214" y="68"/>
                    </a:cubicBezTo>
                    <a:cubicBezTo>
                      <a:pt x="213" y="64"/>
                      <a:pt x="214" y="60"/>
                      <a:pt x="212" y="57"/>
                    </a:cubicBezTo>
                    <a:cubicBezTo>
                      <a:pt x="205" y="65"/>
                      <a:pt x="193" y="65"/>
                      <a:pt x="183" y="64"/>
                    </a:cubicBezTo>
                    <a:cubicBezTo>
                      <a:pt x="180" y="64"/>
                      <a:pt x="178" y="68"/>
                      <a:pt x="176" y="64"/>
                    </a:cubicBezTo>
                    <a:cubicBezTo>
                      <a:pt x="175" y="62"/>
                      <a:pt x="175" y="58"/>
                      <a:pt x="177" y="56"/>
                    </a:cubicBezTo>
                    <a:cubicBezTo>
                      <a:pt x="180" y="55"/>
                      <a:pt x="184" y="55"/>
                      <a:pt x="186" y="59"/>
                    </a:cubicBezTo>
                    <a:cubicBezTo>
                      <a:pt x="193" y="61"/>
                      <a:pt x="202" y="58"/>
                      <a:pt x="208" y="52"/>
                    </a:cubicBezTo>
                    <a:cubicBezTo>
                      <a:pt x="214" y="46"/>
                      <a:pt x="216" y="37"/>
                      <a:pt x="213" y="29"/>
                    </a:cubicBezTo>
                    <a:close/>
                    <a:moveTo>
                      <a:pt x="564" y="30"/>
                    </a:moveTo>
                    <a:cubicBezTo>
                      <a:pt x="558" y="24"/>
                      <a:pt x="549" y="24"/>
                      <a:pt x="541" y="21"/>
                    </a:cubicBezTo>
                    <a:cubicBezTo>
                      <a:pt x="522" y="25"/>
                      <a:pt x="507" y="36"/>
                      <a:pt x="488" y="33"/>
                    </a:cubicBezTo>
                    <a:cubicBezTo>
                      <a:pt x="497" y="48"/>
                      <a:pt x="516" y="39"/>
                      <a:pt x="530" y="41"/>
                    </a:cubicBezTo>
                    <a:cubicBezTo>
                      <a:pt x="550" y="47"/>
                      <a:pt x="566" y="67"/>
                      <a:pt x="588" y="61"/>
                    </a:cubicBezTo>
                    <a:cubicBezTo>
                      <a:pt x="592" y="51"/>
                      <a:pt x="599" y="43"/>
                      <a:pt x="609" y="38"/>
                    </a:cubicBezTo>
                    <a:cubicBezTo>
                      <a:pt x="619" y="33"/>
                      <a:pt x="632" y="37"/>
                      <a:pt x="641" y="39"/>
                    </a:cubicBezTo>
                    <a:cubicBezTo>
                      <a:pt x="642" y="36"/>
                      <a:pt x="643" y="33"/>
                      <a:pt x="639" y="30"/>
                    </a:cubicBezTo>
                    <a:cubicBezTo>
                      <a:pt x="630" y="25"/>
                      <a:pt x="619" y="24"/>
                      <a:pt x="608" y="26"/>
                    </a:cubicBezTo>
                    <a:cubicBezTo>
                      <a:pt x="599" y="29"/>
                      <a:pt x="592" y="36"/>
                      <a:pt x="582" y="37"/>
                    </a:cubicBezTo>
                    <a:cubicBezTo>
                      <a:pt x="575" y="38"/>
                      <a:pt x="570" y="34"/>
                      <a:pt x="564" y="30"/>
                    </a:cubicBezTo>
                    <a:close/>
                    <a:moveTo>
                      <a:pt x="798" y="42"/>
                    </a:moveTo>
                    <a:cubicBezTo>
                      <a:pt x="786" y="33"/>
                      <a:pt x="772" y="26"/>
                      <a:pt x="756" y="27"/>
                    </a:cubicBezTo>
                    <a:cubicBezTo>
                      <a:pt x="748" y="28"/>
                      <a:pt x="740" y="32"/>
                      <a:pt x="738" y="40"/>
                    </a:cubicBezTo>
                    <a:cubicBezTo>
                      <a:pt x="735" y="50"/>
                      <a:pt x="738" y="60"/>
                      <a:pt x="745" y="67"/>
                    </a:cubicBezTo>
                    <a:cubicBezTo>
                      <a:pt x="748" y="69"/>
                      <a:pt x="753" y="70"/>
                      <a:pt x="756" y="67"/>
                    </a:cubicBezTo>
                    <a:cubicBezTo>
                      <a:pt x="758" y="66"/>
                      <a:pt x="758" y="63"/>
                      <a:pt x="756" y="61"/>
                    </a:cubicBezTo>
                    <a:cubicBezTo>
                      <a:pt x="755" y="60"/>
                      <a:pt x="754" y="62"/>
                      <a:pt x="753" y="63"/>
                    </a:cubicBezTo>
                    <a:cubicBezTo>
                      <a:pt x="751" y="64"/>
                      <a:pt x="749" y="63"/>
                      <a:pt x="747" y="62"/>
                    </a:cubicBezTo>
                    <a:cubicBezTo>
                      <a:pt x="744" y="59"/>
                      <a:pt x="743" y="54"/>
                      <a:pt x="742" y="49"/>
                    </a:cubicBezTo>
                    <a:cubicBezTo>
                      <a:pt x="743" y="44"/>
                      <a:pt x="744" y="38"/>
                      <a:pt x="749" y="35"/>
                    </a:cubicBezTo>
                    <a:cubicBezTo>
                      <a:pt x="763" y="27"/>
                      <a:pt x="777" y="36"/>
                      <a:pt x="789" y="41"/>
                    </a:cubicBezTo>
                    <a:cubicBezTo>
                      <a:pt x="793" y="43"/>
                      <a:pt x="795" y="50"/>
                      <a:pt x="800" y="48"/>
                    </a:cubicBezTo>
                    <a:cubicBezTo>
                      <a:pt x="808" y="41"/>
                      <a:pt x="818" y="33"/>
                      <a:pt x="829" y="37"/>
                    </a:cubicBezTo>
                    <a:cubicBezTo>
                      <a:pt x="837" y="42"/>
                      <a:pt x="837" y="51"/>
                      <a:pt x="835" y="59"/>
                    </a:cubicBezTo>
                    <a:cubicBezTo>
                      <a:pt x="832" y="65"/>
                      <a:pt x="829" y="70"/>
                      <a:pt x="829" y="77"/>
                    </a:cubicBezTo>
                    <a:cubicBezTo>
                      <a:pt x="834" y="84"/>
                      <a:pt x="841" y="90"/>
                      <a:pt x="844" y="98"/>
                    </a:cubicBezTo>
                    <a:cubicBezTo>
                      <a:pt x="847" y="111"/>
                      <a:pt x="847" y="125"/>
                      <a:pt x="837" y="134"/>
                    </a:cubicBezTo>
                    <a:cubicBezTo>
                      <a:pt x="831" y="137"/>
                      <a:pt x="824" y="137"/>
                      <a:pt x="818" y="133"/>
                    </a:cubicBezTo>
                    <a:cubicBezTo>
                      <a:pt x="814" y="130"/>
                      <a:pt x="811" y="125"/>
                      <a:pt x="810" y="120"/>
                    </a:cubicBezTo>
                    <a:cubicBezTo>
                      <a:pt x="810" y="117"/>
                      <a:pt x="810" y="113"/>
                      <a:pt x="807" y="112"/>
                    </a:cubicBezTo>
                    <a:cubicBezTo>
                      <a:pt x="805" y="113"/>
                      <a:pt x="804" y="116"/>
                      <a:pt x="804" y="118"/>
                    </a:cubicBezTo>
                    <a:cubicBezTo>
                      <a:pt x="804" y="127"/>
                      <a:pt x="807" y="134"/>
                      <a:pt x="815" y="139"/>
                    </a:cubicBezTo>
                    <a:cubicBezTo>
                      <a:pt x="822" y="144"/>
                      <a:pt x="830" y="142"/>
                      <a:pt x="837" y="140"/>
                    </a:cubicBezTo>
                    <a:cubicBezTo>
                      <a:pt x="844" y="138"/>
                      <a:pt x="847" y="130"/>
                      <a:pt x="850" y="123"/>
                    </a:cubicBezTo>
                    <a:cubicBezTo>
                      <a:pt x="853" y="107"/>
                      <a:pt x="849" y="87"/>
                      <a:pt x="836" y="76"/>
                    </a:cubicBezTo>
                    <a:cubicBezTo>
                      <a:pt x="833" y="67"/>
                      <a:pt x="843" y="63"/>
                      <a:pt x="841" y="55"/>
                    </a:cubicBezTo>
                    <a:cubicBezTo>
                      <a:pt x="841" y="46"/>
                      <a:pt x="839" y="36"/>
                      <a:pt x="830" y="32"/>
                    </a:cubicBezTo>
                    <a:cubicBezTo>
                      <a:pt x="824" y="30"/>
                      <a:pt x="815" y="30"/>
                      <a:pt x="810" y="34"/>
                    </a:cubicBezTo>
                    <a:cubicBezTo>
                      <a:pt x="806" y="35"/>
                      <a:pt x="803" y="41"/>
                      <a:pt x="798" y="42"/>
                    </a:cubicBezTo>
                    <a:close/>
                    <a:moveTo>
                      <a:pt x="203" y="28"/>
                    </a:moveTo>
                    <a:cubicBezTo>
                      <a:pt x="186" y="18"/>
                      <a:pt x="163" y="24"/>
                      <a:pt x="149" y="38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51" y="43"/>
                      <a:pt x="153" y="41"/>
                      <a:pt x="154" y="41"/>
                    </a:cubicBezTo>
                    <a:cubicBezTo>
                      <a:pt x="158" y="35"/>
                      <a:pt x="165" y="32"/>
                      <a:pt x="170" y="29"/>
                    </a:cubicBezTo>
                    <a:cubicBezTo>
                      <a:pt x="180" y="26"/>
                      <a:pt x="194" y="25"/>
                      <a:pt x="201" y="35"/>
                    </a:cubicBezTo>
                    <a:cubicBezTo>
                      <a:pt x="203" y="38"/>
                      <a:pt x="202" y="44"/>
                      <a:pt x="198" y="46"/>
                    </a:cubicBezTo>
                    <a:cubicBezTo>
                      <a:pt x="194" y="51"/>
                      <a:pt x="190" y="48"/>
                      <a:pt x="186" y="48"/>
                    </a:cubicBezTo>
                    <a:cubicBezTo>
                      <a:pt x="183" y="50"/>
                      <a:pt x="186" y="52"/>
                      <a:pt x="187" y="53"/>
                    </a:cubicBezTo>
                    <a:cubicBezTo>
                      <a:pt x="190" y="55"/>
                      <a:pt x="195" y="55"/>
                      <a:pt x="197" y="53"/>
                    </a:cubicBezTo>
                    <a:cubicBezTo>
                      <a:pt x="202" y="49"/>
                      <a:pt x="207" y="46"/>
                      <a:pt x="208" y="40"/>
                    </a:cubicBezTo>
                    <a:cubicBezTo>
                      <a:pt x="207" y="36"/>
                      <a:pt x="207" y="31"/>
                      <a:pt x="203" y="28"/>
                    </a:cubicBezTo>
                    <a:close/>
                    <a:moveTo>
                      <a:pt x="125" y="35"/>
                    </a:moveTo>
                    <a:cubicBezTo>
                      <a:pt x="115" y="22"/>
                      <a:pt x="94" y="26"/>
                      <a:pt x="84" y="34"/>
                    </a:cubicBezTo>
                    <a:cubicBezTo>
                      <a:pt x="80" y="35"/>
                      <a:pt x="78" y="41"/>
                      <a:pt x="74" y="42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7"/>
                    </a:cubicBezTo>
                    <a:cubicBezTo>
                      <a:pt x="28" y="40"/>
                      <a:pt x="27" y="52"/>
                      <a:pt x="26" y="62"/>
                    </a:cubicBezTo>
                    <a:cubicBezTo>
                      <a:pt x="28" y="66"/>
                      <a:pt x="35" y="69"/>
                      <a:pt x="32" y="74"/>
                    </a:cubicBezTo>
                    <a:cubicBezTo>
                      <a:pt x="23" y="89"/>
                      <a:pt x="16" y="110"/>
                      <a:pt x="25" y="127"/>
                    </a:cubicBezTo>
                    <a:cubicBezTo>
                      <a:pt x="29" y="134"/>
                      <a:pt x="35" y="139"/>
                      <a:pt x="42" y="138"/>
                    </a:cubicBezTo>
                    <a:cubicBezTo>
                      <a:pt x="50" y="139"/>
                      <a:pt x="59" y="136"/>
                      <a:pt x="63" y="129"/>
                    </a:cubicBezTo>
                    <a:cubicBezTo>
                      <a:pt x="64" y="124"/>
                      <a:pt x="64" y="120"/>
                      <a:pt x="62" y="116"/>
                    </a:cubicBezTo>
                    <a:cubicBezTo>
                      <a:pt x="53" y="112"/>
                      <a:pt x="60" y="123"/>
                      <a:pt x="57" y="126"/>
                    </a:cubicBezTo>
                    <a:cubicBezTo>
                      <a:pt x="54" y="131"/>
                      <a:pt x="48" y="133"/>
                      <a:pt x="42" y="133"/>
                    </a:cubicBezTo>
                    <a:cubicBezTo>
                      <a:pt x="37" y="132"/>
                      <a:pt x="33" y="129"/>
                      <a:pt x="30" y="125"/>
                    </a:cubicBezTo>
                    <a:cubicBezTo>
                      <a:pt x="26" y="119"/>
                      <a:pt x="26" y="110"/>
                      <a:pt x="27" y="103"/>
                    </a:cubicBezTo>
                    <a:cubicBezTo>
                      <a:pt x="28" y="91"/>
                      <a:pt x="36" y="81"/>
                      <a:pt x="39" y="71"/>
                    </a:cubicBezTo>
                    <a:cubicBezTo>
                      <a:pt x="35" y="63"/>
                      <a:pt x="31" y="56"/>
                      <a:pt x="35" y="47"/>
                    </a:cubicBezTo>
                    <a:cubicBezTo>
                      <a:pt x="38" y="38"/>
                      <a:pt x="47" y="40"/>
                      <a:pt x="55" y="39"/>
                    </a:cubicBezTo>
                    <a:cubicBezTo>
                      <a:pt x="59" y="39"/>
                      <a:pt x="61" y="41"/>
                      <a:pt x="65" y="42"/>
                    </a:cubicBezTo>
                    <a:cubicBezTo>
                      <a:pt x="69" y="43"/>
                      <a:pt x="70" y="50"/>
                      <a:pt x="74" y="47"/>
                    </a:cubicBezTo>
                    <a:cubicBezTo>
                      <a:pt x="86" y="38"/>
                      <a:pt x="99" y="27"/>
                      <a:pt x="115" y="32"/>
                    </a:cubicBezTo>
                    <a:cubicBezTo>
                      <a:pt x="118" y="36"/>
                      <a:pt x="124" y="39"/>
                      <a:pt x="123" y="45"/>
                    </a:cubicBezTo>
                    <a:cubicBezTo>
                      <a:pt x="124" y="52"/>
                      <a:pt x="121" y="56"/>
                      <a:pt x="117" y="61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0"/>
                      <a:pt x="110" y="70"/>
                      <a:pt x="112" y="70"/>
                    </a:cubicBezTo>
                    <a:cubicBezTo>
                      <a:pt x="119" y="67"/>
                      <a:pt x="127" y="60"/>
                      <a:pt x="129" y="52"/>
                    </a:cubicBezTo>
                    <a:cubicBezTo>
                      <a:pt x="130" y="46"/>
                      <a:pt x="128" y="40"/>
                      <a:pt x="125" y="35"/>
                    </a:cubicBezTo>
                    <a:close/>
                    <a:moveTo>
                      <a:pt x="253" y="53"/>
                    </a:moveTo>
                    <a:cubicBezTo>
                      <a:pt x="247" y="49"/>
                      <a:pt x="237" y="47"/>
                      <a:pt x="230" y="52"/>
                    </a:cubicBezTo>
                    <a:cubicBezTo>
                      <a:pt x="229" y="53"/>
                      <a:pt x="229" y="54"/>
                      <a:pt x="230" y="55"/>
                    </a:cubicBezTo>
                    <a:cubicBezTo>
                      <a:pt x="237" y="55"/>
                      <a:pt x="245" y="52"/>
                      <a:pt x="250" y="59"/>
                    </a:cubicBezTo>
                    <a:cubicBezTo>
                      <a:pt x="253" y="63"/>
                      <a:pt x="253" y="68"/>
                      <a:pt x="253" y="72"/>
                    </a:cubicBezTo>
                    <a:cubicBezTo>
                      <a:pt x="247" y="89"/>
                      <a:pt x="229" y="89"/>
                      <a:pt x="216" y="92"/>
                    </a:cubicBezTo>
                    <a:cubicBezTo>
                      <a:pt x="215" y="99"/>
                      <a:pt x="212" y="105"/>
                      <a:pt x="207" y="110"/>
                    </a:cubicBezTo>
                    <a:cubicBezTo>
                      <a:pt x="201" y="116"/>
                      <a:pt x="192" y="121"/>
                      <a:pt x="183" y="116"/>
                    </a:cubicBezTo>
                    <a:cubicBezTo>
                      <a:pt x="172" y="110"/>
                      <a:pt x="171" y="123"/>
                      <a:pt x="163" y="126"/>
                    </a:cubicBezTo>
                    <a:cubicBezTo>
                      <a:pt x="160" y="128"/>
                      <a:pt x="155" y="130"/>
                      <a:pt x="151" y="127"/>
                    </a:cubicBezTo>
                    <a:cubicBezTo>
                      <a:pt x="147" y="124"/>
                      <a:pt x="145" y="118"/>
                      <a:pt x="146" y="112"/>
                    </a:cubicBezTo>
                    <a:cubicBezTo>
                      <a:pt x="148" y="106"/>
                      <a:pt x="153" y="99"/>
                      <a:pt x="159" y="98"/>
                    </a:cubicBezTo>
                    <a:cubicBezTo>
                      <a:pt x="161" y="97"/>
                      <a:pt x="159" y="95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8"/>
                      <a:pt x="139" y="116"/>
                      <a:pt x="141" y="123"/>
                    </a:cubicBezTo>
                    <a:cubicBezTo>
                      <a:pt x="144" y="128"/>
                      <a:pt x="147" y="134"/>
                      <a:pt x="154" y="134"/>
                    </a:cubicBezTo>
                    <a:cubicBezTo>
                      <a:pt x="165" y="137"/>
                      <a:pt x="169" y="124"/>
                      <a:pt x="178" y="120"/>
                    </a:cubicBezTo>
                    <a:cubicBezTo>
                      <a:pt x="185" y="124"/>
                      <a:pt x="192" y="124"/>
                      <a:pt x="199" y="122"/>
                    </a:cubicBezTo>
                    <a:cubicBezTo>
                      <a:pt x="207" y="117"/>
                      <a:pt x="217" y="111"/>
                      <a:pt x="219" y="102"/>
                    </a:cubicBezTo>
                    <a:cubicBezTo>
                      <a:pt x="220" y="93"/>
                      <a:pt x="230" y="96"/>
                      <a:pt x="236" y="94"/>
                    </a:cubicBezTo>
                    <a:cubicBezTo>
                      <a:pt x="247" y="92"/>
                      <a:pt x="257" y="82"/>
                      <a:pt x="259" y="71"/>
                    </a:cubicBezTo>
                    <a:cubicBezTo>
                      <a:pt x="259" y="65"/>
                      <a:pt x="257" y="58"/>
                      <a:pt x="253" y="53"/>
                    </a:cubicBezTo>
                    <a:close/>
                    <a:moveTo>
                      <a:pt x="623" y="66"/>
                    </a:moveTo>
                    <a:cubicBezTo>
                      <a:pt x="622" y="63"/>
                      <a:pt x="619" y="63"/>
                      <a:pt x="617" y="65"/>
                    </a:cubicBezTo>
                    <a:cubicBezTo>
                      <a:pt x="615" y="68"/>
                      <a:pt x="617" y="73"/>
                      <a:pt x="618" y="76"/>
                    </a:cubicBezTo>
                    <a:cubicBezTo>
                      <a:pt x="620" y="81"/>
                      <a:pt x="625" y="83"/>
                      <a:pt x="631" y="83"/>
                    </a:cubicBezTo>
                    <a:cubicBezTo>
                      <a:pt x="635" y="84"/>
                      <a:pt x="639" y="81"/>
                      <a:pt x="642" y="83"/>
                    </a:cubicBezTo>
                    <a:cubicBezTo>
                      <a:pt x="643" y="97"/>
                      <a:pt x="649" y="110"/>
                      <a:pt x="661" y="117"/>
                    </a:cubicBezTo>
                    <a:cubicBezTo>
                      <a:pt x="669" y="120"/>
                      <a:pt x="679" y="122"/>
                      <a:pt x="688" y="119"/>
                    </a:cubicBezTo>
                    <a:cubicBezTo>
                      <a:pt x="693" y="121"/>
                      <a:pt x="692" y="128"/>
                      <a:pt x="696" y="130"/>
                    </a:cubicBezTo>
                    <a:cubicBezTo>
                      <a:pt x="701" y="135"/>
                      <a:pt x="706" y="136"/>
                      <a:pt x="713" y="135"/>
                    </a:cubicBezTo>
                    <a:cubicBezTo>
                      <a:pt x="722" y="135"/>
                      <a:pt x="729" y="128"/>
                      <a:pt x="734" y="120"/>
                    </a:cubicBezTo>
                    <a:cubicBezTo>
                      <a:pt x="736" y="113"/>
                      <a:pt x="735" y="105"/>
                      <a:pt x="730" y="100"/>
                    </a:cubicBezTo>
                    <a:cubicBezTo>
                      <a:pt x="725" y="97"/>
                      <a:pt x="721" y="89"/>
                      <a:pt x="716" y="93"/>
                    </a:cubicBezTo>
                    <a:cubicBezTo>
                      <a:pt x="715" y="95"/>
                      <a:pt x="715" y="96"/>
                      <a:pt x="716" y="97"/>
                    </a:cubicBezTo>
                    <a:cubicBezTo>
                      <a:pt x="723" y="99"/>
                      <a:pt x="730" y="104"/>
                      <a:pt x="730" y="111"/>
                    </a:cubicBezTo>
                    <a:cubicBezTo>
                      <a:pt x="732" y="118"/>
                      <a:pt x="725" y="124"/>
                      <a:pt x="720" y="128"/>
                    </a:cubicBezTo>
                    <a:cubicBezTo>
                      <a:pt x="715" y="130"/>
                      <a:pt x="709" y="131"/>
                      <a:pt x="704" y="130"/>
                    </a:cubicBezTo>
                    <a:cubicBezTo>
                      <a:pt x="701" y="127"/>
                      <a:pt x="698" y="125"/>
                      <a:pt x="696" y="121"/>
                    </a:cubicBezTo>
                    <a:cubicBezTo>
                      <a:pt x="694" y="119"/>
                      <a:pt x="696" y="113"/>
                      <a:pt x="690" y="112"/>
                    </a:cubicBezTo>
                    <a:cubicBezTo>
                      <a:pt x="685" y="115"/>
                      <a:pt x="679" y="116"/>
                      <a:pt x="673" y="114"/>
                    </a:cubicBezTo>
                    <a:cubicBezTo>
                      <a:pt x="663" y="114"/>
                      <a:pt x="653" y="106"/>
                      <a:pt x="650" y="97"/>
                    </a:cubicBezTo>
                    <a:cubicBezTo>
                      <a:pt x="646" y="91"/>
                      <a:pt x="649" y="81"/>
                      <a:pt x="642" y="76"/>
                    </a:cubicBezTo>
                    <a:cubicBezTo>
                      <a:pt x="637" y="78"/>
                      <a:pt x="629" y="79"/>
                      <a:pt x="624" y="76"/>
                    </a:cubicBezTo>
                    <a:cubicBezTo>
                      <a:pt x="621" y="73"/>
                      <a:pt x="622" y="69"/>
                      <a:pt x="623" y="66"/>
                    </a:cubicBezTo>
                    <a:close/>
                    <a:moveTo>
                      <a:pt x="199" y="70"/>
                    </a:moveTo>
                    <a:cubicBezTo>
                      <a:pt x="192" y="72"/>
                      <a:pt x="183" y="74"/>
                      <a:pt x="176" y="71"/>
                    </a:cubicBezTo>
                    <a:cubicBezTo>
                      <a:pt x="172" y="71"/>
                      <a:pt x="169" y="64"/>
                      <a:pt x="166" y="68"/>
                    </a:cubicBezTo>
                    <a:cubicBezTo>
                      <a:pt x="165" y="69"/>
                      <a:pt x="165" y="71"/>
                      <a:pt x="167" y="72"/>
                    </a:cubicBezTo>
                    <a:cubicBezTo>
                      <a:pt x="179" y="80"/>
                      <a:pt x="194" y="77"/>
                      <a:pt x="206" y="70"/>
                    </a:cubicBezTo>
                    <a:cubicBezTo>
                      <a:pt x="206" y="70"/>
                      <a:pt x="207" y="68"/>
                      <a:pt x="206" y="68"/>
                    </a:cubicBezTo>
                    <a:cubicBezTo>
                      <a:pt x="203" y="66"/>
                      <a:pt x="201" y="69"/>
                      <a:pt x="199" y="70"/>
                    </a:cubicBezTo>
                    <a:close/>
                    <a:moveTo>
                      <a:pt x="782" y="78"/>
                    </a:moveTo>
                    <a:cubicBezTo>
                      <a:pt x="776" y="69"/>
                      <a:pt x="777" y="83"/>
                      <a:pt x="773" y="85"/>
                    </a:cubicBezTo>
                    <a:cubicBezTo>
                      <a:pt x="769" y="92"/>
                      <a:pt x="761" y="94"/>
                      <a:pt x="754" y="93"/>
                    </a:cubicBezTo>
                    <a:cubicBezTo>
                      <a:pt x="748" y="97"/>
                      <a:pt x="755" y="103"/>
                      <a:pt x="755" y="108"/>
                    </a:cubicBezTo>
                    <a:cubicBezTo>
                      <a:pt x="757" y="112"/>
                      <a:pt x="752" y="117"/>
                      <a:pt x="756" y="121"/>
                    </a:cubicBezTo>
                    <a:cubicBezTo>
                      <a:pt x="762" y="122"/>
                      <a:pt x="768" y="125"/>
                      <a:pt x="773" y="127"/>
                    </a:cubicBezTo>
                    <a:cubicBezTo>
                      <a:pt x="778" y="128"/>
                      <a:pt x="781" y="135"/>
                      <a:pt x="786" y="131"/>
                    </a:cubicBezTo>
                    <a:cubicBezTo>
                      <a:pt x="785" y="122"/>
                      <a:pt x="781" y="109"/>
                      <a:pt x="789" y="100"/>
                    </a:cubicBezTo>
                    <a:cubicBezTo>
                      <a:pt x="793" y="96"/>
                      <a:pt x="800" y="96"/>
                      <a:pt x="802" y="90"/>
                    </a:cubicBezTo>
                    <a:cubicBezTo>
                      <a:pt x="798" y="83"/>
                      <a:pt x="794" y="93"/>
                      <a:pt x="790" y="92"/>
                    </a:cubicBezTo>
                    <a:cubicBezTo>
                      <a:pt x="785" y="97"/>
                      <a:pt x="779" y="103"/>
                      <a:pt x="780" y="110"/>
                    </a:cubicBezTo>
                    <a:cubicBezTo>
                      <a:pt x="778" y="114"/>
                      <a:pt x="781" y="118"/>
                      <a:pt x="779" y="122"/>
                    </a:cubicBezTo>
                    <a:cubicBezTo>
                      <a:pt x="773" y="121"/>
                      <a:pt x="767" y="118"/>
                      <a:pt x="762" y="114"/>
                    </a:cubicBezTo>
                    <a:cubicBezTo>
                      <a:pt x="761" y="109"/>
                      <a:pt x="758" y="105"/>
                      <a:pt x="760" y="100"/>
                    </a:cubicBezTo>
                    <a:cubicBezTo>
                      <a:pt x="771" y="98"/>
                      <a:pt x="780" y="88"/>
                      <a:pt x="782" y="78"/>
                    </a:cubicBezTo>
                    <a:close/>
                    <a:moveTo>
                      <a:pt x="581" y="135"/>
                    </a:moveTo>
                    <a:cubicBezTo>
                      <a:pt x="570" y="129"/>
                      <a:pt x="558" y="126"/>
                      <a:pt x="547" y="122"/>
                    </a:cubicBezTo>
                    <a:cubicBezTo>
                      <a:pt x="523" y="116"/>
                      <a:pt x="493" y="116"/>
                      <a:pt x="472" y="128"/>
                    </a:cubicBezTo>
                    <a:cubicBezTo>
                      <a:pt x="451" y="118"/>
                      <a:pt x="422" y="119"/>
                      <a:pt x="402" y="131"/>
                    </a:cubicBezTo>
                    <a:cubicBezTo>
                      <a:pt x="367" y="124"/>
                      <a:pt x="328" y="124"/>
                      <a:pt x="295" y="138"/>
                    </a:cubicBezTo>
                    <a:cubicBezTo>
                      <a:pt x="289" y="140"/>
                      <a:pt x="284" y="144"/>
                      <a:pt x="279" y="147"/>
                    </a:cubicBezTo>
                    <a:cubicBezTo>
                      <a:pt x="268" y="155"/>
                      <a:pt x="258" y="165"/>
                      <a:pt x="253" y="177"/>
                    </a:cubicBezTo>
                    <a:cubicBezTo>
                      <a:pt x="250" y="182"/>
                      <a:pt x="250" y="188"/>
                      <a:pt x="247" y="194"/>
                    </a:cubicBezTo>
                    <a:cubicBezTo>
                      <a:pt x="224" y="198"/>
                      <a:pt x="203" y="217"/>
                      <a:pt x="196" y="239"/>
                    </a:cubicBezTo>
                    <a:cubicBezTo>
                      <a:pt x="161" y="253"/>
                      <a:pt x="145" y="291"/>
                      <a:pt x="130" y="321"/>
                    </a:cubicBezTo>
                    <a:cubicBezTo>
                      <a:pt x="122" y="344"/>
                      <a:pt x="123" y="368"/>
                      <a:pt x="131" y="391"/>
                    </a:cubicBezTo>
                    <a:cubicBezTo>
                      <a:pt x="117" y="408"/>
                      <a:pt x="111" y="436"/>
                      <a:pt x="121" y="456"/>
                    </a:cubicBezTo>
                    <a:cubicBezTo>
                      <a:pt x="130" y="466"/>
                      <a:pt x="117" y="477"/>
                      <a:pt x="119" y="489"/>
                    </a:cubicBezTo>
                    <a:cubicBezTo>
                      <a:pt x="115" y="519"/>
                      <a:pt x="122" y="549"/>
                      <a:pt x="135" y="574"/>
                    </a:cubicBezTo>
                    <a:cubicBezTo>
                      <a:pt x="149" y="596"/>
                      <a:pt x="171" y="615"/>
                      <a:pt x="194" y="624"/>
                    </a:cubicBezTo>
                    <a:cubicBezTo>
                      <a:pt x="200" y="643"/>
                      <a:pt x="217" y="661"/>
                      <a:pt x="235" y="668"/>
                    </a:cubicBezTo>
                    <a:cubicBezTo>
                      <a:pt x="238" y="671"/>
                      <a:pt x="245" y="668"/>
                      <a:pt x="245" y="674"/>
                    </a:cubicBezTo>
                    <a:cubicBezTo>
                      <a:pt x="257" y="699"/>
                      <a:pt x="280" y="716"/>
                      <a:pt x="304" y="728"/>
                    </a:cubicBezTo>
                    <a:cubicBezTo>
                      <a:pt x="331" y="742"/>
                      <a:pt x="369" y="739"/>
                      <a:pt x="397" y="728"/>
                    </a:cubicBezTo>
                    <a:cubicBezTo>
                      <a:pt x="406" y="734"/>
                      <a:pt x="416" y="738"/>
                      <a:pt x="427" y="740"/>
                    </a:cubicBezTo>
                    <a:cubicBezTo>
                      <a:pt x="430" y="739"/>
                      <a:pt x="434" y="741"/>
                      <a:pt x="437" y="741"/>
                    </a:cubicBezTo>
                    <a:cubicBezTo>
                      <a:pt x="452" y="740"/>
                      <a:pt x="465" y="736"/>
                      <a:pt x="476" y="727"/>
                    </a:cubicBezTo>
                    <a:cubicBezTo>
                      <a:pt x="489" y="730"/>
                      <a:pt x="500" y="735"/>
                      <a:pt x="514" y="735"/>
                    </a:cubicBezTo>
                    <a:cubicBezTo>
                      <a:pt x="548" y="739"/>
                      <a:pt x="579" y="726"/>
                      <a:pt x="604" y="705"/>
                    </a:cubicBezTo>
                    <a:cubicBezTo>
                      <a:pt x="617" y="693"/>
                      <a:pt x="624" y="677"/>
                      <a:pt x="632" y="661"/>
                    </a:cubicBezTo>
                    <a:cubicBezTo>
                      <a:pt x="651" y="653"/>
                      <a:pt x="670" y="638"/>
                      <a:pt x="678" y="618"/>
                    </a:cubicBezTo>
                    <a:cubicBezTo>
                      <a:pt x="680" y="615"/>
                      <a:pt x="680" y="609"/>
                      <a:pt x="685" y="609"/>
                    </a:cubicBezTo>
                    <a:cubicBezTo>
                      <a:pt x="714" y="594"/>
                      <a:pt x="737" y="568"/>
                      <a:pt x="749" y="539"/>
                    </a:cubicBezTo>
                    <a:cubicBezTo>
                      <a:pt x="760" y="516"/>
                      <a:pt x="762" y="482"/>
                      <a:pt x="749" y="459"/>
                    </a:cubicBezTo>
                    <a:cubicBezTo>
                      <a:pt x="751" y="452"/>
                      <a:pt x="755" y="445"/>
                      <a:pt x="756" y="436"/>
                    </a:cubicBezTo>
                    <a:cubicBezTo>
                      <a:pt x="761" y="421"/>
                      <a:pt x="757" y="403"/>
                      <a:pt x="752" y="389"/>
                    </a:cubicBezTo>
                    <a:cubicBezTo>
                      <a:pt x="756" y="371"/>
                      <a:pt x="757" y="347"/>
                      <a:pt x="753" y="328"/>
                    </a:cubicBezTo>
                    <a:cubicBezTo>
                      <a:pt x="747" y="313"/>
                      <a:pt x="743" y="298"/>
                      <a:pt x="731" y="284"/>
                    </a:cubicBezTo>
                    <a:cubicBezTo>
                      <a:pt x="719" y="265"/>
                      <a:pt x="698" y="254"/>
                      <a:pt x="679" y="242"/>
                    </a:cubicBezTo>
                    <a:cubicBezTo>
                      <a:pt x="675" y="231"/>
                      <a:pt x="669" y="221"/>
                      <a:pt x="660" y="212"/>
                    </a:cubicBezTo>
                    <a:cubicBezTo>
                      <a:pt x="653" y="205"/>
                      <a:pt x="644" y="201"/>
                      <a:pt x="637" y="194"/>
                    </a:cubicBezTo>
                    <a:cubicBezTo>
                      <a:pt x="635" y="193"/>
                      <a:pt x="631" y="194"/>
                      <a:pt x="629" y="191"/>
                    </a:cubicBezTo>
                    <a:cubicBezTo>
                      <a:pt x="623" y="167"/>
                      <a:pt x="602" y="148"/>
                      <a:pt x="581" y="135"/>
                    </a:cubicBezTo>
                    <a:close/>
                    <a:moveTo>
                      <a:pt x="575" y="138"/>
                    </a:moveTo>
                    <a:cubicBezTo>
                      <a:pt x="565" y="134"/>
                      <a:pt x="555" y="130"/>
                      <a:pt x="545" y="127"/>
                    </a:cubicBezTo>
                    <a:cubicBezTo>
                      <a:pt x="521" y="123"/>
                      <a:pt x="493" y="121"/>
                      <a:pt x="474" y="136"/>
                    </a:cubicBezTo>
                    <a:cubicBezTo>
                      <a:pt x="467" y="137"/>
                      <a:pt x="463" y="129"/>
                      <a:pt x="456" y="130"/>
                    </a:cubicBezTo>
                    <a:cubicBezTo>
                      <a:pt x="439" y="125"/>
                      <a:pt x="420" y="128"/>
                      <a:pt x="405" y="137"/>
                    </a:cubicBezTo>
                    <a:cubicBezTo>
                      <a:pt x="401" y="137"/>
                      <a:pt x="397" y="139"/>
                      <a:pt x="394" y="136"/>
                    </a:cubicBezTo>
                    <a:cubicBezTo>
                      <a:pt x="361" y="127"/>
                      <a:pt x="325" y="133"/>
                      <a:pt x="295" y="145"/>
                    </a:cubicBezTo>
                    <a:cubicBezTo>
                      <a:pt x="276" y="155"/>
                      <a:pt x="260" y="169"/>
                      <a:pt x="255" y="191"/>
                    </a:cubicBezTo>
                    <a:cubicBezTo>
                      <a:pt x="255" y="194"/>
                      <a:pt x="257" y="196"/>
                      <a:pt x="255" y="198"/>
                    </a:cubicBezTo>
                    <a:cubicBezTo>
                      <a:pt x="254" y="199"/>
                      <a:pt x="253" y="198"/>
                      <a:pt x="251" y="198"/>
                    </a:cubicBezTo>
                    <a:cubicBezTo>
                      <a:pt x="232" y="202"/>
                      <a:pt x="209" y="217"/>
                      <a:pt x="204" y="238"/>
                    </a:cubicBezTo>
                    <a:cubicBezTo>
                      <a:pt x="205" y="244"/>
                      <a:pt x="198" y="244"/>
                      <a:pt x="194" y="245"/>
                    </a:cubicBezTo>
                    <a:cubicBezTo>
                      <a:pt x="172" y="258"/>
                      <a:pt x="157" y="279"/>
                      <a:pt x="147" y="301"/>
                    </a:cubicBezTo>
                    <a:cubicBezTo>
                      <a:pt x="131" y="328"/>
                      <a:pt x="124" y="363"/>
                      <a:pt x="139" y="391"/>
                    </a:cubicBezTo>
                    <a:cubicBezTo>
                      <a:pt x="127" y="403"/>
                      <a:pt x="122" y="418"/>
                      <a:pt x="122" y="435"/>
                    </a:cubicBezTo>
                    <a:cubicBezTo>
                      <a:pt x="120" y="446"/>
                      <a:pt x="128" y="454"/>
                      <a:pt x="130" y="464"/>
                    </a:cubicBezTo>
                    <a:cubicBezTo>
                      <a:pt x="122" y="493"/>
                      <a:pt x="122" y="523"/>
                      <a:pt x="132" y="551"/>
                    </a:cubicBezTo>
                    <a:cubicBezTo>
                      <a:pt x="139" y="577"/>
                      <a:pt x="161" y="599"/>
                      <a:pt x="184" y="613"/>
                    </a:cubicBezTo>
                    <a:cubicBezTo>
                      <a:pt x="188" y="617"/>
                      <a:pt x="194" y="617"/>
                      <a:pt x="199" y="615"/>
                    </a:cubicBezTo>
                    <a:cubicBezTo>
                      <a:pt x="203" y="616"/>
                      <a:pt x="199" y="620"/>
                      <a:pt x="201" y="623"/>
                    </a:cubicBezTo>
                    <a:cubicBezTo>
                      <a:pt x="206" y="639"/>
                      <a:pt x="221" y="660"/>
                      <a:pt x="240" y="663"/>
                    </a:cubicBezTo>
                    <a:cubicBezTo>
                      <a:pt x="243" y="659"/>
                      <a:pt x="243" y="659"/>
                      <a:pt x="243" y="659"/>
                    </a:cubicBezTo>
                    <a:cubicBezTo>
                      <a:pt x="251" y="658"/>
                      <a:pt x="248" y="670"/>
                      <a:pt x="251" y="675"/>
                    </a:cubicBezTo>
                    <a:cubicBezTo>
                      <a:pt x="264" y="699"/>
                      <a:pt x="289" y="717"/>
                      <a:pt x="314" y="726"/>
                    </a:cubicBezTo>
                    <a:cubicBezTo>
                      <a:pt x="341" y="736"/>
                      <a:pt x="374" y="733"/>
                      <a:pt x="398" y="721"/>
                    </a:cubicBezTo>
                    <a:cubicBezTo>
                      <a:pt x="411" y="733"/>
                      <a:pt x="433" y="737"/>
                      <a:pt x="452" y="733"/>
                    </a:cubicBezTo>
                    <a:cubicBezTo>
                      <a:pt x="461" y="731"/>
                      <a:pt x="467" y="724"/>
                      <a:pt x="476" y="722"/>
                    </a:cubicBezTo>
                    <a:cubicBezTo>
                      <a:pt x="509" y="735"/>
                      <a:pt x="550" y="735"/>
                      <a:pt x="580" y="715"/>
                    </a:cubicBezTo>
                    <a:cubicBezTo>
                      <a:pt x="599" y="704"/>
                      <a:pt x="617" y="686"/>
                      <a:pt x="624" y="665"/>
                    </a:cubicBezTo>
                    <a:cubicBezTo>
                      <a:pt x="625" y="663"/>
                      <a:pt x="623" y="659"/>
                      <a:pt x="625" y="657"/>
                    </a:cubicBezTo>
                    <a:cubicBezTo>
                      <a:pt x="647" y="649"/>
                      <a:pt x="669" y="631"/>
                      <a:pt x="675" y="608"/>
                    </a:cubicBezTo>
                    <a:cubicBezTo>
                      <a:pt x="717" y="589"/>
                      <a:pt x="750" y="545"/>
                      <a:pt x="751" y="498"/>
                    </a:cubicBezTo>
                    <a:cubicBezTo>
                      <a:pt x="750" y="486"/>
                      <a:pt x="752" y="475"/>
                      <a:pt x="744" y="466"/>
                    </a:cubicBezTo>
                    <a:cubicBezTo>
                      <a:pt x="743" y="463"/>
                      <a:pt x="740" y="463"/>
                      <a:pt x="740" y="460"/>
                    </a:cubicBezTo>
                    <a:cubicBezTo>
                      <a:pt x="744" y="455"/>
                      <a:pt x="745" y="448"/>
                      <a:pt x="749" y="442"/>
                    </a:cubicBezTo>
                    <a:cubicBezTo>
                      <a:pt x="751" y="430"/>
                      <a:pt x="752" y="419"/>
                      <a:pt x="750" y="405"/>
                    </a:cubicBezTo>
                    <a:cubicBezTo>
                      <a:pt x="750" y="399"/>
                      <a:pt x="742" y="392"/>
                      <a:pt x="747" y="386"/>
                    </a:cubicBezTo>
                    <a:cubicBezTo>
                      <a:pt x="754" y="360"/>
                      <a:pt x="751" y="327"/>
                      <a:pt x="737" y="304"/>
                    </a:cubicBezTo>
                    <a:cubicBezTo>
                      <a:pt x="723" y="283"/>
                      <a:pt x="707" y="262"/>
                      <a:pt x="684" y="252"/>
                    </a:cubicBezTo>
                    <a:cubicBezTo>
                      <a:pt x="680" y="250"/>
                      <a:pt x="677" y="253"/>
                      <a:pt x="675" y="255"/>
                    </a:cubicBezTo>
                    <a:cubicBezTo>
                      <a:pt x="673" y="254"/>
                      <a:pt x="673" y="253"/>
                      <a:pt x="673" y="252"/>
                    </a:cubicBezTo>
                    <a:cubicBezTo>
                      <a:pt x="672" y="229"/>
                      <a:pt x="650" y="212"/>
                      <a:pt x="633" y="200"/>
                    </a:cubicBezTo>
                    <a:cubicBezTo>
                      <a:pt x="630" y="198"/>
                      <a:pt x="627" y="200"/>
                      <a:pt x="625" y="198"/>
                    </a:cubicBezTo>
                    <a:cubicBezTo>
                      <a:pt x="624" y="181"/>
                      <a:pt x="612" y="167"/>
                      <a:pt x="601" y="156"/>
                    </a:cubicBezTo>
                    <a:cubicBezTo>
                      <a:pt x="593" y="149"/>
                      <a:pt x="585" y="143"/>
                      <a:pt x="575" y="138"/>
                    </a:cubicBezTo>
                    <a:close/>
                    <a:moveTo>
                      <a:pt x="776" y="147"/>
                    </a:moveTo>
                    <a:cubicBezTo>
                      <a:pt x="769" y="141"/>
                      <a:pt x="758" y="139"/>
                      <a:pt x="750" y="144"/>
                    </a:cubicBezTo>
                    <a:cubicBezTo>
                      <a:pt x="744" y="145"/>
                      <a:pt x="744" y="151"/>
                      <a:pt x="743" y="155"/>
                    </a:cubicBezTo>
                    <a:cubicBezTo>
                      <a:pt x="741" y="166"/>
                      <a:pt x="744" y="177"/>
                      <a:pt x="754" y="181"/>
                    </a:cubicBezTo>
                    <a:cubicBezTo>
                      <a:pt x="752" y="188"/>
                      <a:pt x="750" y="197"/>
                      <a:pt x="751" y="204"/>
                    </a:cubicBezTo>
                    <a:cubicBezTo>
                      <a:pt x="755" y="214"/>
                      <a:pt x="762" y="224"/>
                      <a:pt x="772" y="226"/>
                    </a:cubicBezTo>
                    <a:cubicBezTo>
                      <a:pt x="776" y="229"/>
                      <a:pt x="782" y="227"/>
                      <a:pt x="786" y="229"/>
                    </a:cubicBezTo>
                    <a:cubicBezTo>
                      <a:pt x="786" y="239"/>
                      <a:pt x="790" y="249"/>
                      <a:pt x="798" y="256"/>
                    </a:cubicBezTo>
                    <a:cubicBezTo>
                      <a:pt x="802" y="258"/>
                      <a:pt x="807" y="259"/>
                      <a:pt x="810" y="256"/>
                    </a:cubicBezTo>
                    <a:cubicBezTo>
                      <a:pt x="811" y="254"/>
                      <a:pt x="810" y="253"/>
                      <a:pt x="808" y="252"/>
                    </a:cubicBezTo>
                    <a:cubicBezTo>
                      <a:pt x="804" y="253"/>
                      <a:pt x="803" y="249"/>
                      <a:pt x="799" y="249"/>
                    </a:cubicBezTo>
                    <a:cubicBezTo>
                      <a:pt x="794" y="242"/>
                      <a:pt x="792" y="233"/>
                      <a:pt x="791" y="225"/>
                    </a:cubicBezTo>
                    <a:cubicBezTo>
                      <a:pt x="792" y="224"/>
                      <a:pt x="790" y="222"/>
                      <a:pt x="789" y="222"/>
                    </a:cubicBezTo>
                    <a:cubicBezTo>
                      <a:pt x="783" y="223"/>
                      <a:pt x="777" y="221"/>
                      <a:pt x="771" y="220"/>
                    </a:cubicBezTo>
                    <a:cubicBezTo>
                      <a:pt x="764" y="216"/>
                      <a:pt x="759" y="210"/>
                      <a:pt x="757" y="202"/>
                    </a:cubicBezTo>
                    <a:cubicBezTo>
                      <a:pt x="756" y="195"/>
                      <a:pt x="759" y="188"/>
                      <a:pt x="761" y="181"/>
                    </a:cubicBezTo>
                    <a:cubicBezTo>
                      <a:pt x="757" y="174"/>
                      <a:pt x="745" y="171"/>
                      <a:pt x="748" y="161"/>
                    </a:cubicBezTo>
                    <a:cubicBezTo>
                      <a:pt x="748" y="156"/>
                      <a:pt x="750" y="151"/>
                      <a:pt x="753" y="148"/>
                    </a:cubicBezTo>
                    <a:cubicBezTo>
                      <a:pt x="759" y="145"/>
                      <a:pt x="765" y="147"/>
                      <a:pt x="770" y="150"/>
                    </a:cubicBezTo>
                    <a:cubicBezTo>
                      <a:pt x="774" y="152"/>
                      <a:pt x="776" y="157"/>
                      <a:pt x="776" y="161"/>
                    </a:cubicBezTo>
                    <a:cubicBezTo>
                      <a:pt x="778" y="162"/>
                      <a:pt x="779" y="161"/>
                      <a:pt x="780" y="160"/>
                    </a:cubicBezTo>
                    <a:cubicBezTo>
                      <a:pt x="783" y="156"/>
                      <a:pt x="778" y="151"/>
                      <a:pt x="776" y="147"/>
                    </a:cubicBezTo>
                    <a:close/>
                    <a:moveTo>
                      <a:pt x="593" y="180"/>
                    </a:moveTo>
                    <a:cubicBezTo>
                      <a:pt x="585" y="171"/>
                      <a:pt x="576" y="164"/>
                      <a:pt x="566" y="157"/>
                    </a:cubicBezTo>
                    <a:cubicBezTo>
                      <a:pt x="539" y="143"/>
                      <a:pt x="501" y="137"/>
                      <a:pt x="474" y="154"/>
                    </a:cubicBezTo>
                    <a:cubicBezTo>
                      <a:pt x="464" y="149"/>
                      <a:pt x="464" y="149"/>
                      <a:pt x="464" y="149"/>
                    </a:cubicBezTo>
                    <a:cubicBezTo>
                      <a:pt x="457" y="147"/>
                      <a:pt x="448" y="147"/>
                      <a:pt x="441" y="146"/>
                    </a:cubicBezTo>
                    <a:cubicBezTo>
                      <a:pt x="427" y="146"/>
                      <a:pt x="417" y="154"/>
                      <a:pt x="405" y="160"/>
                    </a:cubicBezTo>
                    <a:cubicBezTo>
                      <a:pt x="394" y="157"/>
                      <a:pt x="382" y="154"/>
                      <a:pt x="369" y="154"/>
                    </a:cubicBezTo>
                    <a:cubicBezTo>
                      <a:pt x="348" y="153"/>
                      <a:pt x="328" y="158"/>
                      <a:pt x="309" y="166"/>
                    </a:cubicBezTo>
                    <a:cubicBezTo>
                      <a:pt x="290" y="175"/>
                      <a:pt x="271" y="189"/>
                      <a:pt x="264" y="210"/>
                    </a:cubicBezTo>
                    <a:cubicBezTo>
                      <a:pt x="247" y="216"/>
                      <a:pt x="247" y="216"/>
                      <a:pt x="247" y="216"/>
                    </a:cubicBezTo>
                    <a:cubicBezTo>
                      <a:pt x="239" y="222"/>
                      <a:pt x="230" y="228"/>
                      <a:pt x="225" y="237"/>
                    </a:cubicBezTo>
                    <a:cubicBezTo>
                      <a:pt x="219" y="243"/>
                      <a:pt x="223" y="256"/>
                      <a:pt x="212" y="256"/>
                    </a:cubicBezTo>
                    <a:cubicBezTo>
                      <a:pt x="181" y="279"/>
                      <a:pt x="153" y="311"/>
                      <a:pt x="148" y="349"/>
                    </a:cubicBezTo>
                    <a:cubicBezTo>
                      <a:pt x="149" y="361"/>
                      <a:pt x="147" y="376"/>
                      <a:pt x="153" y="387"/>
                    </a:cubicBezTo>
                    <a:cubicBezTo>
                      <a:pt x="157" y="393"/>
                      <a:pt x="152" y="401"/>
                      <a:pt x="148" y="407"/>
                    </a:cubicBezTo>
                    <a:cubicBezTo>
                      <a:pt x="139" y="424"/>
                      <a:pt x="143" y="447"/>
                      <a:pt x="155" y="462"/>
                    </a:cubicBezTo>
                    <a:cubicBezTo>
                      <a:pt x="154" y="464"/>
                      <a:pt x="154" y="464"/>
                      <a:pt x="154" y="464"/>
                    </a:cubicBezTo>
                    <a:cubicBezTo>
                      <a:pt x="145" y="494"/>
                      <a:pt x="144" y="530"/>
                      <a:pt x="159" y="557"/>
                    </a:cubicBezTo>
                    <a:cubicBezTo>
                      <a:pt x="160" y="567"/>
                      <a:pt x="169" y="573"/>
                      <a:pt x="173" y="581"/>
                    </a:cubicBezTo>
                    <a:cubicBezTo>
                      <a:pt x="183" y="594"/>
                      <a:pt x="200" y="599"/>
                      <a:pt x="214" y="606"/>
                    </a:cubicBezTo>
                    <a:cubicBezTo>
                      <a:pt x="218" y="618"/>
                      <a:pt x="225" y="628"/>
                      <a:pt x="234" y="636"/>
                    </a:cubicBezTo>
                    <a:cubicBezTo>
                      <a:pt x="242" y="642"/>
                      <a:pt x="250" y="643"/>
                      <a:pt x="258" y="646"/>
                    </a:cubicBezTo>
                    <a:cubicBezTo>
                      <a:pt x="263" y="658"/>
                      <a:pt x="269" y="669"/>
                      <a:pt x="278" y="678"/>
                    </a:cubicBezTo>
                    <a:cubicBezTo>
                      <a:pt x="294" y="699"/>
                      <a:pt x="321" y="707"/>
                      <a:pt x="346" y="710"/>
                    </a:cubicBezTo>
                    <a:cubicBezTo>
                      <a:pt x="364" y="714"/>
                      <a:pt x="382" y="708"/>
                      <a:pt x="400" y="702"/>
                    </a:cubicBezTo>
                    <a:cubicBezTo>
                      <a:pt x="414" y="711"/>
                      <a:pt x="432" y="714"/>
                      <a:pt x="448" y="711"/>
                    </a:cubicBezTo>
                    <a:cubicBezTo>
                      <a:pt x="453" y="711"/>
                      <a:pt x="459" y="708"/>
                      <a:pt x="462" y="706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1" y="704"/>
                      <a:pt x="461" y="703"/>
                      <a:pt x="462" y="703"/>
                    </a:cubicBezTo>
                    <a:cubicBezTo>
                      <a:pt x="464" y="706"/>
                      <a:pt x="467" y="699"/>
                      <a:pt x="470" y="700"/>
                    </a:cubicBezTo>
                    <a:cubicBezTo>
                      <a:pt x="481" y="704"/>
                      <a:pt x="494" y="707"/>
                      <a:pt x="505" y="711"/>
                    </a:cubicBezTo>
                    <a:cubicBezTo>
                      <a:pt x="511" y="709"/>
                      <a:pt x="516" y="712"/>
                      <a:pt x="522" y="712"/>
                    </a:cubicBezTo>
                    <a:cubicBezTo>
                      <a:pt x="546" y="711"/>
                      <a:pt x="566" y="702"/>
                      <a:pt x="585" y="688"/>
                    </a:cubicBezTo>
                    <a:cubicBezTo>
                      <a:pt x="593" y="681"/>
                      <a:pt x="601" y="673"/>
                      <a:pt x="606" y="663"/>
                    </a:cubicBezTo>
                    <a:cubicBezTo>
                      <a:pt x="610" y="656"/>
                      <a:pt x="608" y="647"/>
                      <a:pt x="615" y="642"/>
                    </a:cubicBezTo>
                    <a:cubicBezTo>
                      <a:pt x="632" y="638"/>
                      <a:pt x="652" y="626"/>
                      <a:pt x="656" y="607"/>
                    </a:cubicBezTo>
                    <a:cubicBezTo>
                      <a:pt x="656" y="605"/>
                      <a:pt x="656" y="600"/>
                      <a:pt x="657" y="598"/>
                    </a:cubicBezTo>
                    <a:cubicBezTo>
                      <a:pt x="668" y="591"/>
                      <a:pt x="681" y="585"/>
                      <a:pt x="691" y="575"/>
                    </a:cubicBezTo>
                    <a:cubicBezTo>
                      <a:pt x="708" y="563"/>
                      <a:pt x="717" y="543"/>
                      <a:pt x="724" y="525"/>
                    </a:cubicBezTo>
                    <a:cubicBezTo>
                      <a:pt x="733" y="502"/>
                      <a:pt x="731" y="479"/>
                      <a:pt x="721" y="457"/>
                    </a:cubicBezTo>
                    <a:cubicBezTo>
                      <a:pt x="730" y="434"/>
                      <a:pt x="730" y="434"/>
                      <a:pt x="730" y="434"/>
                    </a:cubicBezTo>
                    <a:cubicBezTo>
                      <a:pt x="734" y="419"/>
                      <a:pt x="731" y="404"/>
                      <a:pt x="723" y="391"/>
                    </a:cubicBezTo>
                    <a:cubicBezTo>
                      <a:pt x="726" y="375"/>
                      <a:pt x="728" y="357"/>
                      <a:pt x="727" y="340"/>
                    </a:cubicBezTo>
                    <a:cubicBezTo>
                      <a:pt x="722" y="307"/>
                      <a:pt x="698" y="274"/>
                      <a:pt x="665" y="263"/>
                    </a:cubicBezTo>
                    <a:cubicBezTo>
                      <a:pt x="657" y="260"/>
                      <a:pt x="660" y="251"/>
                      <a:pt x="656" y="245"/>
                    </a:cubicBezTo>
                    <a:cubicBezTo>
                      <a:pt x="649" y="228"/>
                      <a:pt x="633" y="213"/>
                      <a:pt x="614" y="213"/>
                    </a:cubicBezTo>
                    <a:cubicBezTo>
                      <a:pt x="608" y="202"/>
                      <a:pt x="602" y="189"/>
                      <a:pt x="593" y="180"/>
                    </a:cubicBezTo>
                    <a:close/>
                    <a:moveTo>
                      <a:pt x="728" y="162"/>
                    </a:moveTo>
                    <a:cubicBezTo>
                      <a:pt x="729" y="148"/>
                      <a:pt x="729" y="148"/>
                      <a:pt x="729" y="148"/>
                    </a:cubicBezTo>
                    <a:cubicBezTo>
                      <a:pt x="725" y="150"/>
                      <a:pt x="721" y="153"/>
                      <a:pt x="717" y="154"/>
                    </a:cubicBezTo>
                    <a:cubicBezTo>
                      <a:pt x="717" y="157"/>
                      <a:pt x="719" y="160"/>
                      <a:pt x="722" y="162"/>
                    </a:cubicBezTo>
                    <a:cubicBezTo>
                      <a:pt x="723" y="163"/>
                      <a:pt x="726" y="164"/>
                      <a:pt x="728" y="162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3"/>
                      <a:pt x="170" y="145"/>
                    </a:cubicBezTo>
                    <a:cubicBezTo>
                      <a:pt x="165" y="147"/>
                      <a:pt x="165" y="147"/>
                      <a:pt x="165" y="147"/>
                    </a:cubicBezTo>
                    <a:cubicBezTo>
                      <a:pt x="164" y="158"/>
                      <a:pt x="158" y="169"/>
                      <a:pt x="146" y="171"/>
                    </a:cubicBezTo>
                    <a:cubicBezTo>
                      <a:pt x="145" y="174"/>
                      <a:pt x="146" y="178"/>
                      <a:pt x="147" y="180"/>
                    </a:cubicBezTo>
                    <a:cubicBezTo>
                      <a:pt x="154" y="178"/>
                      <a:pt x="161" y="174"/>
                      <a:pt x="166" y="169"/>
                    </a:cubicBezTo>
                    <a:close/>
                    <a:moveTo>
                      <a:pt x="126" y="154"/>
                    </a:moveTo>
                    <a:cubicBezTo>
                      <a:pt x="120" y="145"/>
                      <a:pt x="106" y="143"/>
                      <a:pt x="96" y="147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0"/>
                      <a:pt x="93" y="151"/>
                      <a:pt x="102" y="150"/>
                    </a:cubicBezTo>
                    <a:cubicBezTo>
                      <a:pt x="108" y="150"/>
                      <a:pt x="118" y="149"/>
                      <a:pt x="121" y="157"/>
                    </a:cubicBezTo>
                    <a:cubicBezTo>
                      <a:pt x="124" y="165"/>
                      <a:pt x="123" y="175"/>
                      <a:pt x="119" y="183"/>
                    </a:cubicBezTo>
                    <a:cubicBezTo>
                      <a:pt x="115" y="187"/>
                      <a:pt x="110" y="189"/>
                      <a:pt x="105" y="192"/>
                    </a:cubicBezTo>
                    <a:cubicBezTo>
                      <a:pt x="105" y="202"/>
                      <a:pt x="103" y="212"/>
                      <a:pt x="95" y="219"/>
                    </a:cubicBezTo>
                    <a:cubicBezTo>
                      <a:pt x="89" y="225"/>
                      <a:pt x="79" y="224"/>
                      <a:pt x="70" y="226"/>
                    </a:cubicBezTo>
                    <a:cubicBezTo>
                      <a:pt x="70" y="234"/>
                      <a:pt x="71" y="244"/>
                      <a:pt x="65" y="251"/>
                    </a:cubicBezTo>
                    <a:cubicBezTo>
                      <a:pt x="62" y="254"/>
                      <a:pt x="59" y="250"/>
                      <a:pt x="57" y="254"/>
                    </a:cubicBezTo>
                    <a:cubicBezTo>
                      <a:pt x="56" y="255"/>
                      <a:pt x="57" y="256"/>
                      <a:pt x="58" y="256"/>
                    </a:cubicBezTo>
                    <a:cubicBezTo>
                      <a:pt x="60" y="260"/>
                      <a:pt x="64" y="258"/>
                      <a:pt x="67" y="257"/>
                    </a:cubicBezTo>
                    <a:cubicBezTo>
                      <a:pt x="76" y="252"/>
                      <a:pt x="77" y="241"/>
                      <a:pt x="76" y="232"/>
                    </a:cubicBezTo>
                    <a:cubicBezTo>
                      <a:pt x="81" y="227"/>
                      <a:pt x="88" y="232"/>
                      <a:pt x="93" y="228"/>
                    </a:cubicBezTo>
                    <a:cubicBezTo>
                      <a:pt x="103" y="223"/>
                      <a:pt x="112" y="211"/>
                      <a:pt x="111" y="198"/>
                    </a:cubicBezTo>
                    <a:cubicBezTo>
                      <a:pt x="111" y="191"/>
                      <a:pt x="119" y="193"/>
                      <a:pt x="122" y="187"/>
                    </a:cubicBezTo>
                    <a:cubicBezTo>
                      <a:pt x="129" y="178"/>
                      <a:pt x="131" y="165"/>
                      <a:pt x="126" y="154"/>
                    </a:cubicBezTo>
                    <a:close/>
                    <a:moveTo>
                      <a:pt x="157" y="150"/>
                    </a:moveTo>
                    <a:cubicBezTo>
                      <a:pt x="151" y="149"/>
                      <a:pt x="145" y="148"/>
                      <a:pt x="140" y="145"/>
                    </a:cubicBezTo>
                    <a:cubicBezTo>
                      <a:pt x="143" y="152"/>
                      <a:pt x="145" y="158"/>
                      <a:pt x="146" y="165"/>
                    </a:cubicBezTo>
                    <a:cubicBezTo>
                      <a:pt x="148" y="165"/>
                      <a:pt x="150" y="164"/>
                      <a:pt x="152" y="163"/>
                    </a:cubicBezTo>
                    <a:cubicBezTo>
                      <a:pt x="155" y="159"/>
                      <a:pt x="158" y="155"/>
                      <a:pt x="157" y="150"/>
                    </a:cubicBezTo>
                    <a:close/>
                    <a:moveTo>
                      <a:pt x="715" y="163"/>
                    </a:moveTo>
                    <a:cubicBezTo>
                      <a:pt x="711" y="160"/>
                      <a:pt x="712" y="148"/>
                      <a:pt x="705" y="153"/>
                    </a:cubicBezTo>
                    <a:cubicBezTo>
                      <a:pt x="709" y="165"/>
                      <a:pt x="709" y="165"/>
                      <a:pt x="709" y="165"/>
                    </a:cubicBezTo>
                    <a:cubicBezTo>
                      <a:pt x="713" y="172"/>
                      <a:pt x="722" y="177"/>
                      <a:pt x="730" y="177"/>
                    </a:cubicBezTo>
                    <a:cubicBezTo>
                      <a:pt x="731" y="174"/>
                      <a:pt x="731" y="173"/>
                      <a:pt x="730" y="170"/>
                    </a:cubicBezTo>
                    <a:cubicBezTo>
                      <a:pt x="729" y="169"/>
                      <a:pt x="728" y="168"/>
                      <a:pt x="727" y="169"/>
                    </a:cubicBezTo>
                    <a:cubicBezTo>
                      <a:pt x="721" y="171"/>
                      <a:pt x="718" y="166"/>
                      <a:pt x="715" y="163"/>
                    </a:cubicBezTo>
                    <a:close/>
                    <a:moveTo>
                      <a:pt x="851" y="181"/>
                    </a:moveTo>
                    <a:cubicBezTo>
                      <a:pt x="850" y="174"/>
                      <a:pt x="849" y="167"/>
                      <a:pt x="844" y="163"/>
                    </a:cubicBezTo>
                    <a:cubicBezTo>
                      <a:pt x="835" y="168"/>
                      <a:pt x="848" y="174"/>
                      <a:pt x="847" y="180"/>
                    </a:cubicBezTo>
                    <a:cubicBezTo>
                      <a:pt x="846" y="188"/>
                      <a:pt x="846" y="196"/>
                      <a:pt x="838" y="200"/>
                    </a:cubicBezTo>
                    <a:cubicBezTo>
                      <a:pt x="834" y="202"/>
                      <a:pt x="830" y="202"/>
                      <a:pt x="827" y="200"/>
                    </a:cubicBezTo>
                    <a:cubicBezTo>
                      <a:pt x="825" y="199"/>
                      <a:pt x="825" y="194"/>
                      <a:pt x="822" y="195"/>
                    </a:cubicBezTo>
                    <a:cubicBezTo>
                      <a:pt x="820" y="199"/>
                      <a:pt x="822" y="202"/>
                      <a:pt x="824" y="205"/>
                    </a:cubicBezTo>
                    <a:cubicBezTo>
                      <a:pt x="829" y="209"/>
                      <a:pt x="835" y="206"/>
                      <a:pt x="840" y="205"/>
                    </a:cubicBezTo>
                    <a:cubicBezTo>
                      <a:pt x="849" y="200"/>
                      <a:pt x="850" y="190"/>
                      <a:pt x="851" y="181"/>
                    </a:cubicBezTo>
                    <a:close/>
                    <a:moveTo>
                      <a:pt x="454" y="171"/>
                    </a:moveTo>
                    <a:cubicBezTo>
                      <a:pt x="453" y="160"/>
                      <a:pt x="453" y="160"/>
                      <a:pt x="453" y="160"/>
                    </a:cubicBezTo>
                    <a:cubicBezTo>
                      <a:pt x="451" y="160"/>
                      <a:pt x="451" y="160"/>
                      <a:pt x="451" y="160"/>
                    </a:cubicBezTo>
                    <a:cubicBezTo>
                      <a:pt x="446" y="163"/>
                      <a:pt x="439" y="167"/>
                      <a:pt x="440" y="173"/>
                    </a:cubicBezTo>
                    <a:cubicBezTo>
                      <a:pt x="440" y="184"/>
                      <a:pt x="448" y="192"/>
                      <a:pt x="458" y="195"/>
                    </a:cubicBezTo>
                    <a:cubicBezTo>
                      <a:pt x="469" y="199"/>
                      <a:pt x="482" y="197"/>
                      <a:pt x="490" y="189"/>
                    </a:cubicBezTo>
                    <a:cubicBezTo>
                      <a:pt x="509" y="178"/>
                      <a:pt x="537" y="180"/>
                      <a:pt x="555" y="191"/>
                    </a:cubicBezTo>
                    <a:cubicBezTo>
                      <a:pt x="556" y="189"/>
                      <a:pt x="556" y="185"/>
                      <a:pt x="555" y="182"/>
                    </a:cubicBezTo>
                    <a:cubicBezTo>
                      <a:pt x="549" y="177"/>
                      <a:pt x="542" y="176"/>
                      <a:pt x="536" y="173"/>
                    </a:cubicBezTo>
                    <a:cubicBezTo>
                      <a:pt x="511" y="166"/>
                      <a:pt x="491" y="179"/>
                      <a:pt x="468" y="183"/>
                    </a:cubicBezTo>
                    <a:cubicBezTo>
                      <a:pt x="461" y="183"/>
                      <a:pt x="458" y="176"/>
                      <a:pt x="454" y="171"/>
                    </a:cubicBezTo>
                    <a:close/>
                    <a:moveTo>
                      <a:pt x="428" y="166"/>
                    </a:moveTo>
                    <a:cubicBezTo>
                      <a:pt x="424" y="164"/>
                      <a:pt x="419" y="160"/>
                      <a:pt x="415" y="163"/>
                    </a:cubicBezTo>
                    <a:cubicBezTo>
                      <a:pt x="414" y="166"/>
                      <a:pt x="416" y="167"/>
                      <a:pt x="417" y="169"/>
                    </a:cubicBezTo>
                    <a:cubicBezTo>
                      <a:pt x="418" y="173"/>
                      <a:pt x="417" y="177"/>
                      <a:pt x="415" y="180"/>
                    </a:cubicBezTo>
                    <a:cubicBezTo>
                      <a:pt x="404" y="187"/>
                      <a:pt x="394" y="178"/>
                      <a:pt x="385" y="176"/>
                    </a:cubicBezTo>
                    <a:cubicBezTo>
                      <a:pt x="367" y="168"/>
                      <a:pt x="345" y="173"/>
                      <a:pt x="327" y="179"/>
                    </a:cubicBezTo>
                    <a:cubicBezTo>
                      <a:pt x="326" y="180"/>
                      <a:pt x="326" y="180"/>
                      <a:pt x="326" y="180"/>
                    </a:cubicBezTo>
                    <a:cubicBezTo>
                      <a:pt x="326" y="182"/>
                      <a:pt x="324" y="184"/>
                      <a:pt x="326" y="185"/>
                    </a:cubicBezTo>
                    <a:cubicBezTo>
                      <a:pt x="347" y="176"/>
                      <a:pt x="375" y="174"/>
                      <a:pt x="393" y="191"/>
                    </a:cubicBezTo>
                    <a:cubicBezTo>
                      <a:pt x="402" y="195"/>
                      <a:pt x="413" y="198"/>
                      <a:pt x="423" y="193"/>
                    </a:cubicBezTo>
                    <a:cubicBezTo>
                      <a:pt x="427" y="191"/>
                      <a:pt x="430" y="186"/>
                      <a:pt x="431" y="182"/>
                    </a:cubicBezTo>
                    <a:cubicBezTo>
                      <a:pt x="433" y="176"/>
                      <a:pt x="431" y="170"/>
                      <a:pt x="428" y="166"/>
                    </a:cubicBezTo>
                    <a:close/>
                    <a:moveTo>
                      <a:pt x="570" y="182"/>
                    </a:moveTo>
                    <a:cubicBezTo>
                      <a:pt x="568" y="176"/>
                      <a:pt x="570" y="169"/>
                      <a:pt x="568" y="164"/>
                    </a:cubicBezTo>
                    <a:cubicBezTo>
                      <a:pt x="566" y="164"/>
                      <a:pt x="563" y="162"/>
                      <a:pt x="562" y="165"/>
                    </a:cubicBezTo>
                    <a:cubicBezTo>
                      <a:pt x="560" y="176"/>
                      <a:pt x="561" y="186"/>
                      <a:pt x="566" y="196"/>
                    </a:cubicBezTo>
                    <a:cubicBezTo>
                      <a:pt x="575" y="213"/>
                      <a:pt x="594" y="222"/>
                      <a:pt x="612" y="223"/>
                    </a:cubicBezTo>
                    <a:cubicBezTo>
                      <a:pt x="595" y="214"/>
                      <a:pt x="575" y="202"/>
                      <a:pt x="570" y="182"/>
                    </a:cubicBezTo>
                    <a:close/>
                    <a:moveTo>
                      <a:pt x="553" y="171"/>
                    </a:moveTo>
                    <a:cubicBezTo>
                      <a:pt x="535" y="163"/>
                      <a:pt x="513" y="162"/>
                      <a:pt x="494" y="167"/>
                    </a:cubicBezTo>
                    <a:cubicBezTo>
                      <a:pt x="483" y="171"/>
                      <a:pt x="469" y="172"/>
                      <a:pt x="461" y="164"/>
                    </a:cubicBezTo>
                    <a:cubicBezTo>
                      <a:pt x="458" y="168"/>
                      <a:pt x="462" y="171"/>
                      <a:pt x="463" y="174"/>
                    </a:cubicBezTo>
                    <a:cubicBezTo>
                      <a:pt x="466" y="175"/>
                      <a:pt x="468" y="178"/>
                      <a:pt x="471" y="177"/>
                    </a:cubicBezTo>
                    <a:cubicBezTo>
                      <a:pt x="496" y="169"/>
                      <a:pt x="527" y="160"/>
                      <a:pt x="552" y="175"/>
                    </a:cubicBezTo>
                    <a:cubicBezTo>
                      <a:pt x="554" y="174"/>
                      <a:pt x="554" y="174"/>
                      <a:pt x="554" y="174"/>
                    </a:cubicBezTo>
                    <a:cubicBezTo>
                      <a:pt x="554" y="173"/>
                      <a:pt x="554" y="172"/>
                      <a:pt x="553" y="171"/>
                    </a:cubicBezTo>
                    <a:close/>
                    <a:moveTo>
                      <a:pt x="812" y="174"/>
                    </a:moveTo>
                    <a:cubicBezTo>
                      <a:pt x="811" y="173"/>
                      <a:pt x="810" y="171"/>
                      <a:pt x="809" y="171"/>
                    </a:cubicBezTo>
                    <a:cubicBezTo>
                      <a:pt x="801" y="176"/>
                      <a:pt x="797" y="184"/>
                      <a:pt x="796" y="192"/>
                    </a:cubicBezTo>
                    <a:cubicBezTo>
                      <a:pt x="798" y="199"/>
                      <a:pt x="796" y="209"/>
                      <a:pt x="804" y="214"/>
                    </a:cubicBezTo>
                    <a:cubicBezTo>
                      <a:pt x="805" y="213"/>
                      <a:pt x="805" y="212"/>
                      <a:pt x="805" y="211"/>
                    </a:cubicBezTo>
                    <a:cubicBezTo>
                      <a:pt x="802" y="206"/>
                      <a:pt x="802" y="201"/>
                      <a:pt x="801" y="196"/>
                    </a:cubicBezTo>
                    <a:cubicBezTo>
                      <a:pt x="801" y="187"/>
                      <a:pt x="807" y="181"/>
                      <a:pt x="812" y="174"/>
                    </a:cubicBezTo>
                    <a:close/>
                    <a:moveTo>
                      <a:pt x="325" y="169"/>
                    </a:moveTo>
                    <a:cubicBezTo>
                      <a:pt x="324" y="167"/>
                      <a:pt x="324" y="167"/>
                      <a:pt x="324" y="167"/>
                    </a:cubicBezTo>
                    <a:cubicBezTo>
                      <a:pt x="318" y="170"/>
                      <a:pt x="309" y="170"/>
                      <a:pt x="304" y="177"/>
                    </a:cubicBezTo>
                    <a:cubicBezTo>
                      <a:pt x="302" y="186"/>
                      <a:pt x="302" y="186"/>
                      <a:pt x="302" y="186"/>
                    </a:cubicBezTo>
                    <a:cubicBezTo>
                      <a:pt x="301" y="201"/>
                      <a:pt x="290" y="216"/>
                      <a:pt x="275" y="221"/>
                    </a:cubicBezTo>
                    <a:cubicBezTo>
                      <a:pt x="274" y="223"/>
                      <a:pt x="269" y="221"/>
                      <a:pt x="269" y="224"/>
                    </a:cubicBezTo>
                    <a:cubicBezTo>
                      <a:pt x="276" y="223"/>
                      <a:pt x="283" y="220"/>
                      <a:pt x="290" y="217"/>
                    </a:cubicBezTo>
                    <a:cubicBezTo>
                      <a:pt x="308" y="206"/>
                      <a:pt x="319" y="188"/>
                      <a:pt x="325" y="169"/>
                    </a:cubicBezTo>
                    <a:close/>
                    <a:moveTo>
                      <a:pt x="595" y="189"/>
                    </a:moveTo>
                    <a:cubicBezTo>
                      <a:pt x="588" y="183"/>
                      <a:pt x="582" y="174"/>
                      <a:pt x="575" y="170"/>
                    </a:cubicBezTo>
                    <a:cubicBezTo>
                      <a:pt x="574" y="171"/>
                      <a:pt x="574" y="172"/>
                      <a:pt x="574" y="173"/>
                    </a:cubicBezTo>
                    <a:cubicBezTo>
                      <a:pt x="573" y="192"/>
                      <a:pt x="591" y="205"/>
                      <a:pt x="606" y="211"/>
                    </a:cubicBezTo>
                    <a:cubicBezTo>
                      <a:pt x="606" y="208"/>
                      <a:pt x="606" y="208"/>
                      <a:pt x="606" y="208"/>
                    </a:cubicBezTo>
                    <a:cubicBezTo>
                      <a:pt x="595" y="189"/>
                      <a:pt x="595" y="189"/>
                      <a:pt x="595" y="189"/>
                    </a:cubicBezTo>
                    <a:close/>
                    <a:moveTo>
                      <a:pt x="77" y="185"/>
                    </a:moveTo>
                    <a:cubicBezTo>
                      <a:pt x="76" y="181"/>
                      <a:pt x="73" y="175"/>
                      <a:pt x="68" y="173"/>
                    </a:cubicBezTo>
                    <a:cubicBezTo>
                      <a:pt x="66" y="174"/>
                      <a:pt x="65" y="175"/>
                      <a:pt x="65" y="176"/>
                    </a:cubicBezTo>
                    <a:cubicBezTo>
                      <a:pt x="70" y="182"/>
                      <a:pt x="75" y="190"/>
                      <a:pt x="72" y="197"/>
                    </a:cubicBezTo>
                    <a:cubicBezTo>
                      <a:pt x="69" y="214"/>
                      <a:pt x="52" y="224"/>
                      <a:pt x="38" y="228"/>
                    </a:cubicBezTo>
                    <a:cubicBezTo>
                      <a:pt x="34" y="230"/>
                      <a:pt x="29" y="228"/>
                      <a:pt x="25" y="231"/>
                    </a:cubicBezTo>
                    <a:cubicBezTo>
                      <a:pt x="19" y="245"/>
                      <a:pt x="13" y="263"/>
                      <a:pt x="23" y="277"/>
                    </a:cubicBezTo>
                    <a:cubicBezTo>
                      <a:pt x="24" y="282"/>
                      <a:pt x="30" y="284"/>
                      <a:pt x="30" y="289"/>
                    </a:cubicBezTo>
                    <a:cubicBezTo>
                      <a:pt x="24" y="305"/>
                      <a:pt x="15" y="320"/>
                      <a:pt x="17" y="337"/>
                    </a:cubicBezTo>
                    <a:cubicBezTo>
                      <a:pt x="18" y="352"/>
                      <a:pt x="31" y="363"/>
                      <a:pt x="28" y="378"/>
                    </a:cubicBezTo>
                    <a:cubicBezTo>
                      <a:pt x="28" y="384"/>
                      <a:pt x="24" y="389"/>
                      <a:pt x="25" y="394"/>
                    </a:cubicBezTo>
                    <a:cubicBezTo>
                      <a:pt x="30" y="394"/>
                      <a:pt x="34" y="389"/>
                      <a:pt x="37" y="385"/>
                    </a:cubicBezTo>
                    <a:cubicBezTo>
                      <a:pt x="46" y="373"/>
                      <a:pt x="45" y="359"/>
                      <a:pt x="42" y="344"/>
                    </a:cubicBezTo>
                    <a:cubicBezTo>
                      <a:pt x="38" y="327"/>
                      <a:pt x="54" y="317"/>
                      <a:pt x="56" y="302"/>
                    </a:cubicBezTo>
                    <a:cubicBezTo>
                      <a:pt x="56" y="295"/>
                      <a:pt x="58" y="284"/>
                      <a:pt x="53" y="278"/>
                    </a:cubicBezTo>
                    <a:cubicBezTo>
                      <a:pt x="47" y="278"/>
                      <a:pt x="42" y="272"/>
                      <a:pt x="40" y="267"/>
                    </a:cubicBezTo>
                    <a:cubicBezTo>
                      <a:pt x="38" y="260"/>
                      <a:pt x="39" y="253"/>
                      <a:pt x="42" y="246"/>
                    </a:cubicBezTo>
                    <a:cubicBezTo>
                      <a:pt x="41" y="245"/>
                      <a:pt x="41" y="245"/>
                      <a:pt x="41" y="245"/>
                    </a:cubicBezTo>
                    <a:cubicBezTo>
                      <a:pt x="40" y="245"/>
                      <a:pt x="38" y="245"/>
                      <a:pt x="37" y="246"/>
                    </a:cubicBezTo>
                    <a:cubicBezTo>
                      <a:pt x="33" y="254"/>
                      <a:pt x="32" y="263"/>
                      <a:pt x="36" y="271"/>
                    </a:cubicBezTo>
                    <a:cubicBezTo>
                      <a:pt x="38" y="278"/>
                      <a:pt x="46" y="280"/>
                      <a:pt x="50" y="284"/>
                    </a:cubicBezTo>
                    <a:cubicBezTo>
                      <a:pt x="52" y="297"/>
                      <a:pt x="50" y="311"/>
                      <a:pt x="42" y="321"/>
                    </a:cubicBezTo>
                    <a:cubicBezTo>
                      <a:pt x="30" y="336"/>
                      <a:pt x="42" y="352"/>
                      <a:pt x="39" y="369"/>
                    </a:cubicBezTo>
                    <a:cubicBezTo>
                      <a:pt x="37" y="373"/>
                      <a:pt x="36" y="379"/>
                      <a:pt x="33" y="380"/>
                    </a:cubicBezTo>
                    <a:cubicBezTo>
                      <a:pt x="33" y="368"/>
                      <a:pt x="31" y="354"/>
                      <a:pt x="23" y="343"/>
                    </a:cubicBezTo>
                    <a:cubicBezTo>
                      <a:pt x="19" y="322"/>
                      <a:pt x="31" y="304"/>
                      <a:pt x="36" y="285"/>
                    </a:cubicBezTo>
                    <a:cubicBezTo>
                      <a:pt x="30" y="281"/>
                      <a:pt x="27" y="273"/>
                      <a:pt x="24" y="267"/>
                    </a:cubicBezTo>
                    <a:cubicBezTo>
                      <a:pt x="22" y="256"/>
                      <a:pt x="25" y="244"/>
                      <a:pt x="31" y="234"/>
                    </a:cubicBezTo>
                    <a:cubicBezTo>
                      <a:pt x="32" y="233"/>
                      <a:pt x="33" y="233"/>
                      <a:pt x="34" y="234"/>
                    </a:cubicBezTo>
                    <a:cubicBezTo>
                      <a:pt x="44" y="232"/>
                      <a:pt x="54" y="229"/>
                      <a:pt x="62" y="222"/>
                    </a:cubicBezTo>
                    <a:cubicBezTo>
                      <a:pt x="73" y="214"/>
                      <a:pt x="80" y="199"/>
                      <a:pt x="77" y="185"/>
                    </a:cubicBezTo>
                    <a:close/>
                    <a:moveTo>
                      <a:pt x="292" y="197"/>
                    </a:moveTo>
                    <a:cubicBezTo>
                      <a:pt x="295" y="192"/>
                      <a:pt x="296" y="186"/>
                      <a:pt x="295" y="182"/>
                    </a:cubicBezTo>
                    <a:cubicBezTo>
                      <a:pt x="281" y="187"/>
                      <a:pt x="273" y="202"/>
                      <a:pt x="270" y="216"/>
                    </a:cubicBezTo>
                    <a:cubicBezTo>
                      <a:pt x="280" y="214"/>
                      <a:pt x="288" y="206"/>
                      <a:pt x="292" y="197"/>
                    </a:cubicBezTo>
                    <a:close/>
                    <a:moveTo>
                      <a:pt x="395" y="202"/>
                    </a:moveTo>
                    <a:cubicBezTo>
                      <a:pt x="389" y="185"/>
                      <a:pt x="369" y="185"/>
                      <a:pt x="355" y="184"/>
                    </a:cubicBezTo>
                    <a:cubicBezTo>
                      <a:pt x="341" y="184"/>
                      <a:pt x="329" y="189"/>
                      <a:pt x="318" y="196"/>
                    </a:cubicBezTo>
                    <a:cubicBezTo>
                      <a:pt x="317" y="200"/>
                      <a:pt x="311" y="203"/>
                      <a:pt x="312" y="208"/>
                    </a:cubicBezTo>
                    <a:cubicBezTo>
                      <a:pt x="327" y="209"/>
                      <a:pt x="339" y="199"/>
                      <a:pt x="353" y="196"/>
                    </a:cubicBezTo>
                    <a:cubicBezTo>
                      <a:pt x="362" y="194"/>
                      <a:pt x="371" y="196"/>
                      <a:pt x="378" y="203"/>
                    </a:cubicBezTo>
                    <a:cubicBezTo>
                      <a:pt x="381" y="208"/>
                      <a:pt x="380" y="215"/>
                      <a:pt x="377" y="220"/>
                    </a:cubicBezTo>
                    <a:cubicBezTo>
                      <a:pt x="379" y="221"/>
                      <a:pt x="381" y="222"/>
                      <a:pt x="383" y="223"/>
                    </a:cubicBezTo>
                    <a:cubicBezTo>
                      <a:pt x="387" y="221"/>
                      <a:pt x="391" y="222"/>
                      <a:pt x="394" y="218"/>
                    </a:cubicBezTo>
                    <a:cubicBezTo>
                      <a:pt x="397" y="214"/>
                      <a:pt x="397" y="207"/>
                      <a:pt x="395" y="202"/>
                    </a:cubicBezTo>
                    <a:close/>
                    <a:moveTo>
                      <a:pt x="550" y="194"/>
                    </a:moveTo>
                    <a:cubicBezTo>
                      <a:pt x="538" y="189"/>
                      <a:pt x="524" y="186"/>
                      <a:pt x="511" y="187"/>
                    </a:cubicBezTo>
                    <a:cubicBezTo>
                      <a:pt x="500" y="190"/>
                      <a:pt x="484" y="196"/>
                      <a:pt x="482" y="209"/>
                    </a:cubicBezTo>
                    <a:cubicBezTo>
                      <a:pt x="482" y="214"/>
                      <a:pt x="484" y="218"/>
                      <a:pt x="486" y="222"/>
                    </a:cubicBezTo>
                    <a:cubicBezTo>
                      <a:pt x="489" y="226"/>
                      <a:pt x="495" y="225"/>
                      <a:pt x="499" y="227"/>
                    </a:cubicBezTo>
                    <a:cubicBezTo>
                      <a:pt x="500" y="226"/>
                      <a:pt x="504" y="227"/>
                      <a:pt x="503" y="224"/>
                    </a:cubicBezTo>
                    <a:cubicBezTo>
                      <a:pt x="499" y="222"/>
                      <a:pt x="498" y="217"/>
                      <a:pt x="498" y="213"/>
                    </a:cubicBezTo>
                    <a:cubicBezTo>
                      <a:pt x="499" y="207"/>
                      <a:pt x="506" y="203"/>
                      <a:pt x="511" y="200"/>
                    </a:cubicBezTo>
                    <a:cubicBezTo>
                      <a:pt x="529" y="198"/>
                      <a:pt x="548" y="205"/>
                      <a:pt x="564" y="212"/>
                    </a:cubicBezTo>
                    <a:cubicBezTo>
                      <a:pt x="571" y="209"/>
                      <a:pt x="561" y="204"/>
                      <a:pt x="561" y="199"/>
                    </a:cubicBezTo>
                    <a:cubicBezTo>
                      <a:pt x="557" y="195"/>
                      <a:pt x="552" y="200"/>
                      <a:pt x="550" y="194"/>
                    </a:cubicBezTo>
                    <a:close/>
                    <a:moveTo>
                      <a:pt x="374" y="209"/>
                    </a:moveTo>
                    <a:cubicBezTo>
                      <a:pt x="373" y="206"/>
                      <a:pt x="373" y="206"/>
                      <a:pt x="373" y="206"/>
                    </a:cubicBezTo>
                    <a:cubicBezTo>
                      <a:pt x="354" y="193"/>
                      <a:pt x="338" y="213"/>
                      <a:pt x="319" y="214"/>
                    </a:cubicBezTo>
                    <a:cubicBezTo>
                      <a:pt x="319" y="214"/>
                      <a:pt x="318" y="216"/>
                      <a:pt x="319" y="216"/>
                    </a:cubicBezTo>
                    <a:cubicBezTo>
                      <a:pt x="333" y="220"/>
                      <a:pt x="343" y="208"/>
                      <a:pt x="356" y="207"/>
                    </a:cubicBezTo>
                    <a:cubicBezTo>
                      <a:pt x="362" y="208"/>
                      <a:pt x="366" y="213"/>
                      <a:pt x="371" y="215"/>
                    </a:cubicBezTo>
                    <a:cubicBezTo>
                      <a:pt x="373" y="214"/>
                      <a:pt x="373" y="211"/>
                      <a:pt x="374" y="209"/>
                    </a:cubicBezTo>
                    <a:close/>
                    <a:moveTo>
                      <a:pt x="463" y="221"/>
                    </a:moveTo>
                    <a:cubicBezTo>
                      <a:pt x="456" y="217"/>
                      <a:pt x="448" y="217"/>
                      <a:pt x="441" y="211"/>
                    </a:cubicBezTo>
                    <a:cubicBezTo>
                      <a:pt x="436" y="211"/>
                      <a:pt x="434" y="201"/>
                      <a:pt x="428" y="204"/>
                    </a:cubicBezTo>
                    <a:cubicBezTo>
                      <a:pt x="414" y="228"/>
                      <a:pt x="382" y="224"/>
                      <a:pt x="370" y="249"/>
                    </a:cubicBezTo>
                    <a:cubicBezTo>
                      <a:pt x="366" y="254"/>
                      <a:pt x="367" y="267"/>
                      <a:pt x="357" y="265"/>
                    </a:cubicBezTo>
                    <a:cubicBezTo>
                      <a:pt x="341" y="265"/>
                      <a:pt x="326" y="277"/>
                      <a:pt x="318" y="292"/>
                    </a:cubicBezTo>
                    <a:cubicBezTo>
                      <a:pt x="319" y="293"/>
                      <a:pt x="319" y="293"/>
                      <a:pt x="319" y="293"/>
                    </a:cubicBezTo>
                    <a:cubicBezTo>
                      <a:pt x="327" y="290"/>
                      <a:pt x="335" y="287"/>
                      <a:pt x="344" y="287"/>
                    </a:cubicBezTo>
                    <a:cubicBezTo>
                      <a:pt x="359" y="279"/>
                      <a:pt x="359" y="279"/>
                      <a:pt x="359" y="279"/>
                    </a:cubicBezTo>
                    <a:cubicBezTo>
                      <a:pt x="365" y="274"/>
                      <a:pt x="379" y="277"/>
                      <a:pt x="378" y="266"/>
                    </a:cubicBezTo>
                    <a:cubicBezTo>
                      <a:pt x="387" y="243"/>
                      <a:pt x="414" y="242"/>
                      <a:pt x="429" y="224"/>
                    </a:cubicBezTo>
                    <a:cubicBezTo>
                      <a:pt x="433" y="223"/>
                      <a:pt x="438" y="223"/>
                      <a:pt x="440" y="227"/>
                    </a:cubicBezTo>
                    <a:cubicBezTo>
                      <a:pt x="457" y="235"/>
                      <a:pt x="478" y="241"/>
                      <a:pt x="488" y="259"/>
                    </a:cubicBezTo>
                    <a:cubicBezTo>
                      <a:pt x="489" y="262"/>
                      <a:pt x="490" y="267"/>
                      <a:pt x="495" y="266"/>
                    </a:cubicBezTo>
                    <a:cubicBezTo>
                      <a:pt x="511" y="268"/>
                      <a:pt x="527" y="277"/>
                      <a:pt x="536" y="292"/>
                    </a:cubicBezTo>
                    <a:cubicBezTo>
                      <a:pt x="541" y="294"/>
                      <a:pt x="547" y="296"/>
                      <a:pt x="552" y="295"/>
                    </a:cubicBezTo>
                    <a:cubicBezTo>
                      <a:pt x="552" y="290"/>
                      <a:pt x="549" y="284"/>
                      <a:pt x="546" y="280"/>
                    </a:cubicBezTo>
                    <a:cubicBezTo>
                      <a:pt x="535" y="268"/>
                      <a:pt x="522" y="260"/>
                      <a:pt x="506" y="256"/>
                    </a:cubicBezTo>
                    <a:cubicBezTo>
                      <a:pt x="499" y="238"/>
                      <a:pt x="480" y="227"/>
                      <a:pt x="463" y="221"/>
                    </a:cubicBezTo>
                    <a:close/>
                    <a:moveTo>
                      <a:pt x="556" y="214"/>
                    </a:moveTo>
                    <a:cubicBezTo>
                      <a:pt x="543" y="210"/>
                      <a:pt x="529" y="202"/>
                      <a:pt x="515" y="206"/>
                    </a:cubicBezTo>
                    <a:cubicBezTo>
                      <a:pt x="510" y="208"/>
                      <a:pt x="504" y="210"/>
                      <a:pt x="504" y="216"/>
                    </a:cubicBezTo>
                    <a:cubicBezTo>
                      <a:pt x="505" y="217"/>
                      <a:pt x="505" y="220"/>
                      <a:pt x="507" y="220"/>
                    </a:cubicBezTo>
                    <a:cubicBezTo>
                      <a:pt x="508" y="216"/>
                      <a:pt x="513" y="213"/>
                      <a:pt x="517" y="210"/>
                    </a:cubicBezTo>
                    <a:cubicBezTo>
                      <a:pt x="528" y="206"/>
                      <a:pt x="540" y="211"/>
                      <a:pt x="550" y="215"/>
                    </a:cubicBezTo>
                    <a:cubicBezTo>
                      <a:pt x="553" y="215"/>
                      <a:pt x="554" y="219"/>
                      <a:pt x="556" y="217"/>
                    </a:cubicBezTo>
                    <a:cubicBezTo>
                      <a:pt x="557" y="217"/>
                      <a:pt x="557" y="215"/>
                      <a:pt x="556" y="214"/>
                    </a:cubicBezTo>
                    <a:close/>
                    <a:moveTo>
                      <a:pt x="578" y="219"/>
                    </a:moveTo>
                    <a:cubicBezTo>
                      <a:pt x="577" y="218"/>
                      <a:pt x="575" y="215"/>
                      <a:pt x="573" y="216"/>
                    </a:cubicBezTo>
                    <a:cubicBezTo>
                      <a:pt x="562" y="219"/>
                      <a:pt x="553" y="228"/>
                      <a:pt x="546" y="237"/>
                    </a:cubicBezTo>
                    <a:cubicBezTo>
                      <a:pt x="545" y="239"/>
                      <a:pt x="545" y="239"/>
                      <a:pt x="545" y="239"/>
                    </a:cubicBezTo>
                    <a:cubicBezTo>
                      <a:pt x="549" y="242"/>
                      <a:pt x="555" y="245"/>
                      <a:pt x="560" y="246"/>
                    </a:cubicBezTo>
                    <a:cubicBezTo>
                      <a:pt x="567" y="247"/>
                      <a:pt x="577" y="248"/>
                      <a:pt x="583" y="245"/>
                    </a:cubicBezTo>
                    <a:cubicBezTo>
                      <a:pt x="580" y="243"/>
                      <a:pt x="576" y="246"/>
                      <a:pt x="574" y="244"/>
                    </a:cubicBezTo>
                    <a:cubicBezTo>
                      <a:pt x="568" y="241"/>
                      <a:pt x="558" y="242"/>
                      <a:pt x="557" y="235"/>
                    </a:cubicBezTo>
                    <a:cubicBezTo>
                      <a:pt x="563" y="230"/>
                      <a:pt x="570" y="225"/>
                      <a:pt x="577" y="221"/>
                    </a:cubicBezTo>
                    <a:cubicBezTo>
                      <a:pt x="578" y="219"/>
                      <a:pt x="578" y="219"/>
                      <a:pt x="578" y="219"/>
                    </a:cubicBezTo>
                    <a:close/>
                    <a:moveTo>
                      <a:pt x="321" y="225"/>
                    </a:moveTo>
                    <a:cubicBezTo>
                      <a:pt x="315" y="222"/>
                      <a:pt x="312" y="216"/>
                      <a:pt x="304" y="215"/>
                    </a:cubicBezTo>
                    <a:cubicBezTo>
                      <a:pt x="304" y="217"/>
                      <a:pt x="307" y="220"/>
                      <a:pt x="309" y="221"/>
                    </a:cubicBezTo>
                    <a:cubicBezTo>
                      <a:pt x="312" y="225"/>
                      <a:pt x="317" y="229"/>
                      <a:pt x="317" y="234"/>
                    </a:cubicBezTo>
                    <a:cubicBezTo>
                      <a:pt x="311" y="244"/>
                      <a:pt x="299" y="243"/>
                      <a:pt x="290" y="247"/>
                    </a:cubicBezTo>
                    <a:cubicBezTo>
                      <a:pt x="290" y="249"/>
                      <a:pt x="290" y="249"/>
                      <a:pt x="291" y="250"/>
                    </a:cubicBezTo>
                    <a:cubicBezTo>
                      <a:pt x="297" y="251"/>
                      <a:pt x="304" y="249"/>
                      <a:pt x="309" y="247"/>
                    </a:cubicBezTo>
                    <a:cubicBezTo>
                      <a:pt x="316" y="244"/>
                      <a:pt x="324" y="241"/>
                      <a:pt x="328" y="235"/>
                    </a:cubicBezTo>
                    <a:cubicBezTo>
                      <a:pt x="327" y="233"/>
                      <a:pt x="326" y="231"/>
                      <a:pt x="326" y="228"/>
                    </a:cubicBezTo>
                    <a:cubicBezTo>
                      <a:pt x="325" y="227"/>
                      <a:pt x="323" y="224"/>
                      <a:pt x="321" y="225"/>
                    </a:cubicBezTo>
                    <a:close/>
                    <a:moveTo>
                      <a:pt x="844" y="223"/>
                    </a:moveTo>
                    <a:cubicBezTo>
                      <a:pt x="840" y="221"/>
                      <a:pt x="838" y="226"/>
                      <a:pt x="840" y="228"/>
                    </a:cubicBezTo>
                    <a:cubicBezTo>
                      <a:pt x="845" y="233"/>
                      <a:pt x="849" y="238"/>
                      <a:pt x="850" y="245"/>
                    </a:cubicBezTo>
                    <a:cubicBezTo>
                      <a:pt x="850" y="255"/>
                      <a:pt x="849" y="268"/>
                      <a:pt x="839" y="274"/>
                    </a:cubicBezTo>
                    <a:cubicBezTo>
                      <a:pt x="836" y="279"/>
                      <a:pt x="839" y="285"/>
                      <a:pt x="843" y="288"/>
                    </a:cubicBezTo>
                    <a:cubicBezTo>
                      <a:pt x="860" y="305"/>
                      <a:pt x="849" y="329"/>
                      <a:pt x="843" y="347"/>
                    </a:cubicBezTo>
                    <a:cubicBezTo>
                      <a:pt x="841" y="352"/>
                      <a:pt x="841" y="359"/>
                      <a:pt x="838" y="364"/>
                    </a:cubicBezTo>
                    <a:cubicBezTo>
                      <a:pt x="829" y="353"/>
                      <a:pt x="840" y="339"/>
                      <a:pt x="839" y="326"/>
                    </a:cubicBezTo>
                    <a:cubicBezTo>
                      <a:pt x="839" y="311"/>
                      <a:pt x="833" y="299"/>
                      <a:pt x="823" y="289"/>
                    </a:cubicBezTo>
                    <a:cubicBezTo>
                      <a:pt x="819" y="285"/>
                      <a:pt x="819" y="279"/>
                      <a:pt x="815" y="277"/>
                    </a:cubicBezTo>
                    <a:cubicBezTo>
                      <a:pt x="814" y="278"/>
                      <a:pt x="813" y="279"/>
                      <a:pt x="813" y="280"/>
                    </a:cubicBezTo>
                    <a:cubicBezTo>
                      <a:pt x="818" y="295"/>
                      <a:pt x="836" y="306"/>
                      <a:pt x="834" y="324"/>
                    </a:cubicBezTo>
                    <a:cubicBezTo>
                      <a:pt x="831" y="341"/>
                      <a:pt x="826" y="361"/>
                      <a:pt x="838" y="376"/>
                    </a:cubicBezTo>
                    <a:cubicBezTo>
                      <a:pt x="841" y="379"/>
                      <a:pt x="845" y="384"/>
                      <a:pt x="850" y="384"/>
                    </a:cubicBezTo>
                    <a:cubicBezTo>
                      <a:pt x="851" y="384"/>
                      <a:pt x="852" y="382"/>
                      <a:pt x="851" y="380"/>
                    </a:cubicBezTo>
                    <a:cubicBezTo>
                      <a:pt x="846" y="377"/>
                      <a:pt x="845" y="371"/>
                      <a:pt x="844" y="365"/>
                    </a:cubicBezTo>
                    <a:cubicBezTo>
                      <a:pt x="846" y="342"/>
                      <a:pt x="863" y="321"/>
                      <a:pt x="855" y="297"/>
                    </a:cubicBezTo>
                    <a:cubicBezTo>
                      <a:pt x="851" y="290"/>
                      <a:pt x="847" y="285"/>
                      <a:pt x="845" y="278"/>
                    </a:cubicBezTo>
                    <a:cubicBezTo>
                      <a:pt x="849" y="271"/>
                      <a:pt x="854" y="265"/>
                      <a:pt x="854" y="257"/>
                    </a:cubicBezTo>
                    <a:cubicBezTo>
                      <a:pt x="856" y="245"/>
                      <a:pt x="853" y="232"/>
                      <a:pt x="844" y="223"/>
                    </a:cubicBezTo>
                    <a:close/>
                    <a:moveTo>
                      <a:pt x="309" y="231"/>
                    </a:moveTo>
                    <a:cubicBezTo>
                      <a:pt x="306" y="226"/>
                      <a:pt x="302" y="221"/>
                      <a:pt x="297" y="219"/>
                    </a:cubicBezTo>
                    <a:cubicBezTo>
                      <a:pt x="290" y="224"/>
                      <a:pt x="282" y="228"/>
                      <a:pt x="274" y="230"/>
                    </a:cubicBezTo>
                    <a:cubicBezTo>
                      <a:pt x="274" y="231"/>
                      <a:pt x="274" y="233"/>
                      <a:pt x="275" y="234"/>
                    </a:cubicBezTo>
                    <a:cubicBezTo>
                      <a:pt x="280" y="237"/>
                      <a:pt x="284" y="244"/>
                      <a:pt x="290" y="240"/>
                    </a:cubicBezTo>
                    <a:cubicBezTo>
                      <a:pt x="297" y="239"/>
                      <a:pt x="305" y="238"/>
                      <a:pt x="309" y="231"/>
                    </a:cubicBezTo>
                    <a:close/>
                    <a:moveTo>
                      <a:pt x="606" y="230"/>
                    </a:moveTo>
                    <a:cubicBezTo>
                      <a:pt x="600" y="228"/>
                      <a:pt x="593" y="226"/>
                      <a:pt x="587" y="224"/>
                    </a:cubicBezTo>
                    <a:cubicBezTo>
                      <a:pt x="579" y="225"/>
                      <a:pt x="573" y="231"/>
                      <a:pt x="568" y="236"/>
                    </a:cubicBezTo>
                    <a:cubicBezTo>
                      <a:pt x="576" y="239"/>
                      <a:pt x="588" y="239"/>
                      <a:pt x="597" y="237"/>
                    </a:cubicBezTo>
                    <a:cubicBezTo>
                      <a:pt x="600" y="235"/>
                      <a:pt x="606" y="235"/>
                      <a:pt x="606" y="230"/>
                    </a:cubicBezTo>
                    <a:close/>
                    <a:moveTo>
                      <a:pt x="467" y="247"/>
                    </a:moveTo>
                    <a:cubicBezTo>
                      <a:pt x="455" y="242"/>
                      <a:pt x="444" y="237"/>
                      <a:pt x="432" y="230"/>
                    </a:cubicBezTo>
                    <a:cubicBezTo>
                      <a:pt x="422" y="240"/>
                      <a:pt x="408" y="246"/>
                      <a:pt x="396" y="254"/>
                    </a:cubicBezTo>
                    <a:cubicBezTo>
                      <a:pt x="390" y="256"/>
                      <a:pt x="387" y="262"/>
                      <a:pt x="385" y="267"/>
                    </a:cubicBezTo>
                    <a:cubicBezTo>
                      <a:pt x="383" y="271"/>
                      <a:pt x="385" y="277"/>
                      <a:pt x="381" y="279"/>
                    </a:cubicBezTo>
                    <a:cubicBezTo>
                      <a:pt x="372" y="281"/>
                      <a:pt x="362" y="280"/>
                      <a:pt x="356" y="287"/>
                    </a:cubicBezTo>
                    <a:cubicBezTo>
                      <a:pt x="365" y="291"/>
                      <a:pt x="374" y="295"/>
                      <a:pt x="382" y="301"/>
                    </a:cubicBezTo>
                    <a:cubicBezTo>
                      <a:pt x="385" y="306"/>
                      <a:pt x="387" y="312"/>
                      <a:pt x="391" y="316"/>
                    </a:cubicBezTo>
                    <a:cubicBezTo>
                      <a:pt x="395" y="310"/>
                      <a:pt x="401" y="303"/>
                      <a:pt x="407" y="299"/>
                    </a:cubicBezTo>
                    <a:cubicBezTo>
                      <a:pt x="407" y="293"/>
                      <a:pt x="406" y="287"/>
                      <a:pt x="410" y="282"/>
                    </a:cubicBezTo>
                    <a:cubicBezTo>
                      <a:pt x="417" y="274"/>
                      <a:pt x="425" y="268"/>
                      <a:pt x="435" y="264"/>
                    </a:cubicBezTo>
                    <a:cubicBezTo>
                      <a:pt x="441" y="263"/>
                      <a:pt x="450" y="261"/>
                      <a:pt x="456" y="267"/>
                    </a:cubicBezTo>
                    <a:cubicBezTo>
                      <a:pt x="466" y="268"/>
                      <a:pt x="471" y="280"/>
                      <a:pt x="473" y="288"/>
                    </a:cubicBezTo>
                    <a:cubicBezTo>
                      <a:pt x="471" y="292"/>
                      <a:pt x="473" y="295"/>
                      <a:pt x="473" y="299"/>
                    </a:cubicBezTo>
                    <a:cubicBezTo>
                      <a:pt x="482" y="304"/>
                      <a:pt x="487" y="314"/>
                      <a:pt x="487" y="324"/>
                    </a:cubicBezTo>
                    <a:cubicBezTo>
                      <a:pt x="489" y="319"/>
                      <a:pt x="491" y="313"/>
                      <a:pt x="497" y="308"/>
                    </a:cubicBezTo>
                    <a:cubicBezTo>
                      <a:pt x="504" y="299"/>
                      <a:pt x="515" y="293"/>
                      <a:pt x="526" y="292"/>
                    </a:cubicBezTo>
                    <a:cubicBezTo>
                      <a:pt x="524" y="286"/>
                      <a:pt x="519" y="282"/>
                      <a:pt x="513" y="278"/>
                    </a:cubicBezTo>
                    <a:cubicBezTo>
                      <a:pt x="505" y="276"/>
                      <a:pt x="497" y="271"/>
                      <a:pt x="487" y="273"/>
                    </a:cubicBezTo>
                    <a:cubicBezTo>
                      <a:pt x="486" y="272"/>
                      <a:pt x="486" y="272"/>
                      <a:pt x="486" y="272"/>
                    </a:cubicBezTo>
                    <a:cubicBezTo>
                      <a:pt x="484" y="261"/>
                      <a:pt x="475" y="254"/>
                      <a:pt x="467" y="247"/>
                    </a:cubicBezTo>
                    <a:close/>
                    <a:moveTo>
                      <a:pt x="289" y="259"/>
                    </a:moveTo>
                    <a:cubicBezTo>
                      <a:pt x="281" y="247"/>
                      <a:pt x="281" y="247"/>
                      <a:pt x="281" y="247"/>
                    </a:cubicBezTo>
                    <a:cubicBezTo>
                      <a:pt x="273" y="242"/>
                      <a:pt x="267" y="231"/>
                      <a:pt x="257" y="231"/>
                    </a:cubicBezTo>
                    <a:cubicBezTo>
                      <a:pt x="255" y="229"/>
                      <a:pt x="250" y="229"/>
                      <a:pt x="249" y="231"/>
                    </a:cubicBezTo>
                    <a:cubicBezTo>
                      <a:pt x="267" y="241"/>
                      <a:pt x="285" y="257"/>
                      <a:pt x="286" y="278"/>
                    </a:cubicBezTo>
                    <a:cubicBezTo>
                      <a:pt x="286" y="280"/>
                      <a:pt x="283" y="280"/>
                      <a:pt x="282" y="281"/>
                    </a:cubicBezTo>
                    <a:cubicBezTo>
                      <a:pt x="265" y="277"/>
                      <a:pt x="252" y="261"/>
                      <a:pt x="241" y="249"/>
                    </a:cubicBezTo>
                    <a:cubicBezTo>
                      <a:pt x="240" y="253"/>
                      <a:pt x="242" y="256"/>
                      <a:pt x="244" y="259"/>
                    </a:cubicBezTo>
                    <a:cubicBezTo>
                      <a:pt x="253" y="269"/>
                      <a:pt x="261" y="283"/>
                      <a:pt x="276" y="286"/>
                    </a:cubicBezTo>
                    <a:cubicBezTo>
                      <a:pt x="281" y="289"/>
                      <a:pt x="289" y="292"/>
                      <a:pt x="294" y="288"/>
                    </a:cubicBezTo>
                    <a:cubicBezTo>
                      <a:pt x="296" y="278"/>
                      <a:pt x="291" y="268"/>
                      <a:pt x="289" y="259"/>
                    </a:cubicBezTo>
                    <a:close/>
                    <a:moveTo>
                      <a:pt x="446" y="240"/>
                    </a:moveTo>
                    <a:cubicBezTo>
                      <a:pt x="441" y="239"/>
                      <a:pt x="437" y="234"/>
                      <a:pt x="432" y="234"/>
                    </a:cubicBezTo>
                    <a:cubicBezTo>
                      <a:pt x="421" y="252"/>
                      <a:pt x="393" y="251"/>
                      <a:pt x="388" y="273"/>
                    </a:cubicBezTo>
                    <a:cubicBezTo>
                      <a:pt x="386" y="276"/>
                      <a:pt x="388" y="282"/>
                      <a:pt x="385" y="284"/>
                    </a:cubicBezTo>
                    <a:cubicBezTo>
                      <a:pt x="379" y="285"/>
                      <a:pt x="374" y="287"/>
                      <a:pt x="368" y="285"/>
                    </a:cubicBezTo>
                    <a:cubicBezTo>
                      <a:pt x="366" y="286"/>
                      <a:pt x="367" y="288"/>
                      <a:pt x="368" y="290"/>
                    </a:cubicBezTo>
                    <a:cubicBezTo>
                      <a:pt x="377" y="291"/>
                      <a:pt x="383" y="301"/>
                      <a:pt x="389" y="306"/>
                    </a:cubicBezTo>
                    <a:cubicBezTo>
                      <a:pt x="394" y="305"/>
                      <a:pt x="399" y="300"/>
                      <a:pt x="402" y="295"/>
                    </a:cubicBezTo>
                    <a:cubicBezTo>
                      <a:pt x="403" y="283"/>
                      <a:pt x="413" y="273"/>
                      <a:pt x="421" y="266"/>
                    </a:cubicBezTo>
                    <a:cubicBezTo>
                      <a:pt x="435" y="260"/>
                      <a:pt x="454" y="254"/>
                      <a:pt x="467" y="265"/>
                    </a:cubicBezTo>
                    <a:cubicBezTo>
                      <a:pt x="475" y="273"/>
                      <a:pt x="475" y="284"/>
                      <a:pt x="478" y="294"/>
                    </a:cubicBezTo>
                    <a:cubicBezTo>
                      <a:pt x="481" y="298"/>
                      <a:pt x="484" y="302"/>
                      <a:pt x="487" y="306"/>
                    </a:cubicBezTo>
                    <a:cubicBezTo>
                      <a:pt x="490" y="305"/>
                      <a:pt x="493" y="303"/>
                      <a:pt x="495" y="300"/>
                    </a:cubicBezTo>
                    <a:cubicBezTo>
                      <a:pt x="501" y="296"/>
                      <a:pt x="508" y="293"/>
                      <a:pt x="514" y="290"/>
                    </a:cubicBezTo>
                    <a:cubicBezTo>
                      <a:pt x="514" y="288"/>
                      <a:pt x="515" y="287"/>
                      <a:pt x="514" y="286"/>
                    </a:cubicBezTo>
                    <a:cubicBezTo>
                      <a:pt x="506" y="278"/>
                      <a:pt x="495" y="277"/>
                      <a:pt x="485" y="276"/>
                    </a:cubicBezTo>
                    <a:cubicBezTo>
                      <a:pt x="478" y="260"/>
                      <a:pt x="462" y="245"/>
                      <a:pt x="446" y="240"/>
                    </a:cubicBezTo>
                    <a:close/>
                    <a:moveTo>
                      <a:pt x="616" y="236"/>
                    </a:moveTo>
                    <a:cubicBezTo>
                      <a:pt x="607" y="239"/>
                      <a:pt x="599" y="244"/>
                      <a:pt x="592" y="250"/>
                    </a:cubicBezTo>
                    <a:cubicBezTo>
                      <a:pt x="581" y="260"/>
                      <a:pt x="576" y="276"/>
                      <a:pt x="578" y="288"/>
                    </a:cubicBezTo>
                    <a:cubicBezTo>
                      <a:pt x="587" y="290"/>
                      <a:pt x="596" y="287"/>
                      <a:pt x="604" y="284"/>
                    </a:cubicBezTo>
                    <a:cubicBezTo>
                      <a:pt x="618" y="277"/>
                      <a:pt x="633" y="263"/>
                      <a:pt x="635" y="247"/>
                    </a:cubicBezTo>
                    <a:cubicBezTo>
                      <a:pt x="630" y="256"/>
                      <a:pt x="624" y="265"/>
                      <a:pt x="615" y="271"/>
                    </a:cubicBezTo>
                    <a:cubicBezTo>
                      <a:pt x="606" y="278"/>
                      <a:pt x="596" y="278"/>
                      <a:pt x="586" y="281"/>
                    </a:cubicBezTo>
                    <a:cubicBezTo>
                      <a:pt x="585" y="280"/>
                      <a:pt x="584" y="278"/>
                      <a:pt x="585" y="276"/>
                    </a:cubicBezTo>
                    <a:cubicBezTo>
                      <a:pt x="590" y="265"/>
                      <a:pt x="597" y="252"/>
                      <a:pt x="607" y="244"/>
                    </a:cubicBezTo>
                    <a:cubicBezTo>
                      <a:pt x="610" y="242"/>
                      <a:pt x="614" y="239"/>
                      <a:pt x="616" y="236"/>
                    </a:cubicBezTo>
                    <a:close/>
                    <a:moveTo>
                      <a:pt x="275" y="261"/>
                    </a:moveTo>
                    <a:cubicBezTo>
                      <a:pt x="267" y="249"/>
                      <a:pt x="255" y="238"/>
                      <a:pt x="241" y="234"/>
                    </a:cubicBezTo>
                    <a:cubicBezTo>
                      <a:pt x="240" y="234"/>
                      <a:pt x="240" y="236"/>
                      <a:pt x="240" y="237"/>
                    </a:cubicBezTo>
                    <a:cubicBezTo>
                      <a:pt x="248" y="246"/>
                      <a:pt x="254" y="256"/>
                      <a:pt x="263" y="264"/>
                    </a:cubicBezTo>
                    <a:cubicBezTo>
                      <a:pt x="268" y="268"/>
                      <a:pt x="272" y="272"/>
                      <a:pt x="278" y="273"/>
                    </a:cubicBezTo>
                    <a:cubicBezTo>
                      <a:pt x="279" y="269"/>
                      <a:pt x="277" y="265"/>
                      <a:pt x="275" y="261"/>
                    </a:cubicBezTo>
                    <a:close/>
                    <a:moveTo>
                      <a:pt x="632" y="238"/>
                    </a:moveTo>
                    <a:cubicBezTo>
                      <a:pt x="628" y="237"/>
                      <a:pt x="625" y="240"/>
                      <a:pt x="621" y="241"/>
                    </a:cubicBezTo>
                    <a:cubicBezTo>
                      <a:pt x="611" y="250"/>
                      <a:pt x="597" y="258"/>
                      <a:pt x="594" y="272"/>
                    </a:cubicBezTo>
                    <a:cubicBezTo>
                      <a:pt x="613" y="271"/>
                      <a:pt x="628" y="255"/>
                      <a:pt x="632" y="238"/>
                    </a:cubicBezTo>
                    <a:close/>
                    <a:moveTo>
                      <a:pt x="650" y="249"/>
                    </a:moveTo>
                    <a:cubicBezTo>
                      <a:pt x="650" y="248"/>
                      <a:pt x="650" y="248"/>
                      <a:pt x="650" y="248"/>
                    </a:cubicBezTo>
                    <a:cubicBezTo>
                      <a:pt x="650" y="249"/>
                      <a:pt x="650" y="249"/>
                      <a:pt x="650" y="249"/>
                    </a:cubicBezTo>
                    <a:close/>
                    <a:moveTo>
                      <a:pt x="668" y="291"/>
                    </a:moveTo>
                    <a:cubicBezTo>
                      <a:pt x="655" y="281"/>
                      <a:pt x="652" y="265"/>
                      <a:pt x="645" y="251"/>
                    </a:cubicBezTo>
                    <a:cubicBezTo>
                      <a:pt x="644" y="258"/>
                      <a:pt x="644" y="258"/>
                      <a:pt x="644" y="258"/>
                    </a:cubicBezTo>
                    <a:cubicBezTo>
                      <a:pt x="648" y="277"/>
                      <a:pt x="659" y="300"/>
                      <a:pt x="678" y="307"/>
                    </a:cubicBezTo>
                    <a:cubicBezTo>
                      <a:pt x="688" y="312"/>
                      <a:pt x="700" y="316"/>
                      <a:pt x="710" y="312"/>
                    </a:cubicBezTo>
                    <a:cubicBezTo>
                      <a:pt x="710" y="309"/>
                      <a:pt x="708" y="305"/>
                      <a:pt x="705" y="302"/>
                    </a:cubicBezTo>
                    <a:cubicBezTo>
                      <a:pt x="692" y="304"/>
                      <a:pt x="679" y="297"/>
                      <a:pt x="668" y="291"/>
                    </a:cubicBezTo>
                    <a:close/>
                    <a:moveTo>
                      <a:pt x="234" y="269"/>
                    </a:moveTo>
                    <a:cubicBezTo>
                      <a:pt x="235" y="265"/>
                      <a:pt x="236" y="258"/>
                      <a:pt x="234" y="255"/>
                    </a:cubicBezTo>
                    <a:cubicBezTo>
                      <a:pt x="229" y="265"/>
                      <a:pt x="226" y="275"/>
                      <a:pt x="217" y="283"/>
                    </a:cubicBezTo>
                    <a:cubicBezTo>
                      <a:pt x="207" y="292"/>
                      <a:pt x="194" y="298"/>
                      <a:pt x="180" y="296"/>
                    </a:cubicBezTo>
                    <a:cubicBezTo>
                      <a:pt x="175" y="299"/>
                      <a:pt x="171" y="305"/>
                      <a:pt x="170" y="311"/>
                    </a:cubicBezTo>
                    <a:cubicBezTo>
                      <a:pt x="180" y="311"/>
                      <a:pt x="180" y="311"/>
                      <a:pt x="180" y="311"/>
                    </a:cubicBezTo>
                    <a:cubicBezTo>
                      <a:pt x="204" y="308"/>
                      <a:pt x="226" y="290"/>
                      <a:pt x="234" y="269"/>
                    </a:cubicBezTo>
                    <a:close/>
                    <a:moveTo>
                      <a:pt x="224" y="257"/>
                    </a:moveTo>
                    <a:cubicBezTo>
                      <a:pt x="211" y="260"/>
                      <a:pt x="202" y="271"/>
                      <a:pt x="192" y="280"/>
                    </a:cubicBezTo>
                    <a:cubicBezTo>
                      <a:pt x="190" y="283"/>
                      <a:pt x="186" y="286"/>
                      <a:pt x="186" y="289"/>
                    </a:cubicBezTo>
                    <a:cubicBezTo>
                      <a:pt x="191" y="291"/>
                      <a:pt x="195" y="287"/>
                      <a:pt x="200" y="287"/>
                    </a:cubicBezTo>
                    <a:cubicBezTo>
                      <a:pt x="212" y="281"/>
                      <a:pt x="222" y="271"/>
                      <a:pt x="224" y="257"/>
                    </a:cubicBezTo>
                    <a:close/>
                    <a:moveTo>
                      <a:pt x="646" y="286"/>
                    </a:moveTo>
                    <a:cubicBezTo>
                      <a:pt x="644" y="278"/>
                      <a:pt x="641" y="270"/>
                      <a:pt x="637" y="263"/>
                    </a:cubicBezTo>
                    <a:cubicBezTo>
                      <a:pt x="629" y="274"/>
                      <a:pt x="629" y="274"/>
                      <a:pt x="629" y="274"/>
                    </a:cubicBezTo>
                    <a:cubicBezTo>
                      <a:pt x="627" y="283"/>
                      <a:pt x="627" y="295"/>
                      <a:pt x="633" y="303"/>
                    </a:cubicBezTo>
                    <a:cubicBezTo>
                      <a:pt x="641" y="302"/>
                      <a:pt x="643" y="292"/>
                      <a:pt x="646" y="286"/>
                    </a:cubicBezTo>
                    <a:close/>
                    <a:moveTo>
                      <a:pt x="698" y="295"/>
                    </a:moveTo>
                    <a:cubicBezTo>
                      <a:pt x="690" y="280"/>
                      <a:pt x="674" y="272"/>
                      <a:pt x="659" y="268"/>
                    </a:cubicBezTo>
                    <a:cubicBezTo>
                      <a:pt x="659" y="270"/>
                      <a:pt x="659" y="270"/>
                      <a:pt x="659" y="270"/>
                    </a:cubicBezTo>
                    <a:cubicBezTo>
                      <a:pt x="665" y="279"/>
                      <a:pt x="670" y="289"/>
                      <a:pt x="681" y="292"/>
                    </a:cubicBezTo>
                    <a:cubicBezTo>
                      <a:pt x="686" y="294"/>
                      <a:pt x="693" y="296"/>
                      <a:pt x="698" y="295"/>
                    </a:cubicBezTo>
                    <a:close/>
                    <a:moveTo>
                      <a:pt x="250" y="282"/>
                    </a:moveTo>
                    <a:cubicBezTo>
                      <a:pt x="251" y="275"/>
                      <a:pt x="245" y="269"/>
                      <a:pt x="241" y="265"/>
                    </a:cubicBezTo>
                    <a:cubicBezTo>
                      <a:pt x="239" y="269"/>
                      <a:pt x="239" y="269"/>
                      <a:pt x="239" y="269"/>
                    </a:cubicBezTo>
                    <a:cubicBezTo>
                      <a:pt x="237" y="274"/>
                      <a:pt x="234" y="279"/>
                      <a:pt x="234" y="285"/>
                    </a:cubicBezTo>
                    <a:cubicBezTo>
                      <a:pt x="235" y="291"/>
                      <a:pt x="238" y="299"/>
                      <a:pt x="244" y="301"/>
                    </a:cubicBezTo>
                    <a:cubicBezTo>
                      <a:pt x="248" y="296"/>
                      <a:pt x="249" y="289"/>
                      <a:pt x="250" y="282"/>
                    </a:cubicBezTo>
                    <a:close/>
                    <a:moveTo>
                      <a:pt x="463" y="281"/>
                    </a:moveTo>
                    <a:cubicBezTo>
                      <a:pt x="462" y="277"/>
                      <a:pt x="457" y="273"/>
                      <a:pt x="453" y="271"/>
                    </a:cubicBezTo>
                    <a:cubicBezTo>
                      <a:pt x="446" y="268"/>
                      <a:pt x="436" y="270"/>
                      <a:pt x="429" y="274"/>
                    </a:cubicBezTo>
                    <a:cubicBezTo>
                      <a:pt x="420" y="279"/>
                      <a:pt x="414" y="290"/>
                      <a:pt x="413" y="300"/>
                    </a:cubicBezTo>
                    <a:cubicBezTo>
                      <a:pt x="408" y="304"/>
                      <a:pt x="401" y="310"/>
                      <a:pt x="399" y="317"/>
                    </a:cubicBezTo>
                    <a:cubicBezTo>
                      <a:pt x="396" y="322"/>
                      <a:pt x="397" y="330"/>
                      <a:pt x="399" y="334"/>
                    </a:cubicBezTo>
                    <a:cubicBezTo>
                      <a:pt x="402" y="341"/>
                      <a:pt x="408" y="345"/>
                      <a:pt x="415" y="347"/>
                    </a:cubicBezTo>
                    <a:cubicBezTo>
                      <a:pt x="421" y="347"/>
                      <a:pt x="429" y="345"/>
                      <a:pt x="431" y="340"/>
                    </a:cubicBezTo>
                    <a:cubicBezTo>
                      <a:pt x="433" y="337"/>
                      <a:pt x="435" y="334"/>
                      <a:pt x="433" y="330"/>
                    </a:cubicBezTo>
                    <a:cubicBezTo>
                      <a:pt x="429" y="320"/>
                      <a:pt x="423" y="335"/>
                      <a:pt x="415" y="332"/>
                    </a:cubicBezTo>
                    <a:cubicBezTo>
                      <a:pt x="409" y="330"/>
                      <a:pt x="410" y="324"/>
                      <a:pt x="410" y="319"/>
                    </a:cubicBezTo>
                    <a:cubicBezTo>
                      <a:pt x="409" y="310"/>
                      <a:pt x="419" y="305"/>
                      <a:pt x="425" y="299"/>
                    </a:cubicBezTo>
                    <a:cubicBezTo>
                      <a:pt x="425" y="293"/>
                      <a:pt x="428" y="288"/>
                      <a:pt x="433" y="284"/>
                    </a:cubicBezTo>
                    <a:cubicBezTo>
                      <a:pt x="437" y="281"/>
                      <a:pt x="443" y="278"/>
                      <a:pt x="449" y="280"/>
                    </a:cubicBezTo>
                    <a:cubicBezTo>
                      <a:pt x="461" y="285"/>
                      <a:pt x="460" y="300"/>
                      <a:pt x="461" y="310"/>
                    </a:cubicBezTo>
                    <a:cubicBezTo>
                      <a:pt x="465" y="311"/>
                      <a:pt x="470" y="315"/>
                      <a:pt x="471" y="320"/>
                    </a:cubicBezTo>
                    <a:cubicBezTo>
                      <a:pt x="472" y="324"/>
                      <a:pt x="471" y="328"/>
                      <a:pt x="467" y="331"/>
                    </a:cubicBezTo>
                    <a:cubicBezTo>
                      <a:pt x="465" y="332"/>
                      <a:pt x="463" y="331"/>
                      <a:pt x="461" y="329"/>
                    </a:cubicBezTo>
                    <a:cubicBezTo>
                      <a:pt x="460" y="328"/>
                      <a:pt x="457" y="328"/>
                      <a:pt x="456" y="330"/>
                    </a:cubicBezTo>
                    <a:cubicBezTo>
                      <a:pt x="454" y="334"/>
                      <a:pt x="454" y="339"/>
                      <a:pt x="458" y="342"/>
                    </a:cubicBezTo>
                    <a:cubicBezTo>
                      <a:pt x="461" y="345"/>
                      <a:pt x="465" y="344"/>
                      <a:pt x="468" y="343"/>
                    </a:cubicBezTo>
                    <a:cubicBezTo>
                      <a:pt x="473" y="342"/>
                      <a:pt x="478" y="337"/>
                      <a:pt x="480" y="331"/>
                    </a:cubicBezTo>
                    <a:cubicBezTo>
                      <a:pt x="481" y="323"/>
                      <a:pt x="480" y="314"/>
                      <a:pt x="474" y="308"/>
                    </a:cubicBezTo>
                    <a:cubicBezTo>
                      <a:pt x="460" y="305"/>
                      <a:pt x="468" y="289"/>
                      <a:pt x="463" y="281"/>
                    </a:cubicBezTo>
                    <a:close/>
                    <a:moveTo>
                      <a:pt x="625" y="296"/>
                    </a:moveTo>
                    <a:cubicBezTo>
                      <a:pt x="622" y="291"/>
                      <a:pt x="624" y="285"/>
                      <a:pt x="622" y="281"/>
                    </a:cubicBezTo>
                    <a:cubicBezTo>
                      <a:pt x="619" y="284"/>
                      <a:pt x="619" y="284"/>
                      <a:pt x="619" y="284"/>
                    </a:cubicBezTo>
                    <a:cubicBezTo>
                      <a:pt x="613" y="295"/>
                      <a:pt x="622" y="306"/>
                      <a:pt x="628" y="315"/>
                    </a:cubicBezTo>
                    <a:cubicBezTo>
                      <a:pt x="629" y="317"/>
                      <a:pt x="632" y="321"/>
                      <a:pt x="635" y="320"/>
                    </a:cubicBezTo>
                    <a:cubicBezTo>
                      <a:pt x="644" y="316"/>
                      <a:pt x="651" y="307"/>
                      <a:pt x="652" y="297"/>
                    </a:cubicBezTo>
                    <a:cubicBezTo>
                      <a:pt x="652" y="295"/>
                      <a:pt x="653" y="292"/>
                      <a:pt x="650" y="292"/>
                    </a:cubicBezTo>
                    <a:cubicBezTo>
                      <a:pt x="646" y="298"/>
                      <a:pt x="643" y="309"/>
                      <a:pt x="633" y="310"/>
                    </a:cubicBezTo>
                    <a:cubicBezTo>
                      <a:pt x="629" y="306"/>
                      <a:pt x="626" y="301"/>
                      <a:pt x="625" y="296"/>
                    </a:cubicBezTo>
                    <a:close/>
                    <a:moveTo>
                      <a:pt x="453" y="297"/>
                    </a:moveTo>
                    <a:cubicBezTo>
                      <a:pt x="451" y="293"/>
                      <a:pt x="451" y="284"/>
                      <a:pt x="443" y="286"/>
                    </a:cubicBezTo>
                    <a:cubicBezTo>
                      <a:pt x="437" y="287"/>
                      <a:pt x="434" y="292"/>
                      <a:pt x="432" y="297"/>
                    </a:cubicBezTo>
                    <a:cubicBezTo>
                      <a:pt x="432" y="299"/>
                      <a:pt x="434" y="301"/>
                      <a:pt x="432" y="303"/>
                    </a:cubicBezTo>
                    <a:cubicBezTo>
                      <a:pt x="427" y="307"/>
                      <a:pt x="420" y="309"/>
                      <a:pt x="418" y="315"/>
                    </a:cubicBezTo>
                    <a:cubicBezTo>
                      <a:pt x="417" y="318"/>
                      <a:pt x="416" y="323"/>
                      <a:pt x="418" y="325"/>
                    </a:cubicBezTo>
                    <a:cubicBezTo>
                      <a:pt x="422" y="321"/>
                      <a:pt x="428" y="319"/>
                      <a:pt x="434" y="321"/>
                    </a:cubicBezTo>
                    <a:cubicBezTo>
                      <a:pt x="439" y="324"/>
                      <a:pt x="441" y="330"/>
                      <a:pt x="441" y="336"/>
                    </a:cubicBezTo>
                    <a:cubicBezTo>
                      <a:pt x="436" y="345"/>
                      <a:pt x="428" y="352"/>
                      <a:pt x="417" y="353"/>
                    </a:cubicBezTo>
                    <a:cubicBezTo>
                      <a:pt x="409" y="351"/>
                      <a:pt x="400" y="347"/>
                      <a:pt x="395" y="339"/>
                    </a:cubicBezTo>
                    <a:cubicBezTo>
                      <a:pt x="393" y="346"/>
                      <a:pt x="391" y="353"/>
                      <a:pt x="388" y="359"/>
                    </a:cubicBezTo>
                    <a:cubicBezTo>
                      <a:pt x="377" y="375"/>
                      <a:pt x="361" y="383"/>
                      <a:pt x="342" y="382"/>
                    </a:cubicBezTo>
                    <a:cubicBezTo>
                      <a:pt x="342" y="384"/>
                      <a:pt x="342" y="384"/>
                      <a:pt x="342" y="384"/>
                    </a:cubicBezTo>
                    <a:cubicBezTo>
                      <a:pt x="347" y="389"/>
                      <a:pt x="351" y="397"/>
                      <a:pt x="348" y="405"/>
                    </a:cubicBezTo>
                    <a:cubicBezTo>
                      <a:pt x="344" y="411"/>
                      <a:pt x="338" y="415"/>
                      <a:pt x="331" y="415"/>
                    </a:cubicBezTo>
                    <a:cubicBezTo>
                      <a:pt x="325" y="415"/>
                      <a:pt x="326" y="406"/>
                      <a:pt x="319" y="405"/>
                    </a:cubicBezTo>
                    <a:cubicBezTo>
                      <a:pt x="314" y="406"/>
                      <a:pt x="313" y="411"/>
                      <a:pt x="311" y="415"/>
                    </a:cubicBezTo>
                    <a:cubicBezTo>
                      <a:pt x="308" y="417"/>
                      <a:pt x="305" y="414"/>
                      <a:pt x="303" y="414"/>
                    </a:cubicBezTo>
                    <a:cubicBezTo>
                      <a:pt x="298" y="415"/>
                      <a:pt x="293" y="419"/>
                      <a:pt x="292" y="424"/>
                    </a:cubicBezTo>
                    <a:cubicBezTo>
                      <a:pt x="289" y="430"/>
                      <a:pt x="293" y="436"/>
                      <a:pt x="295" y="441"/>
                    </a:cubicBezTo>
                    <a:cubicBezTo>
                      <a:pt x="301" y="447"/>
                      <a:pt x="309" y="447"/>
                      <a:pt x="318" y="447"/>
                    </a:cubicBezTo>
                    <a:cubicBezTo>
                      <a:pt x="322" y="449"/>
                      <a:pt x="317" y="457"/>
                      <a:pt x="323" y="457"/>
                    </a:cubicBezTo>
                    <a:cubicBezTo>
                      <a:pt x="323" y="453"/>
                      <a:pt x="324" y="451"/>
                      <a:pt x="325" y="448"/>
                    </a:cubicBezTo>
                    <a:cubicBezTo>
                      <a:pt x="329" y="444"/>
                      <a:pt x="333" y="442"/>
                      <a:pt x="338" y="443"/>
                    </a:cubicBezTo>
                    <a:cubicBezTo>
                      <a:pt x="341" y="445"/>
                      <a:pt x="345" y="446"/>
                      <a:pt x="347" y="450"/>
                    </a:cubicBezTo>
                    <a:cubicBezTo>
                      <a:pt x="350" y="456"/>
                      <a:pt x="350" y="462"/>
                      <a:pt x="348" y="468"/>
                    </a:cubicBezTo>
                    <a:cubicBezTo>
                      <a:pt x="347" y="471"/>
                      <a:pt x="344" y="473"/>
                      <a:pt x="346" y="476"/>
                    </a:cubicBezTo>
                    <a:cubicBezTo>
                      <a:pt x="353" y="476"/>
                      <a:pt x="360" y="478"/>
                      <a:pt x="368" y="479"/>
                    </a:cubicBezTo>
                    <a:cubicBezTo>
                      <a:pt x="378" y="485"/>
                      <a:pt x="389" y="494"/>
                      <a:pt x="392" y="507"/>
                    </a:cubicBezTo>
                    <a:cubicBezTo>
                      <a:pt x="395" y="511"/>
                      <a:pt x="392" y="517"/>
                      <a:pt x="394" y="521"/>
                    </a:cubicBezTo>
                    <a:cubicBezTo>
                      <a:pt x="404" y="513"/>
                      <a:pt x="404" y="513"/>
                      <a:pt x="404" y="513"/>
                    </a:cubicBezTo>
                    <a:cubicBezTo>
                      <a:pt x="409" y="511"/>
                      <a:pt x="415" y="508"/>
                      <a:pt x="420" y="511"/>
                    </a:cubicBezTo>
                    <a:cubicBezTo>
                      <a:pt x="422" y="509"/>
                      <a:pt x="424" y="512"/>
                      <a:pt x="426" y="511"/>
                    </a:cubicBezTo>
                    <a:cubicBezTo>
                      <a:pt x="432" y="516"/>
                      <a:pt x="438" y="521"/>
                      <a:pt x="435" y="528"/>
                    </a:cubicBezTo>
                    <a:cubicBezTo>
                      <a:pt x="434" y="537"/>
                      <a:pt x="423" y="530"/>
                      <a:pt x="423" y="539"/>
                    </a:cubicBezTo>
                    <a:cubicBezTo>
                      <a:pt x="422" y="543"/>
                      <a:pt x="427" y="546"/>
                      <a:pt x="430" y="547"/>
                    </a:cubicBezTo>
                    <a:cubicBezTo>
                      <a:pt x="433" y="550"/>
                      <a:pt x="431" y="553"/>
                      <a:pt x="430" y="556"/>
                    </a:cubicBezTo>
                    <a:cubicBezTo>
                      <a:pt x="430" y="560"/>
                      <a:pt x="432" y="564"/>
                      <a:pt x="435" y="567"/>
                    </a:cubicBezTo>
                    <a:cubicBezTo>
                      <a:pt x="438" y="570"/>
                      <a:pt x="443" y="570"/>
                      <a:pt x="446" y="566"/>
                    </a:cubicBezTo>
                    <a:cubicBezTo>
                      <a:pt x="448" y="557"/>
                      <a:pt x="453" y="548"/>
                      <a:pt x="462" y="545"/>
                    </a:cubicBezTo>
                    <a:cubicBezTo>
                      <a:pt x="465" y="542"/>
                      <a:pt x="468" y="539"/>
                      <a:pt x="467" y="535"/>
                    </a:cubicBezTo>
                    <a:cubicBezTo>
                      <a:pt x="462" y="531"/>
                      <a:pt x="453" y="536"/>
                      <a:pt x="451" y="527"/>
                    </a:cubicBezTo>
                    <a:cubicBezTo>
                      <a:pt x="451" y="522"/>
                      <a:pt x="451" y="516"/>
                      <a:pt x="456" y="513"/>
                    </a:cubicBezTo>
                    <a:cubicBezTo>
                      <a:pt x="461" y="510"/>
                      <a:pt x="469" y="508"/>
                      <a:pt x="476" y="509"/>
                    </a:cubicBezTo>
                    <a:cubicBezTo>
                      <a:pt x="482" y="512"/>
                      <a:pt x="487" y="518"/>
                      <a:pt x="490" y="524"/>
                    </a:cubicBezTo>
                    <a:cubicBezTo>
                      <a:pt x="494" y="537"/>
                      <a:pt x="487" y="548"/>
                      <a:pt x="478" y="556"/>
                    </a:cubicBezTo>
                    <a:cubicBezTo>
                      <a:pt x="467" y="556"/>
                      <a:pt x="471" y="568"/>
                      <a:pt x="466" y="573"/>
                    </a:cubicBezTo>
                    <a:cubicBezTo>
                      <a:pt x="459" y="586"/>
                      <a:pt x="447" y="591"/>
                      <a:pt x="434" y="592"/>
                    </a:cubicBezTo>
                    <a:cubicBezTo>
                      <a:pt x="434" y="593"/>
                      <a:pt x="436" y="593"/>
                      <a:pt x="437" y="594"/>
                    </a:cubicBezTo>
                    <a:cubicBezTo>
                      <a:pt x="453" y="597"/>
                      <a:pt x="464" y="583"/>
                      <a:pt x="472" y="572"/>
                    </a:cubicBezTo>
                    <a:cubicBezTo>
                      <a:pt x="473" y="569"/>
                      <a:pt x="472" y="566"/>
                      <a:pt x="474" y="564"/>
                    </a:cubicBezTo>
                    <a:cubicBezTo>
                      <a:pt x="482" y="560"/>
                      <a:pt x="489" y="554"/>
                      <a:pt x="491" y="546"/>
                    </a:cubicBezTo>
                    <a:cubicBezTo>
                      <a:pt x="497" y="540"/>
                      <a:pt x="502" y="552"/>
                      <a:pt x="507" y="550"/>
                    </a:cubicBezTo>
                    <a:cubicBezTo>
                      <a:pt x="502" y="542"/>
                      <a:pt x="494" y="537"/>
                      <a:pt x="492" y="529"/>
                    </a:cubicBezTo>
                    <a:cubicBezTo>
                      <a:pt x="493" y="512"/>
                      <a:pt x="493" y="512"/>
                      <a:pt x="493" y="512"/>
                    </a:cubicBezTo>
                    <a:cubicBezTo>
                      <a:pt x="496" y="499"/>
                      <a:pt x="509" y="490"/>
                      <a:pt x="521" y="486"/>
                    </a:cubicBezTo>
                    <a:cubicBezTo>
                      <a:pt x="538" y="481"/>
                      <a:pt x="554" y="487"/>
                      <a:pt x="566" y="498"/>
                    </a:cubicBezTo>
                    <a:cubicBezTo>
                      <a:pt x="571" y="501"/>
                      <a:pt x="573" y="507"/>
                      <a:pt x="577" y="510"/>
                    </a:cubicBezTo>
                    <a:cubicBezTo>
                      <a:pt x="582" y="504"/>
                      <a:pt x="586" y="496"/>
                      <a:pt x="585" y="488"/>
                    </a:cubicBezTo>
                    <a:cubicBezTo>
                      <a:pt x="587" y="483"/>
                      <a:pt x="593" y="487"/>
                      <a:pt x="594" y="482"/>
                    </a:cubicBezTo>
                    <a:cubicBezTo>
                      <a:pt x="617" y="475"/>
                      <a:pt x="625" y="453"/>
                      <a:pt x="635" y="435"/>
                    </a:cubicBezTo>
                    <a:cubicBezTo>
                      <a:pt x="637" y="431"/>
                      <a:pt x="641" y="429"/>
                      <a:pt x="643" y="425"/>
                    </a:cubicBezTo>
                    <a:cubicBezTo>
                      <a:pt x="642" y="424"/>
                      <a:pt x="641" y="423"/>
                      <a:pt x="640" y="423"/>
                    </a:cubicBezTo>
                    <a:cubicBezTo>
                      <a:pt x="636" y="426"/>
                      <a:pt x="634" y="431"/>
                      <a:pt x="633" y="435"/>
                    </a:cubicBezTo>
                    <a:cubicBezTo>
                      <a:pt x="621" y="452"/>
                      <a:pt x="612" y="473"/>
                      <a:pt x="591" y="480"/>
                    </a:cubicBezTo>
                    <a:cubicBezTo>
                      <a:pt x="581" y="481"/>
                      <a:pt x="583" y="493"/>
                      <a:pt x="578" y="499"/>
                    </a:cubicBezTo>
                    <a:cubicBezTo>
                      <a:pt x="576" y="501"/>
                      <a:pt x="574" y="499"/>
                      <a:pt x="572" y="499"/>
                    </a:cubicBezTo>
                    <a:cubicBezTo>
                      <a:pt x="570" y="493"/>
                      <a:pt x="563" y="492"/>
                      <a:pt x="562" y="486"/>
                    </a:cubicBezTo>
                    <a:cubicBezTo>
                      <a:pt x="569" y="482"/>
                      <a:pt x="574" y="475"/>
                      <a:pt x="579" y="468"/>
                    </a:cubicBezTo>
                    <a:cubicBezTo>
                      <a:pt x="588" y="468"/>
                      <a:pt x="597" y="464"/>
                      <a:pt x="603" y="457"/>
                    </a:cubicBezTo>
                    <a:cubicBezTo>
                      <a:pt x="611" y="446"/>
                      <a:pt x="617" y="432"/>
                      <a:pt x="613" y="418"/>
                    </a:cubicBezTo>
                    <a:cubicBezTo>
                      <a:pt x="608" y="403"/>
                      <a:pt x="594" y="395"/>
                      <a:pt x="580" y="392"/>
                    </a:cubicBezTo>
                    <a:cubicBezTo>
                      <a:pt x="572" y="389"/>
                      <a:pt x="570" y="377"/>
                      <a:pt x="561" y="376"/>
                    </a:cubicBezTo>
                    <a:cubicBezTo>
                      <a:pt x="559" y="373"/>
                      <a:pt x="563" y="371"/>
                      <a:pt x="565" y="370"/>
                    </a:cubicBezTo>
                    <a:cubicBezTo>
                      <a:pt x="570" y="365"/>
                      <a:pt x="572" y="357"/>
                      <a:pt x="576" y="351"/>
                    </a:cubicBezTo>
                    <a:cubicBezTo>
                      <a:pt x="577" y="350"/>
                      <a:pt x="579" y="351"/>
                      <a:pt x="580" y="352"/>
                    </a:cubicBezTo>
                    <a:cubicBezTo>
                      <a:pt x="582" y="361"/>
                      <a:pt x="583" y="371"/>
                      <a:pt x="589" y="378"/>
                    </a:cubicBezTo>
                    <a:cubicBezTo>
                      <a:pt x="596" y="378"/>
                      <a:pt x="601" y="382"/>
                      <a:pt x="608" y="383"/>
                    </a:cubicBezTo>
                    <a:cubicBezTo>
                      <a:pt x="619" y="391"/>
                      <a:pt x="628" y="401"/>
                      <a:pt x="633" y="413"/>
                    </a:cubicBezTo>
                    <a:cubicBezTo>
                      <a:pt x="634" y="415"/>
                      <a:pt x="635" y="418"/>
                      <a:pt x="638" y="418"/>
                    </a:cubicBezTo>
                    <a:cubicBezTo>
                      <a:pt x="635" y="411"/>
                      <a:pt x="631" y="404"/>
                      <a:pt x="627" y="397"/>
                    </a:cubicBezTo>
                    <a:cubicBezTo>
                      <a:pt x="622" y="388"/>
                      <a:pt x="611" y="385"/>
                      <a:pt x="604" y="379"/>
                    </a:cubicBezTo>
                    <a:cubicBezTo>
                      <a:pt x="600" y="377"/>
                      <a:pt x="594" y="378"/>
                      <a:pt x="591" y="374"/>
                    </a:cubicBezTo>
                    <a:cubicBezTo>
                      <a:pt x="585" y="364"/>
                      <a:pt x="585" y="349"/>
                      <a:pt x="574" y="342"/>
                    </a:cubicBezTo>
                    <a:cubicBezTo>
                      <a:pt x="571" y="351"/>
                      <a:pt x="571" y="351"/>
                      <a:pt x="571" y="351"/>
                    </a:cubicBezTo>
                    <a:cubicBezTo>
                      <a:pt x="569" y="363"/>
                      <a:pt x="557" y="369"/>
                      <a:pt x="549" y="377"/>
                    </a:cubicBezTo>
                    <a:cubicBezTo>
                      <a:pt x="548" y="378"/>
                      <a:pt x="548" y="378"/>
                      <a:pt x="548" y="378"/>
                    </a:cubicBezTo>
                    <a:cubicBezTo>
                      <a:pt x="561" y="377"/>
                      <a:pt x="569" y="388"/>
                      <a:pt x="575" y="396"/>
                    </a:cubicBezTo>
                    <a:cubicBezTo>
                      <a:pt x="584" y="397"/>
                      <a:pt x="593" y="399"/>
                      <a:pt x="600" y="406"/>
                    </a:cubicBezTo>
                    <a:cubicBezTo>
                      <a:pt x="610" y="414"/>
                      <a:pt x="611" y="428"/>
                      <a:pt x="610" y="439"/>
                    </a:cubicBezTo>
                    <a:cubicBezTo>
                      <a:pt x="607" y="452"/>
                      <a:pt x="593" y="459"/>
                      <a:pt x="580" y="462"/>
                    </a:cubicBezTo>
                    <a:cubicBezTo>
                      <a:pt x="575" y="472"/>
                      <a:pt x="564" y="478"/>
                      <a:pt x="554" y="480"/>
                    </a:cubicBezTo>
                    <a:cubicBezTo>
                      <a:pt x="545" y="480"/>
                      <a:pt x="537" y="477"/>
                      <a:pt x="532" y="469"/>
                    </a:cubicBezTo>
                    <a:cubicBezTo>
                      <a:pt x="528" y="463"/>
                      <a:pt x="529" y="455"/>
                      <a:pt x="529" y="448"/>
                    </a:cubicBezTo>
                    <a:cubicBezTo>
                      <a:pt x="531" y="443"/>
                      <a:pt x="535" y="438"/>
                      <a:pt x="541" y="437"/>
                    </a:cubicBezTo>
                    <a:cubicBezTo>
                      <a:pt x="547" y="437"/>
                      <a:pt x="553" y="438"/>
                      <a:pt x="556" y="443"/>
                    </a:cubicBezTo>
                    <a:cubicBezTo>
                      <a:pt x="558" y="446"/>
                      <a:pt x="556" y="448"/>
                      <a:pt x="557" y="451"/>
                    </a:cubicBezTo>
                    <a:cubicBezTo>
                      <a:pt x="563" y="452"/>
                      <a:pt x="566" y="444"/>
                      <a:pt x="570" y="440"/>
                    </a:cubicBezTo>
                    <a:cubicBezTo>
                      <a:pt x="575" y="440"/>
                      <a:pt x="583" y="442"/>
                      <a:pt x="585" y="435"/>
                    </a:cubicBezTo>
                    <a:cubicBezTo>
                      <a:pt x="587" y="430"/>
                      <a:pt x="587" y="423"/>
                      <a:pt x="582" y="419"/>
                    </a:cubicBezTo>
                    <a:cubicBezTo>
                      <a:pt x="579" y="417"/>
                      <a:pt x="575" y="418"/>
                      <a:pt x="571" y="418"/>
                    </a:cubicBezTo>
                    <a:cubicBezTo>
                      <a:pt x="564" y="420"/>
                      <a:pt x="563" y="412"/>
                      <a:pt x="559" y="409"/>
                    </a:cubicBezTo>
                    <a:cubicBezTo>
                      <a:pt x="555" y="406"/>
                      <a:pt x="552" y="410"/>
                      <a:pt x="550" y="412"/>
                    </a:cubicBezTo>
                    <a:cubicBezTo>
                      <a:pt x="545" y="414"/>
                      <a:pt x="538" y="415"/>
                      <a:pt x="533" y="411"/>
                    </a:cubicBezTo>
                    <a:cubicBezTo>
                      <a:pt x="531" y="408"/>
                      <a:pt x="525" y="404"/>
                      <a:pt x="527" y="399"/>
                    </a:cubicBezTo>
                    <a:cubicBezTo>
                      <a:pt x="527" y="392"/>
                      <a:pt x="530" y="385"/>
                      <a:pt x="537" y="381"/>
                    </a:cubicBezTo>
                    <a:cubicBezTo>
                      <a:pt x="522" y="380"/>
                      <a:pt x="510" y="373"/>
                      <a:pt x="500" y="363"/>
                    </a:cubicBezTo>
                    <a:cubicBezTo>
                      <a:pt x="494" y="358"/>
                      <a:pt x="493" y="351"/>
                      <a:pt x="489" y="345"/>
                    </a:cubicBezTo>
                    <a:cubicBezTo>
                      <a:pt x="487" y="341"/>
                      <a:pt x="488" y="337"/>
                      <a:pt x="486" y="334"/>
                    </a:cubicBezTo>
                    <a:cubicBezTo>
                      <a:pt x="481" y="342"/>
                      <a:pt x="481" y="342"/>
                      <a:pt x="481" y="342"/>
                    </a:cubicBezTo>
                    <a:cubicBezTo>
                      <a:pt x="475" y="346"/>
                      <a:pt x="469" y="352"/>
                      <a:pt x="461" y="351"/>
                    </a:cubicBezTo>
                    <a:cubicBezTo>
                      <a:pt x="456" y="350"/>
                      <a:pt x="451" y="347"/>
                      <a:pt x="448" y="343"/>
                    </a:cubicBezTo>
                    <a:cubicBezTo>
                      <a:pt x="446" y="338"/>
                      <a:pt x="442" y="332"/>
                      <a:pt x="447" y="327"/>
                    </a:cubicBezTo>
                    <a:cubicBezTo>
                      <a:pt x="448" y="319"/>
                      <a:pt x="456" y="318"/>
                      <a:pt x="462" y="319"/>
                    </a:cubicBezTo>
                    <a:cubicBezTo>
                      <a:pt x="459" y="315"/>
                      <a:pt x="453" y="318"/>
                      <a:pt x="451" y="312"/>
                    </a:cubicBezTo>
                    <a:cubicBezTo>
                      <a:pt x="453" y="307"/>
                      <a:pt x="453" y="303"/>
                      <a:pt x="453" y="297"/>
                    </a:cubicBezTo>
                    <a:close/>
                    <a:moveTo>
                      <a:pt x="254" y="311"/>
                    </a:moveTo>
                    <a:cubicBezTo>
                      <a:pt x="256" y="303"/>
                      <a:pt x="260" y="294"/>
                      <a:pt x="256" y="287"/>
                    </a:cubicBezTo>
                    <a:cubicBezTo>
                      <a:pt x="254" y="294"/>
                      <a:pt x="254" y="304"/>
                      <a:pt x="246" y="308"/>
                    </a:cubicBezTo>
                    <a:cubicBezTo>
                      <a:pt x="243" y="310"/>
                      <a:pt x="241" y="308"/>
                      <a:pt x="238" y="306"/>
                    </a:cubicBezTo>
                    <a:cubicBezTo>
                      <a:pt x="234" y="301"/>
                      <a:pt x="231" y="295"/>
                      <a:pt x="227" y="291"/>
                    </a:cubicBezTo>
                    <a:cubicBezTo>
                      <a:pt x="225" y="292"/>
                      <a:pt x="225" y="295"/>
                      <a:pt x="225" y="297"/>
                    </a:cubicBezTo>
                    <a:cubicBezTo>
                      <a:pt x="232" y="306"/>
                      <a:pt x="238" y="314"/>
                      <a:pt x="246" y="322"/>
                    </a:cubicBezTo>
                    <a:cubicBezTo>
                      <a:pt x="252" y="322"/>
                      <a:pt x="252" y="315"/>
                      <a:pt x="254" y="311"/>
                    </a:cubicBezTo>
                    <a:close/>
                    <a:moveTo>
                      <a:pt x="378" y="308"/>
                    </a:moveTo>
                    <a:cubicBezTo>
                      <a:pt x="366" y="299"/>
                      <a:pt x="366" y="299"/>
                      <a:pt x="366" y="299"/>
                    </a:cubicBezTo>
                    <a:cubicBezTo>
                      <a:pt x="352" y="290"/>
                      <a:pt x="333" y="292"/>
                      <a:pt x="320" y="298"/>
                    </a:cubicBezTo>
                    <a:cubicBezTo>
                      <a:pt x="292" y="306"/>
                      <a:pt x="270" y="332"/>
                      <a:pt x="261" y="359"/>
                    </a:cubicBezTo>
                    <a:cubicBezTo>
                      <a:pt x="253" y="365"/>
                      <a:pt x="244" y="367"/>
                      <a:pt x="237" y="374"/>
                    </a:cubicBezTo>
                    <a:cubicBezTo>
                      <a:pt x="218" y="389"/>
                      <a:pt x="220" y="414"/>
                      <a:pt x="200" y="427"/>
                    </a:cubicBezTo>
                    <a:cubicBezTo>
                      <a:pt x="198" y="428"/>
                      <a:pt x="197" y="431"/>
                      <a:pt x="199" y="433"/>
                    </a:cubicBezTo>
                    <a:cubicBezTo>
                      <a:pt x="227" y="449"/>
                      <a:pt x="235" y="488"/>
                      <a:pt x="267" y="498"/>
                    </a:cubicBezTo>
                    <a:cubicBezTo>
                      <a:pt x="266" y="513"/>
                      <a:pt x="276" y="523"/>
                      <a:pt x="283" y="534"/>
                    </a:cubicBezTo>
                    <a:cubicBezTo>
                      <a:pt x="291" y="539"/>
                      <a:pt x="298" y="548"/>
                      <a:pt x="307" y="551"/>
                    </a:cubicBezTo>
                    <a:cubicBezTo>
                      <a:pt x="325" y="562"/>
                      <a:pt x="351" y="562"/>
                      <a:pt x="369" y="551"/>
                    </a:cubicBezTo>
                    <a:cubicBezTo>
                      <a:pt x="382" y="544"/>
                      <a:pt x="388" y="529"/>
                      <a:pt x="386" y="516"/>
                    </a:cubicBezTo>
                    <a:cubicBezTo>
                      <a:pt x="386" y="506"/>
                      <a:pt x="382" y="499"/>
                      <a:pt x="376" y="493"/>
                    </a:cubicBezTo>
                    <a:cubicBezTo>
                      <a:pt x="368" y="483"/>
                      <a:pt x="355" y="484"/>
                      <a:pt x="344" y="482"/>
                    </a:cubicBezTo>
                    <a:cubicBezTo>
                      <a:pt x="334" y="484"/>
                      <a:pt x="325" y="488"/>
                      <a:pt x="318" y="497"/>
                    </a:cubicBezTo>
                    <a:cubicBezTo>
                      <a:pt x="314" y="505"/>
                      <a:pt x="310" y="514"/>
                      <a:pt x="311" y="523"/>
                    </a:cubicBezTo>
                    <a:cubicBezTo>
                      <a:pt x="316" y="527"/>
                      <a:pt x="321" y="533"/>
                      <a:pt x="328" y="533"/>
                    </a:cubicBezTo>
                    <a:cubicBezTo>
                      <a:pt x="328" y="531"/>
                      <a:pt x="328" y="531"/>
                      <a:pt x="328" y="531"/>
                    </a:cubicBezTo>
                    <a:cubicBezTo>
                      <a:pt x="326" y="526"/>
                      <a:pt x="329" y="522"/>
                      <a:pt x="329" y="517"/>
                    </a:cubicBezTo>
                    <a:cubicBezTo>
                      <a:pt x="332" y="508"/>
                      <a:pt x="340" y="500"/>
                      <a:pt x="349" y="499"/>
                    </a:cubicBezTo>
                    <a:cubicBezTo>
                      <a:pt x="355" y="499"/>
                      <a:pt x="360" y="502"/>
                      <a:pt x="364" y="508"/>
                    </a:cubicBezTo>
                    <a:cubicBezTo>
                      <a:pt x="367" y="513"/>
                      <a:pt x="366" y="521"/>
                      <a:pt x="364" y="527"/>
                    </a:cubicBezTo>
                    <a:cubicBezTo>
                      <a:pt x="360" y="536"/>
                      <a:pt x="352" y="544"/>
                      <a:pt x="341" y="544"/>
                    </a:cubicBezTo>
                    <a:cubicBezTo>
                      <a:pt x="309" y="540"/>
                      <a:pt x="285" y="511"/>
                      <a:pt x="275" y="482"/>
                    </a:cubicBezTo>
                    <a:cubicBezTo>
                      <a:pt x="255" y="477"/>
                      <a:pt x="240" y="460"/>
                      <a:pt x="232" y="442"/>
                    </a:cubicBezTo>
                    <a:cubicBezTo>
                      <a:pt x="231" y="435"/>
                      <a:pt x="221" y="433"/>
                      <a:pt x="223" y="426"/>
                    </a:cubicBezTo>
                    <a:cubicBezTo>
                      <a:pt x="228" y="419"/>
                      <a:pt x="230" y="411"/>
                      <a:pt x="234" y="402"/>
                    </a:cubicBezTo>
                    <a:cubicBezTo>
                      <a:pt x="241" y="387"/>
                      <a:pt x="257" y="378"/>
                      <a:pt x="272" y="372"/>
                    </a:cubicBezTo>
                    <a:cubicBezTo>
                      <a:pt x="283" y="346"/>
                      <a:pt x="302" y="312"/>
                      <a:pt x="335" y="311"/>
                    </a:cubicBezTo>
                    <a:cubicBezTo>
                      <a:pt x="348" y="310"/>
                      <a:pt x="361" y="314"/>
                      <a:pt x="367" y="326"/>
                    </a:cubicBezTo>
                    <a:cubicBezTo>
                      <a:pt x="370" y="333"/>
                      <a:pt x="370" y="338"/>
                      <a:pt x="367" y="345"/>
                    </a:cubicBezTo>
                    <a:cubicBezTo>
                      <a:pt x="363" y="356"/>
                      <a:pt x="351" y="356"/>
                      <a:pt x="340" y="356"/>
                    </a:cubicBezTo>
                    <a:cubicBezTo>
                      <a:pt x="325" y="352"/>
                      <a:pt x="322" y="334"/>
                      <a:pt x="321" y="321"/>
                    </a:cubicBezTo>
                    <a:cubicBezTo>
                      <a:pt x="317" y="322"/>
                      <a:pt x="313" y="323"/>
                      <a:pt x="309" y="327"/>
                    </a:cubicBezTo>
                    <a:cubicBezTo>
                      <a:pt x="304" y="341"/>
                      <a:pt x="309" y="357"/>
                      <a:pt x="320" y="368"/>
                    </a:cubicBezTo>
                    <a:cubicBezTo>
                      <a:pt x="327" y="375"/>
                      <a:pt x="335" y="375"/>
                      <a:pt x="344" y="376"/>
                    </a:cubicBezTo>
                    <a:cubicBezTo>
                      <a:pt x="360" y="375"/>
                      <a:pt x="375" y="368"/>
                      <a:pt x="382" y="354"/>
                    </a:cubicBezTo>
                    <a:cubicBezTo>
                      <a:pt x="392" y="340"/>
                      <a:pt x="385" y="321"/>
                      <a:pt x="378" y="308"/>
                    </a:cubicBezTo>
                    <a:close/>
                    <a:moveTo>
                      <a:pt x="596" y="331"/>
                    </a:moveTo>
                    <a:cubicBezTo>
                      <a:pt x="587" y="322"/>
                      <a:pt x="576" y="314"/>
                      <a:pt x="564" y="308"/>
                    </a:cubicBezTo>
                    <a:cubicBezTo>
                      <a:pt x="546" y="301"/>
                      <a:pt x="524" y="294"/>
                      <a:pt x="506" y="307"/>
                    </a:cubicBezTo>
                    <a:cubicBezTo>
                      <a:pt x="497" y="316"/>
                      <a:pt x="491" y="328"/>
                      <a:pt x="493" y="340"/>
                    </a:cubicBezTo>
                    <a:cubicBezTo>
                      <a:pt x="496" y="355"/>
                      <a:pt x="511" y="368"/>
                      <a:pt x="525" y="373"/>
                    </a:cubicBezTo>
                    <a:cubicBezTo>
                      <a:pt x="538" y="376"/>
                      <a:pt x="550" y="370"/>
                      <a:pt x="558" y="362"/>
                    </a:cubicBezTo>
                    <a:cubicBezTo>
                      <a:pt x="564" y="354"/>
                      <a:pt x="569" y="343"/>
                      <a:pt x="567" y="333"/>
                    </a:cubicBezTo>
                    <a:cubicBezTo>
                      <a:pt x="563" y="330"/>
                      <a:pt x="560" y="327"/>
                      <a:pt x="555" y="327"/>
                    </a:cubicBezTo>
                    <a:cubicBezTo>
                      <a:pt x="556" y="335"/>
                      <a:pt x="556" y="344"/>
                      <a:pt x="550" y="350"/>
                    </a:cubicBezTo>
                    <a:cubicBezTo>
                      <a:pt x="545" y="355"/>
                      <a:pt x="538" y="358"/>
                      <a:pt x="531" y="359"/>
                    </a:cubicBezTo>
                    <a:cubicBezTo>
                      <a:pt x="522" y="357"/>
                      <a:pt x="515" y="352"/>
                      <a:pt x="511" y="345"/>
                    </a:cubicBezTo>
                    <a:cubicBezTo>
                      <a:pt x="508" y="335"/>
                      <a:pt x="512" y="327"/>
                      <a:pt x="517" y="320"/>
                    </a:cubicBezTo>
                    <a:cubicBezTo>
                      <a:pt x="526" y="311"/>
                      <a:pt x="540" y="313"/>
                      <a:pt x="551" y="317"/>
                    </a:cubicBezTo>
                    <a:cubicBezTo>
                      <a:pt x="574" y="324"/>
                      <a:pt x="589" y="347"/>
                      <a:pt x="595" y="369"/>
                    </a:cubicBezTo>
                    <a:cubicBezTo>
                      <a:pt x="608" y="372"/>
                      <a:pt x="618" y="381"/>
                      <a:pt x="629" y="389"/>
                    </a:cubicBezTo>
                    <a:cubicBezTo>
                      <a:pt x="637" y="398"/>
                      <a:pt x="639" y="409"/>
                      <a:pt x="647" y="418"/>
                    </a:cubicBezTo>
                    <a:cubicBezTo>
                      <a:pt x="647" y="420"/>
                      <a:pt x="650" y="423"/>
                      <a:pt x="652" y="425"/>
                    </a:cubicBezTo>
                    <a:cubicBezTo>
                      <a:pt x="654" y="430"/>
                      <a:pt x="646" y="431"/>
                      <a:pt x="643" y="435"/>
                    </a:cubicBezTo>
                    <a:cubicBezTo>
                      <a:pt x="633" y="453"/>
                      <a:pt x="622" y="477"/>
                      <a:pt x="600" y="486"/>
                    </a:cubicBezTo>
                    <a:cubicBezTo>
                      <a:pt x="589" y="487"/>
                      <a:pt x="592" y="501"/>
                      <a:pt x="586" y="508"/>
                    </a:cubicBezTo>
                    <a:cubicBezTo>
                      <a:pt x="580" y="524"/>
                      <a:pt x="564" y="536"/>
                      <a:pt x="546" y="542"/>
                    </a:cubicBezTo>
                    <a:cubicBezTo>
                      <a:pt x="539" y="539"/>
                      <a:pt x="529" y="541"/>
                      <a:pt x="523" y="534"/>
                    </a:cubicBezTo>
                    <a:cubicBezTo>
                      <a:pt x="521" y="528"/>
                      <a:pt x="517" y="523"/>
                      <a:pt x="520" y="516"/>
                    </a:cubicBezTo>
                    <a:cubicBezTo>
                      <a:pt x="521" y="512"/>
                      <a:pt x="525" y="508"/>
                      <a:pt x="530" y="507"/>
                    </a:cubicBezTo>
                    <a:cubicBezTo>
                      <a:pt x="537" y="505"/>
                      <a:pt x="544" y="509"/>
                      <a:pt x="550" y="513"/>
                    </a:cubicBezTo>
                    <a:cubicBezTo>
                      <a:pt x="554" y="518"/>
                      <a:pt x="553" y="525"/>
                      <a:pt x="555" y="531"/>
                    </a:cubicBezTo>
                    <a:cubicBezTo>
                      <a:pt x="557" y="531"/>
                      <a:pt x="559" y="530"/>
                      <a:pt x="560" y="529"/>
                    </a:cubicBezTo>
                    <a:cubicBezTo>
                      <a:pt x="565" y="525"/>
                      <a:pt x="574" y="522"/>
                      <a:pt x="571" y="514"/>
                    </a:cubicBezTo>
                    <a:cubicBezTo>
                      <a:pt x="564" y="501"/>
                      <a:pt x="551" y="493"/>
                      <a:pt x="537" y="490"/>
                    </a:cubicBezTo>
                    <a:cubicBezTo>
                      <a:pt x="525" y="488"/>
                      <a:pt x="513" y="495"/>
                      <a:pt x="505" y="503"/>
                    </a:cubicBezTo>
                    <a:cubicBezTo>
                      <a:pt x="499" y="511"/>
                      <a:pt x="496" y="523"/>
                      <a:pt x="501" y="533"/>
                    </a:cubicBezTo>
                    <a:cubicBezTo>
                      <a:pt x="509" y="541"/>
                      <a:pt x="516" y="553"/>
                      <a:pt x="529" y="555"/>
                    </a:cubicBezTo>
                    <a:cubicBezTo>
                      <a:pt x="536" y="554"/>
                      <a:pt x="541" y="561"/>
                      <a:pt x="548" y="557"/>
                    </a:cubicBezTo>
                    <a:cubicBezTo>
                      <a:pt x="571" y="556"/>
                      <a:pt x="585" y="536"/>
                      <a:pt x="597" y="520"/>
                    </a:cubicBezTo>
                    <a:cubicBezTo>
                      <a:pt x="601" y="514"/>
                      <a:pt x="602" y="508"/>
                      <a:pt x="604" y="501"/>
                    </a:cubicBezTo>
                    <a:cubicBezTo>
                      <a:pt x="614" y="498"/>
                      <a:pt x="620" y="490"/>
                      <a:pt x="628" y="484"/>
                    </a:cubicBezTo>
                    <a:cubicBezTo>
                      <a:pt x="645" y="468"/>
                      <a:pt x="648" y="444"/>
                      <a:pt x="668" y="430"/>
                    </a:cubicBezTo>
                    <a:cubicBezTo>
                      <a:pt x="670" y="425"/>
                      <a:pt x="661" y="423"/>
                      <a:pt x="662" y="416"/>
                    </a:cubicBezTo>
                    <a:cubicBezTo>
                      <a:pt x="653" y="404"/>
                      <a:pt x="646" y="390"/>
                      <a:pt x="637" y="378"/>
                    </a:cubicBezTo>
                    <a:cubicBezTo>
                      <a:pt x="630" y="368"/>
                      <a:pt x="619" y="364"/>
                      <a:pt x="610" y="358"/>
                    </a:cubicBezTo>
                    <a:cubicBezTo>
                      <a:pt x="607" y="348"/>
                      <a:pt x="601" y="340"/>
                      <a:pt x="596" y="331"/>
                    </a:cubicBezTo>
                    <a:close/>
                    <a:moveTo>
                      <a:pt x="671" y="322"/>
                    </a:moveTo>
                    <a:cubicBezTo>
                      <a:pt x="668" y="316"/>
                      <a:pt x="664" y="309"/>
                      <a:pt x="659" y="305"/>
                    </a:cubicBezTo>
                    <a:cubicBezTo>
                      <a:pt x="651" y="314"/>
                      <a:pt x="662" y="324"/>
                      <a:pt x="665" y="333"/>
                    </a:cubicBezTo>
                    <a:cubicBezTo>
                      <a:pt x="666" y="341"/>
                      <a:pt x="668" y="350"/>
                      <a:pt x="662" y="357"/>
                    </a:cubicBezTo>
                    <a:cubicBezTo>
                      <a:pt x="657" y="364"/>
                      <a:pt x="651" y="355"/>
                      <a:pt x="647" y="356"/>
                    </a:cubicBezTo>
                    <a:cubicBezTo>
                      <a:pt x="644" y="360"/>
                      <a:pt x="646" y="366"/>
                      <a:pt x="647" y="370"/>
                    </a:cubicBezTo>
                    <a:cubicBezTo>
                      <a:pt x="651" y="374"/>
                      <a:pt x="655" y="378"/>
                      <a:pt x="660" y="380"/>
                    </a:cubicBezTo>
                    <a:cubicBezTo>
                      <a:pt x="663" y="380"/>
                      <a:pt x="666" y="378"/>
                      <a:pt x="669" y="376"/>
                    </a:cubicBezTo>
                    <a:cubicBezTo>
                      <a:pt x="682" y="360"/>
                      <a:pt x="677" y="340"/>
                      <a:pt x="671" y="322"/>
                    </a:cubicBezTo>
                    <a:close/>
                    <a:moveTo>
                      <a:pt x="214" y="328"/>
                    </a:moveTo>
                    <a:cubicBezTo>
                      <a:pt x="215" y="321"/>
                      <a:pt x="220" y="311"/>
                      <a:pt x="214" y="305"/>
                    </a:cubicBezTo>
                    <a:cubicBezTo>
                      <a:pt x="212" y="306"/>
                      <a:pt x="209" y="307"/>
                      <a:pt x="207" y="309"/>
                    </a:cubicBezTo>
                    <a:cubicBezTo>
                      <a:pt x="208" y="327"/>
                      <a:pt x="196" y="342"/>
                      <a:pt x="197" y="358"/>
                    </a:cubicBezTo>
                    <a:cubicBezTo>
                      <a:pt x="200" y="366"/>
                      <a:pt x="204" y="376"/>
                      <a:pt x="213" y="378"/>
                    </a:cubicBezTo>
                    <a:cubicBezTo>
                      <a:pt x="216" y="379"/>
                      <a:pt x="220" y="378"/>
                      <a:pt x="223" y="376"/>
                    </a:cubicBezTo>
                    <a:cubicBezTo>
                      <a:pt x="227" y="372"/>
                      <a:pt x="228" y="365"/>
                      <a:pt x="226" y="359"/>
                    </a:cubicBezTo>
                    <a:cubicBezTo>
                      <a:pt x="224" y="358"/>
                      <a:pt x="222" y="359"/>
                      <a:pt x="220" y="360"/>
                    </a:cubicBezTo>
                    <a:cubicBezTo>
                      <a:pt x="217" y="360"/>
                      <a:pt x="213" y="359"/>
                      <a:pt x="211" y="356"/>
                    </a:cubicBezTo>
                    <a:cubicBezTo>
                      <a:pt x="205" y="348"/>
                      <a:pt x="209" y="336"/>
                      <a:pt x="214" y="328"/>
                    </a:cubicBezTo>
                    <a:close/>
                    <a:moveTo>
                      <a:pt x="685" y="318"/>
                    </a:moveTo>
                    <a:cubicBezTo>
                      <a:pt x="683" y="316"/>
                      <a:pt x="680" y="314"/>
                      <a:pt x="678" y="315"/>
                    </a:cubicBezTo>
                    <a:cubicBezTo>
                      <a:pt x="676" y="327"/>
                      <a:pt x="685" y="338"/>
                      <a:pt x="683" y="350"/>
                    </a:cubicBezTo>
                    <a:cubicBezTo>
                      <a:pt x="687" y="365"/>
                      <a:pt x="676" y="376"/>
                      <a:pt x="675" y="390"/>
                    </a:cubicBezTo>
                    <a:cubicBezTo>
                      <a:pt x="674" y="401"/>
                      <a:pt x="675" y="413"/>
                      <a:pt x="685" y="420"/>
                    </a:cubicBezTo>
                    <a:cubicBezTo>
                      <a:pt x="690" y="423"/>
                      <a:pt x="695" y="424"/>
                      <a:pt x="701" y="422"/>
                    </a:cubicBezTo>
                    <a:cubicBezTo>
                      <a:pt x="709" y="419"/>
                      <a:pt x="716" y="413"/>
                      <a:pt x="716" y="404"/>
                    </a:cubicBezTo>
                    <a:cubicBezTo>
                      <a:pt x="708" y="408"/>
                      <a:pt x="708" y="408"/>
                      <a:pt x="708" y="408"/>
                    </a:cubicBezTo>
                    <a:cubicBezTo>
                      <a:pt x="703" y="407"/>
                      <a:pt x="698" y="407"/>
                      <a:pt x="695" y="404"/>
                    </a:cubicBezTo>
                    <a:cubicBezTo>
                      <a:pt x="685" y="394"/>
                      <a:pt x="692" y="379"/>
                      <a:pt x="695" y="368"/>
                    </a:cubicBezTo>
                    <a:cubicBezTo>
                      <a:pt x="699" y="355"/>
                      <a:pt x="697" y="343"/>
                      <a:pt x="692" y="330"/>
                    </a:cubicBezTo>
                    <a:cubicBezTo>
                      <a:pt x="690" y="326"/>
                      <a:pt x="683" y="323"/>
                      <a:pt x="685" y="318"/>
                    </a:cubicBezTo>
                    <a:close/>
                    <a:moveTo>
                      <a:pt x="201" y="315"/>
                    </a:moveTo>
                    <a:cubicBezTo>
                      <a:pt x="201" y="314"/>
                      <a:pt x="200" y="313"/>
                      <a:pt x="199" y="313"/>
                    </a:cubicBezTo>
                    <a:cubicBezTo>
                      <a:pt x="196" y="314"/>
                      <a:pt x="194" y="315"/>
                      <a:pt x="194" y="318"/>
                    </a:cubicBezTo>
                    <a:cubicBezTo>
                      <a:pt x="186" y="324"/>
                      <a:pt x="184" y="334"/>
                      <a:pt x="182" y="344"/>
                    </a:cubicBezTo>
                    <a:cubicBezTo>
                      <a:pt x="177" y="362"/>
                      <a:pt x="193" y="379"/>
                      <a:pt x="184" y="397"/>
                    </a:cubicBezTo>
                    <a:cubicBezTo>
                      <a:pt x="180" y="404"/>
                      <a:pt x="173" y="408"/>
                      <a:pt x="165" y="408"/>
                    </a:cubicBezTo>
                    <a:cubicBezTo>
                      <a:pt x="164" y="409"/>
                      <a:pt x="164" y="409"/>
                      <a:pt x="164" y="409"/>
                    </a:cubicBezTo>
                    <a:cubicBezTo>
                      <a:pt x="167" y="414"/>
                      <a:pt x="171" y="416"/>
                      <a:pt x="175" y="418"/>
                    </a:cubicBezTo>
                    <a:cubicBezTo>
                      <a:pt x="183" y="417"/>
                      <a:pt x="188" y="414"/>
                      <a:pt x="192" y="409"/>
                    </a:cubicBezTo>
                    <a:cubicBezTo>
                      <a:pt x="202" y="396"/>
                      <a:pt x="198" y="378"/>
                      <a:pt x="193" y="365"/>
                    </a:cubicBezTo>
                    <a:cubicBezTo>
                      <a:pt x="189" y="348"/>
                      <a:pt x="198" y="331"/>
                      <a:pt x="201" y="315"/>
                    </a:cubicBezTo>
                    <a:close/>
                    <a:moveTo>
                      <a:pt x="705" y="328"/>
                    </a:moveTo>
                    <a:cubicBezTo>
                      <a:pt x="703" y="325"/>
                      <a:pt x="699" y="316"/>
                      <a:pt x="694" y="321"/>
                    </a:cubicBezTo>
                    <a:cubicBezTo>
                      <a:pt x="699" y="331"/>
                      <a:pt x="703" y="342"/>
                      <a:pt x="703" y="353"/>
                    </a:cubicBezTo>
                    <a:cubicBezTo>
                      <a:pt x="705" y="369"/>
                      <a:pt x="688" y="385"/>
                      <a:pt x="701" y="401"/>
                    </a:cubicBezTo>
                    <a:cubicBezTo>
                      <a:pt x="703" y="403"/>
                      <a:pt x="709" y="403"/>
                      <a:pt x="710" y="399"/>
                    </a:cubicBezTo>
                    <a:cubicBezTo>
                      <a:pt x="710" y="397"/>
                      <a:pt x="708" y="397"/>
                      <a:pt x="706" y="395"/>
                    </a:cubicBezTo>
                    <a:cubicBezTo>
                      <a:pt x="700" y="389"/>
                      <a:pt x="704" y="379"/>
                      <a:pt x="706" y="371"/>
                    </a:cubicBezTo>
                    <a:cubicBezTo>
                      <a:pt x="709" y="357"/>
                      <a:pt x="712" y="342"/>
                      <a:pt x="705" y="328"/>
                    </a:cubicBezTo>
                    <a:close/>
                    <a:moveTo>
                      <a:pt x="359" y="325"/>
                    </a:move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45" y="318"/>
                      <a:pt x="337" y="314"/>
                      <a:pt x="329" y="318"/>
                    </a:cubicBezTo>
                    <a:cubicBezTo>
                      <a:pt x="329" y="325"/>
                      <a:pt x="326" y="336"/>
                      <a:pt x="332" y="342"/>
                    </a:cubicBezTo>
                    <a:cubicBezTo>
                      <a:pt x="335" y="347"/>
                      <a:pt x="341" y="352"/>
                      <a:pt x="347" y="350"/>
                    </a:cubicBezTo>
                    <a:cubicBezTo>
                      <a:pt x="352" y="349"/>
                      <a:pt x="357" y="347"/>
                      <a:pt x="359" y="342"/>
                    </a:cubicBezTo>
                    <a:cubicBezTo>
                      <a:pt x="362" y="337"/>
                      <a:pt x="362" y="329"/>
                      <a:pt x="359" y="325"/>
                    </a:cubicBezTo>
                    <a:close/>
                    <a:moveTo>
                      <a:pt x="546" y="324"/>
                    </a:moveTo>
                    <a:cubicBezTo>
                      <a:pt x="543" y="319"/>
                      <a:pt x="537" y="321"/>
                      <a:pt x="532" y="320"/>
                    </a:cubicBezTo>
                    <a:cubicBezTo>
                      <a:pt x="524" y="320"/>
                      <a:pt x="520" y="327"/>
                      <a:pt x="517" y="334"/>
                    </a:cubicBezTo>
                    <a:cubicBezTo>
                      <a:pt x="515" y="338"/>
                      <a:pt x="517" y="342"/>
                      <a:pt x="519" y="346"/>
                    </a:cubicBezTo>
                    <a:cubicBezTo>
                      <a:pt x="524" y="351"/>
                      <a:pt x="531" y="352"/>
                      <a:pt x="537" y="351"/>
                    </a:cubicBezTo>
                    <a:cubicBezTo>
                      <a:pt x="542" y="351"/>
                      <a:pt x="546" y="346"/>
                      <a:pt x="549" y="342"/>
                    </a:cubicBezTo>
                    <a:cubicBezTo>
                      <a:pt x="550" y="339"/>
                      <a:pt x="552" y="333"/>
                      <a:pt x="547" y="330"/>
                    </a:cubicBezTo>
                    <a:cubicBezTo>
                      <a:pt x="545" y="335"/>
                      <a:pt x="547" y="340"/>
                      <a:pt x="544" y="344"/>
                    </a:cubicBezTo>
                    <a:cubicBezTo>
                      <a:pt x="541" y="347"/>
                      <a:pt x="537" y="349"/>
                      <a:pt x="532" y="349"/>
                    </a:cubicBezTo>
                    <a:cubicBezTo>
                      <a:pt x="528" y="348"/>
                      <a:pt x="524" y="347"/>
                      <a:pt x="522" y="343"/>
                    </a:cubicBezTo>
                    <a:cubicBezTo>
                      <a:pt x="522" y="340"/>
                      <a:pt x="521" y="337"/>
                      <a:pt x="521" y="333"/>
                    </a:cubicBezTo>
                    <a:cubicBezTo>
                      <a:pt x="523" y="330"/>
                      <a:pt x="526" y="326"/>
                      <a:pt x="530" y="325"/>
                    </a:cubicBezTo>
                    <a:cubicBezTo>
                      <a:pt x="535" y="321"/>
                      <a:pt x="542" y="325"/>
                      <a:pt x="546" y="327"/>
                    </a:cubicBezTo>
                    <a:cubicBezTo>
                      <a:pt x="546" y="324"/>
                      <a:pt x="546" y="324"/>
                      <a:pt x="546" y="324"/>
                    </a:cubicBezTo>
                    <a:close/>
                    <a:moveTo>
                      <a:pt x="359" y="331"/>
                    </a:moveTo>
                    <a:cubicBezTo>
                      <a:pt x="355" y="323"/>
                      <a:pt x="346" y="321"/>
                      <a:pt x="339" y="320"/>
                    </a:cubicBezTo>
                    <a:cubicBezTo>
                      <a:pt x="333" y="318"/>
                      <a:pt x="333" y="324"/>
                      <a:pt x="333" y="327"/>
                    </a:cubicBezTo>
                    <a:cubicBezTo>
                      <a:pt x="334" y="333"/>
                      <a:pt x="333" y="343"/>
                      <a:pt x="341" y="345"/>
                    </a:cubicBezTo>
                    <a:cubicBezTo>
                      <a:pt x="345" y="347"/>
                      <a:pt x="352" y="349"/>
                      <a:pt x="355" y="344"/>
                    </a:cubicBezTo>
                    <a:cubicBezTo>
                      <a:pt x="358" y="340"/>
                      <a:pt x="359" y="336"/>
                      <a:pt x="359" y="331"/>
                    </a:cubicBezTo>
                    <a:close/>
                    <a:moveTo>
                      <a:pt x="184" y="318"/>
                    </a:moveTo>
                    <a:cubicBezTo>
                      <a:pt x="178" y="323"/>
                      <a:pt x="178" y="332"/>
                      <a:pt x="174" y="339"/>
                    </a:cubicBezTo>
                    <a:cubicBezTo>
                      <a:pt x="173" y="352"/>
                      <a:pt x="167" y="368"/>
                      <a:pt x="171" y="381"/>
                    </a:cubicBezTo>
                    <a:cubicBezTo>
                      <a:pt x="173" y="389"/>
                      <a:pt x="169" y="395"/>
                      <a:pt x="168" y="401"/>
                    </a:cubicBezTo>
                    <a:cubicBezTo>
                      <a:pt x="172" y="402"/>
                      <a:pt x="173" y="400"/>
                      <a:pt x="176" y="398"/>
                    </a:cubicBezTo>
                    <a:cubicBezTo>
                      <a:pt x="180" y="394"/>
                      <a:pt x="180" y="388"/>
                      <a:pt x="180" y="381"/>
                    </a:cubicBezTo>
                    <a:cubicBezTo>
                      <a:pt x="173" y="361"/>
                      <a:pt x="174" y="337"/>
                      <a:pt x="184" y="318"/>
                    </a:cubicBezTo>
                    <a:close/>
                    <a:moveTo>
                      <a:pt x="660" y="351"/>
                    </a:moveTo>
                    <a:cubicBezTo>
                      <a:pt x="662" y="342"/>
                      <a:pt x="659" y="331"/>
                      <a:pt x="653" y="324"/>
                    </a:cubicBezTo>
                    <a:cubicBezTo>
                      <a:pt x="657" y="338"/>
                      <a:pt x="657" y="338"/>
                      <a:pt x="657" y="338"/>
                    </a:cubicBezTo>
                    <a:cubicBezTo>
                      <a:pt x="657" y="343"/>
                      <a:pt x="652" y="347"/>
                      <a:pt x="656" y="351"/>
                    </a:cubicBezTo>
                    <a:cubicBezTo>
                      <a:pt x="657" y="352"/>
                      <a:pt x="658" y="351"/>
                      <a:pt x="660" y="351"/>
                    </a:cubicBezTo>
                    <a:close/>
                    <a:moveTo>
                      <a:pt x="222" y="348"/>
                    </a:moveTo>
                    <a:cubicBezTo>
                      <a:pt x="219" y="344"/>
                      <a:pt x="221" y="337"/>
                      <a:pt x="219" y="333"/>
                    </a:cubicBezTo>
                    <a:cubicBezTo>
                      <a:pt x="217" y="338"/>
                      <a:pt x="214" y="342"/>
                      <a:pt x="214" y="347"/>
                    </a:cubicBezTo>
                    <a:cubicBezTo>
                      <a:pt x="214" y="349"/>
                      <a:pt x="215" y="354"/>
                      <a:pt x="218" y="353"/>
                    </a:cubicBezTo>
                    <a:cubicBezTo>
                      <a:pt x="221" y="352"/>
                      <a:pt x="222" y="351"/>
                      <a:pt x="222" y="348"/>
                    </a:cubicBezTo>
                    <a:close/>
                    <a:moveTo>
                      <a:pt x="58" y="335"/>
                    </a:moveTo>
                    <a:cubicBezTo>
                      <a:pt x="59" y="335"/>
                      <a:pt x="58" y="334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6"/>
                      <a:pt x="58" y="336"/>
                      <a:pt x="58" y="335"/>
                    </a:cubicBezTo>
                    <a:close/>
                    <a:moveTo>
                      <a:pt x="319" y="376"/>
                    </a:moveTo>
                    <a:cubicBezTo>
                      <a:pt x="307" y="366"/>
                      <a:pt x="302" y="351"/>
                      <a:pt x="300" y="337"/>
                    </a:cubicBezTo>
                    <a:cubicBezTo>
                      <a:pt x="290" y="349"/>
                      <a:pt x="282" y="363"/>
                      <a:pt x="278" y="378"/>
                    </a:cubicBezTo>
                    <a:cubicBezTo>
                      <a:pt x="271" y="379"/>
                      <a:pt x="264" y="381"/>
                      <a:pt x="258" y="385"/>
                    </a:cubicBezTo>
                    <a:cubicBezTo>
                      <a:pt x="240" y="393"/>
                      <a:pt x="239" y="414"/>
                      <a:pt x="230" y="428"/>
                    </a:cubicBezTo>
                    <a:cubicBezTo>
                      <a:pt x="241" y="444"/>
                      <a:pt x="247" y="462"/>
                      <a:pt x="265" y="472"/>
                    </a:cubicBezTo>
                    <a:cubicBezTo>
                      <a:pt x="270" y="475"/>
                      <a:pt x="277" y="475"/>
                      <a:pt x="281" y="479"/>
                    </a:cubicBezTo>
                    <a:cubicBezTo>
                      <a:pt x="283" y="494"/>
                      <a:pt x="292" y="506"/>
                      <a:pt x="304" y="516"/>
                    </a:cubicBezTo>
                    <a:cubicBezTo>
                      <a:pt x="307" y="509"/>
                      <a:pt x="309" y="500"/>
                      <a:pt x="313" y="493"/>
                    </a:cubicBezTo>
                    <a:cubicBezTo>
                      <a:pt x="315" y="489"/>
                      <a:pt x="321" y="487"/>
                      <a:pt x="321" y="483"/>
                    </a:cubicBezTo>
                    <a:cubicBezTo>
                      <a:pt x="311" y="482"/>
                      <a:pt x="304" y="477"/>
                      <a:pt x="300" y="469"/>
                    </a:cubicBezTo>
                    <a:cubicBezTo>
                      <a:pt x="294" y="466"/>
                      <a:pt x="286" y="467"/>
                      <a:pt x="282" y="462"/>
                    </a:cubicBezTo>
                    <a:cubicBezTo>
                      <a:pt x="267" y="450"/>
                      <a:pt x="264" y="431"/>
                      <a:pt x="269" y="413"/>
                    </a:cubicBezTo>
                    <a:cubicBezTo>
                      <a:pt x="272" y="401"/>
                      <a:pt x="284" y="394"/>
                      <a:pt x="295" y="390"/>
                    </a:cubicBezTo>
                    <a:cubicBezTo>
                      <a:pt x="303" y="384"/>
                      <a:pt x="310" y="377"/>
                      <a:pt x="319" y="376"/>
                    </a:cubicBezTo>
                    <a:close/>
                    <a:moveTo>
                      <a:pt x="304" y="367"/>
                    </a:moveTo>
                    <a:cubicBezTo>
                      <a:pt x="301" y="362"/>
                      <a:pt x="301" y="354"/>
                      <a:pt x="295" y="352"/>
                    </a:cubicBezTo>
                    <a:cubicBezTo>
                      <a:pt x="287" y="357"/>
                      <a:pt x="287" y="368"/>
                      <a:pt x="282" y="376"/>
                    </a:cubicBezTo>
                    <a:cubicBezTo>
                      <a:pt x="282" y="385"/>
                      <a:pt x="271" y="380"/>
                      <a:pt x="267" y="385"/>
                    </a:cubicBezTo>
                    <a:cubicBezTo>
                      <a:pt x="250" y="391"/>
                      <a:pt x="243" y="409"/>
                      <a:pt x="237" y="424"/>
                    </a:cubicBezTo>
                    <a:cubicBezTo>
                      <a:pt x="236" y="431"/>
                      <a:pt x="240" y="437"/>
                      <a:pt x="243" y="443"/>
                    </a:cubicBezTo>
                    <a:cubicBezTo>
                      <a:pt x="256" y="458"/>
                      <a:pt x="256" y="458"/>
                      <a:pt x="256" y="458"/>
                    </a:cubicBezTo>
                    <a:cubicBezTo>
                      <a:pt x="263" y="466"/>
                      <a:pt x="274" y="471"/>
                      <a:pt x="284" y="475"/>
                    </a:cubicBezTo>
                    <a:cubicBezTo>
                      <a:pt x="289" y="484"/>
                      <a:pt x="294" y="494"/>
                      <a:pt x="300" y="503"/>
                    </a:cubicBezTo>
                    <a:cubicBezTo>
                      <a:pt x="306" y="504"/>
                      <a:pt x="305" y="494"/>
                      <a:pt x="310" y="491"/>
                    </a:cubicBezTo>
                    <a:cubicBezTo>
                      <a:pt x="311" y="489"/>
                      <a:pt x="313" y="486"/>
                      <a:pt x="311" y="484"/>
                    </a:cubicBezTo>
                    <a:cubicBezTo>
                      <a:pt x="304" y="482"/>
                      <a:pt x="299" y="478"/>
                      <a:pt x="296" y="472"/>
                    </a:cubicBezTo>
                    <a:cubicBezTo>
                      <a:pt x="290" y="468"/>
                      <a:pt x="282" y="468"/>
                      <a:pt x="277" y="463"/>
                    </a:cubicBezTo>
                    <a:cubicBezTo>
                      <a:pt x="268" y="458"/>
                      <a:pt x="267" y="449"/>
                      <a:pt x="263" y="441"/>
                    </a:cubicBezTo>
                    <a:cubicBezTo>
                      <a:pt x="262" y="435"/>
                      <a:pt x="265" y="429"/>
                      <a:pt x="262" y="424"/>
                    </a:cubicBezTo>
                    <a:cubicBezTo>
                      <a:pt x="260" y="409"/>
                      <a:pt x="273" y="398"/>
                      <a:pt x="284" y="391"/>
                    </a:cubicBezTo>
                    <a:cubicBezTo>
                      <a:pt x="292" y="390"/>
                      <a:pt x="295" y="382"/>
                      <a:pt x="302" y="379"/>
                    </a:cubicBezTo>
                    <a:cubicBezTo>
                      <a:pt x="310" y="377"/>
                      <a:pt x="310" y="377"/>
                      <a:pt x="310" y="377"/>
                    </a:cubicBezTo>
                    <a:cubicBezTo>
                      <a:pt x="310" y="373"/>
                      <a:pt x="307" y="370"/>
                      <a:pt x="304" y="367"/>
                    </a:cubicBezTo>
                    <a:close/>
                    <a:moveTo>
                      <a:pt x="574" y="402"/>
                    </a:moveTo>
                    <a:cubicBezTo>
                      <a:pt x="568" y="397"/>
                      <a:pt x="564" y="389"/>
                      <a:pt x="557" y="385"/>
                    </a:cubicBezTo>
                    <a:cubicBezTo>
                      <a:pt x="552" y="383"/>
                      <a:pt x="547" y="385"/>
                      <a:pt x="542" y="385"/>
                    </a:cubicBezTo>
                    <a:cubicBezTo>
                      <a:pt x="537" y="387"/>
                      <a:pt x="533" y="392"/>
                      <a:pt x="533" y="397"/>
                    </a:cubicBezTo>
                    <a:cubicBezTo>
                      <a:pt x="533" y="402"/>
                      <a:pt x="535" y="406"/>
                      <a:pt x="538" y="408"/>
                    </a:cubicBezTo>
                    <a:cubicBezTo>
                      <a:pt x="545" y="411"/>
                      <a:pt x="550" y="406"/>
                      <a:pt x="554" y="401"/>
                    </a:cubicBezTo>
                    <a:cubicBezTo>
                      <a:pt x="562" y="400"/>
                      <a:pt x="566" y="408"/>
                      <a:pt x="569" y="413"/>
                    </a:cubicBezTo>
                    <a:cubicBezTo>
                      <a:pt x="577" y="412"/>
                      <a:pt x="587" y="412"/>
                      <a:pt x="591" y="419"/>
                    </a:cubicBezTo>
                    <a:cubicBezTo>
                      <a:pt x="594" y="425"/>
                      <a:pt x="594" y="432"/>
                      <a:pt x="591" y="438"/>
                    </a:cubicBezTo>
                    <a:cubicBezTo>
                      <a:pt x="587" y="442"/>
                      <a:pt x="583" y="446"/>
                      <a:pt x="577" y="446"/>
                    </a:cubicBezTo>
                    <a:cubicBezTo>
                      <a:pt x="568" y="448"/>
                      <a:pt x="563" y="458"/>
                      <a:pt x="552" y="456"/>
                    </a:cubicBezTo>
                    <a:cubicBezTo>
                      <a:pt x="544" y="453"/>
                      <a:pt x="554" y="447"/>
                      <a:pt x="548" y="443"/>
                    </a:cubicBezTo>
                    <a:cubicBezTo>
                      <a:pt x="545" y="442"/>
                      <a:pt x="540" y="442"/>
                      <a:pt x="538" y="445"/>
                    </a:cubicBezTo>
                    <a:cubicBezTo>
                      <a:pt x="533" y="450"/>
                      <a:pt x="535" y="460"/>
                      <a:pt x="537" y="466"/>
                    </a:cubicBezTo>
                    <a:cubicBezTo>
                      <a:pt x="543" y="473"/>
                      <a:pt x="551" y="476"/>
                      <a:pt x="560" y="474"/>
                    </a:cubicBezTo>
                    <a:cubicBezTo>
                      <a:pt x="568" y="471"/>
                      <a:pt x="573" y="463"/>
                      <a:pt x="576" y="456"/>
                    </a:cubicBezTo>
                    <a:cubicBezTo>
                      <a:pt x="585" y="456"/>
                      <a:pt x="592" y="453"/>
                      <a:pt x="599" y="448"/>
                    </a:cubicBezTo>
                    <a:cubicBezTo>
                      <a:pt x="606" y="439"/>
                      <a:pt x="605" y="428"/>
                      <a:pt x="601" y="418"/>
                    </a:cubicBezTo>
                    <a:cubicBezTo>
                      <a:pt x="596" y="407"/>
                      <a:pt x="585" y="402"/>
                      <a:pt x="574" y="402"/>
                    </a:cubicBezTo>
                    <a:close/>
                    <a:moveTo>
                      <a:pt x="336" y="386"/>
                    </a:moveTo>
                    <a:cubicBezTo>
                      <a:pt x="331" y="382"/>
                      <a:pt x="322" y="383"/>
                      <a:pt x="316" y="382"/>
                    </a:cubicBezTo>
                    <a:cubicBezTo>
                      <a:pt x="310" y="385"/>
                      <a:pt x="302" y="387"/>
                      <a:pt x="299" y="394"/>
                    </a:cubicBezTo>
                    <a:cubicBezTo>
                      <a:pt x="290" y="396"/>
                      <a:pt x="283" y="400"/>
                      <a:pt x="278" y="408"/>
                    </a:cubicBezTo>
                    <a:cubicBezTo>
                      <a:pt x="272" y="417"/>
                      <a:pt x="271" y="429"/>
                      <a:pt x="274" y="440"/>
                    </a:cubicBezTo>
                    <a:cubicBezTo>
                      <a:pt x="278" y="453"/>
                      <a:pt x="291" y="462"/>
                      <a:pt x="305" y="464"/>
                    </a:cubicBezTo>
                    <a:cubicBezTo>
                      <a:pt x="308" y="469"/>
                      <a:pt x="311" y="477"/>
                      <a:pt x="318" y="477"/>
                    </a:cubicBezTo>
                    <a:cubicBezTo>
                      <a:pt x="325" y="478"/>
                      <a:pt x="334" y="478"/>
                      <a:pt x="340" y="472"/>
                    </a:cubicBezTo>
                    <a:cubicBezTo>
                      <a:pt x="342" y="468"/>
                      <a:pt x="344" y="462"/>
                      <a:pt x="343" y="457"/>
                    </a:cubicBezTo>
                    <a:cubicBezTo>
                      <a:pt x="341" y="453"/>
                      <a:pt x="339" y="449"/>
                      <a:pt x="334" y="449"/>
                    </a:cubicBezTo>
                    <a:cubicBezTo>
                      <a:pt x="330" y="451"/>
                      <a:pt x="329" y="456"/>
                      <a:pt x="330" y="460"/>
                    </a:cubicBezTo>
                    <a:cubicBezTo>
                      <a:pt x="329" y="465"/>
                      <a:pt x="323" y="461"/>
                      <a:pt x="320" y="463"/>
                    </a:cubicBezTo>
                    <a:cubicBezTo>
                      <a:pt x="317" y="463"/>
                      <a:pt x="316" y="460"/>
                      <a:pt x="314" y="457"/>
                    </a:cubicBezTo>
                    <a:cubicBezTo>
                      <a:pt x="313" y="456"/>
                      <a:pt x="315" y="454"/>
                      <a:pt x="312" y="453"/>
                    </a:cubicBezTo>
                    <a:cubicBezTo>
                      <a:pt x="304" y="453"/>
                      <a:pt x="296" y="451"/>
                      <a:pt x="291" y="443"/>
                    </a:cubicBezTo>
                    <a:cubicBezTo>
                      <a:pt x="286" y="437"/>
                      <a:pt x="282" y="430"/>
                      <a:pt x="285" y="422"/>
                    </a:cubicBezTo>
                    <a:cubicBezTo>
                      <a:pt x="289" y="415"/>
                      <a:pt x="296" y="408"/>
                      <a:pt x="305" y="409"/>
                    </a:cubicBezTo>
                    <a:cubicBezTo>
                      <a:pt x="309" y="405"/>
                      <a:pt x="313" y="401"/>
                      <a:pt x="319" y="399"/>
                    </a:cubicBezTo>
                    <a:cubicBezTo>
                      <a:pt x="326" y="399"/>
                      <a:pt x="329" y="404"/>
                      <a:pt x="332" y="409"/>
                    </a:cubicBezTo>
                    <a:cubicBezTo>
                      <a:pt x="335" y="410"/>
                      <a:pt x="339" y="408"/>
                      <a:pt x="341" y="405"/>
                    </a:cubicBezTo>
                    <a:cubicBezTo>
                      <a:pt x="344" y="399"/>
                      <a:pt x="341" y="391"/>
                      <a:pt x="336" y="386"/>
                    </a:cubicBezTo>
                    <a:close/>
                    <a:moveTo>
                      <a:pt x="456" y="420"/>
                    </a:moveTo>
                    <a:cubicBezTo>
                      <a:pt x="455" y="417"/>
                      <a:pt x="452" y="414"/>
                      <a:pt x="448" y="413"/>
                    </a:cubicBezTo>
                    <a:cubicBezTo>
                      <a:pt x="439" y="409"/>
                      <a:pt x="431" y="415"/>
                      <a:pt x="425" y="421"/>
                    </a:cubicBezTo>
                    <a:cubicBezTo>
                      <a:pt x="424" y="425"/>
                      <a:pt x="424" y="431"/>
                      <a:pt x="425" y="434"/>
                    </a:cubicBezTo>
                    <a:cubicBezTo>
                      <a:pt x="426" y="441"/>
                      <a:pt x="434" y="442"/>
                      <a:pt x="440" y="443"/>
                    </a:cubicBezTo>
                    <a:cubicBezTo>
                      <a:pt x="445" y="444"/>
                      <a:pt x="451" y="444"/>
                      <a:pt x="452" y="438"/>
                    </a:cubicBezTo>
                    <a:cubicBezTo>
                      <a:pt x="459" y="434"/>
                      <a:pt x="457" y="426"/>
                      <a:pt x="456" y="420"/>
                    </a:cubicBezTo>
                    <a:close/>
                    <a:moveTo>
                      <a:pt x="448" y="420"/>
                    </a:moveTo>
                    <a:cubicBezTo>
                      <a:pt x="451" y="422"/>
                      <a:pt x="451" y="428"/>
                      <a:pt x="451" y="431"/>
                    </a:cubicBezTo>
                    <a:cubicBezTo>
                      <a:pt x="448" y="435"/>
                      <a:pt x="445" y="438"/>
                      <a:pt x="441" y="439"/>
                    </a:cubicBezTo>
                    <a:cubicBezTo>
                      <a:pt x="437" y="439"/>
                      <a:pt x="433" y="436"/>
                      <a:pt x="431" y="433"/>
                    </a:cubicBezTo>
                    <a:cubicBezTo>
                      <a:pt x="430" y="429"/>
                      <a:pt x="431" y="425"/>
                      <a:pt x="433" y="422"/>
                    </a:cubicBezTo>
                    <a:cubicBezTo>
                      <a:pt x="437" y="418"/>
                      <a:pt x="444" y="418"/>
                      <a:pt x="448" y="420"/>
                    </a:cubicBezTo>
                    <a:close/>
                    <a:moveTo>
                      <a:pt x="712" y="440"/>
                    </a:moveTo>
                    <a:cubicBezTo>
                      <a:pt x="712" y="441"/>
                      <a:pt x="712" y="441"/>
                      <a:pt x="712" y="441"/>
                    </a:cubicBezTo>
                    <a:cubicBezTo>
                      <a:pt x="702" y="440"/>
                      <a:pt x="691" y="443"/>
                      <a:pt x="685" y="454"/>
                    </a:cubicBezTo>
                    <a:cubicBezTo>
                      <a:pt x="681" y="463"/>
                      <a:pt x="687" y="472"/>
                      <a:pt x="689" y="480"/>
                    </a:cubicBezTo>
                    <a:cubicBezTo>
                      <a:pt x="691" y="497"/>
                      <a:pt x="699" y="516"/>
                      <a:pt x="689" y="532"/>
                    </a:cubicBezTo>
                    <a:cubicBezTo>
                      <a:pt x="687" y="536"/>
                      <a:pt x="682" y="539"/>
                      <a:pt x="678" y="539"/>
                    </a:cubicBezTo>
                    <a:cubicBezTo>
                      <a:pt x="679" y="523"/>
                      <a:pt x="689" y="504"/>
                      <a:pt x="678" y="488"/>
                    </a:cubicBezTo>
                    <a:cubicBezTo>
                      <a:pt x="669" y="480"/>
                      <a:pt x="673" y="467"/>
                      <a:pt x="672" y="457"/>
                    </a:cubicBezTo>
                    <a:cubicBezTo>
                      <a:pt x="673" y="446"/>
                      <a:pt x="681" y="435"/>
                      <a:pt x="692" y="431"/>
                    </a:cubicBezTo>
                    <a:cubicBezTo>
                      <a:pt x="697" y="430"/>
                      <a:pt x="701" y="431"/>
                      <a:pt x="706" y="432"/>
                    </a:cubicBezTo>
                    <a:cubicBezTo>
                      <a:pt x="708" y="435"/>
                      <a:pt x="711" y="437"/>
                      <a:pt x="712" y="440"/>
                    </a:cubicBezTo>
                    <a:close/>
                    <a:moveTo>
                      <a:pt x="861" y="432"/>
                    </a:moveTo>
                    <a:cubicBezTo>
                      <a:pt x="867" y="439"/>
                      <a:pt x="871" y="445"/>
                      <a:pt x="870" y="453"/>
                    </a:cubicBezTo>
                    <a:cubicBezTo>
                      <a:pt x="862" y="471"/>
                      <a:pt x="854" y="493"/>
                      <a:pt x="863" y="513"/>
                    </a:cubicBezTo>
                    <a:cubicBezTo>
                      <a:pt x="872" y="531"/>
                      <a:pt x="871" y="555"/>
                      <a:pt x="860" y="572"/>
                    </a:cubicBezTo>
                    <a:cubicBezTo>
                      <a:pt x="872" y="587"/>
                      <a:pt x="872" y="608"/>
                      <a:pt x="862" y="624"/>
                    </a:cubicBezTo>
                    <a:cubicBezTo>
                      <a:pt x="856" y="631"/>
                      <a:pt x="856" y="631"/>
                      <a:pt x="856" y="631"/>
                    </a:cubicBezTo>
                    <a:cubicBezTo>
                      <a:pt x="864" y="637"/>
                      <a:pt x="870" y="647"/>
                      <a:pt x="870" y="658"/>
                    </a:cubicBezTo>
                    <a:cubicBezTo>
                      <a:pt x="870" y="676"/>
                      <a:pt x="866" y="696"/>
                      <a:pt x="850" y="706"/>
                    </a:cubicBezTo>
                    <a:cubicBezTo>
                      <a:pt x="851" y="709"/>
                      <a:pt x="855" y="709"/>
                      <a:pt x="857" y="712"/>
                    </a:cubicBezTo>
                    <a:cubicBezTo>
                      <a:pt x="871" y="725"/>
                      <a:pt x="873" y="748"/>
                      <a:pt x="865" y="764"/>
                    </a:cubicBezTo>
                    <a:cubicBezTo>
                      <a:pt x="855" y="779"/>
                      <a:pt x="855" y="779"/>
                      <a:pt x="855" y="779"/>
                    </a:cubicBezTo>
                    <a:cubicBezTo>
                      <a:pt x="858" y="790"/>
                      <a:pt x="865" y="801"/>
                      <a:pt x="860" y="813"/>
                    </a:cubicBezTo>
                    <a:cubicBezTo>
                      <a:pt x="858" y="822"/>
                      <a:pt x="850" y="827"/>
                      <a:pt x="843" y="833"/>
                    </a:cubicBezTo>
                    <a:cubicBezTo>
                      <a:pt x="830" y="839"/>
                      <a:pt x="813" y="839"/>
                      <a:pt x="802" y="829"/>
                    </a:cubicBezTo>
                    <a:cubicBezTo>
                      <a:pt x="799" y="826"/>
                      <a:pt x="799" y="826"/>
                      <a:pt x="799" y="826"/>
                    </a:cubicBezTo>
                    <a:cubicBezTo>
                      <a:pt x="784" y="839"/>
                      <a:pt x="761" y="843"/>
                      <a:pt x="743" y="836"/>
                    </a:cubicBezTo>
                    <a:cubicBezTo>
                      <a:pt x="738" y="833"/>
                      <a:pt x="732" y="829"/>
                      <a:pt x="730" y="823"/>
                    </a:cubicBezTo>
                    <a:cubicBezTo>
                      <a:pt x="725" y="823"/>
                      <a:pt x="723" y="829"/>
                      <a:pt x="719" y="831"/>
                    </a:cubicBezTo>
                    <a:cubicBezTo>
                      <a:pt x="703" y="840"/>
                      <a:pt x="681" y="843"/>
                      <a:pt x="666" y="832"/>
                    </a:cubicBezTo>
                    <a:cubicBezTo>
                      <a:pt x="665" y="831"/>
                      <a:pt x="663" y="829"/>
                      <a:pt x="661" y="830"/>
                    </a:cubicBezTo>
                    <a:cubicBezTo>
                      <a:pt x="651" y="843"/>
                      <a:pt x="636" y="847"/>
                      <a:pt x="620" y="847"/>
                    </a:cubicBezTo>
                    <a:cubicBezTo>
                      <a:pt x="608" y="848"/>
                      <a:pt x="599" y="837"/>
                      <a:pt x="586" y="838"/>
                    </a:cubicBezTo>
                    <a:cubicBezTo>
                      <a:pt x="576" y="846"/>
                      <a:pt x="562" y="850"/>
                      <a:pt x="550" y="846"/>
                    </a:cubicBezTo>
                    <a:cubicBezTo>
                      <a:pt x="543" y="847"/>
                      <a:pt x="539" y="843"/>
                      <a:pt x="534" y="842"/>
                    </a:cubicBezTo>
                    <a:cubicBezTo>
                      <a:pt x="517" y="839"/>
                      <a:pt x="497" y="836"/>
                      <a:pt x="483" y="846"/>
                    </a:cubicBezTo>
                    <a:cubicBezTo>
                      <a:pt x="475" y="852"/>
                      <a:pt x="463" y="848"/>
                      <a:pt x="454" y="845"/>
                    </a:cubicBezTo>
                    <a:cubicBezTo>
                      <a:pt x="452" y="841"/>
                      <a:pt x="452" y="841"/>
                      <a:pt x="452" y="841"/>
                    </a:cubicBezTo>
                    <a:cubicBezTo>
                      <a:pt x="454" y="838"/>
                      <a:pt x="459" y="841"/>
                      <a:pt x="462" y="838"/>
                    </a:cubicBezTo>
                    <a:cubicBezTo>
                      <a:pt x="474" y="829"/>
                      <a:pt x="470" y="812"/>
                      <a:pt x="483" y="805"/>
                    </a:cubicBezTo>
                    <a:cubicBezTo>
                      <a:pt x="502" y="793"/>
                      <a:pt x="524" y="810"/>
                      <a:pt x="544" y="801"/>
                    </a:cubicBezTo>
                    <a:cubicBezTo>
                      <a:pt x="560" y="787"/>
                      <a:pt x="581" y="774"/>
                      <a:pt x="604" y="784"/>
                    </a:cubicBezTo>
                    <a:cubicBezTo>
                      <a:pt x="607" y="776"/>
                      <a:pt x="611" y="766"/>
                      <a:pt x="621" y="761"/>
                    </a:cubicBezTo>
                    <a:cubicBezTo>
                      <a:pt x="627" y="758"/>
                      <a:pt x="633" y="755"/>
                      <a:pt x="640" y="754"/>
                    </a:cubicBezTo>
                    <a:cubicBezTo>
                      <a:pt x="642" y="746"/>
                      <a:pt x="643" y="737"/>
                      <a:pt x="651" y="732"/>
                    </a:cubicBezTo>
                    <a:cubicBezTo>
                      <a:pt x="656" y="727"/>
                      <a:pt x="662" y="723"/>
                      <a:pt x="670" y="723"/>
                    </a:cubicBezTo>
                    <a:cubicBezTo>
                      <a:pt x="674" y="723"/>
                      <a:pt x="680" y="727"/>
                      <a:pt x="682" y="720"/>
                    </a:cubicBezTo>
                    <a:cubicBezTo>
                      <a:pt x="685" y="712"/>
                      <a:pt x="693" y="706"/>
                      <a:pt x="700" y="702"/>
                    </a:cubicBezTo>
                    <a:cubicBezTo>
                      <a:pt x="703" y="690"/>
                      <a:pt x="708" y="676"/>
                      <a:pt x="721" y="673"/>
                    </a:cubicBezTo>
                    <a:cubicBezTo>
                      <a:pt x="731" y="671"/>
                      <a:pt x="743" y="673"/>
                      <a:pt x="746" y="662"/>
                    </a:cubicBezTo>
                    <a:cubicBezTo>
                      <a:pt x="746" y="644"/>
                      <a:pt x="758" y="626"/>
                      <a:pt x="775" y="619"/>
                    </a:cubicBezTo>
                    <a:cubicBezTo>
                      <a:pt x="778" y="618"/>
                      <a:pt x="781" y="619"/>
                      <a:pt x="782" y="616"/>
                    </a:cubicBezTo>
                    <a:cubicBezTo>
                      <a:pt x="779" y="607"/>
                      <a:pt x="784" y="597"/>
                      <a:pt x="790" y="590"/>
                    </a:cubicBezTo>
                    <a:cubicBezTo>
                      <a:pt x="795" y="585"/>
                      <a:pt x="801" y="583"/>
                      <a:pt x="807" y="580"/>
                    </a:cubicBezTo>
                    <a:cubicBezTo>
                      <a:pt x="808" y="579"/>
                      <a:pt x="808" y="579"/>
                      <a:pt x="808" y="579"/>
                    </a:cubicBezTo>
                    <a:cubicBezTo>
                      <a:pt x="803" y="565"/>
                      <a:pt x="804" y="549"/>
                      <a:pt x="811" y="535"/>
                    </a:cubicBezTo>
                    <a:cubicBezTo>
                      <a:pt x="816" y="525"/>
                      <a:pt x="826" y="517"/>
                      <a:pt x="825" y="504"/>
                    </a:cubicBezTo>
                    <a:cubicBezTo>
                      <a:pt x="821" y="489"/>
                      <a:pt x="824" y="472"/>
                      <a:pt x="834" y="459"/>
                    </a:cubicBezTo>
                    <a:cubicBezTo>
                      <a:pt x="839" y="446"/>
                      <a:pt x="865" y="453"/>
                      <a:pt x="857" y="434"/>
                    </a:cubicBezTo>
                    <a:cubicBezTo>
                      <a:pt x="857" y="432"/>
                      <a:pt x="860" y="432"/>
                      <a:pt x="861" y="432"/>
                    </a:cubicBezTo>
                    <a:close/>
                    <a:moveTo>
                      <a:pt x="198" y="454"/>
                    </a:moveTo>
                    <a:cubicBezTo>
                      <a:pt x="201" y="465"/>
                      <a:pt x="203" y="478"/>
                      <a:pt x="193" y="486"/>
                    </a:cubicBezTo>
                    <a:cubicBezTo>
                      <a:pt x="182" y="505"/>
                      <a:pt x="191" y="527"/>
                      <a:pt x="198" y="544"/>
                    </a:cubicBezTo>
                    <a:cubicBezTo>
                      <a:pt x="194" y="545"/>
                      <a:pt x="191" y="542"/>
                      <a:pt x="188" y="541"/>
                    </a:cubicBezTo>
                    <a:cubicBezTo>
                      <a:pt x="184" y="531"/>
                      <a:pt x="180" y="522"/>
                      <a:pt x="180" y="511"/>
                    </a:cubicBezTo>
                    <a:cubicBezTo>
                      <a:pt x="181" y="490"/>
                      <a:pt x="181" y="490"/>
                      <a:pt x="181" y="490"/>
                    </a:cubicBezTo>
                    <a:cubicBezTo>
                      <a:pt x="182" y="480"/>
                      <a:pt x="189" y="470"/>
                      <a:pt x="182" y="460"/>
                    </a:cubicBezTo>
                    <a:cubicBezTo>
                      <a:pt x="179" y="454"/>
                      <a:pt x="172" y="452"/>
                      <a:pt x="165" y="453"/>
                    </a:cubicBezTo>
                    <a:cubicBezTo>
                      <a:pt x="164" y="453"/>
                      <a:pt x="162" y="455"/>
                      <a:pt x="161" y="454"/>
                    </a:cubicBezTo>
                    <a:cubicBezTo>
                      <a:pt x="159" y="449"/>
                      <a:pt x="162" y="445"/>
                      <a:pt x="165" y="442"/>
                    </a:cubicBezTo>
                    <a:cubicBezTo>
                      <a:pt x="172" y="436"/>
                      <a:pt x="180" y="436"/>
                      <a:pt x="187" y="440"/>
                    </a:cubicBezTo>
                    <a:cubicBezTo>
                      <a:pt x="192" y="443"/>
                      <a:pt x="196" y="449"/>
                      <a:pt x="198" y="454"/>
                    </a:cubicBezTo>
                    <a:close/>
                    <a:moveTo>
                      <a:pt x="707" y="448"/>
                    </a:moveTo>
                    <a:cubicBezTo>
                      <a:pt x="702" y="451"/>
                      <a:pt x="696" y="457"/>
                      <a:pt x="697" y="465"/>
                    </a:cubicBezTo>
                    <a:cubicBezTo>
                      <a:pt x="702" y="486"/>
                      <a:pt x="708" y="508"/>
                      <a:pt x="701" y="529"/>
                    </a:cubicBezTo>
                    <a:cubicBezTo>
                      <a:pt x="700" y="531"/>
                      <a:pt x="700" y="536"/>
                      <a:pt x="696" y="536"/>
                    </a:cubicBezTo>
                    <a:cubicBezTo>
                      <a:pt x="695" y="536"/>
                      <a:pt x="695" y="534"/>
                      <a:pt x="694" y="532"/>
                    </a:cubicBezTo>
                    <a:cubicBezTo>
                      <a:pt x="704" y="515"/>
                      <a:pt x="698" y="494"/>
                      <a:pt x="694" y="475"/>
                    </a:cubicBezTo>
                    <a:cubicBezTo>
                      <a:pt x="691" y="468"/>
                      <a:pt x="688" y="457"/>
                      <a:pt x="695" y="450"/>
                    </a:cubicBezTo>
                    <a:cubicBezTo>
                      <a:pt x="699" y="448"/>
                      <a:pt x="703" y="447"/>
                      <a:pt x="707" y="448"/>
                    </a:cubicBezTo>
                    <a:close/>
                    <a:moveTo>
                      <a:pt x="25" y="452"/>
                    </a:moveTo>
                    <a:cubicBezTo>
                      <a:pt x="37" y="457"/>
                      <a:pt x="50" y="465"/>
                      <a:pt x="53" y="478"/>
                    </a:cubicBezTo>
                    <a:cubicBezTo>
                      <a:pt x="59" y="492"/>
                      <a:pt x="57" y="507"/>
                      <a:pt x="55" y="521"/>
                    </a:cubicBezTo>
                    <a:cubicBezTo>
                      <a:pt x="51" y="531"/>
                      <a:pt x="64" y="534"/>
                      <a:pt x="66" y="541"/>
                    </a:cubicBezTo>
                    <a:cubicBezTo>
                      <a:pt x="75" y="553"/>
                      <a:pt x="71" y="572"/>
                      <a:pt x="69" y="584"/>
                    </a:cubicBezTo>
                    <a:cubicBezTo>
                      <a:pt x="77" y="589"/>
                      <a:pt x="86" y="594"/>
                      <a:pt x="90" y="604"/>
                    </a:cubicBezTo>
                    <a:cubicBezTo>
                      <a:pt x="93" y="608"/>
                      <a:pt x="90" y="617"/>
                      <a:pt x="98" y="618"/>
                    </a:cubicBezTo>
                    <a:cubicBezTo>
                      <a:pt x="111" y="621"/>
                      <a:pt x="121" y="632"/>
                      <a:pt x="127" y="643"/>
                    </a:cubicBezTo>
                    <a:cubicBezTo>
                      <a:pt x="129" y="649"/>
                      <a:pt x="131" y="655"/>
                      <a:pt x="130" y="661"/>
                    </a:cubicBezTo>
                    <a:cubicBezTo>
                      <a:pt x="135" y="666"/>
                      <a:pt x="142" y="670"/>
                      <a:pt x="146" y="677"/>
                    </a:cubicBezTo>
                    <a:cubicBezTo>
                      <a:pt x="160" y="676"/>
                      <a:pt x="172" y="683"/>
                      <a:pt x="178" y="695"/>
                    </a:cubicBezTo>
                    <a:cubicBezTo>
                      <a:pt x="181" y="703"/>
                      <a:pt x="183" y="711"/>
                      <a:pt x="181" y="720"/>
                    </a:cubicBezTo>
                    <a:cubicBezTo>
                      <a:pt x="190" y="727"/>
                      <a:pt x="190" y="727"/>
                      <a:pt x="190" y="727"/>
                    </a:cubicBezTo>
                    <a:cubicBezTo>
                      <a:pt x="205" y="725"/>
                      <a:pt x="218" y="733"/>
                      <a:pt x="229" y="743"/>
                    </a:cubicBezTo>
                    <a:cubicBezTo>
                      <a:pt x="234" y="749"/>
                      <a:pt x="234" y="757"/>
                      <a:pt x="239" y="763"/>
                    </a:cubicBezTo>
                    <a:cubicBezTo>
                      <a:pt x="251" y="761"/>
                      <a:pt x="262" y="769"/>
                      <a:pt x="270" y="778"/>
                    </a:cubicBezTo>
                    <a:cubicBezTo>
                      <a:pt x="274" y="780"/>
                      <a:pt x="272" y="789"/>
                      <a:pt x="278" y="786"/>
                    </a:cubicBezTo>
                    <a:cubicBezTo>
                      <a:pt x="300" y="779"/>
                      <a:pt x="316" y="798"/>
                      <a:pt x="335" y="802"/>
                    </a:cubicBezTo>
                    <a:cubicBezTo>
                      <a:pt x="346" y="800"/>
                      <a:pt x="358" y="796"/>
                      <a:pt x="370" y="798"/>
                    </a:cubicBezTo>
                    <a:cubicBezTo>
                      <a:pt x="387" y="799"/>
                      <a:pt x="400" y="813"/>
                      <a:pt x="407" y="828"/>
                    </a:cubicBezTo>
                    <a:cubicBezTo>
                      <a:pt x="411" y="832"/>
                      <a:pt x="417" y="834"/>
                      <a:pt x="423" y="832"/>
                    </a:cubicBezTo>
                    <a:cubicBezTo>
                      <a:pt x="425" y="832"/>
                      <a:pt x="425" y="834"/>
                      <a:pt x="425" y="835"/>
                    </a:cubicBezTo>
                    <a:cubicBezTo>
                      <a:pt x="425" y="838"/>
                      <a:pt x="421" y="838"/>
                      <a:pt x="420" y="840"/>
                    </a:cubicBezTo>
                    <a:cubicBezTo>
                      <a:pt x="417" y="845"/>
                      <a:pt x="411" y="850"/>
                      <a:pt x="404" y="850"/>
                    </a:cubicBezTo>
                    <a:cubicBezTo>
                      <a:pt x="390" y="850"/>
                      <a:pt x="380" y="843"/>
                      <a:pt x="367" y="839"/>
                    </a:cubicBezTo>
                    <a:cubicBezTo>
                      <a:pt x="356" y="837"/>
                      <a:pt x="344" y="842"/>
                      <a:pt x="334" y="848"/>
                    </a:cubicBezTo>
                    <a:cubicBezTo>
                      <a:pt x="317" y="856"/>
                      <a:pt x="298" y="846"/>
                      <a:pt x="283" y="838"/>
                    </a:cubicBezTo>
                    <a:cubicBezTo>
                      <a:pt x="274" y="836"/>
                      <a:pt x="267" y="843"/>
                      <a:pt x="259" y="844"/>
                    </a:cubicBezTo>
                    <a:cubicBezTo>
                      <a:pt x="243" y="845"/>
                      <a:pt x="227" y="843"/>
                      <a:pt x="214" y="833"/>
                    </a:cubicBezTo>
                    <a:cubicBezTo>
                      <a:pt x="202" y="841"/>
                      <a:pt x="202" y="841"/>
                      <a:pt x="202" y="841"/>
                    </a:cubicBezTo>
                    <a:cubicBezTo>
                      <a:pt x="193" y="842"/>
                      <a:pt x="185" y="845"/>
                      <a:pt x="177" y="843"/>
                    </a:cubicBezTo>
                    <a:cubicBezTo>
                      <a:pt x="164" y="842"/>
                      <a:pt x="152" y="836"/>
                      <a:pt x="143" y="827"/>
                    </a:cubicBezTo>
                    <a:cubicBezTo>
                      <a:pt x="138" y="827"/>
                      <a:pt x="137" y="833"/>
                      <a:pt x="132" y="835"/>
                    </a:cubicBezTo>
                    <a:cubicBezTo>
                      <a:pt x="119" y="843"/>
                      <a:pt x="103" y="846"/>
                      <a:pt x="88" y="842"/>
                    </a:cubicBezTo>
                    <a:cubicBezTo>
                      <a:pt x="83" y="841"/>
                      <a:pt x="77" y="840"/>
                      <a:pt x="72" y="836"/>
                    </a:cubicBezTo>
                    <a:cubicBezTo>
                      <a:pt x="67" y="837"/>
                      <a:pt x="65" y="841"/>
                      <a:pt x="60" y="842"/>
                    </a:cubicBezTo>
                    <a:cubicBezTo>
                      <a:pt x="46" y="847"/>
                      <a:pt x="32" y="843"/>
                      <a:pt x="21" y="837"/>
                    </a:cubicBezTo>
                    <a:cubicBezTo>
                      <a:pt x="11" y="827"/>
                      <a:pt x="8" y="812"/>
                      <a:pt x="11" y="799"/>
                    </a:cubicBezTo>
                    <a:cubicBezTo>
                      <a:pt x="12" y="792"/>
                      <a:pt x="19" y="788"/>
                      <a:pt x="20" y="781"/>
                    </a:cubicBezTo>
                    <a:cubicBezTo>
                      <a:pt x="15" y="771"/>
                      <a:pt x="9" y="761"/>
                      <a:pt x="9" y="750"/>
                    </a:cubicBezTo>
                    <a:cubicBezTo>
                      <a:pt x="9" y="738"/>
                      <a:pt x="14" y="728"/>
                      <a:pt x="21" y="719"/>
                    </a:cubicBezTo>
                    <a:cubicBezTo>
                      <a:pt x="22" y="718"/>
                      <a:pt x="26" y="717"/>
                      <a:pt x="26" y="714"/>
                    </a:cubicBezTo>
                    <a:cubicBezTo>
                      <a:pt x="26" y="711"/>
                      <a:pt x="21" y="709"/>
                      <a:pt x="20" y="706"/>
                    </a:cubicBezTo>
                    <a:cubicBezTo>
                      <a:pt x="15" y="699"/>
                      <a:pt x="10" y="692"/>
                      <a:pt x="8" y="683"/>
                    </a:cubicBezTo>
                    <a:cubicBezTo>
                      <a:pt x="7" y="672"/>
                      <a:pt x="6" y="660"/>
                      <a:pt x="14" y="652"/>
                    </a:cubicBezTo>
                    <a:cubicBezTo>
                      <a:pt x="16" y="650"/>
                      <a:pt x="19" y="647"/>
                      <a:pt x="20" y="644"/>
                    </a:cubicBezTo>
                    <a:cubicBezTo>
                      <a:pt x="10" y="637"/>
                      <a:pt x="8" y="624"/>
                      <a:pt x="5" y="613"/>
                    </a:cubicBezTo>
                    <a:cubicBezTo>
                      <a:pt x="6" y="600"/>
                      <a:pt x="7" y="587"/>
                      <a:pt x="13" y="576"/>
                    </a:cubicBezTo>
                    <a:cubicBezTo>
                      <a:pt x="12" y="572"/>
                      <a:pt x="10" y="567"/>
                      <a:pt x="7" y="562"/>
                    </a:cubicBezTo>
                    <a:cubicBezTo>
                      <a:pt x="5" y="552"/>
                      <a:pt x="3" y="540"/>
                      <a:pt x="6" y="530"/>
                    </a:cubicBezTo>
                    <a:cubicBezTo>
                      <a:pt x="13" y="511"/>
                      <a:pt x="23" y="484"/>
                      <a:pt x="9" y="466"/>
                    </a:cubicBezTo>
                    <a:cubicBezTo>
                      <a:pt x="6" y="459"/>
                      <a:pt x="3" y="451"/>
                      <a:pt x="6" y="444"/>
                    </a:cubicBezTo>
                    <a:cubicBezTo>
                      <a:pt x="8" y="441"/>
                      <a:pt x="12" y="440"/>
                      <a:pt x="15" y="442"/>
                    </a:cubicBezTo>
                    <a:cubicBezTo>
                      <a:pt x="16" y="446"/>
                      <a:pt x="20" y="450"/>
                      <a:pt x="25" y="452"/>
                    </a:cubicBezTo>
                    <a:close/>
                    <a:moveTo>
                      <a:pt x="863" y="453"/>
                    </a:moveTo>
                    <a:cubicBezTo>
                      <a:pt x="862" y="462"/>
                      <a:pt x="855" y="471"/>
                      <a:pt x="853" y="480"/>
                    </a:cubicBezTo>
                    <a:cubicBezTo>
                      <a:pt x="851" y="495"/>
                      <a:pt x="855" y="513"/>
                      <a:pt x="862" y="526"/>
                    </a:cubicBezTo>
                    <a:cubicBezTo>
                      <a:pt x="867" y="542"/>
                      <a:pt x="862" y="559"/>
                      <a:pt x="851" y="570"/>
                    </a:cubicBezTo>
                    <a:cubicBezTo>
                      <a:pt x="850" y="574"/>
                      <a:pt x="854" y="575"/>
                      <a:pt x="855" y="577"/>
                    </a:cubicBezTo>
                    <a:cubicBezTo>
                      <a:pt x="865" y="588"/>
                      <a:pt x="865" y="607"/>
                      <a:pt x="858" y="619"/>
                    </a:cubicBezTo>
                    <a:cubicBezTo>
                      <a:pt x="855" y="624"/>
                      <a:pt x="849" y="624"/>
                      <a:pt x="847" y="629"/>
                    </a:cubicBezTo>
                    <a:cubicBezTo>
                      <a:pt x="832" y="631"/>
                      <a:pt x="813" y="637"/>
                      <a:pt x="810" y="654"/>
                    </a:cubicBezTo>
                    <a:cubicBezTo>
                      <a:pt x="809" y="664"/>
                      <a:pt x="812" y="674"/>
                      <a:pt x="821" y="680"/>
                    </a:cubicBezTo>
                    <a:cubicBezTo>
                      <a:pt x="824" y="681"/>
                      <a:pt x="827" y="679"/>
                      <a:pt x="829" y="677"/>
                    </a:cubicBezTo>
                    <a:cubicBezTo>
                      <a:pt x="830" y="675"/>
                      <a:pt x="829" y="673"/>
                      <a:pt x="828" y="671"/>
                    </a:cubicBezTo>
                    <a:cubicBezTo>
                      <a:pt x="826" y="668"/>
                      <a:pt x="823" y="671"/>
                      <a:pt x="821" y="669"/>
                    </a:cubicBezTo>
                    <a:cubicBezTo>
                      <a:pt x="817" y="666"/>
                      <a:pt x="816" y="659"/>
                      <a:pt x="817" y="655"/>
                    </a:cubicBezTo>
                    <a:cubicBezTo>
                      <a:pt x="819" y="644"/>
                      <a:pt x="830" y="639"/>
                      <a:pt x="839" y="636"/>
                    </a:cubicBezTo>
                    <a:cubicBezTo>
                      <a:pt x="848" y="635"/>
                      <a:pt x="858" y="636"/>
                      <a:pt x="861" y="645"/>
                    </a:cubicBezTo>
                    <a:cubicBezTo>
                      <a:pt x="867" y="663"/>
                      <a:pt x="864" y="683"/>
                      <a:pt x="853" y="696"/>
                    </a:cubicBezTo>
                    <a:cubicBezTo>
                      <a:pt x="846" y="708"/>
                      <a:pt x="834" y="702"/>
                      <a:pt x="825" y="707"/>
                    </a:cubicBezTo>
                    <a:cubicBezTo>
                      <a:pt x="816" y="708"/>
                      <a:pt x="809" y="716"/>
                      <a:pt x="804" y="723"/>
                    </a:cubicBezTo>
                    <a:cubicBezTo>
                      <a:pt x="799" y="734"/>
                      <a:pt x="801" y="748"/>
                      <a:pt x="807" y="757"/>
                    </a:cubicBezTo>
                    <a:cubicBezTo>
                      <a:pt x="813" y="760"/>
                      <a:pt x="819" y="764"/>
                      <a:pt x="826" y="761"/>
                    </a:cubicBezTo>
                    <a:cubicBezTo>
                      <a:pt x="829" y="760"/>
                      <a:pt x="829" y="757"/>
                      <a:pt x="830" y="754"/>
                    </a:cubicBezTo>
                    <a:cubicBezTo>
                      <a:pt x="830" y="753"/>
                      <a:pt x="829" y="751"/>
                      <a:pt x="827" y="751"/>
                    </a:cubicBezTo>
                    <a:cubicBezTo>
                      <a:pt x="822" y="751"/>
                      <a:pt x="818" y="760"/>
                      <a:pt x="813" y="753"/>
                    </a:cubicBezTo>
                    <a:cubicBezTo>
                      <a:pt x="807" y="746"/>
                      <a:pt x="807" y="736"/>
                      <a:pt x="810" y="727"/>
                    </a:cubicBezTo>
                    <a:cubicBezTo>
                      <a:pt x="816" y="717"/>
                      <a:pt x="826" y="710"/>
                      <a:pt x="837" y="709"/>
                    </a:cubicBezTo>
                    <a:cubicBezTo>
                      <a:pt x="848" y="710"/>
                      <a:pt x="857" y="716"/>
                      <a:pt x="860" y="726"/>
                    </a:cubicBezTo>
                    <a:cubicBezTo>
                      <a:pt x="867" y="740"/>
                      <a:pt x="864" y="758"/>
                      <a:pt x="855" y="770"/>
                    </a:cubicBezTo>
                    <a:cubicBezTo>
                      <a:pt x="853" y="773"/>
                      <a:pt x="847" y="775"/>
                      <a:pt x="846" y="779"/>
                    </a:cubicBezTo>
                    <a:cubicBezTo>
                      <a:pt x="853" y="785"/>
                      <a:pt x="854" y="795"/>
                      <a:pt x="856" y="802"/>
                    </a:cubicBezTo>
                    <a:cubicBezTo>
                      <a:pt x="857" y="814"/>
                      <a:pt x="850" y="825"/>
                      <a:pt x="840" y="830"/>
                    </a:cubicBezTo>
                    <a:cubicBezTo>
                      <a:pt x="827" y="835"/>
                      <a:pt x="812" y="832"/>
                      <a:pt x="803" y="823"/>
                    </a:cubicBezTo>
                    <a:cubicBezTo>
                      <a:pt x="797" y="821"/>
                      <a:pt x="797" y="821"/>
                      <a:pt x="797" y="821"/>
                    </a:cubicBezTo>
                    <a:cubicBezTo>
                      <a:pt x="788" y="833"/>
                      <a:pt x="773" y="836"/>
                      <a:pt x="758" y="835"/>
                    </a:cubicBezTo>
                    <a:cubicBezTo>
                      <a:pt x="751" y="833"/>
                      <a:pt x="744" y="832"/>
                      <a:pt x="738" y="825"/>
                    </a:cubicBezTo>
                    <a:cubicBezTo>
                      <a:pt x="731" y="815"/>
                      <a:pt x="730" y="799"/>
                      <a:pt x="736" y="787"/>
                    </a:cubicBezTo>
                    <a:cubicBezTo>
                      <a:pt x="740" y="782"/>
                      <a:pt x="746" y="777"/>
                      <a:pt x="753" y="775"/>
                    </a:cubicBezTo>
                    <a:cubicBezTo>
                      <a:pt x="760" y="775"/>
                      <a:pt x="768" y="776"/>
                      <a:pt x="772" y="783"/>
                    </a:cubicBezTo>
                    <a:cubicBezTo>
                      <a:pt x="776" y="789"/>
                      <a:pt x="765" y="792"/>
                      <a:pt x="769" y="798"/>
                    </a:cubicBezTo>
                    <a:cubicBezTo>
                      <a:pt x="771" y="800"/>
                      <a:pt x="774" y="803"/>
                      <a:pt x="776" y="800"/>
                    </a:cubicBezTo>
                    <a:cubicBezTo>
                      <a:pt x="781" y="795"/>
                      <a:pt x="779" y="788"/>
                      <a:pt x="778" y="782"/>
                    </a:cubicBezTo>
                    <a:cubicBezTo>
                      <a:pt x="774" y="772"/>
                      <a:pt x="764" y="770"/>
                      <a:pt x="754" y="770"/>
                    </a:cubicBezTo>
                    <a:cubicBezTo>
                      <a:pt x="742" y="771"/>
                      <a:pt x="731" y="782"/>
                      <a:pt x="727" y="794"/>
                    </a:cubicBezTo>
                    <a:cubicBezTo>
                      <a:pt x="727" y="801"/>
                      <a:pt x="724" y="810"/>
                      <a:pt x="727" y="817"/>
                    </a:cubicBezTo>
                    <a:cubicBezTo>
                      <a:pt x="721" y="826"/>
                      <a:pt x="712" y="833"/>
                      <a:pt x="701" y="834"/>
                    </a:cubicBezTo>
                    <a:cubicBezTo>
                      <a:pt x="688" y="834"/>
                      <a:pt x="673" y="837"/>
                      <a:pt x="666" y="824"/>
                    </a:cubicBezTo>
                    <a:cubicBezTo>
                      <a:pt x="661" y="815"/>
                      <a:pt x="665" y="803"/>
                      <a:pt x="671" y="796"/>
                    </a:cubicBezTo>
                    <a:cubicBezTo>
                      <a:pt x="675" y="792"/>
                      <a:pt x="678" y="787"/>
                      <a:pt x="685" y="789"/>
                    </a:cubicBezTo>
                    <a:cubicBezTo>
                      <a:pt x="686" y="789"/>
                      <a:pt x="688" y="791"/>
                      <a:pt x="687" y="792"/>
                    </a:cubicBezTo>
                    <a:cubicBezTo>
                      <a:pt x="687" y="794"/>
                      <a:pt x="683" y="797"/>
                      <a:pt x="687" y="799"/>
                    </a:cubicBezTo>
                    <a:cubicBezTo>
                      <a:pt x="688" y="800"/>
                      <a:pt x="689" y="800"/>
                      <a:pt x="691" y="799"/>
                    </a:cubicBezTo>
                    <a:cubicBezTo>
                      <a:pt x="693" y="796"/>
                      <a:pt x="695" y="792"/>
                      <a:pt x="693" y="789"/>
                    </a:cubicBezTo>
                    <a:cubicBezTo>
                      <a:pt x="692" y="786"/>
                      <a:pt x="689" y="785"/>
                      <a:pt x="686" y="784"/>
                    </a:cubicBezTo>
                    <a:cubicBezTo>
                      <a:pt x="675" y="783"/>
                      <a:pt x="666" y="794"/>
                      <a:pt x="661" y="802"/>
                    </a:cubicBezTo>
                    <a:cubicBezTo>
                      <a:pt x="658" y="809"/>
                      <a:pt x="657" y="817"/>
                      <a:pt x="659" y="824"/>
                    </a:cubicBezTo>
                    <a:cubicBezTo>
                      <a:pt x="650" y="839"/>
                      <a:pt x="634" y="842"/>
                      <a:pt x="618" y="843"/>
                    </a:cubicBezTo>
                    <a:cubicBezTo>
                      <a:pt x="605" y="844"/>
                      <a:pt x="596" y="832"/>
                      <a:pt x="583" y="834"/>
                    </a:cubicBezTo>
                    <a:cubicBezTo>
                      <a:pt x="573" y="841"/>
                      <a:pt x="561" y="847"/>
                      <a:pt x="549" y="843"/>
                    </a:cubicBezTo>
                    <a:cubicBezTo>
                      <a:pt x="532" y="836"/>
                      <a:pt x="512" y="831"/>
                      <a:pt x="494" y="836"/>
                    </a:cubicBezTo>
                    <a:cubicBezTo>
                      <a:pt x="485" y="839"/>
                      <a:pt x="475" y="847"/>
                      <a:pt x="465" y="843"/>
                    </a:cubicBezTo>
                    <a:cubicBezTo>
                      <a:pt x="466" y="841"/>
                      <a:pt x="469" y="839"/>
                      <a:pt x="471" y="836"/>
                    </a:cubicBezTo>
                    <a:cubicBezTo>
                      <a:pt x="480" y="827"/>
                      <a:pt x="476" y="809"/>
                      <a:pt x="492" y="806"/>
                    </a:cubicBezTo>
                    <a:cubicBezTo>
                      <a:pt x="511" y="801"/>
                      <a:pt x="532" y="815"/>
                      <a:pt x="551" y="803"/>
                    </a:cubicBezTo>
                    <a:cubicBezTo>
                      <a:pt x="562" y="794"/>
                      <a:pt x="574" y="782"/>
                      <a:pt x="590" y="786"/>
                    </a:cubicBezTo>
                    <a:cubicBezTo>
                      <a:pt x="596" y="787"/>
                      <a:pt x="601" y="787"/>
                      <a:pt x="604" y="791"/>
                    </a:cubicBezTo>
                    <a:cubicBezTo>
                      <a:pt x="604" y="798"/>
                      <a:pt x="606" y="806"/>
                      <a:pt x="614" y="809"/>
                    </a:cubicBezTo>
                    <a:cubicBezTo>
                      <a:pt x="619" y="809"/>
                      <a:pt x="625" y="811"/>
                      <a:pt x="629" y="807"/>
                    </a:cubicBezTo>
                    <a:cubicBezTo>
                      <a:pt x="631" y="805"/>
                      <a:pt x="632" y="802"/>
                      <a:pt x="632" y="798"/>
                    </a:cubicBezTo>
                    <a:cubicBezTo>
                      <a:pt x="629" y="796"/>
                      <a:pt x="626" y="795"/>
                      <a:pt x="624" y="797"/>
                    </a:cubicBezTo>
                    <a:cubicBezTo>
                      <a:pt x="621" y="799"/>
                      <a:pt x="621" y="803"/>
                      <a:pt x="618" y="804"/>
                    </a:cubicBezTo>
                    <a:cubicBezTo>
                      <a:pt x="614" y="803"/>
                      <a:pt x="611" y="799"/>
                      <a:pt x="610" y="795"/>
                    </a:cubicBezTo>
                    <a:cubicBezTo>
                      <a:pt x="610" y="785"/>
                      <a:pt x="613" y="775"/>
                      <a:pt x="621" y="768"/>
                    </a:cubicBezTo>
                    <a:cubicBezTo>
                      <a:pt x="628" y="763"/>
                      <a:pt x="639" y="762"/>
                      <a:pt x="648" y="760"/>
                    </a:cubicBezTo>
                    <a:cubicBezTo>
                      <a:pt x="649" y="759"/>
                      <a:pt x="649" y="757"/>
                      <a:pt x="649" y="755"/>
                    </a:cubicBezTo>
                    <a:cubicBezTo>
                      <a:pt x="646" y="754"/>
                      <a:pt x="647" y="750"/>
                      <a:pt x="647" y="748"/>
                    </a:cubicBezTo>
                    <a:cubicBezTo>
                      <a:pt x="648" y="740"/>
                      <a:pt x="656" y="736"/>
                      <a:pt x="661" y="731"/>
                    </a:cubicBezTo>
                    <a:cubicBezTo>
                      <a:pt x="667" y="729"/>
                      <a:pt x="676" y="728"/>
                      <a:pt x="682" y="731"/>
                    </a:cubicBezTo>
                    <a:cubicBezTo>
                      <a:pt x="687" y="731"/>
                      <a:pt x="685" y="724"/>
                      <a:pt x="687" y="721"/>
                    </a:cubicBezTo>
                    <a:cubicBezTo>
                      <a:pt x="690" y="713"/>
                      <a:pt x="700" y="711"/>
                      <a:pt x="706" y="706"/>
                    </a:cubicBezTo>
                    <a:cubicBezTo>
                      <a:pt x="713" y="706"/>
                      <a:pt x="721" y="705"/>
                      <a:pt x="728" y="709"/>
                    </a:cubicBezTo>
                    <a:cubicBezTo>
                      <a:pt x="732" y="721"/>
                      <a:pt x="747" y="730"/>
                      <a:pt x="742" y="745"/>
                    </a:cubicBezTo>
                    <a:cubicBezTo>
                      <a:pt x="740" y="752"/>
                      <a:pt x="737" y="759"/>
                      <a:pt x="730" y="762"/>
                    </a:cubicBezTo>
                    <a:cubicBezTo>
                      <a:pt x="726" y="764"/>
                      <a:pt x="720" y="765"/>
                      <a:pt x="716" y="763"/>
                    </a:cubicBezTo>
                    <a:cubicBezTo>
                      <a:pt x="713" y="758"/>
                      <a:pt x="717" y="751"/>
                      <a:pt x="711" y="748"/>
                    </a:cubicBezTo>
                    <a:cubicBezTo>
                      <a:pt x="708" y="747"/>
                      <a:pt x="706" y="749"/>
                      <a:pt x="704" y="751"/>
                    </a:cubicBezTo>
                    <a:cubicBezTo>
                      <a:pt x="702" y="756"/>
                      <a:pt x="705" y="759"/>
                      <a:pt x="706" y="763"/>
                    </a:cubicBezTo>
                    <a:cubicBezTo>
                      <a:pt x="711" y="770"/>
                      <a:pt x="719" y="771"/>
                      <a:pt x="726" y="770"/>
                    </a:cubicBezTo>
                    <a:cubicBezTo>
                      <a:pt x="736" y="767"/>
                      <a:pt x="742" y="762"/>
                      <a:pt x="748" y="754"/>
                    </a:cubicBezTo>
                    <a:cubicBezTo>
                      <a:pt x="750" y="747"/>
                      <a:pt x="752" y="738"/>
                      <a:pt x="752" y="729"/>
                    </a:cubicBezTo>
                    <a:cubicBezTo>
                      <a:pt x="754" y="725"/>
                      <a:pt x="759" y="729"/>
                      <a:pt x="762" y="729"/>
                    </a:cubicBezTo>
                    <a:cubicBezTo>
                      <a:pt x="773" y="728"/>
                      <a:pt x="783" y="727"/>
                      <a:pt x="790" y="719"/>
                    </a:cubicBezTo>
                    <a:cubicBezTo>
                      <a:pt x="799" y="712"/>
                      <a:pt x="800" y="700"/>
                      <a:pt x="798" y="689"/>
                    </a:cubicBezTo>
                    <a:cubicBezTo>
                      <a:pt x="795" y="681"/>
                      <a:pt x="787" y="678"/>
                      <a:pt x="779" y="677"/>
                    </a:cubicBezTo>
                    <a:cubicBezTo>
                      <a:pt x="772" y="678"/>
                      <a:pt x="768" y="685"/>
                      <a:pt x="766" y="691"/>
                    </a:cubicBezTo>
                    <a:cubicBezTo>
                      <a:pt x="767" y="693"/>
                      <a:pt x="768" y="695"/>
                      <a:pt x="771" y="696"/>
                    </a:cubicBezTo>
                    <a:cubicBezTo>
                      <a:pt x="774" y="698"/>
                      <a:pt x="778" y="696"/>
                      <a:pt x="778" y="692"/>
                    </a:cubicBezTo>
                    <a:cubicBezTo>
                      <a:pt x="781" y="689"/>
                      <a:pt x="775" y="684"/>
                      <a:pt x="780" y="683"/>
                    </a:cubicBezTo>
                    <a:cubicBezTo>
                      <a:pt x="785" y="683"/>
                      <a:pt x="789" y="687"/>
                      <a:pt x="792" y="692"/>
                    </a:cubicBezTo>
                    <a:cubicBezTo>
                      <a:pt x="793" y="700"/>
                      <a:pt x="793" y="709"/>
                      <a:pt x="787" y="716"/>
                    </a:cubicBezTo>
                    <a:cubicBezTo>
                      <a:pt x="778" y="725"/>
                      <a:pt x="763" y="725"/>
                      <a:pt x="752" y="721"/>
                    </a:cubicBezTo>
                    <a:cubicBezTo>
                      <a:pt x="745" y="716"/>
                      <a:pt x="736" y="709"/>
                      <a:pt x="735" y="700"/>
                    </a:cubicBezTo>
                    <a:cubicBezTo>
                      <a:pt x="734" y="693"/>
                      <a:pt x="737" y="686"/>
                      <a:pt x="738" y="679"/>
                    </a:cubicBezTo>
                    <a:cubicBezTo>
                      <a:pt x="742" y="673"/>
                      <a:pt x="746" y="669"/>
                      <a:pt x="752" y="666"/>
                    </a:cubicBezTo>
                    <a:cubicBezTo>
                      <a:pt x="751" y="649"/>
                      <a:pt x="760" y="632"/>
                      <a:pt x="776" y="624"/>
                    </a:cubicBezTo>
                    <a:cubicBezTo>
                      <a:pt x="780" y="622"/>
                      <a:pt x="786" y="623"/>
                      <a:pt x="789" y="620"/>
                    </a:cubicBezTo>
                    <a:cubicBezTo>
                      <a:pt x="783" y="610"/>
                      <a:pt x="790" y="601"/>
                      <a:pt x="796" y="594"/>
                    </a:cubicBezTo>
                    <a:cubicBezTo>
                      <a:pt x="802" y="587"/>
                      <a:pt x="813" y="584"/>
                      <a:pt x="822" y="588"/>
                    </a:cubicBezTo>
                    <a:cubicBezTo>
                      <a:pt x="826" y="591"/>
                      <a:pt x="827" y="595"/>
                      <a:pt x="828" y="600"/>
                    </a:cubicBezTo>
                    <a:cubicBezTo>
                      <a:pt x="827" y="604"/>
                      <a:pt x="827" y="607"/>
                      <a:pt x="824" y="609"/>
                    </a:cubicBezTo>
                    <a:cubicBezTo>
                      <a:pt x="821" y="610"/>
                      <a:pt x="821" y="604"/>
                      <a:pt x="817" y="605"/>
                    </a:cubicBezTo>
                    <a:cubicBezTo>
                      <a:pt x="815" y="606"/>
                      <a:pt x="810" y="606"/>
                      <a:pt x="810" y="609"/>
                    </a:cubicBezTo>
                    <a:cubicBezTo>
                      <a:pt x="809" y="613"/>
                      <a:pt x="811" y="616"/>
                      <a:pt x="812" y="618"/>
                    </a:cubicBezTo>
                    <a:cubicBezTo>
                      <a:pt x="815" y="620"/>
                      <a:pt x="820" y="621"/>
                      <a:pt x="824" y="619"/>
                    </a:cubicBezTo>
                    <a:cubicBezTo>
                      <a:pt x="832" y="613"/>
                      <a:pt x="834" y="603"/>
                      <a:pt x="834" y="594"/>
                    </a:cubicBezTo>
                    <a:cubicBezTo>
                      <a:pt x="832" y="583"/>
                      <a:pt x="821" y="583"/>
                      <a:pt x="813" y="579"/>
                    </a:cubicBezTo>
                    <a:cubicBezTo>
                      <a:pt x="813" y="568"/>
                      <a:pt x="809" y="555"/>
                      <a:pt x="813" y="543"/>
                    </a:cubicBezTo>
                    <a:cubicBezTo>
                      <a:pt x="819" y="529"/>
                      <a:pt x="834" y="518"/>
                      <a:pt x="831" y="500"/>
                    </a:cubicBezTo>
                    <a:cubicBezTo>
                      <a:pt x="827" y="487"/>
                      <a:pt x="831" y="472"/>
                      <a:pt x="841" y="462"/>
                    </a:cubicBezTo>
                    <a:cubicBezTo>
                      <a:pt x="847" y="457"/>
                      <a:pt x="855" y="454"/>
                      <a:pt x="863" y="453"/>
                    </a:cubicBezTo>
                    <a:close/>
                    <a:moveTo>
                      <a:pt x="47" y="478"/>
                    </a:moveTo>
                    <a:cubicBezTo>
                      <a:pt x="53" y="495"/>
                      <a:pt x="52" y="513"/>
                      <a:pt x="48" y="530"/>
                    </a:cubicBezTo>
                    <a:cubicBezTo>
                      <a:pt x="63" y="541"/>
                      <a:pt x="70" y="559"/>
                      <a:pt x="65" y="577"/>
                    </a:cubicBezTo>
                    <a:cubicBezTo>
                      <a:pt x="64" y="581"/>
                      <a:pt x="62" y="584"/>
                      <a:pt x="64" y="588"/>
                    </a:cubicBezTo>
                    <a:cubicBezTo>
                      <a:pt x="75" y="593"/>
                      <a:pt x="89" y="603"/>
                      <a:pt x="88" y="618"/>
                    </a:cubicBezTo>
                    <a:cubicBezTo>
                      <a:pt x="94" y="625"/>
                      <a:pt x="103" y="623"/>
                      <a:pt x="110" y="628"/>
                    </a:cubicBezTo>
                    <a:cubicBezTo>
                      <a:pt x="122" y="635"/>
                      <a:pt x="128" y="650"/>
                      <a:pt x="125" y="663"/>
                    </a:cubicBezTo>
                    <a:cubicBezTo>
                      <a:pt x="135" y="669"/>
                      <a:pt x="148" y="680"/>
                      <a:pt x="145" y="693"/>
                    </a:cubicBezTo>
                    <a:cubicBezTo>
                      <a:pt x="147" y="704"/>
                      <a:pt x="138" y="710"/>
                      <a:pt x="134" y="718"/>
                    </a:cubicBezTo>
                    <a:cubicBezTo>
                      <a:pt x="127" y="727"/>
                      <a:pt x="114" y="727"/>
                      <a:pt x="103" y="724"/>
                    </a:cubicBezTo>
                    <a:cubicBezTo>
                      <a:pt x="97" y="720"/>
                      <a:pt x="89" y="717"/>
                      <a:pt x="85" y="711"/>
                    </a:cubicBezTo>
                    <a:cubicBezTo>
                      <a:pt x="81" y="701"/>
                      <a:pt x="83" y="691"/>
                      <a:pt x="88" y="684"/>
                    </a:cubicBezTo>
                    <a:cubicBezTo>
                      <a:pt x="90" y="681"/>
                      <a:pt x="93" y="682"/>
                      <a:pt x="96" y="682"/>
                    </a:cubicBezTo>
                    <a:cubicBezTo>
                      <a:pt x="97" y="686"/>
                      <a:pt x="101" y="688"/>
                      <a:pt x="105" y="688"/>
                    </a:cubicBezTo>
                    <a:cubicBezTo>
                      <a:pt x="107" y="687"/>
                      <a:pt x="110" y="687"/>
                      <a:pt x="109" y="684"/>
                    </a:cubicBezTo>
                    <a:cubicBezTo>
                      <a:pt x="109" y="680"/>
                      <a:pt x="105" y="677"/>
                      <a:pt x="101" y="677"/>
                    </a:cubicBezTo>
                    <a:cubicBezTo>
                      <a:pt x="95" y="674"/>
                      <a:pt x="90" y="678"/>
                      <a:pt x="85" y="680"/>
                    </a:cubicBezTo>
                    <a:cubicBezTo>
                      <a:pt x="79" y="687"/>
                      <a:pt x="77" y="697"/>
                      <a:pt x="79" y="706"/>
                    </a:cubicBezTo>
                    <a:cubicBezTo>
                      <a:pt x="82" y="722"/>
                      <a:pt x="99" y="727"/>
                      <a:pt x="112" y="731"/>
                    </a:cubicBezTo>
                    <a:cubicBezTo>
                      <a:pt x="116" y="731"/>
                      <a:pt x="120" y="728"/>
                      <a:pt x="123" y="731"/>
                    </a:cubicBezTo>
                    <a:cubicBezTo>
                      <a:pt x="118" y="739"/>
                      <a:pt x="122" y="749"/>
                      <a:pt x="122" y="757"/>
                    </a:cubicBezTo>
                    <a:cubicBezTo>
                      <a:pt x="124" y="766"/>
                      <a:pt x="132" y="772"/>
                      <a:pt x="139" y="777"/>
                    </a:cubicBezTo>
                    <a:cubicBezTo>
                      <a:pt x="146" y="779"/>
                      <a:pt x="152" y="781"/>
                      <a:pt x="160" y="779"/>
                    </a:cubicBezTo>
                    <a:cubicBezTo>
                      <a:pt x="166" y="775"/>
                      <a:pt x="174" y="771"/>
                      <a:pt x="174" y="762"/>
                    </a:cubicBezTo>
                    <a:cubicBezTo>
                      <a:pt x="174" y="759"/>
                      <a:pt x="171" y="756"/>
                      <a:pt x="168" y="755"/>
                    </a:cubicBezTo>
                    <a:cubicBezTo>
                      <a:pt x="166" y="753"/>
                      <a:pt x="163" y="753"/>
                      <a:pt x="161" y="755"/>
                    </a:cubicBezTo>
                    <a:cubicBezTo>
                      <a:pt x="160" y="757"/>
                      <a:pt x="159" y="759"/>
                      <a:pt x="161" y="761"/>
                    </a:cubicBezTo>
                    <a:cubicBezTo>
                      <a:pt x="163" y="763"/>
                      <a:pt x="165" y="765"/>
                      <a:pt x="166" y="767"/>
                    </a:cubicBezTo>
                    <a:cubicBezTo>
                      <a:pt x="164" y="772"/>
                      <a:pt x="159" y="773"/>
                      <a:pt x="155" y="774"/>
                    </a:cubicBezTo>
                    <a:cubicBezTo>
                      <a:pt x="145" y="775"/>
                      <a:pt x="136" y="772"/>
                      <a:pt x="130" y="764"/>
                    </a:cubicBezTo>
                    <a:cubicBezTo>
                      <a:pt x="127" y="754"/>
                      <a:pt x="122" y="739"/>
                      <a:pt x="132" y="730"/>
                    </a:cubicBezTo>
                    <a:cubicBezTo>
                      <a:pt x="141" y="722"/>
                      <a:pt x="153" y="716"/>
                      <a:pt x="165" y="720"/>
                    </a:cubicBezTo>
                    <a:cubicBezTo>
                      <a:pt x="167" y="721"/>
                      <a:pt x="169" y="719"/>
                      <a:pt x="172" y="720"/>
                    </a:cubicBezTo>
                    <a:cubicBezTo>
                      <a:pt x="178" y="723"/>
                      <a:pt x="184" y="727"/>
                      <a:pt x="186" y="733"/>
                    </a:cubicBezTo>
                    <a:cubicBezTo>
                      <a:pt x="190" y="735"/>
                      <a:pt x="193" y="731"/>
                      <a:pt x="197" y="732"/>
                    </a:cubicBezTo>
                    <a:cubicBezTo>
                      <a:pt x="211" y="733"/>
                      <a:pt x="222" y="743"/>
                      <a:pt x="230" y="754"/>
                    </a:cubicBezTo>
                    <a:cubicBezTo>
                      <a:pt x="234" y="759"/>
                      <a:pt x="230" y="763"/>
                      <a:pt x="230" y="769"/>
                    </a:cubicBezTo>
                    <a:cubicBezTo>
                      <a:pt x="231" y="771"/>
                      <a:pt x="233" y="772"/>
                      <a:pt x="235" y="771"/>
                    </a:cubicBezTo>
                    <a:cubicBezTo>
                      <a:pt x="240" y="764"/>
                      <a:pt x="249" y="770"/>
                      <a:pt x="255" y="771"/>
                    </a:cubicBezTo>
                    <a:cubicBezTo>
                      <a:pt x="262" y="776"/>
                      <a:pt x="266" y="781"/>
                      <a:pt x="269" y="788"/>
                    </a:cubicBezTo>
                    <a:cubicBezTo>
                      <a:pt x="271" y="797"/>
                      <a:pt x="262" y="803"/>
                      <a:pt x="256" y="806"/>
                    </a:cubicBezTo>
                    <a:cubicBezTo>
                      <a:pt x="253" y="807"/>
                      <a:pt x="250" y="808"/>
                      <a:pt x="247" y="807"/>
                    </a:cubicBezTo>
                    <a:cubicBezTo>
                      <a:pt x="245" y="804"/>
                      <a:pt x="244" y="799"/>
                      <a:pt x="240" y="798"/>
                    </a:cubicBezTo>
                    <a:cubicBezTo>
                      <a:pt x="238" y="798"/>
                      <a:pt x="236" y="800"/>
                      <a:pt x="236" y="803"/>
                    </a:cubicBezTo>
                    <a:cubicBezTo>
                      <a:pt x="237" y="809"/>
                      <a:pt x="245" y="812"/>
                      <a:pt x="251" y="813"/>
                    </a:cubicBezTo>
                    <a:cubicBezTo>
                      <a:pt x="264" y="812"/>
                      <a:pt x="272" y="801"/>
                      <a:pt x="278" y="792"/>
                    </a:cubicBezTo>
                    <a:cubicBezTo>
                      <a:pt x="306" y="780"/>
                      <a:pt x="322" y="817"/>
                      <a:pt x="351" y="804"/>
                    </a:cubicBezTo>
                    <a:cubicBezTo>
                      <a:pt x="360" y="801"/>
                      <a:pt x="369" y="804"/>
                      <a:pt x="380" y="806"/>
                    </a:cubicBezTo>
                    <a:cubicBezTo>
                      <a:pt x="396" y="810"/>
                      <a:pt x="398" y="831"/>
                      <a:pt x="412" y="837"/>
                    </a:cubicBezTo>
                    <a:cubicBezTo>
                      <a:pt x="414" y="838"/>
                      <a:pt x="413" y="840"/>
                      <a:pt x="413" y="841"/>
                    </a:cubicBezTo>
                    <a:cubicBezTo>
                      <a:pt x="398" y="851"/>
                      <a:pt x="383" y="839"/>
                      <a:pt x="370" y="835"/>
                    </a:cubicBezTo>
                    <a:cubicBezTo>
                      <a:pt x="350" y="828"/>
                      <a:pt x="336" y="847"/>
                      <a:pt x="317" y="845"/>
                    </a:cubicBezTo>
                    <a:cubicBezTo>
                      <a:pt x="301" y="845"/>
                      <a:pt x="289" y="832"/>
                      <a:pt x="274" y="833"/>
                    </a:cubicBezTo>
                    <a:cubicBezTo>
                      <a:pt x="261" y="842"/>
                      <a:pt x="242" y="840"/>
                      <a:pt x="227" y="835"/>
                    </a:cubicBezTo>
                    <a:cubicBezTo>
                      <a:pt x="224" y="833"/>
                      <a:pt x="219" y="833"/>
                      <a:pt x="218" y="829"/>
                    </a:cubicBezTo>
                    <a:cubicBezTo>
                      <a:pt x="221" y="817"/>
                      <a:pt x="220" y="805"/>
                      <a:pt x="210" y="797"/>
                    </a:cubicBezTo>
                    <a:cubicBezTo>
                      <a:pt x="205" y="793"/>
                      <a:pt x="199" y="791"/>
                      <a:pt x="193" y="793"/>
                    </a:cubicBezTo>
                    <a:cubicBezTo>
                      <a:pt x="186" y="793"/>
                      <a:pt x="185" y="799"/>
                      <a:pt x="180" y="802"/>
                    </a:cubicBezTo>
                    <a:cubicBezTo>
                      <a:pt x="178" y="805"/>
                      <a:pt x="180" y="808"/>
                      <a:pt x="182" y="809"/>
                    </a:cubicBezTo>
                    <a:cubicBezTo>
                      <a:pt x="183" y="811"/>
                      <a:pt x="185" y="810"/>
                      <a:pt x="187" y="810"/>
                    </a:cubicBezTo>
                    <a:cubicBezTo>
                      <a:pt x="195" y="808"/>
                      <a:pt x="185" y="802"/>
                      <a:pt x="192" y="799"/>
                    </a:cubicBezTo>
                    <a:cubicBezTo>
                      <a:pt x="197" y="796"/>
                      <a:pt x="201" y="799"/>
                      <a:pt x="205" y="801"/>
                    </a:cubicBezTo>
                    <a:cubicBezTo>
                      <a:pt x="212" y="805"/>
                      <a:pt x="215" y="812"/>
                      <a:pt x="214" y="819"/>
                    </a:cubicBezTo>
                    <a:cubicBezTo>
                      <a:pt x="212" y="825"/>
                      <a:pt x="210" y="832"/>
                      <a:pt x="203" y="835"/>
                    </a:cubicBezTo>
                    <a:cubicBezTo>
                      <a:pt x="186" y="841"/>
                      <a:pt x="164" y="840"/>
                      <a:pt x="149" y="827"/>
                    </a:cubicBezTo>
                    <a:cubicBezTo>
                      <a:pt x="143" y="823"/>
                      <a:pt x="148" y="818"/>
                      <a:pt x="148" y="812"/>
                    </a:cubicBezTo>
                    <a:cubicBezTo>
                      <a:pt x="147" y="803"/>
                      <a:pt x="145" y="795"/>
                      <a:pt x="139" y="789"/>
                    </a:cubicBezTo>
                    <a:cubicBezTo>
                      <a:pt x="130" y="779"/>
                      <a:pt x="116" y="771"/>
                      <a:pt x="103" y="775"/>
                    </a:cubicBezTo>
                    <a:cubicBezTo>
                      <a:pt x="98" y="777"/>
                      <a:pt x="92" y="780"/>
                      <a:pt x="90" y="786"/>
                    </a:cubicBezTo>
                    <a:cubicBezTo>
                      <a:pt x="87" y="791"/>
                      <a:pt x="88" y="798"/>
                      <a:pt x="91" y="802"/>
                    </a:cubicBezTo>
                    <a:cubicBezTo>
                      <a:pt x="94" y="804"/>
                      <a:pt x="97" y="805"/>
                      <a:pt x="100" y="803"/>
                    </a:cubicBezTo>
                    <a:cubicBezTo>
                      <a:pt x="102" y="802"/>
                      <a:pt x="100" y="799"/>
                      <a:pt x="100" y="798"/>
                    </a:cubicBezTo>
                    <a:cubicBezTo>
                      <a:pt x="98" y="795"/>
                      <a:pt x="94" y="795"/>
                      <a:pt x="95" y="791"/>
                    </a:cubicBezTo>
                    <a:cubicBezTo>
                      <a:pt x="96" y="787"/>
                      <a:pt x="98" y="783"/>
                      <a:pt x="102" y="781"/>
                    </a:cubicBezTo>
                    <a:cubicBezTo>
                      <a:pt x="111" y="780"/>
                      <a:pt x="123" y="781"/>
                      <a:pt x="130" y="787"/>
                    </a:cubicBezTo>
                    <a:cubicBezTo>
                      <a:pt x="141" y="795"/>
                      <a:pt x="144" y="806"/>
                      <a:pt x="140" y="819"/>
                    </a:cubicBezTo>
                    <a:cubicBezTo>
                      <a:pt x="129" y="837"/>
                      <a:pt x="107" y="841"/>
                      <a:pt x="88" y="838"/>
                    </a:cubicBezTo>
                    <a:cubicBezTo>
                      <a:pt x="82" y="836"/>
                      <a:pt x="76" y="835"/>
                      <a:pt x="72" y="830"/>
                    </a:cubicBezTo>
                    <a:cubicBezTo>
                      <a:pt x="67" y="830"/>
                      <a:pt x="66" y="835"/>
                      <a:pt x="62" y="836"/>
                    </a:cubicBezTo>
                    <a:cubicBezTo>
                      <a:pt x="49" y="840"/>
                      <a:pt x="31" y="841"/>
                      <a:pt x="21" y="830"/>
                    </a:cubicBezTo>
                    <a:cubicBezTo>
                      <a:pt x="13" y="823"/>
                      <a:pt x="14" y="809"/>
                      <a:pt x="16" y="799"/>
                    </a:cubicBezTo>
                    <a:cubicBezTo>
                      <a:pt x="18" y="792"/>
                      <a:pt x="23" y="788"/>
                      <a:pt x="28" y="782"/>
                    </a:cubicBezTo>
                    <a:cubicBezTo>
                      <a:pt x="28" y="777"/>
                      <a:pt x="22" y="777"/>
                      <a:pt x="20" y="772"/>
                    </a:cubicBezTo>
                    <a:cubicBezTo>
                      <a:pt x="11" y="761"/>
                      <a:pt x="14" y="743"/>
                      <a:pt x="19" y="731"/>
                    </a:cubicBezTo>
                    <a:cubicBezTo>
                      <a:pt x="22" y="721"/>
                      <a:pt x="33" y="717"/>
                      <a:pt x="42" y="715"/>
                    </a:cubicBezTo>
                    <a:cubicBezTo>
                      <a:pt x="51" y="716"/>
                      <a:pt x="60" y="716"/>
                      <a:pt x="68" y="722"/>
                    </a:cubicBezTo>
                    <a:cubicBezTo>
                      <a:pt x="74" y="726"/>
                      <a:pt x="78" y="734"/>
                      <a:pt x="79" y="742"/>
                    </a:cubicBezTo>
                    <a:cubicBezTo>
                      <a:pt x="79" y="747"/>
                      <a:pt x="75" y="752"/>
                      <a:pt x="70" y="754"/>
                    </a:cubicBezTo>
                    <a:cubicBezTo>
                      <a:pt x="63" y="756"/>
                      <a:pt x="63" y="756"/>
                      <a:pt x="63" y="756"/>
                    </a:cubicBezTo>
                    <a:cubicBezTo>
                      <a:pt x="60" y="753"/>
                      <a:pt x="59" y="748"/>
                      <a:pt x="55" y="746"/>
                    </a:cubicBezTo>
                    <a:cubicBezTo>
                      <a:pt x="52" y="745"/>
                      <a:pt x="51" y="747"/>
                      <a:pt x="50" y="750"/>
                    </a:cubicBezTo>
                    <a:cubicBezTo>
                      <a:pt x="49" y="755"/>
                      <a:pt x="54" y="757"/>
                      <a:pt x="58" y="760"/>
                    </a:cubicBezTo>
                    <a:cubicBezTo>
                      <a:pt x="64" y="761"/>
                      <a:pt x="71" y="761"/>
                      <a:pt x="76" y="756"/>
                    </a:cubicBezTo>
                    <a:cubicBezTo>
                      <a:pt x="81" y="753"/>
                      <a:pt x="84" y="749"/>
                      <a:pt x="84" y="743"/>
                    </a:cubicBezTo>
                    <a:cubicBezTo>
                      <a:pt x="85" y="731"/>
                      <a:pt x="75" y="723"/>
                      <a:pt x="68" y="716"/>
                    </a:cubicBezTo>
                    <a:cubicBezTo>
                      <a:pt x="58" y="711"/>
                      <a:pt x="47" y="709"/>
                      <a:pt x="37" y="711"/>
                    </a:cubicBezTo>
                    <a:cubicBezTo>
                      <a:pt x="25" y="703"/>
                      <a:pt x="13" y="692"/>
                      <a:pt x="13" y="678"/>
                    </a:cubicBezTo>
                    <a:cubicBezTo>
                      <a:pt x="12" y="667"/>
                      <a:pt x="13" y="654"/>
                      <a:pt x="24" y="649"/>
                    </a:cubicBezTo>
                    <a:cubicBezTo>
                      <a:pt x="31" y="643"/>
                      <a:pt x="42" y="642"/>
                      <a:pt x="50" y="647"/>
                    </a:cubicBezTo>
                    <a:cubicBezTo>
                      <a:pt x="56" y="651"/>
                      <a:pt x="58" y="659"/>
                      <a:pt x="57" y="667"/>
                    </a:cubicBezTo>
                    <a:cubicBezTo>
                      <a:pt x="56" y="675"/>
                      <a:pt x="40" y="670"/>
                      <a:pt x="47" y="681"/>
                    </a:cubicBezTo>
                    <a:cubicBezTo>
                      <a:pt x="50" y="685"/>
                      <a:pt x="54" y="681"/>
                      <a:pt x="57" y="681"/>
                    </a:cubicBezTo>
                    <a:cubicBezTo>
                      <a:pt x="65" y="672"/>
                      <a:pt x="65" y="658"/>
                      <a:pt x="60" y="648"/>
                    </a:cubicBezTo>
                    <a:cubicBezTo>
                      <a:pt x="53" y="641"/>
                      <a:pt x="45" y="638"/>
                      <a:pt x="37" y="638"/>
                    </a:cubicBezTo>
                    <a:cubicBezTo>
                      <a:pt x="35" y="637"/>
                      <a:pt x="37" y="634"/>
                      <a:pt x="36" y="632"/>
                    </a:cubicBezTo>
                    <a:cubicBezTo>
                      <a:pt x="28" y="625"/>
                      <a:pt x="25" y="616"/>
                      <a:pt x="25" y="606"/>
                    </a:cubicBezTo>
                    <a:cubicBezTo>
                      <a:pt x="26" y="593"/>
                      <a:pt x="32" y="582"/>
                      <a:pt x="40" y="573"/>
                    </a:cubicBezTo>
                    <a:cubicBezTo>
                      <a:pt x="35" y="561"/>
                      <a:pt x="26" y="551"/>
                      <a:pt x="24" y="538"/>
                    </a:cubicBezTo>
                    <a:cubicBezTo>
                      <a:pt x="23" y="522"/>
                      <a:pt x="31" y="507"/>
                      <a:pt x="36" y="492"/>
                    </a:cubicBezTo>
                    <a:cubicBezTo>
                      <a:pt x="36" y="491"/>
                      <a:pt x="37" y="491"/>
                      <a:pt x="38" y="492"/>
                    </a:cubicBezTo>
                    <a:cubicBezTo>
                      <a:pt x="41" y="504"/>
                      <a:pt x="42" y="517"/>
                      <a:pt x="37" y="528"/>
                    </a:cubicBezTo>
                    <a:cubicBezTo>
                      <a:pt x="36" y="535"/>
                      <a:pt x="39" y="541"/>
                      <a:pt x="44" y="544"/>
                    </a:cubicBezTo>
                    <a:cubicBezTo>
                      <a:pt x="58" y="553"/>
                      <a:pt x="57" y="573"/>
                      <a:pt x="53" y="588"/>
                    </a:cubicBezTo>
                    <a:cubicBezTo>
                      <a:pt x="52" y="593"/>
                      <a:pt x="46" y="600"/>
                      <a:pt x="52" y="603"/>
                    </a:cubicBezTo>
                    <a:cubicBezTo>
                      <a:pt x="63" y="609"/>
                      <a:pt x="79" y="613"/>
                      <a:pt x="80" y="628"/>
                    </a:cubicBezTo>
                    <a:cubicBezTo>
                      <a:pt x="75" y="638"/>
                      <a:pt x="89" y="633"/>
                      <a:pt x="93" y="638"/>
                    </a:cubicBezTo>
                    <a:cubicBezTo>
                      <a:pt x="101" y="641"/>
                      <a:pt x="110" y="646"/>
                      <a:pt x="112" y="655"/>
                    </a:cubicBezTo>
                    <a:cubicBezTo>
                      <a:pt x="112" y="658"/>
                      <a:pt x="111" y="662"/>
                      <a:pt x="110" y="665"/>
                    </a:cubicBezTo>
                    <a:cubicBezTo>
                      <a:pt x="113" y="667"/>
                      <a:pt x="117" y="671"/>
                      <a:pt x="121" y="670"/>
                    </a:cubicBezTo>
                    <a:cubicBezTo>
                      <a:pt x="124" y="667"/>
                      <a:pt x="119" y="665"/>
                      <a:pt x="117" y="663"/>
                    </a:cubicBezTo>
                    <a:cubicBezTo>
                      <a:pt x="119" y="655"/>
                      <a:pt x="116" y="648"/>
                      <a:pt x="111" y="643"/>
                    </a:cubicBezTo>
                    <a:cubicBezTo>
                      <a:pt x="104" y="636"/>
                      <a:pt x="95" y="633"/>
                      <a:pt x="86" y="630"/>
                    </a:cubicBezTo>
                    <a:cubicBezTo>
                      <a:pt x="83" y="627"/>
                      <a:pt x="87" y="622"/>
                      <a:pt x="84" y="619"/>
                    </a:cubicBezTo>
                    <a:cubicBezTo>
                      <a:pt x="79" y="607"/>
                      <a:pt x="66" y="605"/>
                      <a:pt x="56" y="600"/>
                    </a:cubicBezTo>
                    <a:cubicBezTo>
                      <a:pt x="55" y="598"/>
                      <a:pt x="55" y="598"/>
                      <a:pt x="55" y="598"/>
                    </a:cubicBezTo>
                    <a:cubicBezTo>
                      <a:pt x="61" y="583"/>
                      <a:pt x="64" y="562"/>
                      <a:pt x="55" y="548"/>
                    </a:cubicBezTo>
                    <a:cubicBezTo>
                      <a:pt x="51" y="540"/>
                      <a:pt x="38" y="537"/>
                      <a:pt x="43" y="526"/>
                    </a:cubicBezTo>
                    <a:cubicBezTo>
                      <a:pt x="47" y="507"/>
                      <a:pt x="46" y="486"/>
                      <a:pt x="32" y="472"/>
                    </a:cubicBezTo>
                    <a:cubicBezTo>
                      <a:pt x="24" y="474"/>
                      <a:pt x="33" y="480"/>
                      <a:pt x="32" y="485"/>
                    </a:cubicBezTo>
                    <a:cubicBezTo>
                      <a:pt x="30" y="509"/>
                      <a:pt x="9" y="531"/>
                      <a:pt x="24" y="555"/>
                    </a:cubicBezTo>
                    <a:cubicBezTo>
                      <a:pt x="33" y="572"/>
                      <a:pt x="33" y="572"/>
                      <a:pt x="33" y="572"/>
                    </a:cubicBezTo>
                    <a:cubicBezTo>
                      <a:pt x="26" y="586"/>
                      <a:pt x="16" y="601"/>
                      <a:pt x="22" y="619"/>
                    </a:cubicBezTo>
                    <a:cubicBezTo>
                      <a:pt x="22" y="626"/>
                      <a:pt x="26" y="633"/>
                      <a:pt x="32" y="638"/>
                    </a:cubicBezTo>
                    <a:cubicBezTo>
                      <a:pt x="31" y="640"/>
                      <a:pt x="29" y="639"/>
                      <a:pt x="27" y="641"/>
                    </a:cubicBezTo>
                    <a:cubicBezTo>
                      <a:pt x="20" y="641"/>
                      <a:pt x="17" y="633"/>
                      <a:pt x="14" y="627"/>
                    </a:cubicBezTo>
                    <a:cubicBezTo>
                      <a:pt x="10" y="614"/>
                      <a:pt x="10" y="597"/>
                      <a:pt x="16" y="583"/>
                    </a:cubicBezTo>
                    <a:cubicBezTo>
                      <a:pt x="21" y="575"/>
                      <a:pt x="21" y="575"/>
                      <a:pt x="21" y="575"/>
                    </a:cubicBezTo>
                    <a:cubicBezTo>
                      <a:pt x="12" y="560"/>
                      <a:pt x="6" y="540"/>
                      <a:pt x="13" y="523"/>
                    </a:cubicBezTo>
                    <a:cubicBezTo>
                      <a:pt x="20" y="507"/>
                      <a:pt x="27" y="485"/>
                      <a:pt x="17" y="468"/>
                    </a:cubicBezTo>
                    <a:cubicBezTo>
                      <a:pt x="13" y="463"/>
                      <a:pt x="10" y="456"/>
                      <a:pt x="12" y="450"/>
                    </a:cubicBezTo>
                    <a:cubicBezTo>
                      <a:pt x="24" y="460"/>
                      <a:pt x="40" y="462"/>
                      <a:pt x="47" y="478"/>
                    </a:cubicBezTo>
                    <a:close/>
                    <a:moveTo>
                      <a:pt x="853" y="464"/>
                    </a:moveTo>
                    <a:cubicBezTo>
                      <a:pt x="850" y="462"/>
                      <a:pt x="847" y="465"/>
                      <a:pt x="845" y="466"/>
                    </a:cubicBezTo>
                    <a:cubicBezTo>
                      <a:pt x="835" y="474"/>
                      <a:pt x="835" y="488"/>
                      <a:pt x="838" y="499"/>
                    </a:cubicBezTo>
                    <a:cubicBezTo>
                      <a:pt x="840" y="524"/>
                      <a:pt x="816" y="540"/>
                      <a:pt x="819" y="564"/>
                    </a:cubicBezTo>
                    <a:cubicBezTo>
                      <a:pt x="820" y="567"/>
                      <a:pt x="820" y="571"/>
                      <a:pt x="823" y="571"/>
                    </a:cubicBezTo>
                    <a:cubicBezTo>
                      <a:pt x="826" y="571"/>
                      <a:pt x="826" y="568"/>
                      <a:pt x="825" y="566"/>
                    </a:cubicBezTo>
                    <a:cubicBezTo>
                      <a:pt x="822" y="548"/>
                      <a:pt x="835" y="532"/>
                      <a:pt x="841" y="515"/>
                    </a:cubicBezTo>
                    <a:cubicBezTo>
                      <a:pt x="843" y="515"/>
                      <a:pt x="843" y="515"/>
                      <a:pt x="843" y="515"/>
                    </a:cubicBezTo>
                    <a:cubicBezTo>
                      <a:pt x="850" y="523"/>
                      <a:pt x="853" y="535"/>
                      <a:pt x="850" y="546"/>
                    </a:cubicBezTo>
                    <a:cubicBezTo>
                      <a:pt x="848" y="555"/>
                      <a:pt x="842" y="564"/>
                      <a:pt x="839" y="573"/>
                    </a:cubicBezTo>
                    <a:cubicBezTo>
                      <a:pt x="846" y="579"/>
                      <a:pt x="847" y="588"/>
                      <a:pt x="849" y="596"/>
                    </a:cubicBezTo>
                    <a:cubicBezTo>
                      <a:pt x="850" y="604"/>
                      <a:pt x="842" y="610"/>
                      <a:pt x="843" y="617"/>
                    </a:cubicBezTo>
                    <a:cubicBezTo>
                      <a:pt x="844" y="619"/>
                      <a:pt x="845" y="618"/>
                      <a:pt x="846" y="618"/>
                    </a:cubicBezTo>
                    <a:cubicBezTo>
                      <a:pt x="852" y="608"/>
                      <a:pt x="857" y="597"/>
                      <a:pt x="853" y="586"/>
                    </a:cubicBezTo>
                    <a:cubicBezTo>
                      <a:pt x="852" y="580"/>
                      <a:pt x="846" y="575"/>
                      <a:pt x="846" y="570"/>
                    </a:cubicBezTo>
                    <a:cubicBezTo>
                      <a:pt x="854" y="555"/>
                      <a:pt x="862" y="536"/>
                      <a:pt x="852" y="519"/>
                    </a:cubicBezTo>
                    <a:cubicBezTo>
                      <a:pt x="843" y="506"/>
                      <a:pt x="841" y="487"/>
                      <a:pt x="847" y="472"/>
                    </a:cubicBezTo>
                    <a:cubicBezTo>
                      <a:pt x="848" y="469"/>
                      <a:pt x="852" y="467"/>
                      <a:pt x="853" y="464"/>
                    </a:cubicBezTo>
                    <a:close/>
                    <a:moveTo>
                      <a:pt x="178" y="465"/>
                    </a:moveTo>
                    <a:cubicBezTo>
                      <a:pt x="182" y="475"/>
                      <a:pt x="175" y="484"/>
                      <a:pt x="176" y="494"/>
                    </a:cubicBezTo>
                    <a:cubicBezTo>
                      <a:pt x="174" y="509"/>
                      <a:pt x="174" y="523"/>
                      <a:pt x="180" y="536"/>
                    </a:cubicBezTo>
                    <a:cubicBezTo>
                      <a:pt x="180" y="539"/>
                      <a:pt x="180" y="539"/>
                      <a:pt x="180" y="539"/>
                    </a:cubicBezTo>
                    <a:cubicBezTo>
                      <a:pt x="176" y="539"/>
                      <a:pt x="176" y="539"/>
                      <a:pt x="176" y="539"/>
                    </a:cubicBezTo>
                    <a:cubicBezTo>
                      <a:pt x="166" y="526"/>
                      <a:pt x="169" y="509"/>
                      <a:pt x="169" y="493"/>
                    </a:cubicBezTo>
                    <a:cubicBezTo>
                      <a:pt x="171" y="482"/>
                      <a:pt x="175" y="468"/>
                      <a:pt x="166" y="460"/>
                    </a:cubicBezTo>
                    <a:cubicBezTo>
                      <a:pt x="170" y="455"/>
                      <a:pt x="176" y="460"/>
                      <a:pt x="178" y="465"/>
                    </a:cubicBezTo>
                    <a:close/>
                    <a:moveTo>
                      <a:pt x="674" y="493"/>
                    </a:moveTo>
                    <a:cubicBezTo>
                      <a:pt x="681" y="510"/>
                      <a:pt x="674" y="524"/>
                      <a:pt x="670" y="540"/>
                    </a:cubicBezTo>
                    <a:cubicBezTo>
                      <a:pt x="667" y="544"/>
                      <a:pt x="664" y="548"/>
                      <a:pt x="659" y="550"/>
                    </a:cubicBezTo>
                    <a:cubicBezTo>
                      <a:pt x="658" y="545"/>
                      <a:pt x="658" y="545"/>
                      <a:pt x="658" y="545"/>
                    </a:cubicBezTo>
                    <a:cubicBezTo>
                      <a:pt x="661" y="531"/>
                      <a:pt x="664" y="517"/>
                      <a:pt x="660" y="503"/>
                    </a:cubicBezTo>
                    <a:cubicBezTo>
                      <a:pt x="658" y="500"/>
                      <a:pt x="654" y="498"/>
                      <a:pt x="650" y="498"/>
                    </a:cubicBezTo>
                    <a:cubicBezTo>
                      <a:pt x="645" y="497"/>
                      <a:pt x="642" y="503"/>
                      <a:pt x="638" y="504"/>
                    </a:cubicBezTo>
                    <a:cubicBezTo>
                      <a:pt x="634" y="498"/>
                      <a:pt x="637" y="489"/>
                      <a:pt x="640" y="483"/>
                    </a:cubicBezTo>
                    <a:cubicBezTo>
                      <a:pt x="646" y="478"/>
                      <a:pt x="654" y="475"/>
                      <a:pt x="662" y="478"/>
                    </a:cubicBezTo>
                    <a:cubicBezTo>
                      <a:pt x="668" y="481"/>
                      <a:pt x="671" y="488"/>
                      <a:pt x="674" y="493"/>
                    </a:cubicBezTo>
                    <a:close/>
                    <a:moveTo>
                      <a:pt x="231" y="483"/>
                    </a:moveTo>
                    <a:cubicBezTo>
                      <a:pt x="233" y="486"/>
                      <a:pt x="233" y="491"/>
                      <a:pt x="232" y="495"/>
                    </a:cubicBezTo>
                    <a:cubicBezTo>
                      <a:pt x="226" y="494"/>
                      <a:pt x="220" y="493"/>
                      <a:pt x="215" y="497"/>
                    </a:cubicBezTo>
                    <a:cubicBezTo>
                      <a:pt x="210" y="502"/>
                      <a:pt x="207" y="509"/>
                      <a:pt x="205" y="516"/>
                    </a:cubicBezTo>
                    <a:cubicBezTo>
                      <a:pt x="205" y="530"/>
                      <a:pt x="213" y="543"/>
                      <a:pt x="223" y="553"/>
                    </a:cubicBezTo>
                    <a:cubicBezTo>
                      <a:pt x="223" y="555"/>
                      <a:pt x="223" y="558"/>
                      <a:pt x="221" y="560"/>
                    </a:cubicBezTo>
                    <a:cubicBezTo>
                      <a:pt x="217" y="558"/>
                      <a:pt x="213" y="555"/>
                      <a:pt x="210" y="551"/>
                    </a:cubicBezTo>
                    <a:cubicBezTo>
                      <a:pt x="207" y="542"/>
                      <a:pt x="199" y="534"/>
                      <a:pt x="197" y="524"/>
                    </a:cubicBezTo>
                    <a:cubicBezTo>
                      <a:pt x="192" y="514"/>
                      <a:pt x="193" y="500"/>
                      <a:pt x="197" y="489"/>
                    </a:cubicBezTo>
                    <a:cubicBezTo>
                      <a:pt x="202" y="481"/>
                      <a:pt x="210" y="477"/>
                      <a:pt x="219" y="475"/>
                    </a:cubicBezTo>
                    <a:cubicBezTo>
                      <a:pt x="223" y="476"/>
                      <a:pt x="228" y="478"/>
                      <a:pt x="231" y="483"/>
                    </a:cubicBezTo>
                    <a:close/>
                    <a:moveTo>
                      <a:pt x="657" y="515"/>
                    </a:moveTo>
                    <a:cubicBezTo>
                      <a:pt x="657" y="525"/>
                      <a:pt x="654" y="536"/>
                      <a:pt x="652" y="546"/>
                    </a:cubicBezTo>
                    <a:cubicBezTo>
                      <a:pt x="643" y="543"/>
                      <a:pt x="652" y="534"/>
                      <a:pt x="651" y="528"/>
                    </a:cubicBezTo>
                    <a:cubicBezTo>
                      <a:pt x="651" y="523"/>
                      <a:pt x="655" y="518"/>
                      <a:pt x="653" y="512"/>
                    </a:cubicBezTo>
                    <a:cubicBezTo>
                      <a:pt x="652" y="508"/>
                      <a:pt x="643" y="509"/>
                      <a:pt x="648" y="505"/>
                    </a:cubicBezTo>
                    <a:cubicBezTo>
                      <a:pt x="654" y="502"/>
                      <a:pt x="656" y="510"/>
                      <a:pt x="657" y="515"/>
                    </a:cubicBezTo>
                    <a:close/>
                    <a:moveTo>
                      <a:pt x="226" y="501"/>
                    </a:moveTo>
                    <a:cubicBezTo>
                      <a:pt x="220" y="507"/>
                      <a:pt x="218" y="515"/>
                      <a:pt x="217" y="523"/>
                    </a:cubicBezTo>
                    <a:cubicBezTo>
                      <a:pt x="218" y="531"/>
                      <a:pt x="224" y="539"/>
                      <a:pt x="227" y="546"/>
                    </a:cubicBezTo>
                    <a:cubicBezTo>
                      <a:pt x="223" y="545"/>
                      <a:pt x="219" y="539"/>
                      <a:pt x="216" y="535"/>
                    </a:cubicBezTo>
                    <a:cubicBezTo>
                      <a:pt x="212" y="526"/>
                      <a:pt x="208" y="513"/>
                      <a:pt x="216" y="504"/>
                    </a:cubicBezTo>
                    <a:cubicBezTo>
                      <a:pt x="218" y="501"/>
                      <a:pt x="223" y="498"/>
                      <a:pt x="226" y="501"/>
                    </a:cubicBezTo>
                    <a:close/>
                    <a:moveTo>
                      <a:pt x="358" y="512"/>
                    </a:moveTo>
                    <a:cubicBezTo>
                      <a:pt x="361" y="520"/>
                      <a:pt x="358" y="529"/>
                      <a:pt x="352" y="534"/>
                    </a:cubicBezTo>
                    <a:cubicBezTo>
                      <a:pt x="348" y="538"/>
                      <a:pt x="342" y="537"/>
                      <a:pt x="337" y="536"/>
                    </a:cubicBezTo>
                    <a:cubicBezTo>
                      <a:pt x="332" y="531"/>
                      <a:pt x="331" y="522"/>
                      <a:pt x="335" y="516"/>
                    </a:cubicBezTo>
                    <a:cubicBezTo>
                      <a:pt x="337" y="511"/>
                      <a:pt x="341" y="507"/>
                      <a:pt x="346" y="506"/>
                    </a:cubicBezTo>
                    <a:cubicBezTo>
                      <a:pt x="351" y="506"/>
                      <a:pt x="356" y="507"/>
                      <a:pt x="358" y="512"/>
                    </a:cubicBezTo>
                    <a:close/>
                    <a:moveTo>
                      <a:pt x="356" y="515"/>
                    </a:moveTo>
                    <a:cubicBezTo>
                      <a:pt x="355" y="521"/>
                      <a:pt x="356" y="528"/>
                      <a:pt x="350" y="531"/>
                    </a:cubicBezTo>
                    <a:cubicBezTo>
                      <a:pt x="347" y="532"/>
                      <a:pt x="344" y="533"/>
                      <a:pt x="340" y="532"/>
                    </a:cubicBezTo>
                    <a:cubicBezTo>
                      <a:pt x="337" y="529"/>
                      <a:pt x="336" y="523"/>
                      <a:pt x="339" y="519"/>
                    </a:cubicBezTo>
                    <a:cubicBezTo>
                      <a:pt x="339" y="514"/>
                      <a:pt x="345" y="512"/>
                      <a:pt x="349" y="510"/>
                    </a:cubicBezTo>
                    <a:cubicBezTo>
                      <a:pt x="353" y="509"/>
                      <a:pt x="354" y="513"/>
                      <a:pt x="356" y="515"/>
                    </a:cubicBezTo>
                    <a:close/>
                    <a:moveTo>
                      <a:pt x="548" y="521"/>
                    </a:moveTo>
                    <a:cubicBezTo>
                      <a:pt x="549" y="526"/>
                      <a:pt x="548" y="529"/>
                      <a:pt x="547" y="533"/>
                    </a:cubicBezTo>
                    <a:cubicBezTo>
                      <a:pt x="543" y="537"/>
                      <a:pt x="537" y="535"/>
                      <a:pt x="533" y="534"/>
                    </a:cubicBezTo>
                    <a:cubicBezTo>
                      <a:pt x="530" y="532"/>
                      <a:pt x="527" y="529"/>
                      <a:pt x="526" y="525"/>
                    </a:cubicBezTo>
                    <a:cubicBezTo>
                      <a:pt x="525" y="522"/>
                      <a:pt x="527" y="518"/>
                      <a:pt x="529" y="516"/>
                    </a:cubicBezTo>
                    <a:cubicBezTo>
                      <a:pt x="535" y="512"/>
                      <a:pt x="544" y="514"/>
                      <a:pt x="548" y="521"/>
                    </a:cubicBezTo>
                    <a:close/>
                    <a:moveTo>
                      <a:pt x="478" y="519"/>
                    </a:moveTo>
                    <a:cubicBezTo>
                      <a:pt x="483" y="523"/>
                      <a:pt x="485" y="530"/>
                      <a:pt x="484" y="537"/>
                    </a:cubicBezTo>
                    <a:cubicBezTo>
                      <a:pt x="483" y="547"/>
                      <a:pt x="473" y="552"/>
                      <a:pt x="465" y="555"/>
                    </a:cubicBezTo>
                    <a:cubicBezTo>
                      <a:pt x="462" y="565"/>
                      <a:pt x="460" y="577"/>
                      <a:pt x="450" y="581"/>
                    </a:cubicBezTo>
                    <a:cubicBezTo>
                      <a:pt x="443" y="585"/>
                      <a:pt x="434" y="588"/>
                      <a:pt x="426" y="583"/>
                    </a:cubicBezTo>
                    <a:cubicBezTo>
                      <a:pt x="420" y="581"/>
                      <a:pt x="417" y="575"/>
                      <a:pt x="413" y="571"/>
                    </a:cubicBezTo>
                    <a:cubicBezTo>
                      <a:pt x="412" y="565"/>
                      <a:pt x="411" y="560"/>
                      <a:pt x="413" y="555"/>
                    </a:cubicBezTo>
                    <a:cubicBezTo>
                      <a:pt x="412" y="547"/>
                      <a:pt x="401" y="553"/>
                      <a:pt x="400" y="544"/>
                    </a:cubicBezTo>
                    <a:cubicBezTo>
                      <a:pt x="398" y="540"/>
                      <a:pt x="398" y="533"/>
                      <a:pt x="400" y="527"/>
                    </a:cubicBezTo>
                    <a:cubicBezTo>
                      <a:pt x="403" y="520"/>
                      <a:pt x="409" y="517"/>
                      <a:pt x="416" y="516"/>
                    </a:cubicBezTo>
                    <a:cubicBezTo>
                      <a:pt x="421" y="515"/>
                      <a:pt x="425" y="516"/>
                      <a:pt x="426" y="520"/>
                    </a:cubicBezTo>
                    <a:cubicBezTo>
                      <a:pt x="426" y="523"/>
                      <a:pt x="431" y="524"/>
                      <a:pt x="429" y="527"/>
                    </a:cubicBezTo>
                    <a:cubicBezTo>
                      <a:pt x="426" y="529"/>
                      <a:pt x="422" y="526"/>
                      <a:pt x="419" y="529"/>
                    </a:cubicBezTo>
                    <a:cubicBezTo>
                      <a:pt x="416" y="532"/>
                      <a:pt x="414" y="537"/>
                      <a:pt x="415" y="541"/>
                    </a:cubicBezTo>
                    <a:cubicBezTo>
                      <a:pt x="416" y="546"/>
                      <a:pt x="421" y="548"/>
                      <a:pt x="424" y="552"/>
                    </a:cubicBezTo>
                    <a:cubicBezTo>
                      <a:pt x="423" y="557"/>
                      <a:pt x="424" y="564"/>
                      <a:pt x="427" y="568"/>
                    </a:cubicBezTo>
                    <a:cubicBezTo>
                      <a:pt x="431" y="573"/>
                      <a:pt x="435" y="575"/>
                      <a:pt x="440" y="576"/>
                    </a:cubicBezTo>
                    <a:cubicBezTo>
                      <a:pt x="450" y="575"/>
                      <a:pt x="455" y="564"/>
                      <a:pt x="457" y="556"/>
                    </a:cubicBezTo>
                    <a:cubicBezTo>
                      <a:pt x="465" y="550"/>
                      <a:pt x="476" y="542"/>
                      <a:pt x="473" y="531"/>
                    </a:cubicBezTo>
                    <a:cubicBezTo>
                      <a:pt x="470" y="523"/>
                      <a:pt x="454" y="533"/>
                      <a:pt x="458" y="521"/>
                    </a:cubicBezTo>
                    <a:cubicBezTo>
                      <a:pt x="459" y="518"/>
                      <a:pt x="462" y="516"/>
                      <a:pt x="466" y="515"/>
                    </a:cubicBezTo>
                    <a:cubicBezTo>
                      <a:pt x="470" y="515"/>
                      <a:pt x="475" y="516"/>
                      <a:pt x="478" y="519"/>
                    </a:cubicBezTo>
                    <a:close/>
                    <a:moveTo>
                      <a:pt x="545" y="524"/>
                    </a:moveTo>
                    <a:cubicBezTo>
                      <a:pt x="546" y="528"/>
                      <a:pt x="543" y="531"/>
                      <a:pt x="539" y="532"/>
                    </a:cubicBezTo>
                    <a:cubicBezTo>
                      <a:pt x="535" y="531"/>
                      <a:pt x="530" y="528"/>
                      <a:pt x="530" y="523"/>
                    </a:cubicBezTo>
                    <a:cubicBezTo>
                      <a:pt x="530" y="520"/>
                      <a:pt x="533" y="518"/>
                      <a:pt x="536" y="518"/>
                    </a:cubicBezTo>
                    <a:cubicBezTo>
                      <a:pt x="540" y="517"/>
                      <a:pt x="544" y="519"/>
                      <a:pt x="545" y="524"/>
                    </a:cubicBezTo>
                    <a:close/>
                    <a:moveTo>
                      <a:pt x="629" y="532"/>
                    </a:moveTo>
                    <a:cubicBezTo>
                      <a:pt x="637" y="539"/>
                      <a:pt x="648" y="548"/>
                      <a:pt x="648" y="560"/>
                    </a:cubicBezTo>
                    <a:cubicBezTo>
                      <a:pt x="648" y="560"/>
                      <a:pt x="648" y="560"/>
                      <a:pt x="648" y="560"/>
                    </a:cubicBezTo>
                    <a:cubicBezTo>
                      <a:pt x="642" y="553"/>
                      <a:pt x="636" y="545"/>
                      <a:pt x="628" y="543"/>
                    </a:cubicBezTo>
                    <a:cubicBezTo>
                      <a:pt x="621" y="550"/>
                      <a:pt x="622" y="562"/>
                      <a:pt x="624" y="571"/>
                    </a:cubicBezTo>
                    <a:cubicBezTo>
                      <a:pt x="622" y="571"/>
                      <a:pt x="620" y="569"/>
                      <a:pt x="620" y="567"/>
                    </a:cubicBezTo>
                    <a:cubicBezTo>
                      <a:pt x="617" y="555"/>
                      <a:pt x="620" y="542"/>
                      <a:pt x="624" y="532"/>
                    </a:cubicBezTo>
                    <a:cubicBezTo>
                      <a:pt x="626" y="531"/>
                      <a:pt x="627" y="531"/>
                      <a:pt x="629" y="532"/>
                    </a:cubicBezTo>
                    <a:close/>
                    <a:moveTo>
                      <a:pt x="405" y="556"/>
                    </a:moveTo>
                    <a:cubicBezTo>
                      <a:pt x="406" y="568"/>
                      <a:pt x="406" y="568"/>
                      <a:pt x="406" y="568"/>
                    </a:cubicBezTo>
                    <a:cubicBezTo>
                      <a:pt x="410" y="579"/>
                      <a:pt x="418" y="589"/>
                      <a:pt x="430" y="591"/>
                    </a:cubicBezTo>
                    <a:cubicBezTo>
                      <a:pt x="428" y="592"/>
                      <a:pt x="424" y="591"/>
                      <a:pt x="422" y="589"/>
                    </a:cubicBezTo>
                    <a:cubicBezTo>
                      <a:pt x="410" y="588"/>
                      <a:pt x="406" y="576"/>
                      <a:pt x="401" y="567"/>
                    </a:cubicBezTo>
                    <a:cubicBezTo>
                      <a:pt x="401" y="559"/>
                      <a:pt x="395" y="554"/>
                      <a:pt x="390" y="549"/>
                    </a:cubicBezTo>
                    <a:cubicBezTo>
                      <a:pt x="385" y="550"/>
                      <a:pt x="386" y="555"/>
                      <a:pt x="382" y="557"/>
                    </a:cubicBezTo>
                    <a:cubicBezTo>
                      <a:pt x="376" y="563"/>
                      <a:pt x="367" y="563"/>
                      <a:pt x="360" y="567"/>
                    </a:cubicBezTo>
                    <a:cubicBezTo>
                      <a:pt x="360" y="570"/>
                      <a:pt x="362" y="571"/>
                      <a:pt x="364" y="572"/>
                    </a:cubicBezTo>
                    <a:cubicBezTo>
                      <a:pt x="371" y="574"/>
                      <a:pt x="378" y="571"/>
                      <a:pt x="383" y="574"/>
                    </a:cubicBezTo>
                    <a:cubicBezTo>
                      <a:pt x="388" y="596"/>
                      <a:pt x="409" y="613"/>
                      <a:pt x="430" y="619"/>
                    </a:cubicBezTo>
                    <a:cubicBezTo>
                      <a:pt x="437" y="628"/>
                      <a:pt x="441" y="613"/>
                      <a:pt x="449" y="615"/>
                    </a:cubicBezTo>
                    <a:cubicBezTo>
                      <a:pt x="457" y="609"/>
                      <a:pt x="468" y="607"/>
                      <a:pt x="475" y="598"/>
                    </a:cubicBezTo>
                    <a:cubicBezTo>
                      <a:pt x="480" y="594"/>
                      <a:pt x="481" y="587"/>
                      <a:pt x="485" y="582"/>
                    </a:cubicBezTo>
                    <a:cubicBezTo>
                      <a:pt x="497" y="580"/>
                      <a:pt x="508" y="574"/>
                      <a:pt x="518" y="566"/>
                    </a:cubicBezTo>
                    <a:cubicBezTo>
                      <a:pt x="520" y="567"/>
                      <a:pt x="522" y="565"/>
                      <a:pt x="522" y="563"/>
                    </a:cubicBezTo>
                    <a:cubicBezTo>
                      <a:pt x="521" y="559"/>
                      <a:pt x="521" y="559"/>
                      <a:pt x="521" y="559"/>
                    </a:cubicBezTo>
                    <a:cubicBezTo>
                      <a:pt x="524" y="559"/>
                      <a:pt x="526" y="561"/>
                      <a:pt x="526" y="563"/>
                    </a:cubicBezTo>
                    <a:cubicBezTo>
                      <a:pt x="523" y="571"/>
                      <a:pt x="515" y="576"/>
                      <a:pt x="509" y="580"/>
                    </a:cubicBezTo>
                    <a:cubicBezTo>
                      <a:pt x="502" y="585"/>
                      <a:pt x="494" y="586"/>
                      <a:pt x="485" y="586"/>
                    </a:cubicBezTo>
                    <a:cubicBezTo>
                      <a:pt x="481" y="604"/>
                      <a:pt x="463" y="615"/>
                      <a:pt x="447" y="620"/>
                    </a:cubicBezTo>
                    <a:cubicBezTo>
                      <a:pt x="442" y="622"/>
                      <a:pt x="439" y="633"/>
                      <a:pt x="433" y="627"/>
                    </a:cubicBezTo>
                    <a:cubicBezTo>
                      <a:pt x="417" y="618"/>
                      <a:pt x="399" y="613"/>
                      <a:pt x="389" y="597"/>
                    </a:cubicBezTo>
                    <a:cubicBezTo>
                      <a:pt x="386" y="590"/>
                      <a:pt x="380" y="585"/>
                      <a:pt x="380" y="578"/>
                    </a:cubicBezTo>
                    <a:cubicBezTo>
                      <a:pt x="376" y="573"/>
                      <a:pt x="368" y="577"/>
                      <a:pt x="363" y="574"/>
                    </a:cubicBezTo>
                    <a:cubicBezTo>
                      <a:pt x="359" y="573"/>
                      <a:pt x="353" y="569"/>
                      <a:pt x="353" y="564"/>
                    </a:cubicBezTo>
                    <a:cubicBezTo>
                      <a:pt x="365" y="560"/>
                      <a:pt x="378" y="557"/>
                      <a:pt x="385" y="545"/>
                    </a:cubicBezTo>
                    <a:cubicBezTo>
                      <a:pt x="390" y="534"/>
                      <a:pt x="390" y="534"/>
                      <a:pt x="390" y="534"/>
                    </a:cubicBezTo>
                    <a:cubicBezTo>
                      <a:pt x="392" y="543"/>
                      <a:pt x="395" y="554"/>
                      <a:pt x="405" y="556"/>
                    </a:cubicBezTo>
                    <a:close/>
                    <a:moveTo>
                      <a:pt x="252" y="537"/>
                    </a:moveTo>
                    <a:cubicBezTo>
                      <a:pt x="257" y="549"/>
                      <a:pt x="269" y="561"/>
                      <a:pt x="262" y="574"/>
                    </a:cubicBezTo>
                    <a:cubicBezTo>
                      <a:pt x="260" y="576"/>
                      <a:pt x="259" y="577"/>
                      <a:pt x="257" y="577"/>
                    </a:cubicBezTo>
                    <a:cubicBezTo>
                      <a:pt x="255" y="566"/>
                      <a:pt x="258" y="552"/>
                      <a:pt x="247" y="545"/>
                    </a:cubicBezTo>
                    <a:cubicBezTo>
                      <a:pt x="242" y="544"/>
                      <a:pt x="242" y="551"/>
                      <a:pt x="239" y="554"/>
                    </a:cubicBezTo>
                    <a:cubicBezTo>
                      <a:pt x="235" y="558"/>
                      <a:pt x="232" y="562"/>
                      <a:pt x="228" y="567"/>
                    </a:cubicBezTo>
                    <a:cubicBezTo>
                      <a:pt x="224" y="558"/>
                      <a:pt x="234" y="549"/>
                      <a:pt x="239" y="541"/>
                    </a:cubicBezTo>
                    <a:cubicBezTo>
                      <a:pt x="242" y="538"/>
                      <a:pt x="247" y="531"/>
                      <a:pt x="252" y="537"/>
                    </a:cubicBezTo>
                    <a:close/>
                    <a:moveTo>
                      <a:pt x="708" y="544"/>
                    </a:moveTo>
                    <a:cubicBezTo>
                      <a:pt x="708" y="546"/>
                      <a:pt x="707" y="548"/>
                      <a:pt x="705" y="548"/>
                    </a:cubicBezTo>
                    <a:cubicBezTo>
                      <a:pt x="681" y="547"/>
                      <a:pt x="657" y="562"/>
                      <a:pt x="645" y="583"/>
                    </a:cubicBezTo>
                    <a:cubicBezTo>
                      <a:pt x="644" y="586"/>
                      <a:pt x="643" y="588"/>
                      <a:pt x="642" y="590"/>
                    </a:cubicBezTo>
                    <a:cubicBezTo>
                      <a:pt x="642" y="572"/>
                      <a:pt x="656" y="558"/>
                      <a:pt x="670" y="549"/>
                    </a:cubicBezTo>
                    <a:cubicBezTo>
                      <a:pt x="682" y="544"/>
                      <a:pt x="694" y="539"/>
                      <a:pt x="708" y="543"/>
                    </a:cubicBezTo>
                    <a:cubicBezTo>
                      <a:pt x="708" y="544"/>
                      <a:pt x="708" y="544"/>
                      <a:pt x="708" y="544"/>
                    </a:cubicBezTo>
                    <a:close/>
                    <a:moveTo>
                      <a:pt x="206" y="556"/>
                    </a:moveTo>
                    <a:cubicBezTo>
                      <a:pt x="222" y="568"/>
                      <a:pt x="233" y="585"/>
                      <a:pt x="234" y="605"/>
                    </a:cubicBezTo>
                    <a:cubicBezTo>
                      <a:pt x="232" y="610"/>
                      <a:pt x="232" y="610"/>
                      <a:pt x="232" y="610"/>
                    </a:cubicBezTo>
                    <a:cubicBezTo>
                      <a:pt x="229" y="601"/>
                      <a:pt x="228" y="590"/>
                      <a:pt x="221" y="582"/>
                    </a:cubicBezTo>
                    <a:cubicBezTo>
                      <a:pt x="214" y="568"/>
                      <a:pt x="199" y="561"/>
                      <a:pt x="185" y="557"/>
                    </a:cubicBezTo>
                    <a:cubicBezTo>
                      <a:pt x="178" y="555"/>
                      <a:pt x="171" y="555"/>
                      <a:pt x="165" y="556"/>
                    </a:cubicBezTo>
                    <a:cubicBezTo>
                      <a:pt x="163" y="553"/>
                      <a:pt x="160" y="550"/>
                      <a:pt x="162" y="546"/>
                    </a:cubicBezTo>
                    <a:cubicBezTo>
                      <a:pt x="178" y="543"/>
                      <a:pt x="193" y="549"/>
                      <a:pt x="206" y="556"/>
                    </a:cubicBezTo>
                    <a:close/>
                    <a:moveTo>
                      <a:pt x="642" y="565"/>
                    </a:moveTo>
                    <a:cubicBezTo>
                      <a:pt x="643" y="570"/>
                      <a:pt x="639" y="575"/>
                      <a:pt x="637" y="580"/>
                    </a:cubicBezTo>
                    <a:cubicBezTo>
                      <a:pt x="633" y="577"/>
                      <a:pt x="632" y="571"/>
                      <a:pt x="630" y="567"/>
                    </a:cubicBezTo>
                    <a:cubicBezTo>
                      <a:pt x="630" y="562"/>
                      <a:pt x="627" y="554"/>
                      <a:pt x="631" y="551"/>
                    </a:cubicBezTo>
                    <a:cubicBezTo>
                      <a:pt x="635" y="554"/>
                      <a:pt x="640" y="559"/>
                      <a:pt x="642" y="565"/>
                    </a:cubicBezTo>
                    <a:close/>
                    <a:moveTo>
                      <a:pt x="700" y="556"/>
                    </a:moveTo>
                    <a:cubicBezTo>
                      <a:pt x="698" y="562"/>
                      <a:pt x="693" y="566"/>
                      <a:pt x="688" y="570"/>
                    </a:cubicBezTo>
                    <a:cubicBezTo>
                      <a:pt x="677" y="581"/>
                      <a:pt x="664" y="589"/>
                      <a:pt x="651" y="594"/>
                    </a:cubicBezTo>
                    <a:cubicBezTo>
                      <a:pt x="649" y="598"/>
                      <a:pt x="651" y="601"/>
                      <a:pt x="650" y="605"/>
                    </a:cubicBezTo>
                    <a:cubicBezTo>
                      <a:pt x="648" y="607"/>
                      <a:pt x="649" y="610"/>
                      <a:pt x="647" y="611"/>
                    </a:cubicBezTo>
                    <a:cubicBezTo>
                      <a:pt x="642" y="608"/>
                      <a:pt x="646" y="601"/>
                      <a:pt x="647" y="596"/>
                    </a:cubicBezTo>
                    <a:cubicBezTo>
                      <a:pt x="651" y="577"/>
                      <a:pt x="669" y="562"/>
                      <a:pt x="688" y="557"/>
                    </a:cubicBezTo>
                    <a:cubicBezTo>
                      <a:pt x="692" y="557"/>
                      <a:pt x="696" y="554"/>
                      <a:pt x="700" y="556"/>
                    </a:cubicBezTo>
                    <a:close/>
                    <a:moveTo>
                      <a:pt x="250" y="566"/>
                    </a:moveTo>
                    <a:cubicBezTo>
                      <a:pt x="249" y="584"/>
                      <a:pt x="249" y="584"/>
                      <a:pt x="249" y="584"/>
                    </a:cubicBezTo>
                    <a:cubicBezTo>
                      <a:pt x="246" y="588"/>
                      <a:pt x="243" y="594"/>
                      <a:pt x="240" y="596"/>
                    </a:cubicBezTo>
                    <a:cubicBezTo>
                      <a:pt x="237" y="585"/>
                      <a:pt x="228" y="575"/>
                      <a:pt x="236" y="564"/>
                    </a:cubicBezTo>
                    <a:cubicBezTo>
                      <a:pt x="239" y="561"/>
                      <a:pt x="242" y="556"/>
                      <a:pt x="246" y="554"/>
                    </a:cubicBezTo>
                    <a:cubicBezTo>
                      <a:pt x="250" y="556"/>
                      <a:pt x="249" y="562"/>
                      <a:pt x="250" y="566"/>
                    </a:cubicBezTo>
                    <a:close/>
                    <a:moveTo>
                      <a:pt x="631" y="594"/>
                    </a:moveTo>
                    <a:cubicBezTo>
                      <a:pt x="632" y="601"/>
                      <a:pt x="632" y="601"/>
                      <a:pt x="632" y="601"/>
                    </a:cubicBezTo>
                    <a:cubicBezTo>
                      <a:pt x="623" y="586"/>
                      <a:pt x="608" y="571"/>
                      <a:pt x="590" y="568"/>
                    </a:cubicBezTo>
                    <a:cubicBezTo>
                      <a:pt x="586" y="569"/>
                      <a:pt x="587" y="573"/>
                      <a:pt x="587" y="575"/>
                    </a:cubicBezTo>
                    <a:cubicBezTo>
                      <a:pt x="587" y="587"/>
                      <a:pt x="592" y="598"/>
                      <a:pt x="601" y="606"/>
                    </a:cubicBezTo>
                    <a:cubicBezTo>
                      <a:pt x="609" y="611"/>
                      <a:pt x="617" y="613"/>
                      <a:pt x="624" y="618"/>
                    </a:cubicBezTo>
                    <a:cubicBezTo>
                      <a:pt x="624" y="619"/>
                      <a:pt x="624" y="619"/>
                      <a:pt x="624" y="619"/>
                    </a:cubicBezTo>
                    <a:cubicBezTo>
                      <a:pt x="610" y="621"/>
                      <a:pt x="599" y="611"/>
                      <a:pt x="590" y="601"/>
                    </a:cubicBezTo>
                    <a:cubicBezTo>
                      <a:pt x="583" y="590"/>
                      <a:pt x="579" y="577"/>
                      <a:pt x="579" y="564"/>
                    </a:cubicBezTo>
                    <a:cubicBezTo>
                      <a:pt x="593" y="559"/>
                      <a:pt x="608" y="566"/>
                      <a:pt x="618" y="574"/>
                    </a:cubicBezTo>
                    <a:cubicBezTo>
                      <a:pt x="622" y="580"/>
                      <a:pt x="628" y="587"/>
                      <a:pt x="631" y="594"/>
                    </a:cubicBezTo>
                    <a:close/>
                    <a:moveTo>
                      <a:pt x="551" y="563"/>
                    </a:moveTo>
                    <a:cubicBezTo>
                      <a:pt x="551" y="568"/>
                      <a:pt x="547" y="572"/>
                      <a:pt x="545" y="576"/>
                    </a:cubicBezTo>
                    <a:cubicBezTo>
                      <a:pt x="532" y="591"/>
                      <a:pt x="516" y="600"/>
                      <a:pt x="498" y="602"/>
                    </a:cubicBezTo>
                    <a:cubicBezTo>
                      <a:pt x="493" y="611"/>
                      <a:pt x="490" y="620"/>
                      <a:pt x="481" y="626"/>
                    </a:cubicBezTo>
                    <a:cubicBezTo>
                      <a:pt x="472" y="634"/>
                      <a:pt x="460" y="638"/>
                      <a:pt x="450" y="646"/>
                    </a:cubicBezTo>
                    <a:cubicBezTo>
                      <a:pt x="444" y="648"/>
                      <a:pt x="445" y="655"/>
                      <a:pt x="439" y="657"/>
                    </a:cubicBezTo>
                    <a:cubicBezTo>
                      <a:pt x="422" y="637"/>
                      <a:pt x="395" y="635"/>
                      <a:pt x="379" y="615"/>
                    </a:cubicBezTo>
                    <a:cubicBezTo>
                      <a:pt x="374" y="607"/>
                      <a:pt x="366" y="600"/>
                      <a:pt x="364" y="591"/>
                    </a:cubicBezTo>
                    <a:cubicBezTo>
                      <a:pt x="362" y="587"/>
                      <a:pt x="359" y="592"/>
                      <a:pt x="357" y="592"/>
                    </a:cubicBezTo>
                    <a:cubicBezTo>
                      <a:pt x="344" y="588"/>
                      <a:pt x="334" y="579"/>
                      <a:pt x="327" y="568"/>
                    </a:cubicBezTo>
                    <a:cubicBezTo>
                      <a:pt x="327" y="566"/>
                      <a:pt x="327" y="566"/>
                      <a:pt x="327" y="566"/>
                    </a:cubicBezTo>
                    <a:cubicBezTo>
                      <a:pt x="335" y="567"/>
                      <a:pt x="345" y="562"/>
                      <a:pt x="349" y="571"/>
                    </a:cubicBezTo>
                    <a:cubicBezTo>
                      <a:pt x="355" y="579"/>
                      <a:pt x="364" y="581"/>
                      <a:pt x="373" y="582"/>
                    </a:cubicBezTo>
                    <a:cubicBezTo>
                      <a:pt x="380" y="602"/>
                      <a:pt x="396" y="617"/>
                      <a:pt x="415" y="626"/>
                    </a:cubicBezTo>
                    <a:cubicBezTo>
                      <a:pt x="422" y="629"/>
                      <a:pt x="430" y="631"/>
                      <a:pt x="437" y="637"/>
                    </a:cubicBezTo>
                    <a:cubicBezTo>
                      <a:pt x="448" y="637"/>
                      <a:pt x="447" y="622"/>
                      <a:pt x="458" y="622"/>
                    </a:cubicBezTo>
                    <a:cubicBezTo>
                      <a:pt x="472" y="617"/>
                      <a:pt x="484" y="605"/>
                      <a:pt x="491" y="592"/>
                    </a:cubicBezTo>
                    <a:cubicBezTo>
                      <a:pt x="508" y="589"/>
                      <a:pt x="525" y="580"/>
                      <a:pt x="534" y="565"/>
                    </a:cubicBezTo>
                    <a:cubicBezTo>
                      <a:pt x="540" y="563"/>
                      <a:pt x="546" y="563"/>
                      <a:pt x="551" y="563"/>
                    </a:cubicBezTo>
                    <a:close/>
                    <a:moveTo>
                      <a:pt x="220" y="588"/>
                    </a:moveTo>
                    <a:cubicBezTo>
                      <a:pt x="226" y="597"/>
                      <a:pt x="229" y="607"/>
                      <a:pt x="228" y="619"/>
                    </a:cubicBezTo>
                    <a:cubicBezTo>
                      <a:pt x="223" y="617"/>
                      <a:pt x="222" y="609"/>
                      <a:pt x="222" y="605"/>
                    </a:cubicBezTo>
                    <a:cubicBezTo>
                      <a:pt x="219" y="600"/>
                      <a:pt x="219" y="600"/>
                      <a:pt x="219" y="600"/>
                    </a:cubicBezTo>
                    <a:cubicBezTo>
                      <a:pt x="199" y="596"/>
                      <a:pt x="178" y="584"/>
                      <a:pt x="169" y="564"/>
                    </a:cubicBezTo>
                    <a:cubicBezTo>
                      <a:pt x="172" y="558"/>
                      <a:pt x="180" y="563"/>
                      <a:pt x="186" y="563"/>
                    </a:cubicBezTo>
                    <a:cubicBezTo>
                      <a:pt x="199" y="567"/>
                      <a:pt x="213" y="574"/>
                      <a:pt x="220" y="588"/>
                    </a:cubicBezTo>
                    <a:close/>
                    <a:moveTo>
                      <a:pt x="299" y="577"/>
                    </a:moveTo>
                    <a:cubicBezTo>
                      <a:pt x="299" y="589"/>
                      <a:pt x="289" y="597"/>
                      <a:pt x="282" y="606"/>
                    </a:cubicBezTo>
                    <a:cubicBezTo>
                      <a:pt x="275" y="616"/>
                      <a:pt x="265" y="622"/>
                      <a:pt x="254" y="624"/>
                    </a:cubicBezTo>
                    <a:cubicBezTo>
                      <a:pt x="264" y="617"/>
                      <a:pt x="278" y="609"/>
                      <a:pt x="284" y="597"/>
                    </a:cubicBezTo>
                    <a:cubicBezTo>
                      <a:pt x="291" y="581"/>
                      <a:pt x="291" y="581"/>
                      <a:pt x="291" y="581"/>
                    </a:cubicBezTo>
                    <a:cubicBezTo>
                      <a:pt x="289" y="577"/>
                      <a:pt x="283" y="581"/>
                      <a:pt x="280" y="579"/>
                    </a:cubicBezTo>
                    <a:cubicBezTo>
                      <a:pt x="280" y="580"/>
                      <a:pt x="280" y="580"/>
                      <a:pt x="280" y="580"/>
                    </a:cubicBezTo>
                    <a:cubicBezTo>
                      <a:pt x="268" y="586"/>
                      <a:pt x="255" y="593"/>
                      <a:pt x="246" y="605"/>
                    </a:cubicBezTo>
                    <a:cubicBezTo>
                      <a:pt x="253" y="586"/>
                      <a:pt x="273" y="572"/>
                      <a:pt x="294" y="572"/>
                    </a:cubicBezTo>
                    <a:cubicBezTo>
                      <a:pt x="298" y="571"/>
                      <a:pt x="299" y="574"/>
                      <a:pt x="299" y="577"/>
                    </a:cubicBezTo>
                    <a:close/>
                    <a:moveTo>
                      <a:pt x="629" y="609"/>
                    </a:moveTo>
                    <a:cubicBezTo>
                      <a:pt x="629" y="612"/>
                      <a:pt x="629" y="612"/>
                      <a:pt x="629" y="612"/>
                    </a:cubicBezTo>
                    <a:cubicBezTo>
                      <a:pt x="615" y="607"/>
                      <a:pt x="595" y="599"/>
                      <a:pt x="594" y="581"/>
                    </a:cubicBezTo>
                    <a:cubicBezTo>
                      <a:pt x="594" y="580"/>
                      <a:pt x="594" y="577"/>
                      <a:pt x="594" y="576"/>
                    </a:cubicBezTo>
                    <a:cubicBezTo>
                      <a:pt x="598" y="576"/>
                      <a:pt x="602" y="579"/>
                      <a:pt x="606" y="580"/>
                    </a:cubicBezTo>
                    <a:cubicBezTo>
                      <a:pt x="616" y="588"/>
                      <a:pt x="623" y="599"/>
                      <a:pt x="629" y="609"/>
                    </a:cubicBezTo>
                    <a:close/>
                    <a:moveTo>
                      <a:pt x="282" y="586"/>
                    </a:moveTo>
                    <a:cubicBezTo>
                      <a:pt x="277" y="603"/>
                      <a:pt x="261" y="616"/>
                      <a:pt x="245" y="622"/>
                    </a:cubicBezTo>
                    <a:cubicBezTo>
                      <a:pt x="244" y="615"/>
                      <a:pt x="250" y="611"/>
                      <a:pt x="253" y="605"/>
                    </a:cubicBezTo>
                    <a:cubicBezTo>
                      <a:pt x="260" y="597"/>
                      <a:pt x="271" y="590"/>
                      <a:pt x="280" y="585"/>
                    </a:cubicBezTo>
                    <a:cubicBezTo>
                      <a:pt x="282" y="586"/>
                      <a:pt x="282" y="586"/>
                      <a:pt x="282" y="586"/>
                    </a:cubicBezTo>
                    <a:close/>
                    <a:moveTo>
                      <a:pt x="820" y="596"/>
                    </a:moveTo>
                    <a:cubicBezTo>
                      <a:pt x="817" y="603"/>
                      <a:pt x="810" y="594"/>
                      <a:pt x="805" y="599"/>
                    </a:cubicBezTo>
                    <a:cubicBezTo>
                      <a:pt x="796" y="607"/>
                      <a:pt x="799" y="618"/>
                      <a:pt x="800" y="628"/>
                    </a:cubicBezTo>
                    <a:cubicBezTo>
                      <a:pt x="799" y="630"/>
                      <a:pt x="799" y="630"/>
                      <a:pt x="799" y="630"/>
                    </a:cubicBezTo>
                    <a:cubicBezTo>
                      <a:pt x="787" y="632"/>
                      <a:pt x="774" y="636"/>
                      <a:pt x="768" y="649"/>
                    </a:cubicBezTo>
                    <a:cubicBezTo>
                      <a:pt x="765" y="656"/>
                      <a:pt x="763" y="665"/>
                      <a:pt x="765" y="673"/>
                    </a:cubicBezTo>
                    <a:cubicBezTo>
                      <a:pt x="759" y="677"/>
                      <a:pt x="752" y="681"/>
                      <a:pt x="751" y="688"/>
                    </a:cubicBezTo>
                    <a:cubicBezTo>
                      <a:pt x="749" y="696"/>
                      <a:pt x="753" y="701"/>
                      <a:pt x="758" y="708"/>
                    </a:cubicBezTo>
                    <a:cubicBezTo>
                      <a:pt x="764" y="711"/>
                      <a:pt x="772" y="709"/>
                      <a:pt x="778" y="706"/>
                    </a:cubicBezTo>
                    <a:cubicBezTo>
                      <a:pt x="783" y="703"/>
                      <a:pt x="781" y="694"/>
                      <a:pt x="789" y="695"/>
                    </a:cubicBezTo>
                    <a:cubicBezTo>
                      <a:pt x="790" y="702"/>
                      <a:pt x="783" y="707"/>
                      <a:pt x="778" y="711"/>
                    </a:cubicBezTo>
                    <a:cubicBezTo>
                      <a:pt x="770" y="713"/>
                      <a:pt x="763" y="715"/>
                      <a:pt x="756" y="712"/>
                    </a:cubicBezTo>
                    <a:cubicBezTo>
                      <a:pt x="749" y="706"/>
                      <a:pt x="743" y="697"/>
                      <a:pt x="745" y="688"/>
                    </a:cubicBezTo>
                    <a:cubicBezTo>
                      <a:pt x="746" y="681"/>
                      <a:pt x="752" y="675"/>
                      <a:pt x="758" y="671"/>
                    </a:cubicBezTo>
                    <a:cubicBezTo>
                      <a:pt x="758" y="656"/>
                      <a:pt x="763" y="639"/>
                      <a:pt x="777" y="631"/>
                    </a:cubicBezTo>
                    <a:cubicBezTo>
                      <a:pt x="782" y="627"/>
                      <a:pt x="790" y="630"/>
                      <a:pt x="794" y="624"/>
                    </a:cubicBezTo>
                    <a:cubicBezTo>
                      <a:pt x="793" y="615"/>
                      <a:pt x="791" y="606"/>
                      <a:pt x="797" y="600"/>
                    </a:cubicBezTo>
                    <a:cubicBezTo>
                      <a:pt x="802" y="592"/>
                      <a:pt x="810" y="592"/>
                      <a:pt x="818" y="594"/>
                    </a:cubicBezTo>
                    <a:cubicBezTo>
                      <a:pt x="820" y="596"/>
                      <a:pt x="820" y="596"/>
                      <a:pt x="820" y="596"/>
                    </a:cubicBezTo>
                    <a:close/>
                    <a:moveTo>
                      <a:pt x="592" y="614"/>
                    </a:moveTo>
                    <a:cubicBezTo>
                      <a:pt x="580" y="617"/>
                      <a:pt x="561" y="611"/>
                      <a:pt x="553" y="624"/>
                    </a:cubicBezTo>
                    <a:cubicBezTo>
                      <a:pt x="554" y="629"/>
                      <a:pt x="554" y="629"/>
                      <a:pt x="554" y="629"/>
                    </a:cubicBezTo>
                    <a:cubicBezTo>
                      <a:pt x="559" y="634"/>
                      <a:pt x="565" y="638"/>
                      <a:pt x="571" y="642"/>
                    </a:cubicBezTo>
                    <a:cubicBezTo>
                      <a:pt x="569" y="646"/>
                      <a:pt x="564" y="642"/>
                      <a:pt x="560" y="642"/>
                    </a:cubicBezTo>
                    <a:cubicBezTo>
                      <a:pt x="553" y="639"/>
                      <a:pt x="547" y="632"/>
                      <a:pt x="544" y="626"/>
                    </a:cubicBezTo>
                    <a:cubicBezTo>
                      <a:pt x="544" y="619"/>
                      <a:pt x="552" y="617"/>
                      <a:pt x="556" y="613"/>
                    </a:cubicBezTo>
                    <a:cubicBezTo>
                      <a:pt x="567" y="609"/>
                      <a:pt x="583" y="604"/>
                      <a:pt x="592" y="614"/>
                    </a:cubicBezTo>
                    <a:close/>
                    <a:moveTo>
                      <a:pt x="331" y="628"/>
                    </a:moveTo>
                    <a:cubicBezTo>
                      <a:pt x="334" y="629"/>
                      <a:pt x="333" y="633"/>
                      <a:pt x="332" y="636"/>
                    </a:cubicBezTo>
                    <a:cubicBezTo>
                      <a:pt x="322" y="641"/>
                      <a:pt x="313" y="645"/>
                      <a:pt x="303" y="647"/>
                    </a:cubicBezTo>
                    <a:cubicBezTo>
                      <a:pt x="302" y="646"/>
                      <a:pt x="302" y="645"/>
                      <a:pt x="303" y="645"/>
                    </a:cubicBezTo>
                    <a:cubicBezTo>
                      <a:pt x="310" y="642"/>
                      <a:pt x="317" y="638"/>
                      <a:pt x="322" y="631"/>
                    </a:cubicBezTo>
                    <a:cubicBezTo>
                      <a:pt x="312" y="620"/>
                      <a:pt x="295" y="620"/>
                      <a:pt x="281" y="619"/>
                    </a:cubicBezTo>
                    <a:cubicBezTo>
                      <a:pt x="281" y="617"/>
                      <a:pt x="284" y="616"/>
                      <a:pt x="285" y="614"/>
                    </a:cubicBezTo>
                    <a:cubicBezTo>
                      <a:pt x="300" y="611"/>
                      <a:pt x="314" y="621"/>
                      <a:pt x="327" y="625"/>
                    </a:cubicBezTo>
                    <a:cubicBezTo>
                      <a:pt x="331" y="628"/>
                      <a:pt x="331" y="628"/>
                      <a:pt x="331" y="628"/>
                    </a:cubicBezTo>
                    <a:close/>
                    <a:moveTo>
                      <a:pt x="603" y="623"/>
                    </a:moveTo>
                    <a:cubicBezTo>
                      <a:pt x="599" y="628"/>
                      <a:pt x="591" y="631"/>
                      <a:pt x="585" y="636"/>
                    </a:cubicBezTo>
                    <a:cubicBezTo>
                      <a:pt x="581" y="639"/>
                      <a:pt x="577" y="638"/>
                      <a:pt x="574" y="637"/>
                    </a:cubicBezTo>
                    <a:cubicBezTo>
                      <a:pt x="569" y="633"/>
                      <a:pt x="564" y="631"/>
                      <a:pt x="560" y="626"/>
                    </a:cubicBezTo>
                    <a:cubicBezTo>
                      <a:pt x="560" y="623"/>
                      <a:pt x="564" y="622"/>
                      <a:pt x="566" y="621"/>
                    </a:cubicBezTo>
                    <a:cubicBezTo>
                      <a:pt x="579" y="620"/>
                      <a:pt x="592" y="618"/>
                      <a:pt x="603" y="623"/>
                    </a:cubicBezTo>
                    <a:close/>
                    <a:moveTo>
                      <a:pt x="820" y="630"/>
                    </a:moveTo>
                    <a:cubicBezTo>
                      <a:pt x="821" y="629"/>
                      <a:pt x="820" y="627"/>
                      <a:pt x="819" y="627"/>
                    </a:cubicBezTo>
                    <a:cubicBezTo>
                      <a:pt x="805" y="638"/>
                      <a:pt x="805" y="638"/>
                      <a:pt x="805" y="638"/>
                    </a:cubicBezTo>
                    <a:cubicBezTo>
                      <a:pt x="797" y="649"/>
                      <a:pt x="794" y="665"/>
                      <a:pt x="801" y="677"/>
                    </a:cubicBezTo>
                    <a:cubicBezTo>
                      <a:pt x="805" y="684"/>
                      <a:pt x="811" y="690"/>
                      <a:pt x="819" y="690"/>
                    </a:cubicBezTo>
                    <a:cubicBezTo>
                      <a:pt x="820" y="690"/>
                      <a:pt x="823" y="689"/>
                      <a:pt x="822" y="687"/>
                    </a:cubicBezTo>
                    <a:cubicBezTo>
                      <a:pt x="822" y="684"/>
                      <a:pt x="818" y="685"/>
                      <a:pt x="816" y="684"/>
                    </a:cubicBezTo>
                    <a:cubicBezTo>
                      <a:pt x="807" y="681"/>
                      <a:pt x="803" y="672"/>
                      <a:pt x="803" y="663"/>
                    </a:cubicBezTo>
                    <a:cubicBezTo>
                      <a:pt x="801" y="649"/>
                      <a:pt x="810" y="638"/>
                      <a:pt x="820" y="630"/>
                    </a:cubicBezTo>
                    <a:close/>
                    <a:moveTo>
                      <a:pt x="312" y="631"/>
                    </a:moveTo>
                    <a:cubicBezTo>
                      <a:pt x="312" y="635"/>
                      <a:pt x="305" y="638"/>
                      <a:pt x="302" y="640"/>
                    </a:cubicBezTo>
                    <a:cubicBezTo>
                      <a:pt x="292" y="647"/>
                      <a:pt x="286" y="635"/>
                      <a:pt x="278" y="634"/>
                    </a:cubicBezTo>
                    <a:cubicBezTo>
                      <a:pt x="262" y="631"/>
                      <a:pt x="262" y="631"/>
                      <a:pt x="262" y="631"/>
                    </a:cubicBezTo>
                    <a:cubicBezTo>
                      <a:pt x="261" y="629"/>
                      <a:pt x="264" y="629"/>
                      <a:pt x="266" y="627"/>
                    </a:cubicBezTo>
                    <a:cubicBezTo>
                      <a:pt x="270" y="624"/>
                      <a:pt x="275" y="624"/>
                      <a:pt x="280" y="623"/>
                    </a:cubicBezTo>
                    <a:cubicBezTo>
                      <a:pt x="291" y="623"/>
                      <a:pt x="303" y="625"/>
                      <a:pt x="312" y="631"/>
                    </a:cubicBezTo>
                    <a:close/>
                    <a:moveTo>
                      <a:pt x="627" y="629"/>
                    </a:moveTo>
                    <a:cubicBezTo>
                      <a:pt x="623" y="634"/>
                      <a:pt x="616" y="635"/>
                      <a:pt x="609" y="638"/>
                    </a:cubicBezTo>
                    <a:cubicBezTo>
                      <a:pt x="602" y="642"/>
                      <a:pt x="605" y="652"/>
                      <a:pt x="601" y="658"/>
                    </a:cubicBezTo>
                    <a:cubicBezTo>
                      <a:pt x="597" y="671"/>
                      <a:pt x="585" y="680"/>
                      <a:pt x="575" y="688"/>
                    </a:cubicBezTo>
                    <a:cubicBezTo>
                      <a:pt x="573" y="683"/>
                      <a:pt x="576" y="677"/>
                      <a:pt x="576" y="672"/>
                    </a:cubicBezTo>
                    <a:cubicBezTo>
                      <a:pt x="584" y="652"/>
                      <a:pt x="604" y="634"/>
                      <a:pt x="626" y="629"/>
                    </a:cubicBezTo>
                    <a:cubicBezTo>
                      <a:pt x="627" y="629"/>
                      <a:pt x="627" y="629"/>
                      <a:pt x="627" y="629"/>
                    </a:cubicBezTo>
                    <a:close/>
                    <a:moveTo>
                      <a:pt x="603" y="633"/>
                    </a:moveTo>
                    <a:cubicBezTo>
                      <a:pt x="584" y="648"/>
                      <a:pt x="564" y="666"/>
                      <a:pt x="567" y="693"/>
                    </a:cubicBezTo>
                    <a:cubicBezTo>
                      <a:pt x="555" y="699"/>
                      <a:pt x="555" y="699"/>
                      <a:pt x="555" y="699"/>
                    </a:cubicBezTo>
                    <a:cubicBezTo>
                      <a:pt x="553" y="682"/>
                      <a:pt x="561" y="666"/>
                      <a:pt x="571" y="653"/>
                    </a:cubicBezTo>
                    <a:cubicBezTo>
                      <a:pt x="580" y="646"/>
                      <a:pt x="589" y="638"/>
                      <a:pt x="598" y="634"/>
                    </a:cubicBezTo>
                    <a:cubicBezTo>
                      <a:pt x="600" y="633"/>
                      <a:pt x="601" y="633"/>
                      <a:pt x="603" y="633"/>
                    </a:cubicBezTo>
                    <a:close/>
                    <a:moveTo>
                      <a:pt x="74" y="644"/>
                    </a:moveTo>
                    <a:cubicBezTo>
                      <a:pt x="67" y="632"/>
                      <a:pt x="54" y="623"/>
                      <a:pt x="40" y="628"/>
                    </a:cubicBezTo>
                    <a:cubicBezTo>
                      <a:pt x="38" y="629"/>
                      <a:pt x="37" y="631"/>
                      <a:pt x="38" y="632"/>
                    </a:cubicBezTo>
                    <a:cubicBezTo>
                      <a:pt x="43" y="632"/>
                      <a:pt x="48" y="632"/>
                      <a:pt x="53" y="632"/>
                    </a:cubicBezTo>
                    <a:cubicBezTo>
                      <a:pt x="59" y="634"/>
                      <a:pt x="63" y="638"/>
                      <a:pt x="67" y="642"/>
                    </a:cubicBezTo>
                    <a:cubicBezTo>
                      <a:pt x="75" y="651"/>
                      <a:pt x="73" y="666"/>
                      <a:pt x="70" y="677"/>
                    </a:cubicBezTo>
                    <a:cubicBezTo>
                      <a:pt x="69" y="682"/>
                      <a:pt x="64" y="685"/>
                      <a:pt x="62" y="689"/>
                    </a:cubicBezTo>
                    <a:cubicBezTo>
                      <a:pt x="65" y="691"/>
                      <a:pt x="67" y="687"/>
                      <a:pt x="69" y="686"/>
                    </a:cubicBezTo>
                    <a:cubicBezTo>
                      <a:pt x="76" y="674"/>
                      <a:pt x="82" y="657"/>
                      <a:pt x="74" y="644"/>
                    </a:cubicBezTo>
                    <a:close/>
                    <a:moveTo>
                      <a:pt x="397" y="641"/>
                    </a:moveTo>
                    <a:cubicBezTo>
                      <a:pt x="399" y="644"/>
                      <a:pt x="399" y="651"/>
                      <a:pt x="396" y="655"/>
                    </a:cubicBezTo>
                    <a:cubicBezTo>
                      <a:pt x="385" y="670"/>
                      <a:pt x="365" y="672"/>
                      <a:pt x="346" y="669"/>
                    </a:cubicBezTo>
                    <a:cubicBezTo>
                      <a:pt x="337" y="666"/>
                      <a:pt x="327" y="667"/>
                      <a:pt x="320" y="660"/>
                    </a:cubicBezTo>
                    <a:cubicBezTo>
                      <a:pt x="316" y="664"/>
                      <a:pt x="314" y="658"/>
                      <a:pt x="312" y="656"/>
                    </a:cubicBezTo>
                    <a:cubicBezTo>
                      <a:pt x="310" y="653"/>
                      <a:pt x="314" y="652"/>
                      <a:pt x="315" y="650"/>
                    </a:cubicBezTo>
                    <a:cubicBezTo>
                      <a:pt x="318" y="650"/>
                      <a:pt x="320" y="651"/>
                      <a:pt x="322" y="653"/>
                    </a:cubicBezTo>
                    <a:cubicBezTo>
                      <a:pt x="337" y="656"/>
                      <a:pt x="352" y="658"/>
                      <a:pt x="368" y="657"/>
                    </a:cubicBezTo>
                    <a:cubicBezTo>
                      <a:pt x="373" y="654"/>
                      <a:pt x="378" y="651"/>
                      <a:pt x="379" y="646"/>
                    </a:cubicBezTo>
                    <a:cubicBezTo>
                      <a:pt x="380" y="641"/>
                      <a:pt x="376" y="636"/>
                      <a:pt x="372" y="633"/>
                    </a:cubicBezTo>
                    <a:cubicBezTo>
                      <a:pt x="372" y="630"/>
                      <a:pt x="376" y="632"/>
                      <a:pt x="379" y="630"/>
                    </a:cubicBezTo>
                    <a:cubicBezTo>
                      <a:pt x="386" y="632"/>
                      <a:pt x="393" y="634"/>
                      <a:pt x="397" y="641"/>
                    </a:cubicBezTo>
                    <a:close/>
                    <a:moveTo>
                      <a:pt x="491" y="641"/>
                    </a:moveTo>
                    <a:cubicBezTo>
                      <a:pt x="489" y="644"/>
                      <a:pt x="491" y="648"/>
                      <a:pt x="492" y="651"/>
                    </a:cubicBezTo>
                    <a:cubicBezTo>
                      <a:pt x="504" y="665"/>
                      <a:pt x="525" y="663"/>
                      <a:pt x="541" y="659"/>
                    </a:cubicBezTo>
                    <a:cubicBezTo>
                      <a:pt x="548" y="658"/>
                      <a:pt x="554" y="652"/>
                      <a:pt x="563" y="654"/>
                    </a:cubicBezTo>
                    <a:cubicBezTo>
                      <a:pt x="562" y="658"/>
                      <a:pt x="561" y="661"/>
                      <a:pt x="558" y="664"/>
                    </a:cubicBezTo>
                    <a:cubicBezTo>
                      <a:pt x="551" y="665"/>
                      <a:pt x="545" y="670"/>
                      <a:pt x="538" y="670"/>
                    </a:cubicBezTo>
                    <a:cubicBezTo>
                      <a:pt x="517" y="675"/>
                      <a:pt x="492" y="678"/>
                      <a:pt x="475" y="665"/>
                    </a:cubicBezTo>
                    <a:cubicBezTo>
                      <a:pt x="470" y="661"/>
                      <a:pt x="467" y="656"/>
                      <a:pt x="468" y="650"/>
                    </a:cubicBezTo>
                    <a:cubicBezTo>
                      <a:pt x="468" y="643"/>
                      <a:pt x="477" y="641"/>
                      <a:pt x="481" y="639"/>
                    </a:cubicBezTo>
                    <a:cubicBezTo>
                      <a:pt x="485" y="639"/>
                      <a:pt x="491" y="636"/>
                      <a:pt x="491" y="641"/>
                    </a:cubicBezTo>
                    <a:close/>
                    <a:moveTo>
                      <a:pt x="853" y="648"/>
                    </a:moveTo>
                    <a:cubicBezTo>
                      <a:pt x="859" y="659"/>
                      <a:pt x="856" y="673"/>
                      <a:pt x="851" y="684"/>
                    </a:cubicBezTo>
                    <a:cubicBezTo>
                      <a:pt x="841" y="696"/>
                      <a:pt x="841" y="696"/>
                      <a:pt x="841" y="696"/>
                    </a:cubicBezTo>
                    <a:cubicBezTo>
                      <a:pt x="824" y="696"/>
                      <a:pt x="808" y="706"/>
                      <a:pt x="799" y="721"/>
                    </a:cubicBezTo>
                    <a:cubicBezTo>
                      <a:pt x="795" y="731"/>
                      <a:pt x="792" y="743"/>
                      <a:pt x="797" y="753"/>
                    </a:cubicBezTo>
                    <a:cubicBezTo>
                      <a:pt x="800" y="759"/>
                      <a:pt x="807" y="763"/>
                      <a:pt x="812" y="767"/>
                    </a:cubicBezTo>
                    <a:cubicBezTo>
                      <a:pt x="813" y="769"/>
                      <a:pt x="812" y="771"/>
                      <a:pt x="810" y="772"/>
                    </a:cubicBezTo>
                    <a:cubicBezTo>
                      <a:pt x="800" y="767"/>
                      <a:pt x="792" y="758"/>
                      <a:pt x="788" y="748"/>
                    </a:cubicBezTo>
                    <a:cubicBezTo>
                      <a:pt x="787" y="744"/>
                      <a:pt x="791" y="737"/>
                      <a:pt x="785" y="737"/>
                    </a:cubicBezTo>
                    <a:cubicBezTo>
                      <a:pt x="780" y="738"/>
                      <a:pt x="775" y="741"/>
                      <a:pt x="769" y="740"/>
                    </a:cubicBezTo>
                    <a:cubicBezTo>
                      <a:pt x="761" y="741"/>
                      <a:pt x="761" y="751"/>
                      <a:pt x="758" y="757"/>
                    </a:cubicBezTo>
                    <a:cubicBezTo>
                      <a:pt x="769" y="760"/>
                      <a:pt x="783" y="764"/>
                      <a:pt x="788" y="777"/>
                    </a:cubicBezTo>
                    <a:cubicBezTo>
                      <a:pt x="788" y="780"/>
                      <a:pt x="792" y="783"/>
                      <a:pt x="789" y="786"/>
                    </a:cubicBezTo>
                    <a:cubicBezTo>
                      <a:pt x="788" y="787"/>
                      <a:pt x="786" y="787"/>
                      <a:pt x="786" y="785"/>
                    </a:cubicBezTo>
                    <a:cubicBezTo>
                      <a:pt x="783" y="776"/>
                      <a:pt x="776" y="766"/>
                      <a:pt x="766" y="765"/>
                    </a:cubicBezTo>
                    <a:cubicBezTo>
                      <a:pt x="760" y="763"/>
                      <a:pt x="754" y="764"/>
                      <a:pt x="749" y="766"/>
                    </a:cubicBezTo>
                    <a:cubicBezTo>
                      <a:pt x="745" y="763"/>
                      <a:pt x="753" y="760"/>
                      <a:pt x="752" y="755"/>
                    </a:cubicBezTo>
                    <a:cubicBezTo>
                      <a:pt x="756" y="749"/>
                      <a:pt x="759" y="743"/>
                      <a:pt x="759" y="736"/>
                    </a:cubicBezTo>
                    <a:cubicBezTo>
                      <a:pt x="763" y="734"/>
                      <a:pt x="769" y="736"/>
                      <a:pt x="775" y="735"/>
                    </a:cubicBezTo>
                    <a:cubicBezTo>
                      <a:pt x="780" y="732"/>
                      <a:pt x="789" y="733"/>
                      <a:pt x="792" y="725"/>
                    </a:cubicBezTo>
                    <a:cubicBezTo>
                      <a:pt x="795" y="712"/>
                      <a:pt x="806" y="702"/>
                      <a:pt x="819" y="696"/>
                    </a:cubicBezTo>
                    <a:cubicBezTo>
                      <a:pt x="825" y="694"/>
                      <a:pt x="832" y="692"/>
                      <a:pt x="839" y="691"/>
                    </a:cubicBezTo>
                    <a:cubicBezTo>
                      <a:pt x="849" y="682"/>
                      <a:pt x="853" y="668"/>
                      <a:pt x="850" y="655"/>
                    </a:cubicBezTo>
                    <a:cubicBezTo>
                      <a:pt x="847" y="652"/>
                      <a:pt x="845" y="647"/>
                      <a:pt x="840" y="647"/>
                    </a:cubicBezTo>
                    <a:cubicBezTo>
                      <a:pt x="836" y="647"/>
                      <a:pt x="833" y="649"/>
                      <a:pt x="831" y="652"/>
                    </a:cubicBezTo>
                    <a:cubicBezTo>
                      <a:pt x="830" y="655"/>
                      <a:pt x="831" y="660"/>
                      <a:pt x="827" y="660"/>
                    </a:cubicBezTo>
                    <a:cubicBezTo>
                      <a:pt x="823" y="657"/>
                      <a:pt x="828" y="652"/>
                      <a:pt x="828" y="648"/>
                    </a:cubicBezTo>
                    <a:cubicBezTo>
                      <a:pt x="831" y="645"/>
                      <a:pt x="836" y="643"/>
                      <a:pt x="840" y="642"/>
                    </a:cubicBezTo>
                    <a:cubicBezTo>
                      <a:pt x="845" y="643"/>
                      <a:pt x="849" y="645"/>
                      <a:pt x="853" y="648"/>
                    </a:cubicBezTo>
                    <a:close/>
                    <a:moveTo>
                      <a:pt x="372" y="644"/>
                    </a:moveTo>
                    <a:cubicBezTo>
                      <a:pt x="372" y="648"/>
                      <a:pt x="368" y="650"/>
                      <a:pt x="365" y="652"/>
                    </a:cubicBezTo>
                    <a:cubicBezTo>
                      <a:pt x="350" y="651"/>
                      <a:pt x="338" y="654"/>
                      <a:pt x="326" y="647"/>
                    </a:cubicBezTo>
                    <a:cubicBezTo>
                      <a:pt x="327" y="645"/>
                      <a:pt x="331" y="644"/>
                      <a:pt x="333" y="645"/>
                    </a:cubicBezTo>
                    <a:cubicBezTo>
                      <a:pt x="342" y="648"/>
                      <a:pt x="352" y="652"/>
                      <a:pt x="362" y="647"/>
                    </a:cubicBezTo>
                    <a:cubicBezTo>
                      <a:pt x="366" y="647"/>
                      <a:pt x="370" y="633"/>
                      <a:pt x="372" y="644"/>
                    </a:cubicBezTo>
                    <a:close/>
                    <a:moveTo>
                      <a:pt x="327" y="697"/>
                    </a:moveTo>
                    <a:cubicBezTo>
                      <a:pt x="327" y="698"/>
                      <a:pt x="326" y="701"/>
                      <a:pt x="324" y="700"/>
                    </a:cubicBezTo>
                    <a:cubicBezTo>
                      <a:pt x="318" y="701"/>
                      <a:pt x="319" y="693"/>
                      <a:pt x="317" y="689"/>
                    </a:cubicBezTo>
                    <a:cubicBezTo>
                      <a:pt x="313" y="666"/>
                      <a:pt x="292" y="653"/>
                      <a:pt x="275" y="642"/>
                    </a:cubicBezTo>
                    <a:cubicBezTo>
                      <a:pt x="302" y="646"/>
                      <a:pt x="320" y="672"/>
                      <a:pt x="327" y="697"/>
                    </a:cubicBezTo>
                    <a:close/>
                    <a:moveTo>
                      <a:pt x="536" y="649"/>
                    </a:moveTo>
                    <a:cubicBezTo>
                      <a:pt x="542" y="647"/>
                      <a:pt x="549" y="645"/>
                      <a:pt x="554" y="647"/>
                    </a:cubicBezTo>
                    <a:cubicBezTo>
                      <a:pt x="553" y="649"/>
                      <a:pt x="553" y="649"/>
                      <a:pt x="553" y="649"/>
                    </a:cubicBezTo>
                    <a:cubicBezTo>
                      <a:pt x="536" y="655"/>
                      <a:pt x="514" y="664"/>
                      <a:pt x="498" y="650"/>
                    </a:cubicBezTo>
                    <a:cubicBezTo>
                      <a:pt x="496" y="648"/>
                      <a:pt x="496" y="646"/>
                      <a:pt x="497" y="644"/>
                    </a:cubicBezTo>
                    <a:cubicBezTo>
                      <a:pt x="509" y="653"/>
                      <a:pt x="523" y="651"/>
                      <a:pt x="536" y="649"/>
                    </a:cubicBezTo>
                    <a:close/>
                    <a:moveTo>
                      <a:pt x="314" y="695"/>
                    </a:moveTo>
                    <a:cubicBezTo>
                      <a:pt x="293" y="690"/>
                      <a:pt x="274" y="672"/>
                      <a:pt x="266" y="652"/>
                    </a:cubicBezTo>
                    <a:cubicBezTo>
                      <a:pt x="266" y="650"/>
                      <a:pt x="264" y="646"/>
                      <a:pt x="266" y="645"/>
                    </a:cubicBezTo>
                    <a:cubicBezTo>
                      <a:pt x="287" y="653"/>
                      <a:pt x="312" y="671"/>
                      <a:pt x="314" y="695"/>
                    </a:cubicBezTo>
                    <a:close/>
                    <a:moveTo>
                      <a:pt x="44" y="661"/>
                    </a:moveTo>
                    <a:cubicBezTo>
                      <a:pt x="44" y="659"/>
                      <a:pt x="44" y="659"/>
                      <a:pt x="44" y="659"/>
                    </a:cubicBezTo>
                    <a:cubicBezTo>
                      <a:pt x="40" y="656"/>
                      <a:pt x="34" y="657"/>
                      <a:pt x="30" y="660"/>
                    </a:cubicBezTo>
                    <a:cubicBezTo>
                      <a:pt x="24" y="665"/>
                      <a:pt x="22" y="674"/>
                      <a:pt x="23" y="681"/>
                    </a:cubicBezTo>
                    <a:cubicBezTo>
                      <a:pt x="26" y="690"/>
                      <a:pt x="31" y="699"/>
                      <a:pt x="39" y="703"/>
                    </a:cubicBezTo>
                    <a:cubicBezTo>
                      <a:pt x="41" y="702"/>
                      <a:pt x="39" y="700"/>
                      <a:pt x="40" y="699"/>
                    </a:cubicBezTo>
                    <a:cubicBezTo>
                      <a:pt x="32" y="694"/>
                      <a:pt x="28" y="686"/>
                      <a:pt x="26" y="678"/>
                    </a:cubicBezTo>
                    <a:cubicBezTo>
                      <a:pt x="28" y="672"/>
                      <a:pt x="28" y="666"/>
                      <a:pt x="33" y="662"/>
                    </a:cubicBezTo>
                    <a:cubicBezTo>
                      <a:pt x="35" y="662"/>
                      <a:pt x="38" y="662"/>
                      <a:pt x="39" y="663"/>
                    </a:cubicBezTo>
                    <a:cubicBezTo>
                      <a:pt x="41" y="664"/>
                      <a:pt x="44" y="664"/>
                      <a:pt x="44" y="661"/>
                    </a:cubicBezTo>
                    <a:close/>
                    <a:moveTo>
                      <a:pt x="434" y="678"/>
                    </a:moveTo>
                    <a:cubicBezTo>
                      <a:pt x="435" y="684"/>
                      <a:pt x="433" y="689"/>
                      <a:pt x="428" y="693"/>
                    </a:cubicBezTo>
                    <a:cubicBezTo>
                      <a:pt x="426" y="695"/>
                      <a:pt x="423" y="698"/>
                      <a:pt x="419" y="698"/>
                    </a:cubicBezTo>
                    <a:cubicBezTo>
                      <a:pt x="419" y="694"/>
                      <a:pt x="422" y="687"/>
                      <a:pt x="418" y="683"/>
                    </a:cubicBezTo>
                    <a:cubicBezTo>
                      <a:pt x="415" y="678"/>
                      <a:pt x="408" y="678"/>
                      <a:pt x="403" y="677"/>
                    </a:cubicBezTo>
                    <a:cubicBezTo>
                      <a:pt x="378" y="681"/>
                      <a:pt x="348" y="690"/>
                      <a:pt x="325" y="674"/>
                    </a:cubicBezTo>
                    <a:cubicBezTo>
                      <a:pt x="324" y="673"/>
                      <a:pt x="323" y="672"/>
                      <a:pt x="324" y="671"/>
                    </a:cubicBezTo>
                    <a:cubicBezTo>
                      <a:pt x="333" y="673"/>
                      <a:pt x="344" y="673"/>
                      <a:pt x="354" y="677"/>
                    </a:cubicBezTo>
                    <a:cubicBezTo>
                      <a:pt x="368" y="675"/>
                      <a:pt x="386" y="675"/>
                      <a:pt x="395" y="663"/>
                    </a:cubicBezTo>
                    <a:cubicBezTo>
                      <a:pt x="409" y="660"/>
                      <a:pt x="429" y="663"/>
                      <a:pt x="434" y="678"/>
                    </a:cubicBezTo>
                    <a:close/>
                    <a:moveTo>
                      <a:pt x="553" y="672"/>
                    </a:moveTo>
                    <a:cubicBezTo>
                      <a:pt x="556" y="679"/>
                      <a:pt x="547" y="681"/>
                      <a:pt x="543" y="684"/>
                    </a:cubicBezTo>
                    <a:cubicBezTo>
                      <a:pt x="520" y="695"/>
                      <a:pt x="497" y="686"/>
                      <a:pt x="473" y="683"/>
                    </a:cubicBezTo>
                    <a:cubicBezTo>
                      <a:pt x="462" y="682"/>
                      <a:pt x="453" y="690"/>
                      <a:pt x="448" y="698"/>
                    </a:cubicBezTo>
                    <a:cubicBezTo>
                      <a:pt x="445" y="697"/>
                      <a:pt x="444" y="694"/>
                      <a:pt x="444" y="692"/>
                    </a:cubicBezTo>
                    <a:cubicBezTo>
                      <a:pt x="447" y="683"/>
                      <a:pt x="456" y="674"/>
                      <a:pt x="466" y="674"/>
                    </a:cubicBezTo>
                    <a:cubicBezTo>
                      <a:pt x="481" y="672"/>
                      <a:pt x="494" y="681"/>
                      <a:pt x="509" y="679"/>
                    </a:cubicBezTo>
                    <a:cubicBezTo>
                      <a:pt x="525" y="679"/>
                      <a:pt x="538" y="674"/>
                      <a:pt x="553" y="672"/>
                    </a:cubicBezTo>
                    <a:close/>
                    <a:moveTo>
                      <a:pt x="733" y="679"/>
                    </a:moveTo>
                    <a:cubicBezTo>
                      <a:pt x="731" y="683"/>
                      <a:pt x="731" y="683"/>
                      <a:pt x="731" y="683"/>
                    </a:cubicBezTo>
                    <a:cubicBezTo>
                      <a:pt x="728" y="683"/>
                      <a:pt x="727" y="682"/>
                      <a:pt x="724" y="683"/>
                    </a:cubicBezTo>
                    <a:cubicBezTo>
                      <a:pt x="721" y="685"/>
                      <a:pt x="716" y="688"/>
                      <a:pt x="716" y="692"/>
                    </a:cubicBezTo>
                    <a:cubicBezTo>
                      <a:pt x="716" y="693"/>
                      <a:pt x="717" y="695"/>
                      <a:pt x="719" y="695"/>
                    </a:cubicBezTo>
                    <a:cubicBezTo>
                      <a:pt x="721" y="695"/>
                      <a:pt x="721" y="692"/>
                      <a:pt x="723" y="691"/>
                    </a:cubicBezTo>
                    <a:cubicBezTo>
                      <a:pt x="730" y="688"/>
                      <a:pt x="730" y="688"/>
                      <a:pt x="730" y="688"/>
                    </a:cubicBezTo>
                    <a:cubicBezTo>
                      <a:pt x="728" y="701"/>
                      <a:pt x="728" y="701"/>
                      <a:pt x="728" y="701"/>
                    </a:cubicBezTo>
                    <a:cubicBezTo>
                      <a:pt x="723" y="702"/>
                      <a:pt x="717" y="698"/>
                      <a:pt x="710" y="700"/>
                    </a:cubicBezTo>
                    <a:cubicBezTo>
                      <a:pt x="708" y="700"/>
                      <a:pt x="708" y="697"/>
                      <a:pt x="708" y="695"/>
                    </a:cubicBezTo>
                    <a:cubicBezTo>
                      <a:pt x="710" y="690"/>
                      <a:pt x="713" y="683"/>
                      <a:pt x="719" y="680"/>
                    </a:cubicBezTo>
                    <a:cubicBezTo>
                      <a:pt x="723" y="679"/>
                      <a:pt x="730" y="673"/>
                      <a:pt x="733" y="679"/>
                    </a:cubicBezTo>
                    <a:close/>
                    <a:moveTo>
                      <a:pt x="125" y="673"/>
                    </a:moveTo>
                    <a:cubicBezTo>
                      <a:pt x="131" y="679"/>
                      <a:pt x="136" y="687"/>
                      <a:pt x="134" y="696"/>
                    </a:cubicBezTo>
                    <a:cubicBezTo>
                      <a:pt x="131" y="704"/>
                      <a:pt x="126" y="714"/>
                      <a:pt x="117" y="715"/>
                    </a:cubicBezTo>
                    <a:cubicBezTo>
                      <a:pt x="109" y="717"/>
                      <a:pt x="103" y="713"/>
                      <a:pt x="97" y="709"/>
                    </a:cubicBezTo>
                    <a:cubicBezTo>
                      <a:pt x="95" y="705"/>
                      <a:pt x="91" y="701"/>
                      <a:pt x="93" y="696"/>
                    </a:cubicBezTo>
                    <a:cubicBezTo>
                      <a:pt x="99" y="692"/>
                      <a:pt x="96" y="702"/>
                      <a:pt x="100" y="704"/>
                    </a:cubicBezTo>
                    <a:cubicBezTo>
                      <a:pt x="104" y="708"/>
                      <a:pt x="109" y="711"/>
                      <a:pt x="114" y="710"/>
                    </a:cubicBezTo>
                    <a:cubicBezTo>
                      <a:pt x="118" y="710"/>
                      <a:pt x="122" y="707"/>
                      <a:pt x="125" y="704"/>
                    </a:cubicBezTo>
                    <a:cubicBezTo>
                      <a:pt x="128" y="699"/>
                      <a:pt x="129" y="693"/>
                      <a:pt x="128" y="686"/>
                    </a:cubicBezTo>
                    <a:cubicBezTo>
                      <a:pt x="127" y="681"/>
                      <a:pt x="119" y="677"/>
                      <a:pt x="122" y="673"/>
                    </a:cubicBezTo>
                    <a:cubicBezTo>
                      <a:pt x="125" y="673"/>
                      <a:pt x="125" y="673"/>
                      <a:pt x="125" y="673"/>
                    </a:cubicBezTo>
                    <a:close/>
                    <a:moveTo>
                      <a:pt x="413" y="688"/>
                    </a:moveTo>
                    <a:cubicBezTo>
                      <a:pt x="413" y="691"/>
                      <a:pt x="412" y="693"/>
                      <a:pt x="410" y="695"/>
                    </a:cubicBezTo>
                    <a:cubicBezTo>
                      <a:pt x="408" y="694"/>
                      <a:pt x="407" y="689"/>
                      <a:pt x="404" y="689"/>
                    </a:cubicBezTo>
                    <a:cubicBezTo>
                      <a:pt x="398" y="688"/>
                      <a:pt x="392" y="688"/>
                      <a:pt x="386" y="690"/>
                    </a:cubicBezTo>
                    <a:cubicBezTo>
                      <a:pt x="368" y="691"/>
                      <a:pt x="350" y="694"/>
                      <a:pt x="333" y="690"/>
                    </a:cubicBezTo>
                    <a:cubicBezTo>
                      <a:pt x="332" y="688"/>
                      <a:pt x="331" y="686"/>
                      <a:pt x="331" y="684"/>
                    </a:cubicBezTo>
                    <a:cubicBezTo>
                      <a:pt x="342" y="686"/>
                      <a:pt x="352" y="691"/>
                      <a:pt x="363" y="689"/>
                    </a:cubicBezTo>
                    <a:cubicBezTo>
                      <a:pt x="377" y="689"/>
                      <a:pt x="390" y="686"/>
                      <a:pt x="404" y="684"/>
                    </a:cubicBezTo>
                    <a:cubicBezTo>
                      <a:pt x="407" y="685"/>
                      <a:pt x="412" y="684"/>
                      <a:pt x="413" y="688"/>
                    </a:cubicBezTo>
                    <a:close/>
                    <a:moveTo>
                      <a:pt x="172" y="693"/>
                    </a:moveTo>
                    <a:cubicBezTo>
                      <a:pt x="175" y="699"/>
                      <a:pt x="178" y="708"/>
                      <a:pt x="176" y="715"/>
                    </a:cubicBezTo>
                    <a:cubicBezTo>
                      <a:pt x="175" y="717"/>
                      <a:pt x="172" y="715"/>
                      <a:pt x="170" y="715"/>
                    </a:cubicBezTo>
                    <a:cubicBezTo>
                      <a:pt x="170" y="706"/>
                      <a:pt x="168" y="696"/>
                      <a:pt x="160" y="692"/>
                    </a:cubicBezTo>
                    <a:cubicBezTo>
                      <a:pt x="155" y="695"/>
                      <a:pt x="154" y="688"/>
                      <a:pt x="150" y="688"/>
                    </a:cubicBezTo>
                    <a:cubicBezTo>
                      <a:pt x="150" y="686"/>
                      <a:pt x="147" y="682"/>
                      <a:pt x="151" y="682"/>
                    </a:cubicBezTo>
                    <a:cubicBezTo>
                      <a:pt x="160" y="682"/>
                      <a:pt x="167" y="687"/>
                      <a:pt x="172" y="693"/>
                    </a:cubicBezTo>
                    <a:close/>
                    <a:moveTo>
                      <a:pt x="162" y="702"/>
                    </a:moveTo>
                    <a:cubicBezTo>
                      <a:pt x="165" y="705"/>
                      <a:pt x="164" y="709"/>
                      <a:pt x="163" y="714"/>
                    </a:cubicBezTo>
                    <a:cubicBezTo>
                      <a:pt x="157" y="715"/>
                      <a:pt x="149" y="713"/>
                      <a:pt x="143" y="715"/>
                    </a:cubicBezTo>
                    <a:cubicBezTo>
                      <a:pt x="144" y="711"/>
                      <a:pt x="147" y="708"/>
                      <a:pt x="148" y="704"/>
                    </a:cubicBezTo>
                    <a:cubicBezTo>
                      <a:pt x="148" y="701"/>
                      <a:pt x="149" y="698"/>
                      <a:pt x="151" y="695"/>
                    </a:cubicBezTo>
                    <a:cubicBezTo>
                      <a:pt x="156" y="695"/>
                      <a:pt x="158" y="699"/>
                      <a:pt x="162" y="702"/>
                    </a:cubicBezTo>
                    <a:close/>
                    <a:moveTo>
                      <a:pt x="731" y="728"/>
                    </a:moveTo>
                    <a:cubicBezTo>
                      <a:pt x="733" y="736"/>
                      <a:pt x="735" y="747"/>
                      <a:pt x="727" y="754"/>
                    </a:cubicBezTo>
                    <a:cubicBezTo>
                      <a:pt x="726" y="753"/>
                      <a:pt x="724" y="756"/>
                      <a:pt x="722" y="753"/>
                    </a:cubicBezTo>
                    <a:cubicBezTo>
                      <a:pt x="720" y="749"/>
                      <a:pt x="727" y="747"/>
                      <a:pt x="727" y="743"/>
                    </a:cubicBezTo>
                    <a:cubicBezTo>
                      <a:pt x="728" y="737"/>
                      <a:pt x="726" y="730"/>
                      <a:pt x="721" y="725"/>
                    </a:cubicBezTo>
                    <a:cubicBezTo>
                      <a:pt x="718" y="722"/>
                      <a:pt x="713" y="719"/>
                      <a:pt x="708" y="721"/>
                    </a:cubicBezTo>
                    <a:cubicBezTo>
                      <a:pt x="704" y="721"/>
                      <a:pt x="700" y="725"/>
                      <a:pt x="697" y="729"/>
                    </a:cubicBezTo>
                    <a:cubicBezTo>
                      <a:pt x="694" y="733"/>
                      <a:pt x="697" y="741"/>
                      <a:pt x="691" y="743"/>
                    </a:cubicBezTo>
                    <a:cubicBezTo>
                      <a:pt x="681" y="746"/>
                      <a:pt x="666" y="738"/>
                      <a:pt x="663" y="751"/>
                    </a:cubicBezTo>
                    <a:cubicBezTo>
                      <a:pt x="659" y="757"/>
                      <a:pt x="666" y="772"/>
                      <a:pt x="654" y="772"/>
                    </a:cubicBezTo>
                    <a:cubicBezTo>
                      <a:pt x="646" y="772"/>
                      <a:pt x="636" y="771"/>
                      <a:pt x="631" y="780"/>
                    </a:cubicBezTo>
                    <a:cubicBezTo>
                      <a:pt x="630" y="782"/>
                      <a:pt x="631" y="787"/>
                      <a:pt x="628" y="787"/>
                    </a:cubicBezTo>
                    <a:cubicBezTo>
                      <a:pt x="626" y="787"/>
                      <a:pt x="624" y="786"/>
                      <a:pt x="624" y="784"/>
                    </a:cubicBezTo>
                    <a:cubicBezTo>
                      <a:pt x="623" y="776"/>
                      <a:pt x="631" y="772"/>
                      <a:pt x="636" y="768"/>
                    </a:cubicBezTo>
                    <a:cubicBezTo>
                      <a:pt x="642" y="763"/>
                      <a:pt x="653" y="771"/>
                      <a:pt x="656" y="763"/>
                    </a:cubicBezTo>
                    <a:cubicBezTo>
                      <a:pt x="654" y="755"/>
                      <a:pt x="655" y="746"/>
                      <a:pt x="663" y="740"/>
                    </a:cubicBezTo>
                    <a:cubicBezTo>
                      <a:pt x="670" y="736"/>
                      <a:pt x="678" y="738"/>
                      <a:pt x="686" y="739"/>
                    </a:cubicBezTo>
                    <a:cubicBezTo>
                      <a:pt x="694" y="737"/>
                      <a:pt x="689" y="727"/>
                      <a:pt x="696" y="723"/>
                    </a:cubicBezTo>
                    <a:cubicBezTo>
                      <a:pt x="701" y="717"/>
                      <a:pt x="710" y="714"/>
                      <a:pt x="718" y="716"/>
                    </a:cubicBezTo>
                    <a:cubicBezTo>
                      <a:pt x="723" y="718"/>
                      <a:pt x="729" y="722"/>
                      <a:pt x="731" y="728"/>
                    </a:cubicBezTo>
                    <a:close/>
                    <a:moveTo>
                      <a:pt x="850" y="724"/>
                    </a:moveTo>
                    <a:cubicBezTo>
                      <a:pt x="856" y="730"/>
                      <a:pt x="857" y="739"/>
                      <a:pt x="855" y="747"/>
                    </a:cubicBezTo>
                    <a:cubicBezTo>
                      <a:pt x="854" y="760"/>
                      <a:pt x="845" y="768"/>
                      <a:pt x="837" y="777"/>
                    </a:cubicBezTo>
                    <a:cubicBezTo>
                      <a:pt x="836" y="782"/>
                      <a:pt x="843" y="785"/>
                      <a:pt x="844" y="790"/>
                    </a:cubicBezTo>
                    <a:cubicBezTo>
                      <a:pt x="848" y="799"/>
                      <a:pt x="849" y="811"/>
                      <a:pt x="841" y="817"/>
                    </a:cubicBezTo>
                    <a:cubicBezTo>
                      <a:pt x="835" y="824"/>
                      <a:pt x="825" y="823"/>
                      <a:pt x="816" y="823"/>
                    </a:cubicBezTo>
                    <a:cubicBezTo>
                      <a:pt x="810" y="821"/>
                      <a:pt x="805" y="817"/>
                      <a:pt x="801" y="812"/>
                    </a:cubicBezTo>
                    <a:cubicBezTo>
                      <a:pt x="786" y="822"/>
                      <a:pt x="768" y="833"/>
                      <a:pt x="750" y="824"/>
                    </a:cubicBezTo>
                    <a:cubicBezTo>
                      <a:pt x="745" y="819"/>
                      <a:pt x="739" y="814"/>
                      <a:pt x="740" y="807"/>
                    </a:cubicBezTo>
                    <a:cubicBezTo>
                      <a:pt x="740" y="797"/>
                      <a:pt x="744" y="789"/>
                      <a:pt x="753" y="785"/>
                    </a:cubicBezTo>
                    <a:cubicBezTo>
                      <a:pt x="756" y="785"/>
                      <a:pt x="760" y="781"/>
                      <a:pt x="763" y="785"/>
                    </a:cubicBezTo>
                    <a:cubicBezTo>
                      <a:pt x="760" y="788"/>
                      <a:pt x="755" y="788"/>
                      <a:pt x="752" y="791"/>
                    </a:cubicBezTo>
                    <a:cubicBezTo>
                      <a:pt x="747" y="797"/>
                      <a:pt x="745" y="806"/>
                      <a:pt x="748" y="814"/>
                    </a:cubicBezTo>
                    <a:cubicBezTo>
                      <a:pt x="751" y="820"/>
                      <a:pt x="758" y="823"/>
                      <a:pt x="764" y="822"/>
                    </a:cubicBezTo>
                    <a:cubicBezTo>
                      <a:pt x="780" y="823"/>
                      <a:pt x="790" y="813"/>
                      <a:pt x="801" y="803"/>
                    </a:cubicBezTo>
                    <a:cubicBezTo>
                      <a:pt x="806" y="804"/>
                      <a:pt x="806" y="811"/>
                      <a:pt x="810" y="813"/>
                    </a:cubicBezTo>
                    <a:cubicBezTo>
                      <a:pt x="816" y="819"/>
                      <a:pt x="827" y="819"/>
                      <a:pt x="835" y="816"/>
                    </a:cubicBezTo>
                    <a:cubicBezTo>
                      <a:pt x="842" y="811"/>
                      <a:pt x="842" y="801"/>
                      <a:pt x="840" y="794"/>
                    </a:cubicBezTo>
                    <a:cubicBezTo>
                      <a:pt x="838" y="788"/>
                      <a:pt x="834" y="785"/>
                      <a:pt x="830" y="780"/>
                    </a:cubicBezTo>
                    <a:cubicBezTo>
                      <a:pt x="829" y="769"/>
                      <a:pt x="842" y="769"/>
                      <a:pt x="845" y="760"/>
                    </a:cubicBezTo>
                    <a:cubicBezTo>
                      <a:pt x="850" y="751"/>
                      <a:pt x="851" y="740"/>
                      <a:pt x="848" y="730"/>
                    </a:cubicBezTo>
                    <a:cubicBezTo>
                      <a:pt x="845" y="726"/>
                      <a:pt x="840" y="725"/>
                      <a:pt x="836" y="725"/>
                    </a:cubicBezTo>
                    <a:cubicBezTo>
                      <a:pt x="830" y="725"/>
                      <a:pt x="828" y="728"/>
                      <a:pt x="824" y="731"/>
                    </a:cubicBezTo>
                    <a:cubicBezTo>
                      <a:pt x="821" y="735"/>
                      <a:pt x="823" y="740"/>
                      <a:pt x="822" y="743"/>
                    </a:cubicBezTo>
                    <a:cubicBezTo>
                      <a:pt x="819" y="745"/>
                      <a:pt x="817" y="741"/>
                      <a:pt x="816" y="739"/>
                    </a:cubicBezTo>
                    <a:cubicBezTo>
                      <a:pt x="816" y="731"/>
                      <a:pt x="821" y="725"/>
                      <a:pt x="828" y="722"/>
                    </a:cubicBezTo>
                    <a:cubicBezTo>
                      <a:pt x="835" y="719"/>
                      <a:pt x="844" y="719"/>
                      <a:pt x="850" y="724"/>
                    </a:cubicBezTo>
                    <a:close/>
                    <a:moveTo>
                      <a:pt x="256" y="721"/>
                    </a:moveTo>
                    <a:cubicBezTo>
                      <a:pt x="257" y="720"/>
                      <a:pt x="257" y="720"/>
                      <a:pt x="257" y="720"/>
                    </a:cubicBezTo>
                    <a:cubicBezTo>
                      <a:pt x="257" y="721"/>
                      <a:pt x="257" y="721"/>
                      <a:pt x="257" y="721"/>
                    </a:cubicBezTo>
                    <a:cubicBezTo>
                      <a:pt x="256" y="721"/>
                      <a:pt x="256" y="721"/>
                      <a:pt x="256" y="721"/>
                    </a:cubicBezTo>
                    <a:close/>
                    <a:moveTo>
                      <a:pt x="67" y="734"/>
                    </a:moveTo>
                    <a:cubicBezTo>
                      <a:pt x="68" y="737"/>
                      <a:pt x="68" y="740"/>
                      <a:pt x="67" y="743"/>
                    </a:cubicBezTo>
                    <a:cubicBezTo>
                      <a:pt x="66" y="744"/>
                      <a:pt x="65" y="744"/>
                      <a:pt x="64" y="744"/>
                    </a:cubicBezTo>
                    <a:cubicBezTo>
                      <a:pt x="63" y="738"/>
                      <a:pt x="60" y="732"/>
                      <a:pt x="54" y="730"/>
                    </a:cubicBezTo>
                    <a:cubicBezTo>
                      <a:pt x="48" y="729"/>
                      <a:pt x="41" y="727"/>
                      <a:pt x="36" y="731"/>
                    </a:cubicBezTo>
                    <a:cubicBezTo>
                      <a:pt x="30" y="736"/>
                      <a:pt x="31" y="743"/>
                      <a:pt x="30" y="749"/>
                    </a:cubicBezTo>
                    <a:cubicBezTo>
                      <a:pt x="30" y="761"/>
                      <a:pt x="41" y="769"/>
                      <a:pt x="47" y="778"/>
                    </a:cubicBezTo>
                    <a:cubicBezTo>
                      <a:pt x="44" y="782"/>
                      <a:pt x="53" y="783"/>
                      <a:pt x="49" y="787"/>
                    </a:cubicBezTo>
                    <a:cubicBezTo>
                      <a:pt x="43" y="789"/>
                      <a:pt x="37" y="794"/>
                      <a:pt x="34" y="800"/>
                    </a:cubicBezTo>
                    <a:cubicBezTo>
                      <a:pt x="31" y="808"/>
                      <a:pt x="35" y="815"/>
                      <a:pt x="41" y="820"/>
                    </a:cubicBezTo>
                    <a:cubicBezTo>
                      <a:pt x="49" y="825"/>
                      <a:pt x="60" y="822"/>
                      <a:pt x="68" y="816"/>
                    </a:cubicBezTo>
                    <a:cubicBezTo>
                      <a:pt x="75" y="813"/>
                      <a:pt x="78" y="821"/>
                      <a:pt x="83" y="822"/>
                    </a:cubicBezTo>
                    <a:cubicBezTo>
                      <a:pt x="97" y="826"/>
                      <a:pt x="113" y="825"/>
                      <a:pt x="124" y="815"/>
                    </a:cubicBezTo>
                    <a:cubicBezTo>
                      <a:pt x="128" y="811"/>
                      <a:pt x="127" y="805"/>
                      <a:pt x="125" y="801"/>
                    </a:cubicBezTo>
                    <a:cubicBezTo>
                      <a:pt x="123" y="797"/>
                      <a:pt x="120" y="793"/>
                      <a:pt x="115" y="793"/>
                    </a:cubicBezTo>
                    <a:cubicBezTo>
                      <a:pt x="112" y="793"/>
                      <a:pt x="107" y="795"/>
                      <a:pt x="105" y="791"/>
                    </a:cubicBezTo>
                    <a:cubicBezTo>
                      <a:pt x="106" y="788"/>
                      <a:pt x="111" y="790"/>
                      <a:pt x="114" y="789"/>
                    </a:cubicBezTo>
                    <a:cubicBezTo>
                      <a:pt x="119" y="790"/>
                      <a:pt x="123" y="790"/>
                      <a:pt x="127" y="794"/>
                    </a:cubicBezTo>
                    <a:cubicBezTo>
                      <a:pt x="129" y="801"/>
                      <a:pt x="135" y="807"/>
                      <a:pt x="131" y="813"/>
                    </a:cubicBezTo>
                    <a:cubicBezTo>
                      <a:pt x="126" y="821"/>
                      <a:pt x="117" y="827"/>
                      <a:pt x="107" y="829"/>
                    </a:cubicBezTo>
                    <a:cubicBezTo>
                      <a:pt x="96" y="828"/>
                      <a:pt x="82" y="830"/>
                      <a:pt x="74" y="821"/>
                    </a:cubicBezTo>
                    <a:cubicBezTo>
                      <a:pt x="67" y="825"/>
                      <a:pt x="58" y="826"/>
                      <a:pt x="50" y="828"/>
                    </a:cubicBezTo>
                    <a:cubicBezTo>
                      <a:pt x="40" y="827"/>
                      <a:pt x="32" y="820"/>
                      <a:pt x="29" y="811"/>
                    </a:cubicBezTo>
                    <a:cubicBezTo>
                      <a:pt x="28" y="806"/>
                      <a:pt x="28" y="798"/>
                      <a:pt x="32" y="794"/>
                    </a:cubicBezTo>
                    <a:cubicBezTo>
                      <a:pt x="36" y="789"/>
                      <a:pt x="42" y="787"/>
                      <a:pt x="46" y="782"/>
                    </a:cubicBezTo>
                    <a:cubicBezTo>
                      <a:pt x="41" y="776"/>
                      <a:pt x="35" y="770"/>
                      <a:pt x="31" y="762"/>
                    </a:cubicBezTo>
                    <a:cubicBezTo>
                      <a:pt x="26" y="756"/>
                      <a:pt x="22" y="745"/>
                      <a:pt x="27" y="736"/>
                    </a:cubicBezTo>
                    <a:cubicBezTo>
                      <a:pt x="28" y="732"/>
                      <a:pt x="32" y="727"/>
                      <a:pt x="37" y="725"/>
                    </a:cubicBezTo>
                    <a:cubicBezTo>
                      <a:pt x="47" y="722"/>
                      <a:pt x="62" y="724"/>
                      <a:pt x="67" y="734"/>
                    </a:cubicBezTo>
                    <a:close/>
                    <a:moveTo>
                      <a:pt x="184" y="741"/>
                    </a:moveTo>
                    <a:cubicBezTo>
                      <a:pt x="197" y="739"/>
                      <a:pt x="209" y="744"/>
                      <a:pt x="217" y="752"/>
                    </a:cubicBezTo>
                    <a:cubicBezTo>
                      <a:pt x="223" y="759"/>
                      <a:pt x="225" y="768"/>
                      <a:pt x="226" y="777"/>
                    </a:cubicBezTo>
                    <a:cubicBezTo>
                      <a:pt x="231" y="779"/>
                      <a:pt x="235" y="775"/>
                      <a:pt x="241" y="776"/>
                    </a:cubicBezTo>
                    <a:cubicBezTo>
                      <a:pt x="249" y="775"/>
                      <a:pt x="255" y="779"/>
                      <a:pt x="259" y="786"/>
                    </a:cubicBezTo>
                    <a:cubicBezTo>
                      <a:pt x="260" y="790"/>
                      <a:pt x="260" y="794"/>
                      <a:pt x="258" y="798"/>
                    </a:cubicBezTo>
                    <a:cubicBezTo>
                      <a:pt x="256" y="798"/>
                      <a:pt x="254" y="801"/>
                      <a:pt x="252" y="799"/>
                    </a:cubicBezTo>
                    <a:cubicBezTo>
                      <a:pt x="250" y="795"/>
                      <a:pt x="258" y="792"/>
                      <a:pt x="254" y="786"/>
                    </a:cubicBezTo>
                    <a:cubicBezTo>
                      <a:pt x="251" y="782"/>
                      <a:pt x="246" y="780"/>
                      <a:pt x="242" y="781"/>
                    </a:cubicBezTo>
                    <a:cubicBezTo>
                      <a:pt x="235" y="781"/>
                      <a:pt x="230" y="782"/>
                      <a:pt x="226" y="786"/>
                    </a:cubicBezTo>
                    <a:cubicBezTo>
                      <a:pt x="223" y="785"/>
                      <a:pt x="223" y="785"/>
                      <a:pt x="223" y="785"/>
                    </a:cubicBezTo>
                    <a:cubicBezTo>
                      <a:pt x="222" y="771"/>
                      <a:pt x="217" y="753"/>
                      <a:pt x="202" y="748"/>
                    </a:cubicBezTo>
                    <a:cubicBezTo>
                      <a:pt x="195" y="745"/>
                      <a:pt x="188" y="746"/>
                      <a:pt x="182" y="748"/>
                    </a:cubicBezTo>
                    <a:cubicBezTo>
                      <a:pt x="180" y="746"/>
                      <a:pt x="179" y="742"/>
                      <a:pt x="177" y="740"/>
                    </a:cubicBezTo>
                    <a:cubicBezTo>
                      <a:pt x="170" y="736"/>
                      <a:pt x="162" y="732"/>
                      <a:pt x="154" y="735"/>
                    </a:cubicBezTo>
                    <a:cubicBezTo>
                      <a:pt x="149" y="736"/>
                      <a:pt x="144" y="739"/>
                      <a:pt x="142" y="744"/>
                    </a:cubicBezTo>
                    <a:cubicBezTo>
                      <a:pt x="141" y="748"/>
                      <a:pt x="140" y="754"/>
                      <a:pt x="144" y="758"/>
                    </a:cubicBezTo>
                    <a:cubicBezTo>
                      <a:pt x="145" y="762"/>
                      <a:pt x="154" y="761"/>
                      <a:pt x="150" y="766"/>
                    </a:cubicBezTo>
                    <a:cubicBezTo>
                      <a:pt x="145" y="765"/>
                      <a:pt x="141" y="761"/>
                      <a:pt x="138" y="756"/>
                    </a:cubicBezTo>
                    <a:cubicBezTo>
                      <a:pt x="137" y="751"/>
                      <a:pt x="136" y="743"/>
                      <a:pt x="139" y="739"/>
                    </a:cubicBezTo>
                    <a:cubicBezTo>
                      <a:pt x="148" y="730"/>
                      <a:pt x="161" y="727"/>
                      <a:pt x="172" y="731"/>
                    </a:cubicBezTo>
                    <a:cubicBezTo>
                      <a:pt x="177" y="733"/>
                      <a:pt x="182" y="737"/>
                      <a:pt x="184" y="741"/>
                    </a:cubicBezTo>
                    <a:close/>
                    <a:moveTo>
                      <a:pt x="113" y="748"/>
                    </a:moveTo>
                    <a:cubicBezTo>
                      <a:pt x="114" y="754"/>
                      <a:pt x="115" y="760"/>
                      <a:pt x="114" y="766"/>
                    </a:cubicBezTo>
                    <a:cubicBezTo>
                      <a:pt x="111" y="767"/>
                      <a:pt x="106" y="766"/>
                      <a:pt x="102" y="767"/>
                    </a:cubicBezTo>
                    <a:cubicBezTo>
                      <a:pt x="94" y="767"/>
                      <a:pt x="87" y="774"/>
                      <a:pt x="85" y="781"/>
                    </a:cubicBezTo>
                    <a:cubicBezTo>
                      <a:pt x="83" y="782"/>
                      <a:pt x="81" y="782"/>
                      <a:pt x="81" y="780"/>
                    </a:cubicBezTo>
                    <a:cubicBezTo>
                      <a:pt x="83" y="777"/>
                      <a:pt x="86" y="775"/>
                      <a:pt x="85" y="772"/>
                    </a:cubicBezTo>
                    <a:cubicBezTo>
                      <a:pt x="91" y="764"/>
                      <a:pt x="99" y="762"/>
                      <a:pt x="107" y="762"/>
                    </a:cubicBezTo>
                    <a:cubicBezTo>
                      <a:pt x="112" y="757"/>
                      <a:pt x="109" y="751"/>
                      <a:pt x="109" y="746"/>
                    </a:cubicBezTo>
                    <a:cubicBezTo>
                      <a:pt x="106" y="742"/>
                      <a:pt x="102" y="741"/>
                      <a:pt x="99" y="739"/>
                    </a:cubicBezTo>
                    <a:cubicBezTo>
                      <a:pt x="93" y="744"/>
                      <a:pt x="95" y="754"/>
                      <a:pt x="88" y="759"/>
                    </a:cubicBezTo>
                    <a:cubicBezTo>
                      <a:pt x="83" y="763"/>
                      <a:pt x="78" y="767"/>
                      <a:pt x="72" y="767"/>
                    </a:cubicBezTo>
                    <a:cubicBezTo>
                      <a:pt x="71" y="769"/>
                      <a:pt x="68" y="768"/>
                      <a:pt x="67" y="768"/>
                    </a:cubicBezTo>
                    <a:cubicBezTo>
                      <a:pt x="66" y="767"/>
                      <a:pt x="65" y="766"/>
                      <a:pt x="66" y="764"/>
                    </a:cubicBezTo>
                    <a:cubicBezTo>
                      <a:pt x="74" y="762"/>
                      <a:pt x="84" y="759"/>
                      <a:pt x="88" y="750"/>
                    </a:cubicBezTo>
                    <a:cubicBezTo>
                      <a:pt x="93" y="734"/>
                      <a:pt x="93" y="734"/>
                      <a:pt x="93" y="734"/>
                    </a:cubicBezTo>
                    <a:cubicBezTo>
                      <a:pt x="95" y="733"/>
                      <a:pt x="95" y="733"/>
                      <a:pt x="95" y="733"/>
                    </a:cubicBezTo>
                    <a:cubicBezTo>
                      <a:pt x="101" y="738"/>
                      <a:pt x="116" y="736"/>
                      <a:pt x="113" y="748"/>
                    </a:cubicBezTo>
                    <a:close/>
                    <a:moveTo>
                      <a:pt x="188" y="767"/>
                    </a:moveTo>
                    <a:cubicBezTo>
                      <a:pt x="187" y="764"/>
                      <a:pt x="188" y="759"/>
                      <a:pt x="184" y="758"/>
                    </a:cubicBezTo>
                    <a:cubicBezTo>
                      <a:pt x="181" y="761"/>
                      <a:pt x="184" y="764"/>
                      <a:pt x="184" y="767"/>
                    </a:cubicBezTo>
                    <a:cubicBezTo>
                      <a:pt x="183" y="773"/>
                      <a:pt x="178" y="779"/>
                      <a:pt x="172" y="782"/>
                    </a:cubicBezTo>
                    <a:cubicBezTo>
                      <a:pt x="166" y="787"/>
                      <a:pt x="157" y="787"/>
                      <a:pt x="150" y="789"/>
                    </a:cubicBezTo>
                    <a:cubicBezTo>
                      <a:pt x="148" y="789"/>
                      <a:pt x="149" y="791"/>
                      <a:pt x="150" y="791"/>
                    </a:cubicBezTo>
                    <a:cubicBezTo>
                      <a:pt x="151" y="792"/>
                      <a:pt x="153" y="792"/>
                      <a:pt x="154" y="791"/>
                    </a:cubicBezTo>
                    <a:cubicBezTo>
                      <a:pt x="159" y="793"/>
                      <a:pt x="164" y="790"/>
                      <a:pt x="169" y="789"/>
                    </a:cubicBezTo>
                    <a:cubicBezTo>
                      <a:pt x="178" y="786"/>
                      <a:pt x="187" y="778"/>
                      <a:pt x="188" y="767"/>
                    </a:cubicBezTo>
                    <a:close/>
                    <a:moveTo>
                      <a:pt x="685" y="777"/>
                    </a:moveTo>
                    <a:cubicBezTo>
                      <a:pt x="685" y="774"/>
                      <a:pt x="683" y="775"/>
                      <a:pt x="681" y="774"/>
                    </a:cubicBezTo>
                    <a:cubicBezTo>
                      <a:pt x="670" y="777"/>
                      <a:pt x="659" y="780"/>
                      <a:pt x="652" y="789"/>
                    </a:cubicBezTo>
                    <a:cubicBezTo>
                      <a:pt x="644" y="797"/>
                      <a:pt x="643" y="810"/>
                      <a:pt x="645" y="820"/>
                    </a:cubicBezTo>
                    <a:cubicBezTo>
                      <a:pt x="645" y="823"/>
                      <a:pt x="649" y="822"/>
                      <a:pt x="650" y="822"/>
                    </a:cubicBezTo>
                    <a:cubicBezTo>
                      <a:pt x="650" y="814"/>
                      <a:pt x="649" y="804"/>
                      <a:pt x="653" y="796"/>
                    </a:cubicBezTo>
                    <a:cubicBezTo>
                      <a:pt x="660" y="785"/>
                      <a:pt x="672" y="779"/>
                      <a:pt x="684" y="778"/>
                    </a:cubicBezTo>
                    <a:cubicBezTo>
                      <a:pt x="685" y="777"/>
                      <a:pt x="685" y="777"/>
                      <a:pt x="685" y="777"/>
                    </a:cubicBezTo>
                    <a:close/>
                    <a:moveTo>
                      <a:pt x="722" y="788"/>
                    </a:moveTo>
                    <a:cubicBezTo>
                      <a:pt x="723" y="784"/>
                      <a:pt x="726" y="781"/>
                      <a:pt x="726" y="778"/>
                    </a:cubicBezTo>
                    <a:cubicBezTo>
                      <a:pt x="725" y="777"/>
                      <a:pt x="723" y="778"/>
                      <a:pt x="722" y="779"/>
                    </a:cubicBezTo>
                    <a:cubicBezTo>
                      <a:pt x="713" y="787"/>
                      <a:pt x="711" y="801"/>
                      <a:pt x="716" y="811"/>
                    </a:cubicBezTo>
                    <a:cubicBezTo>
                      <a:pt x="710" y="820"/>
                      <a:pt x="697" y="821"/>
                      <a:pt x="687" y="820"/>
                    </a:cubicBezTo>
                    <a:cubicBezTo>
                      <a:pt x="683" y="820"/>
                      <a:pt x="680" y="815"/>
                      <a:pt x="679" y="811"/>
                    </a:cubicBezTo>
                    <a:cubicBezTo>
                      <a:pt x="678" y="807"/>
                      <a:pt x="683" y="803"/>
                      <a:pt x="679" y="800"/>
                    </a:cubicBezTo>
                    <a:cubicBezTo>
                      <a:pt x="675" y="803"/>
                      <a:pt x="674" y="808"/>
                      <a:pt x="674" y="812"/>
                    </a:cubicBezTo>
                    <a:cubicBezTo>
                      <a:pt x="674" y="818"/>
                      <a:pt x="678" y="820"/>
                      <a:pt x="682" y="823"/>
                    </a:cubicBezTo>
                    <a:cubicBezTo>
                      <a:pt x="693" y="827"/>
                      <a:pt x="707" y="825"/>
                      <a:pt x="717" y="819"/>
                    </a:cubicBezTo>
                    <a:cubicBezTo>
                      <a:pt x="723" y="817"/>
                      <a:pt x="715" y="812"/>
                      <a:pt x="720" y="809"/>
                    </a:cubicBezTo>
                    <a:cubicBezTo>
                      <a:pt x="718" y="802"/>
                      <a:pt x="719" y="794"/>
                      <a:pt x="722" y="788"/>
                    </a:cubicBezTo>
                    <a:close/>
                    <a:moveTo>
                      <a:pt x="598" y="799"/>
                    </a:moveTo>
                    <a:cubicBezTo>
                      <a:pt x="594" y="791"/>
                      <a:pt x="583" y="794"/>
                      <a:pt x="577" y="796"/>
                    </a:cubicBezTo>
                    <a:cubicBezTo>
                      <a:pt x="568" y="804"/>
                      <a:pt x="560" y="812"/>
                      <a:pt x="549" y="814"/>
                    </a:cubicBezTo>
                    <a:cubicBezTo>
                      <a:pt x="532" y="819"/>
                      <a:pt x="514" y="809"/>
                      <a:pt x="497" y="815"/>
                    </a:cubicBezTo>
                    <a:cubicBezTo>
                      <a:pt x="491" y="817"/>
                      <a:pt x="491" y="824"/>
                      <a:pt x="487" y="827"/>
                    </a:cubicBezTo>
                    <a:cubicBezTo>
                      <a:pt x="486" y="828"/>
                      <a:pt x="487" y="830"/>
                      <a:pt x="488" y="831"/>
                    </a:cubicBezTo>
                    <a:cubicBezTo>
                      <a:pt x="493" y="829"/>
                      <a:pt x="499" y="830"/>
                      <a:pt x="505" y="828"/>
                    </a:cubicBezTo>
                    <a:cubicBezTo>
                      <a:pt x="522" y="824"/>
                      <a:pt x="537" y="834"/>
                      <a:pt x="554" y="835"/>
                    </a:cubicBezTo>
                    <a:cubicBezTo>
                      <a:pt x="566" y="839"/>
                      <a:pt x="575" y="829"/>
                      <a:pt x="586" y="827"/>
                    </a:cubicBezTo>
                    <a:cubicBezTo>
                      <a:pt x="593" y="827"/>
                      <a:pt x="599" y="830"/>
                      <a:pt x="604" y="832"/>
                    </a:cubicBezTo>
                    <a:cubicBezTo>
                      <a:pt x="616" y="838"/>
                      <a:pt x="634" y="838"/>
                      <a:pt x="644" y="830"/>
                    </a:cubicBezTo>
                    <a:cubicBezTo>
                      <a:pt x="645" y="828"/>
                      <a:pt x="645" y="827"/>
                      <a:pt x="644" y="825"/>
                    </a:cubicBezTo>
                    <a:cubicBezTo>
                      <a:pt x="639" y="826"/>
                      <a:pt x="635" y="831"/>
                      <a:pt x="630" y="831"/>
                    </a:cubicBezTo>
                    <a:cubicBezTo>
                      <a:pt x="617" y="833"/>
                      <a:pt x="605" y="828"/>
                      <a:pt x="595" y="823"/>
                    </a:cubicBezTo>
                    <a:cubicBezTo>
                      <a:pt x="584" y="820"/>
                      <a:pt x="575" y="824"/>
                      <a:pt x="567" y="829"/>
                    </a:cubicBezTo>
                    <a:cubicBezTo>
                      <a:pt x="551" y="835"/>
                      <a:pt x="536" y="823"/>
                      <a:pt x="519" y="822"/>
                    </a:cubicBezTo>
                    <a:cubicBezTo>
                      <a:pt x="498" y="824"/>
                      <a:pt x="498" y="824"/>
                      <a:pt x="498" y="824"/>
                    </a:cubicBezTo>
                    <a:cubicBezTo>
                      <a:pt x="497" y="823"/>
                      <a:pt x="497" y="823"/>
                      <a:pt x="497" y="823"/>
                    </a:cubicBezTo>
                    <a:cubicBezTo>
                      <a:pt x="499" y="820"/>
                      <a:pt x="503" y="820"/>
                      <a:pt x="506" y="818"/>
                    </a:cubicBezTo>
                    <a:cubicBezTo>
                      <a:pt x="524" y="818"/>
                      <a:pt x="545" y="824"/>
                      <a:pt x="562" y="814"/>
                    </a:cubicBezTo>
                    <a:cubicBezTo>
                      <a:pt x="570" y="812"/>
                      <a:pt x="573" y="804"/>
                      <a:pt x="580" y="800"/>
                    </a:cubicBezTo>
                    <a:cubicBezTo>
                      <a:pt x="584" y="800"/>
                      <a:pt x="589" y="799"/>
                      <a:pt x="592" y="801"/>
                    </a:cubicBezTo>
                    <a:cubicBezTo>
                      <a:pt x="600" y="813"/>
                      <a:pt x="612" y="824"/>
                      <a:pt x="628" y="822"/>
                    </a:cubicBezTo>
                    <a:cubicBezTo>
                      <a:pt x="630" y="821"/>
                      <a:pt x="634" y="821"/>
                      <a:pt x="634" y="817"/>
                    </a:cubicBezTo>
                    <a:cubicBezTo>
                      <a:pt x="634" y="816"/>
                      <a:pt x="633" y="815"/>
                      <a:pt x="632" y="815"/>
                    </a:cubicBezTo>
                    <a:cubicBezTo>
                      <a:pt x="625" y="821"/>
                      <a:pt x="615" y="816"/>
                      <a:pt x="608" y="813"/>
                    </a:cubicBezTo>
                    <a:cubicBezTo>
                      <a:pt x="603" y="810"/>
                      <a:pt x="598" y="805"/>
                      <a:pt x="598" y="799"/>
                    </a:cubicBezTo>
                    <a:close/>
                    <a:moveTo>
                      <a:pt x="325" y="811"/>
                    </a:moveTo>
                    <a:cubicBezTo>
                      <a:pt x="312" y="804"/>
                      <a:pt x="299" y="798"/>
                      <a:pt x="284" y="799"/>
                    </a:cubicBezTo>
                    <a:cubicBezTo>
                      <a:pt x="280" y="800"/>
                      <a:pt x="280" y="803"/>
                      <a:pt x="279" y="805"/>
                    </a:cubicBezTo>
                    <a:cubicBezTo>
                      <a:pt x="278" y="810"/>
                      <a:pt x="268" y="810"/>
                      <a:pt x="273" y="816"/>
                    </a:cubicBezTo>
                    <a:cubicBezTo>
                      <a:pt x="279" y="817"/>
                      <a:pt x="282" y="810"/>
                      <a:pt x="285" y="806"/>
                    </a:cubicBezTo>
                    <a:cubicBezTo>
                      <a:pt x="293" y="802"/>
                      <a:pt x="300" y="807"/>
                      <a:pt x="307" y="808"/>
                    </a:cubicBezTo>
                    <a:cubicBezTo>
                      <a:pt x="320" y="816"/>
                      <a:pt x="338" y="821"/>
                      <a:pt x="354" y="815"/>
                    </a:cubicBezTo>
                    <a:cubicBezTo>
                      <a:pt x="365" y="812"/>
                      <a:pt x="377" y="816"/>
                      <a:pt x="384" y="824"/>
                    </a:cubicBezTo>
                    <a:cubicBezTo>
                      <a:pt x="385" y="825"/>
                      <a:pt x="386" y="827"/>
                      <a:pt x="384" y="827"/>
                    </a:cubicBezTo>
                    <a:cubicBezTo>
                      <a:pt x="370" y="820"/>
                      <a:pt x="349" y="822"/>
                      <a:pt x="335" y="828"/>
                    </a:cubicBezTo>
                    <a:cubicBezTo>
                      <a:pt x="320" y="838"/>
                      <a:pt x="304" y="827"/>
                      <a:pt x="289" y="823"/>
                    </a:cubicBezTo>
                    <a:cubicBezTo>
                      <a:pt x="273" y="818"/>
                      <a:pt x="258" y="829"/>
                      <a:pt x="242" y="826"/>
                    </a:cubicBezTo>
                    <a:cubicBezTo>
                      <a:pt x="238" y="826"/>
                      <a:pt x="235" y="823"/>
                      <a:pt x="231" y="824"/>
                    </a:cubicBezTo>
                    <a:cubicBezTo>
                      <a:pt x="230" y="826"/>
                      <a:pt x="230" y="826"/>
                      <a:pt x="230" y="826"/>
                    </a:cubicBezTo>
                    <a:cubicBezTo>
                      <a:pt x="231" y="828"/>
                      <a:pt x="232" y="829"/>
                      <a:pt x="234" y="829"/>
                    </a:cubicBezTo>
                    <a:cubicBezTo>
                      <a:pt x="256" y="839"/>
                      <a:pt x="276" y="818"/>
                      <a:pt x="297" y="830"/>
                    </a:cubicBezTo>
                    <a:cubicBezTo>
                      <a:pt x="313" y="839"/>
                      <a:pt x="332" y="838"/>
                      <a:pt x="347" y="829"/>
                    </a:cubicBezTo>
                    <a:cubicBezTo>
                      <a:pt x="365" y="824"/>
                      <a:pt x="383" y="830"/>
                      <a:pt x="399" y="837"/>
                    </a:cubicBezTo>
                    <a:cubicBezTo>
                      <a:pt x="397" y="833"/>
                      <a:pt x="394" y="830"/>
                      <a:pt x="393" y="826"/>
                    </a:cubicBezTo>
                    <a:cubicBezTo>
                      <a:pt x="386" y="815"/>
                      <a:pt x="374" y="808"/>
                      <a:pt x="360" y="810"/>
                    </a:cubicBezTo>
                    <a:cubicBezTo>
                      <a:pt x="348" y="811"/>
                      <a:pt x="337" y="817"/>
                      <a:pt x="325" y="811"/>
                    </a:cubicBezTo>
                    <a:close/>
                    <a:moveTo>
                      <a:pt x="206" y="814"/>
                    </a:moveTo>
                    <a:cubicBezTo>
                      <a:pt x="204" y="811"/>
                      <a:pt x="202" y="807"/>
                      <a:pt x="198" y="807"/>
                    </a:cubicBezTo>
                    <a:cubicBezTo>
                      <a:pt x="197" y="809"/>
                      <a:pt x="197" y="809"/>
                      <a:pt x="197" y="809"/>
                    </a:cubicBezTo>
                    <a:cubicBezTo>
                      <a:pt x="199" y="812"/>
                      <a:pt x="202" y="815"/>
                      <a:pt x="201" y="819"/>
                    </a:cubicBezTo>
                    <a:cubicBezTo>
                      <a:pt x="198" y="825"/>
                      <a:pt x="190" y="826"/>
                      <a:pt x="183" y="827"/>
                    </a:cubicBezTo>
                    <a:cubicBezTo>
                      <a:pt x="175" y="826"/>
                      <a:pt x="168" y="823"/>
                      <a:pt x="164" y="817"/>
                    </a:cubicBezTo>
                    <a:cubicBezTo>
                      <a:pt x="162" y="816"/>
                      <a:pt x="160" y="813"/>
                      <a:pt x="158" y="815"/>
                    </a:cubicBezTo>
                    <a:cubicBezTo>
                      <a:pt x="156" y="822"/>
                      <a:pt x="165" y="823"/>
                      <a:pt x="169" y="828"/>
                    </a:cubicBezTo>
                    <a:cubicBezTo>
                      <a:pt x="178" y="834"/>
                      <a:pt x="191" y="832"/>
                      <a:pt x="200" y="828"/>
                    </a:cubicBezTo>
                    <a:cubicBezTo>
                      <a:pt x="206" y="826"/>
                      <a:pt x="206" y="819"/>
                      <a:pt x="206" y="814"/>
                    </a:cubicBezTo>
                    <a:close/>
                  </a:path>
                </a:pathLst>
              </a:custGeom>
              <a:solidFill>
                <a:srgbClr val="C29354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grpSp>
            <p:nvGrpSpPr>
              <p:cNvPr id="6" name="组合 5"/>
              <p:cNvGrpSpPr/>
              <p:nvPr/>
            </p:nvGrpSpPr>
            <p:grpSpPr>
              <a:xfrm>
                <a:off x="4495006" y="1185861"/>
                <a:ext cx="998538" cy="962025"/>
                <a:chOff x="2149476" y="1700213"/>
                <a:chExt cx="998538" cy="962025"/>
              </a:xfrm>
              <a:solidFill>
                <a:srgbClr val="C29354"/>
              </a:solidFill>
            </p:grpSpPr>
            <p:sp>
              <p:nvSpPr>
                <p:cNvPr id="7" name="Freeform 6"/>
                <p:cNvSpPr/>
                <p:nvPr/>
              </p:nvSpPr>
              <p:spPr bwMode="auto">
                <a:xfrm>
                  <a:off x="2149476" y="1700213"/>
                  <a:ext cx="998538" cy="962025"/>
                </a:xfrm>
                <a:custGeom>
                  <a:avLst/>
                  <a:gdLst>
                    <a:gd name="T0" fmla="*/ 471 w 652"/>
                    <a:gd name="T1" fmla="*/ 19 h 627"/>
                    <a:gd name="T2" fmla="*/ 436 w 652"/>
                    <a:gd name="T3" fmla="*/ 6 h 627"/>
                    <a:gd name="T4" fmla="*/ 361 w 652"/>
                    <a:gd name="T5" fmla="*/ 12 h 627"/>
                    <a:gd name="T6" fmla="*/ 291 w 652"/>
                    <a:gd name="T7" fmla="*/ 15 h 627"/>
                    <a:gd name="T8" fmla="*/ 184 w 652"/>
                    <a:gd name="T9" fmla="*/ 23 h 627"/>
                    <a:gd name="T10" fmla="*/ 168 w 652"/>
                    <a:gd name="T11" fmla="*/ 31 h 627"/>
                    <a:gd name="T12" fmla="*/ 143 w 652"/>
                    <a:gd name="T13" fmla="*/ 62 h 627"/>
                    <a:gd name="T14" fmla="*/ 136 w 652"/>
                    <a:gd name="T15" fmla="*/ 78 h 627"/>
                    <a:gd name="T16" fmla="*/ 85 w 652"/>
                    <a:gd name="T17" fmla="*/ 124 h 627"/>
                    <a:gd name="T18" fmla="*/ 19 w 652"/>
                    <a:gd name="T19" fmla="*/ 205 h 627"/>
                    <a:gd name="T20" fmla="*/ 21 w 652"/>
                    <a:gd name="T21" fmla="*/ 275 h 627"/>
                    <a:gd name="T22" fmla="*/ 10 w 652"/>
                    <a:gd name="T23" fmla="*/ 340 h 627"/>
                    <a:gd name="T24" fmla="*/ 9 w 652"/>
                    <a:gd name="T25" fmla="*/ 374 h 627"/>
                    <a:gd name="T26" fmla="*/ 25 w 652"/>
                    <a:gd name="T27" fmla="*/ 459 h 627"/>
                    <a:gd name="T28" fmla="*/ 84 w 652"/>
                    <a:gd name="T29" fmla="*/ 509 h 627"/>
                    <a:gd name="T30" fmla="*/ 125 w 652"/>
                    <a:gd name="T31" fmla="*/ 552 h 627"/>
                    <a:gd name="T32" fmla="*/ 135 w 652"/>
                    <a:gd name="T33" fmla="*/ 559 h 627"/>
                    <a:gd name="T34" fmla="*/ 194 w 652"/>
                    <a:gd name="T35" fmla="*/ 612 h 627"/>
                    <a:gd name="T36" fmla="*/ 287 w 652"/>
                    <a:gd name="T37" fmla="*/ 613 h 627"/>
                    <a:gd name="T38" fmla="*/ 316 w 652"/>
                    <a:gd name="T39" fmla="*/ 624 h 627"/>
                    <a:gd name="T40" fmla="*/ 326 w 652"/>
                    <a:gd name="T41" fmla="*/ 625 h 627"/>
                    <a:gd name="T42" fmla="*/ 366 w 652"/>
                    <a:gd name="T43" fmla="*/ 612 h 627"/>
                    <a:gd name="T44" fmla="*/ 403 w 652"/>
                    <a:gd name="T45" fmla="*/ 620 h 627"/>
                    <a:gd name="T46" fmla="*/ 493 w 652"/>
                    <a:gd name="T47" fmla="*/ 589 h 627"/>
                    <a:gd name="T48" fmla="*/ 521 w 652"/>
                    <a:gd name="T49" fmla="*/ 545 h 627"/>
                    <a:gd name="T50" fmla="*/ 567 w 652"/>
                    <a:gd name="T51" fmla="*/ 503 h 627"/>
                    <a:gd name="T52" fmla="*/ 575 w 652"/>
                    <a:gd name="T53" fmla="*/ 493 h 627"/>
                    <a:gd name="T54" fmla="*/ 638 w 652"/>
                    <a:gd name="T55" fmla="*/ 423 h 627"/>
                    <a:gd name="T56" fmla="*/ 638 w 652"/>
                    <a:gd name="T57" fmla="*/ 344 h 627"/>
                    <a:gd name="T58" fmla="*/ 646 w 652"/>
                    <a:gd name="T59" fmla="*/ 321 h 627"/>
                    <a:gd name="T60" fmla="*/ 642 w 652"/>
                    <a:gd name="T61" fmla="*/ 273 h 627"/>
                    <a:gd name="T62" fmla="*/ 643 w 652"/>
                    <a:gd name="T63" fmla="*/ 212 h 627"/>
                    <a:gd name="T64" fmla="*/ 621 w 652"/>
                    <a:gd name="T65" fmla="*/ 169 h 627"/>
                    <a:gd name="T66" fmla="*/ 569 w 652"/>
                    <a:gd name="T67" fmla="*/ 127 h 627"/>
                    <a:gd name="T68" fmla="*/ 549 w 652"/>
                    <a:gd name="T69" fmla="*/ 97 h 627"/>
                    <a:gd name="T70" fmla="*/ 526 w 652"/>
                    <a:gd name="T71" fmla="*/ 79 h 627"/>
                    <a:gd name="T72" fmla="*/ 519 w 652"/>
                    <a:gd name="T73" fmla="*/ 76 h 627"/>
                    <a:gd name="T74" fmla="*/ 471 w 652"/>
                    <a:gd name="T75" fmla="*/ 19 h 6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52" h="627">
                      <a:moveTo>
                        <a:pt x="471" y="19"/>
                      </a:moveTo>
                      <a:cubicBezTo>
                        <a:pt x="460" y="13"/>
                        <a:pt x="447" y="10"/>
                        <a:pt x="436" y="6"/>
                      </a:cubicBezTo>
                      <a:cubicBezTo>
                        <a:pt x="412" y="1"/>
                        <a:pt x="383" y="0"/>
                        <a:pt x="361" y="12"/>
                      </a:cubicBezTo>
                      <a:cubicBezTo>
                        <a:pt x="340" y="2"/>
                        <a:pt x="312" y="4"/>
                        <a:pt x="291" y="15"/>
                      </a:cubicBezTo>
                      <a:cubicBezTo>
                        <a:pt x="256" y="8"/>
                        <a:pt x="218" y="9"/>
                        <a:pt x="184" y="23"/>
                      </a:cubicBezTo>
                      <a:cubicBezTo>
                        <a:pt x="179" y="24"/>
                        <a:pt x="173" y="28"/>
                        <a:pt x="168" y="31"/>
                      </a:cubicBezTo>
                      <a:cubicBezTo>
                        <a:pt x="158" y="39"/>
                        <a:pt x="147" y="49"/>
                        <a:pt x="143" y="62"/>
                      </a:cubicBezTo>
                      <a:cubicBezTo>
                        <a:pt x="139" y="67"/>
                        <a:pt x="139" y="73"/>
                        <a:pt x="136" y="78"/>
                      </a:cubicBezTo>
                      <a:cubicBezTo>
                        <a:pt x="114" y="82"/>
                        <a:pt x="92" y="102"/>
                        <a:pt x="85" y="124"/>
                      </a:cubicBezTo>
                      <a:cubicBezTo>
                        <a:pt x="50" y="137"/>
                        <a:pt x="35" y="175"/>
                        <a:pt x="19" y="205"/>
                      </a:cubicBezTo>
                      <a:cubicBezTo>
                        <a:pt x="12" y="228"/>
                        <a:pt x="12" y="253"/>
                        <a:pt x="21" y="275"/>
                      </a:cubicBezTo>
                      <a:cubicBezTo>
                        <a:pt x="6" y="292"/>
                        <a:pt x="0" y="320"/>
                        <a:pt x="10" y="340"/>
                      </a:cubicBezTo>
                      <a:cubicBezTo>
                        <a:pt x="19" y="350"/>
                        <a:pt x="6" y="362"/>
                        <a:pt x="9" y="374"/>
                      </a:cubicBezTo>
                      <a:cubicBezTo>
                        <a:pt x="5" y="404"/>
                        <a:pt x="11" y="433"/>
                        <a:pt x="25" y="459"/>
                      </a:cubicBezTo>
                      <a:cubicBezTo>
                        <a:pt x="39" y="480"/>
                        <a:pt x="60" y="500"/>
                        <a:pt x="84" y="509"/>
                      </a:cubicBezTo>
                      <a:cubicBezTo>
                        <a:pt x="90" y="528"/>
                        <a:pt x="106" y="546"/>
                        <a:pt x="125" y="552"/>
                      </a:cubicBezTo>
                      <a:cubicBezTo>
                        <a:pt x="128" y="555"/>
                        <a:pt x="135" y="553"/>
                        <a:pt x="135" y="559"/>
                      </a:cubicBezTo>
                      <a:cubicBezTo>
                        <a:pt x="147" y="583"/>
                        <a:pt x="170" y="600"/>
                        <a:pt x="194" y="612"/>
                      </a:cubicBezTo>
                      <a:cubicBezTo>
                        <a:pt x="221" y="627"/>
                        <a:pt x="258" y="623"/>
                        <a:pt x="287" y="613"/>
                      </a:cubicBezTo>
                      <a:cubicBezTo>
                        <a:pt x="296" y="618"/>
                        <a:pt x="306" y="622"/>
                        <a:pt x="316" y="624"/>
                      </a:cubicBezTo>
                      <a:cubicBezTo>
                        <a:pt x="320" y="624"/>
                        <a:pt x="324" y="625"/>
                        <a:pt x="326" y="625"/>
                      </a:cubicBezTo>
                      <a:cubicBezTo>
                        <a:pt x="341" y="625"/>
                        <a:pt x="354" y="620"/>
                        <a:pt x="366" y="612"/>
                      </a:cubicBezTo>
                      <a:cubicBezTo>
                        <a:pt x="378" y="615"/>
                        <a:pt x="390" y="620"/>
                        <a:pt x="403" y="620"/>
                      </a:cubicBezTo>
                      <a:cubicBezTo>
                        <a:pt x="437" y="624"/>
                        <a:pt x="468" y="611"/>
                        <a:pt x="493" y="589"/>
                      </a:cubicBezTo>
                      <a:cubicBezTo>
                        <a:pt x="507" y="577"/>
                        <a:pt x="514" y="561"/>
                        <a:pt x="521" y="545"/>
                      </a:cubicBezTo>
                      <a:cubicBezTo>
                        <a:pt x="541" y="538"/>
                        <a:pt x="560" y="522"/>
                        <a:pt x="567" y="503"/>
                      </a:cubicBezTo>
                      <a:cubicBezTo>
                        <a:pt x="569" y="499"/>
                        <a:pt x="570" y="493"/>
                        <a:pt x="575" y="493"/>
                      </a:cubicBezTo>
                      <a:cubicBezTo>
                        <a:pt x="603" y="478"/>
                        <a:pt x="626" y="452"/>
                        <a:pt x="638" y="423"/>
                      </a:cubicBezTo>
                      <a:cubicBezTo>
                        <a:pt x="650" y="400"/>
                        <a:pt x="652" y="367"/>
                        <a:pt x="638" y="344"/>
                      </a:cubicBezTo>
                      <a:cubicBezTo>
                        <a:pt x="640" y="336"/>
                        <a:pt x="644" y="329"/>
                        <a:pt x="646" y="321"/>
                      </a:cubicBezTo>
                      <a:cubicBezTo>
                        <a:pt x="651" y="306"/>
                        <a:pt x="647" y="288"/>
                        <a:pt x="642" y="273"/>
                      </a:cubicBezTo>
                      <a:cubicBezTo>
                        <a:pt x="645" y="255"/>
                        <a:pt x="647" y="231"/>
                        <a:pt x="643" y="212"/>
                      </a:cubicBezTo>
                      <a:cubicBezTo>
                        <a:pt x="637" y="198"/>
                        <a:pt x="632" y="182"/>
                        <a:pt x="621" y="169"/>
                      </a:cubicBezTo>
                      <a:cubicBezTo>
                        <a:pt x="609" y="149"/>
                        <a:pt x="587" y="138"/>
                        <a:pt x="569" y="127"/>
                      </a:cubicBezTo>
                      <a:cubicBezTo>
                        <a:pt x="565" y="115"/>
                        <a:pt x="558" y="105"/>
                        <a:pt x="549" y="97"/>
                      </a:cubicBezTo>
                      <a:cubicBezTo>
                        <a:pt x="542" y="90"/>
                        <a:pt x="533" y="85"/>
                        <a:pt x="526" y="79"/>
                      </a:cubicBezTo>
                      <a:cubicBezTo>
                        <a:pt x="524" y="77"/>
                        <a:pt x="521" y="78"/>
                        <a:pt x="519" y="76"/>
                      </a:cubicBezTo>
                      <a:cubicBezTo>
                        <a:pt x="512" y="51"/>
                        <a:pt x="491" y="32"/>
                        <a:pt x="471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8" name="Freeform 7"/>
                <p:cNvSpPr/>
                <p:nvPr/>
              </p:nvSpPr>
              <p:spPr bwMode="auto">
                <a:xfrm>
                  <a:off x="2165351" y="1708150"/>
                  <a:ext cx="969963" cy="944563"/>
                </a:xfrm>
                <a:custGeom>
                  <a:avLst/>
                  <a:gdLst>
                    <a:gd name="T0" fmla="*/ 455 w 634"/>
                    <a:gd name="T1" fmla="*/ 17 h 616"/>
                    <a:gd name="T2" fmla="*/ 424 w 634"/>
                    <a:gd name="T3" fmla="*/ 6 h 616"/>
                    <a:gd name="T4" fmla="*/ 353 w 634"/>
                    <a:gd name="T5" fmla="*/ 15 h 616"/>
                    <a:gd name="T6" fmla="*/ 336 w 634"/>
                    <a:gd name="T7" fmla="*/ 9 h 616"/>
                    <a:gd name="T8" fmla="*/ 285 w 634"/>
                    <a:gd name="T9" fmla="*/ 17 h 616"/>
                    <a:gd name="T10" fmla="*/ 273 w 634"/>
                    <a:gd name="T11" fmla="*/ 15 h 616"/>
                    <a:gd name="T12" fmla="*/ 174 w 634"/>
                    <a:gd name="T13" fmla="*/ 25 h 616"/>
                    <a:gd name="T14" fmla="*/ 134 w 634"/>
                    <a:gd name="T15" fmla="*/ 70 h 616"/>
                    <a:gd name="T16" fmla="*/ 135 w 634"/>
                    <a:gd name="T17" fmla="*/ 78 h 616"/>
                    <a:gd name="T18" fmla="*/ 131 w 634"/>
                    <a:gd name="T19" fmla="*/ 78 h 616"/>
                    <a:gd name="T20" fmla="*/ 83 w 634"/>
                    <a:gd name="T21" fmla="*/ 118 h 616"/>
                    <a:gd name="T22" fmla="*/ 74 w 634"/>
                    <a:gd name="T23" fmla="*/ 124 h 616"/>
                    <a:gd name="T24" fmla="*/ 27 w 634"/>
                    <a:gd name="T25" fmla="*/ 181 h 616"/>
                    <a:gd name="T26" fmla="*/ 19 w 634"/>
                    <a:gd name="T27" fmla="*/ 271 h 616"/>
                    <a:gd name="T28" fmla="*/ 1 w 634"/>
                    <a:gd name="T29" fmla="*/ 314 h 616"/>
                    <a:gd name="T30" fmla="*/ 9 w 634"/>
                    <a:gd name="T31" fmla="*/ 344 h 616"/>
                    <a:gd name="T32" fmla="*/ 12 w 634"/>
                    <a:gd name="T33" fmla="*/ 430 h 616"/>
                    <a:gd name="T34" fmla="*/ 64 w 634"/>
                    <a:gd name="T35" fmla="*/ 492 h 616"/>
                    <a:gd name="T36" fmla="*/ 78 w 634"/>
                    <a:gd name="T37" fmla="*/ 494 h 616"/>
                    <a:gd name="T38" fmla="*/ 80 w 634"/>
                    <a:gd name="T39" fmla="*/ 502 h 616"/>
                    <a:gd name="T40" fmla="*/ 119 w 634"/>
                    <a:gd name="T41" fmla="*/ 542 h 616"/>
                    <a:gd name="T42" fmla="*/ 122 w 634"/>
                    <a:gd name="T43" fmla="*/ 538 h 616"/>
                    <a:gd name="T44" fmla="*/ 130 w 634"/>
                    <a:gd name="T45" fmla="*/ 554 h 616"/>
                    <a:gd name="T46" fmla="*/ 194 w 634"/>
                    <a:gd name="T47" fmla="*/ 605 h 616"/>
                    <a:gd name="T48" fmla="*/ 277 w 634"/>
                    <a:gd name="T49" fmla="*/ 600 h 616"/>
                    <a:gd name="T50" fmla="*/ 332 w 634"/>
                    <a:gd name="T51" fmla="*/ 612 h 616"/>
                    <a:gd name="T52" fmla="*/ 355 w 634"/>
                    <a:gd name="T53" fmla="*/ 601 h 616"/>
                    <a:gd name="T54" fmla="*/ 459 w 634"/>
                    <a:gd name="T55" fmla="*/ 595 h 616"/>
                    <a:gd name="T56" fmla="*/ 503 w 634"/>
                    <a:gd name="T57" fmla="*/ 544 h 616"/>
                    <a:gd name="T58" fmla="*/ 505 w 634"/>
                    <a:gd name="T59" fmla="*/ 536 h 616"/>
                    <a:gd name="T60" fmla="*/ 554 w 634"/>
                    <a:gd name="T61" fmla="*/ 488 h 616"/>
                    <a:gd name="T62" fmla="*/ 631 w 634"/>
                    <a:gd name="T63" fmla="*/ 377 h 616"/>
                    <a:gd name="T64" fmla="*/ 624 w 634"/>
                    <a:gd name="T65" fmla="*/ 345 h 616"/>
                    <a:gd name="T66" fmla="*/ 619 w 634"/>
                    <a:gd name="T67" fmla="*/ 340 h 616"/>
                    <a:gd name="T68" fmla="*/ 628 w 634"/>
                    <a:gd name="T69" fmla="*/ 322 h 616"/>
                    <a:gd name="T70" fmla="*/ 630 w 634"/>
                    <a:gd name="T71" fmla="*/ 285 h 616"/>
                    <a:gd name="T72" fmla="*/ 626 w 634"/>
                    <a:gd name="T73" fmla="*/ 265 h 616"/>
                    <a:gd name="T74" fmla="*/ 616 w 634"/>
                    <a:gd name="T75" fmla="*/ 183 h 616"/>
                    <a:gd name="T76" fmla="*/ 563 w 634"/>
                    <a:gd name="T77" fmla="*/ 132 h 616"/>
                    <a:gd name="T78" fmla="*/ 554 w 634"/>
                    <a:gd name="T79" fmla="*/ 134 h 616"/>
                    <a:gd name="T80" fmla="*/ 553 w 634"/>
                    <a:gd name="T81" fmla="*/ 131 h 616"/>
                    <a:gd name="T82" fmla="*/ 512 w 634"/>
                    <a:gd name="T83" fmla="*/ 80 h 616"/>
                    <a:gd name="T84" fmla="*/ 504 w 634"/>
                    <a:gd name="T85" fmla="*/ 77 h 616"/>
                    <a:gd name="T86" fmla="*/ 481 w 634"/>
                    <a:gd name="T87" fmla="*/ 36 h 616"/>
                    <a:gd name="T88" fmla="*/ 455 w 634"/>
                    <a:gd name="T89" fmla="*/ 17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34" h="616">
                      <a:moveTo>
                        <a:pt x="455" y="17"/>
                      </a:moveTo>
                      <a:cubicBezTo>
                        <a:pt x="444" y="13"/>
                        <a:pt x="435" y="10"/>
                        <a:pt x="424" y="6"/>
                      </a:cubicBezTo>
                      <a:cubicBezTo>
                        <a:pt x="401" y="2"/>
                        <a:pt x="372" y="0"/>
                        <a:pt x="353" y="15"/>
                      </a:cubicBezTo>
                      <a:cubicBezTo>
                        <a:pt x="347" y="16"/>
                        <a:pt x="343" y="9"/>
                        <a:pt x="336" y="9"/>
                      </a:cubicBezTo>
                      <a:cubicBezTo>
                        <a:pt x="318" y="4"/>
                        <a:pt x="299" y="8"/>
                        <a:pt x="285" y="17"/>
                      </a:cubicBezTo>
                      <a:cubicBezTo>
                        <a:pt x="281" y="17"/>
                        <a:pt x="276" y="18"/>
                        <a:pt x="273" y="15"/>
                      </a:cubicBezTo>
                      <a:cubicBezTo>
                        <a:pt x="241" y="7"/>
                        <a:pt x="204" y="13"/>
                        <a:pt x="174" y="25"/>
                      </a:cubicBezTo>
                      <a:cubicBezTo>
                        <a:pt x="155" y="35"/>
                        <a:pt x="139" y="49"/>
                        <a:pt x="134" y="70"/>
                      </a:cubicBezTo>
                      <a:cubicBezTo>
                        <a:pt x="134" y="73"/>
                        <a:pt x="137" y="76"/>
                        <a:pt x="135" y="78"/>
                      </a:cubicBezTo>
                      <a:cubicBezTo>
                        <a:pt x="134" y="79"/>
                        <a:pt x="132" y="78"/>
                        <a:pt x="131" y="78"/>
                      </a:cubicBezTo>
                      <a:cubicBezTo>
                        <a:pt x="111" y="81"/>
                        <a:pt x="89" y="97"/>
                        <a:pt x="83" y="118"/>
                      </a:cubicBezTo>
                      <a:cubicBezTo>
                        <a:pt x="84" y="123"/>
                        <a:pt x="77" y="123"/>
                        <a:pt x="74" y="124"/>
                      </a:cubicBezTo>
                      <a:cubicBezTo>
                        <a:pt x="52" y="137"/>
                        <a:pt x="37" y="159"/>
                        <a:pt x="27" y="181"/>
                      </a:cubicBezTo>
                      <a:cubicBezTo>
                        <a:pt x="11" y="207"/>
                        <a:pt x="4" y="242"/>
                        <a:pt x="19" y="271"/>
                      </a:cubicBezTo>
                      <a:cubicBezTo>
                        <a:pt x="7" y="282"/>
                        <a:pt x="2" y="297"/>
                        <a:pt x="1" y="314"/>
                      </a:cubicBezTo>
                      <a:cubicBezTo>
                        <a:pt x="0" y="325"/>
                        <a:pt x="8" y="334"/>
                        <a:pt x="9" y="344"/>
                      </a:cubicBezTo>
                      <a:cubicBezTo>
                        <a:pt x="1" y="372"/>
                        <a:pt x="1" y="402"/>
                        <a:pt x="12" y="430"/>
                      </a:cubicBezTo>
                      <a:cubicBezTo>
                        <a:pt x="19" y="457"/>
                        <a:pt x="41" y="478"/>
                        <a:pt x="64" y="492"/>
                      </a:cubicBezTo>
                      <a:cubicBezTo>
                        <a:pt x="68" y="496"/>
                        <a:pt x="74" y="497"/>
                        <a:pt x="78" y="494"/>
                      </a:cubicBezTo>
                      <a:cubicBezTo>
                        <a:pt x="82" y="495"/>
                        <a:pt x="79" y="500"/>
                        <a:pt x="80" y="502"/>
                      </a:cubicBezTo>
                      <a:cubicBezTo>
                        <a:pt x="86" y="519"/>
                        <a:pt x="101" y="539"/>
                        <a:pt x="119" y="542"/>
                      </a:cubicBezTo>
                      <a:cubicBezTo>
                        <a:pt x="122" y="538"/>
                        <a:pt x="122" y="538"/>
                        <a:pt x="122" y="538"/>
                      </a:cubicBezTo>
                      <a:cubicBezTo>
                        <a:pt x="131" y="537"/>
                        <a:pt x="127" y="549"/>
                        <a:pt x="130" y="554"/>
                      </a:cubicBezTo>
                      <a:cubicBezTo>
                        <a:pt x="144" y="579"/>
                        <a:pt x="168" y="597"/>
                        <a:pt x="194" y="605"/>
                      </a:cubicBezTo>
                      <a:cubicBezTo>
                        <a:pt x="220" y="615"/>
                        <a:pt x="253" y="612"/>
                        <a:pt x="277" y="600"/>
                      </a:cubicBezTo>
                      <a:cubicBezTo>
                        <a:pt x="291" y="613"/>
                        <a:pt x="313" y="616"/>
                        <a:pt x="332" y="612"/>
                      </a:cubicBezTo>
                      <a:cubicBezTo>
                        <a:pt x="340" y="610"/>
                        <a:pt x="347" y="604"/>
                        <a:pt x="355" y="601"/>
                      </a:cubicBezTo>
                      <a:cubicBezTo>
                        <a:pt x="388" y="614"/>
                        <a:pt x="430" y="614"/>
                        <a:pt x="459" y="595"/>
                      </a:cubicBezTo>
                      <a:cubicBezTo>
                        <a:pt x="479" y="583"/>
                        <a:pt x="496" y="565"/>
                        <a:pt x="503" y="544"/>
                      </a:cubicBezTo>
                      <a:cubicBezTo>
                        <a:pt x="505" y="542"/>
                        <a:pt x="502" y="538"/>
                        <a:pt x="505" y="536"/>
                      </a:cubicBezTo>
                      <a:cubicBezTo>
                        <a:pt x="527" y="529"/>
                        <a:pt x="548" y="511"/>
                        <a:pt x="554" y="488"/>
                      </a:cubicBezTo>
                      <a:cubicBezTo>
                        <a:pt x="597" y="468"/>
                        <a:pt x="629" y="424"/>
                        <a:pt x="631" y="377"/>
                      </a:cubicBezTo>
                      <a:cubicBezTo>
                        <a:pt x="630" y="366"/>
                        <a:pt x="632" y="354"/>
                        <a:pt x="624" y="345"/>
                      </a:cubicBezTo>
                      <a:cubicBezTo>
                        <a:pt x="623" y="343"/>
                        <a:pt x="619" y="342"/>
                        <a:pt x="619" y="340"/>
                      </a:cubicBezTo>
                      <a:cubicBezTo>
                        <a:pt x="624" y="334"/>
                        <a:pt x="625" y="327"/>
                        <a:pt x="628" y="322"/>
                      </a:cubicBezTo>
                      <a:cubicBezTo>
                        <a:pt x="631" y="309"/>
                        <a:pt x="631" y="298"/>
                        <a:pt x="630" y="285"/>
                      </a:cubicBezTo>
                      <a:cubicBezTo>
                        <a:pt x="630" y="278"/>
                        <a:pt x="622" y="272"/>
                        <a:pt x="626" y="265"/>
                      </a:cubicBezTo>
                      <a:cubicBezTo>
                        <a:pt x="634" y="239"/>
                        <a:pt x="631" y="207"/>
                        <a:pt x="616" y="183"/>
                      </a:cubicBezTo>
                      <a:cubicBezTo>
                        <a:pt x="602" y="163"/>
                        <a:pt x="587" y="141"/>
                        <a:pt x="563" y="132"/>
                      </a:cubicBezTo>
                      <a:cubicBezTo>
                        <a:pt x="560" y="130"/>
                        <a:pt x="557" y="133"/>
                        <a:pt x="554" y="134"/>
                      </a:cubicBezTo>
                      <a:cubicBezTo>
                        <a:pt x="553" y="134"/>
                        <a:pt x="553" y="132"/>
                        <a:pt x="553" y="131"/>
                      </a:cubicBezTo>
                      <a:cubicBezTo>
                        <a:pt x="551" y="108"/>
                        <a:pt x="530" y="92"/>
                        <a:pt x="512" y="80"/>
                      </a:cubicBezTo>
                      <a:cubicBezTo>
                        <a:pt x="510" y="78"/>
                        <a:pt x="506" y="80"/>
                        <a:pt x="504" y="77"/>
                      </a:cubicBezTo>
                      <a:cubicBezTo>
                        <a:pt x="504" y="60"/>
                        <a:pt x="492" y="47"/>
                        <a:pt x="481" y="36"/>
                      </a:cubicBezTo>
                      <a:cubicBezTo>
                        <a:pt x="473" y="28"/>
                        <a:pt x="464" y="23"/>
                        <a:pt x="45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9" name="Freeform 8"/>
                <p:cNvSpPr/>
                <p:nvPr/>
              </p:nvSpPr>
              <p:spPr bwMode="auto">
                <a:xfrm>
                  <a:off x="2193926" y="1731963"/>
                  <a:ext cx="911225" cy="885825"/>
                </a:xfrm>
                <a:custGeom>
                  <a:avLst/>
                  <a:gdLst>
                    <a:gd name="T0" fmla="*/ 454 w 595"/>
                    <a:gd name="T1" fmla="*/ 43 h 577"/>
                    <a:gd name="T2" fmla="*/ 427 w 595"/>
                    <a:gd name="T3" fmla="*/ 21 h 577"/>
                    <a:gd name="T4" fmla="*/ 334 w 595"/>
                    <a:gd name="T5" fmla="*/ 17 h 577"/>
                    <a:gd name="T6" fmla="*/ 324 w 595"/>
                    <a:gd name="T7" fmla="*/ 13 h 577"/>
                    <a:gd name="T8" fmla="*/ 301 w 595"/>
                    <a:gd name="T9" fmla="*/ 9 h 577"/>
                    <a:gd name="T10" fmla="*/ 266 w 595"/>
                    <a:gd name="T11" fmla="*/ 24 h 577"/>
                    <a:gd name="T12" fmla="*/ 230 w 595"/>
                    <a:gd name="T13" fmla="*/ 17 h 577"/>
                    <a:gd name="T14" fmla="*/ 170 w 595"/>
                    <a:gd name="T15" fmla="*/ 29 h 577"/>
                    <a:gd name="T16" fmla="*/ 125 w 595"/>
                    <a:gd name="T17" fmla="*/ 73 h 577"/>
                    <a:gd name="T18" fmla="*/ 108 w 595"/>
                    <a:gd name="T19" fmla="*/ 80 h 577"/>
                    <a:gd name="T20" fmla="*/ 85 w 595"/>
                    <a:gd name="T21" fmla="*/ 100 h 577"/>
                    <a:gd name="T22" fmla="*/ 72 w 595"/>
                    <a:gd name="T23" fmla="*/ 120 h 577"/>
                    <a:gd name="T24" fmla="*/ 8 w 595"/>
                    <a:gd name="T25" fmla="*/ 212 h 577"/>
                    <a:gd name="T26" fmla="*/ 13 w 595"/>
                    <a:gd name="T27" fmla="*/ 250 h 577"/>
                    <a:gd name="T28" fmla="*/ 9 w 595"/>
                    <a:gd name="T29" fmla="*/ 270 h 577"/>
                    <a:gd name="T30" fmla="*/ 15 w 595"/>
                    <a:gd name="T31" fmla="*/ 325 h 577"/>
                    <a:gd name="T32" fmla="*/ 14 w 595"/>
                    <a:gd name="T33" fmla="*/ 328 h 577"/>
                    <a:gd name="T34" fmla="*/ 19 w 595"/>
                    <a:gd name="T35" fmla="*/ 421 h 577"/>
                    <a:gd name="T36" fmla="*/ 34 w 595"/>
                    <a:gd name="T37" fmla="*/ 445 h 577"/>
                    <a:gd name="T38" fmla="*/ 75 w 595"/>
                    <a:gd name="T39" fmla="*/ 470 h 577"/>
                    <a:gd name="T40" fmla="*/ 95 w 595"/>
                    <a:gd name="T41" fmla="*/ 500 h 577"/>
                    <a:gd name="T42" fmla="*/ 119 w 595"/>
                    <a:gd name="T43" fmla="*/ 509 h 577"/>
                    <a:gd name="T44" fmla="*/ 138 w 595"/>
                    <a:gd name="T45" fmla="*/ 541 h 577"/>
                    <a:gd name="T46" fmla="*/ 207 w 595"/>
                    <a:gd name="T47" fmla="*/ 573 h 577"/>
                    <a:gd name="T48" fmla="*/ 260 w 595"/>
                    <a:gd name="T49" fmla="*/ 566 h 577"/>
                    <a:gd name="T50" fmla="*/ 309 w 595"/>
                    <a:gd name="T51" fmla="*/ 574 h 577"/>
                    <a:gd name="T52" fmla="*/ 322 w 595"/>
                    <a:gd name="T53" fmla="*/ 569 h 577"/>
                    <a:gd name="T54" fmla="*/ 321 w 595"/>
                    <a:gd name="T55" fmla="*/ 568 h 577"/>
                    <a:gd name="T56" fmla="*/ 322 w 595"/>
                    <a:gd name="T57" fmla="*/ 567 h 577"/>
                    <a:gd name="T58" fmla="*/ 331 w 595"/>
                    <a:gd name="T59" fmla="*/ 563 h 577"/>
                    <a:gd name="T60" fmla="*/ 366 w 595"/>
                    <a:gd name="T61" fmla="*/ 574 h 577"/>
                    <a:gd name="T62" fmla="*/ 382 w 595"/>
                    <a:gd name="T63" fmla="*/ 575 h 577"/>
                    <a:gd name="T64" fmla="*/ 445 w 595"/>
                    <a:gd name="T65" fmla="*/ 552 h 577"/>
                    <a:gd name="T66" fmla="*/ 466 w 595"/>
                    <a:gd name="T67" fmla="*/ 526 h 577"/>
                    <a:gd name="T68" fmla="*/ 476 w 595"/>
                    <a:gd name="T69" fmla="*/ 505 h 577"/>
                    <a:gd name="T70" fmla="*/ 516 w 595"/>
                    <a:gd name="T71" fmla="*/ 471 h 577"/>
                    <a:gd name="T72" fmla="*/ 518 w 595"/>
                    <a:gd name="T73" fmla="*/ 461 h 577"/>
                    <a:gd name="T74" fmla="*/ 551 w 595"/>
                    <a:gd name="T75" fmla="*/ 438 h 577"/>
                    <a:gd name="T76" fmla="*/ 584 w 595"/>
                    <a:gd name="T77" fmla="*/ 388 h 577"/>
                    <a:gd name="T78" fmla="*/ 582 w 595"/>
                    <a:gd name="T79" fmla="*/ 321 h 577"/>
                    <a:gd name="T80" fmla="*/ 591 w 595"/>
                    <a:gd name="T81" fmla="*/ 297 h 577"/>
                    <a:gd name="T82" fmla="*/ 583 w 595"/>
                    <a:gd name="T83" fmla="*/ 255 h 577"/>
                    <a:gd name="T84" fmla="*/ 587 w 595"/>
                    <a:gd name="T85" fmla="*/ 203 h 577"/>
                    <a:gd name="T86" fmla="*/ 526 w 595"/>
                    <a:gd name="T87" fmla="*/ 127 h 577"/>
                    <a:gd name="T88" fmla="*/ 517 w 595"/>
                    <a:gd name="T89" fmla="*/ 108 h 577"/>
                    <a:gd name="T90" fmla="*/ 474 w 595"/>
                    <a:gd name="T91" fmla="*/ 76 h 577"/>
                    <a:gd name="T92" fmla="*/ 454 w 595"/>
                    <a:gd name="T93" fmla="*/ 43 h 5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95" h="577">
                      <a:moveTo>
                        <a:pt x="454" y="43"/>
                      </a:moveTo>
                      <a:cubicBezTo>
                        <a:pt x="446" y="35"/>
                        <a:pt x="436" y="27"/>
                        <a:pt x="427" y="21"/>
                      </a:cubicBezTo>
                      <a:cubicBezTo>
                        <a:pt x="400" y="7"/>
                        <a:pt x="362" y="0"/>
                        <a:pt x="334" y="17"/>
                      </a:cubicBezTo>
                      <a:cubicBezTo>
                        <a:pt x="324" y="13"/>
                        <a:pt x="324" y="13"/>
                        <a:pt x="324" y="13"/>
                      </a:cubicBezTo>
                      <a:cubicBezTo>
                        <a:pt x="317" y="10"/>
                        <a:pt x="309" y="10"/>
                        <a:pt x="301" y="9"/>
                      </a:cubicBezTo>
                      <a:cubicBezTo>
                        <a:pt x="287" y="10"/>
                        <a:pt x="277" y="18"/>
                        <a:pt x="266" y="24"/>
                      </a:cubicBezTo>
                      <a:cubicBezTo>
                        <a:pt x="255" y="20"/>
                        <a:pt x="242" y="17"/>
                        <a:pt x="230" y="17"/>
                      </a:cubicBezTo>
                      <a:cubicBezTo>
                        <a:pt x="208" y="16"/>
                        <a:pt x="189" y="22"/>
                        <a:pt x="170" y="29"/>
                      </a:cubicBezTo>
                      <a:cubicBezTo>
                        <a:pt x="151" y="39"/>
                        <a:pt x="132" y="53"/>
                        <a:pt x="125" y="73"/>
                      </a:cubicBezTo>
                      <a:cubicBezTo>
                        <a:pt x="108" y="80"/>
                        <a:pt x="108" y="80"/>
                        <a:pt x="108" y="80"/>
                      </a:cubicBezTo>
                      <a:cubicBezTo>
                        <a:pt x="100" y="85"/>
                        <a:pt x="91" y="91"/>
                        <a:pt x="85" y="100"/>
                      </a:cubicBezTo>
                      <a:cubicBezTo>
                        <a:pt x="80" y="106"/>
                        <a:pt x="84" y="119"/>
                        <a:pt x="72" y="120"/>
                      </a:cubicBezTo>
                      <a:cubicBezTo>
                        <a:pt x="42" y="142"/>
                        <a:pt x="13" y="174"/>
                        <a:pt x="8" y="212"/>
                      </a:cubicBezTo>
                      <a:cubicBezTo>
                        <a:pt x="10" y="224"/>
                        <a:pt x="8" y="239"/>
                        <a:pt x="13" y="250"/>
                      </a:cubicBezTo>
                      <a:cubicBezTo>
                        <a:pt x="17" y="257"/>
                        <a:pt x="13" y="264"/>
                        <a:pt x="9" y="270"/>
                      </a:cubicBezTo>
                      <a:cubicBezTo>
                        <a:pt x="0" y="288"/>
                        <a:pt x="3" y="310"/>
                        <a:pt x="15" y="325"/>
                      </a:cubicBezTo>
                      <a:cubicBezTo>
                        <a:pt x="14" y="328"/>
                        <a:pt x="14" y="328"/>
                        <a:pt x="14" y="328"/>
                      </a:cubicBezTo>
                      <a:cubicBezTo>
                        <a:pt x="6" y="357"/>
                        <a:pt x="5" y="393"/>
                        <a:pt x="19" y="421"/>
                      </a:cubicBezTo>
                      <a:cubicBezTo>
                        <a:pt x="21" y="430"/>
                        <a:pt x="30" y="437"/>
                        <a:pt x="34" y="445"/>
                      </a:cubicBezTo>
                      <a:cubicBezTo>
                        <a:pt x="44" y="458"/>
                        <a:pt x="60" y="463"/>
                        <a:pt x="75" y="470"/>
                      </a:cubicBezTo>
                      <a:cubicBezTo>
                        <a:pt x="79" y="481"/>
                        <a:pt x="86" y="491"/>
                        <a:pt x="95" y="500"/>
                      </a:cubicBezTo>
                      <a:cubicBezTo>
                        <a:pt x="102" y="505"/>
                        <a:pt x="111" y="506"/>
                        <a:pt x="119" y="509"/>
                      </a:cubicBezTo>
                      <a:cubicBezTo>
                        <a:pt x="123" y="521"/>
                        <a:pt x="130" y="532"/>
                        <a:pt x="138" y="541"/>
                      </a:cubicBezTo>
                      <a:cubicBezTo>
                        <a:pt x="155" y="562"/>
                        <a:pt x="181" y="570"/>
                        <a:pt x="207" y="573"/>
                      </a:cubicBezTo>
                      <a:cubicBezTo>
                        <a:pt x="225" y="577"/>
                        <a:pt x="243" y="571"/>
                        <a:pt x="260" y="566"/>
                      </a:cubicBezTo>
                      <a:cubicBezTo>
                        <a:pt x="274" y="574"/>
                        <a:pt x="293" y="577"/>
                        <a:pt x="309" y="574"/>
                      </a:cubicBezTo>
                      <a:cubicBezTo>
                        <a:pt x="314" y="574"/>
                        <a:pt x="319" y="571"/>
                        <a:pt x="322" y="569"/>
                      </a:cubicBezTo>
                      <a:cubicBezTo>
                        <a:pt x="321" y="568"/>
                        <a:pt x="321" y="568"/>
                        <a:pt x="321" y="568"/>
                      </a:cubicBezTo>
                      <a:cubicBezTo>
                        <a:pt x="322" y="567"/>
                        <a:pt x="322" y="566"/>
                        <a:pt x="322" y="567"/>
                      </a:cubicBezTo>
                      <a:cubicBezTo>
                        <a:pt x="324" y="570"/>
                        <a:pt x="327" y="563"/>
                        <a:pt x="331" y="563"/>
                      </a:cubicBezTo>
                      <a:cubicBezTo>
                        <a:pt x="342" y="568"/>
                        <a:pt x="354" y="570"/>
                        <a:pt x="366" y="574"/>
                      </a:cubicBezTo>
                      <a:cubicBezTo>
                        <a:pt x="371" y="573"/>
                        <a:pt x="377" y="576"/>
                        <a:pt x="382" y="575"/>
                      </a:cubicBezTo>
                      <a:cubicBezTo>
                        <a:pt x="406" y="575"/>
                        <a:pt x="427" y="565"/>
                        <a:pt x="445" y="552"/>
                      </a:cubicBezTo>
                      <a:cubicBezTo>
                        <a:pt x="454" y="545"/>
                        <a:pt x="462" y="536"/>
                        <a:pt x="466" y="526"/>
                      </a:cubicBezTo>
                      <a:cubicBezTo>
                        <a:pt x="471" y="519"/>
                        <a:pt x="469" y="510"/>
                        <a:pt x="476" y="505"/>
                      </a:cubicBezTo>
                      <a:cubicBezTo>
                        <a:pt x="492" y="501"/>
                        <a:pt x="512" y="489"/>
                        <a:pt x="516" y="471"/>
                      </a:cubicBezTo>
                      <a:cubicBezTo>
                        <a:pt x="517" y="468"/>
                        <a:pt x="516" y="463"/>
                        <a:pt x="518" y="461"/>
                      </a:cubicBezTo>
                      <a:cubicBezTo>
                        <a:pt x="529" y="454"/>
                        <a:pt x="541" y="449"/>
                        <a:pt x="551" y="438"/>
                      </a:cubicBezTo>
                      <a:cubicBezTo>
                        <a:pt x="569" y="426"/>
                        <a:pt x="577" y="406"/>
                        <a:pt x="584" y="388"/>
                      </a:cubicBezTo>
                      <a:cubicBezTo>
                        <a:pt x="593" y="366"/>
                        <a:pt x="592" y="342"/>
                        <a:pt x="582" y="321"/>
                      </a:cubicBezTo>
                      <a:cubicBezTo>
                        <a:pt x="591" y="297"/>
                        <a:pt x="591" y="297"/>
                        <a:pt x="591" y="297"/>
                      </a:cubicBezTo>
                      <a:cubicBezTo>
                        <a:pt x="595" y="283"/>
                        <a:pt x="592" y="267"/>
                        <a:pt x="583" y="255"/>
                      </a:cubicBezTo>
                      <a:cubicBezTo>
                        <a:pt x="587" y="238"/>
                        <a:pt x="588" y="221"/>
                        <a:pt x="587" y="203"/>
                      </a:cubicBezTo>
                      <a:cubicBezTo>
                        <a:pt x="582" y="170"/>
                        <a:pt x="559" y="137"/>
                        <a:pt x="526" y="127"/>
                      </a:cubicBezTo>
                      <a:cubicBezTo>
                        <a:pt x="518" y="124"/>
                        <a:pt x="521" y="114"/>
                        <a:pt x="517" y="108"/>
                      </a:cubicBezTo>
                      <a:cubicBezTo>
                        <a:pt x="510" y="92"/>
                        <a:pt x="493" y="77"/>
                        <a:pt x="474" y="76"/>
                      </a:cubicBezTo>
                      <a:cubicBezTo>
                        <a:pt x="469" y="65"/>
                        <a:pt x="463" y="52"/>
                        <a:pt x="45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0" name="Freeform 9"/>
                <p:cNvSpPr/>
                <p:nvPr/>
              </p:nvSpPr>
              <p:spPr bwMode="auto">
                <a:xfrm>
                  <a:off x="2652713" y="1768475"/>
                  <a:ext cx="179388" cy="58738"/>
                </a:xfrm>
                <a:custGeom>
                  <a:avLst/>
                  <a:gdLst>
                    <a:gd name="T0" fmla="*/ 15 w 117"/>
                    <a:gd name="T1" fmla="*/ 12 h 39"/>
                    <a:gd name="T2" fmla="*/ 14 w 117"/>
                    <a:gd name="T3" fmla="*/ 0 h 39"/>
                    <a:gd name="T4" fmla="*/ 12 w 117"/>
                    <a:gd name="T5" fmla="*/ 0 h 39"/>
                    <a:gd name="T6" fmla="*/ 1 w 117"/>
                    <a:gd name="T7" fmla="*/ 13 h 39"/>
                    <a:gd name="T8" fmla="*/ 18 w 117"/>
                    <a:gd name="T9" fmla="*/ 36 h 39"/>
                    <a:gd name="T10" fmla="*/ 51 w 117"/>
                    <a:gd name="T11" fmla="*/ 29 h 39"/>
                    <a:gd name="T12" fmla="*/ 116 w 117"/>
                    <a:gd name="T13" fmla="*/ 32 h 39"/>
                    <a:gd name="T14" fmla="*/ 115 w 117"/>
                    <a:gd name="T15" fmla="*/ 22 h 39"/>
                    <a:gd name="T16" fmla="*/ 96 w 117"/>
                    <a:gd name="T17" fmla="*/ 13 h 39"/>
                    <a:gd name="T18" fmla="*/ 29 w 117"/>
                    <a:gd name="T19" fmla="*/ 23 h 39"/>
                    <a:gd name="T20" fmla="*/ 15 w 117"/>
                    <a:gd name="T2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7" h="39">
                      <a:moveTo>
                        <a:pt x="15" y="12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3"/>
                        <a:pt x="0" y="7"/>
                        <a:pt x="1" y="13"/>
                      </a:cubicBezTo>
                      <a:cubicBezTo>
                        <a:pt x="1" y="24"/>
                        <a:pt x="8" y="32"/>
                        <a:pt x="18" y="36"/>
                      </a:cubicBezTo>
                      <a:cubicBezTo>
                        <a:pt x="29" y="39"/>
                        <a:pt x="42" y="37"/>
                        <a:pt x="51" y="29"/>
                      </a:cubicBezTo>
                      <a:cubicBezTo>
                        <a:pt x="69" y="18"/>
                        <a:pt x="97" y="20"/>
                        <a:pt x="116" y="32"/>
                      </a:cubicBezTo>
                      <a:cubicBezTo>
                        <a:pt x="117" y="30"/>
                        <a:pt x="116" y="25"/>
                        <a:pt x="115" y="22"/>
                      </a:cubicBezTo>
                      <a:cubicBezTo>
                        <a:pt x="109" y="18"/>
                        <a:pt x="102" y="16"/>
                        <a:pt x="96" y="13"/>
                      </a:cubicBezTo>
                      <a:cubicBezTo>
                        <a:pt x="72" y="7"/>
                        <a:pt x="51" y="20"/>
                        <a:pt x="29" y="23"/>
                      </a:cubicBezTo>
                      <a:cubicBezTo>
                        <a:pt x="22" y="24"/>
                        <a:pt x="19" y="16"/>
                        <a:pt x="1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1" name="Freeform 10"/>
                <p:cNvSpPr/>
                <p:nvPr/>
              </p:nvSpPr>
              <p:spPr bwMode="auto">
                <a:xfrm>
                  <a:off x="2476501" y="1768475"/>
                  <a:ext cx="168275" cy="57150"/>
                </a:xfrm>
                <a:custGeom>
                  <a:avLst/>
                  <a:gdLst>
                    <a:gd name="T0" fmla="*/ 104 w 109"/>
                    <a:gd name="T1" fmla="*/ 6 h 38"/>
                    <a:gd name="T2" fmla="*/ 90 w 109"/>
                    <a:gd name="T3" fmla="*/ 4 h 38"/>
                    <a:gd name="T4" fmla="*/ 92 w 109"/>
                    <a:gd name="T5" fmla="*/ 9 h 38"/>
                    <a:gd name="T6" fmla="*/ 90 w 109"/>
                    <a:gd name="T7" fmla="*/ 20 h 38"/>
                    <a:gd name="T8" fmla="*/ 61 w 109"/>
                    <a:gd name="T9" fmla="*/ 16 h 38"/>
                    <a:gd name="T10" fmla="*/ 3 w 109"/>
                    <a:gd name="T11" fmla="*/ 20 h 38"/>
                    <a:gd name="T12" fmla="*/ 2 w 109"/>
                    <a:gd name="T13" fmla="*/ 21 h 38"/>
                    <a:gd name="T14" fmla="*/ 1 w 109"/>
                    <a:gd name="T15" fmla="*/ 26 h 38"/>
                    <a:gd name="T16" fmla="*/ 68 w 109"/>
                    <a:gd name="T17" fmla="*/ 32 h 38"/>
                    <a:gd name="T18" fmla="*/ 98 w 109"/>
                    <a:gd name="T19" fmla="*/ 33 h 38"/>
                    <a:gd name="T20" fmla="*/ 107 w 109"/>
                    <a:gd name="T21" fmla="*/ 22 h 38"/>
                    <a:gd name="T22" fmla="*/ 104 w 109"/>
                    <a:gd name="T23" fmla="*/ 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9" h="38">
                      <a:moveTo>
                        <a:pt x="104" y="6"/>
                      </a:moveTo>
                      <a:cubicBezTo>
                        <a:pt x="100" y="4"/>
                        <a:pt x="95" y="0"/>
                        <a:pt x="90" y="4"/>
                      </a:cubicBezTo>
                      <a:cubicBezTo>
                        <a:pt x="90" y="6"/>
                        <a:pt x="91" y="8"/>
                        <a:pt x="92" y="9"/>
                      </a:cubicBezTo>
                      <a:cubicBezTo>
                        <a:pt x="94" y="13"/>
                        <a:pt x="93" y="18"/>
                        <a:pt x="90" y="20"/>
                      </a:cubicBezTo>
                      <a:cubicBezTo>
                        <a:pt x="80" y="27"/>
                        <a:pt x="70" y="18"/>
                        <a:pt x="61" y="16"/>
                      </a:cubicBezTo>
                      <a:cubicBezTo>
                        <a:pt x="43" y="9"/>
                        <a:pt x="20" y="14"/>
                        <a:pt x="3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2"/>
                        <a:pt x="0" y="25"/>
                        <a:pt x="1" y="26"/>
                      </a:cubicBezTo>
                      <a:cubicBezTo>
                        <a:pt x="22" y="16"/>
                        <a:pt x="51" y="14"/>
                        <a:pt x="68" y="32"/>
                      </a:cubicBezTo>
                      <a:cubicBezTo>
                        <a:pt x="77" y="36"/>
                        <a:pt x="89" y="38"/>
                        <a:pt x="98" y="33"/>
                      </a:cubicBezTo>
                      <a:cubicBezTo>
                        <a:pt x="103" y="31"/>
                        <a:pt x="106" y="26"/>
                        <a:pt x="107" y="22"/>
                      </a:cubicBezTo>
                      <a:cubicBezTo>
                        <a:pt x="109" y="16"/>
                        <a:pt x="107" y="11"/>
                        <a:pt x="10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2" name="Freeform 11"/>
                <p:cNvSpPr/>
                <p:nvPr/>
              </p:nvSpPr>
              <p:spPr bwMode="auto">
                <a:xfrm>
                  <a:off x="2836863" y="1770063"/>
                  <a:ext cx="80963" cy="95250"/>
                </a:xfrm>
                <a:custGeom>
                  <a:avLst/>
                  <a:gdLst>
                    <a:gd name="T0" fmla="*/ 10 w 53"/>
                    <a:gd name="T1" fmla="*/ 20 h 62"/>
                    <a:gd name="T2" fmla="*/ 8 w 53"/>
                    <a:gd name="T3" fmla="*/ 3 h 62"/>
                    <a:gd name="T4" fmla="*/ 3 w 53"/>
                    <a:gd name="T5" fmla="*/ 3 h 62"/>
                    <a:gd name="T6" fmla="*/ 7 w 53"/>
                    <a:gd name="T7" fmla="*/ 35 h 62"/>
                    <a:gd name="T8" fmla="*/ 53 w 53"/>
                    <a:gd name="T9" fmla="*/ 62 h 62"/>
                    <a:gd name="T10" fmla="*/ 10 w 53"/>
                    <a:gd name="T11" fmla="*/ 2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62">
                      <a:moveTo>
                        <a:pt x="10" y="20"/>
                      </a:moveTo>
                      <a:cubicBezTo>
                        <a:pt x="9" y="15"/>
                        <a:pt x="11" y="8"/>
                        <a:pt x="8" y="3"/>
                      </a:cubicBezTo>
                      <a:cubicBezTo>
                        <a:pt x="7" y="2"/>
                        <a:pt x="4" y="0"/>
                        <a:pt x="3" y="3"/>
                      </a:cubicBezTo>
                      <a:cubicBezTo>
                        <a:pt x="0" y="14"/>
                        <a:pt x="1" y="25"/>
                        <a:pt x="7" y="35"/>
                      </a:cubicBezTo>
                      <a:cubicBezTo>
                        <a:pt x="15" y="51"/>
                        <a:pt x="35" y="61"/>
                        <a:pt x="53" y="62"/>
                      </a:cubicBezTo>
                      <a:cubicBezTo>
                        <a:pt x="36" y="53"/>
                        <a:pt x="15" y="40"/>
                        <a:pt x="10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3" name="Freeform 12"/>
                <p:cNvSpPr/>
                <p:nvPr/>
              </p:nvSpPr>
              <p:spPr bwMode="auto">
                <a:xfrm>
                  <a:off x="2682876" y="1768475"/>
                  <a:ext cx="146050" cy="28575"/>
                </a:xfrm>
                <a:custGeom>
                  <a:avLst/>
                  <a:gdLst>
                    <a:gd name="T0" fmla="*/ 95 w 96"/>
                    <a:gd name="T1" fmla="*/ 11 h 19"/>
                    <a:gd name="T2" fmla="*/ 35 w 96"/>
                    <a:gd name="T3" fmla="*/ 7 h 19"/>
                    <a:gd name="T4" fmla="*/ 2 w 96"/>
                    <a:gd name="T5" fmla="*/ 5 h 19"/>
                    <a:gd name="T6" fmla="*/ 5 w 96"/>
                    <a:gd name="T7" fmla="*/ 15 h 19"/>
                    <a:gd name="T8" fmla="*/ 13 w 96"/>
                    <a:gd name="T9" fmla="*/ 17 h 19"/>
                    <a:gd name="T10" fmla="*/ 93 w 96"/>
                    <a:gd name="T11" fmla="*/ 15 h 19"/>
                    <a:gd name="T12" fmla="*/ 95 w 96"/>
                    <a:gd name="T13" fmla="*/ 15 h 19"/>
                    <a:gd name="T14" fmla="*/ 95 w 96"/>
                    <a:gd name="T15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6" h="19">
                      <a:moveTo>
                        <a:pt x="95" y="11"/>
                      </a:moveTo>
                      <a:cubicBezTo>
                        <a:pt x="77" y="3"/>
                        <a:pt x="55" y="3"/>
                        <a:pt x="35" y="7"/>
                      </a:cubicBezTo>
                      <a:cubicBezTo>
                        <a:pt x="25" y="11"/>
                        <a:pt x="11" y="12"/>
                        <a:pt x="2" y="5"/>
                      </a:cubicBezTo>
                      <a:cubicBezTo>
                        <a:pt x="0" y="8"/>
                        <a:pt x="3" y="11"/>
                        <a:pt x="5" y="15"/>
                      </a:cubicBezTo>
                      <a:cubicBezTo>
                        <a:pt x="7" y="16"/>
                        <a:pt x="10" y="19"/>
                        <a:pt x="13" y="17"/>
                      </a:cubicBezTo>
                      <a:cubicBezTo>
                        <a:pt x="38" y="9"/>
                        <a:pt x="68" y="0"/>
                        <a:pt x="93" y="15"/>
                      </a:cubicBezTo>
                      <a:cubicBezTo>
                        <a:pt x="95" y="15"/>
                        <a:pt x="95" y="15"/>
                        <a:pt x="95" y="15"/>
                      </a:cubicBezTo>
                      <a:cubicBezTo>
                        <a:pt x="95" y="14"/>
                        <a:pt x="96" y="12"/>
                        <a:pt x="9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4" name="Freeform 13"/>
                <p:cNvSpPr/>
                <p:nvPr/>
              </p:nvSpPr>
              <p:spPr bwMode="auto">
                <a:xfrm>
                  <a:off x="2390776" y="1778000"/>
                  <a:ext cx="85725" cy="88900"/>
                </a:xfrm>
                <a:custGeom>
                  <a:avLst/>
                  <a:gdLst>
                    <a:gd name="T0" fmla="*/ 56 w 56"/>
                    <a:gd name="T1" fmla="*/ 2 h 58"/>
                    <a:gd name="T2" fmla="*/ 56 w 56"/>
                    <a:gd name="T3" fmla="*/ 0 h 58"/>
                    <a:gd name="T4" fmla="*/ 36 w 56"/>
                    <a:gd name="T5" fmla="*/ 11 h 58"/>
                    <a:gd name="T6" fmla="*/ 34 w 56"/>
                    <a:gd name="T7" fmla="*/ 19 h 58"/>
                    <a:gd name="T8" fmla="*/ 7 w 56"/>
                    <a:gd name="T9" fmla="*/ 55 h 58"/>
                    <a:gd name="T10" fmla="*/ 0 w 56"/>
                    <a:gd name="T11" fmla="*/ 58 h 58"/>
                    <a:gd name="T12" fmla="*/ 21 w 56"/>
                    <a:gd name="T13" fmla="*/ 51 h 58"/>
                    <a:gd name="T14" fmla="*/ 56 w 56"/>
                    <a:gd name="T15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6" h="58">
                      <a:moveTo>
                        <a:pt x="56" y="2"/>
                      </a:moveTo>
                      <a:cubicBezTo>
                        <a:pt x="56" y="0"/>
                        <a:pt x="56" y="0"/>
                        <a:pt x="56" y="0"/>
                      </a:cubicBezTo>
                      <a:cubicBezTo>
                        <a:pt x="49" y="4"/>
                        <a:pt x="41" y="4"/>
                        <a:pt x="36" y="11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2" y="35"/>
                        <a:pt x="21" y="49"/>
                        <a:pt x="7" y="55"/>
                      </a:cubicBezTo>
                      <a:cubicBezTo>
                        <a:pt x="5" y="57"/>
                        <a:pt x="1" y="55"/>
                        <a:pt x="0" y="58"/>
                      </a:cubicBezTo>
                      <a:cubicBezTo>
                        <a:pt x="8" y="57"/>
                        <a:pt x="15" y="54"/>
                        <a:pt x="21" y="51"/>
                      </a:cubicBezTo>
                      <a:cubicBezTo>
                        <a:pt x="39" y="40"/>
                        <a:pt x="51" y="22"/>
                        <a:pt x="5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5" name="Freeform 14"/>
                <p:cNvSpPr/>
                <p:nvPr/>
              </p:nvSpPr>
              <p:spPr bwMode="auto">
                <a:xfrm>
                  <a:off x="2859088" y="1784350"/>
                  <a:ext cx="49213" cy="63500"/>
                </a:xfrm>
                <a:custGeom>
                  <a:avLst/>
                  <a:gdLst>
                    <a:gd name="T0" fmla="*/ 22 w 33"/>
                    <a:gd name="T1" fmla="*/ 18 h 41"/>
                    <a:gd name="T2" fmla="*/ 1 w 33"/>
                    <a:gd name="T3" fmla="*/ 0 h 41"/>
                    <a:gd name="T4" fmla="*/ 1 w 33"/>
                    <a:gd name="T5" fmla="*/ 3 h 41"/>
                    <a:gd name="T6" fmla="*/ 33 w 33"/>
                    <a:gd name="T7" fmla="*/ 41 h 41"/>
                    <a:gd name="T8" fmla="*/ 33 w 33"/>
                    <a:gd name="T9" fmla="*/ 37 h 41"/>
                    <a:gd name="T10" fmla="*/ 22 w 33"/>
                    <a:gd name="T11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41">
                      <a:moveTo>
                        <a:pt x="22" y="18"/>
                      </a:moveTo>
                      <a:cubicBezTo>
                        <a:pt x="15" y="13"/>
                        <a:pt x="9" y="4"/>
                        <a:pt x="1" y="0"/>
                      </a:cubicBez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0" y="22"/>
                        <a:pt x="18" y="34"/>
                        <a:pt x="33" y="41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6" name="Freeform 15"/>
                <p:cNvSpPr/>
                <p:nvPr/>
              </p:nvSpPr>
              <p:spPr bwMode="auto">
                <a:xfrm>
                  <a:off x="2393951" y="1801813"/>
                  <a:ext cx="39688" cy="52388"/>
                </a:xfrm>
                <a:custGeom>
                  <a:avLst/>
                  <a:gdLst>
                    <a:gd name="T0" fmla="*/ 22 w 26"/>
                    <a:gd name="T1" fmla="*/ 15 h 34"/>
                    <a:gd name="T2" fmla="*/ 25 w 26"/>
                    <a:gd name="T3" fmla="*/ 0 h 34"/>
                    <a:gd name="T4" fmla="*/ 0 w 26"/>
                    <a:gd name="T5" fmla="*/ 34 h 34"/>
                    <a:gd name="T6" fmla="*/ 22 w 26"/>
                    <a:gd name="T7" fmla="*/ 1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4">
                      <a:moveTo>
                        <a:pt x="22" y="15"/>
                      </a:moveTo>
                      <a:cubicBezTo>
                        <a:pt x="24" y="10"/>
                        <a:pt x="26" y="4"/>
                        <a:pt x="25" y="0"/>
                      </a:cubicBezTo>
                      <a:cubicBezTo>
                        <a:pt x="11" y="6"/>
                        <a:pt x="3" y="21"/>
                        <a:pt x="0" y="34"/>
                      </a:cubicBezTo>
                      <a:cubicBezTo>
                        <a:pt x="10" y="32"/>
                        <a:pt x="18" y="24"/>
                        <a:pt x="2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7" name="Freeform 16"/>
                <p:cNvSpPr/>
                <p:nvPr/>
              </p:nvSpPr>
              <p:spPr bwMode="auto">
                <a:xfrm>
                  <a:off x="2455863" y="1804988"/>
                  <a:ext cx="133350" cy="58738"/>
                </a:xfrm>
                <a:custGeom>
                  <a:avLst/>
                  <a:gdLst>
                    <a:gd name="T0" fmla="*/ 84 w 87"/>
                    <a:gd name="T1" fmla="*/ 19 h 39"/>
                    <a:gd name="T2" fmla="*/ 44 w 87"/>
                    <a:gd name="T3" fmla="*/ 0 h 39"/>
                    <a:gd name="T4" fmla="*/ 8 w 87"/>
                    <a:gd name="T5" fmla="*/ 12 h 39"/>
                    <a:gd name="T6" fmla="*/ 1 w 87"/>
                    <a:gd name="T7" fmla="*/ 24 h 39"/>
                    <a:gd name="T8" fmla="*/ 43 w 87"/>
                    <a:gd name="T9" fmla="*/ 12 h 39"/>
                    <a:gd name="T10" fmla="*/ 67 w 87"/>
                    <a:gd name="T11" fmla="*/ 20 h 39"/>
                    <a:gd name="T12" fmla="*/ 66 w 87"/>
                    <a:gd name="T13" fmla="*/ 36 h 39"/>
                    <a:gd name="T14" fmla="*/ 73 w 87"/>
                    <a:gd name="T15" fmla="*/ 39 h 39"/>
                    <a:gd name="T16" fmla="*/ 83 w 87"/>
                    <a:gd name="T17" fmla="*/ 34 h 39"/>
                    <a:gd name="T18" fmla="*/ 84 w 87"/>
                    <a:gd name="T19" fmla="*/ 1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7" h="39">
                      <a:moveTo>
                        <a:pt x="84" y="19"/>
                      </a:moveTo>
                      <a:cubicBezTo>
                        <a:pt x="78" y="2"/>
                        <a:pt x="58" y="1"/>
                        <a:pt x="44" y="0"/>
                      </a:cubicBezTo>
                      <a:cubicBezTo>
                        <a:pt x="30" y="1"/>
                        <a:pt x="19" y="5"/>
                        <a:pt x="8" y="12"/>
                      </a:cubicBezTo>
                      <a:cubicBezTo>
                        <a:pt x="6" y="16"/>
                        <a:pt x="0" y="20"/>
                        <a:pt x="1" y="24"/>
                      </a:cubicBezTo>
                      <a:cubicBezTo>
                        <a:pt x="16" y="26"/>
                        <a:pt x="28" y="15"/>
                        <a:pt x="43" y="12"/>
                      </a:cubicBezTo>
                      <a:cubicBezTo>
                        <a:pt x="52" y="11"/>
                        <a:pt x="61" y="13"/>
                        <a:pt x="67" y="20"/>
                      </a:cubicBezTo>
                      <a:cubicBezTo>
                        <a:pt x="70" y="25"/>
                        <a:pt x="69" y="31"/>
                        <a:pt x="66" y="36"/>
                      </a:cubicBezTo>
                      <a:cubicBezTo>
                        <a:pt x="68" y="38"/>
                        <a:pt x="70" y="38"/>
                        <a:pt x="73" y="39"/>
                      </a:cubicBezTo>
                      <a:cubicBezTo>
                        <a:pt x="77" y="37"/>
                        <a:pt x="81" y="39"/>
                        <a:pt x="83" y="34"/>
                      </a:cubicBezTo>
                      <a:cubicBezTo>
                        <a:pt x="87" y="30"/>
                        <a:pt x="86" y="23"/>
                        <a:pt x="8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8" name="Freeform 17"/>
                <p:cNvSpPr/>
                <p:nvPr/>
              </p:nvSpPr>
              <p:spPr bwMode="auto">
                <a:xfrm>
                  <a:off x="2719388" y="1809750"/>
                  <a:ext cx="136525" cy="61913"/>
                </a:xfrm>
                <a:custGeom>
                  <a:avLst/>
                  <a:gdLst>
                    <a:gd name="T0" fmla="*/ 67 w 89"/>
                    <a:gd name="T1" fmla="*/ 8 h 41"/>
                    <a:gd name="T2" fmla="*/ 28 w 89"/>
                    <a:gd name="T3" fmla="*/ 1 h 41"/>
                    <a:gd name="T4" fmla="*/ 0 w 89"/>
                    <a:gd name="T5" fmla="*/ 23 h 41"/>
                    <a:gd name="T6" fmla="*/ 4 w 89"/>
                    <a:gd name="T7" fmla="*/ 36 h 41"/>
                    <a:gd name="T8" fmla="*/ 17 w 89"/>
                    <a:gd name="T9" fmla="*/ 40 h 41"/>
                    <a:gd name="T10" fmla="*/ 20 w 89"/>
                    <a:gd name="T11" fmla="*/ 38 h 41"/>
                    <a:gd name="T12" fmla="*/ 16 w 89"/>
                    <a:gd name="T13" fmla="*/ 27 h 41"/>
                    <a:gd name="T14" fmla="*/ 28 w 89"/>
                    <a:gd name="T15" fmla="*/ 13 h 41"/>
                    <a:gd name="T16" fmla="*/ 81 w 89"/>
                    <a:gd name="T17" fmla="*/ 26 h 41"/>
                    <a:gd name="T18" fmla="*/ 78 w 89"/>
                    <a:gd name="T19" fmla="*/ 12 h 41"/>
                    <a:gd name="T20" fmla="*/ 67 w 89"/>
                    <a:gd name="T21" fmla="*/ 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9" h="41">
                      <a:moveTo>
                        <a:pt x="67" y="8"/>
                      </a:moveTo>
                      <a:cubicBezTo>
                        <a:pt x="56" y="2"/>
                        <a:pt x="42" y="0"/>
                        <a:pt x="28" y="1"/>
                      </a:cubicBezTo>
                      <a:cubicBezTo>
                        <a:pt x="17" y="3"/>
                        <a:pt x="2" y="9"/>
                        <a:pt x="0" y="23"/>
                      </a:cubicBezTo>
                      <a:cubicBezTo>
                        <a:pt x="0" y="27"/>
                        <a:pt x="2" y="32"/>
                        <a:pt x="4" y="36"/>
                      </a:cubicBezTo>
                      <a:cubicBezTo>
                        <a:pt x="7" y="39"/>
                        <a:pt x="12" y="39"/>
                        <a:pt x="17" y="40"/>
                      </a:cubicBezTo>
                      <a:cubicBezTo>
                        <a:pt x="18" y="39"/>
                        <a:pt x="21" y="41"/>
                        <a:pt x="20" y="38"/>
                      </a:cubicBezTo>
                      <a:cubicBezTo>
                        <a:pt x="16" y="35"/>
                        <a:pt x="16" y="31"/>
                        <a:pt x="16" y="27"/>
                      </a:cubicBezTo>
                      <a:cubicBezTo>
                        <a:pt x="17" y="20"/>
                        <a:pt x="24" y="16"/>
                        <a:pt x="28" y="13"/>
                      </a:cubicBezTo>
                      <a:cubicBezTo>
                        <a:pt x="47" y="12"/>
                        <a:pt x="65" y="18"/>
                        <a:pt x="81" y="26"/>
                      </a:cubicBezTo>
                      <a:cubicBezTo>
                        <a:pt x="89" y="22"/>
                        <a:pt x="79" y="17"/>
                        <a:pt x="78" y="12"/>
                      </a:cubicBezTo>
                      <a:cubicBezTo>
                        <a:pt x="75" y="8"/>
                        <a:pt x="70" y="13"/>
                        <a:pt x="6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9" name="Freeform 18"/>
                <p:cNvSpPr/>
                <p:nvPr/>
              </p:nvSpPr>
              <p:spPr bwMode="auto">
                <a:xfrm>
                  <a:off x="2468563" y="1817688"/>
                  <a:ext cx="84138" cy="42863"/>
                </a:xfrm>
                <a:custGeom>
                  <a:avLst/>
                  <a:gdLst>
                    <a:gd name="T0" fmla="*/ 55 w 55"/>
                    <a:gd name="T1" fmla="*/ 17 h 28"/>
                    <a:gd name="T2" fmla="*/ 54 w 55"/>
                    <a:gd name="T3" fmla="*/ 13 h 28"/>
                    <a:gd name="T4" fmla="*/ 1 w 55"/>
                    <a:gd name="T5" fmla="*/ 21 h 28"/>
                    <a:gd name="T6" fmla="*/ 1 w 55"/>
                    <a:gd name="T7" fmla="*/ 24 h 28"/>
                    <a:gd name="T8" fmla="*/ 37 w 55"/>
                    <a:gd name="T9" fmla="*/ 15 h 28"/>
                    <a:gd name="T10" fmla="*/ 53 w 55"/>
                    <a:gd name="T11" fmla="*/ 23 h 28"/>
                    <a:gd name="T12" fmla="*/ 55 w 55"/>
                    <a:gd name="T13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28">
                      <a:moveTo>
                        <a:pt x="55" y="17"/>
                      </a:moveTo>
                      <a:cubicBezTo>
                        <a:pt x="54" y="13"/>
                        <a:pt x="54" y="13"/>
                        <a:pt x="54" y="13"/>
                      </a:cubicBezTo>
                      <a:cubicBezTo>
                        <a:pt x="36" y="0"/>
                        <a:pt x="19" y="20"/>
                        <a:pt x="1" y="21"/>
                      </a:cubicBezTo>
                      <a:cubicBezTo>
                        <a:pt x="0" y="22"/>
                        <a:pt x="0" y="23"/>
                        <a:pt x="1" y="24"/>
                      </a:cubicBezTo>
                      <a:cubicBezTo>
                        <a:pt x="14" y="28"/>
                        <a:pt x="25" y="15"/>
                        <a:pt x="37" y="15"/>
                      </a:cubicBezTo>
                      <a:cubicBezTo>
                        <a:pt x="44" y="15"/>
                        <a:pt x="48" y="20"/>
                        <a:pt x="53" y="23"/>
                      </a:cubicBezTo>
                      <a:cubicBezTo>
                        <a:pt x="55" y="21"/>
                        <a:pt x="55" y="19"/>
                        <a:pt x="5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0" name="Freeform 19"/>
                <p:cNvSpPr/>
                <p:nvPr/>
              </p:nvSpPr>
              <p:spPr bwMode="auto">
                <a:xfrm>
                  <a:off x="2468563" y="1830388"/>
                  <a:ext cx="357188" cy="146050"/>
                </a:xfrm>
                <a:custGeom>
                  <a:avLst/>
                  <a:gdLst>
                    <a:gd name="T0" fmla="*/ 144 w 234"/>
                    <a:gd name="T1" fmla="*/ 20 h 95"/>
                    <a:gd name="T2" fmla="*/ 123 w 234"/>
                    <a:gd name="T3" fmla="*/ 11 h 95"/>
                    <a:gd name="T4" fmla="*/ 109 w 234"/>
                    <a:gd name="T5" fmla="*/ 4 h 95"/>
                    <a:gd name="T6" fmla="*/ 51 w 234"/>
                    <a:gd name="T7" fmla="*/ 48 h 95"/>
                    <a:gd name="T8" fmla="*/ 38 w 234"/>
                    <a:gd name="T9" fmla="*/ 64 h 95"/>
                    <a:gd name="T10" fmla="*/ 0 w 234"/>
                    <a:gd name="T11" fmla="*/ 91 h 95"/>
                    <a:gd name="T12" fmla="*/ 1 w 234"/>
                    <a:gd name="T13" fmla="*/ 92 h 95"/>
                    <a:gd name="T14" fmla="*/ 26 w 234"/>
                    <a:gd name="T15" fmla="*/ 86 h 95"/>
                    <a:gd name="T16" fmla="*/ 41 w 234"/>
                    <a:gd name="T17" fmla="*/ 78 h 95"/>
                    <a:gd name="T18" fmla="*/ 59 w 234"/>
                    <a:gd name="T19" fmla="*/ 65 h 95"/>
                    <a:gd name="T20" fmla="*/ 111 w 234"/>
                    <a:gd name="T21" fmla="*/ 23 h 95"/>
                    <a:gd name="T22" fmla="*/ 122 w 234"/>
                    <a:gd name="T23" fmla="*/ 26 h 95"/>
                    <a:gd name="T24" fmla="*/ 169 w 234"/>
                    <a:gd name="T25" fmla="*/ 58 h 95"/>
                    <a:gd name="T26" fmla="*/ 176 w 234"/>
                    <a:gd name="T27" fmla="*/ 65 h 95"/>
                    <a:gd name="T28" fmla="*/ 217 w 234"/>
                    <a:gd name="T29" fmla="*/ 91 h 95"/>
                    <a:gd name="T30" fmla="*/ 234 w 234"/>
                    <a:gd name="T31" fmla="*/ 95 h 95"/>
                    <a:gd name="T32" fmla="*/ 227 w 234"/>
                    <a:gd name="T33" fmla="*/ 79 h 95"/>
                    <a:gd name="T34" fmla="*/ 188 w 234"/>
                    <a:gd name="T35" fmla="*/ 55 h 95"/>
                    <a:gd name="T36" fmla="*/ 144 w 234"/>
                    <a:gd name="T37" fmla="*/ 2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34" h="95">
                      <a:moveTo>
                        <a:pt x="144" y="20"/>
                      </a:moveTo>
                      <a:cubicBezTo>
                        <a:pt x="138" y="16"/>
                        <a:pt x="129" y="16"/>
                        <a:pt x="123" y="11"/>
                      </a:cubicBezTo>
                      <a:cubicBezTo>
                        <a:pt x="117" y="11"/>
                        <a:pt x="115" y="0"/>
                        <a:pt x="109" y="4"/>
                      </a:cubicBezTo>
                      <a:cubicBezTo>
                        <a:pt x="95" y="28"/>
                        <a:pt x="63" y="23"/>
                        <a:pt x="51" y="48"/>
                      </a:cubicBezTo>
                      <a:cubicBezTo>
                        <a:pt x="47" y="54"/>
                        <a:pt x="49" y="66"/>
                        <a:pt x="38" y="64"/>
                      </a:cubicBezTo>
                      <a:cubicBezTo>
                        <a:pt x="23" y="64"/>
                        <a:pt x="7" y="77"/>
                        <a:pt x="0" y="91"/>
                      </a:cubicBezTo>
                      <a:cubicBezTo>
                        <a:pt x="1" y="92"/>
                        <a:pt x="1" y="92"/>
                        <a:pt x="1" y="92"/>
                      </a:cubicBezTo>
                      <a:cubicBezTo>
                        <a:pt x="9" y="89"/>
                        <a:pt x="17" y="86"/>
                        <a:pt x="26" y="86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7" y="74"/>
                        <a:pt x="61" y="77"/>
                        <a:pt x="59" y="65"/>
                      </a:cubicBezTo>
                      <a:cubicBezTo>
                        <a:pt x="68" y="43"/>
                        <a:pt x="96" y="41"/>
                        <a:pt x="111" y="23"/>
                      </a:cubicBezTo>
                      <a:cubicBezTo>
                        <a:pt x="114" y="22"/>
                        <a:pt x="119" y="23"/>
                        <a:pt x="122" y="26"/>
                      </a:cubicBezTo>
                      <a:cubicBezTo>
                        <a:pt x="139" y="34"/>
                        <a:pt x="159" y="41"/>
                        <a:pt x="169" y="58"/>
                      </a:cubicBezTo>
                      <a:cubicBezTo>
                        <a:pt x="170" y="61"/>
                        <a:pt x="171" y="67"/>
                        <a:pt x="176" y="65"/>
                      </a:cubicBezTo>
                      <a:cubicBezTo>
                        <a:pt x="192" y="68"/>
                        <a:pt x="209" y="76"/>
                        <a:pt x="217" y="91"/>
                      </a:cubicBezTo>
                      <a:cubicBezTo>
                        <a:pt x="222" y="93"/>
                        <a:pt x="228" y="95"/>
                        <a:pt x="234" y="95"/>
                      </a:cubicBezTo>
                      <a:cubicBezTo>
                        <a:pt x="234" y="89"/>
                        <a:pt x="230" y="84"/>
                        <a:pt x="227" y="79"/>
                      </a:cubicBezTo>
                      <a:cubicBezTo>
                        <a:pt x="217" y="67"/>
                        <a:pt x="203" y="59"/>
                        <a:pt x="188" y="55"/>
                      </a:cubicBezTo>
                      <a:cubicBezTo>
                        <a:pt x="180" y="38"/>
                        <a:pt x="161" y="27"/>
                        <a:pt x="144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1" name="Freeform 20"/>
                <p:cNvSpPr/>
                <p:nvPr/>
              </p:nvSpPr>
              <p:spPr bwMode="auto">
                <a:xfrm>
                  <a:off x="2752726" y="1833563"/>
                  <a:ext cx="80963" cy="26988"/>
                </a:xfrm>
                <a:custGeom>
                  <a:avLst/>
                  <a:gdLst>
                    <a:gd name="T0" fmla="*/ 52 w 53"/>
                    <a:gd name="T1" fmla="*/ 12 h 18"/>
                    <a:gd name="T2" fmla="*/ 10 w 53"/>
                    <a:gd name="T3" fmla="*/ 3 h 18"/>
                    <a:gd name="T4" fmla="*/ 0 w 53"/>
                    <a:gd name="T5" fmla="*/ 13 h 18"/>
                    <a:gd name="T6" fmla="*/ 3 w 53"/>
                    <a:gd name="T7" fmla="*/ 18 h 18"/>
                    <a:gd name="T8" fmla="*/ 12 w 53"/>
                    <a:gd name="T9" fmla="*/ 8 h 18"/>
                    <a:gd name="T10" fmla="*/ 46 w 53"/>
                    <a:gd name="T11" fmla="*/ 12 h 18"/>
                    <a:gd name="T12" fmla="*/ 52 w 53"/>
                    <a:gd name="T13" fmla="*/ 15 h 18"/>
                    <a:gd name="T14" fmla="*/ 52 w 53"/>
                    <a:gd name="T15" fmla="*/ 1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3" h="18">
                      <a:moveTo>
                        <a:pt x="52" y="12"/>
                      </a:moveTo>
                      <a:cubicBezTo>
                        <a:pt x="39" y="8"/>
                        <a:pt x="25" y="0"/>
                        <a:pt x="10" y="3"/>
                      </a:cubicBezTo>
                      <a:cubicBezTo>
                        <a:pt x="6" y="5"/>
                        <a:pt x="0" y="8"/>
                        <a:pt x="0" y="13"/>
                      </a:cubicBezTo>
                      <a:cubicBezTo>
                        <a:pt x="0" y="15"/>
                        <a:pt x="1" y="18"/>
                        <a:pt x="3" y="18"/>
                      </a:cubicBezTo>
                      <a:cubicBezTo>
                        <a:pt x="4" y="13"/>
                        <a:pt x="9" y="10"/>
                        <a:pt x="12" y="8"/>
                      </a:cubicBezTo>
                      <a:cubicBezTo>
                        <a:pt x="24" y="3"/>
                        <a:pt x="36" y="8"/>
                        <a:pt x="46" y="12"/>
                      </a:cubicBezTo>
                      <a:cubicBezTo>
                        <a:pt x="48" y="12"/>
                        <a:pt x="50" y="16"/>
                        <a:pt x="52" y="15"/>
                      </a:cubicBezTo>
                      <a:cubicBezTo>
                        <a:pt x="53" y="14"/>
                        <a:pt x="53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2" name="Freeform 21"/>
                <p:cNvSpPr/>
                <p:nvPr/>
              </p:nvSpPr>
              <p:spPr bwMode="auto">
                <a:xfrm>
                  <a:off x="2816226" y="1852613"/>
                  <a:ext cx="55563" cy="52388"/>
                </a:xfrm>
                <a:custGeom>
                  <a:avLst/>
                  <a:gdLst>
                    <a:gd name="T0" fmla="*/ 33 w 37"/>
                    <a:gd name="T1" fmla="*/ 5 h 34"/>
                    <a:gd name="T2" fmla="*/ 28 w 37"/>
                    <a:gd name="T3" fmla="*/ 1 h 34"/>
                    <a:gd name="T4" fmla="*/ 0 w 37"/>
                    <a:gd name="T5" fmla="*/ 23 h 34"/>
                    <a:gd name="T6" fmla="*/ 0 w 37"/>
                    <a:gd name="T7" fmla="*/ 25 h 34"/>
                    <a:gd name="T8" fmla="*/ 15 w 37"/>
                    <a:gd name="T9" fmla="*/ 31 h 34"/>
                    <a:gd name="T10" fmla="*/ 37 w 37"/>
                    <a:gd name="T11" fmla="*/ 31 h 34"/>
                    <a:gd name="T12" fmla="*/ 28 w 37"/>
                    <a:gd name="T13" fmla="*/ 29 h 34"/>
                    <a:gd name="T14" fmla="*/ 11 w 37"/>
                    <a:gd name="T15" fmla="*/ 21 h 34"/>
                    <a:gd name="T16" fmla="*/ 32 w 37"/>
                    <a:gd name="T17" fmla="*/ 7 h 34"/>
                    <a:gd name="T18" fmla="*/ 33 w 37"/>
                    <a:gd name="T19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7" h="34">
                      <a:moveTo>
                        <a:pt x="33" y="5"/>
                      </a:moveTo>
                      <a:cubicBezTo>
                        <a:pt x="31" y="3"/>
                        <a:pt x="30" y="0"/>
                        <a:pt x="28" y="1"/>
                      </a:cubicBezTo>
                      <a:cubicBezTo>
                        <a:pt x="17" y="5"/>
                        <a:pt x="7" y="13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4" y="28"/>
                        <a:pt x="9" y="30"/>
                        <a:pt x="15" y="31"/>
                      </a:cubicBezTo>
                      <a:cubicBezTo>
                        <a:pt x="22" y="32"/>
                        <a:pt x="31" y="34"/>
                        <a:pt x="37" y="31"/>
                      </a:cubicBezTo>
                      <a:cubicBezTo>
                        <a:pt x="35" y="29"/>
                        <a:pt x="31" y="32"/>
                        <a:pt x="28" y="29"/>
                      </a:cubicBezTo>
                      <a:cubicBezTo>
                        <a:pt x="22" y="26"/>
                        <a:pt x="13" y="27"/>
                        <a:pt x="11" y="21"/>
                      </a:cubicBezTo>
                      <a:cubicBezTo>
                        <a:pt x="17" y="15"/>
                        <a:pt x="24" y="10"/>
                        <a:pt x="32" y="7"/>
                      </a:cubicBezTo>
                      <a:cubicBezTo>
                        <a:pt x="33" y="5"/>
                        <a:pt x="33" y="5"/>
                        <a:pt x="3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3" name="Freeform 22"/>
                <p:cNvSpPr/>
                <p:nvPr/>
              </p:nvSpPr>
              <p:spPr bwMode="auto">
                <a:xfrm>
                  <a:off x="2424113" y="1852613"/>
                  <a:ext cx="58738" cy="53975"/>
                </a:xfrm>
                <a:custGeom>
                  <a:avLst/>
                  <a:gdLst>
                    <a:gd name="T0" fmla="*/ 32 w 39"/>
                    <a:gd name="T1" fmla="*/ 11 h 36"/>
                    <a:gd name="T2" fmla="*/ 15 w 39"/>
                    <a:gd name="T3" fmla="*/ 0 h 36"/>
                    <a:gd name="T4" fmla="*/ 19 w 39"/>
                    <a:gd name="T5" fmla="*/ 7 h 36"/>
                    <a:gd name="T6" fmla="*/ 27 w 39"/>
                    <a:gd name="T7" fmla="*/ 19 h 36"/>
                    <a:gd name="T8" fmla="*/ 1 w 39"/>
                    <a:gd name="T9" fmla="*/ 33 h 36"/>
                    <a:gd name="T10" fmla="*/ 2 w 39"/>
                    <a:gd name="T11" fmla="*/ 36 h 36"/>
                    <a:gd name="T12" fmla="*/ 20 w 39"/>
                    <a:gd name="T13" fmla="*/ 33 h 36"/>
                    <a:gd name="T14" fmla="*/ 39 w 39"/>
                    <a:gd name="T15" fmla="*/ 21 h 36"/>
                    <a:gd name="T16" fmla="*/ 37 w 39"/>
                    <a:gd name="T17" fmla="*/ 13 h 36"/>
                    <a:gd name="T18" fmla="*/ 32 w 39"/>
                    <a:gd name="T19" fmla="*/ 1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" h="36">
                      <a:moveTo>
                        <a:pt x="32" y="11"/>
                      </a:moveTo>
                      <a:cubicBezTo>
                        <a:pt x="26" y="7"/>
                        <a:pt x="22" y="1"/>
                        <a:pt x="15" y="0"/>
                      </a:cubicBezTo>
                      <a:cubicBezTo>
                        <a:pt x="15" y="2"/>
                        <a:pt x="17" y="5"/>
                        <a:pt x="19" y="7"/>
                      </a:cubicBezTo>
                      <a:cubicBezTo>
                        <a:pt x="22" y="10"/>
                        <a:pt x="28" y="14"/>
                        <a:pt x="27" y="19"/>
                      </a:cubicBezTo>
                      <a:cubicBezTo>
                        <a:pt x="21" y="30"/>
                        <a:pt x="10" y="28"/>
                        <a:pt x="1" y="33"/>
                      </a:cubicBezTo>
                      <a:cubicBezTo>
                        <a:pt x="0" y="34"/>
                        <a:pt x="1" y="35"/>
                        <a:pt x="2" y="36"/>
                      </a:cubicBezTo>
                      <a:cubicBezTo>
                        <a:pt x="8" y="36"/>
                        <a:pt x="14" y="35"/>
                        <a:pt x="20" y="33"/>
                      </a:cubicBezTo>
                      <a:cubicBezTo>
                        <a:pt x="26" y="30"/>
                        <a:pt x="35" y="26"/>
                        <a:pt x="39" y="21"/>
                      </a:cubicBezTo>
                      <a:cubicBezTo>
                        <a:pt x="37" y="18"/>
                        <a:pt x="36" y="16"/>
                        <a:pt x="37" y="13"/>
                      </a:cubicBezTo>
                      <a:cubicBezTo>
                        <a:pt x="35" y="12"/>
                        <a:pt x="34" y="10"/>
                        <a:pt x="3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4" name="Freeform 23"/>
                <p:cNvSpPr/>
                <p:nvPr/>
              </p:nvSpPr>
              <p:spPr bwMode="auto">
                <a:xfrm>
                  <a:off x="2398713" y="1858963"/>
                  <a:ext cx="53975" cy="39688"/>
                </a:xfrm>
                <a:custGeom>
                  <a:avLst/>
                  <a:gdLst>
                    <a:gd name="T0" fmla="*/ 35 w 35"/>
                    <a:gd name="T1" fmla="*/ 13 h 26"/>
                    <a:gd name="T2" fmla="*/ 23 w 35"/>
                    <a:gd name="T3" fmla="*/ 0 h 26"/>
                    <a:gd name="T4" fmla="*/ 0 w 35"/>
                    <a:gd name="T5" fmla="*/ 12 h 26"/>
                    <a:gd name="T6" fmla="*/ 2 w 35"/>
                    <a:gd name="T7" fmla="*/ 15 h 26"/>
                    <a:gd name="T8" fmla="*/ 17 w 35"/>
                    <a:gd name="T9" fmla="*/ 22 h 26"/>
                    <a:gd name="T10" fmla="*/ 35 w 35"/>
                    <a:gd name="T1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26">
                      <a:moveTo>
                        <a:pt x="35" y="13"/>
                      </a:moveTo>
                      <a:cubicBezTo>
                        <a:pt x="33" y="8"/>
                        <a:pt x="29" y="2"/>
                        <a:pt x="23" y="0"/>
                      </a:cubicBezTo>
                      <a:cubicBezTo>
                        <a:pt x="16" y="5"/>
                        <a:pt x="8" y="9"/>
                        <a:pt x="0" y="12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6" y="19"/>
                        <a:pt x="10" y="26"/>
                        <a:pt x="17" y="22"/>
                      </a:cubicBezTo>
                      <a:cubicBezTo>
                        <a:pt x="24" y="20"/>
                        <a:pt x="32" y="19"/>
                        <a:pt x="3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5" name="Freeform 24"/>
                <p:cNvSpPr/>
                <p:nvPr/>
              </p:nvSpPr>
              <p:spPr bwMode="auto">
                <a:xfrm>
                  <a:off x="2849563" y="1865313"/>
                  <a:ext cx="58738" cy="25400"/>
                </a:xfrm>
                <a:custGeom>
                  <a:avLst/>
                  <a:gdLst>
                    <a:gd name="T0" fmla="*/ 39 w 39"/>
                    <a:gd name="T1" fmla="*/ 7 h 16"/>
                    <a:gd name="T2" fmla="*/ 19 w 39"/>
                    <a:gd name="T3" fmla="*/ 0 h 16"/>
                    <a:gd name="T4" fmla="*/ 0 w 39"/>
                    <a:gd name="T5" fmla="*/ 12 h 16"/>
                    <a:gd name="T6" fmla="*/ 29 w 39"/>
                    <a:gd name="T7" fmla="*/ 14 h 16"/>
                    <a:gd name="T8" fmla="*/ 39 w 39"/>
                    <a:gd name="T9" fmla="*/ 7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16">
                      <a:moveTo>
                        <a:pt x="39" y="7"/>
                      </a:moveTo>
                      <a:cubicBezTo>
                        <a:pt x="32" y="4"/>
                        <a:pt x="26" y="2"/>
                        <a:pt x="19" y="0"/>
                      </a:cubicBezTo>
                      <a:cubicBezTo>
                        <a:pt x="12" y="2"/>
                        <a:pt x="5" y="7"/>
                        <a:pt x="0" y="12"/>
                      </a:cubicBezTo>
                      <a:cubicBezTo>
                        <a:pt x="9" y="15"/>
                        <a:pt x="20" y="16"/>
                        <a:pt x="29" y="14"/>
                      </a:cubicBezTo>
                      <a:cubicBezTo>
                        <a:pt x="32" y="12"/>
                        <a:pt x="39" y="12"/>
                        <a:pt x="3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6" name="Freeform 25"/>
                <p:cNvSpPr/>
                <p:nvPr/>
              </p:nvSpPr>
              <p:spPr bwMode="auto">
                <a:xfrm>
                  <a:off x="2525713" y="1874838"/>
                  <a:ext cx="260350" cy="146050"/>
                </a:xfrm>
                <a:custGeom>
                  <a:avLst/>
                  <a:gdLst>
                    <a:gd name="T0" fmla="*/ 111 w 170"/>
                    <a:gd name="T1" fmla="*/ 17 h 95"/>
                    <a:gd name="T2" fmla="*/ 76 w 170"/>
                    <a:gd name="T3" fmla="*/ 0 h 95"/>
                    <a:gd name="T4" fmla="*/ 39 w 170"/>
                    <a:gd name="T5" fmla="*/ 24 h 95"/>
                    <a:gd name="T6" fmla="*/ 28 w 170"/>
                    <a:gd name="T7" fmla="*/ 37 h 95"/>
                    <a:gd name="T8" fmla="*/ 25 w 170"/>
                    <a:gd name="T9" fmla="*/ 50 h 95"/>
                    <a:gd name="T10" fmla="*/ 0 w 170"/>
                    <a:gd name="T11" fmla="*/ 58 h 95"/>
                    <a:gd name="T12" fmla="*/ 25 w 170"/>
                    <a:gd name="T13" fmla="*/ 71 h 95"/>
                    <a:gd name="T14" fmla="*/ 35 w 170"/>
                    <a:gd name="T15" fmla="*/ 87 h 95"/>
                    <a:gd name="T16" fmla="*/ 50 w 170"/>
                    <a:gd name="T17" fmla="*/ 69 h 95"/>
                    <a:gd name="T18" fmla="*/ 54 w 170"/>
                    <a:gd name="T19" fmla="*/ 53 h 95"/>
                    <a:gd name="T20" fmla="*/ 78 w 170"/>
                    <a:gd name="T21" fmla="*/ 35 h 95"/>
                    <a:gd name="T22" fmla="*/ 99 w 170"/>
                    <a:gd name="T23" fmla="*/ 37 h 95"/>
                    <a:gd name="T24" fmla="*/ 117 w 170"/>
                    <a:gd name="T25" fmla="*/ 59 h 95"/>
                    <a:gd name="T26" fmla="*/ 117 w 170"/>
                    <a:gd name="T27" fmla="*/ 69 h 95"/>
                    <a:gd name="T28" fmla="*/ 130 w 170"/>
                    <a:gd name="T29" fmla="*/ 95 h 95"/>
                    <a:gd name="T30" fmla="*/ 140 w 170"/>
                    <a:gd name="T31" fmla="*/ 79 h 95"/>
                    <a:gd name="T32" fmla="*/ 170 w 170"/>
                    <a:gd name="T33" fmla="*/ 63 h 95"/>
                    <a:gd name="T34" fmla="*/ 157 w 170"/>
                    <a:gd name="T35" fmla="*/ 49 h 95"/>
                    <a:gd name="T36" fmla="*/ 131 w 170"/>
                    <a:gd name="T37" fmla="*/ 43 h 95"/>
                    <a:gd name="T38" fmla="*/ 129 w 170"/>
                    <a:gd name="T39" fmla="*/ 42 h 95"/>
                    <a:gd name="T40" fmla="*/ 111 w 170"/>
                    <a:gd name="T41" fmla="*/ 17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0" h="95">
                      <a:moveTo>
                        <a:pt x="111" y="17"/>
                      </a:moveTo>
                      <a:cubicBezTo>
                        <a:pt x="99" y="12"/>
                        <a:pt x="88" y="7"/>
                        <a:pt x="76" y="0"/>
                      </a:cubicBezTo>
                      <a:cubicBezTo>
                        <a:pt x="65" y="10"/>
                        <a:pt x="51" y="16"/>
                        <a:pt x="39" y="24"/>
                      </a:cubicBezTo>
                      <a:cubicBezTo>
                        <a:pt x="33" y="26"/>
                        <a:pt x="31" y="33"/>
                        <a:pt x="28" y="37"/>
                      </a:cubicBezTo>
                      <a:cubicBezTo>
                        <a:pt x="26" y="41"/>
                        <a:pt x="28" y="47"/>
                        <a:pt x="25" y="50"/>
                      </a:cubicBezTo>
                      <a:cubicBezTo>
                        <a:pt x="16" y="52"/>
                        <a:pt x="6" y="51"/>
                        <a:pt x="0" y="58"/>
                      </a:cubicBezTo>
                      <a:cubicBezTo>
                        <a:pt x="8" y="61"/>
                        <a:pt x="17" y="66"/>
                        <a:pt x="25" y="71"/>
                      </a:cubicBezTo>
                      <a:cubicBezTo>
                        <a:pt x="29" y="76"/>
                        <a:pt x="30" y="83"/>
                        <a:pt x="35" y="87"/>
                      </a:cubicBezTo>
                      <a:cubicBezTo>
                        <a:pt x="38" y="80"/>
                        <a:pt x="44" y="74"/>
                        <a:pt x="50" y="69"/>
                      </a:cubicBezTo>
                      <a:cubicBezTo>
                        <a:pt x="51" y="63"/>
                        <a:pt x="50" y="58"/>
                        <a:pt x="54" y="53"/>
                      </a:cubicBezTo>
                      <a:cubicBezTo>
                        <a:pt x="60" y="45"/>
                        <a:pt x="68" y="39"/>
                        <a:pt x="78" y="35"/>
                      </a:cubicBezTo>
                      <a:cubicBezTo>
                        <a:pt x="85" y="33"/>
                        <a:pt x="94" y="31"/>
                        <a:pt x="99" y="37"/>
                      </a:cubicBezTo>
                      <a:cubicBezTo>
                        <a:pt x="110" y="38"/>
                        <a:pt x="114" y="50"/>
                        <a:pt x="117" y="59"/>
                      </a:cubicBezTo>
                      <a:cubicBezTo>
                        <a:pt x="115" y="63"/>
                        <a:pt x="117" y="66"/>
                        <a:pt x="117" y="69"/>
                      </a:cubicBezTo>
                      <a:cubicBezTo>
                        <a:pt x="126" y="74"/>
                        <a:pt x="130" y="85"/>
                        <a:pt x="130" y="95"/>
                      </a:cubicBezTo>
                      <a:cubicBezTo>
                        <a:pt x="133" y="89"/>
                        <a:pt x="135" y="83"/>
                        <a:pt x="140" y="79"/>
                      </a:cubicBezTo>
                      <a:cubicBezTo>
                        <a:pt x="147" y="69"/>
                        <a:pt x="159" y="64"/>
                        <a:pt x="170" y="63"/>
                      </a:cubicBezTo>
                      <a:cubicBezTo>
                        <a:pt x="167" y="57"/>
                        <a:pt x="162" y="52"/>
                        <a:pt x="157" y="49"/>
                      </a:cubicBezTo>
                      <a:cubicBezTo>
                        <a:pt x="149" y="46"/>
                        <a:pt x="141" y="42"/>
                        <a:pt x="131" y="43"/>
                      </a:cubicBezTo>
                      <a:cubicBezTo>
                        <a:pt x="129" y="42"/>
                        <a:pt x="129" y="42"/>
                        <a:pt x="129" y="42"/>
                      </a:cubicBezTo>
                      <a:cubicBezTo>
                        <a:pt x="128" y="32"/>
                        <a:pt x="119" y="25"/>
                        <a:pt x="111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7" name="Freeform 26"/>
                <p:cNvSpPr/>
                <p:nvPr/>
              </p:nvSpPr>
              <p:spPr bwMode="auto">
                <a:xfrm>
                  <a:off x="2347913" y="1874838"/>
                  <a:ext cx="85725" cy="96838"/>
                </a:xfrm>
                <a:custGeom>
                  <a:avLst/>
                  <a:gdLst>
                    <a:gd name="T0" fmla="*/ 48 w 56"/>
                    <a:gd name="T1" fmla="*/ 29 h 63"/>
                    <a:gd name="T2" fmla="*/ 41 w 56"/>
                    <a:gd name="T3" fmla="*/ 18 h 63"/>
                    <a:gd name="T4" fmla="*/ 16 w 56"/>
                    <a:gd name="T5" fmla="*/ 1 h 63"/>
                    <a:gd name="T6" fmla="*/ 8 w 56"/>
                    <a:gd name="T7" fmla="*/ 1 h 63"/>
                    <a:gd name="T8" fmla="*/ 46 w 56"/>
                    <a:gd name="T9" fmla="*/ 48 h 63"/>
                    <a:gd name="T10" fmla="*/ 41 w 56"/>
                    <a:gd name="T11" fmla="*/ 51 h 63"/>
                    <a:gd name="T12" fmla="*/ 0 w 56"/>
                    <a:gd name="T13" fmla="*/ 20 h 63"/>
                    <a:gd name="T14" fmla="*/ 4 w 56"/>
                    <a:gd name="T15" fmla="*/ 29 h 63"/>
                    <a:gd name="T16" fmla="*/ 35 w 56"/>
                    <a:gd name="T17" fmla="*/ 57 h 63"/>
                    <a:gd name="T18" fmla="*/ 54 w 56"/>
                    <a:gd name="T19" fmla="*/ 59 h 63"/>
                    <a:gd name="T20" fmla="*/ 48 w 56"/>
                    <a:gd name="T21" fmla="*/ 29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6" h="63">
                      <a:moveTo>
                        <a:pt x="48" y="29"/>
                      </a:move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33" y="12"/>
                        <a:pt x="27" y="2"/>
                        <a:pt x="16" y="1"/>
                      </a:cubicBezTo>
                      <a:cubicBezTo>
                        <a:pt x="14" y="0"/>
                        <a:pt x="9" y="0"/>
                        <a:pt x="8" y="1"/>
                      </a:cubicBezTo>
                      <a:cubicBezTo>
                        <a:pt x="27" y="11"/>
                        <a:pt x="44" y="27"/>
                        <a:pt x="46" y="48"/>
                      </a:cubicBezTo>
                      <a:cubicBezTo>
                        <a:pt x="45" y="51"/>
                        <a:pt x="43" y="51"/>
                        <a:pt x="41" y="51"/>
                      </a:cubicBezTo>
                      <a:cubicBezTo>
                        <a:pt x="24" y="48"/>
                        <a:pt x="12" y="32"/>
                        <a:pt x="0" y="20"/>
                      </a:cubicBezTo>
                      <a:cubicBezTo>
                        <a:pt x="0" y="23"/>
                        <a:pt x="2" y="26"/>
                        <a:pt x="4" y="29"/>
                      </a:cubicBezTo>
                      <a:cubicBezTo>
                        <a:pt x="13" y="40"/>
                        <a:pt x="21" y="53"/>
                        <a:pt x="35" y="57"/>
                      </a:cubicBezTo>
                      <a:cubicBezTo>
                        <a:pt x="41" y="59"/>
                        <a:pt x="48" y="63"/>
                        <a:pt x="54" y="59"/>
                      </a:cubicBezTo>
                      <a:cubicBezTo>
                        <a:pt x="56" y="48"/>
                        <a:pt x="51" y="39"/>
                        <a:pt x="48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8" name="Freeform 27"/>
                <p:cNvSpPr/>
                <p:nvPr/>
              </p:nvSpPr>
              <p:spPr bwMode="auto">
                <a:xfrm>
                  <a:off x="2541588" y="1881188"/>
                  <a:ext cx="228600" cy="111125"/>
                </a:xfrm>
                <a:custGeom>
                  <a:avLst/>
                  <a:gdLst>
                    <a:gd name="T0" fmla="*/ 80 w 149"/>
                    <a:gd name="T1" fmla="*/ 6 h 72"/>
                    <a:gd name="T2" fmla="*/ 65 w 149"/>
                    <a:gd name="T3" fmla="*/ 0 h 72"/>
                    <a:gd name="T4" fmla="*/ 21 w 149"/>
                    <a:gd name="T5" fmla="*/ 40 h 72"/>
                    <a:gd name="T6" fmla="*/ 19 w 149"/>
                    <a:gd name="T7" fmla="*/ 51 h 72"/>
                    <a:gd name="T8" fmla="*/ 2 w 149"/>
                    <a:gd name="T9" fmla="*/ 52 h 72"/>
                    <a:gd name="T10" fmla="*/ 1 w 149"/>
                    <a:gd name="T11" fmla="*/ 56 h 72"/>
                    <a:gd name="T12" fmla="*/ 23 w 149"/>
                    <a:gd name="T13" fmla="*/ 72 h 72"/>
                    <a:gd name="T14" fmla="*/ 35 w 149"/>
                    <a:gd name="T15" fmla="*/ 62 h 72"/>
                    <a:gd name="T16" fmla="*/ 55 w 149"/>
                    <a:gd name="T17" fmla="*/ 32 h 72"/>
                    <a:gd name="T18" fmla="*/ 100 w 149"/>
                    <a:gd name="T19" fmla="*/ 31 h 72"/>
                    <a:gd name="T20" fmla="*/ 111 w 149"/>
                    <a:gd name="T21" fmla="*/ 61 h 72"/>
                    <a:gd name="T22" fmla="*/ 120 w 149"/>
                    <a:gd name="T23" fmla="*/ 72 h 72"/>
                    <a:gd name="T24" fmla="*/ 129 w 149"/>
                    <a:gd name="T25" fmla="*/ 67 h 72"/>
                    <a:gd name="T26" fmla="*/ 148 w 149"/>
                    <a:gd name="T27" fmla="*/ 56 h 72"/>
                    <a:gd name="T28" fmla="*/ 148 w 149"/>
                    <a:gd name="T29" fmla="*/ 52 h 72"/>
                    <a:gd name="T30" fmla="*/ 118 w 149"/>
                    <a:gd name="T31" fmla="*/ 42 h 72"/>
                    <a:gd name="T32" fmla="*/ 80 w 149"/>
                    <a:gd name="T33" fmla="*/ 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9" h="72">
                      <a:moveTo>
                        <a:pt x="80" y="6"/>
                      </a:moveTo>
                      <a:cubicBezTo>
                        <a:pt x="75" y="5"/>
                        <a:pt x="71" y="1"/>
                        <a:pt x="65" y="0"/>
                      </a:cubicBezTo>
                      <a:cubicBezTo>
                        <a:pt x="54" y="18"/>
                        <a:pt x="27" y="17"/>
                        <a:pt x="21" y="40"/>
                      </a:cubicBezTo>
                      <a:cubicBezTo>
                        <a:pt x="20" y="43"/>
                        <a:pt x="21" y="48"/>
                        <a:pt x="19" y="51"/>
                      </a:cubicBezTo>
                      <a:cubicBezTo>
                        <a:pt x="13" y="51"/>
                        <a:pt x="7" y="53"/>
                        <a:pt x="2" y="52"/>
                      </a:cubicBezTo>
                      <a:cubicBezTo>
                        <a:pt x="0" y="52"/>
                        <a:pt x="0" y="54"/>
                        <a:pt x="1" y="56"/>
                      </a:cubicBezTo>
                      <a:cubicBezTo>
                        <a:pt x="11" y="57"/>
                        <a:pt x="16" y="67"/>
                        <a:pt x="23" y="72"/>
                      </a:cubicBezTo>
                      <a:cubicBezTo>
                        <a:pt x="28" y="71"/>
                        <a:pt x="32" y="66"/>
                        <a:pt x="35" y="62"/>
                      </a:cubicBezTo>
                      <a:cubicBezTo>
                        <a:pt x="37" y="50"/>
                        <a:pt x="46" y="40"/>
                        <a:pt x="55" y="32"/>
                      </a:cubicBezTo>
                      <a:cubicBezTo>
                        <a:pt x="69" y="26"/>
                        <a:pt x="87" y="21"/>
                        <a:pt x="100" y="31"/>
                      </a:cubicBezTo>
                      <a:cubicBezTo>
                        <a:pt x="108" y="39"/>
                        <a:pt x="109" y="51"/>
                        <a:pt x="111" y="61"/>
                      </a:cubicBezTo>
                      <a:cubicBezTo>
                        <a:pt x="114" y="65"/>
                        <a:pt x="118" y="68"/>
                        <a:pt x="120" y="72"/>
                      </a:cubicBezTo>
                      <a:cubicBezTo>
                        <a:pt x="124" y="72"/>
                        <a:pt x="126" y="70"/>
                        <a:pt x="129" y="67"/>
                      </a:cubicBezTo>
                      <a:cubicBezTo>
                        <a:pt x="134" y="62"/>
                        <a:pt x="141" y="59"/>
                        <a:pt x="148" y="56"/>
                      </a:cubicBezTo>
                      <a:cubicBezTo>
                        <a:pt x="148" y="55"/>
                        <a:pt x="149" y="54"/>
                        <a:pt x="148" y="52"/>
                      </a:cubicBezTo>
                      <a:cubicBezTo>
                        <a:pt x="140" y="45"/>
                        <a:pt x="129" y="44"/>
                        <a:pt x="118" y="42"/>
                      </a:cubicBezTo>
                      <a:cubicBezTo>
                        <a:pt x="111" y="26"/>
                        <a:pt x="96" y="11"/>
                        <a:pt x="8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9" name="Freeform 28"/>
                <p:cNvSpPr/>
                <p:nvPr/>
              </p:nvSpPr>
              <p:spPr bwMode="auto">
                <a:xfrm>
                  <a:off x="2862263" y="1884363"/>
                  <a:ext cx="90488" cy="84138"/>
                </a:xfrm>
                <a:custGeom>
                  <a:avLst/>
                  <a:gdLst>
                    <a:gd name="T0" fmla="*/ 39 w 59"/>
                    <a:gd name="T1" fmla="*/ 0 h 55"/>
                    <a:gd name="T2" fmla="*/ 16 w 59"/>
                    <a:gd name="T3" fmla="*/ 15 h 55"/>
                    <a:gd name="T4" fmla="*/ 2 w 59"/>
                    <a:gd name="T5" fmla="*/ 53 h 55"/>
                    <a:gd name="T6" fmla="*/ 27 w 59"/>
                    <a:gd name="T7" fmla="*/ 48 h 55"/>
                    <a:gd name="T8" fmla="*/ 59 w 59"/>
                    <a:gd name="T9" fmla="*/ 12 h 55"/>
                    <a:gd name="T10" fmla="*/ 38 w 59"/>
                    <a:gd name="T11" fmla="*/ 36 h 55"/>
                    <a:gd name="T12" fmla="*/ 10 w 59"/>
                    <a:gd name="T13" fmla="*/ 46 h 55"/>
                    <a:gd name="T14" fmla="*/ 8 w 59"/>
                    <a:gd name="T15" fmla="*/ 41 h 55"/>
                    <a:gd name="T16" fmla="*/ 31 w 59"/>
                    <a:gd name="T17" fmla="*/ 9 h 55"/>
                    <a:gd name="T18" fmla="*/ 39 w 59"/>
                    <a:gd name="T19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9" h="55">
                      <a:moveTo>
                        <a:pt x="39" y="0"/>
                      </a:moveTo>
                      <a:cubicBezTo>
                        <a:pt x="30" y="4"/>
                        <a:pt x="22" y="9"/>
                        <a:pt x="16" y="15"/>
                      </a:cubicBezTo>
                      <a:cubicBezTo>
                        <a:pt x="5" y="25"/>
                        <a:pt x="0" y="40"/>
                        <a:pt x="2" y="53"/>
                      </a:cubicBezTo>
                      <a:cubicBezTo>
                        <a:pt x="11" y="55"/>
                        <a:pt x="19" y="51"/>
                        <a:pt x="27" y="48"/>
                      </a:cubicBezTo>
                      <a:cubicBezTo>
                        <a:pt x="42" y="42"/>
                        <a:pt x="56" y="27"/>
                        <a:pt x="59" y="12"/>
                      </a:cubicBezTo>
                      <a:cubicBezTo>
                        <a:pt x="54" y="21"/>
                        <a:pt x="48" y="30"/>
                        <a:pt x="38" y="36"/>
                      </a:cubicBezTo>
                      <a:cubicBezTo>
                        <a:pt x="30" y="42"/>
                        <a:pt x="19" y="42"/>
                        <a:pt x="10" y="46"/>
                      </a:cubicBezTo>
                      <a:cubicBezTo>
                        <a:pt x="8" y="45"/>
                        <a:pt x="8" y="43"/>
                        <a:pt x="8" y="41"/>
                      </a:cubicBezTo>
                      <a:cubicBezTo>
                        <a:pt x="13" y="29"/>
                        <a:pt x="20" y="17"/>
                        <a:pt x="31" y="9"/>
                      </a:cubicBezTo>
                      <a:cubicBezTo>
                        <a:pt x="33" y="6"/>
                        <a:pt x="38" y="3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30" name="Freeform 29"/>
                <p:cNvSpPr/>
                <p:nvPr/>
              </p:nvSpPr>
              <p:spPr bwMode="auto">
                <a:xfrm>
                  <a:off x="2347913" y="1881188"/>
                  <a:ext cx="58738" cy="60325"/>
                </a:xfrm>
                <a:custGeom>
                  <a:avLst/>
                  <a:gdLst>
                    <a:gd name="T0" fmla="*/ 35 w 39"/>
                    <a:gd name="T1" fmla="*/ 28 h 39"/>
                    <a:gd name="T2" fmla="*/ 2 w 39"/>
                    <a:gd name="T3" fmla="*/ 0 h 39"/>
                    <a:gd name="T4" fmla="*/ 1 w 39"/>
                    <a:gd name="T5" fmla="*/ 3 h 39"/>
                    <a:gd name="T6" fmla="*/ 23 w 39"/>
                    <a:gd name="T7" fmla="*/ 31 h 39"/>
                    <a:gd name="T8" fmla="*/ 39 w 39"/>
                    <a:gd name="T9" fmla="*/ 39 h 39"/>
                    <a:gd name="T10" fmla="*/ 35 w 39"/>
                    <a:gd name="T11" fmla="*/ 2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9" h="39">
                      <a:moveTo>
                        <a:pt x="35" y="28"/>
                      </a:moveTo>
                      <a:cubicBezTo>
                        <a:pt x="28" y="15"/>
                        <a:pt x="16" y="4"/>
                        <a:pt x="2" y="0"/>
                      </a:cubicBezTo>
                      <a:cubicBezTo>
                        <a:pt x="0" y="0"/>
                        <a:pt x="1" y="2"/>
                        <a:pt x="1" y="3"/>
                      </a:cubicBezTo>
                      <a:cubicBezTo>
                        <a:pt x="8" y="12"/>
                        <a:pt x="14" y="23"/>
                        <a:pt x="23" y="31"/>
                      </a:cubicBezTo>
                      <a:cubicBezTo>
                        <a:pt x="28" y="34"/>
                        <a:pt x="33" y="38"/>
                        <a:pt x="39" y="39"/>
                      </a:cubicBezTo>
                      <a:cubicBezTo>
                        <a:pt x="39" y="35"/>
                        <a:pt x="37" y="31"/>
                        <a:pt x="35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31" name="Freeform 30"/>
                <p:cNvSpPr/>
                <p:nvPr/>
              </p:nvSpPr>
              <p:spPr bwMode="auto">
                <a:xfrm>
                  <a:off x="2890838" y="1885950"/>
                  <a:ext cx="57150" cy="53975"/>
                </a:xfrm>
                <a:custGeom>
                  <a:avLst/>
                  <a:gdLst>
                    <a:gd name="T0" fmla="*/ 38 w 38"/>
                    <a:gd name="T1" fmla="*/ 2 h 35"/>
                    <a:gd name="T2" fmla="*/ 27 w 38"/>
                    <a:gd name="T3" fmla="*/ 4 h 35"/>
                    <a:gd name="T4" fmla="*/ 0 w 38"/>
                    <a:gd name="T5" fmla="*/ 35 h 35"/>
                    <a:gd name="T6" fmla="*/ 38 w 38"/>
                    <a:gd name="T7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" h="35">
                      <a:moveTo>
                        <a:pt x="38" y="2"/>
                      </a:moveTo>
                      <a:cubicBezTo>
                        <a:pt x="34" y="0"/>
                        <a:pt x="30" y="3"/>
                        <a:pt x="27" y="4"/>
                      </a:cubicBezTo>
                      <a:cubicBezTo>
                        <a:pt x="17" y="13"/>
                        <a:pt x="3" y="21"/>
                        <a:pt x="0" y="35"/>
                      </a:cubicBezTo>
                      <a:cubicBezTo>
                        <a:pt x="18" y="34"/>
                        <a:pt x="33" y="19"/>
                        <a:pt x="3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32" name="Freeform 31"/>
                <p:cNvSpPr/>
                <p:nvPr/>
              </p:nvSpPr>
              <p:spPr bwMode="auto">
                <a:xfrm>
                  <a:off x="2976563" y="1903413"/>
                  <a:ext cx="0" cy="158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33" name="Freeform 32"/>
                <p:cNvSpPr/>
                <p:nvPr/>
              </p:nvSpPr>
              <p:spPr bwMode="auto">
                <a:xfrm>
                  <a:off x="2967038" y="1908175"/>
                  <a:ext cx="101600" cy="100013"/>
                </a:xfrm>
                <a:custGeom>
                  <a:avLst/>
                  <a:gdLst>
                    <a:gd name="T0" fmla="*/ 24 w 66"/>
                    <a:gd name="T1" fmla="*/ 40 h 65"/>
                    <a:gd name="T2" fmla="*/ 1 w 66"/>
                    <a:gd name="T3" fmla="*/ 0 h 65"/>
                    <a:gd name="T4" fmla="*/ 0 w 66"/>
                    <a:gd name="T5" fmla="*/ 6 h 65"/>
                    <a:gd name="T6" fmla="*/ 34 w 66"/>
                    <a:gd name="T7" fmla="*/ 56 h 65"/>
                    <a:gd name="T8" fmla="*/ 66 w 66"/>
                    <a:gd name="T9" fmla="*/ 61 h 65"/>
                    <a:gd name="T10" fmla="*/ 60 w 66"/>
                    <a:gd name="T11" fmla="*/ 50 h 65"/>
                    <a:gd name="T12" fmla="*/ 24 w 66"/>
                    <a:gd name="T13" fmla="*/ 4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5">
                      <a:moveTo>
                        <a:pt x="24" y="40"/>
                      </a:moveTo>
                      <a:cubicBezTo>
                        <a:pt x="11" y="29"/>
                        <a:pt x="8" y="14"/>
                        <a:pt x="1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3" y="26"/>
                        <a:pt x="15" y="48"/>
                        <a:pt x="34" y="56"/>
                      </a:cubicBezTo>
                      <a:cubicBezTo>
                        <a:pt x="43" y="60"/>
                        <a:pt x="55" y="65"/>
                        <a:pt x="66" y="61"/>
                      </a:cubicBezTo>
                      <a:cubicBezTo>
                        <a:pt x="65" y="57"/>
                        <a:pt x="63" y="53"/>
                        <a:pt x="60" y="50"/>
                      </a:cubicBezTo>
                      <a:cubicBezTo>
                        <a:pt x="47" y="53"/>
                        <a:pt x="35" y="46"/>
                        <a:pt x="24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34" name="Freeform 33"/>
                <p:cNvSpPr/>
                <p:nvPr/>
              </p:nvSpPr>
              <p:spPr bwMode="auto">
                <a:xfrm>
                  <a:off x="2241551" y="1912938"/>
                  <a:ext cx="100013" cy="87313"/>
                </a:xfrm>
                <a:custGeom>
                  <a:avLst/>
                  <a:gdLst>
                    <a:gd name="T0" fmla="*/ 63 w 65"/>
                    <a:gd name="T1" fmla="*/ 14 h 57"/>
                    <a:gd name="T2" fmla="*/ 63 w 65"/>
                    <a:gd name="T3" fmla="*/ 0 h 57"/>
                    <a:gd name="T4" fmla="*/ 46 w 65"/>
                    <a:gd name="T5" fmla="*/ 29 h 57"/>
                    <a:gd name="T6" fmla="*/ 9 w 65"/>
                    <a:gd name="T7" fmla="*/ 41 h 57"/>
                    <a:gd name="T8" fmla="*/ 0 w 65"/>
                    <a:gd name="T9" fmla="*/ 57 h 57"/>
                    <a:gd name="T10" fmla="*/ 9 w 65"/>
                    <a:gd name="T11" fmla="*/ 57 h 57"/>
                    <a:gd name="T12" fmla="*/ 63 w 65"/>
                    <a:gd name="T13" fmla="*/ 1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5" h="57">
                      <a:moveTo>
                        <a:pt x="63" y="14"/>
                      </a:moveTo>
                      <a:cubicBezTo>
                        <a:pt x="64" y="10"/>
                        <a:pt x="65" y="4"/>
                        <a:pt x="63" y="0"/>
                      </a:cubicBezTo>
                      <a:cubicBezTo>
                        <a:pt x="58" y="10"/>
                        <a:pt x="55" y="21"/>
                        <a:pt x="46" y="29"/>
                      </a:cubicBezTo>
                      <a:cubicBezTo>
                        <a:pt x="36" y="37"/>
                        <a:pt x="23" y="43"/>
                        <a:pt x="9" y="41"/>
                      </a:cubicBezTo>
                      <a:cubicBezTo>
                        <a:pt x="5" y="44"/>
                        <a:pt x="1" y="50"/>
                        <a:pt x="0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33" y="54"/>
                        <a:pt x="55" y="36"/>
                        <a:pt x="63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35" name="Freeform 34"/>
                <p:cNvSpPr/>
                <p:nvPr/>
              </p:nvSpPr>
              <p:spPr bwMode="auto">
                <a:xfrm>
                  <a:off x="2263776" y="1917700"/>
                  <a:ext cx="60325" cy="50800"/>
                </a:xfrm>
                <a:custGeom>
                  <a:avLst/>
                  <a:gdLst>
                    <a:gd name="T0" fmla="*/ 39 w 39"/>
                    <a:gd name="T1" fmla="*/ 0 h 33"/>
                    <a:gd name="T2" fmla="*/ 7 w 39"/>
                    <a:gd name="T3" fmla="*/ 23 h 33"/>
                    <a:gd name="T4" fmla="*/ 0 w 39"/>
                    <a:gd name="T5" fmla="*/ 32 h 33"/>
                    <a:gd name="T6" fmla="*/ 14 w 39"/>
                    <a:gd name="T7" fmla="*/ 29 h 33"/>
                    <a:gd name="T8" fmla="*/ 39 w 39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33">
                      <a:moveTo>
                        <a:pt x="39" y="0"/>
                      </a:moveTo>
                      <a:cubicBezTo>
                        <a:pt x="26" y="3"/>
                        <a:pt x="16" y="13"/>
                        <a:pt x="7" y="23"/>
                      </a:cubicBezTo>
                      <a:cubicBezTo>
                        <a:pt x="4" y="25"/>
                        <a:pt x="0" y="28"/>
                        <a:pt x="0" y="32"/>
                      </a:cubicBezTo>
                      <a:cubicBezTo>
                        <a:pt x="5" y="33"/>
                        <a:pt x="9" y="29"/>
                        <a:pt x="14" y="29"/>
                      </a:cubicBezTo>
                      <a:cubicBezTo>
                        <a:pt x="26" y="23"/>
                        <a:pt x="36" y="13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36" name="Freeform 35"/>
                <p:cNvSpPr/>
                <p:nvPr/>
              </p:nvSpPr>
              <p:spPr bwMode="auto">
                <a:xfrm>
                  <a:off x="2940051" y="1925638"/>
                  <a:ext cx="30163" cy="61913"/>
                </a:xfrm>
                <a:custGeom>
                  <a:avLst/>
                  <a:gdLst>
                    <a:gd name="T0" fmla="*/ 20 w 20"/>
                    <a:gd name="T1" fmla="*/ 23 h 40"/>
                    <a:gd name="T2" fmla="*/ 11 w 20"/>
                    <a:gd name="T3" fmla="*/ 0 h 40"/>
                    <a:gd name="T4" fmla="*/ 3 w 20"/>
                    <a:gd name="T5" fmla="*/ 11 h 40"/>
                    <a:gd name="T6" fmla="*/ 7 w 20"/>
                    <a:gd name="T7" fmla="*/ 40 h 40"/>
                    <a:gd name="T8" fmla="*/ 20 w 20"/>
                    <a:gd name="T9" fmla="*/ 2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40">
                      <a:moveTo>
                        <a:pt x="20" y="23"/>
                      </a:moveTo>
                      <a:cubicBezTo>
                        <a:pt x="17" y="15"/>
                        <a:pt x="15" y="7"/>
                        <a:pt x="11" y="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0" y="21"/>
                        <a:pt x="1" y="32"/>
                        <a:pt x="7" y="40"/>
                      </a:cubicBezTo>
                      <a:cubicBezTo>
                        <a:pt x="15" y="40"/>
                        <a:pt x="16" y="30"/>
                        <a:pt x="20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37" name="Freeform 36"/>
                <p:cNvSpPr/>
                <p:nvPr/>
              </p:nvSpPr>
              <p:spPr bwMode="auto">
                <a:xfrm>
                  <a:off x="2989263" y="1935163"/>
                  <a:ext cx="60325" cy="42863"/>
                </a:xfrm>
                <a:custGeom>
                  <a:avLst/>
                  <a:gdLst>
                    <a:gd name="T0" fmla="*/ 40 w 40"/>
                    <a:gd name="T1" fmla="*/ 26 h 28"/>
                    <a:gd name="T2" fmla="*/ 0 w 40"/>
                    <a:gd name="T3" fmla="*/ 0 h 28"/>
                    <a:gd name="T4" fmla="*/ 0 w 40"/>
                    <a:gd name="T5" fmla="*/ 1 h 28"/>
                    <a:gd name="T6" fmla="*/ 23 w 40"/>
                    <a:gd name="T7" fmla="*/ 23 h 28"/>
                    <a:gd name="T8" fmla="*/ 40 w 40"/>
                    <a:gd name="T9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8">
                      <a:moveTo>
                        <a:pt x="40" y="26"/>
                      </a:moveTo>
                      <a:cubicBezTo>
                        <a:pt x="31" y="12"/>
                        <a:pt x="16" y="3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6" y="10"/>
                        <a:pt x="11" y="20"/>
                        <a:pt x="23" y="23"/>
                      </a:cubicBezTo>
                      <a:cubicBezTo>
                        <a:pt x="28" y="25"/>
                        <a:pt x="34" y="28"/>
                        <a:pt x="4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38" name="Freeform 37"/>
                <p:cNvSpPr/>
                <p:nvPr/>
              </p:nvSpPr>
              <p:spPr bwMode="auto">
                <a:xfrm>
                  <a:off x="2338388" y="1930400"/>
                  <a:ext cx="25400" cy="55563"/>
                </a:xfrm>
                <a:custGeom>
                  <a:avLst/>
                  <a:gdLst>
                    <a:gd name="T0" fmla="*/ 16 w 17"/>
                    <a:gd name="T1" fmla="*/ 16 h 36"/>
                    <a:gd name="T2" fmla="*/ 7 w 17"/>
                    <a:gd name="T3" fmla="*/ 0 h 36"/>
                    <a:gd name="T4" fmla="*/ 5 w 17"/>
                    <a:gd name="T5" fmla="*/ 3 h 36"/>
                    <a:gd name="T6" fmla="*/ 0 w 17"/>
                    <a:gd name="T7" fmla="*/ 19 h 36"/>
                    <a:gd name="T8" fmla="*/ 10 w 17"/>
                    <a:gd name="T9" fmla="*/ 36 h 36"/>
                    <a:gd name="T10" fmla="*/ 16 w 17"/>
                    <a:gd name="T11" fmla="*/ 1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36">
                      <a:moveTo>
                        <a:pt x="16" y="16"/>
                      </a:moveTo>
                      <a:cubicBezTo>
                        <a:pt x="17" y="9"/>
                        <a:pt x="11" y="4"/>
                        <a:pt x="7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9"/>
                        <a:pt x="1" y="13"/>
                        <a:pt x="0" y="19"/>
                      </a:cubicBezTo>
                      <a:cubicBezTo>
                        <a:pt x="2" y="25"/>
                        <a:pt x="4" y="33"/>
                        <a:pt x="10" y="36"/>
                      </a:cubicBezTo>
                      <a:cubicBezTo>
                        <a:pt x="15" y="31"/>
                        <a:pt x="15" y="23"/>
                        <a:pt x="1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39" name="Freeform 38"/>
                <p:cNvSpPr/>
                <p:nvPr/>
              </p:nvSpPr>
              <p:spPr bwMode="auto">
                <a:xfrm>
                  <a:off x="2587626" y="1933575"/>
                  <a:ext cx="128588" cy="120650"/>
                </a:xfrm>
                <a:custGeom>
                  <a:avLst/>
                  <a:gdLst>
                    <a:gd name="T0" fmla="*/ 67 w 84"/>
                    <a:gd name="T1" fmla="*/ 14 h 79"/>
                    <a:gd name="T2" fmla="*/ 57 w 84"/>
                    <a:gd name="T3" fmla="*/ 4 h 79"/>
                    <a:gd name="T4" fmla="*/ 33 w 84"/>
                    <a:gd name="T5" fmla="*/ 6 h 79"/>
                    <a:gd name="T6" fmla="*/ 17 w 84"/>
                    <a:gd name="T7" fmla="*/ 32 h 79"/>
                    <a:gd name="T8" fmla="*/ 2 w 84"/>
                    <a:gd name="T9" fmla="*/ 50 h 79"/>
                    <a:gd name="T10" fmla="*/ 3 w 84"/>
                    <a:gd name="T11" fmla="*/ 67 h 79"/>
                    <a:gd name="T12" fmla="*/ 19 w 84"/>
                    <a:gd name="T13" fmla="*/ 79 h 79"/>
                    <a:gd name="T14" fmla="*/ 35 w 84"/>
                    <a:gd name="T15" fmla="*/ 72 h 79"/>
                    <a:gd name="T16" fmla="*/ 36 w 84"/>
                    <a:gd name="T17" fmla="*/ 63 h 79"/>
                    <a:gd name="T18" fmla="*/ 18 w 84"/>
                    <a:gd name="T19" fmla="*/ 65 h 79"/>
                    <a:gd name="T20" fmla="*/ 14 w 84"/>
                    <a:gd name="T21" fmla="*/ 51 h 79"/>
                    <a:gd name="T22" fmla="*/ 28 w 84"/>
                    <a:gd name="T23" fmla="*/ 32 h 79"/>
                    <a:gd name="T24" fmla="*/ 36 w 84"/>
                    <a:gd name="T25" fmla="*/ 16 h 79"/>
                    <a:gd name="T26" fmla="*/ 53 w 84"/>
                    <a:gd name="T27" fmla="*/ 12 h 79"/>
                    <a:gd name="T28" fmla="*/ 64 w 84"/>
                    <a:gd name="T29" fmla="*/ 42 h 79"/>
                    <a:gd name="T30" fmla="*/ 75 w 84"/>
                    <a:gd name="T31" fmla="*/ 52 h 79"/>
                    <a:gd name="T32" fmla="*/ 71 w 84"/>
                    <a:gd name="T33" fmla="*/ 64 h 79"/>
                    <a:gd name="T34" fmla="*/ 65 w 84"/>
                    <a:gd name="T35" fmla="*/ 62 h 79"/>
                    <a:gd name="T36" fmla="*/ 59 w 84"/>
                    <a:gd name="T37" fmla="*/ 62 h 79"/>
                    <a:gd name="T38" fmla="*/ 62 w 84"/>
                    <a:gd name="T39" fmla="*/ 75 h 79"/>
                    <a:gd name="T40" fmla="*/ 72 w 84"/>
                    <a:gd name="T41" fmla="*/ 75 h 79"/>
                    <a:gd name="T42" fmla="*/ 83 w 84"/>
                    <a:gd name="T43" fmla="*/ 63 h 79"/>
                    <a:gd name="T44" fmla="*/ 77 w 84"/>
                    <a:gd name="T45" fmla="*/ 40 h 79"/>
                    <a:gd name="T46" fmla="*/ 67 w 84"/>
                    <a:gd name="T47" fmla="*/ 14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4" h="79">
                      <a:moveTo>
                        <a:pt x="67" y="14"/>
                      </a:moveTo>
                      <a:cubicBezTo>
                        <a:pt x="65" y="9"/>
                        <a:pt x="61" y="6"/>
                        <a:pt x="57" y="4"/>
                      </a:cubicBezTo>
                      <a:cubicBezTo>
                        <a:pt x="49" y="0"/>
                        <a:pt x="40" y="3"/>
                        <a:pt x="33" y="6"/>
                      </a:cubicBezTo>
                      <a:cubicBezTo>
                        <a:pt x="24" y="12"/>
                        <a:pt x="18" y="22"/>
                        <a:pt x="17" y="32"/>
                      </a:cubicBezTo>
                      <a:cubicBezTo>
                        <a:pt x="12" y="37"/>
                        <a:pt x="5" y="43"/>
                        <a:pt x="2" y="50"/>
                      </a:cubicBezTo>
                      <a:cubicBezTo>
                        <a:pt x="0" y="55"/>
                        <a:pt x="1" y="62"/>
                        <a:pt x="3" y="67"/>
                      </a:cubicBezTo>
                      <a:cubicBezTo>
                        <a:pt x="5" y="74"/>
                        <a:pt x="12" y="78"/>
                        <a:pt x="19" y="79"/>
                      </a:cubicBezTo>
                      <a:cubicBezTo>
                        <a:pt x="25" y="79"/>
                        <a:pt x="32" y="78"/>
                        <a:pt x="35" y="72"/>
                      </a:cubicBezTo>
                      <a:cubicBezTo>
                        <a:pt x="37" y="69"/>
                        <a:pt x="38" y="66"/>
                        <a:pt x="36" y="63"/>
                      </a:cubicBezTo>
                      <a:cubicBezTo>
                        <a:pt x="32" y="53"/>
                        <a:pt x="26" y="67"/>
                        <a:pt x="18" y="65"/>
                      </a:cubicBezTo>
                      <a:cubicBezTo>
                        <a:pt x="13" y="63"/>
                        <a:pt x="13" y="56"/>
                        <a:pt x="14" y="51"/>
                      </a:cubicBezTo>
                      <a:cubicBezTo>
                        <a:pt x="13" y="42"/>
                        <a:pt x="22" y="37"/>
                        <a:pt x="28" y="32"/>
                      </a:cubicBezTo>
                      <a:cubicBezTo>
                        <a:pt x="29" y="26"/>
                        <a:pt x="31" y="21"/>
                        <a:pt x="36" y="16"/>
                      </a:cubicBezTo>
                      <a:cubicBezTo>
                        <a:pt x="41" y="14"/>
                        <a:pt x="47" y="10"/>
                        <a:pt x="53" y="12"/>
                      </a:cubicBezTo>
                      <a:cubicBezTo>
                        <a:pt x="65" y="18"/>
                        <a:pt x="63" y="32"/>
                        <a:pt x="64" y="42"/>
                      </a:cubicBezTo>
                      <a:cubicBezTo>
                        <a:pt x="69" y="43"/>
                        <a:pt x="73" y="48"/>
                        <a:pt x="75" y="52"/>
                      </a:cubicBezTo>
                      <a:cubicBezTo>
                        <a:pt x="75" y="57"/>
                        <a:pt x="74" y="61"/>
                        <a:pt x="71" y="64"/>
                      </a:cubicBezTo>
                      <a:cubicBezTo>
                        <a:pt x="68" y="65"/>
                        <a:pt x="66" y="63"/>
                        <a:pt x="65" y="62"/>
                      </a:cubicBezTo>
                      <a:cubicBezTo>
                        <a:pt x="63" y="60"/>
                        <a:pt x="61" y="61"/>
                        <a:pt x="59" y="62"/>
                      </a:cubicBezTo>
                      <a:cubicBezTo>
                        <a:pt x="58" y="66"/>
                        <a:pt x="57" y="71"/>
                        <a:pt x="62" y="75"/>
                      </a:cubicBezTo>
                      <a:cubicBezTo>
                        <a:pt x="64" y="77"/>
                        <a:pt x="68" y="76"/>
                        <a:pt x="72" y="75"/>
                      </a:cubicBezTo>
                      <a:cubicBezTo>
                        <a:pt x="77" y="74"/>
                        <a:pt x="82" y="69"/>
                        <a:pt x="83" y="63"/>
                      </a:cubicBezTo>
                      <a:cubicBezTo>
                        <a:pt x="84" y="56"/>
                        <a:pt x="83" y="46"/>
                        <a:pt x="77" y="40"/>
                      </a:cubicBezTo>
                      <a:cubicBezTo>
                        <a:pt x="64" y="38"/>
                        <a:pt x="72" y="22"/>
                        <a:pt x="6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40" name="Freeform 39"/>
                <p:cNvSpPr/>
                <p:nvPr/>
              </p:nvSpPr>
              <p:spPr bwMode="auto">
                <a:xfrm>
                  <a:off x="2919413" y="1954213"/>
                  <a:ext cx="60325" cy="60325"/>
                </a:xfrm>
                <a:custGeom>
                  <a:avLst/>
                  <a:gdLst>
                    <a:gd name="T0" fmla="*/ 12 w 39"/>
                    <a:gd name="T1" fmla="*/ 14 h 39"/>
                    <a:gd name="T2" fmla="*/ 8 w 39"/>
                    <a:gd name="T3" fmla="*/ 0 h 39"/>
                    <a:gd name="T4" fmla="*/ 5 w 39"/>
                    <a:gd name="T5" fmla="*/ 2 h 39"/>
                    <a:gd name="T6" fmla="*/ 14 w 39"/>
                    <a:gd name="T7" fmla="*/ 33 h 39"/>
                    <a:gd name="T8" fmla="*/ 22 w 39"/>
                    <a:gd name="T9" fmla="*/ 38 h 39"/>
                    <a:gd name="T10" fmla="*/ 39 w 39"/>
                    <a:gd name="T11" fmla="*/ 16 h 39"/>
                    <a:gd name="T12" fmla="*/ 37 w 39"/>
                    <a:gd name="T13" fmla="*/ 10 h 39"/>
                    <a:gd name="T14" fmla="*/ 20 w 39"/>
                    <a:gd name="T15" fmla="*/ 28 h 39"/>
                    <a:gd name="T16" fmla="*/ 12 w 39"/>
                    <a:gd name="T17" fmla="*/ 1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39">
                      <a:moveTo>
                        <a:pt x="12" y="14"/>
                      </a:moveTo>
                      <a:cubicBezTo>
                        <a:pt x="9" y="10"/>
                        <a:pt x="11" y="4"/>
                        <a:pt x="8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0" y="14"/>
                        <a:pt x="9" y="24"/>
                        <a:pt x="14" y="33"/>
                      </a:cubicBezTo>
                      <a:cubicBezTo>
                        <a:pt x="16" y="36"/>
                        <a:pt x="18" y="39"/>
                        <a:pt x="22" y="38"/>
                      </a:cubicBezTo>
                      <a:cubicBezTo>
                        <a:pt x="31" y="34"/>
                        <a:pt x="38" y="26"/>
                        <a:pt x="39" y="16"/>
                      </a:cubicBezTo>
                      <a:cubicBezTo>
                        <a:pt x="39" y="14"/>
                        <a:pt x="39" y="11"/>
                        <a:pt x="37" y="10"/>
                      </a:cubicBezTo>
                      <a:cubicBezTo>
                        <a:pt x="32" y="17"/>
                        <a:pt x="29" y="28"/>
                        <a:pt x="20" y="28"/>
                      </a:cubicBezTo>
                      <a:cubicBezTo>
                        <a:pt x="16" y="24"/>
                        <a:pt x="13" y="20"/>
                        <a:pt x="12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41" name="Freeform 40"/>
                <p:cNvSpPr/>
                <p:nvPr/>
              </p:nvSpPr>
              <p:spPr bwMode="auto">
                <a:xfrm>
                  <a:off x="2424113" y="1958975"/>
                  <a:ext cx="539750" cy="479425"/>
                </a:xfrm>
                <a:custGeom>
                  <a:avLst/>
                  <a:gdLst>
                    <a:gd name="T0" fmla="*/ 154 w 353"/>
                    <a:gd name="T1" fmla="*/ 2 h 312"/>
                    <a:gd name="T2" fmla="*/ 143 w 353"/>
                    <a:gd name="T3" fmla="*/ 18 h 312"/>
                    <a:gd name="T4" fmla="*/ 128 w 353"/>
                    <a:gd name="T5" fmla="*/ 40 h 312"/>
                    <a:gd name="T6" fmla="*/ 151 w 353"/>
                    <a:gd name="T7" fmla="*/ 52 h 312"/>
                    <a:gd name="T8" fmla="*/ 106 w 353"/>
                    <a:gd name="T9" fmla="*/ 55 h 312"/>
                    <a:gd name="T10" fmla="*/ 53 w 353"/>
                    <a:gd name="T11" fmla="*/ 98 h 312"/>
                    <a:gd name="T12" fmla="*/ 58 w 353"/>
                    <a:gd name="T13" fmla="*/ 121 h 312"/>
                    <a:gd name="T14" fmla="*/ 30 w 353"/>
                    <a:gd name="T15" fmla="*/ 121 h 312"/>
                    <a:gd name="T16" fmla="*/ 13 w 353"/>
                    <a:gd name="T17" fmla="*/ 130 h 312"/>
                    <a:gd name="T18" fmla="*/ 6 w 353"/>
                    <a:gd name="T19" fmla="*/ 156 h 312"/>
                    <a:gd name="T20" fmla="*/ 34 w 353"/>
                    <a:gd name="T21" fmla="*/ 172 h 312"/>
                    <a:gd name="T22" fmla="*/ 49 w 353"/>
                    <a:gd name="T23" fmla="*/ 159 h 312"/>
                    <a:gd name="T24" fmla="*/ 59 w 353"/>
                    <a:gd name="T25" fmla="*/ 184 h 312"/>
                    <a:gd name="T26" fmla="*/ 78 w 353"/>
                    <a:gd name="T27" fmla="*/ 195 h 312"/>
                    <a:gd name="T28" fmla="*/ 105 w 353"/>
                    <a:gd name="T29" fmla="*/ 237 h 312"/>
                    <a:gd name="T30" fmla="*/ 131 w 353"/>
                    <a:gd name="T31" fmla="*/ 227 h 312"/>
                    <a:gd name="T32" fmla="*/ 146 w 353"/>
                    <a:gd name="T33" fmla="*/ 244 h 312"/>
                    <a:gd name="T34" fmla="*/ 140 w 353"/>
                    <a:gd name="T35" fmla="*/ 263 h 312"/>
                    <a:gd name="T36" fmla="*/ 146 w 353"/>
                    <a:gd name="T37" fmla="*/ 282 h 312"/>
                    <a:gd name="T38" fmla="*/ 173 w 353"/>
                    <a:gd name="T39" fmla="*/ 261 h 312"/>
                    <a:gd name="T40" fmla="*/ 161 w 353"/>
                    <a:gd name="T41" fmla="*/ 242 h 312"/>
                    <a:gd name="T42" fmla="*/ 186 w 353"/>
                    <a:gd name="T43" fmla="*/ 225 h 312"/>
                    <a:gd name="T44" fmla="*/ 188 w 353"/>
                    <a:gd name="T45" fmla="*/ 272 h 312"/>
                    <a:gd name="T46" fmla="*/ 145 w 353"/>
                    <a:gd name="T47" fmla="*/ 308 h 312"/>
                    <a:gd name="T48" fmla="*/ 183 w 353"/>
                    <a:gd name="T49" fmla="*/ 287 h 312"/>
                    <a:gd name="T50" fmla="*/ 202 w 353"/>
                    <a:gd name="T51" fmla="*/ 262 h 312"/>
                    <a:gd name="T52" fmla="*/ 202 w 353"/>
                    <a:gd name="T53" fmla="*/ 244 h 312"/>
                    <a:gd name="T54" fmla="*/ 232 w 353"/>
                    <a:gd name="T55" fmla="*/ 201 h 312"/>
                    <a:gd name="T56" fmla="*/ 288 w 353"/>
                    <a:gd name="T57" fmla="*/ 225 h 312"/>
                    <a:gd name="T58" fmla="*/ 305 w 353"/>
                    <a:gd name="T59" fmla="*/ 198 h 312"/>
                    <a:gd name="T60" fmla="*/ 353 w 353"/>
                    <a:gd name="T61" fmla="*/ 141 h 312"/>
                    <a:gd name="T62" fmla="*/ 343 w 353"/>
                    <a:gd name="T63" fmla="*/ 151 h 312"/>
                    <a:gd name="T64" fmla="*/ 288 w 353"/>
                    <a:gd name="T65" fmla="*/ 215 h 312"/>
                    <a:gd name="T66" fmla="*/ 273 w 353"/>
                    <a:gd name="T67" fmla="*/ 201 h 312"/>
                    <a:gd name="T68" fmla="*/ 314 w 353"/>
                    <a:gd name="T69" fmla="*/ 172 h 312"/>
                    <a:gd name="T70" fmla="*/ 291 w 353"/>
                    <a:gd name="T71" fmla="*/ 107 h 312"/>
                    <a:gd name="T72" fmla="*/ 275 w 353"/>
                    <a:gd name="T73" fmla="*/ 85 h 312"/>
                    <a:gd name="T74" fmla="*/ 291 w 353"/>
                    <a:gd name="T75" fmla="*/ 67 h 312"/>
                    <a:gd name="T76" fmla="*/ 318 w 353"/>
                    <a:gd name="T77" fmla="*/ 99 h 312"/>
                    <a:gd name="T78" fmla="*/ 348 w 353"/>
                    <a:gd name="T79" fmla="*/ 134 h 312"/>
                    <a:gd name="T80" fmla="*/ 315 w 353"/>
                    <a:gd name="T81" fmla="*/ 95 h 312"/>
                    <a:gd name="T82" fmla="*/ 285 w 353"/>
                    <a:gd name="T83" fmla="*/ 58 h 312"/>
                    <a:gd name="T84" fmla="*/ 259 w 353"/>
                    <a:gd name="T85" fmla="*/ 92 h 312"/>
                    <a:gd name="T86" fmla="*/ 286 w 353"/>
                    <a:gd name="T87" fmla="*/ 112 h 312"/>
                    <a:gd name="T88" fmla="*/ 320 w 353"/>
                    <a:gd name="T89" fmla="*/ 154 h 312"/>
                    <a:gd name="T90" fmla="*/ 265 w 353"/>
                    <a:gd name="T91" fmla="*/ 195 h 312"/>
                    <a:gd name="T92" fmla="*/ 239 w 353"/>
                    <a:gd name="T93" fmla="*/ 163 h 312"/>
                    <a:gd name="T94" fmla="*/ 267 w 353"/>
                    <a:gd name="T95" fmla="*/ 159 h 312"/>
                    <a:gd name="T96" fmla="*/ 281 w 353"/>
                    <a:gd name="T97" fmla="*/ 156 h 312"/>
                    <a:gd name="T98" fmla="*/ 293 w 353"/>
                    <a:gd name="T99" fmla="*/ 135 h 312"/>
                    <a:gd name="T100" fmla="*/ 269 w 353"/>
                    <a:gd name="T101" fmla="*/ 124 h 312"/>
                    <a:gd name="T102" fmla="*/ 244 w 353"/>
                    <a:gd name="T103" fmla="*/ 126 h 312"/>
                    <a:gd name="T104" fmla="*/ 248 w 353"/>
                    <a:gd name="T105" fmla="*/ 96 h 312"/>
                    <a:gd name="T106" fmla="*/ 199 w 353"/>
                    <a:gd name="T107" fmla="*/ 61 h 312"/>
                    <a:gd name="T108" fmla="*/ 192 w 353"/>
                    <a:gd name="T109" fmla="*/ 57 h 312"/>
                    <a:gd name="T110" fmla="*/ 159 w 353"/>
                    <a:gd name="T111" fmla="*/ 58 h 312"/>
                    <a:gd name="T112" fmla="*/ 173 w 353"/>
                    <a:gd name="T113" fmla="*/ 34 h 312"/>
                    <a:gd name="T114" fmla="*/ 164 w 353"/>
                    <a:gd name="T115" fmla="*/ 13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53" h="312">
                      <a:moveTo>
                        <a:pt x="164" y="13"/>
                      </a:moveTo>
                      <a:cubicBezTo>
                        <a:pt x="162" y="8"/>
                        <a:pt x="161" y="0"/>
                        <a:pt x="154" y="2"/>
                      </a:cubicBezTo>
                      <a:cubicBezTo>
                        <a:pt x="147" y="2"/>
                        <a:pt x="144" y="8"/>
                        <a:pt x="142" y="12"/>
                      </a:cubicBezTo>
                      <a:cubicBezTo>
                        <a:pt x="142" y="15"/>
                        <a:pt x="144" y="16"/>
                        <a:pt x="143" y="18"/>
                      </a:cubicBezTo>
                      <a:cubicBezTo>
                        <a:pt x="138" y="22"/>
                        <a:pt x="131" y="24"/>
                        <a:pt x="128" y="30"/>
                      </a:cubicBezTo>
                      <a:cubicBezTo>
                        <a:pt x="127" y="33"/>
                        <a:pt x="126" y="38"/>
                        <a:pt x="128" y="40"/>
                      </a:cubicBezTo>
                      <a:cubicBezTo>
                        <a:pt x="132" y="37"/>
                        <a:pt x="138" y="35"/>
                        <a:pt x="145" y="36"/>
                      </a:cubicBezTo>
                      <a:cubicBezTo>
                        <a:pt x="150" y="39"/>
                        <a:pt x="152" y="45"/>
                        <a:pt x="151" y="52"/>
                      </a:cubicBezTo>
                      <a:cubicBezTo>
                        <a:pt x="147" y="60"/>
                        <a:pt x="138" y="68"/>
                        <a:pt x="128" y="68"/>
                      </a:cubicBezTo>
                      <a:cubicBezTo>
                        <a:pt x="119" y="66"/>
                        <a:pt x="110" y="63"/>
                        <a:pt x="106" y="55"/>
                      </a:cubicBezTo>
                      <a:cubicBezTo>
                        <a:pt x="104" y="61"/>
                        <a:pt x="101" y="68"/>
                        <a:pt x="99" y="75"/>
                      </a:cubicBezTo>
                      <a:cubicBezTo>
                        <a:pt x="88" y="90"/>
                        <a:pt x="71" y="98"/>
                        <a:pt x="53" y="98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7" y="105"/>
                        <a:pt x="61" y="113"/>
                        <a:pt x="58" y="121"/>
                      </a:cubicBezTo>
                      <a:cubicBezTo>
                        <a:pt x="55" y="127"/>
                        <a:pt x="48" y="130"/>
                        <a:pt x="42" y="131"/>
                      </a:cubicBezTo>
                      <a:cubicBezTo>
                        <a:pt x="36" y="130"/>
                        <a:pt x="36" y="121"/>
                        <a:pt x="30" y="121"/>
                      </a:cubicBezTo>
                      <a:cubicBezTo>
                        <a:pt x="25" y="122"/>
                        <a:pt x="23" y="127"/>
                        <a:pt x="21" y="130"/>
                      </a:cubicBezTo>
                      <a:cubicBezTo>
                        <a:pt x="19" y="132"/>
                        <a:pt x="16" y="130"/>
                        <a:pt x="13" y="130"/>
                      </a:cubicBezTo>
                      <a:cubicBezTo>
                        <a:pt x="9" y="131"/>
                        <a:pt x="4" y="135"/>
                        <a:pt x="3" y="139"/>
                      </a:cubicBezTo>
                      <a:cubicBezTo>
                        <a:pt x="0" y="145"/>
                        <a:pt x="4" y="151"/>
                        <a:pt x="6" y="156"/>
                      </a:cubicBezTo>
                      <a:cubicBezTo>
                        <a:pt x="11" y="162"/>
                        <a:pt x="20" y="162"/>
                        <a:pt x="28" y="162"/>
                      </a:cubicBezTo>
                      <a:cubicBezTo>
                        <a:pt x="33" y="165"/>
                        <a:pt x="27" y="172"/>
                        <a:pt x="34" y="172"/>
                      </a:cubicBezTo>
                      <a:cubicBezTo>
                        <a:pt x="33" y="169"/>
                        <a:pt x="34" y="166"/>
                        <a:pt x="36" y="164"/>
                      </a:cubicBezTo>
                      <a:cubicBezTo>
                        <a:pt x="39" y="160"/>
                        <a:pt x="43" y="158"/>
                        <a:pt x="49" y="159"/>
                      </a:cubicBezTo>
                      <a:cubicBezTo>
                        <a:pt x="52" y="161"/>
                        <a:pt x="56" y="162"/>
                        <a:pt x="58" y="165"/>
                      </a:cubicBezTo>
                      <a:cubicBezTo>
                        <a:pt x="60" y="171"/>
                        <a:pt x="60" y="177"/>
                        <a:pt x="59" y="184"/>
                      </a:cubicBezTo>
                      <a:cubicBezTo>
                        <a:pt x="58" y="186"/>
                        <a:pt x="55" y="189"/>
                        <a:pt x="56" y="191"/>
                      </a:cubicBezTo>
                      <a:cubicBezTo>
                        <a:pt x="64" y="191"/>
                        <a:pt x="70" y="193"/>
                        <a:pt x="78" y="195"/>
                      </a:cubicBezTo>
                      <a:cubicBezTo>
                        <a:pt x="88" y="200"/>
                        <a:pt x="100" y="209"/>
                        <a:pt x="103" y="222"/>
                      </a:cubicBezTo>
                      <a:cubicBezTo>
                        <a:pt x="105" y="227"/>
                        <a:pt x="102" y="233"/>
                        <a:pt x="105" y="237"/>
                      </a:cubicBezTo>
                      <a:cubicBezTo>
                        <a:pt x="115" y="229"/>
                        <a:pt x="115" y="229"/>
                        <a:pt x="115" y="229"/>
                      </a:cubicBezTo>
                      <a:cubicBezTo>
                        <a:pt x="119" y="227"/>
                        <a:pt x="125" y="223"/>
                        <a:pt x="131" y="227"/>
                      </a:cubicBezTo>
                      <a:cubicBezTo>
                        <a:pt x="133" y="225"/>
                        <a:pt x="134" y="228"/>
                        <a:pt x="137" y="227"/>
                      </a:cubicBezTo>
                      <a:cubicBezTo>
                        <a:pt x="142" y="231"/>
                        <a:pt x="148" y="236"/>
                        <a:pt x="146" y="244"/>
                      </a:cubicBezTo>
                      <a:cubicBezTo>
                        <a:pt x="145" y="252"/>
                        <a:pt x="133" y="246"/>
                        <a:pt x="133" y="254"/>
                      </a:cubicBezTo>
                      <a:cubicBezTo>
                        <a:pt x="132" y="259"/>
                        <a:pt x="138" y="261"/>
                        <a:pt x="140" y="263"/>
                      </a:cubicBezTo>
                      <a:cubicBezTo>
                        <a:pt x="143" y="265"/>
                        <a:pt x="141" y="269"/>
                        <a:pt x="141" y="272"/>
                      </a:cubicBezTo>
                      <a:cubicBezTo>
                        <a:pt x="141" y="276"/>
                        <a:pt x="143" y="280"/>
                        <a:pt x="146" y="282"/>
                      </a:cubicBezTo>
                      <a:cubicBezTo>
                        <a:pt x="149" y="285"/>
                        <a:pt x="154" y="285"/>
                        <a:pt x="156" y="281"/>
                      </a:cubicBezTo>
                      <a:cubicBezTo>
                        <a:pt x="158" y="272"/>
                        <a:pt x="163" y="264"/>
                        <a:pt x="173" y="261"/>
                      </a:cubicBezTo>
                      <a:cubicBezTo>
                        <a:pt x="176" y="257"/>
                        <a:pt x="179" y="254"/>
                        <a:pt x="178" y="250"/>
                      </a:cubicBezTo>
                      <a:cubicBezTo>
                        <a:pt x="172" y="246"/>
                        <a:pt x="163" y="251"/>
                        <a:pt x="161" y="242"/>
                      </a:cubicBezTo>
                      <a:cubicBezTo>
                        <a:pt x="162" y="237"/>
                        <a:pt x="162" y="232"/>
                        <a:pt x="166" y="229"/>
                      </a:cubicBezTo>
                      <a:cubicBezTo>
                        <a:pt x="172" y="225"/>
                        <a:pt x="180" y="223"/>
                        <a:pt x="186" y="225"/>
                      </a:cubicBezTo>
                      <a:cubicBezTo>
                        <a:pt x="193" y="228"/>
                        <a:pt x="197" y="234"/>
                        <a:pt x="201" y="240"/>
                      </a:cubicBezTo>
                      <a:cubicBezTo>
                        <a:pt x="205" y="252"/>
                        <a:pt x="197" y="264"/>
                        <a:pt x="188" y="272"/>
                      </a:cubicBezTo>
                      <a:cubicBezTo>
                        <a:pt x="178" y="272"/>
                        <a:pt x="181" y="284"/>
                        <a:pt x="176" y="289"/>
                      </a:cubicBezTo>
                      <a:cubicBezTo>
                        <a:pt x="170" y="301"/>
                        <a:pt x="157" y="306"/>
                        <a:pt x="145" y="308"/>
                      </a:cubicBezTo>
                      <a:cubicBezTo>
                        <a:pt x="145" y="308"/>
                        <a:pt x="146" y="308"/>
                        <a:pt x="148" y="309"/>
                      </a:cubicBezTo>
                      <a:cubicBezTo>
                        <a:pt x="163" y="312"/>
                        <a:pt x="174" y="299"/>
                        <a:pt x="183" y="287"/>
                      </a:cubicBezTo>
                      <a:cubicBezTo>
                        <a:pt x="184" y="284"/>
                        <a:pt x="182" y="282"/>
                        <a:pt x="185" y="279"/>
                      </a:cubicBezTo>
                      <a:cubicBezTo>
                        <a:pt x="192" y="276"/>
                        <a:pt x="199" y="269"/>
                        <a:pt x="202" y="262"/>
                      </a:cubicBezTo>
                      <a:cubicBezTo>
                        <a:pt x="207" y="256"/>
                        <a:pt x="212" y="267"/>
                        <a:pt x="217" y="265"/>
                      </a:cubicBezTo>
                      <a:cubicBezTo>
                        <a:pt x="213" y="258"/>
                        <a:pt x="205" y="253"/>
                        <a:pt x="202" y="244"/>
                      </a:cubicBezTo>
                      <a:cubicBezTo>
                        <a:pt x="204" y="228"/>
                        <a:pt x="204" y="228"/>
                        <a:pt x="204" y="228"/>
                      </a:cubicBezTo>
                      <a:cubicBezTo>
                        <a:pt x="207" y="214"/>
                        <a:pt x="220" y="205"/>
                        <a:pt x="232" y="201"/>
                      </a:cubicBezTo>
                      <a:cubicBezTo>
                        <a:pt x="249" y="196"/>
                        <a:pt x="265" y="203"/>
                        <a:pt x="277" y="213"/>
                      </a:cubicBezTo>
                      <a:cubicBezTo>
                        <a:pt x="281" y="216"/>
                        <a:pt x="284" y="222"/>
                        <a:pt x="288" y="225"/>
                      </a:cubicBezTo>
                      <a:cubicBezTo>
                        <a:pt x="293" y="220"/>
                        <a:pt x="297" y="211"/>
                        <a:pt x="296" y="203"/>
                      </a:cubicBezTo>
                      <a:cubicBezTo>
                        <a:pt x="298" y="199"/>
                        <a:pt x="303" y="202"/>
                        <a:pt x="305" y="198"/>
                      </a:cubicBezTo>
                      <a:cubicBezTo>
                        <a:pt x="327" y="191"/>
                        <a:pt x="335" y="168"/>
                        <a:pt x="346" y="150"/>
                      </a:cubicBezTo>
                      <a:cubicBezTo>
                        <a:pt x="347" y="146"/>
                        <a:pt x="352" y="144"/>
                        <a:pt x="353" y="141"/>
                      </a:cubicBezTo>
                      <a:cubicBezTo>
                        <a:pt x="353" y="140"/>
                        <a:pt x="352" y="138"/>
                        <a:pt x="350" y="138"/>
                      </a:cubicBezTo>
                      <a:cubicBezTo>
                        <a:pt x="347" y="141"/>
                        <a:pt x="344" y="146"/>
                        <a:pt x="343" y="151"/>
                      </a:cubicBezTo>
                      <a:cubicBezTo>
                        <a:pt x="331" y="167"/>
                        <a:pt x="323" y="188"/>
                        <a:pt x="302" y="195"/>
                      </a:cubicBezTo>
                      <a:cubicBezTo>
                        <a:pt x="291" y="196"/>
                        <a:pt x="293" y="208"/>
                        <a:pt x="288" y="215"/>
                      </a:cubicBezTo>
                      <a:cubicBezTo>
                        <a:pt x="286" y="217"/>
                        <a:pt x="284" y="215"/>
                        <a:pt x="283" y="214"/>
                      </a:cubicBezTo>
                      <a:cubicBezTo>
                        <a:pt x="281" y="208"/>
                        <a:pt x="273" y="207"/>
                        <a:pt x="273" y="201"/>
                      </a:cubicBezTo>
                      <a:cubicBezTo>
                        <a:pt x="280" y="197"/>
                        <a:pt x="285" y="190"/>
                        <a:pt x="290" y="183"/>
                      </a:cubicBezTo>
                      <a:cubicBezTo>
                        <a:pt x="299" y="183"/>
                        <a:pt x="307" y="179"/>
                        <a:pt x="314" y="172"/>
                      </a:cubicBezTo>
                      <a:cubicBezTo>
                        <a:pt x="322" y="162"/>
                        <a:pt x="327" y="147"/>
                        <a:pt x="323" y="134"/>
                      </a:cubicBezTo>
                      <a:cubicBezTo>
                        <a:pt x="319" y="119"/>
                        <a:pt x="305" y="111"/>
                        <a:pt x="291" y="107"/>
                      </a:cubicBezTo>
                      <a:cubicBezTo>
                        <a:pt x="282" y="104"/>
                        <a:pt x="281" y="93"/>
                        <a:pt x="271" y="91"/>
                      </a:cubicBezTo>
                      <a:cubicBezTo>
                        <a:pt x="270" y="88"/>
                        <a:pt x="273" y="86"/>
                        <a:pt x="275" y="85"/>
                      </a:cubicBezTo>
                      <a:cubicBezTo>
                        <a:pt x="281" y="80"/>
                        <a:pt x="283" y="73"/>
                        <a:pt x="286" y="67"/>
                      </a:cubicBezTo>
                      <a:cubicBezTo>
                        <a:pt x="287" y="65"/>
                        <a:pt x="290" y="66"/>
                        <a:pt x="291" y="67"/>
                      </a:cubicBezTo>
                      <a:cubicBezTo>
                        <a:pt x="292" y="76"/>
                        <a:pt x="294" y="86"/>
                        <a:pt x="300" y="93"/>
                      </a:cubicBezTo>
                      <a:cubicBezTo>
                        <a:pt x="307" y="93"/>
                        <a:pt x="312" y="98"/>
                        <a:pt x="318" y="99"/>
                      </a:cubicBezTo>
                      <a:cubicBezTo>
                        <a:pt x="329" y="106"/>
                        <a:pt x="338" y="116"/>
                        <a:pt x="344" y="129"/>
                      </a:cubicBezTo>
                      <a:cubicBezTo>
                        <a:pt x="345" y="131"/>
                        <a:pt x="346" y="134"/>
                        <a:pt x="348" y="134"/>
                      </a:cubicBezTo>
                      <a:cubicBezTo>
                        <a:pt x="346" y="127"/>
                        <a:pt x="342" y="119"/>
                        <a:pt x="338" y="112"/>
                      </a:cubicBezTo>
                      <a:cubicBezTo>
                        <a:pt x="333" y="103"/>
                        <a:pt x="322" y="100"/>
                        <a:pt x="315" y="95"/>
                      </a:cubicBezTo>
                      <a:cubicBezTo>
                        <a:pt x="311" y="92"/>
                        <a:pt x="305" y="93"/>
                        <a:pt x="302" y="89"/>
                      </a:cubicBezTo>
                      <a:cubicBezTo>
                        <a:pt x="295" y="79"/>
                        <a:pt x="295" y="65"/>
                        <a:pt x="285" y="58"/>
                      </a:cubicBezTo>
                      <a:cubicBezTo>
                        <a:pt x="282" y="66"/>
                        <a:pt x="282" y="66"/>
                        <a:pt x="282" y="66"/>
                      </a:cubicBezTo>
                      <a:cubicBezTo>
                        <a:pt x="280" y="78"/>
                        <a:pt x="268" y="84"/>
                        <a:pt x="259" y="92"/>
                      </a:cubicBezTo>
                      <a:cubicBezTo>
                        <a:pt x="259" y="93"/>
                        <a:pt x="259" y="93"/>
                        <a:pt x="259" y="93"/>
                      </a:cubicBezTo>
                      <a:cubicBezTo>
                        <a:pt x="271" y="93"/>
                        <a:pt x="279" y="103"/>
                        <a:pt x="286" y="112"/>
                      </a:cubicBezTo>
                      <a:cubicBezTo>
                        <a:pt x="295" y="113"/>
                        <a:pt x="304" y="114"/>
                        <a:pt x="310" y="122"/>
                      </a:cubicBezTo>
                      <a:cubicBezTo>
                        <a:pt x="320" y="130"/>
                        <a:pt x="322" y="143"/>
                        <a:pt x="320" y="154"/>
                      </a:cubicBezTo>
                      <a:cubicBezTo>
                        <a:pt x="318" y="168"/>
                        <a:pt x="303" y="175"/>
                        <a:pt x="291" y="177"/>
                      </a:cubicBezTo>
                      <a:cubicBezTo>
                        <a:pt x="285" y="188"/>
                        <a:pt x="275" y="193"/>
                        <a:pt x="265" y="195"/>
                      </a:cubicBezTo>
                      <a:cubicBezTo>
                        <a:pt x="256" y="195"/>
                        <a:pt x="248" y="192"/>
                        <a:pt x="243" y="184"/>
                      </a:cubicBezTo>
                      <a:cubicBezTo>
                        <a:pt x="239" y="178"/>
                        <a:pt x="239" y="170"/>
                        <a:pt x="239" y="163"/>
                      </a:cubicBezTo>
                      <a:cubicBezTo>
                        <a:pt x="241" y="158"/>
                        <a:pt x="246" y="153"/>
                        <a:pt x="252" y="152"/>
                      </a:cubicBezTo>
                      <a:cubicBezTo>
                        <a:pt x="258" y="152"/>
                        <a:pt x="264" y="153"/>
                        <a:pt x="267" y="159"/>
                      </a:cubicBezTo>
                      <a:cubicBezTo>
                        <a:pt x="268" y="161"/>
                        <a:pt x="267" y="164"/>
                        <a:pt x="267" y="166"/>
                      </a:cubicBezTo>
                      <a:cubicBezTo>
                        <a:pt x="274" y="168"/>
                        <a:pt x="277" y="160"/>
                        <a:pt x="281" y="156"/>
                      </a:cubicBezTo>
                      <a:cubicBezTo>
                        <a:pt x="286" y="155"/>
                        <a:pt x="293" y="157"/>
                        <a:pt x="296" y="151"/>
                      </a:cubicBezTo>
                      <a:cubicBezTo>
                        <a:pt x="297" y="145"/>
                        <a:pt x="298" y="138"/>
                        <a:pt x="293" y="135"/>
                      </a:cubicBezTo>
                      <a:cubicBezTo>
                        <a:pt x="289" y="132"/>
                        <a:pt x="285" y="133"/>
                        <a:pt x="281" y="133"/>
                      </a:cubicBezTo>
                      <a:cubicBezTo>
                        <a:pt x="274" y="136"/>
                        <a:pt x="273" y="128"/>
                        <a:pt x="269" y="124"/>
                      </a:cubicBezTo>
                      <a:cubicBezTo>
                        <a:pt x="266" y="122"/>
                        <a:pt x="263" y="126"/>
                        <a:pt x="260" y="128"/>
                      </a:cubicBezTo>
                      <a:cubicBezTo>
                        <a:pt x="255" y="129"/>
                        <a:pt x="248" y="130"/>
                        <a:pt x="244" y="126"/>
                      </a:cubicBezTo>
                      <a:cubicBezTo>
                        <a:pt x="241" y="123"/>
                        <a:pt x="236" y="120"/>
                        <a:pt x="237" y="115"/>
                      </a:cubicBezTo>
                      <a:cubicBezTo>
                        <a:pt x="237" y="107"/>
                        <a:pt x="241" y="100"/>
                        <a:pt x="248" y="96"/>
                      </a:cubicBezTo>
                      <a:cubicBezTo>
                        <a:pt x="233" y="95"/>
                        <a:pt x="220" y="88"/>
                        <a:pt x="210" y="79"/>
                      </a:cubicBezTo>
                      <a:cubicBezTo>
                        <a:pt x="204" y="74"/>
                        <a:pt x="203" y="66"/>
                        <a:pt x="199" y="61"/>
                      </a:cubicBezTo>
                      <a:cubicBezTo>
                        <a:pt x="197" y="57"/>
                        <a:pt x="199" y="52"/>
                        <a:pt x="196" y="50"/>
                      </a:cubicBezTo>
                      <a:cubicBezTo>
                        <a:pt x="192" y="57"/>
                        <a:pt x="192" y="57"/>
                        <a:pt x="192" y="57"/>
                      </a:cubicBezTo>
                      <a:cubicBezTo>
                        <a:pt x="185" y="62"/>
                        <a:pt x="180" y="67"/>
                        <a:pt x="172" y="66"/>
                      </a:cubicBezTo>
                      <a:cubicBezTo>
                        <a:pt x="167" y="65"/>
                        <a:pt x="162" y="63"/>
                        <a:pt x="159" y="58"/>
                      </a:cubicBezTo>
                      <a:cubicBezTo>
                        <a:pt x="157" y="53"/>
                        <a:pt x="153" y="47"/>
                        <a:pt x="157" y="42"/>
                      </a:cubicBezTo>
                      <a:cubicBezTo>
                        <a:pt x="159" y="35"/>
                        <a:pt x="167" y="33"/>
                        <a:pt x="173" y="34"/>
                      </a:cubicBezTo>
                      <a:cubicBezTo>
                        <a:pt x="170" y="31"/>
                        <a:pt x="163" y="34"/>
                        <a:pt x="162" y="28"/>
                      </a:cubicBezTo>
                      <a:cubicBezTo>
                        <a:pt x="163" y="23"/>
                        <a:pt x="164" y="18"/>
                        <a:pt x="16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42" name="Freeform 41"/>
                <p:cNvSpPr/>
                <p:nvPr/>
              </p:nvSpPr>
              <p:spPr bwMode="auto">
                <a:xfrm>
                  <a:off x="2324101" y="1962150"/>
                  <a:ext cx="53975" cy="55563"/>
                </a:xfrm>
                <a:custGeom>
                  <a:avLst/>
                  <a:gdLst>
                    <a:gd name="T0" fmla="*/ 30 w 35"/>
                    <a:gd name="T1" fmla="*/ 25 h 36"/>
                    <a:gd name="T2" fmla="*/ 32 w 35"/>
                    <a:gd name="T3" fmla="*/ 0 h 36"/>
                    <a:gd name="T4" fmla="*/ 22 w 35"/>
                    <a:gd name="T5" fmla="*/ 22 h 36"/>
                    <a:gd name="T6" fmla="*/ 13 w 35"/>
                    <a:gd name="T7" fmla="*/ 19 h 36"/>
                    <a:gd name="T8" fmla="*/ 3 w 35"/>
                    <a:gd name="T9" fmla="*/ 5 h 36"/>
                    <a:gd name="T10" fmla="*/ 1 w 35"/>
                    <a:gd name="T11" fmla="*/ 10 h 36"/>
                    <a:gd name="T12" fmla="*/ 22 w 35"/>
                    <a:gd name="T13" fmla="*/ 35 h 36"/>
                    <a:gd name="T14" fmla="*/ 30 w 35"/>
                    <a:gd name="T15" fmla="*/ 2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5" h="36">
                      <a:moveTo>
                        <a:pt x="30" y="25"/>
                      </a:moveTo>
                      <a:cubicBezTo>
                        <a:pt x="31" y="17"/>
                        <a:pt x="35" y="7"/>
                        <a:pt x="32" y="0"/>
                      </a:cubicBezTo>
                      <a:cubicBezTo>
                        <a:pt x="29" y="8"/>
                        <a:pt x="30" y="17"/>
                        <a:pt x="22" y="22"/>
                      </a:cubicBezTo>
                      <a:cubicBezTo>
                        <a:pt x="18" y="24"/>
                        <a:pt x="16" y="21"/>
                        <a:pt x="13" y="19"/>
                      </a:cubicBezTo>
                      <a:cubicBezTo>
                        <a:pt x="10" y="15"/>
                        <a:pt x="7" y="8"/>
                        <a:pt x="3" y="5"/>
                      </a:cubicBezTo>
                      <a:cubicBezTo>
                        <a:pt x="1" y="6"/>
                        <a:pt x="0" y="8"/>
                        <a:pt x="1" y="10"/>
                      </a:cubicBezTo>
                      <a:cubicBezTo>
                        <a:pt x="7" y="20"/>
                        <a:pt x="13" y="28"/>
                        <a:pt x="22" y="35"/>
                      </a:cubicBezTo>
                      <a:cubicBezTo>
                        <a:pt x="27" y="36"/>
                        <a:pt x="28" y="28"/>
                        <a:pt x="30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43" name="Freeform 42"/>
                <p:cNvSpPr/>
                <p:nvPr/>
              </p:nvSpPr>
              <p:spPr bwMode="auto">
                <a:xfrm>
                  <a:off x="2282826" y="1968500"/>
                  <a:ext cx="298450" cy="415925"/>
                </a:xfrm>
                <a:custGeom>
                  <a:avLst/>
                  <a:gdLst>
                    <a:gd name="T0" fmla="*/ 180 w 195"/>
                    <a:gd name="T1" fmla="*/ 17 h 271"/>
                    <a:gd name="T2" fmla="*/ 168 w 195"/>
                    <a:gd name="T3" fmla="*/ 8 h 271"/>
                    <a:gd name="T4" fmla="*/ 122 w 195"/>
                    <a:gd name="T5" fmla="*/ 8 h 271"/>
                    <a:gd name="T6" fmla="*/ 64 w 195"/>
                    <a:gd name="T7" fmla="*/ 68 h 271"/>
                    <a:gd name="T8" fmla="*/ 40 w 195"/>
                    <a:gd name="T9" fmla="*/ 83 h 271"/>
                    <a:gd name="T10" fmla="*/ 3 w 195"/>
                    <a:gd name="T11" fmla="*/ 136 h 271"/>
                    <a:gd name="T12" fmla="*/ 2 w 195"/>
                    <a:gd name="T13" fmla="*/ 143 h 271"/>
                    <a:gd name="T14" fmla="*/ 70 w 195"/>
                    <a:gd name="T15" fmla="*/ 207 h 271"/>
                    <a:gd name="T16" fmla="*/ 86 w 195"/>
                    <a:gd name="T17" fmla="*/ 243 h 271"/>
                    <a:gd name="T18" fmla="*/ 110 w 195"/>
                    <a:gd name="T19" fmla="*/ 261 h 271"/>
                    <a:gd name="T20" fmla="*/ 172 w 195"/>
                    <a:gd name="T21" fmla="*/ 260 h 271"/>
                    <a:gd name="T22" fmla="*/ 189 w 195"/>
                    <a:gd name="T23" fmla="*/ 225 h 271"/>
                    <a:gd name="T24" fmla="*/ 179 w 195"/>
                    <a:gd name="T25" fmla="*/ 202 h 271"/>
                    <a:gd name="T26" fmla="*/ 147 w 195"/>
                    <a:gd name="T27" fmla="*/ 191 h 271"/>
                    <a:gd name="T28" fmla="*/ 121 w 195"/>
                    <a:gd name="T29" fmla="*/ 206 h 271"/>
                    <a:gd name="T30" fmla="*/ 114 w 195"/>
                    <a:gd name="T31" fmla="*/ 233 h 271"/>
                    <a:gd name="T32" fmla="*/ 130 w 195"/>
                    <a:gd name="T33" fmla="*/ 242 h 271"/>
                    <a:gd name="T34" fmla="*/ 131 w 195"/>
                    <a:gd name="T35" fmla="*/ 240 h 271"/>
                    <a:gd name="T36" fmla="*/ 132 w 195"/>
                    <a:gd name="T37" fmla="*/ 226 h 271"/>
                    <a:gd name="T38" fmla="*/ 151 w 195"/>
                    <a:gd name="T39" fmla="*/ 208 h 271"/>
                    <a:gd name="T40" fmla="*/ 166 w 195"/>
                    <a:gd name="T41" fmla="*/ 217 h 271"/>
                    <a:gd name="T42" fmla="*/ 167 w 195"/>
                    <a:gd name="T43" fmla="*/ 236 h 271"/>
                    <a:gd name="T44" fmla="*/ 144 w 195"/>
                    <a:gd name="T45" fmla="*/ 253 h 271"/>
                    <a:gd name="T46" fmla="*/ 77 w 195"/>
                    <a:gd name="T47" fmla="*/ 192 h 271"/>
                    <a:gd name="T48" fmla="*/ 34 w 195"/>
                    <a:gd name="T49" fmla="*/ 151 h 271"/>
                    <a:gd name="T50" fmla="*/ 25 w 195"/>
                    <a:gd name="T51" fmla="*/ 135 h 271"/>
                    <a:gd name="T52" fmla="*/ 36 w 195"/>
                    <a:gd name="T53" fmla="*/ 112 h 271"/>
                    <a:gd name="T54" fmla="*/ 75 w 195"/>
                    <a:gd name="T55" fmla="*/ 81 h 271"/>
                    <a:gd name="T56" fmla="*/ 137 w 195"/>
                    <a:gd name="T57" fmla="*/ 20 h 271"/>
                    <a:gd name="T58" fmla="*/ 170 w 195"/>
                    <a:gd name="T59" fmla="*/ 35 h 271"/>
                    <a:gd name="T60" fmla="*/ 170 w 195"/>
                    <a:gd name="T61" fmla="*/ 54 h 271"/>
                    <a:gd name="T62" fmla="*/ 143 w 195"/>
                    <a:gd name="T63" fmla="*/ 66 h 271"/>
                    <a:gd name="T64" fmla="*/ 124 w 195"/>
                    <a:gd name="T65" fmla="*/ 30 h 271"/>
                    <a:gd name="T66" fmla="*/ 112 w 195"/>
                    <a:gd name="T67" fmla="*/ 36 h 271"/>
                    <a:gd name="T68" fmla="*/ 123 w 195"/>
                    <a:gd name="T69" fmla="*/ 77 h 271"/>
                    <a:gd name="T70" fmla="*/ 147 w 195"/>
                    <a:gd name="T71" fmla="*/ 86 h 271"/>
                    <a:gd name="T72" fmla="*/ 185 w 195"/>
                    <a:gd name="T73" fmla="*/ 64 h 271"/>
                    <a:gd name="T74" fmla="*/ 180 w 195"/>
                    <a:gd name="T75" fmla="*/ 17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95" h="271">
                      <a:moveTo>
                        <a:pt x="180" y="17"/>
                      </a:moveTo>
                      <a:cubicBezTo>
                        <a:pt x="168" y="8"/>
                        <a:pt x="168" y="8"/>
                        <a:pt x="168" y="8"/>
                      </a:cubicBezTo>
                      <a:cubicBezTo>
                        <a:pt x="154" y="0"/>
                        <a:pt x="136" y="1"/>
                        <a:pt x="122" y="8"/>
                      </a:cubicBezTo>
                      <a:cubicBezTo>
                        <a:pt x="94" y="16"/>
                        <a:pt x="72" y="42"/>
                        <a:pt x="64" y="68"/>
                      </a:cubicBezTo>
                      <a:cubicBezTo>
                        <a:pt x="55" y="74"/>
                        <a:pt x="47" y="77"/>
                        <a:pt x="40" y="83"/>
                      </a:cubicBezTo>
                      <a:cubicBezTo>
                        <a:pt x="21" y="98"/>
                        <a:pt x="23" y="123"/>
                        <a:pt x="3" y="136"/>
                      </a:cubicBezTo>
                      <a:cubicBezTo>
                        <a:pt x="1" y="138"/>
                        <a:pt x="0" y="140"/>
                        <a:pt x="2" y="143"/>
                      </a:cubicBezTo>
                      <a:cubicBezTo>
                        <a:pt x="30" y="158"/>
                        <a:pt x="37" y="198"/>
                        <a:pt x="70" y="207"/>
                      </a:cubicBezTo>
                      <a:cubicBezTo>
                        <a:pt x="68" y="222"/>
                        <a:pt x="79" y="232"/>
                        <a:pt x="86" y="243"/>
                      </a:cubicBezTo>
                      <a:cubicBezTo>
                        <a:pt x="94" y="248"/>
                        <a:pt x="101" y="258"/>
                        <a:pt x="110" y="261"/>
                      </a:cubicBezTo>
                      <a:cubicBezTo>
                        <a:pt x="127" y="271"/>
                        <a:pt x="154" y="271"/>
                        <a:pt x="172" y="260"/>
                      </a:cubicBezTo>
                      <a:cubicBezTo>
                        <a:pt x="184" y="253"/>
                        <a:pt x="191" y="239"/>
                        <a:pt x="189" y="225"/>
                      </a:cubicBezTo>
                      <a:cubicBezTo>
                        <a:pt x="188" y="216"/>
                        <a:pt x="184" y="209"/>
                        <a:pt x="179" y="202"/>
                      </a:cubicBezTo>
                      <a:cubicBezTo>
                        <a:pt x="171" y="192"/>
                        <a:pt x="157" y="194"/>
                        <a:pt x="147" y="191"/>
                      </a:cubicBezTo>
                      <a:cubicBezTo>
                        <a:pt x="137" y="193"/>
                        <a:pt x="127" y="197"/>
                        <a:pt x="121" y="206"/>
                      </a:cubicBezTo>
                      <a:cubicBezTo>
                        <a:pt x="116" y="214"/>
                        <a:pt x="112" y="223"/>
                        <a:pt x="114" y="233"/>
                      </a:cubicBezTo>
                      <a:cubicBezTo>
                        <a:pt x="119" y="236"/>
                        <a:pt x="123" y="242"/>
                        <a:pt x="130" y="242"/>
                      </a:cubicBezTo>
                      <a:cubicBezTo>
                        <a:pt x="131" y="240"/>
                        <a:pt x="131" y="240"/>
                        <a:pt x="131" y="240"/>
                      </a:cubicBezTo>
                      <a:cubicBezTo>
                        <a:pt x="129" y="236"/>
                        <a:pt x="132" y="231"/>
                        <a:pt x="132" y="226"/>
                      </a:cubicBezTo>
                      <a:cubicBezTo>
                        <a:pt x="134" y="218"/>
                        <a:pt x="142" y="210"/>
                        <a:pt x="151" y="208"/>
                      </a:cubicBezTo>
                      <a:cubicBezTo>
                        <a:pt x="157" y="209"/>
                        <a:pt x="163" y="211"/>
                        <a:pt x="166" y="217"/>
                      </a:cubicBezTo>
                      <a:cubicBezTo>
                        <a:pt x="169" y="222"/>
                        <a:pt x="169" y="230"/>
                        <a:pt x="167" y="236"/>
                      </a:cubicBezTo>
                      <a:cubicBezTo>
                        <a:pt x="163" y="245"/>
                        <a:pt x="155" y="254"/>
                        <a:pt x="144" y="253"/>
                      </a:cubicBezTo>
                      <a:cubicBezTo>
                        <a:pt x="112" y="250"/>
                        <a:pt x="88" y="220"/>
                        <a:pt x="77" y="192"/>
                      </a:cubicBezTo>
                      <a:cubicBezTo>
                        <a:pt x="58" y="186"/>
                        <a:pt x="42" y="169"/>
                        <a:pt x="34" y="151"/>
                      </a:cubicBezTo>
                      <a:cubicBezTo>
                        <a:pt x="33" y="145"/>
                        <a:pt x="24" y="143"/>
                        <a:pt x="25" y="135"/>
                      </a:cubicBezTo>
                      <a:cubicBezTo>
                        <a:pt x="31" y="129"/>
                        <a:pt x="33" y="120"/>
                        <a:pt x="36" y="112"/>
                      </a:cubicBezTo>
                      <a:cubicBezTo>
                        <a:pt x="43" y="96"/>
                        <a:pt x="59" y="87"/>
                        <a:pt x="75" y="81"/>
                      </a:cubicBezTo>
                      <a:cubicBezTo>
                        <a:pt x="86" y="55"/>
                        <a:pt x="105" y="22"/>
                        <a:pt x="137" y="20"/>
                      </a:cubicBezTo>
                      <a:cubicBezTo>
                        <a:pt x="150" y="20"/>
                        <a:pt x="164" y="23"/>
                        <a:pt x="170" y="35"/>
                      </a:cubicBezTo>
                      <a:cubicBezTo>
                        <a:pt x="172" y="42"/>
                        <a:pt x="172" y="48"/>
                        <a:pt x="170" y="54"/>
                      </a:cubicBezTo>
                      <a:cubicBezTo>
                        <a:pt x="165" y="66"/>
                        <a:pt x="153" y="65"/>
                        <a:pt x="143" y="66"/>
                      </a:cubicBezTo>
                      <a:cubicBezTo>
                        <a:pt x="128" y="61"/>
                        <a:pt x="124" y="43"/>
                        <a:pt x="124" y="30"/>
                      </a:cubicBezTo>
                      <a:cubicBezTo>
                        <a:pt x="119" y="31"/>
                        <a:pt x="115" y="32"/>
                        <a:pt x="112" y="36"/>
                      </a:cubicBezTo>
                      <a:cubicBezTo>
                        <a:pt x="107" y="50"/>
                        <a:pt x="112" y="66"/>
                        <a:pt x="123" y="77"/>
                      </a:cubicBezTo>
                      <a:cubicBezTo>
                        <a:pt x="129" y="84"/>
                        <a:pt x="138" y="85"/>
                        <a:pt x="147" y="86"/>
                      </a:cubicBezTo>
                      <a:cubicBezTo>
                        <a:pt x="162" y="84"/>
                        <a:pt x="178" y="78"/>
                        <a:pt x="185" y="64"/>
                      </a:cubicBezTo>
                      <a:cubicBezTo>
                        <a:pt x="195" y="49"/>
                        <a:pt x="187" y="31"/>
                        <a:pt x="180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44" name="Freeform 43"/>
                <p:cNvSpPr/>
                <p:nvPr/>
              </p:nvSpPr>
              <p:spPr bwMode="auto">
                <a:xfrm>
                  <a:off x="2732088" y="1974850"/>
                  <a:ext cx="273050" cy="409575"/>
                </a:xfrm>
                <a:custGeom>
                  <a:avLst/>
                  <a:gdLst>
                    <a:gd name="T0" fmla="*/ 105 w 178"/>
                    <a:gd name="T1" fmla="*/ 37 h 267"/>
                    <a:gd name="T2" fmla="*/ 73 w 178"/>
                    <a:gd name="T3" fmla="*/ 13 h 267"/>
                    <a:gd name="T4" fmla="*/ 15 w 178"/>
                    <a:gd name="T5" fmla="*/ 13 h 267"/>
                    <a:gd name="T6" fmla="*/ 2 w 178"/>
                    <a:gd name="T7" fmla="*/ 45 h 267"/>
                    <a:gd name="T8" fmla="*/ 33 w 178"/>
                    <a:gd name="T9" fmla="*/ 78 h 267"/>
                    <a:gd name="T10" fmla="*/ 67 w 178"/>
                    <a:gd name="T11" fmla="*/ 67 h 267"/>
                    <a:gd name="T12" fmla="*/ 75 w 178"/>
                    <a:gd name="T13" fmla="*/ 39 h 267"/>
                    <a:gd name="T14" fmla="*/ 64 w 178"/>
                    <a:gd name="T15" fmla="*/ 33 h 267"/>
                    <a:gd name="T16" fmla="*/ 59 w 178"/>
                    <a:gd name="T17" fmla="*/ 56 h 267"/>
                    <a:gd name="T18" fmla="*/ 39 w 178"/>
                    <a:gd name="T19" fmla="*/ 64 h 267"/>
                    <a:gd name="T20" fmla="*/ 19 w 178"/>
                    <a:gd name="T21" fmla="*/ 50 h 267"/>
                    <a:gd name="T22" fmla="*/ 26 w 178"/>
                    <a:gd name="T23" fmla="*/ 26 h 267"/>
                    <a:gd name="T24" fmla="*/ 60 w 178"/>
                    <a:gd name="T25" fmla="*/ 22 h 267"/>
                    <a:gd name="T26" fmla="*/ 104 w 178"/>
                    <a:gd name="T27" fmla="*/ 74 h 267"/>
                    <a:gd name="T28" fmla="*/ 138 w 178"/>
                    <a:gd name="T29" fmla="*/ 95 h 267"/>
                    <a:gd name="T30" fmla="*/ 156 w 178"/>
                    <a:gd name="T31" fmla="*/ 123 h 267"/>
                    <a:gd name="T32" fmla="*/ 161 w 178"/>
                    <a:gd name="T33" fmla="*/ 130 h 267"/>
                    <a:gd name="T34" fmla="*/ 152 w 178"/>
                    <a:gd name="T35" fmla="*/ 140 h 267"/>
                    <a:gd name="T36" fmla="*/ 109 w 178"/>
                    <a:gd name="T37" fmla="*/ 191 h 267"/>
                    <a:gd name="T38" fmla="*/ 95 w 178"/>
                    <a:gd name="T39" fmla="*/ 213 h 267"/>
                    <a:gd name="T40" fmla="*/ 55 w 178"/>
                    <a:gd name="T41" fmla="*/ 247 h 267"/>
                    <a:gd name="T42" fmla="*/ 32 w 178"/>
                    <a:gd name="T43" fmla="*/ 239 h 267"/>
                    <a:gd name="T44" fmla="*/ 29 w 178"/>
                    <a:gd name="T45" fmla="*/ 222 h 267"/>
                    <a:gd name="T46" fmla="*/ 38 w 178"/>
                    <a:gd name="T47" fmla="*/ 212 h 267"/>
                    <a:gd name="T48" fmla="*/ 58 w 178"/>
                    <a:gd name="T49" fmla="*/ 219 h 267"/>
                    <a:gd name="T50" fmla="*/ 63 w 178"/>
                    <a:gd name="T51" fmla="*/ 237 h 267"/>
                    <a:gd name="T52" fmla="*/ 69 w 178"/>
                    <a:gd name="T53" fmla="*/ 234 h 267"/>
                    <a:gd name="T54" fmla="*/ 80 w 178"/>
                    <a:gd name="T55" fmla="*/ 220 h 267"/>
                    <a:gd name="T56" fmla="*/ 46 w 178"/>
                    <a:gd name="T57" fmla="*/ 196 h 267"/>
                    <a:gd name="T58" fmla="*/ 14 w 178"/>
                    <a:gd name="T59" fmla="*/ 209 h 267"/>
                    <a:gd name="T60" fmla="*/ 9 w 178"/>
                    <a:gd name="T61" fmla="*/ 238 h 267"/>
                    <a:gd name="T62" fmla="*/ 38 w 178"/>
                    <a:gd name="T63" fmla="*/ 261 h 267"/>
                    <a:gd name="T64" fmla="*/ 57 w 178"/>
                    <a:gd name="T65" fmla="*/ 263 h 267"/>
                    <a:gd name="T66" fmla="*/ 106 w 178"/>
                    <a:gd name="T67" fmla="*/ 225 h 267"/>
                    <a:gd name="T68" fmla="*/ 112 w 178"/>
                    <a:gd name="T69" fmla="*/ 207 h 267"/>
                    <a:gd name="T70" fmla="*/ 137 w 178"/>
                    <a:gd name="T71" fmla="*/ 189 h 267"/>
                    <a:gd name="T72" fmla="*/ 177 w 178"/>
                    <a:gd name="T73" fmla="*/ 136 h 267"/>
                    <a:gd name="T74" fmla="*/ 170 w 178"/>
                    <a:gd name="T75" fmla="*/ 122 h 267"/>
                    <a:gd name="T76" fmla="*/ 145 w 178"/>
                    <a:gd name="T77" fmla="*/ 83 h 267"/>
                    <a:gd name="T78" fmla="*/ 119 w 178"/>
                    <a:gd name="T79" fmla="*/ 63 h 267"/>
                    <a:gd name="T80" fmla="*/ 105 w 178"/>
                    <a:gd name="T81" fmla="*/ 37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78" h="267">
                      <a:moveTo>
                        <a:pt x="105" y="37"/>
                      </a:moveTo>
                      <a:cubicBezTo>
                        <a:pt x="96" y="27"/>
                        <a:pt x="85" y="19"/>
                        <a:pt x="73" y="13"/>
                      </a:cubicBezTo>
                      <a:cubicBezTo>
                        <a:pt x="55" y="7"/>
                        <a:pt x="32" y="0"/>
                        <a:pt x="15" y="13"/>
                      </a:cubicBezTo>
                      <a:cubicBezTo>
                        <a:pt x="6" y="22"/>
                        <a:pt x="0" y="33"/>
                        <a:pt x="2" y="45"/>
                      </a:cubicBezTo>
                      <a:cubicBezTo>
                        <a:pt x="5" y="60"/>
                        <a:pt x="20" y="73"/>
                        <a:pt x="33" y="78"/>
                      </a:cubicBezTo>
                      <a:cubicBezTo>
                        <a:pt x="46" y="81"/>
                        <a:pt x="58" y="76"/>
                        <a:pt x="67" y="67"/>
                      </a:cubicBezTo>
                      <a:cubicBezTo>
                        <a:pt x="73" y="59"/>
                        <a:pt x="77" y="49"/>
                        <a:pt x="75" y="39"/>
                      </a:cubicBezTo>
                      <a:cubicBezTo>
                        <a:pt x="72" y="36"/>
                        <a:pt x="68" y="33"/>
                        <a:pt x="64" y="33"/>
                      </a:cubicBezTo>
                      <a:cubicBezTo>
                        <a:pt x="65" y="40"/>
                        <a:pt x="64" y="49"/>
                        <a:pt x="59" y="56"/>
                      </a:cubicBezTo>
                      <a:cubicBezTo>
                        <a:pt x="54" y="60"/>
                        <a:pt x="46" y="64"/>
                        <a:pt x="39" y="64"/>
                      </a:cubicBezTo>
                      <a:cubicBezTo>
                        <a:pt x="31" y="63"/>
                        <a:pt x="24" y="57"/>
                        <a:pt x="19" y="50"/>
                      </a:cubicBezTo>
                      <a:cubicBezTo>
                        <a:pt x="16" y="40"/>
                        <a:pt x="21" y="32"/>
                        <a:pt x="26" y="26"/>
                      </a:cubicBezTo>
                      <a:cubicBezTo>
                        <a:pt x="35" y="17"/>
                        <a:pt x="49" y="18"/>
                        <a:pt x="60" y="22"/>
                      </a:cubicBezTo>
                      <a:cubicBezTo>
                        <a:pt x="82" y="30"/>
                        <a:pt x="98" y="52"/>
                        <a:pt x="104" y="74"/>
                      </a:cubicBezTo>
                      <a:cubicBezTo>
                        <a:pt x="117" y="77"/>
                        <a:pt x="127" y="86"/>
                        <a:pt x="138" y="95"/>
                      </a:cubicBezTo>
                      <a:cubicBezTo>
                        <a:pt x="145" y="104"/>
                        <a:pt x="148" y="115"/>
                        <a:pt x="156" y="123"/>
                      </a:cubicBezTo>
                      <a:cubicBezTo>
                        <a:pt x="156" y="126"/>
                        <a:pt x="159" y="128"/>
                        <a:pt x="161" y="130"/>
                      </a:cubicBezTo>
                      <a:cubicBezTo>
                        <a:pt x="162" y="136"/>
                        <a:pt x="155" y="136"/>
                        <a:pt x="152" y="140"/>
                      </a:cubicBezTo>
                      <a:cubicBezTo>
                        <a:pt x="141" y="159"/>
                        <a:pt x="131" y="183"/>
                        <a:pt x="109" y="191"/>
                      </a:cubicBezTo>
                      <a:cubicBezTo>
                        <a:pt x="97" y="193"/>
                        <a:pt x="100" y="206"/>
                        <a:pt x="95" y="213"/>
                      </a:cubicBezTo>
                      <a:cubicBezTo>
                        <a:pt x="88" y="230"/>
                        <a:pt x="72" y="242"/>
                        <a:pt x="55" y="247"/>
                      </a:cubicBezTo>
                      <a:cubicBezTo>
                        <a:pt x="47" y="244"/>
                        <a:pt x="38" y="247"/>
                        <a:pt x="32" y="239"/>
                      </a:cubicBezTo>
                      <a:cubicBezTo>
                        <a:pt x="30" y="234"/>
                        <a:pt x="26" y="228"/>
                        <a:pt x="29" y="222"/>
                      </a:cubicBezTo>
                      <a:cubicBezTo>
                        <a:pt x="30" y="217"/>
                        <a:pt x="34" y="213"/>
                        <a:pt x="38" y="212"/>
                      </a:cubicBezTo>
                      <a:cubicBezTo>
                        <a:pt x="46" y="211"/>
                        <a:pt x="52" y="214"/>
                        <a:pt x="58" y="219"/>
                      </a:cubicBezTo>
                      <a:cubicBezTo>
                        <a:pt x="63" y="223"/>
                        <a:pt x="62" y="231"/>
                        <a:pt x="63" y="237"/>
                      </a:cubicBezTo>
                      <a:cubicBezTo>
                        <a:pt x="65" y="237"/>
                        <a:pt x="67" y="235"/>
                        <a:pt x="69" y="234"/>
                      </a:cubicBezTo>
                      <a:cubicBezTo>
                        <a:pt x="73" y="231"/>
                        <a:pt x="83" y="227"/>
                        <a:pt x="80" y="220"/>
                      </a:cubicBezTo>
                      <a:cubicBezTo>
                        <a:pt x="73" y="207"/>
                        <a:pt x="60" y="198"/>
                        <a:pt x="46" y="196"/>
                      </a:cubicBezTo>
                      <a:cubicBezTo>
                        <a:pt x="33" y="193"/>
                        <a:pt x="22" y="200"/>
                        <a:pt x="14" y="209"/>
                      </a:cubicBezTo>
                      <a:cubicBezTo>
                        <a:pt x="8" y="217"/>
                        <a:pt x="5" y="229"/>
                        <a:pt x="9" y="238"/>
                      </a:cubicBezTo>
                      <a:cubicBezTo>
                        <a:pt x="18" y="246"/>
                        <a:pt x="25" y="258"/>
                        <a:pt x="38" y="261"/>
                      </a:cubicBezTo>
                      <a:cubicBezTo>
                        <a:pt x="45" y="259"/>
                        <a:pt x="50" y="267"/>
                        <a:pt x="57" y="263"/>
                      </a:cubicBezTo>
                      <a:cubicBezTo>
                        <a:pt x="79" y="262"/>
                        <a:pt x="93" y="241"/>
                        <a:pt x="106" y="225"/>
                      </a:cubicBezTo>
                      <a:cubicBezTo>
                        <a:pt x="109" y="219"/>
                        <a:pt x="111" y="213"/>
                        <a:pt x="112" y="207"/>
                      </a:cubicBezTo>
                      <a:cubicBezTo>
                        <a:pt x="122" y="203"/>
                        <a:pt x="128" y="195"/>
                        <a:pt x="137" y="189"/>
                      </a:cubicBezTo>
                      <a:cubicBezTo>
                        <a:pt x="153" y="173"/>
                        <a:pt x="157" y="149"/>
                        <a:pt x="177" y="136"/>
                      </a:cubicBezTo>
                      <a:cubicBezTo>
                        <a:pt x="178" y="130"/>
                        <a:pt x="169" y="128"/>
                        <a:pt x="170" y="122"/>
                      </a:cubicBezTo>
                      <a:cubicBezTo>
                        <a:pt x="162" y="109"/>
                        <a:pt x="155" y="96"/>
                        <a:pt x="145" y="83"/>
                      </a:cubicBezTo>
                      <a:cubicBezTo>
                        <a:pt x="138" y="73"/>
                        <a:pt x="128" y="70"/>
                        <a:pt x="119" y="63"/>
                      </a:cubicBezTo>
                      <a:cubicBezTo>
                        <a:pt x="116" y="54"/>
                        <a:pt x="110" y="45"/>
                        <a:pt x="105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45" name="Freeform 44"/>
                <p:cNvSpPr/>
                <p:nvPr/>
              </p:nvSpPr>
              <p:spPr bwMode="auto">
                <a:xfrm>
                  <a:off x="2965451" y="1990725"/>
                  <a:ext cx="60325" cy="114300"/>
                </a:xfrm>
                <a:custGeom>
                  <a:avLst/>
                  <a:gdLst>
                    <a:gd name="T0" fmla="*/ 28 w 39"/>
                    <a:gd name="T1" fmla="*/ 18 h 75"/>
                    <a:gd name="T2" fmla="*/ 15 w 39"/>
                    <a:gd name="T3" fmla="*/ 0 h 75"/>
                    <a:gd name="T4" fmla="*/ 21 w 39"/>
                    <a:gd name="T5" fmla="*/ 28 h 75"/>
                    <a:gd name="T6" fmla="*/ 19 w 39"/>
                    <a:gd name="T7" fmla="*/ 53 h 75"/>
                    <a:gd name="T8" fmla="*/ 3 w 39"/>
                    <a:gd name="T9" fmla="*/ 51 h 75"/>
                    <a:gd name="T10" fmla="*/ 4 w 39"/>
                    <a:gd name="T11" fmla="*/ 65 h 75"/>
                    <a:gd name="T12" fmla="*/ 16 w 39"/>
                    <a:gd name="T13" fmla="*/ 75 h 75"/>
                    <a:gd name="T14" fmla="*/ 26 w 39"/>
                    <a:gd name="T15" fmla="*/ 71 h 75"/>
                    <a:gd name="T16" fmla="*/ 28 w 39"/>
                    <a:gd name="T17" fmla="*/ 1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75">
                      <a:moveTo>
                        <a:pt x="28" y="18"/>
                      </a:moveTo>
                      <a:cubicBezTo>
                        <a:pt x="24" y="12"/>
                        <a:pt x="21" y="5"/>
                        <a:pt x="15" y="0"/>
                      </a:cubicBezTo>
                      <a:cubicBezTo>
                        <a:pt x="8" y="10"/>
                        <a:pt x="19" y="19"/>
                        <a:pt x="21" y="28"/>
                      </a:cubicBezTo>
                      <a:cubicBezTo>
                        <a:pt x="22" y="37"/>
                        <a:pt x="25" y="46"/>
                        <a:pt x="19" y="53"/>
                      </a:cubicBezTo>
                      <a:cubicBezTo>
                        <a:pt x="13" y="59"/>
                        <a:pt x="8" y="51"/>
                        <a:pt x="3" y="51"/>
                      </a:cubicBezTo>
                      <a:cubicBezTo>
                        <a:pt x="0" y="55"/>
                        <a:pt x="2" y="61"/>
                        <a:pt x="4" y="65"/>
                      </a:cubicBezTo>
                      <a:cubicBezTo>
                        <a:pt x="7" y="70"/>
                        <a:pt x="11" y="74"/>
                        <a:pt x="16" y="75"/>
                      </a:cubicBezTo>
                      <a:cubicBezTo>
                        <a:pt x="20" y="75"/>
                        <a:pt x="23" y="73"/>
                        <a:pt x="26" y="71"/>
                      </a:cubicBezTo>
                      <a:cubicBezTo>
                        <a:pt x="39" y="56"/>
                        <a:pt x="33" y="35"/>
                        <a:pt x="2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46" name="Freeform 45"/>
                <p:cNvSpPr/>
                <p:nvPr/>
              </p:nvSpPr>
              <p:spPr bwMode="auto">
                <a:xfrm>
                  <a:off x="2279651" y="1990725"/>
                  <a:ext cx="49213" cy="112713"/>
                </a:xfrm>
                <a:custGeom>
                  <a:avLst/>
                  <a:gdLst>
                    <a:gd name="T0" fmla="*/ 19 w 32"/>
                    <a:gd name="T1" fmla="*/ 23 h 74"/>
                    <a:gd name="T2" fmla="*/ 19 w 32"/>
                    <a:gd name="T3" fmla="*/ 0 h 74"/>
                    <a:gd name="T4" fmla="*/ 12 w 32"/>
                    <a:gd name="T5" fmla="*/ 4 h 74"/>
                    <a:gd name="T6" fmla="*/ 2 w 32"/>
                    <a:gd name="T7" fmla="*/ 54 h 74"/>
                    <a:gd name="T8" fmla="*/ 18 w 32"/>
                    <a:gd name="T9" fmla="*/ 73 h 74"/>
                    <a:gd name="T10" fmla="*/ 27 w 32"/>
                    <a:gd name="T11" fmla="*/ 72 h 74"/>
                    <a:gd name="T12" fmla="*/ 31 w 32"/>
                    <a:gd name="T13" fmla="*/ 55 h 74"/>
                    <a:gd name="T14" fmla="*/ 25 w 32"/>
                    <a:gd name="T15" fmla="*/ 55 h 74"/>
                    <a:gd name="T16" fmla="*/ 15 w 32"/>
                    <a:gd name="T17" fmla="*/ 52 h 74"/>
                    <a:gd name="T18" fmla="*/ 19 w 32"/>
                    <a:gd name="T19" fmla="*/ 2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2" h="74">
                      <a:moveTo>
                        <a:pt x="19" y="23"/>
                      </a:moveTo>
                      <a:cubicBezTo>
                        <a:pt x="19" y="16"/>
                        <a:pt x="25" y="6"/>
                        <a:pt x="19" y="0"/>
                      </a:cubicBezTo>
                      <a:cubicBezTo>
                        <a:pt x="16" y="1"/>
                        <a:pt x="13" y="2"/>
                        <a:pt x="12" y="4"/>
                      </a:cubicBezTo>
                      <a:cubicBezTo>
                        <a:pt x="13" y="22"/>
                        <a:pt x="0" y="37"/>
                        <a:pt x="2" y="54"/>
                      </a:cubicBezTo>
                      <a:cubicBezTo>
                        <a:pt x="4" y="61"/>
                        <a:pt x="8" y="72"/>
                        <a:pt x="18" y="73"/>
                      </a:cubicBezTo>
                      <a:cubicBezTo>
                        <a:pt x="21" y="74"/>
                        <a:pt x="24" y="73"/>
                        <a:pt x="27" y="72"/>
                      </a:cubicBezTo>
                      <a:cubicBezTo>
                        <a:pt x="32" y="67"/>
                        <a:pt x="32" y="61"/>
                        <a:pt x="31" y="55"/>
                      </a:cubicBezTo>
                      <a:cubicBezTo>
                        <a:pt x="28" y="53"/>
                        <a:pt x="26" y="54"/>
                        <a:pt x="25" y="55"/>
                      </a:cubicBezTo>
                      <a:cubicBezTo>
                        <a:pt x="21" y="55"/>
                        <a:pt x="18" y="55"/>
                        <a:pt x="15" y="52"/>
                      </a:cubicBezTo>
                      <a:cubicBezTo>
                        <a:pt x="9" y="43"/>
                        <a:pt x="14" y="31"/>
                        <a:pt x="19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47" name="Freeform 46"/>
                <p:cNvSpPr/>
                <p:nvPr/>
              </p:nvSpPr>
              <p:spPr bwMode="auto">
                <a:xfrm>
                  <a:off x="3011488" y="2005013"/>
                  <a:ext cx="65088" cy="169863"/>
                </a:xfrm>
                <a:custGeom>
                  <a:avLst/>
                  <a:gdLst>
                    <a:gd name="T0" fmla="*/ 11 w 43"/>
                    <a:gd name="T1" fmla="*/ 3 h 110"/>
                    <a:gd name="T2" fmla="*/ 5 w 43"/>
                    <a:gd name="T3" fmla="*/ 0 h 110"/>
                    <a:gd name="T4" fmla="*/ 10 w 43"/>
                    <a:gd name="T5" fmla="*/ 35 h 110"/>
                    <a:gd name="T6" fmla="*/ 1 w 43"/>
                    <a:gd name="T7" fmla="*/ 75 h 110"/>
                    <a:gd name="T8" fmla="*/ 11 w 43"/>
                    <a:gd name="T9" fmla="*/ 105 h 110"/>
                    <a:gd name="T10" fmla="*/ 28 w 43"/>
                    <a:gd name="T11" fmla="*/ 107 h 110"/>
                    <a:gd name="T12" fmla="*/ 42 w 43"/>
                    <a:gd name="T13" fmla="*/ 89 h 110"/>
                    <a:gd name="T14" fmla="*/ 34 w 43"/>
                    <a:gd name="T15" fmla="*/ 93 h 110"/>
                    <a:gd name="T16" fmla="*/ 21 w 43"/>
                    <a:gd name="T17" fmla="*/ 90 h 110"/>
                    <a:gd name="T18" fmla="*/ 21 w 43"/>
                    <a:gd name="T19" fmla="*/ 53 h 110"/>
                    <a:gd name="T20" fmla="*/ 18 w 43"/>
                    <a:gd name="T21" fmla="*/ 16 h 110"/>
                    <a:gd name="T22" fmla="*/ 11 w 43"/>
                    <a:gd name="T23" fmla="*/ 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" h="110">
                      <a:moveTo>
                        <a:pt x="11" y="3"/>
                      </a:moveTo>
                      <a:cubicBezTo>
                        <a:pt x="10" y="1"/>
                        <a:pt x="7" y="0"/>
                        <a:pt x="5" y="0"/>
                      </a:cubicBezTo>
                      <a:cubicBezTo>
                        <a:pt x="3" y="13"/>
                        <a:pt x="11" y="23"/>
                        <a:pt x="10" y="35"/>
                      </a:cubicBezTo>
                      <a:cubicBezTo>
                        <a:pt x="13" y="51"/>
                        <a:pt x="3" y="61"/>
                        <a:pt x="1" y="75"/>
                      </a:cubicBezTo>
                      <a:cubicBezTo>
                        <a:pt x="0" y="86"/>
                        <a:pt x="2" y="98"/>
                        <a:pt x="11" y="105"/>
                      </a:cubicBezTo>
                      <a:cubicBezTo>
                        <a:pt x="16" y="108"/>
                        <a:pt x="22" y="110"/>
                        <a:pt x="28" y="107"/>
                      </a:cubicBezTo>
                      <a:cubicBezTo>
                        <a:pt x="35" y="104"/>
                        <a:pt x="43" y="98"/>
                        <a:pt x="42" y="89"/>
                      </a:cubicBezTo>
                      <a:cubicBezTo>
                        <a:pt x="34" y="93"/>
                        <a:pt x="34" y="93"/>
                        <a:pt x="34" y="93"/>
                      </a:cubicBezTo>
                      <a:cubicBezTo>
                        <a:pt x="30" y="93"/>
                        <a:pt x="25" y="93"/>
                        <a:pt x="21" y="90"/>
                      </a:cubicBezTo>
                      <a:cubicBezTo>
                        <a:pt x="12" y="79"/>
                        <a:pt x="18" y="65"/>
                        <a:pt x="21" y="53"/>
                      </a:cubicBezTo>
                      <a:cubicBezTo>
                        <a:pt x="26" y="41"/>
                        <a:pt x="23" y="28"/>
                        <a:pt x="18" y="16"/>
                      </a:cubicBezTo>
                      <a:cubicBezTo>
                        <a:pt x="16" y="11"/>
                        <a:pt x="10" y="8"/>
                        <a:pt x="1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48" name="Freeform 47"/>
                <p:cNvSpPr/>
                <p:nvPr/>
              </p:nvSpPr>
              <p:spPr bwMode="auto">
                <a:xfrm>
                  <a:off x="2232026" y="2001838"/>
                  <a:ext cx="57150" cy="161925"/>
                </a:xfrm>
                <a:custGeom>
                  <a:avLst/>
                  <a:gdLst>
                    <a:gd name="T0" fmla="*/ 37 w 37"/>
                    <a:gd name="T1" fmla="*/ 2 h 105"/>
                    <a:gd name="T2" fmla="*/ 35 w 37"/>
                    <a:gd name="T3" fmla="*/ 0 h 105"/>
                    <a:gd name="T4" fmla="*/ 29 w 37"/>
                    <a:gd name="T5" fmla="*/ 5 h 105"/>
                    <a:gd name="T6" fmla="*/ 17 w 37"/>
                    <a:gd name="T7" fmla="*/ 31 h 105"/>
                    <a:gd name="T8" fmla="*/ 20 w 37"/>
                    <a:gd name="T9" fmla="*/ 85 h 105"/>
                    <a:gd name="T10" fmla="*/ 0 w 37"/>
                    <a:gd name="T11" fmla="*/ 95 h 105"/>
                    <a:gd name="T12" fmla="*/ 0 w 37"/>
                    <a:gd name="T13" fmla="*/ 97 h 105"/>
                    <a:gd name="T14" fmla="*/ 11 w 37"/>
                    <a:gd name="T15" fmla="*/ 105 h 105"/>
                    <a:gd name="T16" fmla="*/ 28 w 37"/>
                    <a:gd name="T17" fmla="*/ 96 h 105"/>
                    <a:gd name="T18" fmla="*/ 29 w 37"/>
                    <a:gd name="T19" fmla="*/ 52 h 105"/>
                    <a:gd name="T20" fmla="*/ 37 w 37"/>
                    <a:gd name="T21" fmla="*/ 2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7" h="105">
                      <a:moveTo>
                        <a:pt x="37" y="2"/>
                      </a:moveTo>
                      <a:cubicBezTo>
                        <a:pt x="36" y="1"/>
                        <a:pt x="36" y="0"/>
                        <a:pt x="35" y="0"/>
                      </a:cubicBezTo>
                      <a:cubicBezTo>
                        <a:pt x="32" y="1"/>
                        <a:pt x="30" y="2"/>
                        <a:pt x="29" y="5"/>
                      </a:cubicBezTo>
                      <a:cubicBezTo>
                        <a:pt x="21" y="11"/>
                        <a:pt x="19" y="21"/>
                        <a:pt x="17" y="31"/>
                      </a:cubicBezTo>
                      <a:cubicBezTo>
                        <a:pt x="13" y="50"/>
                        <a:pt x="29" y="67"/>
                        <a:pt x="20" y="85"/>
                      </a:cubicBezTo>
                      <a:cubicBezTo>
                        <a:pt x="16" y="92"/>
                        <a:pt x="9" y="96"/>
                        <a:pt x="0" y="95"/>
                      </a:cubicBezTo>
                      <a:cubicBezTo>
                        <a:pt x="0" y="97"/>
                        <a:pt x="0" y="97"/>
                        <a:pt x="0" y="97"/>
                      </a:cubicBezTo>
                      <a:cubicBezTo>
                        <a:pt x="2" y="101"/>
                        <a:pt x="7" y="103"/>
                        <a:pt x="11" y="105"/>
                      </a:cubicBezTo>
                      <a:cubicBezTo>
                        <a:pt x="18" y="105"/>
                        <a:pt x="24" y="101"/>
                        <a:pt x="28" y="96"/>
                      </a:cubicBezTo>
                      <a:cubicBezTo>
                        <a:pt x="37" y="84"/>
                        <a:pt x="33" y="65"/>
                        <a:pt x="29" y="52"/>
                      </a:cubicBezTo>
                      <a:cubicBezTo>
                        <a:pt x="25" y="35"/>
                        <a:pt x="33" y="18"/>
                        <a:pt x="3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49" name="Freeform 48"/>
                <p:cNvSpPr/>
                <p:nvPr/>
              </p:nvSpPr>
              <p:spPr bwMode="auto">
                <a:xfrm>
                  <a:off x="3032126" y="2008188"/>
                  <a:ext cx="39688" cy="131763"/>
                </a:xfrm>
                <a:custGeom>
                  <a:avLst/>
                  <a:gdLst>
                    <a:gd name="T0" fmla="*/ 17 w 25"/>
                    <a:gd name="T1" fmla="*/ 12 h 86"/>
                    <a:gd name="T2" fmla="*/ 6 w 25"/>
                    <a:gd name="T3" fmla="*/ 5 h 86"/>
                    <a:gd name="T4" fmla="*/ 15 w 25"/>
                    <a:gd name="T5" fmla="*/ 37 h 86"/>
                    <a:gd name="T6" fmla="*/ 13 w 25"/>
                    <a:gd name="T7" fmla="*/ 84 h 86"/>
                    <a:gd name="T8" fmla="*/ 23 w 25"/>
                    <a:gd name="T9" fmla="*/ 83 h 86"/>
                    <a:gd name="T10" fmla="*/ 19 w 25"/>
                    <a:gd name="T11" fmla="*/ 79 h 86"/>
                    <a:gd name="T12" fmla="*/ 18 w 25"/>
                    <a:gd name="T13" fmla="*/ 55 h 86"/>
                    <a:gd name="T14" fmla="*/ 17 w 25"/>
                    <a:gd name="T15" fmla="*/ 1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86">
                      <a:moveTo>
                        <a:pt x="17" y="12"/>
                      </a:moveTo>
                      <a:cubicBezTo>
                        <a:pt x="15" y="8"/>
                        <a:pt x="12" y="0"/>
                        <a:pt x="6" y="5"/>
                      </a:cubicBezTo>
                      <a:cubicBezTo>
                        <a:pt x="11" y="15"/>
                        <a:pt x="16" y="25"/>
                        <a:pt x="15" y="37"/>
                      </a:cubicBezTo>
                      <a:cubicBezTo>
                        <a:pt x="18" y="53"/>
                        <a:pt x="0" y="69"/>
                        <a:pt x="13" y="84"/>
                      </a:cubicBezTo>
                      <a:cubicBezTo>
                        <a:pt x="16" y="86"/>
                        <a:pt x="21" y="86"/>
                        <a:pt x="23" y="83"/>
                      </a:cubicBezTo>
                      <a:cubicBezTo>
                        <a:pt x="23" y="81"/>
                        <a:pt x="20" y="80"/>
                        <a:pt x="19" y="79"/>
                      </a:cubicBezTo>
                      <a:cubicBezTo>
                        <a:pt x="12" y="72"/>
                        <a:pt x="17" y="62"/>
                        <a:pt x="18" y="55"/>
                      </a:cubicBezTo>
                      <a:cubicBezTo>
                        <a:pt x="21" y="41"/>
                        <a:pt x="25" y="25"/>
                        <a:pt x="1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50" name="Freeform 49"/>
                <p:cNvSpPr/>
                <p:nvPr/>
              </p:nvSpPr>
              <p:spPr bwMode="auto">
                <a:xfrm>
                  <a:off x="2479676" y="2005013"/>
                  <a:ext cx="55563" cy="57150"/>
                </a:xfrm>
                <a:custGeom>
                  <a:avLst/>
                  <a:gdLst>
                    <a:gd name="T0" fmla="*/ 32 w 36"/>
                    <a:gd name="T1" fmla="*/ 10 h 37"/>
                    <a:gd name="T2" fmla="*/ 26 w 36"/>
                    <a:gd name="T3" fmla="*/ 5 h 37"/>
                    <a:gd name="T4" fmla="*/ 3 w 36"/>
                    <a:gd name="T5" fmla="*/ 3 h 37"/>
                    <a:gd name="T6" fmla="*/ 6 w 36"/>
                    <a:gd name="T7" fmla="*/ 27 h 37"/>
                    <a:gd name="T8" fmla="*/ 20 w 36"/>
                    <a:gd name="T9" fmla="*/ 36 h 37"/>
                    <a:gd name="T10" fmla="*/ 33 w 36"/>
                    <a:gd name="T11" fmla="*/ 27 h 37"/>
                    <a:gd name="T12" fmla="*/ 32 w 36"/>
                    <a:gd name="T13" fmla="*/ 1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7">
                      <a:moveTo>
                        <a:pt x="32" y="10"/>
                      </a:move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19" y="4"/>
                        <a:pt x="10" y="0"/>
                        <a:pt x="3" y="3"/>
                      </a:cubicBezTo>
                      <a:cubicBezTo>
                        <a:pt x="3" y="11"/>
                        <a:pt x="0" y="21"/>
                        <a:pt x="6" y="27"/>
                      </a:cubicBezTo>
                      <a:cubicBezTo>
                        <a:pt x="9" y="32"/>
                        <a:pt x="14" y="37"/>
                        <a:pt x="20" y="36"/>
                      </a:cubicBezTo>
                      <a:cubicBezTo>
                        <a:pt x="25" y="35"/>
                        <a:pt x="30" y="32"/>
                        <a:pt x="33" y="27"/>
                      </a:cubicBezTo>
                      <a:cubicBezTo>
                        <a:pt x="36" y="22"/>
                        <a:pt x="36" y="15"/>
                        <a:pt x="3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51" name="Freeform 50"/>
                <p:cNvSpPr/>
                <p:nvPr/>
              </p:nvSpPr>
              <p:spPr bwMode="auto">
                <a:xfrm>
                  <a:off x="2770188" y="2012950"/>
                  <a:ext cx="53975" cy="50800"/>
                </a:xfrm>
                <a:custGeom>
                  <a:avLst/>
                  <a:gdLst>
                    <a:gd name="T0" fmla="*/ 30 w 36"/>
                    <a:gd name="T1" fmla="*/ 5 h 33"/>
                    <a:gd name="T2" fmla="*/ 17 w 36"/>
                    <a:gd name="T3" fmla="*/ 1 h 33"/>
                    <a:gd name="T4" fmla="*/ 1 w 36"/>
                    <a:gd name="T5" fmla="*/ 14 h 33"/>
                    <a:gd name="T6" fmla="*/ 3 w 36"/>
                    <a:gd name="T7" fmla="*/ 26 h 33"/>
                    <a:gd name="T8" fmla="*/ 22 w 36"/>
                    <a:gd name="T9" fmla="*/ 31 h 33"/>
                    <a:gd name="T10" fmla="*/ 33 w 36"/>
                    <a:gd name="T11" fmla="*/ 23 h 33"/>
                    <a:gd name="T12" fmla="*/ 32 w 36"/>
                    <a:gd name="T13" fmla="*/ 11 h 33"/>
                    <a:gd name="T14" fmla="*/ 29 w 36"/>
                    <a:gd name="T15" fmla="*/ 24 h 33"/>
                    <a:gd name="T16" fmla="*/ 17 w 36"/>
                    <a:gd name="T17" fmla="*/ 29 h 33"/>
                    <a:gd name="T18" fmla="*/ 6 w 36"/>
                    <a:gd name="T19" fmla="*/ 24 h 33"/>
                    <a:gd name="T20" fmla="*/ 6 w 36"/>
                    <a:gd name="T21" fmla="*/ 13 h 33"/>
                    <a:gd name="T22" fmla="*/ 15 w 36"/>
                    <a:gd name="T23" fmla="*/ 5 h 33"/>
                    <a:gd name="T24" fmla="*/ 30 w 36"/>
                    <a:gd name="T25" fmla="*/ 8 h 33"/>
                    <a:gd name="T26" fmla="*/ 30 w 36"/>
                    <a:gd name="T27" fmla="*/ 5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6" h="33">
                      <a:moveTo>
                        <a:pt x="30" y="5"/>
                      </a:moveTo>
                      <a:cubicBezTo>
                        <a:pt x="28" y="0"/>
                        <a:pt x="21" y="1"/>
                        <a:pt x="17" y="1"/>
                      </a:cubicBezTo>
                      <a:cubicBezTo>
                        <a:pt x="9" y="1"/>
                        <a:pt x="4" y="7"/>
                        <a:pt x="1" y="14"/>
                      </a:cubicBezTo>
                      <a:cubicBezTo>
                        <a:pt x="0" y="18"/>
                        <a:pt x="1" y="22"/>
                        <a:pt x="3" y="26"/>
                      </a:cubicBezTo>
                      <a:cubicBezTo>
                        <a:pt x="8" y="31"/>
                        <a:pt x="15" y="33"/>
                        <a:pt x="22" y="31"/>
                      </a:cubicBezTo>
                      <a:cubicBezTo>
                        <a:pt x="27" y="31"/>
                        <a:pt x="30" y="26"/>
                        <a:pt x="33" y="23"/>
                      </a:cubicBezTo>
                      <a:cubicBezTo>
                        <a:pt x="34" y="19"/>
                        <a:pt x="36" y="13"/>
                        <a:pt x="32" y="11"/>
                      </a:cubicBezTo>
                      <a:cubicBezTo>
                        <a:pt x="30" y="15"/>
                        <a:pt x="32" y="21"/>
                        <a:pt x="29" y="24"/>
                      </a:cubicBezTo>
                      <a:cubicBezTo>
                        <a:pt x="25" y="27"/>
                        <a:pt x="21" y="29"/>
                        <a:pt x="17" y="29"/>
                      </a:cubicBezTo>
                      <a:cubicBezTo>
                        <a:pt x="13" y="29"/>
                        <a:pt x="9" y="27"/>
                        <a:pt x="6" y="24"/>
                      </a:cubicBezTo>
                      <a:cubicBezTo>
                        <a:pt x="6" y="20"/>
                        <a:pt x="5" y="17"/>
                        <a:pt x="6" y="13"/>
                      </a:cubicBezTo>
                      <a:cubicBezTo>
                        <a:pt x="8" y="10"/>
                        <a:pt x="11" y="7"/>
                        <a:pt x="15" y="5"/>
                      </a:cubicBezTo>
                      <a:cubicBezTo>
                        <a:pt x="20" y="1"/>
                        <a:pt x="26" y="5"/>
                        <a:pt x="30" y="8"/>
                      </a:cubicBezTo>
                      <a:cubicBezTo>
                        <a:pt x="30" y="5"/>
                        <a:pt x="30" y="5"/>
                        <a:pt x="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52" name="Freeform 51"/>
                <p:cNvSpPr/>
                <p:nvPr/>
              </p:nvSpPr>
              <p:spPr bwMode="auto">
                <a:xfrm>
                  <a:off x="2489201" y="2009775"/>
                  <a:ext cx="41275" cy="47625"/>
                </a:xfrm>
                <a:custGeom>
                  <a:avLst/>
                  <a:gdLst>
                    <a:gd name="T0" fmla="*/ 26 w 27"/>
                    <a:gd name="T1" fmla="*/ 13 h 31"/>
                    <a:gd name="T2" fmla="*/ 6 w 27"/>
                    <a:gd name="T3" fmla="*/ 2 h 31"/>
                    <a:gd name="T4" fmla="*/ 0 w 27"/>
                    <a:gd name="T5" fmla="*/ 9 h 31"/>
                    <a:gd name="T6" fmla="*/ 9 w 27"/>
                    <a:gd name="T7" fmla="*/ 27 h 31"/>
                    <a:gd name="T8" fmla="*/ 23 w 27"/>
                    <a:gd name="T9" fmla="*/ 26 h 31"/>
                    <a:gd name="T10" fmla="*/ 26 w 27"/>
                    <a:gd name="T11" fmla="*/ 1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31">
                      <a:moveTo>
                        <a:pt x="26" y="13"/>
                      </a:moveTo>
                      <a:cubicBezTo>
                        <a:pt x="23" y="5"/>
                        <a:pt x="14" y="4"/>
                        <a:pt x="6" y="2"/>
                      </a:cubicBezTo>
                      <a:cubicBezTo>
                        <a:pt x="1" y="0"/>
                        <a:pt x="0" y="6"/>
                        <a:pt x="0" y="9"/>
                      </a:cubicBezTo>
                      <a:cubicBezTo>
                        <a:pt x="1" y="16"/>
                        <a:pt x="1" y="25"/>
                        <a:pt x="9" y="27"/>
                      </a:cubicBezTo>
                      <a:cubicBezTo>
                        <a:pt x="13" y="29"/>
                        <a:pt x="20" y="31"/>
                        <a:pt x="23" y="26"/>
                      </a:cubicBezTo>
                      <a:cubicBezTo>
                        <a:pt x="25" y="23"/>
                        <a:pt x="27" y="18"/>
                        <a:pt x="2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53" name="Freeform 52"/>
                <p:cNvSpPr/>
                <p:nvPr/>
              </p:nvSpPr>
              <p:spPr bwMode="auto">
                <a:xfrm>
                  <a:off x="2236788" y="2011363"/>
                  <a:ext cx="25400" cy="127000"/>
                </a:xfrm>
                <a:custGeom>
                  <a:avLst/>
                  <a:gdLst>
                    <a:gd name="T0" fmla="*/ 16 w 16"/>
                    <a:gd name="T1" fmla="*/ 0 h 83"/>
                    <a:gd name="T2" fmla="*/ 7 w 16"/>
                    <a:gd name="T3" fmla="*/ 21 h 83"/>
                    <a:gd name="T4" fmla="*/ 4 w 16"/>
                    <a:gd name="T5" fmla="*/ 63 h 83"/>
                    <a:gd name="T6" fmla="*/ 1 w 16"/>
                    <a:gd name="T7" fmla="*/ 82 h 83"/>
                    <a:gd name="T8" fmla="*/ 8 w 16"/>
                    <a:gd name="T9" fmla="*/ 80 h 83"/>
                    <a:gd name="T10" fmla="*/ 12 w 16"/>
                    <a:gd name="T11" fmla="*/ 63 h 83"/>
                    <a:gd name="T12" fmla="*/ 16 w 16"/>
                    <a:gd name="T1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83">
                      <a:moveTo>
                        <a:pt x="16" y="0"/>
                      </a:moveTo>
                      <a:cubicBezTo>
                        <a:pt x="10" y="4"/>
                        <a:pt x="10" y="14"/>
                        <a:pt x="7" y="21"/>
                      </a:cubicBezTo>
                      <a:cubicBezTo>
                        <a:pt x="6" y="34"/>
                        <a:pt x="0" y="49"/>
                        <a:pt x="4" y="63"/>
                      </a:cubicBezTo>
                      <a:cubicBezTo>
                        <a:pt x="6" y="70"/>
                        <a:pt x="1" y="76"/>
                        <a:pt x="1" y="82"/>
                      </a:cubicBezTo>
                      <a:cubicBezTo>
                        <a:pt x="4" y="83"/>
                        <a:pt x="6" y="81"/>
                        <a:pt x="8" y="80"/>
                      </a:cubicBezTo>
                      <a:cubicBezTo>
                        <a:pt x="12" y="75"/>
                        <a:pt x="12" y="69"/>
                        <a:pt x="12" y="63"/>
                      </a:cubicBezTo>
                      <a:cubicBezTo>
                        <a:pt x="6" y="42"/>
                        <a:pt x="7" y="19"/>
                        <a:pt x="1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54" name="Freeform 53"/>
                <p:cNvSpPr/>
                <p:nvPr/>
              </p:nvSpPr>
              <p:spPr bwMode="auto">
                <a:xfrm>
                  <a:off x="2979738" y="2020888"/>
                  <a:ext cx="12700" cy="41275"/>
                </a:xfrm>
                <a:custGeom>
                  <a:avLst/>
                  <a:gdLst>
                    <a:gd name="T0" fmla="*/ 7 w 9"/>
                    <a:gd name="T1" fmla="*/ 26 h 27"/>
                    <a:gd name="T2" fmla="*/ 0 w 9"/>
                    <a:gd name="T3" fmla="*/ 0 h 27"/>
                    <a:gd name="T4" fmla="*/ 4 w 9"/>
                    <a:gd name="T5" fmla="*/ 13 h 27"/>
                    <a:gd name="T6" fmla="*/ 4 w 9"/>
                    <a:gd name="T7" fmla="*/ 26 h 27"/>
                    <a:gd name="T8" fmla="*/ 7 w 9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7">
                      <a:moveTo>
                        <a:pt x="7" y="26"/>
                      </a:moveTo>
                      <a:cubicBezTo>
                        <a:pt x="9" y="18"/>
                        <a:pt x="6" y="7"/>
                        <a:pt x="0" y="0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8"/>
                        <a:pt x="0" y="23"/>
                        <a:pt x="4" y="26"/>
                      </a:cubicBezTo>
                      <a:cubicBezTo>
                        <a:pt x="5" y="27"/>
                        <a:pt x="6" y="26"/>
                        <a:pt x="7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55" name="Freeform 54"/>
                <p:cNvSpPr/>
                <p:nvPr/>
              </p:nvSpPr>
              <p:spPr bwMode="auto">
                <a:xfrm>
                  <a:off x="2306638" y="2035175"/>
                  <a:ext cx="14288" cy="30163"/>
                </a:xfrm>
                <a:custGeom>
                  <a:avLst/>
                  <a:gdLst>
                    <a:gd name="T0" fmla="*/ 9 w 9"/>
                    <a:gd name="T1" fmla="*/ 14 h 20"/>
                    <a:gd name="T2" fmla="*/ 5 w 9"/>
                    <a:gd name="T3" fmla="*/ 0 h 20"/>
                    <a:gd name="T4" fmla="*/ 0 w 9"/>
                    <a:gd name="T5" fmla="*/ 14 h 20"/>
                    <a:gd name="T6" fmla="*/ 5 w 9"/>
                    <a:gd name="T7" fmla="*/ 20 h 20"/>
                    <a:gd name="T8" fmla="*/ 9 w 9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0">
                      <a:moveTo>
                        <a:pt x="9" y="14"/>
                      </a:moveTo>
                      <a:cubicBezTo>
                        <a:pt x="5" y="11"/>
                        <a:pt x="8" y="4"/>
                        <a:pt x="5" y="0"/>
                      </a:cubicBezTo>
                      <a:cubicBezTo>
                        <a:pt x="3" y="4"/>
                        <a:pt x="1" y="9"/>
                        <a:pt x="0" y="14"/>
                      </a:cubicBezTo>
                      <a:cubicBezTo>
                        <a:pt x="1" y="16"/>
                        <a:pt x="1" y="20"/>
                        <a:pt x="5" y="20"/>
                      </a:cubicBezTo>
                      <a:cubicBezTo>
                        <a:pt x="8" y="19"/>
                        <a:pt x="9" y="17"/>
                        <a:pt x="9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56" name="Freeform 55"/>
                <p:cNvSpPr/>
                <p:nvPr/>
              </p:nvSpPr>
              <p:spPr bwMode="auto">
                <a:xfrm>
                  <a:off x="2332038" y="2039938"/>
                  <a:ext cx="141288" cy="273050"/>
                </a:xfrm>
                <a:custGeom>
                  <a:avLst/>
                  <a:gdLst>
                    <a:gd name="T0" fmla="*/ 90 w 92"/>
                    <a:gd name="T1" fmla="*/ 39 h 179"/>
                    <a:gd name="T2" fmla="*/ 71 w 92"/>
                    <a:gd name="T3" fmla="*/ 0 h 179"/>
                    <a:gd name="T4" fmla="*/ 49 w 92"/>
                    <a:gd name="T5" fmla="*/ 41 h 179"/>
                    <a:gd name="T6" fmla="*/ 28 w 92"/>
                    <a:gd name="T7" fmla="*/ 48 h 179"/>
                    <a:gd name="T8" fmla="*/ 0 w 92"/>
                    <a:gd name="T9" fmla="*/ 92 h 179"/>
                    <a:gd name="T10" fmla="*/ 35 w 92"/>
                    <a:gd name="T11" fmla="*/ 135 h 179"/>
                    <a:gd name="T12" fmla="*/ 52 w 92"/>
                    <a:gd name="T13" fmla="*/ 143 h 179"/>
                    <a:gd name="T14" fmla="*/ 75 w 92"/>
                    <a:gd name="T15" fmla="*/ 179 h 179"/>
                    <a:gd name="T16" fmla="*/ 84 w 92"/>
                    <a:gd name="T17" fmla="*/ 157 h 179"/>
                    <a:gd name="T18" fmla="*/ 91 w 92"/>
                    <a:gd name="T19" fmla="*/ 147 h 179"/>
                    <a:gd name="T20" fmla="*/ 71 w 92"/>
                    <a:gd name="T21" fmla="*/ 132 h 179"/>
                    <a:gd name="T22" fmla="*/ 52 w 92"/>
                    <a:gd name="T23" fmla="*/ 125 h 179"/>
                    <a:gd name="T24" fmla="*/ 39 w 92"/>
                    <a:gd name="T25" fmla="*/ 76 h 179"/>
                    <a:gd name="T26" fmla="*/ 65 w 92"/>
                    <a:gd name="T27" fmla="*/ 53 h 179"/>
                    <a:gd name="T28" fmla="*/ 90 w 92"/>
                    <a:gd name="T29" fmla="*/ 3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2" h="179">
                      <a:moveTo>
                        <a:pt x="90" y="39"/>
                      </a:moveTo>
                      <a:cubicBezTo>
                        <a:pt x="78" y="30"/>
                        <a:pt x="73" y="15"/>
                        <a:pt x="71" y="0"/>
                      </a:cubicBezTo>
                      <a:cubicBezTo>
                        <a:pt x="61" y="13"/>
                        <a:pt x="53" y="26"/>
                        <a:pt x="49" y="41"/>
                      </a:cubicBezTo>
                      <a:cubicBezTo>
                        <a:pt x="42" y="43"/>
                        <a:pt x="34" y="45"/>
                        <a:pt x="28" y="48"/>
                      </a:cubicBezTo>
                      <a:cubicBezTo>
                        <a:pt x="11" y="57"/>
                        <a:pt x="9" y="77"/>
                        <a:pt x="0" y="92"/>
                      </a:cubicBezTo>
                      <a:cubicBezTo>
                        <a:pt x="11" y="107"/>
                        <a:pt x="18" y="126"/>
                        <a:pt x="35" y="135"/>
                      </a:cubicBezTo>
                      <a:cubicBezTo>
                        <a:pt x="40" y="138"/>
                        <a:pt x="47" y="139"/>
                        <a:pt x="52" y="143"/>
                      </a:cubicBezTo>
                      <a:cubicBezTo>
                        <a:pt x="54" y="157"/>
                        <a:pt x="63" y="169"/>
                        <a:pt x="75" y="179"/>
                      </a:cubicBezTo>
                      <a:cubicBezTo>
                        <a:pt x="77" y="172"/>
                        <a:pt x="79" y="164"/>
                        <a:pt x="84" y="157"/>
                      </a:cubicBezTo>
                      <a:cubicBezTo>
                        <a:pt x="85" y="153"/>
                        <a:pt x="92" y="151"/>
                        <a:pt x="91" y="147"/>
                      </a:cubicBezTo>
                      <a:cubicBezTo>
                        <a:pt x="82" y="146"/>
                        <a:pt x="75" y="140"/>
                        <a:pt x="71" y="132"/>
                      </a:cubicBezTo>
                      <a:cubicBezTo>
                        <a:pt x="64" y="130"/>
                        <a:pt x="57" y="131"/>
                        <a:pt x="52" y="125"/>
                      </a:cubicBezTo>
                      <a:cubicBezTo>
                        <a:pt x="37" y="113"/>
                        <a:pt x="34" y="94"/>
                        <a:pt x="39" y="76"/>
                      </a:cubicBezTo>
                      <a:cubicBezTo>
                        <a:pt x="42" y="64"/>
                        <a:pt x="55" y="58"/>
                        <a:pt x="65" y="53"/>
                      </a:cubicBezTo>
                      <a:cubicBezTo>
                        <a:pt x="73" y="47"/>
                        <a:pt x="80" y="41"/>
                        <a:pt x="90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57" name="Freeform 56"/>
                <p:cNvSpPr/>
                <p:nvPr/>
              </p:nvSpPr>
              <p:spPr bwMode="auto">
                <a:xfrm>
                  <a:off x="2341563" y="2062163"/>
                  <a:ext cx="119063" cy="233363"/>
                </a:xfrm>
                <a:custGeom>
                  <a:avLst/>
                  <a:gdLst>
                    <a:gd name="T0" fmla="*/ 69 w 78"/>
                    <a:gd name="T1" fmla="*/ 15 h 152"/>
                    <a:gd name="T2" fmla="*/ 60 w 78"/>
                    <a:gd name="T3" fmla="*/ 0 h 152"/>
                    <a:gd name="T4" fmla="*/ 47 w 78"/>
                    <a:gd name="T5" fmla="*/ 24 h 152"/>
                    <a:gd name="T6" fmla="*/ 31 w 78"/>
                    <a:gd name="T7" fmla="*/ 33 h 152"/>
                    <a:gd name="T8" fmla="*/ 1 w 78"/>
                    <a:gd name="T9" fmla="*/ 72 h 152"/>
                    <a:gd name="T10" fmla="*/ 8 w 78"/>
                    <a:gd name="T11" fmla="*/ 92 h 152"/>
                    <a:gd name="T12" fmla="*/ 20 w 78"/>
                    <a:gd name="T13" fmla="*/ 106 h 152"/>
                    <a:gd name="T14" fmla="*/ 49 w 78"/>
                    <a:gd name="T15" fmla="*/ 123 h 152"/>
                    <a:gd name="T16" fmla="*/ 64 w 78"/>
                    <a:gd name="T17" fmla="*/ 151 h 152"/>
                    <a:gd name="T18" fmla="*/ 74 w 78"/>
                    <a:gd name="T19" fmla="*/ 139 h 152"/>
                    <a:gd name="T20" fmla="*/ 75 w 78"/>
                    <a:gd name="T21" fmla="*/ 133 h 152"/>
                    <a:gd name="T22" fmla="*/ 61 w 78"/>
                    <a:gd name="T23" fmla="*/ 120 h 152"/>
                    <a:gd name="T24" fmla="*/ 42 w 78"/>
                    <a:gd name="T25" fmla="*/ 111 h 152"/>
                    <a:gd name="T26" fmla="*/ 27 w 78"/>
                    <a:gd name="T27" fmla="*/ 89 h 152"/>
                    <a:gd name="T28" fmla="*/ 27 w 78"/>
                    <a:gd name="T29" fmla="*/ 72 h 152"/>
                    <a:gd name="T30" fmla="*/ 49 w 78"/>
                    <a:gd name="T31" fmla="*/ 39 h 152"/>
                    <a:gd name="T32" fmla="*/ 67 w 78"/>
                    <a:gd name="T33" fmla="*/ 27 h 152"/>
                    <a:gd name="T34" fmla="*/ 74 w 78"/>
                    <a:gd name="T35" fmla="*/ 26 h 152"/>
                    <a:gd name="T36" fmla="*/ 69 w 78"/>
                    <a:gd name="T37" fmla="*/ 1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8" h="152">
                      <a:moveTo>
                        <a:pt x="69" y="15"/>
                      </a:moveTo>
                      <a:cubicBezTo>
                        <a:pt x="65" y="10"/>
                        <a:pt x="65" y="3"/>
                        <a:pt x="60" y="0"/>
                      </a:cubicBezTo>
                      <a:cubicBezTo>
                        <a:pt x="52" y="6"/>
                        <a:pt x="51" y="16"/>
                        <a:pt x="47" y="24"/>
                      </a:cubicBezTo>
                      <a:cubicBezTo>
                        <a:pt x="46" y="33"/>
                        <a:pt x="36" y="29"/>
                        <a:pt x="31" y="33"/>
                      </a:cubicBezTo>
                      <a:cubicBezTo>
                        <a:pt x="15" y="39"/>
                        <a:pt x="8" y="58"/>
                        <a:pt x="1" y="72"/>
                      </a:cubicBezTo>
                      <a:cubicBezTo>
                        <a:pt x="0" y="80"/>
                        <a:pt x="5" y="86"/>
                        <a:pt x="8" y="92"/>
                      </a:cubicBezTo>
                      <a:cubicBezTo>
                        <a:pt x="20" y="106"/>
                        <a:pt x="20" y="106"/>
                        <a:pt x="20" y="106"/>
                      </a:cubicBezTo>
                      <a:cubicBezTo>
                        <a:pt x="28" y="114"/>
                        <a:pt x="39" y="119"/>
                        <a:pt x="49" y="123"/>
                      </a:cubicBezTo>
                      <a:cubicBezTo>
                        <a:pt x="53" y="133"/>
                        <a:pt x="58" y="142"/>
                        <a:pt x="64" y="151"/>
                      </a:cubicBezTo>
                      <a:cubicBezTo>
                        <a:pt x="71" y="152"/>
                        <a:pt x="70" y="143"/>
                        <a:pt x="74" y="139"/>
                      </a:cubicBezTo>
                      <a:cubicBezTo>
                        <a:pt x="76" y="138"/>
                        <a:pt x="78" y="134"/>
                        <a:pt x="75" y="133"/>
                      </a:cubicBezTo>
                      <a:cubicBezTo>
                        <a:pt x="69" y="130"/>
                        <a:pt x="64" y="126"/>
                        <a:pt x="61" y="120"/>
                      </a:cubicBezTo>
                      <a:cubicBezTo>
                        <a:pt x="55" y="117"/>
                        <a:pt x="47" y="117"/>
                        <a:pt x="42" y="111"/>
                      </a:cubicBezTo>
                      <a:cubicBezTo>
                        <a:pt x="33" y="107"/>
                        <a:pt x="31" y="97"/>
                        <a:pt x="27" y="89"/>
                      </a:cubicBezTo>
                      <a:cubicBezTo>
                        <a:pt x="27" y="83"/>
                        <a:pt x="30" y="77"/>
                        <a:pt x="27" y="72"/>
                      </a:cubicBezTo>
                      <a:cubicBezTo>
                        <a:pt x="25" y="57"/>
                        <a:pt x="38" y="47"/>
                        <a:pt x="49" y="39"/>
                      </a:cubicBezTo>
                      <a:cubicBezTo>
                        <a:pt x="56" y="38"/>
                        <a:pt x="60" y="30"/>
                        <a:pt x="67" y="27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5" y="22"/>
                        <a:pt x="71" y="18"/>
                        <a:pt x="6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58" name="Freeform 57"/>
                <p:cNvSpPr/>
                <p:nvPr/>
              </p:nvSpPr>
              <p:spPr bwMode="auto">
                <a:xfrm>
                  <a:off x="2795588" y="2109788"/>
                  <a:ext cx="112713" cy="144463"/>
                </a:xfrm>
                <a:custGeom>
                  <a:avLst/>
                  <a:gdLst>
                    <a:gd name="T0" fmla="*/ 42 w 74"/>
                    <a:gd name="T1" fmla="*/ 20 h 94"/>
                    <a:gd name="T2" fmla="*/ 25 w 74"/>
                    <a:gd name="T3" fmla="*/ 2 h 94"/>
                    <a:gd name="T4" fmla="*/ 10 w 74"/>
                    <a:gd name="T5" fmla="*/ 3 h 94"/>
                    <a:gd name="T6" fmla="*/ 0 w 74"/>
                    <a:gd name="T7" fmla="*/ 15 h 94"/>
                    <a:gd name="T8" fmla="*/ 6 w 74"/>
                    <a:gd name="T9" fmla="*/ 25 h 94"/>
                    <a:gd name="T10" fmla="*/ 22 w 74"/>
                    <a:gd name="T11" fmla="*/ 18 h 94"/>
                    <a:gd name="T12" fmla="*/ 37 w 74"/>
                    <a:gd name="T13" fmla="*/ 30 h 94"/>
                    <a:gd name="T14" fmla="*/ 58 w 74"/>
                    <a:gd name="T15" fmla="*/ 37 h 94"/>
                    <a:gd name="T16" fmla="*/ 58 w 74"/>
                    <a:gd name="T17" fmla="*/ 55 h 94"/>
                    <a:gd name="T18" fmla="*/ 44 w 74"/>
                    <a:gd name="T19" fmla="*/ 63 h 94"/>
                    <a:gd name="T20" fmla="*/ 20 w 74"/>
                    <a:gd name="T21" fmla="*/ 73 h 94"/>
                    <a:gd name="T22" fmla="*/ 15 w 74"/>
                    <a:gd name="T23" fmla="*/ 61 h 94"/>
                    <a:gd name="T24" fmla="*/ 5 w 74"/>
                    <a:gd name="T25" fmla="*/ 62 h 94"/>
                    <a:gd name="T26" fmla="*/ 5 w 74"/>
                    <a:gd name="T27" fmla="*/ 83 h 94"/>
                    <a:gd name="T28" fmla="*/ 28 w 74"/>
                    <a:gd name="T29" fmla="*/ 91 h 94"/>
                    <a:gd name="T30" fmla="*/ 44 w 74"/>
                    <a:gd name="T31" fmla="*/ 74 h 94"/>
                    <a:gd name="T32" fmla="*/ 66 w 74"/>
                    <a:gd name="T33" fmla="*/ 65 h 94"/>
                    <a:gd name="T34" fmla="*/ 68 w 74"/>
                    <a:gd name="T35" fmla="*/ 35 h 94"/>
                    <a:gd name="T36" fmla="*/ 42 w 74"/>
                    <a:gd name="T37" fmla="*/ 2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4" h="94">
                      <a:moveTo>
                        <a:pt x="42" y="20"/>
                      </a:moveTo>
                      <a:cubicBezTo>
                        <a:pt x="35" y="14"/>
                        <a:pt x="32" y="6"/>
                        <a:pt x="25" y="2"/>
                      </a:cubicBezTo>
                      <a:cubicBezTo>
                        <a:pt x="20" y="0"/>
                        <a:pt x="15" y="2"/>
                        <a:pt x="10" y="3"/>
                      </a:cubicBezTo>
                      <a:cubicBezTo>
                        <a:pt x="5" y="4"/>
                        <a:pt x="0" y="9"/>
                        <a:pt x="0" y="15"/>
                      </a:cubicBezTo>
                      <a:cubicBezTo>
                        <a:pt x="1" y="19"/>
                        <a:pt x="2" y="23"/>
                        <a:pt x="6" y="25"/>
                      </a:cubicBezTo>
                      <a:cubicBezTo>
                        <a:pt x="12" y="28"/>
                        <a:pt x="18" y="23"/>
                        <a:pt x="22" y="18"/>
                      </a:cubicBezTo>
                      <a:cubicBezTo>
                        <a:pt x="29" y="17"/>
                        <a:pt x="33" y="26"/>
                        <a:pt x="37" y="30"/>
                      </a:cubicBezTo>
                      <a:cubicBezTo>
                        <a:pt x="44" y="29"/>
                        <a:pt x="54" y="29"/>
                        <a:pt x="58" y="37"/>
                      </a:cubicBezTo>
                      <a:cubicBezTo>
                        <a:pt x="62" y="42"/>
                        <a:pt x="62" y="49"/>
                        <a:pt x="58" y="55"/>
                      </a:cubicBezTo>
                      <a:cubicBezTo>
                        <a:pt x="54" y="59"/>
                        <a:pt x="50" y="64"/>
                        <a:pt x="44" y="63"/>
                      </a:cubicBezTo>
                      <a:cubicBezTo>
                        <a:pt x="36" y="66"/>
                        <a:pt x="30" y="76"/>
                        <a:pt x="20" y="73"/>
                      </a:cubicBezTo>
                      <a:cubicBezTo>
                        <a:pt x="12" y="71"/>
                        <a:pt x="22" y="64"/>
                        <a:pt x="15" y="61"/>
                      </a:cubicBezTo>
                      <a:cubicBezTo>
                        <a:pt x="12" y="59"/>
                        <a:pt x="7" y="59"/>
                        <a:pt x="5" y="62"/>
                      </a:cubicBezTo>
                      <a:cubicBezTo>
                        <a:pt x="0" y="68"/>
                        <a:pt x="2" y="77"/>
                        <a:pt x="5" y="83"/>
                      </a:cubicBezTo>
                      <a:cubicBezTo>
                        <a:pt x="10" y="90"/>
                        <a:pt x="19" y="94"/>
                        <a:pt x="28" y="91"/>
                      </a:cubicBezTo>
                      <a:cubicBezTo>
                        <a:pt x="36" y="89"/>
                        <a:pt x="40" y="81"/>
                        <a:pt x="44" y="74"/>
                      </a:cubicBezTo>
                      <a:cubicBezTo>
                        <a:pt x="52" y="74"/>
                        <a:pt x="60" y="71"/>
                        <a:pt x="66" y="65"/>
                      </a:cubicBezTo>
                      <a:cubicBezTo>
                        <a:pt x="74" y="57"/>
                        <a:pt x="72" y="45"/>
                        <a:pt x="68" y="35"/>
                      </a:cubicBezTo>
                      <a:cubicBezTo>
                        <a:pt x="64" y="25"/>
                        <a:pt x="53" y="20"/>
                        <a:pt x="42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59" name="Freeform 58"/>
                <p:cNvSpPr/>
                <p:nvPr/>
              </p:nvSpPr>
              <p:spPr bwMode="auto">
                <a:xfrm>
                  <a:off x="2395538" y="2108200"/>
                  <a:ext cx="112713" cy="149225"/>
                </a:xfrm>
                <a:custGeom>
                  <a:avLst/>
                  <a:gdLst>
                    <a:gd name="T0" fmla="*/ 65 w 73"/>
                    <a:gd name="T1" fmla="*/ 5 h 97"/>
                    <a:gd name="T2" fmla="*/ 44 w 73"/>
                    <a:gd name="T3" fmla="*/ 0 h 97"/>
                    <a:gd name="T4" fmla="*/ 27 w 73"/>
                    <a:gd name="T5" fmla="*/ 12 h 97"/>
                    <a:gd name="T6" fmla="*/ 6 w 73"/>
                    <a:gd name="T7" fmla="*/ 26 h 97"/>
                    <a:gd name="T8" fmla="*/ 2 w 73"/>
                    <a:gd name="T9" fmla="*/ 58 h 97"/>
                    <a:gd name="T10" fmla="*/ 33 w 73"/>
                    <a:gd name="T11" fmla="*/ 83 h 97"/>
                    <a:gd name="T12" fmla="*/ 46 w 73"/>
                    <a:gd name="T13" fmla="*/ 95 h 97"/>
                    <a:gd name="T14" fmla="*/ 68 w 73"/>
                    <a:gd name="T15" fmla="*/ 91 h 97"/>
                    <a:gd name="T16" fmla="*/ 71 w 73"/>
                    <a:gd name="T17" fmla="*/ 76 h 97"/>
                    <a:gd name="T18" fmla="*/ 62 w 73"/>
                    <a:gd name="T19" fmla="*/ 68 h 97"/>
                    <a:gd name="T20" fmla="*/ 59 w 73"/>
                    <a:gd name="T21" fmla="*/ 78 h 97"/>
                    <a:gd name="T22" fmla="*/ 48 w 73"/>
                    <a:gd name="T23" fmla="*/ 81 h 97"/>
                    <a:gd name="T24" fmla="*/ 42 w 73"/>
                    <a:gd name="T25" fmla="*/ 76 h 97"/>
                    <a:gd name="T26" fmla="*/ 41 w 73"/>
                    <a:gd name="T27" fmla="*/ 71 h 97"/>
                    <a:gd name="T28" fmla="*/ 19 w 73"/>
                    <a:gd name="T29" fmla="*/ 62 h 97"/>
                    <a:gd name="T30" fmla="*/ 14 w 73"/>
                    <a:gd name="T31" fmla="*/ 40 h 97"/>
                    <a:gd name="T32" fmla="*/ 33 w 73"/>
                    <a:gd name="T33" fmla="*/ 27 h 97"/>
                    <a:gd name="T34" fmla="*/ 48 w 73"/>
                    <a:gd name="T35" fmla="*/ 18 h 97"/>
                    <a:gd name="T36" fmla="*/ 61 w 73"/>
                    <a:gd name="T37" fmla="*/ 27 h 97"/>
                    <a:gd name="T38" fmla="*/ 70 w 73"/>
                    <a:gd name="T39" fmla="*/ 24 h 97"/>
                    <a:gd name="T40" fmla="*/ 65 w 73"/>
                    <a:gd name="T41" fmla="*/ 5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97">
                      <a:moveTo>
                        <a:pt x="65" y="5"/>
                      </a:moveTo>
                      <a:cubicBezTo>
                        <a:pt x="59" y="1"/>
                        <a:pt x="51" y="1"/>
                        <a:pt x="44" y="0"/>
                      </a:cubicBezTo>
                      <a:cubicBezTo>
                        <a:pt x="38" y="3"/>
                        <a:pt x="31" y="5"/>
                        <a:pt x="27" y="12"/>
                      </a:cubicBezTo>
                      <a:cubicBezTo>
                        <a:pt x="19" y="14"/>
                        <a:pt x="12" y="18"/>
                        <a:pt x="6" y="26"/>
                      </a:cubicBezTo>
                      <a:cubicBezTo>
                        <a:pt x="0" y="35"/>
                        <a:pt x="0" y="47"/>
                        <a:pt x="2" y="58"/>
                      </a:cubicBezTo>
                      <a:cubicBezTo>
                        <a:pt x="6" y="72"/>
                        <a:pt x="19" y="80"/>
                        <a:pt x="33" y="83"/>
                      </a:cubicBezTo>
                      <a:cubicBezTo>
                        <a:pt x="37" y="87"/>
                        <a:pt x="39" y="95"/>
                        <a:pt x="46" y="95"/>
                      </a:cubicBezTo>
                      <a:cubicBezTo>
                        <a:pt x="53" y="97"/>
                        <a:pt x="63" y="97"/>
                        <a:pt x="68" y="91"/>
                      </a:cubicBezTo>
                      <a:cubicBezTo>
                        <a:pt x="71" y="86"/>
                        <a:pt x="73" y="81"/>
                        <a:pt x="71" y="76"/>
                      </a:cubicBezTo>
                      <a:cubicBezTo>
                        <a:pt x="69" y="71"/>
                        <a:pt x="67" y="67"/>
                        <a:pt x="62" y="68"/>
                      </a:cubicBezTo>
                      <a:cubicBezTo>
                        <a:pt x="58" y="69"/>
                        <a:pt x="58" y="74"/>
                        <a:pt x="59" y="78"/>
                      </a:cubicBezTo>
                      <a:cubicBezTo>
                        <a:pt x="57" y="84"/>
                        <a:pt x="52" y="80"/>
                        <a:pt x="48" y="81"/>
                      </a:cubicBezTo>
                      <a:cubicBezTo>
                        <a:pt x="45" y="81"/>
                        <a:pt x="44" y="78"/>
                        <a:pt x="42" y="76"/>
                      </a:cubicBezTo>
                      <a:cubicBezTo>
                        <a:pt x="41" y="74"/>
                        <a:pt x="43" y="73"/>
                        <a:pt x="41" y="71"/>
                      </a:cubicBezTo>
                      <a:cubicBezTo>
                        <a:pt x="33" y="71"/>
                        <a:pt x="24" y="69"/>
                        <a:pt x="19" y="62"/>
                      </a:cubicBezTo>
                      <a:cubicBezTo>
                        <a:pt x="15" y="56"/>
                        <a:pt x="11" y="48"/>
                        <a:pt x="14" y="40"/>
                      </a:cubicBezTo>
                      <a:cubicBezTo>
                        <a:pt x="18" y="33"/>
                        <a:pt x="24" y="27"/>
                        <a:pt x="33" y="27"/>
                      </a:cubicBezTo>
                      <a:cubicBezTo>
                        <a:pt x="37" y="23"/>
                        <a:pt x="42" y="19"/>
                        <a:pt x="48" y="18"/>
                      </a:cubicBezTo>
                      <a:cubicBezTo>
                        <a:pt x="54" y="17"/>
                        <a:pt x="57" y="22"/>
                        <a:pt x="61" y="27"/>
                      </a:cubicBezTo>
                      <a:cubicBezTo>
                        <a:pt x="64" y="29"/>
                        <a:pt x="68" y="27"/>
                        <a:pt x="70" y="24"/>
                      </a:cubicBezTo>
                      <a:cubicBezTo>
                        <a:pt x="73" y="17"/>
                        <a:pt x="70" y="10"/>
                        <a:pt x="6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60" name="Freeform 59"/>
                <p:cNvSpPr/>
                <p:nvPr/>
              </p:nvSpPr>
              <p:spPr bwMode="auto">
                <a:xfrm>
                  <a:off x="2628901" y="2151063"/>
                  <a:ext cx="55563" cy="52388"/>
                </a:xfrm>
                <a:custGeom>
                  <a:avLst/>
                  <a:gdLst>
                    <a:gd name="T0" fmla="*/ 33 w 36"/>
                    <a:gd name="T1" fmla="*/ 11 h 34"/>
                    <a:gd name="T2" fmla="*/ 25 w 36"/>
                    <a:gd name="T3" fmla="*/ 3 h 34"/>
                    <a:gd name="T4" fmla="*/ 2 w 36"/>
                    <a:gd name="T5" fmla="*/ 12 h 34"/>
                    <a:gd name="T6" fmla="*/ 2 w 36"/>
                    <a:gd name="T7" fmla="*/ 25 h 34"/>
                    <a:gd name="T8" fmla="*/ 16 w 36"/>
                    <a:gd name="T9" fmla="*/ 34 h 34"/>
                    <a:gd name="T10" fmla="*/ 29 w 36"/>
                    <a:gd name="T11" fmla="*/ 28 h 34"/>
                    <a:gd name="T12" fmla="*/ 33 w 36"/>
                    <a:gd name="T13" fmla="*/ 11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4">
                      <a:moveTo>
                        <a:pt x="33" y="11"/>
                      </a:moveTo>
                      <a:cubicBezTo>
                        <a:pt x="31" y="7"/>
                        <a:pt x="28" y="4"/>
                        <a:pt x="25" y="3"/>
                      </a:cubicBezTo>
                      <a:cubicBezTo>
                        <a:pt x="16" y="0"/>
                        <a:pt x="7" y="5"/>
                        <a:pt x="2" y="12"/>
                      </a:cubicBezTo>
                      <a:cubicBezTo>
                        <a:pt x="0" y="16"/>
                        <a:pt x="0" y="21"/>
                        <a:pt x="2" y="25"/>
                      </a:cubicBezTo>
                      <a:cubicBezTo>
                        <a:pt x="3" y="32"/>
                        <a:pt x="11" y="32"/>
                        <a:pt x="16" y="34"/>
                      </a:cubicBezTo>
                      <a:cubicBezTo>
                        <a:pt x="21" y="34"/>
                        <a:pt x="27" y="34"/>
                        <a:pt x="29" y="28"/>
                      </a:cubicBezTo>
                      <a:cubicBezTo>
                        <a:pt x="36" y="24"/>
                        <a:pt x="34" y="17"/>
                        <a:pt x="3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61" name="Freeform 60"/>
                <p:cNvSpPr/>
                <p:nvPr/>
              </p:nvSpPr>
              <p:spPr bwMode="auto">
                <a:xfrm>
                  <a:off x="2638426" y="2163763"/>
                  <a:ext cx="33338" cy="31750"/>
                </a:xfrm>
                <a:custGeom>
                  <a:avLst/>
                  <a:gdLst>
                    <a:gd name="T0" fmla="*/ 19 w 22"/>
                    <a:gd name="T1" fmla="*/ 2 h 21"/>
                    <a:gd name="T2" fmla="*/ 21 w 22"/>
                    <a:gd name="T3" fmla="*/ 14 h 21"/>
                    <a:gd name="T4" fmla="*/ 12 w 22"/>
                    <a:gd name="T5" fmla="*/ 21 h 21"/>
                    <a:gd name="T6" fmla="*/ 2 w 22"/>
                    <a:gd name="T7" fmla="*/ 15 h 21"/>
                    <a:gd name="T8" fmla="*/ 4 w 22"/>
                    <a:gd name="T9" fmla="*/ 4 h 21"/>
                    <a:gd name="T10" fmla="*/ 19 w 22"/>
                    <a:gd name="T11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1">
                      <a:moveTo>
                        <a:pt x="19" y="2"/>
                      </a:moveTo>
                      <a:cubicBezTo>
                        <a:pt x="22" y="5"/>
                        <a:pt x="22" y="10"/>
                        <a:pt x="21" y="14"/>
                      </a:cubicBezTo>
                      <a:cubicBezTo>
                        <a:pt x="19" y="17"/>
                        <a:pt x="15" y="20"/>
                        <a:pt x="12" y="21"/>
                      </a:cubicBezTo>
                      <a:cubicBezTo>
                        <a:pt x="8" y="21"/>
                        <a:pt x="4" y="19"/>
                        <a:pt x="2" y="15"/>
                      </a:cubicBezTo>
                      <a:cubicBezTo>
                        <a:pt x="0" y="12"/>
                        <a:pt x="2" y="7"/>
                        <a:pt x="4" y="4"/>
                      </a:cubicBezTo>
                      <a:cubicBezTo>
                        <a:pt x="7" y="0"/>
                        <a:pt x="14" y="0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62" name="Freeform 61"/>
                <p:cNvSpPr/>
                <p:nvPr/>
              </p:nvSpPr>
              <p:spPr bwMode="auto">
                <a:xfrm>
                  <a:off x="3005138" y="2181225"/>
                  <a:ext cx="66675" cy="169863"/>
                </a:xfrm>
                <a:custGeom>
                  <a:avLst/>
                  <a:gdLst>
                    <a:gd name="T0" fmla="*/ 43 w 43"/>
                    <a:gd name="T1" fmla="*/ 11 h 110"/>
                    <a:gd name="T2" fmla="*/ 43 w 43"/>
                    <a:gd name="T3" fmla="*/ 12 h 110"/>
                    <a:gd name="T4" fmla="*/ 16 w 43"/>
                    <a:gd name="T5" fmla="*/ 24 h 110"/>
                    <a:gd name="T6" fmla="*/ 19 w 43"/>
                    <a:gd name="T7" fmla="*/ 51 h 110"/>
                    <a:gd name="T8" fmla="*/ 20 w 43"/>
                    <a:gd name="T9" fmla="*/ 103 h 110"/>
                    <a:gd name="T10" fmla="*/ 8 w 43"/>
                    <a:gd name="T11" fmla="*/ 110 h 110"/>
                    <a:gd name="T12" fmla="*/ 9 w 43"/>
                    <a:gd name="T13" fmla="*/ 58 h 110"/>
                    <a:gd name="T14" fmla="*/ 2 w 43"/>
                    <a:gd name="T15" fmla="*/ 27 h 110"/>
                    <a:gd name="T16" fmla="*/ 23 w 43"/>
                    <a:gd name="T17" fmla="*/ 1 h 110"/>
                    <a:gd name="T18" fmla="*/ 36 w 43"/>
                    <a:gd name="T19" fmla="*/ 3 h 110"/>
                    <a:gd name="T20" fmla="*/ 43 w 43"/>
                    <a:gd name="T21" fmla="*/ 11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3" h="110">
                      <a:moveTo>
                        <a:pt x="43" y="11"/>
                      </a:move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33" y="11"/>
                        <a:pt x="21" y="14"/>
                        <a:pt x="16" y="24"/>
                      </a:cubicBezTo>
                      <a:cubicBezTo>
                        <a:pt x="11" y="33"/>
                        <a:pt x="18" y="43"/>
                        <a:pt x="19" y="51"/>
                      </a:cubicBezTo>
                      <a:cubicBezTo>
                        <a:pt x="21" y="68"/>
                        <a:pt x="30" y="87"/>
                        <a:pt x="20" y="103"/>
                      </a:cubicBezTo>
                      <a:cubicBezTo>
                        <a:pt x="18" y="107"/>
                        <a:pt x="13" y="110"/>
                        <a:pt x="8" y="110"/>
                      </a:cubicBezTo>
                      <a:cubicBezTo>
                        <a:pt x="10" y="93"/>
                        <a:pt x="19" y="74"/>
                        <a:pt x="9" y="58"/>
                      </a:cubicBezTo>
                      <a:cubicBezTo>
                        <a:pt x="0" y="51"/>
                        <a:pt x="4" y="38"/>
                        <a:pt x="2" y="27"/>
                      </a:cubicBezTo>
                      <a:cubicBezTo>
                        <a:pt x="3" y="16"/>
                        <a:pt x="11" y="5"/>
                        <a:pt x="23" y="1"/>
                      </a:cubicBezTo>
                      <a:cubicBezTo>
                        <a:pt x="28" y="0"/>
                        <a:pt x="32" y="1"/>
                        <a:pt x="36" y="3"/>
                      </a:cubicBezTo>
                      <a:cubicBezTo>
                        <a:pt x="39" y="5"/>
                        <a:pt x="42" y="7"/>
                        <a:pt x="4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63" name="Freeform 62"/>
                <p:cNvSpPr/>
                <p:nvPr/>
              </p:nvSpPr>
              <p:spPr bwMode="auto">
                <a:xfrm>
                  <a:off x="2222501" y="2190750"/>
                  <a:ext cx="68263" cy="166688"/>
                </a:xfrm>
                <a:custGeom>
                  <a:avLst/>
                  <a:gdLst>
                    <a:gd name="T0" fmla="*/ 39 w 44"/>
                    <a:gd name="T1" fmla="*/ 18 h 109"/>
                    <a:gd name="T2" fmla="*/ 35 w 44"/>
                    <a:gd name="T3" fmla="*/ 50 h 109"/>
                    <a:gd name="T4" fmla="*/ 40 w 44"/>
                    <a:gd name="T5" fmla="*/ 109 h 109"/>
                    <a:gd name="T6" fmla="*/ 29 w 44"/>
                    <a:gd name="T7" fmla="*/ 105 h 109"/>
                    <a:gd name="T8" fmla="*/ 22 w 44"/>
                    <a:gd name="T9" fmla="*/ 75 h 109"/>
                    <a:gd name="T10" fmla="*/ 22 w 44"/>
                    <a:gd name="T11" fmla="*/ 55 h 109"/>
                    <a:gd name="T12" fmla="*/ 24 w 44"/>
                    <a:gd name="T13" fmla="*/ 24 h 109"/>
                    <a:gd name="T14" fmla="*/ 7 w 44"/>
                    <a:gd name="T15" fmla="*/ 17 h 109"/>
                    <a:gd name="T16" fmla="*/ 2 w 44"/>
                    <a:gd name="T17" fmla="*/ 18 h 109"/>
                    <a:gd name="T18" fmla="*/ 7 w 44"/>
                    <a:gd name="T19" fmla="*/ 7 h 109"/>
                    <a:gd name="T20" fmla="*/ 29 w 44"/>
                    <a:gd name="T21" fmla="*/ 4 h 109"/>
                    <a:gd name="T22" fmla="*/ 39 w 44"/>
                    <a:gd name="T23" fmla="*/ 18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4" h="109">
                      <a:moveTo>
                        <a:pt x="39" y="18"/>
                      </a:moveTo>
                      <a:cubicBezTo>
                        <a:pt x="43" y="29"/>
                        <a:pt x="44" y="42"/>
                        <a:pt x="35" y="50"/>
                      </a:cubicBezTo>
                      <a:cubicBezTo>
                        <a:pt x="23" y="70"/>
                        <a:pt x="33" y="92"/>
                        <a:pt x="40" y="109"/>
                      </a:cubicBezTo>
                      <a:cubicBezTo>
                        <a:pt x="35" y="109"/>
                        <a:pt x="33" y="107"/>
                        <a:pt x="29" y="105"/>
                      </a:cubicBezTo>
                      <a:cubicBezTo>
                        <a:pt x="26" y="96"/>
                        <a:pt x="21" y="86"/>
                        <a:pt x="22" y="7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3" y="45"/>
                        <a:pt x="30" y="34"/>
                        <a:pt x="24" y="24"/>
                      </a:cubicBezTo>
                      <a:cubicBezTo>
                        <a:pt x="20" y="19"/>
                        <a:pt x="14" y="17"/>
                        <a:pt x="7" y="17"/>
                      </a:cubicBezTo>
                      <a:cubicBezTo>
                        <a:pt x="5" y="17"/>
                        <a:pt x="4" y="19"/>
                        <a:pt x="2" y="18"/>
                      </a:cubicBezTo>
                      <a:cubicBezTo>
                        <a:pt x="0" y="14"/>
                        <a:pt x="4" y="9"/>
                        <a:pt x="7" y="7"/>
                      </a:cubicBezTo>
                      <a:cubicBezTo>
                        <a:pt x="13" y="1"/>
                        <a:pt x="22" y="0"/>
                        <a:pt x="29" y="4"/>
                      </a:cubicBezTo>
                      <a:cubicBezTo>
                        <a:pt x="34" y="8"/>
                        <a:pt x="37" y="13"/>
                        <a:pt x="39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64" name="Freeform 63"/>
                <p:cNvSpPr/>
                <p:nvPr/>
              </p:nvSpPr>
              <p:spPr bwMode="auto">
                <a:xfrm>
                  <a:off x="3033713" y="2208213"/>
                  <a:ext cx="31750" cy="138113"/>
                </a:xfrm>
                <a:custGeom>
                  <a:avLst/>
                  <a:gdLst>
                    <a:gd name="T0" fmla="*/ 19 w 20"/>
                    <a:gd name="T1" fmla="*/ 1 h 90"/>
                    <a:gd name="T2" fmla="*/ 8 w 20"/>
                    <a:gd name="T3" fmla="*/ 18 h 90"/>
                    <a:gd name="T4" fmla="*/ 13 w 20"/>
                    <a:gd name="T5" fmla="*/ 83 h 90"/>
                    <a:gd name="T6" fmla="*/ 8 w 20"/>
                    <a:gd name="T7" fmla="*/ 89 h 90"/>
                    <a:gd name="T8" fmla="*/ 6 w 20"/>
                    <a:gd name="T9" fmla="*/ 86 h 90"/>
                    <a:gd name="T10" fmla="*/ 5 w 20"/>
                    <a:gd name="T11" fmla="*/ 29 h 90"/>
                    <a:gd name="T12" fmla="*/ 7 w 20"/>
                    <a:gd name="T13" fmla="*/ 4 h 90"/>
                    <a:gd name="T14" fmla="*/ 19 w 20"/>
                    <a:gd name="T15" fmla="*/ 1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90">
                      <a:moveTo>
                        <a:pt x="19" y="1"/>
                      </a:moveTo>
                      <a:cubicBezTo>
                        <a:pt x="14" y="4"/>
                        <a:pt x="7" y="10"/>
                        <a:pt x="8" y="18"/>
                      </a:cubicBezTo>
                      <a:cubicBezTo>
                        <a:pt x="13" y="39"/>
                        <a:pt x="20" y="61"/>
                        <a:pt x="13" y="83"/>
                      </a:cubicBezTo>
                      <a:cubicBezTo>
                        <a:pt x="11" y="85"/>
                        <a:pt x="12" y="90"/>
                        <a:pt x="8" y="89"/>
                      </a:cubicBezTo>
                      <a:cubicBezTo>
                        <a:pt x="6" y="89"/>
                        <a:pt x="6" y="87"/>
                        <a:pt x="6" y="86"/>
                      </a:cubicBezTo>
                      <a:cubicBezTo>
                        <a:pt x="16" y="68"/>
                        <a:pt x="9" y="48"/>
                        <a:pt x="5" y="29"/>
                      </a:cubicBezTo>
                      <a:cubicBezTo>
                        <a:pt x="2" y="21"/>
                        <a:pt x="0" y="11"/>
                        <a:pt x="7" y="4"/>
                      </a:cubicBezTo>
                      <a:cubicBezTo>
                        <a:pt x="10" y="2"/>
                        <a:pt x="15" y="0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65" name="Freeform 64"/>
                <p:cNvSpPr/>
                <p:nvPr/>
              </p:nvSpPr>
              <p:spPr bwMode="auto">
                <a:xfrm>
                  <a:off x="2233613" y="2220913"/>
                  <a:ext cx="26988" cy="130175"/>
                </a:xfrm>
                <a:custGeom>
                  <a:avLst/>
                  <a:gdLst>
                    <a:gd name="T0" fmla="*/ 13 w 17"/>
                    <a:gd name="T1" fmla="*/ 10 h 85"/>
                    <a:gd name="T2" fmla="*/ 10 w 17"/>
                    <a:gd name="T3" fmla="*/ 39 h 85"/>
                    <a:gd name="T4" fmla="*/ 15 w 17"/>
                    <a:gd name="T5" fmla="*/ 82 h 85"/>
                    <a:gd name="T6" fmla="*/ 15 w 17"/>
                    <a:gd name="T7" fmla="*/ 85 h 85"/>
                    <a:gd name="T8" fmla="*/ 10 w 17"/>
                    <a:gd name="T9" fmla="*/ 85 h 85"/>
                    <a:gd name="T10" fmla="*/ 4 w 17"/>
                    <a:gd name="T11" fmla="*/ 39 h 85"/>
                    <a:gd name="T12" fmla="*/ 0 w 17"/>
                    <a:gd name="T13" fmla="*/ 5 h 85"/>
                    <a:gd name="T14" fmla="*/ 13 w 17"/>
                    <a:gd name="T15" fmla="*/ 1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85">
                      <a:moveTo>
                        <a:pt x="13" y="10"/>
                      </a:moveTo>
                      <a:cubicBezTo>
                        <a:pt x="17" y="20"/>
                        <a:pt x="10" y="29"/>
                        <a:pt x="10" y="39"/>
                      </a:cubicBezTo>
                      <a:cubicBezTo>
                        <a:pt x="9" y="55"/>
                        <a:pt x="9" y="69"/>
                        <a:pt x="15" y="82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1" y="71"/>
                        <a:pt x="3" y="54"/>
                        <a:pt x="4" y="39"/>
                      </a:cubicBezTo>
                      <a:cubicBezTo>
                        <a:pt x="6" y="28"/>
                        <a:pt x="10" y="14"/>
                        <a:pt x="0" y="5"/>
                      </a:cubicBezTo>
                      <a:cubicBezTo>
                        <a:pt x="4" y="0"/>
                        <a:pt x="11" y="6"/>
                        <a:pt x="1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66" name="Freeform 65"/>
                <p:cNvSpPr/>
                <p:nvPr/>
              </p:nvSpPr>
              <p:spPr bwMode="auto">
                <a:xfrm>
                  <a:off x="2951163" y="2252663"/>
                  <a:ext cx="71438" cy="112713"/>
                </a:xfrm>
                <a:custGeom>
                  <a:avLst/>
                  <a:gdLst>
                    <a:gd name="T0" fmla="*/ 40 w 46"/>
                    <a:gd name="T1" fmla="*/ 18 h 74"/>
                    <a:gd name="T2" fmla="*/ 36 w 46"/>
                    <a:gd name="T3" fmla="*/ 64 h 74"/>
                    <a:gd name="T4" fmla="*/ 25 w 46"/>
                    <a:gd name="T5" fmla="*/ 74 h 74"/>
                    <a:gd name="T6" fmla="*/ 23 w 46"/>
                    <a:gd name="T7" fmla="*/ 70 h 74"/>
                    <a:gd name="T8" fmla="*/ 26 w 46"/>
                    <a:gd name="T9" fmla="*/ 27 h 74"/>
                    <a:gd name="T10" fmla="*/ 16 w 46"/>
                    <a:gd name="T11" fmla="*/ 23 h 74"/>
                    <a:gd name="T12" fmla="*/ 3 w 46"/>
                    <a:gd name="T13" fmla="*/ 28 h 74"/>
                    <a:gd name="T14" fmla="*/ 6 w 46"/>
                    <a:gd name="T15" fmla="*/ 8 h 74"/>
                    <a:gd name="T16" fmla="*/ 27 w 46"/>
                    <a:gd name="T17" fmla="*/ 2 h 74"/>
                    <a:gd name="T18" fmla="*/ 40 w 46"/>
                    <a:gd name="T19" fmla="*/ 18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6" h="74">
                      <a:moveTo>
                        <a:pt x="40" y="18"/>
                      </a:moveTo>
                      <a:cubicBezTo>
                        <a:pt x="46" y="34"/>
                        <a:pt x="39" y="49"/>
                        <a:pt x="36" y="64"/>
                      </a:cubicBezTo>
                      <a:cubicBezTo>
                        <a:pt x="33" y="68"/>
                        <a:pt x="29" y="73"/>
                        <a:pt x="25" y="74"/>
                      </a:cubicBezTo>
                      <a:cubicBezTo>
                        <a:pt x="23" y="70"/>
                        <a:pt x="23" y="70"/>
                        <a:pt x="23" y="70"/>
                      </a:cubicBezTo>
                      <a:cubicBezTo>
                        <a:pt x="26" y="56"/>
                        <a:pt x="29" y="41"/>
                        <a:pt x="26" y="27"/>
                      </a:cubicBezTo>
                      <a:cubicBezTo>
                        <a:pt x="23" y="24"/>
                        <a:pt x="19" y="22"/>
                        <a:pt x="16" y="23"/>
                      </a:cubicBezTo>
                      <a:cubicBezTo>
                        <a:pt x="10" y="22"/>
                        <a:pt x="8" y="28"/>
                        <a:pt x="3" y="28"/>
                      </a:cubicBezTo>
                      <a:cubicBezTo>
                        <a:pt x="0" y="22"/>
                        <a:pt x="2" y="13"/>
                        <a:pt x="6" y="8"/>
                      </a:cubicBezTo>
                      <a:cubicBezTo>
                        <a:pt x="11" y="3"/>
                        <a:pt x="20" y="0"/>
                        <a:pt x="27" y="2"/>
                      </a:cubicBezTo>
                      <a:cubicBezTo>
                        <a:pt x="33" y="6"/>
                        <a:pt x="37" y="12"/>
                        <a:pt x="40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67" name="Freeform 66"/>
                <p:cNvSpPr/>
                <p:nvPr/>
              </p:nvSpPr>
              <p:spPr bwMode="auto">
                <a:xfrm>
                  <a:off x="2274888" y="2251075"/>
                  <a:ext cx="63500" cy="130175"/>
                </a:xfrm>
                <a:custGeom>
                  <a:avLst/>
                  <a:gdLst>
                    <a:gd name="T0" fmla="*/ 38 w 41"/>
                    <a:gd name="T1" fmla="*/ 8 h 85"/>
                    <a:gd name="T2" fmla="*/ 39 w 41"/>
                    <a:gd name="T3" fmla="*/ 20 h 85"/>
                    <a:gd name="T4" fmla="*/ 23 w 41"/>
                    <a:gd name="T5" fmla="*/ 23 h 85"/>
                    <a:gd name="T6" fmla="*/ 12 w 41"/>
                    <a:gd name="T7" fmla="*/ 41 h 85"/>
                    <a:gd name="T8" fmla="*/ 31 w 41"/>
                    <a:gd name="T9" fmla="*/ 78 h 85"/>
                    <a:gd name="T10" fmla="*/ 28 w 41"/>
                    <a:gd name="T11" fmla="*/ 85 h 85"/>
                    <a:gd name="T12" fmla="*/ 17 w 41"/>
                    <a:gd name="T13" fmla="*/ 77 h 85"/>
                    <a:gd name="T14" fmla="*/ 5 w 41"/>
                    <a:gd name="T15" fmla="*/ 50 h 85"/>
                    <a:gd name="T16" fmla="*/ 5 w 41"/>
                    <a:gd name="T17" fmla="*/ 14 h 85"/>
                    <a:gd name="T18" fmla="*/ 26 w 41"/>
                    <a:gd name="T19" fmla="*/ 0 h 85"/>
                    <a:gd name="T20" fmla="*/ 38 w 41"/>
                    <a:gd name="T21" fmla="*/ 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1" h="85">
                      <a:moveTo>
                        <a:pt x="38" y="8"/>
                      </a:moveTo>
                      <a:cubicBezTo>
                        <a:pt x="40" y="11"/>
                        <a:pt x="41" y="17"/>
                        <a:pt x="39" y="20"/>
                      </a:cubicBezTo>
                      <a:cubicBezTo>
                        <a:pt x="34" y="19"/>
                        <a:pt x="27" y="18"/>
                        <a:pt x="23" y="23"/>
                      </a:cubicBezTo>
                      <a:cubicBezTo>
                        <a:pt x="18" y="28"/>
                        <a:pt x="15" y="35"/>
                        <a:pt x="12" y="41"/>
                      </a:cubicBezTo>
                      <a:cubicBezTo>
                        <a:pt x="13" y="56"/>
                        <a:pt x="21" y="69"/>
                        <a:pt x="31" y="78"/>
                      </a:cubicBezTo>
                      <a:cubicBezTo>
                        <a:pt x="31" y="81"/>
                        <a:pt x="30" y="83"/>
                        <a:pt x="28" y="85"/>
                      </a:cubicBezTo>
                      <a:cubicBezTo>
                        <a:pt x="25" y="83"/>
                        <a:pt x="21" y="80"/>
                        <a:pt x="17" y="77"/>
                      </a:cubicBezTo>
                      <a:cubicBezTo>
                        <a:pt x="14" y="67"/>
                        <a:pt x="7" y="59"/>
                        <a:pt x="5" y="50"/>
                      </a:cubicBezTo>
                      <a:cubicBezTo>
                        <a:pt x="0" y="39"/>
                        <a:pt x="1" y="25"/>
                        <a:pt x="5" y="14"/>
                      </a:cubicBezTo>
                      <a:cubicBezTo>
                        <a:pt x="9" y="6"/>
                        <a:pt x="17" y="2"/>
                        <a:pt x="26" y="0"/>
                      </a:cubicBezTo>
                      <a:cubicBezTo>
                        <a:pt x="31" y="1"/>
                        <a:pt x="36" y="3"/>
                        <a:pt x="38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68" name="Freeform 67"/>
                <p:cNvSpPr/>
                <p:nvPr/>
              </p:nvSpPr>
              <p:spPr bwMode="auto">
                <a:xfrm>
                  <a:off x="2965451" y="2292350"/>
                  <a:ext cx="20638" cy="66675"/>
                </a:xfrm>
                <a:custGeom>
                  <a:avLst/>
                  <a:gdLst>
                    <a:gd name="T0" fmla="*/ 13 w 13"/>
                    <a:gd name="T1" fmla="*/ 13 h 44"/>
                    <a:gd name="T2" fmla="*/ 8 w 13"/>
                    <a:gd name="T3" fmla="*/ 44 h 44"/>
                    <a:gd name="T4" fmla="*/ 8 w 13"/>
                    <a:gd name="T5" fmla="*/ 27 h 44"/>
                    <a:gd name="T6" fmla="*/ 9 w 13"/>
                    <a:gd name="T7" fmla="*/ 10 h 44"/>
                    <a:gd name="T8" fmla="*/ 5 w 13"/>
                    <a:gd name="T9" fmla="*/ 3 h 44"/>
                    <a:gd name="T10" fmla="*/ 13 w 13"/>
                    <a:gd name="T11" fmla="*/ 1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44">
                      <a:moveTo>
                        <a:pt x="13" y="13"/>
                      </a:moveTo>
                      <a:cubicBezTo>
                        <a:pt x="13" y="24"/>
                        <a:pt x="10" y="34"/>
                        <a:pt x="8" y="44"/>
                      </a:cubicBezTo>
                      <a:cubicBezTo>
                        <a:pt x="0" y="41"/>
                        <a:pt x="8" y="33"/>
                        <a:pt x="8" y="27"/>
                      </a:cubicBezTo>
                      <a:cubicBezTo>
                        <a:pt x="8" y="21"/>
                        <a:pt x="11" y="16"/>
                        <a:pt x="9" y="10"/>
                      </a:cubicBezTo>
                      <a:cubicBezTo>
                        <a:pt x="8" y="6"/>
                        <a:pt x="0" y="8"/>
                        <a:pt x="5" y="3"/>
                      </a:cubicBezTo>
                      <a:cubicBezTo>
                        <a:pt x="11" y="0"/>
                        <a:pt x="13" y="8"/>
                        <a:pt x="13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69" name="Freeform 68"/>
                <p:cNvSpPr/>
                <p:nvPr/>
              </p:nvSpPr>
              <p:spPr bwMode="auto">
                <a:xfrm>
                  <a:off x="2298701" y="2287588"/>
                  <a:ext cx="30163" cy="71438"/>
                </a:xfrm>
                <a:custGeom>
                  <a:avLst/>
                  <a:gdLst>
                    <a:gd name="T0" fmla="*/ 18 w 20"/>
                    <a:gd name="T1" fmla="*/ 2 h 47"/>
                    <a:gd name="T2" fmla="*/ 10 w 20"/>
                    <a:gd name="T3" fmla="*/ 24 h 47"/>
                    <a:gd name="T4" fmla="*/ 20 w 20"/>
                    <a:gd name="T5" fmla="*/ 47 h 47"/>
                    <a:gd name="T6" fmla="*/ 9 w 20"/>
                    <a:gd name="T7" fmla="*/ 36 h 47"/>
                    <a:gd name="T8" fmla="*/ 8 w 20"/>
                    <a:gd name="T9" fmla="*/ 5 h 47"/>
                    <a:gd name="T10" fmla="*/ 18 w 20"/>
                    <a:gd name="T11" fmla="*/ 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47">
                      <a:moveTo>
                        <a:pt x="18" y="2"/>
                      </a:moveTo>
                      <a:cubicBezTo>
                        <a:pt x="12" y="9"/>
                        <a:pt x="11" y="16"/>
                        <a:pt x="10" y="24"/>
                      </a:cubicBezTo>
                      <a:cubicBezTo>
                        <a:pt x="10" y="33"/>
                        <a:pt x="17" y="40"/>
                        <a:pt x="20" y="47"/>
                      </a:cubicBezTo>
                      <a:cubicBezTo>
                        <a:pt x="15" y="46"/>
                        <a:pt x="12" y="40"/>
                        <a:pt x="9" y="36"/>
                      </a:cubicBezTo>
                      <a:cubicBezTo>
                        <a:pt x="4" y="27"/>
                        <a:pt x="0" y="14"/>
                        <a:pt x="8" y="5"/>
                      </a:cubicBezTo>
                      <a:cubicBezTo>
                        <a:pt x="11" y="2"/>
                        <a:pt x="15" y="0"/>
                        <a:pt x="1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70" name="Freeform 69"/>
                <p:cNvSpPr/>
                <p:nvPr/>
              </p:nvSpPr>
              <p:spPr bwMode="auto">
                <a:xfrm>
                  <a:off x="2487613" y="2298700"/>
                  <a:ext cx="46038" cy="49213"/>
                </a:xfrm>
                <a:custGeom>
                  <a:avLst/>
                  <a:gdLst>
                    <a:gd name="T0" fmla="*/ 27 w 30"/>
                    <a:gd name="T1" fmla="*/ 6 h 32"/>
                    <a:gd name="T2" fmla="*/ 21 w 30"/>
                    <a:gd name="T3" fmla="*/ 28 h 32"/>
                    <a:gd name="T4" fmla="*/ 5 w 30"/>
                    <a:gd name="T5" fmla="*/ 31 h 32"/>
                    <a:gd name="T6" fmla="*/ 4 w 30"/>
                    <a:gd name="T7" fmla="*/ 10 h 32"/>
                    <a:gd name="T8" fmla="*/ 15 w 30"/>
                    <a:gd name="T9" fmla="*/ 0 h 32"/>
                    <a:gd name="T10" fmla="*/ 27 w 30"/>
                    <a:gd name="T11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32">
                      <a:moveTo>
                        <a:pt x="27" y="6"/>
                      </a:moveTo>
                      <a:cubicBezTo>
                        <a:pt x="30" y="14"/>
                        <a:pt x="26" y="23"/>
                        <a:pt x="21" y="28"/>
                      </a:cubicBezTo>
                      <a:cubicBezTo>
                        <a:pt x="17" y="32"/>
                        <a:pt x="11" y="31"/>
                        <a:pt x="5" y="31"/>
                      </a:cubicBezTo>
                      <a:cubicBezTo>
                        <a:pt x="0" y="25"/>
                        <a:pt x="0" y="17"/>
                        <a:pt x="4" y="10"/>
                      </a:cubicBezTo>
                      <a:cubicBezTo>
                        <a:pt x="6" y="5"/>
                        <a:pt x="10" y="1"/>
                        <a:pt x="15" y="0"/>
                      </a:cubicBezTo>
                      <a:cubicBezTo>
                        <a:pt x="20" y="0"/>
                        <a:pt x="24" y="2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71" name="Freeform 70"/>
                <p:cNvSpPr/>
                <p:nvPr/>
              </p:nvSpPr>
              <p:spPr bwMode="auto">
                <a:xfrm>
                  <a:off x="2493963" y="2305050"/>
                  <a:ext cx="31750" cy="36513"/>
                </a:xfrm>
                <a:custGeom>
                  <a:avLst/>
                  <a:gdLst>
                    <a:gd name="T0" fmla="*/ 20 w 21"/>
                    <a:gd name="T1" fmla="*/ 6 h 24"/>
                    <a:gd name="T2" fmla="*/ 14 w 21"/>
                    <a:gd name="T3" fmla="*/ 21 h 24"/>
                    <a:gd name="T4" fmla="*/ 5 w 21"/>
                    <a:gd name="T5" fmla="*/ 22 h 24"/>
                    <a:gd name="T6" fmla="*/ 3 w 21"/>
                    <a:gd name="T7" fmla="*/ 9 h 24"/>
                    <a:gd name="T8" fmla="*/ 13 w 21"/>
                    <a:gd name="T9" fmla="*/ 0 h 24"/>
                    <a:gd name="T10" fmla="*/ 20 w 21"/>
                    <a:gd name="T11" fmla="*/ 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24">
                      <a:moveTo>
                        <a:pt x="20" y="6"/>
                      </a:moveTo>
                      <a:cubicBezTo>
                        <a:pt x="20" y="11"/>
                        <a:pt x="21" y="18"/>
                        <a:pt x="14" y="21"/>
                      </a:cubicBezTo>
                      <a:cubicBezTo>
                        <a:pt x="12" y="23"/>
                        <a:pt x="8" y="24"/>
                        <a:pt x="5" y="22"/>
                      </a:cubicBezTo>
                      <a:cubicBezTo>
                        <a:pt x="2" y="19"/>
                        <a:pt x="0" y="13"/>
                        <a:pt x="3" y="9"/>
                      </a:cubicBezTo>
                      <a:cubicBezTo>
                        <a:pt x="4" y="4"/>
                        <a:pt x="9" y="2"/>
                        <a:pt x="13" y="0"/>
                      </a:cubicBezTo>
                      <a:cubicBezTo>
                        <a:pt x="18" y="0"/>
                        <a:pt x="19" y="3"/>
                        <a:pt x="2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72" name="Freeform 71"/>
                <p:cNvSpPr/>
                <p:nvPr/>
              </p:nvSpPr>
              <p:spPr bwMode="auto">
                <a:xfrm>
                  <a:off x="2784476" y="2309813"/>
                  <a:ext cx="34925" cy="36513"/>
                </a:xfrm>
                <a:custGeom>
                  <a:avLst/>
                  <a:gdLst>
                    <a:gd name="T0" fmla="*/ 22 w 23"/>
                    <a:gd name="T1" fmla="*/ 8 h 24"/>
                    <a:gd name="T2" fmla="*/ 21 w 23"/>
                    <a:gd name="T3" fmla="*/ 20 h 24"/>
                    <a:gd name="T4" fmla="*/ 8 w 23"/>
                    <a:gd name="T5" fmla="*/ 21 h 24"/>
                    <a:gd name="T6" fmla="*/ 1 w 23"/>
                    <a:gd name="T7" fmla="*/ 13 h 24"/>
                    <a:gd name="T8" fmla="*/ 3 w 23"/>
                    <a:gd name="T9" fmla="*/ 3 h 24"/>
                    <a:gd name="T10" fmla="*/ 22 w 23"/>
                    <a:gd name="T11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24">
                      <a:moveTo>
                        <a:pt x="22" y="8"/>
                      </a:moveTo>
                      <a:cubicBezTo>
                        <a:pt x="23" y="13"/>
                        <a:pt x="23" y="16"/>
                        <a:pt x="21" y="20"/>
                      </a:cubicBezTo>
                      <a:cubicBezTo>
                        <a:pt x="18" y="24"/>
                        <a:pt x="12" y="23"/>
                        <a:pt x="8" y="21"/>
                      </a:cubicBezTo>
                      <a:cubicBezTo>
                        <a:pt x="4" y="20"/>
                        <a:pt x="2" y="16"/>
                        <a:pt x="1" y="13"/>
                      </a:cubicBezTo>
                      <a:cubicBezTo>
                        <a:pt x="0" y="10"/>
                        <a:pt x="1" y="6"/>
                        <a:pt x="3" y="3"/>
                      </a:cubicBezTo>
                      <a:cubicBezTo>
                        <a:pt x="10" y="0"/>
                        <a:pt x="19" y="2"/>
                        <a:pt x="2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73" name="Freeform 72"/>
                <p:cNvSpPr/>
                <p:nvPr/>
              </p:nvSpPr>
              <p:spPr bwMode="auto">
                <a:xfrm>
                  <a:off x="2589213" y="2311400"/>
                  <a:ext cx="134938" cy="112713"/>
                </a:xfrm>
                <a:custGeom>
                  <a:avLst/>
                  <a:gdLst>
                    <a:gd name="T0" fmla="*/ 81 w 88"/>
                    <a:gd name="T1" fmla="*/ 4 h 73"/>
                    <a:gd name="T2" fmla="*/ 86 w 88"/>
                    <a:gd name="T3" fmla="*/ 22 h 73"/>
                    <a:gd name="T4" fmla="*/ 68 w 88"/>
                    <a:gd name="T5" fmla="*/ 40 h 73"/>
                    <a:gd name="T6" fmla="*/ 52 w 88"/>
                    <a:gd name="T7" fmla="*/ 67 h 73"/>
                    <a:gd name="T8" fmla="*/ 29 w 88"/>
                    <a:gd name="T9" fmla="*/ 68 h 73"/>
                    <a:gd name="T10" fmla="*/ 16 w 88"/>
                    <a:gd name="T11" fmla="*/ 56 h 73"/>
                    <a:gd name="T12" fmla="*/ 16 w 88"/>
                    <a:gd name="T13" fmla="*/ 40 h 73"/>
                    <a:gd name="T14" fmla="*/ 3 w 88"/>
                    <a:gd name="T15" fmla="*/ 30 h 73"/>
                    <a:gd name="T16" fmla="*/ 2 w 88"/>
                    <a:gd name="T17" fmla="*/ 12 h 73"/>
                    <a:gd name="T18" fmla="*/ 19 w 88"/>
                    <a:gd name="T19" fmla="*/ 1 h 73"/>
                    <a:gd name="T20" fmla="*/ 29 w 88"/>
                    <a:gd name="T21" fmla="*/ 5 h 73"/>
                    <a:gd name="T22" fmla="*/ 32 w 88"/>
                    <a:gd name="T23" fmla="*/ 13 h 73"/>
                    <a:gd name="T24" fmla="*/ 21 w 88"/>
                    <a:gd name="T25" fmla="*/ 14 h 73"/>
                    <a:gd name="T26" fmla="*/ 18 w 88"/>
                    <a:gd name="T27" fmla="*/ 27 h 73"/>
                    <a:gd name="T28" fmla="*/ 27 w 88"/>
                    <a:gd name="T29" fmla="*/ 37 h 73"/>
                    <a:gd name="T30" fmla="*/ 30 w 88"/>
                    <a:gd name="T31" fmla="*/ 54 h 73"/>
                    <a:gd name="T32" fmla="*/ 43 w 88"/>
                    <a:gd name="T33" fmla="*/ 61 h 73"/>
                    <a:gd name="T34" fmla="*/ 60 w 88"/>
                    <a:gd name="T35" fmla="*/ 42 h 73"/>
                    <a:gd name="T36" fmla="*/ 76 w 88"/>
                    <a:gd name="T37" fmla="*/ 16 h 73"/>
                    <a:gd name="T38" fmla="*/ 61 w 88"/>
                    <a:gd name="T39" fmla="*/ 6 h 73"/>
                    <a:gd name="T40" fmla="*/ 68 w 88"/>
                    <a:gd name="T41" fmla="*/ 1 h 73"/>
                    <a:gd name="T42" fmla="*/ 81 w 88"/>
                    <a:gd name="T43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8" h="73">
                      <a:moveTo>
                        <a:pt x="81" y="4"/>
                      </a:moveTo>
                      <a:cubicBezTo>
                        <a:pt x="86" y="9"/>
                        <a:pt x="88" y="16"/>
                        <a:pt x="86" y="22"/>
                      </a:cubicBezTo>
                      <a:cubicBezTo>
                        <a:pt x="86" y="32"/>
                        <a:pt x="76" y="38"/>
                        <a:pt x="68" y="40"/>
                      </a:cubicBezTo>
                      <a:cubicBezTo>
                        <a:pt x="65" y="50"/>
                        <a:pt x="63" y="62"/>
                        <a:pt x="52" y="67"/>
                      </a:cubicBezTo>
                      <a:cubicBezTo>
                        <a:pt x="45" y="70"/>
                        <a:pt x="37" y="73"/>
                        <a:pt x="29" y="68"/>
                      </a:cubicBezTo>
                      <a:cubicBezTo>
                        <a:pt x="23" y="66"/>
                        <a:pt x="19" y="61"/>
                        <a:pt x="16" y="56"/>
                      </a:cubicBezTo>
                      <a:cubicBezTo>
                        <a:pt x="15" y="51"/>
                        <a:pt x="13" y="46"/>
                        <a:pt x="16" y="40"/>
                      </a:cubicBezTo>
                      <a:cubicBezTo>
                        <a:pt x="14" y="33"/>
                        <a:pt x="3" y="38"/>
                        <a:pt x="3" y="30"/>
                      </a:cubicBezTo>
                      <a:cubicBezTo>
                        <a:pt x="0" y="25"/>
                        <a:pt x="1" y="18"/>
                        <a:pt x="2" y="12"/>
                      </a:cubicBezTo>
                      <a:cubicBezTo>
                        <a:pt x="5" y="6"/>
                        <a:pt x="12" y="2"/>
                        <a:pt x="19" y="1"/>
                      </a:cubicBezTo>
                      <a:cubicBezTo>
                        <a:pt x="23" y="1"/>
                        <a:pt x="28" y="1"/>
                        <a:pt x="29" y="5"/>
                      </a:cubicBezTo>
                      <a:cubicBezTo>
                        <a:pt x="29" y="9"/>
                        <a:pt x="33" y="9"/>
                        <a:pt x="32" y="13"/>
                      </a:cubicBezTo>
                      <a:cubicBezTo>
                        <a:pt x="29" y="15"/>
                        <a:pt x="25" y="11"/>
                        <a:pt x="21" y="14"/>
                      </a:cubicBezTo>
                      <a:cubicBezTo>
                        <a:pt x="18" y="18"/>
                        <a:pt x="16" y="23"/>
                        <a:pt x="18" y="27"/>
                      </a:cubicBezTo>
                      <a:cubicBezTo>
                        <a:pt x="18" y="32"/>
                        <a:pt x="24" y="33"/>
                        <a:pt x="27" y="37"/>
                      </a:cubicBezTo>
                      <a:cubicBezTo>
                        <a:pt x="25" y="43"/>
                        <a:pt x="27" y="49"/>
                        <a:pt x="30" y="54"/>
                      </a:cubicBezTo>
                      <a:cubicBezTo>
                        <a:pt x="33" y="58"/>
                        <a:pt x="37" y="61"/>
                        <a:pt x="43" y="61"/>
                      </a:cubicBezTo>
                      <a:cubicBezTo>
                        <a:pt x="53" y="61"/>
                        <a:pt x="57" y="49"/>
                        <a:pt x="60" y="42"/>
                      </a:cubicBezTo>
                      <a:cubicBezTo>
                        <a:pt x="68" y="35"/>
                        <a:pt x="79" y="27"/>
                        <a:pt x="76" y="16"/>
                      </a:cubicBezTo>
                      <a:cubicBezTo>
                        <a:pt x="72" y="9"/>
                        <a:pt x="57" y="19"/>
                        <a:pt x="61" y="6"/>
                      </a:cubicBezTo>
                      <a:cubicBezTo>
                        <a:pt x="62" y="3"/>
                        <a:pt x="65" y="1"/>
                        <a:pt x="68" y="1"/>
                      </a:cubicBezTo>
                      <a:cubicBezTo>
                        <a:pt x="73" y="0"/>
                        <a:pt x="78" y="1"/>
                        <a:pt x="8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74" name="Freeform 73"/>
                <p:cNvSpPr/>
                <p:nvPr/>
              </p:nvSpPr>
              <p:spPr bwMode="auto">
                <a:xfrm>
                  <a:off x="2792413" y="2316163"/>
                  <a:ext cx="23813" cy="22225"/>
                </a:xfrm>
                <a:custGeom>
                  <a:avLst/>
                  <a:gdLst>
                    <a:gd name="T0" fmla="*/ 14 w 15"/>
                    <a:gd name="T1" fmla="*/ 6 h 14"/>
                    <a:gd name="T2" fmla="*/ 9 w 15"/>
                    <a:gd name="T3" fmla="*/ 14 h 14"/>
                    <a:gd name="T4" fmla="*/ 0 w 15"/>
                    <a:gd name="T5" fmla="*/ 6 h 14"/>
                    <a:gd name="T6" fmla="*/ 6 w 15"/>
                    <a:gd name="T7" fmla="*/ 0 h 14"/>
                    <a:gd name="T8" fmla="*/ 14 w 15"/>
                    <a:gd name="T9" fmla="*/ 6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4">
                      <a:moveTo>
                        <a:pt x="14" y="6"/>
                      </a:moveTo>
                      <a:cubicBezTo>
                        <a:pt x="15" y="10"/>
                        <a:pt x="13" y="13"/>
                        <a:pt x="9" y="14"/>
                      </a:cubicBezTo>
                      <a:cubicBezTo>
                        <a:pt x="5" y="13"/>
                        <a:pt x="0" y="11"/>
                        <a:pt x="0" y="6"/>
                      </a:cubicBezTo>
                      <a:cubicBezTo>
                        <a:pt x="0" y="3"/>
                        <a:pt x="3" y="1"/>
                        <a:pt x="6" y="0"/>
                      </a:cubicBezTo>
                      <a:cubicBezTo>
                        <a:pt x="10" y="0"/>
                        <a:pt x="14" y="2"/>
                        <a:pt x="1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75" name="Freeform 74"/>
                <p:cNvSpPr/>
                <p:nvPr/>
              </p:nvSpPr>
              <p:spPr bwMode="auto">
                <a:xfrm>
                  <a:off x="2925763" y="2336800"/>
                  <a:ext cx="47625" cy="63500"/>
                </a:xfrm>
                <a:custGeom>
                  <a:avLst/>
                  <a:gdLst>
                    <a:gd name="T0" fmla="*/ 12 w 31"/>
                    <a:gd name="T1" fmla="*/ 1 h 41"/>
                    <a:gd name="T2" fmla="*/ 31 w 31"/>
                    <a:gd name="T3" fmla="*/ 29 h 41"/>
                    <a:gd name="T4" fmla="*/ 31 w 31"/>
                    <a:gd name="T5" fmla="*/ 29 h 41"/>
                    <a:gd name="T6" fmla="*/ 10 w 31"/>
                    <a:gd name="T7" fmla="*/ 12 h 41"/>
                    <a:gd name="T8" fmla="*/ 6 w 31"/>
                    <a:gd name="T9" fmla="*/ 40 h 41"/>
                    <a:gd name="T10" fmla="*/ 2 w 31"/>
                    <a:gd name="T11" fmla="*/ 37 h 41"/>
                    <a:gd name="T12" fmla="*/ 7 w 31"/>
                    <a:gd name="T13" fmla="*/ 1 h 41"/>
                    <a:gd name="T14" fmla="*/ 12 w 31"/>
                    <a:gd name="T15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41">
                      <a:moveTo>
                        <a:pt x="12" y="1"/>
                      </a:moveTo>
                      <a:cubicBezTo>
                        <a:pt x="20" y="9"/>
                        <a:pt x="31" y="17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4" y="23"/>
                        <a:pt x="19" y="14"/>
                        <a:pt x="10" y="12"/>
                      </a:cubicBezTo>
                      <a:cubicBezTo>
                        <a:pt x="3" y="19"/>
                        <a:pt x="5" y="31"/>
                        <a:pt x="6" y="40"/>
                      </a:cubicBezTo>
                      <a:cubicBezTo>
                        <a:pt x="4" y="41"/>
                        <a:pt x="2" y="39"/>
                        <a:pt x="2" y="37"/>
                      </a:cubicBezTo>
                      <a:cubicBezTo>
                        <a:pt x="0" y="25"/>
                        <a:pt x="2" y="12"/>
                        <a:pt x="7" y="1"/>
                      </a:cubicBezTo>
                      <a:cubicBezTo>
                        <a:pt x="8" y="0"/>
                        <a:pt x="10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76" name="Freeform 75"/>
                <p:cNvSpPr/>
                <p:nvPr/>
              </p:nvSpPr>
              <p:spPr bwMode="auto">
                <a:xfrm>
                  <a:off x="2520951" y="2343150"/>
                  <a:ext cx="265113" cy="149225"/>
                </a:xfrm>
                <a:custGeom>
                  <a:avLst/>
                  <a:gdLst>
                    <a:gd name="T0" fmla="*/ 52 w 173"/>
                    <a:gd name="T1" fmla="*/ 21 h 98"/>
                    <a:gd name="T2" fmla="*/ 52 w 173"/>
                    <a:gd name="T3" fmla="*/ 33 h 98"/>
                    <a:gd name="T4" fmla="*/ 76 w 173"/>
                    <a:gd name="T5" fmla="*/ 57 h 98"/>
                    <a:gd name="T6" fmla="*/ 68 w 173"/>
                    <a:gd name="T7" fmla="*/ 55 h 98"/>
                    <a:gd name="T8" fmla="*/ 48 w 173"/>
                    <a:gd name="T9" fmla="*/ 33 h 98"/>
                    <a:gd name="T10" fmla="*/ 37 w 173"/>
                    <a:gd name="T11" fmla="*/ 15 h 98"/>
                    <a:gd name="T12" fmla="*/ 28 w 173"/>
                    <a:gd name="T13" fmla="*/ 23 h 98"/>
                    <a:gd name="T14" fmla="*/ 7 w 173"/>
                    <a:gd name="T15" fmla="*/ 33 h 98"/>
                    <a:gd name="T16" fmla="*/ 11 w 173"/>
                    <a:gd name="T17" fmla="*/ 37 h 98"/>
                    <a:gd name="T18" fmla="*/ 29 w 173"/>
                    <a:gd name="T19" fmla="*/ 39 h 98"/>
                    <a:gd name="T20" fmla="*/ 76 w 173"/>
                    <a:gd name="T21" fmla="*/ 85 h 98"/>
                    <a:gd name="T22" fmla="*/ 95 w 173"/>
                    <a:gd name="T23" fmla="*/ 80 h 98"/>
                    <a:gd name="T24" fmla="*/ 121 w 173"/>
                    <a:gd name="T25" fmla="*/ 63 h 98"/>
                    <a:gd name="T26" fmla="*/ 131 w 173"/>
                    <a:gd name="T27" fmla="*/ 48 h 98"/>
                    <a:gd name="T28" fmla="*/ 164 w 173"/>
                    <a:gd name="T29" fmla="*/ 32 h 98"/>
                    <a:gd name="T30" fmla="*/ 169 w 173"/>
                    <a:gd name="T31" fmla="*/ 29 h 98"/>
                    <a:gd name="T32" fmla="*/ 168 w 173"/>
                    <a:gd name="T33" fmla="*/ 25 h 98"/>
                    <a:gd name="T34" fmla="*/ 173 w 173"/>
                    <a:gd name="T35" fmla="*/ 29 h 98"/>
                    <a:gd name="T36" fmla="*/ 156 w 173"/>
                    <a:gd name="T37" fmla="*/ 45 h 98"/>
                    <a:gd name="T38" fmla="*/ 131 w 173"/>
                    <a:gd name="T39" fmla="*/ 52 h 98"/>
                    <a:gd name="T40" fmla="*/ 93 w 173"/>
                    <a:gd name="T41" fmla="*/ 85 h 98"/>
                    <a:gd name="T42" fmla="*/ 79 w 173"/>
                    <a:gd name="T43" fmla="*/ 92 h 98"/>
                    <a:gd name="T44" fmla="*/ 35 w 173"/>
                    <a:gd name="T45" fmla="*/ 62 h 98"/>
                    <a:gd name="T46" fmla="*/ 26 w 173"/>
                    <a:gd name="T47" fmla="*/ 44 h 98"/>
                    <a:gd name="T48" fmla="*/ 9 w 173"/>
                    <a:gd name="T49" fmla="*/ 40 h 98"/>
                    <a:gd name="T50" fmla="*/ 0 w 173"/>
                    <a:gd name="T51" fmla="*/ 29 h 98"/>
                    <a:gd name="T52" fmla="*/ 31 w 173"/>
                    <a:gd name="T53" fmla="*/ 11 h 98"/>
                    <a:gd name="T54" fmla="*/ 37 w 173"/>
                    <a:gd name="T55" fmla="*/ 0 h 98"/>
                    <a:gd name="T56" fmla="*/ 52 w 173"/>
                    <a:gd name="T57" fmla="*/ 2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3" h="98">
                      <a:moveTo>
                        <a:pt x="52" y="21"/>
                      </a:move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6" y="44"/>
                        <a:pt x="65" y="54"/>
                        <a:pt x="76" y="57"/>
                      </a:cubicBezTo>
                      <a:cubicBezTo>
                        <a:pt x="74" y="57"/>
                        <a:pt x="70" y="56"/>
                        <a:pt x="68" y="55"/>
                      </a:cubicBezTo>
                      <a:cubicBezTo>
                        <a:pt x="57" y="53"/>
                        <a:pt x="52" y="41"/>
                        <a:pt x="48" y="33"/>
                      </a:cubicBezTo>
                      <a:cubicBezTo>
                        <a:pt x="48" y="24"/>
                        <a:pt x="42" y="20"/>
                        <a:pt x="37" y="15"/>
                      </a:cubicBezTo>
                      <a:cubicBezTo>
                        <a:pt x="32" y="15"/>
                        <a:pt x="33" y="21"/>
                        <a:pt x="28" y="23"/>
                      </a:cubicBezTo>
                      <a:cubicBezTo>
                        <a:pt x="22" y="28"/>
                        <a:pt x="14" y="28"/>
                        <a:pt x="7" y="33"/>
                      </a:cubicBezTo>
                      <a:cubicBezTo>
                        <a:pt x="6" y="36"/>
                        <a:pt x="9" y="37"/>
                        <a:pt x="11" y="37"/>
                      </a:cubicBezTo>
                      <a:cubicBezTo>
                        <a:pt x="17" y="39"/>
                        <a:pt x="24" y="37"/>
                        <a:pt x="29" y="39"/>
                      </a:cubicBezTo>
                      <a:cubicBezTo>
                        <a:pt x="34" y="61"/>
                        <a:pt x="55" y="78"/>
                        <a:pt x="76" y="85"/>
                      </a:cubicBezTo>
                      <a:cubicBezTo>
                        <a:pt x="83" y="94"/>
                        <a:pt x="87" y="78"/>
                        <a:pt x="95" y="80"/>
                      </a:cubicBezTo>
                      <a:cubicBezTo>
                        <a:pt x="103" y="74"/>
                        <a:pt x="114" y="72"/>
                        <a:pt x="121" y="63"/>
                      </a:cubicBezTo>
                      <a:cubicBezTo>
                        <a:pt x="127" y="59"/>
                        <a:pt x="127" y="53"/>
                        <a:pt x="131" y="48"/>
                      </a:cubicBezTo>
                      <a:cubicBezTo>
                        <a:pt x="143" y="45"/>
                        <a:pt x="154" y="40"/>
                        <a:pt x="164" y="32"/>
                      </a:cubicBezTo>
                      <a:cubicBezTo>
                        <a:pt x="166" y="32"/>
                        <a:pt x="168" y="31"/>
                        <a:pt x="169" y="29"/>
                      </a:cubicBezTo>
                      <a:cubicBezTo>
                        <a:pt x="168" y="25"/>
                        <a:pt x="168" y="25"/>
                        <a:pt x="168" y="25"/>
                      </a:cubicBezTo>
                      <a:cubicBezTo>
                        <a:pt x="170" y="24"/>
                        <a:pt x="172" y="27"/>
                        <a:pt x="173" y="29"/>
                      </a:cubicBezTo>
                      <a:cubicBezTo>
                        <a:pt x="170" y="36"/>
                        <a:pt x="162" y="41"/>
                        <a:pt x="156" y="45"/>
                      </a:cubicBezTo>
                      <a:cubicBezTo>
                        <a:pt x="149" y="50"/>
                        <a:pt x="140" y="51"/>
                        <a:pt x="131" y="52"/>
                      </a:cubicBezTo>
                      <a:cubicBezTo>
                        <a:pt x="127" y="70"/>
                        <a:pt x="110" y="80"/>
                        <a:pt x="93" y="85"/>
                      </a:cubicBezTo>
                      <a:cubicBezTo>
                        <a:pt x="89" y="87"/>
                        <a:pt x="85" y="98"/>
                        <a:pt x="79" y="92"/>
                      </a:cubicBezTo>
                      <a:cubicBezTo>
                        <a:pt x="63" y="84"/>
                        <a:pt x="46" y="79"/>
                        <a:pt x="35" y="62"/>
                      </a:cubicBezTo>
                      <a:cubicBezTo>
                        <a:pt x="32" y="56"/>
                        <a:pt x="27" y="51"/>
                        <a:pt x="26" y="44"/>
                      </a:cubicBezTo>
                      <a:cubicBezTo>
                        <a:pt x="23" y="38"/>
                        <a:pt x="15" y="42"/>
                        <a:pt x="9" y="40"/>
                      </a:cubicBezTo>
                      <a:cubicBezTo>
                        <a:pt x="5" y="38"/>
                        <a:pt x="0" y="35"/>
                        <a:pt x="0" y="29"/>
                      </a:cubicBezTo>
                      <a:cubicBezTo>
                        <a:pt x="11" y="26"/>
                        <a:pt x="24" y="23"/>
                        <a:pt x="31" y="11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9" y="8"/>
                        <a:pt x="41" y="20"/>
                        <a:pt x="5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77" name="Freeform 76"/>
                <p:cNvSpPr/>
                <p:nvPr/>
              </p:nvSpPr>
              <p:spPr bwMode="auto">
                <a:xfrm>
                  <a:off x="2324101" y="2336800"/>
                  <a:ext cx="66675" cy="71438"/>
                </a:xfrm>
                <a:custGeom>
                  <a:avLst/>
                  <a:gdLst>
                    <a:gd name="T0" fmla="*/ 27 w 44"/>
                    <a:gd name="T1" fmla="*/ 6 h 47"/>
                    <a:gd name="T2" fmla="*/ 37 w 44"/>
                    <a:gd name="T3" fmla="*/ 44 h 47"/>
                    <a:gd name="T4" fmla="*/ 33 w 44"/>
                    <a:gd name="T5" fmla="*/ 47 h 47"/>
                    <a:gd name="T6" fmla="*/ 23 w 44"/>
                    <a:gd name="T7" fmla="*/ 14 h 47"/>
                    <a:gd name="T8" fmla="*/ 15 w 44"/>
                    <a:gd name="T9" fmla="*/ 23 h 47"/>
                    <a:gd name="T10" fmla="*/ 4 w 44"/>
                    <a:gd name="T11" fmla="*/ 37 h 47"/>
                    <a:gd name="T12" fmla="*/ 14 w 44"/>
                    <a:gd name="T13" fmla="*/ 10 h 47"/>
                    <a:gd name="T14" fmla="*/ 27 w 44"/>
                    <a:gd name="T15" fmla="*/ 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" h="47">
                      <a:moveTo>
                        <a:pt x="27" y="6"/>
                      </a:moveTo>
                      <a:cubicBezTo>
                        <a:pt x="33" y="18"/>
                        <a:pt x="44" y="30"/>
                        <a:pt x="37" y="44"/>
                      </a:cubicBezTo>
                      <a:cubicBezTo>
                        <a:pt x="36" y="45"/>
                        <a:pt x="35" y="47"/>
                        <a:pt x="33" y="47"/>
                      </a:cubicBezTo>
                      <a:cubicBezTo>
                        <a:pt x="31" y="35"/>
                        <a:pt x="33" y="22"/>
                        <a:pt x="23" y="14"/>
                      </a:cubicBezTo>
                      <a:cubicBezTo>
                        <a:pt x="18" y="14"/>
                        <a:pt x="18" y="20"/>
                        <a:pt x="15" y="23"/>
                      </a:cubicBezTo>
                      <a:cubicBezTo>
                        <a:pt x="10" y="27"/>
                        <a:pt x="7" y="32"/>
                        <a:pt x="4" y="37"/>
                      </a:cubicBezTo>
                      <a:cubicBezTo>
                        <a:pt x="0" y="27"/>
                        <a:pt x="10" y="19"/>
                        <a:pt x="14" y="10"/>
                      </a:cubicBezTo>
                      <a:cubicBezTo>
                        <a:pt x="17" y="7"/>
                        <a:pt x="23" y="0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78" name="Freeform 77"/>
                <p:cNvSpPr/>
                <p:nvPr/>
              </p:nvSpPr>
              <p:spPr bwMode="auto">
                <a:xfrm>
                  <a:off x="2962276" y="2351088"/>
                  <a:ext cx="103188" cy="77788"/>
                </a:xfrm>
                <a:custGeom>
                  <a:avLst/>
                  <a:gdLst>
                    <a:gd name="T0" fmla="*/ 67 w 67"/>
                    <a:gd name="T1" fmla="*/ 5 h 51"/>
                    <a:gd name="T2" fmla="*/ 64 w 67"/>
                    <a:gd name="T3" fmla="*/ 8 h 51"/>
                    <a:gd name="T4" fmla="*/ 3 w 67"/>
                    <a:gd name="T5" fmla="*/ 44 h 51"/>
                    <a:gd name="T6" fmla="*/ 0 w 67"/>
                    <a:gd name="T7" fmla="*/ 51 h 51"/>
                    <a:gd name="T8" fmla="*/ 29 w 67"/>
                    <a:gd name="T9" fmla="*/ 10 h 51"/>
                    <a:gd name="T10" fmla="*/ 66 w 67"/>
                    <a:gd name="T11" fmla="*/ 3 h 51"/>
                    <a:gd name="T12" fmla="*/ 67 w 67"/>
                    <a:gd name="T13" fmla="*/ 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51">
                      <a:moveTo>
                        <a:pt x="67" y="5"/>
                      </a:moveTo>
                      <a:cubicBezTo>
                        <a:pt x="67" y="7"/>
                        <a:pt x="65" y="8"/>
                        <a:pt x="64" y="8"/>
                      </a:cubicBezTo>
                      <a:cubicBezTo>
                        <a:pt x="39" y="8"/>
                        <a:pt x="16" y="23"/>
                        <a:pt x="3" y="44"/>
                      </a:cubicBezTo>
                      <a:cubicBezTo>
                        <a:pt x="2" y="46"/>
                        <a:pt x="1" y="48"/>
                        <a:pt x="0" y="51"/>
                      </a:cubicBezTo>
                      <a:cubicBezTo>
                        <a:pt x="0" y="33"/>
                        <a:pt x="14" y="19"/>
                        <a:pt x="29" y="10"/>
                      </a:cubicBezTo>
                      <a:cubicBezTo>
                        <a:pt x="40" y="5"/>
                        <a:pt x="53" y="0"/>
                        <a:pt x="66" y="3"/>
                      </a:cubicBezTo>
                      <a:cubicBezTo>
                        <a:pt x="67" y="5"/>
                        <a:pt x="67" y="5"/>
                        <a:pt x="6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79" name="Freeform 78"/>
                <p:cNvSpPr/>
                <p:nvPr/>
              </p:nvSpPr>
              <p:spPr bwMode="auto">
                <a:xfrm>
                  <a:off x="2225676" y="2355850"/>
                  <a:ext cx="112713" cy="101600"/>
                </a:xfrm>
                <a:custGeom>
                  <a:avLst/>
                  <a:gdLst>
                    <a:gd name="T0" fmla="*/ 45 w 73"/>
                    <a:gd name="T1" fmla="*/ 13 h 67"/>
                    <a:gd name="T2" fmla="*/ 73 w 73"/>
                    <a:gd name="T3" fmla="*/ 63 h 67"/>
                    <a:gd name="T4" fmla="*/ 72 w 73"/>
                    <a:gd name="T5" fmla="*/ 67 h 67"/>
                    <a:gd name="T6" fmla="*/ 61 w 73"/>
                    <a:gd name="T7" fmla="*/ 40 h 67"/>
                    <a:gd name="T8" fmla="*/ 24 w 73"/>
                    <a:gd name="T9" fmla="*/ 14 h 67"/>
                    <a:gd name="T10" fmla="*/ 4 w 73"/>
                    <a:gd name="T11" fmla="*/ 14 h 67"/>
                    <a:gd name="T12" fmla="*/ 1 w 73"/>
                    <a:gd name="T13" fmla="*/ 4 h 67"/>
                    <a:gd name="T14" fmla="*/ 45 w 73"/>
                    <a:gd name="T15" fmla="*/ 1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67">
                      <a:moveTo>
                        <a:pt x="45" y="13"/>
                      </a:moveTo>
                      <a:cubicBezTo>
                        <a:pt x="62" y="26"/>
                        <a:pt x="72" y="42"/>
                        <a:pt x="73" y="63"/>
                      </a:cubicBezTo>
                      <a:cubicBezTo>
                        <a:pt x="72" y="67"/>
                        <a:pt x="72" y="67"/>
                        <a:pt x="72" y="67"/>
                      </a:cubicBezTo>
                      <a:cubicBezTo>
                        <a:pt x="68" y="58"/>
                        <a:pt x="67" y="48"/>
                        <a:pt x="61" y="40"/>
                      </a:cubicBezTo>
                      <a:cubicBezTo>
                        <a:pt x="54" y="25"/>
                        <a:pt x="38" y="19"/>
                        <a:pt x="24" y="14"/>
                      </a:cubicBezTo>
                      <a:cubicBezTo>
                        <a:pt x="18" y="13"/>
                        <a:pt x="10" y="13"/>
                        <a:pt x="4" y="14"/>
                      </a:cubicBezTo>
                      <a:cubicBezTo>
                        <a:pt x="2" y="11"/>
                        <a:pt x="0" y="8"/>
                        <a:pt x="1" y="4"/>
                      </a:cubicBezTo>
                      <a:cubicBezTo>
                        <a:pt x="17" y="0"/>
                        <a:pt x="32" y="6"/>
                        <a:pt x="4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80" name="Freeform 79"/>
                <p:cNvSpPr/>
                <p:nvPr/>
              </p:nvSpPr>
              <p:spPr bwMode="auto">
                <a:xfrm>
                  <a:off x="2941638" y="2366963"/>
                  <a:ext cx="23813" cy="44450"/>
                </a:xfrm>
                <a:custGeom>
                  <a:avLst/>
                  <a:gdLst>
                    <a:gd name="T0" fmla="*/ 14 w 16"/>
                    <a:gd name="T1" fmla="*/ 14 h 29"/>
                    <a:gd name="T2" fmla="*/ 10 w 16"/>
                    <a:gd name="T3" fmla="*/ 29 h 29"/>
                    <a:gd name="T4" fmla="*/ 3 w 16"/>
                    <a:gd name="T5" fmla="*/ 16 h 29"/>
                    <a:gd name="T6" fmla="*/ 4 w 16"/>
                    <a:gd name="T7" fmla="*/ 0 h 29"/>
                    <a:gd name="T8" fmla="*/ 14 w 16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29">
                      <a:moveTo>
                        <a:pt x="14" y="14"/>
                      </a:moveTo>
                      <a:cubicBezTo>
                        <a:pt x="16" y="19"/>
                        <a:pt x="12" y="24"/>
                        <a:pt x="10" y="29"/>
                      </a:cubicBezTo>
                      <a:cubicBezTo>
                        <a:pt x="5" y="26"/>
                        <a:pt x="4" y="21"/>
                        <a:pt x="3" y="16"/>
                      </a:cubicBezTo>
                      <a:cubicBezTo>
                        <a:pt x="2" y="11"/>
                        <a:pt x="0" y="4"/>
                        <a:pt x="4" y="0"/>
                      </a:cubicBezTo>
                      <a:cubicBezTo>
                        <a:pt x="8" y="3"/>
                        <a:pt x="12" y="9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81" name="Freeform 80"/>
                <p:cNvSpPr/>
                <p:nvPr/>
              </p:nvSpPr>
              <p:spPr bwMode="auto">
                <a:xfrm>
                  <a:off x="2963863" y="2373313"/>
                  <a:ext cx="87313" cy="87313"/>
                </a:xfrm>
                <a:custGeom>
                  <a:avLst/>
                  <a:gdLst>
                    <a:gd name="T0" fmla="*/ 57 w 57"/>
                    <a:gd name="T1" fmla="*/ 1 h 57"/>
                    <a:gd name="T2" fmla="*/ 46 w 57"/>
                    <a:gd name="T3" fmla="*/ 16 h 57"/>
                    <a:gd name="T4" fmla="*/ 8 w 57"/>
                    <a:gd name="T5" fmla="*/ 40 h 57"/>
                    <a:gd name="T6" fmla="*/ 8 w 57"/>
                    <a:gd name="T7" fmla="*/ 51 h 57"/>
                    <a:gd name="T8" fmla="*/ 4 w 57"/>
                    <a:gd name="T9" fmla="*/ 57 h 57"/>
                    <a:gd name="T10" fmla="*/ 5 w 57"/>
                    <a:gd name="T11" fmla="*/ 42 h 57"/>
                    <a:gd name="T12" fmla="*/ 46 w 57"/>
                    <a:gd name="T13" fmla="*/ 3 h 57"/>
                    <a:gd name="T14" fmla="*/ 57 w 57"/>
                    <a:gd name="T15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" h="57">
                      <a:moveTo>
                        <a:pt x="57" y="1"/>
                      </a:moveTo>
                      <a:cubicBezTo>
                        <a:pt x="56" y="7"/>
                        <a:pt x="50" y="11"/>
                        <a:pt x="46" y="16"/>
                      </a:cubicBezTo>
                      <a:cubicBezTo>
                        <a:pt x="35" y="27"/>
                        <a:pt x="21" y="35"/>
                        <a:pt x="8" y="40"/>
                      </a:cubicBezTo>
                      <a:cubicBezTo>
                        <a:pt x="7" y="43"/>
                        <a:pt x="9" y="46"/>
                        <a:pt x="8" y="51"/>
                      </a:cubicBezTo>
                      <a:cubicBezTo>
                        <a:pt x="5" y="52"/>
                        <a:pt x="6" y="55"/>
                        <a:pt x="4" y="57"/>
                      </a:cubicBezTo>
                      <a:cubicBezTo>
                        <a:pt x="0" y="53"/>
                        <a:pt x="4" y="46"/>
                        <a:pt x="5" y="42"/>
                      </a:cubicBezTo>
                      <a:cubicBezTo>
                        <a:pt x="8" y="22"/>
                        <a:pt x="27" y="7"/>
                        <a:pt x="46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82" name="Freeform 81"/>
                <p:cNvSpPr/>
                <p:nvPr/>
              </p:nvSpPr>
              <p:spPr bwMode="auto">
                <a:xfrm>
                  <a:off x="2328863" y="2371725"/>
                  <a:ext cx="34925" cy="66675"/>
                </a:xfrm>
                <a:custGeom>
                  <a:avLst/>
                  <a:gdLst>
                    <a:gd name="T0" fmla="*/ 23 w 23"/>
                    <a:gd name="T1" fmla="*/ 13 h 43"/>
                    <a:gd name="T2" fmla="*/ 22 w 23"/>
                    <a:gd name="T3" fmla="*/ 31 h 43"/>
                    <a:gd name="T4" fmla="*/ 12 w 23"/>
                    <a:gd name="T5" fmla="*/ 43 h 43"/>
                    <a:gd name="T6" fmla="*/ 9 w 23"/>
                    <a:gd name="T7" fmla="*/ 11 h 43"/>
                    <a:gd name="T8" fmla="*/ 18 w 23"/>
                    <a:gd name="T9" fmla="*/ 0 h 43"/>
                    <a:gd name="T10" fmla="*/ 23 w 23"/>
                    <a:gd name="T11" fmla="*/ 1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43">
                      <a:moveTo>
                        <a:pt x="23" y="13"/>
                      </a:move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19" y="35"/>
                        <a:pt x="16" y="41"/>
                        <a:pt x="12" y="43"/>
                      </a:cubicBezTo>
                      <a:cubicBezTo>
                        <a:pt x="10" y="32"/>
                        <a:pt x="0" y="22"/>
                        <a:pt x="9" y="11"/>
                      </a:cubicBezTo>
                      <a:cubicBezTo>
                        <a:pt x="12" y="7"/>
                        <a:pt x="14" y="3"/>
                        <a:pt x="18" y="0"/>
                      </a:cubicBezTo>
                      <a:cubicBezTo>
                        <a:pt x="22" y="2"/>
                        <a:pt x="22" y="9"/>
                        <a:pt x="23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83" name="Freeform 82"/>
                <p:cNvSpPr/>
                <p:nvPr/>
              </p:nvSpPr>
              <p:spPr bwMode="auto">
                <a:xfrm>
                  <a:off x="2865438" y="2379663"/>
                  <a:ext cx="82550" cy="95250"/>
                </a:xfrm>
                <a:custGeom>
                  <a:avLst/>
                  <a:gdLst>
                    <a:gd name="T0" fmla="*/ 52 w 54"/>
                    <a:gd name="T1" fmla="*/ 36 h 62"/>
                    <a:gd name="T2" fmla="*/ 54 w 54"/>
                    <a:gd name="T3" fmla="*/ 43 h 62"/>
                    <a:gd name="T4" fmla="*/ 11 w 54"/>
                    <a:gd name="T5" fmla="*/ 10 h 62"/>
                    <a:gd name="T6" fmla="*/ 9 w 54"/>
                    <a:gd name="T7" fmla="*/ 17 h 62"/>
                    <a:gd name="T8" fmla="*/ 23 w 54"/>
                    <a:gd name="T9" fmla="*/ 47 h 62"/>
                    <a:gd name="T10" fmla="*/ 46 w 54"/>
                    <a:gd name="T11" fmla="*/ 59 h 62"/>
                    <a:gd name="T12" fmla="*/ 45 w 54"/>
                    <a:gd name="T13" fmla="*/ 60 h 62"/>
                    <a:gd name="T14" fmla="*/ 12 w 54"/>
                    <a:gd name="T15" fmla="*/ 42 h 62"/>
                    <a:gd name="T16" fmla="*/ 1 w 54"/>
                    <a:gd name="T17" fmla="*/ 6 h 62"/>
                    <a:gd name="T18" fmla="*/ 39 w 54"/>
                    <a:gd name="T19" fmla="*/ 16 h 62"/>
                    <a:gd name="T20" fmla="*/ 52 w 54"/>
                    <a:gd name="T21" fmla="*/ 3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4" h="62">
                      <a:moveTo>
                        <a:pt x="52" y="36"/>
                      </a:move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45" y="28"/>
                        <a:pt x="29" y="12"/>
                        <a:pt x="11" y="10"/>
                      </a:cubicBezTo>
                      <a:cubicBezTo>
                        <a:pt x="8" y="10"/>
                        <a:pt x="8" y="14"/>
                        <a:pt x="9" y="17"/>
                      </a:cubicBezTo>
                      <a:cubicBezTo>
                        <a:pt x="9" y="28"/>
                        <a:pt x="14" y="39"/>
                        <a:pt x="23" y="47"/>
                      </a:cubicBezTo>
                      <a:cubicBezTo>
                        <a:pt x="30" y="53"/>
                        <a:pt x="38" y="54"/>
                        <a:pt x="46" y="59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31" y="62"/>
                        <a:pt x="21" y="52"/>
                        <a:pt x="12" y="42"/>
                      </a:cubicBezTo>
                      <a:cubicBezTo>
                        <a:pt x="4" y="31"/>
                        <a:pt x="0" y="18"/>
                        <a:pt x="1" y="6"/>
                      </a:cubicBezTo>
                      <a:cubicBezTo>
                        <a:pt x="15" y="0"/>
                        <a:pt x="29" y="7"/>
                        <a:pt x="39" y="16"/>
                      </a:cubicBezTo>
                      <a:cubicBezTo>
                        <a:pt x="44" y="22"/>
                        <a:pt x="50" y="28"/>
                        <a:pt x="5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84" name="Freeform 83"/>
                <p:cNvSpPr/>
                <p:nvPr/>
              </p:nvSpPr>
              <p:spPr bwMode="auto">
                <a:xfrm>
                  <a:off x="2479676" y="2386013"/>
                  <a:ext cx="344488" cy="144463"/>
                </a:xfrm>
                <a:custGeom>
                  <a:avLst/>
                  <a:gdLst>
                    <a:gd name="T0" fmla="*/ 225 w 225"/>
                    <a:gd name="T1" fmla="*/ 1 h 94"/>
                    <a:gd name="T2" fmla="*/ 218 w 225"/>
                    <a:gd name="T3" fmla="*/ 13 h 94"/>
                    <a:gd name="T4" fmla="*/ 171 w 225"/>
                    <a:gd name="T5" fmla="*/ 40 h 94"/>
                    <a:gd name="T6" fmla="*/ 155 w 225"/>
                    <a:gd name="T7" fmla="*/ 63 h 94"/>
                    <a:gd name="T8" fmla="*/ 124 w 225"/>
                    <a:gd name="T9" fmla="*/ 83 h 94"/>
                    <a:gd name="T10" fmla="*/ 112 w 225"/>
                    <a:gd name="T11" fmla="*/ 94 h 94"/>
                    <a:gd name="T12" fmla="*/ 52 w 225"/>
                    <a:gd name="T13" fmla="*/ 52 h 94"/>
                    <a:gd name="T14" fmla="*/ 37 w 225"/>
                    <a:gd name="T15" fmla="*/ 29 h 94"/>
                    <a:gd name="T16" fmla="*/ 30 w 225"/>
                    <a:gd name="T17" fmla="*/ 29 h 94"/>
                    <a:gd name="T18" fmla="*/ 0 w 225"/>
                    <a:gd name="T19" fmla="*/ 5 h 94"/>
                    <a:gd name="T20" fmla="*/ 1 w 225"/>
                    <a:gd name="T21" fmla="*/ 3 h 94"/>
                    <a:gd name="T22" fmla="*/ 23 w 225"/>
                    <a:gd name="T23" fmla="*/ 9 h 94"/>
                    <a:gd name="T24" fmla="*/ 47 w 225"/>
                    <a:gd name="T25" fmla="*/ 20 h 94"/>
                    <a:gd name="T26" fmla="*/ 88 w 225"/>
                    <a:gd name="T27" fmla="*/ 63 h 94"/>
                    <a:gd name="T28" fmla="*/ 111 w 225"/>
                    <a:gd name="T29" fmla="*/ 74 h 94"/>
                    <a:gd name="T30" fmla="*/ 132 w 225"/>
                    <a:gd name="T31" fmla="*/ 59 h 94"/>
                    <a:gd name="T32" fmla="*/ 164 w 225"/>
                    <a:gd name="T33" fmla="*/ 29 h 94"/>
                    <a:gd name="T34" fmla="*/ 208 w 225"/>
                    <a:gd name="T35" fmla="*/ 2 h 94"/>
                    <a:gd name="T36" fmla="*/ 225 w 225"/>
                    <a:gd name="T37" fmla="*/ 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5" h="94">
                      <a:moveTo>
                        <a:pt x="225" y="1"/>
                      </a:moveTo>
                      <a:cubicBezTo>
                        <a:pt x="225" y="5"/>
                        <a:pt x="221" y="9"/>
                        <a:pt x="218" y="13"/>
                      </a:cubicBezTo>
                      <a:cubicBezTo>
                        <a:pt x="205" y="28"/>
                        <a:pt x="189" y="37"/>
                        <a:pt x="171" y="40"/>
                      </a:cubicBezTo>
                      <a:cubicBezTo>
                        <a:pt x="167" y="48"/>
                        <a:pt x="163" y="57"/>
                        <a:pt x="155" y="63"/>
                      </a:cubicBezTo>
                      <a:cubicBezTo>
                        <a:pt x="146" y="72"/>
                        <a:pt x="133" y="75"/>
                        <a:pt x="124" y="83"/>
                      </a:cubicBezTo>
                      <a:cubicBezTo>
                        <a:pt x="118" y="85"/>
                        <a:pt x="118" y="93"/>
                        <a:pt x="112" y="94"/>
                      </a:cubicBezTo>
                      <a:cubicBezTo>
                        <a:pt x="95" y="75"/>
                        <a:pt x="68" y="72"/>
                        <a:pt x="52" y="52"/>
                      </a:cubicBezTo>
                      <a:cubicBezTo>
                        <a:pt x="47" y="44"/>
                        <a:pt x="39" y="38"/>
                        <a:pt x="37" y="29"/>
                      </a:cubicBezTo>
                      <a:cubicBezTo>
                        <a:pt x="35" y="24"/>
                        <a:pt x="33" y="30"/>
                        <a:pt x="30" y="29"/>
                      </a:cubicBezTo>
                      <a:cubicBezTo>
                        <a:pt x="18" y="26"/>
                        <a:pt x="8" y="16"/>
                        <a:pt x="0" y="5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9" y="4"/>
                        <a:pt x="19" y="0"/>
                        <a:pt x="23" y="9"/>
                      </a:cubicBezTo>
                      <a:cubicBezTo>
                        <a:pt x="28" y="16"/>
                        <a:pt x="37" y="19"/>
                        <a:pt x="47" y="20"/>
                      </a:cubicBezTo>
                      <a:cubicBezTo>
                        <a:pt x="53" y="39"/>
                        <a:pt x="70" y="55"/>
                        <a:pt x="88" y="63"/>
                      </a:cubicBezTo>
                      <a:cubicBezTo>
                        <a:pt x="96" y="66"/>
                        <a:pt x="104" y="68"/>
                        <a:pt x="111" y="74"/>
                      </a:cubicBezTo>
                      <a:cubicBezTo>
                        <a:pt x="121" y="74"/>
                        <a:pt x="120" y="59"/>
                        <a:pt x="132" y="59"/>
                      </a:cubicBezTo>
                      <a:cubicBezTo>
                        <a:pt x="146" y="55"/>
                        <a:pt x="157" y="42"/>
                        <a:pt x="164" y="29"/>
                      </a:cubicBezTo>
                      <a:cubicBezTo>
                        <a:pt x="181" y="27"/>
                        <a:pt x="199" y="17"/>
                        <a:pt x="208" y="2"/>
                      </a:cubicBezTo>
                      <a:cubicBezTo>
                        <a:pt x="214" y="1"/>
                        <a:pt x="220" y="0"/>
                        <a:pt x="22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85" name="Freeform 84"/>
                <p:cNvSpPr/>
                <p:nvPr/>
              </p:nvSpPr>
              <p:spPr bwMode="auto">
                <a:xfrm>
                  <a:off x="2239963" y="2379663"/>
                  <a:ext cx="90488" cy="92075"/>
                </a:xfrm>
                <a:custGeom>
                  <a:avLst/>
                  <a:gdLst>
                    <a:gd name="T0" fmla="*/ 51 w 59"/>
                    <a:gd name="T1" fmla="*/ 30 h 60"/>
                    <a:gd name="T2" fmla="*/ 59 w 59"/>
                    <a:gd name="T3" fmla="*/ 60 h 60"/>
                    <a:gd name="T4" fmla="*/ 53 w 59"/>
                    <a:gd name="T5" fmla="*/ 47 h 60"/>
                    <a:gd name="T6" fmla="*/ 50 w 59"/>
                    <a:gd name="T7" fmla="*/ 41 h 60"/>
                    <a:gd name="T8" fmla="*/ 0 w 59"/>
                    <a:gd name="T9" fmla="*/ 5 h 60"/>
                    <a:gd name="T10" fmla="*/ 17 w 59"/>
                    <a:gd name="T11" fmla="*/ 4 h 60"/>
                    <a:gd name="T12" fmla="*/ 51 w 59"/>
                    <a:gd name="T13" fmla="*/ 3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51" y="30"/>
                      </a:moveTo>
                      <a:cubicBezTo>
                        <a:pt x="56" y="39"/>
                        <a:pt x="59" y="49"/>
                        <a:pt x="59" y="60"/>
                      </a:cubicBezTo>
                      <a:cubicBezTo>
                        <a:pt x="54" y="58"/>
                        <a:pt x="53" y="51"/>
                        <a:pt x="53" y="47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30" y="37"/>
                        <a:pt x="8" y="25"/>
                        <a:pt x="0" y="5"/>
                      </a:cubicBezTo>
                      <a:cubicBezTo>
                        <a:pt x="3" y="0"/>
                        <a:pt x="11" y="5"/>
                        <a:pt x="17" y="4"/>
                      </a:cubicBezTo>
                      <a:cubicBezTo>
                        <a:pt x="30" y="9"/>
                        <a:pt x="44" y="16"/>
                        <a:pt x="51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86" name="Freeform 85"/>
                <p:cNvSpPr/>
                <p:nvPr/>
              </p:nvSpPr>
              <p:spPr bwMode="auto">
                <a:xfrm>
                  <a:off x="2355851" y="2398713"/>
                  <a:ext cx="82550" cy="82550"/>
                </a:xfrm>
                <a:custGeom>
                  <a:avLst/>
                  <a:gdLst>
                    <a:gd name="T0" fmla="*/ 53 w 54"/>
                    <a:gd name="T1" fmla="*/ 7 h 54"/>
                    <a:gd name="T2" fmla="*/ 37 w 54"/>
                    <a:gd name="T3" fmla="*/ 36 h 54"/>
                    <a:gd name="T4" fmla="*/ 9 w 54"/>
                    <a:gd name="T5" fmla="*/ 54 h 54"/>
                    <a:gd name="T6" fmla="*/ 39 w 54"/>
                    <a:gd name="T7" fmla="*/ 26 h 54"/>
                    <a:gd name="T8" fmla="*/ 45 w 54"/>
                    <a:gd name="T9" fmla="*/ 11 h 54"/>
                    <a:gd name="T10" fmla="*/ 35 w 54"/>
                    <a:gd name="T11" fmla="*/ 8 h 54"/>
                    <a:gd name="T12" fmla="*/ 35 w 54"/>
                    <a:gd name="T13" fmla="*/ 9 h 54"/>
                    <a:gd name="T14" fmla="*/ 0 w 54"/>
                    <a:gd name="T15" fmla="*/ 34 h 54"/>
                    <a:gd name="T16" fmla="*/ 48 w 54"/>
                    <a:gd name="T17" fmla="*/ 1 h 54"/>
                    <a:gd name="T18" fmla="*/ 53 w 54"/>
                    <a:gd name="T19" fmla="*/ 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4" h="54">
                      <a:moveTo>
                        <a:pt x="53" y="7"/>
                      </a:moveTo>
                      <a:cubicBezTo>
                        <a:pt x="53" y="19"/>
                        <a:pt x="44" y="27"/>
                        <a:pt x="37" y="36"/>
                      </a:cubicBezTo>
                      <a:cubicBezTo>
                        <a:pt x="29" y="45"/>
                        <a:pt x="19" y="51"/>
                        <a:pt x="9" y="54"/>
                      </a:cubicBezTo>
                      <a:cubicBezTo>
                        <a:pt x="18" y="47"/>
                        <a:pt x="32" y="38"/>
                        <a:pt x="39" y="26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3" y="6"/>
                        <a:pt x="38" y="10"/>
                        <a:pt x="35" y="8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22" y="15"/>
                        <a:pt x="9" y="23"/>
                        <a:pt x="0" y="34"/>
                      </a:cubicBezTo>
                      <a:cubicBezTo>
                        <a:pt x="8" y="16"/>
                        <a:pt x="27" y="2"/>
                        <a:pt x="48" y="1"/>
                      </a:cubicBezTo>
                      <a:cubicBezTo>
                        <a:pt x="52" y="0"/>
                        <a:pt x="54" y="4"/>
                        <a:pt x="5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87" name="Freeform 86"/>
                <p:cNvSpPr/>
                <p:nvPr/>
              </p:nvSpPr>
              <p:spPr bwMode="auto">
                <a:xfrm>
                  <a:off x="2889251" y="2405063"/>
                  <a:ext cx="55563" cy="55563"/>
                </a:xfrm>
                <a:custGeom>
                  <a:avLst/>
                  <a:gdLst>
                    <a:gd name="T0" fmla="*/ 36 w 36"/>
                    <a:gd name="T1" fmla="*/ 34 h 36"/>
                    <a:gd name="T2" fmla="*/ 36 w 36"/>
                    <a:gd name="T3" fmla="*/ 36 h 36"/>
                    <a:gd name="T4" fmla="*/ 1 w 36"/>
                    <a:gd name="T5" fmla="*/ 5 h 36"/>
                    <a:gd name="T6" fmla="*/ 1 w 36"/>
                    <a:gd name="T7" fmla="*/ 0 h 36"/>
                    <a:gd name="T8" fmla="*/ 13 w 36"/>
                    <a:gd name="T9" fmla="*/ 5 h 36"/>
                    <a:gd name="T10" fmla="*/ 36 w 36"/>
                    <a:gd name="T11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36">
                      <a:moveTo>
                        <a:pt x="36" y="34"/>
                      </a:move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21" y="32"/>
                        <a:pt x="2" y="24"/>
                        <a:pt x="1" y="5"/>
                      </a:cubicBezTo>
                      <a:cubicBezTo>
                        <a:pt x="0" y="4"/>
                        <a:pt x="0" y="2"/>
                        <a:pt x="1" y="0"/>
                      </a:cubicBezTo>
                      <a:cubicBezTo>
                        <a:pt x="5" y="0"/>
                        <a:pt x="9" y="3"/>
                        <a:pt x="13" y="5"/>
                      </a:cubicBezTo>
                      <a:cubicBezTo>
                        <a:pt x="23" y="12"/>
                        <a:pt x="29" y="23"/>
                        <a:pt x="36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88" name="Freeform 87"/>
                <p:cNvSpPr/>
                <p:nvPr/>
              </p:nvSpPr>
              <p:spPr bwMode="auto">
                <a:xfrm>
                  <a:off x="2354263" y="2420938"/>
                  <a:ext cx="58738" cy="55563"/>
                </a:xfrm>
                <a:custGeom>
                  <a:avLst/>
                  <a:gdLst>
                    <a:gd name="T0" fmla="*/ 38 w 38"/>
                    <a:gd name="T1" fmla="*/ 0 h 36"/>
                    <a:gd name="T2" fmla="*/ 0 w 38"/>
                    <a:gd name="T3" fmla="*/ 36 h 36"/>
                    <a:gd name="T4" fmla="*/ 8 w 38"/>
                    <a:gd name="T5" fmla="*/ 20 h 36"/>
                    <a:gd name="T6" fmla="*/ 36 w 38"/>
                    <a:gd name="T7" fmla="*/ 0 h 36"/>
                    <a:gd name="T8" fmla="*/ 38 w 38"/>
                    <a:gd name="T9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36">
                      <a:moveTo>
                        <a:pt x="38" y="0"/>
                      </a:moveTo>
                      <a:cubicBezTo>
                        <a:pt x="33" y="17"/>
                        <a:pt x="17" y="30"/>
                        <a:pt x="0" y="36"/>
                      </a:cubicBezTo>
                      <a:cubicBezTo>
                        <a:pt x="0" y="30"/>
                        <a:pt x="6" y="25"/>
                        <a:pt x="8" y="20"/>
                      </a:cubicBezTo>
                      <a:cubicBezTo>
                        <a:pt x="16" y="12"/>
                        <a:pt x="26" y="4"/>
                        <a:pt x="36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89" name="Freeform 88"/>
                <p:cNvSpPr/>
                <p:nvPr/>
              </p:nvSpPr>
              <p:spPr bwMode="auto">
                <a:xfrm>
                  <a:off x="2814638" y="2447925"/>
                  <a:ext cx="73025" cy="66675"/>
                </a:xfrm>
                <a:custGeom>
                  <a:avLst/>
                  <a:gdLst>
                    <a:gd name="T0" fmla="*/ 48 w 48"/>
                    <a:gd name="T1" fmla="*/ 11 h 43"/>
                    <a:gd name="T2" fmla="*/ 9 w 48"/>
                    <a:gd name="T3" fmla="*/ 21 h 43"/>
                    <a:gd name="T4" fmla="*/ 9 w 48"/>
                    <a:gd name="T5" fmla="*/ 25 h 43"/>
                    <a:gd name="T6" fmla="*/ 27 w 48"/>
                    <a:gd name="T7" fmla="*/ 38 h 43"/>
                    <a:gd name="T8" fmla="*/ 15 w 48"/>
                    <a:gd name="T9" fmla="*/ 39 h 43"/>
                    <a:gd name="T10" fmla="*/ 0 w 48"/>
                    <a:gd name="T11" fmla="*/ 22 h 43"/>
                    <a:gd name="T12" fmla="*/ 12 w 48"/>
                    <a:gd name="T13" fmla="*/ 9 h 43"/>
                    <a:gd name="T14" fmla="*/ 48 w 48"/>
                    <a:gd name="T15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43">
                      <a:moveTo>
                        <a:pt x="48" y="11"/>
                      </a:moveTo>
                      <a:cubicBezTo>
                        <a:pt x="36" y="13"/>
                        <a:pt x="16" y="7"/>
                        <a:pt x="9" y="21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15" y="30"/>
                        <a:pt x="20" y="35"/>
                        <a:pt x="27" y="38"/>
                      </a:cubicBezTo>
                      <a:cubicBezTo>
                        <a:pt x="24" y="43"/>
                        <a:pt x="19" y="38"/>
                        <a:pt x="15" y="39"/>
                      </a:cubicBezTo>
                      <a:cubicBezTo>
                        <a:pt x="9" y="35"/>
                        <a:pt x="3" y="28"/>
                        <a:pt x="0" y="22"/>
                      </a:cubicBezTo>
                      <a:cubicBezTo>
                        <a:pt x="0" y="15"/>
                        <a:pt x="8" y="13"/>
                        <a:pt x="12" y="9"/>
                      </a:cubicBezTo>
                      <a:cubicBezTo>
                        <a:pt x="23" y="6"/>
                        <a:pt x="39" y="0"/>
                        <a:pt x="48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90" name="Freeform 89"/>
                <p:cNvSpPr/>
                <p:nvPr/>
              </p:nvSpPr>
              <p:spPr bwMode="auto">
                <a:xfrm>
                  <a:off x="2409826" y="2460625"/>
                  <a:ext cx="80963" cy="55563"/>
                </a:xfrm>
                <a:custGeom>
                  <a:avLst/>
                  <a:gdLst>
                    <a:gd name="T0" fmla="*/ 50 w 53"/>
                    <a:gd name="T1" fmla="*/ 16 h 36"/>
                    <a:gd name="T2" fmla="*/ 51 w 53"/>
                    <a:gd name="T3" fmla="*/ 24 h 36"/>
                    <a:gd name="T4" fmla="*/ 22 w 53"/>
                    <a:gd name="T5" fmla="*/ 36 h 36"/>
                    <a:gd name="T6" fmla="*/ 22 w 53"/>
                    <a:gd name="T7" fmla="*/ 33 h 36"/>
                    <a:gd name="T8" fmla="*/ 42 w 53"/>
                    <a:gd name="T9" fmla="*/ 20 h 36"/>
                    <a:gd name="T10" fmla="*/ 1 w 53"/>
                    <a:gd name="T11" fmla="*/ 8 h 36"/>
                    <a:gd name="T12" fmla="*/ 4 w 53"/>
                    <a:gd name="T13" fmla="*/ 3 h 36"/>
                    <a:gd name="T14" fmla="*/ 47 w 53"/>
                    <a:gd name="T15" fmla="*/ 14 h 36"/>
                    <a:gd name="T16" fmla="*/ 50 w 53"/>
                    <a:gd name="T17" fmla="*/ 1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3" h="36">
                      <a:moveTo>
                        <a:pt x="50" y="16"/>
                      </a:moveTo>
                      <a:cubicBezTo>
                        <a:pt x="53" y="18"/>
                        <a:pt x="52" y="21"/>
                        <a:pt x="51" y="24"/>
                      </a:cubicBezTo>
                      <a:cubicBezTo>
                        <a:pt x="42" y="29"/>
                        <a:pt x="32" y="33"/>
                        <a:pt x="22" y="36"/>
                      </a:cubicBezTo>
                      <a:cubicBezTo>
                        <a:pt x="21" y="35"/>
                        <a:pt x="21" y="34"/>
                        <a:pt x="22" y="33"/>
                      </a:cubicBezTo>
                      <a:cubicBezTo>
                        <a:pt x="29" y="30"/>
                        <a:pt x="37" y="26"/>
                        <a:pt x="42" y="20"/>
                      </a:cubicBezTo>
                      <a:cubicBezTo>
                        <a:pt x="32" y="8"/>
                        <a:pt x="15" y="9"/>
                        <a:pt x="1" y="8"/>
                      </a:cubicBezTo>
                      <a:cubicBezTo>
                        <a:pt x="0" y="5"/>
                        <a:pt x="3" y="5"/>
                        <a:pt x="4" y="3"/>
                      </a:cubicBezTo>
                      <a:cubicBezTo>
                        <a:pt x="20" y="0"/>
                        <a:pt x="33" y="9"/>
                        <a:pt x="47" y="14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91" name="Freeform 90"/>
                <p:cNvSpPr/>
                <p:nvPr/>
              </p:nvSpPr>
              <p:spPr bwMode="auto">
                <a:xfrm>
                  <a:off x="2838451" y="2471738"/>
                  <a:ext cx="65088" cy="31750"/>
                </a:xfrm>
                <a:custGeom>
                  <a:avLst/>
                  <a:gdLst>
                    <a:gd name="T0" fmla="*/ 43 w 43"/>
                    <a:gd name="T1" fmla="*/ 4 h 21"/>
                    <a:gd name="T2" fmla="*/ 24 w 43"/>
                    <a:gd name="T3" fmla="*/ 17 h 21"/>
                    <a:gd name="T4" fmla="*/ 13 w 43"/>
                    <a:gd name="T5" fmla="*/ 18 h 21"/>
                    <a:gd name="T6" fmla="*/ 0 w 43"/>
                    <a:gd name="T7" fmla="*/ 8 h 21"/>
                    <a:gd name="T8" fmla="*/ 5 w 43"/>
                    <a:gd name="T9" fmla="*/ 3 h 21"/>
                    <a:gd name="T10" fmla="*/ 43 w 43"/>
                    <a:gd name="T11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1">
                      <a:moveTo>
                        <a:pt x="43" y="4"/>
                      </a:moveTo>
                      <a:cubicBezTo>
                        <a:pt x="38" y="10"/>
                        <a:pt x="30" y="12"/>
                        <a:pt x="24" y="17"/>
                      </a:cubicBezTo>
                      <a:cubicBezTo>
                        <a:pt x="21" y="21"/>
                        <a:pt x="16" y="19"/>
                        <a:pt x="13" y="18"/>
                      </a:cubicBezTo>
                      <a:cubicBezTo>
                        <a:pt x="9" y="15"/>
                        <a:pt x="3" y="12"/>
                        <a:pt x="0" y="8"/>
                      </a:cubicBezTo>
                      <a:cubicBezTo>
                        <a:pt x="0" y="4"/>
                        <a:pt x="3" y="4"/>
                        <a:pt x="5" y="3"/>
                      </a:cubicBezTo>
                      <a:cubicBezTo>
                        <a:pt x="18" y="1"/>
                        <a:pt x="31" y="0"/>
                        <a:pt x="4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92" name="Freeform 91"/>
                <p:cNvSpPr/>
                <p:nvPr/>
              </p:nvSpPr>
              <p:spPr bwMode="auto">
                <a:xfrm>
                  <a:off x="2379663" y="2479675"/>
                  <a:ext cx="79375" cy="34925"/>
                </a:xfrm>
                <a:custGeom>
                  <a:avLst/>
                  <a:gdLst>
                    <a:gd name="T0" fmla="*/ 52 w 52"/>
                    <a:gd name="T1" fmla="*/ 7 h 23"/>
                    <a:gd name="T2" fmla="*/ 41 w 52"/>
                    <a:gd name="T3" fmla="*/ 16 h 23"/>
                    <a:gd name="T4" fmla="*/ 18 w 52"/>
                    <a:gd name="T5" fmla="*/ 11 h 23"/>
                    <a:gd name="T6" fmla="*/ 1 w 52"/>
                    <a:gd name="T7" fmla="*/ 8 h 23"/>
                    <a:gd name="T8" fmla="*/ 5 w 52"/>
                    <a:gd name="T9" fmla="*/ 4 h 23"/>
                    <a:gd name="T10" fmla="*/ 19 w 52"/>
                    <a:gd name="T11" fmla="*/ 0 h 23"/>
                    <a:gd name="T12" fmla="*/ 52 w 52"/>
                    <a:gd name="T13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23">
                      <a:moveTo>
                        <a:pt x="52" y="7"/>
                      </a:moveTo>
                      <a:cubicBezTo>
                        <a:pt x="51" y="12"/>
                        <a:pt x="45" y="14"/>
                        <a:pt x="41" y="16"/>
                      </a:cubicBezTo>
                      <a:cubicBezTo>
                        <a:pt x="32" y="23"/>
                        <a:pt x="26" y="11"/>
                        <a:pt x="18" y="11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5"/>
                        <a:pt x="4" y="5"/>
                        <a:pt x="5" y="4"/>
                      </a:cubicBezTo>
                      <a:cubicBezTo>
                        <a:pt x="10" y="0"/>
                        <a:pt x="15" y="0"/>
                        <a:pt x="19" y="0"/>
                      </a:cubicBezTo>
                      <a:cubicBezTo>
                        <a:pt x="31" y="0"/>
                        <a:pt x="43" y="1"/>
                        <a:pt x="5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93" name="Freeform 92"/>
                <p:cNvSpPr/>
                <p:nvPr/>
              </p:nvSpPr>
              <p:spPr bwMode="auto">
                <a:xfrm>
                  <a:off x="2857501" y="2489200"/>
                  <a:ext cx="84138" cy="88900"/>
                </a:xfrm>
                <a:custGeom>
                  <a:avLst/>
                  <a:gdLst>
                    <a:gd name="T0" fmla="*/ 55 w 55"/>
                    <a:gd name="T1" fmla="*/ 0 h 58"/>
                    <a:gd name="T2" fmla="*/ 37 w 55"/>
                    <a:gd name="T3" fmla="*/ 8 h 58"/>
                    <a:gd name="T4" fmla="*/ 29 w 55"/>
                    <a:gd name="T5" fmla="*/ 29 h 58"/>
                    <a:gd name="T6" fmla="*/ 3 w 55"/>
                    <a:gd name="T7" fmla="*/ 58 h 58"/>
                    <a:gd name="T8" fmla="*/ 4 w 55"/>
                    <a:gd name="T9" fmla="*/ 42 h 58"/>
                    <a:gd name="T10" fmla="*/ 53 w 55"/>
                    <a:gd name="T11" fmla="*/ 0 h 58"/>
                    <a:gd name="T12" fmla="*/ 55 w 55"/>
                    <a:gd name="T13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58">
                      <a:moveTo>
                        <a:pt x="55" y="0"/>
                      </a:moveTo>
                      <a:cubicBezTo>
                        <a:pt x="51" y="5"/>
                        <a:pt x="43" y="6"/>
                        <a:pt x="37" y="8"/>
                      </a:cubicBezTo>
                      <a:cubicBezTo>
                        <a:pt x="30" y="13"/>
                        <a:pt x="33" y="22"/>
                        <a:pt x="29" y="29"/>
                      </a:cubicBezTo>
                      <a:cubicBezTo>
                        <a:pt x="25" y="41"/>
                        <a:pt x="13" y="51"/>
                        <a:pt x="3" y="58"/>
                      </a:cubicBezTo>
                      <a:cubicBezTo>
                        <a:pt x="0" y="53"/>
                        <a:pt x="3" y="47"/>
                        <a:pt x="4" y="42"/>
                      </a:cubicBezTo>
                      <a:cubicBezTo>
                        <a:pt x="12" y="23"/>
                        <a:pt x="32" y="4"/>
                        <a:pt x="53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94" name="Freeform 93"/>
                <p:cNvSpPr/>
                <p:nvPr/>
              </p:nvSpPr>
              <p:spPr bwMode="auto">
                <a:xfrm>
                  <a:off x="2827338" y="2492375"/>
                  <a:ext cx="76200" cy="103188"/>
                </a:xfrm>
                <a:custGeom>
                  <a:avLst/>
                  <a:gdLst>
                    <a:gd name="T0" fmla="*/ 49 w 49"/>
                    <a:gd name="T1" fmla="*/ 0 h 67"/>
                    <a:gd name="T2" fmla="*/ 14 w 49"/>
                    <a:gd name="T3" fmla="*/ 61 h 67"/>
                    <a:gd name="T4" fmla="*/ 1 w 49"/>
                    <a:gd name="T5" fmla="*/ 67 h 67"/>
                    <a:gd name="T6" fmla="*/ 18 w 49"/>
                    <a:gd name="T7" fmla="*/ 20 h 67"/>
                    <a:gd name="T8" fmla="*/ 45 w 49"/>
                    <a:gd name="T9" fmla="*/ 1 h 67"/>
                    <a:gd name="T10" fmla="*/ 49 w 49"/>
                    <a:gd name="T11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" h="67">
                      <a:moveTo>
                        <a:pt x="49" y="0"/>
                      </a:moveTo>
                      <a:cubicBezTo>
                        <a:pt x="30" y="15"/>
                        <a:pt x="11" y="34"/>
                        <a:pt x="14" y="61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0" y="49"/>
                        <a:pt x="7" y="34"/>
                        <a:pt x="18" y="20"/>
                      </a:cubicBezTo>
                      <a:cubicBezTo>
                        <a:pt x="26" y="13"/>
                        <a:pt x="35" y="6"/>
                        <a:pt x="45" y="1"/>
                      </a:cubicBezTo>
                      <a:cubicBezTo>
                        <a:pt x="46" y="0"/>
                        <a:pt x="48" y="0"/>
                        <a:pt x="4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95" name="Freeform 94"/>
                <p:cNvSpPr/>
                <p:nvPr/>
              </p:nvSpPr>
              <p:spPr bwMode="auto">
                <a:xfrm>
                  <a:off x="2455863" y="2490788"/>
                  <a:ext cx="136525" cy="61913"/>
                </a:xfrm>
                <a:custGeom>
                  <a:avLst/>
                  <a:gdLst>
                    <a:gd name="T0" fmla="*/ 86 w 89"/>
                    <a:gd name="T1" fmla="*/ 10 h 41"/>
                    <a:gd name="T2" fmla="*/ 86 w 89"/>
                    <a:gd name="T3" fmla="*/ 24 h 41"/>
                    <a:gd name="T4" fmla="*/ 36 w 89"/>
                    <a:gd name="T5" fmla="*/ 39 h 41"/>
                    <a:gd name="T6" fmla="*/ 9 w 89"/>
                    <a:gd name="T7" fmla="*/ 30 h 41"/>
                    <a:gd name="T8" fmla="*/ 1 w 89"/>
                    <a:gd name="T9" fmla="*/ 26 h 41"/>
                    <a:gd name="T10" fmla="*/ 5 w 89"/>
                    <a:gd name="T11" fmla="*/ 20 h 41"/>
                    <a:gd name="T12" fmla="*/ 11 w 89"/>
                    <a:gd name="T13" fmla="*/ 22 h 41"/>
                    <a:gd name="T14" fmla="*/ 58 w 89"/>
                    <a:gd name="T15" fmla="*/ 26 h 41"/>
                    <a:gd name="T16" fmla="*/ 68 w 89"/>
                    <a:gd name="T17" fmla="*/ 16 h 41"/>
                    <a:gd name="T18" fmla="*/ 62 w 89"/>
                    <a:gd name="T19" fmla="*/ 3 h 41"/>
                    <a:gd name="T20" fmla="*/ 68 w 89"/>
                    <a:gd name="T21" fmla="*/ 0 h 41"/>
                    <a:gd name="T22" fmla="*/ 86 w 89"/>
                    <a:gd name="T23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9" h="41">
                      <a:moveTo>
                        <a:pt x="86" y="10"/>
                      </a:moveTo>
                      <a:cubicBezTo>
                        <a:pt x="89" y="14"/>
                        <a:pt x="88" y="20"/>
                        <a:pt x="86" y="24"/>
                      </a:cubicBezTo>
                      <a:cubicBezTo>
                        <a:pt x="74" y="39"/>
                        <a:pt x="54" y="41"/>
                        <a:pt x="36" y="39"/>
                      </a:cubicBezTo>
                      <a:cubicBezTo>
                        <a:pt x="27" y="36"/>
                        <a:pt x="16" y="36"/>
                        <a:pt x="9" y="30"/>
                      </a:cubicBezTo>
                      <a:cubicBezTo>
                        <a:pt x="6" y="34"/>
                        <a:pt x="3" y="28"/>
                        <a:pt x="1" y="26"/>
                      </a:cubicBezTo>
                      <a:cubicBezTo>
                        <a:pt x="0" y="23"/>
                        <a:pt x="3" y="22"/>
                        <a:pt x="5" y="20"/>
                      </a:cubicBezTo>
                      <a:cubicBezTo>
                        <a:pt x="8" y="19"/>
                        <a:pt x="9" y="21"/>
                        <a:pt x="11" y="22"/>
                      </a:cubicBezTo>
                      <a:cubicBezTo>
                        <a:pt x="27" y="26"/>
                        <a:pt x="42" y="28"/>
                        <a:pt x="58" y="26"/>
                      </a:cubicBezTo>
                      <a:cubicBezTo>
                        <a:pt x="62" y="24"/>
                        <a:pt x="67" y="21"/>
                        <a:pt x="68" y="16"/>
                      </a:cubicBezTo>
                      <a:cubicBezTo>
                        <a:pt x="70" y="11"/>
                        <a:pt x="66" y="5"/>
                        <a:pt x="62" y="3"/>
                      </a:cubicBezTo>
                      <a:cubicBezTo>
                        <a:pt x="62" y="0"/>
                        <a:pt x="66" y="1"/>
                        <a:pt x="68" y="0"/>
                      </a:cubicBezTo>
                      <a:cubicBezTo>
                        <a:pt x="75" y="1"/>
                        <a:pt x="82" y="3"/>
                        <a:pt x="8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96" name="Freeform 95"/>
                <p:cNvSpPr/>
                <p:nvPr/>
              </p:nvSpPr>
              <p:spPr bwMode="auto">
                <a:xfrm>
                  <a:off x="2695576" y="2497138"/>
                  <a:ext cx="147638" cy="65088"/>
                </a:xfrm>
                <a:custGeom>
                  <a:avLst/>
                  <a:gdLst>
                    <a:gd name="T0" fmla="*/ 24 w 96"/>
                    <a:gd name="T1" fmla="*/ 6 h 42"/>
                    <a:gd name="T2" fmla="*/ 25 w 96"/>
                    <a:gd name="T3" fmla="*/ 16 h 42"/>
                    <a:gd name="T4" fmla="*/ 73 w 96"/>
                    <a:gd name="T5" fmla="*/ 24 h 42"/>
                    <a:gd name="T6" fmla="*/ 96 w 96"/>
                    <a:gd name="T7" fmla="*/ 18 h 42"/>
                    <a:gd name="T8" fmla="*/ 91 w 96"/>
                    <a:gd name="T9" fmla="*/ 28 h 42"/>
                    <a:gd name="T10" fmla="*/ 70 w 96"/>
                    <a:gd name="T11" fmla="*/ 34 h 42"/>
                    <a:gd name="T12" fmla="*/ 7 w 96"/>
                    <a:gd name="T13" fmla="*/ 29 h 42"/>
                    <a:gd name="T14" fmla="*/ 0 w 96"/>
                    <a:gd name="T15" fmla="*/ 14 h 42"/>
                    <a:gd name="T16" fmla="*/ 14 w 96"/>
                    <a:gd name="T17" fmla="*/ 3 h 42"/>
                    <a:gd name="T18" fmla="*/ 24 w 96"/>
                    <a:gd name="T19" fmla="*/ 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6" h="42">
                      <a:moveTo>
                        <a:pt x="24" y="6"/>
                      </a:moveTo>
                      <a:cubicBezTo>
                        <a:pt x="22" y="9"/>
                        <a:pt x="24" y="12"/>
                        <a:pt x="25" y="16"/>
                      </a:cubicBezTo>
                      <a:cubicBezTo>
                        <a:pt x="36" y="29"/>
                        <a:pt x="57" y="28"/>
                        <a:pt x="73" y="24"/>
                      </a:cubicBezTo>
                      <a:cubicBezTo>
                        <a:pt x="81" y="23"/>
                        <a:pt x="87" y="17"/>
                        <a:pt x="96" y="18"/>
                      </a:cubicBezTo>
                      <a:cubicBezTo>
                        <a:pt x="95" y="22"/>
                        <a:pt x="93" y="25"/>
                        <a:pt x="91" y="28"/>
                      </a:cubicBezTo>
                      <a:cubicBezTo>
                        <a:pt x="84" y="29"/>
                        <a:pt x="78" y="34"/>
                        <a:pt x="70" y="34"/>
                      </a:cubicBezTo>
                      <a:cubicBezTo>
                        <a:pt x="50" y="40"/>
                        <a:pt x="25" y="42"/>
                        <a:pt x="7" y="29"/>
                      </a:cubicBezTo>
                      <a:cubicBezTo>
                        <a:pt x="3" y="25"/>
                        <a:pt x="0" y="20"/>
                        <a:pt x="0" y="14"/>
                      </a:cubicBezTo>
                      <a:cubicBezTo>
                        <a:pt x="1" y="8"/>
                        <a:pt x="9" y="6"/>
                        <a:pt x="14" y="3"/>
                      </a:cubicBezTo>
                      <a:cubicBezTo>
                        <a:pt x="17" y="4"/>
                        <a:pt x="24" y="0"/>
                        <a:pt x="2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97" name="Freeform 96"/>
                <p:cNvSpPr/>
                <p:nvPr/>
              </p:nvSpPr>
              <p:spPr bwMode="auto">
                <a:xfrm>
                  <a:off x="2479676" y="2492375"/>
                  <a:ext cx="71438" cy="33338"/>
                </a:xfrm>
                <a:custGeom>
                  <a:avLst/>
                  <a:gdLst>
                    <a:gd name="T0" fmla="*/ 46 w 46"/>
                    <a:gd name="T1" fmla="*/ 12 h 21"/>
                    <a:gd name="T2" fmla="*/ 38 w 46"/>
                    <a:gd name="T3" fmla="*/ 19 h 21"/>
                    <a:gd name="T4" fmla="*/ 0 w 46"/>
                    <a:gd name="T5" fmla="*/ 14 h 21"/>
                    <a:gd name="T6" fmla="*/ 6 w 46"/>
                    <a:gd name="T7" fmla="*/ 13 h 21"/>
                    <a:gd name="T8" fmla="*/ 35 w 46"/>
                    <a:gd name="T9" fmla="*/ 14 h 21"/>
                    <a:gd name="T10" fmla="*/ 46 w 46"/>
                    <a:gd name="T11" fmla="*/ 1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21">
                      <a:moveTo>
                        <a:pt x="46" y="12"/>
                      </a:moveTo>
                      <a:cubicBezTo>
                        <a:pt x="45" y="16"/>
                        <a:pt x="41" y="18"/>
                        <a:pt x="38" y="19"/>
                      </a:cubicBezTo>
                      <a:cubicBezTo>
                        <a:pt x="24" y="18"/>
                        <a:pt x="12" y="21"/>
                        <a:pt x="0" y="14"/>
                      </a:cubicBezTo>
                      <a:cubicBezTo>
                        <a:pt x="1" y="12"/>
                        <a:pt x="4" y="11"/>
                        <a:pt x="6" y="13"/>
                      </a:cubicBezTo>
                      <a:cubicBezTo>
                        <a:pt x="15" y="16"/>
                        <a:pt x="25" y="19"/>
                        <a:pt x="35" y="14"/>
                      </a:cubicBezTo>
                      <a:cubicBezTo>
                        <a:pt x="39" y="15"/>
                        <a:pt x="44" y="0"/>
                        <a:pt x="4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98" name="Freeform 97"/>
                <p:cNvSpPr/>
                <p:nvPr/>
              </p:nvSpPr>
              <p:spPr bwMode="auto">
                <a:xfrm>
                  <a:off x="2400301" y="2506663"/>
                  <a:ext cx="80963" cy="90488"/>
                </a:xfrm>
                <a:custGeom>
                  <a:avLst/>
                  <a:gdLst>
                    <a:gd name="T0" fmla="*/ 53 w 53"/>
                    <a:gd name="T1" fmla="*/ 55 h 59"/>
                    <a:gd name="T2" fmla="*/ 50 w 53"/>
                    <a:gd name="T3" fmla="*/ 58 h 59"/>
                    <a:gd name="T4" fmla="*/ 43 w 53"/>
                    <a:gd name="T5" fmla="*/ 47 h 59"/>
                    <a:gd name="T6" fmla="*/ 0 w 53"/>
                    <a:gd name="T7" fmla="*/ 0 h 59"/>
                    <a:gd name="T8" fmla="*/ 53 w 53"/>
                    <a:gd name="T9" fmla="*/ 5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9">
                      <a:moveTo>
                        <a:pt x="53" y="55"/>
                      </a:moveTo>
                      <a:cubicBezTo>
                        <a:pt x="52" y="56"/>
                        <a:pt x="52" y="59"/>
                        <a:pt x="50" y="58"/>
                      </a:cubicBezTo>
                      <a:cubicBezTo>
                        <a:pt x="43" y="59"/>
                        <a:pt x="44" y="51"/>
                        <a:pt x="43" y="47"/>
                      </a:cubicBezTo>
                      <a:cubicBezTo>
                        <a:pt x="39" y="24"/>
                        <a:pt x="17" y="12"/>
                        <a:pt x="0" y="0"/>
                      </a:cubicBezTo>
                      <a:cubicBezTo>
                        <a:pt x="27" y="5"/>
                        <a:pt x="45" y="30"/>
                        <a:pt x="5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99" name="Freeform 98"/>
                <p:cNvSpPr/>
                <p:nvPr/>
              </p:nvSpPr>
              <p:spPr bwMode="auto">
                <a:xfrm>
                  <a:off x="2738438" y="2509838"/>
                  <a:ext cx="90488" cy="31750"/>
                </a:xfrm>
                <a:custGeom>
                  <a:avLst/>
                  <a:gdLst>
                    <a:gd name="T0" fmla="*/ 41 w 59"/>
                    <a:gd name="T1" fmla="*/ 5 h 21"/>
                    <a:gd name="T2" fmla="*/ 59 w 59"/>
                    <a:gd name="T3" fmla="*/ 4 h 21"/>
                    <a:gd name="T4" fmla="*/ 57 w 59"/>
                    <a:gd name="T5" fmla="*/ 5 h 21"/>
                    <a:gd name="T6" fmla="*/ 3 w 59"/>
                    <a:gd name="T7" fmla="*/ 6 h 21"/>
                    <a:gd name="T8" fmla="*/ 2 w 59"/>
                    <a:gd name="T9" fmla="*/ 0 h 21"/>
                    <a:gd name="T10" fmla="*/ 41 w 59"/>
                    <a:gd name="T11" fmla="*/ 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9" h="21">
                      <a:moveTo>
                        <a:pt x="41" y="5"/>
                      </a:moveTo>
                      <a:cubicBezTo>
                        <a:pt x="46" y="4"/>
                        <a:pt x="53" y="1"/>
                        <a:pt x="59" y="4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41" y="11"/>
                        <a:pt x="19" y="21"/>
                        <a:pt x="3" y="6"/>
                      </a:cubicBezTo>
                      <a:cubicBezTo>
                        <a:pt x="1" y="5"/>
                        <a:pt x="0" y="2"/>
                        <a:pt x="2" y="0"/>
                      </a:cubicBezTo>
                      <a:cubicBezTo>
                        <a:pt x="13" y="9"/>
                        <a:pt x="28" y="7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00" name="Freeform 99"/>
                <p:cNvSpPr/>
                <p:nvPr/>
              </p:nvSpPr>
              <p:spPr bwMode="auto">
                <a:xfrm>
                  <a:off x="2384426" y="2513013"/>
                  <a:ext cx="76200" cy="76200"/>
                </a:xfrm>
                <a:custGeom>
                  <a:avLst/>
                  <a:gdLst>
                    <a:gd name="T0" fmla="*/ 50 w 50"/>
                    <a:gd name="T1" fmla="*/ 50 h 50"/>
                    <a:gd name="T2" fmla="*/ 2 w 50"/>
                    <a:gd name="T3" fmla="*/ 6 h 50"/>
                    <a:gd name="T4" fmla="*/ 3 w 50"/>
                    <a:gd name="T5" fmla="*/ 0 h 50"/>
                    <a:gd name="T6" fmla="*/ 50 w 50"/>
                    <a:gd name="T7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0" h="50">
                      <a:moveTo>
                        <a:pt x="50" y="50"/>
                      </a:moveTo>
                      <a:cubicBezTo>
                        <a:pt x="30" y="44"/>
                        <a:pt x="10" y="26"/>
                        <a:pt x="2" y="6"/>
                      </a:cubicBezTo>
                      <a:cubicBezTo>
                        <a:pt x="2" y="4"/>
                        <a:pt x="0" y="0"/>
                        <a:pt x="3" y="0"/>
                      </a:cubicBezTo>
                      <a:cubicBezTo>
                        <a:pt x="24" y="7"/>
                        <a:pt x="48" y="26"/>
                        <a:pt x="50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01" name="Freeform 100"/>
                <p:cNvSpPr/>
                <p:nvPr/>
              </p:nvSpPr>
              <p:spPr bwMode="auto">
                <a:xfrm>
                  <a:off x="2476501" y="2535238"/>
                  <a:ext cx="169863" cy="57150"/>
                </a:xfrm>
                <a:custGeom>
                  <a:avLst/>
                  <a:gdLst>
                    <a:gd name="T0" fmla="*/ 111 w 111"/>
                    <a:gd name="T1" fmla="*/ 18 h 38"/>
                    <a:gd name="T2" fmla="*/ 105 w 111"/>
                    <a:gd name="T3" fmla="*/ 34 h 38"/>
                    <a:gd name="T4" fmla="*/ 96 w 111"/>
                    <a:gd name="T5" fmla="*/ 38 h 38"/>
                    <a:gd name="T6" fmla="*/ 95 w 111"/>
                    <a:gd name="T7" fmla="*/ 24 h 38"/>
                    <a:gd name="T8" fmla="*/ 79 w 111"/>
                    <a:gd name="T9" fmla="*/ 17 h 38"/>
                    <a:gd name="T10" fmla="*/ 2 w 111"/>
                    <a:gd name="T11" fmla="*/ 15 h 38"/>
                    <a:gd name="T12" fmla="*/ 0 w 111"/>
                    <a:gd name="T13" fmla="*/ 11 h 38"/>
                    <a:gd name="T14" fmla="*/ 31 w 111"/>
                    <a:gd name="T15" fmla="*/ 17 h 38"/>
                    <a:gd name="T16" fmla="*/ 72 w 111"/>
                    <a:gd name="T17" fmla="*/ 4 h 38"/>
                    <a:gd name="T18" fmla="*/ 111 w 111"/>
                    <a:gd name="T19" fmla="*/ 1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1" h="38">
                      <a:moveTo>
                        <a:pt x="111" y="18"/>
                      </a:moveTo>
                      <a:cubicBezTo>
                        <a:pt x="111" y="24"/>
                        <a:pt x="109" y="30"/>
                        <a:pt x="105" y="34"/>
                      </a:cubicBezTo>
                      <a:cubicBezTo>
                        <a:pt x="102" y="36"/>
                        <a:pt x="99" y="38"/>
                        <a:pt x="96" y="38"/>
                      </a:cubicBezTo>
                      <a:cubicBezTo>
                        <a:pt x="95" y="34"/>
                        <a:pt x="99" y="27"/>
                        <a:pt x="95" y="24"/>
                      </a:cubicBezTo>
                      <a:cubicBezTo>
                        <a:pt x="91" y="18"/>
                        <a:pt x="85" y="19"/>
                        <a:pt x="79" y="17"/>
                      </a:cubicBezTo>
                      <a:cubicBezTo>
                        <a:pt x="55" y="21"/>
                        <a:pt x="25" y="31"/>
                        <a:pt x="2" y="15"/>
                      </a:cubicBezTo>
                      <a:cubicBezTo>
                        <a:pt x="1" y="14"/>
                        <a:pt x="0" y="13"/>
                        <a:pt x="0" y="11"/>
                      </a:cubicBezTo>
                      <a:cubicBezTo>
                        <a:pt x="10" y="14"/>
                        <a:pt x="21" y="14"/>
                        <a:pt x="31" y="17"/>
                      </a:cubicBezTo>
                      <a:cubicBezTo>
                        <a:pt x="45" y="15"/>
                        <a:pt x="62" y="16"/>
                        <a:pt x="72" y="4"/>
                      </a:cubicBezTo>
                      <a:cubicBezTo>
                        <a:pt x="85" y="0"/>
                        <a:pt x="105" y="3"/>
                        <a:pt x="111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02" name="Freeform 101"/>
                <p:cNvSpPr/>
                <p:nvPr/>
              </p:nvSpPr>
              <p:spPr bwMode="auto">
                <a:xfrm>
                  <a:off x="2660651" y="2554288"/>
                  <a:ext cx="169863" cy="39688"/>
                </a:xfrm>
                <a:custGeom>
                  <a:avLst/>
                  <a:gdLst>
                    <a:gd name="T0" fmla="*/ 109 w 111"/>
                    <a:gd name="T1" fmla="*/ 0 h 26"/>
                    <a:gd name="T2" fmla="*/ 99 w 111"/>
                    <a:gd name="T3" fmla="*/ 12 h 26"/>
                    <a:gd name="T4" fmla="*/ 29 w 111"/>
                    <a:gd name="T5" fmla="*/ 11 h 26"/>
                    <a:gd name="T6" fmla="*/ 4 w 111"/>
                    <a:gd name="T7" fmla="*/ 26 h 26"/>
                    <a:gd name="T8" fmla="*/ 0 w 111"/>
                    <a:gd name="T9" fmla="*/ 19 h 26"/>
                    <a:gd name="T10" fmla="*/ 21 w 111"/>
                    <a:gd name="T11" fmla="*/ 1 h 26"/>
                    <a:gd name="T12" fmla="*/ 65 w 111"/>
                    <a:gd name="T13" fmla="*/ 7 h 26"/>
                    <a:gd name="T14" fmla="*/ 109 w 111"/>
                    <a:gd name="T15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1" h="26">
                      <a:moveTo>
                        <a:pt x="109" y="0"/>
                      </a:moveTo>
                      <a:cubicBezTo>
                        <a:pt x="111" y="7"/>
                        <a:pt x="102" y="8"/>
                        <a:pt x="99" y="12"/>
                      </a:cubicBezTo>
                      <a:cubicBezTo>
                        <a:pt x="76" y="22"/>
                        <a:pt x="53" y="13"/>
                        <a:pt x="29" y="11"/>
                      </a:cubicBezTo>
                      <a:cubicBezTo>
                        <a:pt x="18" y="10"/>
                        <a:pt x="8" y="18"/>
                        <a:pt x="4" y="26"/>
                      </a:cubicBezTo>
                      <a:cubicBezTo>
                        <a:pt x="1" y="24"/>
                        <a:pt x="0" y="22"/>
                        <a:pt x="0" y="19"/>
                      </a:cubicBezTo>
                      <a:cubicBezTo>
                        <a:pt x="3" y="10"/>
                        <a:pt x="11" y="2"/>
                        <a:pt x="21" y="1"/>
                      </a:cubicBezTo>
                      <a:cubicBezTo>
                        <a:pt x="37" y="0"/>
                        <a:pt x="50" y="9"/>
                        <a:pt x="65" y="7"/>
                      </a:cubicBezTo>
                      <a:cubicBezTo>
                        <a:pt x="80" y="7"/>
                        <a:pt x="94" y="1"/>
                        <a:pt x="10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03" name="Freeform 102"/>
                <p:cNvSpPr/>
                <p:nvPr/>
              </p:nvSpPr>
              <p:spPr bwMode="auto">
                <a:xfrm>
                  <a:off x="2487613" y="2573338"/>
                  <a:ext cx="125413" cy="14288"/>
                </a:xfrm>
                <a:custGeom>
                  <a:avLst/>
                  <a:gdLst>
                    <a:gd name="T0" fmla="*/ 82 w 82"/>
                    <a:gd name="T1" fmla="*/ 4 h 10"/>
                    <a:gd name="T2" fmla="*/ 79 w 82"/>
                    <a:gd name="T3" fmla="*/ 10 h 10"/>
                    <a:gd name="T4" fmla="*/ 72 w 82"/>
                    <a:gd name="T5" fmla="*/ 5 h 10"/>
                    <a:gd name="T6" fmla="*/ 54 w 82"/>
                    <a:gd name="T7" fmla="*/ 5 h 10"/>
                    <a:gd name="T8" fmla="*/ 1 w 82"/>
                    <a:gd name="T9" fmla="*/ 5 h 10"/>
                    <a:gd name="T10" fmla="*/ 0 w 82"/>
                    <a:gd name="T11" fmla="*/ 0 h 10"/>
                    <a:gd name="T12" fmla="*/ 32 w 82"/>
                    <a:gd name="T13" fmla="*/ 4 h 10"/>
                    <a:gd name="T14" fmla="*/ 72 w 82"/>
                    <a:gd name="T15" fmla="*/ 0 h 10"/>
                    <a:gd name="T16" fmla="*/ 82 w 82"/>
                    <a:gd name="T17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10">
                      <a:moveTo>
                        <a:pt x="82" y="4"/>
                      </a:moveTo>
                      <a:cubicBezTo>
                        <a:pt x="82" y="7"/>
                        <a:pt x="81" y="9"/>
                        <a:pt x="79" y="10"/>
                      </a:cubicBezTo>
                      <a:cubicBezTo>
                        <a:pt x="77" y="9"/>
                        <a:pt x="76" y="5"/>
                        <a:pt x="72" y="5"/>
                      </a:cubicBezTo>
                      <a:cubicBezTo>
                        <a:pt x="66" y="3"/>
                        <a:pt x="60" y="4"/>
                        <a:pt x="54" y="5"/>
                      </a:cubicBezTo>
                      <a:cubicBezTo>
                        <a:pt x="37" y="7"/>
                        <a:pt x="18" y="10"/>
                        <a:pt x="1" y="5"/>
                      </a:cubicBezTo>
                      <a:cubicBezTo>
                        <a:pt x="0" y="4"/>
                        <a:pt x="0" y="2"/>
                        <a:pt x="0" y="0"/>
                      </a:cubicBezTo>
                      <a:cubicBezTo>
                        <a:pt x="10" y="1"/>
                        <a:pt x="21" y="6"/>
                        <a:pt x="32" y="4"/>
                      </a:cubicBezTo>
                      <a:cubicBezTo>
                        <a:pt x="45" y="5"/>
                        <a:pt x="59" y="1"/>
                        <a:pt x="72" y="0"/>
                      </a:cubicBezTo>
                      <a:cubicBezTo>
                        <a:pt x="75" y="1"/>
                        <a:pt x="81" y="0"/>
                        <a:pt x="8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04" name="Freeform 103"/>
                <p:cNvSpPr/>
                <p:nvPr/>
              </p:nvSpPr>
              <p:spPr bwMode="auto">
                <a:xfrm>
                  <a:off x="2373313" y="2627313"/>
                  <a:ext cx="1588" cy="1588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</p:grpSp>
        </p:grpSp>
        <p:sp>
          <p:nvSpPr>
            <p:cNvPr id="4" name="文本框 3"/>
            <p:cNvSpPr txBox="1"/>
            <p:nvPr/>
          </p:nvSpPr>
          <p:spPr>
            <a:xfrm>
              <a:off x="2469986" y="1542555"/>
              <a:ext cx="328455" cy="4385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endParaRPr lang="zh-CN" altLang="en-US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05" name="组合 104"/>
          <p:cNvGrpSpPr/>
          <p:nvPr/>
        </p:nvGrpSpPr>
        <p:grpSpPr>
          <a:xfrm>
            <a:off x="5433710" y="1789557"/>
            <a:ext cx="1289727" cy="1266751"/>
            <a:chOff x="3789532" y="1265967"/>
            <a:chExt cx="967295" cy="950063"/>
          </a:xfrm>
        </p:grpSpPr>
        <p:grpSp>
          <p:nvGrpSpPr>
            <p:cNvPr id="106" name="组合 105"/>
            <p:cNvGrpSpPr/>
            <p:nvPr/>
          </p:nvGrpSpPr>
          <p:grpSpPr>
            <a:xfrm>
              <a:off x="3789532" y="1265967"/>
              <a:ext cx="967295" cy="950063"/>
              <a:chOff x="4325938" y="1010443"/>
              <a:chExt cx="1336675" cy="1312863"/>
            </a:xfrm>
          </p:grpSpPr>
          <p:sp>
            <p:nvSpPr>
              <p:cNvPr id="108" name="Freeform 5"/>
              <p:cNvSpPr>
                <a:spLocks noEditPoints="1"/>
              </p:cNvSpPr>
              <p:nvPr/>
            </p:nvSpPr>
            <p:spPr bwMode="auto">
              <a:xfrm>
                <a:off x="4325938" y="1010443"/>
                <a:ext cx="1336675" cy="1312863"/>
              </a:xfrm>
              <a:custGeom>
                <a:avLst/>
                <a:gdLst>
                  <a:gd name="T0" fmla="*/ 220 w 873"/>
                  <a:gd name="T1" fmla="*/ 18 h 856"/>
                  <a:gd name="T2" fmla="*/ 735 w 873"/>
                  <a:gd name="T3" fmla="*/ 183 h 856"/>
                  <a:gd name="T4" fmla="*/ 462 w 873"/>
                  <a:gd name="T5" fmla="*/ 17 h 856"/>
                  <a:gd name="T6" fmla="*/ 785 w 873"/>
                  <a:gd name="T7" fmla="*/ 253 h 856"/>
                  <a:gd name="T8" fmla="*/ 794 w 873"/>
                  <a:gd name="T9" fmla="*/ 30 h 856"/>
                  <a:gd name="T10" fmla="*/ 250 w 873"/>
                  <a:gd name="T11" fmla="*/ 24 h 856"/>
                  <a:gd name="T12" fmla="*/ 91 w 873"/>
                  <a:gd name="T13" fmla="*/ 76 h 856"/>
                  <a:gd name="T14" fmla="*/ 26 w 873"/>
                  <a:gd name="T15" fmla="*/ 402 h 856"/>
                  <a:gd name="T16" fmla="*/ 66 w 873"/>
                  <a:gd name="T17" fmla="*/ 84 h 856"/>
                  <a:gd name="T18" fmla="*/ 212 w 873"/>
                  <a:gd name="T19" fmla="*/ 57 h 856"/>
                  <a:gd name="T20" fmla="*/ 837 w 873"/>
                  <a:gd name="T21" fmla="*/ 140 h 856"/>
                  <a:gd name="T22" fmla="*/ 123 w 873"/>
                  <a:gd name="T23" fmla="*/ 45 h 856"/>
                  <a:gd name="T24" fmla="*/ 716 w 873"/>
                  <a:gd name="T25" fmla="*/ 97 h 856"/>
                  <a:gd name="T26" fmla="*/ 247 w 873"/>
                  <a:gd name="T27" fmla="*/ 194 h 856"/>
                  <a:gd name="T28" fmla="*/ 251 w 873"/>
                  <a:gd name="T29" fmla="*/ 198 h 856"/>
                  <a:gd name="T30" fmla="*/ 751 w 873"/>
                  <a:gd name="T31" fmla="*/ 204 h 856"/>
                  <a:gd name="T32" fmla="*/ 278 w 873"/>
                  <a:gd name="T33" fmla="*/ 678 h 856"/>
                  <a:gd name="T34" fmla="*/ 121 w 873"/>
                  <a:gd name="T35" fmla="*/ 157 h 856"/>
                  <a:gd name="T36" fmla="*/ 490 w 873"/>
                  <a:gd name="T37" fmla="*/ 189 h 856"/>
                  <a:gd name="T38" fmla="*/ 324 w 873"/>
                  <a:gd name="T39" fmla="*/ 167 h 856"/>
                  <a:gd name="T40" fmla="*/ 31 w 873"/>
                  <a:gd name="T41" fmla="*/ 234 h 856"/>
                  <a:gd name="T42" fmla="*/ 357 w 873"/>
                  <a:gd name="T43" fmla="*/ 265 h 856"/>
                  <a:gd name="T44" fmla="*/ 328 w 873"/>
                  <a:gd name="T45" fmla="*/ 235 h 856"/>
                  <a:gd name="T46" fmla="*/ 382 w 873"/>
                  <a:gd name="T47" fmla="*/ 301 h 856"/>
                  <a:gd name="T48" fmla="*/ 514 w 873"/>
                  <a:gd name="T49" fmla="*/ 286 h 856"/>
                  <a:gd name="T50" fmla="*/ 224 w 873"/>
                  <a:gd name="T51" fmla="*/ 257 h 856"/>
                  <a:gd name="T52" fmla="*/ 458 w 873"/>
                  <a:gd name="T53" fmla="*/ 342 h 856"/>
                  <a:gd name="T54" fmla="*/ 346 w 873"/>
                  <a:gd name="T55" fmla="*/ 476 h 856"/>
                  <a:gd name="T56" fmla="*/ 572 w 873"/>
                  <a:gd name="T57" fmla="*/ 499 h 856"/>
                  <a:gd name="T58" fmla="*/ 500 w 873"/>
                  <a:gd name="T59" fmla="*/ 363 h 856"/>
                  <a:gd name="T60" fmla="*/ 341 w 873"/>
                  <a:gd name="T61" fmla="*/ 544 h 856"/>
                  <a:gd name="T62" fmla="*/ 550 w 873"/>
                  <a:gd name="T63" fmla="*/ 513 h 856"/>
                  <a:gd name="T64" fmla="*/ 685 w 873"/>
                  <a:gd name="T65" fmla="*/ 420 h 856"/>
                  <a:gd name="T66" fmla="*/ 547 w 873"/>
                  <a:gd name="T67" fmla="*/ 330 h 856"/>
                  <a:gd name="T68" fmla="*/ 265 w 873"/>
                  <a:gd name="T69" fmla="*/ 472 h 856"/>
                  <a:gd name="T70" fmla="*/ 548 w 873"/>
                  <a:gd name="T71" fmla="*/ 443 h 856"/>
                  <a:gd name="T72" fmla="*/ 433 w 873"/>
                  <a:gd name="T73" fmla="*/ 422 h 856"/>
                  <a:gd name="T74" fmla="*/ 462 w 873"/>
                  <a:gd name="T75" fmla="*/ 838 h 856"/>
                  <a:gd name="T76" fmla="*/ 695 w 873"/>
                  <a:gd name="T77" fmla="*/ 450 h 856"/>
                  <a:gd name="T78" fmla="*/ 20 w 873"/>
                  <a:gd name="T79" fmla="*/ 781 h 856"/>
                  <a:gd name="T80" fmla="*/ 837 w 873"/>
                  <a:gd name="T81" fmla="*/ 709 h 856"/>
                  <a:gd name="T82" fmla="*/ 614 w 873"/>
                  <a:gd name="T83" fmla="*/ 809 h 856"/>
                  <a:gd name="T84" fmla="*/ 796 w 873"/>
                  <a:gd name="T85" fmla="*/ 594 h 856"/>
                  <a:gd name="T86" fmla="*/ 161 w 873"/>
                  <a:gd name="T87" fmla="*/ 761 h 856"/>
                  <a:gd name="T88" fmla="*/ 139 w 873"/>
                  <a:gd name="T89" fmla="*/ 789 h 856"/>
                  <a:gd name="T90" fmla="*/ 40 w 873"/>
                  <a:gd name="T91" fmla="*/ 573 h 856"/>
                  <a:gd name="T92" fmla="*/ 825 w 873"/>
                  <a:gd name="T93" fmla="*/ 566 h 856"/>
                  <a:gd name="T94" fmla="*/ 219 w 873"/>
                  <a:gd name="T95" fmla="*/ 475 h 856"/>
                  <a:gd name="T96" fmla="*/ 400 w 873"/>
                  <a:gd name="T97" fmla="*/ 527 h 856"/>
                  <a:gd name="T98" fmla="*/ 485 w 873"/>
                  <a:gd name="T99" fmla="*/ 582 h 856"/>
                  <a:gd name="T100" fmla="*/ 637 w 873"/>
                  <a:gd name="T101" fmla="*/ 580 h 856"/>
                  <a:gd name="T102" fmla="*/ 349 w 873"/>
                  <a:gd name="T103" fmla="*/ 571 h 856"/>
                  <a:gd name="T104" fmla="*/ 768 w 873"/>
                  <a:gd name="T105" fmla="*/ 649 h 856"/>
                  <a:gd name="T106" fmla="*/ 805 w 873"/>
                  <a:gd name="T107" fmla="*/ 638 h 856"/>
                  <a:gd name="T108" fmla="*/ 312 w 873"/>
                  <a:gd name="T109" fmla="*/ 656 h 856"/>
                  <a:gd name="T110" fmla="*/ 850 w 873"/>
                  <a:gd name="T111" fmla="*/ 655 h 856"/>
                  <a:gd name="T112" fmla="*/ 419 w 873"/>
                  <a:gd name="T113" fmla="*/ 698 h 856"/>
                  <a:gd name="T114" fmla="*/ 410 w 873"/>
                  <a:gd name="T115" fmla="*/ 695 h 856"/>
                  <a:gd name="T116" fmla="*/ 731 w 873"/>
                  <a:gd name="T117" fmla="*/ 728 h 856"/>
                  <a:gd name="T118" fmla="*/ 34 w 873"/>
                  <a:gd name="T119" fmla="*/ 800 h 856"/>
                  <a:gd name="T120" fmla="*/ 139 w 873"/>
                  <a:gd name="T121" fmla="*/ 739 h 856"/>
                  <a:gd name="T122" fmla="*/ 716 w 873"/>
                  <a:gd name="T123" fmla="*/ 811 h 856"/>
                  <a:gd name="T124" fmla="*/ 285 w 873"/>
                  <a:gd name="T125" fmla="*/ 806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73" h="856">
                    <a:moveTo>
                      <a:pt x="418" y="13"/>
                    </a:moveTo>
                    <a:cubicBezTo>
                      <a:pt x="395" y="18"/>
                      <a:pt x="391" y="47"/>
                      <a:pt x="371" y="57"/>
                    </a:cubicBezTo>
                    <a:cubicBezTo>
                      <a:pt x="357" y="65"/>
                      <a:pt x="337" y="62"/>
                      <a:pt x="321" y="58"/>
                    </a:cubicBezTo>
                    <a:cubicBezTo>
                      <a:pt x="308" y="61"/>
                      <a:pt x="301" y="76"/>
                      <a:pt x="288" y="78"/>
                    </a:cubicBezTo>
                    <a:cubicBezTo>
                      <a:pt x="282" y="79"/>
                      <a:pt x="276" y="79"/>
                      <a:pt x="272" y="78"/>
                    </a:cubicBezTo>
                    <a:cubicBezTo>
                      <a:pt x="265" y="94"/>
                      <a:pt x="248" y="103"/>
                      <a:pt x="232" y="107"/>
                    </a:cubicBezTo>
                    <a:cubicBezTo>
                      <a:pt x="225" y="124"/>
                      <a:pt x="207" y="135"/>
                      <a:pt x="189" y="137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8"/>
                      <a:pt x="178" y="155"/>
                    </a:cubicBezTo>
                    <a:cubicBezTo>
                      <a:pt x="178" y="169"/>
                      <a:pt x="164" y="178"/>
                      <a:pt x="152" y="182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8"/>
                      <a:pt x="134" y="198"/>
                      <a:pt x="134" y="198"/>
                    </a:cubicBezTo>
                    <a:cubicBezTo>
                      <a:pt x="119" y="204"/>
                      <a:pt x="125" y="221"/>
                      <a:pt x="114" y="230"/>
                    </a:cubicBezTo>
                    <a:cubicBezTo>
                      <a:pt x="107" y="239"/>
                      <a:pt x="98" y="241"/>
                      <a:pt x="88" y="244"/>
                    </a:cubicBezTo>
                    <a:cubicBezTo>
                      <a:pt x="86" y="251"/>
                      <a:pt x="85" y="259"/>
                      <a:pt x="80" y="264"/>
                    </a:cubicBezTo>
                    <a:cubicBezTo>
                      <a:pt x="75" y="268"/>
                      <a:pt x="69" y="269"/>
                      <a:pt x="68" y="274"/>
                    </a:cubicBezTo>
                    <a:cubicBezTo>
                      <a:pt x="73" y="291"/>
                      <a:pt x="72" y="313"/>
                      <a:pt x="58" y="325"/>
                    </a:cubicBezTo>
                    <a:cubicBezTo>
                      <a:pt x="50" y="334"/>
                      <a:pt x="57" y="346"/>
                      <a:pt x="58" y="357"/>
                    </a:cubicBezTo>
                    <a:cubicBezTo>
                      <a:pt x="57" y="372"/>
                      <a:pt x="54" y="388"/>
                      <a:pt x="42" y="399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7"/>
                      <a:pt x="16" y="420"/>
                      <a:pt x="15" y="420"/>
                    </a:cubicBezTo>
                    <a:cubicBezTo>
                      <a:pt x="12" y="420"/>
                      <a:pt x="12" y="418"/>
                      <a:pt x="11" y="416"/>
                    </a:cubicBezTo>
                    <a:cubicBezTo>
                      <a:pt x="2" y="402"/>
                      <a:pt x="18" y="391"/>
                      <a:pt x="16" y="377"/>
                    </a:cubicBezTo>
                    <a:cubicBezTo>
                      <a:pt x="12" y="357"/>
                      <a:pt x="0" y="341"/>
                      <a:pt x="4" y="318"/>
                    </a:cubicBezTo>
                    <a:cubicBezTo>
                      <a:pt x="5" y="306"/>
                      <a:pt x="10" y="297"/>
                      <a:pt x="15" y="287"/>
                    </a:cubicBezTo>
                    <a:cubicBezTo>
                      <a:pt x="12" y="278"/>
                      <a:pt x="4" y="271"/>
                      <a:pt x="5" y="260"/>
                    </a:cubicBezTo>
                    <a:cubicBezTo>
                      <a:pt x="4" y="246"/>
                      <a:pt x="9" y="234"/>
                      <a:pt x="17" y="223"/>
                    </a:cubicBezTo>
                    <a:cubicBezTo>
                      <a:pt x="18" y="219"/>
                      <a:pt x="12" y="217"/>
                      <a:pt x="12" y="213"/>
                    </a:cubicBezTo>
                    <a:cubicBezTo>
                      <a:pt x="5" y="201"/>
                      <a:pt x="2" y="187"/>
                      <a:pt x="7" y="173"/>
                    </a:cubicBezTo>
                    <a:cubicBezTo>
                      <a:pt x="10" y="164"/>
                      <a:pt x="16" y="156"/>
                      <a:pt x="23" y="148"/>
                    </a:cubicBezTo>
                    <a:cubicBezTo>
                      <a:pt x="22" y="143"/>
                      <a:pt x="17" y="139"/>
                      <a:pt x="14" y="134"/>
                    </a:cubicBezTo>
                    <a:cubicBezTo>
                      <a:pt x="3" y="116"/>
                      <a:pt x="9" y="95"/>
                      <a:pt x="18" y="78"/>
                    </a:cubicBezTo>
                    <a:cubicBezTo>
                      <a:pt x="15" y="70"/>
                      <a:pt x="10" y="63"/>
                      <a:pt x="11" y="54"/>
                    </a:cubicBezTo>
                    <a:cubicBezTo>
                      <a:pt x="10" y="42"/>
                      <a:pt x="20" y="32"/>
                      <a:pt x="30" y="26"/>
                    </a:cubicBezTo>
                    <a:cubicBezTo>
                      <a:pt x="39" y="18"/>
                      <a:pt x="51" y="23"/>
                      <a:pt x="62" y="22"/>
                    </a:cubicBezTo>
                    <a:cubicBezTo>
                      <a:pt x="67" y="23"/>
                      <a:pt x="71" y="29"/>
                      <a:pt x="76" y="24"/>
                    </a:cubicBezTo>
                    <a:cubicBezTo>
                      <a:pt x="83" y="20"/>
                      <a:pt x="91" y="16"/>
                      <a:pt x="100" y="15"/>
                    </a:cubicBezTo>
                    <a:cubicBezTo>
                      <a:pt x="114" y="12"/>
                      <a:pt x="130" y="18"/>
                      <a:pt x="141" y="28"/>
                    </a:cubicBezTo>
                    <a:cubicBezTo>
                      <a:pt x="158" y="18"/>
                      <a:pt x="178" y="7"/>
                      <a:pt x="199" y="13"/>
                    </a:cubicBezTo>
                    <a:cubicBezTo>
                      <a:pt x="207" y="13"/>
                      <a:pt x="213" y="26"/>
                      <a:pt x="220" y="18"/>
                    </a:cubicBezTo>
                    <a:cubicBezTo>
                      <a:pt x="231" y="12"/>
                      <a:pt x="244" y="6"/>
                      <a:pt x="257" y="7"/>
                    </a:cubicBezTo>
                    <a:cubicBezTo>
                      <a:pt x="289" y="14"/>
                      <a:pt x="289" y="14"/>
                      <a:pt x="289" y="14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7"/>
                      <a:pt x="366" y="19"/>
                      <a:pt x="381" y="10"/>
                    </a:cubicBezTo>
                    <a:cubicBezTo>
                      <a:pt x="388" y="6"/>
                      <a:pt x="395" y="3"/>
                      <a:pt x="403" y="1"/>
                    </a:cubicBezTo>
                    <a:cubicBezTo>
                      <a:pt x="409" y="4"/>
                      <a:pt x="417" y="6"/>
                      <a:pt x="418" y="13"/>
                    </a:cubicBezTo>
                    <a:close/>
                    <a:moveTo>
                      <a:pt x="578" y="17"/>
                    </a:moveTo>
                    <a:cubicBezTo>
                      <a:pt x="588" y="22"/>
                      <a:pt x="594" y="10"/>
                      <a:pt x="602" y="8"/>
                    </a:cubicBezTo>
                    <a:cubicBezTo>
                      <a:pt x="614" y="1"/>
                      <a:pt x="627" y="8"/>
                      <a:pt x="637" y="13"/>
                    </a:cubicBezTo>
                    <a:cubicBezTo>
                      <a:pt x="646" y="14"/>
                      <a:pt x="656" y="16"/>
                      <a:pt x="662" y="23"/>
                    </a:cubicBezTo>
                    <a:cubicBezTo>
                      <a:pt x="668" y="22"/>
                      <a:pt x="674" y="15"/>
                      <a:pt x="681" y="15"/>
                    </a:cubicBezTo>
                    <a:cubicBezTo>
                      <a:pt x="698" y="11"/>
                      <a:pt x="715" y="17"/>
                      <a:pt x="728" y="29"/>
                    </a:cubicBezTo>
                    <a:cubicBezTo>
                      <a:pt x="736" y="21"/>
                      <a:pt x="745" y="10"/>
                      <a:pt x="759" y="12"/>
                    </a:cubicBezTo>
                    <a:cubicBezTo>
                      <a:pt x="772" y="11"/>
                      <a:pt x="783" y="16"/>
                      <a:pt x="793" y="23"/>
                    </a:cubicBezTo>
                    <a:cubicBezTo>
                      <a:pt x="799" y="26"/>
                      <a:pt x="802" y="19"/>
                      <a:pt x="807" y="19"/>
                    </a:cubicBezTo>
                    <a:cubicBezTo>
                      <a:pt x="819" y="17"/>
                      <a:pt x="832" y="17"/>
                      <a:pt x="842" y="23"/>
                    </a:cubicBezTo>
                    <a:cubicBezTo>
                      <a:pt x="854" y="32"/>
                      <a:pt x="859" y="45"/>
                      <a:pt x="858" y="59"/>
                    </a:cubicBezTo>
                    <a:cubicBezTo>
                      <a:pt x="859" y="67"/>
                      <a:pt x="849" y="74"/>
                      <a:pt x="855" y="82"/>
                    </a:cubicBezTo>
                    <a:cubicBezTo>
                      <a:pt x="865" y="98"/>
                      <a:pt x="868" y="119"/>
                      <a:pt x="860" y="137"/>
                    </a:cubicBezTo>
                    <a:cubicBezTo>
                      <a:pt x="858" y="141"/>
                      <a:pt x="855" y="144"/>
                      <a:pt x="852" y="147"/>
                    </a:cubicBezTo>
                    <a:cubicBezTo>
                      <a:pt x="854" y="157"/>
                      <a:pt x="862" y="163"/>
                      <a:pt x="864" y="173"/>
                    </a:cubicBezTo>
                    <a:cubicBezTo>
                      <a:pt x="867" y="187"/>
                      <a:pt x="861" y="203"/>
                      <a:pt x="851" y="214"/>
                    </a:cubicBezTo>
                    <a:cubicBezTo>
                      <a:pt x="853" y="217"/>
                      <a:pt x="858" y="220"/>
                      <a:pt x="860" y="224"/>
                    </a:cubicBezTo>
                    <a:cubicBezTo>
                      <a:pt x="870" y="236"/>
                      <a:pt x="871" y="256"/>
                      <a:pt x="864" y="269"/>
                    </a:cubicBezTo>
                    <a:cubicBezTo>
                      <a:pt x="862" y="272"/>
                      <a:pt x="860" y="276"/>
                      <a:pt x="861" y="279"/>
                    </a:cubicBezTo>
                    <a:cubicBezTo>
                      <a:pt x="863" y="279"/>
                      <a:pt x="863" y="279"/>
                      <a:pt x="863" y="279"/>
                    </a:cubicBezTo>
                    <a:cubicBezTo>
                      <a:pt x="862" y="282"/>
                      <a:pt x="863" y="286"/>
                      <a:pt x="866" y="289"/>
                    </a:cubicBezTo>
                    <a:cubicBezTo>
                      <a:pt x="868" y="302"/>
                      <a:pt x="870" y="317"/>
                      <a:pt x="864" y="329"/>
                    </a:cubicBezTo>
                    <a:cubicBezTo>
                      <a:pt x="860" y="340"/>
                      <a:pt x="856" y="352"/>
                      <a:pt x="856" y="363"/>
                    </a:cubicBezTo>
                    <a:cubicBezTo>
                      <a:pt x="858" y="373"/>
                      <a:pt x="867" y="380"/>
                      <a:pt x="869" y="389"/>
                    </a:cubicBezTo>
                    <a:cubicBezTo>
                      <a:pt x="868" y="397"/>
                      <a:pt x="873" y="408"/>
                      <a:pt x="864" y="410"/>
                    </a:cubicBezTo>
                    <a:cubicBezTo>
                      <a:pt x="859" y="404"/>
                      <a:pt x="852" y="397"/>
                      <a:pt x="844" y="396"/>
                    </a:cubicBezTo>
                    <a:cubicBezTo>
                      <a:pt x="831" y="389"/>
                      <a:pt x="818" y="377"/>
                      <a:pt x="819" y="361"/>
                    </a:cubicBezTo>
                    <a:cubicBezTo>
                      <a:pt x="821" y="340"/>
                      <a:pt x="826" y="318"/>
                      <a:pt x="811" y="302"/>
                    </a:cubicBezTo>
                    <a:cubicBezTo>
                      <a:pt x="804" y="294"/>
                      <a:pt x="798" y="284"/>
                      <a:pt x="799" y="273"/>
                    </a:cubicBezTo>
                    <a:cubicBezTo>
                      <a:pt x="791" y="269"/>
                      <a:pt x="783" y="263"/>
                      <a:pt x="779" y="255"/>
                    </a:cubicBezTo>
                    <a:cubicBezTo>
                      <a:pt x="775" y="250"/>
                      <a:pt x="781" y="238"/>
                      <a:pt x="771" y="239"/>
                    </a:cubicBezTo>
                    <a:cubicBezTo>
                      <a:pt x="757" y="238"/>
                      <a:pt x="748" y="227"/>
                      <a:pt x="742" y="216"/>
                    </a:cubicBezTo>
                    <a:cubicBezTo>
                      <a:pt x="739" y="208"/>
                      <a:pt x="737" y="199"/>
                      <a:pt x="740" y="190"/>
                    </a:cubicBezTo>
                    <a:cubicBezTo>
                      <a:pt x="739" y="188"/>
                      <a:pt x="737" y="185"/>
                      <a:pt x="735" y="183"/>
                    </a:cubicBezTo>
                    <a:cubicBezTo>
                      <a:pt x="725" y="184"/>
                      <a:pt x="713" y="181"/>
                      <a:pt x="706" y="171"/>
                    </a:cubicBezTo>
                    <a:cubicBezTo>
                      <a:pt x="702" y="165"/>
                      <a:pt x="700" y="158"/>
                      <a:pt x="699" y="151"/>
                    </a:cubicBezTo>
                    <a:cubicBezTo>
                      <a:pt x="693" y="146"/>
                      <a:pt x="686" y="141"/>
                      <a:pt x="683" y="133"/>
                    </a:cubicBezTo>
                    <a:cubicBezTo>
                      <a:pt x="680" y="132"/>
                      <a:pt x="676" y="133"/>
                      <a:pt x="672" y="133"/>
                    </a:cubicBezTo>
                    <a:cubicBezTo>
                      <a:pt x="663" y="131"/>
                      <a:pt x="655" y="127"/>
                      <a:pt x="647" y="122"/>
                    </a:cubicBezTo>
                    <a:cubicBezTo>
                      <a:pt x="642" y="114"/>
                      <a:pt x="635" y="106"/>
                      <a:pt x="632" y="96"/>
                    </a:cubicBezTo>
                    <a:cubicBezTo>
                      <a:pt x="629" y="95"/>
                      <a:pt x="624" y="95"/>
                      <a:pt x="621" y="92"/>
                    </a:cubicBezTo>
                    <a:cubicBezTo>
                      <a:pt x="614" y="90"/>
                      <a:pt x="607" y="85"/>
                      <a:pt x="603" y="79"/>
                    </a:cubicBezTo>
                    <a:cubicBezTo>
                      <a:pt x="599" y="77"/>
                      <a:pt x="594" y="80"/>
                      <a:pt x="589" y="81"/>
                    </a:cubicBezTo>
                    <a:cubicBezTo>
                      <a:pt x="566" y="85"/>
                      <a:pt x="550" y="69"/>
                      <a:pt x="532" y="60"/>
                    </a:cubicBezTo>
                    <a:cubicBezTo>
                      <a:pt x="521" y="57"/>
                      <a:pt x="512" y="66"/>
                      <a:pt x="502" y="60"/>
                    </a:cubicBezTo>
                    <a:cubicBezTo>
                      <a:pt x="500" y="60"/>
                      <a:pt x="498" y="56"/>
                      <a:pt x="496" y="59"/>
                    </a:cubicBezTo>
                    <a:cubicBezTo>
                      <a:pt x="479" y="54"/>
                      <a:pt x="467" y="37"/>
                      <a:pt x="459" y="22"/>
                    </a:cubicBezTo>
                    <a:cubicBezTo>
                      <a:pt x="457" y="17"/>
                      <a:pt x="445" y="23"/>
                      <a:pt x="448" y="15"/>
                    </a:cubicBezTo>
                    <a:cubicBezTo>
                      <a:pt x="458" y="9"/>
                      <a:pt x="472" y="3"/>
                      <a:pt x="483" y="11"/>
                    </a:cubicBezTo>
                    <a:cubicBezTo>
                      <a:pt x="500" y="24"/>
                      <a:pt x="519" y="9"/>
                      <a:pt x="536" y="3"/>
                    </a:cubicBezTo>
                    <a:cubicBezTo>
                      <a:pt x="551" y="3"/>
                      <a:pt x="567" y="6"/>
                      <a:pt x="578" y="17"/>
                    </a:cubicBezTo>
                    <a:close/>
                    <a:moveTo>
                      <a:pt x="377" y="17"/>
                    </a:moveTo>
                    <a:cubicBezTo>
                      <a:pt x="373" y="19"/>
                      <a:pt x="368" y="16"/>
                      <a:pt x="363" y="18"/>
                    </a:cubicBezTo>
                    <a:cubicBezTo>
                      <a:pt x="352" y="16"/>
                      <a:pt x="342" y="10"/>
                      <a:pt x="332" y="7"/>
                    </a:cubicBezTo>
                    <a:cubicBezTo>
                      <a:pt x="319" y="3"/>
                      <a:pt x="303" y="7"/>
                      <a:pt x="293" y="17"/>
                    </a:cubicBezTo>
                    <a:cubicBezTo>
                      <a:pt x="289" y="22"/>
                      <a:pt x="283" y="18"/>
                      <a:pt x="278" y="17"/>
                    </a:cubicBezTo>
                    <a:cubicBezTo>
                      <a:pt x="260" y="10"/>
                      <a:pt x="237" y="10"/>
                      <a:pt x="222" y="23"/>
                    </a:cubicBezTo>
                    <a:cubicBezTo>
                      <a:pt x="221" y="24"/>
                      <a:pt x="219" y="23"/>
                      <a:pt x="219" y="26"/>
                    </a:cubicBezTo>
                    <a:cubicBezTo>
                      <a:pt x="221" y="31"/>
                      <a:pt x="222" y="37"/>
                      <a:pt x="221" y="43"/>
                    </a:cubicBezTo>
                    <a:cubicBezTo>
                      <a:pt x="224" y="42"/>
                      <a:pt x="228" y="40"/>
                      <a:pt x="231" y="39"/>
                    </a:cubicBezTo>
                    <a:cubicBezTo>
                      <a:pt x="242" y="35"/>
                      <a:pt x="256" y="35"/>
                      <a:pt x="265" y="43"/>
                    </a:cubicBezTo>
                    <a:cubicBezTo>
                      <a:pt x="275" y="49"/>
                      <a:pt x="275" y="62"/>
                      <a:pt x="274" y="72"/>
                    </a:cubicBezTo>
                    <a:cubicBezTo>
                      <a:pt x="275" y="77"/>
                      <a:pt x="281" y="73"/>
                      <a:pt x="284" y="74"/>
                    </a:cubicBezTo>
                    <a:cubicBezTo>
                      <a:pt x="299" y="73"/>
                      <a:pt x="305" y="54"/>
                      <a:pt x="321" y="53"/>
                    </a:cubicBezTo>
                    <a:cubicBezTo>
                      <a:pt x="330" y="54"/>
                      <a:pt x="338" y="57"/>
                      <a:pt x="347" y="58"/>
                    </a:cubicBezTo>
                    <a:cubicBezTo>
                      <a:pt x="366" y="59"/>
                      <a:pt x="382" y="44"/>
                      <a:pt x="391" y="28"/>
                    </a:cubicBezTo>
                    <a:cubicBezTo>
                      <a:pt x="396" y="23"/>
                      <a:pt x="400" y="14"/>
                      <a:pt x="408" y="13"/>
                    </a:cubicBezTo>
                    <a:cubicBezTo>
                      <a:pt x="409" y="12"/>
                      <a:pt x="409" y="11"/>
                      <a:pt x="408" y="10"/>
                    </a:cubicBezTo>
                    <a:cubicBezTo>
                      <a:pt x="397" y="5"/>
                      <a:pt x="387" y="12"/>
                      <a:pt x="377" y="17"/>
                    </a:cubicBezTo>
                    <a:close/>
                    <a:moveTo>
                      <a:pt x="580" y="24"/>
                    </a:moveTo>
                    <a:cubicBezTo>
                      <a:pt x="568" y="16"/>
                      <a:pt x="555" y="9"/>
                      <a:pt x="539" y="10"/>
                    </a:cubicBezTo>
                    <a:cubicBezTo>
                      <a:pt x="527" y="11"/>
                      <a:pt x="518" y="21"/>
                      <a:pt x="506" y="21"/>
                    </a:cubicBezTo>
                    <a:cubicBezTo>
                      <a:pt x="493" y="25"/>
                      <a:pt x="484" y="16"/>
                      <a:pt x="473" y="13"/>
                    </a:cubicBezTo>
                    <a:cubicBezTo>
                      <a:pt x="469" y="14"/>
                      <a:pt x="462" y="12"/>
                      <a:pt x="462" y="17"/>
                    </a:cubicBezTo>
                    <a:cubicBezTo>
                      <a:pt x="468" y="24"/>
                      <a:pt x="472" y="33"/>
                      <a:pt x="478" y="40"/>
                    </a:cubicBezTo>
                    <a:cubicBezTo>
                      <a:pt x="490" y="54"/>
                      <a:pt x="508" y="60"/>
                      <a:pt x="524" y="53"/>
                    </a:cubicBezTo>
                    <a:cubicBezTo>
                      <a:pt x="540" y="54"/>
                      <a:pt x="552" y="67"/>
                      <a:pt x="566" y="73"/>
                    </a:cubicBezTo>
                    <a:cubicBezTo>
                      <a:pt x="577" y="77"/>
                      <a:pt x="591" y="77"/>
                      <a:pt x="600" y="71"/>
                    </a:cubicBezTo>
                    <a:cubicBezTo>
                      <a:pt x="602" y="61"/>
                      <a:pt x="607" y="51"/>
                      <a:pt x="617" y="48"/>
                    </a:cubicBezTo>
                    <a:cubicBezTo>
                      <a:pt x="623" y="48"/>
                      <a:pt x="630" y="46"/>
                      <a:pt x="635" y="51"/>
                    </a:cubicBezTo>
                    <a:cubicBezTo>
                      <a:pt x="636" y="53"/>
                      <a:pt x="636" y="57"/>
                      <a:pt x="634" y="58"/>
                    </a:cubicBezTo>
                    <a:cubicBezTo>
                      <a:pt x="630" y="62"/>
                      <a:pt x="628" y="55"/>
                      <a:pt x="624" y="55"/>
                    </a:cubicBezTo>
                    <a:cubicBezTo>
                      <a:pt x="620" y="54"/>
                      <a:pt x="616" y="57"/>
                      <a:pt x="612" y="60"/>
                    </a:cubicBezTo>
                    <a:cubicBezTo>
                      <a:pt x="609" y="64"/>
                      <a:pt x="608" y="69"/>
                      <a:pt x="609" y="75"/>
                    </a:cubicBezTo>
                    <a:cubicBezTo>
                      <a:pt x="613" y="82"/>
                      <a:pt x="619" y="86"/>
                      <a:pt x="626" y="89"/>
                    </a:cubicBezTo>
                    <a:cubicBezTo>
                      <a:pt x="630" y="92"/>
                      <a:pt x="635" y="87"/>
                      <a:pt x="638" y="90"/>
                    </a:cubicBezTo>
                    <a:cubicBezTo>
                      <a:pt x="637" y="101"/>
                      <a:pt x="645" y="109"/>
                      <a:pt x="650" y="117"/>
                    </a:cubicBezTo>
                    <a:cubicBezTo>
                      <a:pt x="660" y="124"/>
                      <a:pt x="671" y="131"/>
                      <a:pt x="683" y="126"/>
                    </a:cubicBezTo>
                    <a:cubicBezTo>
                      <a:pt x="686" y="128"/>
                      <a:pt x="687" y="132"/>
                      <a:pt x="689" y="135"/>
                    </a:cubicBezTo>
                    <a:cubicBezTo>
                      <a:pt x="696" y="144"/>
                      <a:pt x="708" y="148"/>
                      <a:pt x="719" y="146"/>
                    </a:cubicBezTo>
                    <a:cubicBezTo>
                      <a:pt x="731" y="141"/>
                      <a:pt x="741" y="129"/>
                      <a:pt x="743" y="117"/>
                    </a:cubicBezTo>
                    <a:cubicBezTo>
                      <a:pt x="743" y="107"/>
                      <a:pt x="740" y="98"/>
                      <a:pt x="733" y="93"/>
                    </a:cubicBezTo>
                    <a:cubicBezTo>
                      <a:pt x="727" y="88"/>
                      <a:pt x="720" y="88"/>
                      <a:pt x="713" y="88"/>
                    </a:cubicBezTo>
                    <a:cubicBezTo>
                      <a:pt x="705" y="90"/>
                      <a:pt x="715" y="98"/>
                      <a:pt x="707" y="102"/>
                    </a:cubicBezTo>
                    <a:cubicBezTo>
                      <a:pt x="705" y="103"/>
                      <a:pt x="702" y="101"/>
                      <a:pt x="701" y="98"/>
                    </a:cubicBezTo>
                    <a:cubicBezTo>
                      <a:pt x="699" y="94"/>
                      <a:pt x="699" y="89"/>
                      <a:pt x="702" y="86"/>
                    </a:cubicBezTo>
                    <a:cubicBezTo>
                      <a:pt x="705" y="82"/>
                      <a:pt x="710" y="81"/>
                      <a:pt x="715" y="81"/>
                    </a:cubicBezTo>
                    <a:cubicBezTo>
                      <a:pt x="726" y="82"/>
                      <a:pt x="737" y="84"/>
                      <a:pt x="742" y="94"/>
                    </a:cubicBezTo>
                    <a:cubicBezTo>
                      <a:pt x="748" y="103"/>
                      <a:pt x="749" y="114"/>
                      <a:pt x="747" y="124"/>
                    </a:cubicBezTo>
                    <a:cubicBezTo>
                      <a:pt x="746" y="126"/>
                      <a:pt x="746" y="128"/>
                      <a:pt x="748" y="129"/>
                    </a:cubicBezTo>
                    <a:cubicBezTo>
                      <a:pt x="763" y="126"/>
                      <a:pt x="776" y="132"/>
                      <a:pt x="786" y="142"/>
                    </a:cubicBezTo>
                    <a:cubicBezTo>
                      <a:pt x="793" y="147"/>
                      <a:pt x="791" y="157"/>
                      <a:pt x="791" y="164"/>
                    </a:cubicBezTo>
                    <a:cubicBezTo>
                      <a:pt x="791" y="172"/>
                      <a:pt x="783" y="176"/>
                      <a:pt x="777" y="182"/>
                    </a:cubicBezTo>
                    <a:cubicBezTo>
                      <a:pt x="775" y="183"/>
                      <a:pt x="772" y="183"/>
                      <a:pt x="771" y="180"/>
                    </a:cubicBezTo>
                    <a:cubicBezTo>
                      <a:pt x="770" y="177"/>
                      <a:pt x="768" y="173"/>
                      <a:pt x="772" y="170"/>
                    </a:cubicBezTo>
                    <a:cubicBezTo>
                      <a:pt x="776" y="165"/>
                      <a:pt x="779" y="176"/>
                      <a:pt x="783" y="171"/>
                    </a:cubicBezTo>
                    <a:cubicBezTo>
                      <a:pt x="784" y="168"/>
                      <a:pt x="786" y="165"/>
                      <a:pt x="785" y="161"/>
                    </a:cubicBezTo>
                    <a:cubicBezTo>
                      <a:pt x="785" y="153"/>
                      <a:pt x="782" y="145"/>
                      <a:pt x="775" y="141"/>
                    </a:cubicBezTo>
                    <a:cubicBezTo>
                      <a:pt x="766" y="135"/>
                      <a:pt x="752" y="133"/>
                      <a:pt x="743" y="139"/>
                    </a:cubicBezTo>
                    <a:cubicBezTo>
                      <a:pt x="733" y="150"/>
                      <a:pt x="734" y="164"/>
                      <a:pt x="739" y="177"/>
                    </a:cubicBezTo>
                    <a:cubicBezTo>
                      <a:pt x="740" y="183"/>
                      <a:pt x="753" y="186"/>
                      <a:pt x="746" y="192"/>
                    </a:cubicBezTo>
                    <a:cubicBezTo>
                      <a:pt x="742" y="204"/>
                      <a:pt x="748" y="215"/>
                      <a:pt x="755" y="224"/>
                    </a:cubicBezTo>
                    <a:cubicBezTo>
                      <a:pt x="761" y="229"/>
                      <a:pt x="768" y="235"/>
                      <a:pt x="778" y="234"/>
                    </a:cubicBezTo>
                    <a:cubicBezTo>
                      <a:pt x="786" y="237"/>
                      <a:pt x="780" y="247"/>
                      <a:pt x="785" y="253"/>
                    </a:cubicBezTo>
                    <a:cubicBezTo>
                      <a:pt x="790" y="263"/>
                      <a:pt x="802" y="269"/>
                      <a:pt x="813" y="268"/>
                    </a:cubicBezTo>
                    <a:cubicBezTo>
                      <a:pt x="819" y="265"/>
                      <a:pt x="828" y="263"/>
                      <a:pt x="828" y="254"/>
                    </a:cubicBezTo>
                    <a:cubicBezTo>
                      <a:pt x="828" y="253"/>
                      <a:pt x="826" y="253"/>
                      <a:pt x="824" y="252"/>
                    </a:cubicBezTo>
                    <a:cubicBezTo>
                      <a:pt x="822" y="251"/>
                      <a:pt x="820" y="248"/>
                      <a:pt x="820" y="246"/>
                    </a:cubicBezTo>
                    <a:cubicBezTo>
                      <a:pt x="822" y="243"/>
                      <a:pt x="824" y="239"/>
                      <a:pt x="828" y="240"/>
                    </a:cubicBezTo>
                    <a:cubicBezTo>
                      <a:pt x="834" y="241"/>
                      <a:pt x="834" y="248"/>
                      <a:pt x="836" y="252"/>
                    </a:cubicBezTo>
                    <a:cubicBezTo>
                      <a:pt x="834" y="260"/>
                      <a:pt x="827" y="269"/>
                      <a:pt x="819" y="272"/>
                    </a:cubicBezTo>
                    <a:cubicBezTo>
                      <a:pt x="816" y="277"/>
                      <a:pt x="806" y="270"/>
                      <a:pt x="805" y="278"/>
                    </a:cubicBezTo>
                    <a:cubicBezTo>
                      <a:pt x="807" y="295"/>
                      <a:pt x="825" y="303"/>
                      <a:pt x="826" y="321"/>
                    </a:cubicBezTo>
                    <a:cubicBezTo>
                      <a:pt x="830" y="339"/>
                      <a:pt x="821" y="356"/>
                      <a:pt x="827" y="372"/>
                    </a:cubicBezTo>
                    <a:cubicBezTo>
                      <a:pt x="831" y="384"/>
                      <a:pt x="844" y="391"/>
                      <a:pt x="854" y="394"/>
                    </a:cubicBezTo>
                    <a:cubicBezTo>
                      <a:pt x="857" y="395"/>
                      <a:pt x="860" y="398"/>
                      <a:pt x="863" y="398"/>
                    </a:cubicBezTo>
                    <a:cubicBezTo>
                      <a:pt x="865" y="384"/>
                      <a:pt x="850" y="374"/>
                      <a:pt x="850" y="359"/>
                    </a:cubicBezTo>
                    <a:cubicBezTo>
                      <a:pt x="854" y="336"/>
                      <a:pt x="870" y="312"/>
                      <a:pt x="858" y="289"/>
                    </a:cubicBezTo>
                    <a:cubicBezTo>
                      <a:pt x="846" y="279"/>
                      <a:pt x="862" y="269"/>
                      <a:pt x="863" y="259"/>
                    </a:cubicBezTo>
                    <a:cubicBezTo>
                      <a:pt x="865" y="244"/>
                      <a:pt x="859" y="233"/>
                      <a:pt x="851" y="222"/>
                    </a:cubicBezTo>
                    <a:cubicBezTo>
                      <a:pt x="843" y="214"/>
                      <a:pt x="831" y="224"/>
                      <a:pt x="822" y="219"/>
                    </a:cubicBezTo>
                    <a:cubicBezTo>
                      <a:pt x="817" y="217"/>
                      <a:pt x="812" y="213"/>
                      <a:pt x="811" y="208"/>
                    </a:cubicBezTo>
                    <a:cubicBezTo>
                      <a:pt x="808" y="199"/>
                      <a:pt x="807" y="186"/>
                      <a:pt x="816" y="179"/>
                    </a:cubicBezTo>
                    <a:cubicBezTo>
                      <a:pt x="818" y="178"/>
                      <a:pt x="822" y="175"/>
                      <a:pt x="825" y="179"/>
                    </a:cubicBezTo>
                    <a:cubicBezTo>
                      <a:pt x="828" y="183"/>
                      <a:pt x="825" y="186"/>
                      <a:pt x="822" y="189"/>
                    </a:cubicBezTo>
                    <a:cubicBezTo>
                      <a:pt x="820" y="189"/>
                      <a:pt x="816" y="188"/>
                      <a:pt x="815" y="191"/>
                    </a:cubicBezTo>
                    <a:cubicBezTo>
                      <a:pt x="812" y="200"/>
                      <a:pt x="816" y="208"/>
                      <a:pt x="822" y="213"/>
                    </a:cubicBezTo>
                    <a:cubicBezTo>
                      <a:pt x="832" y="215"/>
                      <a:pt x="845" y="215"/>
                      <a:pt x="851" y="205"/>
                    </a:cubicBezTo>
                    <a:cubicBezTo>
                      <a:pt x="859" y="196"/>
                      <a:pt x="860" y="182"/>
                      <a:pt x="856" y="170"/>
                    </a:cubicBezTo>
                    <a:cubicBezTo>
                      <a:pt x="852" y="164"/>
                      <a:pt x="851" y="155"/>
                      <a:pt x="842" y="153"/>
                    </a:cubicBezTo>
                    <a:cubicBezTo>
                      <a:pt x="833" y="157"/>
                      <a:pt x="821" y="157"/>
                      <a:pt x="812" y="152"/>
                    </a:cubicBezTo>
                    <a:cubicBezTo>
                      <a:pt x="798" y="147"/>
                      <a:pt x="794" y="131"/>
                      <a:pt x="792" y="118"/>
                    </a:cubicBezTo>
                    <a:cubicBezTo>
                      <a:pt x="792" y="110"/>
                      <a:pt x="795" y="100"/>
                      <a:pt x="804" y="97"/>
                    </a:cubicBezTo>
                    <a:cubicBezTo>
                      <a:pt x="808" y="96"/>
                      <a:pt x="815" y="94"/>
                      <a:pt x="818" y="98"/>
                    </a:cubicBezTo>
                    <a:cubicBezTo>
                      <a:pt x="821" y="101"/>
                      <a:pt x="817" y="104"/>
                      <a:pt x="815" y="105"/>
                    </a:cubicBezTo>
                    <a:cubicBezTo>
                      <a:pt x="811" y="107"/>
                      <a:pt x="807" y="106"/>
                      <a:pt x="805" y="104"/>
                    </a:cubicBezTo>
                    <a:cubicBezTo>
                      <a:pt x="797" y="110"/>
                      <a:pt x="798" y="124"/>
                      <a:pt x="801" y="133"/>
                    </a:cubicBezTo>
                    <a:cubicBezTo>
                      <a:pt x="805" y="146"/>
                      <a:pt x="821" y="149"/>
                      <a:pt x="833" y="150"/>
                    </a:cubicBezTo>
                    <a:cubicBezTo>
                      <a:pt x="841" y="148"/>
                      <a:pt x="848" y="143"/>
                      <a:pt x="853" y="136"/>
                    </a:cubicBezTo>
                    <a:cubicBezTo>
                      <a:pt x="862" y="121"/>
                      <a:pt x="862" y="101"/>
                      <a:pt x="853" y="86"/>
                    </a:cubicBezTo>
                    <a:cubicBezTo>
                      <a:pt x="852" y="81"/>
                      <a:pt x="845" y="78"/>
                      <a:pt x="847" y="72"/>
                    </a:cubicBezTo>
                    <a:cubicBezTo>
                      <a:pt x="854" y="64"/>
                      <a:pt x="854" y="48"/>
                      <a:pt x="850" y="39"/>
                    </a:cubicBezTo>
                    <a:cubicBezTo>
                      <a:pt x="843" y="23"/>
                      <a:pt x="824" y="24"/>
                      <a:pt x="810" y="25"/>
                    </a:cubicBezTo>
                    <a:cubicBezTo>
                      <a:pt x="803" y="23"/>
                      <a:pt x="800" y="39"/>
                      <a:pt x="794" y="30"/>
                    </a:cubicBezTo>
                    <a:cubicBezTo>
                      <a:pt x="782" y="21"/>
                      <a:pt x="766" y="17"/>
                      <a:pt x="749" y="20"/>
                    </a:cubicBezTo>
                    <a:cubicBezTo>
                      <a:pt x="737" y="27"/>
                      <a:pt x="737" y="27"/>
                      <a:pt x="737" y="27"/>
                    </a:cubicBezTo>
                    <a:cubicBezTo>
                      <a:pt x="732" y="38"/>
                      <a:pt x="732" y="38"/>
                      <a:pt x="732" y="38"/>
                    </a:cubicBezTo>
                    <a:cubicBezTo>
                      <a:pt x="730" y="52"/>
                      <a:pt x="733" y="68"/>
                      <a:pt x="746" y="77"/>
                    </a:cubicBezTo>
                    <a:cubicBezTo>
                      <a:pt x="753" y="80"/>
                      <a:pt x="760" y="77"/>
                      <a:pt x="766" y="73"/>
                    </a:cubicBezTo>
                    <a:cubicBezTo>
                      <a:pt x="773" y="69"/>
                      <a:pt x="765" y="64"/>
                      <a:pt x="765" y="58"/>
                    </a:cubicBezTo>
                    <a:cubicBezTo>
                      <a:pt x="765" y="56"/>
                      <a:pt x="766" y="55"/>
                      <a:pt x="768" y="55"/>
                    </a:cubicBezTo>
                    <a:cubicBezTo>
                      <a:pt x="771" y="56"/>
                      <a:pt x="775" y="56"/>
                      <a:pt x="777" y="59"/>
                    </a:cubicBezTo>
                    <a:cubicBezTo>
                      <a:pt x="776" y="65"/>
                      <a:pt x="776" y="73"/>
                      <a:pt x="771" y="77"/>
                    </a:cubicBezTo>
                    <a:cubicBezTo>
                      <a:pt x="765" y="82"/>
                      <a:pt x="757" y="87"/>
                      <a:pt x="749" y="85"/>
                    </a:cubicBezTo>
                    <a:cubicBezTo>
                      <a:pt x="731" y="80"/>
                      <a:pt x="726" y="61"/>
                      <a:pt x="724" y="45"/>
                    </a:cubicBezTo>
                    <a:cubicBezTo>
                      <a:pt x="711" y="39"/>
                      <a:pt x="698" y="32"/>
                      <a:pt x="683" y="34"/>
                    </a:cubicBezTo>
                    <a:cubicBezTo>
                      <a:pt x="681" y="35"/>
                      <a:pt x="679" y="37"/>
                      <a:pt x="678" y="40"/>
                    </a:cubicBezTo>
                    <a:cubicBezTo>
                      <a:pt x="675" y="46"/>
                      <a:pt x="680" y="50"/>
                      <a:pt x="683" y="55"/>
                    </a:cubicBezTo>
                    <a:cubicBezTo>
                      <a:pt x="683" y="58"/>
                      <a:pt x="680" y="57"/>
                      <a:pt x="679" y="56"/>
                    </a:cubicBezTo>
                    <a:cubicBezTo>
                      <a:pt x="676" y="56"/>
                      <a:pt x="674" y="53"/>
                      <a:pt x="673" y="51"/>
                    </a:cubicBezTo>
                    <a:cubicBezTo>
                      <a:pt x="671" y="45"/>
                      <a:pt x="671" y="39"/>
                      <a:pt x="674" y="34"/>
                    </a:cubicBezTo>
                    <a:cubicBezTo>
                      <a:pt x="690" y="20"/>
                      <a:pt x="710" y="32"/>
                      <a:pt x="725" y="39"/>
                    </a:cubicBezTo>
                    <a:cubicBezTo>
                      <a:pt x="726" y="34"/>
                      <a:pt x="726" y="34"/>
                      <a:pt x="726" y="34"/>
                    </a:cubicBezTo>
                    <a:cubicBezTo>
                      <a:pt x="718" y="26"/>
                      <a:pt x="708" y="22"/>
                      <a:pt x="697" y="20"/>
                    </a:cubicBezTo>
                    <a:cubicBezTo>
                      <a:pt x="686" y="20"/>
                      <a:pt x="673" y="20"/>
                      <a:pt x="666" y="30"/>
                    </a:cubicBezTo>
                    <a:cubicBezTo>
                      <a:pt x="662" y="40"/>
                      <a:pt x="663" y="53"/>
                      <a:pt x="672" y="61"/>
                    </a:cubicBezTo>
                    <a:cubicBezTo>
                      <a:pt x="675" y="66"/>
                      <a:pt x="682" y="66"/>
                      <a:pt x="687" y="65"/>
                    </a:cubicBezTo>
                    <a:cubicBezTo>
                      <a:pt x="688" y="62"/>
                      <a:pt x="686" y="60"/>
                      <a:pt x="689" y="58"/>
                    </a:cubicBezTo>
                    <a:cubicBezTo>
                      <a:pt x="692" y="55"/>
                      <a:pt x="695" y="58"/>
                      <a:pt x="697" y="60"/>
                    </a:cubicBezTo>
                    <a:cubicBezTo>
                      <a:pt x="698" y="62"/>
                      <a:pt x="698" y="65"/>
                      <a:pt x="697" y="67"/>
                    </a:cubicBezTo>
                    <a:cubicBezTo>
                      <a:pt x="690" y="75"/>
                      <a:pt x="679" y="73"/>
                      <a:pt x="671" y="70"/>
                    </a:cubicBezTo>
                    <a:cubicBezTo>
                      <a:pt x="665" y="65"/>
                      <a:pt x="660" y="58"/>
                      <a:pt x="658" y="51"/>
                    </a:cubicBezTo>
                    <a:cubicBezTo>
                      <a:pt x="655" y="42"/>
                      <a:pt x="663" y="32"/>
                      <a:pt x="654" y="26"/>
                    </a:cubicBezTo>
                    <a:cubicBezTo>
                      <a:pt x="648" y="20"/>
                      <a:pt x="639" y="23"/>
                      <a:pt x="635" y="17"/>
                    </a:cubicBezTo>
                    <a:cubicBezTo>
                      <a:pt x="626" y="15"/>
                      <a:pt x="616" y="7"/>
                      <a:pt x="606" y="13"/>
                    </a:cubicBezTo>
                    <a:cubicBezTo>
                      <a:pt x="597" y="14"/>
                      <a:pt x="591" y="26"/>
                      <a:pt x="580" y="24"/>
                    </a:cubicBezTo>
                    <a:close/>
                    <a:moveTo>
                      <a:pt x="373" y="26"/>
                    </a:moveTo>
                    <a:cubicBezTo>
                      <a:pt x="369" y="27"/>
                      <a:pt x="362" y="27"/>
                      <a:pt x="357" y="25"/>
                    </a:cubicBezTo>
                    <a:cubicBezTo>
                      <a:pt x="345" y="19"/>
                      <a:pt x="333" y="11"/>
                      <a:pt x="317" y="13"/>
                    </a:cubicBezTo>
                    <a:cubicBezTo>
                      <a:pt x="305" y="13"/>
                      <a:pt x="298" y="28"/>
                      <a:pt x="286" y="29"/>
                    </a:cubicBezTo>
                    <a:cubicBezTo>
                      <a:pt x="277" y="22"/>
                      <a:pt x="265" y="21"/>
                      <a:pt x="254" y="19"/>
                    </a:cubicBezTo>
                    <a:cubicBezTo>
                      <a:pt x="247" y="21"/>
                      <a:pt x="239" y="23"/>
                      <a:pt x="231" y="26"/>
                    </a:cubicBezTo>
                    <a:cubicBezTo>
                      <a:pt x="230" y="27"/>
                      <a:pt x="230" y="29"/>
                      <a:pt x="231" y="31"/>
                    </a:cubicBezTo>
                    <a:cubicBezTo>
                      <a:pt x="238" y="33"/>
                      <a:pt x="243" y="25"/>
                      <a:pt x="250" y="24"/>
                    </a:cubicBezTo>
                    <a:cubicBezTo>
                      <a:pt x="261" y="24"/>
                      <a:pt x="272" y="27"/>
                      <a:pt x="281" y="32"/>
                    </a:cubicBezTo>
                    <a:cubicBezTo>
                      <a:pt x="293" y="37"/>
                      <a:pt x="301" y="27"/>
                      <a:pt x="311" y="20"/>
                    </a:cubicBezTo>
                    <a:cubicBezTo>
                      <a:pt x="333" y="8"/>
                      <a:pt x="348" y="34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8"/>
                      <a:pt x="357" y="40"/>
                      <a:pt x="350" y="41"/>
                    </a:cubicBezTo>
                    <a:cubicBezTo>
                      <a:pt x="339" y="37"/>
                      <a:pt x="328" y="37"/>
                      <a:pt x="317" y="36"/>
                    </a:cubicBezTo>
                    <a:cubicBezTo>
                      <a:pt x="305" y="34"/>
                      <a:pt x="301" y="45"/>
                      <a:pt x="293" y="51"/>
                    </a:cubicBezTo>
                    <a:cubicBezTo>
                      <a:pt x="284" y="60"/>
                      <a:pt x="286" y="44"/>
                      <a:pt x="280" y="42"/>
                    </a:cubicBezTo>
                    <a:cubicBezTo>
                      <a:pt x="275" y="39"/>
                      <a:pt x="271" y="32"/>
                      <a:pt x="265" y="35"/>
                    </a:cubicBezTo>
                    <a:cubicBezTo>
                      <a:pt x="263" y="41"/>
                      <a:pt x="272" y="39"/>
                      <a:pt x="274" y="44"/>
                    </a:cubicBezTo>
                    <a:cubicBezTo>
                      <a:pt x="280" y="48"/>
                      <a:pt x="280" y="54"/>
                      <a:pt x="281" y="61"/>
                    </a:cubicBezTo>
                    <a:cubicBezTo>
                      <a:pt x="293" y="62"/>
                      <a:pt x="303" y="51"/>
                      <a:pt x="311" y="41"/>
                    </a:cubicBezTo>
                    <a:cubicBezTo>
                      <a:pt x="321" y="40"/>
                      <a:pt x="334" y="41"/>
                      <a:pt x="344" y="46"/>
                    </a:cubicBezTo>
                    <a:cubicBezTo>
                      <a:pt x="355" y="44"/>
                      <a:pt x="369" y="44"/>
                      <a:pt x="377" y="34"/>
                    </a:cubicBezTo>
                    <a:cubicBezTo>
                      <a:pt x="379" y="30"/>
                      <a:pt x="384" y="28"/>
                      <a:pt x="385" y="24"/>
                    </a:cubicBezTo>
                    <a:cubicBezTo>
                      <a:pt x="382" y="19"/>
                      <a:pt x="377" y="26"/>
                      <a:pt x="373" y="26"/>
                    </a:cubicBezTo>
                    <a:close/>
                    <a:moveTo>
                      <a:pt x="575" y="30"/>
                    </a:moveTo>
                    <a:cubicBezTo>
                      <a:pt x="564" y="21"/>
                      <a:pt x="550" y="15"/>
                      <a:pt x="534" y="16"/>
                    </a:cubicBezTo>
                    <a:cubicBezTo>
                      <a:pt x="520" y="20"/>
                      <a:pt x="507" y="29"/>
                      <a:pt x="491" y="27"/>
                    </a:cubicBezTo>
                    <a:cubicBezTo>
                      <a:pt x="486" y="28"/>
                      <a:pt x="481" y="21"/>
                      <a:pt x="475" y="24"/>
                    </a:cubicBezTo>
                    <a:cubicBezTo>
                      <a:pt x="475" y="28"/>
                      <a:pt x="476" y="30"/>
                      <a:pt x="478" y="32"/>
                    </a:cubicBezTo>
                    <a:cubicBezTo>
                      <a:pt x="485" y="43"/>
                      <a:pt x="497" y="50"/>
                      <a:pt x="509" y="48"/>
                    </a:cubicBezTo>
                    <a:cubicBezTo>
                      <a:pt x="522" y="45"/>
                      <a:pt x="537" y="46"/>
                      <a:pt x="546" y="55"/>
                    </a:cubicBezTo>
                    <a:cubicBezTo>
                      <a:pt x="560" y="63"/>
                      <a:pt x="577" y="74"/>
                      <a:pt x="593" y="65"/>
                    </a:cubicBezTo>
                    <a:cubicBezTo>
                      <a:pt x="595" y="55"/>
                      <a:pt x="603" y="46"/>
                      <a:pt x="614" y="43"/>
                    </a:cubicBezTo>
                    <a:cubicBezTo>
                      <a:pt x="624" y="40"/>
                      <a:pt x="636" y="43"/>
                      <a:pt x="643" y="49"/>
                    </a:cubicBezTo>
                    <a:cubicBezTo>
                      <a:pt x="649" y="65"/>
                      <a:pt x="660" y="81"/>
                      <a:pt x="678" y="82"/>
                    </a:cubicBezTo>
                    <a:cubicBezTo>
                      <a:pt x="688" y="85"/>
                      <a:pt x="699" y="83"/>
                      <a:pt x="706" y="74"/>
                    </a:cubicBezTo>
                    <a:cubicBezTo>
                      <a:pt x="707" y="72"/>
                      <a:pt x="708" y="69"/>
                      <a:pt x="706" y="67"/>
                    </a:cubicBezTo>
                    <a:cubicBezTo>
                      <a:pt x="700" y="67"/>
                      <a:pt x="699" y="76"/>
                      <a:pt x="694" y="76"/>
                    </a:cubicBezTo>
                    <a:cubicBezTo>
                      <a:pt x="682" y="78"/>
                      <a:pt x="669" y="78"/>
                      <a:pt x="661" y="68"/>
                    </a:cubicBezTo>
                    <a:cubicBezTo>
                      <a:pt x="651" y="58"/>
                      <a:pt x="646" y="45"/>
                      <a:pt x="647" y="30"/>
                    </a:cubicBezTo>
                    <a:cubicBezTo>
                      <a:pt x="641" y="18"/>
                      <a:pt x="627" y="21"/>
                      <a:pt x="615" y="19"/>
                    </a:cubicBezTo>
                    <a:cubicBezTo>
                      <a:pt x="600" y="18"/>
                      <a:pt x="591" y="35"/>
                      <a:pt x="575" y="30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19"/>
                      <a:pt x="191" y="17"/>
                    </a:cubicBezTo>
                    <a:cubicBezTo>
                      <a:pt x="172" y="13"/>
                      <a:pt x="156" y="24"/>
                      <a:pt x="142" y="35"/>
                    </a:cubicBezTo>
                    <a:cubicBezTo>
                      <a:pt x="144" y="42"/>
                      <a:pt x="143" y="50"/>
                      <a:pt x="141" y="57"/>
                    </a:cubicBezTo>
                    <a:cubicBezTo>
                      <a:pt x="136" y="68"/>
                      <a:pt x="129" y="79"/>
                      <a:pt x="117" y="83"/>
                    </a:cubicBezTo>
                    <a:cubicBezTo>
                      <a:pt x="107" y="88"/>
                      <a:pt x="97" y="82"/>
                      <a:pt x="91" y="76"/>
                    </a:cubicBezTo>
                    <a:cubicBezTo>
                      <a:pt x="89" y="73"/>
                      <a:pt x="88" y="69"/>
                      <a:pt x="90" y="66"/>
                    </a:cubicBezTo>
                    <a:cubicBezTo>
                      <a:pt x="90" y="64"/>
                      <a:pt x="94" y="62"/>
                      <a:pt x="96" y="61"/>
                    </a:cubicBezTo>
                    <a:cubicBezTo>
                      <a:pt x="104" y="62"/>
                      <a:pt x="98" y="71"/>
                      <a:pt x="100" y="76"/>
                    </a:cubicBezTo>
                    <a:cubicBezTo>
                      <a:pt x="109" y="82"/>
                      <a:pt x="118" y="76"/>
                      <a:pt x="125" y="71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7"/>
                      <a:pt x="126" y="24"/>
                      <a:pt x="120" y="22"/>
                    </a:cubicBezTo>
                    <a:cubicBezTo>
                      <a:pt x="104" y="15"/>
                      <a:pt x="88" y="22"/>
                      <a:pt x="76" y="31"/>
                    </a:cubicBezTo>
                    <a:cubicBezTo>
                      <a:pt x="74" y="32"/>
                      <a:pt x="73" y="34"/>
                      <a:pt x="71" y="34"/>
                    </a:cubicBezTo>
                    <a:cubicBezTo>
                      <a:pt x="65" y="26"/>
                      <a:pt x="54" y="27"/>
                      <a:pt x="46" y="27"/>
                    </a:cubicBezTo>
                    <a:cubicBezTo>
                      <a:pt x="33" y="26"/>
                      <a:pt x="23" y="34"/>
                      <a:pt x="18" y="45"/>
                    </a:cubicBezTo>
                    <a:cubicBezTo>
                      <a:pt x="16" y="55"/>
                      <a:pt x="17" y="69"/>
                      <a:pt x="26" y="75"/>
                    </a:cubicBezTo>
                    <a:cubicBezTo>
                      <a:pt x="19" y="84"/>
                      <a:pt x="16" y="95"/>
                      <a:pt x="14" y="106"/>
                    </a:cubicBezTo>
                    <a:cubicBezTo>
                      <a:pt x="14" y="121"/>
                      <a:pt x="19" y="136"/>
                      <a:pt x="32" y="144"/>
                    </a:cubicBezTo>
                    <a:cubicBezTo>
                      <a:pt x="40" y="149"/>
                      <a:pt x="52" y="147"/>
                      <a:pt x="60" y="141"/>
                    </a:cubicBezTo>
                    <a:cubicBezTo>
                      <a:pt x="68" y="137"/>
                      <a:pt x="73" y="128"/>
                      <a:pt x="74" y="119"/>
                    </a:cubicBezTo>
                    <a:cubicBezTo>
                      <a:pt x="72" y="113"/>
                      <a:pt x="71" y="104"/>
                      <a:pt x="63" y="102"/>
                    </a:cubicBezTo>
                    <a:cubicBezTo>
                      <a:pt x="57" y="102"/>
                      <a:pt x="59" y="108"/>
                      <a:pt x="55" y="109"/>
                    </a:cubicBezTo>
                    <a:cubicBezTo>
                      <a:pt x="53" y="111"/>
                      <a:pt x="49" y="111"/>
                      <a:pt x="47" y="108"/>
                    </a:cubicBezTo>
                    <a:cubicBezTo>
                      <a:pt x="45" y="105"/>
                      <a:pt x="48" y="101"/>
                      <a:pt x="50" y="99"/>
                    </a:cubicBezTo>
                    <a:cubicBezTo>
                      <a:pt x="55" y="98"/>
                      <a:pt x="61" y="96"/>
                      <a:pt x="66" y="97"/>
                    </a:cubicBezTo>
                    <a:cubicBezTo>
                      <a:pt x="76" y="100"/>
                      <a:pt x="79" y="111"/>
                      <a:pt x="81" y="120"/>
                    </a:cubicBezTo>
                    <a:cubicBezTo>
                      <a:pt x="81" y="131"/>
                      <a:pt x="73" y="139"/>
                      <a:pt x="65" y="145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5"/>
                      <a:pt x="35" y="151"/>
                      <a:pt x="29" y="150"/>
                    </a:cubicBezTo>
                    <a:cubicBezTo>
                      <a:pt x="22" y="155"/>
                      <a:pt x="17" y="163"/>
                      <a:pt x="13" y="171"/>
                    </a:cubicBezTo>
                    <a:cubicBezTo>
                      <a:pt x="8" y="186"/>
                      <a:pt x="10" y="203"/>
                      <a:pt x="21" y="215"/>
                    </a:cubicBezTo>
                    <a:cubicBezTo>
                      <a:pt x="28" y="219"/>
                      <a:pt x="37" y="219"/>
                      <a:pt x="43" y="214"/>
                    </a:cubicBezTo>
                    <a:cubicBezTo>
                      <a:pt x="51" y="210"/>
                      <a:pt x="59" y="204"/>
                      <a:pt x="57" y="193"/>
                    </a:cubicBezTo>
                    <a:cubicBezTo>
                      <a:pt x="59" y="184"/>
                      <a:pt x="52" y="195"/>
                      <a:pt x="48" y="193"/>
                    </a:cubicBezTo>
                    <a:cubicBezTo>
                      <a:pt x="46" y="193"/>
                      <a:pt x="45" y="191"/>
                      <a:pt x="46" y="190"/>
                    </a:cubicBezTo>
                    <a:cubicBezTo>
                      <a:pt x="47" y="186"/>
                      <a:pt x="50" y="181"/>
                      <a:pt x="55" y="181"/>
                    </a:cubicBezTo>
                    <a:cubicBezTo>
                      <a:pt x="58" y="182"/>
                      <a:pt x="62" y="184"/>
                      <a:pt x="64" y="187"/>
                    </a:cubicBezTo>
                    <a:cubicBezTo>
                      <a:pt x="66" y="195"/>
                      <a:pt x="64" y="204"/>
                      <a:pt x="59" y="210"/>
                    </a:cubicBezTo>
                    <a:cubicBezTo>
                      <a:pt x="50" y="219"/>
                      <a:pt x="36" y="225"/>
                      <a:pt x="23" y="224"/>
                    </a:cubicBezTo>
                    <a:cubicBezTo>
                      <a:pt x="11" y="237"/>
                      <a:pt x="6" y="256"/>
                      <a:pt x="14" y="273"/>
                    </a:cubicBezTo>
                    <a:cubicBezTo>
                      <a:pt x="16" y="277"/>
                      <a:pt x="20" y="281"/>
                      <a:pt x="21" y="286"/>
                    </a:cubicBezTo>
                    <a:cubicBezTo>
                      <a:pt x="16" y="297"/>
                      <a:pt x="10" y="308"/>
                      <a:pt x="10" y="322"/>
                    </a:cubicBezTo>
                    <a:cubicBezTo>
                      <a:pt x="7" y="339"/>
                      <a:pt x="15" y="354"/>
                      <a:pt x="20" y="368"/>
                    </a:cubicBezTo>
                    <a:cubicBezTo>
                      <a:pt x="25" y="382"/>
                      <a:pt x="15" y="394"/>
                      <a:pt x="13" y="407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7"/>
                      <a:pt x="52" y="361"/>
                    </a:cubicBezTo>
                    <a:cubicBezTo>
                      <a:pt x="53" y="350"/>
                      <a:pt x="45" y="339"/>
                      <a:pt x="49" y="328"/>
                    </a:cubicBezTo>
                    <a:cubicBezTo>
                      <a:pt x="59" y="318"/>
                      <a:pt x="66" y="304"/>
                      <a:pt x="64" y="288"/>
                    </a:cubicBezTo>
                    <a:cubicBezTo>
                      <a:pt x="64" y="283"/>
                      <a:pt x="63" y="277"/>
                      <a:pt x="60" y="273"/>
                    </a:cubicBezTo>
                    <a:cubicBezTo>
                      <a:pt x="54" y="273"/>
                      <a:pt x="50" y="270"/>
                      <a:pt x="47" y="265"/>
                    </a:cubicBezTo>
                    <a:cubicBezTo>
                      <a:pt x="42" y="257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2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7"/>
                      <a:pt x="52" y="263"/>
                      <a:pt x="56" y="265"/>
                    </a:cubicBezTo>
                    <a:cubicBezTo>
                      <a:pt x="61" y="267"/>
                      <a:pt x="67" y="266"/>
                      <a:pt x="71" y="263"/>
                    </a:cubicBezTo>
                    <a:cubicBezTo>
                      <a:pt x="75" y="260"/>
                      <a:pt x="79" y="256"/>
                      <a:pt x="80" y="251"/>
                    </a:cubicBezTo>
                    <a:cubicBezTo>
                      <a:pt x="82" y="246"/>
                      <a:pt x="78" y="241"/>
                      <a:pt x="83" y="238"/>
                    </a:cubicBezTo>
                    <a:cubicBezTo>
                      <a:pt x="88" y="238"/>
                      <a:pt x="94" y="239"/>
                      <a:pt x="98" y="236"/>
                    </a:cubicBezTo>
                    <a:cubicBezTo>
                      <a:pt x="111" y="231"/>
                      <a:pt x="118" y="217"/>
                      <a:pt x="119" y="203"/>
                    </a:cubicBezTo>
                    <a:cubicBezTo>
                      <a:pt x="120" y="199"/>
                      <a:pt x="127" y="200"/>
                      <a:pt x="129" y="196"/>
                    </a:cubicBezTo>
                    <a:cubicBezTo>
                      <a:pt x="136" y="187"/>
                      <a:pt x="143" y="177"/>
                      <a:pt x="140" y="165"/>
                    </a:cubicBezTo>
                    <a:cubicBezTo>
                      <a:pt x="138" y="156"/>
                      <a:pt x="135" y="147"/>
                      <a:pt x="127" y="142"/>
                    </a:cubicBezTo>
                    <a:cubicBezTo>
                      <a:pt x="118" y="135"/>
                      <a:pt x="106" y="136"/>
                      <a:pt x="96" y="139"/>
                    </a:cubicBezTo>
                    <a:cubicBezTo>
                      <a:pt x="91" y="142"/>
                      <a:pt x="87" y="147"/>
                      <a:pt x="86" y="153"/>
                    </a:cubicBezTo>
                    <a:cubicBezTo>
                      <a:pt x="86" y="162"/>
                      <a:pt x="87" y="170"/>
                      <a:pt x="94" y="175"/>
                    </a:cubicBezTo>
                    <a:cubicBezTo>
                      <a:pt x="98" y="173"/>
                      <a:pt x="98" y="166"/>
                      <a:pt x="103" y="168"/>
                    </a:cubicBezTo>
                    <a:cubicBezTo>
                      <a:pt x="106" y="170"/>
                      <a:pt x="107" y="172"/>
                      <a:pt x="107" y="174"/>
                    </a:cubicBezTo>
                    <a:cubicBezTo>
                      <a:pt x="105" y="177"/>
                      <a:pt x="105" y="181"/>
                      <a:pt x="101" y="182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2"/>
                      <a:pt x="79" y="160"/>
                      <a:pt x="80" y="149"/>
                    </a:cubicBezTo>
                    <a:cubicBezTo>
                      <a:pt x="72" y="157"/>
                      <a:pt x="63" y="164"/>
                      <a:pt x="52" y="168"/>
                    </a:cubicBezTo>
                    <a:cubicBezTo>
                      <a:pt x="46" y="171"/>
                      <a:pt x="38" y="170"/>
                      <a:pt x="31" y="169"/>
                    </a:cubicBezTo>
                    <a:cubicBezTo>
                      <a:pt x="25" y="175"/>
                      <a:pt x="22" y="185"/>
                      <a:pt x="25" y="194"/>
                    </a:cubicBezTo>
                    <a:cubicBezTo>
                      <a:pt x="26" y="197"/>
                      <a:pt x="28" y="201"/>
                      <a:pt x="31" y="202"/>
                    </a:cubicBezTo>
                    <a:cubicBezTo>
                      <a:pt x="35" y="204"/>
                      <a:pt x="40" y="201"/>
                      <a:pt x="43" y="199"/>
                    </a:cubicBezTo>
                    <a:cubicBezTo>
                      <a:pt x="45" y="198"/>
                      <a:pt x="45" y="201"/>
                      <a:pt x="45" y="202"/>
                    </a:cubicBezTo>
                    <a:cubicBezTo>
                      <a:pt x="43" y="207"/>
                      <a:pt x="38" y="208"/>
                      <a:pt x="34" y="208"/>
                    </a:cubicBezTo>
                    <a:cubicBezTo>
                      <a:pt x="28" y="209"/>
                      <a:pt x="23" y="204"/>
                      <a:pt x="20" y="199"/>
                    </a:cubicBezTo>
                    <a:cubicBezTo>
                      <a:pt x="16" y="189"/>
                      <a:pt x="19" y="177"/>
                      <a:pt x="24" y="169"/>
                    </a:cubicBezTo>
                    <a:cubicBezTo>
                      <a:pt x="27" y="157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1"/>
                    </a:cubicBezTo>
                    <a:cubicBezTo>
                      <a:pt x="74" y="152"/>
                      <a:pt x="88" y="131"/>
                      <a:pt x="86" y="108"/>
                    </a:cubicBezTo>
                    <a:cubicBezTo>
                      <a:pt x="86" y="101"/>
                      <a:pt x="79" y="96"/>
                      <a:pt x="75" y="93"/>
                    </a:cubicBezTo>
                    <a:cubicBezTo>
                      <a:pt x="71" y="90"/>
                      <a:pt x="64" y="91"/>
                      <a:pt x="62" y="87"/>
                    </a:cubicBezTo>
                    <a:cubicBezTo>
                      <a:pt x="62" y="86"/>
                      <a:pt x="64" y="85"/>
                      <a:pt x="66" y="84"/>
                    </a:cubicBezTo>
                    <a:cubicBezTo>
                      <a:pt x="74" y="86"/>
                      <a:pt x="81" y="90"/>
                      <a:pt x="88" y="97"/>
                    </a:cubicBezTo>
                    <a:cubicBezTo>
                      <a:pt x="95" y="104"/>
                      <a:pt x="94" y="115"/>
                      <a:pt x="93" y="124"/>
                    </a:cubicBezTo>
                    <a:cubicBezTo>
                      <a:pt x="99" y="120"/>
                      <a:pt x="107" y="121"/>
                      <a:pt x="113" y="119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5" y="105"/>
                      <a:pt x="121" y="101"/>
                      <a:pt x="118" y="96"/>
                    </a:cubicBezTo>
                    <a:cubicBezTo>
                      <a:pt x="105" y="97"/>
                      <a:pt x="91" y="95"/>
                      <a:pt x="83" y="82"/>
                    </a:cubicBezTo>
                    <a:cubicBezTo>
                      <a:pt x="81" y="78"/>
                      <a:pt x="76" y="74"/>
                      <a:pt x="79" y="68"/>
                    </a:cubicBezTo>
                    <a:cubicBezTo>
                      <a:pt x="80" y="67"/>
                      <a:pt x="83" y="66"/>
                      <a:pt x="84" y="69"/>
                    </a:cubicBezTo>
                    <a:cubicBezTo>
                      <a:pt x="85" y="76"/>
                      <a:pt x="89" y="82"/>
                      <a:pt x="95" y="86"/>
                    </a:cubicBezTo>
                    <a:cubicBezTo>
                      <a:pt x="105" y="92"/>
                      <a:pt x="118" y="93"/>
                      <a:pt x="127" y="87"/>
                    </a:cubicBezTo>
                    <a:cubicBezTo>
                      <a:pt x="129" y="88"/>
                      <a:pt x="129" y="88"/>
                      <a:pt x="129" y="88"/>
                    </a:cubicBezTo>
                    <a:cubicBezTo>
                      <a:pt x="128" y="95"/>
                      <a:pt x="124" y="101"/>
                      <a:pt x="122" y="108"/>
                    </a:cubicBezTo>
                    <a:cubicBezTo>
                      <a:pt x="118" y="114"/>
                      <a:pt x="123" y="124"/>
                      <a:pt x="115" y="126"/>
                    </a:cubicBezTo>
                    <a:cubicBezTo>
                      <a:pt x="107" y="123"/>
                      <a:pt x="101" y="128"/>
                      <a:pt x="94" y="129"/>
                    </a:cubicBezTo>
                    <a:cubicBezTo>
                      <a:pt x="88" y="130"/>
                      <a:pt x="88" y="137"/>
                      <a:pt x="86" y="141"/>
                    </a:cubicBezTo>
                    <a:cubicBezTo>
                      <a:pt x="89" y="140"/>
                      <a:pt x="89" y="138"/>
                      <a:pt x="91" y="137"/>
                    </a:cubicBezTo>
                    <a:cubicBezTo>
                      <a:pt x="101" y="132"/>
                      <a:pt x="116" y="129"/>
                      <a:pt x="126" y="135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7" y="121"/>
                      <a:pt x="123" y="107"/>
                      <a:pt x="131" y="96"/>
                    </a:cubicBezTo>
                    <a:cubicBezTo>
                      <a:pt x="136" y="89"/>
                      <a:pt x="144" y="85"/>
                      <a:pt x="152" y="83"/>
                    </a:cubicBezTo>
                    <a:cubicBezTo>
                      <a:pt x="160" y="84"/>
                      <a:pt x="170" y="83"/>
                      <a:pt x="176" y="91"/>
                    </a:cubicBezTo>
                    <a:cubicBezTo>
                      <a:pt x="179" y="94"/>
                      <a:pt x="178" y="100"/>
                      <a:pt x="175" y="103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2"/>
                      <a:pt x="175" y="96"/>
                      <a:pt x="167" y="90"/>
                    </a:cubicBezTo>
                    <a:cubicBezTo>
                      <a:pt x="160" y="86"/>
                      <a:pt x="151" y="87"/>
                      <a:pt x="144" y="92"/>
                    </a:cubicBezTo>
                    <a:cubicBezTo>
                      <a:pt x="132" y="102"/>
                      <a:pt x="130" y="116"/>
                      <a:pt x="134" y="131"/>
                    </a:cubicBezTo>
                    <a:cubicBezTo>
                      <a:pt x="137" y="140"/>
                      <a:pt x="147" y="141"/>
                      <a:pt x="154" y="143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4"/>
                      <a:pt x="192" y="131"/>
                    </a:cubicBezTo>
                    <a:cubicBezTo>
                      <a:pt x="208" y="129"/>
                      <a:pt x="223" y="117"/>
                      <a:pt x="227" y="102"/>
                    </a:cubicBezTo>
                    <a:cubicBezTo>
                      <a:pt x="240" y="101"/>
                      <a:pt x="254" y="95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1"/>
                      <a:pt x="245" y="41"/>
                    </a:cubicBezTo>
                    <a:cubicBezTo>
                      <a:pt x="236" y="42"/>
                      <a:pt x="227" y="43"/>
                      <a:pt x="222" y="51"/>
                    </a:cubicBezTo>
                    <a:cubicBezTo>
                      <a:pt x="219" y="56"/>
                      <a:pt x="217" y="63"/>
                      <a:pt x="221" y="68"/>
                    </a:cubicBezTo>
                    <a:cubicBezTo>
                      <a:pt x="225" y="69"/>
                      <a:pt x="224" y="60"/>
                      <a:pt x="230" y="62"/>
                    </a:cubicBezTo>
                    <a:cubicBezTo>
                      <a:pt x="231" y="64"/>
                      <a:pt x="234" y="66"/>
                      <a:pt x="233" y="69"/>
                    </a:cubicBezTo>
                    <a:cubicBezTo>
                      <a:pt x="231" y="72"/>
                      <a:pt x="228" y="75"/>
                      <a:pt x="225" y="75"/>
                    </a:cubicBezTo>
                    <a:cubicBezTo>
                      <a:pt x="220" y="76"/>
                      <a:pt x="216" y="72"/>
                      <a:pt x="214" y="68"/>
                    </a:cubicBezTo>
                    <a:cubicBezTo>
                      <a:pt x="213" y="64"/>
                      <a:pt x="214" y="60"/>
                      <a:pt x="212" y="57"/>
                    </a:cubicBezTo>
                    <a:cubicBezTo>
                      <a:pt x="205" y="65"/>
                      <a:pt x="193" y="65"/>
                      <a:pt x="183" y="64"/>
                    </a:cubicBezTo>
                    <a:cubicBezTo>
                      <a:pt x="180" y="64"/>
                      <a:pt x="178" y="68"/>
                      <a:pt x="176" y="64"/>
                    </a:cubicBezTo>
                    <a:cubicBezTo>
                      <a:pt x="175" y="62"/>
                      <a:pt x="175" y="58"/>
                      <a:pt x="177" y="56"/>
                    </a:cubicBezTo>
                    <a:cubicBezTo>
                      <a:pt x="180" y="55"/>
                      <a:pt x="184" y="55"/>
                      <a:pt x="186" y="59"/>
                    </a:cubicBezTo>
                    <a:cubicBezTo>
                      <a:pt x="193" y="61"/>
                      <a:pt x="202" y="58"/>
                      <a:pt x="208" y="52"/>
                    </a:cubicBezTo>
                    <a:cubicBezTo>
                      <a:pt x="214" y="46"/>
                      <a:pt x="216" y="37"/>
                      <a:pt x="213" y="29"/>
                    </a:cubicBezTo>
                    <a:close/>
                    <a:moveTo>
                      <a:pt x="564" y="30"/>
                    </a:moveTo>
                    <a:cubicBezTo>
                      <a:pt x="558" y="24"/>
                      <a:pt x="549" y="24"/>
                      <a:pt x="541" y="21"/>
                    </a:cubicBezTo>
                    <a:cubicBezTo>
                      <a:pt x="522" y="25"/>
                      <a:pt x="507" y="36"/>
                      <a:pt x="488" y="33"/>
                    </a:cubicBezTo>
                    <a:cubicBezTo>
                      <a:pt x="497" y="48"/>
                      <a:pt x="516" y="39"/>
                      <a:pt x="530" y="41"/>
                    </a:cubicBezTo>
                    <a:cubicBezTo>
                      <a:pt x="550" y="47"/>
                      <a:pt x="566" y="67"/>
                      <a:pt x="588" y="61"/>
                    </a:cubicBezTo>
                    <a:cubicBezTo>
                      <a:pt x="592" y="51"/>
                      <a:pt x="599" y="43"/>
                      <a:pt x="609" y="38"/>
                    </a:cubicBezTo>
                    <a:cubicBezTo>
                      <a:pt x="619" y="33"/>
                      <a:pt x="632" y="37"/>
                      <a:pt x="641" y="39"/>
                    </a:cubicBezTo>
                    <a:cubicBezTo>
                      <a:pt x="642" y="36"/>
                      <a:pt x="643" y="33"/>
                      <a:pt x="639" y="30"/>
                    </a:cubicBezTo>
                    <a:cubicBezTo>
                      <a:pt x="630" y="25"/>
                      <a:pt x="619" y="24"/>
                      <a:pt x="608" y="26"/>
                    </a:cubicBezTo>
                    <a:cubicBezTo>
                      <a:pt x="599" y="29"/>
                      <a:pt x="592" y="36"/>
                      <a:pt x="582" y="37"/>
                    </a:cubicBezTo>
                    <a:cubicBezTo>
                      <a:pt x="575" y="38"/>
                      <a:pt x="570" y="34"/>
                      <a:pt x="564" y="30"/>
                    </a:cubicBezTo>
                    <a:close/>
                    <a:moveTo>
                      <a:pt x="798" y="42"/>
                    </a:moveTo>
                    <a:cubicBezTo>
                      <a:pt x="786" y="33"/>
                      <a:pt x="772" y="26"/>
                      <a:pt x="756" y="27"/>
                    </a:cubicBezTo>
                    <a:cubicBezTo>
                      <a:pt x="748" y="28"/>
                      <a:pt x="740" y="32"/>
                      <a:pt x="738" y="40"/>
                    </a:cubicBezTo>
                    <a:cubicBezTo>
                      <a:pt x="735" y="50"/>
                      <a:pt x="738" y="60"/>
                      <a:pt x="745" y="67"/>
                    </a:cubicBezTo>
                    <a:cubicBezTo>
                      <a:pt x="748" y="69"/>
                      <a:pt x="753" y="70"/>
                      <a:pt x="756" y="67"/>
                    </a:cubicBezTo>
                    <a:cubicBezTo>
                      <a:pt x="758" y="66"/>
                      <a:pt x="758" y="63"/>
                      <a:pt x="756" y="61"/>
                    </a:cubicBezTo>
                    <a:cubicBezTo>
                      <a:pt x="755" y="60"/>
                      <a:pt x="754" y="62"/>
                      <a:pt x="753" y="63"/>
                    </a:cubicBezTo>
                    <a:cubicBezTo>
                      <a:pt x="751" y="64"/>
                      <a:pt x="749" y="63"/>
                      <a:pt x="747" y="62"/>
                    </a:cubicBezTo>
                    <a:cubicBezTo>
                      <a:pt x="744" y="59"/>
                      <a:pt x="743" y="54"/>
                      <a:pt x="742" y="49"/>
                    </a:cubicBezTo>
                    <a:cubicBezTo>
                      <a:pt x="743" y="44"/>
                      <a:pt x="744" y="38"/>
                      <a:pt x="749" y="35"/>
                    </a:cubicBezTo>
                    <a:cubicBezTo>
                      <a:pt x="763" y="27"/>
                      <a:pt x="777" y="36"/>
                      <a:pt x="789" y="41"/>
                    </a:cubicBezTo>
                    <a:cubicBezTo>
                      <a:pt x="793" y="43"/>
                      <a:pt x="795" y="50"/>
                      <a:pt x="800" y="48"/>
                    </a:cubicBezTo>
                    <a:cubicBezTo>
                      <a:pt x="808" y="41"/>
                      <a:pt x="818" y="33"/>
                      <a:pt x="829" y="37"/>
                    </a:cubicBezTo>
                    <a:cubicBezTo>
                      <a:pt x="837" y="42"/>
                      <a:pt x="837" y="51"/>
                      <a:pt x="835" y="59"/>
                    </a:cubicBezTo>
                    <a:cubicBezTo>
                      <a:pt x="832" y="65"/>
                      <a:pt x="829" y="70"/>
                      <a:pt x="829" y="77"/>
                    </a:cubicBezTo>
                    <a:cubicBezTo>
                      <a:pt x="834" y="84"/>
                      <a:pt x="841" y="90"/>
                      <a:pt x="844" y="98"/>
                    </a:cubicBezTo>
                    <a:cubicBezTo>
                      <a:pt x="847" y="111"/>
                      <a:pt x="847" y="125"/>
                      <a:pt x="837" y="134"/>
                    </a:cubicBezTo>
                    <a:cubicBezTo>
                      <a:pt x="831" y="137"/>
                      <a:pt x="824" y="137"/>
                      <a:pt x="818" y="133"/>
                    </a:cubicBezTo>
                    <a:cubicBezTo>
                      <a:pt x="814" y="130"/>
                      <a:pt x="811" y="125"/>
                      <a:pt x="810" y="120"/>
                    </a:cubicBezTo>
                    <a:cubicBezTo>
                      <a:pt x="810" y="117"/>
                      <a:pt x="810" y="113"/>
                      <a:pt x="807" y="112"/>
                    </a:cubicBezTo>
                    <a:cubicBezTo>
                      <a:pt x="805" y="113"/>
                      <a:pt x="804" y="116"/>
                      <a:pt x="804" y="118"/>
                    </a:cubicBezTo>
                    <a:cubicBezTo>
                      <a:pt x="804" y="127"/>
                      <a:pt x="807" y="134"/>
                      <a:pt x="815" y="139"/>
                    </a:cubicBezTo>
                    <a:cubicBezTo>
                      <a:pt x="822" y="144"/>
                      <a:pt x="830" y="142"/>
                      <a:pt x="837" y="140"/>
                    </a:cubicBezTo>
                    <a:cubicBezTo>
                      <a:pt x="844" y="138"/>
                      <a:pt x="847" y="130"/>
                      <a:pt x="850" y="123"/>
                    </a:cubicBezTo>
                    <a:cubicBezTo>
                      <a:pt x="853" y="107"/>
                      <a:pt x="849" y="87"/>
                      <a:pt x="836" y="76"/>
                    </a:cubicBezTo>
                    <a:cubicBezTo>
                      <a:pt x="833" y="67"/>
                      <a:pt x="843" y="63"/>
                      <a:pt x="841" y="55"/>
                    </a:cubicBezTo>
                    <a:cubicBezTo>
                      <a:pt x="841" y="46"/>
                      <a:pt x="839" y="36"/>
                      <a:pt x="830" y="32"/>
                    </a:cubicBezTo>
                    <a:cubicBezTo>
                      <a:pt x="824" y="30"/>
                      <a:pt x="815" y="30"/>
                      <a:pt x="810" y="34"/>
                    </a:cubicBezTo>
                    <a:cubicBezTo>
                      <a:pt x="806" y="35"/>
                      <a:pt x="803" y="41"/>
                      <a:pt x="798" y="42"/>
                    </a:cubicBezTo>
                    <a:close/>
                    <a:moveTo>
                      <a:pt x="203" y="28"/>
                    </a:moveTo>
                    <a:cubicBezTo>
                      <a:pt x="186" y="18"/>
                      <a:pt x="163" y="24"/>
                      <a:pt x="149" y="38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51" y="43"/>
                      <a:pt x="153" y="41"/>
                      <a:pt x="154" y="41"/>
                    </a:cubicBezTo>
                    <a:cubicBezTo>
                      <a:pt x="158" y="35"/>
                      <a:pt x="165" y="32"/>
                      <a:pt x="170" y="29"/>
                    </a:cubicBezTo>
                    <a:cubicBezTo>
                      <a:pt x="180" y="26"/>
                      <a:pt x="194" y="25"/>
                      <a:pt x="201" y="35"/>
                    </a:cubicBezTo>
                    <a:cubicBezTo>
                      <a:pt x="203" y="38"/>
                      <a:pt x="202" y="44"/>
                      <a:pt x="198" y="46"/>
                    </a:cubicBezTo>
                    <a:cubicBezTo>
                      <a:pt x="194" y="51"/>
                      <a:pt x="190" y="48"/>
                      <a:pt x="186" y="48"/>
                    </a:cubicBezTo>
                    <a:cubicBezTo>
                      <a:pt x="183" y="50"/>
                      <a:pt x="186" y="52"/>
                      <a:pt x="187" y="53"/>
                    </a:cubicBezTo>
                    <a:cubicBezTo>
                      <a:pt x="190" y="55"/>
                      <a:pt x="195" y="55"/>
                      <a:pt x="197" y="53"/>
                    </a:cubicBezTo>
                    <a:cubicBezTo>
                      <a:pt x="202" y="49"/>
                      <a:pt x="207" y="46"/>
                      <a:pt x="208" y="40"/>
                    </a:cubicBezTo>
                    <a:cubicBezTo>
                      <a:pt x="207" y="36"/>
                      <a:pt x="207" y="31"/>
                      <a:pt x="203" y="28"/>
                    </a:cubicBezTo>
                    <a:close/>
                    <a:moveTo>
                      <a:pt x="125" y="35"/>
                    </a:moveTo>
                    <a:cubicBezTo>
                      <a:pt x="115" y="22"/>
                      <a:pt x="94" y="26"/>
                      <a:pt x="84" y="34"/>
                    </a:cubicBezTo>
                    <a:cubicBezTo>
                      <a:pt x="80" y="35"/>
                      <a:pt x="78" y="41"/>
                      <a:pt x="74" y="42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7"/>
                    </a:cubicBezTo>
                    <a:cubicBezTo>
                      <a:pt x="28" y="40"/>
                      <a:pt x="27" y="52"/>
                      <a:pt x="26" y="62"/>
                    </a:cubicBezTo>
                    <a:cubicBezTo>
                      <a:pt x="28" y="66"/>
                      <a:pt x="35" y="69"/>
                      <a:pt x="32" y="74"/>
                    </a:cubicBezTo>
                    <a:cubicBezTo>
                      <a:pt x="23" y="89"/>
                      <a:pt x="16" y="110"/>
                      <a:pt x="25" y="127"/>
                    </a:cubicBezTo>
                    <a:cubicBezTo>
                      <a:pt x="29" y="134"/>
                      <a:pt x="35" y="139"/>
                      <a:pt x="42" y="138"/>
                    </a:cubicBezTo>
                    <a:cubicBezTo>
                      <a:pt x="50" y="139"/>
                      <a:pt x="59" y="136"/>
                      <a:pt x="63" y="129"/>
                    </a:cubicBezTo>
                    <a:cubicBezTo>
                      <a:pt x="64" y="124"/>
                      <a:pt x="64" y="120"/>
                      <a:pt x="62" y="116"/>
                    </a:cubicBezTo>
                    <a:cubicBezTo>
                      <a:pt x="53" y="112"/>
                      <a:pt x="60" y="123"/>
                      <a:pt x="57" y="126"/>
                    </a:cubicBezTo>
                    <a:cubicBezTo>
                      <a:pt x="54" y="131"/>
                      <a:pt x="48" y="133"/>
                      <a:pt x="42" y="133"/>
                    </a:cubicBezTo>
                    <a:cubicBezTo>
                      <a:pt x="37" y="132"/>
                      <a:pt x="33" y="129"/>
                      <a:pt x="30" y="125"/>
                    </a:cubicBezTo>
                    <a:cubicBezTo>
                      <a:pt x="26" y="119"/>
                      <a:pt x="26" y="110"/>
                      <a:pt x="27" y="103"/>
                    </a:cubicBezTo>
                    <a:cubicBezTo>
                      <a:pt x="28" y="91"/>
                      <a:pt x="36" y="81"/>
                      <a:pt x="39" y="71"/>
                    </a:cubicBezTo>
                    <a:cubicBezTo>
                      <a:pt x="35" y="63"/>
                      <a:pt x="31" y="56"/>
                      <a:pt x="35" y="47"/>
                    </a:cubicBezTo>
                    <a:cubicBezTo>
                      <a:pt x="38" y="38"/>
                      <a:pt x="47" y="40"/>
                      <a:pt x="55" y="39"/>
                    </a:cubicBezTo>
                    <a:cubicBezTo>
                      <a:pt x="59" y="39"/>
                      <a:pt x="61" y="41"/>
                      <a:pt x="65" y="42"/>
                    </a:cubicBezTo>
                    <a:cubicBezTo>
                      <a:pt x="69" y="43"/>
                      <a:pt x="70" y="50"/>
                      <a:pt x="74" y="47"/>
                    </a:cubicBezTo>
                    <a:cubicBezTo>
                      <a:pt x="86" y="38"/>
                      <a:pt x="99" y="27"/>
                      <a:pt x="115" y="32"/>
                    </a:cubicBezTo>
                    <a:cubicBezTo>
                      <a:pt x="118" y="36"/>
                      <a:pt x="124" y="39"/>
                      <a:pt x="123" y="45"/>
                    </a:cubicBezTo>
                    <a:cubicBezTo>
                      <a:pt x="124" y="52"/>
                      <a:pt x="121" y="56"/>
                      <a:pt x="117" y="61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0"/>
                      <a:pt x="110" y="70"/>
                      <a:pt x="112" y="70"/>
                    </a:cubicBezTo>
                    <a:cubicBezTo>
                      <a:pt x="119" y="67"/>
                      <a:pt x="127" y="60"/>
                      <a:pt x="129" y="52"/>
                    </a:cubicBezTo>
                    <a:cubicBezTo>
                      <a:pt x="130" y="46"/>
                      <a:pt x="128" y="40"/>
                      <a:pt x="125" y="35"/>
                    </a:cubicBezTo>
                    <a:close/>
                    <a:moveTo>
                      <a:pt x="253" y="53"/>
                    </a:moveTo>
                    <a:cubicBezTo>
                      <a:pt x="247" y="49"/>
                      <a:pt x="237" y="47"/>
                      <a:pt x="230" y="52"/>
                    </a:cubicBezTo>
                    <a:cubicBezTo>
                      <a:pt x="229" y="53"/>
                      <a:pt x="229" y="54"/>
                      <a:pt x="230" y="55"/>
                    </a:cubicBezTo>
                    <a:cubicBezTo>
                      <a:pt x="237" y="55"/>
                      <a:pt x="245" y="52"/>
                      <a:pt x="250" y="59"/>
                    </a:cubicBezTo>
                    <a:cubicBezTo>
                      <a:pt x="253" y="63"/>
                      <a:pt x="253" y="68"/>
                      <a:pt x="253" y="72"/>
                    </a:cubicBezTo>
                    <a:cubicBezTo>
                      <a:pt x="247" y="89"/>
                      <a:pt x="229" y="89"/>
                      <a:pt x="216" y="92"/>
                    </a:cubicBezTo>
                    <a:cubicBezTo>
                      <a:pt x="215" y="99"/>
                      <a:pt x="212" y="105"/>
                      <a:pt x="207" y="110"/>
                    </a:cubicBezTo>
                    <a:cubicBezTo>
                      <a:pt x="201" y="116"/>
                      <a:pt x="192" y="121"/>
                      <a:pt x="183" y="116"/>
                    </a:cubicBezTo>
                    <a:cubicBezTo>
                      <a:pt x="172" y="110"/>
                      <a:pt x="171" y="123"/>
                      <a:pt x="163" y="126"/>
                    </a:cubicBezTo>
                    <a:cubicBezTo>
                      <a:pt x="160" y="128"/>
                      <a:pt x="155" y="130"/>
                      <a:pt x="151" y="127"/>
                    </a:cubicBezTo>
                    <a:cubicBezTo>
                      <a:pt x="147" y="124"/>
                      <a:pt x="145" y="118"/>
                      <a:pt x="146" y="112"/>
                    </a:cubicBezTo>
                    <a:cubicBezTo>
                      <a:pt x="148" y="106"/>
                      <a:pt x="153" y="99"/>
                      <a:pt x="159" y="98"/>
                    </a:cubicBezTo>
                    <a:cubicBezTo>
                      <a:pt x="161" y="97"/>
                      <a:pt x="159" y="95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8"/>
                      <a:pt x="139" y="116"/>
                      <a:pt x="141" y="123"/>
                    </a:cubicBezTo>
                    <a:cubicBezTo>
                      <a:pt x="144" y="128"/>
                      <a:pt x="147" y="134"/>
                      <a:pt x="154" y="134"/>
                    </a:cubicBezTo>
                    <a:cubicBezTo>
                      <a:pt x="165" y="137"/>
                      <a:pt x="169" y="124"/>
                      <a:pt x="178" y="120"/>
                    </a:cubicBezTo>
                    <a:cubicBezTo>
                      <a:pt x="185" y="124"/>
                      <a:pt x="192" y="124"/>
                      <a:pt x="199" y="122"/>
                    </a:cubicBezTo>
                    <a:cubicBezTo>
                      <a:pt x="207" y="117"/>
                      <a:pt x="217" y="111"/>
                      <a:pt x="219" y="102"/>
                    </a:cubicBezTo>
                    <a:cubicBezTo>
                      <a:pt x="220" y="93"/>
                      <a:pt x="230" y="96"/>
                      <a:pt x="236" y="94"/>
                    </a:cubicBezTo>
                    <a:cubicBezTo>
                      <a:pt x="247" y="92"/>
                      <a:pt x="257" y="82"/>
                      <a:pt x="259" y="71"/>
                    </a:cubicBezTo>
                    <a:cubicBezTo>
                      <a:pt x="259" y="65"/>
                      <a:pt x="257" y="58"/>
                      <a:pt x="253" y="53"/>
                    </a:cubicBezTo>
                    <a:close/>
                    <a:moveTo>
                      <a:pt x="623" y="66"/>
                    </a:moveTo>
                    <a:cubicBezTo>
                      <a:pt x="622" y="63"/>
                      <a:pt x="619" y="63"/>
                      <a:pt x="617" y="65"/>
                    </a:cubicBezTo>
                    <a:cubicBezTo>
                      <a:pt x="615" y="68"/>
                      <a:pt x="617" y="73"/>
                      <a:pt x="618" y="76"/>
                    </a:cubicBezTo>
                    <a:cubicBezTo>
                      <a:pt x="620" y="81"/>
                      <a:pt x="625" y="83"/>
                      <a:pt x="631" y="83"/>
                    </a:cubicBezTo>
                    <a:cubicBezTo>
                      <a:pt x="635" y="84"/>
                      <a:pt x="639" y="81"/>
                      <a:pt x="642" y="83"/>
                    </a:cubicBezTo>
                    <a:cubicBezTo>
                      <a:pt x="643" y="97"/>
                      <a:pt x="649" y="110"/>
                      <a:pt x="661" y="117"/>
                    </a:cubicBezTo>
                    <a:cubicBezTo>
                      <a:pt x="669" y="120"/>
                      <a:pt x="679" y="122"/>
                      <a:pt x="688" y="119"/>
                    </a:cubicBezTo>
                    <a:cubicBezTo>
                      <a:pt x="693" y="121"/>
                      <a:pt x="692" y="128"/>
                      <a:pt x="696" y="130"/>
                    </a:cubicBezTo>
                    <a:cubicBezTo>
                      <a:pt x="701" y="135"/>
                      <a:pt x="706" y="136"/>
                      <a:pt x="713" y="135"/>
                    </a:cubicBezTo>
                    <a:cubicBezTo>
                      <a:pt x="722" y="135"/>
                      <a:pt x="729" y="128"/>
                      <a:pt x="734" y="120"/>
                    </a:cubicBezTo>
                    <a:cubicBezTo>
                      <a:pt x="736" y="113"/>
                      <a:pt x="735" y="105"/>
                      <a:pt x="730" y="100"/>
                    </a:cubicBezTo>
                    <a:cubicBezTo>
                      <a:pt x="725" y="97"/>
                      <a:pt x="721" y="89"/>
                      <a:pt x="716" y="93"/>
                    </a:cubicBezTo>
                    <a:cubicBezTo>
                      <a:pt x="715" y="95"/>
                      <a:pt x="715" y="96"/>
                      <a:pt x="716" y="97"/>
                    </a:cubicBezTo>
                    <a:cubicBezTo>
                      <a:pt x="723" y="99"/>
                      <a:pt x="730" y="104"/>
                      <a:pt x="730" y="111"/>
                    </a:cubicBezTo>
                    <a:cubicBezTo>
                      <a:pt x="732" y="118"/>
                      <a:pt x="725" y="124"/>
                      <a:pt x="720" y="128"/>
                    </a:cubicBezTo>
                    <a:cubicBezTo>
                      <a:pt x="715" y="130"/>
                      <a:pt x="709" y="131"/>
                      <a:pt x="704" y="130"/>
                    </a:cubicBezTo>
                    <a:cubicBezTo>
                      <a:pt x="701" y="127"/>
                      <a:pt x="698" y="125"/>
                      <a:pt x="696" y="121"/>
                    </a:cubicBezTo>
                    <a:cubicBezTo>
                      <a:pt x="694" y="119"/>
                      <a:pt x="696" y="113"/>
                      <a:pt x="690" y="112"/>
                    </a:cubicBezTo>
                    <a:cubicBezTo>
                      <a:pt x="685" y="115"/>
                      <a:pt x="679" y="116"/>
                      <a:pt x="673" y="114"/>
                    </a:cubicBezTo>
                    <a:cubicBezTo>
                      <a:pt x="663" y="114"/>
                      <a:pt x="653" y="106"/>
                      <a:pt x="650" y="97"/>
                    </a:cubicBezTo>
                    <a:cubicBezTo>
                      <a:pt x="646" y="91"/>
                      <a:pt x="649" y="81"/>
                      <a:pt x="642" y="76"/>
                    </a:cubicBezTo>
                    <a:cubicBezTo>
                      <a:pt x="637" y="78"/>
                      <a:pt x="629" y="79"/>
                      <a:pt x="624" y="76"/>
                    </a:cubicBezTo>
                    <a:cubicBezTo>
                      <a:pt x="621" y="73"/>
                      <a:pt x="622" y="69"/>
                      <a:pt x="623" y="66"/>
                    </a:cubicBezTo>
                    <a:close/>
                    <a:moveTo>
                      <a:pt x="199" y="70"/>
                    </a:moveTo>
                    <a:cubicBezTo>
                      <a:pt x="192" y="72"/>
                      <a:pt x="183" y="74"/>
                      <a:pt x="176" y="71"/>
                    </a:cubicBezTo>
                    <a:cubicBezTo>
                      <a:pt x="172" y="71"/>
                      <a:pt x="169" y="64"/>
                      <a:pt x="166" y="68"/>
                    </a:cubicBezTo>
                    <a:cubicBezTo>
                      <a:pt x="165" y="69"/>
                      <a:pt x="165" y="71"/>
                      <a:pt x="167" y="72"/>
                    </a:cubicBezTo>
                    <a:cubicBezTo>
                      <a:pt x="179" y="80"/>
                      <a:pt x="194" y="77"/>
                      <a:pt x="206" y="70"/>
                    </a:cubicBezTo>
                    <a:cubicBezTo>
                      <a:pt x="206" y="70"/>
                      <a:pt x="207" y="68"/>
                      <a:pt x="206" y="68"/>
                    </a:cubicBezTo>
                    <a:cubicBezTo>
                      <a:pt x="203" y="66"/>
                      <a:pt x="201" y="69"/>
                      <a:pt x="199" y="70"/>
                    </a:cubicBezTo>
                    <a:close/>
                    <a:moveTo>
                      <a:pt x="782" y="78"/>
                    </a:moveTo>
                    <a:cubicBezTo>
                      <a:pt x="776" y="69"/>
                      <a:pt x="777" y="83"/>
                      <a:pt x="773" y="85"/>
                    </a:cubicBezTo>
                    <a:cubicBezTo>
                      <a:pt x="769" y="92"/>
                      <a:pt x="761" y="94"/>
                      <a:pt x="754" y="93"/>
                    </a:cubicBezTo>
                    <a:cubicBezTo>
                      <a:pt x="748" y="97"/>
                      <a:pt x="755" y="103"/>
                      <a:pt x="755" y="108"/>
                    </a:cubicBezTo>
                    <a:cubicBezTo>
                      <a:pt x="757" y="112"/>
                      <a:pt x="752" y="117"/>
                      <a:pt x="756" y="121"/>
                    </a:cubicBezTo>
                    <a:cubicBezTo>
                      <a:pt x="762" y="122"/>
                      <a:pt x="768" y="125"/>
                      <a:pt x="773" y="127"/>
                    </a:cubicBezTo>
                    <a:cubicBezTo>
                      <a:pt x="778" y="128"/>
                      <a:pt x="781" y="135"/>
                      <a:pt x="786" y="131"/>
                    </a:cubicBezTo>
                    <a:cubicBezTo>
                      <a:pt x="785" y="122"/>
                      <a:pt x="781" y="109"/>
                      <a:pt x="789" y="100"/>
                    </a:cubicBezTo>
                    <a:cubicBezTo>
                      <a:pt x="793" y="96"/>
                      <a:pt x="800" y="96"/>
                      <a:pt x="802" y="90"/>
                    </a:cubicBezTo>
                    <a:cubicBezTo>
                      <a:pt x="798" y="83"/>
                      <a:pt x="794" y="93"/>
                      <a:pt x="790" y="92"/>
                    </a:cubicBezTo>
                    <a:cubicBezTo>
                      <a:pt x="785" y="97"/>
                      <a:pt x="779" y="103"/>
                      <a:pt x="780" y="110"/>
                    </a:cubicBezTo>
                    <a:cubicBezTo>
                      <a:pt x="778" y="114"/>
                      <a:pt x="781" y="118"/>
                      <a:pt x="779" y="122"/>
                    </a:cubicBezTo>
                    <a:cubicBezTo>
                      <a:pt x="773" y="121"/>
                      <a:pt x="767" y="118"/>
                      <a:pt x="762" y="114"/>
                    </a:cubicBezTo>
                    <a:cubicBezTo>
                      <a:pt x="761" y="109"/>
                      <a:pt x="758" y="105"/>
                      <a:pt x="760" y="100"/>
                    </a:cubicBezTo>
                    <a:cubicBezTo>
                      <a:pt x="771" y="98"/>
                      <a:pt x="780" y="88"/>
                      <a:pt x="782" y="78"/>
                    </a:cubicBezTo>
                    <a:close/>
                    <a:moveTo>
                      <a:pt x="581" y="135"/>
                    </a:moveTo>
                    <a:cubicBezTo>
                      <a:pt x="570" y="129"/>
                      <a:pt x="558" y="126"/>
                      <a:pt x="547" y="122"/>
                    </a:cubicBezTo>
                    <a:cubicBezTo>
                      <a:pt x="523" y="116"/>
                      <a:pt x="493" y="116"/>
                      <a:pt x="472" y="128"/>
                    </a:cubicBezTo>
                    <a:cubicBezTo>
                      <a:pt x="451" y="118"/>
                      <a:pt x="422" y="119"/>
                      <a:pt x="402" y="131"/>
                    </a:cubicBezTo>
                    <a:cubicBezTo>
                      <a:pt x="367" y="124"/>
                      <a:pt x="328" y="124"/>
                      <a:pt x="295" y="138"/>
                    </a:cubicBezTo>
                    <a:cubicBezTo>
                      <a:pt x="289" y="140"/>
                      <a:pt x="284" y="144"/>
                      <a:pt x="279" y="147"/>
                    </a:cubicBezTo>
                    <a:cubicBezTo>
                      <a:pt x="268" y="155"/>
                      <a:pt x="258" y="165"/>
                      <a:pt x="253" y="177"/>
                    </a:cubicBezTo>
                    <a:cubicBezTo>
                      <a:pt x="250" y="182"/>
                      <a:pt x="250" y="188"/>
                      <a:pt x="247" y="194"/>
                    </a:cubicBezTo>
                    <a:cubicBezTo>
                      <a:pt x="224" y="198"/>
                      <a:pt x="203" y="217"/>
                      <a:pt x="196" y="239"/>
                    </a:cubicBezTo>
                    <a:cubicBezTo>
                      <a:pt x="161" y="253"/>
                      <a:pt x="145" y="291"/>
                      <a:pt x="130" y="321"/>
                    </a:cubicBezTo>
                    <a:cubicBezTo>
                      <a:pt x="122" y="344"/>
                      <a:pt x="123" y="368"/>
                      <a:pt x="131" y="391"/>
                    </a:cubicBezTo>
                    <a:cubicBezTo>
                      <a:pt x="117" y="408"/>
                      <a:pt x="111" y="436"/>
                      <a:pt x="121" y="456"/>
                    </a:cubicBezTo>
                    <a:cubicBezTo>
                      <a:pt x="130" y="466"/>
                      <a:pt x="117" y="477"/>
                      <a:pt x="119" y="489"/>
                    </a:cubicBezTo>
                    <a:cubicBezTo>
                      <a:pt x="115" y="519"/>
                      <a:pt x="122" y="549"/>
                      <a:pt x="135" y="574"/>
                    </a:cubicBezTo>
                    <a:cubicBezTo>
                      <a:pt x="149" y="596"/>
                      <a:pt x="171" y="615"/>
                      <a:pt x="194" y="624"/>
                    </a:cubicBezTo>
                    <a:cubicBezTo>
                      <a:pt x="200" y="643"/>
                      <a:pt x="217" y="661"/>
                      <a:pt x="235" y="668"/>
                    </a:cubicBezTo>
                    <a:cubicBezTo>
                      <a:pt x="238" y="671"/>
                      <a:pt x="245" y="668"/>
                      <a:pt x="245" y="674"/>
                    </a:cubicBezTo>
                    <a:cubicBezTo>
                      <a:pt x="257" y="699"/>
                      <a:pt x="280" y="716"/>
                      <a:pt x="304" y="728"/>
                    </a:cubicBezTo>
                    <a:cubicBezTo>
                      <a:pt x="331" y="742"/>
                      <a:pt x="369" y="739"/>
                      <a:pt x="397" y="728"/>
                    </a:cubicBezTo>
                    <a:cubicBezTo>
                      <a:pt x="406" y="734"/>
                      <a:pt x="416" y="738"/>
                      <a:pt x="427" y="740"/>
                    </a:cubicBezTo>
                    <a:cubicBezTo>
                      <a:pt x="430" y="739"/>
                      <a:pt x="434" y="741"/>
                      <a:pt x="437" y="741"/>
                    </a:cubicBezTo>
                    <a:cubicBezTo>
                      <a:pt x="452" y="740"/>
                      <a:pt x="465" y="736"/>
                      <a:pt x="476" y="727"/>
                    </a:cubicBezTo>
                    <a:cubicBezTo>
                      <a:pt x="489" y="730"/>
                      <a:pt x="500" y="735"/>
                      <a:pt x="514" y="735"/>
                    </a:cubicBezTo>
                    <a:cubicBezTo>
                      <a:pt x="548" y="739"/>
                      <a:pt x="579" y="726"/>
                      <a:pt x="604" y="705"/>
                    </a:cubicBezTo>
                    <a:cubicBezTo>
                      <a:pt x="617" y="693"/>
                      <a:pt x="624" y="677"/>
                      <a:pt x="632" y="661"/>
                    </a:cubicBezTo>
                    <a:cubicBezTo>
                      <a:pt x="651" y="653"/>
                      <a:pt x="670" y="638"/>
                      <a:pt x="678" y="618"/>
                    </a:cubicBezTo>
                    <a:cubicBezTo>
                      <a:pt x="680" y="615"/>
                      <a:pt x="680" y="609"/>
                      <a:pt x="685" y="609"/>
                    </a:cubicBezTo>
                    <a:cubicBezTo>
                      <a:pt x="714" y="594"/>
                      <a:pt x="737" y="568"/>
                      <a:pt x="749" y="539"/>
                    </a:cubicBezTo>
                    <a:cubicBezTo>
                      <a:pt x="760" y="516"/>
                      <a:pt x="762" y="482"/>
                      <a:pt x="749" y="459"/>
                    </a:cubicBezTo>
                    <a:cubicBezTo>
                      <a:pt x="751" y="452"/>
                      <a:pt x="755" y="445"/>
                      <a:pt x="756" y="436"/>
                    </a:cubicBezTo>
                    <a:cubicBezTo>
                      <a:pt x="761" y="421"/>
                      <a:pt x="757" y="403"/>
                      <a:pt x="752" y="389"/>
                    </a:cubicBezTo>
                    <a:cubicBezTo>
                      <a:pt x="756" y="371"/>
                      <a:pt x="757" y="347"/>
                      <a:pt x="753" y="328"/>
                    </a:cubicBezTo>
                    <a:cubicBezTo>
                      <a:pt x="747" y="313"/>
                      <a:pt x="743" y="298"/>
                      <a:pt x="731" y="284"/>
                    </a:cubicBezTo>
                    <a:cubicBezTo>
                      <a:pt x="719" y="265"/>
                      <a:pt x="698" y="254"/>
                      <a:pt x="679" y="242"/>
                    </a:cubicBezTo>
                    <a:cubicBezTo>
                      <a:pt x="675" y="231"/>
                      <a:pt x="669" y="221"/>
                      <a:pt x="660" y="212"/>
                    </a:cubicBezTo>
                    <a:cubicBezTo>
                      <a:pt x="653" y="205"/>
                      <a:pt x="644" y="201"/>
                      <a:pt x="637" y="194"/>
                    </a:cubicBezTo>
                    <a:cubicBezTo>
                      <a:pt x="635" y="193"/>
                      <a:pt x="631" y="194"/>
                      <a:pt x="629" y="191"/>
                    </a:cubicBezTo>
                    <a:cubicBezTo>
                      <a:pt x="623" y="167"/>
                      <a:pt x="602" y="148"/>
                      <a:pt x="581" y="135"/>
                    </a:cubicBezTo>
                    <a:close/>
                    <a:moveTo>
                      <a:pt x="575" y="138"/>
                    </a:moveTo>
                    <a:cubicBezTo>
                      <a:pt x="565" y="134"/>
                      <a:pt x="555" y="130"/>
                      <a:pt x="545" y="127"/>
                    </a:cubicBezTo>
                    <a:cubicBezTo>
                      <a:pt x="521" y="123"/>
                      <a:pt x="493" y="121"/>
                      <a:pt x="474" y="136"/>
                    </a:cubicBezTo>
                    <a:cubicBezTo>
                      <a:pt x="467" y="137"/>
                      <a:pt x="463" y="129"/>
                      <a:pt x="456" y="130"/>
                    </a:cubicBezTo>
                    <a:cubicBezTo>
                      <a:pt x="439" y="125"/>
                      <a:pt x="420" y="128"/>
                      <a:pt x="405" y="137"/>
                    </a:cubicBezTo>
                    <a:cubicBezTo>
                      <a:pt x="401" y="137"/>
                      <a:pt x="397" y="139"/>
                      <a:pt x="394" y="136"/>
                    </a:cubicBezTo>
                    <a:cubicBezTo>
                      <a:pt x="361" y="127"/>
                      <a:pt x="325" y="133"/>
                      <a:pt x="295" y="145"/>
                    </a:cubicBezTo>
                    <a:cubicBezTo>
                      <a:pt x="276" y="155"/>
                      <a:pt x="260" y="169"/>
                      <a:pt x="255" y="191"/>
                    </a:cubicBezTo>
                    <a:cubicBezTo>
                      <a:pt x="255" y="194"/>
                      <a:pt x="257" y="196"/>
                      <a:pt x="255" y="198"/>
                    </a:cubicBezTo>
                    <a:cubicBezTo>
                      <a:pt x="254" y="199"/>
                      <a:pt x="253" y="198"/>
                      <a:pt x="251" y="198"/>
                    </a:cubicBezTo>
                    <a:cubicBezTo>
                      <a:pt x="232" y="202"/>
                      <a:pt x="209" y="217"/>
                      <a:pt x="204" y="238"/>
                    </a:cubicBezTo>
                    <a:cubicBezTo>
                      <a:pt x="205" y="244"/>
                      <a:pt x="198" y="244"/>
                      <a:pt x="194" y="245"/>
                    </a:cubicBezTo>
                    <a:cubicBezTo>
                      <a:pt x="172" y="258"/>
                      <a:pt x="157" y="279"/>
                      <a:pt x="147" y="301"/>
                    </a:cubicBezTo>
                    <a:cubicBezTo>
                      <a:pt x="131" y="328"/>
                      <a:pt x="124" y="363"/>
                      <a:pt x="139" y="391"/>
                    </a:cubicBezTo>
                    <a:cubicBezTo>
                      <a:pt x="127" y="403"/>
                      <a:pt x="122" y="418"/>
                      <a:pt x="122" y="435"/>
                    </a:cubicBezTo>
                    <a:cubicBezTo>
                      <a:pt x="120" y="446"/>
                      <a:pt x="128" y="454"/>
                      <a:pt x="130" y="464"/>
                    </a:cubicBezTo>
                    <a:cubicBezTo>
                      <a:pt x="122" y="493"/>
                      <a:pt x="122" y="523"/>
                      <a:pt x="132" y="551"/>
                    </a:cubicBezTo>
                    <a:cubicBezTo>
                      <a:pt x="139" y="577"/>
                      <a:pt x="161" y="599"/>
                      <a:pt x="184" y="613"/>
                    </a:cubicBezTo>
                    <a:cubicBezTo>
                      <a:pt x="188" y="617"/>
                      <a:pt x="194" y="617"/>
                      <a:pt x="199" y="615"/>
                    </a:cubicBezTo>
                    <a:cubicBezTo>
                      <a:pt x="203" y="616"/>
                      <a:pt x="199" y="620"/>
                      <a:pt x="201" y="623"/>
                    </a:cubicBezTo>
                    <a:cubicBezTo>
                      <a:pt x="206" y="639"/>
                      <a:pt x="221" y="660"/>
                      <a:pt x="240" y="663"/>
                    </a:cubicBezTo>
                    <a:cubicBezTo>
                      <a:pt x="243" y="659"/>
                      <a:pt x="243" y="659"/>
                      <a:pt x="243" y="659"/>
                    </a:cubicBezTo>
                    <a:cubicBezTo>
                      <a:pt x="251" y="658"/>
                      <a:pt x="248" y="670"/>
                      <a:pt x="251" y="675"/>
                    </a:cubicBezTo>
                    <a:cubicBezTo>
                      <a:pt x="264" y="699"/>
                      <a:pt x="289" y="717"/>
                      <a:pt x="314" y="726"/>
                    </a:cubicBezTo>
                    <a:cubicBezTo>
                      <a:pt x="341" y="736"/>
                      <a:pt x="374" y="733"/>
                      <a:pt x="398" y="721"/>
                    </a:cubicBezTo>
                    <a:cubicBezTo>
                      <a:pt x="411" y="733"/>
                      <a:pt x="433" y="737"/>
                      <a:pt x="452" y="733"/>
                    </a:cubicBezTo>
                    <a:cubicBezTo>
                      <a:pt x="461" y="731"/>
                      <a:pt x="467" y="724"/>
                      <a:pt x="476" y="722"/>
                    </a:cubicBezTo>
                    <a:cubicBezTo>
                      <a:pt x="509" y="735"/>
                      <a:pt x="550" y="735"/>
                      <a:pt x="580" y="715"/>
                    </a:cubicBezTo>
                    <a:cubicBezTo>
                      <a:pt x="599" y="704"/>
                      <a:pt x="617" y="686"/>
                      <a:pt x="624" y="665"/>
                    </a:cubicBezTo>
                    <a:cubicBezTo>
                      <a:pt x="625" y="663"/>
                      <a:pt x="623" y="659"/>
                      <a:pt x="625" y="657"/>
                    </a:cubicBezTo>
                    <a:cubicBezTo>
                      <a:pt x="647" y="649"/>
                      <a:pt x="669" y="631"/>
                      <a:pt x="675" y="608"/>
                    </a:cubicBezTo>
                    <a:cubicBezTo>
                      <a:pt x="717" y="589"/>
                      <a:pt x="750" y="545"/>
                      <a:pt x="751" y="498"/>
                    </a:cubicBezTo>
                    <a:cubicBezTo>
                      <a:pt x="750" y="486"/>
                      <a:pt x="752" y="475"/>
                      <a:pt x="744" y="466"/>
                    </a:cubicBezTo>
                    <a:cubicBezTo>
                      <a:pt x="743" y="463"/>
                      <a:pt x="740" y="463"/>
                      <a:pt x="740" y="460"/>
                    </a:cubicBezTo>
                    <a:cubicBezTo>
                      <a:pt x="744" y="455"/>
                      <a:pt x="745" y="448"/>
                      <a:pt x="749" y="442"/>
                    </a:cubicBezTo>
                    <a:cubicBezTo>
                      <a:pt x="751" y="430"/>
                      <a:pt x="752" y="419"/>
                      <a:pt x="750" y="405"/>
                    </a:cubicBezTo>
                    <a:cubicBezTo>
                      <a:pt x="750" y="399"/>
                      <a:pt x="742" y="392"/>
                      <a:pt x="747" y="386"/>
                    </a:cubicBezTo>
                    <a:cubicBezTo>
                      <a:pt x="754" y="360"/>
                      <a:pt x="751" y="327"/>
                      <a:pt x="737" y="304"/>
                    </a:cubicBezTo>
                    <a:cubicBezTo>
                      <a:pt x="723" y="283"/>
                      <a:pt x="707" y="262"/>
                      <a:pt x="684" y="252"/>
                    </a:cubicBezTo>
                    <a:cubicBezTo>
                      <a:pt x="680" y="250"/>
                      <a:pt x="677" y="253"/>
                      <a:pt x="675" y="255"/>
                    </a:cubicBezTo>
                    <a:cubicBezTo>
                      <a:pt x="673" y="254"/>
                      <a:pt x="673" y="253"/>
                      <a:pt x="673" y="252"/>
                    </a:cubicBezTo>
                    <a:cubicBezTo>
                      <a:pt x="672" y="229"/>
                      <a:pt x="650" y="212"/>
                      <a:pt x="633" y="200"/>
                    </a:cubicBezTo>
                    <a:cubicBezTo>
                      <a:pt x="630" y="198"/>
                      <a:pt x="627" y="200"/>
                      <a:pt x="625" y="198"/>
                    </a:cubicBezTo>
                    <a:cubicBezTo>
                      <a:pt x="624" y="181"/>
                      <a:pt x="612" y="167"/>
                      <a:pt x="601" y="156"/>
                    </a:cubicBezTo>
                    <a:cubicBezTo>
                      <a:pt x="593" y="149"/>
                      <a:pt x="585" y="143"/>
                      <a:pt x="575" y="138"/>
                    </a:cubicBezTo>
                    <a:close/>
                    <a:moveTo>
                      <a:pt x="776" y="147"/>
                    </a:moveTo>
                    <a:cubicBezTo>
                      <a:pt x="769" y="141"/>
                      <a:pt x="758" y="139"/>
                      <a:pt x="750" y="144"/>
                    </a:cubicBezTo>
                    <a:cubicBezTo>
                      <a:pt x="744" y="145"/>
                      <a:pt x="744" y="151"/>
                      <a:pt x="743" y="155"/>
                    </a:cubicBezTo>
                    <a:cubicBezTo>
                      <a:pt x="741" y="166"/>
                      <a:pt x="744" y="177"/>
                      <a:pt x="754" y="181"/>
                    </a:cubicBezTo>
                    <a:cubicBezTo>
                      <a:pt x="752" y="188"/>
                      <a:pt x="750" y="197"/>
                      <a:pt x="751" y="204"/>
                    </a:cubicBezTo>
                    <a:cubicBezTo>
                      <a:pt x="755" y="214"/>
                      <a:pt x="762" y="224"/>
                      <a:pt x="772" y="226"/>
                    </a:cubicBezTo>
                    <a:cubicBezTo>
                      <a:pt x="776" y="229"/>
                      <a:pt x="782" y="227"/>
                      <a:pt x="786" y="229"/>
                    </a:cubicBezTo>
                    <a:cubicBezTo>
                      <a:pt x="786" y="239"/>
                      <a:pt x="790" y="249"/>
                      <a:pt x="798" y="256"/>
                    </a:cubicBezTo>
                    <a:cubicBezTo>
                      <a:pt x="802" y="258"/>
                      <a:pt x="807" y="259"/>
                      <a:pt x="810" y="256"/>
                    </a:cubicBezTo>
                    <a:cubicBezTo>
                      <a:pt x="811" y="254"/>
                      <a:pt x="810" y="253"/>
                      <a:pt x="808" y="252"/>
                    </a:cubicBezTo>
                    <a:cubicBezTo>
                      <a:pt x="804" y="253"/>
                      <a:pt x="803" y="249"/>
                      <a:pt x="799" y="249"/>
                    </a:cubicBezTo>
                    <a:cubicBezTo>
                      <a:pt x="794" y="242"/>
                      <a:pt x="792" y="233"/>
                      <a:pt x="791" y="225"/>
                    </a:cubicBezTo>
                    <a:cubicBezTo>
                      <a:pt x="792" y="224"/>
                      <a:pt x="790" y="222"/>
                      <a:pt x="789" y="222"/>
                    </a:cubicBezTo>
                    <a:cubicBezTo>
                      <a:pt x="783" y="223"/>
                      <a:pt x="777" y="221"/>
                      <a:pt x="771" y="220"/>
                    </a:cubicBezTo>
                    <a:cubicBezTo>
                      <a:pt x="764" y="216"/>
                      <a:pt x="759" y="210"/>
                      <a:pt x="757" y="202"/>
                    </a:cubicBezTo>
                    <a:cubicBezTo>
                      <a:pt x="756" y="195"/>
                      <a:pt x="759" y="188"/>
                      <a:pt x="761" y="181"/>
                    </a:cubicBezTo>
                    <a:cubicBezTo>
                      <a:pt x="757" y="174"/>
                      <a:pt x="745" y="171"/>
                      <a:pt x="748" y="161"/>
                    </a:cubicBezTo>
                    <a:cubicBezTo>
                      <a:pt x="748" y="156"/>
                      <a:pt x="750" y="151"/>
                      <a:pt x="753" y="148"/>
                    </a:cubicBezTo>
                    <a:cubicBezTo>
                      <a:pt x="759" y="145"/>
                      <a:pt x="765" y="147"/>
                      <a:pt x="770" y="150"/>
                    </a:cubicBezTo>
                    <a:cubicBezTo>
                      <a:pt x="774" y="152"/>
                      <a:pt x="776" y="157"/>
                      <a:pt x="776" y="161"/>
                    </a:cubicBezTo>
                    <a:cubicBezTo>
                      <a:pt x="778" y="162"/>
                      <a:pt x="779" y="161"/>
                      <a:pt x="780" y="160"/>
                    </a:cubicBezTo>
                    <a:cubicBezTo>
                      <a:pt x="783" y="156"/>
                      <a:pt x="778" y="151"/>
                      <a:pt x="776" y="147"/>
                    </a:cubicBezTo>
                    <a:close/>
                    <a:moveTo>
                      <a:pt x="593" y="180"/>
                    </a:moveTo>
                    <a:cubicBezTo>
                      <a:pt x="585" y="171"/>
                      <a:pt x="576" y="164"/>
                      <a:pt x="566" y="157"/>
                    </a:cubicBezTo>
                    <a:cubicBezTo>
                      <a:pt x="539" y="143"/>
                      <a:pt x="501" y="137"/>
                      <a:pt x="474" y="154"/>
                    </a:cubicBezTo>
                    <a:cubicBezTo>
                      <a:pt x="464" y="149"/>
                      <a:pt x="464" y="149"/>
                      <a:pt x="464" y="149"/>
                    </a:cubicBezTo>
                    <a:cubicBezTo>
                      <a:pt x="457" y="147"/>
                      <a:pt x="448" y="147"/>
                      <a:pt x="441" y="146"/>
                    </a:cubicBezTo>
                    <a:cubicBezTo>
                      <a:pt x="427" y="146"/>
                      <a:pt x="417" y="154"/>
                      <a:pt x="405" y="160"/>
                    </a:cubicBezTo>
                    <a:cubicBezTo>
                      <a:pt x="394" y="157"/>
                      <a:pt x="382" y="154"/>
                      <a:pt x="369" y="154"/>
                    </a:cubicBezTo>
                    <a:cubicBezTo>
                      <a:pt x="348" y="153"/>
                      <a:pt x="328" y="158"/>
                      <a:pt x="309" y="166"/>
                    </a:cubicBezTo>
                    <a:cubicBezTo>
                      <a:pt x="290" y="175"/>
                      <a:pt x="271" y="189"/>
                      <a:pt x="264" y="210"/>
                    </a:cubicBezTo>
                    <a:cubicBezTo>
                      <a:pt x="247" y="216"/>
                      <a:pt x="247" y="216"/>
                      <a:pt x="247" y="216"/>
                    </a:cubicBezTo>
                    <a:cubicBezTo>
                      <a:pt x="239" y="222"/>
                      <a:pt x="230" y="228"/>
                      <a:pt x="225" y="237"/>
                    </a:cubicBezTo>
                    <a:cubicBezTo>
                      <a:pt x="219" y="243"/>
                      <a:pt x="223" y="256"/>
                      <a:pt x="212" y="256"/>
                    </a:cubicBezTo>
                    <a:cubicBezTo>
                      <a:pt x="181" y="279"/>
                      <a:pt x="153" y="311"/>
                      <a:pt x="148" y="349"/>
                    </a:cubicBezTo>
                    <a:cubicBezTo>
                      <a:pt x="149" y="361"/>
                      <a:pt x="147" y="376"/>
                      <a:pt x="153" y="387"/>
                    </a:cubicBezTo>
                    <a:cubicBezTo>
                      <a:pt x="157" y="393"/>
                      <a:pt x="152" y="401"/>
                      <a:pt x="148" y="407"/>
                    </a:cubicBezTo>
                    <a:cubicBezTo>
                      <a:pt x="139" y="424"/>
                      <a:pt x="143" y="447"/>
                      <a:pt x="155" y="462"/>
                    </a:cubicBezTo>
                    <a:cubicBezTo>
                      <a:pt x="154" y="464"/>
                      <a:pt x="154" y="464"/>
                      <a:pt x="154" y="464"/>
                    </a:cubicBezTo>
                    <a:cubicBezTo>
                      <a:pt x="145" y="494"/>
                      <a:pt x="144" y="530"/>
                      <a:pt x="159" y="557"/>
                    </a:cubicBezTo>
                    <a:cubicBezTo>
                      <a:pt x="160" y="567"/>
                      <a:pt x="169" y="573"/>
                      <a:pt x="173" y="581"/>
                    </a:cubicBezTo>
                    <a:cubicBezTo>
                      <a:pt x="183" y="594"/>
                      <a:pt x="200" y="599"/>
                      <a:pt x="214" y="606"/>
                    </a:cubicBezTo>
                    <a:cubicBezTo>
                      <a:pt x="218" y="618"/>
                      <a:pt x="225" y="628"/>
                      <a:pt x="234" y="636"/>
                    </a:cubicBezTo>
                    <a:cubicBezTo>
                      <a:pt x="242" y="642"/>
                      <a:pt x="250" y="643"/>
                      <a:pt x="258" y="646"/>
                    </a:cubicBezTo>
                    <a:cubicBezTo>
                      <a:pt x="263" y="658"/>
                      <a:pt x="269" y="669"/>
                      <a:pt x="278" y="678"/>
                    </a:cubicBezTo>
                    <a:cubicBezTo>
                      <a:pt x="294" y="699"/>
                      <a:pt x="321" y="707"/>
                      <a:pt x="346" y="710"/>
                    </a:cubicBezTo>
                    <a:cubicBezTo>
                      <a:pt x="364" y="714"/>
                      <a:pt x="382" y="708"/>
                      <a:pt x="400" y="702"/>
                    </a:cubicBezTo>
                    <a:cubicBezTo>
                      <a:pt x="414" y="711"/>
                      <a:pt x="432" y="714"/>
                      <a:pt x="448" y="711"/>
                    </a:cubicBezTo>
                    <a:cubicBezTo>
                      <a:pt x="453" y="711"/>
                      <a:pt x="459" y="708"/>
                      <a:pt x="462" y="706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1" y="704"/>
                      <a:pt x="461" y="703"/>
                      <a:pt x="462" y="703"/>
                    </a:cubicBezTo>
                    <a:cubicBezTo>
                      <a:pt x="464" y="706"/>
                      <a:pt x="467" y="699"/>
                      <a:pt x="470" y="700"/>
                    </a:cubicBezTo>
                    <a:cubicBezTo>
                      <a:pt x="481" y="704"/>
                      <a:pt x="494" y="707"/>
                      <a:pt x="505" y="711"/>
                    </a:cubicBezTo>
                    <a:cubicBezTo>
                      <a:pt x="511" y="709"/>
                      <a:pt x="516" y="712"/>
                      <a:pt x="522" y="712"/>
                    </a:cubicBezTo>
                    <a:cubicBezTo>
                      <a:pt x="546" y="711"/>
                      <a:pt x="566" y="702"/>
                      <a:pt x="585" y="688"/>
                    </a:cubicBezTo>
                    <a:cubicBezTo>
                      <a:pt x="593" y="681"/>
                      <a:pt x="601" y="673"/>
                      <a:pt x="606" y="663"/>
                    </a:cubicBezTo>
                    <a:cubicBezTo>
                      <a:pt x="610" y="656"/>
                      <a:pt x="608" y="647"/>
                      <a:pt x="615" y="642"/>
                    </a:cubicBezTo>
                    <a:cubicBezTo>
                      <a:pt x="632" y="638"/>
                      <a:pt x="652" y="626"/>
                      <a:pt x="656" y="607"/>
                    </a:cubicBezTo>
                    <a:cubicBezTo>
                      <a:pt x="656" y="605"/>
                      <a:pt x="656" y="600"/>
                      <a:pt x="657" y="598"/>
                    </a:cubicBezTo>
                    <a:cubicBezTo>
                      <a:pt x="668" y="591"/>
                      <a:pt x="681" y="585"/>
                      <a:pt x="691" y="575"/>
                    </a:cubicBezTo>
                    <a:cubicBezTo>
                      <a:pt x="708" y="563"/>
                      <a:pt x="717" y="543"/>
                      <a:pt x="724" y="525"/>
                    </a:cubicBezTo>
                    <a:cubicBezTo>
                      <a:pt x="733" y="502"/>
                      <a:pt x="731" y="479"/>
                      <a:pt x="721" y="457"/>
                    </a:cubicBezTo>
                    <a:cubicBezTo>
                      <a:pt x="730" y="434"/>
                      <a:pt x="730" y="434"/>
                      <a:pt x="730" y="434"/>
                    </a:cubicBezTo>
                    <a:cubicBezTo>
                      <a:pt x="734" y="419"/>
                      <a:pt x="731" y="404"/>
                      <a:pt x="723" y="391"/>
                    </a:cubicBezTo>
                    <a:cubicBezTo>
                      <a:pt x="726" y="375"/>
                      <a:pt x="728" y="357"/>
                      <a:pt x="727" y="340"/>
                    </a:cubicBezTo>
                    <a:cubicBezTo>
                      <a:pt x="722" y="307"/>
                      <a:pt x="698" y="274"/>
                      <a:pt x="665" y="263"/>
                    </a:cubicBezTo>
                    <a:cubicBezTo>
                      <a:pt x="657" y="260"/>
                      <a:pt x="660" y="251"/>
                      <a:pt x="656" y="245"/>
                    </a:cubicBezTo>
                    <a:cubicBezTo>
                      <a:pt x="649" y="228"/>
                      <a:pt x="633" y="213"/>
                      <a:pt x="614" y="213"/>
                    </a:cubicBezTo>
                    <a:cubicBezTo>
                      <a:pt x="608" y="202"/>
                      <a:pt x="602" y="189"/>
                      <a:pt x="593" y="180"/>
                    </a:cubicBezTo>
                    <a:close/>
                    <a:moveTo>
                      <a:pt x="728" y="162"/>
                    </a:moveTo>
                    <a:cubicBezTo>
                      <a:pt x="729" y="148"/>
                      <a:pt x="729" y="148"/>
                      <a:pt x="729" y="148"/>
                    </a:cubicBezTo>
                    <a:cubicBezTo>
                      <a:pt x="725" y="150"/>
                      <a:pt x="721" y="153"/>
                      <a:pt x="717" y="154"/>
                    </a:cubicBezTo>
                    <a:cubicBezTo>
                      <a:pt x="717" y="157"/>
                      <a:pt x="719" y="160"/>
                      <a:pt x="722" y="162"/>
                    </a:cubicBezTo>
                    <a:cubicBezTo>
                      <a:pt x="723" y="163"/>
                      <a:pt x="726" y="164"/>
                      <a:pt x="728" y="162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3"/>
                      <a:pt x="170" y="145"/>
                    </a:cubicBezTo>
                    <a:cubicBezTo>
                      <a:pt x="165" y="147"/>
                      <a:pt x="165" y="147"/>
                      <a:pt x="165" y="147"/>
                    </a:cubicBezTo>
                    <a:cubicBezTo>
                      <a:pt x="164" y="158"/>
                      <a:pt x="158" y="169"/>
                      <a:pt x="146" y="171"/>
                    </a:cubicBezTo>
                    <a:cubicBezTo>
                      <a:pt x="145" y="174"/>
                      <a:pt x="146" y="178"/>
                      <a:pt x="147" y="180"/>
                    </a:cubicBezTo>
                    <a:cubicBezTo>
                      <a:pt x="154" y="178"/>
                      <a:pt x="161" y="174"/>
                      <a:pt x="166" y="169"/>
                    </a:cubicBezTo>
                    <a:close/>
                    <a:moveTo>
                      <a:pt x="126" y="154"/>
                    </a:moveTo>
                    <a:cubicBezTo>
                      <a:pt x="120" y="145"/>
                      <a:pt x="106" y="143"/>
                      <a:pt x="96" y="147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0"/>
                      <a:pt x="93" y="151"/>
                      <a:pt x="102" y="150"/>
                    </a:cubicBezTo>
                    <a:cubicBezTo>
                      <a:pt x="108" y="150"/>
                      <a:pt x="118" y="149"/>
                      <a:pt x="121" y="157"/>
                    </a:cubicBezTo>
                    <a:cubicBezTo>
                      <a:pt x="124" y="165"/>
                      <a:pt x="123" y="175"/>
                      <a:pt x="119" y="183"/>
                    </a:cubicBezTo>
                    <a:cubicBezTo>
                      <a:pt x="115" y="187"/>
                      <a:pt x="110" y="189"/>
                      <a:pt x="105" y="192"/>
                    </a:cubicBezTo>
                    <a:cubicBezTo>
                      <a:pt x="105" y="202"/>
                      <a:pt x="103" y="212"/>
                      <a:pt x="95" y="219"/>
                    </a:cubicBezTo>
                    <a:cubicBezTo>
                      <a:pt x="89" y="225"/>
                      <a:pt x="79" y="224"/>
                      <a:pt x="70" y="226"/>
                    </a:cubicBezTo>
                    <a:cubicBezTo>
                      <a:pt x="70" y="234"/>
                      <a:pt x="71" y="244"/>
                      <a:pt x="65" y="251"/>
                    </a:cubicBezTo>
                    <a:cubicBezTo>
                      <a:pt x="62" y="254"/>
                      <a:pt x="59" y="250"/>
                      <a:pt x="57" y="254"/>
                    </a:cubicBezTo>
                    <a:cubicBezTo>
                      <a:pt x="56" y="255"/>
                      <a:pt x="57" y="256"/>
                      <a:pt x="58" y="256"/>
                    </a:cubicBezTo>
                    <a:cubicBezTo>
                      <a:pt x="60" y="260"/>
                      <a:pt x="64" y="258"/>
                      <a:pt x="67" y="257"/>
                    </a:cubicBezTo>
                    <a:cubicBezTo>
                      <a:pt x="76" y="252"/>
                      <a:pt x="77" y="241"/>
                      <a:pt x="76" y="232"/>
                    </a:cubicBezTo>
                    <a:cubicBezTo>
                      <a:pt x="81" y="227"/>
                      <a:pt x="88" y="232"/>
                      <a:pt x="93" y="228"/>
                    </a:cubicBezTo>
                    <a:cubicBezTo>
                      <a:pt x="103" y="223"/>
                      <a:pt x="112" y="211"/>
                      <a:pt x="111" y="198"/>
                    </a:cubicBezTo>
                    <a:cubicBezTo>
                      <a:pt x="111" y="191"/>
                      <a:pt x="119" y="193"/>
                      <a:pt x="122" y="187"/>
                    </a:cubicBezTo>
                    <a:cubicBezTo>
                      <a:pt x="129" y="178"/>
                      <a:pt x="131" y="165"/>
                      <a:pt x="126" y="154"/>
                    </a:cubicBezTo>
                    <a:close/>
                    <a:moveTo>
                      <a:pt x="157" y="150"/>
                    </a:moveTo>
                    <a:cubicBezTo>
                      <a:pt x="151" y="149"/>
                      <a:pt x="145" y="148"/>
                      <a:pt x="140" y="145"/>
                    </a:cubicBezTo>
                    <a:cubicBezTo>
                      <a:pt x="143" y="152"/>
                      <a:pt x="145" y="158"/>
                      <a:pt x="146" y="165"/>
                    </a:cubicBezTo>
                    <a:cubicBezTo>
                      <a:pt x="148" y="165"/>
                      <a:pt x="150" y="164"/>
                      <a:pt x="152" y="163"/>
                    </a:cubicBezTo>
                    <a:cubicBezTo>
                      <a:pt x="155" y="159"/>
                      <a:pt x="158" y="155"/>
                      <a:pt x="157" y="150"/>
                    </a:cubicBezTo>
                    <a:close/>
                    <a:moveTo>
                      <a:pt x="715" y="163"/>
                    </a:moveTo>
                    <a:cubicBezTo>
                      <a:pt x="711" y="160"/>
                      <a:pt x="712" y="148"/>
                      <a:pt x="705" y="153"/>
                    </a:cubicBezTo>
                    <a:cubicBezTo>
                      <a:pt x="709" y="165"/>
                      <a:pt x="709" y="165"/>
                      <a:pt x="709" y="165"/>
                    </a:cubicBezTo>
                    <a:cubicBezTo>
                      <a:pt x="713" y="172"/>
                      <a:pt x="722" y="177"/>
                      <a:pt x="730" y="177"/>
                    </a:cubicBezTo>
                    <a:cubicBezTo>
                      <a:pt x="731" y="174"/>
                      <a:pt x="731" y="173"/>
                      <a:pt x="730" y="170"/>
                    </a:cubicBezTo>
                    <a:cubicBezTo>
                      <a:pt x="729" y="169"/>
                      <a:pt x="728" y="168"/>
                      <a:pt x="727" y="169"/>
                    </a:cubicBezTo>
                    <a:cubicBezTo>
                      <a:pt x="721" y="171"/>
                      <a:pt x="718" y="166"/>
                      <a:pt x="715" y="163"/>
                    </a:cubicBezTo>
                    <a:close/>
                    <a:moveTo>
                      <a:pt x="851" y="181"/>
                    </a:moveTo>
                    <a:cubicBezTo>
                      <a:pt x="850" y="174"/>
                      <a:pt x="849" y="167"/>
                      <a:pt x="844" y="163"/>
                    </a:cubicBezTo>
                    <a:cubicBezTo>
                      <a:pt x="835" y="168"/>
                      <a:pt x="848" y="174"/>
                      <a:pt x="847" y="180"/>
                    </a:cubicBezTo>
                    <a:cubicBezTo>
                      <a:pt x="846" y="188"/>
                      <a:pt x="846" y="196"/>
                      <a:pt x="838" y="200"/>
                    </a:cubicBezTo>
                    <a:cubicBezTo>
                      <a:pt x="834" y="202"/>
                      <a:pt x="830" y="202"/>
                      <a:pt x="827" y="200"/>
                    </a:cubicBezTo>
                    <a:cubicBezTo>
                      <a:pt x="825" y="199"/>
                      <a:pt x="825" y="194"/>
                      <a:pt x="822" y="195"/>
                    </a:cubicBezTo>
                    <a:cubicBezTo>
                      <a:pt x="820" y="199"/>
                      <a:pt x="822" y="202"/>
                      <a:pt x="824" y="205"/>
                    </a:cubicBezTo>
                    <a:cubicBezTo>
                      <a:pt x="829" y="209"/>
                      <a:pt x="835" y="206"/>
                      <a:pt x="840" y="205"/>
                    </a:cubicBezTo>
                    <a:cubicBezTo>
                      <a:pt x="849" y="200"/>
                      <a:pt x="850" y="190"/>
                      <a:pt x="851" y="181"/>
                    </a:cubicBezTo>
                    <a:close/>
                    <a:moveTo>
                      <a:pt x="454" y="171"/>
                    </a:moveTo>
                    <a:cubicBezTo>
                      <a:pt x="453" y="160"/>
                      <a:pt x="453" y="160"/>
                      <a:pt x="453" y="160"/>
                    </a:cubicBezTo>
                    <a:cubicBezTo>
                      <a:pt x="451" y="160"/>
                      <a:pt x="451" y="160"/>
                      <a:pt x="451" y="160"/>
                    </a:cubicBezTo>
                    <a:cubicBezTo>
                      <a:pt x="446" y="163"/>
                      <a:pt x="439" y="167"/>
                      <a:pt x="440" y="173"/>
                    </a:cubicBezTo>
                    <a:cubicBezTo>
                      <a:pt x="440" y="184"/>
                      <a:pt x="448" y="192"/>
                      <a:pt x="458" y="195"/>
                    </a:cubicBezTo>
                    <a:cubicBezTo>
                      <a:pt x="469" y="199"/>
                      <a:pt x="482" y="197"/>
                      <a:pt x="490" y="189"/>
                    </a:cubicBezTo>
                    <a:cubicBezTo>
                      <a:pt x="509" y="178"/>
                      <a:pt x="537" y="180"/>
                      <a:pt x="555" y="191"/>
                    </a:cubicBezTo>
                    <a:cubicBezTo>
                      <a:pt x="556" y="189"/>
                      <a:pt x="556" y="185"/>
                      <a:pt x="555" y="182"/>
                    </a:cubicBezTo>
                    <a:cubicBezTo>
                      <a:pt x="549" y="177"/>
                      <a:pt x="542" y="176"/>
                      <a:pt x="536" y="173"/>
                    </a:cubicBezTo>
                    <a:cubicBezTo>
                      <a:pt x="511" y="166"/>
                      <a:pt x="491" y="179"/>
                      <a:pt x="468" y="183"/>
                    </a:cubicBezTo>
                    <a:cubicBezTo>
                      <a:pt x="461" y="183"/>
                      <a:pt x="458" y="176"/>
                      <a:pt x="454" y="171"/>
                    </a:cubicBezTo>
                    <a:close/>
                    <a:moveTo>
                      <a:pt x="428" y="166"/>
                    </a:moveTo>
                    <a:cubicBezTo>
                      <a:pt x="424" y="164"/>
                      <a:pt x="419" y="160"/>
                      <a:pt x="415" y="163"/>
                    </a:cubicBezTo>
                    <a:cubicBezTo>
                      <a:pt x="414" y="166"/>
                      <a:pt x="416" y="167"/>
                      <a:pt x="417" y="169"/>
                    </a:cubicBezTo>
                    <a:cubicBezTo>
                      <a:pt x="418" y="173"/>
                      <a:pt x="417" y="177"/>
                      <a:pt x="415" y="180"/>
                    </a:cubicBezTo>
                    <a:cubicBezTo>
                      <a:pt x="404" y="187"/>
                      <a:pt x="394" y="178"/>
                      <a:pt x="385" y="176"/>
                    </a:cubicBezTo>
                    <a:cubicBezTo>
                      <a:pt x="367" y="168"/>
                      <a:pt x="345" y="173"/>
                      <a:pt x="327" y="179"/>
                    </a:cubicBezTo>
                    <a:cubicBezTo>
                      <a:pt x="326" y="180"/>
                      <a:pt x="326" y="180"/>
                      <a:pt x="326" y="180"/>
                    </a:cubicBezTo>
                    <a:cubicBezTo>
                      <a:pt x="326" y="182"/>
                      <a:pt x="324" y="184"/>
                      <a:pt x="326" y="185"/>
                    </a:cubicBezTo>
                    <a:cubicBezTo>
                      <a:pt x="347" y="176"/>
                      <a:pt x="375" y="174"/>
                      <a:pt x="393" y="191"/>
                    </a:cubicBezTo>
                    <a:cubicBezTo>
                      <a:pt x="402" y="195"/>
                      <a:pt x="413" y="198"/>
                      <a:pt x="423" y="193"/>
                    </a:cubicBezTo>
                    <a:cubicBezTo>
                      <a:pt x="427" y="191"/>
                      <a:pt x="430" y="186"/>
                      <a:pt x="431" y="182"/>
                    </a:cubicBezTo>
                    <a:cubicBezTo>
                      <a:pt x="433" y="176"/>
                      <a:pt x="431" y="170"/>
                      <a:pt x="428" y="166"/>
                    </a:cubicBezTo>
                    <a:close/>
                    <a:moveTo>
                      <a:pt x="570" y="182"/>
                    </a:moveTo>
                    <a:cubicBezTo>
                      <a:pt x="568" y="176"/>
                      <a:pt x="570" y="169"/>
                      <a:pt x="568" y="164"/>
                    </a:cubicBezTo>
                    <a:cubicBezTo>
                      <a:pt x="566" y="164"/>
                      <a:pt x="563" y="162"/>
                      <a:pt x="562" y="165"/>
                    </a:cubicBezTo>
                    <a:cubicBezTo>
                      <a:pt x="560" y="176"/>
                      <a:pt x="561" y="186"/>
                      <a:pt x="566" y="196"/>
                    </a:cubicBezTo>
                    <a:cubicBezTo>
                      <a:pt x="575" y="213"/>
                      <a:pt x="594" y="222"/>
                      <a:pt x="612" y="223"/>
                    </a:cubicBezTo>
                    <a:cubicBezTo>
                      <a:pt x="595" y="214"/>
                      <a:pt x="575" y="202"/>
                      <a:pt x="570" y="182"/>
                    </a:cubicBezTo>
                    <a:close/>
                    <a:moveTo>
                      <a:pt x="553" y="171"/>
                    </a:moveTo>
                    <a:cubicBezTo>
                      <a:pt x="535" y="163"/>
                      <a:pt x="513" y="162"/>
                      <a:pt x="494" y="167"/>
                    </a:cubicBezTo>
                    <a:cubicBezTo>
                      <a:pt x="483" y="171"/>
                      <a:pt x="469" y="172"/>
                      <a:pt x="461" y="164"/>
                    </a:cubicBezTo>
                    <a:cubicBezTo>
                      <a:pt x="458" y="168"/>
                      <a:pt x="462" y="171"/>
                      <a:pt x="463" y="174"/>
                    </a:cubicBezTo>
                    <a:cubicBezTo>
                      <a:pt x="466" y="175"/>
                      <a:pt x="468" y="178"/>
                      <a:pt x="471" y="177"/>
                    </a:cubicBezTo>
                    <a:cubicBezTo>
                      <a:pt x="496" y="169"/>
                      <a:pt x="527" y="160"/>
                      <a:pt x="552" y="175"/>
                    </a:cubicBezTo>
                    <a:cubicBezTo>
                      <a:pt x="554" y="174"/>
                      <a:pt x="554" y="174"/>
                      <a:pt x="554" y="174"/>
                    </a:cubicBezTo>
                    <a:cubicBezTo>
                      <a:pt x="554" y="173"/>
                      <a:pt x="554" y="172"/>
                      <a:pt x="553" y="171"/>
                    </a:cubicBezTo>
                    <a:close/>
                    <a:moveTo>
                      <a:pt x="812" y="174"/>
                    </a:moveTo>
                    <a:cubicBezTo>
                      <a:pt x="811" y="173"/>
                      <a:pt x="810" y="171"/>
                      <a:pt x="809" y="171"/>
                    </a:cubicBezTo>
                    <a:cubicBezTo>
                      <a:pt x="801" y="176"/>
                      <a:pt x="797" y="184"/>
                      <a:pt x="796" y="192"/>
                    </a:cubicBezTo>
                    <a:cubicBezTo>
                      <a:pt x="798" y="199"/>
                      <a:pt x="796" y="209"/>
                      <a:pt x="804" y="214"/>
                    </a:cubicBezTo>
                    <a:cubicBezTo>
                      <a:pt x="805" y="213"/>
                      <a:pt x="805" y="212"/>
                      <a:pt x="805" y="211"/>
                    </a:cubicBezTo>
                    <a:cubicBezTo>
                      <a:pt x="802" y="206"/>
                      <a:pt x="802" y="201"/>
                      <a:pt x="801" y="196"/>
                    </a:cubicBezTo>
                    <a:cubicBezTo>
                      <a:pt x="801" y="187"/>
                      <a:pt x="807" y="181"/>
                      <a:pt x="812" y="174"/>
                    </a:cubicBezTo>
                    <a:close/>
                    <a:moveTo>
                      <a:pt x="325" y="169"/>
                    </a:moveTo>
                    <a:cubicBezTo>
                      <a:pt x="324" y="167"/>
                      <a:pt x="324" y="167"/>
                      <a:pt x="324" y="167"/>
                    </a:cubicBezTo>
                    <a:cubicBezTo>
                      <a:pt x="318" y="170"/>
                      <a:pt x="309" y="170"/>
                      <a:pt x="304" y="177"/>
                    </a:cubicBezTo>
                    <a:cubicBezTo>
                      <a:pt x="302" y="186"/>
                      <a:pt x="302" y="186"/>
                      <a:pt x="302" y="186"/>
                    </a:cubicBezTo>
                    <a:cubicBezTo>
                      <a:pt x="301" y="201"/>
                      <a:pt x="290" y="216"/>
                      <a:pt x="275" y="221"/>
                    </a:cubicBezTo>
                    <a:cubicBezTo>
                      <a:pt x="274" y="223"/>
                      <a:pt x="269" y="221"/>
                      <a:pt x="269" y="224"/>
                    </a:cubicBezTo>
                    <a:cubicBezTo>
                      <a:pt x="276" y="223"/>
                      <a:pt x="283" y="220"/>
                      <a:pt x="290" y="217"/>
                    </a:cubicBezTo>
                    <a:cubicBezTo>
                      <a:pt x="308" y="206"/>
                      <a:pt x="319" y="188"/>
                      <a:pt x="325" y="169"/>
                    </a:cubicBezTo>
                    <a:close/>
                    <a:moveTo>
                      <a:pt x="595" y="189"/>
                    </a:moveTo>
                    <a:cubicBezTo>
                      <a:pt x="588" y="183"/>
                      <a:pt x="582" y="174"/>
                      <a:pt x="575" y="170"/>
                    </a:cubicBezTo>
                    <a:cubicBezTo>
                      <a:pt x="574" y="171"/>
                      <a:pt x="574" y="172"/>
                      <a:pt x="574" y="173"/>
                    </a:cubicBezTo>
                    <a:cubicBezTo>
                      <a:pt x="573" y="192"/>
                      <a:pt x="591" y="205"/>
                      <a:pt x="606" y="211"/>
                    </a:cubicBezTo>
                    <a:cubicBezTo>
                      <a:pt x="606" y="208"/>
                      <a:pt x="606" y="208"/>
                      <a:pt x="606" y="208"/>
                    </a:cubicBezTo>
                    <a:cubicBezTo>
                      <a:pt x="595" y="189"/>
                      <a:pt x="595" y="189"/>
                      <a:pt x="595" y="189"/>
                    </a:cubicBezTo>
                    <a:close/>
                    <a:moveTo>
                      <a:pt x="77" y="185"/>
                    </a:moveTo>
                    <a:cubicBezTo>
                      <a:pt x="76" y="181"/>
                      <a:pt x="73" y="175"/>
                      <a:pt x="68" y="173"/>
                    </a:cubicBezTo>
                    <a:cubicBezTo>
                      <a:pt x="66" y="174"/>
                      <a:pt x="65" y="175"/>
                      <a:pt x="65" y="176"/>
                    </a:cubicBezTo>
                    <a:cubicBezTo>
                      <a:pt x="70" y="182"/>
                      <a:pt x="75" y="190"/>
                      <a:pt x="72" y="197"/>
                    </a:cubicBezTo>
                    <a:cubicBezTo>
                      <a:pt x="69" y="214"/>
                      <a:pt x="52" y="224"/>
                      <a:pt x="38" y="228"/>
                    </a:cubicBezTo>
                    <a:cubicBezTo>
                      <a:pt x="34" y="230"/>
                      <a:pt x="29" y="228"/>
                      <a:pt x="25" y="231"/>
                    </a:cubicBezTo>
                    <a:cubicBezTo>
                      <a:pt x="19" y="245"/>
                      <a:pt x="13" y="263"/>
                      <a:pt x="23" y="277"/>
                    </a:cubicBezTo>
                    <a:cubicBezTo>
                      <a:pt x="24" y="282"/>
                      <a:pt x="30" y="284"/>
                      <a:pt x="30" y="289"/>
                    </a:cubicBezTo>
                    <a:cubicBezTo>
                      <a:pt x="24" y="305"/>
                      <a:pt x="15" y="320"/>
                      <a:pt x="17" y="337"/>
                    </a:cubicBezTo>
                    <a:cubicBezTo>
                      <a:pt x="18" y="352"/>
                      <a:pt x="31" y="363"/>
                      <a:pt x="28" y="378"/>
                    </a:cubicBezTo>
                    <a:cubicBezTo>
                      <a:pt x="28" y="384"/>
                      <a:pt x="24" y="389"/>
                      <a:pt x="25" y="394"/>
                    </a:cubicBezTo>
                    <a:cubicBezTo>
                      <a:pt x="30" y="394"/>
                      <a:pt x="34" y="389"/>
                      <a:pt x="37" y="385"/>
                    </a:cubicBezTo>
                    <a:cubicBezTo>
                      <a:pt x="46" y="373"/>
                      <a:pt x="45" y="359"/>
                      <a:pt x="42" y="344"/>
                    </a:cubicBezTo>
                    <a:cubicBezTo>
                      <a:pt x="38" y="327"/>
                      <a:pt x="54" y="317"/>
                      <a:pt x="56" y="302"/>
                    </a:cubicBezTo>
                    <a:cubicBezTo>
                      <a:pt x="56" y="295"/>
                      <a:pt x="58" y="284"/>
                      <a:pt x="53" y="278"/>
                    </a:cubicBezTo>
                    <a:cubicBezTo>
                      <a:pt x="47" y="278"/>
                      <a:pt x="42" y="272"/>
                      <a:pt x="40" y="267"/>
                    </a:cubicBezTo>
                    <a:cubicBezTo>
                      <a:pt x="38" y="260"/>
                      <a:pt x="39" y="253"/>
                      <a:pt x="42" y="246"/>
                    </a:cubicBezTo>
                    <a:cubicBezTo>
                      <a:pt x="41" y="245"/>
                      <a:pt x="41" y="245"/>
                      <a:pt x="41" y="245"/>
                    </a:cubicBezTo>
                    <a:cubicBezTo>
                      <a:pt x="40" y="245"/>
                      <a:pt x="38" y="245"/>
                      <a:pt x="37" y="246"/>
                    </a:cubicBezTo>
                    <a:cubicBezTo>
                      <a:pt x="33" y="254"/>
                      <a:pt x="32" y="263"/>
                      <a:pt x="36" y="271"/>
                    </a:cubicBezTo>
                    <a:cubicBezTo>
                      <a:pt x="38" y="278"/>
                      <a:pt x="46" y="280"/>
                      <a:pt x="50" y="284"/>
                    </a:cubicBezTo>
                    <a:cubicBezTo>
                      <a:pt x="52" y="297"/>
                      <a:pt x="50" y="311"/>
                      <a:pt x="42" y="321"/>
                    </a:cubicBezTo>
                    <a:cubicBezTo>
                      <a:pt x="30" y="336"/>
                      <a:pt x="42" y="352"/>
                      <a:pt x="39" y="369"/>
                    </a:cubicBezTo>
                    <a:cubicBezTo>
                      <a:pt x="37" y="373"/>
                      <a:pt x="36" y="379"/>
                      <a:pt x="33" y="380"/>
                    </a:cubicBezTo>
                    <a:cubicBezTo>
                      <a:pt x="33" y="368"/>
                      <a:pt x="31" y="354"/>
                      <a:pt x="23" y="343"/>
                    </a:cubicBezTo>
                    <a:cubicBezTo>
                      <a:pt x="19" y="322"/>
                      <a:pt x="31" y="304"/>
                      <a:pt x="36" y="285"/>
                    </a:cubicBezTo>
                    <a:cubicBezTo>
                      <a:pt x="30" y="281"/>
                      <a:pt x="27" y="273"/>
                      <a:pt x="24" y="267"/>
                    </a:cubicBezTo>
                    <a:cubicBezTo>
                      <a:pt x="22" y="256"/>
                      <a:pt x="25" y="244"/>
                      <a:pt x="31" y="234"/>
                    </a:cubicBezTo>
                    <a:cubicBezTo>
                      <a:pt x="32" y="233"/>
                      <a:pt x="33" y="233"/>
                      <a:pt x="34" y="234"/>
                    </a:cubicBezTo>
                    <a:cubicBezTo>
                      <a:pt x="44" y="232"/>
                      <a:pt x="54" y="229"/>
                      <a:pt x="62" y="222"/>
                    </a:cubicBezTo>
                    <a:cubicBezTo>
                      <a:pt x="73" y="214"/>
                      <a:pt x="80" y="199"/>
                      <a:pt x="77" y="185"/>
                    </a:cubicBezTo>
                    <a:close/>
                    <a:moveTo>
                      <a:pt x="292" y="197"/>
                    </a:moveTo>
                    <a:cubicBezTo>
                      <a:pt x="295" y="192"/>
                      <a:pt x="296" y="186"/>
                      <a:pt x="295" y="182"/>
                    </a:cubicBezTo>
                    <a:cubicBezTo>
                      <a:pt x="281" y="187"/>
                      <a:pt x="273" y="202"/>
                      <a:pt x="270" y="216"/>
                    </a:cubicBezTo>
                    <a:cubicBezTo>
                      <a:pt x="280" y="214"/>
                      <a:pt x="288" y="206"/>
                      <a:pt x="292" y="197"/>
                    </a:cubicBezTo>
                    <a:close/>
                    <a:moveTo>
                      <a:pt x="395" y="202"/>
                    </a:moveTo>
                    <a:cubicBezTo>
                      <a:pt x="389" y="185"/>
                      <a:pt x="369" y="185"/>
                      <a:pt x="355" y="184"/>
                    </a:cubicBezTo>
                    <a:cubicBezTo>
                      <a:pt x="341" y="184"/>
                      <a:pt x="329" y="189"/>
                      <a:pt x="318" y="196"/>
                    </a:cubicBezTo>
                    <a:cubicBezTo>
                      <a:pt x="317" y="200"/>
                      <a:pt x="311" y="203"/>
                      <a:pt x="312" y="208"/>
                    </a:cubicBezTo>
                    <a:cubicBezTo>
                      <a:pt x="327" y="209"/>
                      <a:pt x="339" y="199"/>
                      <a:pt x="353" y="196"/>
                    </a:cubicBezTo>
                    <a:cubicBezTo>
                      <a:pt x="362" y="194"/>
                      <a:pt x="371" y="196"/>
                      <a:pt x="378" y="203"/>
                    </a:cubicBezTo>
                    <a:cubicBezTo>
                      <a:pt x="381" y="208"/>
                      <a:pt x="380" y="215"/>
                      <a:pt x="377" y="220"/>
                    </a:cubicBezTo>
                    <a:cubicBezTo>
                      <a:pt x="379" y="221"/>
                      <a:pt x="381" y="222"/>
                      <a:pt x="383" y="223"/>
                    </a:cubicBezTo>
                    <a:cubicBezTo>
                      <a:pt x="387" y="221"/>
                      <a:pt x="391" y="222"/>
                      <a:pt x="394" y="218"/>
                    </a:cubicBezTo>
                    <a:cubicBezTo>
                      <a:pt x="397" y="214"/>
                      <a:pt x="397" y="207"/>
                      <a:pt x="395" y="202"/>
                    </a:cubicBezTo>
                    <a:close/>
                    <a:moveTo>
                      <a:pt x="550" y="194"/>
                    </a:moveTo>
                    <a:cubicBezTo>
                      <a:pt x="538" y="189"/>
                      <a:pt x="524" y="186"/>
                      <a:pt x="511" y="187"/>
                    </a:cubicBezTo>
                    <a:cubicBezTo>
                      <a:pt x="500" y="190"/>
                      <a:pt x="484" y="196"/>
                      <a:pt x="482" y="209"/>
                    </a:cubicBezTo>
                    <a:cubicBezTo>
                      <a:pt x="482" y="214"/>
                      <a:pt x="484" y="218"/>
                      <a:pt x="486" y="222"/>
                    </a:cubicBezTo>
                    <a:cubicBezTo>
                      <a:pt x="489" y="226"/>
                      <a:pt x="495" y="225"/>
                      <a:pt x="499" y="227"/>
                    </a:cubicBezTo>
                    <a:cubicBezTo>
                      <a:pt x="500" y="226"/>
                      <a:pt x="504" y="227"/>
                      <a:pt x="503" y="224"/>
                    </a:cubicBezTo>
                    <a:cubicBezTo>
                      <a:pt x="499" y="222"/>
                      <a:pt x="498" y="217"/>
                      <a:pt x="498" y="213"/>
                    </a:cubicBezTo>
                    <a:cubicBezTo>
                      <a:pt x="499" y="207"/>
                      <a:pt x="506" y="203"/>
                      <a:pt x="511" y="200"/>
                    </a:cubicBezTo>
                    <a:cubicBezTo>
                      <a:pt x="529" y="198"/>
                      <a:pt x="548" y="205"/>
                      <a:pt x="564" y="212"/>
                    </a:cubicBezTo>
                    <a:cubicBezTo>
                      <a:pt x="571" y="209"/>
                      <a:pt x="561" y="204"/>
                      <a:pt x="561" y="199"/>
                    </a:cubicBezTo>
                    <a:cubicBezTo>
                      <a:pt x="557" y="195"/>
                      <a:pt x="552" y="200"/>
                      <a:pt x="550" y="194"/>
                    </a:cubicBezTo>
                    <a:close/>
                    <a:moveTo>
                      <a:pt x="374" y="209"/>
                    </a:moveTo>
                    <a:cubicBezTo>
                      <a:pt x="373" y="206"/>
                      <a:pt x="373" y="206"/>
                      <a:pt x="373" y="206"/>
                    </a:cubicBezTo>
                    <a:cubicBezTo>
                      <a:pt x="354" y="193"/>
                      <a:pt x="338" y="213"/>
                      <a:pt x="319" y="214"/>
                    </a:cubicBezTo>
                    <a:cubicBezTo>
                      <a:pt x="319" y="214"/>
                      <a:pt x="318" y="216"/>
                      <a:pt x="319" y="216"/>
                    </a:cubicBezTo>
                    <a:cubicBezTo>
                      <a:pt x="333" y="220"/>
                      <a:pt x="343" y="208"/>
                      <a:pt x="356" y="207"/>
                    </a:cubicBezTo>
                    <a:cubicBezTo>
                      <a:pt x="362" y="208"/>
                      <a:pt x="366" y="213"/>
                      <a:pt x="371" y="215"/>
                    </a:cubicBezTo>
                    <a:cubicBezTo>
                      <a:pt x="373" y="214"/>
                      <a:pt x="373" y="211"/>
                      <a:pt x="374" y="209"/>
                    </a:cubicBezTo>
                    <a:close/>
                    <a:moveTo>
                      <a:pt x="463" y="221"/>
                    </a:moveTo>
                    <a:cubicBezTo>
                      <a:pt x="456" y="217"/>
                      <a:pt x="448" y="217"/>
                      <a:pt x="441" y="211"/>
                    </a:cubicBezTo>
                    <a:cubicBezTo>
                      <a:pt x="436" y="211"/>
                      <a:pt x="434" y="201"/>
                      <a:pt x="428" y="204"/>
                    </a:cubicBezTo>
                    <a:cubicBezTo>
                      <a:pt x="414" y="228"/>
                      <a:pt x="382" y="224"/>
                      <a:pt x="370" y="249"/>
                    </a:cubicBezTo>
                    <a:cubicBezTo>
                      <a:pt x="366" y="254"/>
                      <a:pt x="367" y="267"/>
                      <a:pt x="357" y="265"/>
                    </a:cubicBezTo>
                    <a:cubicBezTo>
                      <a:pt x="341" y="265"/>
                      <a:pt x="326" y="277"/>
                      <a:pt x="318" y="292"/>
                    </a:cubicBezTo>
                    <a:cubicBezTo>
                      <a:pt x="319" y="293"/>
                      <a:pt x="319" y="293"/>
                      <a:pt x="319" y="293"/>
                    </a:cubicBezTo>
                    <a:cubicBezTo>
                      <a:pt x="327" y="290"/>
                      <a:pt x="335" y="287"/>
                      <a:pt x="344" y="287"/>
                    </a:cubicBezTo>
                    <a:cubicBezTo>
                      <a:pt x="359" y="279"/>
                      <a:pt x="359" y="279"/>
                      <a:pt x="359" y="279"/>
                    </a:cubicBezTo>
                    <a:cubicBezTo>
                      <a:pt x="365" y="274"/>
                      <a:pt x="379" y="277"/>
                      <a:pt x="378" y="266"/>
                    </a:cubicBezTo>
                    <a:cubicBezTo>
                      <a:pt x="387" y="243"/>
                      <a:pt x="414" y="242"/>
                      <a:pt x="429" y="224"/>
                    </a:cubicBezTo>
                    <a:cubicBezTo>
                      <a:pt x="433" y="223"/>
                      <a:pt x="438" y="223"/>
                      <a:pt x="440" y="227"/>
                    </a:cubicBezTo>
                    <a:cubicBezTo>
                      <a:pt x="457" y="235"/>
                      <a:pt x="478" y="241"/>
                      <a:pt x="488" y="259"/>
                    </a:cubicBezTo>
                    <a:cubicBezTo>
                      <a:pt x="489" y="262"/>
                      <a:pt x="490" y="267"/>
                      <a:pt x="495" y="266"/>
                    </a:cubicBezTo>
                    <a:cubicBezTo>
                      <a:pt x="511" y="268"/>
                      <a:pt x="527" y="277"/>
                      <a:pt x="536" y="292"/>
                    </a:cubicBezTo>
                    <a:cubicBezTo>
                      <a:pt x="541" y="294"/>
                      <a:pt x="547" y="296"/>
                      <a:pt x="552" y="295"/>
                    </a:cubicBezTo>
                    <a:cubicBezTo>
                      <a:pt x="552" y="290"/>
                      <a:pt x="549" y="284"/>
                      <a:pt x="546" y="280"/>
                    </a:cubicBezTo>
                    <a:cubicBezTo>
                      <a:pt x="535" y="268"/>
                      <a:pt x="522" y="260"/>
                      <a:pt x="506" y="256"/>
                    </a:cubicBezTo>
                    <a:cubicBezTo>
                      <a:pt x="499" y="238"/>
                      <a:pt x="480" y="227"/>
                      <a:pt x="463" y="221"/>
                    </a:cubicBezTo>
                    <a:close/>
                    <a:moveTo>
                      <a:pt x="556" y="214"/>
                    </a:moveTo>
                    <a:cubicBezTo>
                      <a:pt x="543" y="210"/>
                      <a:pt x="529" y="202"/>
                      <a:pt x="515" y="206"/>
                    </a:cubicBezTo>
                    <a:cubicBezTo>
                      <a:pt x="510" y="208"/>
                      <a:pt x="504" y="210"/>
                      <a:pt x="504" y="216"/>
                    </a:cubicBezTo>
                    <a:cubicBezTo>
                      <a:pt x="505" y="217"/>
                      <a:pt x="505" y="220"/>
                      <a:pt x="507" y="220"/>
                    </a:cubicBezTo>
                    <a:cubicBezTo>
                      <a:pt x="508" y="216"/>
                      <a:pt x="513" y="213"/>
                      <a:pt x="517" y="210"/>
                    </a:cubicBezTo>
                    <a:cubicBezTo>
                      <a:pt x="528" y="206"/>
                      <a:pt x="540" y="211"/>
                      <a:pt x="550" y="215"/>
                    </a:cubicBezTo>
                    <a:cubicBezTo>
                      <a:pt x="553" y="215"/>
                      <a:pt x="554" y="219"/>
                      <a:pt x="556" y="217"/>
                    </a:cubicBezTo>
                    <a:cubicBezTo>
                      <a:pt x="557" y="217"/>
                      <a:pt x="557" y="215"/>
                      <a:pt x="556" y="214"/>
                    </a:cubicBezTo>
                    <a:close/>
                    <a:moveTo>
                      <a:pt x="578" y="219"/>
                    </a:moveTo>
                    <a:cubicBezTo>
                      <a:pt x="577" y="218"/>
                      <a:pt x="575" y="215"/>
                      <a:pt x="573" y="216"/>
                    </a:cubicBezTo>
                    <a:cubicBezTo>
                      <a:pt x="562" y="219"/>
                      <a:pt x="553" y="228"/>
                      <a:pt x="546" y="237"/>
                    </a:cubicBezTo>
                    <a:cubicBezTo>
                      <a:pt x="545" y="239"/>
                      <a:pt x="545" y="239"/>
                      <a:pt x="545" y="239"/>
                    </a:cubicBezTo>
                    <a:cubicBezTo>
                      <a:pt x="549" y="242"/>
                      <a:pt x="555" y="245"/>
                      <a:pt x="560" y="246"/>
                    </a:cubicBezTo>
                    <a:cubicBezTo>
                      <a:pt x="567" y="247"/>
                      <a:pt x="577" y="248"/>
                      <a:pt x="583" y="245"/>
                    </a:cubicBezTo>
                    <a:cubicBezTo>
                      <a:pt x="580" y="243"/>
                      <a:pt x="576" y="246"/>
                      <a:pt x="574" y="244"/>
                    </a:cubicBezTo>
                    <a:cubicBezTo>
                      <a:pt x="568" y="241"/>
                      <a:pt x="558" y="242"/>
                      <a:pt x="557" y="235"/>
                    </a:cubicBezTo>
                    <a:cubicBezTo>
                      <a:pt x="563" y="230"/>
                      <a:pt x="570" y="225"/>
                      <a:pt x="577" y="221"/>
                    </a:cubicBezTo>
                    <a:cubicBezTo>
                      <a:pt x="578" y="219"/>
                      <a:pt x="578" y="219"/>
                      <a:pt x="578" y="219"/>
                    </a:cubicBezTo>
                    <a:close/>
                    <a:moveTo>
                      <a:pt x="321" y="225"/>
                    </a:moveTo>
                    <a:cubicBezTo>
                      <a:pt x="315" y="222"/>
                      <a:pt x="312" y="216"/>
                      <a:pt x="304" y="215"/>
                    </a:cubicBezTo>
                    <a:cubicBezTo>
                      <a:pt x="304" y="217"/>
                      <a:pt x="307" y="220"/>
                      <a:pt x="309" y="221"/>
                    </a:cubicBezTo>
                    <a:cubicBezTo>
                      <a:pt x="312" y="225"/>
                      <a:pt x="317" y="229"/>
                      <a:pt x="317" y="234"/>
                    </a:cubicBezTo>
                    <a:cubicBezTo>
                      <a:pt x="311" y="244"/>
                      <a:pt x="299" y="243"/>
                      <a:pt x="290" y="247"/>
                    </a:cubicBezTo>
                    <a:cubicBezTo>
                      <a:pt x="290" y="249"/>
                      <a:pt x="290" y="249"/>
                      <a:pt x="291" y="250"/>
                    </a:cubicBezTo>
                    <a:cubicBezTo>
                      <a:pt x="297" y="251"/>
                      <a:pt x="304" y="249"/>
                      <a:pt x="309" y="247"/>
                    </a:cubicBezTo>
                    <a:cubicBezTo>
                      <a:pt x="316" y="244"/>
                      <a:pt x="324" y="241"/>
                      <a:pt x="328" y="235"/>
                    </a:cubicBezTo>
                    <a:cubicBezTo>
                      <a:pt x="327" y="233"/>
                      <a:pt x="326" y="231"/>
                      <a:pt x="326" y="228"/>
                    </a:cubicBezTo>
                    <a:cubicBezTo>
                      <a:pt x="325" y="227"/>
                      <a:pt x="323" y="224"/>
                      <a:pt x="321" y="225"/>
                    </a:cubicBezTo>
                    <a:close/>
                    <a:moveTo>
                      <a:pt x="844" y="223"/>
                    </a:moveTo>
                    <a:cubicBezTo>
                      <a:pt x="840" y="221"/>
                      <a:pt x="838" y="226"/>
                      <a:pt x="840" y="228"/>
                    </a:cubicBezTo>
                    <a:cubicBezTo>
                      <a:pt x="845" y="233"/>
                      <a:pt x="849" y="238"/>
                      <a:pt x="850" y="245"/>
                    </a:cubicBezTo>
                    <a:cubicBezTo>
                      <a:pt x="850" y="255"/>
                      <a:pt x="849" y="268"/>
                      <a:pt x="839" y="274"/>
                    </a:cubicBezTo>
                    <a:cubicBezTo>
                      <a:pt x="836" y="279"/>
                      <a:pt x="839" y="285"/>
                      <a:pt x="843" y="288"/>
                    </a:cubicBezTo>
                    <a:cubicBezTo>
                      <a:pt x="860" y="305"/>
                      <a:pt x="849" y="329"/>
                      <a:pt x="843" y="347"/>
                    </a:cubicBezTo>
                    <a:cubicBezTo>
                      <a:pt x="841" y="352"/>
                      <a:pt x="841" y="359"/>
                      <a:pt x="838" y="364"/>
                    </a:cubicBezTo>
                    <a:cubicBezTo>
                      <a:pt x="829" y="353"/>
                      <a:pt x="840" y="339"/>
                      <a:pt x="839" y="326"/>
                    </a:cubicBezTo>
                    <a:cubicBezTo>
                      <a:pt x="839" y="311"/>
                      <a:pt x="833" y="299"/>
                      <a:pt x="823" y="289"/>
                    </a:cubicBezTo>
                    <a:cubicBezTo>
                      <a:pt x="819" y="285"/>
                      <a:pt x="819" y="279"/>
                      <a:pt x="815" y="277"/>
                    </a:cubicBezTo>
                    <a:cubicBezTo>
                      <a:pt x="814" y="278"/>
                      <a:pt x="813" y="279"/>
                      <a:pt x="813" y="280"/>
                    </a:cubicBezTo>
                    <a:cubicBezTo>
                      <a:pt x="818" y="295"/>
                      <a:pt x="836" y="306"/>
                      <a:pt x="834" y="324"/>
                    </a:cubicBezTo>
                    <a:cubicBezTo>
                      <a:pt x="831" y="341"/>
                      <a:pt x="826" y="361"/>
                      <a:pt x="838" y="376"/>
                    </a:cubicBezTo>
                    <a:cubicBezTo>
                      <a:pt x="841" y="379"/>
                      <a:pt x="845" y="384"/>
                      <a:pt x="850" y="384"/>
                    </a:cubicBezTo>
                    <a:cubicBezTo>
                      <a:pt x="851" y="384"/>
                      <a:pt x="852" y="382"/>
                      <a:pt x="851" y="380"/>
                    </a:cubicBezTo>
                    <a:cubicBezTo>
                      <a:pt x="846" y="377"/>
                      <a:pt x="845" y="371"/>
                      <a:pt x="844" y="365"/>
                    </a:cubicBezTo>
                    <a:cubicBezTo>
                      <a:pt x="846" y="342"/>
                      <a:pt x="863" y="321"/>
                      <a:pt x="855" y="297"/>
                    </a:cubicBezTo>
                    <a:cubicBezTo>
                      <a:pt x="851" y="290"/>
                      <a:pt x="847" y="285"/>
                      <a:pt x="845" y="278"/>
                    </a:cubicBezTo>
                    <a:cubicBezTo>
                      <a:pt x="849" y="271"/>
                      <a:pt x="854" y="265"/>
                      <a:pt x="854" y="257"/>
                    </a:cubicBezTo>
                    <a:cubicBezTo>
                      <a:pt x="856" y="245"/>
                      <a:pt x="853" y="232"/>
                      <a:pt x="844" y="223"/>
                    </a:cubicBezTo>
                    <a:close/>
                    <a:moveTo>
                      <a:pt x="309" y="231"/>
                    </a:moveTo>
                    <a:cubicBezTo>
                      <a:pt x="306" y="226"/>
                      <a:pt x="302" y="221"/>
                      <a:pt x="297" y="219"/>
                    </a:cubicBezTo>
                    <a:cubicBezTo>
                      <a:pt x="290" y="224"/>
                      <a:pt x="282" y="228"/>
                      <a:pt x="274" y="230"/>
                    </a:cubicBezTo>
                    <a:cubicBezTo>
                      <a:pt x="274" y="231"/>
                      <a:pt x="274" y="233"/>
                      <a:pt x="275" y="234"/>
                    </a:cubicBezTo>
                    <a:cubicBezTo>
                      <a:pt x="280" y="237"/>
                      <a:pt x="284" y="244"/>
                      <a:pt x="290" y="240"/>
                    </a:cubicBezTo>
                    <a:cubicBezTo>
                      <a:pt x="297" y="239"/>
                      <a:pt x="305" y="238"/>
                      <a:pt x="309" y="231"/>
                    </a:cubicBezTo>
                    <a:close/>
                    <a:moveTo>
                      <a:pt x="606" y="230"/>
                    </a:moveTo>
                    <a:cubicBezTo>
                      <a:pt x="600" y="228"/>
                      <a:pt x="593" y="226"/>
                      <a:pt x="587" y="224"/>
                    </a:cubicBezTo>
                    <a:cubicBezTo>
                      <a:pt x="579" y="225"/>
                      <a:pt x="573" y="231"/>
                      <a:pt x="568" y="236"/>
                    </a:cubicBezTo>
                    <a:cubicBezTo>
                      <a:pt x="576" y="239"/>
                      <a:pt x="588" y="239"/>
                      <a:pt x="597" y="237"/>
                    </a:cubicBezTo>
                    <a:cubicBezTo>
                      <a:pt x="600" y="235"/>
                      <a:pt x="606" y="235"/>
                      <a:pt x="606" y="230"/>
                    </a:cubicBezTo>
                    <a:close/>
                    <a:moveTo>
                      <a:pt x="467" y="247"/>
                    </a:moveTo>
                    <a:cubicBezTo>
                      <a:pt x="455" y="242"/>
                      <a:pt x="444" y="237"/>
                      <a:pt x="432" y="230"/>
                    </a:cubicBezTo>
                    <a:cubicBezTo>
                      <a:pt x="422" y="240"/>
                      <a:pt x="408" y="246"/>
                      <a:pt x="396" y="254"/>
                    </a:cubicBezTo>
                    <a:cubicBezTo>
                      <a:pt x="390" y="256"/>
                      <a:pt x="387" y="262"/>
                      <a:pt x="385" y="267"/>
                    </a:cubicBezTo>
                    <a:cubicBezTo>
                      <a:pt x="383" y="271"/>
                      <a:pt x="385" y="277"/>
                      <a:pt x="381" y="279"/>
                    </a:cubicBezTo>
                    <a:cubicBezTo>
                      <a:pt x="372" y="281"/>
                      <a:pt x="362" y="280"/>
                      <a:pt x="356" y="287"/>
                    </a:cubicBezTo>
                    <a:cubicBezTo>
                      <a:pt x="365" y="291"/>
                      <a:pt x="374" y="295"/>
                      <a:pt x="382" y="301"/>
                    </a:cubicBezTo>
                    <a:cubicBezTo>
                      <a:pt x="385" y="306"/>
                      <a:pt x="387" y="312"/>
                      <a:pt x="391" y="316"/>
                    </a:cubicBezTo>
                    <a:cubicBezTo>
                      <a:pt x="395" y="310"/>
                      <a:pt x="401" y="303"/>
                      <a:pt x="407" y="299"/>
                    </a:cubicBezTo>
                    <a:cubicBezTo>
                      <a:pt x="407" y="293"/>
                      <a:pt x="406" y="287"/>
                      <a:pt x="410" y="282"/>
                    </a:cubicBezTo>
                    <a:cubicBezTo>
                      <a:pt x="417" y="274"/>
                      <a:pt x="425" y="268"/>
                      <a:pt x="435" y="264"/>
                    </a:cubicBezTo>
                    <a:cubicBezTo>
                      <a:pt x="441" y="263"/>
                      <a:pt x="450" y="261"/>
                      <a:pt x="456" y="267"/>
                    </a:cubicBezTo>
                    <a:cubicBezTo>
                      <a:pt x="466" y="268"/>
                      <a:pt x="471" y="280"/>
                      <a:pt x="473" y="288"/>
                    </a:cubicBezTo>
                    <a:cubicBezTo>
                      <a:pt x="471" y="292"/>
                      <a:pt x="473" y="295"/>
                      <a:pt x="473" y="299"/>
                    </a:cubicBezTo>
                    <a:cubicBezTo>
                      <a:pt x="482" y="304"/>
                      <a:pt x="487" y="314"/>
                      <a:pt x="487" y="324"/>
                    </a:cubicBezTo>
                    <a:cubicBezTo>
                      <a:pt x="489" y="319"/>
                      <a:pt x="491" y="313"/>
                      <a:pt x="497" y="308"/>
                    </a:cubicBezTo>
                    <a:cubicBezTo>
                      <a:pt x="504" y="299"/>
                      <a:pt x="515" y="293"/>
                      <a:pt x="526" y="292"/>
                    </a:cubicBezTo>
                    <a:cubicBezTo>
                      <a:pt x="524" y="286"/>
                      <a:pt x="519" y="282"/>
                      <a:pt x="513" y="278"/>
                    </a:cubicBezTo>
                    <a:cubicBezTo>
                      <a:pt x="505" y="276"/>
                      <a:pt x="497" y="271"/>
                      <a:pt x="487" y="273"/>
                    </a:cubicBezTo>
                    <a:cubicBezTo>
                      <a:pt x="486" y="272"/>
                      <a:pt x="486" y="272"/>
                      <a:pt x="486" y="272"/>
                    </a:cubicBezTo>
                    <a:cubicBezTo>
                      <a:pt x="484" y="261"/>
                      <a:pt x="475" y="254"/>
                      <a:pt x="467" y="247"/>
                    </a:cubicBezTo>
                    <a:close/>
                    <a:moveTo>
                      <a:pt x="289" y="259"/>
                    </a:moveTo>
                    <a:cubicBezTo>
                      <a:pt x="281" y="247"/>
                      <a:pt x="281" y="247"/>
                      <a:pt x="281" y="247"/>
                    </a:cubicBezTo>
                    <a:cubicBezTo>
                      <a:pt x="273" y="242"/>
                      <a:pt x="267" y="231"/>
                      <a:pt x="257" y="231"/>
                    </a:cubicBezTo>
                    <a:cubicBezTo>
                      <a:pt x="255" y="229"/>
                      <a:pt x="250" y="229"/>
                      <a:pt x="249" y="231"/>
                    </a:cubicBezTo>
                    <a:cubicBezTo>
                      <a:pt x="267" y="241"/>
                      <a:pt x="285" y="257"/>
                      <a:pt x="286" y="278"/>
                    </a:cubicBezTo>
                    <a:cubicBezTo>
                      <a:pt x="286" y="280"/>
                      <a:pt x="283" y="280"/>
                      <a:pt x="282" y="281"/>
                    </a:cubicBezTo>
                    <a:cubicBezTo>
                      <a:pt x="265" y="277"/>
                      <a:pt x="252" y="261"/>
                      <a:pt x="241" y="249"/>
                    </a:cubicBezTo>
                    <a:cubicBezTo>
                      <a:pt x="240" y="253"/>
                      <a:pt x="242" y="256"/>
                      <a:pt x="244" y="259"/>
                    </a:cubicBezTo>
                    <a:cubicBezTo>
                      <a:pt x="253" y="269"/>
                      <a:pt x="261" y="283"/>
                      <a:pt x="276" y="286"/>
                    </a:cubicBezTo>
                    <a:cubicBezTo>
                      <a:pt x="281" y="289"/>
                      <a:pt x="289" y="292"/>
                      <a:pt x="294" y="288"/>
                    </a:cubicBezTo>
                    <a:cubicBezTo>
                      <a:pt x="296" y="278"/>
                      <a:pt x="291" y="268"/>
                      <a:pt x="289" y="259"/>
                    </a:cubicBezTo>
                    <a:close/>
                    <a:moveTo>
                      <a:pt x="446" y="240"/>
                    </a:moveTo>
                    <a:cubicBezTo>
                      <a:pt x="441" y="239"/>
                      <a:pt x="437" y="234"/>
                      <a:pt x="432" y="234"/>
                    </a:cubicBezTo>
                    <a:cubicBezTo>
                      <a:pt x="421" y="252"/>
                      <a:pt x="393" y="251"/>
                      <a:pt x="388" y="273"/>
                    </a:cubicBezTo>
                    <a:cubicBezTo>
                      <a:pt x="386" y="276"/>
                      <a:pt x="388" y="282"/>
                      <a:pt x="385" y="284"/>
                    </a:cubicBezTo>
                    <a:cubicBezTo>
                      <a:pt x="379" y="285"/>
                      <a:pt x="374" y="287"/>
                      <a:pt x="368" y="285"/>
                    </a:cubicBezTo>
                    <a:cubicBezTo>
                      <a:pt x="366" y="286"/>
                      <a:pt x="367" y="288"/>
                      <a:pt x="368" y="290"/>
                    </a:cubicBezTo>
                    <a:cubicBezTo>
                      <a:pt x="377" y="291"/>
                      <a:pt x="383" y="301"/>
                      <a:pt x="389" y="306"/>
                    </a:cubicBezTo>
                    <a:cubicBezTo>
                      <a:pt x="394" y="305"/>
                      <a:pt x="399" y="300"/>
                      <a:pt x="402" y="295"/>
                    </a:cubicBezTo>
                    <a:cubicBezTo>
                      <a:pt x="403" y="283"/>
                      <a:pt x="413" y="273"/>
                      <a:pt x="421" y="266"/>
                    </a:cubicBezTo>
                    <a:cubicBezTo>
                      <a:pt x="435" y="260"/>
                      <a:pt x="454" y="254"/>
                      <a:pt x="467" y="265"/>
                    </a:cubicBezTo>
                    <a:cubicBezTo>
                      <a:pt x="475" y="273"/>
                      <a:pt x="475" y="284"/>
                      <a:pt x="478" y="294"/>
                    </a:cubicBezTo>
                    <a:cubicBezTo>
                      <a:pt x="481" y="298"/>
                      <a:pt x="484" y="302"/>
                      <a:pt x="487" y="306"/>
                    </a:cubicBezTo>
                    <a:cubicBezTo>
                      <a:pt x="490" y="305"/>
                      <a:pt x="493" y="303"/>
                      <a:pt x="495" y="300"/>
                    </a:cubicBezTo>
                    <a:cubicBezTo>
                      <a:pt x="501" y="296"/>
                      <a:pt x="508" y="293"/>
                      <a:pt x="514" y="290"/>
                    </a:cubicBezTo>
                    <a:cubicBezTo>
                      <a:pt x="514" y="288"/>
                      <a:pt x="515" y="287"/>
                      <a:pt x="514" y="286"/>
                    </a:cubicBezTo>
                    <a:cubicBezTo>
                      <a:pt x="506" y="278"/>
                      <a:pt x="495" y="277"/>
                      <a:pt x="485" y="276"/>
                    </a:cubicBezTo>
                    <a:cubicBezTo>
                      <a:pt x="478" y="260"/>
                      <a:pt x="462" y="245"/>
                      <a:pt x="446" y="240"/>
                    </a:cubicBezTo>
                    <a:close/>
                    <a:moveTo>
                      <a:pt x="616" y="236"/>
                    </a:moveTo>
                    <a:cubicBezTo>
                      <a:pt x="607" y="239"/>
                      <a:pt x="599" y="244"/>
                      <a:pt x="592" y="250"/>
                    </a:cubicBezTo>
                    <a:cubicBezTo>
                      <a:pt x="581" y="260"/>
                      <a:pt x="576" y="276"/>
                      <a:pt x="578" y="288"/>
                    </a:cubicBezTo>
                    <a:cubicBezTo>
                      <a:pt x="587" y="290"/>
                      <a:pt x="596" y="287"/>
                      <a:pt x="604" y="284"/>
                    </a:cubicBezTo>
                    <a:cubicBezTo>
                      <a:pt x="618" y="277"/>
                      <a:pt x="633" y="263"/>
                      <a:pt x="635" y="247"/>
                    </a:cubicBezTo>
                    <a:cubicBezTo>
                      <a:pt x="630" y="256"/>
                      <a:pt x="624" y="265"/>
                      <a:pt x="615" y="271"/>
                    </a:cubicBezTo>
                    <a:cubicBezTo>
                      <a:pt x="606" y="278"/>
                      <a:pt x="596" y="278"/>
                      <a:pt x="586" y="281"/>
                    </a:cubicBezTo>
                    <a:cubicBezTo>
                      <a:pt x="585" y="280"/>
                      <a:pt x="584" y="278"/>
                      <a:pt x="585" y="276"/>
                    </a:cubicBezTo>
                    <a:cubicBezTo>
                      <a:pt x="590" y="265"/>
                      <a:pt x="597" y="252"/>
                      <a:pt x="607" y="244"/>
                    </a:cubicBezTo>
                    <a:cubicBezTo>
                      <a:pt x="610" y="242"/>
                      <a:pt x="614" y="239"/>
                      <a:pt x="616" y="236"/>
                    </a:cubicBezTo>
                    <a:close/>
                    <a:moveTo>
                      <a:pt x="275" y="261"/>
                    </a:moveTo>
                    <a:cubicBezTo>
                      <a:pt x="267" y="249"/>
                      <a:pt x="255" y="238"/>
                      <a:pt x="241" y="234"/>
                    </a:cubicBezTo>
                    <a:cubicBezTo>
                      <a:pt x="240" y="234"/>
                      <a:pt x="240" y="236"/>
                      <a:pt x="240" y="237"/>
                    </a:cubicBezTo>
                    <a:cubicBezTo>
                      <a:pt x="248" y="246"/>
                      <a:pt x="254" y="256"/>
                      <a:pt x="263" y="264"/>
                    </a:cubicBezTo>
                    <a:cubicBezTo>
                      <a:pt x="268" y="268"/>
                      <a:pt x="272" y="272"/>
                      <a:pt x="278" y="273"/>
                    </a:cubicBezTo>
                    <a:cubicBezTo>
                      <a:pt x="279" y="269"/>
                      <a:pt x="277" y="265"/>
                      <a:pt x="275" y="261"/>
                    </a:cubicBezTo>
                    <a:close/>
                    <a:moveTo>
                      <a:pt x="632" y="238"/>
                    </a:moveTo>
                    <a:cubicBezTo>
                      <a:pt x="628" y="237"/>
                      <a:pt x="625" y="240"/>
                      <a:pt x="621" y="241"/>
                    </a:cubicBezTo>
                    <a:cubicBezTo>
                      <a:pt x="611" y="250"/>
                      <a:pt x="597" y="258"/>
                      <a:pt x="594" y="272"/>
                    </a:cubicBezTo>
                    <a:cubicBezTo>
                      <a:pt x="613" y="271"/>
                      <a:pt x="628" y="255"/>
                      <a:pt x="632" y="238"/>
                    </a:cubicBezTo>
                    <a:close/>
                    <a:moveTo>
                      <a:pt x="650" y="249"/>
                    </a:moveTo>
                    <a:cubicBezTo>
                      <a:pt x="650" y="248"/>
                      <a:pt x="650" y="248"/>
                      <a:pt x="650" y="248"/>
                    </a:cubicBezTo>
                    <a:cubicBezTo>
                      <a:pt x="650" y="249"/>
                      <a:pt x="650" y="249"/>
                      <a:pt x="650" y="249"/>
                    </a:cubicBezTo>
                    <a:close/>
                    <a:moveTo>
                      <a:pt x="668" y="291"/>
                    </a:moveTo>
                    <a:cubicBezTo>
                      <a:pt x="655" y="281"/>
                      <a:pt x="652" y="265"/>
                      <a:pt x="645" y="251"/>
                    </a:cubicBezTo>
                    <a:cubicBezTo>
                      <a:pt x="644" y="258"/>
                      <a:pt x="644" y="258"/>
                      <a:pt x="644" y="258"/>
                    </a:cubicBezTo>
                    <a:cubicBezTo>
                      <a:pt x="648" y="277"/>
                      <a:pt x="659" y="300"/>
                      <a:pt x="678" y="307"/>
                    </a:cubicBezTo>
                    <a:cubicBezTo>
                      <a:pt x="688" y="312"/>
                      <a:pt x="700" y="316"/>
                      <a:pt x="710" y="312"/>
                    </a:cubicBezTo>
                    <a:cubicBezTo>
                      <a:pt x="710" y="309"/>
                      <a:pt x="708" y="305"/>
                      <a:pt x="705" y="302"/>
                    </a:cubicBezTo>
                    <a:cubicBezTo>
                      <a:pt x="692" y="304"/>
                      <a:pt x="679" y="297"/>
                      <a:pt x="668" y="291"/>
                    </a:cubicBezTo>
                    <a:close/>
                    <a:moveTo>
                      <a:pt x="234" y="269"/>
                    </a:moveTo>
                    <a:cubicBezTo>
                      <a:pt x="235" y="265"/>
                      <a:pt x="236" y="258"/>
                      <a:pt x="234" y="255"/>
                    </a:cubicBezTo>
                    <a:cubicBezTo>
                      <a:pt x="229" y="265"/>
                      <a:pt x="226" y="275"/>
                      <a:pt x="217" y="283"/>
                    </a:cubicBezTo>
                    <a:cubicBezTo>
                      <a:pt x="207" y="292"/>
                      <a:pt x="194" y="298"/>
                      <a:pt x="180" y="296"/>
                    </a:cubicBezTo>
                    <a:cubicBezTo>
                      <a:pt x="175" y="299"/>
                      <a:pt x="171" y="305"/>
                      <a:pt x="170" y="311"/>
                    </a:cubicBezTo>
                    <a:cubicBezTo>
                      <a:pt x="180" y="311"/>
                      <a:pt x="180" y="311"/>
                      <a:pt x="180" y="311"/>
                    </a:cubicBezTo>
                    <a:cubicBezTo>
                      <a:pt x="204" y="308"/>
                      <a:pt x="226" y="290"/>
                      <a:pt x="234" y="269"/>
                    </a:cubicBezTo>
                    <a:close/>
                    <a:moveTo>
                      <a:pt x="224" y="257"/>
                    </a:moveTo>
                    <a:cubicBezTo>
                      <a:pt x="211" y="260"/>
                      <a:pt x="202" y="271"/>
                      <a:pt x="192" y="280"/>
                    </a:cubicBezTo>
                    <a:cubicBezTo>
                      <a:pt x="190" y="283"/>
                      <a:pt x="186" y="286"/>
                      <a:pt x="186" y="289"/>
                    </a:cubicBezTo>
                    <a:cubicBezTo>
                      <a:pt x="191" y="291"/>
                      <a:pt x="195" y="287"/>
                      <a:pt x="200" y="287"/>
                    </a:cubicBezTo>
                    <a:cubicBezTo>
                      <a:pt x="212" y="281"/>
                      <a:pt x="222" y="271"/>
                      <a:pt x="224" y="257"/>
                    </a:cubicBezTo>
                    <a:close/>
                    <a:moveTo>
                      <a:pt x="646" y="286"/>
                    </a:moveTo>
                    <a:cubicBezTo>
                      <a:pt x="644" y="278"/>
                      <a:pt x="641" y="270"/>
                      <a:pt x="637" y="263"/>
                    </a:cubicBezTo>
                    <a:cubicBezTo>
                      <a:pt x="629" y="274"/>
                      <a:pt x="629" y="274"/>
                      <a:pt x="629" y="274"/>
                    </a:cubicBezTo>
                    <a:cubicBezTo>
                      <a:pt x="627" y="283"/>
                      <a:pt x="627" y="295"/>
                      <a:pt x="633" y="303"/>
                    </a:cubicBezTo>
                    <a:cubicBezTo>
                      <a:pt x="641" y="302"/>
                      <a:pt x="643" y="292"/>
                      <a:pt x="646" y="286"/>
                    </a:cubicBezTo>
                    <a:close/>
                    <a:moveTo>
                      <a:pt x="698" y="295"/>
                    </a:moveTo>
                    <a:cubicBezTo>
                      <a:pt x="690" y="280"/>
                      <a:pt x="674" y="272"/>
                      <a:pt x="659" y="268"/>
                    </a:cubicBezTo>
                    <a:cubicBezTo>
                      <a:pt x="659" y="270"/>
                      <a:pt x="659" y="270"/>
                      <a:pt x="659" y="270"/>
                    </a:cubicBezTo>
                    <a:cubicBezTo>
                      <a:pt x="665" y="279"/>
                      <a:pt x="670" y="289"/>
                      <a:pt x="681" y="292"/>
                    </a:cubicBezTo>
                    <a:cubicBezTo>
                      <a:pt x="686" y="294"/>
                      <a:pt x="693" y="296"/>
                      <a:pt x="698" y="295"/>
                    </a:cubicBezTo>
                    <a:close/>
                    <a:moveTo>
                      <a:pt x="250" y="282"/>
                    </a:moveTo>
                    <a:cubicBezTo>
                      <a:pt x="251" y="275"/>
                      <a:pt x="245" y="269"/>
                      <a:pt x="241" y="265"/>
                    </a:cubicBezTo>
                    <a:cubicBezTo>
                      <a:pt x="239" y="269"/>
                      <a:pt x="239" y="269"/>
                      <a:pt x="239" y="269"/>
                    </a:cubicBezTo>
                    <a:cubicBezTo>
                      <a:pt x="237" y="274"/>
                      <a:pt x="234" y="279"/>
                      <a:pt x="234" y="285"/>
                    </a:cubicBezTo>
                    <a:cubicBezTo>
                      <a:pt x="235" y="291"/>
                      <a:pt x="238" y="299"/>
                      <a:pt x="244" y="301"/>
                    </a:cubicBezTo>
                    <a:cubicBezTo>
                      <a:pt x="248" y="296"/>
                      <a:pt x="249" y="289"/>
                      <a:pt x="250" y="282"/>
                    </a:cubicBezTo>
                    <a:close/>
                    <a:moveTo>
                      <a:pt x="463" y="281"/>
                    </a:moveTo>
                    <a:cubicBezTo>
                      <a:pt x="462" y="277"/>
                      <a:pt x="457" y="273"/>
                      <a:pt x="453" y="271"/>
                    </a:cubicBezTo>
                    <a:cubicBezTo>
                      <a:pt x="446" y="268"/>
                      <a:pt x="436" y="270"/>
                      <a:pt x="429" y="274"/>
                    </a:cubicBezTo>
                    <a:cubicBezTo>
                      <a:pt x="420" y="279"/>
                      <a:pt x="414" y="290"/>
                      <a:pt x="413" y="300"/>
                    </a:cubicBezTo>
                    <a:cubicBezTo>
                      <a:pt x="408" y="304"/>
                      <a:pt x="401" y="310"/>
                      <a:pt x="399" y="317"/>
                    </a:cubicBezTo>
                    <a:cubicBezTo>
                      <a:pt x="396" y="322"/>
                      <a:pt x="397" y="330"/>
                      <a:pt x="399" y="334"/>
                    </a:cubicBezTo>
                    <a:cubicBezTo>
                      <a:pt x="402" y="341"/>
                      <a:pt x="408" y="345"/>
                      <a:pt x="415" y="347"/>
                    </a:cubicBezTo>
                    <a:cubicBezTo>
                      <a:pt x="421" y="347"/>
                      <a:pt x="429" y="345"/>
                      <a:pt x="431" y="340"/>
                    </a:cubicBezTo>
                    <a:cubicBezTo>
                      <a:pt x="433" y="337"/>
                      <a:pt x="435" y="334"/>
                      <a:pt x="433" y="330"/>
                    </a:cubicBezTo>
                    <a:cubicBezTo>
                      <a:pt x="429" y="320"/>
                      <a:pt x="423" y="335"/>
                      <a:pt x="415" y="332"/>
                    </a:cubicBezTo>
                    <a:cubicBezTo>
                      <a:pt x="409" y="330"/>
                      <a:pt x="410" y="324"/>
                      <a:pt x="410" y="319"/>
                    </a:cubicBezTo>
                    <a:cubicBezTo>
                      <a:pt x="409" y="310"/>
                      <a:pt x="419" y="305"/>
                      <a:pt x="425" y="299"/>
                    </a:cubicBezTo>
                    <a:cubicBezTo>
                      <a:pt x="425" y="293"/>
                      <a:pt x="428" y="288"/>
                      <a:pt x="433" y="284"/>
                    </a:cubicBezTo>
                    <a:cubicBezTo>
                      <a:pt x="437" y="281"/>
                      <a:pt x="443" y="278"/>
                      <a:pt x="449" y="280"/>
                    </a:cubicBezTo>
                    <a:cubicBezTo>
                      <a:pt x="461" y="285"/>
                      <a:pt x="460" y="300"/>
                      <a:pt x="461" y="310"/>
                    </a:cubicBezTo>
                    <a:cubicBezTo>
                      <a:pt x="465" y="311"/>
                      <a:pt x="470" y="315"/>
                      <a:pt x="471" y="320"/>
                    </a:cubicBezTo>
                    <a:cubicBezTo>
                      <a:pt x="472" y="324"/>
                      <a:pt x="471" y="328"/>
                      <a:pt x="467" y="331"/>
                    </a:cubicBezTo>
                    <a:cubicBezTo>
                      <a:pt x="465" y="332"/>
                      <a:pt x="463" y="331"/>
                      <a:pt x="461" y="329"/>
                    </a:cubicBezTo>
                    <a:cubicBezTo>
                      <a:pt x="460" y="328"/>
                      <a:pt x="457" y="328"/>
                      <a:pt x="456" y="330"/>
                    </a:cubicBezTo>
                    <a:cubicBezTo>
                      <a:pt x="454" y="334"/>
                      <a:pt x="454" y="339"/>
                      <a:pt x="458" y="342"/>
                    </a:cubicBezTo>
                    <a:cubicBezTo>
                      <a:pt x="461" y="345"/>
                      <a:pt x="465" y="344"/>
                      <a:pt x="468" y="343"/>
                    </a:cubicBezTo>
                    <a:cubicBezTo>
                      <a:pt x="473" y="342"/>
                      <a:pt x="478" y="337"/>
                      <a:pt x="480" y="331"/>
                    </a:cubicBezTo>
                    <a:cubicBezTo>
                      <a:pt x="481" y="323"/>
                      <a:pt x="480" y="314"/>
                      <a:pt x="474" y="308"/>
                    </a:cubicBezTo>
                    <a:cubicBezTo>
                      <a:pt x="460" y="305"/>
                      <a:pt x="468" y="289"/>
                      <a:pt x="463" y="281"/>
                    </a:cubicBezTo>
                    <a:close/>
                    <a:moveTo>
                      <a:pt x="625" y="296"/>
                    </a:moveTo>
                    <a:cubicBezTo>
                      <a:pt x="622" y="291"/>
                      <a:pt x="624" y="285"/>
                      <a:pt x="622" y="281"/>
                    </a:cubicBezTo>
                    <a:cubicBezTo>
                      <a:pt x="619" y="284"/>
                      <a:pt x="619" y="284"/>
                      <a:pt x="619" y="284"/>
                    </a:cubicBezTo>
                    <a:cubicBezTo>
                      <a:pt x="613" y="295"/>
                      <a:pt x="622" y="306"/>
                      <a:pt x="628" y="315"/>
                    </a:cubicBezTo>
                    <a:cubicBezTo>
                      <a:pt x="629" y="317"/>
                      <a:pt x="632" y="321"/>
                      <a:pt x="635" y="320"/>
                    </a:cubicBezTo>
                    <a:cubicBezTo>
                      <a:pt x="644" y="316"/>
                      <a:pt x="651" y="307"/>
                      <a:pt x="652" y="297"/>
                    </a:cubicBezTo>
                    <a:cubicBezTo>
                      <a:pt x="652" y="295"/>
                      <a:pt x="653" y="292"/>
                      <a:pt x="650" y="292"/>
                    </a:cubicBezTo>
                    <a:cubicBezTo>
                      <a:pt x="646" y="298"/>
                      <a:pt x="643" y="309"/>
                      <a:pt x="633" y="310"/>
                    </a:cubicBezTo>
                    <a:cubicBezTo>
                      <a:pt x="629" y="306"/>
                      <a:pt x="626" y="301"/>
                      <a:pt x="625" y="296"/>
                    </a:cubicBezTo>
                    <a:close/>
                    <a:moveTo>
                      <a:pt x="453" y="297"/>
                    </a:moveTo>
                    <a:cubicBezTo>
                      <a:pt x="451" y="293"/>
                      <a:pt x="451" y="284"/>
                      <a:pt x="443" y="286"/>
                    </a:cubicBezTo>
                    <a:cubicBezTo>
                      <a:pt x="437" y="287"/>
                      <a:pt x="434" y="292"/>
                      <a:pt x="432" y="297"/>
                    </a:cubicBezTo>
                    <a:cubicBezTo>
                      <a:pt x="432" y="299"/>
                      <a:pt x="434" y="301"/>
                      <a:pt x="432" y="303"/>
                    </a:cubicBezTo>
                    <a:cubicBezTo>
                      <a:pt x="427" y="307"/>
                      <a:pt x="420" y="309"/>
                      <a:pt x="418" y="315"/>
                    </a:cubicBezTo>
                    <a:cubicBezTo>
                      <a:pt x="417" y="318"/>
                      <a:pt x="416" y="323"/>
                      <a:pt x="418" y="325"/>
                    </a:cubicBezTo>
                    <a:cubicBezTo>
                      <a:pt x="422" y="321"/>
                      <a:pt x="428" y="319"/>
                      <a:pt x="434" y="321"/>
                    </a:cubicBezTo>
                    <a:cubicBezTo>
                      <a:pt x="439" y="324"/>
                      <a:pt x="441" y="330"/>
                      <a:pt x="441" y="336"/>
                    </a:cubicBezTo>
                    <a:cubicBezTo>
                      <a:pt x="436" y="345"/>
                      <a:pt x="428" y="352"/>
                      <a:pt x="417" y="353"/>
                    </a:cubicBezTo>
                    <a:cubicBezTo>
                      <a:pt x="409" y="351"/>
                      <a:pt x="400" y="347"/>
                      <a:pt x="395" y="339"/>
                    </a:cubicBezTo>
                    <a:cubicBezTo>
                      <a:pt x="393" y="346"/>
                      <a:pt x="391" y="353"/>
                      <a:pt x="388" y="359"/>
                    </a:cubicBezTo>
                    <a:cubicBezTo>
                      <a:pt x="377" y="375"/>
                      <a:pt x="361" y="383"/>
                      <a:pt x="342" y="382"/>
                    </a:cubicBezTo>
                    <a:cubicBezTo>
                      <a:pt x="342" y="384"/>
                      <a:pt x="342" y="384"/>
                      <a:pt x="342" y="384"/>
                    </a:cubicBezTo>
                    <a:cubicBezTo>
                      <a:pt x="347" y="389"/>
                      <a:pt x="351" y="397"/>
                      <a:pt x="348" y="405"/>
                    </a:cubicBezTo>
                    <a:cubicBezTo>
                      <a:pt x="344" y="411"/>
                      <a:pt x="338" y="415"/>
                      <a:pt x="331" y="415"/>
                    </a:cubicBezTo>
                    <a:cubicBezTo>
                      <a:pt x="325" y="415"/>
                      <a:pt x="326" y="406"/>
                      <a:pt x="319" y="405"/>
                    </a:cubicBezTo>
                    <a:cubicBezTo>
                      <a:pt x="314" y="406"/>
                      <a:pt x="313" y="411"/>
                      <a:pt x="311" y="415"/>
                    </a:cubicBezTo>
                    <a:cubicBezTo>
                      <a:pt x="308" y="417"/>
                      <a:pt x="305" y="414"/>
                      <a:pt x="303" y="414"/>
                    </a:cubicBezTo>
                    <a:cubicBezTo>
                      <a:pt x="298" y="415"/>
                      <a:pt x="293" y="419"/>
                      <a:pt x="292" y="424"/>
                    </a:cubicBezTo>
                    <a:cubicBezTo>
                      <a:pt x="289" y="430"/>
                      <a:pt x="293" y="436"/>
                      <a:pt x="295" y="441"/>
                    </a:cubicBezTo>
                    <a:cubicBezTo>
                      <a:pt x="301" y="447"/>
                      <a:pt x="309" y="447"/>
                      <a:pt x="318" y="447"/>
                    </a:cubicBezTo>
                    <a:cubicBezTo>
                      <a:pt x="322" y="449"/>
                      <a:pt x="317" y="457"/>
                      <a:pt x="323" y="457"/>
                    </a:cubicBezTo>
                    <a:cubicBezTo>
                      <a:pt x="323" y="453"/>
                      <a:pt x="324" y="451"/>
                      <a:pt x="325" y="448"/>
                    </a:cubicBezTo>
                    <a:cubicBezTo>
                      <a:pt x="329" y="444"/>
                      <a:pt x="333" y="442"/>
                      <a:pt x="338" y="443"/>
                    </a:cubicBezTo>
                    <a:cubicBezTo>
                      <a:pt x="341" y="445"/>
                      <a:pt x="345" y="446"/>
                      <a:pt x="347" y="450"/>
                    </a:cubicBezTo>
                    <a:cubicBezTo>
                      <a:pt x="350" y="456"/>
                      <a:pt x="350" y="462"/>
                      <a:pt x="348" y="468"/>
                    </a:cubicBezTo>
                    <a:cubicBezTo>
                      <a:pt x="347" y="471"/>
                      <a:pt x="344" y="473"/>
                      <a:pt x="346" y="476"/>
                    </a:cubicBezTo>
                    <a:cubicBezTo>
                      <a:pt x="353" y="476"/>
                      <a:pt x="360" y="478"/>
                      <a:pt x="368" y="479"/>
                    </a:cubicBezTo>
                    <a:cubicBezTo>
                      <a:pt x="378" y="485"/>
                      <a:pt x="389" y="494"/>
                      <a:pt x="392" y="507"/>
                    </a:cubicBezTo>
                    <a:cubicBezTo>
                      <a:pt x="395" y="511"/>
                      <a:pt x="392" y="517"/>
                      <a:pt x="394" y="521"/>
                    </a:cubicBezTo>
                    <a:cubicBezTo>
                      <a:pt x="404" y="513"/>
                      <a:pt x="404" y="513"/>
                      <a:pt x="404" y="513"/>
                    </a:cubicBezTo>
                    <a:cubicBezTo>
                      <a:pt x="409" y="511"/>
                      <a:pt x="415" y="508"/>
                      <a:pt x="420" y="511"/>
                    </a:cubicBezTo>
                    <a:cubicBezTo>
                      <a:pt x="422" y="509"/>
                      <a:pt x="424" y="512"/>
                      <a:pt x="426" y="511"/>
                    </a:cubicBezTo>
                    <a:cubicBezTo>
                      <a:pt x="432" y="516"/>
                      <a:pt x="438" y="521"/>
                      <a:pt x="435" y="528"/>
                    </a:cubicBezTo>
                    <a:cubicBezTo>
                      <a:pt x="434" y="537"/>
                      <a:pt x="423" y="530"/>
                      <a:pt x="423" y="539"/>
                    </a:cubicBezTo>
                    <a:cubicBezTo>
                      <a:pt x="422" y="543"/>
                      <a:pt x="427" y="546"/>
                      <a:pt x="430" y="547"/>
                    </a:cubicBezTo>
                    <a:cubicBezTo>
                      <a:pt x="433" y="550"/>
                      <a:pt x="431" y="553"/>
                      <a:pt x="430" y="556"/>
                    </a:cubicBezTo>
                    <a:cubicBezTo>
                      <a:pt x="430" y="560"/>
                      <a:pt x="432" y="564"/>
                      <a:pt x="435" y="567"/>
                    </a:cubicBezTo>
                    <a:cubicBezTo>
                      <a:pt x="438" y="570"/>
                      <a:pt x="443" y="570"/>
                      <a:pt x="446" y="566"/>
                    </a:cubicBezTo>
                    <a:cubicBezTo>
                      <a:pt x="448" y="557"/>
                      <a:pt x="453" y="548"/>
                      <a:pt x="462" y="545"/>
                    </a:cubicBezTo>
                    <a:cubicBezTo>
                      <a:pt x="465" y="542"/>
                      <a:pt x="468" y="539"/>
                      <a:pt x="467" y="535"/>
                    </a:cubicBezTo>
                    <a:cubicBezTo>
                      <a:pt x="462" y="531"/>
                      <a:pt x="453" y="536"/>
                      <a:pt x="451" y="527"/>
                    </a:cubicBezTo>
                    <a:cubicBezTo>
                      <a:pt x="451" y="522"/>
                      <a:pt x="451" y="516"/>
                      <a:pt x="456" y="513"/>
                    </a:cubicBezTo>
                    <a:cubicBezTo>
                      <a:pt x="461" y="510"/>
                      <a:pt x="469" y="508"/>
                      <a:pt x="476" y="509"/>
                    </a:cubicBezTo>
                    <a:cubicBezTo>
                      <a:pt x="482" y="512"/>
                      <a:pt x="487" y="518"/>
                      <a:pt x="490" y="524"/>
                    </a:cubicBezTo>
                    <a:cubicBezTo>
                      <a:pt x="494" y="537"/>
                      <a:pt x="487" y="548"/>
                      <a:pt x="478" y="556"/>
                    </a:cubicBezTo>
                    <a:cubicBezTo>
                      <a:pt x="467" y="556"/>
                      <a:pt x="471" y="568"/>
                      <a:pt x="466" y="573"/>
                    </a:cubicBezTo>
                    <a:cubicBezTo>
                      <a:pt x="459" y="586"/>
                      <a:pt x="447" y="591"/>
                      <a:pt x="434" y="592"/>
                    </a:cubicBezTo>
                    <a:cubicBezTo>
                      <a:pt x="434" y="593"/>
                      <a:pt x="436" y="593"/>
                      <a:pt x="437" y="594"/>
                    </a:cubicBezTo>
                    <a:cubicBezTo>
                      <a:pt x="453" y="597"/>
                      <a:pt x="464" y="583"/>
                      <a:pt x="472" y="572"/>
                    </a:cubicBezTo>
                    <a:cubicBezTo>
                      <a:pt x="473" y="569"/>
                      <a:pt x="472" y="566"/>
                      <a:pt x="474" y="564"/>
                    </a:cubicBezTo>
                    <a:cubicBezTo>
                      <a:pt x="482" y="560"/>
                      <a:pt x="489" y="554"/>
                      <a:pt x="491" y="546"/>
                    </a:cubicBezTo>
                    <a:cubicBezTo>
                      <a:pt x="497" y="540"/>
                      <a:pt x="502" y="552"/>
                      <a:pt x="507" y="550"/>
                    </a:cubicBezTo>
                    <a:cubicBezTo>
                      <a:pt x="502" y="542"/>
                      <a:pt x="494" y="537"/>
                      <a:pt x="492" y="529"/>
                    </a:cubicBezTo>
                    <a:cubicBezTo>
                      <a:pt x="493" y="512"/>
                      <a:pt x="493" y="512"/>
                      <a:pt x="493" y="512"/>
                    </a:cubicBezTo>
                    <a:cubicBezTo>
                      <a:pt x="496" y="499"/>
                      <a:pt x="509" y="490"/>
                      <a:pt x="521" y="486"/>
                    </a:cubicBezTo>
                    <a:cubicBezTo>
                      <a:pt x="538" y="481"/>
                      <a:pt x="554" y="487"/>
                      <a:pt x="566" y="498"/>
                    </a:cubicBezTo>
                    <a:cubicBezTo>
                      <a:pt x="571" y="501"/>
                      <a:pt x="573" y="507"/>
                      <a:pt x="577" y="510"/>
                    </a:cubicBezTo>
                    <a:cubicBezTo>
                      <a:pt x="582" y="504"/>
                      <a:pt x="586" y="496"/>
                      <a:pt x="585" y="488"/>
                    </a:cubicBezTo>
                    <a:cubicBezTo>
                      <a:pt x="587" y="483"/>
                      <a:pt x="593" y="487"/>
                      <a:pt x="594" y="482"/>
                    </a:cubicBezTo>
                    <a:cubicBezTo>
                      <a:pt x="617" y="475"/>
                      <a:pt x="625" y="453"/>
                      <a:pt x="635" y="435"/>
                    </a:cubicBezTo>
                    <a:cubicBezTo>
                      <a:pt x="637" y="431"/>
                      <a:pt x="641" y="429"/>
                      <a:pt x="643" y="425"/>
                    </a:cubicBezTo>
                    <a:cubicBezTo>
                      <a:pt x="642" y="424"/>
                      <a:pt x="641" y="423"/>
                      <a:pt x="640" y="423"/>
                    </a:cubicBezTo>
                    <a:cubicBezTo>
                      <a:pt x="636" y="426"/>
                      <a:pt x="634" y="431"/>
                      <a:pt x="633" y="435"/>
                    </a:cubicBezTo>
                    <a:cubicBezTo>
                      <a:pt x="621" y="452"/>
                      <a:pt x="612" y="473"/>
                      <a:pt x="591" y="480"/>
                    </a:cubicBezTo>
                    <a:cubicBezTo>
                      <a:pt x="581" y="481"/>
                      <a:pt x="583" y="493"/>
                      <a:pt x="578" y="499"/>
                    </a:cubicBezTo>
                    <a:cubicBezTo>
                      <a:pt x="576" y="501"/>
                      <a:pt x="574" y="499"/>
                      <a:pt x="572" y="499"/>
                    </a:cubicBezTo>
                    <a:cubicBezTo>
                      <a:pt x="570" y="493"/>
                      <a:pt x="563" y="492"/>
                      <a:pt x="562" y="486"/>
                    </a:cubicBezTo>
                    <a:cubicBezTo>
                      <a:pt x="569" y="482"/>
                      <a:pt x="574" y="475"/>
                      <a:pt x="579" y="468"/>
                    </a:cubicBezTo>
                    <a:cubicBezTo>
                      <a:pt x="588" y="468"/>
                      <a:pt x="597" y="464"/>
                      <a:pt x="603" y="457"/>
                    </a:cubicBezTo>
                    <a:cubicBezTo>
                      <a:pt x="611" y="446"/>
                      <a:pt x="617" y="432"/>
                      <a:pt x="613" y="418"/>
                    </a:cubicBezTo>
                    <a:cubicBezTo>
                      <a:pt x="608" y="403"/>
                      <a:pt x="594" y="395"/>
                      <a:pt x="580" y="392"/>
                    </a:cubicBezTo>
                    <a:cubicBezTo>
                      <a:pt x="572" y="389"/>
                      <a:pt x="570" y="377"/>
                      <a:pt x="561" y="376"/>
                    </a:cubicBezTo>
                    <a:cubicBezTo>
                      <a:pt x="559" y="373"/>
                      <a:pt x="563" y="371"/>
                      <a:pt x="565" y="370"/>
                    </a:cubicBezTo>
                    <a:cubicBezTo>
                      <a:pt x="570" y="365"/>
                      <a:pt x="572" y="357"/>
                      <a:pt x="576" y="351"/>
                    </a:cubicBezTo>
                    <a:cubicBezTo>
                      <a:pt x="577" y="350"/>
                      <a:pt x="579" y="351"/>
                      <a:pt x="580" y="352"/>
                    </a:cubicBezTo>
                    <a:cubicBezTo>
                      <a:pt x="582" y="361"/>
                      <a:pt x="583" y="371"/>
                      <a:pt x="589" y="378"/>
                    </a:cubicBezTo>
                    <a:cubicBezTo>
                      <a:pt x="596" y="378"/>
                      <a:pt x="601" y="382"/>
                      <a:pt x="608" y="383"/>
                    </a:cubicBezTo>
                    <a:cubicBezTo>
                      <a:pt x="619" y="391"/>
                      <a:pt x="628" y="401"/>
                      <a:pt x="633" y="413"/>
                    </a:cubicBezTo>
                    <a:cubicBezTo>
                      <a:pt x="634" y="415"/>
                      <a:pt x="635" y="418"/>
                      <a:pt x="638" y="418"/>
                    </a:cubicBezTo>
                    <a:cubicBezTo>
                      <a:pt x="635" y="411"/>
                      <a:pt x="631" y="404"/>
                      <a:pt x="627" y="397"/>
                    </a:cubicBezTo>
                    <a:cubicBezTo>
                      <a:pt x="622" y="388"/>
                      <a:pt x="611" y="385"/>
                      <a:pt x="604" y="379"/>
                    </a:cubicBezTo>
                    <a:cubicBezTo>
                      <a:pt x="600" y="377"/>
                      <a:pt x="594" y="378"/>
                      <a:pt x="591" y="374"/>
                    </a:cubicBezTo>
                    <a:cubicBezTo>
                      <a:pt x="585" y="364"/>
                      <a:pt x="585" y="349"/>
                      <a:pt x="574" y="342"/>
                    </a:cubicBezTo>
                    <a:cubicBezTo>
                      <a:pt x="571" y="351"/>
                      <a:pt x="571" y="351"/>
                      <a:pt x="571" y="351"/>
                    </a:cubicBezTo>
                    <a:cubicBezTo>
                      <a:pt x="569" y="363"/>
                      <a:pt x="557" y="369"/>
                      <a:pt x="549" y="377"/>
                    </a:cubicBezTo>
                    <a:cubicBezTo>
                      <a:pt x="548" y="378"/>
                      <a:pt x="548" y="378"/>
                      <a:pt x="548" y="378"/>
                    </a:cubicBezTo>
                    <a:cubicBezTo>
                      <a:pt x="561" y="377"/>
                      <a:pt x="569" y="388"/>
                      <a:pt x="575" y="396"/>
                    </a:cubicBezTo>
                    <a:cubicBezTo>
                      <a:pt x="584" y="397"/>
                      <a:pt x="593" y="399"/>
                      <a:pt x="600" y="406"/>
                    </a:cubicBezTo>
                    <a:cubicBezTo>
                      <a:pt x="610" y="414"/>
                      <a:pt x="611" y="428"/>
                      <a:pt x="610" y="439"/>
                    </a:cubicBezTo>
                    <a:cubicBezTo>
                      <a:pt x="607" y="452"/>
                      <a:pt x="593" y="459"/>
                      <a:pt x="580" y="462"/>
                    </a:cubicBezTo>
                    <a:cubicBezTo>
                      <a:pt x="575" y="472"/>
                      <a:pt x="564" y="478"/>
                      <a:pt x="554" y="480"/>
                    </a:cubicBezTo>
                    <a:cubicBezTo>
                      <a:pt x="545" y="480"/>
                      <a:pt x="537" y="477"/>
                      <a:pt x="532" y="469"/>
                    </a:cubicBezTo>
                    <a:cubicBezTo>
                      <a:pt x="528" y="463"/>
                      <a:pt x="529" y="455"/>
                      <a:pt x="529" y="448"/>
                    </a:cubicBezTo>
                    <a:cubicBezTo>
                      <a:pt x="531" y="443"/>
                      <a:pt x="535" y="438"/>
                      <a:pt x="541" y="437"/>
                    </a:cubicBezTo>
                    <a:cubicBezTo>
                      <a:pt x="547" y="437"/>
                      <a:pt x="553" y="438"/>
                      <a:pt x="556" y="443"/>
                    </a:cubicBezTo>
                    <a:cubicBezTo>
                      <a:pt x="558" y="446"/>
                      <a:pt x="556" y="448"/>
                      <a:pt x="557" y="451"/>
                    </a:cubicBezTo>
                    <a:cubicBezTo>
                      <a:pt x="563" y="452"/>
                      <a:pt x="566" y="444"/>
                      <a:pt x="570" y="440"/>
                    </a:cubicBezTo>
                    <a:cubicBezTo>
                      <a:pt x="575" y="440"/>
                      <a:pt x="583" y="442"/>
                      <a:pt x="585" y="435"/>
                    </a:cubicBezTo>
                    <a:cubicBezTo>
                      <a:pt x="587" y="430"/>
                      <a:pt x="587" y="423"/>
                      <a:pt x="582" y="419"/>
                    </a:cubicBezTo>
                    <a:cubicBezTo>
                      <a:pt x="579" y="417"/>
                      <a:pt x="575" y="418"/>
                      <a:pt x="571" y="418"/>
                    </a:cubicBezTo>
                    <a:cubicBezTo>
                      <a:pt x="564" y="420"/>
                      <a:pt x="563" y="412"/>
                      <a:pt x="559" y="409"/>
                    </a:cubicBezTo>
                    <a:cubicBezTo>
                      <a:pt x="555" y="406"/>
                      <a:pt x="552" y="410"/>
                      <a:pt x="550" y="412"/>
                    </a:cubicBezTo>
                    <a:cubicBezTo>
                      <a:pt x="545" y="414"/>
                      <a:pt x="538" y="415"/>
                      <a:pt x="533" y="411"/>
                    </a:cubicBezTo>
                    <a:cubicBezTo>
                      <a:pt x="531" y="408"/>
                      <a:pt x="525" y="404"/>
                      <a:pt x="527" y="399"/>
                    </a:cubicBezTo>
                    <a:cubicBezTo>
                      <a:pt x="527" y="392"/>
                      <a:pt x="530" y="385"/>
                      <a:pt x="537" y="381"/>
                    </a:cubicBezTo>
                    <a:cubicBezTo>
                      <a:pt x="522" y="380"/>
                      <a:pt x="510" y="373"/>
                      <a:pt x="500" y="363"/>
                    </a:cubicBezTo>
                    <a:cubicBezTo>
                      <a:pt x="494" y="358"/>
                      <a:pt x="493" y="351"/>
                      <a:pt x="489" y="345"/>
                    </a:cubicBezTo>
                    <a:cubicBezTo>
                      <a:pt x="487" y="341"/>
                      <a:pt x="488" y="337"/>
                      <a:pt x="486" y="334"/>
                    </a:cubicBezTo>
                    <a:cubicBezTo>
                      <a:pt x="481" y="342"/>
                      <a:pt x="481" y="342"/>
                      <a:pt x="481" y="342"/>
                    </a:cubicBezTo>
                    <a:cubicBezTo>
                      <a:pt x="475" y="346"/>
                      <a:pt x="469" y="352"/>
                      <a:pt x="461" y="351"/>
                    </a:cubicBezTo>
                    <a:cubicBezTo>
                      <a:pt x="456" y="350"/>
                      <a:pt x="451" y="347"/>
                      <a:pt x="448" y="343"/>
                    </a:cubicBezTo>
                    <a:cubicBezTo>
                      <a:pt x="446" y="338"/>
                      <a:pt x="442" y="332"/>
                      <a:pt x="447" y="327"/>
                    </a:cubicBezTo>
                    <a:cubicBezTo>
                      <a:pt x="448" y="319"/>
                      <a:pt x="456" y="318"/>
                      <a:pt x="462" y="319"/>
                    </a:cubicBezTo>
                    <a:cubicBezTo>
                      <a:pt x="459" y="315"/>
                      <a:pt x="453" y="318"/>
                      <a:pt x="451" y="312"/>
                    </a:cubicBezTo>
                    <a:cubicBezTo>
                      <a:pt x="453" y="307"/>
                      <a:pt x="453" y="303"/>
                      <a:pt x="453" y="297"/>
                    </a:cubicBezTo>
                    <a:close/>
                    <a:moveTo>
                      <a:pt x="254" y="311"/>
                    </a:moveTo>
                    <a:cubicBezTo>
                      <a:pt x="256" y="303"/>
                      <a:pt x="260" y="294"/>
                      <a:pt x="256" y="287"/>
                    </a:cubicBezTo>
                    <a:cubicBezTo>
                      <a:pt x="254" y="294"/>
                      <a:pt x="254" y="304"/>
                      <a:pt x="246" y="308"/>
                    </a:cubicBezTo>
                    <a:cubicBezTo>
                      <a:pt x="243" y="310"/>
                      <a:pt x="241" y="308"/>
                      <a:pt x="238" y="306"/>
                    </a:cubicBezTo>
                    <a:cubicBezTo>
                      <a:pt x="234" y="301"/>
                      <a:pt x="231" y="295"/>
                      <a:pt x="227" y="291"/>
                    </a:cubicBezTo>
                    <a:cubicBezTo>
                      <a:pt x="225" y="292"/>
                      <a:pt x="225" y="295"/>
                      <a:pt x="225" y="297"/>
                    </a:cubicBezTo>
                    <a:cubicBezTo>
                      <a:pt x="232" y="306"/>
                      <a:pt x="238" y="314"/>
                      <a:pt x="246" y="322"/>
                    </a:cubicBezTo>
                    <a:cubicBezTo>
                      <a:pt x="252" y="322"/>
                      <a:pt x="252" y="315"/>
                      <a:pt x="254" y="311"/>
                    </a:cubicBezTo>
                    <a:close/>
                    <a:moveTo>
                      <a:pt x="378" y="308"/>
                    </a:moveTo>
                    <a:cubicBezTo>
                      <a:pt x="366" y="299"/>
                      <a:pt x="366" y="299"/>
                      <a:pt x="366" y="299"/>
                    </a:cubicBezTo>
                    <a:cubicBezTo>
                      <a:pt x="352" y="290"/>
                      <a:pt x="333" y="292"/>
                      <a:pt x="320" y="298"/>
                    </a:cubicBezTo>
                    <a:cubicBezTo>
                      <a:pt x="292" y="306"/>
                      <a:pt x="270" y="332"/>
                      <a:pt x="261" y="359"/>
                    </a:cubicBezTo>
                    <a:cubicBezTo>
                      <a:pt x="253" y="365"/>
                      <a:pt x="244" y="367"/>
                      <a:pt x="237" y="374"/>
                    </a:cubicBezTo>
                    <a:cubicBezTo>
                      <a:pt x="218" y="389"/>
                      <a:pt x="220" y="414"/>
                      <a:pt x="200" y="427"/>
                    </a:cubicBezTo>
                    <a:cubicBezTo>
                      <a:pt x="198" y="428"/>
                      <a:pt x="197" y="431"/>
                      <a:pt x="199" y="433"/>
                    </a:cubicBezTo>
                    <a:cubicBezTo>
                      <a:pt x="227" y="449"/>
                      <a:pt x="235" y="488"/>
                      <a:pt x="267" y="498"/>
                    </a:cubicBezTo>
                    <a:cubicBezTo>
                      <a:pt x="266" y="513"/>
                      <a:pt x="276" y="523"/>
                      <a:pt x="283" y="534"/>
                    </a:cubicBezTo>
                    <a:cubicBezTo>
                      <a:pt x="291" y="539"/>
                      <a:pt x="298" y="548"/>
                      <a:pt x="307" y="551"/>
                    </a:cubicBezTo>
                    <a:cubicBezTo>
                      <a:pt x="325" y="562"/>
                      <a:pt x="351" y="562"/>
                      <a:pt x="369" y="551"/>
                    </a:cubicBezTo>
                    <a:cubicBezTo>
                      <a:pt x="382" y="544"/>
                      <a:pt x="388" y="529"/>
                      <a:pt x="386" y="516"/>
                    </a:cubicBezTo>
                    <a:cubicBezTo>
                      <a:pt x="386" y="506"/>
                      <a:pt x="382" y="499"/>
                      <a:pt x="376" y="493"/>
                    </a:cubicBezTo>
                    <a:cubicBezTo>
                      <a:pt x="368" y="483"/>
                      <a:pt x="355" y="484"/>
                      <a:pt x="344" y="482"/>
                    </a:cubicBezTo>
                    <a:cubicBezTo>
                      <a:pt x="334" y="484"/>
                      <a:pt x="325" y="488"/>
                      <a:pt x="318" y="497"/>
                    </a:cubicBezTo>
                    <a:cubicBezTo>
                      <a:pt x="314" y="505"/>
                      <a:pt x="310" y="514"/>
                      <a:pt x="311" y="523"/>
                    </a:cubicBezTo>
                    <a:cubicBezTo>
                      <a:pt x="316" y="527"/>
                      <a:pt x="321" y="533"/>
                      <a:pt x="328" y="533"/>
                    </a:cubicBezTo>
                    <a:cubicBezTo>
                      <a:pt x="328" y="531"/>
                      <a:pt x="328" y="531"/>
                      <a:pt x="328" y="531"/>
                    </a:cubicBezTo>
                    <a:cubicBezTo>
                      <a:pt x="326" y="526"/>
                      <a:pt x="329" y="522"/>
                      <a:pt x="329" y="517"/>
                    </a:cubicBezTo>
                    <a:cubicBezTo>
                      <a:pt x="332" y="508"/>
                      <a:pt x="340" y="500"/>
                      <a:pt x="349" y="499"/>
                    </a:cubicBezTo>
                    <a:cubicBezTo>
                      <a:pt x="355" y="499"/>
                      <a:pt x="360" y="502"/>
                      <a:pt x="364" y="508"/>
                    </a:cubicBezTo>
                    <a:cubicBezTo>
                      <a:pt x="367" y="513"/>
                      <a:pt x="366" y="521"/>
                      <a:pt x="364" y="527"/>
                    </a:cubicBezTo>
                    <a:cubicBezTo>
                      <a:pt x="360" y="536"/>
                      <a:pt x="352" y="544"/>
                      <a:pt x="341" y="544"/>
                    </a:cubicBezTo>
                    <a:cubicBezTo>
                      <a:pt x="309" y="540"/>
                      <a:pt x="285" y="511"/>
                      <a:pt x="275" y="482"/>
                    </a:cubicBezTo>
                    <a:cubicBezTo>
                      <a:pt x="255" y="477"/>
                      <a:pt x="240" y="460"/>
                      <a:pt x="232" y="442"/>
                    </a:cubicBezTo>
                    <a:cubicBezTo>
                      <a:pt x="231" y="435"/>
                      <a:pt x="221" y="433"/>
                      <a:pt x="223" y="426"/>
                    </a:cubicBezTo>
                    <a:cubicBezTo>
                      <a:pt x="228" y="419"/>
                      <a:pt x="230" y="411"/>
                      <a:pt x="234" y="402"/>
                    </a:cubicBezTo>
                    <a:cubicBezTo>
                      <a:pt x="241" y="387"/>
                      <a:pt x="257" y="378"/>
                      <a:pt x="272" y="372"/>
                    </a:cubicBezTo>
                    <a:cubicBezTo>
                      <a:pt x="283" y="346"/>
                      <a:pt x="302" y="312"/>
                      <a:pt x="335" y="311"/>
                    </a:cubicBezTo>
                    <a:cubicBezTo>
                      <a:pt x="348" y="310"/>
                      <a:pt x="361" y="314"/>
                      <a:pt x="367" y="326"/>
                    </a:cubicBezTo>
                    <a:cubicBezTo>
                      <a:pt x="370" y="333"/>
                      <a:pt x="370" y="338"/>
                      <a:pt x="367" y="345"/>
                    </a:cubicBezTo>
                    <a:cubicBezTo>
                      <a:pt x="363" y="356"/>
                      <a:pt x="351" y="356"/>
                      <a:pt x="340" y="356"/>
                    </a:cubicBezTo>
                    <a:cubicBezTo>
                      <a:pt x="325" y="352"/>
                      <a:pt x="322" y="334"/>
                      <a:pt x="321" y="321"/>
                    </a:cubicBezTo>
                    <a:cubicBezTo>
                      <a:pt x="317" y="322"/>
                      <a:pt x="313" y="323"/>
                      <a:pt x="309" y="327"/>
                    </a:cubicBezTo>
                    <a:cubicBezTo>
                      <a:pt x="304" y="341"/>
                      <a:pt x="309" y="357"/>
                      <a:pt x="320" y="368"/>
                    </a:cubicBezTo>
                    <a:cubicBezTo>
                      <a:pt x="327" y="375"/>
                      <a:pt x="335" y="375"/>
                      <a:pt x="344" y="376"/>
                    </a:cubicBezTo>
                    <a:cubicBezTo>
                      <a:pt x="360" y="375"/>
                      <a:pt x="375" y="368"/>
                      <a:pt x="382" y="354"/>
                    </a:cubicBezTo>
                    <a:cubicBezTo>
                      <a:pt x="392" y="340"/>
                      <a:pt x="385" y="321"/>
                      <a:pt x="378" y="308"/>
                    </a:cubicBezTo>
                    <a:close/>
                    <a:moveTo>
                      <a:pt x="596" y="331"/>
                    </a:moveTo>
                    <a:cubicBezTo>
                      <a:pt x="587" y="322"/>
                      <a:pt x="576" y="314"/>
                      <a:pt x="564" y="308"/>
                    </a:cubicBezTo>
                    <a:cubicBezTo>
                      <a:pt x="546" y="301"/>
                      <a:pt x="524" y="294"/>
                      <a:pt x="506" y="307"/>
                    </a:cubicBezTo>
                    <a:cubicBezTo>
                      <a:pt x="497" y="316"/>
                      <a:pt x="491" y="328"/>
                      <a:pt x="493" y="340"/>
                    </a:cubicBezTo>
                    <a:cubicBezTo>
                      <a:pt x="496" y="355"/>
                      <a:pt x="511" y="368"/>
                      <a:pt x="525" y="373"/>
                    </a:cubicBezTo>
                    <a:cubicBezTo>
                      <a:pt x="538" y="376"/>
                      <a:pt x="550" y="370"/>
                      <a:pt x="558" y="362"/>
                    </a:cubicBezTo>
                    <a:cubicBezTo>
                      <a:pt x="564" y="354"/>
                      <a:pt x="569" y="343"/>
                      <a:pt x="567" y="333"/>
                    </a:cubicBezTo>
                    <a:cubicBezTo>
                      <a:pt x="563" y="330"/>
                      <a:pt x="560" y="327"/>
                      <a:pt x="555" y="327"/>
                    </a:cubicBezTo>
                    <a:cubicBezTo>
                      <a:pt x="556" y="335"/>
                      <a:pt x="556" y="344"/>
                      <a:pt x="550" y="350"/>
                    </a:cubicBezTo>
                    <a:cubicBezTo>
                      <a:pt x="545" y="355"/>
                      <a:pt x="538" y="358"/>
                      <a:pt x="531" y="359"/>
                    </a:cubicBezTo>
                    <a:cubicBezTo>
                      <a:pt x="522" y="357"/>
                      <a:pt x="515" y="352"/>
                      <a:pt x="511" y="345"/>
                    </a:cubicBezTo>
                    <a:cubicBezTo>
                      <a:pt x="508" y="335"/>
                      <a:pt x="512" y="327"/>
                      <a:pt x="517" y="320"/>
                    </a:cubicBezTo>
                    <a:cubicBezTo>
                      <a:pt x="526" y="311"/>
                      <a:pt x="540" y="313"/>
                      <a:pt x="551" y="317"/>
                    </a:cubicBezTo>
                    <a:cubicBezTo>
                      <a:pt x="574" y="324"/>
                      <a:pt x="589" y="347"/>
                      <a:pt x="595" y="369"/>
                    </a:cubicBezTo>
                    <a:cubicBezTo>
                      <a:pt x="608" y="372"/>
                      <a:pt x="618" y="381"/>
                      <a:pt x="629" y="389"/>
                    </a:cubicBezTo>
                    <a:cubicBezTo>
                      <a:pt x="637" y="398"/>
                      <a:pt x="639" y="409"/>
                      <a:pt x="647" y="418"/>
                    </a:cubicBezTo>
                    <a:cubicBezTo>
                      <a:pt x="647" y="420"/>
                      <a:pt x="650" y="423"/>
                      <a:pt x="652" y="425"/>
                    </a:cubicBezTo>
                    <a:cubicBezTo>
                      <a:pt x="654" y="430"/>
                      <a:pt x="646" y="431"/>
                      <a:pt x="643" y="435"/>
                    </a:cubicBezTo>
                    <a:cubicBezTo>
                      <a:pt x="633" y="453"/>
                      <a:pt x="622" y="477"/>
                      <a:pt x="600" y="486"/>
                    </a:cubicBezTo>
                    <a:cubicBezTo>
                      <a:pt x="589" y="487"/>
                      <a:pt x="592" y="501"/>
                      <a:pt x="586" y="508"/>
                    </a:cubicBezTo>
                    <a:cubicBezTo>
                      <a:pt x="580" y="524"/>
                      <a:pt x="564" y="536"/>
                      <a:pt x="546" y="542"/>
                    </a:cubicBezTo>
                    <a:cubicBezTo>
                      <a:pt x="539" y="539"/>
                      <a:pt x="529" y="541"/>
                      <a:pt x="523" y="534"/>
                    </a:cubicBezTo>
                    <a:cubicBezTo>
                      <a:pt x="521" y="528"/>
                      <a:pt x="517" y="523"/>
                      <a:pt x="520" y="516"/>
                    </a:cubicBezTo>
                    <a:cubicBezTo>
                      <a:pt x="521" y="512"/>
                      <a:pt x="525" y="508"/>
                      <a:pt x="530" y="507"/>
                    </a:cubicBezTo>
                    <a:cubicBezTo>
                      <a:pt x="537" y="505"/>
                      <a:pt x="544" y="509"/>
                      <a:pt x="550" y="513"/>
                    </a:cubicBezTo>
                    <a:cubicBezTo>
                      <a:pt x="554" y="518"/>
                      <a:pt x="553" y="525"/>
                      <a:pt x="555" y="531"/>
                    </a:cubicBezTo>
                    <a:cubicBezTo>
                      <a:pt x="557" y="531"/>
                      <a:pt x="559" y="530"/>
                      <a:pt x="560" y="529"/>
                    </a:cubicBezTo>
                    <a:cubicBezTo>
                      <a:pt x="565" y="525"/>
                      <a:pt x="574" y="522"/>
                      <a:pt x="571" y="514"/>
                    </a:cubicBezTo>
                    <a:cubicBezTo>
                      <a:pt x="564" y="501"/>
                      <a:pt x="551" y="493"/>
                      <a:pt x="537" y="490"/>
                    </a:cubicBezTo>
                    <a:cubicBezTo>
                      <a:pt x="525" y="488"/>
                      <a:pt x="513" y="495"/>
                      <a:pt x="505" y="503"/>
                    </a:cubicBezTo>
                    <a:cubicBezTo>
                      <a:pt x="499" y="511"/>
                      <a:pt x="496" y="523"/>
                      <a:pt x="501" y="533"/>
                    </a:cubicBezTo>
                    <a:cubicBezTo>
                      <a:pt x="509" y="541"/>
                      <a:pt x="516" y="553"/>
                      <a:pt x="529" y="555"/>
                    </a:cubicBezTo>
                    <a:cubicBezTo>
                      <a:pt x="536" y="554"/>
                      <a:pt x="541" y="561"/>
                      <a:pt x="548" y="557"/>
                    </a:cubicBezTo>
                    <a:cubicBezTo>
                      <a:pt x="571" y="556"/>
                      <a:pt x="585" y="536"/>
                      <a:pt x="597" y="520"/>
                    </a:cubicBezTo>
                    <a:cubicBezTo>
                      <a:pt x="601" y="514"/>
                      <a:pt x="602" y="508"/>
                      <a:pt x="604" y="501"/>
                    </a:cubicBezTo>
                    <a:cubicBezTo>
                      <a:pt x="614" y="498"/>
                      <a:pt x="620" y="490"/>
                      <a:pt x="628" y="484"/>
                    </a:cubicBezTo>
                    <a:cubicBezTo>
                      <a:pt x="645" y="468"/>
                      <a:pt x="648" y="444"/>
                      <a:pt x="668" y="430"/>
                    </a:cubicBezTo>
                    <a:cubicBezTo>
                      <a:pt x="670" y="425"/>
                      <a:pt x="661" y="423"/>
                      <a:pt x="662" y="416"/>
                    </a:cubicBezTo>
                    <a:cubicBezTo>
                      <a:pt x="653" y="404"/>
                      <a:pt x="646" y="390"/>
                      <a:pt x="637" y="378"/>
                    </a:cubicBezTo>
                    <a:cubicBezTo>
                      <a:pt x="630" y="368"/>
                      <a:pt x="619" y="364"/>
                      <a:pt x="610" y="358"/>
                    </a:cubicBezTo>
                    <a:cubicBezTo>
                      <a:pt x="607" y="348"/>
                      <a:pt x="601" y="340"/>
                      <a:pt x="596" y="331"/>
                    </a:cubicBezTo>
                    <a:close/>
                    <a:moveTo>
                      <a:pt x="671" y="322"/>
                    </a:moveTo>
                    <a:cubicBezTo>
                      <a:pt x="668" y="316"/>
                      <a:pt x="664" y="309"/>
                      <a:pt x="659" y="305"/>
                    </a:cubicBezTo>
                    <a:cubicBezTo>
                      <a:pt x="651" y="314"/>
                      <a:pt x="662" y="324"/>
                      <a:pt x="665" y="333"/>
                    </a:cubicBezTo>
                    <a:cubicBezTo>
                      <a:pt x="666" y="341"/>
                      <a:pt x="668" y="350"/>
                      <a:pt x="662" y="357"/>
                    </a:cubicBezTo>
                    <a:cubicBezTo>
                      <a:pt x="657" y="364"/>
                      <a:pt x="651" y="355"/>
                      <a:pt x="647" y="356"/>
                    </a:cubicBezTo>
                    <a:cubicBezTo>
                      <a:pt x="644" y="360"/>
                      <a:pt x="646" y="366"/>
                      <a:pt x="647" y="370"/>
                    </a:cubicBezTo>
                    <a:cubicBezTo>
                      <a:pt x="651" y="374"/>
                      <a:pt x="655" y="378"/>
                      <a:pt x="660" y="380"/>
                    </a:cubicBezTo>
                    <a:cubicBezTo>
                      <a:pt x="663" y="380"/>
                      <a:pt x="666" y="378"/>
                      <a:pt x="669" y="376"/>
                    </a:cubicBezTo>
                    <a:cubicBezTo>
                      <a:pt x="682" y="360"/>
                      <a:pt x="677" y="340"/>
                      <a:pt x="671" y="322"/>
                    </a:cubicBezTo>
                    <a:close/>
                    <a:moveTo>
                      <a:pt x="214" y="328"/>
                    </a:moveTo>
                    <a:cubicBezTo>
                      <a:pt x="215" y="321"/>
                      <a:pt x="220" y="311"/>
                      <a:pt x="214" y="305"/>
                    </a:cubicBezTo>
                    <a:cubicBezTo>
                      <a:pt x="212" y="306"/>
                      <a:pt x="209" y="307"/>
                      <a:pt x="207" y="309"/>
                    </a:cubicBezTo>
                    <a:cubicBezTo>
                      <a:pt x="208" y="327"/>
                      <a:pt x="196" y="342"/>
                      <a:pt x="197" y="358"/>
                    </a:cubicBezTo>
                    <a:cubicBezTo>
                      <a:pt x="200" y="366"/>
                      <a:pt x="204" y="376"/>
                      <a:pt x="213" y="378"/>
                    </a:cubicBezTo>
                    <a:cubicBezTo>
                      <a:pt x="216" y="379"/>
                      <a:pt x="220" y="378"/>
                      <a:pt x="223" y="376"/>
                    </a:cubicBezTo>
                    <a:cubicBezTo>
                      <a:pt x="227" y="372"/>
                      <a:pt x="228" y="365"/>
                      <a:pt x="226" y="359"/>
                    </a:cubicBezTo>
                    <a:cubicBezTo>
                      <a:pt x="224" y="358"/>
                      <a:pt x="222" y="359"/>
                      <a:pt x="220" y="360"/>
                    </a:cubicBezTo>
                    <a:cubicBezTo>
                      <a:pt x="217" y="360"/>
                      <a:pt x="213" y="359"/>
                      <a:pt x="211" y="356"/>
                    </a:cubicBezTo>
                    <a:cubicBezTo>
                      <a:pt x="205" y="348"/>
                      <a:pt x="209" y="336"/>
                      <a:pt x="214" y="328"/>
                    </a:cubicBezTo>
                    <a:close/>
                    <a:moveTo>
                      <a:pt x="685" y="318"/>
                    </a:moveTo>
                    <a:cubicBezTo>
                      <a:pt x="683" y="316"/>
                      <a:pt x="680" y="314"/>
                      <a:pt x="678" y="315"/>
                    </a:cubicBezTo>
                    <a:cubicBezTo>
                      <a:pt x="676" y="327"/>
                      <a:pt x="685" y="338"/>
                      <a:pt x="683" y="350"/>
                    </a:cubicBezTo>
                    <a:cubicBezTo>
                      <a:pt x="687" y="365"/>
                      <a:pt x="676" y="376"/>
                      <a:pt x="675" y="390"/>
                    </a:cubicBezTo>
                    <a:cubicBezTo>
                      <a:pt x="674" y="401"/>
                      <a:pt x="675" y="413"/>
                      <a:pt x="685" y="420"/>
                    </a:cubicBezTo>
                    <a:cubicBezTo>
                      <a:pt x="690" y="423"/>
                      <a:pt x="695" y="424"/>
                      <a:pt x="701" y="422"/>
                    </a:cubicBezTo>
                    <a:cubicBezTo>
                      <a:pt x="709" y="419"/>
                      <a:pt x="716" y="413"/>
                      <a:pt x="716" y="404"/>
                    </a:cubicBezTo>
                    <a:cubicBezTo>
                      <a:pt x="708" y="408"/>
                      <a:pt x="708" y="408"/>
                      <a:pt x="708" y="408"/>
                    </a:cubicBezTo>
                    <a:cubicBezTo>
                      <a:pt x="703" y="407"/>
                      <a:pt x="698" y="407"/>
                      <a:pt x="695" y="404"/>
                    </a:cubicBezTo>
                    <a:cubicBezTo>
                      <a:pt x="685" y="394"/>
                      <a:pt x="692" y="379"/>
                      <a:pt x="695" y="368"/>
                    </a:cubicBezTo>
                    <a:cubicBezTo>
                      <a:pt x="699" y="355"/>
                      <a:pt x="697" y="343"/>
                      <a:pt x="692" y="330"/>
                    </a:cubicBezTo>
                    <a:cubicBezTo>
                      <a:pt x="690" y="326"/>
                      <a:pt x="683" y="323"/>
                      <a:pt x="685" y="318"/>
                    </a:cubicBezTo>
                    <a:close/>
                    <a:moveTo>
                      <a:pt x="201" y="315"/>
                    </a:moveTo>
                    <a:cubicBezTo>
                      <a:pt x="201" y="314"/>
                      <a:pt x="200" y="313"/>
                      <a:pt x="199" y="313"/>
                    </a:cubicBezTo>
                    <a:cubicBezTo>
                      <a:pt x="196" y="314"/>
                      <a:pt x="194" y="315"/>
                      <a:pt x="194" y="318"/>
                    </a:cubicBezTo>
                    <a:cubicBezTo>
                      <a:pt x="186" y="324"/>
                      <a:pt x="184" y="334"/>
                      <a:pt x="182" y="344"/>
                    </a:cubicBezTo>
                    <a:cubicBezTo>
                      <a:pt x="177" y="362"/>
                      <a:pt x="193" y="379"/>
                      <a:pt x="184" y="397"/>
                    </a:cubicBezTo>
                    <a:cubicBezTo>
                      <a:pt x="180" y="404"/>
                      <a:pt x="173" y="408"/>
                      <a:pt x="165" y="408"/>
                    </a:cubicBezTo>
                    <a:cubicBezTo>
                      <a:pt x="164" y="409"/>
                      <a:pt x="164" y="409"/>
                      <a:pt x="164" y="409"/>
                    </a:cubicBezTo>
                    <a:cubicBezTo>
                      <a:pt x="167" y="414"/>
                      <a:pt x="171" y="416"/>
                      <a:pt x="175" y="418"/>
                    </a:cubicBezTo>
                    <a:cubicBezTo>
                      <a:pt x="183" y="417"/>
                      <a:pt x="188" y="414"/>
                      <a:pt x="192" y="409"/>
                    </a:cubicBezTo>
                    <a:cubicBezTo>
                      <a:pt x="202" y="396"/>
                      <a:pt x="198" y="378"/>
                      <a:pt x="193" y="365"/>
                    </a:cubicBezTo>
                    <a:cubicBezTo>
                      <a:pt x="189" y="348"/>
                      <a:pt x="198" y="331"/>
                      <a:pt x="201" y="315"/>
                    </a:cubicBezTo>
                    <a:close/>
                    <a:moveTo>
                      <a:pt x="705" y="328"/>
                    </a:moveTo>
                    <a:cubicBezTo>
                      <a:pt x="703" y="325"/>
                      <a:pt x="699" y="316"/>
                      <a:pt x="694" y="321"/>
                    </a:cubicBezTo>
                    <a:cubicBezTo>
                      <a:pt x="699" y="331"/>
                      <a:pt x="703" y="342"/>
                      <a:pt x="703" y="353"/>
                    </a:cubicBezTo>
                    <a:cubicBezTo>
                      <a:pt x="705" y="369"/>
                      <a:pt x="688" y="385"/>
                      <a:pt x="701" y="401"/>
                    </a:cubicBezTo>
                    <a:cubicBezTo>
                      <a:pt x="703" y="403"/>
                      <a:pt x="709" y="403"/>
                      <a:pt x="710" y="399"/>
                    </a:cubicBezTo>
                    <a:cubicBezTo>
                      <a:pt x="710" y="397"/>
                      <a:pt x="708" y="397"/>
                      <a:pt x="706" y="395"/>
                    </a:cubicBezTo>
                    <a:cubicBezTo>
                      <a:pt x="700" y="389"/>
                      <a:pt x="704" y="379"/>
                      <a:pt x="706" y="371"/>
                    </a:cubicBezTo>
                    <a:cubicBezTo>
                      <a:pt x="709" y="357"/>
                      <a:pt x="712" y="342"/>
                      <a:pt x="705" y="328"/>
                    </a:cubicBezTo>
                    <a:close/>
                    <a:moveTo>
                      <a:pt x="359" y="325"/>
                    </a:move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45" y="318"/>
                      <a:pt x="337" y="314"/>
                      <a:pt x="329" y="318"/>
                    </a:cubicBezTo>
                    <a:cubicBezTo>
                      <a:pt x="329" y="325"/>
                      <a:pt x="326" y="336"/>
                      <a:pt x="332" y="342"/>
                    </a:cubicBezTo>
                    <a:cubicBezTo>
                      <a:pt x="335" y="347"/>
                      <a:pt x="341" y="352"/>
                      <a:pt x="347" y="350"/>
                    </a:cubicBezTo>
                    <a:cubicBezTo>
                      <a:pt x="352" y="349"/>
                      <a:pt x="357" y="347"/>
                      <a:pt x="359" y="342"/>
                    </a:cubicBezTo>
                    <a:cubicBezTo>
                      <a:pt x="362" y="337"/>
                      <a:pt x="362" y="329"/>
                      <a:pt x="359" y="325"/>
                    </a:cubicBezTo>
                    <a:close/>
                    <a:moveTo>
                      <a:pt x="546" y="324"/>
                    </a:moveTo>
                    <a:cubicBezTo>
                      <a:pt x="543" y="319"/>
                      <a:pt x="537" y="321"/>
                      <a:pt x="532" y="320"/>
                    </a:cubicBezTo>
                    <a:cubicBezTo>
                      <a:pt x="524" y="320"/>
                      <a:pt x="520" y="327"/>
                      <a:pt x="517" y="334"/>
                    </a:cubicBezTo>
                    <a:cubicBezTo>
                      <a:pt x="515" y="338"/>
                      <a:pt x="517" y="342"/>
                      <a:pt x="519" y="346"/>
                    </a:cubicBezTo>
                    <a:cubicBezTo>
                      <a:pt x="524" y="351"/>
                      <a:pt x="531" y="352"/>
                      <a:pt x="537" y="351"/>
                    </a:cubicBezTo>
                    <a:cubicBezTo>
                      <a:pt x="542" y="351"/>
                      <a:pt x="546" y="346"/>
                      <a:pt x="549" y="342"/>
                    </a:cubicBezTo>
                    <a:cubicBezTo>
                      <a:pt x="550" y="339"/>
                      <a:pt x="552" y="333"/>
                      <a:pt x="547" y="330"/>
                    </a:cubicBezTo>
                    <a:cubicBezTo>
                      <a:pt x="545" y="335"/>
                      <a:pt x="547" y="340"/>
                      <a:pt x="544" y="344"/>
                    </a:cubicBezTo>
                    <a:cubicBezTo>
                      <a:pt x="541" y="347"/>
                      <a:pt x="537" y="349"/>
                      <a:pt x="532" y="349"/>
                    </a:cubicBezTo>
                    <a:cubicBezTo>
                      <a:pt x="528" y="348"/>
                      <a:pt x="524" y="347"/>
                      <a:pt x="522" y="343"/>
                    </a:cubicBezTo>
                    <a:cubicBezTo>
                      <a:pt x="522" y="340"/>
                      <a:pt x="521" y="337"/>
                      <a:pt x="521" y="333"/>
                    </a:cubicBezTo>
                    <a:cubicBezTo>
                      <a:pt x="523" y="330"/>
                      <a:pt x="526" y="326"/>
                      <a:pt x="530" y="325"/>
                    </a:cubicBezTo>
                    <a:cubicBezTo>
                      <a:pt x="535" y="321"/>
                      <a:pt x="542" y="325"/>
                      <a:pt x="546" y="327"/>
                    </a:cubicBezTo>
                    <a:cubicBezTo>
                      <a:pt x="546" y="324"/>
                      <a:pt x="546" y="324"/>
                      <a:pt x="546" y="324"/>
                    </a:cubicBezTo>
                    <a:close/>
                    <a:moveTo>
                      <a:pt x="359" y="331"/>
                    </a:moveTo>
                    <a:cubicBezTo>
                      <a:pt x="355" y="323"/>
                      <a:pt x="346" y="321"/>
                      <a:pt x="339" y="320"/>
                    </a:cubicBezTo>
                    <a:cubicBezTo>
                      <a:pt x="333" y="318"/>
                      <a:pt x="333" y="324"/>
                      <a:pt x="333" y="327"/>
                    </a:cubicBezTo>
                    <a:cubicBezTo>
                      <a:pt x="334" y="333"/>
                      <a:pt x="333" y="343"/>
                      <a:pt x="341" y="345"/>
                    </a:cubicBezTo>
                    <a:cubicBezTo>
                      <a:pt x="345" y="347"/>
                      <a:pt x="352" y="349"/>
                      <a:pt x="355" y="344"/>
                    </a:cubicBezTo>
                    <a:cubicBezTo>
                      <a:pt x="358" y="340"/>
                      <a:pt x="359" y="336"/>
                      <a:pt x="359" y="331"/>
                    </a:cubicBezTo>
                    <a:close/>
                    <a:moveTo>
                      <a:pt x="184" y="318"/>
                    </a:moveTo>
                    <a:cubicBezTo>
                      <a:pt x="178" y="323"/>
                      <a:pt x="178" y="332"/>
                      <a:pt x="174" y="339"/>
                    </a:cubicBezTo>
                    <a:cubicBezTo>
                      <a:pt x="173" y="352"/>
                      <a:pt x="167" y="368"/>
                      <a:pt x="171" y="381"/>
                    </a:cubicBezTo>
                    <a:cubicBezTo>
                      <a:pt x="173" y="389"/>
                      <a:pt x="169" y="395"/>
                      <a:pt x="168" y="401"/>
                    </a:cubicBezTo>
                    <a:cubicBezTo>
                      <a:pt x="172" y="402"/>
                      <a:pt x="173" y="400"/>
                      <a:pt x="176" y="398"/>
                    </a:cubicBezTo>
                    <a:cubicBezTo>
                      <a:pt x="180" y="394"/>
                      <a:pt x="180" y="388"/>
                      <a:pt x="180" y="381"/>
                    </a:cubicBezTo>
                    <a:cubicBezTo>
                      <a:pt x="173" y="361"/>
                      <a:pt x="174" y="337"/>
                      <a:pt x="184" y="318"/>
                    </a:cubicBezTo>
                    <a:close/>
                    <a:moveTo>
                      <a:pt x="660" y="351"/>
                    </a:moveTo>
                    <a:cubicBezTo>
                      <a:pt x="662" y="342"/>
                      <a:pt x="659" y="331"/>
                      <a:pt x="653" y="324"/>
                    </a:cubicBezTo>
                    <a:cubicBezTo>
                      <a:pt x="657" y="338"/>
                      <a:pt x="657" y="338"/>
                      <a:pt x="657" y="338"/>
                    </a:cubicBezTo>
                    <a:cubicBezTo>
                      <a:pt x="657" y="343"/>
                      <a:pt x="652" y="347"/>
                      <a:pt x="656" y="351"/>
                    </a:cubicBezTo>
                    <a:cubicBezTo>
                      <a:pt x="657" y="352"/>
                      <a:pt x="658" y="351"/>
                      <a:pt x="660" y="351"/>
                    </a:cubicBezTo>
                    <a:close/>
                    <a:moveTo>
                      <a:pt x="222" y="348"/>
                    </a:moveTo>
                    <a:cubicBezTo>
                      <a:pt x="219" y="344"/>
                      <a:pt x="221" y="337"/>
                      <a:pt x="219" y="333"/>
                    </a:cubicBezTo>
                    <a:cubicBezTo>
                      <a:pt x="217" y="338"/>
                      <a:pt x="214" y="342"/>
                      <a:pt x="214" y="347"/>
                    </a:cubicBezTo>
                    <a:cubicBezTo>
                      <a:pt x="214" y="349"/>
                      <a:pt x="215" y="354"/>
                      <a:pt x="218" y="353"/>
                    </a:cubicBezTo>
                    <a:cubicBezTo>
                      <a:pt x="221" y="352"/>
                      <a:pt x="222" y="351"/>
                      <a:pt x="222" y="348"/>
                    </a:cubicBezTo>
                    <a:close/>
                    <a:moveTo>
                      <a:pt x="58" y="335"/>
                    </a:moveTo>
                    <a:cubicBezTo>
                      <a:pt x="59" y="335"/>
                      <a:pt x="58" y="334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6"/>
                      <a:pt x="58" y="336"/>
                      <a:pt x="58" y="335"/>
                    </a:cubicBezTo>
                    <a:close/>
                    <a:moveTo>
                      <a:pt x="319" y="376"/>
                    </a:moveTo>
                    <a:cubicBezTo>
                      <a:pt x="307" y="366"/>
                      <a:pt x="302" y="351"/>
                      <a:pt x="300" y="337"/>
                    </a:cubicBezTo>
                    <a:cubicBezTo>
                      <a:pt x="290" y="349"/>
                      <a:pt x="282" y="363"/>
                      <a:pt x="278" y="378"/>
                    </a:cubicBezTo>
                    <a:cubicBezTo>
                      <a:pt x="271" y="379"/>
                      <a:pt x="264" y="381"/>
                      <a:pt x="258" y="385"/>
                    </a:cubicBezTo>
                    <a:cubicBezTo>
                      <a:pt x="240" y="393"/>
                      <a:pt x="239" y="414"/>
                      <a:pt x="230" y="428"/>
                    </a:cubicBezTo>
                    <a:cubicBezTo>
                      <a:pt x="241" y="444"/>
                      <a:pt x="247" y="462"/>
                      <a:pt x="265" y="472"/>
                    </a:cubicBezTo>
                    <a:cubicBezTo>
                      <a:pt x="270" y="475"/>
                      <a:pt x="277" y="475"/>
                      <a:pt x="281" y="479"/>
                    </a:cubicBezTo>
                    <a:cubicBezTo>
                      <a:pt x="283" y="494"/>
                      <a:pt x="292" y="506"/>
                      <a:pt x="304" y="516"/>
                    </a:cubicBezTo>
                    <a:cubicBezTo>
                      <a:pt x="307" y="509"/>
                      <a:pt x="309" y="500"/>
                      <a:pt x="313" y="493"/>
                    </a:cubicBezTo>
                    <a:cubicBezTo>
                      <a:pt x="315" y="489"/>
                      <a:pt x="321" y="487"/>
                      <a:pt x="321" y="483"/>
                    </a:cubicBezTo>
                    <a:cubicBezTo>
                      <a:pt x="311" y="482"/>
                      <a:pt x="304" y="477"/>
                      <a:pt x="300" y="469"/>
                    </a:cubicBezTo>
                    <a:cubicBezTo>
                      <a:pt x="294" y="466"/>
                      <a:pt x="286" y="467"/>
                      <a:pt x="282" y="462"/>
                    </a:cubicBezTo>
                    <a:cubicBezTo>
                      <a:pt x="267" y="450"/>
                      <a:pt x="264" y="431"/>
                      <a:pt x="269" y="413"/>
                    </a:cubicBezTo>
                    <a:cubicBezTo>
                      <a:pt x="272" y="401"/>
                      <a:pt x="284" y="394"/>
                      <a:pt x="295" y="390"/>
                    </a:cubicBezTo>
                    <a:cubicBezTo>
                      <a:pt x="303" y="384"/>
                      <a:pt x="310" y="377"/>
                      <a:pt x="319" y="376"/>
                    </a:cubicBezTo>
                    <a:close/>
                    <a:moveTo>
                      <a:pt x="304" y="367"/>
                    </a:moveTo>
                    <a:cubicBezTo>
                      <a:pt x="301" y="362"/>
                      <a:pt x="301" y="354"/>
                      <a:pt x="295" y="352"/>
                    </a:cubicBezTo>
                    <a:cubicBezTo>
                      <a:pt x="287" y="357"/>
                      <a:pt x="287" y="368"/>
                      <a:pt x="282" y="376"/>
                    </a:cubicBezTo>
                    <a:cubicBezTo>
                      <a:pt x="282" y="385"/>
                      <a:pt x="271" y="380"/>
                      <a:pt x="267" y="385"/>
                    </a:cubicBezTo>
                    <a:cubicBezTo>
                      <a:pt x="250" y="391"/>
                      <a:pt x="243" y="409"/>
                      <a:pt x="237" y="424"/>
                    </a:cubicBezTo>
                    <a:cubicBezTo>
                      <a:pt x="236" y="431"/>
                      <a:pt x="240" y="437"/>
                      <a:pt x="243" y="443"/>
                    </a:cubicBezTo>
                    <a:cubicBezTo>
                      <a:pt x="256" y="458"/>
                      <a:pt x="256" y="458"/>
                      <a:pt x="256" y="458"/>
                    </a:cubicBezTo>
                    <a:cubicBezTo>
                      <a:pt x="263" y="466"/>
                      <a:pt x="274" y="471"/>
                      <a:pt x="284" y="475"/>
                    </a:cubicBezTo>
                    <a:cubicBezTo>
                      <a:pt x="289" y="484"/>
                      <a:pt x="294" y="494"/>
                      <a:pt x="300" y="503"/>
                    </a:cubicBezTo>
                    <a:cubicBezTo>
                      <a:pt x="306" y="504"/>
                      <a:pt x="305" y="494"/>
                      <a:pt x="310" y="491"/>
                    </a:cubicBezTo>
                    <a:cubicBezTo>
                      <a:pt x="311" y="489"/>
                      <a:pt x="313" y="486"/>
                      <a:pt x="311" y="484"/>
                    </a:cubicBezTo>
                    <a:cubicBezTo>
                      <a:pt x="304" y="482"/>
                      <a:pt x="299" y="478"/>
                      <a:pt x="296" y="472"/>
                    </a:cubicBezTo>
                    <a:cubicBezTo>
                      <a:pt x="290" y="468"/>
                      <a:pt x="282" y="468"/>
                      <a:pt x="277" y="463"/>
                    </a:cubicBezTo>
                    <a:cubicBezTo>
                      <a:pt x="268" y="458"/>
                      <a:pt x="267" y="449"/>
                      <a:pt x="263" y="441"/>
                    </a:cubicBezTo>
                    <a:cubicBezTo>
                      <a:pt x="262" y="435"/>
                      <a:pt x="265" y="429"/>
                      <a:pt x="262" y="424"/>
                    </a:cubicBezTo>
                    <a:cubicBezTo>
                      <a:pt x="260" y="409"/>
                      <a:pt x="273" y="398"/>
                      <a:pt x="284" y="391"/>
                    </a:cubicBezTo>
                    <a:cubicBezTo>
                      <a:pt x="292" y="390"/>
                      <a:pt x="295" y="382"/>
                      <a:pt x="302" y="379"/>
                    </a:cubicBezTo>
                    <a:cubicBezTo>
                      <a:pt x="310" y="377"/>
                      <a:pt x="310" y="377"/>
                      <a:pt x="310" y="377"/>
                    </a:cubicBezTo>
                    <a:cubicBezTo>
                      <a:pt x="310" y="373"/>
                      <a:pt x="307" y="370"/>
                      <a:pt x="304" y="367"/>
                    </a:cubicBezTo>
                    <a:close/>
                    <a:moveTo>
                      <a:pt x="574" y="402"/>
                    </a:moveTo>
                    <a:cubicBezTo>
                      <a:pt x="568" y="397"/>
                      <a:pt x="564" y="389"/>
                      <a:pt x="557" y="385"/>
                    </a:cubicBezTo>
                    <a:cubicBezTo>
                      <a:pt x="552" y="383"/>
                      <a:pt x="547" y="385"/>
                      <a:pt x="542" y="385"/>
                    </a:cubicBezTo>
                    <a:cubicBezTo>
                      <a:pt x="537" y="387"/>
                      <a:pt x="533" y="392"/>
                      <a:pt x="533" y="397"/>
                    </a:cubicBezTo>
                    <a:cubicBezTo>
                      <a:pt x="533" y="402"/>
                      <a:pt x="535" y="406"/>
                      <a:pt x="538" y="408"/>
                    </a:cubicBezTo>
                    <a:cubicBezTo>
                      <a:pt x="545" y="411"/>
                      <a:pt x="550" y="406"/>
                      <a:pt x="554" y="401"/>
                    </a:cubicBezTo>
                    <a:cubicBezTo>
                      <a:pt x="562" y="400"/>
                      <a:pt x="566" y="408"/>
                      <a:pt x="569" y="413"/>
                    </a:cubicBezTo>
                    <a:cubicBezTo>
                      <a:pt x="577" y="412"/>
                      <a:pt x="587" y="412"/>
                      <a:pt x="591" y="419"/>
                    </a:cubicBezTo>
                    <a:cubicBezTo>
                      <a:pt x="594" y="425"/>
                      <a:pt x="594" y="432"/>
                      <a:pt x="591" y="438"/>
                    </a:cubicBezTo>
                    <a:cubicBezTo>
                      <a:pt x="587" y="442"/>
                      <a:pt x="583" y="446"/>
                      <a:pt x="577" y="446"/>
                    </a:cubicBezTo>
                    <a:cubicBezTo>
                      <a:pt x="568" y="448"/>
                      <a:pt x="563" y="458"/>
                      <a:pt x="552" y="456"/>
                    </a:cubicBezTo>
                    <a:cubicBezTo>
                      <a:pt x="544" y="453"/>
                      <a:pt x="554" y="447"/>
                      <a:pt x="548" y="443"/>
                    </a:cubicBezTo>
                    <a:cubicBezTo>
                      <a:pt x="545" y="442"/>
                      <a:pt x="540" y="442"/>
                      <a:pt x="538" y="445"/>
                    </a:cubicBezTo>
                    <a:cubicBezTo>
                      <a:pt x="533" y="450"/>
                      <a:pt x="535" y="460"/>
                      <a:pt x="537" y="466"/>
                    </a:cubicBezTo>
                    <a:cubicBezTo>
                      <a:pt x="543" y="473"/>
                      <a:pt x="551" y="476"/>
                      <a:pt x="560" y="474"/>
                    </a:cubicBezTo>
                    <a:cubicBezTo>
                      <a:pt x="568" y="471"/>
                      <a:pt x="573" y="463"/>
                      <a:pt x="576" y="456"/>
                    </a:cubicBezTo>
                    <a:cubicBezTo>
                      <a:pt x="585" y="456"/>
                      <a:pt x="592" y="453"/>
                      <a:pt x="599" y="448"/>
                    </a:cubicBezTo>
                    <a:cubicBezTo>
                      <a:pt x="606" y="439"/>
                      <a:pt x="605" y="428"/>
                      <a:pt x="601" y="418"/>
                    </a:cubicBezTo>
                    <a:cubicBezTo>
                      <a:pt x="596" y="407"/>
                      <a:pt x="585" y="402"/>
                      <a:pt x="574" y="402"/>
                    </a:cubicBezTo>
                    <a:close/>
                    <a:moveTo>
                      <a:pt x="336" y="386"/>
                    </a:moveTo>
                    <a:cubicBezTo>
                      <a:pt x="331" y="382"/>
                      <a:pt x="322" y="383"/>
                      <a:pt x="316" y="382"/>
                    </a:cubicBezTo>
                    <a:cubicBezTo>
                      <a:pt x="310" y="385"/>
                      <a:pt x="302" y="387"/>
                      <a:pt x="299" y="394"/>
                    </a:cubicBezTo>
                    <a:cubicBezTo>
                      <a:pt x="290" y="396"/>
                      <a:pt x="283" y="400"/>
                      <a:pt x="278" y="408"/>
                    </a:cubicBezTo>
                    <a:cubicBezTo>
                      <a:pt x="272" y="417"/>
                      <a:pt x="271" y="429"/>
                      <a:pt x="274" y="440"/>
                    </a:cubicBezTo>
                    <a:cubicBezTo>
                      <a:pt x="278" y="453"/>
                      <a:pt x="291" y="462"/>
                      <a:pt x="305" y="464"/>
                    </a:cubicBezTo>
                    <a:cubicBezTo>
                      <a:pt x="308" y="469"/>
                      <a:pt x="311" y="477"/>
                      <a:pt x="318" y="477"/>
                    </a:cubicBezTo>
                    <a:cubicBezTo>
                      <a:pt x="325" y="478"/>
                      <a:pt x="334" y="478"/>
                      <a:pt x="340" y="472"/>
                    </a:cubicBezTo>
                    <a:cubicBezTo>
                      <a:pt x="342" y="468"/>
                      <a:pt x="344" y="462"/>
                      <a:pt x="343" y="457"/>
                    </a:cubicBezTo>
                    <a:cubicBezTo>
                      <a:pt x="341" y="453"/>
                      <a:pt x="339" y="449"/>
                      <a:pt x="334" y="449"/>
                    </a:cubicBezTo>
                    <a:cubicBezTo>
                      <a:pt x="330" y="451"/>
                      <a:pt x="329" y="456"/>
                      <a:pt x="330" y="460"/>
                    </a:cubicBezTo>
                    <a:cubicBezTo>
                      <a:pt x="329" y="465"/>
                      <a:pt x="323" y="461"/>
                      <a:pt x="320" y="463"/>
                    </a:cubicBezTo>
                    <a:cubicBezTo>
                      <a:pt x="317" y="463"/>
                      <a:pt x="316" y="460"/>
                      <a:pt x="314" y="457"/>
                    </a:cubicBezTo>
                    <a:cubicBezTo>
                      <a:pt x="313" y="456"/>
                      <a:pt x="315" y="454"/>
                      <a:pt x="312" y="453"/>
                    </a:cubicBezTo>
                    <a:cubicBezTo>
                      <a:pt x="304" y="453"/>
                      <a:pt x="296" y="451"/>
                      <a:pt x="291" y="443"/>
                    </a:cubicBezTo>
                    <a:cubicBezTo>
                      <a:pt x="286" y="437"/>
                      <a:pt x="282" y="430"/>
                      <a:pt x="285" y="422"/>
                    </a:cubicBezTo>
                    <a:cubicBezTo>
                      <a:pt x="289" y="415"/>
                      <a:pt x="296" y="408"/>
                      <a:pt x="305" y="409"/>
                    </a:cubicBezTo>
                    <a:cubicBezTo>
                      <a:pt x="309" y="405"/>
                      <a:pt x="313" y="401"/>
                      <a:pt x="319" y="399"/>
                    </a:cubicBezTo>
                    <a:cubicBezTo>
                      <a:pt x="326" y="399"/>
                      <a:pt x="329" y="404"/>
                      <a:pt x="332" y="409"/>
                    </a:cubicBezTo>
                    <a:cubicBezTo>
                      <a:pt x="335" y="410"/>
                      <a:pt x="339" y="408"/>
                      <a:pt x="341" y="405"/>
                    </a:cubicBezTo>
                    <a:cubicBezTo>
                      <a:pt x="344" y="399"/>
                      <a:pt x="341" y="391"/>
                      <a:pt x="336" y="386"/>
                    </a:cubicBezTo>
                    <a:close/>
                    <a:moveTo>
                      <a:pt x="456" y="420"/>
                    </a:moveTo>
                    <a:cubicBezTo>
                      <a:pt x="455" y="417"/>
                      <a:pt x="452" y="414"/>
                      <a:pt x="448" y="413"/>
                    </a:cubicBezTo>
                    <a:cubicBezTo>
                      <a:pt x="439" y="409"/>
                      <a:pt x="431" y="415"/>
                      <a:pt x="425" y="421"/>
                    </a:cubicBezTo>
                    <a:cubicBezTo>
                      <a:pt x="424" y="425"/>
                      <a:pt x="424" y="431"/>
                      <a:pt x="425" y="434"/>
                    </a:cubicBezTo>
                    <a:cubicBezTo>
                      <a:pt x="426" y="441"/>
                      <a:pt x="434" y="442"/>
                      <a:pt x="440" y="443"/>
                    </a:cubicBezTo>
                    <a:cubicBezTo>
                      <a:pt x="445" y="444"/>
                      <a:pt x="451" y="444"/>
                      <a:pt x="452" y="438"/>
                    </a:cubicBezTo>
                    <a:cubicBezTo>
                      <a:pt x="459" y="434"/>
                      <a:pt x="457" y="426"/>
                      <a:pt x="456" y="420"/>
                    </a:cubicBezTo>
                    <a:close/>
                    <a:moveTo>
                      <a:pt x="448" y="420"/>
                    </a:moveTo>
                    <a:cubicBezTo>
                      <a:pt x="451" y="422"/>
                      <a:pt x="451" y="428"/>
                      <a:pt x="451" y="431"/>
                    </a:cubicBezTo>
                    <a:cubicBezTo>
                      <a:pt x="448" y="435"/>
                      <a:pt x="445" y="438"/>
                      <a:pt x="441" y="439"/>
                    </a:cubicBezTo>
                    <a:cubicBezTo>
                      <a:pt x="437" y="439"/>
                      <a:pt x="433" y="436"/>
                      <a:pt x="431" y="433"/>
                    </a:cubicBezTo>
                    <a:cubicBezTo>
                      <a:pt x="430" y="429"/>
                      <a:pt x="431" y="425"/>
                      <a:pt x="433" y="422"/>
                    </a:cubicBezTo>
                    <a:cubicBezTo>
                      <a:pt x="437" y="418"/>
                      <a:pt x="444" y="418"/>
                      <a:pt x="448" y="420"/>
                    </a:cubicBezTo>
                    <a:close/>
                    <a:moveTo>
                      <a:pt x="712" y="440"/>
                    </a:moveTo>
                    <a:cubicBezTo>
                      <a:pt x="712" y="441"/>
                      <a:pt x="712" y="441"/>
                      <a:pt x="712" y="441"/>
                    </a:cubicBezTo>
                    <a:cubicBezTo>
                      <a:pt x="702" y="440"/>
                      <a:pt x="691" y="443"/>
                      <a:pt x="685" y="454"/>
                    </a:cubicBezTo>
                    <a:cubicBezTo>
                      <a:pt x="681" y="463"/>
                      <a:pt x="687" y="472"/>
                      <a:pt x="689" y="480"/>
                    </a:cubicBezTo>
                    <a:cubicBezTo>
                      <a:pt x="691" y="497"/>
                      <a:pt x="699" y="516"/>
                      <a:pt x="689" y="532"/>
                    </a:cubicBezTo>
                    <a:cubicBezTo>
                      <a:pt x="687" y="536"/>
                      <a:pt x="682" y="539"/>
                      <a:pt x="678" y="539"/>
                    </a:cubicBezTo>
                    <a:cubicBezTo>
                      <a:pt x="679" y="523"/>
                      <a:pt x="689" y="504"/>
                      <a:pt x="678" y="488"/>
                    </a:cubicBezTo>
                    <a:cubicBezTo>
                      <a:pt x="669" y="480"/>
                      <a:pt x="673" y="467"/>
                      <a:pt x="672" y="457"/>
                    </a:cubicBezTo>
                    <a:cubicBezTo>
                      <a:pt x="673" y="446"/>
                      <a:pt x="681" y="435"/>
                      <a:pt x="692" y="431"/>
                    </a:cubicBezTo>
                    <a:cubicBezTo>
                      <a:pt x="697" y="430"/>
                      <a:pt x="701" y="431"/>
                      <a:pt x="706" y="432"/>
                    </a:cubicBezTo>
                    <a:cubicBezTo>
                      <a:pt x="708" y="435"/>
                      <a:pt x="711" y="437"/>
                      <a:pt x="712" y="440"/>
                    </a:cubicBezTo>
                    <a:close/>
                    <a:moveTo>
                      <a:pt x="861" y="432"/>
                    </a:moveTo>
                    <a:cubicBezTo>
                      <a:pt x="867" y="439"/>
                      <a:pt x="871" y="445"/>
                      <a:pt x="870" y="453"/>
                    </a:cubicBezTo>
                    <a:cubicBezTo>
                      <a:pt x="862" y="471"/>
                      <a:pt x="854" y="493"/>
                      <a:pt x="863" y="513"/>
                    </a:cubicBezTo>
                    <a:cubicBezTo>
                      <a:pt x="872" y="531"/>
                      <a:pt x="871" y="555"/>
                      <a:pt x="860" y="572"/>
                    </a:cubicBezTo>
                    <a:cubicBezTo>
                      <a:pt x="872" y="587"/>
                      <a:pt x="872" y="608"/>
                      <a:pt x="862" y="624"/>
                    </a:cubicBezTo>
                    <a:cubicBezTo>
                      <a:pt x="856" y="631"/>
                      <a:pt x="856" y="631"/>
                      <a:pt x="856" y="631"/>
                    </a:cubicBezTo>
                    <a:cubicBezTo>
                      <a:pt x="864" y="637"/>
                      <a:pt x="870" y="647"/>
                      <a:pt x="870" y="658"/>
                    </a:cubicBezTo>
                    <a:cubicBezTo>
                      <a:pt x="870" y="676"/>
                      <a:pt x="866" y="696"/>
                      <a:pt x="850" y="706"/>
                    </a:cubicBezTo>
                    <a:cubicBezTo>
                      <a:pt x="851" y="709"/>
                      <a:pt x="855" y="709"/>
                      <a:pt x="857" y="712"/>
                    </a:cubicBezTo>
                    <a:cubicBezTo>
                      <a:pt x="871" y="725"/>
                      <a:pt x="873" y="748"/>
                      <a:pt x="865" y="764"/>
                    </a:cubicBezTo>
                    <a:cubicBezTo>
                      <a:pt x="855" y="779"/>
                      <a:pt x="855" y="779"/>
                      <a:pt x="855" y="779"/>
                    </a:cubicBezTo>
                    <a:cubicBezTo>
                      <a:pt x="858" y="790"/>
                      <a:pt x="865" y="801"/>
                      <a:pt x="860" y="813"/>
                    </a:cubicBezTo>
                    <a:cubicBezTo>
                      <a:pt x="858" y="822"/>
                      <a:pt x="850" y="827"/>
                      <a:pt x="843" y="833"/>
                    </a:cubicBezTo>
                    <a:cubicBezTo>
                      <a:pt x="830" y="839"/>
                      <a:pt x="813" y="839"/>
                      <a:pt x="802" y="829"/>
                    </a:cubicBezTo>
                    <a:cubicBezTo>
                      <a:pt x="799" y="826"/>
                      <a:pt x="799" y="826"/>
                      <a:pt x="799" y="826"/>
                    </a:cubicBezTo>
                    <a:cubicBezTo>
                      <a:pt x="784" y="839"/>
                      <a:pt x="761" y="843"/>
                      <a:pt x="743" y="836"/>
                    </a:cubicBezTo>
                    <a:cubicBezTo>
                      <a:pt x="738" y="833"/>
                      <a:pt x="732" y="829"/>
                      <a:pt x="730" y="823"/>
                    </a:cubicBezTo>
                    <a:cubicBezTo>
                      <a:pt x="725" y="823"/>
                      <a:pt x="723" y="829"/>
                      <a:pt x="719" y="831"/>
                    </a:cubicBezTo>
                    <a:cubicBezTo>
                      <a:pt x="703" y="840"/>
                      <a:pt x="681" y="843"/>
                      <a:pt x="666" y="832"/>
                    </a:cubicBezTo>
                    <a:cubicBezTo>
                      <a:pt x="665" y="831"/>
                      <a:pt x="663" y="829"/>
                      <a:pt x="661" y="830"/>
                    </a:cubicBezTo>
                    <a:cubicBezTo>
                      <a:pt x="651" y="843"/>
                      <a:pt x="636" y="847"/>
                      <a:pt x="620" y="847"/>
                    </a:cubicBezTo>
                    <a:cubicBezTo>
                      <a:pt x="608" y="848"/>
                      <a:pt x="599" y="837"/>
                      <a:pt x="586" y="838"/>
                    </a:cubicBezTo>
                    <a:cubicBezTo>
                      <a:pt x="576" y="846"/>
                      <a:pt x="562" y="850"/>
                      <a:pt x="550" y="846"/>
                    </a:cubicBezTo>
                    <a:cubicBezTo>
                      <a:pt x="543" y="847"/>
                      <a:pt x="539" y="843"/>
                      <a:pt x="534" y="842"/>
                    </a:cubicBezTo>
                    <a:cubicBezTo>
                      <a:pt x="517" y="839"/>
                      <a:pt x="497" y="836"/>
                      <a:pt x="483" y="846"/>
                    </a:cubicBezTo>
                    <a:cubicBezTo>
                      <a:pt x="475" y="852"/>
                      <a:pt x="463" y="848"/>
                      <a:pt x="454" y="845"/>
                    </a:cubicBezTo>
                    <a:cubicBezTo>
                      <a:pt x="452" y="841"/>
                      <a:pt x="452" y="841"/>
                      <a:pt x="452" y="841"/>
                    </a:cubicBezTo>
                    <a:cubicBezTo>
                      <a:pt x="454" y="838"/>
                      <a:pt x="459" y="841"/>
                      <a:pt x="462" y="838"/>
                    </a:cubicBezTo>
                    <a:cubicBezTo>
                      <a:pt x="474" y="829"/>
                      <a:pt x="470" y="812"/>
                      <a:pt x="483" y="805"/>
                    </a:cubicBezTo>
                    <a:cubicBezTo>
                      <a:pt x="502" y="793"/>
                      <a:pt x="524" y="810"/>
                      <a:pt x="544" y="801"/>
                    </a:cubicBezTo>
                    <a:cubicBezTo>
                      <a:pt x="560" y="787"/>
                      <a:pt x="581" y="774"/>
                      <a:pt x="604" y="784"/>
                    </a:cubicBezTo>
                    <a:cubicBezTo>
                      <a:pt x="607" y="776"/>
                      <a:pt x="611" y="766"/>
                      <a:pt x="621" y="761"/>
                    </a:cubicBezTo>
                    <a:cubicBezTo>
                      <a:pt x="627" y="758"/>
                      <a:pt x="633" y="755"/>
                      <a:pt x="640" y="754"/>
                    </a:cubicBezTo>
                    <a:cubicBezTo>
                      <a:pt x="642" y="746"/>
                      <a:pt x="643" y="737"/>
                      <a:pt x="651" y="732"/>
                    </a:cubicBezTo>
                    <a:cubicBezTo>
                      <a:pt x="656" y="727"/>
                      <a:pt x="662" y="723"/>
                      <a:pt x="670" y="723"/>
                    </a:cubicBezTo>
                    <a:cubicBezTo>
                      <a:pt x="674" y="723"/>
                      <a:pt x="680" y="727"/>
                      <a:pt x="682" y="720"/>
                    </a:cubicBezTo>
                    <a:cubicBezTo>
                      <a:pt x="685" y="712"/>
                      <a:pt x="693" y="706"/>
                      <a:pt x="700" y="702"/>
                    </a:cubicBezTo>
                    <a:cubicBezTo>
                      <a:pt x="703" y="690"/>
                      <a:pt x="708" y="676"/>
                      <a:pt x="721" y="673"/>
                    </a:cubicBezTo>
                    <a:cubicBezTo>
                      <a:pt x="731" y="671"/>
                      <a:pt x="743" y="673"/>
                      <a:pt x="746" y="662"/>
                    </a:cubicBezTo>
                    <a:cubicBezTo>
                      <a:pt x="746" y="644"/>
                      <a:pt x="758" y="626"/>
                      <a:pt x="775" y="619"/>
                    </a:cubicBezTo>
                    <a:cubicBezTo>
                      <a:pt x="778" y="618"/>
                      <a:pt x="781" y="619"/>
                      <a:pt x="782" y="616"/>
                    </a:cubicBezTo>
                    <a:cubicBezTo>
                      <a:pt x="779" y="607"/>
                      <a:pt x="784" y="597"/>
                      <a:pt x="790" y="590"/>
                    </a:cubicBezTo>
                    <a:cubicBezTo>
                      <a:pt x="795" y="585"/>
                      <a:pt x="801" y="583"/>
                      <a:pt x="807" y="580"/>
                    </a:cubicBezTo>
                    <a:cubicBezTo>
                      <a:pt x="808" y="579"/>
                      <a:pt x="808" y="579"/>
                      <a:pt x="808" y="579"/>
                    </a:cubicBezTo>
                    <a:cubicBezTo>
                      <a:pt x="803" y="565"/>
                      <a:pt x="804" y="549"/>
                      <a:pt x="811" y="535"/>
                    </a:cubicBezTo>
                    <a:cubicBezTo>
                      <a:pt x="816" y="525"/>
                      <a:pt x="826" y="517"/>
                      <a:pt x="825" y="504"/>
                    </a:cubicBezTo>
                    <a:cubicBezTo>
                      <a:pt x="821" y="489"/>
                      <a:pt x="824" y="472"/>
                      <a:pt x="834" y="459"/>
                    </a:cubicBezTo>
                    <a:cubicBezTo>
                      <a:pt x="839" y="446"/>
                      <a:pt x="865" y="453"/>
                      <a:pt x="857" y="434"/>
                    </a:cubicBezTo>
                    <a:cubicBezTo>
                      <a:pt x="857" y="432"/>
                      <a:pt x="860" y="432"/>
                      <a:pt x="861" y="432"/>
                    </a:cubicBezTo>
                    <a:close/>
                    <a:moveTo>
                      <a:pt x="198" y="454"/>
                    </a:moveTo>
                    <a:cubicBezTo>
                      <a:pt x="201" y="465"/>
                      <a:pt x="203" y="478"/>
                      <a:pt x="193" y="486"/>
                    </a:cubicBezTo>
                    <a:cubicBezTo>
                      <a:pt x="182" y="505"/>
                      <a:pt x="191" y="527"/>
                      <a:pt x="198" y="544"/>
                    </a:cubicBezTo>
                    <a:cubicBezTo>
                      <a:pt x="194" y="545"/>
                      <a:pt x="191" y="542"/>
                      <a:pt x="188" y="541"/>
                    </a:cubicBezTo>
                    <a:cubicBezTo>
                      <a:pt x="184" y="531"/>
                      <a:pt x="180" y="522"/>
                      <a:pt x="180" y="511"/>
                    </a:cubicBezTo>
                    <a:cubicBezTo>
                      <a:pt x="181" y="490"/>
                      <a:pt x="181" y="490"/>
                      <a:pt x="181" y="490"/>
                    </a:cubicBezTo>
                    <a:cubicBezTo>
                      <a:pt x="182" y="480"/>
                      <a:pt x="189" y="470"/>
                      <a:pt x="182" y="460"/>
                    </a:cubicBezTo>
                    <a:cubicBezTo>
                      <a:pt x="179" y="454"/>
                      <a:pt x="172" y="452"/>
                      <a:pt x="165" y="453"/>
                    </a:cubicBezTo>
                    <a:cubicBezTo>
                      <a:pt x="164" y="453"/>
                      <a:pt x="162" y="455"/>
                      <a:pt x="161" y="454"/>
                    </a:cubicBezTo>
                    <a:cubicBezTo>
                      <a:pt x="159" y="449"/>
                      <a:pt x="162" y="445"/>
                      <a:pt x="165" y="442"/>
                    </a:cubicBezTo>
                    <a:cubicBezTo>
                      <a:pt x="172" y="436"/>
                      <a:pt x="180" y="436"/>
                      <a:pt x="187" y="440"/>
                    </a:cubicBezTo>
                    <a:cubicBezTo>
                      <a:pt x="192" y="443"/>
                      <a:pt x="196" y="449"/>
                      <a:pt x="198" y="454"/>
                    </a:cubicBezTo>
                    <a:close/>
                    <a:moveTo>
                      <a:pt x="707" y="448"/>
                    </a:moveTo>
                    <a:cubicBezTo>
                      <a:pt x="702" y="451"/>
                      <a:pt x="696" y="457"/>
                      <a:pt x="697" y="465"/>
                    </a:cubicBezTo>
                    <a:cubicBezTo>
                      <a:pt x="702" y="486"/>
                      <a:pt x="708" y="508"/>
                      <a:pt x="701" y="529"/>
                    </a:cubicBezTo>
                    <a:cubicBezTo>
                      <a:pt x="700" y="531"/>
                      <a:pt x="700" y="536"/>
                      <a:pt x="696" y="536"/>
                    </a:cubicBezTo>
                    <a:cubicBezTo>
                      <a:pt x="695" y="536"/>
                      <a:pt x="695" y="534"/>
                      <a:pt x="694" y="532"/>
                    </a:cubicBezTo>
                    <a:cubicBezTo>
                      <a:pt x="704" y="515"/>
                      <a:pt x="698" y="494"/>
                      <a:pt x="694" y="475"/>
                    </a:cubicBezTo>
                    <a:cubicBezTo>
                      <a:pt x="691" y="468"/>
                      <a:pt x="688" y="457"/>
                      <a:pt x="695" y="450"/>
                    </a:cubicBezTo>
                    <a:cubicBezTo>
                      <a:pt x="699" y="448"/>
                      <a:pt x="703" y="447"/>
                      <a:pt x="707" y="448"/>
                    </a:cubicBezTo>
                    <a:close/>
                    <a:moveTo>
                      <a:pt x="25" y="452"/>
                    </a:moveTo>
                    <a:cubicBezTo>
                      <a:pt x="37" y="457"/>
                      <a:pt x="50" y="465"/>
                      <a:pt x="53" y="478"/>
                    </a:cubicBezTo>
                    <a:cubicBezTo>
                      <a:pt x="59" y="492"/>
                      <a:pt x="57" y="507"/>
                      <a:pt x="55" y="521"/>
                    </a:cubicBezTo>
                    <a:cubicBezTo>
                      <a:pt x="51" y="531"/>
                      <a:pt x="64" y="534"/>
                      <a:pt x="66" y="541"/>
                    </a:cubicBezTo>
                    <a:cubicBezTo>
                      <a:pt x="75" y="553"/>
                      <a:pt x="71" y="572"/>
                      <a:pt x="69" y="584"/>
                    </a:cubicBezTo>
                    <a:cubicBezTo>
                      <a:pt x="77" y="589"/>
                      <a:pt x="86" y="594"/>
                      <a:pt x="90" y="604"/>
                    </a:cubicBezTo>
                    <a:cubicBezTo>
                      <a:pt x="93" y="608"/>
                      <a:pt x="90" y="617"/>
                      <a:pt x="98" y="618"/>
                    </a:cubicBezTo>
                    <a:cubicBezTo>
                      <a:pt x="111" y="621"/>
                      <a:pt x="121" y="632"/>
                      <a:pt x="127" y="643"/>
                    </a:cubicBezTo>
                    <a:cubicBezTo>
                      <a:pt x="129" y="649"/>
                      <a:pt x="131" y="655"/>
                      <a:pt x="130" y="661"/>
                    </a:cubicBezTo>
                    <a:cubicBezTo>
                      <a:pt x="135" y="666"/>
                      <a:pt x="142" y="670"/>
                      <a:pt x="146" y="677"/>
                    </a:cubicBezTo>
                    <a:cubicBezTo>
                      <a:pt x="160" y="676"/>
                      <a:pt x="172" y="683"/>
                      <a:pt x="178" y="695"/>
                    </a:cubicBezTo>
                    <a:cubicBezTo>
                      <a:pt x="181" y="703"/>
                      <a:pt x="183" y="711"/>
                      <a:pt x="181" y="720"/>
                    </a:cubicBezTo>
                    <a:cubicBezTo>
                      <a:pt x="190" y="727"/>
                      <a:pt x="190" y="727"/>
                      <a:pt x="190" y="727"/>
                    </a:cubicBezTo>
                    <a:cubicBezTo>
                      <a:pt x="205" y="725"/>
                      <a:pt x="218" y="733"/>
                      <a:pt x="229" y="743"/>
                    </a:cubicBezTo>
                    <a:cubicBezTo>
                      <a:pt x="234" y="749"/>
                      <a:pt x="234" y="757"/>
                      <a:pt x="239" y="763"/>
                    </a:cubicBezTo>
                    <a:cubicBezTo>
                      <a:pt x="251" y="761"/>
                      <a:pt x="262" y="769"/>
                      <a:pt x="270" y="778"/>
                    </a:cubicBezTo>
                    <a:cubicBezTo>
                      <a:pt x="274" y="780"/>
                      <a:pt x="272" y="789"/>
                      <a:pt x="278" y="786"/>
                    </a:cubicBezTo>
                    <a:cubicBezTo>
                      <a:pt x="300" y="779"/>
                      <a:pt x="316" y="798"/>
                      <a:pt x="335" y="802"/>
                    </a:cubicBezTo>
                    <a:cubicBezTo>
                      <a:pt x="346" y="800"/>
                      <a:pt x="358" y="796"/>
                      <a:pt x="370" y="798"/>
                    </a:cubicBezTo>
                    <a:cubicBezTo>
                      <a:pt x="387" y="799"/>
                      <a:pt x="400" y="813"/>
                      <a:pt x="407" y="828"/>
                    </a:cubicBezTo>
                    <a:cubicBezTo>
                      <a:pt x="411" y="832"/>
                      <a:pt x="417" y="834"/>
                      <a:pt x="423" y="832"/>
                    </a:cubicBezTo>
                    <a:cubicBezTo>
                      <a:pt x="425" y="832"/>
                      <a:pt x="425" y="834"/>
                      <a:pt x="425" y="835"/>
                    </a:cubicBezTo>
                    <a:cubicBezTo>
                      <a:pt x="425" y="838"/>
                      <a:pt x="421" y="838"/>
                      <a:pt x="420" y="840"/>
                    </a:cubicBezTo>
                    <a:cubicBezTo>
                      <a:pt x="417" y="845"/>
                      <a:pt x="411" y="850"/>
                      <a:pt x="404" y="850"/>
                    </a:cubicBezTo>
                    <a:cubicBezTo>
                      <a:pt x="390" y="850"/>
                      <a:pt x="380" y="843"/>
                      <a:pt x="367" y="839"/>
                    </a:cubicBezTo>
                    <a:cubicBezTo>
                      <a:pt x="356" y="837"/>
                      <a:pt x="344" y="842"/>
                      <a:pt x="334" y="848"/>
                    </a:cubicBezTo>
                    <a:cubicBezTo>
                      <a:pt x="317" y="856"/>
                      <a:pt x="298" y="846"/>
                      <a:pt x="283" y="838"/>
                    </a:cubicBezTo>
                    <a:cubicBezTo>
                      <a:pt x="274" y="836"/>
                      <a:pt x="267" y="843"/>
                      <a:pt x="259" y="844"/>
                    </a:cubicBezTo>
                    <a:cubicBezTo>
                      <a:pt x="243" y="845"/>
                      <a:pt x="227" y="843"/>
                      <a:pt x="214" y="833"/>
                    </a:cubicBezTo>
                    <a:cubicBezTo>
                      <a:pt x="202" y="841"/>
                      <a:pt x="202" y="841"/>
                      <a:pt x="202" y="841"/>
                    </a:cubicBezTo>
                    <a:cubicBezTo>
                      <a:pt x="193" y="842"/>
                      <a:pt x="185" y="845"/>
                      <a:pt x="177" y="843"/>
                    </a:cubicBezTo>
                    <a:cubicBezTo>
                      <a:pt x="164" y="842"/>
                      <a:pt x="152" y="836"/>
                      <a:pt x="143" y="827"/>
                    </a:cubicBezTo>
                    <a:cubicBezTo>
                      <a:pt x="138" y="827"/>
                      <a:pt x="137" y="833"/>
                      <a:pt x="132" y="835"/>
                    </a:cubicBezTo>
                    <a:cubicBezTo>
                      <a:pt x="119" y="843"/>
                      <a:pt x="103" y="846"/>
                      <a:pt x="88" y="842"/>
                    </a:cubicBezTo>
                    <a:cubicBezTo>
                      <a:pt x="83" y="841"/>
                      <a:pt x="77" y="840"/>
                      <a:pt x="72" y="836"/>
                    </a:cubicBezTo>
                    <a:cubicBezTo>
                      <a:pt x="67" y="837"/>
                      <a:pt x="65" y="841"/>
                      <a:pt x="60" y="842"/>
                    </a:cubicBezTo>
                    <a:cubicBezTo>
                      <a:pt x="46" y="847"/>
                      <a:pt x="32" y="843"/>
                      <a:pt x="21" y="837"/>
                    </a:cubicBezTo>
                    <a:cubicBezTo>
                      <a:pt x="11" y="827"/>
                      <a:pt x="8" y="812"/>
                      <a:pt x="11" y="799"/>
                    </a:cubicBezTo>
                    <a:cubicBezTo>
                      <a:pt x="12" y="792"/>
                      <a:pt x="19" y="788"/>
                      <a:pt x="20" y="781"/>
                    </a:cubicBezTo>
                    <a:cubicBezTo>
                      <a:pt x="15" y="771"/>
                      <a:pt x="9" y="761"/>
                      <a:pt x="9" y="750"/>
                    </a:cubicBezTo>
                    <a:cubicBezTo>
                      <a:pt x="9" y="738"/>
                      <a:pt x="14" y="728"/>
                      <a:pt x="21" y="719"/>
                    </a:cubicBezTo>
                    <a:cubicBezTo>
                      <a:pt x="22" y="718"/>
                      <a:pt x="26" y="717"/>
                      <a:pt x="26" y="714"/>
                    </a:cubicBezTo>
                    <a:cubicBezTo>
                      <a:pt x="26" y="711"/>
                      <a:pt x="21" y="709"/>
                      <a:pt x="20" y="706"/>
                    </a:cubicBezTo>
                    <a:cubicBezTo>
                      <a:pt x="15" y="699"/>
                      <a:pt x="10" y="692"/>
                      <a:pt x="8" y="683"/>
                    </a:cubicBezTo>
                    <a:cubicBezTo>
                      <a:pt x="7" y="672"/>
                      <a:pt x="6" y="660"/>
                      <a:pt x="14" y="652"/>
                    </a:cubicBezTo>
                    <a:cubicBezTo>
                      <a:pt x="16" y="650"/>
                      <a:pt x="19" y="647"/>
                      <a:pt x="20" y="644"/>
                    </a:cubicBezTo>
                    <a:cubicBezTo>
                      <a:pt x="10" y="637"/>
                      <a:pt x="8" y="624"/>
                      <a:pt x="5" y="613"/>
                    </a:cubicBezTo>
                    <a:cubicBezTo>
                      <a:pt x="6" y="600"/>
                      <a:pt x="7" y="587"/>
                      <a:pt x="13" y="576"/>
                    </a:cubicBezTo>
                    <a:cubicBezTo>
                      <a:pt x="12" y="572"/>
                      <a:pt x="10" y="567"/>
                      <a:pt x="7" y="562"/>
                    </a:cubicBezTo>
                    <a:cubicBezTo>
                      <a:pt x="5" y="552"/>
                      <a:pt x="3" y="540"/>
                      <a:pt x="6" y="530"/>
                    </a:cubicBezTo>
                    <a:cubicBezTo>
                      <a:pt x="13" y="511"/>
                      <a:pt x="23" y="484"/>
                      <a:pt x="9" y="466"/>
                    </a:cubicBezTo>
                    <a:cubicBezTo>
                      <a:pt x="6" y="459"/>
                      <a:pt x="3" y="451"/>
                      <a:pt x="6" y="444"/>
                    </a:cubicBezTo>
                    <a:cubicBezTo>
                      <a:pt x="8" y="441"/>
                      <a:pt x="12" y="440"/>
                      <a:pt x="15" y="442"/>
                    </a:cubicBezTo>
                    <a:cubicBezTo>
                      <a:pt x="16" y="446"/>
                      <a:pt x="20" y="450"/>
                      <a:pt x="25" y="452"/>
                    </a:cubicBezTo>
                    <a:close/>
                    <a:moveTo>
                      <a:pt x="863" y="453"/>
                    </a:moveTo>
                    <a:cubicBezTo>
                      <a:pt x="862" y="462"/>
                      <a:pt x="855" y="471"/>
                      <a:pt x="853" y="480"/>
                    </a:cubicBezTo>
                    <a:cubicBezTo>
                      <a:pt x="851" y="495"/>
                      <a:pt x="855" y="513"/>
                      <a:pt x="862" y="526"/>
                    </a:cubicBezTo>
                    <a:cubicBezTo>
                      <a:pt x="867" y="542"/>
                      <a:pt x="862" y="559"/>
                      <a:pt x="851" y="570"/>
                    </a:cubicBezTo>
                    <a:cubicBezTo>
                      <a:pt x="850" y="574"/>
                      <a:pt x="854" y="575"/>
                      <a:pt x="855" y="577"/>
                    </a:cubicBezTo>
                    <a:cubicBezTo>
                      <a:pt x="865" y="588"/>
                      <a:pt x="865" y="607"/>
                      <a:pt x="858" y="619"/>
                    </a:cubicBezTo>
                    <a:cubicBezTo>
                      <a:pt x="855" y="624"/>
                      <a:pt x="849" y="624"/>
                      <a:pt x="847" y="629"/>
                    </a:cubicBezTo>
                    <a:cubicBezTo>
                      <a:pt x="832" y="631"/>
                      <a:pt x="813" y="637"/>
                      <a:pt x="810" y="654"/>
                    </a:cubicBezTo>
                    <a:cubicBezTo>
                      <a:pt x="809" y="664"/>
                      <a:pt x="812" y="674"/>
                      <a:pt x="821" y="680"/>
                    </a:cubicBezTo>
                    <a:cubicBezTo>
                      <a:pt x="824" y="681"/>
                      <a:pt x="827" y="679"/>
                      <a:pt x="829" y="677"/>
                    </a:cubicBezTo>
                    <a:cubicBezTo>
                      <a:pt x="830" y="675"/>
                      <a:pt x="829" y="673"/>
                      <a:pt x="828" y="671"/>
                    </a:cubicBezTo>
                    <a:cubicBezTo>
                      <a:pt x="826" y="668"/>
                      <a:pt x="823" y="671"/>
                      <a:pt x="821" y="669"/>
                    </a:cubicBezTo>
                    <a:cubicBezTo>
                      <a:pt x="817" y="666"/>
                      <a:pt x="816" y="659"/>
                      <a:pt x="817" y="655"/>
                    </a:cubicBezTo>
                    <a:cubicBezTo>
                      <a:pt x="819" y="644"/>
                      <a:pt x="830" y="639"/>
                      <a:pt x="839" y="636"/>
                    </a:cubicBezTo>
                    <a:cubicBezTo>
                      <a:pt x="848" y="635"/>
                      <a:pt x="858" y="636"/>
                      <a:pt x="861" y="645"/>
                    </a:cubicBezTo>
                    <a:cubicBezTo>
                      <a:pt x="867" y="663"/>
                      <a:pt x="864" y="683"/>
                      <a:pt x="853" y="696"/>
                    </a:cubicBezTo>
                    <a:cubicBezTo>
                      <a:pt x="846" y="708"/>
                      <a:pt x="834" y="702"/>
                      <a:pt x="825" y="707"/>
                    </a:cubicBezTo>
                    <a:cubicBezTo>
                      <a:pt x="816" y="708"/>
                      <a:pt x="809" y="716"/>
                      <a:pt x="804" y="723"/>
                    </a:cubicBezTo>
                    <a:cubicBezTo>
                      <a:pt x="799" y="734"/>
                      <a:pt x="801" y="748"/>
                      <a:pt x="807" y="757"/>
                    </a:cubicBezTo>
                    <a:cubicBezTo>
                      <a:pt x="813" y="760"/>
                      <a:pt x="819" y="764"/>
                      <a:pt x="826" y="761"/>
                    </a:cubicBezTo>
                    <a:cubicBezTo>
                      <a:pt x="829" y="760"/>
                      <a:pt x="829" y="757"/>
                      <a:pt x="830" y="754"/>
                    </a:cubicBezTo>
                    <a:cubicBezTo>
                      <a:pt x="830" y="753"/>
                      <a:pt x="829" y="751"/>
                      <a:pt x="827" y="751"/>
                    </a:cubicBezTo>
                    <a:cubicBezTo>
                      <a:pt x="822" y="751"/>
                      <a:pt x="818" y="760"/>
                      <a:pt x="813" y="753"/>
                    </a:cubicBezTo>
                    <a:cubicBezTo>
                      <a:pt x="807" y="746"/>
                      <a:pt x="807" y="736"/>
                      <a:pt x="810" y="727"/>
                    </a:cubicBezTo>
                    <a:cubicBezTo>
                      <a:pt x="816" y="717"/>
                      <a:pt x="826" y="710"/>
                      <a:pt x="837" y="709"/>
                    </a:cubicBezTo>
                    <a:cubicBezTo>
                      <a:pt x="848" y="710"/>
                      <a:pt x="857" y="716"/>
                      <a:pt x="860" y="726"/>
                    </a:cubicBezTo>
                    <a:cubicBezTo>
                      <a:pt x="867" y="740"/>
                      <a:pt x="864" y="758"/>
                      <a:pt x="855" y="770"/>
                    </a:cubicBezTo>
                    <a:cubicBezTo>
                      <a:pt x="853" y="773"/>
                      <a:pt x="847" y="775"/>
                      <a:pt x="846" y="779"/>
                    </a:cubicBezTo>
                    <a:cubicBezTo>
                      <a:pt x="853" y="785"/>
                      <a:pt x="854" y="795"/>
                      <a:pt x="856" y="802"/>
                    </a:cubicBezTo>
                    <a:cubicBezTo>
                      <a:pt x="857" y="814"/>
                      <a:pt x="850" y="825"/>
                      <a:pt x="840" y="830"/>
                    </a:cubicBezTo>
                    <a:cubicBezTo>
                      <a:pt x="827" y="835"/>
                      <a:pt x="812" y="832"/>
                      <a:pt x="803" y="823"/>
                    </a:cubicBezTo>
                    <a:cubicBezTo>
                      <a:pt x="797" y="821"/>
                      <a:pt x="797" y="821"/>
                      <a:pt x="797" y="821"/>
                    </a:cubicBezTo>
                    <a:cubicBezTo>
                      <a:pt x="788" y="833"/>
                      <a:pt x="773" y="836"/>
                      <a:pt x="758" y="835"/>
                    </a:cubicBezTo>
                    <a:cubicBezTo>
                      <a:pt x="751" y="833"/>
                      <a:pt x="744" y="832"/>
                      <a:pt x="738" y="825"/>
                    </a:cubicBezTo>
                    <a:cubicBezTo>
                      <a:pt x="731" y="815"/>
                      <a:pt x="730" y="799"/>
                      <a:pt x="736" y="787"/>
                    </a:cubicBezTo>
                    <a:cubicBezTo>
                      <a:pt x="740" y="782"/>
                      <a:pt x="746" y="777"/>
                      <a:pt x="753" y="775"/>
                    </a:cubicBezTo>
                    <a:cubicBezTo>
                      <a:pt x="760" y="775"/>
                      <a:pt x="768" y="776"/>
                      <a:pt x="772" y="783"/>
                    </a:cubicBezTo>
                    <a:cubicBezTo>
                      <a:pt x="776" y="789"/>
                      <a:pt x="765" y="792"/>
                      <a:pt x="769" y="798"/>
                    </a:cubicBezTo>
                    <a:cubicBezTo>
                      <a:pt x="771" y="800"/>
                      <a:pt x="774" y="803"/>
                      <a:pt x="776" y="800"/>
                    </a:cubicBezTo>
                    <a:cubicBezTo>
                      <a:pt x="781" y="795"/>
                      <a:pt x="779" y="788"/>
                      <a:pt x="778" y="782"/>
                    </a:cubicBezTo>
                    <a:cubicBezTo>
                      <a:pt x="774" y="772"/>
                      <a:pt x="764" y="770"/>
                      <a:pt x="754" y="770"/>
                    </a:cubicBezTo>
                    <a:cubicBezTo>
                      <a:pt x="742" y="771"/>
                      <a:pt x="731" y="782"/>
                      <a:pt x="727" y="794"/>
                    </a:cubicBezTo>
                    <a:cubicBezTo>
                      <a:pt x="727" y="801"/>
                      <a:pt x="724" y="810"/>
                      <a:pt x="727" y="817"/>
                    </a:cubicBezTo>
                    <a:cubicBezTo>
                      <a:pt x="721" y="826"/>
                      <a:pt x="712" y="833"/>
                      <a:pt x="701" y="834"/>
                    </a:cubicBezTo>
                    <a:cubicBezTo>
                      <a:pt x="688" y="834"/>
                      <a:pt x="673" y="837"/>
                      <a:pt x="666" y="824"/>
                    </a:cubicBezTo>
                    <a:cubicBezTo>
                      <a:pt x="661" y="815"/>
                      <a:pt x="665" y="803"/>
                      <a:pt x="671" y="796"/>
                    </a:cubicBezTo>
                    <a:cubicBezTo>
                      <a:pt x="675" y="792"/>
                      <a:pt x="678" y="787"/>
                      <a:pt x="685" y="789"/>
                    </a:cubicBezTo>
                    <a:cubicBezTo>
                      <a:pt x="686" y="789"/>
                      <a:pt x="688" y="791"/>
                      <a:pt x="687" y="792"/>
                    </a:cubicBezTo>
                    <a:cubicBezTo>
                      <a:pt x="687" y="794"/>
                      <a:pt x="683" y="797"/>
                      <a:pt x="687" y="799"/>
                    </a:cubicBezTo>
                    <a:cubicBezTo>
                      <a:pt x="688" y="800"/>
                      <a:pt x="689" y="800"/>
                      <a:pt x="691" y="799"/>
                    </a:cubicBezTo>
                    <a:cubicBezTo>
                      <a:pt x="693" y="796"/>
                      <a:pt x="695" y="792"/>
                      <a:pt x="693" y="789"/>
                    </a:cubicBezTo>
                    <a:cubicBezTo>
                      <a:pt x="692" y="786"/>
                      <a:pt x="689" y="785"/>
                      <a:pt x="686" y="784"/>
                    </a:cubicBezTo>
                    <a:cubicBezTo>
                      <a:pt x="675" y="783"/>
                      <a:pt x="666" y="794"/>
                      <a:pt x="661" y="802"/>
                    </a:cubicBezTo>
                    <a:cubicBezTo>
                      <a:pt x="658" y="809"/>
                      <a:pt x="657" y="817"/>
                      <a:pt x="659" y="824"/>
                    </a:cubicBezTo>
                    <a:cubicBezTo>
                      <a:pt x="650" y="839"/>
                      <a:pt x="634" y="842"/>
                      <a:pt x="618" y="843"/>
                    </a:cubicBezTo>
                    <a:cubicBezTo>
                      <a:pt x="605" y="844"/>
                      <a:pt x="596" y="832"/>
                      <a:pt x="583" y="834"/>
                    </a:cubicBezTo>
                    <a:cubicBezTo>
                      <a:pt x="573" y="841"/>
                      <a:pt x="561" y="847"/>
                      <a:pt x="549" y="843"/>
                    </a:cubicBezTo>
                    <a:cubicBezTo>
                      <a:pt x="532" y="836"/>
                      <a:pt x="512" y="831"/>
                      <a:pt x="494" y="836"/>
                    </a:cubicBezTo>
                    <a:cubicBezTo>
                      <a:pt x="485" y="839"/>
                      <a:pt x="475" y="847"/>
                      <a:pt x="465" y="843"/>
                    </a:cubicBezTo>
                    <a:cubicBezTo>
                      <a:pt x="466" y="841"/>
                      <a:pt x="469" y="839"/>
                      <a:pt x="471" y="836"/>
                    </a:cubicBezTo>
                    <a:cubicBezTo>
                      <a:pt x="480" y="827"/>
                      <a:pt x="476" y="809"/>
                      <a:pt x="492" y="806"/>
                    </a:cubicBezTo>
                    <a:cubicBezTo>
                      <a:pt x="511" y="801"/>
                      <a:pt x="532" y="815"/>
                      <a:pt x="551" y="803"/>
                    </a:cubicBezTo>
                    <a:cubicBezTo>
                      <a:pt x="562" y="794"/>
                      <a:pt x="574" y="782"/>
                      <a:pt x="590" y="786"/>
                    </a:cubicBezTo>
                    <a:cubicBezTo>
                      <a:pt x="596" y="787"/>
                      <a:pt x="601" y="787"/>
                      <a:pt x="604" y="791"/>
                    </a:cubicBezTo>
                    <a:cubicBezTo>
                      <a:pt x="604" y="798"/>
                      <a:pt x="606" y="806"/>
                      <a:pt x="614" y="809"/>
                    </a:cubicBezTo>
                    <a:cubicBezTo>
                      <a:pt x="619" y="809"/>
                      <a:pt x="625" y="811"/>
                      <a:pt x="629" y="807"/>
                    </a:cubicBezTo>
                    <a:cubicBezTo>
                      <a:pt x="631" y="805"/>
                      <a:pt x="632" y="802"/>
                      <a:pt x="632" y="798"/>
                    </a:cubicBezTo>
                    <a:cubicBezTo>
                      <a:pt x="629" y="796"/>
                      <a:pt x="626" y="795"/>
                      <a:pt x="624" y="797"/>
                    </a:cubicBezTo>
                    <a:cubicBezTo>
                      <a:pt x="621" y="799"/>
                      <a:pt x="621" y="803"/>
                      <a:pt x="618" y="804"/>
                    </a:cubicBezTo>
                    <a:cubicBezTo>
                      <a:pt x="614" y="803"/>
                      <a:pt x="611" y="799"/>
                      <a:pt x="610" y="795"/>
                    </a:cubicBezTo>
                    <a:cubicBezTo>
                      <a:pt x="610" y="785"/>
                      <a:pt x="613" y="775"/>
                      <a:pt x="621" y="768"/>
                    </a:cubicBezTo>
                    <a:cubicBezTo>
                      <a:pt x="628" y="763"/>
                      <a:pt x="639" y="762"/>
                      <a:pt x="648" y="760"/>
                    </a:cubicBezTo>
                    <a:cubicBezTo>
                      <a:pt x="649" y="759"/>
                      <a:pt x="649" y="757"/>
                      <a:pt x="649" y="755"/>
                    </a:cubicBezTo>
                    <a:cubicBezTo>
                      <a:pt x="646" y="754"/>
                      <a:pt x="647" y="750"/>
                      <a:pt x="647" y="748"/>
                    </a:cubicBezTo>
                    <a:cubicBezTo>
                      <a:pt x="648" y="740"/>
                      <a:pt x="656" y="736"/>
                      <a:pt x="661" y="731"/>
                    </a:cubicBezTo>
                    <a:cubicBezTo>
                      <a:pt x="667" y="729"/>
                      <a:pt x="676" y="728"/>
                      <a:pt x="682" y="731"/>
                    </a:cubicBezTo>
                    <a:cubicBezTo>
                      <a:pt x="687" y="731"/>
                      <a:pt x="685" y="724"/>
                      <a:pt x="687" y="721"/>
                    </a:cubicBezTo>
                    <a:cubicBezTo>
                      <a:pt x="690" y="713"/>
                      <a:pt x="700" y="711"/>
                      <a:pt x="706" y="706"/>
                    </a:cubicBezTo>
                    <a:cubicBezTo>
                      <a:pt x="713" y="706"/>
                      <a:pt x="721" y="705"/>
                      <a:pt x="728" y="709"/>
                    </a:cubicBezTo>
                    <a:cubicBezTo>
                      <a:pt x="732" y="721"/>
                      <a:pt x="747" y="730"/>
                      <a:pt x="742" y="745"/>
                    </a:cubicBezTo>
                    <a:cubicBezTo>
                      <a:pt x="740" y="752"/>
                      <a:pt x="737" y="759"/>
                      <a:pt x="730" y="762"/>
                    </a:cubicBezTo>
                    <a:cubicBezTo>
                      <a:pt x="726" y="764"/>
                      <a:pt x="720" y="765"/>
                      <a:pt x="716" y="763"/>
                    </a:cubicBezTo>
                    <a:cubicBezTo>
                      <a:pt x="713" y="758"/>
                      <a:pt x="717" y="751"/>
                      <a:pt x="711" y="748"/>
                    </a:cubicBezTo>
                    <a:cubicBezTo>
                      <a:pt x="708" y="747"/>
                      <a:pt x="706" y="749"/>
                      <a:pt x="704" y="751"/>
                    </a:cubicBezTo>
                    <a:cubicBezTo>
                      <a:pt x="702" y="756"/>
                      <a:pt x="705" y="759"/>
                      <a:pt x="706" y="763"/>
                    </a:cubicBezTo>
                    <a:cubicBezTo>
                      <a:pt x="711" y="770"/>
                      <a:pt x="719" y="771"/>
                      <a:pt x="726" y="770"/>
                    </a:cubicBezTo>
                    <a:cubicBezTo>
                      <a:pt x="736" y="767"/>
                      <a:pt x="742" y="762"/>
                      <a:pt x="748" y="754"/>
                    </a:cubicBezTo>
                    <a:cubicBezTo>
                      <a:pt x="750" y="747"/>
                      <a:pt x="752" y="738"/>
                      <a:pt x="752" y="729"/>
                    </a:cubicBezTo>
                    <a:cubicBezTo>
                      <a:pt x="754" y="725"/>
                      <a:pt x="759" y="729"/>
                      <a:pt x="762" y="729"/>
                    </a:cubicBezTo>
                    <a:cubicBezTo>
                      <a:pt x="773" y="728"/>
                      <a:pt x="783" y="727"/>
                      <a:pt x="790" y="719"/>
                    </a:cubicBezTo>
                    <a:cubicBezTo>
                      <a:pt x="799" y="712"/>
                      <a:pt x="800" y="700"/>
                      <a:pt x="798" y="689"/>
                    </a:cubicBezTo>
                    <a:cubicBezTo>
                      <a:pt x="795" y="681"/>
                      <a:pt x="787" y="678"/>
                      <a:pt x="779" y="677"/>
                    </a:cubicBezTo>
                    <a:cubicBezTo>
                      <a:pt x="772" y="678"/>
                      <a:pt x="768" y="685"/>
                      <a:pt x="766" y="691"/>
                    </a:cubicBezTo>
                    <a:cubicBezTo>
                      <a:pt x="767" y="693"/>
                      <a:pt x="768" y="695"/>
                      <a:pt x="771" y="696"/>
                    </a:cubicBezTo>
                    <a:cubicBezTo>
                      <a:pt x="774" y="698"/>
                      <a:pt x="778" y="696"/>
                      <a:pt x="778" y="692"/>
                    </a:cubicBezTo>
                    <a:cubicBezTo>
                      <a:pt x="781" y="689"/>
                      <a:pt x="775" y="684"/>
                      <a:pt x="780" y="683"/>
                    </a:cubicBezTo>
                    <a:cubicBezTo>
                      <a:pt x="785" y="683"/>
                      <a:pt x="789" y="687"/>
                      <a:pt x="792" y="692"/>
                    </a:cubicBezTo>
                    <a:cubicBezTo>
                      <a:pt x="793" y="700"/>
                      <a:pt x="793" y="709"/>
                      <a:pt x="787" y="716"/>
                    </a:cubicBezTo>
                    <a:cubicBezTo>
                      <a:pt x="778" y="725"/>
                      <a:pt x="763" y="725"/>
                      <a:pt x="752" y="721"/>
                    </a:cubicBezTo>
                    <a:cubicBezTo>
                      <a:pt x="745" y="716"/>
                      <a:pt x="736" y="709"/>
                      <a:pt x="735" y="700"/>
                    </a:cubicBezTo>
                    <a:cubicBezTo>
                      <a:pt x="734" y="693"/>
                      <a:pt x="737" y="686"/>
                      <a:pt x="738" y="679"/>
                    </a:cubicBezTo>
                    <a:cubicBezTo>
                      <a:pt x="742" y="673"/>
                      <a:pt x="746" y="669"/>
                      <a:pt x="752" y="666"/>
                    </a:cubicBezTo>
                    <a:cubicBezTo>
                      <a:pt x="751" y="649"/>
                      <a:pt x="760" y="632"/>
                      <a:pt x="776" y="624"/>
                    </a:cubicBezTo>
                    <a:cubicBezTo>
                      <a:pt x="780" y="622"/>
                      <a:pt x="786" y="623"/>
                      <a:pt x="789" y="620"/>
                    </a:cubicBezTo>
                    <a:cubicBezTo>
                      <a:pt x="783" y="610"/>
                      <a:pt x="790" y="601"/>
                      <a:pt x="796" y="594"/>
                    </a:cubicBezTo>
                    <a:cubicBezTo>
                      <a:pt x="802" y="587"/>
                      <a:pt x="813" y="584"/>
                      <a:pt x="822" y="588"/>
                    </a:cubicBezTo>
                    <a:cubicBezTo>
                      <a:pt x="826" y="591"/>
                      <a:pt x="827" y="595"/>
                      <a:pt x="828" y="600"/>
                    </a:cubicBezTo>
                    <a:cubicBezTo>
                      <a:pt x="827" y="604"/>
                      <a:pt x="827" y="607"/>
                      <a:pt x="824" y="609"/>
                    </a:cubicBezTo>
                    <a:cubicBezTo>
                      <a:pt x="821" y="610"/>
                      <a:pt x="821" y="604"/>
                      <a:pt x="817" y="605"/>
                    </a:cubicBezTo>
                    <a:cubicBezTo>
                      <a:pt x="815" y="606"/>
                      <a:pt x="810" y="606"/>
                      <a:pt x="810" y="609"/>
                    </a:cubicBezTo>
                    <a:cubicBezTo>
                      <a:pt x="809" y="613"/>
                      <a:pt x="811" y="616"/>
                      <a:pt x="812" y="618"/>
                    </a:cubicBezTo>
                    <a:cubicBezTo>
                      <a:pt x="815" y="620"/>
                      <a:pt x="820" y="621"/>
                      <a:pt x="824" y="619"/>
                    </a:cubicBezTo>
                    <a:cubicBezTo>
                      <a:pt x="832" y="613"/>
                      <a:pt x="834" y="603"/>
                      <a:pt x="834" y="594"/>
                    </a:cubicBezTo>
                    <a:cubicBezTo>
                      <a:pt x="832" y="583"/>
                      <a:pt x="821" y="583"/>
                      <a:pt x="813" y="579"/>
                    </a:cubicBezTo>
                    <a:cubicBezTo>
                      <a:pt x="813" y="568"/>
                      <a:pt x="809" y="555"/>
                      <a:pt x="813" y="543"/>
                    </a:cubicBezTo>
                    <a:cubicBezTo>
                      <a:pt x="819" y="529"/>
                      <a:pt x="834" y="518"/>
                      <a:pt x="831" y="500"/>
                    </a:cubicBezTo>
                    <a:cubicBezTo>
                      <a:pt x="827" y="487"/>
                      <a:pt x="831" y="472"/>
                      <a:pt x="841" y="462"/>
                    </a:cubicBezTo>
                    <a:cubicBezTo>
                      <a:pt x="847" y="457"/>
                      <a:pt x="855" y="454"/>
                      <a:pt x="863" y="453"/>
                    </a:cubicBezTo>
                    <a:close/>
                    <a:moveTo>
                      <a:pt x="47" y="478"/>
                    </a:moveTo>
                    <a:cubicBezTo>
                      <a:pt x="53" y="495"/>
                      <a:pt x="52" y="513"/>
                      <a:pt x="48" y="530"/>
                    </a:cubicBezTo>
                    <a:cubicBezTo>
                      <a:pt x="63" y="541"/>
                      <a:pt x="70" y="559"/>
                      <a:pt x="65" y="577"/>
                    </a:cubicBezTo>
                    <a:cubicBezTo>
                      <a:pt x="64" y="581"/>
                      <a:pt x="62" y="584"/>
                      <a:pt x="64" y="588"/>
                    </a:cubicBezTo>
                    <a:cubicBezTo>
                      <a:pt x="75" y="593"/>
                      <a:pt x="89" y="603"/>
                      <a:pt x="88" y="618"/>
                    </a:cubicBezTo>
                    <a:cubicBezTo>
                      <a:pt x="94" y="625"/>
                      <a:pt x="103" y="623"/>
                      <a:pt x="110" y="628"/>
                    </a:cubicBezTo>
                    <a:cubicBezTo>
                      <a:pt x="122" y="635"/>
                      <a:pt x="128" y="650"/>
                      <a:pt x="125" y="663"/>
                    </a:cubicBezTo>
                    <a:cubicBezTo>
                      <a:pt x="135" y="669"/>
                      <a:pt x="148" y="680"/>
                      <a:pt x="145" y="693"/>
                    </a:cubicBezTo>
                    <a:cubicBezTo>
                      <a:pt x="147" y="704"/>
                      <a:pt x="138" y="710"/>
                      <a:pt x="134" y="718"/>
                    </a:cubicBezTo>
                    <a:cubicBezTo>
                      <a:pt x="127" y="727"/>
                      <a:pt x="114" y="727"/>
                      <a:pt x="103" y="724"/>
                    </a:cubicBezTo>
                    <a:cubicBezTo>
                      <a:pt x="97" y="720"/>
                      <a:pt x="89" y="717"/>
                      <a:pt x="85" y="711"/>
                    </a:cubicBezTo>
                    <a:cubicBezTo>
                      <a:pt x="81" y="701"/>
                      <a:pt x="83" y="691"/>
                      <a:pt x="88" y="684"/>
                    </a:cubicBezTo>
                    <a:cubicBezTo>
                      <a:pt x="90" y="681"/>
                      <a:pt x="93" y="682"/>
                      <a:pt x="96" y="682"/>
                    </a:cubicBezTo>
                    <a:cubicBezTo>
                      <a:pt x="97" y="686"/>
                      <a:pt x="101" y="688"/>
                      <a:pt x="105" y="688"/>
                    </a:cubicBezTo>
                    <a:cubicBezTo>
                      <a:pt x="107" y="687"/>
                      <a:pt x="110" y="687"/>
                      <a:pt x="109" y="684"/>
                    </a:cubicBezTo>
                    <a:cubicBezTo>
                      <a:pt x="109" y="680"/>
                      <a:pt x="105" y="677"/>
                      <a:pt x="101" y="677"/>
                    </a:cubicBezTo>
                    <a:cubicBezTo>
                      <a:pt x="95" y="674"/>
                      <a:pt x="90" y="678"/>
                      <a:pt x="85" y="680"/>
                    </a:cubicBezTo>
                    <a:cubicBezTo>
                      <a:pt x="79" y="687"/>
                      <a:pt x="77" y="697"/>
                      <a:pt x="79" y="706"/>
                    </a:cubicBezTo>
                    <a:cubicBezTo>
                      <a:pt x="82" y="722"/>
                      <a:pt x="99" y="727"/>
                      <a:pt x="112" y="731"/>
                    </a:cubicBezTo>
                    <a:cubicBezTo>
                      <a:pt x="116" y="731"/>
                      <a:pt x="120" y="728"/>
                      <a:pt x="123" y="731"/>
                    </a:cubicBezTo>
                    <a:cubicBezTo>
                      <a:pt x="118" y="739"/>
                      <a:pt x="122" y="749"/>
                      <a:pt x="122" y="757"/>
                    </a:cubicBezTo>
                    <a:cubicBezTo>
                      <a:pt x="124" y="766"/>
                      <a:pt x="132" y="772"/>
                      <a:pt x="139" y="777"/>
                    </a:cubicBezTo>
                    <a:cubicBezTo>
                      <a:pt x="146" y="779"/>
                      <a:pt x="152" y="781"/>
                      <a:pt x="160" y="779"/>
                    </a:cubicBezTo>
                    <a:cubicBezTo>
                      <a:pt x="166" y="775"/>
                      <a:pt x="174" y="771"/>
                      <a:pt x="174" y="762"/>
                    </a:cubicBezTo>
                    <a:cubicBezTo>
                      <a:pt x="174" y="759"/>
                      <a:pt x="171" y="756"/>
                      <a:pt x="168" y="755"/>
                    </a:cubicBezTo>
                    <a:cubicBezTo>
                      <a:pt x="166" y="753"/>
                      <a:pt x="163" y="753"/>
                      <a:pt x="161" y="755"/>
                    </a:cubicBezTo>
                    <a:cubicBezTo>
                      <a:pt x="160" y="757"/>
                      <a:pt x="159" y="759"/>
                      <a:pt x="161" y="761"/>
                    </a:cubicBezTo>
                    <a:cubicBezTo>
                      <a:pt x="163" y="763"/>
                      <a:pt x="165" y="765"/>
                      <a:pt x="166" y="767"/>
                    </a:cubicBezTo>
                    <a:cubicBezTo>
                      <a:pt x="164" y="772"/>
                      <a:pt x="159" y="773"/>
                      <a:pt x="155" y="774"/>
                    </a:cubicBezTo>
                    <a:cubicBezTo>
                      <a:pt x="145" y="775"/>
                      <a:pt x="136" y="772"/>
                      <a:pt x="130" y="764"/>
                    </a:cubicBezTo>
                    <a:cubicBezTo>
                      <a:pt x="127" y="754"/>
                      <a:pt x="122" y="739"/>
                      <a:pt x="132" y="730"/>
                    </a:cubicBezTo>
                    <a:cubicBezTo>
                      <a:pt x="141" y="722"/>
                      <a:pt x="153" y="716"/>
                      <a:pt x="165" y="720"/>
                    </a:cubicBezTo>
                    <a:cubicBezTo>
                      <a:pt x="167" y="721"/>
                      <a:pt x="169" y="719"/>
                      <a:pt x="172" y="720"/>
                    </a:cubicBezTo>
                    <a:cubicBezTo>
                      <a:pt x="178" y="723"/>
                      <a:pt x="184" y="727"/>
                      <a:pt x="186" y="733"/>
                    </a:cubicBezTo>
                    <a:cubicBezTo>
                      <a:pt x="190" y="735"/>
                      <a:pt x="193" y="731"/>
                      <a:pt x="197" y="732"/>
                    </a:cubicBezTo>
                    <a:cubicBezTo>
                      <a:pt x="211" y="733"/>
                      <a:pt x="222" y="743"/>
                      <a:pt x="230" y="754"/>
                    </a:cubicBezTo>
                    <a:cubicBezTo>
                      <a:pt x="234" y="759"/>
                      <a:pt x="230" y="763"/>
                      <a:pt x="230" y="769"/>
                    </a:cubicBezTo>
                    <a:cubicBezTo>
                      <a:pt x="231" y="771"/>
                      <a:pt x="233" y="772"/>
                      <a:pt x="235" y="771"/>
                    </a:cubicBezTo>
                    <a:cubicBezTo>
                      <a:pt x="240" y="764"/>
                      <a:pt x="249" y="770"/>
                      <a:pt x="255" y="771"/>
                    </a:cubicBezTo>
                    <a:cubicBezTo>
                      <a:pt x="262" y="776"/>
                      <a:pt x="266" y="781"/>
                      <a:pt x="269" y="788"/>
                    </a:cubicBezTo>
                    <a:cubicBezTo>
                      <a:pt x="271" y="797"/>
                      <a:pt x="262" y="803"/>
                      <a:pt x="256" y="806"/>
                    </a:cubicBezTo>
                    <a:cubicBezTo>
                      <a:pt x="253" y="807"/>
                      <a:pt x="250" y="808"/>
                      <a:pt x="247" y="807"/>
                    </a:cubicBezTo>
                    <a:cubicBezTo>
                      <a:pt x="245" y="804"/>
                      <a:pt x="244" y="799"/>
                      <a:pt x="240" y="798"/>
                    </a:cubicBezTo>
                    <a:cubicBezTo>
                      <a:pt x="238" y="798"/>
                      <a:pt x="236" y="800"/>
                      <a:pt x="236" y="803"/>
                    </a:cubicBezTo>
                    <a:cubicBezTo>
                      <a:pt x="237" y="809"/>
                      <a:pt x="245" y="812"/>
                      <a:pt x="251" y="813"/>
                    </a:cubicBezTo>
                    <a:cubicBezTo>
                      <a:pt x="264" y="812"/>
                      <a:pt x="272" y="801"/>
                      <a:pt x="278" y="792"/>
                    </a:cubicBezTo>
                    <a:cubicBezTo>
                      <a:pt x="306" y="780"/>
                      <a:pt x="322" y="817"/>
                      <a:pt x="351" y="804"/>
                    </a:cubicBezTo>
                    <a:cubicBezTo>
                      <a:pt x="360" y="801"/>
                      <a:pt x="369" y="804"/>
                      <a:pt x="380" y="806"/>
                    </a:cubicBezTo>
                    <a:cubicBezTo>
                      <a:pt x="396" y="810"/>
                      <a:pt x="398" y="831"/>
                      <a:pt x="412" y="837"/>
                    </a:cubicBezTo>
                    <a:cubicBezTo>
                      <a:pt x="414" y="838"/>
                      <a:pt x="413" y="840"/>
                      <a:pt x="413" y="841"/>
                    </a:cubicBezTo>
                    <a:cubicBezTo>
                      <a:pt x="398" y="851"/>
                      <a:pt x="383" y="839"/>
                      <a:pt x="370" y="835"/>
                    </a:cubicBezTo>
                    <a:cubicBezTo>
                      <a:pt x="350" y="828"/>
                      <a:pt x="336" y="847"/>
                      <a:pt x="317" y="845"/>
                    </a:cubicBezTo>
                    <a:cubicBezTo>
                      <a:pt x="301" y="845"/>
                      <a:pt x="289" y="832"/>
                      <a:pt x="274" y="833"/>
                    </a:cubicBezTo>
                    <a:cubicBezTo>
                      <a:pt x="261" y="842"/>
                      <a:pt x="242" y="840"/>
                      <a:pt x="227" y="835"/>
                    </a:cubicBezTo>
                    <a:cubicBezTo>
                      <a:pt x="224" y="833"/>
                      <a:pt x="219" y="833"/>
                      <a:pt x="218" y="829"/>
                    </a:cubicBezTo>
                    <a:cubicBezTo>
                      <a:pt x="221" y="817"/>
                      <a:pt x="220" y="805"/>
                      <a:pt x="210" y="797"/>
                    </a:cubicBezTo>
                    <a:cubicBezTo>
                      <a:pt x="205" y="793"/>
                      <a:pt x="199" y="791"/>
                      <a:pt x="193" y="793"/>
                    </a:cubicBezTo>
                    <a:cubicBezTo>
                      <a:pt x="186" y="793"/>
                      <a:pt x="185" y="799"/>
                      <a:pt x="180" y="802"/>
                    </a:cubicBezTo>
                    <a:cubicBezTo>
                      <a:pt x="178" y="805"/>
                      <a:pt x="180" y="808"/>
                      <a:pt x="182" y="809"/>
                    </a:cubicBezTo>
                    <a:cubicBezTo>
                      <a:pt x="183" y="811"/>
                      <a:pt x="185" y="810"/>
                      <a:pt x="187" y="810"/>
                    </a:cubicBezTo>
                    <a:cubicBezTo>
                      <a:pt x="195" y="808"/>
                      <a:pt x="185" y="802"/>
                      <a:pt x="192" y="799"/>
                    </a:cubicBezTo>
                    <a:cubicBezTo>
                      <a:pt x="197" y="796"/>
                      <a:pt x="201" y="799"/>
                      <a:pt x="205" y="801"/>
                    </a:cubicBezTo>
                    <a:cubicBezTo>
                      <a:pt x="212" y="805"/>
                      <a:pt x="215" y="812"/>
                      <a:pt x="214" y="819"/>
                    </a:cubicBezTo>
                    <a:cubicBezTo>
                      <a:pt x="212" y="825"/>
                      <a:pt x="210" y="832"/>
                      <a:pt x="203" y="835"/>
                    </a:cubicBezTo>
                    <a:cubicBezTo>
                      <a:pt x="186" y="841"/>
                      <a:pt x="164" y="840"/>
                      <a:pt x="149" y="827"/>
                    </a:cubicBezTo>
                    <a:cubicBezTo>
                      <a:pt x="143" y="823"/>
                      <a:pt x="148" y="818"/>
                      <a:pt x="148" y="812"/>
                    </a:cubicBezTo>
                    <a:cubicBezTo>
                      <a:pt x="147" y="803"/>
                      <a:pt x="145" y="795"/>
                      <a:pt x="139" y="789"/>
                    </a:cubicBezTo>
                    <a:cubicBezTo>
                      <a:pt x="130" y="779"/>
                      <a:pt x="116" y="771"/>
                      <a:pt x="103" y="775"/>
                    </a:cubicBezTo>
                    <a:cubicBezTo>
                      <a:pt x="98" y="777"/>
                      <a:pt x="92" y="780"/>
                      <a:pt x="90" y="786"/>
                    </a:cubicBezTo>
                    <a:cubicBezTo>
                      <a:pt x="87" y="791"/>
                      <a:pt x="88" y="798"/>
                      <a:pt x="91" y="802"/>
                    </a:cubicBezTo>
                    <a:cubicBezTo>
                      <a:pt x="94" y="804"/>
                      <a:pt x="97" y="805"/>
                      <a:pt x="100" y="803"/>
                    </a:cubicBezTo>
                    <a:cubicBezTo>
                      <a:pt x="102" y="802"/>
                      <a:pt x="100" y="799"/>
                      <a:pt x="100" y="798"/>
                    </a:cubicBezTo>
                    <a:cubicBezTo>
                      <a:pt x="98" y="795"/>
                      <a:pt x="94" y="795"/>
                      <a:pt x="95" y="791"/>
                    </a:cubicBezTo>
                    <a:cubicBezTo>
                      <a:pt x="96" y="787"/>
                      <a:pt x="98" y="783"/>
                      <a:pt x="102" y="781"/>
                    </a:cubicBezTo>
                    <a:cubicBezTo>
                      <a:pt x="111" y="780"/>
                      <a:pt x="123" y="781"/>
                      <a:pt x="130" y="787"/>
                    </a:cubicBezTo>
                    <a:cubicBezTo>
                      <a:pt x="141" y="795"/>
                      <a:pt x="144" y="806"/>
                      <a:pt x="140" y="819"/>
                    </a:cubicBezTo>
                    <a:cubicBezTo>
                      <a:pt x="129" y="837"/>
                      <a:pt x="107" y="841"/>
                      <a:pt x="88" y="838"/>
                    </a:cubicBezTo>
                    <a:cubicBezTo>
                      <a:pt x="82" y="836"/>
                      <a:pt x="76" y="835"/>
                      <a:pt x="72" y="830"/>
                    </a:cubicBezTo>
                    <a:cubicBezTo>
                      <a:pt x="67" y="830"/>
                      <a:pt x="66" y="835"/>
                      <a:pt x="62" y="836"/>
                    </a:cubicBezTo>
                    <a:cubicBezTo>
                      <a:pt x="49" y="840"/>
                      <a:pt x="31" y="841"/>
                      <a:pt x="21" y="830"/>
                    </a:cubicBezTo>
                    <a:cubicBezTo>
                      <a:pt x="13" y="823"/>
                      <a:pt x="14" y="809"/>
                      <a:pt x="16" y="799"/>
                    </a:cubicBezTo>
                    <a:cubicBezTo>
                      <a:pt x="18" y="792"/>
                      <a:pt x="23" y="788"/>
                      <a:pt x="28" y="782"/>
                    </a:cubicBezTo>
                    <a:cubicBezTo>
                      <a:pt x="28" y="777"/>
                      <a:pt x="22" y="777"/>
                      <a:pt x="20" y="772"/>
                    </a:cubicBezTo>
                    <a:cubicBezTo>
                      <a:pt x="11" y="761"/>
                      <a:pt x="14" y="743"/>
                      <a:pt x="19" y="731"/>
                    </a:cubicBezTo>
                    <a:cubicBezTo>
                      <a:pt x="22" y="721"/>
                      <a:pt x="33" y="717"/>
                      <a:pt x="42" y="715"/>
                    </a:cubicBezTo>
                    <a:cubicBezTo>
                      <a:pt x="51" y="716"/>
                      <a:pt x="60" y="716"/>
                      <a:pt x="68" y="722"/>
                    </a:cubicBezTo>
                    <a:cubicBezTo>
                      <a:pt x="74" y="726"/>
                      <a:pt x="78" y="734"/>
                      <a:pt x="79" y="742"/>
                    </a:cubicBezTo>
                    <a:cubicBezTo>
                      <a:pt x="79" y="747"/>
                      <a:pt x="75" y="752"/>
                      <a:pt x="70" y="754"/>
                    </a:cubicBezTo>
                    <a:cubicBezTo>
                      <a:pt x="63" y="756"/>
                      <a:pt x="63" y="756"/>
                      <a:pt x="63" y="756"/>
                    </a:cubicBezTo>
                    <a:cubicBezTo>
                      <a:pt x="60" y="753"/>
                      <a:pt x="59" y="748"/>
                      <a:pt x="55" y="746"/>
                    </a:cubicBezTo>
                    <a:cubicBezTo>
                      <a:pt x="52" y="745"/>
                      <a:pt x="51" y="747"/>
                      <a:pt x="50" y="750"/>
                    </a:cubicBezTo>
                    <a:cubicBezTo>
                      <a:pt x="49" y="755"/>
                      <a:pt x="54" y="757"/>
                      <a:pt x="58" y="760"/>
                    </a:cubicBezTo>
                    <a:cubicBezTo>
                      <a:pt x="64" y="761"/>
                      <a:pt x="71" y="761"/>
                      <a:pt x="76" y="756"/>
                    </a:cubicBezTo>
                    <a:cubicBezTo>
                      <a:pt x="81" y="753"/>
                      <a:pt x="84" y="749"/>
                      <a:pt x="84" y="743"/>
                    </a:cubicBezTo>
                    <a:cubicBezTo>
                      <a:pt x="85" y="731"/>
                      <a:pt x="75" y="723"/>
                      <a:pt x="68" y="716"/>
                    </a:cubicBezTo>
                    <a:cubicBezTo>
                      <a:pt x="58" y="711"/>
                      <a:pt x="47" y="709"/>
                      <a:pt x="37" y="711"/>
                    </a:cubicBezTo>
                    <a:cubicBezTo>
                      <a:pt x="25" y="703"/>
                      <a:pt x="13" y="692"/>
                      <a:pt x="13" y="678"/>
                    </a:cubicBezTo>
                    <a:cubicBezTo>
                      <a:pt x="12" y="667"/>
                      <a:pt x="13" y="654"/>
                      <a:pt x="24" y="649"/>
                    </a:cubicBezTo>
                    <a:cubicBezTo>
                      <a:pt x="31" y="643"/>
                      <a:pt x="42" y="642"/>
                      <a:pt x="50" y="647"/>
                    </a:cubicBezTo>
                    <a:cubicBezTo>
                      <a:pt x="56" y="651"/>
                      <a:pt x="58" y="659"/>
                      <a:pt x="57" y="667"/>
                    </a:cubicBezTo>
                    <a:cubicBezTo>
                      <a:pt x="56" y="675"/>
                      <a:pt x="40" y="670"/>
                      <a:pt x="47" y="681"/>
                    </a:cubicBezTo>
                    <a:cubicBezTo>
                      <a:pt x="50" y="685"/>
                      <a:pt x="54" y="681"/>
                      <a:pt x="57" y="681"/>
                    </a:cubicBezTo>
                    <a:cubicBezTo>
                      <a:pt x="65" y="672"/>
                      <a:pt x="65" y="658"/>
                      <a:pt x="60" y="648"/>
                    </a:cubicBezTo>
                    <a:cubicBezTo>
                      <a:pt x="53" y="641"/>
                      <a:pt x="45" y="638"/>
                      <a:pt x="37" y="638"/>
                    </a:cubicBezTo>
                    <a:cubicBezTo>
                      <a:pt x="35" y="637"/>
                      <a:pt x="37" y="634"/>
                      <a:pt x="36" y="632"/>
                    </a:cubicBezTo>
                    <a:cubicBezTo>
                      <a:pt x="28" y="625"/>
                      <a:pt x="25" y="616"/>
                      <a:pt x="25" y="606"/>
                    </a:cubicBezTo>
                    <a:cubicBezTo>
                      <a:pt x="26" y="593"/>
                      <a:pt x="32" y="582"/>
                      <a:pt x="40" y="573"/>
                    </a:cubicBezTo>
                    <a:cubicBezTo>
                      <a:pt x="35" y="561"/>
                      <a:pt x="26" y="551"/>
                      <a:pt x="24" y="538"/>
                    </a:cubicBezTo>
                    <a:cubicBezTo>
                      <a:pt x="23" y="522"/>
                      <a:pt x="31" y="507"/>
                      <a:pt x="36" y="492"/>
                    </a:cubicBezTo>
                    <a:cubicBezTo>
                      <a:pt x="36" y="491"/>
                      <a:pt x="37" y="491"/>
                      <a:pt x="38" y="492"/>
                    </a:cubicBezTo>
                    <a:cubicBezTo>
                      <a:pt x="41" y="504"/>
                      <a:pt x="42" y="517"/>
                      <a:pt x="37" y="528"/>
                    </a:cubicBezTo>
                    <a:cubicBezTo>
                      <a:pt x="36" y="535"/>
                      <a:pt x="39" y="541"/>
                      <a:pt x="44" y="544"/>
                    </a:cubicBezTo>
                    <a:cubicBezTo>
                      <a:pt x="58" y="553"/>
                      <a:pt x="57" y="573"/>
                      <a:pt x="53" y="588"/>
                    </a:cubicBezTo>
                    <a:cubicBezTo>
                      <a:pt x="52" y="593"/>
                      <a:pt x="46" y="600"/>
                      <a:pt x="52" y="603"/>
                    </a:cubicBezTo>
                    <a:cubicBezTo>
                      <a:pt x="63" y="609"/>
                      <a:pt x="79" y="613"/>
                      <a:pt x="80" y="628"/>
                    </a:cubicBezTo>
                    <a:cubicBezTo>
                      <a:pt x="75" y="638"/>
                      <a:pt x="89" y="633"/>
                      <a:pt x="93" y="638"/>
                    </a:cubicBezTo>
                    <a:cubicBezTo>
                      <a:pt x="101" y="641"/>
                      <a:pt x="110" y="646"/>
                      <a:pt x="112" y="655"/>
                    </a:cubicBezTo>
                    <a:cubicBezTo>
                      <a:pt x="112" y="658"/>
                      <a:pt x="111" y="662"/>
                      <a:pt x="110" y="665"/>
                    </a:cubicBezTo>
                    <a:cubicBezTo>
                      <a:pt x="113" y="667"/>
                      <a:pt x="117" y="671"/>
                      <a:pt x="121" y="670"/>
                    </a:cubicBezTo>
                    <a:cubicBezTo>
                      <a:pt x="124" y="667"/>
                      <a:pt x="119" y="665"/>
                      <a:pt x="117" y="663"/>
                    </a:cubicBezTo>
                    <a:cubicBezTo>
                      <a:pt x="119" y="655"/>
                      <a:pt x="116" y="648"/>
                      <a:pt x="111" y="643"/>
                    </a:cubicBezTo>
                    <a:cubicBezTo>
                      <a:pt x="104" y="636"/>
                      <a:pt x="95" y="633"/>
                      <a:pt x="86" y="630"/>
                    </a:cubicBezTo>
                    <a:cubicBezTo>
                      <a:pt x="83" y="627"/>
                      <a:pt x="87" y="622"/>
                      <a:pt x="84" y="619"/>
                    </a:cubicBezTo>
                    <a:cubicBezTo>
                      <a:pt x="79" y="607"/>
                      <a:pt x="66" y="605"/>
                      <a:pt x="56" y="600"/>
                    </a:cubicBezTo>
                    <a:cubicBezTo>
                      <a:pt x="55" y="598"/>
                      <a:pt x="55" y="598"/>
                      <a:pt x="55" y="598"/>
                    </a:cubicBezTo>
                    <a:cubicBezTo>
                      <a:pt x="61" y="583"/>
                      <a:pt x="64" y="562"/>
                      <a:pt x="55" y="548"/>
                    </a:cubicBezTo>
                    <a:cubicBezTo>
                      <a:pt x="51" y="540"/>
                      <a:pt x="38" y="537"/>
                      <a:pt x="43" y="526"/>
                    </a:cubicBezTo>
                    <a:cubicBezTo>
                      <a:pt x="47" y="507"/>
                      <a:pt x="46" y="486"/>
                      <a:pt x="32" y="472"/>
                    </a:cubicBezTo>
                    <a:cubicBezTo>
                      <a:pt x="24" y="474"/>
                      <a:pt x="33" y="480"/>
                      <a:pt x="32" y="485"/>
                    </a:cubicBezTo>
                    <a:cubicBezTo>
                      <a:pt x="30" y="509"/>
                      <a:pt x="9" y="531"/>
                      <a:pt x="24" y="555"/>
                    </a:cubicBezTo>
                    <a:cubicBezTo>
                      <a:pt x="33" y="572"/>
                      <a:pt x="33" y="572"/>
                      <a:pt x="33" y="572"/>
                    </a:cubicBezTo>
                    <a:cubicBezTo>
                      <a:pt x="26" y="586"/>
                      <a:pt x="16" y="601"/>
                      <a:pt x="22" y="619"/>
                    </a:cubicBezTo>
                    <a:cubicBezTo>
                      <a:pt x="22" y="626"/>
                      <a:pt x="26" y="633"/>
                      <a:pt x="32" y="638"/>
                    </a:cubicBezTo>
                    <a:cubicBezTo>
                      <a:pt x="31" y="640"/>
                      <a:pt x="29" y="639"/>
                      <a:pt x="27" y="641"/>
                    </a:cubicBezTo>
                    <a:cubicBezTo>
                      <a:pt x="20" y="641"/>
                      <a:pt x="17" y="633"/>
                      <a:pt x="14" y="627"/>
                    </a:cubicBezTo>
                    <a:cubicBezTo>
                      <a:pt x="10" y="614"/>
                      <a:pt x="10" y="597"/>
                      <a:pt x="16" y="583"/>
                    </a:cubicBezTo>
                    <a:cubicBezTo>
                      <a:pt x="21" y="575"/>
                      <a:pt x="21" y="575"/>
                      <a:pt x="21" y="575"/>
                    </a:cubicBezTo>
                    <a:cubicBezTo>
                      <a:pt x="12" y="560"/>
                      <a:pt x="6" y="540"/>
                      <a:pt x="13" y="523"/>
                    </a:cubicBezTo>
                    <a:cubicBezTo>
                      <a:pt x="20" y="507"/>
                      <a:pt x="27" y="485"/>
                      <a:pt x="17" y="468"/>
                    </a:cubicBezTo>
                    <a:cubicBezTo>
                      <a:pt x="13" y="463"/>
                      <a:pt x="10" y="456"/>
                      <a:pt x="12" y="450"/>
                    </a:cubicBezTo>
                    <a:cubicBezTo>
                      <a:pt x="24" y="460"/>
                      <a:pt x="40" y="462"/>
                      <a:pt x="47" y="478"/>
                    </a:cubicBezTo>
                    <a:close/>
                    <a:moveTo>
                      <a:pt x="853" y="464"/>
                    </a:moveTo>
                    <a:cubicBezTo>
                      <a:pt x="850" y="462"/>
                      <a:pt x="847" y="465"/>
                      <a:pt x="845" y="466"/>
                    </a:cubicBezTo>
                    <a:cubicBezTo>
                      <a:pt x="835" y="474"/>
                      <a:pt x="835" y="488"/>
                      <a:pt x="838" y="499"/>
                    </a:cubicBezTo>
                    <a:cubicBezTo>
                      <a:pt x="840" y="524"/>
                      <a:pt x="816" y="540"/>
                      <a:pt x="819" y="564"/>
                    </a:cubicBezTo>
                    <a:cubicBezTo>
                      <a:pt x="820" y="567"/>
                      <a:pt x="820" y="571"/>
                      <a:pt x="823" y="571"/>
                    </a:cubicBezTo>
                    <a:cubicBezTo>
                      <a:pt x="826" y="571"/>
                      <a:pt x="826" y="568"/>
                      <a:pt x="825" y="566"/>
                    </a:cubicBezTo>
                    <a:cubicBezTo>
                      <a:pt x="822" y="548"/>
                      <a:pt x="835" y="532"/>
                      <a:pt x="841" y="515"/>
                    </a:cubicBezTo>
                    <a:cubicBezTo>
                      <a:pt x="843" y="515"/>
                      <a:pt x="843" y="515"/>
                      <a:pt x="843" y="515"/>
                    </a:cubicBezTo>
                    <a:cubicBezTo>
                      <a:pt x="850" y="523"/>
                      <a:pt x="853" y="535"/>
                      <a:pt x="850" y="546"/>
                    </a:cubicBezTo>
                    <a:cubicBezTo>
                      <a:pt x="848" y="555"/>
                      <a:pt x="842" y="564"/>
                      <a:pt x="839" y="573"/>
                    </a:cubicBezTo>
                    <a:cubicBezTo>
                      <a:pt x="846" y="579"/>
                      <a:pt x="847" y="588"/>
                      <a:pt x="849" y="596"/>
                    </a:cubicBezTo>
                    <a:cubicBezTo>
                      <a:pt x="850" y="604"/>
                      <a:pt x="842" y="610"/>
                      <a:pt x="843" y="617"/>
                    </a:cubicBezTo>
                    <a:cubicBezTo>
                      <a:pt x="844" y="619"/>
                      <a:pt x="845" y="618"/>
                      <a:pt x="846" y="618"/>
                    </a:cubicBezTo>
                    <a:cubicBezTo>
                      <a:pt x="852" y="608"/>
                      <a:pt x="857" y="597"/>
                      <a:pt x="853" y="586"/>
                    </a:cubicBezTo>
                    <a:cubicBezTo>
                      <a:pt x="852" y="580"/>
                      <a:pt x="846" y="575"/>
                      <a:pt x="846" y="570"/>
                    </a:cubicBezTo>
                    <a:cubicBezTo>
                      <a:pt x="854" y="555"/>
                      <a:pt x="862" y="536"/>
                      <a:pt x="852" y="519"/>
                    </a:cubicBezTo>
                    <a:cubicBezTo>
                      <a:pt x="843" y="506"/>
                      <a:pt x="841" y="487"/>
                      <a:pt x="847" y="472"/>
                    </a:cubicBezTo>
                    <a:cubicBezTo>
                      <a:pt x="848" y="469"/>
                      <a:pt x="852" y="467"/>
                      <a:pt x="853" y="464"/>
                    </a:cubicBezTo>
                    <a:close/>
                    <a:moveTo>
                      <a:pt x="178" y="465"/>
                    </a:moveTo>
                    <a:cubicBezTo>
                      <a:pt x="182" y="475"/>
                      <a:pt x="175" y="484"/>
                      <a:pt x="176" y="494"/>
                    </a:cubicBezTo>
                    <a:cubicBezTo>
                      <a:pt x="174" y="509"/>
                      <a:pt x="174" y="523"/>
                      <a:pt x="180" y="536"/>
                    </a:cubicBezTo>
                    <a:cubicBezTo>
                      <a:pt x="180" y="539"/>
                      <a:pt x="180" y="539"/>
                      <a:pt x="180" y="539"/>
                    </a:cubicBezTo>
                    <a:cubicBezTo>
                      <a:pt x="176" y="539"/>
                      <a:pt x="176" y="539"/>
                      <a:pt x="176" y="539"/>
                    </a:cubicBezTo>
                    <a:cubicBezTo>
                      <a:pt x="166" y="526"/>
                      <a:pt x="169" y="509"/>
                      <a:pt x="169" y="493"/>
                    </a:cubicBezTo>
                    <a:cubicBezTo>
                      <a:pt x="171" y="482"/>
                      <a:pt x="175" y="468"/>
                      <a:pt x="166" y="460"/>
                    </a:cubicBezTo>
                    <a:cubicBezTo>
                      <a:pt x="170" y="455"/>
                      <a:pt x="176" y="460"/>
                      <a:pt x="178" y="465"/>
                    </a:cubicBezTo>
                    <a:close/>
                    <a:moveTo>
                      <a:pt x="674" y="493"/>
                    </a:moveTo>
                    <a:cubicBezTo>
                      <a:pt x="681" y="510"/>
                      <a:pt x="674" y="524"/>
                      <a:pt x="670" y="540"/>
                    </a:cubicBezTo>
                    <a:cubicBezTo>
                      <a:pt x="667" y="544"/>
                      <a:pt x="664" y="548"/>
                      <a:pt x="659" y="550"/>
                    </a:cubicBezTo>
                    <a:cubicBezTo>
                      <a:pt x="658" y="545"/>
                      <a:pt x="658" y="545"/>
                      <a:pt x="658" y="545"/>
                    </a:cubicBezTo>
                    <a:cubicBezTo>
                      <a:pt x="661" y="531"/>
                      <a:pt x="664" y="517"/>
                      <a:pt x="660" y="503"/>
                    </a:cubicBezTo>
                    <a:cubicBezTo>
                      <a:pt x="658" y="500"/>
                      <a:pt x="654" y="498"/>
                      <a:pt x="650" y="498"/>
                    </a:cubicBezTo>
                    <a:cubicBezTo>
                      <a:pt x="645" y="497"/>
                      <a:pt x="642" y="503"/>
                      <a:pt x="638" y="504"/>
                    </a:cubicBezTo>
                    <a:cubicBezTo>
                      <a:pt x="634" y="498"/>
                      <a:pt x="637" y="489"/>
                      <a:pt x="640" y="483"/>
                    </a:cubicBezTo>
                    <a:cubicBezTo>
                      <a:pt x="646" y="478"/>
                      <a:pt x="654" y="475"/>
                      <a:pt x="662" y="478"/>
                    </a:cubicBezTo>
                    <a:cubicBezTo>
                      <a:pt x="668" y="481"/>
                      <a:pt x="671" y="488"/>
                      <a:pt x="674" y="493"/>
                    </a:cubicBezTo>
                    <a:close/>
                    <a:moveTo>
                      <a:pt x="231" y="483"/>
                    </a:moveTo>
                    <a:cubicBezTo>
                      <a:pt x="233" y="486"/>
                      <a:pt x="233" y="491"/>
                      <a:pt x="232" y="495"/>
                    </a:cubicBezTo>
                    <a:cubicBezTo>
                      <a:pt x="226" y="494"/>
                      <a:pt x="220" y="493"/>
                      <a:pt x="215" y="497"/>
                    </a:cubicBezTo>
                    <a:cubicBezTo>
                      <a:pt x="210" y="502"/>
                      <a:pt x="207" y="509"/>
                      <a:pt x="205" y="516"/>
                    </a:cubicBezTo>
                    <a:cubicBezTo>
                      <a:pt x="205" y="530"/>
                      <a:pt x="213" y="543"/>
                      <a:pt x="223" y="553"/>
                    </a:cubicBezTo>
                    <a:cubicBezTo>
                      <a:pt x="223" y="555"/>
                      <a:pt x="223" y="558"/>
                      <a:pt x="221" y="560"/>
                    </a:cubicBezTo>
                    <a:cubicBezTo>
                      <a:pt x="217" y="558"/>
                      <a:pt x="213" y="555"/>
                      <a:pt x="210" y="551"/>
                    </a:cubicBezTo>
                    <a:cubicBezTo>
                      <a:pt x="207" y="542"/>
                      <a:pt x="199" y="534"/>
                      <a:pt x="197" y="524"/>
                    </a:cubicBezTo>
                    <a:cubicBezTo>
                      <a:pt x="192" y="514"/>
                      <a:pt x="193" y="500"/>
                      <a:pt x="197" y="489"/>
                    </a:cubicBezTo>
                    <a:cubicBezTo>
                      <a:pt x="202" y="481"/>
                      <a:pt x="210" y="477"/>
                      <a:pt x="219" y="475"/>
                    </a:cubicBezTo>
                    <a:cubicBezTo>
                      <a:pt x="223" y="476"/>
                      <a:pt x="228" y="478"/>
                      <a:pt x="231" y="483"/>
                    </a:cubicBezTo>
                    <a:close/>
                    <a:moveTo>
                      <a:pt x="657" y="515"/>
                    </a:moveTo>
                    <a:cubicBezTo>
                      <a:pt x="657" y="525"/>
                      <a:pt x="654" y="536"/>
                      <a:pt x="652" y="546"/>
                    </a:cubicBezTo>
                    <a:cubicBezTo>
                      <a:pt x="643" y="543"/>
                      <a:pt x="652" y="534"/>
                      <a:pt x="651" y="528"/>
                    </a:cubicBezTo>
                    <a:cubicBezTo>
                      <a:pt x="651" y="523"/>
                      <a:pt x="655" y="518"/>
                      <a:pt x="653" y="512"/>
                    </a:cubicBezTo>
                    <a:cubicBezTo>
                      <a:pt x="652" y="508"/>
                      <a:pt x="643" y="509"/>
                      <a:pt x="648" y="505"/>
                    </a:cubicBezTo>
                    <a:cubicBezTo>
                      <a:pt x="654" y="502"/>
                      <a:pt x="656" y="510"/>
                      <a:pt x="657" y="515"/>
                    </a:cubicBezTo>
                    <a:close/>
                    <a:moveTo>
                      <a:pt x="226" y="501"/>
                    </a:moveTo>
                    <a:cubicBezTo>
                      <a:pt x="220" y="507"/>
                      <a:pt x="218" y="515"/>
                      <a:pt x="217" y="523"/>
                    </a:cubicBezTo>
                    <a:cubicBezTo>
                      <a:pt x="218" y="531"/>
                      <a:pt x="224" y="539"/>
                      <a:pt x="227" y="546"/>
                    </a:cubicBezTo>
                    <a:cubicBezTo>
                      <a:pt x="223" y="545"/>
                      <a:pt x="219" y="539"/>
                      <a:pt x="216" y="535"/>
                    </a:cubicBezTo>
                    <a:cubicBezTo>
                      <a:pt x="212" y="526"/>
                      <a:pt x="208" y="513"/>
                      <a:pt x="216" y="504"/>
                    </a:cubicBezTo>
                    <a:cubicBezTo>
                      <a:pt x="218" y="501"/>
                      <a:pt x="223" y="498"/>
                      <a:pt x="226" y="501"/>
                    </a:cubicBezTo>
                    <a:close/>
                    <a:moveTo>
                      <a:pt x="358" y="512"/>
                    </a:moveTo>
                    <a:cubicBezTo>
                      <a:pt x="361" y="520"/>
                      <a:pt x="358" y="529"/>
                      <a:pt x="352" y="534"/>
                    </a:cubicBezTo>
                    <a:cubicBezTo>
                      <a:pt x="348" y="538"/>
                      <a:pt x="342" y="537"/>
                      <a:pt x="337" y="536"/>
                    </a:cubicBezTo>
                    <a:cubicBezTo>
                      <a:pt x="332" y="531"/>
                      <a:pt x="331" y="522"/>
                      <a:pt x="335" y="516"/>
                    </a:cubicBezTo>
                    <a:cubicBezTo>
                      <a:pt x="337" y="511"/>
                      <a:pt x="341" y="507"/>
                      <a:pt x="346" y="506"/>
                    </a:cubicBezTo>
                    <a:cubicBezTo>
                      <a:pt x="351" y="506"/>
                      <a:pt x="356" y="507"/>
                      <a:pt x="358" y="512"/>
                    </a:cubicBezTo>
                    <a:close/>
                    <a:moveTo>
                      <a:pt x="356" y="515"/>
                    </a:moveTo>
                    <a:cubicBezTo>
                      <a:pt x="355" y="521"/>
                      <a:pt x="356" y="528"/>
                      <a:pt x="350" y="531"/>
                    </a:cubicBezTo>
                    <a:cubicBezTo>
                      <a:pt x="347" y="532"/>
                      <a:pt x="344" y="533"/>
                      <a:pt x="340" y="532"/>
                    </a:cubicBezTo>
                    <a:cubicBezTo>
                      <a:pt x="337" y="529"/>
                      <a:pt x="336" y="523"/>
                      <a:pt x="339" y="519"/>
                    </a:cubicBezTo>
                    <a:cubicBezTo>
                      <a:pt x="339" y="514"/>
                      <a:pt x="345" y="512"/>
                      <a:pt x="349" y="510"/>
                    </a:cubicBezTo>
                    <a:cubicBezTo>
                      <a:pt x="353" y="509"/>
                      <a:pt x="354" y="513"/>
                      <a:pt x="356" y="515"/>
                    </a:cubicBezTo>
                    <a:close/>
                    <a:moveTo>
                      <a:pt x="548" y="521"/>
                    </a:moveTo>
                    <a:cubicBezTo>
                      <a:pt x="549" y="526"/>
                      <a:pt x="548" y="529"/>
                      <a:pt x="547" y="533"/>
                    </a:cubicBezTo>
                    <a:cubicBezTo>
                      <a:pt x="543" y="537"/>
                      <a:pt x="537" y="535"/>
                      <a:pt x="533" y="534"/>
                    </a:cubicBezTo>
                    <a:cubicBezTo>
                      <a:pt x="530" y="532"/>
                      <a:pt x="527" y="529"/>
                      <a:pt x="526" y="525"/>
                    </a:cubicBezTo>
                    <a:cubicBezTo>
                      <a:pt x="525" y="522"/>
                      <a:pt x="527" y="518"/>
                      <a:pt x="529" y="516"/>
                    </a:cubicBezTo>
                    <a:cubicBezTo>
                      <a:pt x="535" y="512"/>
                      <a:pt x="544" y="514"/>
                      <a:pt x="548" y="521"/>
                    </a:cubicBezTo>
                    <a:close/>
                    <a:moveTo>
                      <a:pt x="478" y="519"/>
                    </a:moveTo>
                    <a:cubicBezTo>
                      <a:pt x="483" y="523"/>
                      <a:pt x="485" y="530"/>
                      <a:pt x="484" y="537"/>
                    </a:cubicBezTo>
                    <a:cubicBezTo>
                      <a:pt x="483" y="547"/>
                      <a:pt x="473" y="552"/>
                      <a:pt x="465" y="555"/>
                    </a:cubicBezTo>
                    <a:cubicBezTo>
                      <a:pt x="462" y="565"/>
                      <a:pt x="460" y="577"/>
                      <a:pt x="450" y="581"/>
                    </a:cubicBezTo>
                    <a:cubicBezTo>
                      <a:pt x="443" y="585"/>
                      <a:pt x="434" y="588"/>
                      <a:pt x="426" y="583"/>
                    </a:cubicBezTo>
                    <a:cubicBezTo>
                      <a:pt x="420" y="581"/>
                      <a:pt x="417" y="575"/>
                      <a:pt x="413" y="571"/>
                    </a:cubicBezTo>
                    <a:cubicBezTo>
                      <a:pt x="412" y="565"/>
                      <a:pt x="411" y="560"/>
                      <a:pt x="413" y="555"/>
                    </a:cubicBezTo>
                    <a:cubicBezTo>
                      <a:pt x="412" y="547"/>
                      <a:pt x="401" y="553"/>
                      <a:pt x="400" y="544"/>
                    </a:cubicBezTo>
                    <a:cubicBezTo>
                      <a:pt x="398" y="540"/>
                      <a:pt x="398" y="533"/>
                      <a:pt x="400" y="527"/>
                    </a:cubicBezTo>
                    <a:cubicBezTo>
                      <a:pt x="403" y="520"/>
                      <a:pt x="409" y="517"/>
                      <a:pt x="416" y="516"/>
                    </a:cubicBezTo>
                    <a:cubicBezTo>
                      <a:pt x="421" y="515"/>
                      <a:pt x="425" y="516"/>
                      <a:pt x="426" y="520"/>
                    </a:cubicBezTo>
                    <a:cubicBezTo>
                      <a:pt x="426" y="523"/>
                      <a:pt x="431" y="524"/>
                      <a:pt x="429" y="527"/>
                    </a:cubicBezTo>
                    <a:cubicBezTo>
                      <a:pt x="426" y="529"/>
                      <a:pt x="422" y="526"/>
                      <a:pt x="419" y="529"/>
                    </a:cubicBezTo>
                    <a:cubicBezTo>
                      <a:pt x="416" y="532"/>
                      <a:pt x="414" y="537"/>
                      <a:pt x="415" y="541"/>
                    </a:cubicBezTo>
                    <a:cubicBezTo>
                      <a:pt x="416" y="546"/>
                      <a:pt x="421" y="548"/>
                      <a:pt x="424" y="552"/>
                    </a:cubicBezTo>
                    <a:cubicBezTo>
                      <a:pt x="423" y="557"/>
                      <a:pt x="424" y="564"/>
                      <a:pt x="427" y="568"/>
                    </a:cubicBezTo>
                    <a:cubicBezTo>
                      <a:pt x="431" y="573"/>
                      <a:pt x="435" y="575"/>
                      <a:pt x="440" y="576"/>
                    </a:cubicBezTo>
                    <a:cubicBezTo>
                      <a:pt x="450" y="575"/>
                      <a:pt x="455" y="564"/>
                      <a:pt x="457" y="556"/>
                    </a:cubicBezTo>
                    <a:cubicBezTo>
                      <a:pt x="465" y="550"/>
                      <a:pt x="476" y="542"/>
                      <a:pt x="473" y="531"/>
                    </a:cubicBezTo>
                    <a:cubicBezTo>
                      <a:pt x="470" y="523"/>
                      <a:pt x="454" y="533"/>
                      <a:pt x="458" y="521"/>
                    </a:cubicBezTo>
                    <a:cubicBezTo>
                      <a:pt x="459" y="518"/>
                      <a:pt x="462" y="516"/>
                      <a:pt x="466" y="515"/>
                    </a:cubicBezTo>
                    <a:cubicBezTo>
                      <a:pt x="470" y="515"/>
                      <a:pt x="475" y="516"/>
                      <a:pt x="478" y="519"/>
                    </a:cubicBezTo>
                    <a:close/>
                    <a:moveTo>
                      <a:pt x="545" y="524"/>
                    </a:moveTo>
                    <a:cubicBezTo>
                      <a:pt x="546" y="528"/>
                      <a:pt x="543" y="531"/>
                      <a:pt x="539" y="532"/>
                    </a:cubicBezTo>
                    <a:cubicBezTo>
                      <a:pt x="535" y="531"/>
                      <a:pt x="530" y="528"/>
                      <a:pt x="530" y="523"/>
                    </a:cubicBezTo>
                    <a:cubicBezTo>
                      <a:pt x="530" y="520"/>
                      <a:pt x="533" y="518"/>
                      <a:pt x="536" y="518"/>
                    </a:cubicBezTo>
                    <a:cubicBezTo>
                      <a:pt x="540" y="517"/>
                      <a:pt x="544" y="519"/>
                      <a:pt x="545" y="524"/>
                    </a:cubicBezTo>
                    <a:close/>
                    <a:moveTo>
                      <a:pt x="629" y="532"/>
                    </a:moveTo>
                    <a:cubicBezTo>
                      <a:pt x="637" y="539"/>
                      <a:pt x="648" y="548"/>
                      <a:pt x="648" y="560"/>
                    </a:cubicBezTo>
                    <a:cubicBezTo>
                      <a:pt x="648" y="560"/>
                      <a:pt x="648" y="560"/>
                      <a:pt x="648" y="560"/>
                    </a:cubicBezTo>
                    <a:cubicBezTo>
                      <a:pt x="642" y="553"/>
                      <a:pt x="636" y="545"/>
                      <a:pt x="628" y="543"/>
                    </a:cubicBezTo>
                    <a:cubicBezTo>
                      <a:pt x="621" y="550"/>
                      <a:pt x="622" y="562"/>
                      <a:pt x="624" y="571"/>
                    </a:cubicBezTo>
                    <a:cubicBezTo>
                      <a:pt x="622" y="571"/>
                      <a:pt x="620" y="569"/>
                      <a:pt x="620" y="567"/>
                    </a:cubicBezTo>
                    <a:cubicBezTo>
                      <a:pt x="617" y="555"/>
                      <a:pt x="620" y="542"/>
                      <a:pt x="624" y="532"/>
                    </a:cubicBezTo>
                    <a:cubicBezTo>
                      <a:pt x="626" y="531"/>
                      <a:pt x="627" y="531"/>
                      <a:pt x="629" y="532"/>
                    </a:cubicBezTo>
                    <a:close/>
                    <a:moveTo>
                      <a:pt x="405" y="556"/>
                    </a:moveTo>
                    <a:cubicBezTo>
                      <a:pt x="406" y="568"/>
                      <a:pt x="406" y="568"/>
                      <a:pt x="406" y="568"/>
                    </a:cubicBezTo>
                    <a:cubicBezTo>
                      <a:pt x="410" y="579"/>
                      <a:pt x="418" y="589"/>
                      <a:pt x="430" y="591"/>
                    </a:cubicBezTo>
                    <a:cubicBezTo>
                      <a:pt x="428" y="592"/>
                      <a:pt x="424" y="591"/>
                      <a:pt x="422" y="589"/>
                    </a:cubicBezTo>
                    <a:cubicBezTo>
                      <a:pt x="410" y="588"/>
                      <a:pt x="406" y="576"/>
                      <a:pt x="401" y="567"/>
                    </a:cubicBezTo>
                    <a:cubicBezTo>
                      <a:pt x="401" y="559"/>
                      <a:pt x="395" y="554"/>
                      <a:pt x="390" y="549"/>
                    </a:cubicBezTo>
                    <a:cubicBezTo>
                      <a:pt x="385" y="550"/>
                      <a:pt x="386" y="555"/>
                      <a:pt x="382" y="557"/>
                    </a:cubicBezTo>
                    <a:cubicBezTo>
                      <a:pt x="376" y="563"/>
                      <a:pt x="367" y="563"/>
                      <a:pt x="360" y="567"/>
                    </a:cubicBezTo>
                    <a:cubicBezTo>
                      <a:pt x="360" y="570"/>
                      <a:pt x="362" y="571"/>
                      <a:pt x="364" y="572"/>
                    </a:cubicBezTo>
                    <a:cubicBezTo>
                      <a:pt x="371" y="574"/>
                      <a:pt x="378" y="571"/>
                      <a:pt x="383" y="574"/>
                    </a:cubicBezTo>
                    <a:cubicBezTo>
                      <a:pt x="388" y="596"/>
                      <a:pt x="409" y="613"/>
                      <a:pt x="430" y="619"/>
                    </a:cubicBezTo>
                    <a:cubicBezTo>
                      <a:pt x="437" y="628"/>
                      <a:pt x="441" y="613"/>
                      <a:pt x="449" y="615"/>
                    </a:cubicBezTo>
                    <a:cubicBezTo>
                      <a:pt x="457" y="609"/>
                      <a:pt x="468" y="607"/>
                      <a:pt x="475" y="598"/>
                    </a:cubicBezTo>
                    <a:cubicBezTo>
                      <a:pt x="480" y="594"/>
                      <a:pt x="481" y="587"/>
                      <a:pt x="485" y="582"/>
                    </a:cubicBezTo>
                    <a:cubicBezTo>
                      <a:pt x="497" y="580"/>
                      <a:pt x="508" y="574"/>
                      <a:pt x="518" y="566"/>
                    </a:cubicBezTo>
                    <a:cubicBezTo>
                      <a:pt x="520" y="567"/>
                      <a:pt x="522" y="565"/>
                      <a:pt x="522" y="563"/>
                    </a:cubicBezTo>
                    <a:cubicBezTo>
                      <a:pt x="521" y="559"/>
                      <a:pt x="521" y="559"/>
                      <a:pt x="521" y="559"/>
                    </a:cubicBezTo>
                    <a:cubicBezTo>
                      <a:pt x="524" y="559"/>
                      <a:pt x="526" y="561"/>
                      <a:pt x="526" y="563"/>
                    </a:cubicBezTo>
                    <a:cubicBezTo>
                      <a:pt x="523" y="571"/>
                      <a:pt x="515" y="576"/>
                      <a:pt x="509" y="580"/>
                    </a:cubicBezTo>
                    <a:cubicBezTo>
                      <a:pt x="502" y="585"/>
                      <a:pt x="494" y="586"/>
                      <a:pt x="485" y="586"/>
                    </a:cubicBezTo>
                    <a:cubicBezTo>
                      <a:pt x="481" y="604"/>
                      <a:pt x="463" y="615"/>
                      <a:pt x="447" y="620"/>
                    </a:cubicBezTo>
                    <a:cubicBezTo>
                      <a:pt x="442" y="622"/>
                      <a:pt x="439" y="633"/>
                      <a:pt x="433" y="627"/>
                    </a:cubicBezTo>
                    <a:cubicBezTo>
                      <a:pt x="417" y="618"/>
                      <a:pt x="399" y="613"/>
                      <a:pt x="389" y="597"/>
                    </a:cubicBezTo>
                    <a:cubicBezTo>
                      <a:pt x="386" y="590"/>
                      <a:pt x="380" y="585"/>
                      <a:pt x="380" y="578"/>
                    </a:cubicBezTo>
                    <a:cubicBezTo>
                      <a:pt x="376" y="573"/>
                      <a:pt x="368" y="577"/>
                      <a:pt x="363" y="574"/>
                    </a:cubicBezTo>
                    <a:cubicBezTo>
                      <a:pt x="359" y="573"/>
                      <a:pt x="353" y="569"/>
                      <a:pt x="353" y="564"/>
                    </a:cubicBezTo>
                    <a:cubicBezTo>
                      <a:pt x="365" y="560"/>
                      <a:pt x="378" y="557"/>
                      <a:pt x="385" y="545"/>
                    </a:cubicBezTo>
                    <a:cubicBezTo>
                      <a:pt x="390" y="534"/>
                      <a:pt x="390" y="534"/>
                      <a:pt x="390" y="534"/>
                    </a:cubicBezTo>
                    <a:cubicBezTo>
                      <a:pt x="392" y="543"/>
                      <a:pt x="395" y="554"/>
                      <a:pt x="405" y="556"/>
                    </a:cubicBezTo>
                    <a:close/>
                    <a:moveTo>
                      <a:pt x="252" y="537"/>
                    </a:moveTo>
                    <a:cubicBezTo>
                      <a:pt x="257" y="549"/>
                      <a:pt x="269" y="561"/>
                      <a:pt x="262" y="574"/>
                    </a:cubicBezTo>
                    <a:cubicBezTo>
                      <a:pt x="260" y="576"/>
                      <a:pt x="259" y="577"/>
                      <a:pt x="257" y="577"/>
                    </a:cubicBezTo>
                    <a:cubicBezTo>
                      <a:pt x="255" y="566"/>
                      <a:pt x="258" y="552"/>
                      <a:pt x="247" y="545"/>
                    </a:cubicBezTo>
                    <a:cubicBezTo>
                      <a:pt x="242" y="544"/>
                      <a:pt x="242" y="551"/>
                      <a:pt x="239" y="554"/>
                    </a:cubicBezTo>
                    <a:cubicBezTo>
                      <a:pt x="235" y="558"/>
                      <a:pt x="232" y="562"/>
                      <a:pt x="228" y="567"/>
                    </a:cubicBezTo>
                    <a:cubicBezTo>
                      <a:pt x="224" y="558"/>
                      <a:pt x="234" y="549"/>
                      <a:pt x="239" y="541"/>
                    </a:cubicBezTo>
                    <a:cubicBezTo>
                      <a:pt x="242" y="538"/>
                      <a:pt x="247" y="531"/>
                      <a:pt x="252" y="537"/>
                    </a:cubicBezTo>
                    <a:close/>
                    <a:moveTo>
                      <a:pt x="708" y="544"/>
                    </a:moveTo>
                    <a:cubicBezTo>
                      <a:pt x="708" y="546"/>
                      <a:pt x="707" y="548"/>
                      <a:pt x="705" y="548"/>
                    </a:cubicBezTo>
                    <a:cubicBezTo>
                      <a:pt x="681" y="547"/>
                      <a:pt x="657" y="562"/>
                      <a:pt x="645" y="583"/>
                    </a:cubicBezTo>
                    <a:cubicBezTo>
                      <a:pt x="644" y="586"/>
                      <a:pt x="643" y="588"/>
                      <a:pt x="642" y="590"/>
                    </a:cubicBezTo>
                    <a:cubicBezTo>
                      <a:pt x="642" y="572"/>
                      <a:pt x="656" y="558"/>
                      <a:pt x="670" y="549"/>
                    </a:cubicBezTo>
                    <a:cubicBezTo>
                      <a:pt x="682" y="544"/>
                      <a:pt x="694" y="539"/>
                      <a:pt x="708" y="543"/>
                    </a:cubicBezTo>
                    <a:cubicBezTo>
                      <a:pt x="708" y="544"/>
                      <a:pt x="708" y="544"/>
                      <a:pt x="708" y="544"/>
                    </a:cubicBezTo>
                    <a:close/>
                    <a:moveTo>
                      <a:pt x="206" y="556"/>
                    </a:moveTo>
                    <a:cubicBezTo>
                      <a:pt x="222" y="568"/>
                      <a:pt x="233" y="585"/>
                      <a:pt x="234" y="605"/>
                    </a:cubicBezTo>
                    <a:cubicBezTo>
                      <a:pt x="232" y="610"/>
                      <a:pt x="232" y="610"/>
                      <a:pt x="232" y="610"/>
                    </a:cubicBezTo>
                    <a:cubicBezTo>
                      <a:pt x="229" y="601"/>
                      <a:pt x="228" y="590"/>
                      <a:pt x="221" y="582"/>
                    </a:cubicBezTo>
                    <a:cubicBezTo>
                      <a:pt x="214" y="568"/>
                      <a:pt x="199" y="561"/>
                      <a:pt x="185" y="557"/>
                    </a:cubicBezTo>
                    <a:cubicBezTo>
                      <a:pt x="178" y="555"/>
                      <a:pt x="171" y="555"/>
                      <a:pt x="165" y="556"/>
                    </a:cubicBezTo>
                    <a:cubicBezTo>
                      <a:pt x="163" y="553"/>
                      <a:pt x="160" y="550"/>
                      <a:pt x="162" y="546"/>
                    </a:cubicBezTo>
                    <a:cubicBezTo>
                      <a:pt x="178" y="543"/>
                      <a:pt x="193" y="549"/>
                      <a:pt x="206" y="556"/>
                    </a:cubicBezTo>
                    <a:close/>
                    <a:moveTo>
                      <a:pt x="642" y="565"/>
                    </a:moveTo>
                    <a:cubicBezTo>
                      <a:pt x="643" y="570"/>
                      <a:pt x="639" y="575"/>
                      <a:pt x="637" y="580"/>
                    </a:cubicBezTo>
                    <a:cubicBezTo>
                      <a:pt x="633" y="577"/>
                      <a:pt x="632" y="571"/>
                      <a:pt x="630" y="567"/>
                    </a:cubicBezTo>
                    <a:cubicBezTo>
                      <a:pt x="630" y="562"/>
                      <a:pt x="627" y="554"/>
                      <a:pt x="631" y="551"/>
                    </a:cubicBezTo>
                    <a:cubicBezTo>
                      <a:pt x="635" y="554"/>
                      <a:pt x="640" y="559"/>
                      <a:pt x="642" y="565"/>
                    </a:cubicBezTo>
                    <a:close/>
                    <a:moveTo>
                      <a:pt x="700" y="556"/>
                    </a:moveTo>
                    <a:cubicBezTo>
                      <a:pt x="698" y="562"/>
                      <a:pt x="693" y="566"/>
                      <a:pt x="688" y="570"/>
                    </a:cubicBezTo>
                    <a:cubicBezTo>
                      <a:pt x="677" y="581"/>
                      <a:pt x="664" y="589"/>
                      <a:pt x="651" y="594"/>
                    </a:cubicBezTo>
                    <a:cubicBezTo>
                      <a:pt x="649" y="598"/>
                      <a:pt x="651" y="601"/>
                      <a:pt x="650" y="605"/>
                    </a:cubicBezTo>
                    <a:cubicBezTo>
                      <a:pt x="648" y="607"/>
                      <a:pt x="649" y="610"/>
                      <a:pt x="647" y="611"/>
                    </a:cubicBezTo>
                    <a:cubicBezTo>
                      <a:pt x="642" y="608"/>
                      <a:pt x="646" y="601"/>
                      <a:pt x="647" y="596"/>
                    </a:cubicBezTo>
                    <a:cubicBezTo>
                      <a:pt x="651" y="577"/>
                      <a:pt x="669" y="562"/>
                      <a:pt x="688" y="557"/>
                    </a:cubicBezTo>
                    <a:cubicBezTo>
                      <a:pt x="692" y="557"/>
                      <a:pt x="696" y="554"/>
                      <a:pt x="700" y="556"/>
                    </a:cubicBezTo>
                    <a:close/>
                    <a:moveTo>
                      <a:pt x="250" y="566"/>
                    </a:moveTo>
                    <a:cubicBezTo>
                      <a:pt x="249" y="584"/>
                      <a:pt x="249" y="584"/>
                      <a:pt x="249" y="584"/>
                    </a:cubicBezTo>
                    <a:cubicBezTo>
                      <a:pt x="246" y="588"/>
                      <a:pt x="243" y="594"/>
                      <a:pt x="240" y="596"/>
                    </a:cubicBezTo>
                    <a:cubicBezTo>
                      <a:pt x="237" y="585"/>
                      <a:pt x="228" y="575"/>
                      <a:pt x="236" y="564"/>
                    </a:cubicBezTo>
                    <a:cubicBezTo>
                      <a:pt x="239" y="561"/>
                      <a:pt x="242" y="556"/>
                      <a:pt x="246" y="554"/>
                    </a:cubicBezTo>
                    <a:cubicBezTo>
                      <a:pt x="250" y="556"/>
                      <a:pt x="249" y="562"/>
                      <a:pt x="250" y="566"/>
                    </a:cubicBezTo>
                    <a:close/>
                    <a:moveTo>
                      <a:pt x="631" y="594"/>
                    </a:moveTo>
                    <a:cubicBezTo>
                      <a:pt x="632" y="601"/>
                      <a:pt x="632" y="601"/>
                      <a:pt x="632" y="601"/>
                    </a:cubicBezTo>
                    <a:cubicBezTo>
                      <a:pt x="623" y="586"/>
                      <a:pt x="608" y="571"/>
                      <a:pt x="590" y="568"/>
                    </a:cubicBezTo>
                    <a:cubicBezTo>
                      <a:pt x="586" y="569"/>
                      <a:pt x="587" y="573"/>
                      <a:pt x="587" y="575"/>
                    </a:cubicBezTo>
                    <a:cubicBezTo>
                      <a:pt x="587" y="587"/>
                      <a:pt x="592" y="598"/>
                      <a:pt x="601" y="606"/>
                    </a:cubicBezTo>
                    <a:cubicBezTo>
                      <a:pt x="609" y="611"/>
                      <a:pt x="617" y="613"/>
                      <a:pt x="624" y="618"/>
                    </a:cubicBezTo>
                    <a:cubicBezTo>
                      <a:pt x="624" y="619"/>
                      <a:pt x="624" y="619"/>
                      <a:pt x="624" y="619"/>
                    </a:cubicBezTo>
                    <a:cubicBezTo>
                      <a:pt x="610" y="621"/>
                      <a:pt x="599" y="611"/>
                      <a:pt x="590" y="601"/>
                    </a:cubicBezTo>
                    <a:cubicBezTo>
                      <a:pt x="583" y="590"/>
                      <a:pt x="579" y="577"/>
                      <a:pt x="579" y="564"/>
                    </a:cubicBezTo>
                    <a:cubicBezTo>
                      <a:pt x="593" y="559"/>
                      <a:pt x="608" y="566"/>
                      <a:pt x="618" y="574"/>
                    </a:cubicBezTo>
                    <a:cubicBezTo>
                      <a:pt x="622" y="580"/>
                      <a:pt x="628" y="587"/>
                      <a:pt x="631" y="594"/>
                    </a:cubicBezTo>
                    <a:close/>
                    <a:moveTo>
                      <a:pt x="551" y="563"/>
                    </a:moveTo>
                    <a:cubicBezTo>
                      <a:pt x="551" y="568"/>
                      <a:pt x="547" y="572"/>
                      <a:pt x="545" y="576"/>
                    </a:cubicBezTo>
                    <a:cubicBezTo>
                      <a:pt x="532" y="591"/>
                      <a:pt x="516" y="600"/>
                      <a:pt x="498" y="602"/>
                    </a:cubicBezTo>
                    <a:cubicBezTo>
                      <a:pt x="493" y="611"/>
                      <a:pt x="490" y="620"/>
                      <a:pt x="481" y="626"/>
                    </a:cubicBezTo>
                    <a:cubicBezTo>
                      <a:pt x="472" y="634"/>
                      <a:pt x="460" y="638"/>
                      <a:pt x="450" y="646"/>
                    </a:cubicBezTo>
                    <a:cubicBezTo>
                      <a:pt x="444" y="648"/>
                      <a:pt x="445" y="655"/>
                      <a:pt x="439" y="657"/>
                    </a:cubicBezTo>
                    <a:cubicBezTo>
                      <a:pt x="422" y="637"/>
                      <a:pt x="395" y="635"/>
                      <a:pt x="379" y="615"/>
                    </a:cubicBezTo>
                    <a:cubicBezTo>
                      <a:pt x="374" y="607"/>
                      <a:pt x="366" y="600"/>
                      <a:pt x="364" y="591"/>
                    </a:cubicBezTo>
                    <a:cubicBezTo>
                      <a:pt x="362" y="587"/>
                      <a:pt x="359" y="592"/>
                      <a:pt x="357" y="592"/>
                    </a:cubicBezTo>
                    <a:cubicBezTo>
                      <a:pt x="344" y="588"/>
                      <a:pt x="334" y="579"/>
                      <a:pt x="327" y="568"/>
                    </a:cubicBezTo>
                    <a:cubicBezTo>
                      <a:pt x="327" y="566"/>
                      <a:pt x="327" y="566"/>
                      <a:pt x="327" y="566"/>
                    </a:cubicBezTo>
                    <a:cubicBezTo>
                      <a:pt x="335" y="567"/>
                      <a:pt x="345" y="562"/>
                      <a:pt x="349" y="571"/>
                    </a:cubicBezTo>
                    <a:cubicBezTo>
                      <a:pt x="355" y="579"/>
                      <a:pt x="364" y="581"/>
                      <a:pt x="373" y="582"/>
                    </a:cubicBezTo>
                    <a:cubicBezTo>
                      <a:pt x="380" y="602"/>
                      <a:pt x="396" y="617"/>
                      <a:pt x="415" y="626"/>
                    </a:cubicBezTo>
                    <a:cubicBezTo>
                      <a:pt x="422" y="629"/>
                      <a:pt x="430" y="631"/>
                      <a:pt x="437" y="637"/>
                    </a:cubicBezTo>
                    <a:cubicBezTo>
                      <a:pt x="448" y="637"/>
                      <a:pt x="447" y="622"/>
                      <a:pt x="458" y="622"/>
                    </a:cubicBezTo>
                    <a:cubicBezTo>
                      <a:pt x="472" y="617"/>
                      <a:pt x="484" y="605"/>
                      <a:pt x="491" y="592"/>
                    </a:cubicBezTo>
                    <a:cubicBezTo>
                      <a:pt x="508" y="589"/>
                      <a:pt x="525" y="580"/>
                      <a:pt x="534" y="565"/>
                    </a:cubicBezTo>
                    <a:cubicBezTo>
                      <a:pt x="540" y="563"/>
                      <a:pt x="546" y="563"/>
                      <a:pt x="551" y="563"/>
                    </a:cubicBezTo>
                    <a:close/>
                    <a:moveTo>
                      <a:pt x="220" y="588"/>
                    </a:moveTo>
                    <a:cubicBezTo>
                      <a:pt x="226" y="597"/>
                      <a:pt x="229" y="607"/>
                      <a:pt x="228" y="619"/>
                    </a:cubicBezTo>
                    <a:cubicBezTo>
                      <a:pt x="223" y="617"/>
                      <a:pt x="222" y="609"/>
                      <a:pt x="222" y="605"/>
                    </a:cubicBezTo>
                    <a:cubicBezTo>
                      <a:pt x="219" y="600"/>
                      <a:pt x="219" y="600"/>
                      <a:pt x="219" y="600"/>
                    </a:cubicBezTo>
                    <a:cubicBezTo>
                      <a:pt x="199" y="596"/>
                      <a:pt x="178" y="584"/>
                      <a:pt x="169" y="564"/>
                    </a:cubicBezTo>
                    <a:cubicBezTo>
                      <a:pt x="172" y="558"/>
                      <a:pt x="180" y="563"/>
                      <a:pt x="186" y="563"/>
                    </a:cubicBezTo>
                    <a:cubicBezTo>
                      <a:pt x="199" y="567"/>
                      <a:pt x="213" y="574"/>
                      <a:pt x="220" y="588"/>
                    </a:cubicBezTo>
                    <a:close/>
                    <a:moveTo>
                      <a:pt x="299" y="577"/>
                    </a:moveTo>
                    <a:cubicBezTo>
                      <a:pt x="299" y="589"/>
                      <a:pt x="289" y="597"/>
                      <a:pt x="282" y="606"/>
                    </a:cubicBezTo>
                    <a:cubicBezTo>
                      <a:pt x="275" y="616"/>
                      <a:pt x="265" y="622"/>
                      <a:pt x="254" y="624"/>
                    </a:cubicBezTo>
                    <a:cubicBezTo>
                      <a:pt x="264" y="617"/>
                      <a:pt x="278" y="609"/>
                      <a:pt x="284" y="597"/>
                    </a:cubicBezTo>
                    <a:cubicBezTo>
                      <a:pt x="291" y="581"/>
                      <a:pt x="291" y="581"/>
                      <a:pt x="291" y="581"/>
                    </a:cubicBezTo>
                    <a:cubicBezTo>
                      <a:pt x="289" y="577"/>
                      <a:pt x="283" y="581"/>
                      <a:pt x="280" y="579"/>
                    </a:cubicBezTo>
                    <a:cubicBezTo>
                      <a:pt x="280" y="580"/>
                      <a:pt x="280" y="580"/>
                      <a:pt x="280" y="580"/>
                    </a:cubicBezTo>
                    <a:cubicBezTo>
                      <a:pt x="268" y="586"/>
                      <a:pt x="255" y="593"/>
                      <a:pt x="246" y="605"/>
                    </a:cubicBezTo>
                    <a:cubicBezTo>
                      <a:pt x="253" y="586"/>
                      <a:pt x="273" y="572"/>
                      <a:pt x="294" y="572"/>
                    </a:cubicBezTo>
                    <a:cubicBezTo>
                      <a:pt x="298" y="571"/>
                      <a:pt x="299" y="574"/>
                      <a:pt x="299" y="577"/>
                    </a:cubicBezTo>
                    <a:close/>
                    <a:moveTo>
                      <a:pt x="629" y="609"/>
                    </a:moveTo>
                    <a:cubicBezTo>
                      <a:pt x="629" y="612"/>
                      <a:pt x="629" y="612"/>
                      <a:pt x="629" y="612"/>
                    </a:cubicBezTo>
                    <a:cubicBezTo>
                      <a:pt x="615" y="607"/>
                      <a:pt x="595" y="599"/>
                      <a:pt x="594" y="581"/>
                    </a:cubicBezTo>
                    <a:cubicBezTo>
                      <a:pt x="594" y="580"/>
                      <a:pt x="594" y="577"/>
                      <a:pt x="594" y="576"/>
                    </a:cubicBezTo>
                    <a:cubicBezTo>
                      <a:pt x="598" y="576"/>
                      <a:pt x="602" y="579"/>
                      <a:pt x="606" y="580"/>
                    </a:cubicBezTo>
                    <a:cubicBezTo>
                      <a:pt x="616" y="588"/>
                      <a:pt x="623" y="599"/>
                      <a:pt x="629" y="609"/>
                    </a:cubicBezTo>
                    <a:close/>
                    <a:moveTo>
                      <a:pt x="282" y="586"/>
                    </a:moveTo>
                    <a:cubicBezTo>
                      <a:pt x="277" y="603"/>
                      <a:pt x="261" y="616"/>
                      <a:pt x="245" y="622"/>
                    </a:cubicBezTo>
                    <a:cubicBezTo>
                      <a:pt x="244" y="615"/>
                      <a:pt x="250" y="611"/>
                      <a:pt x="253" y="605"/>
                    </a:cubicBezTo>
                    <a:cubicBezTo>
                      <a:pt x="260" y="597"/>
                      <a:pt x="271" y="590"/>
                      <a:pt x="280" y="585"/>
                    </a:cubicBezTo>
                    <a:cubicBezTo>
                      <a:pt x="282" y="586"/>
                      <a:pt x="282" y="586"/>
                      <a:pt x="282" y="586"/>
                    </a:cubicBezTo>
                    <a:close/>
                    <a:moveTo>
                      <a:pt x="820" y="596"/>
                    </a:moveTo>
                    <a:cubicBezTo>
                      <a:pt x="817" y="603"/>
                      <a:pt x="810" y="594"/>
                      <a:pt x="805" y="599"/>
                    </a:cubicBezTo>
                    <a:cubicBezTo>
                      <a:pt x="796" y="607"/>
                      <a:pt x="799" y="618"/>
                      <a:pt x="800" y="628"/>
                    </a:cubicBezTo>
                    <a:cubicBezTo>
                      <a:pt x="799" y="630"/>
                      <a:pt x="799" y="630"/>
                      <a:pt x="799" y="630"/>
                    </a:cubicBezTo>
                    <a:cubicBezTo>
                      <a:pt x="787" y="632"/>
                      <a:pt x="774" y="636"/>
                      <a:pt x="768" y="649"/>
                    </a:cubicBezTo>
                    <a:cubicBezTo>
                      <a:pt x="765" y="656"/>
                      <a:pt x="763" y="665"/>
                      <a:pt x="765" y="673"/>
                    </a:cubicBezTo>
                    <a:cubicBezTo>
                      <a:pt x="759" y="677"/>
                      <a:pt x="752" y="681"/>
                      <a:pt x="751" y="688"/>
                    </a:cubicBezTo>
                    <a:cubicBezTo>
                      <a:pt x="749" y="696"/>
                      <a:pt x="753" y="701"/>
                      <a:pt x="758" y="708"/>
                    </a:cubicBezTo>
                    <a:cubicBezTo>
                      <a:pt x="764" y="711"/>
                      <a:pt x="772" y="709"/>
                      <a:pt x="778" y="706"/>
                    </a:cubicBezTo>
                    <a:cubicBezTo>
                      <a:pt x="783" y="703"/>
                      <a:pt x="781" y="694"/>
                      <a:pt x="789" y="695"/>
                    </a:cubicBezTo>
                    <a:cubicBezTo>
                      <a:pt x="790" y="702"/>
                      <a:pt x="783" y="707"/>
                      <a:pt x="778" y="711"/>
                    </a:cubicBezTo>
                    <a:cubicBezTo>
                      <a:pt x="770" y="713"/>
                      <a:pt x="763" y="715"/>
                      <a:pt x="756" y="712"/>
                    </a:cubicBezTo>
                    <a:cubicBezTo>
                      <a:pt x="749" y="706"/>
                      <a:pt x="743" y="697"/>
                      <a:pt x="745" y="688"/>
                    </a:cubicBezTo>
                    <a:cubicBezTo>
                      <a:pt x="746" y="681"/>
                      <a:pt x="752" y="675"/>
                      <a:pt x="758" y="671"/>
                    </a:cubicBezTo>
                    <a:cubicBezTo>
                      <a:pt x="758" y="656"/>
                      <a:pt x="763" y="639"/>
                      <a:pt x="777" y="631"/>
                    </a:cubicBezTo>
                    <a:cubicBezTo>
                      <a:pt x="782" y="627"/>
                      <a:pt x="790" y="630"/>
                      <a:pt x="794" y="624"/>
                    </a:cubicBezTo>
                    <a:cubicBezTo>
                      <a:pt x="793" y="615"/>
                      <a:pt x="791" y="606"/>
                      <a:pt x="797" y="600"/>
                    </a:cubicBezTo>
                    <a:cubicBezTo>
                      <a:pt x="802" y="592"/>
                      <a:pt x="810" y="592"/>
                      <a:pt x="818" y="594"/>
                    </a:cubicBezTo>
                    <a:cubicBezTo>
                      <a:pt x="820" y="596"/>
                      <a:pt x="820" y="596"/>
                      <a:pt x="820" y="596"/>
                    </a:cubicBezTo>
                    <a:close/>
                    <a:moveTo>
                      <a:pt x="592" y="614"/>
                    </a:moveTo>
                    <a:cubicBezTo>
                      <a:pt x="580" y="617"/>
                      <a:pt x="561" y="611"/>
                      <a:pt x="553" y="624"/>
                    </a:cubicBezTo>
                    <a:cubicBezTo>
                      <a:pt x="554" y="629"/>
                      <a:pt x="554" y="629"/>
                      <a:pt x="554" y="629"/>
                    </a:cubicBezTo>
                    <a:cubicBezTo>
                      <a:pt x="559" y="634"/>
                      <a:pt x="565" y="638"/>
                      <a:pt x="571" y="642"/>
                    </a:cubicBezTo>
                    <a:cubicBezTo>
                      <a:pt x="569" y="646"/>
                      <a:pt x="564" y="642"/>
                      <a:pt x="560" y="642"/>
                    </a:cubicBezTo>
                    <a:cubicBezTo>
                      <a:pt x="553" y="639"/>
                      <a:pt x="547" y="632"/>
                      <a:pt x="544" y="626"/>
                    </a:cubicBezTo>
                    <a:cubicBezTo>
                      <a:pt x="544" y="619"/>
                      <a:pt x="552" y="617"/>
                      <a:pt x="556" y="613"/>
                    </a:cubicBezTo>
                    <a:cubicBezTo>
                      <a:pt x="567" y="609"/>
                      <a:pt x="583" y="604"/>
                      <a:pt x="592" y="614"/>
                    </a:cubicBezTo>
                    <a:close/>
                    <a:moveTo>
                      <a:pt x="331" y="628"/>
                    </a:moveTo>
                    <a:cubicBezTo>
                      <a:pt x="334" y="629"/>
                      <a:pt x="333" y="633"/>
                      <a:pt x="332" y="636"/>
                    </a:cubicBezTo>
                    <a:cubicBezTo>
                      <a:pt x="322" y="641"/>
                      <a:pt x="313" y="645"/>
                      <a:pt x="303" y="647"/>
                    </a:cubicBezTo>
                    <a:cubicBezTo>
                      <a:pt x="302" y="646"/>
                      <a:pt x="302" y="645"/>
                      <a:pt x="303" y="645"/>
                    </a:cubicBezTo>
                    <a:cubicBezTo>
                      <a:pt x="310" y="642"/>
                      <a:pt x="317" y="638"/>
                      <a:pt x="322" y="631"/>
                    </a:cubicBezTo>
                    <a:cubicBezTo>
                      <a:pt x="312" y="620"/>
                      <a:pt x="295" y="620"/>
                      <a:pt x="281" y="619"/>
                    </a:cubicBezTo>
                    <a:cubicBezTo>
                      <a:pt x="281" y="617"/>
                      <a:pt x="284" y="616"/>
                      <a:pt x="285" y="614"/>
                    </a:cubicBezTo>
                    <a:cubicBezTo>
                      <a:pt x="300" y="611"/>
                      <a:pt x="314" y="621"/>
                      <a:pt x="327" y="625"/>
                    </a:cubicBezTo>
                    <a:cubicBezTo>
                      <a:pt x="331" y="628"/>
                      <a:pt x="331" y="628"/>
                      <a:pt x="331" y="628"/>
                    </a:cubicBezTo>
                    <a:close/>
                    <a:moveTo>
                      <a:pt x="603" y="623"/>
                    </a:moveTo>
                    <a:cubicBezTo>
                      <a:pt x="599" y="628"/>
                      <a:pt x="591" y="631"/>
                      <a:pt x="585" y="636"/>
                    </a:cubicBezTo>
                    <a:cubicBezTo>
                      <a:pt x="581" y="639"/>
                      <a:pt x="577" y="638"/>
                      <a:pt x="574" y="637"/>
                    </a:cubicBezTo>
                    <a:cubicBezTo>
                      <a:pt x="569" y="633"/>
                      <a:pt x="564" y="631"/>
                      <a:pt x="560" y="626"/>
                    </a:cubicBezTo>
                    <a:cubicBezTo>
                      <a:pt x="560" y="623"/>
                      <a:pt x="564" y="622"/>
                      <a:pt x="566" y="621"/>
                    </a:cubicBezTo>
                    <a:cubicBezTo>
                      <a:pt x="579" y="620"/>
                      <a:pt x="592" y="618"/>
                      <a:pt x="603" y="623"/>
                    </a:cubicBezTo>
                    <a:close/>
                    <a:moveTo>
                      <a:pt x="820" y="630"/>
                    </a:moveTo>
                    <a:cubicBezTo>
                      <a:pt x="821" y="629"/>
                      <a:pt x="820" y="627"/>
                      <a:pt x="819" y="627"/>
                    </a:cubicBezTo>
                    <a:cubicBezTo>
                      <a:pt x="805" y="638"/>
                      <a:pt x="805" y="638"/>
                      <a:pt x="805" y="638"/>
                    </a:cubicBezTo>
                    <a:cubicBezTo>
                      <a:pt x="797" y="649"/>
                      <a:pt x="794" y="665"/>
                      <a:pt x="801" y="677"/>
                    </a:cubicBezTo>
                    <a:cubicBezTo>
                      <a:pt x="805" y="684"/>
                      <a:pt x="811" y="690"/>
                      <a:pt x="819" y="690"/>
                    </a:cubicBezTo>
                    <a:cubicBezTo>
                      <a:pt x="820" y="690"/>
                      <a:pt x="823" y="689"/>
                      <a:pt x="822" y="687"/>
                    </a:cubicBezTo>
                    <a:cubicBezTo>
                      <a:pt x="822" y="684"/>
                      <a:pt x="818" y="685"/>
                      <a:pt x="816" y="684"/>
                    </a:cubicBezTo>
                    <a:cubicBezTo>
                      <a:pt x="807" y="681"/>
                      <a:pt x="803" y="672"/>
                      <a:pt x="803" y="663"/>
                    </a:cubicBezTo>
                    <a:cubicBezTo>
                      <a:pt x="801" y="649"/>
                      <a:pt x="810" y="638"/>
                      <a:pt x="820" y="630"/>
                    </a:cubicBezTo>
                    <a:close/>
                    <a:moveTo>
                      <a:pt x="312" y="631"/>
                    </a:moveTo>
                    <a:cubicBezTo>
                      <a:pt x="312" y="635"/>
                      <a:pt x="305" y="638"/>
                      <a:pt x="302" y="640"/>
                    </a:cubicBezTo>
                    <a:cubicBezTo>
                      <a:pt x="292" y="647"/>
                      <a:pt x="286" y="635"/>
                      <a:pt x="278" y="634"/>
                    </a:cubicBezTo>
                    <a:cubicBezTo>
                      <a:pt x="262" y="631"/>
                      <a:pt x="262" y="631"/>
                      <a:pt x="262" y="631"/>
                    </a:cubicBezTo>
                    <a:cubicBezTo>
                      <a:pt x="261" y="629"/>
                      <a:pt x="264" y="629"/>
                      <a:pt x="266" y="627"/>
                    </a:cubicBezTo>
                    <a:cubicBezTo>
                      <a:pt x="270" y="624"/>
                      <a:pt x="275" y="624"/>
                      <a:pt x="280" y="623"/>
                    </a:cubicBezTo>
                    <a:cubicBezTo>
                      <a:pt x="291" y="623"/>
                      <a:pt x="303" y="625"/>
                      <a:pt x="312" y="631"/>
                    </a:cubicBezTo>
                    <a:close/>
                    <a:moveTo>
                      <a:pt x="627" y="629"/>
                    </a:moveTo>
                    <a:cubicBezTo>
                      <a:pt x="623" y="634"/>
                      <a:pt x="616" y="635"/>
                      <a:pt x="609" y="638"/>
                    </a:cubicBezTo>
                    <a:cubicBezTo>
                      <a:pt x="602" y="642"/>
                      <a:pt x="605" y="652"/>
                      <a:pt x="601" y="658"/>
                    </a:cubicBezTo>
                    <a:cubicBezTo>
                      <a:pt x="597" y="671"/>
                      <a:pt x="585" y="680"/>
                      <a:pt x="575" y="688"/>
                    </a:cubicBezTo>
                    <a:cubicBezTo>
                      <a:pt x="573" y="683"/>
                      <a:pt x="576" y="677"/>
                      <a:pt x="576" y="672"/>
                    </a:cubicBezTo>
                    <a:cubicBezTo>
                      <a:pt x="584" y="652"/>
                      <a:pt x="604" y="634"/>
                      <a:pt x="626" y="629"/>
                    </a:cubicBezTo>
                    <a:cubicBezTo>
                      <a:pt x="627" y="629"/>
                      <a:pt x="627" y="629"/>
                      <a:pt x="627" y="629"/>
                    </a:cubicBezTo>
                    <a:close/>
                    <a:moveTo>
                      <a:pt x="603" y="633"/>
                    </a:moveTo>
                    <a:cubicBezTo>
                      <a:pt x="584" y="648"/>
                      <a:pt x="564" y="666"/>
                      <a:pt x="567" y="693"/>
                    </a:cubicBezTo>
                    <a:cubicBezTo>
                      <a:pt x="555" y="699"/>
                      <a:pt x="555" y="699"/>
                      <a:pt x="555" y="699"/>
                    </a:cubicBezTo>
                    <a:cubicBezTo>
                      <a:pt x="553" y="682"/>
                      <a:pt x="561" y="666"/>
                      <a:pt x="571" y="653"/>
                    </a:cubicBezTo>
                    <a:cubicBezTo>
                      <a:pt x="580" y="646"/>
                      <a:pt x="589" y="638"/>
                      <a:pt x="598" y="634"/>
                    </a:cubicBezTo>
                    <a:cubicBezTo>
                      <a:pt x="600" y="633"/>
                      <a:pt x="601" y="633"/>
                      <a:pt x="603" y="633"/>
                    </a:cubicBezTo>
                    <a:close/>
                    <a:moveTo>
                      <a:pt x="74" y="644"/>
                    </a:moveTo>
                    <a:cubicBezTo>
                      <a:pt x="67" y="632"/>
                      <a:pt x="54" y="623"/>
                      <a:pt x="40" y="628"/>
                    </a:cubicBezTo>
                    <a:cubicBezTo>
                      <a:pt x="38" y="629"/>
                      <a:pt x="37" y="631"/>
                      <a:pt x="38" y="632"/>
                    </a:cubicBezTo>
                    <a:cubicBezTo>
                      <a:pt x="43" y="632"/>
                      <a:pt x="48" y="632"/>
                      <a:pt x="53" y="632"/>
                    </a:cubicBezTo>
                    <a:cubicBezTo>
                      <a:pt x="59" y="634"/>
                      <a:pt x="63" y="638"/>
                      <a:pt x="67" y="642"/>
                    </a:cubicBezTo>
                    <a:cubicBezTo>
                      <a:pt x="75" y="651"/>
                      <a:pt x="73" y="666"/>
                      <a:pt x="70" y="677"/>
                    </a:cubicBezTo>
                    <a:cubicBezTo>
                      <a:pt x="69" y="682"/>
                      <a:pt x="64" y="685"/>
                      <a:pt x="62" y="689"/>
                    </a:cubicBezTo>
                    <a:cubicBezTo>
                      <a:pt x="65" y="691"/>
                      <a:pt x="67" y="687"/>
                      <a:pt x="69" y="686"/>
                    </a:cubicBezTo>
                    <a:cubicBezTo>
                      <a:pt x="76" y="674"/>
                      <a:pt x="82" y="657"/>
                      <a:pt x="74" y="644"/>
                    </a:cubicBezTo>
                    <a:close/>
                    <a:moveTo>
                      <a:pt x="397" y="641"/>
                    </a:moveTo>
                    <a:cubicBezTo>
                      <a:pt x="399" y="644"/>
                      <a:pt x="399" y="651"/>
                      <a:pt x="396" y="655"/>
                    </a:cubicBezTo>
                    <a:cubicBezTo>
                      <a:pt x="385" y="670"/>
                      <a:pt x="365" y="672"/>
                      <a:pt x="346" y="669"/>
                    </a:cubicBezTo>
                    <a:cubicBezTo>
                      <a:pt x="337" y="666"/>
                      <a:pt x="327" y="667"/>
                      <a:pt x="320" y="660"/>
                    </a:cubicBezTo>
                    <a:cubicBezTo>
                      <a:pt x="316" y="664"/>
                      <a:pt x="314" y="658"/>
                      <a:pt x="312" y="656"/>
                    </a:cubicBezTo>
                    <a:cubicBezTo>
                      <a:pt x="310" y="653"/>
                      <a:pt x="314" y="652"/>
                      <a:pt x="315" y="650"/>
                    </a:cubicBezTo>
                    <a:cubicBezTo>
                      <a:pt x="318" y="650"/>
                      <a:pt x="320" y="651"/>
                      <a:pt x="322" y="653"/>
                    </a:cubicBezTo>
                    <a:cubicBezTo>
                      <a:pt x="337" y="656"/>
                      <a:pt x="352" y="658"/>
                      <a:pt x="368" y="657"/>
                    </a:cubicBezTo>
                    <a:cubicBezTo>
                      <a:pt x="373" y="654"/>
                      <a:pt x="378" y="651"/>
                      <a:pt x="379" y="646"/>
                    </a:cubicBezTo>
                    <a:cubicBezTo>
                      <a:pt x="380" y="641"/>
                      <a:pt x="376" y="636"/>
                      <a:pt x="372" y="633"/>
                    </a:cubicBezTo>
                    <a:cubicBezTo>
                      <a:pt x="372" y="630"/>
                      <a:pt x="376" y="632"/>
                      <a:pt x="379" y="630"/>
                    </a:cubicBezTo>
                    <a:cubicBezTo>
                      <a:pt x="386" y="632"/>
                      <a:pt x="393" y="634"/>
                      <a:pt x="397" y="641"/>
                    </a:cubicBezTo>
                    <a:close/>
                    <a:moveTo>
                      <a:pt x="491" y="641"/>
                    </a:moveTo>
                    <a:cubicBezTo>
                      <a:pt x="489" y="644"/>
                      <a:pt x="491" y="648"/>
                      <a:pt x="492" y="651"/>
                    </a:cubicBezTo>
                    <a:cubicBezTo>
                      <a:pt x="504" y="665"/>
                      <a:pt x="525" y="663"/>
                      <a:pt x="541" y="659"/>
                    </a:cubicBezTo>
                    <a:cubicBezTo>
                      <a:pt x="548" y="658"/>
                      <a:pt x="554" y="652"/>
                      <a:pt x="563" y="654"/>
                    </a:cubicBezTo>
                    <a:cubicBezTo>
                      <a:pt x="562" y="658"/>
                      <a:pt x="561" y="661"/>
                      <a:pt x="558" y="664"/>
                    </a:cubicBezTo>
                    <a:cubicBezTo>
                      <a:pt x="551" y="665"/>
                      <a:pt x="545" y="670"/>
                      <a:pt x="538" y="670"/>
                    </a:cubicBezTo>
                    <a:cubicBezTo>
                      <a:pt x="517" y="675"/>
                      <a:pt x="492" y="678"/>
                      <a:pt x="475" y="665"/>
                    </a:cubicBezTo>
                    <a:cubicBezTo>
                      <a:pt x="470" y="661"/>
                      <a:pt x="467" y="656"/>
                      <a:pt x="468" y="650"/>
                    </a:cubicBezTo>
                    <a:cubicBezTo>
                      <a:pt x="468" y="643"/>
                      <a:pt x="477" y="641"/>
                      <a:pt x="481" y="639"/>
                    </a:cubicBezTo>
                    <a:cubicBezTo>
                      <a:pt x="485" y="639"/>
                      <a:pt x="491" y="636"/>
                      <a:pt x="491" y="641"/>
                    </a:cubicBezTo>
                    <a:close/>
                    <a:moveTo>
                      <a:pt x="853" y="648"/>
                    </a:moveTo>
                    <a:cubicBezTo>
                      <a:pt x="859" y="659"/>
                      <a:pt x="856" y="673"/>
                      <a:pt x="851" y="684"/>
                    </a:cubicBezTo>
                    <a:cubicBezTo>
                      <a:pt x="841" y="696"/>
                      <a:pt x="841" y="696"/>
                      <a:pt x="841" y="696"/>
                    </a:cubicBezTo>
                    <a:cubicBezTo>
                      <a:pt x="824" y="696"/>
                      <a:pt x="808" y="706"/>
                      <a:pt x="799" y="721"/>
                    </a:cubicBezTo>
                    <a:cubicBezTo>
                      <a:pt x="795" y="731"/>
                      <a:pt x="792" y="743"/>
                      <a:pt x="797" y="753"/>
                    </a:cubicBezTo>
                    <a:cubicBezTo>
                      <a:pt x="800" y="759"/>
                      <a:pt x="807" y="763"/>
                      <a:pt x="812" y="767"/>
                    </a:cubicBezTo>
                    <a:cubicBezTo>
                      <a:pt x="813" y="769"/>
                      <a:pt x="812" y="771"/>
                      <a:pt x="810" y="772"/>
                    </a:cubicBezTo>
                    <a:cubicBezTo>
                      <a:pt x="800" y="767"/>
                      <a:pt x="792" y="758"/>
                      <a:pt x="788" y="748"/>
                    </a:cubicBezTo>
                    <a:cubicBezTo>
                      <a:pt x="787" y="744"/>
                      <a:pt x="791" y="737"/>
                      <a:pt x="785" y="737"/>
                    </a:cubicBezTo>
                    <a:cubicBezTo>
                      <a:pt x="780" y="738"/>
                      <a:pt x="775" y="741"/>
                      <a:pt x="769" y="740"/>
                    </a:cubicBezTo>
                    <a:cubicBezTo>
                      <a:pt x="761" y="741"/>
                      <a:pt x="761" y="751"/>
                      <a:pt x="758" y="757"/>
                    </a:cubicBezTo>
                    <a:cubicBezTo>
                      <a:pt x="769" y="760"/>
                      <a:pt x="783" y="764"/>
                      <a:pt x="788" y="777"/>
                    </a:cubicBezTo>
                    <a:cubicBezTo>
                      <a:pt x="788" y="780"/>
                      <a:pt x="792" y="783"/>
                      <a:pt x="789" y="786"/>
                    </a:cubicBezTo>
                    <a:cubicBezTo>
                      <a:pt x="788" y="787"/>
                      <a:pt x="786" y="787"/>
                      <a:pt x="786" y="785"/>
                    </a:cubicBezTo>
                    <a:cubicBezTo>
                      <a:pt x="783" y="776"/>
                      <a:pt x="776" y="766"/>
                      <a:pt x="766" y="765"/>
                    </a:cubicBezTo>
                    <a:cubicBezTo>
                      <a:pt x="760" y="763"/>
                      <a:pt x="754" y="764"/>
                      <a:pt x="749" y="766"/>
                    </a:cubicBezTo>
                    <a:cubicBezTo>
                      <a:pt x="745" y="763"/>
                      <a:pt x="753" y="760"/>
                      <a:pt x="752" y="755"/>
                    </a:cubicBezTo>
                    <a:cubicBezTo>
                      <a:pt x="756" y="749"/>
                      <a:pt x="759" y="743"/>
                      <a:pt x="759" y="736"/>
                    </a:cubicBezTo>
                    <a:cubicBezTo>
                      <a:pt x="763" y="734"/>
                      <a:pt x="769" y="736"/>
                      <a:pt x="775" y="735"/>
                    </a:cubicBezTo>
                    <a:cubicBezTo>
                      <a:pt x="780" y="732"/>
                      <a:pt x="789" y="733"/>
                      <a:pt x="792" y="725"/>
                    </a:cubicBezTo>
                    <a:cubicBezTo>
                      <a:pt x="795" y="712"/>
                      <a:pt x="806" y="702"/>
                      <a:pt x="819" y="696"/>
                    </a:cubicBezTo>
                    <a:cubicBezTo>
                      <a:pt x="825" y="694"/>
                      <a:pt x="832" y="692"/>
                      <a:pt x="839" y="691"/>
                    </a:cubicBezTo>
                    <a:cubicBezTo>
                      <a:pt x="849" y="682"/>
                      <a:pt x="853" y="668"/>
                      <a:pt x="850" y="655"/>
                    </a:cubicBezTo>
                    <a:cubicBezTo>
                      <a:pt x="847" y="652"/>
                      <a:pt x="845" y="647"/>
                      <a:pt x="840" y="647"/>
                    </a:cubicBezTo>
                    <a:cubicBezTo>
                      <a:pt x="836" y="647"/>
                      <a:pt x="833" y="649"/>
                      <a:pt x="831" y="652"/>
                    </a:cubicBezTo>
                    <a:cubicBezTo>
                      <a:pt x="830" y="655"/>
                      <a:pt x="831" y="660"/>
                      <a:pt x="827" y="660"/>
                    </a:cubicBezTo>
                    <a:cubicBezTo>
                      <a:pt x="823" y="657"/>
                      <a:pt x="828" y="652"/>
                      <a:pt x="828" y="648"/>
                    </a:cubicBezTo>
                    <a:cubicBezTo>
                      <a:pt x="831" y="645"/>
                      <a:pt x="836" y="643"/>
                      <a:pt x="840" y="642"/>
                    </a:cubicBezTo>
                    <a:cubicBezTo>
                      <a:pt x="845" y="643"/>
                      <a:pt x="849" y="645"/>
                      <a:pt x="853" y="648"/>
                    </a:cubicBezTo>
                    <a:close/>
                    <a:moveTo>
                      <a:pt x="372" y="644"/>
                    </a:moveTo>
                    <a:cubicBezTo>
                      <a:pt x="372" y="648"/>
                      <a:pt x="368" y="650"/>
                      <a:pt x="365" y="652"/>
                    </a:cubicBezTo>
                    <a:cubicBezTo>
                      <a:pt x="350" y="651"/>
                      <a:pt x="338" y="654"/>
                      <a:pt x="326" y="647"/>
                    </a:cubicBezTo>
                    <a:cubicBezTo>
                      <a:pt x="327" y="645"/>
                      <a:pt x="331" y="644"/>
                      <a:pt x="333" y="645"/>
                    </a:cubicBezTo>
                    <a:cubicBezTo>
                      <a:pt x="342" y="648"/>
                      <a:pt x="352" y="652"/>
                      <a:pt x="362" y="647"/>
                    </a:cubicBezTo>
                    <a:cubicBezTo>
                      <a:pt x="366" y="647"/>
                      <a:pt x="370" y="633"/>
                      <a:pt x="372" y="644"/>
                    </a:cubicBezTo>
                    <a:close/>
                    <a:moveTo>
                      <a:pt x="327" y="697"/>
                    </a:moveTo>
                    <a:cubicBezTo>
                      <a:pt x="327" y="698"/>
                      <a:pt x="326" y="701"/>
                      <a:pt x="324" y="700"/>
                    </a:cubicBezTo>
                    <a:cubicBezTo>
                      <a:pt x="318" y="701"/>
                      <a:pt x="319" y="693"/>
                      <a:pt x="317" y="689"/>
                    </a:cubicBezTo>
                    <a:cubicBezTo>
                      <a:pt x="313" y="666"/>
                      <a:pt x="292" y="653"/>
                      <a:pt x="275" y="642"/>
                    </a:cubicBezTo>
                    <a:cubicBezTo>
                      <a:pt x="302" y="646"/>
                      <a:pt x="320" y="672"/>
                      <a:pt x="327" y="697"/>
                    </a:cubicBezTo>
                    <a:close/>
                    <a:moveTo>
                      <a:pt x="536" y="649"/>
                    </a:moveTo>
                    <a:cubicBezTo>
                      <a:pt x="542" y="647"/>
                      <a:pt x="549" y="645"/>
                      <a:pt x="554" y="647"/>
                    </a:cubicBezTo>
                    <a:cubicBezTo>
                      <a:pt x="553" y="649"/>
                      <a:pt x="553" y="649"/>
                      <a:pt x="553" y="649"/>
                    </a:cubicBezTo>
                    <a:cubicBezTo>
                      <a:pt x="536" y="655"/>
                      <a:pt x="514" y="664"/>
                      <a:pt x="498" y="650"/>
                    </a:cubicBezTo>
                    <a:cubicBezTo>
                      <a:pt x="496" y="648"/>
                      <a:pt x="496" y="646"/>
                      <a:pt x="497" y="644"/>
                    </a:cubicBezTo>
                    <a:cubicBezTo>
                      <a:pt x="509" y="653"/>
                      <a:pt x="523" y="651"/>
                      <a:pt x="536" y="649"/>
                    </a:cubicBezTo>
                    <a:close/>
                    <a:moveTo>
                      <a:pt x="314" y="695"/>
                    </a:moveTo>
                    <a:cubicBezTo>
                      <a:pt x="293" y="690"/>
                      <a:pt x="274" y="672"/>
                      <a:pt x="266" y="652"/>
                    </a:cubicBezTo>
                    <a:cubicBezTo>
                      <a:pt x="266" y="650"/>
                      <a:pt x="264" y="646"/>
                      <a:pt x="266" y="645"/>
                    </a:cubicBezTo>
                    <a:cubicBezTo>
                      <a:pt x="287" y="653"/>
                      <a:pt x="312" y="671"/>
                      <a:pt x="314" y="695"/>
                    </a:cubicBezTo>
                    <a:close/>
                    <a:moveTo>
                      <a:pt x="44" y="661"/>
                    </a:moveTo>
                    <a:cubicBezTo>
                      <a:pt x="44" y="659"/>
                      <a:pt x="44" y="659"/>
                      <a:pt x="44" y="659"/>
                    </a:cubicBezTo>
                    <a:cubicBezTo>
                      <a:pt x="40" y="656"/>
                      <a:pt x="34" y="657"/>
                      <a:pt x="30" y="660"/>
                    </a:cubicBezTo>
                    <a:cubicBezTo>
                      <a:pt x="24" y="665"/>
                      <a:pt x="22" y="674"/>
                      <a:pt x="23" y="681"/>
                    </a:cubicBezTo>
                    <a:cubicBezTo>
                      <a:pt x="26" y="690"/>
                      <a:pt x="31" y="699"/>
                      <a:pt x="39" y="703"/>
                    </a:cubicBezTo>
                    <a:cubicBezTo>
                      <a:pt x="41" y="702"/>
                      <a:pt x="39" y="700"/>
                      <a:pt x="40" y="699"/>
                    </a:cubicBezTo>
                    <a:cubicBezTo>
                      <a:pt x="32" y="694"/>
                      <a:pt x="28" y="686"/>
                      <a:pt x="26" y="678"/>
                    </a:cubicBezTo>
                    <a:cubicBezTo>
                      <a:pt x="28" y="672"/>
                      <a:pt x="28" y="666"/>
                      <a:pt x="33" y="662"/>
                    </a:cubicBezTo>
                    <a:cubicBezTo>
                      <a:pt x="35" y="662"/>
                      <a:pt x="38" y="662"/>
                      <a:pt x="39" y="663"/>
                    </a:cubicBezTo>
                    <a:cubicBezTo>
                      <a:pt x="41" y="664"/>
                      <a:pt x="44" y="664"/>
                      <a:pt x="44" y="661"/>
                    </a:cubicBezTo>
                    <a:close/>
                    <a:moveTo>
                      <a:pt x="434" y="678"/>
                    </a:moveTo>
                    <a:cubicBezTo>
                      <a:pt x="435" y="684"/>
                      <a:pt x="433" y="689"/>
                      <a:pt x="428" y="693"/>
                    </a:cubicBezTo>
                    <a:cubicBezTo>
                      <a:pt x="426" y="695"/>
                      <a:pt x="423" y="698"/>
                      <a:pt x="419" y="698"/>
                    </a:cubicBezTo>
                    <a:cubicBezTo>
                      <a:pt x="419" y="694"/>
                      <a:pt x="422" y="687"/>
                      <a:pt x="418" y="683"/>
                    </a:cubicBezTo>
                    <a:cubicBezTo>
                      <a:pt x="415" y="678"/>
                      <a:pt x="408" y="678"/>
                      <a:pt x="403" y="677"/>
                    </a:cubicBezTo>
                    <a:cubicBezTo>
                      <a:pt x="378" y="681"/>
                      <a:pt x="348" y="690"/>
                      <a:pt x="325" y="674"/>
                    </a:cubicBezTo>
                    <a:cubicBezTo>
                      <a:pt x="324" y="673"/>
                      <a:pt x="323" y="672"/>
                      <a:pt x="324" y="671"/>
                    </a:cubicBezTo>
                    <a:cubicBezTo>
                      <a:pt x="333" y="673"/>
                      <a:pt x="344" y="673"/>
                      <a:pt x="354" y="677"/>
                    </a:cubicBezTo>
                    <a:cubicBezTo>
                      <a:pt x="368" y="675"/>
                      <a:pt x="386" y="675"/>
                      <a:pt x="395" y="663"/>
                    </a:cubicBezTo>
                    <a:cubicBezTo>
                      <a:pt x="409" y="660"/>
                      <a:pt x="429" y="663"/>
                      <a:pt x="434" y="678"/>
                    </a:cubicBezTo>
                    <a:close/>
                    <a:moveTo>
                      <a:pt x="553" y="672"/>
                    </a:moveTo>
                    <a:cubicBezTo>
                      <a:pt x="556" y="679"/>
                      <a:pt x="547" y="681"/>
                      <a:pt x="543" y="684"/>
                    </a:cubicBezTo>
                    <a:cubicBezTo>
                      <a:pt x="520" y="695"/>
                      <a:pt x="497" y="686"/>
                      <a:pt x="473" y="683"/>
                    </a:cubicBezTo>
                    <a:cubicBezTo>
                      <a:pt x="462" y="682"/>
                      <a:pt x="453" y="690"/>
                      <a:pt x="448" y="698"/>
                    </a:cubicBezTo>
                    <a:cubicBezTo>
                      <a:pt x="445" y="697"/>
                      <a:pt x="444" y="694"/>
                      <a:pt x="444" y="692"/>
                    </a:cubicBezTo>
                    <a:cubicBezTo>
                      <a:pt x="447" y="683"/>
                      <a:pt x="456" y="674"/>
                      <a:pt x="466" y="674"/>
                    </a:cubicBezTo>
                    <a:cubicBezTo>
                      <a:pt x="481" y="672"/>
                      <a:pt x="494" y="681"/>
                      <a:pt x="509" y="679"/>
                    </a:cubicBezTo>
                    <a:cubicBezTo>
                      <a:pt x="525" y="679"/>
                      <a:pt x="538" y="674"/>
                      <a:pt x="553" y="672"/>
                    </a:cubicBezTo>
                    <a:close/>
                    <a:moveTo>
                      <a:pt x="733" y="679"/>
                    </a:moveTo>
                    <a:cubicBezTo>
                      <a:pt x="731" y="683"/>
                      <a:pt x="731" y="683"/>
                      <a:pt x="731" y="683"/>
                    </a:cubicBezTo>
                    <a:cubicBezTo>
                      <a:pt x="728" y="683"/>
                      <a:pt x="727" y="682"/>
                      <a:pt x="724" y="683"/>
                    </a:cubicBezTo>
                    <a:cubicBezTo>
                      <a:pt x="721" y="685"/>
                      <a:pt x="716" y="688"/>
                      <a:pt x="716" y="692"/>
                    </a:cubicBezTo>
                    <a:cubicBezTo>
                      <a:pt x="716" y="693"/>
                      <a:pt x="717" y="695"/>
                      <a:pt x="719" y="695"/>
                    </a:cubicBezTo>
                    <a:cubicBezTo>
                      <a:pt x="721" y="695"/>
                      <a:pt x="721" y="692"/>
                      <a:pt x="723" y="691"/>
                    </a:cubicBezTo>
                    <a:cubicBezTo>
                      <a:pt x="730" y="688"/>
                      <a:pt x="730" y="688"/>
                      <a:pt x="730" y="688"/>
                    </a:cubicBezTo>
                    <a:cubicBezTo>
                      <a:pt x="728" y="701"/>
                      <a:pt x="728" y="701"/>
                      <a:pt x="728" y="701"/>
                    </a:cubicBezTo>
                    <a:cubicBezTo>
                      <a:pt x="723" y="702"/>
                      <a:pt x="717" y="698"/>
                      <a:pt x="710" y="700"/>
                    </a:cubicBezTo>
                    <a:cubicBezTo>
                      <a:pt x="708" y="700"/>
                      <a:pt x="708" y="697"/>
                      <a:pt x="708" y="695"/>
                    </a:cubicBezTo>
                    <a:cubicBezTo>
                      <a:pt x="710" y="690"/>
                      <a:pt x="713" y="683"/>
                      <a:pt x="719" y="680"/>
                    </a:cubicBezTo>
                    <a:cubicBezTo>
                      <a:pt x="723" y="679"/>
                      <a:pt x="730" y="673"/>
                      <a:pt x="733" y="679"/>
                    </a:cubicBezTo>
                    <a:close/>
                    <a:moveTo>
                      <a:pt x="125" y="673"/>
                    </a:moveTo>
                    <a:cubicBezTo>
                      <a:pt x="131" y="679"/>
                      <a:pt x="136" y="687"/>
                      <a:pt x="134" y="696"/>
                    </a:cubicBezTo>
                    <a:cubicBezTo>
                      <a:pt x="131" y="704"/>
                      <a:pt x="126" y="714"/>
                      <a:pt x="117" y="715"/>
                    </a:cubicBezTo>
                    <a:cubicBezTo>
                      <a:pt x="109" y="717"/>
                      <a:pt x="103" y="713"/>
                      <a:pt x="97" y="709"/>
                    </a:cubicBezTo>
                    <a:cubicBezTo>
                      <a:pt x="95" y="705"/>
                      <a:pt x="91" y="701"/>
                      <a:pt x="93" y="696"/>
                    </a:cubicBezTo>
                    <a:cubicBezTo>
                      <a:pt x="99" y="692"/>
                      <a:pt x="96" y="702"/>
                      <a:pt x="100" y="704"/>
                    </a:cubicBezTo>
                    <a:cubicBezTo>
                      <a:pt x="104" y="708"/>
                      <a:pt x="109" y="711"/>
                      <a:pt x="114" y="710"/>
                    </a:cubicBezTo>
                    <a:cubicBezTo>
                      <a:pt x="118" y="710"/>
                      <a:pt x="122" y="707"/>
                      <a:pt x="125" y="704"/>
                    </a:cubicBezTo>
                    <a:cubicBezTo>
                      <a:pt x="128" y="699"/>
                      <a:pt x="129" y="693"/>
                      <a:pt x="128" y="686"/>
                    </a:cubicBezTo>
                    <a:cubicBezTo>
                      <a:pt x="127" y="681"/>
                      <a:pt x="119" y="677"/>
                      <a:pt x="122" y="673"/>
                    </a:cubicBezTo>
                    <a:cubicBezTo>
                      <a:pt x="125" y="673"/>
                      <a:pt x="125" y="673"/>
                      <a:pt x="125" y="673"/>
                    </a:cubicBezTo>
                    <a:close/>
                    <a:moveTo>
                      <a:pt x="413" y="688"/>
                    </a:moveTo>
                    <a:cubicBezTo>
                      <a:pt x="413" y="691"/>
                      <a:pt x="412" y="693"/>
                      <a:pt x="410" y="695"/>
                    </a:cubicBezTo>
                    <a:cubicBezTo>
                      <a:pt x="408" y="694"/>
                      <a:pt x="407" y="689"/>
                      <a:pt x="404" y="689"/>
                    </a:cubicBezTo>
                    <a:cubicBezTo>
                      <a:pt x="398" y="688"/>
                      <a:pt x="392" y="688"/>
                      <a:pt x="386" y="690"/>
                    </a:cubicBezTo>
                    <a:cubicBezTo>
                      <a:pt x="368" y="691"/>
                      <a:pt x="350" y="694"/>
                      <a:pt x="333" y="690"/>
                    </a:cubicBezTo>
                    <a:cubicBezTo>
                      <a:pt x="332" y="688"/>
                      <a:pt x="331" y="686"/>
                      <a:pt x="331" y="684"/>
                    </a:cubicBezTo>
                    <a:cubicBezTo>
                      <a:pt x="342" y="686"/>
                      <a:pt x="352" y="691"/>
                      <a:pt x="363" y="689"/>
                    </a:cubicBezTo>
                    <a:cubicBezTo>
                      <a:pt x="377" y="689"/>
                      <a:pt x="390" y="686"/>
                      <a:pt x="404" y="684"/>
                    </a:cubicBezTo>
                    <a:cubicBezTo>
                      <a:pt x="407" y="685"/>
                      <a:pt x="412" y="684"/>
                      <a:pt x="413" y="688"/>
                    </a:cubicBezTo>
                    <a:close/>
                    <a:moveTo>
                      <a:pt x="172" y="693"/>
                    </a:moveTo>
                    <a:cubicBezTo>
                      <a:pt x="175" y="699"/>
                      <a:pt x="178" y="708"/>
                      <a:pt x="176" y="715"/>
                    </a:cubicBezTo>
                    <a:cubicBezTo>
                      <a:pt x="175" y="717"/>
                      <a:pt x="172" y="715"/>
                      <a:pt x="170" y="715"/>
                    </a:cubicBezTo>
                    <a:cubicBezTo>
                      <a:pt x="170" y="706"/>
                      <a:pt x="168" y="696"/>
                      <a:pt x="160" y="692"/>
                    </a:cubicBezTo>
                    <a:cubicBezTo>
                      <a:pt x="155" y="695"/>
                      <a:pt x="154" y="688"/>
                      <a:pt x="150" y="688"/>
                    </a:cubicBezTo>
                    <a:cubicBezTo>
                      <a:pt x="150" y="686"/>
                      <a:pt x="147" y="682"/>
                      <a:pt x="151" y="682"/>
                    </a:cubicBezTo>
                    <a:cubicBezTo>
                      <a:pt x="160" y="682"/>
                      <a:pt x="167" y="687"/>
                      <a:pt x="172" y="693"/>
                    </a:cubicBezTo>
                    <a:close/>
                    <a:moveTo>
                      <a:pt x="162" y="702"/>
                    </a:moveTo>
                    <a:cubicBezTo>
                      <a:pt x="165" y="705"/>
                      <a:pt x="164" y="709"/>
                      <a:pt x="163" y="714"/>
                    </a:cubicBezTo>
                    <a:cubicBezTo>
                      <a:pt x="157" y="715"/>
                      <a:pt x="149" y="713"/>
                      <a:pt x="143" y="715"/>
                    </a:cubicBezTo>
                    <a:cubicBezTo>
                      <a:pt x="144" y="711"/>
                      <a:pt x="147" y="708"/>
                      <a:pt x="148" y="704"/>
                    </a:cubicBezTo>
                    <a:cubicBezTo>
                      <a:pt x="148" y="701"/>
                      <a:pt x="149" y="698"/>
                      <a:pt x="151" y="695"/>
                    </a:cubicBezTo>
                    <a:cubicBezTo>
                      <a:pt x="156" y="695"/>
                      <a:pt x="158" y="699"/>
                      <a:pt x="162" y="702"/>
                    </a:cubicBezTo>
                    <a:close/>
                    <a:moveTo>
                      <a:pt x="731" y="728"/>
                    </a:moveTo>
                    <a:cubicBezTo>
                      <a:pt x="733" y="736"/>
                      <a:pt x="735" y="747"/>
                      <a:pt x="727" y="754"/>
                    </a:cubicBezTo>
                    <a:cubicBezTo>
                      <a:pt x="726" y="753"/>
                      <a:pt x="724" y="756"/>
                      <a:pt x="722" y="753"/>
                    </a:cubicBezTo>
                    <a:cubicBezTo>
                      <a:pt x="720" y="749"/>
                      <a:pt x="727" y="747"/>
                      <a:pt x="727" y="743"/>
                    </a:cubicBezTo>
                    <a:cubicBezTo>
                      <a:pt x="728" y="737"/>
                      <a:pt x="726" y="730"/>
                      <a:pt x="721" y="725"/>
                    </a:cubicBezTo>
                    <a:cubicBezTo>
                      <a:pt x="718" y="722"/>
                      <a:pt x="713" y="719"/>
                      <a:pt x="708" y="721"/>
                    </a:cubicBezTo>
                    <a:cubicBezTo>
                      <a:pt x="704" y="721"/>
                      <a:pt x="700" y="725"/>
                      <a:pt x="697" y="729"/>
                    </a:cubicBezTo>
                    <a:cubicBezTo>
                      <a:pt x="694" y="733"/>
                      <a:pt x="697" y="741"/>
                      <a:pt x="691" y="743"/>
                    </a:cubicBezTo>
                    <a:cubicBezTo>
                      <a:pt x="681" y="746"/>
                      <a:pt x="666" y="738"/>
                      <a:pt x="663" y="751"/>
                    </a:cubicBezTo>
                    <a:cubicBezTo>
                      <a:pt x="659" y="757"/>
                      <a:pt x="666" y="772"/>
                      <a:pt x="654" y="772"/>
                    </a:cubicBezTo>
                    <a:cubicBezTo>
                      <a:pt x="646" y="772"/>
                      <a:pt x="636" y="771"/>
                      <a:pt x="631" y="780"/>
                    </a:cubicBezTo>
                    <a:cubicBezTo>
                      <a:pt x="630" y="782"/>
                      <a:pt x="631" y="787"/>
                      <a:pt x="628" y="787"/>
                    </a:cubicBezTo>
                    <a:cubicBezTo>
                      <a:pt x="626" y="787"/>
                      <a:pt x="624" y="786"/>
                      <a:pt x="624" y="784"/>
                    </a:cubicBezTo>
                    <a:cubicBezTo>
                      <a:pt x="623" y="776"/>
                      <a:pt x="631" y="772"/>
                      <a:pt x="636" y="768"/>
                    </a:cubicBezTo>
                    <a:cubicBezTo>
                      <a:pt x="642" y="763"/>
                      <a:pt x="653" y="771"/>
                      <a:pt x="656" y="763"/>
                    </a:cubicBezTo>
                    <a:cubicBezTo>
                      <a:pt x="654" y="755"/>
                      <a:pt x="655" y="746"/>
                      <a:pt x="663" y="740"/>
                    </a:cubicBezTo>
                    <a:cubicBezTo>
                      <a:pt x="670" y="736"/>
                      <a:pt x="678" y="738"/>
                      <a:pt x="686" y="739"/>
                    </a:cubicBezTo>
                    <a:cubicBezTo>
                      <a:pt x="694" y="737"/>
                      <a:pt x="689" y="727"/>
                      <a:pt x="696" y="723"/>
                    </a:cubicBezTo>
                    <a:cubicBezTo>
                      <a:pt x="701" y="717"/>
                      <a:pt x="710" y="714"/>
                      <a:pt x="718" y="716"/>
                    </a:cubicBezTo>
                    <a:cubicBezTo>
                      <a:pt x="723" y="718"/>
                      <a:pt x="729" y="722"/>
                      <a:pt x="731" y="728"/>
                    </a:cubicBezTo>
                    <a:close/>
                    <a:moveTo>
                      <a:pt x="850" y="724"/>
                    </a:moveTo>
                    <a:cubicBezTo>
                      <a:pt x="856" y="730"/>
                      <a:pt x="857" y="739"/>
                      <a:pt x="855" y="747"/>
                    </a:cubicBezTo>
                    <a:cubicBezTo>
                      <a:pt x="854" y="760"/>
                      <a:pt x="845" y="768"/>
                      <a:pt x="837" y="777"/>
                    </a:cubicBezTo>
                    <a:cubicBezTo>
                      <a:pt x="836" y="782"/>
                      <a:pt x="843" y="785"/>
                      <a:pt x="844" y="790"/>
                    </a:cubicBezTo>
                    <a:cubicBezTo>
                      <a:pt x="848" y="799"/>
                      <a:pt x="849" y="811"/>
                      <a:pt x="841" y="817"/>
                    </a:cubicBezTo>
                    <a:cubicBezTo>
                      <a:pt x="835" y="824"/>
                      <a:pt x="825" y="823"/>
                      <a:pt x="816" y="823"/>
                    </a:cubicBezTo>
                    <a:cubicBezTo>
                      <a:pt x="810" y="821"/>
                      <a:pt x="805" y="817"/>
                      <a:pt x="801" y="812"/>
                    </a:cubicBezTo>
                    <a:cubicBezTo>
                      <a:pt x="786" y="822"/>
                      <a:pt x="768" y="833"/>
                      <a:pt x="750" y="824"/>
                    </a:cubicBezTo>
                    <a:cubicBezTo>
                      <a:pt x="745" y="819"/>
                      <a:pt x="739" y="814"/>
                      <a:pt x="740" y="807"/>
                    </a:cubicBezTo>
                    <a:cubicBezTo>
                      <a:pt x="740" y="797"/>
                      <a:pt x="744" y="789"/>
                      <a:pt x="753" y="785"/>
                    </a:cubicBezTo>
                    <a:cubicBezTo>
                      <a:pt x="756" y="785"/>
                      <a:pt x="760" y="781"/>
                      <a:pt x="763" y="785"/>
                    </a:cubicBezTo>
                    <a:cubicBezTo>
                      <a:pt x="760" y="788"/>
                      <a:pt x="755" y="788"/>
                      <a:pt x="752" y="791"/>
                    </a:cubicBezTo>
                    <a:cubicBezTo>
                      <a:pt x="747" y="797"/>
                      <a:pt x="745" y="806"/>
                      <a:pt x="748" y="814"/>
                    </a:cubicBezTo>
                    <a:cubicBezTo>
                      <a:pt x="751" y="820"/>
                      <a:pt x="758" y="823"/>
                      <a:pt x="764" y="822"/>
                    </a:cubicBezTo>
                    <a:cubicBezTo>
                      <a:pt x="780" y="823"/>
                      <a:pt x="790" y="813"/>
                      <a:pt x="801" y="803"/>
                    </a:cubicBezTo>
                    <a:cubicBezTo>
                      <a:pt x="806" y="804"/>
                      <a:pt x="806" y="811"/>
                      <a:pt x="810" y="813"/>
                    </a:cubicBezTo>
                    <a:cubicBezTo>
                      <a:pt x="816" y="819"/>
                      <a:pt x="827" y="819"/>
                      <a:pt x="835" y="816"/>
                    </a:cubicBezTo>
                    <a:cubicBezTo>
                      <a:pt x="842" y="811"/>
                      <a:pt x="842" y="801"/>
                      <a:pt x="840" y="794"/>
                    </a:cubicBezTo>
                    <a:cubicBezTo>
                      <a:pt x="838" y="788"/>
                      <a:pt x="834" y="785"/>
                      <a:pt x="830" y="780"/>
                    </a:cubicBezTo>
                    <a:cubicBezTo>
                      <a:pt x="829" y="769"/>
                      <a:pt x="842" y="769"/>
                      <a:pt x="845" y="760"/>
                    </a:cubicBezTo>
                    <a:cubicBezTo>
                      <a:pt x="850" y="751"/>
                      <a:pt x="851" y="740"/>
                      <a:pt x="848" y="730"/>
                    </a:cubicBezTo>
                    <a:cubicBezTo>
                      <a:pt x="845" y="726"/>
                      <a:pt x="840" y="725"/>
                      <a:pt x="836" y="725"/>
                    </a:cubicBezTo>
                    <a:cubicBezTo>
                      <a:pt x="830" y="725"/>
                      <a:pt x="828" y="728"/>
                      <a:pt x="824" y="731"/>
                    </a:cubicBezTo>
                    <a:cubicBezTo>
                      <a:pt x="821" y="735"/>
                      <a:pt x="823" y="740"/>
                      <a:pt x="822" y="743"/>
                    </a:cubicBezTo>
                    <a:cubicBezTo>
                      <a:pt x="819" y="745"/>
                      <a:pt x="817" y="741"/>
                      <a:pt x="816" y="739"/>
                    </a:cubicBezTo>
                    <a:cubicBezTo>
                      <a:pt x="816" y="731"/>
                      <a:pt x="821" y="725"/>
                      <a:pt x="828" y="722"/>
                    </a:cubicBezTo>
                    <a:cubicBezTo>
                      <a:pt x="835" y="719"/>
                      <a:pt x="844" y="719"/>
                      <a:pt x="850" y="724"/>
                    </a:cubicBezTo>
                    <a:close/>
                    <a:moveTo>
                      <a:pt x="256" y="721"/>
                    </a:moveTo>
                    <a:cubicBezTo>
                      <a:pt x="257" y="720"/>
                      <a:pt x="257" y="720"/>
                      <a:pt x="257" y="720"/>
                    </a:cubicBezTo>
                    <a:cubicBezTo>
                      <a:pt x="257" y="721"/>
                      <a:pt x="257" y="721"/>
                      <a:pt x="257" y="721"/>
                    </a:cubicBezTo>
                    <a:cubicBezTo>
                      <a:pt x="256" y="721"/>
                      <a:pt x="256" y="721"/>
                      <a:pt x="256" y="721"/>
                    </a:cubicBezTo>
                    <a:close/>
                    <a:moveTo>
                      <a:pt x="67" y="734"/>
                    </a:moveTo>
                    <a:cubicBezTo>
                      <a:pt x="68" y="737"/>
                      <a:pt x="68" y="740"/>
                      <a:pt x="67" y="743"/>
                    </a:cubicBezTo>
                    <a:cubicBezTo>
                      <a:pt x="66" y="744"/>
                      <a:pt x="65" y="744"/>
                      <a:pt x="64" y="744"/>
                    </a:cubicBezTo>
                    <a:cubicBezTo>
                      <a:pt x="63" y="738"/>
                      <a:pt x="60" y="732"/>
                      <a:pt x="54" y="730"/>
                    </a:cubicBezTo>
                    <a:cubicBezTo>
                      <a:pt x="48" y="729"/>
                      <a:pt x="41" y="727"/>
                      <a:pt x="36" y="731"/>
                    </a:cubicBezTo>
                    <a:cubicBezTo>
                      <a:pt x="30" y="736"/>
                      <a:pt x="31" y="743"/>
                      <a:pt x="30" y="749"/>
                    </a:cubicBezTo>
                    <a:cubicBezTo>
                      <a:pt x="30" y="761"/>
                      <a:pt x="41" y="769"/>
                      <a:pt x="47" y="778"/>
                    </a:cubicBezTo>
                    <a:cubicBezTo>
                      <a:pt x="44" y="782"/>
                      <a:pt x="53" y="783"/>
                      <a:pt x="49" y="787"/>
                    </a:cubicBezTo>
                    <a:cubicBezTo>
                      <a:pt x="43" y="789"/>
                      <a:pt x="37" y="794"/>
                      <a:pt x="34" y="800"/>
                    </a:cubicBezTo>
                    <a:cubicBezTo>
                      <a:pt x="31" y="808"/>
                      <a:pt x="35" y="815"/>
                      <a:pt x="41" y="820"/>
                    </a:cubicBezTo>
                    <a:cubicBezTo>
                      <a:pt x="49" y="825"/>
                      <a:pt x="60" y="822"/>
                      <a:pt x="68" y="816"/>
                    </a:cubicBezTo>
                    <a:cubicBezTo>
                      <a:pt x="75" y="813"/>
                      <a:pt x="78" y="821"/>
                      <a:pt x="83" y="822"/>
                    </a:cubicBezTo>
                    <a:cubicBezTo>
                      <a:pt x="97" y="826"/>
                      <a:pt x="113" y="825"/>
                      <a:pt x="124" y="815"/>
                    </a:cubicBezTo>
                    <a:cubicBezTo>
                      <a:pt x="128" y="811"/>
                      <a:pt x="127" y="805"/>
                      <a:pt x="125" y="801"/>
                    </a:cubicBezTo>
                    <a:cubicBezTo>
                      <a:pt x="123" y="797"/>
                      <a:pt x="120" y="793"/>
                      <a:pt x="115" y="793"/>
                    </a:cubicBezTo>
                    <a:cubicBezTo>
                      <a:pt x="112" y="793"/>
                      <a:pt x="107" y="795"/>
                      <a:pt x="105" y="791"/>
                    </a:cubicBezTo>
                    <a:cubicBezTo>
                      <a:pt x="106" y="788"/>
                      <a:pt x="111" y="790"/>
                      <a:pt x="114" y="789"/>
                    </a:cubicBezTo>
                    <a:cubicBezTo>
                      <a:pt x="119" y="790"/>
                      <a:pt x="123" y="790"/>
                      <a:pt x="127" y="794"/>
                    </a:cubicBezTo>
                    <a:cubicBezTo>
                      <a:pt x="129" y="801"/>
                      <a:pt x="135" y="807"/>
                      <a:pt x="131" y="813"/>
                    </a:cubicBezTo>
                    <a:cubicBezTo>
                      <a:pt x="126" y="821"/>
                      <a:pt x="117" y="827"/>
                      <a:pt x="107" y="829"/>
                    </a:cubicBezTo>
                    <a:cubicBezTo>
                      <a:pt x="96" y="828"/>
                      <a:pt x="82" y="830"/>
                      <a:pt x="74" y="821"/>
                    </a:cubicBezTo>
                    <a:cubicBezTo>
                      <a:pt x="67" y="825"/>
                      <a:pt x="58" y="826"/>
                      <a:pt x="50" y="828"/>
                    </a:cubicBezTo>
                    <a:cubicBezTo>
                      <a:pt x="40" y="827"/>
                      <a:pt x="32" y="820"/>
                      <a:pt x="29" y="811"/>
                    </a:cubicBezTo>
                    <a:cubicBezTo>
                      <a:pt x="28" y="806"/>
                      <a:pt x="28" y="798"/>
                      <a:pt x="32" y="794"/>
                    </a:cubicBezTo>
                    <a:cubicBezTo>
                      <a:pt x="36" y="789"/>
                      <a:pt x="42" y="787"/>
                      <a:pt x="46" y="782"/>
                    </a:cubicBezTo>
                    <a:cubicBezTo>
                      <a:pt x="41" y="776"/>
                      <a:pt x="35" y="770"/>
                      <a:pt x="31" y="762"/>
                    </a:cubicBezTo>
                    <a:cubicBezTo>
                      <a:pt x="26" y="756"/>
                      <a:pt x="22" y="745"/>
                      <a:pt x="27" y="736"/>
                    </a:cubicBezTo>
                    <a:cubicBezTo>
                      <a:pt x="28" y="732"/>
                      <a:pt x="32" y="727"/>
                      <a:pt x="37" y="725"/>
                    </a:cubicBezTo>
                    <a:cubicBezTo>
                      <a:pt x="47" y="722"/>
                      <a:pt x="62" y="724"/>
                      <a:pt x="67" y="734"/>
                    </a:cubicBezTo>
                    <a:close/>
                    <a:moveTo>
                      <a:pt x="184" y="741"/>
                    </a:moveTo>
                    <a:cubicBezTo>
                      <a:pt x="197" y="739"/>
                      <a:pt x="209" y="744"/>
                      <a:pt x="217" y="752"/>
                    </a:cubicBezTo>
                    <a:cubicBezTo>
                      <a:pt x="223" y="759"/>
                      <a:pt x="225" y="768"/>
                      <a:pt x="226" y="777"/>
                    </a:cubicBezTo>
                    <a:cubicBezTo>
                      <a:pt x="231" y="779"/>
                      <a:pt x="235" y="775"/>
                      <a:pt x="241" y="776"/>
                    </a:cubicBezTo>
                    <a:cubicBezTo>
                      <a:pt x="249" y="775"/>
                      <a:pt x="255" y="779"/>
                      <a:pt x="259" y="786"/>
                    </a:cubicBezTo>
                    <a:cubicBezTo>
                      <a:pt x="260" y="790"/>
                      <a:pt x="260" y="794"/>
                      <a:pt x="258" y="798"/>
                    </a:cubicBezTo>
                    <a:cubicBezTo>
                      <a:pt x="256" y="798"/>
                      <a:pt x="254" y="801"/>
                      <a:pt x="252" y="799"/>
                    </a:cubicBezTo>
                    <a:cubicBezTo>
                      <a:pt x="250" y="795"/>
                      <a:pt x="258" y="792"/>
                      <a:pt x="254" y="786"/>
                    </a:cubicBezTo>
                    <a:cubicBezTo>
                      <a:pt x="251" y="782"/>
                      <a:pt x="246" y="780"/>
                      <a:pt x="242" y="781"/>
                    </a:cubicBezTo>
                    <a:cubicBezTo>
                      <a:pt x="235" y="781"/>
                      <a:pt x="230" y="782"/>
                      <a:pt x="226" y="786"/>
                    </a:cubicBezTo>
                    <a:cubicBezTo>
                      <a:pt x="223" y="785"/>
                      <a:pt x="223" y="785"/>
                      <a:pt x="223" y="785"/>
                    </a:cubicBezTo>
                    <a:cubicBezTo>
                      <a:pt x="222" y="771"/>
                      <a:pt x="217" y="753"/>
                      <a:pt x="202" y="748"/>
                    </a:cubicBezTo>
                    <a:cubicBezTo>
                      <a:pt x="195" y="745"/>
                      <a:pt x="188" y="746"/>
                      <a:pt x="182" y="748"/>
                    </a:cubicBezTo>
                    <a:cubicBezTo>
                      <a:pt x="180" y="746"/>
                      <a:pt x="179" y="742"/>
                      <a:pt x="177" y="740"/>
                    </a:cubicBezTo>
                    <a:cubicBezTo>
                      <a:pt x="170" y="736"/>
                      <a:pt x="162" y="732"/>
                      <a:pt x="154" y="735"/>
                    </a:cubicBezTo>
                    <a:cubicBezTo>
                      <a:pt x="149" y="736"/>
                      <a:pt x="144" y="739"/>
                      <a:pt x="142" y="744"/>
                    </a:cubicBezTo>
                    <a:cubicBezTo>
                      <a:pt x="141" y="748"/>
                      <a:pt x="140" y="754"/>
                      <a:pt x="144" y="758"/>
                    </a:cubicBezTo>
                    <a:cubicBezTo>
                      <a:pt x="145" y="762"/>
                      <a:pt x="154" y="761"/>
                      <a:pt x="150" y="766"/>
                    </a:cubicBezTo>
                    <a:cubicBezTo>
                      <a:pt x="145" y="765"/>
                      <a:pt x="141" y="761"/>
                      <a:pt x="138" y="756"/>
                    </a:cubicBezTo>
                    <a:cubicBezTo>
                      <a:pt x="137" y="751"/>
                      <a:pt x="136" y="743"/>
                      <a:pt x="139" y="739"/>
                    </a:cubicBezTo>
                    <a:cubicBezTo>
                      <a:pt x="148" y="730"/>
                      <a:pt x="161" y="727"/>
                      <a:pt x="172" y="731"/>
                    </a:cubicBezTo>
                    <a:cubicBezTo>
                      <a:pt x="177" y="733"/>
                      <a:pt x="182" y="737"/>
                      <a:pt x="184" y="741"/>
                    </a:cubicBezTo>
                    <a:close/>
                    <a:moveTo>
                      <a:pt x="113" y="748"/>
                    </a:moveTo>
                    <a:cubicBezTo>
                      <a:pt x="114" y="754"/>
                      <a:pt x="115" y="760"/>
                      <a:pt x="114" y="766"/>
                    </a:cubicBezTo>
                    <a:cubicBezTo>
                      <a:pt x="111" y="767"/>
                      <a:pt x="106" y="766"/>
                      <a:pt x="102" y="767"/>
                    </a:cubicBezTo>
                    <a:cubicBezTo>
                      <a:pt x="94" y="767"/>
                      <a:pt x="87" y="774"/>
                      <a:pt x="85" y="781"/>
                    </a:cubicBezTo>
                    <a:cubicBezTo>
                      <a:pt x="83" y="782"/>
                      <a:pt x="81" y="782"/>
                      <a:pt x="81" y="780"/>
                    </a:cubicBezTo>
                    <a:cubicBezTo>
                      <a:pt x="83" y="777"/>
                      <a:pt x="86" y="775"/>
                      <a:pt x="85" y="772"/>
                    </a:cubicBezTo>
                    <a:cubicBezTo>
                      <a:pt x="91" y="764"/>
                      <a:pt x="99" y="762"/>
                      <a:pt x="107" y="762"/>
                    </a:cubicBezTo>
                    <a:cubicBezTo>
                      <a:pt x="112" y="757"/>
                      <a:pt x="109" y="751"/>
                      <a:pt x="109" y="746"/>
                    </a:cubicBezTo>
                    <a:cubicBezTo>
                      <a:pt x="106" y="742"/>
                      <a:pt x="102" y="741"/>
                      <a:pt x="99" y="739"/>
                    </a:cubicBezTo>
                    <a:cubicBezTo>
                      <a:pt x="93" y="744"/>
                      <a:pt x="95" y="754"/>
                      <a:pt x="88" y="759"/>
                    </a:cubicBezTo>
                    <a:cubicBezTo>
                      <a:pt x="83" y="763"/>
                      <a:pt x="78" y="767"/>
                      <a:pt x="72" y="767"/>
                    </a:cubicBezTo>
                    <a:cubicBezTo>
                      <a:pt x="71" y="769"/>
                      <a:pt x="68" y="768"/>
                      <a:pt x="67" y="768"/>
                    </a:cubicBezTo>
                    <a:cubicBezTo>
                      <a:pt x="66" y="767"/>
                      <a:pt x="65" y="766"/>
                      <a:pt x="66" y="764"/>
                    </a:cubicBezTo>
                    <a:cubicBezTo>
                      <a:pt x="74" y="762"/>
                      <a:pt x="84" y="759"/>
                      <a:pt x="88" y="750"/>
                    </a:cubicBezTo>
                    <a:cubicBezTo>
                      <a:pt x="93" y="734"/>
                      <a:pt x="93" y="734"/>
                      <a:pt x="93" y="734"/>
                    </a:cubicBezTo>
                    <a:cubicBezTo>
                      <a:pt x="95" y="733"/>
                      <a:pt x="95" y="733"/>
                      <a:pt x="95" y="733"/>
                    </a:cubicBezTo>
                    <a:cubicBezTo>
                      <a:pt x="101" y="738"/>
                      <a:pt x="116" y="736"/>
                      <a:pt x="113" y="748"/>
                    </a:cubicBezTo>
                    <a:close/>
                    <a:moveTo>
                      <a:pt x="188" y="767"/>
                    </a:moveTo>
                    <a:cubicBezTo>
                      <a:pt x="187" y="764"/>
                      <a:pt x="188" y="759"/>
                      <a:pt x="184" y="758"/>
                    </a:cubicBezTo>
                    <a:cubicBezTo>
                      <a:pt x="181" y="761"/>
                      <a:pt x="184" y="764"/>
                      <a:pt x="184" y="767"/>
                    </a:cubicBezTo>
                    <a:cubicBezTo>
                      <a:pt x="183" y="773"/>
                      <a:pt x="178" y="779"/>
                      <a:pt x="172" y="782"/>
                    </a:cubicBezTo>
                    <a:cubicBezTo>
                      <a:pt x="166" y="787"/>
                      <a:pt x="157" y="787"/>
                      <a:pt x="150" y="789"/>
                    </a:cubicBezTo>
                    <a:cubicBezTo>
                      <a:pt x="148" y="789"/>
                      <a:pt x="149" y="791"/>
                      <a:pt x="150" y="791"/>
                    </a:cubicBezTo>
                    <a:cubicBezTo>
                      <a:pt x="151" y="792"/>
                      <a:pt x="153" y="792"/>
                      <a:pt x="154" y="791"/>
                    </a:cubicBezTo>
                    <a:cubicBezTo>
                      <a:pt x="159" y="793"/>
                      <a:pt x="164" y="790"/>
                      <a:pt x="169" y="789"/>
                    </a:cubicBezTo>
                    <a:cubicBezTo>
                      <a:pt x="178" y="786"/>
                      <a:pt x="187" y="778"/>
                      <a:pt x="188" y="767"/>
                    </a:cubicBezTo>
                    <a:close/>
                    <a:moveTo>
                      <a:pt x="685" y="777"/>
                    </a:moveTo>
                    <a:cubicBezTo>
                      <a:pt x="685" y="774"/>
                      <a:pt x="683" y="775"/>
                      <a:pt x="681" y="774"/>
                    </a:cubicBezTo>
                    <a:cubicBezTo>
                      <a:pt x="670" y="777"/>
                      <a:pt x="659" y="780"/>
                      <a:pt x="652" y="789"/>
                    </a:cubicBezTo>
                    <a:cubicBezTo>
                      <a:pt x="644" y="797"/>
                      <a:pt x="643" y="810"/>
                      <a:pt x="645" y="820"/>
                    </a:cubicBezTo>
                    <a:cubicBezTo>
                      <a:pt x="645" y="823"/>
                      <a:pt x="649" y="822"/>
                      <a:pt x="650" y="822"/>
                    </a:cubicBezTo>
                    <a:cubicBezTo>
                      <a:pt x="650" y="814"/>
                      <a:pt x="649" y="804"/>
                      <a:pt x="653" y="796"/>
                    </a:cubicBezTo>
                    <a:cubicBezTo>
                      <a:pt x="660" y="785"/>
                      <a:pt x="672" y="779"/>
                      <a:pt x="684" y="778"/>
                    </a:cubicBezTo>
                    <a:cubicBezTo>
                      <a:pt x="685" y="777"/>
                      <a:pt x="685" y="777"/>
                      <a:pt x="685" y="777"/>
                    </a:cubicBezTo>
                    <a:close/>
                    <a:moveTo>
                      <a:pt x="722" y="788"/>
                    </a:moveTo>
                    <a:cubicBezTo>
                      <a:pt x="723" y="784"/>
                      <a:pt x="726" y="781"/>
                      <a:pt x="726" y="778"/>
                    </a:cubicBezTo>
                    <a:cubicBezTo>
                      <a:pt x="725" y="777"/>
                      <a:pt x="723" y="778"/>
                      <a:pt x="722" y="779"/>
                    </a:cubicBezTo>
                    <a:cubicBezTo>
                      <a:pt x="713" y="787"/>
                      <a:pt x="711" y="801"/>
                      <a:pt x="716" y="811"/>
                    </a:cubicBezTo>
                    <a:cubicBezTo>
                      <a:pt x="710" y="820"/>
                      <a:pt x="697" y="821"/>
                      <a:pt x="687" y="820"/>
                    </a:cubicBezTo>
                    <a:cubicBezTo>
                      <a:pt x="683" y="820"/>
                      <a:pt x="680" y="815"/>
                      <a:pt x="679" y="811"/>
                    </a:cubicBezTo>
                    <a:cubicBezTo>
                      <a:pt x="678" y="807"/>
                      <a:pt x="683" y="803"/>
                      <a:pt x="679" y="800"/>
                    </a:cubicBezTo>
                    <a:cubicBezTo>
                      <a:pt x="675" y="803"/>
                      <a:pt x="674" y="808"/>
                      <a:pt x="674" y="812"/>
                    </a:cubicBezTo>
                    <a:cubicBezTo>
                      <a:pt x="674" y="818"/>
                      <a:pt x="678" y="820"/>
                      <a:pt x="682" y="823"/>
                    </a:cubicBezTo>
                    <a:cubicBezTo>
                      <a:pt x="693" y="827"/>
                      <a:pt x="707" y="825"/>
                      <a:pt x="717" y="819"/>
                    </a:cubicBezTo>
                    <a:cubicBezTo>
                      <a:pt x="723" y="817"/>
                      <a:pt x="715" y="812"/>
                      <a:pt x="720" y="809"/>
                    </a:cubicBezTo>
                    <a:cubicBezTo>
                      <a:pt x="718" y="802"/>
                      <a:pt x="719" y="794"/>
                      <a:pt x="722" y="788"/>
                    </a:cubicBezTo>
                    <a:close/>
                    <a:moveTo>
                      <a:pt x="598" y="799"/>
                    </a:moveTo>
                    <a:cubicBezTo>
                      <a:pt x="594" y="791"/>
                      <a:pt x="583" y="794"/>
                      <a:pt x="577" y="796"/>
                    </a:cubicBezTo>
                    <a:cubicBezTo>
                      <a:pt x="568" y="804"/>
                      <a:pt x="560" y="812"/>
                      <a:pt x="549" y="814"/>
                    </a:cubicBezTo>
                    <a:cubicBezTo>
                      <a:pt x="532" y="819"/>
                      <a:pt x="514" y="809"/>
                      <a:pt x="497" y="815"/>
                    </a:cubicBezTo>
                    <a:cubicBezTo>
                      <a:pt x="491" y="817"/>
                      <a:pt x="491" y="824"/>
                      <a:pt x="487" y="827"/>
                    </a:cubicBezTo>
                    <a:cubicBezTo>
                      <a:pt x="486" y="828"/>
                      <a:pt x="487" y="830"/>
                      <a:pt x="488" y="831"/>
                    </a:cubicBezTo>
                    <a:cubicBezTo>
                      <a:pt x="493" y="829"/>
                      <a:pt x="499" y="830"/>
                      <a:pt x="505" y="828"/>
                    </a:cubicBezTo>
                    <a:cubicBezTo>
                      <a:pt x="522" y="824"/>
                      <a:pt x="537" y="834"/>
                      <a:pt x="554" y="835"/>
                    </a:cubicBezTo>
                    <a:cubicBezTo>
                      <a:pt x="566" y="839"/>
                      <a:pt x="575" y="829"/>
                      <a:pt x="586" y="827"/>
                    </a:cubicBezTo>
                    <a:cubicBezTo>
                      <a:pt x="593" y="827"/>
                      <a:pt x="599" y="830"/>
                      <a:pt x="604" y="832"/>
                    </a:cubicBezTo>
                    <a:cubicBezTo>
                      <a:pt x="616" y="838"/>
                      <a:pt x="634" y="838"/>
                      <a:pt x="644" y="830"/>
                    </a:cubicBezTo>
                    <a:cubicBezTo>
                      <a:pt x="645" y="828"/>
                      <a:pt x="645" y="827"/>
                      <a:pt x="644" y="825"/>
                    </a:cubicBezTo>
                    <a:cubicBezTo>
                      <a:pt x="639" y="826"/>
                      <a:pt x="635" y="831"/>
                      <a:pt x="630" y="831"/>
                    </a:cubicBezTo>
                    <a:cubicBezTo>
                      <a:pt x="617" y="833"/>
                      <a:pt x="605" y="828"/>
                      <a:pt x="595" y="823"/>
                    </a:cubicBezTo>
                    <a:cubicBezTo>
                      <a:pt x="584" y="820"/>
                      <a:pt x="575" y="824"/>
                      <a:pt x="567" y="829"/>
                    </a:cubicBezTo>
                    <a:cubicBezTo>
                      <a:pt x="551" y="835"/>
                      <a:pt x="536" y="823"/>
                      <a:pt x="519" y="822"/>
                    </a:cubicBezTo>
                    <a:cubicBezTo>
                      <a:pt x="498" y="824"/>
                      <a:pt x="498" y="824"/>
                      <a:pt x="498" y="824"/>
                    </a:cubicBezTo>
                    <a:cubicBezTo>
                      <a:pt x="497" y="823"/>
                      <a:pt x="497" y="823"/>
                      <a:pt x="497" y="823"/>
                    </a:cubicBezTo>
                    <a:cubicBezTo>
                      <a:pt x="499" y="820"/>
                      <a:pt x="503" y="820"/>
                      <a:pt x="506" y="818"/>
                    </a:cubicBezTo>
                    <a:cubicBezTo>
                      <a:pt x="524" y="818"/>
                      <a:pt x="545" y="824"/>
                      <a:pt x="562" y="814"/>
                    </a:cubicBezTo>
                    <a:cubicBezTo>
                      <a:pt x="570" y="812"/>
                      <a:pt x="573" y="804"/>
                      <a:pt x="580" y="800"/>
                    </a:cubicBezTo>
                    <a:cubicBezTo>
                      <a:pt x="584" y="800"/>
                      <a:pt x="589" y="799"/>
                      <a:pt x="592" y="801"/>
                    </a:cubicBezTo>
                    <a:cubicBezTo>
                      <a:pt x="600" y="813"/>
                      <a:pt x="612" y="824"/>
                      <a:pt x="628" y="822"/>
                    </a:cubicBezTo>
                    <a:cubicBezTo>
                      <a:pt x="630" y="821"/>
                      <a:pt x="634" y="821"/>
                      <a:pt x="634" y="817"/>
                    </a:cubicBezTo>
                    <a:cubicBezTo>
                      <a:pt x="634" y="816"/>
                      <a:pt x="633" y="815"/>
                      <a:pt x="632" y="815"/>
                    </a:cubicBezTo>
                    <a:cubicBezTo>
                      <a:pt x="625" y="821"/>
                      <a:pt x="615" y="816"/>
                      <a:pt x="608" y="813"/>
                    </a:cubicBezTo>
                    <a:cubicBezTo>
                      <a:pt x="603" y="810"/>
                      <a:pt x="598" y="805"/>
                      <a:pt x="598" y="799"/>
                    </a:cubicBezTo>
                    <a:close/>
                    <a:moveTo>
                      <a:pt x="325" y="811"/>
                    </a:moveTo>
                    <a:cubicBezTo>
                      <a:pt x="312" y="804"/>
                      <a:pt x="299" y="798"/>
                      <a:pt x="284" y="799"/>
                    </a:cubicBezTo>
                    <a:cubicBezTo>
                      <a:pt x="280" y="800"/>
                      <a:pt x="280" y="803"/>
                      <a:pt x="279" y="805"/>
                    </a:cubicBezTo>
                    <a:cubicBezTo>
                      <a:pt x="278" y="810"/>
                      <a:pt x="268" y="810"/>
                      <a:pt x="273" y="816"/>
                    </a:cubicBezTo>
                    <a:cubicBezTo>
                      <a:pt x="279" y="817"/>
                      <a:pt x="282" y="810"/>
                      <a:pt x="285" y="806"/>
                    </a:cubicBezTo>
                    <a:cubicBezTo>
                      <a:pt x="293" y="802"/>
                      <a:pt x="300" y="807"/>
                      <a:pt x="307" y="808"/>
                    </a:cubicBezTo>
                    <a:cubicBezTo>
                      <a:pt x="320" y="816"/>
                      <a:pt x="338" y="821"/>
                      <a:pt x="354" y="815"/>
                    </a:cubicBezTo>
                    <a:cubicBezTo>
                      <a:pt x="365" y="812"/>
                      <a:pt x="377" y="816"/>
                      <a:pt x="384" y="824"/>
                    </a:cubicBezTo>
                    <a:cubicBezTo>
                      <a:pt x="385" y="825"/>
                      <a:pt x="386" y="827"/>
                      <a:pt x="384" y="827"/>
                    </a:cubicBezTo>
                    <a:cubicBezTo>
                      <a:pt x="370" y="820"/>
                      <a:pt x="349" y="822"/>
                      <a:pt x="335" y="828"/>
                    </a:cubicBezTo>
                    <a:cubicBezTo>
                      <a:pt x="320" y="838"/>
                      <a:pt x="304" y="827"/>
                      <a:pt x="289" y="823"/>
                    </a:cubicBezTo>
                    <a:cubicBezTo>
                      <a:pt x="273" y="818"/>
                      <a:pt x="258" y="829"/>
                      <a:pt x="242" y="826"/>
                    </a:cubicBezTo>
                    <a:cubicBezTo>
                      <a:pt x="238" y="826"/>
                      <a:pt x="235" y="823"/>
                      <a:pt x="231" y="824"/>
                    </a:cubicBezTo>
                    <a:cubicBezTo>
                      <a:pt x="230" y="826"/>
                      <a:pt x="230" y="826"/>
                      <a:pt x="230" y="826"/>
                    </a:cubicBezTo>
                    <a:cubicBezTo>
                      <a:pt x="231" y="828"/>
                      <a:pt x="232" y="829"/>
                      <a:pt x="234" y="829"/>
                    </a:cubicBezTo>
                    <a:cubicBezTo>
                      <a:pt x="256" y="839"/>
                      <a:pt x="276" y="818"/>
                      <a:pt x="297" y="830"/>
                    </a:cubicBezTo>
                    <a:cubicBezTo>
                      <a:pt x="313" y="839"/>
                      <a:pt x="332" y="838"/>
                      <a:pt x="347" y="829"/>
                    </a:cubicBezTo>
                    <a:cubicBezTo>
                      <a:pt x="365" y="824"/>
                      <a:pt x="383" y="830"/>
                      <a:pt x="399" y="837"/>
                    </a:cubicBezTo>
                    <a:cubicBezTo>
                      <a:pt x="397" y="833"/>
                      <a:pt x="394" y="830"/>
                      <a:pt x="393" y="826"/>
                    </a:cubicBezTo>
                    <a:cubicBezTo>
                      <a:pt x="386" y="815"/>
                      <a:pt x="374" y="808"/>
                      <a:pt x="360" y="810"/>
                    </a:cubicBezTo>
                    <a:cubicBezTo>
                      <a:pt x="348" y="811"/>
                      <a:pt x="337" y="817"/>
                      <a:pt x="325" y="811"/>
                    </a:cubicBezTo>
                    <a:close/>
                    <a:moveTo>
                      <a:pt x="206" y="814"/>
                    </a:moveTo>
                    <a:cubicBezTo>
                      <a:pt x="204" y="811"/>
                      <a:pt x="202" y="807"/>
                      <a:pt x="198" y="807"/>
                    </a:cubicBezTo>
                    <a:cubicBezTo>
                      <a:pt x="197" y="809"/>
                      <a:pt x="197" y="809"/>
                      <a:pt x="197" y="809"/>
                    </a:cubicBezTo>
                    <a:cubicBezTo>
                      <a:pt x="199" y="812"/>
                      <a:pt x="202" y="815"/>
                      <a:pt x="201" y="819"/>
                    </a:cubicBezTo>
                    <a:cubicBezTo>
                      <a:pt x="198" y="825"/>
                      <a:pt x="190" y="826"/>
                      <a:pt x="183" y="827"/>
                    </a:cubicBezTo>
                    <a:cubicBezTo>
                      <a:pt x="175" y="826"/>
                      <a:pt x="168" y="823"/>
                      <a:pt x="164" y="817"/>
                    </a:cubicBezTo>
                    <a:cubicBezTo>
                      <a:pt x="162" y="816"/>
                      <a:pt x="160" y="813"/>
                      <a:pt x="158" y="815"/>
                    </a:cubicBezTo>
                    <a:cubicBezTo>
                      <a:pt x="156" y="822"/>
                      <a:pt x="165" y="823"/>
                      <a:pt x="169" y="828"/>
                    </a:cubicBezTo>
                    <a:cubicBezTo>
                      <a:pt x="178" y="834"/>
                      <a:pt x="191" y="832"/>
                      <a:pt x="200" y="828"/>
                    </a:cubicBezTo>
                    <a:cubicBezTo>
                      <a:pt x="206" y="826"/>
                      <a:pt x="206" y="819"/>
                      <a:pt x="206" y="814"/>
                    </a:cubicBezTo>
                    <a:close/>
                  </a:path>
                </a:pathLst>
              </a:custGeom>
              <a:solidFill>
                <a:srgbClr val="C29354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grpSp>
            <p:nvGrpSpPr>
              <p:cNvPr id="109" name="组合 108"/>
              <p:cNvGrpSpPr/>
              <p:nvPr/>
            </p:nvGrpSpPr>
            <p:grpSpPr>
              <a:xfrm>
                <a:off x="4495006" y="1185861"/>
                <a:ext cx="998538" cy="962025"/>
                <a:chOff x="2149476" y="1700213"/>
                <a:chExt cx="998538" cy="962025"/>
              </a:xfrm>
              <a:solidFill>
                <a:srgbClr val="C29354"/>
              </a:solidFill>
            </p:grpSpPr>
            <p:sp>
              <p:nvSpPr>
                <p:cNvPr id="110" name="Freeform 6"/>
                <p:cNvSpPr/>
                <p:nvPr/>
              </p:nvSpPr>
              <p:spPr bwMode="auto">
                <a:xfrm>
                  <a:off x="2149476" y="1700213"/>
                  <a:ext cx="998538" cy="962025"/>
                </a:xfrm>
                <a:custGeom>
                  <a:avLst/>
                  <a:gdLst>
                    <a:gd name="T0" fmla="*/ 471 w 652"/>
                    <a:gd name="T1" fmla="*/ 19 h 627"/>
                    <a:gd name="T2" fmla="*/ 436 w 652"/>
                    <a:gd name="T3" fmla="*/ 6 h 627"/>
                    <a:gd name="T4" fmla="*/ 361 w 652"/>
                    <a:gd name="T5" fmla="*/ 12 h 627"/>
                    <a:gd name="T6" fmla="*/ 291 w 652"/>
                    <a:gd name="T7" fmla="*/ 15 h 627"/>
                    <a:gd name="T8" fmla="*/ 184 w 652"/>
                    <a:gd name="T9" fmla="*/ 23 h 627"/>
                    <a:gd name="T10" fmla="*/ 168 w 652"/>
                    <a:gd name="T11" fmla="*/ 31 h 627"/>
                    <a:gd name="T12" fmla="*/ 143 w 652"/>
                    <a:gd name="T13" fmla="*/ 62 h 627"/>
                    <a:gd name="T14" fmla="*/ 136 w 652"/>
                    <a:gd name="T15" fmla="*/ 78 h 627"/>
                    <a:gd name="T16" fmla="*/ 85 w 652"/>
                    <a:gd name="T17" fmla="*/ 124 h 627"/>
                    <a:gd name="T18" fmla="*/ 19 w 652"/>
                    <a:gd name="T19" fmla="*/ 205 h 627"/>
                    <a:gd name="T20" fmla="*/ 21 w 652"/>
                    <a:gd name="T21" fmla="*/ 275 h 627"/>
                    <a:gd name="T22" fmla="*/ 10 w 652"/>
                    <a:gd name="T23" fmla="*/ 340 h 627"/>
                    <a:gd name="T24" fmla="*/ 9 w 652"/>
                    <a:gd name="T25" fmla="*/ 374 h 627"/>
                    <a:gd name="T26" fmla="*/ 25 w 652"/>
                    <a:gd name="T27" fmla="*/ 459 h 627"/>
                    <a:gd name="T28" fmla="*/ 84 w 652"/>
                    <a:gd name="T29" fmla="*/ 509 h 627"/>
                    <a:gd name="T30" fmla="*/ 125 w 652"/>
                    <a:gd name="T31" fmla="*/ 552 h 627"/>
                    <a:gd name="T32" fmla="*/ 135 w 652"/>
                    <a:gd name="T33" fmla="*/ 559 h 627"/>
                    <a:gd name="T34" fmla="*/ 194 w 652"/>
                    <a:gd name="T35" fmla="*/ 612 h 627"/>
                    <a:gd name="T36" fmla="*/ 287 w 652"/>
                    <a:gd name="T37" fmla="*/ 613 h 627"/>
                    <a:gd name="T38" fmla="*/ 316 w 652"/>
                    <a:gd name="T39" fmla="*/ 624 h 627"/>
                    <a:gd name="T40" fmla="*/ 326 w 652"/>
                    <a:gd name="T41" fmla="*/ 625 h 627"/>
                    <a:gd name="T42" fmla="*/ 366 w 652"/>
                    <a:gd name="T43" fmla="*/ 612 h 627"/>
                    <a:gd name="T44" fmla="*/ 403 w 652"/>
                    <a:gd name="T45" fmla="*/ 620 h 627"/>
                    <a:gd name="T46" fmla="*/ 493 w 652"/>
                    <a:gd name="T47" fmla="*/ 589 h 627"/>
                    <a:gd name="T48" fmla="*/ 521 w 652"/>
                    <a:gd name="T49" fmla="*/ 545 h 627"/>
                    <a:gd name="T50" fmla="*/ 567 w 652"/>
                    <a:gd name="T51" fmla="*/ 503 h 627"/>
                    <a:gd name="T52" fmla="*/ 575 w 652"/>
                    <a:gd name="T53" fmla="*/ 493 h 627"/>
                    <a:gd name="T54" fmla="*/ 638 w 652"/>
                    <a:gd name="T55" fmla="*/ 423 h 627"/>
                    <a:gd name="T56" fmla="*/ 638 w 652"/>
                    <a:gd name="T57" fmla="*/ 344 h 627"/>
                    <a:gd name="T58" fmla="*/ 646 w 652"/>
                    <a:gd name="T59" fmla="*/ 321 h 627"/>
                    <a:gd name="T60" fmla="*/ 642 w 652"/>
                    <a:gd name="T61" fmla="*/ 273 h 627"/>
                    <a:gd name="T62" fmla="*/ 643 w 652"/>
                    <a:gd name="T63" fmla="*/ 212 h 627"/>
                    <a:gd name="T64" fmla="*/ 621 w 652"/>
                    <a:gd name="T65" fmla="*/ 169 h 627"/>
                    <a:gd name="T66" fmla="*/ 569 w 652"/>
                    <a:gd name="T67" fmla="*/ 127 h 627"/>
                    <a:gd name="T68" fmla="*/ 549 w 652"/>
                    <a:gd name="T69" fmla="*/ 97 h 627"/>
                    <a:gd name="T70" fmla="*/ 526 w 652"/>
                    <a:gd name="T71" fmla="*/ 79 h 627"/>
                    <a:gd name="T72" fmla="*/ 519 w 652"/>
                    <a:gd name="T73" fmla="*/ 76 h 627"/>
                    <a:gd name="T74" fmla="*/ 471 w 652"/>
                    <a:gd name="T75" fmla="*/ 19 h 6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52" h="627">
                      <a:moveTo>
                        <a:pt x="471" y="19"/>
                      </a:moveTo>
                      <a:cubicBezTo>
                        <a:pt x="460" y="13"/>
                        <a:pt x="447" y="10"/>
                        <a:pt x="436" y="6"/>
                      </a:cubicBezTo>
                      <a:cubicBezTo>
                        <a:pt x="412" y="1"/>
                        <a:pt x="383" y="0"/>
                        <a:pt x="361" y="12"/>
                      </a:cubicBezTo>
                      <a:cubicBezTo>
                        <a:pt x="340" y="2"/>
                        <a:pt x="312" y="4"/>
                        <a:pt x="291" y="15"/>
                      </a:cubicBezTo>
                      <a:cubicBezTo>
                        <a:pt x="256" y="8"/>
                        <a:pt x="218" y="9"/>
                        <a:pt x="184" y="23"/>
                      </a:cubicBezTo>
                      <a:cubicBezTo>
                        <a:pt x="179" y="24"/>
                        <a:pt x="173" y="28"/>
                        <a:pt x="168" y="31"/>
                      </a:cubicBezTo>
                      <a:cubicBezTo>
                        <a:pt x="158" y="39"/>
                        <a:pt x="147" y="49"/>
                        <a:pt x="143" y="62"/>
                      </a:cubicBezTo>
                      <a:cubicBezTo>
                        <a:pt x="139" y="67"/>
                        <a:pt x="139" y="73"/>
                        <a:pt x="136" y="78"/>
                      </a:cubicBezTo>
                      <a:cubicBezTo>
                        <a:pt x="114" y="82"/>
                        <a:pt x="92" y="102"/>
                        <a:pt x="85" y="124"/>
                      </a:cubicBezTo>
                      <a:cubicBezTo>
                        <a:pt x="50" y="137"/>
                        <a:pt x="35" y="175"/>
                        <a:pt x="19" y="205"/>
                      </a:cubicBezTo>
                      <a:cubicBezTo>
                        <a:pt x="12" y="228"/>
                        <a:pt x="12" y="253"/>
                        <a:pt x="21" y="275"/>
                      </a:cubicBezTo>
                      <a:cubicBezTo>
                        <a:pt x="6" y="292"/>
                        <a:pt x="0" y="320"/>
                        <a:pt x="10" y="340"/>
                      </a:cubicBezTo>
                      <a:cubicBezTo>
                        <a:pt x="19" y="350"/>
                        <a:pt x="6" y="362"/>
                        <a:pt x="9" y="374"/>
                      </a:cubicBezTo>
                      <a:cubicBezTo>
                        <a:pt x="5" y="404"/>
                        <a:pt x="11" y="433"/>
                        <a:pt x="25" y="459"/>
                      </a:cubicBezTo>
                      <a:cubicBezTo>
                        <a:pt x="39" y="480"/>
                        <a:pt x="60" y="500"/>
                        <a:pt x="84" y="509"/>
                      </a:cubicBezTo>
                      <a:cubicBezTo>
                        <a:pt x="90" y="528"/>
                        <a:pt x="106" y="546"/>
                        <a:pt x="125" y="552"/>
                      </a:cubicBezTo>
                      <a:cubicBezTo>
                        <a:pt x="128" y="555"/>
                        <a:pt x="135" y="553"/>
                        <a:pt x="135" y="559"/>
                      </a:cubicBezTo>
                      <a:cubicBezTo>
                        <a:pt x="147" y="583"/>
                        <a:pt x="170" y="600"/>
                        <a:pt x="194" y="612"/>
                      </a:cubicBezTo>
                      <a:cubicBezTo>
                        <a:pt x="221" y="627"/>
                        <a:pt x="258" y="623"/>
                        <a:pt x="287" y="613"/>
                      </a:cubicBezTo>
                      <a:cubicBezTo>
                        <a:pt x="296" y="618"/>
                        <a:pt x="306" y="622"/>
                        <a:pt x="316" y="624"/>
                      </a:cubicBezTo>
                      <a:cubicBezTo>
                        <a:pt x="320" y="624"/>
                        <a:pt x="324" y="625"/>
                        <a:pt x="326" y="625"/>
                      </a:cubicBezTo>
                      <a:cubicBezTo>
                        <a:pt x="341" y="625"/>
                        <a:pt x="354" y="620"/>
                        <a:pt x="366" y="612"/>
                      </a:cubicBezTo>
                      <a:cubicBezTo>
                        <a:pt x="378" y="615"/>
                        <a:pt x="390" y="620"/>
                        <a:pt x="403" y="620"/>
                      </a:cubicBezTo>
                      <a:cubicBezTo>
                        <a:pt x="437" y="624"/>
                        <a:pt x="468" y="611"/>
                        <a:pt x="493" y="589"/>
                      </a:cubicBezTo>
                      <a:cubicBezTo>
                        <a:pt x="507" y="577"/>
                        <a:pt x="514" y="561"/>
                        <a:pt x="521" y="545"/>
                      </a:cubicBezTo>
                      <a:cubicBezTo>
                        <a:pt x="541" y="538"/>
                        <a:pt x="560" y="522"/>
                        <a:pt x="567" y="503"/>
                      </a:cubicBezTo>
                      <a:cubicBezTo>
                        <a:pt x="569" y="499"/>
                        <a:pt x="570" y="493"/>
                        <a:pt x="575" y="493"/>
                      </a:cubicBezTo>
                      <a:cubicBezTo>
                        <a:pt x="603" y="478"/>
                        <a:pt x="626" y="452"/>
                        <a:pt x="638" y="423"/>
                      </a:cubicBezTo>
                      <a:cubicBezTo>
                        <a:pt x="650" y="400"/>
                        <a:pt x="652" y="367"/>
                        <a:pt x="638" y="344"/>
                      </a:cubicBezTo>
                      <a:cubicBezTo>
                        <a:pt x="640" y="336"/>
                        <a:pt x="644" y="329"/>
                        <a:pt x="646" y="321"/>
                      </a:cubicBezTo>
                      <a:cubicBezTo>
                        <a:pt x="651" y="306"/>
                        <a:pt x="647" y="288"/>
                        <a:pt x="642" y="273"/>
                      </a:cubicBezTo>
                      <a:cubicBezTo>
                        <a:pt x="645" y="255"/>
                        <a:pt x="647" y="231"/>
                        <a:pt x="643" y="212"/>
                      </a:cubicBezTo>
                      <a:cubicBezTo>
                        <a:pt x="637" y="198"/>
                        <a:pt x="632" y="182"/>
                        <a:pt x="621" y="169"/>
                      </a:cubicBezTo>
                      <a:cubicBezTo>
                        <a:pt x="609" y="149"/>
                        <a:pt x="587" y="138"/>
                        <a:pt x="569" y="127"/>
                      </a:cubicBezTo>
                      <a:cubicBezTo>
                        <a:pt x="565" y="115"/>
                        <a:pt x="558" y="105"/>
                        <a:pt x="549" y="97"/>
                      </a:cubicBezTo>
                      <a:cubicBezTo>
                        <a:pt x="542" y="90"/>
                        <a:pt x="533" y="85"/>
                        <a:pt x="526" y="79"/>
                      </a:cubicBezTo>
                      <a:cubicBezTo>
                        <a:pt x="524" y="77"/>
                        <a:pt x="521" y="78"/>
                        <a:pt x="519" y="76"/>
                      </a:cubicBezTo>
                      <a:cubicBezTo>
                        <a:pt x="512" y="51"/>
                        <a:pt x="491" y="32"/>
                        <a:pt x="471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11" name="Freeform 7"/>
                <p:cNvSpPr/>
                <p:nvPr/>
              </p:nvSpPr>
              <p:spPr bwMode="auto">
                <a:xfrm>
                  <a:off x="2165351" y="1708150"/>
                  <a:ext cx="969963" cy="944563"/>
                </a:xfrm>
                <a:custGeom>
                  <a:avLst/>
                  <a:gdLst>
                    <a:gd name="T0" fmla="*/ 455 w 634"/>
                    <a:gd name="T1" fmla="*/ 17 h 616"/>
                    <a:gd name="T2" fmla="*/ 424 w 634"/>
                    <a:gd name="T3" fmla="*/ 6 h 616"/>
                    <a:gd name="T4" fmla="*/ 353 w 634"/>
                    <a:gd name="T5" fmla="*/ 15 h 616"/>
                    <a:gd name="T6" fmla="*/ 336 w 634"/>
                    <a:gd name="T7" fmla="*/ 9 h 616"/>
                    <a:gd name="T8" fmla="*/ 285 w 634"/>
                    <a:gd name="T9" fmla="*/ 17 h 616"/>
                    <a:gd name="T10" fmla="*/ 273 w 634"/>
                    <a:gd name="T11" fmla="*/ 15 h 616"/>
                    <a:gd name="T12" fmla="*/ 174 w 634"/>
                    <a:gd name="T13" fmla="*/ 25 h 616"/>
                    <a:gd name="T14" fmla="*/ 134 w 634"/>
                    <a:gd name="T15" fmla="*/ 70 h 616"/>
                    <a:gd name="T16" fmla="*/ 135 w 634"/>
                    <a:gd name="T17" fmla="*/ 78 h 616"/>
                    <a:gd name="T18" fmla="*/ 131 w 634"/>
                    <a:gd name="T19" fmla="*/ 78 h 616"/>
                    <a:gd name="T20" fmla="*/ 83 w 634"/>
                    <a:gd name="T21" fmla="*/ 118 h 616"/>
                    <a:gd name="T22" fmla="*/ 74 w 634"/>
                    <a:gd name="T23" fmla="*/ 124 h 616"/>
                    <a:gd name="T24" fmla="*/ 27 w 634"/>
                    <a:gd name="T25" fmla="*/ 181 h 616"/>
                    <a:gd name="T26" fmla="*/ 19 w 634"/>
                    <a:gd name="T27" fmla="*/ 271 h 616"/>
                    <a:gd name="T28" fmla="*/ 1 w 634"/>
                    <a:gd name="T29" fmla="*/ 314 h 616"/>
                    <a:gd name="T30" fmla="*/ 9 w 634"/>
                    <a:gd name="T31" fmla="*/ 344 h 616"/>
                    <a:gd name="T32" fmla="*/ 12 w 634"/>
                    <a:gd name="T33" fmla="*/ 430 h 616"/>
                    <a:gd name="T34" fmla="*/ 64 w 634"/>
                    <a:gd name="T35" fmla="*/ 492 h 616"/>
                    <a:gd name="T36" fmla="*/ 78 w 634"/>
                    <a:gd name="T37" fmla="*/ 494 h 616"/>
                    <a:gd name="T38" fmla="*/ 80 w 634"/>
                    <a:gd name="T39" fmla="*/ 502 h 616"/>
                    <a:gd name="T40" fmla="*/ 119 w 634"/>
                    <a:gd name="T41" fmla="*/ 542 h 616"/>
                    <a:gd name="T42" fmla="*/ 122 w 634"/>
                    <a:gd name="T43" fmla="*/ 538 h 616"/>
                    <a:gd name="T44" fmla="*/ 130 w 634"/>
                    <a:gd name="T45" fmla="*/ 554 h 616"/>
                    <a:gd name="T46" fmla="*/ 194 w 634"/>
                    <a:gd name="T47" fmla="*/ 605 h 616"/>
                    <a:gd name="T48" fmla="*/ 277 w 634"/>
                    <a:gd name="T49" fmla="*/ 600 h 616"/>
                    <a:gd name="T50" fmla="*/ 332 w 634"/>
                    <a:gd name="T51" fmla="*/ 612 h 616"/>
                    <a:gd name="T52" fmla="*/ 355 w 634"/>
                    <a:gd name="T53" fmla="*/ 601 h 616"/>
                    <a:gd name="T54" fmla="*/ 459 w 634"/>
                    <a:gd name="T55" fmla="*/ 595 h 616"/>
                    <a:gd name="T56" fmla="*/ 503 w 634"/>
                    <a:gd name="T57" fmla="*/ 544 h 616"/>
                    <a:gd name="T58" fmla="*/ 505 w 634"/>
                    <a:gd name="T59" fmla="*/ 536 h 616"/>
                    <a:gd name="T60" fmla="*/ 554 w 634"/>
                    <a:gd name="T61" fmla="*/ 488 h 616"/>
                    <a:gd name="T62" fmla="*/ 631 w 634"/>
                    <a:gd name="T63" fmla="*/ 377 h 616"/>
                    <a:gd name="T64" fmla="*/ 624 w 634"/>
                    <a:gd name="T65" fmla="*/ 345 h 616"/>
                    <a:gd name="T66" fmla="*/ 619 w 634"/>
                    <a:gd name="T67" fmla="*/ 340 h 616"/>
                    <a:gd name="T68" fmla="*/ 628 w 634"/>
                    <a:gd name="T69" fmla="*/ 322 h 616"/>
                    <a:gd name="T70" fmla="*/ 630 w 634"/>
                    <a:gd name="T71" fmla="*/ 285 h 616"/>
                    <a:gd name="T72" fmla="*/ 626 w 634"/>
                    <a:gd name="T73" fmla="*/ 265 h 616"/>
                    <a:gd name="T74" fmla="*/ 616 w 634"/>
                    <a:gd name="T75" fmla="*/ 183 h 616"/>
                    <a:gd name="T76" fmla="*/ 563 w 634"/>
                    <a:gd name="T77" fmla="*/ 132 h 616"/>
                    <a:gd name="T78" fmla="*/ 554 w 634"/>
                    <a:gd name="T79" fmla="*/ 134 h 616"/>
                    <a:gd name="T80" fmla="*/ 553 w 634"/>
                    <a:gd name="T81" fmla="*/ 131 h 616"/>
                    <a:gd name="T82" fmla="*/ 512 w 634"/>
                    <a:gd name="T83" fmla="*/ 80 h 616"/>
                    <a:gd name="T84" fmla="*/ 504 w 634"/>
                    <a:gd name="T85" fmla="*/ 77 h 616"/>
                    <a:gd name="T86" fmla="*/ 481 w 634"/>
                    <a:gd name="T87" fmla="*/ 36 h 616"/>
                    <a:gd name="T88" fmla="*/ 455 w 634"/>
                    <a:gd name="T89" fmla="*/ 17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34" h="616">
                      <a:moveTo>
                        <a:pt x="455" y="17"/>
                      </a:moveTo>
                      <a:cubicBezTo>
                        <a:pt x="444" y="13"/>
                        <a:pt x="435" y="10"/>
                        <a:pt x="424" y="6"/>
                      </a:cubicBezTo>
                      <a:cubicBezTo>
                        <a:pt x="401" y="2"/>
                        <a:pt x="372" y="0"/>
                        <a:pt x="353" y="15"/>
                      </a:cubicBezTo>
                      <a:cubicBezTo>
                        <a:pt x="347" y="16"/>
                        <a:pt x="343" y="9"/>
                        <a:pt x="336" y="9"/>
                      </a:cubicBezTo>
                      <a:cubicBezTo>
                        <a:pt x="318" y="4"/>
                        <a:pt x="299" y="8"/>
                        <a:pt x="285" y="17"/>
                      </a:cubicBezTo>
                      <a:cubicBezTo>
                        <a:pt x="281" y="17"/>
                        <a:pt x="276" y="18"/>
                        <a:pt x="273" y="15"/>
                      </a:cubicBezTo>
                      <a:cubicBezTo>
                        <a:pt x="241" y="7"/>
                        <a:pt x="204" y="13"/>
                        <a:pt x="174" y="25"/>
                      </a:cubicBezTo>
                      <a:cubicBezTo>
                        <a:pt x="155" y="35"/>
                        <a:pt x="139" y="49"/>
                        <a:pt x="134" y="70"/>
                      </a:cubicBezTo>
                      <a:cubicBezTo>
                        <a:pt x="134" y="73"/>
                        <a:pt x="137" y="76"/>
                        <a:pt x="135" y="78"/>
                      </a:cubicBezTo>
                      <a:cubicBezTo>
                        <a:pt x="134" y="79"/>
                        <a:pt x="132" y="78"/>
                        <a:pt x="131" y="78"/>
                      </a:cubicBezTo>
                      <a:cubicBezTo>
                        <a:pt x="111" y="81"/>
                        <a:pt x="89" y="97"/>
                        <a:pt x="83" y="118"/>
                      </a:cubicBezTo>
                      <a:cubicBezTo>
                        <a:pt x="84" y="123"/>
                        <a:pt x="77" y="123"/>
                        <a:pt x="74" y="124"/>
                      </a:cubicBezTo>
                      <a:cubicBezTo>
                        <a:pt x="52" y="137"/>
                        <a:pt x="37" y="159"/>
                        <a:pt x="27" y="181"/>
                      </a:cubicBezTo>
                      <a:cubicBezTo>
                        <a:pt x="11" y="207"/>
                        <a:pt x="4" y="242"/>
                        <a:pt x="19" y="271"/>
                      </a:cubicBezTo>
                      <a:cubicBezTo>
                        <a:pt x="7" y="282"/>
                        <a:pt x="2" y="297"/>
                        <a:pt x="1" y="314"/>
                      </a:cubicBezTo>
                      <a:cubicBezTo>
                        <a:pt x="0" y="325"/>
                        <a:pt x="8" y="334"/>
                        <a:pt x="9" y="344"/>
                      </a:cubicBezTo>
                      <a:cubicBezTo>
                        <a:pt x="1" y="372"/>
                        <a:pt x="1" y="402"/>
                        <a:pt x="12" y="430"/>
                      </a:cubicBezTo>
                      <a:cubicBezTo>
                        <a:pt x="19" y="457"/>
                        <a:pt x="41" y="478"/>
                        <a:pt x="64" y="492"/>
                      </a:cubicBezTo>
                      <a:cubicBezTo>
                        <a:pt x="68" y="496"/>
                        <a:pt x="74" y="497"/>
                        <a:pt x="78" y="494"/>
                      </a:cubicBezTo>
                      <a:cubicBezTo>
                        <a:pt x="82" y="495"/>
                        <a:pt x="79" y="500"/>
                        <a:pt x="80" y="502"/>
                      </a:cubicBezTo>
                      <a:cubicBezTo>
                        <a:pt x="86" y="519"/>
                        <a:pt x="101" y="539"/>
                        <a:pt x="119" y="542"/>
                      </a:cubicBezTo>
                      <a:cubicBezTo>
                        <a:pt x="122" y="538"/>
                        <a:pt x="122" y="538"/>
                        <a:pt x="122" y="538"/>
                      </a:cubicBezTo>
                      <a:cubicBezTo>
                        <a:pt x="131" y="537"/>
                        <a:pt x="127" y="549"/>
                        <a:pt x="130" y="554"/>
                      </a:cubicBezTo>
                      <a:cubicBezTo>
                        <a:pt x="144" y="579"/>
                        <a:pt x="168" y="597"/>
                        <a:pt x="194" y="605"/>
                      </a:cubicBezTo>
                      <a:cubicBezTo>
                        <a:pt x="220" y="615"/>
                        <a:pt x="253" y="612"/>
                        <a:pt x="277" y="600"/>
                      </a:cubicBezTo>
                      <a:cubicBezTo>
                        <a:pt x="291" y="613"/>
                        <a:pt x="313" y="616"/>
                        <a:pt x="332" y="612"/>
                      </a:cubicBezTo>
                      <a:cubicBezTo>
                        <a:pt x="340" y="610"/>
                        <a:pt x="347" y="604"/>
                        <a:pt x="355" y="601"/>
                      </a:cubicBezTo>
                      <a:cubicBezTo>
                        <a:pt x="388" y="614"/>
                        <a:pt x="430" y="614"/>
                        <a:pt x="459" y="595"/>
                      </a:cubicBezTo>
                      <a:cubicBezTo>
                        <a:pt x="479" y="583"/>
                        <a:pt x="496" y="565"/>
                        <a:pt x="503" y="544"/>
                      </a:cubicBezTo>
                      <a:cubicBezTo>
                        <a:pt x="505" y="542"/>
                        <a:pt x="502" y="538"/>
                        <a:pt x="505" y="536"/>
                      </a:cubicBezTo>
                      <a:cubicBezTo>
                        <a:pt x="527" y="529"/>
                        <a:pt x="548" y="511"/>
                        <a:pt x="554" y="488"/>
                      </a:cubicBezTo>
                      <a:cubicBezTo>
                        <a:pt x="597" y="468"/>
                        <a:pt x="629" y="424"/>
                        <a:pt x="631" y="377"/>
                      </a:cubicBezTo>
                      <a:cubicBezTo>
                        <a:pt x="630" y="366"/>
                        <a:pt x="632" y="354"/>
                        <a:pt x="624" y="345"/>
                      </a:cubicBezTo>
                      <a:cubicBezTo>
                        <a:pt x="623" y="343"/>
                        <a:pt x="619" y="342"/>
                        <a:pt x="619" y="340"/>
                      </a:cubicBezTo>
                      <a:cubicBezTo>
                        <a:pt x="624" y="334"/>
                        <a:pt x="625" y="327"/>
                        <a:pt x="628" y="322"/>
                      </a:cubicBezTo>
                      <a:cubicBezTo>
                        <a:pt x="631" y="309"/>
                        <a:pt x="631" y="298"/>
                        <a:pt x="630" y="285"/>
                      </a:cubicBezTo>
                      <a:cubicBezTo>
                        <a:pt x="630" y="278"/>
                        <a:pt x="622" y="272"/>
                        <a:pt x="626" y="265"/>
                      </a:cubicBezTo>
                      <a:cubicBezTo>
                        <a:pt x="634" y="239"/>
                        <a:pt x="631" y="207"/>
                        <a:pt x="616" y="183"/>
                      </a:cubicBezTo>
                      <a:cubicBezTo>
                        <a:pt x="602" y="163"/>
                        <a:pt x="587" y="141"/>
                        <a:pt x="563" y="132"/>
                      </a:cubicBezTo>
                      <a:cubicBezTo>
                        <a:pt x="560" y="130"/>
                        <a:pt x="557" y="133"/>
                        <a:pt x="554" y="134"/>
                      </a:cubicBezTo>
                      <a:cubicBezTo>
                        <a:pt x="553" y="134"/>
                        <a:pt x="553" y="132"/>
                        <a:pt x="553" y="131"/>
                      </a:cubicBezTo>
                      <a:cubicBezTo>
                        <a:pt x="551" y="108"/>
                        <a:pt x="530" y="92"/>
                        <a:pt x="512" y="80"/>
                      </a:cubicBezTo>
                      <a:cubicBezTo>
                        <a:pt x="510" y="78"/>
                        <a:pt x="506" y="80"/>
                        <a:pt x="504" y="77"/>
                      </a:cubicBezTo>
                      <a:cubicBezTo>
                        <a:pt x="504" y="60"/>
                        <a:pt x="492" y="47"/>
                        <a:pt x="481" y="36"/>
                      </a:cubicBezTo>
                      <a:cubicBezTo>
                        <a:pt x="473" y="28"/>
                        <a:pt x="464" y="23"/>
                        <a:pt x="45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12" name="Freeform 8"/>
                <p:cNvSpPr/>
                <p:nvPr/>
              </p:nvSpPr>
              <p:spPr bwMode="auto">
                <a:xfrm>
                  <a:off x="2193926" y="1731963"/>
                  <a:ext cx="911225" cy="885825"/>
                </a:xfrm>
                <a:custGeom>
                  <a:avLst/>
                  <a:gdLst>
                    <a:gd name="T0" fmla="*/ 454 w 595"/>
                    <a:gd name="T1" fmla="*/ 43 h 577"/>
                    <a:gd name="T2" fmla="*/ 427 w 595"/>
                    <a:gd name="T3" fmla="*/ 21 h 577"/>
                    <a:gd name="T4" fmla="*/ 334 w 595"/>
                    <a:gd name="T5" fmla="*/ 17 h 577"/>
                    <a:gd name="T6" fmla="*/ 324 w 595"/>
                    <a:gd name="T7" fmla="*/ 13 h 577"/>
                    <a:gd name="T8" fmla="*/ 301 w 595"/>
                    <a:gd name="T9" fmla="*/ 9 h 577"/>
                    <a:gd name="T10" fmla="*/ 266 w 595"/>
                    <a:gd name="T11" fmla="*/ 24 h 577"/>
                    <a:gd name="T12" fmla="*/ 230 w 595"/>
                    <a:gd name="T13" fmla="*/ 17 h 577"/>
                    <a:gd name="T14" fmla="*/ 170 w 595"/>
                    <a:gd name="T15" fmla="*/ 29 h 577"/>
                    <a:gd name="T16" fmla="*/ 125 w 595"/>
                    <a:gd name="T17" fmla="*/ 73 h 577"/>
                    <a:gd name="T18" fmla="*/ 108 w 595"/>
                    <a:gd name="T19" fmla="*/ 80 h 577"/>
                    <a:gd name="T20" fmla="*/ 85 w 595"/>
                    <a:gd name="T21" fmla="*/ 100 h 577"/>
                    <a:gd name="T22" fmla="*/ 72 w 595"/>
                    <a:gd name="T23" fmla="*/ 120 h 577"/>
                    <a:gd name="T24" fmla="*/ 8 w 595"/>
                    <a:gd name="T25" fmla="*/ 212 h 577"/>
                    <a:gd name="T26" fmla="*/ 13 w 595"/>
                    <a:gd name="T27" fmla="*/ 250 h 577"/>
                    <a:gd name="T28" fmla="*/ 9 w 595"/>
                    <a:gd name="T29" fmla="*/ 270 h 577"/>
                    <a:gd name="T30" fmla="*/ 15 w 595"/>
                    <a:gd name="T31" fmla="*/ 325 h 577"/>
                    <a:gd name="T32" fmla="*/ 14 w 595"/>
                    <a:gd name="T33" fmla="*/ 328 h 577"/>
                    <a:gd name="T34" fmla="*/ 19 w 595"/>
                    <a:gd name="T35" fmla="*/ 421 h 577"/>
                    <a:gd name="T36" fmla="*/ 34 w 595"/>
                    <a:gd name="T37" fmla="*/ 445 h 577"/>
                    <a:gd name="T38" fmla="*/ 75 w 595"/>
                    <a:gd name="T39" fmla="*/ 470 h 577"/>
                    <a:gd name="T40" fmla="*/ 95 w 595"/>
                    <a:gd name="T41" fmla="*/ 500 h 577"/>
                    <a:gd name="T42" fmla="*/ 119 w 595"/>
                    <a:gd name="T43" fmla="*/ 509 h 577"/>
                    <a:gd name="T44" fmla="*/ 138 w 595"/>
                    <a:gd name="T45" fmla="*/ 541 h 577"/>
                    <a:gd name="T46" fmla="*/ 207 w 595"/>
                    <a:gd name="T47" fmla="*/ 573 h 577"/>
                    <a:gd name="T48" fmla="*/ 260 w 595"/>
                    <a:gd name="T49" fmla="*/ 566 h 577"/>
                    <a:gd name="T50" fmla="*/ 309 w 595"/>
                    <a:gd name="T51" fmla="*/ 574 h 577"/>
                    <a:gd name="T52" fmla="*/ 322 w 595"/>
                    <a:gd name="T53" fmla="*/ 569 h 577"/>
                    <a:gd name="T54" fmla="*/ 321 w 595"/>
                    <a:gd name="T55" fmla="*/ 568 h 577"/>
                    <a:gd name="T56" fmla="*/ 322 w 595"/>
                    <a:gd name="T57" fmla="*/ 567 h 577"/>
                    <a:gd name="T58" fmla="*/ 331 w 595"/>
                    <a:gd name="T59" fmla="*/ 563 h 577"/>
                    <a:gd name="T60" fmla="*/ 366 w 595"/>
                    <a:gd name="T61" fmla="*/ 574 h 577"/>
                    <a:gd name="T62" fmla="*/ 382 w 595"/>
                    <a:gd name="T63" fmla="*/ 575 h 577"/>
                    <a:gd name="T64" fmla="*/ 445 w 595"/>
                    <a:gd name="T65" fmla="*/ 552 h 577"/>
                    <a:gd name="T66" fmla="*/ 466 w 595"/>
                    <a:gd name="T67" fmla="*/ 526 h 577"/>
                    <a:gd name="T68" fmla="*/ 476 w 595"/>
                    <a:gd name="T69" fmla="*/ 505 h 577"/>
                    <a:gd name="T70" fmla="*/ 516 w 595"/>
                    <a:gd name="T71" fmla="*/ 471 h 577"/>
                    <a:gd name="T72" fmla="*/ 518 w 595"/>
                    <a:gd name="T73" fmla="*/ 461 h 577"/>
                    <a:gd name="T74" fmla="*/ 551 w 595"/>
                    <a:gd name="T75" fmla="*/ 438 h 577"/>
                    <a:gd name="T76" fmla="*/ 584 w 595"/>
                    <a:gd name="T77" fmla="*/ 388 h 577"/>
                    <a:gd name="T78" fmla="*/ 582 w 595"/>
                    <a:gd name="T79" fmla="*/ 321 h 577"/>
                    <a:gd name="T80" fmla="*/ 591 w 595"/>
                    <a:gd name="T81" fmla="*/ 297 h 577"/>
                    <a:gd name="T82" fmla="*/ 583 w 595"/>
                    <a:gd name="T83" fmla="*/ 255 h 577"/>
                    <a:gd name="T84" fmla="*/ 587 w 595"/>
                    <a:gd name="T85" fmla="*/ 203 h 577"/>
                    <a:gd name="T86" fmla="*/ 526 w 595"/>
                    <a:gd name="T87" fmla="*/ 127 h 577"/>
                    <a:gd name="T88" fmla="*/ 517 w 595"/>
                    <a:gd name="T89" fmla="*/ 108 h 577"/>
                    <a:gd name="T90" fmla="*/ 474 w 595"/>
                    <a:gd name="T91" fmla="*/ 76 h 577"/>
                    <a:gd name="T92" fmla="*/ 454 w 595"/>
                    <a:gd name="T93" fmla="*/ 43 h 5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95" h="577">
                      <a:moveTo>
                        <a:pt x="454" y="43"/>
                      </a:moveTo>
                      <a:cubicBezTo>
                        <a:pt x="446" y="35"/>
                        <a:pt x="436" y="27"/>
                        <a:pt x="427" y="21"/>
                      </a:cubicBezTo>
                      <a:cubicBezTo>
                        <a:pt x="400" y="7"/>
                        <a:pt x="362" y="0"/>
                        <a:pt x="334" y="17"/>
                      </a:cubicBezTo>
                      <a:cubicBezTo>
                        <a:pt x="324" y="13"/>
                        <a:pt x="324" y="13"/>
                        <a:pt x="324" y="13"/>
                      </a:cubicBezTo>
                      <a:cubicBezTo>
                        <a:pt x="317" y="10"/>
                        <a:pt x="309" y="10"/>
                        <a:pt x="301" y="9"/>
                      </a:cubicBezTo>
                      <a:cubicBezTo>
                        <a:pt x="287" y="10"/>
                        <a:pt x="277" y="18"/>
                        <a:pt x="266" y="24"/>
                      </a:cubicBezTo>
                      <a:cubicBezTo>
                        <a:pt x="255" y="20"/>
                        <a:pt x="242" y="17"/>
                        <a:pt x="230" y="17"/>
                      </a:cubicBezTo>
                      <a:cubicBezTo>
                        <a:pt x="208" y="16"/>
                        <a:pt x="189" y="22"/>
                        <a:pt x="170" y="29"/>
                      </a:cubicBezTo>
                      <a:cubicBezTo>
                        <a:pt x="151" y="39"/>
                        <a:pt x="132" y="53"/>
                        <a:pt x="125" y="73"/>
                      </a:cubicBezTo>
                      <a:cubicBezTo>
                        <a:pt x="108" y="80"/>
                        <a:pt x="108" y="80"/>
                        <a:pt x="108" y="80"/>
                      </a:cubicBezTo>
                      <a:cubicBezTo>
                        <a:pt x="100" y="85"/>
                        <a:pt x="91" y="91"/>
                        <a:pt x="85" y="100"/>
                      </a:cubicBezTo>
                      <a:cubicBezTo>
                        <a:pt x="80" y="106"/>
                        <a:pt x="84" y="119"/>
                        <a:pt x="72" y="120"/>
                      </a:cubicBezTo>
                      <a:cubicBezTo>
                        <a:pt x="42" y="142"/>
                        <a:pt x="13" y="174"/>
                        <a:pt x="8" y="212"/>
                      </a:cubicBezTo>
                      <a:cubicBezTo>
                        <a:pt x="10" y="224"/>
                        <a:pt x="8" y="239"/>
                        <a:pt x="13" y="250"/>
                      </a:cubicBezTo>
                      <a:cubicBezTo>
                        <a:pt x="17" y="257"/>
                        <a:pt x="13" y="264"/>
                        <a:pt x="9" y="270"/>
                      </a:cubicBezTo>
                      <a:cubicBezTo>
                        <a:pt x="0" y="288"/>
                        <a:pt x="3" y="310"/>
                        <a:pt x="15" y="325"/>
                      </a:cubicBezTo>
                      <a:cubicBezTo>
                        <a:pt x="14" y="328"/>
                        <a:pt x="14" y="328"/>
                        <a:pt x="14" y="328"/>
                      </a:cubicBezTo>
                      <a:cubicBezTo>
                        <a:pt x="6" y="357"/>
                        <a:pt x="5" y="393"/>
                        <a:pt x="19" y="421"/>
                      </a:cubicBezTo>
                      <a:cubicBezTo>
                        <a:pt x="21" y="430"/>
                        <a:pt x="30" y="437"/>
                        <a:pt x="34" y="445"/>
                      </a:cubicBezTo>
                      <a:cubicBezTo>
                        <a:pt x="44" y="458"/>
                        <a:pt x="60" y="463"/>
                        <a:pt x="75" y="470"/>
                      </a:cubicBezTo>
                      <a:cubicBezTo>
                        <a:pt x="79" y="481"/>
                        <a:pt x="86" y="491"/>
                        <a:pt x="95" y="500"/>
                      </a:cubicBezTo>
                      <a:cubicBezTo>
                        <a:pt x="102" y="505"/>
                        <a:pt x="111" y="506"/>
                        <a:pt x="119" y="509"/>
                      </a:cubicBezTo>
                      <a:cubicBezTo>
                        <a:pt x="123" y="521"/>
                        <a:pt x="130" y="532"/>
                        <a:pt x="138" y="541"/>
                      </a:cubicBezTo>
                      <a:cubicBezTo>
                        <a:pt x="155" y="562"/>
                        <a:pt x="181" y="570"/>
                        <a:pt x="207" y="573"/>
                      </a:cubicBezTo>
                      <a:cubicBezTo>
                        <a:pt x="225" y="577"/>
                        <a:pt x="243" y="571"/>
                        <a:pt x="260" y="566"/>
                      </a:cubicBezTo>
                      <a:cubicBezTo>
                        <a:pt x="274" y="574"/>
                        <a:pt x="293" y="577"/>
                        <a:pt x="309" y="574"/>
                      </a:cubicBezTo>
                      <a:cubicBezTo>
                        <a:pt x="314" y="574"/>
                        <a:pt x="319" y="571"/>
                        <a:pt x="322" y="569"/>
                      </a:cubicBezTo>
                      <a:cubicBezTo>
                        <a:pt x="321" y="568"/>
                        <a:pt x="321" y="568"/>
                        <a:pt x="321" y="568"/>
                      </a:cubicBezTo>
                      <a:cubicBezTo>
                        <a:pt x="322" y="567"/>
                        <a:pt x="322" y="566"/>
                        <a:pt x="322" y="567"/>
                      </a:cubicBezTo>
                      <a:cubicBezTo>
                        <a:pt x="324" y="570"/>
                        <a:pt x="327" y="563"/>
                        <a:pt x="331" y="563"/>
                      </a:cubicBezTo>
                      <a:cubicBezTo>
                        <a:pt x="342" y="568"/>
                        <a:pt x="354" y="570"/>
                        <a:pt x="366" y="574"/>
                      </a:cubicBezTo>
                      <a:cubicBezTo>
                        <a:pt x="371" y="573"/>
                        <a:pt x="377" y="576"/>
                        <a:pt x="382" y="575"/>
                      </a:cubicBezTo>
                      <a:cubicBezTo>
                        <a:pt x="406" y="575"/>
                        <a:pt x="427" y="565"/>
                        <a:pt x="445" y="552"/>
                      </a:cubicBezTo>
                      <a:cubicBezTo>
                        <a:pt x="454" y="545"/>
                        <a:pt x="462" y="536"/>
                        <a:pt x="466" y="526"/>
                      </a:cubicBezTo>
                      <a:cubicBezTo>
                        <a:pt x="471" y="519"/>
                        <a:pt x="469" y="510"/>
                        <a:pt x="476" y="505"/>
                      </a:cubicBezTo>
                      <a:cubicBezTo>
                        <a:pt x="492" y="501"/>
                        <a:pt x="512" y="489"/>
                        <a:pt x="516" y="471"/>
                      </a:cubicBezTo>
                      <a:cubicBezTo>
                        <a:pt x="517" y="468"/>
                        <a:pt x="516" y="463"/>
                        <a:pt x="518" y="461"/>
                      </a:cubicBezTo>
                      <a:cubicBezTo>
                        <a:pt x="529" y="454"/>
                        <a:pt x="541" y="449"/>
                        <a:pt x="551" y="438"/>
                      </a:cubicBezTo>
                      <a:cubicBezTo>
                        <a:pt x="569" y="426"/>
                        <a:pt x="577" y="406"/>
                        <a:pt x="584" y="388"/>
                      </a:cubicBezTo>
                      <a:cubicBezTo>
                        <a:pt x="593" y="366"/>
                        <a:pt x="592" y="342"/>
                        <a:pt x="582" y="321"/>
                      </a:cubicBezTo>
                      <a:cubicBezTo>
                        <a:pt x="591" y="297"/>
                        <a:pt x="591" y="297"/>
                        <a:pt x="591" y="297"/>
                      </a:cubicBezTo>
                      <a:cubicBezTo>
                        <a:pt x="595" y="283"/>
                        <a:pt x="592" y="267"/>
                        <a:pt x="583" y="255"/>
                      </a:cubicBezTo>
                      <a:cubicBezTo>
                        <a:pt x="587" y="238"/>
                        <a:pt x="588" y="221"/>
                        <a:pt x="587" y="203"/>
                      </a:cubicBezTo>
                      <a:cubicBezTo>
                        <a:pt x="582" y="170"/>
                        <a:pt x="559" y="137"/>
                        <a:pt x="526" y="127"/>
                      </a:cubicBezTo>
                      <a:cubicBezTo>
                        <a:pt x="518" y="124"/>
                        <a:pt x="521" y="114"/>
                        <a:pt x="517" y="108"/>
                      </a:cubicBezTo>
                      <a:cubicBezTo>
                        <a:pt x="510" y="92"/>
                        <a:pt x="493" y="77"/>
                        <a:pt x="474" y="76"/>
                      </a:cubicBezTo>
                      <a:cubicBezTo>
                        <a:pt x="469" y="65"/>
                        <a:pt x="463" y="52"/>
                        <a:pt x="45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13" name="Freeform 9"/>
                <p:cNvSpPr/>
                <p:nvPr/>
              </p:nvSpPr>
              <p:spPr bwMode="auto">
                <a:xfrm>
                  <a:off x="2652713" y="1768475"/>
                  <a:ext cx="179388" cy="58738"/>
                </a:xfrm>
                <a:custGeom>
                  <a:avLst/>
                  <a:gdLst>
                    <a:gd name="T0" fmla="*/ 15 w 117"/>
                    <a:gd name="T1" fmla="*/ 12 h 39"/>
                    <a:gd name="T2" fmla="*/ 14 w 117"/>
                    <a:gd name="T3" fmla="*/ 0 h 39"/>
                    <a:gd name="T4" fmla="*/ 12 w 117"/>
                    <a:gd name="T5" fmla="*/ 0 h 39"/>
                    <a:gd name="T6" fmla="*/ 1 w 117"/>
                    <a:gd name="T7" fmla="*/ 13 h 39"/>
                    <a:gd name="T8" fmla="*/ 18 w 117"/>
                    <a:gd name="T9" fmla="*/ 36 h 39"/>
                    <a:gd name="T10" fmla="*/ 51 w 117"/>
                    <a:gd name="T11" fmla="*/ 29 h 39"/>
                    <a:gd name="T12" fmla="*/ 116 w 117"/>
                    <a:gd name="T13" fmla="*/ 32 h 39"/>
                    <a:gd name="T14" fmla="*/ 115 w 117"/>
                    <a:gd name="T15" fmla="*/ 22 h 39"/>
                    <a:gd name="T16" fmla="*/ 96 w 117"/>
                    <a:gd name="T17" fmla="*/ 13 h 39"/>
                    <a:gd name="T18" fmla="*/ 29 w 117"/>
                    <a:gd name="T19" fmla="*/ 23 h 39"/>
                    <a:gd name="T20" fmla="*/ 15 w 117"/>
                    <a:gd name="T2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7" h="39">
                      <a:moveTo>
                        <a:pt x="15" y="12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3"/>
                        <a:pt x="0" y="7"/>
                        <a:pt x="1" y="13"/>
                      </a:cubicBezTo>
                      <a:cubicBezTo>
                        <a:pt x="1" y="24"/>
                        <a:pt x="8" y="32"/>
                        <a:pt x="18" y="36"/>
                      </a:cubicBezTo>
                      <a:cubicBezTo>
                        <a:pt x="29" y="39"/>
                        <a:pt x="42" y="37"/>
                        <a:pt x="51" y="29"/>
                      </a:cubicBezTo>
                      <a:cubicBezTo>
                        <a:pt x="69" y="18"/>
                        <a:pt x="97" y="20"/>
                        <a:pt x="116" y="32"/>
                      </a:cubicBezTo>
                      <a:cubicBezTo>
                        <a:pt x="117" y="30"/>
                        <a:pt x="116" y="25"/>
                        <a:pt x="115" y="22"/>
                      </a:cubicBezTo>
                      <a:cubicBezTo>
                        <a:pt x="109" y="18"/>
                        <a:pt x="102" y="16"/>
                        <a:pt x="96" y="13"/>
                      </a:cubicBezTo>
                      <a:cubicBezTo>
                        <a:pt x="72" y="7"/>
                        <a:pt x="51" y="20"/>
                        <a:pt x="29" y="23"/>
                      </a:cubicBezTo>
                      <a:cubicBezTo>
                        <a:pt x="22" y="24"/>
                        <a:pt x="19" y="16"/>
                        <a:pt x="1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14" name="Freeform 10"/>
                <p:cNvSpPr/>
                <p:nvPr/>
              </p:nvSpPr>
              <p:spPr bwMode="auto">
                <a:xfrm>
                  <a:off x="2476501" y="1768475"/>
                  <a:ext cx="168275" cy="57150"/>
                </a:xfrm>
                <a:custGeom>
                  <a:avLst/>
                  <a:gdLst>
                    <a:gd name="T0" fmla="*/ 104 w 109"/>
                    <a:gd name="T1" fmla="*/ 6 h 38"/>
                    <a:gd name="T2" fmla="*/ 90 w 109"/>
                    <a:gd name="T3" fmla="*/ 4 h 38"/>
                    <a:gd name="T4" fmla="*/ 92 w 109"/>
                    <a:gd name="T5" fmla="*/ 9 h 38"/>
                    <a:gd name="T6" fmla="*/ 90 w 109"/>
                    <a:gd name="T7" fmla="*/ 20 h 38"/>
                    <a:gd name="T8" fmla="*/ 61 w 109"/>
                    <a:gd name="T9" fmla="*/ 16 h 38"/>
                    <a:gd name="T10" fmla="*/ 3 w 109"/>
                    <a:gd name="T11" fmla="*/ 20 h 38"/>
                    <a:gd name="T12" fmla="*/ 2 w 109"/>
                    <a:gd name="T13" fmla="*/ 21 h 38"/>
                    <a:gd name="T14" fmla="*/ 1 w 109"/>
                    <a:gd name="T15" fmla="*/ 26 h 38"/>
                    <a:gd name="T16" fmla="*/ 68 w 109"/>
                    <a:gd name="T17" fmla="*/ 32 h 38"/>
                    <a:gd name="T18" fmla="*/ 98 w 109"/>
                    <a:gd name="T19" fmla="*/ 33 h 38"/>
                    <a:gd name="T20" fmla="*/ 107 w 109"/>
                    <a:gd name="T21" fmla="*/ 22 h 38"/>
                    <a:gd name="T22" fmla="*/ 104 w 109"/>
                    <a:gd name="T23" fmla="*/ 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9" h="38">
                      <a:moveTo>
                        <a:pt x="104" y="6"/>
                      </a:moveTo>
                      <a:cubicBezTo>
                        <a:pt x="100" y="4"/>
                        <a:pt x="95" y="0"/>
                        <a:pt x="90" y="4"/>
                      </a:cubicBezTo>
                      <a:cubicBezTo>
                        <a:pt x="90" y="6"/>
                        <a:pt x="91" y="8"/>
                        <a:pt x="92" y="9"/>
                      </a:cubicBezTo>
                      <a:cubicBezTo>
                        <a:pt x="94" y="13"/>
                        <a:pt x="93" y="18"/>
                        <a:pt x="90" y="20"/>
                      </a:cubicBezTo>
                      <a:cubicBezTo>
                        <a:pt x="80" y="27"/>
                        <a:pt x="70" y="18"/>
                        <a:pt x="61" y="16"/>
                      </a:cubicBezTo>
                      <a:cubicBezTo>
                        <a:pt x="43" y="9"/>
                        <a:pt x="20" y="14"/>
                        <a:pt x="3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2"/>
                        <a:pt x="0" y="25"/>
                        <a:pt x="1" y="26"/>
                      </a:cubicBezTo>
                      <a:cubicBezTo>
                        <a:pt x="22" y="16"/>
                        <a:pt x="51" y="14"/>
                        <a:pt x="68" y="32"/>
                      </a:cubicBezTo>
                      <a:cubicBezTo>
                        <a:pt x="77" y="36"/>
                        <a:pt x="89" y="38"/>
                        <a:pt x="98" y="33"/>
                      </a:cubicBezTo>
                      <a:cubicBezTo>
                        <a:pt x="103" y="31"/>
                        <a:pt x="106" y="26"/>
                        <a:pt x="107" y="22"/>
                      </a:cubicBezTo>
                      <a:cubicBezTo>
                        <a:pt x="109" y="16"/>
                        <a:pt x="107" y="11"/>
                        <a:pt x="10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15" name="Freeform 11"/>
                <p:cNvSpPr/>
                <p:nvPr/>
              </p:nvSpPr>
              <p:spPr bwMode="auto">
                <a:xfrm>
                  <a:off x="2836863" y="1770063"/>
                  <a:ext cx="80963" cy="95250"/>
                </a:xfrm>
                <a:custGeom>
                  <a:avLst/>
                  <a:gdLst>
                    <a:gd name="T0" fmla="*/ 10 w 53"/>
                    <a:gd name="T1" fmla="*/ 20 h 62"/>
                    <a:gd name="T2" fmla="*/ 8 w 53"/>
                    <a:gd name="T3" fmla="*/ 3 h 62"/>
                    <a:gd name="T4" fmla="*/ 3 w 53"/>
                    <a:gd name="T5" fmla="*/ 3 h 62"/>
                    <a:gd name="T6" fmla="*/ 7 w 53"/>
                    <a:gd name="T7" fmla="*/ 35 h 62"/>
                    <a:gd name="T8" fmla="*/ 53 w 53"/>
                    <a:gd name="T9" fmla="*/ 62 h 62"/>
                    <a:gd name="T10" fmla="*/ 10 w 53"/>
                    <a:gd name="T11" fmla="*/ 2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62">
                      <a:moveTo>
                        <a:pt x="10" y="20"/>
                      </a:moveTo>
                      <a:cubicBezTo>
                        <a:pt x="9" y="15"/>
                        <a:pt x="11" y="8"/>
                        <a:pt x="8" y="3"/>
                      </a:cubicBezTo>
                      <a:cubicBezTo>
                        <a:pt x="7" y="2"/>
                        <a:pt x="4" y="0"/>
                        <a:pt x="3" y="3"/>
                      </a:cubicBezTo>
                      <a:cubicBezTo>
                        <a:pt x="0" y="14"/>
                        <a:pt x="1" y="25"/>
                        <a:pt x="7" y="35"/>
                      </a:cubicBezTo>
                      <a:cubicBezTo>
                        <a:pt x="15" y="51"/>
                        <a:pt x="35" y="61"/>
                        <a:pt x="53" y="62"/>
                      </a:cubicBezTo>
                      <a:cubicBezTo>
                        <a:pt x="36" y="53"/>
                        <a:pt x="15" y="40"/>
                        <a:pt x="10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16" name="Freeform 12"/>
                <p:cNvSpPr/>
                <p:nvPr/>
              </p:nvSpPr>
              <p:spPr bwMode="auto">
                <a:xfrm>
                  <a:off x="2682876" y="1768475"/>
                  <a:ext cx="146050" cy="28575"/>
                </a:xfrm>
                <a:custGeom>
                  <a:avLst/>
                  <a:gdLst>
                    <a:gd name="T0" fmla="*/ 95 w 96"/>
                    <a:gd name="T1" fmla="*/ 11 h 19"/>
                    <a:gd name="T2" fmla="*/ 35 w 96"/>
                    <a:gd name="T3" fmla="*/ 7 h 19"/>
                    <a:gd name="T4" fmla="*/ 2 w 96"/>
                    <a:gd name="T5" fmla="*/ 5 h 19"/>
                    <a:gd name="T6" fmla="*/ 5 w 96"/>
                    <a:gd name="T7" fmla="*/ 15 h 19"/>
                    <a:gd name="T8" fmla="*/ 13 w 96"/>
                    <a:gd name="T9" fmla="*/ 17 h 19"/>
                    <a:gd name="T10" fmla="*/ 93 w 96"/>
                    <a:gd name="T11" fmla="*/ 15 h 19"/>
                    <a:gd name="T12" fmla="*/ 95 w 96"/>
                    <a:gd name="T13" fmla="*/ 15 h 19"/>
                    <a:gd name="T14" fmla="*/ 95 w 96"/>
                    <a:gd name="T15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6" h="19">
                      <a:moveTo>
                        <a:pt x="95" y="11"/>
                      </a:moveTo>
                      <a:cubicBezTo>
                        <a:pt x="77" y="3"/>
                        <a:pt x="55" y="3"/>
                        <a:pt x="35" y="7"/>
                      </a:cubicBezTo>
                      <a:cubicBezTo>
                        <a:pt x="25" y="11"/>
                        <a:pt x="11" y="12"/>
                        <a:pt x="2" y="5"/>
                      </a:cubicBezTo>
                      <a:cubicBezTo>
                        <a:pt x="0" y="8"/>
                        <a:pt x="3" y="11"/>
                        <a:pt x="5" y="15"/>
                      </a:cubicBezTo>
                      <a:cubicBezTo>
                        <a:pt x="7" y="16"/>
                        <a:pt x="10" y="19"/>
                        <a:pt x="13" y="17"/>
                      </a:cubicBezTo>
                      <a:cubicBezTo>
                        <a:pt x="38" y="9"/>
                        <a:pt x="68" y="0"/>
                        <a:pt x="93" y="15"/>
                      </a:cubicBezTo>
                      <a:cubicBezTo>
                        <a:pt x="95" y="15"/>
                        <a:pt x="95" y="15"/>
                        <a:pt x="95" y="15"/>
                      </a:cubicBezTo>
                      <a:cubicBezTo>
                        <a:pt x="95" y="14"/>
                        <a:pt x="96" y="12"/>
                        <a:pt x="9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17" name="Freeform 13"/>
                <p:cNvSpPr/>
                <p:nvPr/>
              </p:nvSpPr>
              <p:spPr bwMode="auto">
                <a:xfrm>
                  <a:off x="2390776" y="1778000"/>
                  <a:ext cx="85725" cy="88900"/>
                </a:xfrm>
                <a:custGeom>
                  <a:avLst/>
                  <a:gdLst>
                    <a:gd name="T0" fmla="*/ 56 w 56"/>
                    <a:gd name="T1" fmla="*/ 2 h 58"/>
                    <a:gd name="T2" fmla="*/ 56 w 56"/>
                    <a:gd name="T3" fmla="*/ 0 h 58"/>
                    <a:gd name="T4" fmla="*/ 36 w 56"/>
                    <a:gd name="T5" fmla="*/ 11 h 58"/>
                    <a:gd name="T6" fmla="*/ 34 w 56"/>
                    <a:gd name="T7" fmla="*/ 19 h 58"/>
                    <a:gd name="T8" fmla="*/ 7 w 56"/>
                    <a:gd name="T9" fmla="*/ 55 h 58"/>
                    <a:gd name="T10" fmla="*/ 0 w 56"/>
                    <a:gd name="T11" fmla="*/ 58 h 58"/>
                    <a:gd name="T12" fmla="*/ 21 w 56"/>
                    <a:gd name="T13" fmla="*/ 51 h 58"/>
                    <a:gd name="T14" fmla="*/ 56 w 56"/>
                    <a:gd name="T15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6" h="58">
                      <a:moveTo>
                        <a:pt x="56" y="2"/>
                      </a:moveTo>
                      <a:cubicBezTo>
                        <a:pt x="56" y="0"/>
                        <a:pt x="56" y="0"/>
                        <a:pt x="56" y="0"/>
                      </a:cubicBezTo>
                      <a:cubicBezTo>
                        <a:pt x="49" y="4"/>
                        <a:pt x="41" y="4"/>
                        <a:pt x="36" y="11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2" y="35"/>
                        <a:pt x="21" y="49"/>
                        <a:pt x="7" y="55"/>
                      </a:cubicBezTo>
                      <a:cubicBezTo>
                        <a:pt x="5" y="57"/>
                        <a:pt x="1" y="55"/>
                        <a:pt x="0" y="58"/>
                      </a:cubicBezTo>
                      <a:cubicBezTo>
                        <a:pt x="8" y="57"/>
                        <a:pt x="15" y="54"/>
                        <a:pt x="21" y="51"/>
                      </a:cubicBezTo>
                      <a:cubicBezTo>
                        <a:pt x="39" y="40"/>
                        <a:pt x="51" y="22"/>
                        <a:pt x="5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18" name="Freeform 14"/>
                <p:cNvSpPr/>
                <p:nvPr/>
              </p:nvSpPr>
              <p:spPr bwMode="auto">
                <a:xfrm>
                  <a:off x="2859088" y="1784350"/>
                  <a:ext cx="49213" cy="63500"/>
                </a:xfrm>
                <a:custGeom>
                  <a:avLst/>
                  <a:gdLst>
                    <a:gd name="T0" fmla="*/ 22 w 33"/>
                    <a:gd name="T1" fmla="*/ 18 h 41"/>
                    <a:gd name="T2" fmla="*/ 1 w 33"/>
                    <a:gd name="T3" fmla="*/ 0 h 41"/>
                    <a:gd name="T4" fmla="*/ 1 w 33"/>
                    <a:gd name="T5" fmla="*/ 3 h 41"/>
                    <a:gd name="T6" fmla="*/ 33 w 33"/>
                    <a:gd name="T7" fmla="*/ 41 h 41"/>
                    <a:gd name="T8" fmla="*/ 33 w 33"/>
                    <a:gd name="T9" fmla="*/ 37 h 41"/>
                    <a:gd name="T10" fmla="*/ 22 w 33"/>
                    <a:gd name="T11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41">
                      <a:moveTo>
                        <a:pt x="22" y="18"/>
                      </a:moveTo>
                      <a:cubicBezTo>
                        <a:pt x="15" y="13"/>
                        <a:pt x="9" y="4"/>
                        <a:pt x="1" y="0"/>
                      </a:cubicBez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0" y="22"/>
                        <a:pt x="18" y="34"/>
                        <a:pt x="33" y="41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19" name="Freeform 15"/>
                <p:cNvSpPr/>
                <p:nvPr/>
              </p:nvSpPr>
              <p:spPr bwMode="auto">
                <a:xfrm>
                  <a:off x="2393951" y="1801813"/>
                  <a:ext cx="39688" cy="52388"/>
                </a:xfrm>
                <a:custGeom>
                  <a:avLst/>
                  <a:gdLst>
                    <a:gd name="T0" fmla="*/ 22 w 26"/>
                    <a:gd name="T1" fmla="*/ 15 h 34"/>
                    <a:gd name="T2" fmla="*/ 25 w 26"/>
                    <a:gd name="T3" fmla="*/ 0 h 34"/>
                    <a:gd name="T4" fmla="*/ 0 w 26"/>
                    <a:gd name="T5" fmla="*/ 34 h 34"/>
                    <a:gd name="T6" fmla="*/ 22 w 26"/>
                    <a:gd name="T7" fmla="*/ 1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4">
                      <a:moveTo>
                        <a:pt x="22" y="15"/>
                      </a:moveTo>
                      <a:cubicBezTo>
                        <a:pt x="24" y="10"/>
                        <a:pt x="26" y="4"/>
                        <a:pt x="25" y="0"/>
                      </a:cubicBezTo>
                      <a:cubicBezTo>
                        <a:pt x="11" y="6"/>
                        <a:pt x="3" y="21"/>
                        <a:pt x="0" y="34"/>
                      </a:cubicBezTo>
                      <a:cubicBezTo>
                        <a:pt x="10" y="32"/>
                        <a:pt x="18" y="24"/>
                        <a:pt x="2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20" name="Freeform 16"/>
                <p:cNvSpPr/>
                <p:nvPr/>
              </p:nvSpPr>
              <p:spPr bwMode="auto">
                <a:xfrm>
                  <a:off x="2455863" y="1804988"/>
                  <a:ext cx="133350" cy="58738"/>
                </a:xfrm>
                <a:custGeom>
                  <a:avLst/>
                  <a:gdLst>
                    <a:gd name="T0" fmla="*/ 84 w 87"/>
                    <a:gd name="T1" fmla="*/ 19 h 39"/>
                    <a:gd name="T2" fmla="*/ 44 w 87"/>
                    <a:gd name="T3" fmla="*/ 0 h 39"/>
                    <a:gd name="T4" fmla="*/ 8 w 87"/>
                    <a:gd name="T5" fmla="*/ 12 h 39"/>
                    <a:gd name="T6" fmla="*/ 1 w 87"/>
                    <a:gd name="T7" fmla="*/ 24 h 39"/>
                    <a:gd name="T8" fmla="*/ 43 w 87"/>
                    <a:gd name="T9" fmla="*/ 12 h 39"/>
                    <a:gd name="T10" fmla="*/ 67 w 87"/>
                    <a:gd name="T11" fmla="*/ 20 h 39"/>
                    <a:gd name="T12" fmla="*/ 66 w 87"/>
                    <a:gd name="T13" fmla="*/ 36 h 39"/>
                    <a:gd name="T14" fmla="*/ 73 w 87"/>
                    <a:gd name="T15" fmla="*/ 39 h 39"/>
                    <a:gd name="T16" fmla="*/ 83 w 87"/>
                    <a:gd name="T17" fmla="*/ 34 h 39"/>
                    <a:gd name="T18" fmla="*/ 84 w 87"/>
                    <a:gd name="T19" fmla="*/ 1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7" h="39">
                      <a:moveTo>
                        <a:pt x="84" y="19"/>
                      </a:moveTo>
                      <a:cubicBezTo>
                        <a:pt x="78" y="2"/>
                        <a:pt x="58" y="1"/>
                        <a:pt x="44" y="0"/>
                      </a:cubicBezTo>
                      <a:cubicBezTo>
                        <a:pt x="30" y="1"/>
                        <a:pt x="19" y="5"/>
                        <a:pt x="8" y="12"/>
                      </a:cubicBezTo>
                      <a:cubicBezTo>
                        <a:pt x="6" y="16"/>
                        <a:pt x="0" y="20"/>
                        <a:pt x="1" y="24"/>
                      </a:cubicBezTo>
                      <a:cubicBezTo>
                        <a:pt x="16" y="26"/>
                        <a:pt x="28" y="15"/>
                        <a:pt x="43" y="12"/>
                      </a:cubicBezTo>
                      <a:cubicBezTo>
                        <a:pt x="52" y="11"/>
                        <a:pt x="61" y="13"/>
                        <a:pt x="67" y="20"/>
                      </a:cubicBezTo>
                      <a:cubicBezTo>
                        <a:pt x="70" y="25"/>
                        <a:pt x="69" y="31"/>
                        <a:pt x="66" y="36"/>
                      </a:cubicBezTo>
                      <a:cubicBezTo>
                        <a:pt x="68" y="38"/>
                        <a:pt x="70" y="38"/>
                        <a:pt x="73" y="39"/>
                      </a:cubicBezTo>
                      <a:cubicBezTo>
                        <a:pt x="77" y="37"/>
                        <a:pt x="81" y="39"/>
                        <a:pt x="83" y="34"/>
                      </a:cubicBezTo>
                      <a:cubicBezTo>
                        <a:pt x="87" y="30"/>
                        <a:pt x="86" y="23"/>
                        <a:pt x="8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21" name="Freeform 17"/>
                <p:cNvSpPr/>
                <p:nvPr/>
              </p:nvSpPr>
              <p:spPr bwMode="auto">
                <a:xfrm>
                  <a:off x="2719388" y="1809750"/>
                  <a:ext cx="136525" cy="61913"/>
                </a:xfrm>
                <a:custGeom>
                  <a:avLst/>
                  <a:gdLst>
                    <a:gd name="T0" fmla="*/ 67 w 89"/>
                    <a:gd name="T1" fmla="*/ 8 h 41"/>
                    <a:gd name="T2" fmla="*/ 28 w 89"/>
                    <a:gd name="T3" fmla="*/ 1 h 41"/>
                    <a:gd name="T4" fmla="*/ 0 w 89"/>
                    <a:gd name="T5" fmla="*/ 23 h 41"/>
                    <a:gd name="T6" fmla="*/ 4 w 89"/>
                    <a:gd name="T7" fmla="*/ 36 h 41"/>
                    <a:gd name="T8" fmla="*/ 17 w 89"/>
                    <a:gd name="T9" fmla="*/ 40 h 41"/>
                    <a:gd name="T10" fmla="*/ 20 w 89"/>
                    <a:gd name="T11" fmla="*/ 38 h 41"/>
                    <a:gd name="T12" fmla="*/ 16 w 89"/>
                    <a:gd name="T13" fmla="*/ 27 h 41"/>
                    <a:gd name="T14" fmla="*/ 28 w 89"/>
                    <a:gd name="T15" fmla="*/ 13 h 41"/>
                    <a:gd name="T16" fmla="*/ 81 w 89"/>
                    <a:gd name="T17" fmla="*/ 26 h 41"/>
                    <a:gd name="T18" fmla="*/ 78 w 89"/>
                    <a:gd name="T19" fmla="*/ 12 h 41"/>
                    <a:gd name="T20" fmla="*/ 67 w 89"/>
                    <a:gd name="T21" fmla="*/ 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9" h="41">
                      <a:moveTo>
                        <a:pt x="67" y="8"/>
                      </a:moveTo>
                      <a:cubicBezTo>
                        <a:pt x="56" y="2"/>
                        <a:pt x="42" y="0"/>
                        <a:pt x="28" y="1"/>
                      </a:cubicBezTo>
                      <a:cubicBezTo>
                        <a:pt x="17" y="3"/>
                        <a:pt x="2" y="9"/>
                        <a:pt x="0" y="23"/>
                      </a:cubicBezTo>
                      <a:cubicBezTo>
                        <a:pt x="0" y="27"/>
                        <a:pt x="2" y="32"/>
                        <a:pt x="4" y="36"/>
                      </a:cubicBezTo>
                      <a:cubicBezTo>
                        <a:pt x="7" y="39"/>
                        <a:pt x="12" y="39"/>
                        <a:pt x="17" y="40"/>
                      </a:cubicBezTo>
                      <a:cubicBezTo>
                        <a:pt x="18" y="39"/>
                        <a:pt x="21" y="41"/>
                        <a:pt x="20" y="38"/>
                      </a:cubicBezTo>
                      <a:cubicBezTo>
                        <a:pt x="16" y="35"/>
                        <a:pt x="16" y="31"/>
                        <a:pt x="16" y="27"/>
                      </a:cubicBezTo>
                      <a:cubicBezTo>
                        <a:pt x="17" y="20"/>
                        <a:pt x="24" y="16"/>
                        <a:pt x="28" y="13"/>
                      </a:cubicBezTo>
                      <a:cubicBezTo>
                        <a:pt x="47" y="12"/>
                        <a:pt x="65" y="18"/>
                        <a:pt x="81" y="26"/>
                      </a:cubicBezTo>
                      <a:cubicBezTo>
                        <a:pt x="89" y="22"/>
                        <a:pt x="79" y="17"/>
                        <a:pt x="78" y="12"/>
                      </a:cubicBezTo>
                      <a:cubicBezTo>
                        <a:pt x="75" y="8"/>
                        <a:pt x="70" y="13"/>
                        <a:pt x="6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22" name="Freeform 18"/>
                <p:cNvSpPr/>
                <p:nvPr/>
              </p:nvSpPr>
              <p:spPr bwMode="auto">
                <a:xfrm>
                  <a:off x="2468563" y="1817688"/>
                  <a:ext cx="84138" cy="42863"/>
                </a:xfrm>
                <a:custGeom>
                  <a:avLst/>
                  <a:gdLst>
                    <a:gd name="T0" fmla="*/ 55 w 55"/>
                    <a:gd name="T1" fmla="*/ 17 h 28"/>
                    <a:gd name="T2" fmla="*/ 54 w 55"/>
                    <a:gd name="T3" fmla="*/ 13 h 28"/>
                    <a:gd name="T4" fmla="*/ 1 w 55"/>
                    <a:gd name="T5" fmla="*/ 21 h 28"/>
                    <a:gd name="T6" fmla="*/ 1 w 55"/>
                    <a:gd name="T7" fmla="*/ 24 h 28"/>
                    <a:gd name="T8" fmla="*/ 37 w 55"/>
                    <a:gd name="T9" fmla="*/ 15 h 28"/>
                    <a:gd name="T10" fmla="*/ 53 w 55"/>
                    <a:gd name="T11" fmla="*/ 23 h 28"/>
                    <a:gd name="T12" fmla="*/ 55 w 55"/>
                    <a:gd name="T13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28">
                      <a:moveTo>
                        <a:pt x="55" y="17"/>
                      </a:moveTo>
                      <a:cubicBezTo>
                        <a:pt x="54" y="13"/>
                        <a:pt x="54" y="13"/>
                        <a:pt x="54" y="13"/>
                      </a:cubicBezTo>
                      <a:cubicBezTo>
                        <a:pt x="36" y="0"/>
                        <a:pt x="19" y="20"/>
                        <a:pt x="1" y="21"/>
                      </a:cubicBezTo>
                      <a:cubicBezTo>
                        <a:pt x="0" y="22"/>
                        <a:pt x="0" y="23"/>
                        <a:pt x="1" y="24"/>
                      </a:cubicBezTo>
                      <a:cubicBezTo>
                        <a:pt x="14" y="28"/>
                        <a:pt x="25" y="15"/>
                        <a:pt x="37" y="15"/>
                      </a:cubicBezTo>
                      <a:cubicBezTo>
                        <a:pt x="44" y="15"/>
                        <a:pt x="48" y="20"/>
                        <a:pt x="53" y="23"/>
                      </a:cubicBezTo>
                      <a:cubicBezTo>
                        <a:pt x="55" y="21"/>
                        <a:pt x="55" y="19"/>
                        <a:pt x="5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23" name="Freeform 19"/>
                <p:cNvSpPr/>
                <p:nvPr/>
              </p:nvSpPr>
              <p:spPr bwMode="auto">
                <a:xfrm>
                  <a:off x="2468563" y="1830388"/>
                  <a:ext cx="357188" cy="146050"/>
                </a:xfrm>
                <a:custGeom>
                  <a:avLst/>
                  <a:gdLst>
                    <a:gd name="T0" fmla="*/ 144 w 234"/>
                    <a:gd name="T1" fmla="*/ 20 h 95"/>
                    <a:gd name="T2" fmla="*/ 123 w 234"/>
                    <a:gd name="T3" fmla="*/ 11 h 95"/>
                    <a:gd name="T4" fmla="*/ 109 w 234"/>
                    <a:gd name="T5" fmla="*/ 4 h 95"/>
                    <a:gd name="T6" fmla="*/ 51 w 234"/>
                    <a:gd name="T7" fmla="*/ 48 h 95"/>
                    <a:gd name="T8" fmla="*/ 38 w 234"/>
                    <a:gd name="T9" fmla="*/ 64 h 95"/>
                    <a:gd name="T10" fmla="*/ 0 w 234"/>
                    <a:gd name="T11" fmla="*/ 91 h 95"/>
                    <a:gd name="T12" fmla="*/ 1 w 234"/>
                    <a:gd name="T13" fmla="*/ 92 h 95"/>
                    <a:gd name="T14" fmla="*/ 26 w 234"/>
                    <a:gd name="T15" fmla="*/ 86 h 95"/>
                    <a:gd name="T16" fmla="*/ 41 w 234"/>
                    <a:gd name="T17" fmla="*/ 78 h 95"/>
                    <a:gd name="T18" fmla="*/ 59 w 234"/>
                    <a:gd name="T19" fmla="*/ 65 h 95"/>
                    <a:gd name="T20" fmla="*/ 111 w 234"/>
                    <a:gd name="T21" fmla="*/ 23 h 95"/>
                    <a:gd name="T22" fmla="*/ 122 w 234"/>
                    <a:gd name="T23" fmla="*/ 26 h 95"/>
                    <a:gd name="T24" fmla="*/ 169 w 234"/>
                    <a:gd name="T25" fmla="*/ 58 h 95"/>
                    <a:gd name="T26" fmla="*/ 176 w 234"/>
                    <a:gd name="T27" fmla="*/ 65 h 95"/>
                    <a:gd name="T28" fmla="*/ 217 w 234"/>
                    <a:gd name="T29" fmla="*/ 91 h 95"/>
                    <a:gd name="T30" fmla="*/ 234 w 234"/>
                    <a:gd name="T31" fmla="*/ 95 h 95"/>
                    <a:gd name="T32" fmla="*/ 227 w 234"/>
                    <a:gd name="T33" fmla="*/ 79 h 95"/>
                    <a:gd name="T34" fmla="*/ 188 w 234"/>
                    <a:gd name="T35" fmla="*/ 55 h 95"/>
                    <a:gd name="T36" fmla="*/ 144 w 234"/>
                    <a:gd name="T37" fmla="*/ 2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34" h="95">
                      <a:moveTo>
                        <a:pt x="144" y="20"/>
                      </a:moveTo>
                      <a:cubicBezTo>
                        <a:pt x="138" y="16"/>
                        <a:pt x="129" y="16"/>
                        <a:pt x="123" y="11"/>
                      </a:cubicBezTo>
                      <a:cubicBezTo>
                        <a:pt x="117" y="11"/>
                        <a:pt x="115" y="0"/>
                        <a:pt x="109" y="4"/>
                      </a:cubicBezTo>
                      <a:cubicBezTo>
                        <a:pt x="95" y="28"/>
                        <a:pt x="63" y="23"/>
                        <a:pt x="51" y="48"/>
                      </a:cubicBezTo>
                      <a:cubicBezTo>
                        <a:pt x="47" y="54"/>
                        <a:pt x="49" y="66"/>
                        <a:pt x="38" y="64"/>
                      </a:cubicBezTo>
                      <a:cubicBezTo>
                        <a:pt x="23" y="64"/>
                        <a:pt x="7" y="77"/>
                        <a:pt x="0" y="91"/>
                      </a:cubicBezTo>
                      <a:cubicBezTo>
                        <a:pt x="1" y="92"/>
                        <a:pt x="1" y="92"/>
                        <a:pt x="1" y="92"/>
                      </a:cubicBezTo>
                      <a:cubicBezTo>
                        <a:pt x="9" y="89"/>
                        <a:pt x="17" y="86"/>
                        <a:pt x="26" y="86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7" y="74"/>
                        <a:pt x="61" y="77"/>
                        <a:pt x="59" y="65"/>
                      </a:cubicBezTo>
                      <a:cubicBezTo>
                        <a:pt x="68" y="43"/>
                        <a:pt x="96" y="41"/>
                        <a:pt x="111" y="23"/>
                      </a:cubicBezTo>
                      <a:cubicBezTo>
                        <a:pt x="114" y="22"/>
                        <a:pt x="119" y="23"/>
                        <a:pt x="122" y="26"/>
                      </a:cubicBezTo>
                      <a:cubicBezTo>
                        <a:pt x="139" y="34"/>
                        <a:pt x="159" y="41"/>
                        <a:pt x="169" y="58"/>
                      </a:cubicBezTo>
                      <a:cubicBezTo>
                        <a:pt x="170" y="61"/>
                        <a:pt x="171" y="67"/>
                        <a:pt x="176" y="65"/>
                      </a:cubicBezTo>
                      <a:cubicBezTo>
                        <a:pt x="192" y="68"/>
                        <a:pt x="209" y="76"/>
                        <a:pt x="217" y="91"/>
                      </a:cubicBezTo>
                      <a:cubicBezTo>
                        <a:pt x="222" y="93"/>
                        <a:pt x="228" y="95"/>
                        <a:pt x="234" y="95"/>
                      </a:cubicBezTo>
                      <a:cubicBezTo>
                        <a:pt x="234" y="89"/>
                        <a:pt x="230" y="84"/>
                        <a:pt x="227" y="79"/>
                      </a:cubicBezTo>
                      <a:cubicBezTo>
                        <a:pt x="217" y="67"/>
                        <a:pt x="203" y="59"/>
                        <a:pt x="188" y="55"/>
                      </a:cubicBezTo>
                      <a:cubicBezTo>
                        <a:pt x="180" y="38"/>
                        <a:pt x="161" y="27"/>
                        <a:pt x="144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24" name="Freeform 20"/>
                <p:cNvSpPr/>
                <p:nvPr/>
              </p:nvSpPr>
              <p:spPr bwMode="auto">
                <a:xfrm>
                  <a:off x="2752726" y="1833563"/>
                  <a:ext cx="80963" cy="26988"/>
                </a:xfrm>
                <a:custGeom>
                  <a:avLst/>
                  <a:gdLst>
                    <a:gd name="T0" fmla="*/ 52 w 53"/>
                    <a:gd name="T1" fmla="*/ 12 h 18"/>
                    <a:gd name="T2" fmla="*/ 10 w 53"/>
                    <a:gd name="T3" fmla="*/ 3 h 18"/>
                    <a:gd name="T4" fmla="*/ 0 w 53"/>
                    <a:gd name="T5" fmla="*/ 13 h 18"/>
                    <a:gd name="T6" fmla="*/ 3 w 53"/>
                    <a:gd name="T7" fmla="*/ 18 h 18"/>
                    <a:gd name="T8" fmla="*/ 12 w 53"/>
                    <a:gd name="T9" fmla="*/ 8 h 18"/>
                    <a:gd name="T10" fmla="*/ 46 w 53"/>
                    <a:gd name="T11" fmla="*/ 12 h 18"/>
                    <a:gd name="T12" fmla="*/ 52 w 53"/>
                    <a:gd name="T13" fmla="*/ 15 h 18"/>
                    <a:gd name="T14" fmla="*/ 52 w 53"/>
                    <a:gd name="T15" fmla="*/ 1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3" h="18">
                      <a:moveTo>
                        <a:pt x="52" y="12"/>
                      </a:moveTo>
                      <a:cubicBezTo>
                        <a:pt x="39" y="8"/>
                        <a:pt x="25" y="0"/>
                        <a:pt x="10" y="3"/>
                      </a:cubicBezTo>
                      <a:cubicBezTo>
                        <a:pt x="6" y="5"/>
                        <a:pt x="0" y="8"/>
                        <a:pt x="0" y="13"/>
                      </a:cubicBezTo>
                      <a:cubicBezTo>
                        <a:pt x="0" y="15"/>
                        <a:pt x="1" y="18"/>
                        <a:pt x="3" y="18"/>
                      </a:cubicBezTo>
                      <a:cubicBezTo>
                        <a:pt x="4" y="13"/>
                        <a:pt x="9" y="10"/>
                        <a:pt x="12" y="8"/>
                      </a:cubicBezTo>
                      <a:cubicBezTo>
                        <a:pt x="24" y="3"/>
                        <a:pt x="36" y="8"/>
                        <a:pt x="46" y="12"/>
                      </a:cubicBezTo>
                      <a:cubicBezTo>
                        <a:pt x="48" y="12"/>
                        <a:pt x="50" y="16"/>
                        <a:pt x="52" y="15"/>
                      </a:cubicBezTo>
                      <a:cubicBezTo>
                        <a:pt x="53" y="14"/>
                        <a:pt x="53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25" name="Freeform 21"/>
                <p:cNvSpPr/>
                <p:nvPr/>
              </p:nvSpPr>
              <p:spPr bwMode="auto">
                <a:xfrm>
                  <a:off x="2816226" y="1852613"/>
                  <a:ext cx="55563" cy="52388"/>
                </a:xfrm>
                <a:custGeom>
                  <a:avLst/>
                  <a:gdLst>
                    <a:gd name="T0" fmla="*/ 33 w 37"/>
                    <a:gd name="T1" fmla="*/ 5 h 34"/>
                    <a:gd name="T2" fmla="*/ 28 w 37"/>
                    <a:gd name="T3" fmla="*/ 1 h 34"/>
                    <a:gd name="T4" fmla="*/ 0 w 37"/>
                    <a:gd name="T5" fmla="*/ 23 h 34"/>
                    <a:gd name="T6" fmla="*/ 0 w 37"/>
                    <a:gd name="T7" fmla="*/ 25 h 34"/>
                    <a:gd name="T8" fmla="*/ 15 w 37"/>
                    <a:gd name="T9" fmla="*/ 31 h 34"/>
                    <a:gd name="T10" fmla="*/ 37 w 37"/>
                    <a:gd name="T11" fmla="*/ 31 h 34"/>
                    <a:gd name="T12" fmla="*/ 28 w 37"/>
                    <a:gd name="T13" fmla="*/ 29 h 34"/>
                    <a:gd name="T14" fmla="*/ 11 w 37"/>
                    <a:gd name="T15" fmla="*/ 21 h 34"/>
                    <a:gd name="T16" fmla="*/ 32 w 37"/>
                    <a:gd name="T17" fmla="*/ 7 h 34"/>
                    <a:gd name="T18" fmla="*/ 33 w 37"/>
                    <a:gd name="T19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7" h="34">
                      <a:moveTo>
                        <a:pt x="33" y="5"/>
                      </a:moveTo>
                      <a:cubicBezTo>
                        <a:pt x="31" y="3"/>
                        <a:pt x="30" y="0"/>
                        <a:pt x="28" y="1"/>
                      </a:cubicBezTo>
                      <a:cubicBezTo>
                        <a:pt x="17" y="5"/>
                        <a:pt x="7" y="13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4" y="28"/>
                        <a:pt x="9" y="30"/>
                        <a:pt x="15" y="31"/>
                      </a:cubicBezTo>
                      <a:cubicBezTo>
                        <a:pt x="22" y="32"/>
                        <a:pt x="31" y="34"/>
                        <a:pt x="37" y="31"/>
                      </a:cubicBezTo>
                      <a:cubicBezTo>
                        <a:pt x="35" y="29"/>
                        <a:pt x="31" y="32"/>
                        <a:pt x="28" y="29"/>
                      </a:cubicBezTo>
                      <a:cubicBezTo>
                        <a:pt x="22" y="26"/>
                        <a:pt x="13" y="27"/>
                        <a:pt x="11" y="21"/>
                      </a:cubicBezTo>
                      <a:cubicBezTo>
                        <a:pt x="17" y="15"/>
                        <a:pt x="24" y="10"/>
                        <a:pt x="32" y="7"/>
                      </a:cubicBezTo>
                      <a:cubicBezTo>
                        <a:pt x="33" y="5"/>
                        <a:pt x="33" y="5"/>
                        <a:pt x="3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26" name="Freeform 22"/>
                <p:cNvSpPr/>
                <p:nvPr/>
              </p:nvSpPr>
              <p:spPr bwMode="auto">
                <a:xfrm>
                  <a:off x="2424113" y="1852613"/>
                  <a:ext cx="58738" cy="53975"/>
                </a:xfrm>
                <a:custGeom>
                  <a:avLst/>
                  <a:gdLst>
                    <a:gd name="T0" fmla="*/ 32 w 39"/>
                    <a:gd name="T1" fmla="*/ 11 h 36"/>
                    <a:gd name="T2" fmla="*/ 15 w 39"/>
                    <a:gd name="T3" fmla="*/ 0 h 36"/>
                    <a:gd name="T4" fmla="*/ 19 w 39"/>
                    <a:gd name="T5" fmla="*/ 7 h 36"/>
                    <a:gd name="T6" fmla="*/ 27 w 39"/>
                    <a:gd name="T7" fmla="*/ 19 h 36"/>
                    <a:gd name="T8" fmla="*/ 1 w 39"/>
                    <a:gd name="T9" fmla="*/ 33 h 36"/>
                    <a:gd name="T10" fmla="*/ 2 w 39"/>
                    <a:gd name="T11" fmla="*/ 36 h 36"/>
                    <a:gd name="T12" fmla="*/ 20 w 39"/>
                    <a:gd name="T13" fmla="*/ 33 h 36"/>
                    <a:gd name="T14" fmla="*/ 39 w 39"/>
                    <a:gd name="T15" fmla="*/ 21 h 36"/>
                    <a:gd name="T16" fmla="*/ 37 w 39"/>
                    <a:gd name="T17" fmla="*/ 13 h 36"/>
                    <a:gd name="T18" fmla="*/ 32 w 39"/>
                    <a:gd name="T19" fmla="*/ 1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" h="36">
                      <a:moveTo>
                        <a:pt x="32" y="11"/>
                      </a:moveTo>
                      <a:cubicBezTo>
                        <a:pt x="26" y="7"/>
                        <a:pt x="22" y="1"/>
                        <a:pt x="15" y="0"/>
                      </a:cubicBezTo>
                      <a:cubicBezTo>
                        <a:pt x="15" y="2"/>
                        <a:pt x="17" y="5"/>
                        <a:pt x="19" y="7"/>
                      </a:cubicBezTo>
                      <a:cubicBezTo>
                        <a:pt x="22" y="10"/>
                        <a:pt x="28" y="14"/>
                        <a:pt x="27" y="19"/>
                      </a:cubicBezTo>
                      <a:cubicBezTo>
                        <a:pt x="21" y="30"/>
                        <a:pt x="10" y="28"/>
                        <a:pt x="1" y="33"/>
                      </a:cubicBezTo>
                      <a:cubicBezTo>
                        <a:pt x="0" y="34"/>
                        <a:pt x="1" y="35"/>
                        <a:pt x="2" y="36"/>
                      </a:cubicBezTo>
                      <a:cubicBezTo>
                        <a:pt x="8" y="36"/>
                        <a:pt x="14" y="35"/>
                        <a:pt x="20" y="33"/>
                      </a:cubicBezTo>
                      <a:cubicBezTo>
                        <a:pt x="26" y="30"/>
                        <a:pt x="35" y="26"/>
                        <a:pt x="39" y="21"/>
                      </a:cubicBezTo>
                      <a:cubicBezTo>
                        <a:pt x="37" y="18"/>
                        <a:pt x="36" y="16"/>
                        <a:pt x="37" y="13"/>
                      </a:cubicBezTo>
                      <a:cubicBezTo>
                        <a:pt x="35" y="12"/>
                        <a:pt x="34" y="10"/>
                        <a:pt x="3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27" name="Freeform 23"/>
                <p:cNvSpPr/>
                <p:nvPr/>
              </p:nvSpPr>
              <p:spPr bwMode="auto">
                <a:xfrm>
                  <a:off x="2398713" y="1858963"/>
                  <a:ext cx="53975" cy="39688"/>
                </a:xfrm>
                <a:custGeom>
                  <a:avLst/>
                  <a:gdLst>
                    <a:gd name="T0" fmla="*/ 35 w 35"/>
                    <a:gd name="T1" fmla="*/ 13 h 26"/>
                    <a:gd name="T2" fmla="*/ 23 w 35"/>
                    <a:gd name="T3" fmla="*/ 0 h 26"/>
                    <a:gd name="T4" fmla="*/ 0 w 35"/>
                    <a:gd name="T5" fmla="*/ 12 h 26"/>
                    <a:gd name="T6" fmla="*/ 2 w 35"/>
                    <a:gd name="T7" fmla="*/ 15 h 26"/>
                    <a:gd name="T8" fmla="*/ 17 w 35"/>
                    <a:gd name="T9" fmla="*/ 22 h 26"/>
                    <a:gd name="T10" fmla="*/ 35 w 35"/>
                    <a:gd name="T1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26">
                      <a:moveTo>
                        <a:pt x="35" y="13"/>
                      </a:moveTo>
                      <a:cubicBezTo>
                        <a:pt x="33" y="8"/>
                        <a:pt x="29" y="2"/>
                        <a:pt x="23" y="0"/>
                      </a:cubicBezTo>
                      <a:cubicBezTo>
                        <a:pt x="16" y="5"/>
                        <a:pt x="8" y="9"/>
                        <a:pt x="0" y="12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6" y="19"/>
                        <a:pt x="10" y="26"/>
                        <a:pt x="17" y="22"/>
                      </a:cubicBezTo>
                      <a:cubicBezTo>
                        <a:pt x="24" y="20"/>
                        <a:pt x="32" y="19"/>
                        <a:pt x="3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28" name="Freeform 24"/>
                <p:cNvSpPr/>
                <p:nvPr/>
              </p:nvSpPr>
              <p:spPr bwMode="auto">
                <a:xfrm>
                  <a:off x="2849563" y="1865313"/>
                  <a:ext cx="58738" cy="25400"/>
                </a:xfrm>
                <a:custGeom>
                  <a:avLst/>
                  <a:gdLst>
                    <a:gd name="T0" fmla="*/ 39 w 39"/>
                    <a:gd name="T1" fmla="*/ 7 h 16"/>
                    <a:gd name="T2" fmla="*/ 19 w 39"/>
                    <a:gd name="T3" fmla="*/ 0 h 16"/>
                    <a:gd name="T4" fmla="*/ 0 w 39"/>
                    <a:gd name="T5" fmla="*/ 12 h 16"/>
                    <a:gd name="T6" fmla="*/ 29 w 39"/>
                    <a:gd name="T7" fmla="*/ 14 h 16"/>
                    <a:gd name="T8" fmla="*/ 39 w 39"/>
                    <a:gd name="T9" fmla="*/ 7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16">
                      <a:moveTo>
                        <a:pt x="39" y="7"/>
                      </a:moveTo>
                      <a:cubicBezTo>
                        <a:pt x="32" y="4"/>
                        <a:pt x="26" y="2"/>
                        <a:pt x="19" y="0"/>
                      </a:cubicBezTo>
                      <a:cubicBezTo>
                        <a:pt x="12" y="2"/>
                        <a:pt x="5" y="7"/>
                        <a:pt x="0" y="12"/>
                      </a:cubicBezTo>
                      <a:cubicBezTo>
                        <a:pt x="9" y="15"/>
                        <a:pt x="20" y="16"/>
                        <a:pt x="29" y="14"/>
                      </a:cubicBezTo>
                      <a:cubicBezTo>
                        <a:pt x="32" y="12"/>
                        <a:pt x="39" y="12"/>
                        <a:pt x="3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29" name="Freeform 25"/>
                <p:cNvSpPr/>
                <p:nvPr/>
              </p:nvSpPr>
              <p:spPr bwMode="auto">
                <a:xfrm>
                  <a:off x="2525713" y="1874838"/>
                  <a:ext cx="260350" cy="146050"/>
                </a:xfrm>
                <a:custGeom>
                  <a:avLst/>
                  <a:gdLst>
                    <a:gd name="T0" fmla="*/ 111 w 170"/>
                    <a:gd name="T1" fmla="*/ 17 h 95"/>
                    <a:gd name="T2" fmla="*/ 76 w 170"/>
                    <a:gd name="T3" fmla="*/ 0 h 95"/>
                    <a:gd name="T4" fmla="*/ 39 w 170"/>
                    <a:gd name="T5" fmla="*/ 24 h 95"/>
                    <a:gd name="T6" fmla="*/ 28 w 170"/>
                    <a:gd name="T7" fmla="*/ 37 h 95"/>
                    <a:gd name="T8" fmla="*/ 25 w 170"/>
                    <a:gd name="T9" fmla="*/ 50 h 95"/>
                    <a:gd name="T10" fmla="*/ 0 w 170"/>
                    <a:gd name="T11" fmla="*/ 58 h 95"/>
                    <a:gd name="T12" fmla="*/ 25 w 170"/>
                    <a:gd name="T13" fmla="*/ 71 h 95"/>
                    <a:gd name="T14" fmla="*/ 35 w 170"/>
                    <a:gd name="T15" fmla="*/ 87 h 95"/>
                    <a:gd name="T16" fmla="*/ 50 w 170"/>
                    <a:gd name="T17" fmla="*/ 69 h 95"/>
                    <a:gd name="T18" fmla="*/ 54 w 170"/>
                    <a:gd name="T19" fmla="*/ 53 h 95"/>
                    <a:gd name="T20" fmla="*/ 78 w 170"/>
                    <a:gd name="T21" fmla="*/ 35 h 95"/>
                    <a:gd name="T22" fmla="*/ 99 w 170"/>
                    <a:gd name="T23" fmla="*/ 37 h 95"/>
                    <a:gd name="T24" fmla="*/ 117 w 170"/>
                    <a:gd name="T25" fmla="*/ 59 h 95"/>
                    <a:gd name="T26" fmla="*/ 117 w 170"/>
                    <a:gd name="T27" fmla="*/ 69 h 95"/>
                    <a:gd name="T28" fmla="*/ 130 w 170"/>
                    <a:gd name="T29" fmla="*/ 95 h 95"/>
                    <a:gd name="T30" fmla="*/ 140 w 170"/>
                    <a:gd name="T31" fmla="*/ 79 h 95"/>
                    <a:gd name="T32" fmla="*/ 170 w 170"/>
                    <a:gd name="T33" fmla="*/ 63 h 95"/>
                    <a:gd name="T34" fmla="*/ 157 w 170"/>
                    <a:gd name="T35" fmla="*/ 49 h 95"/>
                    <a:gd name="T36" fmla="*/ 131 w 170"/>
                    <a:gd name="T37" fmla="*/ 43 h 95"/>
                    <a:gd name="T38" fmla="*/ 129 w 170"/>
                    <a:gd name="T39" fmla="*/ 42 h 95"/>
                    <a:gd name="T40" fmla="*/ 111 w 170"/>
                    <a:gd name="T41" fmla="*/ 17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0" h="95">
                      <a:moveTo>
                        <a:pt x="111" y="17"/>
                      </a:moveTo>
                      <a:cubicBezTo>
                        <a:pt x="99" y="12"/>
                        <a:pt x="88" y="7"/>
                        <a:pt x="76" y="0"/>
                      </a:cubicBezTo>
                      <a:cubicBezTo>
                        <a:pt x="65" y="10"/>
                        <a:pt x="51" y="16"/>
                        <a:pt x="39" y="24"/>
                      </a:cubicBezTo>
                      <a:cubicBezTo>
                        <a:pt x="33" y="26"/>
                        <a:pt x="31" y="33"/>
                        <a:pt x="28" y="37"/>
                      </a:cubicBezTo>
                      <a:cubicBezTo>
                        <a:pt x="26" y="41"/>
                        <a:pt x="28" y="47"/>
                        <a:pt x="25" y="50"/>
                      </a:cubicBezTo>
                      <a:cubicBezTo>
                        <a:pt x="16" y="52"/>
                        <a:pt x="6" y="51"/>
                        <a:pt x="0" y="58"/>
                      </a:cubicBezTo>
                      <a:cubicBezTo>
                        <a:pt x="8" y="61"/>
                        <a:pt x="17" y="66"/>
                        <a:pt x="25" y="71"/>
                      </a:cubicBezTo>
                      <a:cubicBezTo>
                        <a:pt x="29" y="76"/>
                        <a:pt x="30" y="83"/>
                        <a:pt x="35" y="87"/>
                      </a:cubicBezTo>
                      <a:cubicBezTo>
                        <a:pt x="38" y="80"/>
                        <a:pt x="44" y="74"/>
                        <a:pt x="50" y="69"/>
                      </a:cubicBezTo>
                      <a:cubicBezTo>
                        <a:pt x="51" y="63"/>
                        <a:pt x="50" y="58"/>
                        <a:pt x="54" y="53"/>
                      </a:cubicBezTo>
                      <a:cubicBezTo>
                        <a:pt x="60" y="45"/>
                        <a:pt x="68" y="39"/>
                        <a:pt x="78" y="35"/>
                      </a:cubicBezTo>
                      <a:cubicBezTo>
                        <a:pt x="85" y="33"/>
                        <a:pt x="94" y="31"/>
                        <a:pt x="99" y="37"/>
                      </a:cubicBezTo>
                      <a:cubicBezTo>
                        <a:pt x="110" y="38"/>
                        <a:pt x="114" y="50"/>
                        <a:pt x="117" y="59"/>
                      </a:cubicBezTo>
                      <a:cubicBezTo>
                        <a:pt x="115" y="63"/>
                        <a:pt x="117" y="66"/>
                        <a:pt x="117" y="69"/>
                      </a:cubicBezTo>
                      <a:cubicBezTo>
                        <a:pt x="126" y="74"/>
                        <a:pt x="130" y="85"/>
                        <a:pt x="130" y="95"/>
                      </a:cubicBezTo>
                      <a:cubicBezTo>
                        <a:pt x="133" y="89"/>
                        <a:pt x="135" y="83"/>
                        <a:pt x="140" y="79"/>
                      </a:cubicBezTo>
                      <a:cubicBezTo>
                        <a:pt x="147" y="69"/>
                        <a:pt x="159" y="64"/>
                        <a:pt x="170" y="63"/>
                      </a:cubicBezTo>
                      <a:cubicBezTo>
                        <a:pt x="167" y="57"/>
                        <a:pt x="162" y="52"/>
                        <a:pt x="157" y="49"/>
                      </a:cubicBezTo>
                      <a:cubicBezTo>
                        <a:pt x="149" y="46"/>
                        <a:pt x="141" y="42"/>
                        <a:pt x="131" y="43"/>
                      </a:cubicBezTo>
                      <a:cubicBezTo>
                        <a:pt x="129" y="42"/>
                        <a:pt x="129" y="42"/>
                        <a:pt x="129" y="42"/>
                      </a:cubicBezTo>
                      <a:cubicBezTo>
                        <a:pt x="128" y="32"/>
                        <a:pt x="119" y="25"/>
                        <a:pt x="111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30" name="Freeform 26"/>
                <p:cNvSpPr/>
                <p:nvPr/>
              </p:nvSpPr>
              <p:spPr bwMode="auto">
                <a:xfrm>
                  <a:off x="2347913" y="1874838"/>
                  <a:ext cx="85725" cy="96838"/>
                </a:xfrm>
                <a:custGeom>
                  <a:avLst/>
                  <a:gdLst>
                    <a:gd name="T0" fmla="*/ 48 w 56"/>
                    <a:gd name="T1" fmla="*/ 29 h 63"/>
                    <a:gd name="T2" fmla="*/ 41 w 56"/>
                    <a:gd name="T3" fmla="*/ 18 h 63"/>
                    <a:gd name="T4" fmla="*/ 16 w 56"/>
                    <a:gd name="T5" fmla="*/ 1 h 63"/>
                    <a:gd name="T6" fmla="*/ 8 w 56"/>
                    <a:gd name="T7" fmla="*/ 1 h 63"/>
                    <a:gd name="T8" fmla="*/ 46 w 56"/>
                    <a:gd name="T9" fmla="*/ 48 h 63"/>
                    <a:gd name="T10" fmla="*/ 41 w 56"/>
                    <a:gd name="T11" fmla="*/ 51 h 63"/>
                    <a:gd name="T12" fmla="*/ 0 w 56"/>
                    <a:gd name="T13" fmla="*/ 20 h 63"/>
                    <a:gd name="T14" fmla="*/ 4 w 56"/>
                    <a:gd name="T15" fmla="*/ 29 h 63"/>
                    <a:gd name="T16" fmla="*/ 35 w 56"/>
                    <a:gd name="T17" fmla="*/ 57 h 63"/>
                    <a:gd name="T18" fmla="*/ 54 w 56"/>
                    <a:gd name="T19" fmla="*/ 59 h 63"/>
                    <a:gd name="T20" fmla="*/ 48 w 56"/>
                    <a:gd name="T21" fmla="*/ 29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6" h="63">
                      <a:moveTo>
                        <a:pt x="48" y="29"/>
                      </a:move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33" y="12"/>
                        <a:pt x="27" y="2"/>
                        <a:pt x="16" y="1"/>
                      </a:cubicBezTo>
                      <a:cubicBezTo>
                        <a:pt x="14" y="0"/>
                        <a:pt x="9" y="0"/>
                        <a:pt x="8" y="1"/>
                      </a:cubicBezTo>
                      <a:cubicBezTo>
                        <a:pt x="27" y="11"/>
                        <a:pt x="44" y="27"/>
                        <a:pt x="46" y="48"/>
                      </a:cubicBezTo>
                      <a:cubicBezTo>
                        <a:pt x="45" y="51"/>
                        <a:pt x="43" y="51"/>
                        <a:pt x="41" y="51"/>
                      </a:cubicBezTo>
                      <a:cubicBezTo>
                        <a:pt x="24" y="48"/>
                        <a:pt x="12" y="32"/>
                        <a:pt x="0" y="20"/>
                      </a:cubicBezTo>
                      <a:cubicBezTo>
                        <a:pt x="0" y="23"/>
                        <a:pt x="2" y="26"/>
                        <a:pt x="4" y="29"/>
                      </a:cubicBezTo>
                      <a:cubicBezTo>
                        <a:pt x="13" y="40"/>
                        <a:pt x="21" y="53"/>
                        <a:pt x="35" y="57"/>
                      </a:cubicBezTo>
                      <a:cubicBezTo>
                        <a:pt x="41" y="59"/>
                        <a:pt x="48" y="63"/>
                        <a:pt x="54" y="59"/>
                      </a:cubicBezTo>
                      <a:cubicBezTo>
                        <a:pt x="56" y="48"/>
                        <a:pt x="51" y="39"/>
                        <a:pt x="48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31" name="Freeform 27"/>
                <p:cNvSpPr/>
                <p:nvPr/>
              </p:nvSpPr>
              <p:spPr bwMode="auto">
                <a:xfrm>
                  <a:off x="2541588" y="1881188"/>
                  <a:ext cx="228600" cy="111125"/>
                </a:xfrm>
                <a:custGeom>
                  <a:avLst/>
                  <a:gdLst>
                    <a:gd name="T0" fmla="*/ 80 w 149"/>
                    <a:gd name="T1" fmla="*/ 6 h 72"/>
                    <a:gd name="T2" fmla="*/ 65 w 149"/>
                    <a:gd name="T3" fmla="*/ 0 h 72"/>
                    <a:gd name="T4" fmla="*/ 21 w 149"/>
                    <a:gd name="T5" fmla="*/ 40 h 72"/>
                    <a:gd name="T6" fmla="*/ 19 w 149"/>
                    <a:gd name="T7" fmla="*/ 51 h 72"/>
                    <a:gd name="T8" fmla="*/ 2 w 149"/>
                    <a:gd name="T9" fmla="*/ 52 h 72"/>
                    <a:gd name="T10" fmla="*/ 1 w 149"/>
                    <a:gd name="T11" fmla="*/ 56 h 72"/>
                    <a:gd name="T12" fmla="*/ 23 w 149"/>
                    <a:gd name="T13" fmla="*/ 72 h 72"/>
                    <a:gd name="T14" fmla="*/ 35 w 149"/>
                    <a:gd name="T15" fmla="*/ 62 h 72"/>
                    <a:gd name="T16" fmla="*/ 55 w 149"/>
                    <a:gd name="T17" fmla="*/ 32 h 72"/>
                    <a:gd name="T18" fmla="*/ 100 w 149"/>
                    <a:gd name="T19" fmla="*/ 31 h 72"/>
                    <a:gd name="T20" fmla="*/ 111 w 149"/>
                    <a:gd name="T21" fmla="*/ 61 h 72"/>
                    <a:gd name="T22" fmla="*/ 120 w 149"/>
                    <a:gd name="T23" fmla="*/ 72 h 72"/>
                    <a:gd name="T24" fmla="*/ 129 w 149"/>
                    <a:gd name="T25" fmla="*/ 67 h 72"/>
                    <a:gd name="T26" fmla="*/ 148 w 149"/>
                    <a:gd name="T27" fmla="*/ 56 h 72"/>
                    <a:gd name="T28" fmla="*/ 148 w 149"/>
                    <a:gd name="T29" fmla="*/ 52 h 72"/>
                    <a:gd name="T30" fmla="*/ 118 w 149"/>
                    <a:gd name="T31" fmla="*/ 42 h 72"/>
                    <a:gd name="T32" fmla="*/ 80 w 149"/>
                    <a:gd name="T33" fmla="*/ 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9" h="72">
                      <a:moveTo>
                        <a:pt x="80" y="6"/>
                      </a:moveTo>
                      <a:cubicBezTo>
                        <a:pt x="75" y="5"/>
                        <a:pt x="71" y="1"/>
                        <a:pt x="65" y="0"/>
                      </a:cubicBezTo>
                      <a:cubicBezTo>
                        <a:pt x="54" y="18"/>
                        <a:pt x="27" y="17"/>
                        <a:pt x="21" y="40"/>
                      </a:cubicBezTo>
                      <a:cubicBezTo>
                        <a:pt x="20" y="43"/>
                        <a:pt x="21" y="48"/>
                        <a:pt x="19" y="51"/>
                      </a:cubicBezTo>
                      <a:cubicBezTo>
                        <a:pt x="13" y="51"/>
                        <a:pt x="7" y="53"/>
                        <a:pt x="2" y="52"/>
                      </a:cubicBezTo>
                      <a:cubicBezTo>
                        <a:pt x="0" y="52"/>
                        <a:pt x="0" y="54"/>
                        <a:pt x="1" y="56"/>
                      </a:cubicBezTo>
                      <a:cubicBezTo>
                        <a:pt x="11" y="57"/>
                        <a:pt x="16" y="67"/>
                        <a:pt x="23" y="72"/>
                      </a:cubicBezTo>
                      <a:cubicBezTo>
                        <a:pt x="28" y="71"/>
                        <a:pt x="32" y="66"/>
                        <a:pt x="35" y="62"/>
                      </a:cubicBezTo>
                      <a:cubicBezTo>
                        <a:pt x="37" y="50"/>
                        <a:pt x="46" y="40"/>
                        <a:pt x="55" y="32"/>
                      </a:cubicBezTo>
                      <a:cubicBezTo>
                        <a:pt x="69" y="26"/>
                        <a:pt x="87" y="21"/>
                        <a:pt x="100" y="31"/>
                      </a:cubicBezTo>
                      <a:cubicBezTo>
                        <a:pt x="108" y="39"/>
                        <a:pt x="109" y="51"/>
                        <a:pt x="111" y="61"/>
                      </a:cubicBezTo>
                      <a:cubicBezTo>
                        <a:pt x="114" y="65"/>
                        <a:pt x="118" y="68"/>
                        <a:pt x="120" y="72"/>
                      </a:cubicBezTo>
                      <a:cubicBezTo>
                        <a:pt x="124" y="72"/>
                        <a:pt x="126" y="70"/>
                        <a:pt x="129" y="67"/>
                      </a:cubicBezTo>
                      <a:cubicBezTo>
                        <a:pt x="134" y="62"/>
                        <a:pt x="141" y="59"/>
                        <a:pt x="148" y="56"/>
                      </a:cubicBezTo>
                      <a:cubicBezTo>
                        <a:pt x="148" y="55"/>
                        <a:pt x="149" y="54"/>
                        <a:pt x="148" y="52"/>
                      </a:cubicBezTo>
                      <a:cubicBezTo>
                        <a:pt x="140" y="45"/>
                        <a:pt x="129" y="44"/>
                        <a:pt x="118" y="42"/>
                      </a:cubicBezTo>
                      <a:cubicBezTo>
                        <a:pt x="111" y="26"/>
                        <a:pt x="96" y="11"/>
                        <a:pt x="8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32" name="Freeform 28"/>
                <p:cNvSpPr/>
                <p:nvPr/>
              </p:nvSpPr>
              <p:spPr bwMode="auto">
                <a:xfrm>
                  <a:off x="2862263" y="1884363"/>
                  <a:ext cx="90488" cy="84138"/>
                </a:xfrm>
                <a:custGeom>
                  <a:avLst/>
                  <a:gdLst>
                    <a:gd name="T0" fmla="*/ 39 w 59"/>
                    <a:gd name="T1" fmla="*/ 0 h 55"/>
                    <a:gd name="T2" fmla="*/ 16 w 59"/>
                    <a:gd name="T3" fmla="*/ 15 h 55"/>
                    <a:gd name="T4" fmla="*/ 2 w 59"/>
                    <a:gd name="T5" fmla="*/ 53 h 55"/>
                    <a:gd name="T6" fmla="*/ 27 w 59"/>
                    <a:gd name="T7" fmla="*/ 48 h 55"/>
                    <a:gd name="T8" fmla="*/ 59 w 59"/>
                    <a:gd name="T9" fmla="*/ 12 h 55"/>
                    <a:gd name="T10" fmla="*/ 38 w 59"/>
                    <a:gd name="T11" fmla="*/ 36 h 55"/>
                    <a:gd name="T12" fmla="*/ 10 w 59"/>
                    <a:gd name="T13" fmla="*/ 46 h 55"/>
                    <a:gd name="T14" fmla="*/ 8 w 59"/>
                    <a:gd name="T15" fmla="*/ 41 h 55"/>
                    <a:gd name="T16" fmla="*/ 31 w 59"/>
                    <a:gd name="T17" fmla="*/ 9 h 55"/>
                    <a:gd name="T18" fmla="*/ 39 w 59"/>
                    <a:gd name="T19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9" h="55">
                      <a:moveTo>
                        <a:pt x="39" y="0"/>
                      </a:moveTo>
                      <a:cubicBezTo>
                        <a:pt x="30" y="4"/>
                        <a:pt x="22" y="9"/>
                        <a:pt x="16" y="15"/>
                      </a:cubicBezTo>
                      <a:cubicBezTo>
                        <a:pt x="5" y="25"/>
                        <a:pt x="0" y="40"/>
                        <a:pt x="2" y="53"/>
                      </a:cubicBezTo>
                      <a:cubicBezTo>
                        <a:pt x="11" y="55"/>
                        <a:pt x="19" y="51"/>
                        <a:pt x="27" y="48"/>
                      </a:cubicBezTo>
                      <a:cubicBezTo>
                        <a:pt x="42" y="42"/>
                        <a:pt x="56" y="27"/>
                        <a:pt x="59" y="12"/>
                      </a:cubicBezTo>
                      <a:cubicBezTo>
                        <a:pt x="54" y="21"/>
                        <a:pt x="48" y="30"/>
                        <a:pt x="38" y="36"/>
                      </a:cubicBezTo>
                      <a:cubicBezTo>
                        <a:pt x="30" y="42"/>
                        <a:pt x="19" y="42"/>
                        <a:pt x="10" y="46"/>
                      </a:cubicBezTo>
                      <a:cubicBezTo>
                        <a:pt x="8" y="45"/>
                        <a:pt x="8" y="43"/>
                        <a:pt x="8" y="41"/>
                      </a:cubicBezTo>
                      <a:cubicBezTo>
                        <a:pt x="13" y="29"/>
                        <a:pt x="20" y="17"/>
                        <a:pt x="31" y="9"/>
                      </a:cubicBezTo>
                      <a:cubicBezTo>
                        <a:pt x="33" y="6"/>
                        <a:pt x="38" y="3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33" name="Freeform 29"/>
                <p:cNvSpPr/>
                <p:nvPr/>
              </p:nvSpPr>
              <p:spPr bwMode="auto">
                <a:xfrm>
                  <a:off x="2347913" y="1881188"/>
                  <a:ext cx="58738" cy="60325"/>
                </a:xfrm>
                <a:custGeom>
                  <a:avLst/>
                  <a:gdLst>
                    <a:gd name="T0" fmla="*/ 35 w 39"/>
                    <a:gd name="T1" fmla="*/ 28 h 39"/>
                    <a:gd name="T2" fmla="*/ 2 w 39"/>
                    <a:gd name="T3" fmla="*/ 0 h 39"/>
                    <a:gd name="T4" fmla="*/ 1 w 39"/>
                    <a:gd name="T5" fmla="*/ 3 h 39"/>
                    <a:gd name="T6" fmla="*/ 23 w 39"/>
                    <a:gd name="T7" fmla="*/ 31 h 39"/>
                    <a:gd name="T8" fmla="*/ 39 w 39"/>
                    <a:gd name="T9" fmla="*/ 39 h 39"/>
                    <a:gd name="T10" fmla="*/ 35 w 39"/>
                    <a:gd name="T11" fmla="*/ 2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9" h="39">
                      <a:moveTo>
                        <a:pt x="35" y="28"/>
                      </a:moveTo>
                      <a:cubicBezTo>
                        <a:pt x="28" y="15"/>
                        <a:pt x="16" y="4"/>
                        <a:pt x="2" y="0"/>
                      </a:cubicBezTo>
                      <a:cubicBezTo>
                        <a:pt x="0" y="0"/>
                        <a:pt x="1" y="2"/>
                        <a:pt x="1" y="3"/>
                      </a:cubicBezTo>
                      <a:cubicBezTo>
                        <a:pt x="8" y="12"/>
                        <a:pt x="14" y="23"/>
                        <a:pt x="23" y="31"/>
                      </a:cubicBezTo>
                      <a:cubicBezTo>
                        <a:pt x="28" y="34"/>
                        <a:pt x="33" y="38"/>
                        <a:pt x="39" y="39"/>
                      </a:cubicBezTo>
                      <a:cubicBezTo>
                        <a:pt x="39" y="35"/>
                        <a:pt x="37" y="31"/>
                        <a:pt x="35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34" name="Freeform 30"/>
                <p:cNvSpPr/>
                <p:nvPr/>
              </p:nvSpPr>
              <p:spPr bwMode="auto">
                <a:xfrm>
                  <a:off x="2890838" y="1885950"/>
                  <a:ext cx="57150" cy="53975"/>
                </a:xfrm>
                <a:custGeom>
                  <a:avLst/>
                  <a:gdLst>
                    <a:gd name="T0" fmla="*/ 38 w 38"/>
                    <a:gd name="T1" fmla="*/ 2 h 35"/>
                    <a:gd name="T2" fmla="*/ 27 w 38"/>
                    <a:gd name="T3" fmla="*/ 4 h 35"/>
                    <a:gd name="T4" fmla="*/ 0 w 38"/>
                    <a:gd name="T5" fmla="*/ 35 h 35"/>
                    <a:gd name="T6" fmla="*/ 38 w 38"/>
                    <a:gd name="T7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" h="35">
                      <a:moveTo>
                        <a:pt x="38" y="2"/>
                      </a:moveTo>
                      <a:cubicBezTo>
                        <a:pt x="34" y="0"/>
                        <a:pt x="30" y="3"/>
                        <a:pt x="27" y="4"/>
                      </a:cubicBezTo>
                      <a:cubicBezTo>
                        <a:pt x="17" y="13"/>
                        <a:pt x="3" y="21"/>
                        <a:pt x="0" y="35"/>
                      </a:cubicBezTo>
                      <a:cubicBezTo>
                        <a:pt x="18" y="34"/>
                        <a:pt x="33" y="19"/>
                        <a:pt x="3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35" name="Freeform 31"/>
                <p:cNvSpPr/>
                <p:nvPr/>
              </p:nvSpPr>
              <p:spPr bwMode="auto">
                <a:xfrm>
                  <a:off x="2976563" y="1903413"/>
                  <a:ext cx="0" cy="158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36" name="Freeform 32"/>
                <p:cNvSpPr/>
                <p:nvPr/>
              </p:nvSpPr>
              <p:spPr bwMode="auto">
                <a:xfrm>
                  <a:off x="2967038" y="1908175"/>
                  <a:ext cx="101600" cy="100013"/>
                </a:xfrm>
                <a:custGeom>
                  <a:avLst/>
                  <a:gdLst>
                    <a:gd name="T0" fmla="*/ 24 w 66"/>
                    <a:gd name="T1" fmla="*/ 40 h 65"/>
                    <a:gd name="T2" fmla="*/ 1 w 66"/>
                    <a:gd name="T3" fmla="*/ 0 h 65"/>
                    <a:gd name="T4" fmla="*/ 0 w 66"/>
                    <a:gd name="T5" fmla="*/ 6 h 65"/>
                    <a:gd name="T6" fmla="*/ 34 w 66"/>
                    <a:gd name="T7" fmla="*/ 56 h 65"/>
                    <a:gd name="T8" fmla="*/ 66 w 66"/>
                    <a:gd name="T9" fmla="*/ 61 h 65"/>
                    <a:gd name="T10" fmla="*/ 60 w 66"/>
                    <a:gd name="T11" fmla="*/ 50 h 65"/>
                    <a:gd name="T12" fmla="*/ 24 w 66"/>
                    <a:gd name="T13" fmla="*/ 4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5">
                      <a:moveTo>
                        <a:pt x="24" y="40"/>
                      </a:moveTo>
                      <a:cubicBezTo>
                        <a:pt x="11" y="29"/>
                        <a:pt x="8" y="14"/>
                        <a:pt x="1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3" y="26"/>
                        <a:pt x="15" y="48"/>
                        <a:pt x="34" y="56"/>
                      </a:cubicBezTo>
                      <a:cubicBezTo>
                        <a:pt x="43" y="60"/>
                        <a:pt x="55" y="65"/>
                        <a:pt x="66" y="61"/>
                      </a:cubicBezTo>
                      <a:cubicBezTo>
                        <a:pt x="65" y="57"/>
                        <a:pt x="63" y="53"/>
                        <a:pt x="60" y="50"/>
                      </a:cubicBezTo>
                      <a:cubicBezTo>
                        <a:pt x="47" y="53"/>
                        <a:pt x="35" y="46"/>
                        <a:pt x="24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37" name="Freeform 33"/>
                <p:cNvSpPr/>
                <p:nvPr/>
              </p:nvSpPr>
              <p:spPr bwMode="auto">
                <a:xfrm>
                  <a:off x="2241551" y="1912938"/>
                  <a:ext cx="100013" cy="87313"/>
                </a:xfrm>
                <a:custGeom>
                  <a:avLst/>
                  <a:gdLst>
                    <a:gd name="T0" fmla="*/ 63 w 65"/>
                    <a:gd name="T1" fmla="*/ 14 h 57"/>
                    <a:gd name="T2" fmla="*/ 63 w 65"/>
                    <a:gd name="T3" fmla="*/ 0 h 57"/>
                    <a:gd name="T4" fmla="*/ 46 w 65"/>
                    <a:gd name="T5" fmla="*/ 29 h 57"/>
                    <a:gd name="T6" fmla="*/ 9 w 65"/>
                    <a:gd name="T7" fmla="*/ 41 h 57"/>
                    <a:gd name="T8" fmla="*/ 0 w 65"/>
                    <a:gd name="T9" fmla="*/ 57 h 57"/>
                    <a:gd name="T10" fmla="*/ 9 w 65"/>
                    <a:gd name="T11" fmla="*/ 57 h 57"/>
                    <a:gd name="T12" fmla="*/ 63 w 65"/>
                    <a:gd name="T13" fmla="*/ 1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5" h="57">
                      <a:moveTo>
                        <a:pt x="63" y="14"/>
                      </a:moveTo>
                      <a:cubicBezTo>
                        <a:pt x="64" y="10"/>
                        <a:pt x="65" y="4"/>
                        <a:pt x="63" y="0"/>
                      </a:cubicBezTo>
                      <a:cubicBezTo>
                        <a:pt x="58" y="10"/>
                        <a:pt x="55" y="21"/>
                        <a:pt x="46" y="29"/>
                      </a:cubicBezTo>
                      <a:cubicBezTo>
                        <a:pt x="36" y="37"/>
                        <a:pt x="23" y="43"/>
                        <a:pt x="9" y="41"/>
                      </a:cubicBezTo>
                      <a:cubicBezTo>
                        <a:pt x="5" y="44"/>
                        <a:pt x="1" y="50"/>
                        <a:pt x="0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33" y="54"/>
                        <a:pt x="55" y="36"/>
                        <a:pt x="63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38" name="Freeform 34"/>
                <p:cNvSpPr/>
                <p:nvPr/>
              </p:nvSpPr>
              <p:spPr bwMode="auto">
                <a:xfrm>
                  <a:off x="2263776" y="1917700"/>
                  <a:ext cx="60325" cy="50800"/>
                </a:xfrm>
                <a:custGeom>
                  <a:avLst/>
                  <a:gdLst>
                    <a:gd name="T0" fmla="*/ 39 w 39"/>
                    <a:gd name="T1" fmla="*/ 0 h 33"/>
                    <a:gd name="T2" fmla="*/ 7 w 39"/>
                    <a:gd name="T3" fmla="*/ 23 h 33"/>
                    <a:gd name="T4" fmla="*/ 0 w 39"/>
                    <a:gd name="T5" fmla="*/ 32 h 33"/>
                    <a:gd name="T6" fmla="*/ 14 w 39"/>
                    <a:gd name="T7" fmla="*/ 29 h 33"/>
                    <a:gd name="T8" fmla="*/ 39 w 39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33">
                      <a:moveTo>
                        <a:pt x="39" y="0"/>
                      </a:moveTo>
                      <a:cubicBezTo>
                        <a:pt x="26" y="3"/>
                        <a:pt x="16" y="13"/>
                        <a:pt x="7" y="23"/>
                      </a:cubicBezTo>
                      <a:cubicBezTo>
                        <a:pt x="4" y="25"/>
                        <a:pt x="0" y="28"/>
                        <a:pt x="0" y="32"/>
                      </a:cubicBezTo>
                      <a:cubicBezTo>
                        <a:pt x="5" y="33"/>
                        <a:pt x="9" y="29"/>
                        <a:pt x="14" y="29"/>
                      </a:cubicBezTo>
                      <a:cubicBezTo>
                        <a:pt x="26" y="23"/>
                        <a:pt x="36" y="13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39" name="Freeform 35"/>
                <p:cNvSpPr/>
                <p:nvPr/>
              </p:nvSpPr>
              <p:spPr bwMode="auto">
                <a:xfrm>
                  <a:off x="2940051" y="1925638"/>
                  <a:ext cx="30163" cy="61913"/>
                </a:xfrm>
                <a:custGeom>
                  <a:avLst/>
                  <a:gdLst>
                    <a:gd name="T0" fmla="*/ 20 w 20"/>
                    <a:gd name="T1" fmla="*/ 23 h 40"/>
                    <a:gd name="T2" fmla="*/ 11 w 20"/>
                    <a:gd name="T3" fmla="*/ 0 h 40"/>
                    <a:gd name="T4" fmla="*/ 3 w 20"/>
                    <a:gd name="T5" fmla="*/ 11 h 40"/>
                    <a:gd name="T6" fmla="*/ 7 w 20"/>
                    <a:gd name="T7" fmla="*/ 40 h 40"/>
                    <a:gd name="T8" fmla="*/ 20 w 20"/>
                    <a:gd name="T9" fmla="*/ 2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40">
                      <a:moveTo>
                        <a:pt x="20" y="23"/>
                      </a:moveTo>
                      <a:cubicBezTo>
                        <a:pt x="17" y="15"/>
                        <a:pt x="15" y="7"/>
                        <a:pt x="11" y="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0" y="21"/>
                        <a:pt x="1" y="32"/>
                        <a:pt x="7" y="40"/>
                      </a:cubicBezTo>
                      <a:cubicBezTo>
                        <a:pt x="15" y="40"/>
                        <a:pt x="16" y="30"/>
                        <a:pt x="20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40" name="Freeform 36"/>
                <p:cNvSpPr/>
                <p:nvPr/>
              </p:nvSpPr>
              <p:spPr bwMode="auto">
                <a:xfrm>
                  <a:off x="2989263" y="1935163"/>
                  <a:ext cx="60325" cy="42863"/>
                </a:xfrm>
                <a:custGeom>
                  <a:avLst/>
                  <a:gdLst>
                    <a:gd name="T0" fmla="*/ 40 w 40"/>
                    <a:gd name="T1" fmla="*/ 26 h 28"/>
                    <a:gd name="T2" fmla="*/ 0 w 40"/>
                    <a:gd name="T3" fmla="*/ 0 h 28"/>
                    <a:gd name="T4" fmla="*/ 0 w 40"/>
                    <a:gd name="T5" fmla="*/ 1 h 28"/>
                    <a:gd name="T6" fmla="*/ 23 w 40"/>
                    <a:gd name="T7" fmla="*/ 23 h 28"/>
                    <a:gd name="T8" fmla="*/ 40 w 40"/>
                    <a:gd name="T9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8">
                      <a:moveTo>
                        <a:pt x="40" y="26"/>
                      </a:moveTo>
                      <a:cubicBezTo>
                        <a:pt x="31" y="12"/>
                        <a:pt x="16" y="3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6" y="10"/>
                        <a:pt x="11" y="20"/>
                        <a:pt x="23" y="23"/>
                      </a:cubicBezTo>
                      <a:cubicBezTo>
                        <a:pt x="28" y="25"/>
                        <a:pt x="34" y="28"/>
                        <a:pt x="4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41" name="Freeform 37"/>
                <p:cNvSpPr/>
                <p:nvPr/>
              </p:nvSpPr>
              <p:spPr bwMode="auto">
                <a:xfrm>
                  <a:off x="2338388" y="1930400"/>
                  <a:ext cx="25400" cy="55563"/>
                </a:xfrm>
                <a:custGeom>
                  <a:avLst/>
                  <a:gdLst>
                    <a:gd name="T0" fmla="*/ 16 w 17"/>
                    <a:gd name="T1" fmla="*/ 16 h 36"/>
                    <a:gd name="T2" fmla="*/ 7 w 17"/>
                    <a:gd name="T3" fmla="*/ 0 h 36"/>
                    <a:gd name="T4" fmla="*/ 5 w 17"/>
                    <a:gd name="T5" fmla="*/ 3 h 36"/>
                    <a:gd name="T6" fmla="*/ 0 w 17"/>
                    <a:gd name="T7" fmla="*/ 19 h 36"/>
                    <a:gd name="T8" fmla="*/ 10 w 17"/>
                    <a:gd name="T9" fmla="*/ 36 h 36"/>
                    <a:gd name="T10" fmla="*/ 16 w 17"/>
                    <a:gd name="T11" fmla="*/ 1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36">
                      <a:moveTo>
                        <a:pt x="16" y="16"/>
                      </a:moveTo>
                      <a:cubicBezTo>
                        <a:pt x="17" y="9"/>
                        <a:pt x="11" y="4"/>
                        <a:pt x="7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9"/>
                        <a:pt x="1" y="13"/>
                        <a:pt x="0" y="19"/>
                      </a:cubicBezTo>
                      <a:cubicBezTo>
                        <a:pt x="2" y="25"/>
                        <a:pt x="4" y="33"/>
                        <a:pt x="10" y="36"/>
                      </a:cubicBezTo>
                      <a:cubicBezTo>
                        <a:pt x="15" y="31"/>
                        <a:pt x="15" y="23"/>
                        <a:pt x="1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42" name="Freeform 38"/>
                <p:cNvSpPr/>
                <p:nvPr/>
              </p:nvSpPr>
              <p:spPr bwMode="auto">
                <a:xfrm>
                  <a:off x="2587626" y="1933575"/>
                  <a:ext cx="128588" cy="120650"/>
                </a:xfrm>
                <a:custGeom>
                  <a:avLst/>
                  <a:gdLst>
                    <a:gd name="T0" fmla="*/ 67 w 84"/>
                    <a:gd name="T1" fmla="*/ 14 h 79"/>
                    <a:gd name="T2" fmla="*/ 57 w 84"/>
                    <a:gd name="T3" fmla="*/ 4 h 79"/>
                    <a:gd name="T4" fmla="*/ 33 w 84"/>
                    <a:gd name="T5" fmla="*/ 6 h 79"/>
                    <a:gd name="T6" fmla="*/ 17 w 84"/>
                    <a:gd name="T7" fmla="*/ 32 h 79"/>
                    <a:gd name="T8" fmla="*/ 2 w 84"/>
                    <a:gd name="T9" fmla="*/ 50 h 79"/>
                    <a:gd name="T10" fmla="*/ 3 w 84"/>
                    <a:gd name="T11" fmla="*/ 67 h 79"/>
                    <a:gd name="T12" fmla="*/ 19 w 84"/>
                    <a:gd name="T13" fmla="*/ 79 h 79"/>
                    <a:gd name="T14" fmla="*/ 35 w 84"/>
                    <a:gd name="T15" fmla="*/ 72 h 79"/>
                    <a:gd name="T16" fmla="*/ 36 w 84"/>
                    <a:gd name="T17" fmla="*/ 63 h 79"/>
                    <a:gd name="T18" fmla="*/ 18 w 84"/>
                    <a:gd name="T19" fmla="*/ 65 h 79"/>
                    <a:gd name="T20" fmla="*/ 14 w 84"/>
                    <a:gd name="T21" fmla="*/ 51 h 79"/>
                    <a:gd name="T22" fmla="*/ 28 w 84"/>
                    <a:gd name="T23" fmla="*/ 32 h 79"/>
                    <a:gd name="T24" fmla="*/ 36 w 84"/>
                    <a:gd name="T25" fmla="*/ 16 h 79"/>
                    <a:gd name="T26" fmla="*/ 53 w 84"/>
                    <a:gd name="T27" fmla="*/ 12 h 79"/>
                    <a:gd name="T28" fmla="*/ 64 w 84"/>
                    <a:gd name="T29" fmla="*/ 42 h 79"/>
                    <a:gd name="T30" fmla="*/ 75 w 84"/>
                    <a:gd name="T31" fmla="*/ 52 h 79"/>
                    <a:gd name="T32" fmla="*/ 71 w 84"/>
                    <a:gd name="T33" fmla="*/ 64 h 79"/>
                    <a:gd name="T34" fmla="*/ 65 w 84"/>
                    <a:gd name="T35" fmla="*/ 62 h 79"/>
                    <a:gd name="T36" fmla="*/ 59 w 84"/>
                    <a:gd name="T37" fmla="*/ 62 h 79"/>
                    <a:gd name="T38" fmla="*/ 62 w 84"/>
                    <a:gd name="T39" fmla="*/ 75 h 79"/>
                    <a:gd name="T40" fmla="*/ 72 w 84"/>
                    <a:gd name="T41" fmla="*/ 75 h 79"/>
                    <a:gd name="T42" fmla="*/ 83 w 84"/>
                    <a:gd name="T43" fmla="*/ 63 h 79"/>
                    <a:gd name="T44" fmla="*/ 77 w 84"/>
                    <a:gd name="T45" fmla="*/ 40 h 79"/>
                    <a:gd name="T46" fmla="*/ 67 w 84"/>
                    <a:gd name="T47" fmla="*/ 14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4" h="79">
                      <a:moveTo>
                        <a:pt x="67" y="14"/>
                      </a:moveTo>
                      <a:cubicBezTo>
                        <a:pt x="65" y="9"/>
                        <a:pt x="61" y="6"/>
                        <a:pt x="57" y="4"/>
                      </a:cubicBezTo>
                      <a:cubicBezTo>
                        <a:pt x="49" y="0"/>
                        <a:pt x="40" y="3"/>
                        <a:pt x="33" y="6"/>
                      </a:cubicBezTo>
                      <a:cubicBezTo>
                        <a:pt x="24" y="12"/>
                        <a:pt x="18" y="22"/>
                        <a:pt x="17" y="32"/>
                      </a:cubicBezTo>
                      <a:cubicBezTo>
                        <a:pt x="12" y="37"/>
                        <a:pt x="5" y="43"/>
                        <a:pt x="2" y="50"/>
                      </a:cubicBezTo>
                      <a:cubicBezTo>
                        <a:pt x="0" y="55"/>
                        <a:pt x="1" y="62"/>
                        <a:pt x="3" y="67"/>
                      </a:cubicBezTo>
                      <a:cubicBezTo>
                        <a:pt x="5" y="74"/>
                        <a:pt x="12" y="78"/>
                        <a:pt x="19" y="79"/>
                      </a:cubicBezTo>
                      <a:cubicBezTo>
                        <a:pt x="25" y="79"/>
                        <a:pt x="32" y="78"/>
                        <a:pt x="35" y="72"/>
                      </a:cubicBezTo>
                      <a:cubicBezTo>
                        <a:pt x="37" y="69"/>
                        <a:pt x="38" y="66"/>
                        <a:pt x="36" y="63"/>
                      </a:cubicBezTo>
                      <a:cubicBezTo>
                        <a:pt x="32" y="53"/>
                        <a:pt x="26" y="67"/>
                        <a:pt x="18" y="65"/>
                      </a:cubicBezTo>
                      <a:cubicBezTo>
                        <a:pt x="13" y="63"/>
                        <a:pt x="13" y="56"/>
                        <a:pt x="14" y="51"/>
                      </a:cubicBezTo>
                      <a:cubicBezTo>
                        <a:pt x="13" y="42"/>
                        <a:pt x="22" y="37"/>
                        <a:pt x="28" y="32"/>
                      </a:cubicBezTo>
                      <a:cubicBezTo>
                        <a:pt x="29" y="26"/>
                        <a:pt x="31" y="21"/>
                        <a:pt x="36" y="16"/>
                      </a:cubicBezTo>
                      <a:cubicBezTo>
                        <a:pt x="41" y="14"/>
                        <a:pt x="47" y="10"/>
                        <a:pt x="53" y="12"/>
                      </a:cubicBezTo>
                      <a:cubicBezTo>
                        <a:pt x="65" y="18"/>
                        <a:pt x="63" y="32"/>
                        <a:pt x="64" y="42"/>
                      </a:cubicBezTo>
                      <a:cubicBezTo>
                        <a:pt x="69" y="43"/>
                        <a:pt x="73" y="48"/>
                        <a:pt x="75" y="52"/>
                      </a:cubicBezTo>
                      <a:cubicBezTo>
                        <a:pt x="75" y="57"/>
                        <a:pt x="74" y="61"/>
                        <a:pt x="71" y="64"/>
                      </a:cubicBezTo>
                      <a:cubicBezTo>
                        <a:pt x="68" y="65"/>
                        <a:pt x="66" y="63"/>
                        <a:pt x="65" y="62"/>
                      </a:cubicBezTo>
                      <a:cubicBezTo>
                        <a:pt x="63" y="60"/>
                        <a:pt x="61" y="61"/>
                        <a:pt x="59" y="62"/>
                      </a:cubicBezTo>
                      <a:cubicBezTo>
                        <a:pt x="58" y="66"/>
                        <a:pt x="57" y="71"/>
                        <a:pt x="62" y="75"/>
                      </a:cubicBezTo>
                      <a:cubicBezTo>
                        <a:pt x="64" y="77"/>
                        <a:pt x="68" y="76"/>
                        <a:pt x="72" y="75"/>
                      </a:cubicBezTo>
                      <a:cubicBezTo>
                        <a:pt x="77" y="74"/>
                        <a:pt x="82" y="69"/>
                        <a:pt x="83" y="63"/>
                      </a:cubicBezTo>
                      <a:cubicBezTo>
                        <a:pt x="84" y="56"/>
                        <a:pt x="83" y="46"/>
                        <a:pt x="77" y="40"/>
                      </a:cubicBezTo>
                      <a:cubicBezTo>
                        <a:pt x="64" y="38"/>
                        <a:pt x="72" y="22"/>
                        <a:pt x="6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43" name="Freeform 39"/>
                <p:cNvSpPr/>
                <p:nvPr/>
              </p:nvSpPr>
              <p:spPr bwMode="auto">
                <a:xfrm>
                  <a:off x="2919413" y="1954213"/>
                  <a:ext cx="60325" cy="60325"/>
                </a:xfrm>
                <a:custGeom>
                  <a:avLst/>
                  <a:gdLst>
                    <a:gd name="T0" fmla="*/ 12 w 39"/>
                    <a:gd name="T1" fmla="*/ 14 h 39"/>
                    <a:gd name="T2" fmla="*/ 8 w 39"/>
                    <a:gd name="T3" fmla="*/ 0 h 39"/>
                    <a:gd name="T4" fmla="*/ 5 w 39"/>
                    <a:gd name="T5" fmla="*/ 2 h 39"/>
                    <a:gd name="T6" fmla="*/ 14 w 39"/>
                    <a:gd name="T7" fmla="*/ 33 h 39"/>
                    <a:gd name="T8" fmla="*/ 22 w 39"/>
                    <a:gd name="T9" fmla="*/ 38 h 39"/>
                    <a:gd name="T10" fmla="*/ 39 w 39"/>
                    <a:gd name="T11" fmla="*/ 16 h 39"/>
                    <a:gd name="T12" fmla="*/ 37 w 39"/>
                    <a:gd name="T13" fmla="*/ 10 h 39"/>
                    <a:gd name="T14" fmla="*/ 20 w 39"/>
                    <a:gd name="T15" fmla="*/ 28 h 39"/>
                    <a:gd name="T16" fmla="*/ 12 w 39"/>
                    <a:gd name="T17" fmla="*/ 1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39">
                      <a:moveTo>
                        <a:pt x="12" y="14"/>
                      </a:moveTo>
                      <a:cubicBezTo>
                        <a:pt x="9" y="10"/>
                        <a:pt x="11" y="4"/>
                        <a:pt x="8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0" y="14"/>
                        <a:pt x="9" y="24"/>
                        <a:pt x="14" y="33"/>
                      </a:cubicBezTo>
                      <a:cubicBezTo>
                        <a:pt x="16" y="36"/>
                        <a:pt x="18" y="39"/>
                        <a:pt x="22" y="38"/>
                      </a:cubicBezTo>
                      <a:cubicBezTo>
                        <a:pt x="31" y="34"/>
                        <a:pt x="38" y="26"/>
                        <a:pt x="39" y="16"/>
                      </a:cubicBezTo>
                      <a:cubicBezTo>
                        <a:pt x="39" y="14"/>
                        <a:pt x="39" y="11"/>
                        <a:pt x="37" y="10"/>
                      </a:cubicBezTo>
                      <a:cubicBezTo>
                        <a:pt x="32" y="17"/>
                        <a:pt x="29" y="28"/>
                        <a:pt x="20" y="28"/>
                      </a:cubicBezTo>
                      <a:cubicBezTo>
                        <a:pt x="16" y="24"/>
                        <a:pt x="13" y="20"/>
                        <a:pt x="12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44" name="Freeform 40"/>
                <p:cNvSpPr/>
                <p:nvPr/>
              </p:nvSpPr>
              <p:spPr bwMode="auto">
                <a:xfrm>
                  <a:off x="2424113" y="1958975"/>
                  <a:ext cx="539750" cy="479425"/>
                </a:xfrm>
                <a:custGeom>
                  <a:avLst/>
                  <a:gdLst>
                    <a:gd name="T0" fmla="*/ 154 w 353"/>
                    <a:gd name="T1" fmla="*/ 2 h 312"/>
                    <a:gd name="T2" fmla="*/ 143 w 353"/>
                    <a:gd name="T3" fmla="*/ 18 h 312"/>
                    <a:gd name="T4" fmla="*/ 128 w 353"/>
                    <a:gd name="T5" fmla="*/ 40 h 312"/>
                    <a:gd name="T6" fmla="*/ 151 w 353"/>
                    <a:gd name="T7" fmla="*/ 52 h 312"/>
                    <a:gd name="T8" fmla="*/ 106 w 353"/>
                    <a:gd name="T9" fmla="*/ 55 h 312"/>
                    <a:gd name="T10" fmla="*/ 53 w 353"/>
                    <a:gd name="T11" fmla="*/ 98 h 312"/>
                    <a:gd name="T12" fmla="*/ 58 w 353"/>
                    <a:gd name="T13" fmla="*/ 121 h 312"/>
                    <a:gd name="T14" fmla="*/ 30 w 353"/>
                    <a:gd name="T15" fmla="*/ 121 h 312"/>
                    <a:gd name="T16" fmla="*/ 13 w 353"/>
                    <a:gd name="T17" fmla="*/ 130 h 312"/>
                    <a:gd name="T18" fmla="*/ 6 w 353"/>
                    <a:gd name="T19" fmla="*/ 156 h 312"/>
                    <a:gd name="T20" fmla="*/ 34 w 353"/>
                    <a:gd name="T21" fmla="*/ 172 h 312"/>
                    <a:gd name="T22" fmla="*/ 49 w 353"/>
                    <a:gd name="T23" fmla="*/ 159 h 312"/>
                    <a:gd name="T24" fmla="*/ 59 w 353"/>
                    <a:gd name="T25" fmla="*/ 184 h 312"/>
                    <a:gd name="T26" fmla="*/ 78 w 353"/>
                    <a:gd name="T27" fmla="*/ 195 h 312"/>
                    <a:gd name="T28" fmla="*/ 105 w 353"/>
                    <a:gd name="T29" fmla="*/ 237 h 312"/>
                    <a:gd name="T30" fmla="*/ 131 w 353"/>
                    <a:gd name="T31" fmla="*/ 227 h 312"/>
                    <a:gd name="T32" fmla="*/ 146 w 353"/>
                    <a:gd name="T33" fmla="*/ 244 h 312"/>
                    <a:gd name="T34" fmla="*/ 140 w 353"/>
                    <a:gd name="T35" fmla="*/ 263 h 312"/>
                    <a:gd name="T36" fmla="*/ 146 w 353"/>
                    <a:gd name="T37" fmla="*/ 282 h 312"/>
                    <a:gd name="T38" fmla="*/ 173 w 353"/>
                    <a:gd name="T39" fmla="*/ 261 h 312"/>
                    <a:gd name="T40" fmla="*/ 161 w 353"/>
                    <a:gd name="T41" fmla="*/ 242 h 312"/>
                    <a:gd name="T42" fmla="*/ 186 w 353"/>
                    <a:gd name="T43" fmla="*/ 225 h 312"/>
                    <a:gd name="T44" fmla="*/ 188 w 353"/>
                    <a:gd name="T45" fmla="*/ 272 h 312"/>
                    <a:gd name="T46" fmla="*/ 145 w 353"/>
                    <a:gd name="T47" fmla="*/ 308 h 312"/>
                    <a:gd name="T48" fmla="*/ 183 w 353"/>
                    <a:gd name="T49" fmla="*/ 287 h 312"/>
                    <a:gd name="T50" fmla="*/ 202 w 353"/>
                    <a:gd name="T51" fmla="*/ 262 h 312"/>
                    <a:gd name="T52" fmla="*/ 202 w 353"/>
                    <a:gd name="T53" fmla="*/ 244 h 312"/>
                    <a:gd name="T54" fmla="*/ 232 w 353"/>
                    <a:gd name="T55" fmla="*/ 201 h 312"/>
                    <a:gd name="T56" fmla="*/ 288 w 353"/>
                    <a:gd name="T57" fmla="*/ 225 h 312"/>
                    <a:gd name="T58" fmla="*/ 305 w 353"/>
                    <a:gd name="T59" fmla="*/ 198 h 312"/>
                    <a:gd name="T60" fmla="*/ 353 w 353"/>
                    <a:gd name="T61" fmla="*/ 141 h 312"/>
                    <a:gd name="T62" fmla="*/ 343 w 353"/>
                    <a:gd name="T63" fmla="*/ 151 h 312"/>
                    <a:gd name="T64" fmla="*/ 288 w 353"/>
                    <a:gd name="T65" fmla="*/ 215 h 312"/>
                    <a:gd name="T66" fmla="*/ 273 w 353"/>
                    <a:gd name="T67" fmla="*/ 201 h 312"/>
                    <a:gd name="T68" fmla="*/ 314 w 353"/>
                    <a:gd name="T69" fmla="*/ 172 h 312"/>
                    <a:gd name="T70" fmla="*/ 291 w 353"/>
                    <a:gd name="T71" fmla="*/ 107 h 312"/>
                    <a:gd name="T72" fmla="*/ 275 w 353"/>
                    <a:gd name="T73" fmla="*/ 85 h 312"/>
                    <a:gd name="T74" fmla="*/ 291 w 353"/>
                    <a:gd name="T75" fmla="*/ 67 h 312"/>
                    <a:gd name="T76" fmla="*/ 318 w 353"/>
                    <a:gd name="T77" fmla="*/ 99 h 312"/>
                    <a:gd name="T78" fmla="*/ 348 w 353"/>
                    <a:gd name="T79" fmla="*/ 134 h 312"/>
                    <a:gd name="T80" fmla="*/ 315 w 353"/>
                    <a:gd name="T81" fmla="*/ 95 h 312"/>
                    <a:gd name="T82" fmla="*/ 285 w 353"/>
                    <a:gd name="T83" fmla="*/ 58 h 312"/>
                    <a:gd name="T84" fmla="*/ 259 w 353"/>
                    <a:gd name="T85" fmla="*/ 92 h 312"/>
                    <a:gd name="T86" fmla="*/ 286 w 353"/>
                    <a:gd name="T87" fmla="*/ 112 h 312"/>
                    <a:gd name="T88" fmla="*/ 320 w 353"/>
                    <a:gd name="T89" fmla="*/ 154 h 312"/>
                    <a:gd name="T90" fmla="*/ 265 w 353"/>
                    <a:gd name="T91" fmla="*/ 195 h 312"/>
                    <a:gd name="T92" fmla="*/ 239 w 353"/>
                    <a:gd name="T93" fmla="*/ 163 h 312"/>
                    <a:gd name="T94" fmla="*/ 267 w 353"/>
                    <a:gd name="T95" fmla="*/ 159 h 312"/>
                    <a:gd name="T96" fmla="*/ 281 w 353"/>
                    <a:gd name="T97" fmla="*/ 156 h 312"/>
                    <a:gd name="T98" fmla="*/ 293 w 353"/>
                    <a:gd name="T99" fmla="*/ 135 h 312"/>
                    <a:gd name="T100" fmla="*/ 269 w 353"/>
                    <a:gd name="T101" fmla="*/ 124 h 312"/>
                    <a:gd name="T102" fmla="*/ 244 w 353"/>
                    <a:gd name="T103" fmla="*/ 126 h 312"/>
                    <a:gd name="T104" fmla="*/ 248 w 353"/>
                    <a:gd name="T105" fmla="*/ 96 h 312"/>
                    <a:gd name="T106" fmla="*/ 199 w 353"/>
                    <a:gd name="T107" fmla="*/ 61 h 312"/>
                    <a:gd name="T108" fmla="*/ 192 w 353"/>
                    <a:gd name="T109" fmla="*/ 57 h 312"/>
                    <a:gd name="T110" fmla="*/ 159 w 353"/>
                    <a:gd name="T111" fmla="*/ 58 h 312"/>
                    <a:gd name="T112" fmla="*/ 173 w 353"/>
                    <a:gd name="T113" fmla="*/ 34 h 312"/>
                    <a:gd name="T114" fmla="*/ 164 w 353"/>
                    <a:gd name="T115" fmla="*/ 13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53" h="312">
                      <a:moveTo>
                        <a:pt x="164" y="13"/>
                      </a:moveTo>
                      <a:cubicBezTo>
                        <a:pt x="162" y="8"/>
                        <a:pt x="161" y="0"/>
                        <a:pt x="154" y="2"/>
                      </a:cubicBezTo>
                      <a:cubicBezTo>
                        <a:pt x="147" y="2"/>
                        <a:pt x="144" y="8"/>
                        <a:pt x="142" y="12"/>
                      </a:cubicBezTo>
                      <a:cubicBezTo>
                        <a:pt x="142" y="15"/>
                        <a:pt x="144" y="16"/>
                        <a:pt x="143" y="18"/>
                      </a:cubicBezTo>
                      <a:cubicBezTo>
                        <a:pt x="138" y="22"/>
                        <a:pt x="131" y="24"/>
                        <a:pt x="128" y="30"/>
                      </a:cubicBezTo>
                      <a:cubicBezTo>
                        <a:pt x="127" y="33"/>
                        <a:pt x="126" y="38"/>
                        <a:pt x="128" y="40"/>
                      </a:cubicBezTo>
                      <a:cubicBezTo>
                        <a:pt x="132" y="37"/>
                        <a:pt x="138" y="35"/>
                        <a:pt x="145" y="36"/>
                      </a:cubicBezTo>
                      <a:cubicBezTo>
                        <a:pt x="150" y="39"/>
                        <a:pt x="152" y="45"/>
                        <a:pt x="151" y="52"/>
                      </a:cubicBezTo>
                      <a:cubicBezTo>
                        <a:pt x="147" y="60"/>
                        <a:pt x="138" y="68"/>
                        <a:pt x="128" y="68"/>
                      </a:cubicBezTo>
                      <a:cubicBezTo>
                        <a:pt x="119" y="66"/>
                        <a:pt x="110" y="63"/>
                        <a:pt x="106" y="55"/>
                      </a:cubicBezTo>
                      <a:cubicBezTo>
                        <a:pt x="104" y="61"/>
                        <a:pt x="101" y="68"/>
                        <a:pt x="99" y="75"/>
                      </a:cubicBezTo>
                      <a:cubicBezTo>
                        <a:pt x="88" y="90"/>
                        <a:pt x="71" y="98"/>
                        <a:pt x="53" y="98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7" y="105"/>
                        <a:pt x="61" y="113"/>
                        <a:pt x="58" y="121"/>
                      </a:cubicBezTo>
                      <a:cubicBezTo>
                        <a:pt x="55" y="127"/>
                        <a:pt x="48" y="130"/>
                        <a:pt x="42" y="131"/>
                      </a:cubicBezTo>
                      <a:cubicBezTo>
                        <a:pt x="36" y="130"/>
                        <a:pt x="36" y="121"/>
                        <a:pt x="30" y="121"/>
                      </a:cubicBezTo>
                      <a:cubicBezTo>
                        <a:pt x="25" y="122"/>
                        <a:pt x="23" y="127"/>
                        <a:pt x="21" y="130"/>
                      </a:cubicBezTo>
                      <a:cubicBezTo>
                        <a:pt x="19" y="132"/>
                        <a:pt x="16" y="130"/>
                        <a:pt x="13" y="130"/>
                      </a:cubicBezTo>
                      <a:cubicBezTo>
                        <a:pt x="9" y="131"/>
                        <a:pt x="4" y="135"/>
                        <a:pt x="3" y="139"/>
                      </a:cubicBezTo>
                      <a:cubicBezTo>
                        <a:pt x="0" y="145"/>
                        <a:pt x="4" y="151"/>
                        <a:pt x="6" y="156"/>
                      </a:cubicBezTo>
                      <a:cubicBezTo>
                        <a:pt x="11" y="162"/>
                        <a:pt x="20" y="162"/>
                        <a:pt x="28" y="162"/>
                      </a:cubicBezTo>
                      <a:cubicBezTo>
                        <a:pt x="33" y="165"/>
                        <a:pt x="27" y="172"/>
                        <a:pt x="34" y="172"/>
                      </a:cubicBezTo>
                      <a:cubicBezTo>
                        <a:pt x="33" y="169"/>
                        <a:pt x="34" y="166"/>
                        <a:pt x="36" y="164"/>
                      </a:cubicBezTo>
                      <a:cubicBezTo>
                        <a:pt x="39" y="160"/>
                        <a:pt x="43" y="158"/>
                        <a:pt x="49" y="159"/>
                      </a:cubicBezTo>
                      <a:cubicBezTo>
                        <a:pt x="52" y="161"/>
                        <a:pt x="56" y="162"/>
                        <a:pt x="58" y="165"/>
                      </a:cubicBezTo>
                      <a:cubicBezTo>
                        <a:pt x="60" y="171"/>
                        <a:pt x="60" y="177"/>
                        <a:pt x="59" y="184"/>
                      </a:cubicBezTo>
                      <a:cubicBezTo>
                        <a:pt x="58" y="186"/>
                        <a:pt x="55" y="189"/>
                        <a:pt x="56" y="191"/>
                      </a:cubicBezTo>
                      <a:cubicBezTo>
                        <a:pt x="64" y="191"/>
                        <a:pt x="70" y="193"/>
                        <a:pt x="78" y="195"/>
                      </a:cubicBezTo>
                      <a:cubicBezTo>
                        <a:pt x="88" y="200"/>
                        <a:pt x="100" y="209"/>
                        <a:pt x="103" y="222"/>
                      </a:cubicBezTo>
                      <a:cubicBezTo>
                        <a:pt x="105" y="227"/>
                        <a:pt x="102" y="233"/>
                        <a:pt x="105" y="237"/>
                      </a:cubicBezTo>
                      <a:cubicBezTo>
                        <a:pt x="115" y="229"/>
                        <a:pt x="115" y="229"/>
                        <a:pt x="115" y="229"/>
                      </a:cubicBezTo>
                      <a:cubicBezTo>
                        <a:pt x="119" y="227"/>
                        <a:pt x="125" y="223"/>
                        <a:pt x="131" y="227"/>
                      </a:cubicBezTo>
                      <a:cubicBezTo>
                        <a:pt x="133" y="225"/>
                        <a:pt x="134" y="228"/>
                        <a:pt x="137" y="227"/>
                      </a:cubicBezTo>
                      <a:cubicBezTo>
                        <a:pt x="142" y="231"/>
                        <a:pt x="148" y="236"/>
                        <a:pt x="146" y="244"/>
                      </a:cubicBezTo>
                      <a:cubicBezTo>
                        <a:pt x="145" y="252"/>
                        <a:pt x="133" y="246"/>
                        <a:pt x="133" y="254"/>
                      </a:cubicBezTo>
                      <a:cubicBezTo>
                        <a:pt x="132" y="259"/>
                        <a:pt x="138" y="261"/>
                        <a:pt x="140" y="263"/>
                      </a:cubicBezTo>
                      <a:cubicBezTo>
                        <a:pt x="143" y="265"/>
                        <a:pt x="141" y="269"/>
                        <a:pt x="141" y="272"/>
                      </a:cubicBezTo>
                      <a:cubicBezTo>
                        <a:pt x="141" y="276"/>
                        <a:pt x="143" y="280"/>
                        <a:pt x="146" y="282"/>
                      </a:cubicBezTo>
                      <a:cubicBezTo>
                        <a:pt x="149" y="285"/>
                        <a:pt x="154" y="285"/>
                        <a:pt x="156" y="281"/>
                      </a:cubicBezTo>
                      <a:cubicBezTo>
                        <a:pt x="158" y="272"/>
                        <a:pt x="163" y="264"/>
                        <a:pt x="173" y="261"/>
                      </a:cubicBezTo>
                      <a:cubicBezTo>
                        <a:pt x="176" y="257"/>
                        <a:pt x="179" y="254"/>
                        <a:pt x="178" y="250"/>
                      </a:cubicBezTo>
                      <a:cubicBezTo>
                        <a:pt x="172" y="246"/>
                        <a:pt x="163" y="251"/>
                        <a:pt x="161" y="242"/>
                      </a:cubicBezTo>
                      <a:cubicBezTo>
                        <a:pt x="162" y="237"/>
                        <a:pt x="162" y="232"/>
                        <a:pt x="166" y="229"/>
                      </a:cubicBezTo>
                      <a:cubicBezTo>
                        <a:pt x="172" y="225"/>
                        <a:pt x="180" y="223"/>
                        <a:pt x="186" y="225"/>
                      </a:cubicBezTo>
                      <a:cubicBezTo>
                        <a:pt x="193" y="228"/>
                        <a:pt x="197" y="234"/>
                        <a:pt x="201" y="240"/>
                      </a:cubicBezTo>
                      <a:cubicBezTo>
                        <a:pt x="205" y="252"/>
                        <a:pt x="197" y="264"/>
                        <a:pt x="188" y="272"/>
                      </a:cubicBezTo>
                      <a:cubicBezTo>
                        <a:pt x="178" y="272"/>
                        <a:pt x="181" y="284"/>
                        <a:pt x="176" y="289"/>
                      </a:cubicBezTo>
                      <a:cubicBezTo>
                        <a:pt x="170" y="301"/>
                        <a:pt x="157" y="306"/>
                        <a:pt x="145" y="308"/>
                      </a:cubicBezTo>
                      <a:cubicBezTo>
                        <a:pt x="145" y="308"/>
                        <a:pt x="146" y="308"/>
                        <a:pt x="148" y="309"/>
                      </a:cubicBezTo>
                      <a:cubicBezTo>
                        <a:pt x="163" y="312"/>
                        <a:pt x="174" y="299"/>
                        <a:pt x="183" y="287"/>
                      </a:cubicBezTo>
                      <a:cubicBezTo>
                        <a:pt x="184" y="284"/>
                        <a:pt x="182" y="282"/>
                        <a:pt x="185" y="279"/>
                      </a:cubicBezTo>
                      <a:cubicBezTo>
                        <a:pt x="192" y="276"/>
                        <a:pt x="199" y="269"/>
                        <a:pt x="202" y="262"/>
                      </a:cubicBezTo>
                      <a:cubicBezTo>
                        <a:pt x="207" y="256"/>
                        <a:pt x="212" y="267"/>
                        <a:pt x="217" y="265"/>
                      </a:cubicBezTo>
                      <a:cubicBezTo>
                        <a:pt x="213" y="258"/>
                        <a:pt x="205" y="253"/>
                        <a:pt x="202" y="244"/>
                      </a:cubicBezTo>
                      <a:cubicBezTo>
                        <a:pt x="204" y="228"/>
                        <a:pt x="204" y="228"/>
                        <a:pt x="204" y="228"/>
                      </a:cubicBezTo>
                      <a:cubicBezTo>
                        <a:pt x="207" y="214"/>
                        <a:pt x="220" y="205"/>
                        <a:pt x="232" y="201"/>
                      </a:cubicBezTo>
                      <a:cubicBezTo>
                        <a:pt x="249" y="196"/>
                        <a:pt x="265" y="203"/>
                        <a:pt x="277" y="213"/>
                      </a:cubicBezTo>
                      <a:cubicBezTo>
                        <a:pt x="281" y="216"/>
                        <a:pt x="284" y="222"/>
                        <a:pt x="288" y="225"/>
                      </a:cubicBezTo>
                      <a:cubicBezTo>
                        <a:pt x="293" y="220"/>
                        <a:pt x="297" y="211"/>
                        <a:pt x="296" y="203"/>
                      </a:cubicBezTo>
                      <a:cubicBezTo>
                        <a:pt x="298" y="199"/>
                        <a:pt x="303" y="202"/>
                        <a:pt x="305" y="198"/>
                      </a:cubicBezTo>
                      <a:cubicBezTo>
                        <a:pt x="327" y="191"/>
                        <a:pt x="335" y="168"/>
                        <a:pt x="346" y="150"/>
                      </a:cubicBezTo>
                      <a:cubicBezTo>
                        <a:pt x="347" y="146"/>
                        <a:pt x="352" y="144"/>
                        <a:pt x="353" y="141"/>
                      </a:cubicBezTo>
                      <a:cubicBezTo>
                        <a:pt x="353" y="140"/>
                        <a:pt x="352" y="138"/>
                        <a:pt x="350" y="138"/>
                      </a:cubicBezTo>
                      <a:cubicBezTo>
                        <a:pt x="347" y="141"/>
                        <a:pt x="344" y="146"/>
                        <a:pt x="343" y="151"/>
                      </a:cubicBezTo>
                      <a:cubicBezTo>
                        <a:pt x="331" y="167"/>
                        <a:pt x="323" y="188"/>
                        <a:pt x="302" y="195"/>
                      </a:cubicBezTo>
                      <a:cubicBezTo>
                        <a:pt x="291" y="196"/>
                        <a:pt x="293" y="208"/>
                        <a:pt x="288" y="215"/>
                      </a:cubicBezTo>
                      <a:cubicBezTo>
                        <a:pt x="286" y="217"/>
                        <a:pt x="284" y="215"/>
                        <a:pt x="283" y="214"/>
                      </a:cubicBezTo>
                      <a:cubicBezTo>
                        <a:pt x="281" y="208"/>
                        <a:pt x="273" y="207"/>
                        <a:pt x="273" y="201"/>
                      </a:cubicBezTo>
                      <a:cubicBezTo>
                        <a:pt x="280" y="197"/>
                        <a:pt x="285" y="190"/>
                        <a:pt x="290" y="183"/>
                      </a:cubicBezTo>
                      <a:cubicBezTo>
                        <a:pt x="299" y="183"/>
                        <a:pt x="307" y="179"/>
                        <a:pt x="314" y="172"/>
                      </a:cubicBezTo>
                      <a:cubicBezTo>
                        <a:pt x="322" y="162"/>
                        <a:pt x="327" y="147"/>
                        <a:pt x="323" y="134"/>
                      </a:cubicBezTo>
                      <a:cubicBezTo>
                        <a:pt x="319" y="119"/>
                        <a:pt x="305" y="111"/>
                        <a:pt x="291" y="107"/>
                      </a:cubicBezTo>
                      <a:cubicBezTo>
                        <a:pt x="282" y="104"/>
                        <a:pt x="281" y="93"/>
                        <a:pt x="271" y="91"/>
                      </a:cubicBezTo>
                      <a:cubicBezTo>
                        <a:pt x="270" y="88"/>
                        <a:pt x="273" y="86"/>
                        <a:pt x="275" y="85"/>
                      </a:cubicBezTo>
                      <a:cubicBezTo>
                        <a:pt x="281" y="80"/>
                        <a:pt x="283" y="73"/>
                        <a:pt x="286" y="67"/>
                      </a:cubicBezTo>
                      <a:cubicBezTo>
                        <a:pt x="287" y="65"/>
                        <a:pt x="290" y="66"/>
                        <a:pt x="291" y="67"/>
                      </a:cubicBezTo>
                      <a:cubicBezTo>
                        <a:pt x="292" y="76"/>
                        <a:pt x="294" y="86"/>
                        <a:pt x="300" y="93"/>
                      </a:cubicBezTo>
                      <a:cubicBezTo>
                        <a:pt x="307" y="93"/>
                        <a:pt x="312" y="98"/>
                        <a:pt x="318" y="99"/>
                      </a:cubicBezTo>
                      <a:cubicBezTo>
                        <a:pt x="329" y="106"/>
                        <a:pt x="338" y="116"/>
                        <a:pt x="344" y="129"/>
                      </a:cubicBezTo>
                      <a:cubicBezTo>
                        <a:pt x="345" y="131"/>
                        <a:pt x="346" y="134"/>
                        <a:pt x="348" y="134"/>
                      </a:cubicBezTo>
                      <a:cubicBezTo>
                        <a:pt x="346" y="127"/>
                        <a:pt x="342" y="119"/>
                        <a:pt x="338" y="112"/>
                      </a:cubicBezTo>
                      <a:cubicBezTo>
                        <a:pt x="333" y="103"/>
                        <a:pt x="322" y="100"/>
                        <a:pt x="315" y="95"/>
                      </a:cubicBezTo>
                      <a:cubicBezTo>
                        <a:pt x="311" y="92"/>
                        <a:pt x="305" y="93"/>
                        <a:pt x="302" y="89"/>
                      </a:cubicBezTo>
                      <a:cubicBezTo>
                        <a:pt x="295" y="79"/>
                        <a:pt x="295" y="65"/>
                        <a:pt x="285" y="58"/>
                      </a:cubicBezTo>
                      <a:cubicBezTo>
                        <a:pt x="282" y="66"/>
                        <a:pt x="282" y="66"/>
                        <a:pt x="282" y="66"/>
                      </a:cubicBezTo>
                      <a:cubicBezTo>
                        <a:pt x="280" y="78"/>
                        <a:pt x="268" y="84"/>
                        <a:pt x="259" y="92"/>
                      </a:cubicBezTo>
                      <a:cubicBezTo>
                        <a:pt x="259" y="93"/>
                        <a:pt x="259" y="93"/>
                        <a:pt x="259" y="93"/>
                      </a:cubicBezTo>
                      <a:cubicBezTo>
                        <a:pt x="271" y="93"/>
                        <a:pt x="279" y="103"/>
                        <a:pt x="286" y="112"/>
                      </a:cubicBezTo>
                      <a:cubicBezTo>
                        <a:pt x="295" y="113"/>
                        <a:pt x="304" y="114"/>
                        <a:pt x="310" y="122"/>
                      </a:cubicBezTo>
                      <a:cubicBezTo>
                        <a:pt x="320" y="130"/>
                        <a:pt x="322" y="143"/>
                        <a:pt x="320" y="154"/>
                      </a:cubicBezTo>
                      <a:cubicBezTo>
                        <a:pt x="318" y="168"/>
                        <a:pt x="303" y="175"/>
                        <a:pt x="291" y="177"/>
                      </a:cubicBezTo>
                      <a:cubicBezTo>
                        <a:pt x="285" y="188"/>
                        <a:pt x="275" y="193"/>
                        <a:pt x="265" y="195"/>
                      </a:cubicBezTo>
                      <a:cubicBezTo>
                        <a:pt x="256" y="195"/>
                        <a:pt x="248" y="192"/>
                        <a:pt x="243" y="184"/>
                      </a:cubicBezTo>
                      <a:cubicBezTo>
                        <a:pt x="239" y="178"/>
                        <a:pt x="239" y="170"/>
                        <a:pt x="239" y="163"/>
                      </a:cubicBezTo>
                      <a:cubicBezTo>
                        <a:pt x="241" y="158"/>
                        <a:pt x="246" y="153"/>
                        <a:pt x="252" y="152"/>
                      </a:cubicBezTo>
                      <a:cubicBezTo>
                        <a:pt x="258" y="152"/>
                        <a:pt x="264" y="153"/>
                        <a:pt x="267" y="159"/>
                      </a:cubicBezTo>
                      <a:cubicBezTo>
                        <a:pt x="268" y="161"/>
                        <a:pt x="267" y="164"/>
                        <a:pt x="267" y="166"/>
                      </a:cubicBezTo>
                      <a:cubicBezTo>
                        <a:pt x="274" y="168"/>
                        <a:pt x="277" y="160"/>
                        <a:pt x="281" y="156"/>
                      </a:cubicBezTo>
                      <a:cubicBezTo>
                        <a:pt x="286" y="155"/>
                        <a:pt x="293" y="157"/>
                        <a:pt x="296" y="151"/>
                      </a:cubicBezTo>
                      <a:cubicBezTo>
                        <a:pt x="297" y="145"/>
                        <a:pt x="298" y="138"/>
                        <a:pt x="293" y="135"/>
                      </a:cubicBezTo>
                      <a:cubicBezTo>
                        <a:pt x="289" y="132"/>
                        <a:pt x="285" y="133"/>
                        <a:pt x="281" y="133"/>
                      </a:cubicBezTo>
                      <a:cubicBezTo>
                        <a:pt x="274" y="136"/>
                        <a:pt x="273" y="128"/>
                        <a:pt x="269" y="124"/>
                      </a:cubicBezTo>
                      <a:cubicBezTo>
                        <a:pt x="266" y="122"/>
                        <a:pt x="263" y="126"/>
                        <a:pt x="260" y="128"/>
                      </a:cubicBezTo>
                      <a:cubicBezTo>
                        <a:pt x="255" y="129"/>
                        <a:pt x="248" y="130"/>
                        <a:pt x="244" y="126"/>
                      </a:cubicBezTo>
                      <a:cubicBezTo>
                        <a:pt x="241" y="123"/>
                        <a:pt x="236" y="120"/>
                        <a:pt x="237" y="115"/>
                      </a:cubicBezTo>
                      <a:cubicBezTo>
                        <a:pt x="237" y="107"/>
                        <a:pt x="241" y="100"/>
                        <a:pt x="248" y="96"/>
                      </a:cubicBezTo>
                      <a:cubicBezTo>
                        <a:pt x="233" y="95"/>
                        <a:pt x="220" y="88"/>
                        <a:pt x="210" y="79"/>
                      </a:cubicBezTo>
                      <a:cubicBezTo>
                        <a:pt x="204" y="74"/>
                        <a:pt x="203" y="66"/>
                        <a:pt x="199" y="61"/>
                      </a:cubicBezTo>
                      <a:cubicBezTo>
                        <a:pt x="197" y="57"/>
                        <a:pt x="199" y="52"/>
                        <a:pt x="196" y="50"/>
                      </a:cubicBezTo>
                      <a:cubicBezTo>
                        <a:pt x="192" y="57"/>
                        <a:pt x="192" y="57"/>
                        <a:pt x="192" y="57"/>
                      </a:cubicBezTo>
                      <a:cubicBezTo>
                        <a:pt x="185" y="62"/>
                        <a:pt x="180" y="67"/>
                        <a:pt x="172" y="66"/>
                      </a:cubicBezTo>
                      <a:cubicBezTo>
                        <a:pt x="167" y="65"/>
                        <a:pt x="162" y="63"/>
                        <a:pt x="159" y="58"/>
                      </a:cubicBezTo>
                      <a:cubicBezTo>
                        <a:pt x="157" y="53"/>
                        <a:pt x="153" y="47"/>
                        <a:pt x="157" y="42"/>
                      </a:cubicBezTo>
                      <a:cubicBezTo>
                        <a:pt x="159" y="35"/>
                        <a:pt x="167" y="33"/>
                        <a:pt x="173" y="34"/>
                      </a:cubicBezTo>
                      <a:cubicBezTo>
                        <a:pt x="170" y="31"/>
                        <a:pt x="163" y="34"/>
                        <a:pt x="162" y="28"/>
                      </a:cubicBezTo>
                      <a:cubicBezTo>
                        <a:pt x="163" y="23"/>
                        <a:pt x="164" y="18"/>
                        <a:pt x="16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45" name="Freeform 41"/>
                <p:cNvSpPr/>
                <p:nvPr/>
              </p:nvSpPr>
              <p:spPr bwMode="auto">
                <a:xfrm>
                  <a:off x="2324101" y="1962150"/>
                  <a:ext cx="53975" cy="55563"/>
                </a:xfrm>
                <a:custGeom>
                  <a:avLst/>
                  <a:gdLst>
                    <a:gd name="T0" fmla="*/ 30 w 35"/>
                    <a:gd name="T1" fmla="*/ 25 h 36"/>
                    <a:gd name="T2" fmla="*/ 32 w 35"/>
                    <a:gd name="T3" fmla="*/ 0 h 36"/>
                    <a:gd name="T4" fmla="*/ 22 w 35"/>
                    <a:gd name="T5" fmla="*/ 22 h 36"/>
                    <a:gd name="T6" fmla="*/ 13 w 35"/>
                    <a:gd name="T7" fmla="*/ 19 h 36"/>
                    <a:gd name="T8" fmla="*/ 3 w 35"/>
                    <a:gd name="T9" fmla="*/ 5 h 36"/>
                    <a:gd name="T10" fmla="*/ 1 w 35"/>
                    <a:gd name="T11" fmla="*/ 10 h 36"/>
                    <a:gd name="T12" fmla="*/ 22 w 35"/>
                    <a:gd name="T13" fmla="*/ 35 h 36"/>
                    <a:gd name="T14" fmla="*/ 30 w 35"/>
                    <a:gd name="T15" fmla="*/ 2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5" h="36">
                      <a:moveTo>
                        <a:pt x="30" y="25"/>
                      </a:moveTo>
                      <a:cubicBezTo>
                        <a:pt x="31" y="17"/>
                        <a:pt x="35" y="7"/>
                        <a:pt x="32" y="0"/>
                      </a:cubicBezTo>
                      <a:cubicBezTo>
                        <a:pt x="29" y="8"/>
                        <a:pt x="30" y="17"/>
                        <a:pt x="22" y="22"/>
                      </a:cubicBezTo>
                      <a:cubicBezTo>
                        <a:pt x="18" y="24"/>
                        <a:pt x="16" y="21"/>
                        <a:pt x="13" y="19"/>
                      </a:cubicBezTo>
                      <a:cubicBezTo>
                        <a:pt x="10" y="15"/>
                        <a:pt x="7" y="8"/>
                        <a:pt x="3" y="5"/>
                      </a:cubicBezTo>
                      <a:cubicBezTo>
                        <a:pt x="1" y="6"/>
                        <a:pt x="0" y="8"/>
                        <a:pt x="1" y="10"/>
                      </a:cubicBezTo>
                      <a:cubicBezTo>
                        <a:pt x="7" y="20"/>
                        <a:pt x="13" y="28"/>
                        <a:pt x="22" y="35"/>
                      </a:cubicBezTo>
                      <a:cubicBezTo>
                        <a:pt x="27" y="36"/>
                        <a:pt x="28" y="28"/>
                        <a:pt x="30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46" name="Freeform 42"/>
                <p:cNvSpPr/>
                <p:nvPr/>
              </p:nvSpPr>
              <p:spPr bwMode="auto">
                <a:xfrm>
                  <a:off x="2282826" y="1968500"/>
                  <a:ext cx="298450" cy="415925"/>
                </a:xfrm>
                <a:custGeom>
                  <a:avLst/>
                  <a:gdLst>
                    <a:gd name="T0" fmla="*/ 180 w 195"/>
                    <a:gd name="T1" fmla="*/ 17 h 271"/>
                    <a:gd name="T2" fmla="*/ 168 w 195"/>
                    <a:gd name="T3" fmla="*/ 8 h 271"/>
                    <a:gd name="T4" fmla="*/ 122 w 195"/>
                    <a:gd name="T5" fmla="*/ 8 h 271"/>
                    <a:gd name="T6" fmla="*/ 64 w 195"/>
                    <a:gd name="T7" fmla="*/ 68 h 271"/>
                    <a:gd name="T8" fmla="*/ 40 w 195"/>
                    <a:gd name="T9" fmla="*/ 83 h 271"/>
                    <a:gd name="T10" fmla="*/ 3 w 195"/>
                    <a:gd name="T11" fmla="*/ 136 h 271"/>
                    <a:gd name="T12" fmla="*/ 2 w 195"/>
                    <a:gd name="T13" fmla="*/ 143 h 271"/>
                    <a:gd name="T14" fmla="*/ 70 w 195"/>
                    <a:gd name="T15" fmla="*/ 207 h 271"/>
                    <a:gd name="T16" fmla="*/ 86 w 195"/>
                    <a:gd name="T17" fmla="*/ 243 h 271"/>
                    <a:gd name="T18" fmla="*/ 110 w 195"/>
                    <a:gd name="T19" fmla="*/ 261 h 271"/>
                    <a:gd name="T20" fmla="*/ 172 w 195"/>
                    <a:gd name="T21" fmla="*/ 260 h 271"/>
                    <a:gd name="T22" fmla="*/ 189 w 195"/>
                    <a:gd name="T23" fmla="*/ 225 h 271"/>
                    <a:gd name="T24" fmla="*/ 179 w 195"/>
                    <a:gd name="T25" fmla="*/ 202 h 271"/>
                    <a:gd name="T26" fmla="*/ 147 w 195"/>
                    <a:gd name="T27" fmla="*/ 191 h 271"/>
                    <a:gd name="T28" fmla="*/ 121 w 195"/>
                    <a:gd name="T29" fmla="*/ 206 h 271"/>
                    <a:gd name="T30" fmla="*/ 114 w 195"/>
                    <a:gd name="T31" fmla="*/ 233 h 271"/>
                    <a:gd name="T32" fmla="*/ 130 w 195"/>
                    <a:gd name="T33" fmla="*/ 242 h 271"/>
                    <a:gd name="T34" fmla="*/ 131 w 195"/>
                    <a:gd name="T35" fmla="*/ 240 h 271"/>
                    <a:gd name="T36" fmla="*/ 132 w 195"/>
                    <a:gd name="T37" fmla="*/ 226 h 271"/>
                    <a:gd name="T38" fmla="*/ 151 w 195"/>
                    <a:gd name="T39" fmla="*/ 208 h 271"/>
                    <a:gd name="T40" fmla="*/ 166 w 195"/>
                    <a:gd name="T41" fmla="*/ 217 h 271"/>
                    <a:gd name="T42" fmla="*/ 167 w 195"/>
                    <a:gd name="T43" fmla="*/ 236 h 271"/>
                    <a:gd name="T44" fmla="*/ 144 w 195"/>
                    <a:gd name="T45" fmla="*/ 253 h 271"/>
                    <a:gd name="T46" fmla="*/ 77 w 195"/>
                    <a:gd name="T47" fmla="*/ 192 h 271"/>
                    <a:gd name="T48" fmla="*/ 34 w 195"/>
                    <a:gd name="T49" fmla="*/ 151 h 271"/>
                    <a:gd name="T50" fmla="*/ 25 w 195"/>
                    <a:gd name="T51" fmla="*/ 135 h 271"/>
                    <a:gd name="T52" fmla="*/ 36 w 195"/>
                    <a:gd name="T53" fmla="*/ 112 h 271"/>
                    <a:gd name="T54" fmla="*/ 75 w 195"/>
                    <a:gd name="T55" fmla="*/ 81 h 271"/>
                    <a:gd name="T56" fmla="*/ 137 w 195"/>
                    <a:gd name="T57" fmla="*/ 20 h 271"/>
                    <a:gd name="T58" fmla="*/ 170 w 195"/>
                    <a:gd name="T59" fmla="*/ 35 h 271"/>
                    <a:gd name="T60" fmla="*/ 170 w 195"/>
                    <a:gd name="T61" fmla="*/ 54 h 271"/>
                    <a:gd name="T62" fmla="*/ 143 w 195"/>
                    <a:gd name="T63" fmla="*/ 66 h 271"/>
                    <a:gd name="T64" fmla="*/ 124 w 195"/>
                    <a:gd name="T65" fmla="*/ 30 h 271"/>
                    <a:gd name="T66" fmla="*/ 112 w 195"/>
                    <a:gd name="T67" fmla="*/ 36 h 271"/>
                    <a:gd name="T68" fmla="*/ 123 w 195"/>
                    <a:gd name="T69" fmla="*/ 77 h 271"/>
                    <a:gd name="T70" fmla="*/ 147 w 195"/>
                    <a:gd name="T71" fmla="*/ 86 h 271"/>
                    <a:gd name="T72" fmla="*/ 185 w 195"/>
                    <a:gd name="T73" fmla="*/ 64 h 271"/>
                    <a:gd name="T74" fmla="*/ 180 w 195"/>
                    <a:gd name="T75" fmla="*/ 17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95" h="271">
                      <a:moveTo>
                        <a:pt x="180" y="17"/>
                      </a:moveTo>
                      <a:cubicBezTo>
                        <a:pt x="168" y="8"/>
                        <a:pt x="168" y="8"/>
                        <a:pt x="168" y="8"/>
                      </a:cubicBezTo>
                      <a:cubicBezTo>
                        <a:pt x="154" y="0"/>
                        <a:pt x="136" y="1"/>
                        <a:pt x="122" y="8"/>
                      </a:cubicBezTo>
                      <a:cubicBezTo>
                        <a:pt x="94" y="16"/>
                        <a:pt x="72" y="42"/>
                        <a:pt x="64" y="68"/>
                      </a:cubicBezTo>
                      <a:cubicBezTo>
                        <a:pt x="55" y="74"/>
                        <a:pt x="47" y="77"/>
                        <a:pt x="40" y="83"/>
                      </a:cubicBezTo>
                      <a:cubicBezTo>
                        <a:pt x="21" y="98"/>
                        <a:pt x="23" y="123"/>
                        <a:pt x="3" y="136"/>
                      </a:cubicBezTo>
                      <a:cubicBezTo>
                        <a:pt x="1" y="138"/>
                        <a:pt x="0" y="140"/>
                        <a:pt x="2" y="143"/>
                      </a:cubicBezTo>
                      <a:cubicBezTo>
                        <a:pt x="30" y="158"/>
                        <a:pt x="37" y="198"/>
                        <a:pt x="70" y="207"/>
                      </a:cubicBezTo>
                      <a:cubicBezTo>
                        <a:pt x="68" y="222"/>
                        <a:pt x="79" y="232"/>
                        <a:pt x="86" y="243"/>
                      </a:cubicBezTo>
                      <a:cubicBezTo>
                        <a:pt x="94" y="248"/>
                        <a:pt x="101" y="258"/>
                        <a:pt x="110" y="261"/>
                      </a:cubicBezTo>
                      <a:cubicBezTo>
                        <a:pt x="127" y="271"/>
                        <a:pt x="154" y="271"/>
                        <a:pt x="172" y="260"/>
                      </a:cubicBezTo>
                      <a:cubicBezTo>
                        <a:pt x="184" y="253"/>
                        <a:pt x="191" y="239"/>
                        <a:pt x="189" y="225"/>
                      </a:cubicBezTo>
                      <a:cubicBezTo>
                        <a:pt x="188" y="216"/>
                        <a:pt x="184" y="209"/>
                        <a:pt x="179" y="202"/>
                      </a:cubicBezTo>
                      <a:cubicBezTo>
                        <a:pt x="171" y="192"/>
                        <a:pt x="157" y="194"/>
                        <a:pt x="147" y="191"/>
                      </a:cubicBezTo>
                      <a:cubicBezTo>
                        <a:pt x="137" y="193"/>
                        <a:pt x="127" y="197"/>
                        <a:pt x="121" y="206"/>
                      </a:cubicBezTo>
                      <a:cubicBezTo>
                        <a:pt x="116" y="214"/>
                        <a:pt x="112" y="223"/>
                        <a:pt x="114" y="233"/>
                      </a:cubicBezTo>
                      <a:cubicBezTo>
                        <a:pt x="119" y="236"/>
                        <a:pt x="123" y="242"/>
                        <a:pt x="130" y="242"/>
                      </a:cubicBezTo>
                      <a:cubicBezTo>
                        <a:pt x="131" y="240"/>
                        <a:pt x="131" y="240"/>
                        <a:pt x="131" y="240"/>
                      </a:cubicBezTo>
                      <a:cubicBezTo>
                        <a:pt x="129" y="236"/>
                        <a:pt x="132" y="231"/>
                        <a:pt x="132" y="226"/>
                      </a:cubicBezTo>
                      <a:cubicBezTo>
                        <a:pt x="134" y="218"/>
                        <a:pt x="142" y="210"/>
                        <a:pt x="151" y="208"/>
                      </a:cubicBezTo>
                      <a:cubicBezTo>
                        <a:pt x="157" y="209"/>
                        <a:pt x="163" y="211"/>
                        <a:pt x="166" y="217"/>
                      </a:cubicBezTo>
                      <a:cubicBezTo>
                        <a:pt x="169" y="222"/>
                        <a:pt x="169" y="230"/>
                        <a:pt x="167" y="236"/>
                      </a:cubicBezTo>
                      <a:cubicBezTo>
                        <a:pt x="163" y="245"/>
                        <a:pt x="155" y="254"/>
                        <a:pt x="144" y="253"/>
                      </a:cubicBezTo>
                      <a:cubicBezTo>
                        <a:pt x="112" y="250"/>
                        <a:pt x="88" y="220"/>
                        <a:pt x="77" y="192"/>
                      </a:cubicBezTo>
                      <a:cubicBezTo>
                        <a:pt x="58" y="186"/>
                        <a:pt x="42" y="169"/>
                        <a:pt x="34" y="151"/>
                      </a:cubicBezTo>
                      <a:cubicBezTo>
                        <a:pt x="33" y="145"/>
                        <a:pt x="24" y="143"/>
                        <a:pt x="25" y="135"/>
                      </a:cubicBezTo>
                      <a:cubicBezTo>
                        <a:pt x="31" y="129"/>
                        <a:pt x="33" y="120"/>
                        <a:pt x="36" y="112"/>
                      </a:cubicBezTo>
                      <a:cubicBezTo>
                        <a:pt x="43" y="96"/>
                        <a:pt x="59" y="87"/>
                        <a:pt x="75" y="81"/>
                      </a:cubicBezTo>
                      <a:cubicBezTo>
                        <a:pt x="86" y="55"/>
                        <a:pt x="105" y="22"/>
                        <a:pt x="137" y="20"/>
                      </a:cubicBezTo>
                      <a:cubicBezTo>
                        <a:pt x="150" y="20"/>
                        <a:pt x="164" y="23"/>
                        <a:pt x="170" y="35"/>
                      </a:cubicBezTo>
                      <a:cubicBezTo>
                        <a:pt x="172" y="42"/>
                        <a:pt x="172" y="48"/>
                        <a:pt x="170" y="54"/>
                      </a:cubicBezTo>
                      <a:cubicBezTo>
                        <a:pt x="165" y="66"/>
                        <a:pt x="153" y="65"/>
                        <a:pt x="143" y="66"/>
                      </a:cubicBezTo>
                      <a:cubicBezTo>
                        <a:pt x="128" y="61"/>
                        <a:pt x="124" y="43"/>
                        <a:pt x="124" y="30"/>
                      </a:cubicBezTo>
                      <a:cubicBezTo>
                        <a:pt x="119" y="31"/>
                        <a:pt x="115" y="32"/>
                        <a:pt x="112" y="36"/>
                      </a:cubicBezTo>
                      <a:cubicBezTo>
                        <a:pt x="107" y="50"/>
                        <a:pt x="112" y="66"/>
                        <a:pt x="123" y="77"/>
                      </a:cubicBezTo>
                      <a:cubicBezTo>
                        <a:pt x="129" y="84"/>
                        <a:pt x="138" y="85"/>
                        <a:pt x="147" y="86"/>
                      </a:cubicBezTo>
                      <a:cubicBezTo>
                        <a:pt x="162" y="84"/>
                        <a:pt x="178" y="78"/>
                        <a:pt x="185" y="64"/>
                      </a:cubicBezTo>
                      <a:cubicBezTo>
                        <a:pt x="195" y="49"/>
                        <a:pt x="187" y="31"/>
                        <a:pt x="180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47" name="Freeform 43"/>
                <p:cNvSpPr/>
                <p:nvPr/>
              </p:nvSpPr>
              <p:spPr bwMode="auto">
                <a:xfrm>
                  <a:off x="2732088" y="1974850"/>
                  <a:ext cx="273050" cy="409575"/>
                </a:xfrm>
                <a:custGeom>
                  <a:avLst/>
                  <a:gdLst>
                    <a:gd name="T0" fmla="*/ 105 w 178"/>
                    <a:gd name="T1" fmla="*/ 37 h 267"/>
                    <a:gd name="T2" fmla="*/ 73 w 178"/>
                    <a:gd name="T3" fmla="*/ 13 h 267"/>
                    <a:gd name="T4" fmla="*/ 15 w 178"/>
                    <a:gd name="T5" fmla="*/ 13 h 267"/>
                    <a:gd name="T6" fmla="*/ 2 w 178"/>
                    <a:gd name="T7" fmla="*/ 45 h 267"/>
                    <a:gd name="T8" fmla="*/ 33 w 178"/>
                    <a:gd name="T9" fmla="*/ 78 h 267"/>
                    <a:gd name="T10" fmla="*/ 67 w 178"/>
                    <a:gd name="T11" fmla="*/ 67 h 267"/>
                    <a:gd name="T12" fmla="*/ 75 w 178"/>
                    <a:gd name="T13" fmla="*/ 39 h 267"/>
                    <a:gd name="T14" fmla="*/ 64 w 178"/>
                    <a:gd name="T15" fmla="*/ 33 h 267"/>
                    <a:gd name="T16" fmla="*/ 59 w 178"/>
                    <a:gd name="T17" fmla="*/ 56 h 267"/>
                    <a:gd name="T18" fmla="*/ 39 w 178"/>
                    <a:gd name="T19" fmla="*/ 64 h 267"/>
                    <a:gd name="T20" fmla="*/ 19 w 178"/>
                    <a:gd name="T21" fmla="*/ 50 h 267"/>
                    <a:gd name="T22" fmla="*/ 26 w 178"/>
                    <a:gd name="T23" fmla="*/ 26 h 267"/>
                    <a:gd name="T24" fmla="*/ 60 w 178"/>
                    <a:gd name="T25" fmla="*/ 22 h 267"/>
                    <a:gd name="T26" fmla="*/ 104 w 178"/>
                    <a:gd name="T27" fmla="*/ 74 h 267"/>
                    <a:gd name="T28" fmla="*/ 138 w 178"/>
                    <a:gd name="T29" fmla="*/ 95 h 267"/>
                    <a:gd name="T30" fmla="*/ 156 w 178"/>
                    <a:gd name="T31" fmla="*/ 123 h 267"/>
                    <a:gd name="T32" fmla="*/ 161 w 178"/>
                    <a:gd name="T33" fmla="*/ 130 h 267"/>
                    <a:gd name="T34" fmla="*/ 152 w 178"/>
                    <a:gd name="T35" fmla="*/ 140 h 267"/>
                    <a:gd name="T36" fmla="*/ 109 w 178"/>
                    <a:gd name="T37" fmla="*/ 191 h 267"/>
                    <a:gd name="T38" fmla="*/ 95 w 178"/>
                    <a:gd name="T39" fmla="*/ 213 h 267"/>
                    <a:gd name="T40" fmla="*/ 55 w 178"/>
                    <a:gd name="T41" fmla="*/ 247 h 267"/>
                    <a:gd name="T42" fmla="*/ 32 w 178"/>
                    <a:gd name="T43" fmla="*/ 239 h 267"/>
                    <a:gd name="T44" fmla="*/ 29 w 178"/>
                    <a:gd name="T45" fmla="*/ 222 h 267"/>
                    <a:gd name="T46" fmla="*/ 38 w 178"/>
                    <a:gd name="T47" fmla="*/ 212 h 267"/>
                    <a:gd name="T48" fmla="*/ 58 w 178"/>
                    <a:gd name="T49" fmla="*/ 219 h 267"/>
                    <a:gd name="T50" fmla="*/ 63 w 178"/>
                    <a:gd name="T51" fmla="*/ 237 h 267"/>
                    <a:gd name="T52" fmla="*/ 69 w 178"/>
                    <a:gd name="T53" fmla="*/ 234 h 267"/>
                    <a:gd name="T54" fmla="*/ 80 w 178"/>
                    <a:gd name="T55" fmla="*/ 220 h 267"/>
                    <a:gd name="T56" fmla="*/ 46 w 178"/>
                    <a:gd name="T57" fmla="*/ 196 h 267"/>
                    <a:gd name="T58" fmla="*/ 14 w 178"/>
                    <a:gd name="T59" fmla="*/ 209 h 267"/>
                    <a:gd name="T60" fmla="*/ 9 w 178"/>
                    <a:gd name="T61" fmla="*/ 238 h 267"/>
                    <a:gd name="T62" fmla="*/ 38 w 178"/>
                    <a:gd name="T63" fmla="*/ 261 h 267"/>
                    <a:gd name="T64" fmla="*/ 57 w 178"/>
                    <a:gd name="T65" fmla="*/ 263 h 267"/>
                    <a:gd name="T66" fmla="*/ 106 w 178"/>
                    <a:gd name="T67" fmla="*/ 225 h 267"/>
                    <a:gd name="T68" fmla="*/ 112 w 178"/>
                    <a:gd name="T69" fmla="*/ 207 h 267"/>
                    <a:gd name="T70" fmla="*/ 137 w 178"/>
                    <a:gd name="T71" fmla="*/ 189 h 267"/>
                    <a:gd name="T72" fmla="*/ 177 w 178"/>
                    <a:gd name="T73" fmla="*/ 136 h 267"/>
                    <a:gd name="T74" fmla="*/ 170 w 178"/>
                    <a:gd name="T75" fmla="*/ 122 h 267"/>
                    <a:gd name="T76" fmla="*/ 145 w 178"/>
                    <a:gd name="T77" fmla="*/ 83 h 267"/>
                    <a:gd name="T78" fmla="*/ 119 w 178"/>
                    <a:gd name="T79" fmla="*/ 63 h 267"/>
                    <a:gd name="T80" fmla="*/ 105 w 178"/>
                    <a:gd name="T81" fmla="*/ 37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78" h="267">
                      <a:moveTo>
                        <a:pt x="105" y="37"/>
                      </a:moveTo>
                      <a:cubicBezTo>
                        <a:pt x="96" y="27"/>
                        <a:pt x="85" y="19"/>
                        <a:pt x="73" y="13"/>
                      </a:cubicBezTo>
                      <a:cubicBezTo>
                        <a:pt x="55" y="7"/>
                        <a:pt x="32" y="0"/>
                        <a:pt x="15" y="13"/>
                      </a:cubicBezTo>
                      <a:cubicBezTo>
                        <a:pt x="6" y="22"/>
                        <a:pt x="0" y="33"/>
                        <a:pt x="2" y="45"/>
                      </a:cubicBezTo>
                      <a:cubicBezTo>
                        <a:pt x="5" y="60"/>
                        <a:pt x="20" y="73"/>
                        <a:pt x="33" y="78"/>
                      </a:cubicBezTo>
                      <a:cubicBezTo>
                        <a:pt x="46" y="81"/>
                        <a:pt x="58" y="76"/>
                        <a:pt x="67" y="67"/>
                      </a:cubicBezTo>
                      <a:cubicBezTo>
                        <a:pt x="73" y="59"/>
                        <a:pt x="77" y="49"/>
                        <a:pt x="75" y="39"/>
                      </a:cubicBezTo>
                      <a:cubicBezTo>
                        <a:pt x="72" y="36"/>
                        <a:pt x="68" y="33"/>
                        <a:pt x="64" y="33"/>
                      </a:cubicBezTo>
                      <a:cubicBezTo>
                        <a:pt x="65" y="40"/>
                        <a:pt x="64" y="49"/>
                        <a:pt x="59" y="56"/>
                      </a:cubicBezTo>
                      <a:cubicBezTo>
                        <a:pt x="54" y="60"/>
                        <a:pt x="46" y="64"/>
                        <a:pt x="39" y="64"/>
                      </a:cubicBezTo>
                      <a:cubicBezTo>
                        <a:pt x="31" y="63"/>
                        <a:pt x="24" y="57"/>
                        <a:pt x="19" y="50"/>
                      </a:cubicBezTo>
                      <a:cubicBezTo>
                        <a:pt x="16" y="40"/>
                        <a:pt x="21" y="32"/>
                        <a:pt x="26" y="26"/>
                      </a:cubicBezTo>
                      <a:cubicBezTo>
                        <a:pt x="35" y="17"/>
                        <a:pt x="49" y="18"/>
                        <a:pt x="60" y="22"/>
                      </a:cubicBezTo>
                      <a:cubicBezTo>
                        <a:pt x="82" y="30"/>
                        <a:pt x="98" y="52"/>
                        <a:pt x="104" y="74"/>
                      </a:cubicBezTo>
                      <a:cubicBezTo>
                        <a:pt x="117" y="77"/>
                        <a:pt x="127" y="86"/>
                        <a:pt x="138" y="95"/>
                      </a:cubicBezTo>
                      <a:cubicBezTo>
                        <a:pt x="145" y="104"/>
                        <a:pt x="148" y="115"/>
                        <a:pt x="156" y="123"/>
                      </a:cubicBezTo>
                      <a:cubicBezTo>
                        <a:pt x="156" y="126"/>
                        <a:pt x="159" y="128"/>
                        <a:pt x="161" y="130"/>
                      </a:cubicBezTo>
                      <a:cubicBezTo>
                        <a:pt x="162" y="136"/>
                        <a:pt x="155" y="136"/>
                        <a:pt x="152" y="140"/>
                      </a:cubicBezTo>
                      <a:cubicBezTo>
                        <a:pt x="141" y="159"/>
                        <a:pt x="131" y="183"/>
                        <a:pt x="109" y="191"/>
                      </a:cubicBezTo>
                      <a:cubicBezTo>
                        <a:pt x="97" y="193"/>
                        <a:pt x="100" y="206"/>
                        <a:pt x="95" y="213"/>
                      </a:cubicBezTo>
                      <a:cubicBezTo>
                        <a:pt x="88" y="230"/>
                        <a:pt x="72" y="242"/>
                        <a:pt x="55" y="247"/>
                      </a:cubicBezTo>
                      <a:cubicBezTo>
                        <a:pt x="47" y="244"/>
                        <a:pt x="38" y="247"/>
                        <a:pt x="32" y="239"/>
                      </a:cubicBezTo>
                      <a:cubicBezTo>
                        <a:pt x="30" y="234"/>
                        <a:pt x="26" y="228"/>
                        <a:pt x="29" y="222"/>
                      </a:cubicBezTo>
                      <a:cubicBezTo>
                        <a:pt x="30" y="217"/>
                        <a:pt x="34" y="213"/>
                        <a:pt x="38" y="212"/>
                      </a:cubicBezTo>
                      <a:cubicBezTo>
                        <a:pt x="46" y="211"/>
                        <a:pt x="52" y="214"/>
                        <a:pt x="58" y="219"/>
                      </a:cubicBezTo>
                      <a:cubicBezTo>
                        <a:pt x="63" y="223"/>
                        <a:pt x="62" y="231"/>
                        <a:pt x="63" y="237"/>
                      </a:cubicBezTo>
                      <a:cubicBezTo>
                        <a:pt x="65" y="237"/>
                        <a:pt x="67" y="235"/>
                        <a:pt x="69" y="234"/>
                      </a:cubicBezTo>
                      <a:cubicBezTo>
                        <a:pt x="73" y="231"/>
                        <a:pt x="83" y="227"/>
                        <a:pt x="80" y="220"/>
                      </a:cubicBezTo>
                      <a:cubicBezTo>
                        <a:pt x="73" y="207"/>
                        <a:pt x="60" y="198"/>
                        <a:pt x="46" y="196"/>
                      </a:cubicBezTo>
                      <a:cubicBezTo>
                        <a:pt x="33" y="193"/>
                        <a:pt x="22" y="200"/>
                        <a:pt x="14" y="209"/>
                      </a:cubicBezTo>
                      <a:cubicBezTo>
                        <a:pt x="8" y="217"/>
                        <a:pt x="5" y="229"/>
                        <a:pt x="9" y="238"/>
                      </a:cubicBezTo>
                      <a:cubicBezTo>
                        <a:pt x="18" y="246"/>
                        <a:pt x="25" y="258"/>
                        <a:pt x="38" y="261"/>
                      </a:cubicBezTo>
                      <a:cubicBezTo>
                        <a:pt x="45" y="259"/>
                        <a:pt x="50" y="267"/>
                        <a:pt x="57" y="263"/>
                      </a:cubicBezTo>
                      <a:cubicBezTo>
                        <a:pt x="79" y="262"/>
                        <a:pt x="93" y="241"/>
                        <a:pt x="106" y="225"/>
                      </a:cubicBezTo>
                      <a:cubicBezTo>
                        <a:pt x="109" y="219"/>
                        <a:pt x="111" y="213"/>
                        <a:pt x="112" y="207"/>
                      </a:cubicBezTo>
                      <a:cubicBezTo>
                        <a:pt x="122" y="203"/>
                        <a:pt x="128" y="195"/>
                        <a:pt x="137" y="189"/>
                      </a:cubicBezTo>
                      <a:cubicBezTo>
                        <a:pt x="153" y="173"/>
                        <a:pt x="157" y="149"/>
                        <a:pt x="177" y="136"/>
                      </a:cubicBezTo>
                      <a:cubicBezTo>
                        <a:pt x="178" y="130"/>
                        <a:pt x="169" y="128"/>
                        <a:pt x="170" y="122"/>
                      </a:cubicBezTo>
                      <a:cubicBezTo>
                        <a:pt x="162" y="109"/>
                        <a:pt x="155" y="96"/>
                        <a:pt x="145" y="83"/>
                      </a:cubicBezTo>
                      <a:cubicBezTo>
                        <a:pt x="138" y="73"/>
                        <a:pt x="128" y="70"/>
                        <a:pt x="119" y="63"/>
                      </a:cubicBezTo>
                      <a:cubicBezTo>
                        <a:pt x="116" y="54"/>
                        <a:pt x="110" y="45"/>
                        <a:pt x="105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48" name="Freeform 44"/>
                <p:cNvSpPr/>
                <p:nvPr/>
              </p:nvSpPr>
              <p:spPr bwMode="auto">
                <a:xfrm>
                  <a:off x="2965451" y="1990725"/>
                  <a:ext cx="60325" cy="114300"/>
                </a:xfrm>
                <a:custGeom>
                  <a:avLst/>
                  <a:gdLst>
                    <a:gd name="T0" fmla="*/ 28 w 39"/>
                    <a:gd name="T1" fmla="*/ 18 h 75"/>
                    <a:gd name="T2" fmla="*/ 15 w 39"/>
                    <a:gd name="T3" fmla="*/ 0 h 75"/>
                    <a:gd name="T4" fmla="*/ 21 w 39"/>
                    <a:gd name="T5" fmla="*/ 28 h 75"/>
                    <a:gd name="T6" fmla="*/ 19 w 39"/>
                    <a:gd name="T7" fmla="*/ 53 h 75"/>
                    <a:gd name="T8" fmla="*/ 3 w 39"/>
                    <a:gd name="T9" fmla="*/ 51 h 75"/>
                    <a:gd name="T10" fmla="*/ 4 w 39"/>
                    <a:gd name="T11" fmla="*/ 65 h 75"/>
                    <a:gd name="T12" fmla="*/ 16 w 39"/>
                    <a:gd name="T13" fmla="*/ 75 h 75"/>
                    <a:gd name="T14" fmla="*/ 26 w 39"/>
                    <a:gd name="T15" fmla="*/ 71 h 75"/>
                    <a:gd name="T16" fmla="*/ 28 w 39"/>
                    <a:gd name="T17" fmla="*/ 1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75">
                      <a:moveTo>
                        <a:pt x="28" y="18"/>
                      </a:moveTo>
                      <a:cubicBezTo>
                        <a:pt x="24" y="12"/>
                        <a:pt x="21" y="5"/>
                        <a:pt x="15" y="0"/>
                      </a:cubicBezTo>
                      <a:cubicBezTo>
                        <a:pt x="8" y="10"/>
                        <a:pt x="19" y="19"/>
                        <a:pt x="21" y="28"/>
                      </a:cubicBezTo>
                      <a:cubicBezTo>
                        <a:pt x="22" y="37"/>
                        <a:pt x="25" y="46"/>
                        <a:pt x="19" y="53"/>
                      </a:cubicBezTo>
                      <a:cubicBezTo>
                        <a:pt x="13" y="59"/>
                        <a:pt x="8" y="51"/>
                        <a:pt x="3" y="51"/>
                      </a:cubicBezTo>
                      <a:cubicBezTo>
                        <a:pt x="0" y="55"/>
                        <a:pt x="2" y="61"/>
                        <a:pt x="4" y="65"/>
                      </a:cubicBezTo>
                      <a:cubicBezTo>
                        <a:pt x="7" y="70"/>
                        <a:pt x="11" y="74"/>
                        <a:pt x="16" y="75"/>
                      </a:cubicBezTo>
                      <a:cubicBezTo>
                        <a:pt x="20" y="75"/>
                        <a:pt x="23" y="73"/>
                        <a:pt x="26" y="71"/>
                      </a:cubicBezTo>
                      <a:cubicBezTo>
                        <a:pt x="39" y="56"/>
                        <a:pt x="33" y="35"/>
                        <a:pt x="2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49" name="Freeform 45"/>
                <p:cNvSpPr/>
                <p:nvPr/>
              </p:nvSpPr>
              <p:spPr bwMode="auto">
                <a:xfrm>
                  <a:off x="2279651" y="1990725"/>
                  <a:ext cx="49213" cy="112713"/>
                </a:xfrm>
                <a:custGeom>
                  <a:avLst/>
                  <a:gdLst>
                    <a:gd name="T0" fmla="*/ 19 w 32"/>
                    <a:gd name="T1" fmla="*/ 23 h 74"/>
                    <a:gd name="T2" fmla="*/ 19 w 32"/>
                    <a:gd name="T3" fmla="*/ 0 h 74"/>
                    <a:gd name="T4" fmla="*/ 12 w 32"/>
                    <a:gd name="T5" fmla="*/ 4 h 74"/>
                    <a:gd name="T6" fmla="*/ 2 w 32"/>
                    <a:gd name="T7" fmla="*/ 54 h 74"/>
                    <a:gd name="T8" fmla="*/ 18 w 32"/>
                    <a:gd name="T9" fmla="*/ 73 h 74"/>
                    <a:gd name="T10" fmla="*/ 27 w 32"/>
                    <a:gd name="T11" fmla="*/ 72 h 74"/>
                    <a:gd name="T12" fmla="*/ 31 w 32"/>
                    <a:gd name="T13" fmla="*/ 55 h 74"/>
                    <a:gd name="T14" fmla="*/ 25 w 32"/>
                    <a:gd name="T15" fmla="*/ 55 h 74"/>
                    <a:gd name="T16" fmla="*/ 15 w 32"/>
                    <a:gd name="T17" fmla="*/ 52 h 74"/>
                    <a:gd name="T18" fmla="*/ 19 w 32"/>
                    <a:gd name="T19" fmla="*/ 2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2" h="74">
                      <a:moveTo>
                        <a:pt x="19" y="23"/>
                      </a:moveTo>
                      <a:cubicBezTo>
                        <a:pt x="19" y="16"/>
                        <a:pt x="25" y="6"/>
                        <a:pt x="19" y="0"/>
                      </a:cubicBezTo>
                      <a:cubicBezTo>
                        <a:pt x="16" y="1"/>
                        <a:pt x="13" y="2"/>
                        <a:pt x="12" y="4"/>
                      </a:cubicBezTo>
                      <a:cubicBezTo>
                        <a:pt x="13" y="22"/>
                        <a:pt x="0" y="37"/>
                        <a:pt x="2" y="54"/>
                      </a:cubicBezTo>
                      <a:cubicBezTo>
                        <a:pt x="4" y="61"/>
                        <a:pt x="8" y="72"/>
                        <a:pt x="18" y="73"/>
                      </a:cubicBezTo>
                      <a:cubicBezTo>
                        <a:pt x="21" y="74"/>
                        <a:pt x="24" y="73"/>
                        <a:pt x="27" y="72"/>
                      </a:cubicBezTo>
                      <a:cubicBezTo>
                        <a:pt x="32" y="67"/>
                        <a:pt x="32" y="61"/>
                        <a:pt x="31" y="55"/>
                      </a:cubicBezTo>
                      <a:cubicBezTo>
                        <a:pt x="28" y="53"/>
                        <a:pt x="26" y="54"/>
                        <a:pt x="25" y="55"/>
                      </a:cubicBezTo>
                      <a:cubicBezTo>
                        <a:pt x="21" y="55"/>
                        <a:pt x="18" y="55"/>
                        <a:pt x="15" y="52"/>
                      </a:cubicBezTo>
                      <a:cubicBezTo>
                        <a:pt x="9" y="43"/>
                        <a:pt x="14" y="31"/>
                        <a:pt x="19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50" name="Freeform 46"/>
                <p:cNvSpPr/>
                <p:nvPr/>
              </p:nvSpPr>
              <p:spPr bwMode="auto">
                <a:xfrm>
                  <a:off x="3011488" y="2005013"/>
                  <a:ext cx="65088" cy="169863"/>
                </a:xfrm>
                <a:custGeom>
                  <a:avLst/>
                  <a:gdLst>
                    <a:gd name="T0" fmla="*/ 11 w 43"/>
                    <a:gd name="T1" fmla="*/ 3 h 110"/>
                    <a:gd name="T2" fmla="*/ 5 w 43"/>
                    <a:gd name="T3" fmla="*/ 0 h 110"/>
                    <a:gd name="T4" fmla="*/ 10 w 43"/>
                    <a:gd name="T5" fmla="*/ 35 h 110"/>
                    <a:gd name="T6" fmla="*/ 1 w 43"/>
                    <a:gd name="T7" fmla="*/ 75 h 110"/>
                    <a:gd name="T8" fmla="*/ 11 w 43"/>
                    <a:gd name="T9" fmla="*/ 105 h 110"/>
                    <a:gd name="T10" fmla="*/ 28 w 43"/>
                    <a:gd name="T11" fmla="*/ 107 h 110"/>
                    <a:gd name="T12" fmla="*/ 42 w 43"/>
                    <a:gd name="T13" fmla="*/ 89 h 110"/>
                    <a:gd name="T14" fmla="*/ 34 w 43"/>
                    <a:gd name="T15" fmla="*/ 93 h 110"/>
                    <a:gd name="T16" fmla="*/ 21 w 43"/>
                    <a:gd name="T17" fmla="*/ 90 h 110"/>
                    <a:gd name="T18" fmla="*/ 21 w 43"/>
                    <a:gd name="T19" fmla="*/ 53 h 110"/>
                    <a:gd name="T20" fmla="*/ 18 w 43"/>
                    <a:gd name="T21" fmla="*/ 16 h 110"/>
                    <a:gd name="T22" fmla="*/ 11 w 43"/>
                    <a:gd name="T23" fmla="*/ 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" h="110">
                      <a:moveTo>
                        <a:pt x="11" y="3"/>
                      </a:moveTo>
                      <a:cubicBezTo>
                        <a:pt x="10" y="1"/>
                        <a:pt x="7" y="0"/>
                        <a:pt x="5" y="0"/>
                      </a:cubicBezTo>
                      <a:cubicBezTo>
                        <a:pt x="3" y="13"/>
                        <a:pt x="11" y="23"/>
                        <a:pt x="10" y="35"/>
                      </a:cubicBezTo>
                      <a:cubicBezTo>
                        <a:pt x="13" y="51"/>
                        <a:pt x="3" y="61"/>
                        <a:pt x="1" y="75"/>
                      </a:cubicBezTo>
                      <a:cubicBezTo>
                        <a:pt x="0" y="86"/>
                        <a:pt x="2" y="98"/>
                        <a:pt x="11" y="105"/>
                      </a:cubicBezTo>
                      <a:cubicBezTo>
                        <a:pt x="16" y="108"/>
                        <a:pt x="22" y="110"/>
                        <a:pt x="28" y="107"/>
                      </a:cubicBezTo>
                      <a:cubicBezTo>
                        <a:pt x="35" y="104"/>
                        <a:pt x="43" y="98"/>
                        <a:pt x="42" y="89"/>
                      </a:cubicBezTo>
                      <a:cubicBezTo>
                        <a:pt x="34" y="93"/>
                        <a:pt x="34" y="93"/>
                        <a:pt x="34" y="93"/>
                      </a:cubicBezTo>
                      <a:cubicBezTo>
                        <a:pt x="30" y="93"/>
                        <a:pt x="25" y="93"/>
                        <a:pt x="21" y="90"/>
                      </a:cubicBezTo>
                      <a:cubicBezTo>
                        <a:pt x="12" y="79"/>
                        <a:pt x="18" y="65"/>
                        <a:pt x="21" y="53"/>
                      </a:cubicBezTo>
                      <a:cubicBezTo>
                        <a:pt x="26" y="41"/>
                        <a:pt x="23" y="28"/>
                        <a:pt x="18" y="16"/>
                      </a:cubicBezTo>
                      <a:cubicBezTo>
                        <a:pt x="16" y="11"/>
                        <a:pt x="10" y="8"/>
                        <a:pt x="1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51" name="Freeform 47"/>
                <p:cNvSpPr/>
                <p:nvPr/>
              </p:nvSpPr>
              <p:spPr bwMode="auto">
                <a:xfrm>
                  <a:off x="2232026" y="2001838"/>
                  <a:ext cx="57150" cy="161925"/>
                </a:xfrm>
                <a:custGeom>
                  <a:avLst/>
                  <a:gdLst>
                    <a:gd name="T0" fmla="*/ 37 w 37"/>
                    <a:gd name="T1" fmla="*/ 2 h 105"/>
                    <a:gd name="T2" fmla="*/ 35 w 37"/>
                    <a:gd name="T3" fmla="*/ 0 h 105"/>
                    <a:gd name="T4" fmla="*/ 29 w 37"/>
                    <a:gd name="T5" fmla="*/ 5 h 105"/>
                    <a:gd name="T6" fmla="*/ 17 w 37"/>
                    <a:gd name="T7" fmla="*/ 31 h 105"/>
                    <a:gd name="T8" fmla="*/ 20 w 37"/>
                    <a:gd name="T9" fmla="*/ 85 h 105"/>
                    <a:gd name="T10" fmla="*/ 0 w 37"/>
                    <a:gd name="T11" fmla="*/ 95 h 105"/>
                    <a:gd name="T12" fmla="*/ 0 w 37"/>
                    <a:gd name="T13" fmla="*/ 97 h 105"/>
                    <a:gd name="T14" fmla="*/ 11 w 37"/>
                    <a:gd name="T15" fmla="*/ 105 h 105"/>
                    <a:gd name="T16" fmla="*/ 28 w 37"/>
                    <a:gd name="T17" fmla="*/ 96 h 105"/>
                    <a:gd name="T18" fmla="*/ 29 w 37"/>
                    <a:gd name="T19" fmla="*/ 52 h 105"/>
                    <a:gd name="T20" fmla="*/ 37 w 37"/>
                    <a:gd name="T21" fmla="*/ 2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7" h="105">
                      <a:moveTo>
                        <a:pt x="37" y="2"/>
                      </a:moveTo>
                      <a:cubicBezTo>
                        <a:pt x="36" y="1"/>
                        <a:pt x="36" y="0"/>
                        <a:pt x="35" y="0"/>
                      </a:cubicBezTo>
                      <a:cubicBezTo>
                        <a:pt x="32" y="1"/>
                        <a:pt x="30" y="2"/>
                        <a:pt x="29" y="5"/>
                      </a:cubicBezTo>
                      <a:cubicBezTo>
                        <a:pt x="21" y="11"/>
                        <a:pt x="19" y="21"/>
                        <a:pt x="17" y="31"/>
                      </a:cubicBezTo>
                      <a:cubicBezTo>
                        <a:pt x="13" y="50"/>
                        <a:pt x="29" y="67"/>
                        <a:pt x="20" y="85"/>
                      </a:cubicBezTo>
                      <a:cubicBezTo>
                        <a:pt x="16" y="92"/>
                        <a:pt x="9" y="96"/>
                        <a:pt x="0" y="95"/>
                      </a:cubicBezTo>
                      <a:cubicBezTo>
                        <a:pt x="0" y="97"/>
                        <a:pt x="0" y="97"/>
                        <a:pt x="0" y="97"/>
                      </a:cubicBezTo>
                      <a:cubicBezTo>
                        <a:pt x="2" y="101"/>
                        <a:pt x="7" y="103"/>
                        <a:pt x="11" y="105"/>
                      </a:cubicBezTo>
                      <a:cubicBezTo>
                        <a:pt x="18" y="105"/>
                        <a:pt x="24" y="101"/>
                        <a:pt x="28" y="96"/>
                      </a:cubicBezTo>
                      <a:cubicBezTo>
                        <a:pt x="37" y="84"/>
                        <a:pt x="33" y="65"/>
                        <a:pt x="29" y="52"/>
                      </a:cubicBezTo>
                      <a:cubicBezTo>
                        <a:pt x="25" y="35"/>
                        <a:pt x="33" y="18"/>
                        <a:pt x="3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52" name="Freeform 48"/>
                <p:cNvSpPr/>
                <p:nvPr/>
              </p:nvSpPr>
              <p:spPr bwMode="auto">
                <a:xfrm>
                  <a:off x="3032126" y="2008188"/>
                  <a:ext cx="39688" cy="131763"/>
                </a:xfrm>
                <a:custGeom>
                  <a:avLst/>
                  <a:gdLst>
                    <a:gd name="T0" fmla="*/ 17 w 25"/>
                    <a:gd name="T1" fmla="*/ 12 h 86"/>
                    <a:gd name="T2" fmla="*/ 6 w 25"/>
                    <a:gd name="T3" fmla="*/ 5 h 86"/>
                    <a:gd name="T4" fmla="*/ 15 w 25"/>
                    <a:gd name="T5" fmla="*/ 37 h 86"/>
                    <a:gd name="T6" fmla="*/ 13 w 25"/>
                    <a:gd name="T7" fmla="*/ 84 h 86"/>
                    <a:gd name="T8" fmla="*/ 23 w 25"/>
                    <a:gd name="T9" fmla="*/ 83 h 86"/>
                    <a:gd name="T10" fmla="*/ 19 w 25"/>
                    <a:gd name="T11" fmla="*/ 79 h 86"/>
                    <a:gd name="T12" fmla="*/ 18 w 25"/>
                    <a:gd name="T13" fmla="*/ 55 h 86"/>
                    <a:gd name="T14" fmla="*/ 17 w 25"/>
                    <a:gd name="T15" fmla="*/ 1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86">
                      <a:moveTo>
                        <a:pt x="17" y="12"/>
                      </a:moveTo>
                      <a:cubicBezTo>
                        <a:pt x="15" y="8"/>
                        <a:pt x="12" y="0"/>
                        <a:pt x="6" y="5"/>
                      </a:cubicBezTo>
                      <a:cubicBezTo>
                        <a:pt x="11" y="15"/>
                        <a:pt x="16" y="25"/>
                        <a:pt x="15" y="37"/>
                      </a:cubicBezTo>
                      <a:cubicBezTo>
                        <a:pt x="18" y="53"/>
                        <a:pt x="0" y="69"/>
                        <a:pt x="13" y="84"/>
                      </a:cubicBezTo>
                      <a:cubicBezTo>
                        <a:pt x="16" y="86"/>
                        <a:pt x="21" y="86"/>
                        <a:pt x="23" y="83"/>
                      </a:cubicBezTo>
                      <a:cubicBezTo>
                        <a:pt x="23" y="81"/>
                        <a:pt x="20" y="80"/>
                        <a:pt x="19" y="79"/>
                      </a:cubicBezTo>
                      <a:cubicBezTo>
                        <a:pt x="12" y="72"/>
                        <a:pt x="17" y="62"/>
                        <a:pt x="18" y="55"/>
                      </a:cubicBezTo>
                      <a:cubicBezTo>
                        <a:pt x="21" y="41"/>
                        <a:pt x="25" y="25"/>
                        <a:pt x="1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53" name="Freeform 49"/>
                <p:cNvSpPr/>
                <p:nvPr/>
              </p:nvSpPr>
              <p:spPr bwMode="auto">
                <a:xfrm>
                  <a:off x="2479676" y="2005013"/>
                  <a:ext cx="55563" cy="57150"/>
                </a:xfrm>
                <a:custGeom>
                  <a:avLst/>
                  <a:gdLst>
                    <a:gd name="T0" fmla="*/ 32 w 36"/>
                    <a:gd name="T1" fmla="*/ 10 h 37"/>
                    <a:gd name="T2" fmla="*/ 26 w 36"/>
                    <a:gd name="T3" fmla="*/ 5 h 37"/>
                    <a:gd name="T4" fmla="*/ 3 w 36"/>
                    <a:gd name="T5" fmla="*/ 3 h 37"/>
                    <a:gd name="T6" fmla="*/ 6 w 36"/>
                    <a:gd name="T7" fmla="*/ 27 h 37"/>
                    <a:gd name="T8" fmla="*/ 20 w 36"/>
                    <a:gd name="T9" fmla="*/ 36 h 37"/>
                    <a:gd name="T10" fmla="*/ 33 w 36"/>
                    <a:gd name="T11" fmla="*/ 27 h 37"/>
                    <a:gd name="T12" fmla="*/ 32 w 36"/>
                    <a:gd name="T13" fmla="*/ 1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7">
                      <a:moveTo>
                        <a:pt x="32" y="10"/>
                      </a:move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19" y="4"/>
                        <a:pt x="10" y="0"/>
                        <a:pt x="3" y="3"/>
                      </a:cubicBezTo>
                      <a:cubicBezTo>
                        <a:pt x="3" y="11"/>
                        <a:pt x="0" y="21"/>
                        <a:pt x="6" y="27"/>
                      </a:cubicBezTo>
                      <a:cubicBezTo>
                        <a:pt x="9" y="32"/>
                        <a:pt x="14" y="37"/>
                        <a:pt x="20" y="36"/>
                      </a:cubicBezTo>
                      <a:cubicBezTo>
                        <a:pt x="25" y="35"/>
                        <a:pt x="30" y="32"/>
                        <a:pt x="33" y="27"/>
                      </a:cubicBezTo>
                      <a:cubicBezTo>
                        <a:pt x="36" y="22"/>
                        <a:pt x="36" y="15"/>
                        <a:pt x="3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54" name="Freeform 50"/>
                <p:cNvSpPr/>
                <p:nvPr/>
              </p:nvSpPr>
              <p:spPr bwMode="auto">
                <a:xfrm>
                  <a:off x="2770188" y="2012950"/>
                  <a:ext cx="53975" cy="50800"/>
                </a:xfrm>
                <a:custGeom>
                  <a:avLst/>
                  <a:gdLst>
                    <a:gd name="T0" fmla="*/ 30 w 36"/>
                    <a:gd name="T1" fmla="*/ 5 h 33"/>
                    <a:gd name="T2" fmla="*/ 17 w 36"/>
                    <a:gd name="T3" fmla="*/ 1 h 33"/>
                    <a:gd name="T4" fmla="*/ 1 w 36"/>
                    <a:gd name="T5" fmla="*/ 14 h 33"/>
                    <a:gd name="T6" fmla="*/ 3 w 36"/>
                    <a:gd name="T7" fmla="*/ 26 h 33"/>
                    <a:gd name="T8" fmla="*/ 22 w 36"/>
                    <a:gd name="T9" fmla="*/ 31 h 33"/>
                    <a:gd name="T10" fmla="*/ 33 w 36"/>
                    <a:gd name="T11" fmla="*/ 23 h 33"/>
                    <a:gd name="T12" fmla="*/ 32 w 36"/>
                    <a:gd name="T13" fmla="*/ 11 h 33"/>
                    <a:gd name="T14" fmla="*/ 29 w 36"/>
                    <a:gd name="T15" fmla="*/ 24 h 33"/>
                    <a:gd name="T16" fmla="*/ 17 w 36"/>
                    <a:gd name="T17" fmla="*/ 29 h 33"/>
                    <a:gd name="T18" fmla="*/ 6 w 36"/>
                    <a:gd name="T19" fmla="*/ 24 h 33"/>
                    <a:gd name="T20" fmla="*/ 6 w 36"/>
                    <a:gd name="T21" fmla="*/ 13 h 33"/>
                    <a:gd name="T22" fmla="*/ 15 w 36"/>
                    <a:gd name="T23" fmla="*/ 5 h 33"/>
                    <a:gd name="T24" fmla="*/ 30 w 36"/>
                    <a:gd name="T25" fmla="*/ 8 h 33"/>
                    <a:gd name="T26" fmla="*/ 30 w 36"/>
                    <a:gd name="T27" fmla="*/ 5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6" h="33">
                      <a:moveTo>
                        <a:pt x="30" y="5"/>
                      </a:moveTo>
                      <a:cubicBezTo>
                        <a:pt x="28" y="0"/>
                        <a:pt x="21" y="1"/>
                        <a:pt x="17" y="1"/>
                      </a:cubicBezTo>
                      <a:cubicBezTo>
                        <a:pt x="9" y="1"/>
                        <a:pt x="4" y="7"/>
                        <a:pt x="1" y="14"/>
                      </a:cubicBezTo>
                      <a:cubicBezTo>
                        <a:pt x="0" y="18"/>
                        <a:pt x="1" y="22"/>
                        <a:pt x="3" y="26"/>
                      </a:cubicBezTo>
                      <a:cubicBezTo>
                        <a:pt x="8" y="31"/>
                        <a:pt x="15" y="33"/>
                        <a:pt x="22" y="31"/>
                      </a:cubicBezTo>
                      <a:cubicBezTo>
                        <a:pt x="27" y="31"/>
                        <a:pt x="30" y="26"/>
                        <a:pt x="33" y="23"/>
                      </a:cubicBezTo>
                      <a:cubicBezTo>
                        <a:pt x="34" y="19"/>
                        <a:pt x="36" y="13"/>
                        <a:pt x="32" y="11"/>
                      </a:cubicBezTo>
                      <a:cubicBezTo>
                        <a:pt x="30" y="15"/>
                        <a:pt x="32" y="21"/>
                        <a:pt x="29" y="24"/>
                      </a:cubicBezTo>
                      <a:cubicBezTo>
                        <a:pt x="25" y="27"/>
                        <a:pt x="21" y="29"/>
                        <a:pt x="17" y="29"/>
                      </a:cubicBezTo>
                      <a:cubicBezTo>
                        <a:pt x="13" y="29"/>
                        <a:pt x="9" y="27"/>
                        <a:pt x="6" y="24"/>
                      </a:cubicBezTo>
                      <a:cubicBezTo>
                        <a:pt x="6" y="20"/>
                        <a:pt x="5" y="17"/>
                        <a:pt x="6" y="13"/>
                      </a:cubicBezTo>
                      <a:cubicBezTo>
                        <a:pt x="8" y="10"/>
                        <a:pt x="11" y="7"/>
                        <a:pt x="15" y="5"/>
                      </a:cubicBezTo>
                      <a:cubicBezTo>
                        <a:pt x="20" y="1"/>
                        <a:pt x="26" y="5"/>
                        <a:pt x="30" y="8"/>
                      </a:cubicBezTo>
                      <a:cubicBezTo>
                        <a:pt x="30" y="5"/>
                        <a:pt x="30" y="5"/>
                        <a:pt x="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55" name="Freeform 51"/>
                <p:cNvSpPr/>
                <p:nvPr/>
              </p:nvSpPr>
              <p:spPr bwMode="auto">
                <a:xfrm>
                  <a:off x="2489201" y="2009775"/>
                  <a:ext cx="41275" cy="47625"/>
                </a:xfrm>
                <a:custGeom>
                  <a:avLst/>
                  <a:gdLst>
                    <a:gd name="T0" fmla="*/ 26 w 27"/>
                    <a:gd name="T1" fmla="*/ 13 h 31"/>
                    <a:gd name="T2" fmla="*/ 6 w 27"/>
                    <a:gd name="T3" fmla="*/ 2 h 31"/>
                    <a:gd name="T4" fmla="*/ 0 w 27"/>
                    <a:gd name="T5" fmla="*/ 9 h 31"/>
                    <a:gd name="T6" fmla="*/ 9 w 27"/>
                    <a:gd name="T7" fmla="*/ 27 h 31"/>
                    <a:gd name="T8" fmla="*/ 23 w 27"/>
                    <a:gd name="T9" fmla="*/ 26 h 31"/>
                    <a:gd name="T10" fmla="*/ 26 w 27"/>
                    <a:gd name="T11" fmla="*/ 1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31">
                      <a:moveTo>
                        <a:pt x="26" y="13"/>
                      </a:moveTo>
                      <a:cubicBezTo>
                        <a:pt x="23" y="5"/>
                        <a:pt x="14" y="4"/>
                        <a:pt x="6" y="2"/>
                      </a:cubicBezTo>
                      <a:cubicBezTo>
                        <a:pt x="1" y="0"/>
                        <a:pt x="0" y="6"/>
                        <a:pt x="0" y="9"/>
                      </a:cubicBezTo>
                      <a:cubicBezTo>
                        <a:pt x="1" y="16"/>
                        <a:pt x="1" y="25"/>
                        <a:pt x="9" y="27"/>
                      </a:cubicBezTo>
                      <a:cubicBezTo>
                        <a:pt x="13" y="29"/>
                        <a:pt x="20" y="31"/>
                        <a:pt x="23" y="26"/>
                      </a:cubicBezTo>
                      <a:cubicBezTo>
                        <a:pt x="25" y="23"/>
                        <a:pt x="27" y="18"/>
                        <a:pt x="2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56" name="Freeform 52"/>
                <p:cNvSpPr/>
                <p:nvPr/>
              </p:nvSpPr>
              <p:spPr bwMode="auto">
                <a:xfrm>
                  <a:off x="2236788" y="2011363"/>
                  <a:ext cx="25400" cy="127000"/>
                </a:xfrm>
                <a:custGeom>
                  <a:avLst/>
                  <a:gdLst>
                    <a:gd name="T0" fmla="*/ 16 w 16"/>
                    <a:gd name="T1" fmla="*/ 0 h 83"/>
                    <a:gd name="T2" fmla="*/ 7 w 16"/>
                    <a:gd name="T3" fmla="*/ 21 h 83"/>
                    <a:gd name="T4" fmla="*/ 4 w 16"/>
                    <a:gd name="T5" fmla="*/ 63 h 83"/>
                    <a:gd name="T6" fmla="*/ 1 w 16"/>
                    <a:gd name="T7" fmla="*/ 82 h 83"/>
                    <a:gd name="T8" fmla="*/ 8 w 16"/>
                    <a:gd name="T9" fmla="*/ 80 h 83"/>
                    <a:gd name="T10" fmla="*/ 12 w 16"/>
                    <a:gd name="T11" fmla="*/ 63 h 83"/>
                    <a:gd name="T12" fmla="*/ 16 w 16"/>
                    <a:gd name="T1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83">
                      <a:moveTo>
                        <a:pt x="16" y="0"/>
                      </a:moveTo>
                      <a:cubicBezTo>
                        <a:pt x="10" y="4"/>
                        <a:pt x="10" y="14"/>
                        <a:pt x="7" y="21"/>
                      </a:cubicBezTo>
                      <a:cubicBezTo>
                        <a:pt x="6" y="34"/>
                        <a:pt x="0" y="49"/>
                        <a:pt x="4" y="63"/>
                      </a:cubicBezTo>
                      <a:cubicBezTo>
                        <a:pt x="6" y="70"/>
                        <a:pt x="1" y="76"/>
                        <a:pt x="1" y="82"/>
                      </a:cubicBezTo>
                      <a:cubicBezTo>
                        <a:pt x="4" y="83"/>
                        <a:pt x="6" y="81"/>
                        <a:pt x="8" y="80"/>
                      </a:cubicBezTo>
                      <a:cubicBezTo>
                        <a:pt x="12" y="75"/>
                        <a:pt x="12" y="69"/>
                        <a:pt x="12" y="63"/>
                      </a:cubicBezTo>
                      <a:cubicBezTo>
                        <a:pt x="6" y="42"/>
                        <a:pt x="7" y="19"/>
                        <a:pt x="1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57" name="Freeform 53"/>
                <p:cNvSpPr/>
                <p:nvPr/>
              </p:nvSpPr>
              <p:spPr bwMode="auto">
                <a:xfrm>
                  <a:off x="2979738" y="2020888"/>
                  <a:ext cx="12700" cy="41275"/>
                </a:xfrm>
                <a:custGeom>
                  <a:avLst/>
                  <a:gdLst>
                    <a:gd name="T0" fmla="*/ 7 w 9"/>
                    <a:gd name="T1" fmla="*/ 26 h 27"/>
                    <a:gd name="T2" fmla="*/ 0 w 9"/>
                    <a:gd name="T3" fmla="*/ 0 h 27"/>
                    <a:gd name="T4" fmla="*/ 4 w 9"/>
                    <a:gd name="T5" fmla="*/ 13 h 27"/>
                    <a:gd name="T6" fmla="*/ 4 w 9"/>
                    <a:gd name="T7" fmla="*/ 26 h 27"/>
                    <a:gd name="T8" fmla="*/ 7 w 9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7">
                      <a:moveTo>
                        <a:pt x="7" y="26"/>
                      </a:moveTo>
                      <a:cubicBezTo>
                        <a:pt x="9" y="18"/>
                        <a:pt x="6" y="7"/>
                        <a:pt x="0" y="0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8"/>
                        <a:pt x="0" y="23"/>
                        <a:pt x="4" y="26"/>
                      </a:cubicBezTo>
                      <a:cubicBezTo>
                        <a:pt x="5" y="27"/>
                        <a:pt x="6" y="26"/>
                        <a:pt x="7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58" name="Freeform 54"/>
                <p:cNvSpPr/>
                <p:nvPr/>
              </p:nvSpPr>
              <p:spPr bwMode="auto">
                <a:xfrm>
                  <a:off x="2306638" y="2035175"/>
                  <a:ext cx="14288" cy="30163"/>
                </a:xfrm>
                <a:custGeom>
                  <a:avLst/>
                  <a:gdLst>
                    <a:gd name="T0" fmla="*/ 9 w 9"/>
                    <a:gd name="T1" fmla="*/ 14 h 20"/>
                    <a:gd name="T2" fmla="*/ 5 w 9"/>
                    <a:gd name="T3" fmla="*/ 0 h 20"/>
                    <a:gd name="T4" fmla="*/ 0 w 9"/>
                    <a:gd name="T5" fmla="*/ 14 h 20"/>
                    <a:gd name="T6" fmla="*/ 5 w 9"/>
                    <a:gd name="T7" fmla="*/ 20 h 20"/>
                    <a:gd name="T8" fmla="*/ 9 w 9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0">
                      <a:moveTo>
                        <a:pt x="9" y="14"/>
                      </a:moveTo>
                      <a:cubicBezTo>
                        <a:pt x="5" y="11"/>
                        <a:pt x="8" y="4"/>
                        <a:pt x="5" y="0"/>
                      </a:cubicBezTo>
                      <a:cubicBezTo>
                        <a:pt x="3" y="4"/>
                        <a:pt x="1" y="9"/>
                        <a:pt x="0" y="14"/>
                      </a:cubicBezTo>
                      <a:cubicBezTo>
                        <a:pt x="1" y="16"/>
                        <a:pt x="1" y="20"/>
                        <a:pt x="5" y="20"/>
                      </a:cubicBezTo>
                      <a:cubicBezTo>
                        <a:pt x="8" y="19"/>
                        <a:pt x="9" y="17"/>
                        <a:pt x="9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59" name="Freeform 55"/>
                <p:cNvSpPr/>
                <p:nvPr/>
              </p:nvSpPr>
              <p:spPr bwMode="auto">
                <a:xfrm>
                  <a:off x="2332038" y="2039938"/>
                  <a:ext cx="141288" cy="273050"/>
                </a:xfrm>
                <a:custGeom>
                  <a:avLst/>
                  <a:gdLst>
                    <a:gd name="T0" fmla="*/ 90 w 92"/>
                    <a:gd name="T1" fmla="*/ 39 h 179"/>
                    <a:gd name="T2" fmla="*/ 71 w 92"/>
                    <a:gd name="T3" fmla="*/ 0 h 179"/>
                    <a:gd name="T4" fmla="*/ 49 w 92"/>
                    <a:gd name="T5" fmla="*/ 41 h 179"/>
                    <a:gd name="T6" fmla="*/ 28 w 92"/>
                    <a:gd name="T7" fmla="*/ 48 h 179"/>
                    <a:gd name="T8" fmla="*/ 0 w 92"/>
                    <a:gd name="T9" fmla="*/ 92 h 179"/>
                    <a:gd name="T10" fmla="*/ 35 w 92"/>
                    <a:gd name="T11" fmla="*/ 135 h 179"/>
                    <a:gd name="T12" fmla="*/ 52 w 92"/>
                    <a:gd name="T13" fmla="*/ 143 h 179"/>
                    <a:gd name="T14" fmla="*/ 75 w 92"/>
                    <a:gd name="T15" fmla="*/ 179 h 179"/>
                    <a:gd name="T16" fmla="*/ 84 w 92"/>
                    <a:gd name="T17" fmla="*/ 157 h 179"/>
                    <a:gd name="T18" fmla="*/ 91 w 92"/>
                    <a:gd name="T19" fmla="*/ 147 h 179"/>
                    <a:gd name="T20" fmla="*/ 71 w 92"/>
                    <a:gd name="T21" fmla="*/ 132 h 179"/>
                    <a:gd name="T22" fmla="*/ 52 w 92"/>
                    <a:gd name="T23" fmla="*/ 125 h 179"/>
                    <a:gd name="T24" fmla="*/ 39 w 92"/>
                    <a:gd name="T25" fmla="*/ 76 h 179"/>
                    <a:gd name="T26" fmla="*/ 65 w 92"/>
                    <a:gd name="T27" fmla="*/ 53 h 179"/>
                    <a:gd name="T28" fmla="*/ 90 w 92"/>
                    <a:gd name="T29" fmla="*/ 3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2" h="179">
                      <a:moveTo>
                        <a:pt x="90" y="39"/>
                      </a:moveTo>
                      <a:cubicBezTo>
                        <a:pt x="78" y="30"/>
                        <a:pt x="73" y="15"/>
                        <a:pt x="71" y="0"/>
                      </a:cubicBezTo>
                      <a:cubicBezTo>
                        <a:pt x="61" y="13"/>
                        <a:pt x="53" y="26"/>
                        <a:pt x="49" y="41"/>
                      </a:cubicBezTo>
                      <a:cubicBezTo>
                        <a:pt x="42" y="43"/>
                        <a:pt x="34" y="45"/>
                        <a:pt x="28" y="48"/>
                      </a:cubicBezTo>
                      <a:cubicBezTo>
                        <a:pt x="11" y="57"/>
                        <a:pt x="9" y="77"/>
                        <a:pt x="0" y="92"/>
                      </a:cubicBezTo>
                      <a:cubicBezTo>
                        <a:pt x="11" y="107"/>
                        <a:pt x="18" y="126"/>
                        <a:pt x="35" y="135"/>
                      </a:cubicBezTo>
                      <a:cubicBezTo>
                        <a:pt x="40" y="138"/>
                        <a:pt x="47" y="139"/>
                        <a:pt x="52" y="143"/>
                      </a:cubicBezTo>
                      <a:cubicBezTo>
                        <a:pt x="54" y="157"/>
                        <a:pt x="63" y="169"/>
                        <a:pt x="75" y="179"/>
                      </a:cubicBezTo>
                      <a:cubicBezTo>
                        <a:pt x="77" y="172"/>
                        <a:pt x="79" y="164"/>
                        <a:pt x="84" y="157"/>
                      </a:cubicBezTo>
                      <a:cubicBezTo>
                        <a:pt x="85" y="153"/>
                        <a:pt x="92" y="151"/>
                        <a:pt x="91" y="147"/>
                      </a:cubicBezTo>
                      <a:cubicBezTo>
                        <a:pt x="82" y="146"/>
                        <a:pt x="75" y="140"/>
                        <a:pt x="71" y="132"/>
                      </a:cubicBezTo>
                      <a:cubicBezTo>
                        <a:pt x="64" y="130"/>
                        <a:pt x="57" y="131"/>
                        <a:pt x="52" y="125"/>
                      </a:cubicBezTo>
                      <a:cubicBezTo>
                        <a:pt x="37" y="113"/>
                        <a:pt x="34" y="94"/>
                        <a:pt x="39" y="76"/>
                      </a:cubicBezTo>
                      <a:cubicBezTo>
                        <a:pt x="42" y="64"/>
                        <a:pt x="55" y="58"/>
                        <a:pt x="65" y="53"/>
                      </a:cubicBezTo>
                      <a:cubicBezTo>
                        <a:pt x="73" y="47"/>
                        <a:pt x="80" y="41"/>
                        <a:pt x="90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60" name="Freeform 56"/>
                <p:cNvSpPr/>
                <p:nvPr/>
              </p:nvSpPr>
              <p:spPr bwMode="auto">
                <a:xfrm>
                  <a:off x="2341563" y="2062163"/>
                  <a:ext cx="119063" cy="233363"/>
                </a:xfrm>
                <a:custGeom>
                  <a:avLst/>
                  <a:gdLst>
                    <a:gd name="T0" fmla="*/ 69 w 78"/>
                    <a:gd name="T1" fmla="*/ 15 h 152"/>
                    <a:gd name="T2" fmla="*/ 60 w 78"/>
                    <a:gd name="T3" fmla="*/ 0 h 152"/>
                    <a:gd name="T4" fmla="*/ 47 w 78"/>
                    <a:gd name="T5" fmla="*/ 24 h 152"/>
                    <a:gd name="T6" fmla="*/ 31 w 78"/>
                    <a:gd name="T7" fmla="*/ 33 h 152"/>
                    <a:gd name="T8" fmla="*/ 1 w 78"/>
                    <a:gd name="T9" fmla="*/ 72 h 152"/>
                    <a:gd name="T10" fmla="*/ 8 w 78"/>
                    <a:gd name="T11" fmla="*/ 92 h 152"/>
                    <a:gd name="T12" fmla="*/ 20 w 78"/>
                    <a:gd name="T13" fmla="*/ 106 h 152"/>
                    <a:gd name="T14" fmla="*/ 49 w 78"/>
                    <a:gd name="T15" fmla="*/ 123 h 152"/>
                    <a:gd name="T16" fmla="*/ 64 w 78"/>
                    <a:gd name="T17" fmla="*/ 151 h 152"/>
                    <a:gd name="T18" fmla="*/ 74 w 78"/>
                    <a:gd name="T19" fmla="*/ 139 h 152"/>
                    <a:gd name="T20" fmla="*/ 75 w 78"/>
                    <a:gd name="T21" fmla="*/ 133 h 152"/>
                    <a:gd name="T22" fmla="*/ 61 w 78"/>
                    <a:gd name="T23" fmla="*/ 120 h 152"/>
                    <a:gd name="T24" fmla="*/ 42 w 78"/>
                    <a:gd name="T25" fmla="*/ 111 h 152"/>
                    <a:gd name="T26" fmla="*/ 27 w 78"/>
                    <a:gd name="T27" fmla="*/ 89 h 152"/>
                    <a:gd name="T28" fmla="*/ 27 w 78"/>
                    <a:gd name="T29" fmla="*/ 72 h 152"/>
                    <a:gd name="T30" fmla="*/ 49 w 78"/>
                    <a:gd name="T31" fmla="*/ 39 h 152"/>
                    <a:gd name="T32" fmla="*/ 67 w 78"/>
                    <a:gd name="T33" fmla="*/ 27 h 152"/>
                    <a:gd name="T34" fmla="*/ 74 w 78"/>
                    <a:gd name="T35" fmla="*/ 26 h 152"/>
                    <a:gd name="T36" fmla="*/ 69 w 78"/>
                    <a:gd name="T37" fmla="*/ 1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8" h="152">
                      <a:moveTo>
                        <a:pt x="69" y="15"/>
                      </a:moveTo>
                      <a:cubicBezTo>
                        <a:pt x="65" y="10"/>
                        <a:pt x="65" y="3"/>
                        <a:pt x="60" y="0"/>
                      </a:cubicBezTo>
                      <a:cubicBezTo>
                        <a:pt x="52" y="6"/>
                        <a:pt x="51" y="16"/>
                        <a:pt x="47" y="24"/>
                      </a:cubicBezTo>
                      <a:cubicBezTo>
                        <a:pt x="46" y="33"/>
                        <a:pt x="36" y="29"/>
                        <a:pt x="31" y="33"/>
                      </a:cubicBezTo>
                      <a:cubicBezTo>
                        <a:pt x="15" y="39"/>
                        <a:pt x="8" y="58"/>
                        <a:pt x="1" y="72"/>
                      </a:cubicBezTo>
                      <a:cubicBezTo>
                        <a:pt x="0" y="80"/>
                        <a:pt x="5" y="86"/>
                        <a:pt x="8" y="92"/>
                      </a:cubicBezTo>
                      <a:cubicBezTo>
                        <a:pt x="20" y="106"/>
                        <a:pt x="20" y="106"/>
                        <a:pt x="20" y="106"/>
                      </a:cubicBezTo>
                      <a:cubicBezTo>
                        <a:pt x="28" y="114"/>
                        <a:pt x="39" y="119"/>
                        <a:pt x="49" y="123"/>
                      </a:cubicBezTo>
                      <a:cubicBezTo>
                        <a:pt x="53" y="133"/>
                        <a:pt x="58" y="142"/>
                        <a:pt x="64" y="151"/>
                      </a:cubicBezTo>
                      <a:cubicBezTo>
                        <a:pt x="71" y="152"/>
                        <a:pt x="70" y="143"/>
                        <a:pt x="74" y="139"/>
                      </a:cubicBezTo>
                      <a:cubicBezTo>
                        <a:pt x="76" y="138"/>
                        <a:pt x="78" y="134"/>
                        <a:pt x="75" y="133"/>
                      </a:cubicBezTo>
                      <a:cubicBezTo>
                        <a:pt x="69" y="130"/>
                        <a:pt x="64" y="126"/>
                        <a:pt x="61" y="120"/>
                      </a:cubicBezTo>
                      <a:cubicBezTo>
                        <a:pt x="55" y="117"/>
                        <a:pt x="47" y="117"/>
                        <a:pt x="42" y="111"/>
                      </a:cubicBezTo>
                      <a:cubicBezTo>
                        <a:pt x="33" y="107"/>
                        <a:pt x="31" y="97"/>
                        <a:pt x="27" y="89"/>
                      </a:cubicBezTo>
                      <a:cubicBezTo>
                        <a:pt x="27" y="83"/>
                        <a:pt x="30" y="77"/>
                        <a:pt x="27" y="72"/>
                      </a:cubicBezTo>
                      <a:cubicBezTo>
                        <a:pt x="25" y="57"/>
                        <a:pt x="38" y="47"/>
                        <a:pt x="49" y="39"/>
                      </a:cubicBezTo>
                      <a:cubicBezTo>
                        <a:pt x="56" y="38"/>
                        <a:pt x="60" y="30"/>
                        <a:pt x="67" y="27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5" y="22"/>
                        <a:pt x="71" y="18"/>
                        <a:pt x="6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61" name="Freeform 57"/>
                <p:cNvSpPr/>
                <p:nvPr/>
              </p:nvSpPr>
              <p:spPr bwMode="auto">
                <a:xfrm>
                  <a:off x="2795588" y="2109788"/>
                  <a:ext cx="112713" cy="144463"/>
                </a:xfrm>
                <a:custGeom>
                  <a:avLst/>
                  <a:gdLst>
                    <a:gd name="T0" fmla="*/ 42 w 74"/>
                    <a:gd name="T1" fmla="*/ 20 h 94"/>
                    <a:gd name="T2" fmla="*/ 25 w 74"/>
                    <a:gd name="T3" fmla="*/ 2 h 94"/>
                    <a:gd name="T4" fmla="*/ 10 w 74"/>
                    <a:gd name="T5" fmla="*/ 3 h 94"/>
                    <a:gd name="T6" fmla="*/ 0 w 74"/>
                    <a:gd name="T7" fmla="*/ 15 h 94"/>
                    <a:gd name="T8" fmla="*/ 6 w 74"/>
                    <a:gd name="T9" fmla="*/ 25 h 94"/>
                    <a:gd name="T10" fmla="*/ 22 w 74"/>
                    <a:gd name="T11" fmla="*/ 18 h 94"/>
                    <a:gd name="T12" fmla="*/ 37 w 74"/>
                    <a:gd name="T13" fmla="*/ 30 h 94"/>
                    <a:gd name="T14" fmla="*/ 58 w 74"/>
                    <a:gd name="T15" fmla="*/ 37 h 94"/>
                    <a:gd name="T16" fmla="*/ 58 w 74"/>
                    <a:gd name="T17" fmla="*/ 55 h 94"/>
                    <a:gd name="T18" fmla="*/ 44 w 74"/>
                    <a:gd name="T19" fmla="*/ 63 h 94"/>
                    <a:gd name="T20" fmla="*/ 20 w 74"/>
                    <a:gd name="T21" fmla="*/ 73 h 94"/>
                    <a:gd name="T22" fmla="*/ 15 w 74"/>
                    <a:gd name="T23" fmla="*/ 61 h 94"/>
                    <a:gd name="T24" fmla="*/ 5 w 74"/>
                    <a:gd name="T25" fmla="*/ 62 h 94"/>
                    <a:gd name="T26" fmla="*/ 5 w 74"/>
                    <a:gd name="T27" fmla="*/ 83 h 94"/>
                    <a:gd name="T28" fmla="*/ 28 w 74"/>
                    <a:gd name="T29" fmla="*/ 91 h 94"/>
                    <a:gd name="T30" fmla="*/ 44 w 74"/>
                    <a:gd name="T31" fmla="*/ 74 h 94"/>
                    <a:gd name="T32" fmla="*/ 66 w 74"/>
                    <a:gd name="T33" fmla="*/ 65 h 94"/>
                    <a:gd name="T34" fmla="*/ 68 w 74"/>
                    <a:gd name="T35" fmla="*/ 35 h 94"/>
                    <a:gd name="T36" fmla="*/ 42 w 74"/>
                    <a:gd name="T37" fmla="*/ 2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4" h="94">
                      <a:moveTo>
                        <a:pt x="42" y="20"/>
                      </a:moveTo>
                      <a:cubicBezTo>
                        <a:pt x="35" y="14"/>
                        <a:pt x="32" y="6"/>
                        <a:pt x="25" y="2"/>
                      </a:cubicBezTo>
                      <a:cubicBezTo>
                        <a:pt x="20" y="0"/>
                        <a:pt x="15" y="2"/>
                        <a:pt x="10" y="3"/>
                      </a:cubicBezTo>
                      <a:cubicBezTo>
                        <a:pt x="5" y="4"/>
                        <a:pt x="0" y="9"/>
                        <a:pt x="0" y="15"/>
                      </a:cubicBezTo>
                      <a:cubicBezTo>
                        <a:pt x="1" y="19"/>
                        <a:pt x="2" y="23"/>
                        <a:pt x="6" y="25"/>
                      </a:cubicBezTo>
                      <a:cubicBezTo>
                        <a:pt x="12" y="28"/>
                        <a:pt x="18" y="23"/>
                        <a:pt x="22" y="18"/>
                      </a:cubicBezTo>
                      <a:cubicBezTo>
                        <a:pt x="29" y="17"/>
                        <a:pt x="33" y="26"/>
                        <a:pt x="37" y="30"/>
                      </a:cubicBezTo>
                      <a:cubicBezTo>
                        <a:pt x="44" y="29"/>
                        <a:pt x="54" y="29"/>
                        <a:pt x="58" y="37"/>
                      </a:cubicBezTo>
                      <a:cubicBezTo>
                        <a:pt x="62" y="42"/>
                        <a:pt x="62" y="49"/>
                        <a:pt x="58" y="55"/>
                      </a:cubicBezTo>
                      <a:cubicBezTo>
                        <a:pt x="54" y="59"/>
                        <a:pt x="50" y="64"/>
                        <a:pt x="44" y="63"/>
                      </a:cubicBezTo>
                      <a:cubicBezTo>
                        <a:pt x="36" y="66"/>
                        <a:pt x="30" y="76"/>
                        <a:pt x="20" y="73"/>
                      </a:cubicBezTo>
                      <a:cubicBezTo>
                        <a:pt x="12" y="71"/>
                        <a:pt x="22" y="64"/>
                        <a:pt x="15" y="61"/>
                      </a:cubicBezTo>
                      <a:cubicBezTo>
                        <a:pt x="12" y="59"/>
                        <a:pt x="7" y="59"/>
                        <a:pt x="5" y="62"/>
                      </a:cubicBezTo>
                      <a:cubicBezTo>
                        <a:pt x="0" y="68"/>
                        <a:pt x="2" y="77"/>
                        <a:pt x="5" y="83"/>
                      </a:cubicBezTo>
                      <a:cubicBezTo>
                        <a:pt x="10" y="90"/>
                        <a:pt x="19" y="94"/>
                        <a:pt x="28" y="91"/>
                      </a:cubicBezTo>
                      <a:cubicBezTo>
                        <a:pt x="36" y="89"/>
                        <a:pt x="40" y="81"/>
                        <a:pt x="44" y="74"/>
                      </a:cubicBezTo>
                      <a:cubicBezTo>
                        <a:pt x="52" y="74"/>
                        <a:pt x="60" y="71"/>
                        <a:pt x="66" y="65"/>
                      </a:cubicBezTo>
                      <a:cubicBezTo>
                        <a:pt x="74" y="57"/>
                        <a:pt x="72" y="45"/>
                        <a:pt x="68" y="35"/>
                      </a:cubicBezTo>
                      <a:cubicBezTo>
                        <a:pt x="64" y="25"/>
                        <a:pt x="53" y="20"/>
                        <a:pt x="42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62" name="Freeform 58"/>
                <p:cNvSpPr/>
                <p:nvPr/>
              </p:nvSpPr>
              <p:spPr bwMode="auto">
                <a:xfrm>
                  <a:off x="2395538" y="2108200"/>
                  <a:ext cx="112713" cy="149225"/>
                </a:xfrm>
                <a:custGeom>
                  <a:avLst/>
                  <a:gdLst>
                    <a:gd name="T0" fmla="*/ 65 w 73"/>
                    <a:gd name="T1" fmla="*/ 5 h 97"/>
                    <a:gd name="T2" fmla="*/ 44 w 73"/>
                    <a:gd name="T3" fmla="*/ 0 h 97"/>
                    <a:gd name="T4" fmla="*/ 27 w 73"/>
                    <a:gd name="T5" fmla="*/ 12 h 97"/>
                    <a:gd name="T6" fmla="*/ 6 w 73"/>
                    <a:gd name="T7" fmla="*/ 26 h 97"/>
                    <a:gd name="T8" fmla="*/ 2 w 73"/>
                    <a:gd name="T9" fmla="*/ 58 h 97"/>
                    <a:gd name="T10" fmla="*/ 33 w 73"/>
                    <a:gd name="T11" fmla="*/ 83 h 97"/>
                    <a:gd name="T12" fmla="*/ 46 w 73"/>
                    <a:gd name="T13" fmla="*/ 95 h 97"/>
                    <a:gd name="T14" fmla="*/ 68 w 73"/>
                    <a:gd name="T15" fmla="*/ 91 h 97"/>
                    <a:gd name="T16" fmla="*/ 71 w 73"/>
                    <a:gd name="T17" fmla="*/ 76 h 97"/>
                    <a:gd name="T18" fmla="*/ 62 w 73"/>
                    <a:gd name="T19" fmla="*/ 68 h 97"/>
                    <a:gd name="T20" fmla="*/ 59 w 73"/>
                    <a:gd name="T21" fmla="*/ 78 h 97"/>
                    <a:gd name="T22" fmla="*/ 48 w 73"/>
                    <a:gd name="T23" fmla="*/ 81 h 97"/>
                    <a:gd name="T24" fmla="*/ 42 w 73"/>
                    <a:gd name="T25" fmla="*/ 76 h 97"/>
                    <a:gd name="T26" fmla="*/ 41 w 73"/>
                    <a:gd name="T27" fmla="*/ 71 h 97"/>
                    <a:gd name="T28" fmla="*/ 19 w 73"/>
                    <a:gd name="T29" fmla="*/ 62 h 97"/>
                    <a:gd name="T30" fmla="*/ 14 w 73"/>
                    <a:gd name="T31" fmla="*/ 40 h 97"/>
                    <a:gd name="T32" fmla="*/ 33 w 73"/>
                    <a:gd name="T33" fmla="*/ 27 h 97"/>
                    <a:gd name="T34" fmla="*/ 48 w 73"/>
                    <a:gd name="T35" fmla="*/ 18 h 97"/>
                    <a:gd name="T36" fmla="*/ 61 w 73"/>
                    <a:gd name="T37" fmla="*/ 27 h 97"/>
                    <a:gd name="T38" fmla="*/ 70 w 73"/>
                    <a:gd name="T39" fmla="*/ 24 h 97"/>
                    <a:gd name="T40" fmla="*/ 65 w 73"/>
                    <a:gd name="T41" fmla="*/ 5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97">
                      <a:moveTo>
                        <a:pt x="65" y="5"/>
                      </a:moveTo>
                      <a:cubicBezTo>
                        <a:pt x="59" y="1"/>
                        <a:pt x="51" y="1"/>
                        <a:pt x="44" y="0"/>
                      </a:cubicBezTo>
                      <a:cubicBezTo>
                        <a:pt x="38" y="3"/>
                        <a:pt x="31" y="5"/>
                        <a:pt x="27" y="12"/>
                      </a:cubicBezTo>
                      <a:cubicBezTo>
                        <a:pt x="19" y="14"/>
                        <a:pt x="12" y="18"/>
                        <a:pt x="6" y="26"/>
                      </a:cubicBezTo>
                      <a:cubicBezTo>
                        <a:pt x="0" y="35"/>
                        <a:pt x="0" y="47"/>
                        <a:pt x="2" y="58"/>
                      </a:cubicBezTo>
                      <a:cubicBezTo>
                        <a:pt x="6" y="72"/>
                        <a:pt x="19" y="80"/>
                        <a:pt x="33" y="83"/>
                      </a:cubicBezTo>
                      <a:cubicBezTo>
                        <a:pt x="37" y="87"/>
                        <a:pt x="39" y="95"/>
                        <a:pt x="46" y="95"/>
                      </a:cubicBezTo>
                      <a:cubicBezTo>
                        <a:pt x="53" y="97"/>
                        <a:pt x="63" y="97"/>
                        <a:pt x="68" y="91"/>
                      </a:cubicBezTo>
                      <a:cubicBezTo>
                        <a:pt x="71" y="86"/>
                        <a:pt x="73" y="81"/>
                        <a:pt x="71" y="76"/>
                      </a:cubicBezTo>
                      <a:cubicBezTo>
                        <a:pt x="69" y="71"/>
                        <a:pt x="67" y="67"/>
                        <a:pt x="62" y="68"/>
                      </a:cubicBezTo>
                      <a:cubicBezTo>
                        <a:pt x="58" y="69"/>
                        <a:pt x="58" y="74"/>
                        <a:pt x="59" y="78"/>
                      </a:cubicBezTo>
                      <a:cubicBezTo>
                        <a:pt x="57" y="84"/>
                        <a:pt x="52" y="80"/>
                        <a:pt x="48" y="81"/>
                      </a:cubicBezTo>
                      <a:cubicBezTo>
                        <a:pt x="45" y="81"/>
                        <a:pt x="44" y="78"/>
                        <a:pt x="42" y="76"/>
                      </a:cubicBezTo>
                      <a:cubicBezTo>
                        <a:pt x="41" y="74"/>
                        <a:pt x="43" y="73"/>
                        <a:pt x="41" y="71"/>
                      </a:cubicBezTo>
                      <a:cubicBezTo>
                        <a:pt x="33" y="71"/>
                        <a:pt x="24" y="69"/>
                        <a:pt x="19" y="62"/>
                      </a:cubicBezTo>
                      <a:cubicBezTo>
                        <a:pt x="15" y="56"/>
                        <a:pt x="11" y="48"/>
                        <a:pt x="14" y="40"/>
                      </a:cubicBezTo>
                      <a:cubicBezTo>
                        <a:pt x="18" y="33"/>
                        <a:pt x="24" y="27"/>
                        <a:pt x="33" y="27"/>
                      </a:cubicBezTo>
                      <a:cubicBezTo>
                        <a:pt x="37" y="23"/>
                        <a:pt x="42" y="19"/>
                        <a:pt x="48" y="18"/>
                      </a:cubicBezTo>
                      <a:cubicBezTo>
                        <a:pt x="54" y="17"/>
                        <a:pt x="57" y="22"/>
                        <a:pt x="61" y="27"/>
                      </a:cubicBezTo>
                      <a:cubicBezTo>
                        <a:pt x="64" y="29"/>
                        <a:pt x="68" y="27"/>
                        <a:pt x="70" y="24"/>
                      </a:cubicBezTo>
                      <a:cubicBezTo>
                        <a:pt x="73" y="17"/>
                        <a:pt x="70" y="10"/>
                        <a:pt x="6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63" name="Freeform 59"/>
                <p:cNvSpPr/>
                <p:nvPr/>
              </p:nvSpPr>
              <p:spPr bwMode="auto">
                <a:xfrm>
                  <a:off x="2628901" y="2151063"/>
                  <a:ext cx="55563" cy="52388"/>
                </a:xfrm>
                <a:custGeom>
                  <a:avLst/>
                  <a:gdLst>
                    <a:gd name="T0" fmla="*/ 33 w 36"/>
                    <a:gd name="T1" fmla="*/ 11 h 34"/>
                    <a:gd name="T2" fmla="*/ 25 w 36"/>
                    <a:gd name="T3" fmla="*/ 3 h 34"/>
                    <a:gd name="T4" fmla="*/ 2 w 36"/>
                    <a:gd name="T5" fmla="*/ 12 h 34"/>
                    <a:gd name="T6" fmla="*/ 2 w 36"/>
                    <a:gd name="T7" fmla="*/ 25 h 34"/>
                    <a:gd name="T8" fmla="*/ 16 w 36"/>
                    <a:gd name="T9" fmla="*/ 34 h 34"/>
                    <a:gd name="T10" fmla="*/ 29 w 36"/>
                    <a:gd name="T11" fmla="*/ 28 h 34"/>
                    <a:gd name="T12" fmla="*/ 33 w 36"/>
                    <a:gd name="T13" fmla="*/ 11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4">
                      <a:moveTo>
                        <a:pt x="33" y="11"/>
                      </a:moveTo>
                      <a:cubicBezTo>
                        <a:pt x="31" y="7"/>
                        <a:pt x="28" y="4"/>
                        <a:pt x="25" y="3"/>
                      </a:cubicBezTo>
                      <a:cubicBezTo>
                        <a:pt x="16" y="0"/>
                        <a:pt x="7" y="5"/>
                        <a:pt x="2" y="12"/>
                      </a:cubicBezTo>
                      <a:cubicBezTo>
                        <a:pt x="0" y="16"/>
                        <a:pt x="0" y="21"/>
                        <a:pt x="2" y="25"/>
                      </a:cubicBezTo>
                      <a:cubicBezTo>
                        <a:pt x="3" y="32"/>
                        <a:pt x="11" y="32"/>
                        <a:pt x="16" y="34"/>
                      </a:cubicBezTo>
                      <a:cubicBezTo>
                        <a:pt x="21" y="34"/>
                        <a:pt x="27" y="34"/>
                        <a:pt x="29" y="28"/>
                      </a:cubicBezTo>
                      <a:cubicBezTo>
                        <a:pt x="36" y="24"/>
                        <a:pt x="34" y="17"/>
                        <a:pt x="3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64" name="Freeform 60"/>
                <p:cNvSpPr/>
                <p:nvPr/>
              </p:nvSpPr>
              <p:spPr bwMode="auto">
                <a:xfrm>
                  <a:off x="2638426" y="2163763"/>
                  <a:ext cx="33338" cy="31750"/>
                </a:xfrm>
                <a:custGeom>
                  <a:avLst/>
                  <a:gdLst>
                    <a:gd name="T0" fmla="*/ 19 w 22"/>
                    <a:gd name="T1" fmla="*/ 2 h 21"/>
                    <a:gd name="T2" fmla="*/ 21 w 22"/>
                    <a:gd name="T3" fmla="*/ 14 h 21"/>
                    <a:gd name="T4" fmla="*/ 12 w 22"/>
                    <a:gd name="T5" fmla="*/ 21 h 21"/>
                    <a:gd name="T6" fmla="*/ 2 w 22"/>
                    <a:gd name="T7" fmla="*/ 15 h 21"/>
                    <a:gd name="T8" fmla="*/ 4 w 22"/>
                    <a:gd name="T9" fmla="*/ 4 h 21"/>
                    <a:gd name="T10" fmla="*/ 19 w 22"/>
                    <a:gd name="T11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1">
                      <a:moveTo>
                        <a:pt x="19" y="2"/>
                      </a:moveTo>
                      <a:cubicBezTo>
                        <a:pt x="22" y="5"/>
                        <a:pt x="22" y="10"/>
                        <a:pt x="21" y="14"/>
                      </a:cubicBezTo>
                      <a:cubicBezTo>
                        <a:pt x="19" y="17"/>
                        <a:pt x="15" y="20"/>
                        <a:pt x="12" y="21"/>
                      </a:cubicBezTo>
                      <a:cubicBezTo>
                        <a:pt x="8" y="21"/>
                        <a:pt x="4" y="19"/>
                        <a:pt x="2" y="15"/>
                      </a:cubicBezTo>
                      <a:cubicBezTo>
                        <a:pt x="0" y="12"/>
                        <a:pt x="2" y="7"/>
                        <a:pt x="4" y="4"/>
                      </a:cubicBezTo>
                      <a:cubicBezTo>
                        <a:pt x="7" y="0"/>
                        <a:pt x="14" y="0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65" name="Freeform 61"/>
                <p:cNvSpPr/>
                <p:nvPr/>
              </p:nvSpPr>
              <p:spPr bwMode="auto">
                <a:xfrm>
                  <a:off x="3005138" y="2181225"/>
                  <a:ext cx="66675" cy="169863"/>
                </a:xfrm>
                <a:custGeom>
                  <a:avLst/>
                  <a:gdLst>
                    <a:gd name="T0" fmla="*/ 43 w 43"/>
                    <a:gd name="T1" fmla="*/ 11 h 110"/>
                    <a:gd name="T2" fmla="*/ 43 w 43"/>
                    <a:gd name="T3" fmla="*/ 12 h 110"/>
                    <a:gd name="T4" fmla="*/ 16 w 43"/>
                    <a:gd name="T5" fmla="*/ 24 h 110"/>
                    <a:gd name="T6" fmla="*/ 19 w 43"/>
                    <a:gd name="T7" fmla="*/ 51 h 110"/>
                    <a:gd name="T8" fmla="*/ 20 w 43"/>
                    <a:gd name="T9" fmla="*/ 103 h 110"/>
                    <a:gd name="T10" fmla="*/ 8 w 43"/>
                    <a:gd name="T11" fmla="*/ 110 h 110"/>
                    <a:gd name="T12" fmla="*/ 9 w 43"/>
                    <a:gd name="T13" fmla="*/ 58 h 110"/>
                    <a:gd name="T14" fmla="*/ 2 w 43"/>
                    <a:gd name="T15" fmla="*/ 27 h 110"/>
                    <a:gd name="T16" fmla="*/ 23 w 43"/>
                    <a:gd name="T17" fmla="*/ 1 h 110"/>
                    <a:gd name="T18" fmla="*/ 36 w 43"/>
                    <a:gd name="T19" fmla="*/ 3 h 110"/>
                    <a:gd name="T20" fmla="*/ 43 w 43"/>
                    <a:gd name="T21" fmla="*/ 11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3" h="110">
                      <a:moveTo>
                        <a:pt x="43" y="11"/>
                      </a:move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33" y="11"/>
                        <a:pt x="21" y="14"/>
                        <a:pt x="16" y="24"/>
                      </a:cubicBezTo>
                      <a:cubicBezTo>
                        <a:pt x="11" y="33"/>
                        <a:pt x="18" y="43"/>
                        <a:pt x="19" y="51"/>
                      </a:cubicBezTo>
                      <a:cubicBezTo>
                        <a:pt x="21" y="68"/>
                        <a:pt x="30" y="87"/>
                        <a:pt x="20" y="103"/>
                      </a:cubicBezTo>
                      <a:cubicBezTo>
                        <a:pt x="18" y="107"/>
                        <a:pt x="13" y="110"/>
                        <a:pt x="8" y="110"/>
                      </a:cubicBezTo>
                      <a:cubicBezTo>
                        <a:pt x="10" y="93"/>
                        <a:pt x="19" y="74"/>
                        <a:pt x="9" y="58"/>
                      </a:cubicBezTo>
                      <a:cubicBezTo>
                        <a:pt x="0" y="51"/>
                        <a:pt x="4" y="38"/>
                        <a:pt x="2" y="27"/>
                      </a:cubicBezTo>
                      <a:cubicBezTo>
                        <a:pt x="3" y="16"/>
                        <a:pt x="11" y="5"/>
                        <a:pt x="23" y="1"/>
                      </a:cubicBezTo>
                      <a:cubicBezTo>
                        <a:pt x="28" y="0"/>
                        <a:pt x="32" y="1"/>
                        <a:pt x="36" y="3"/>
                      </a:cubicBezTo>
                      <a:cubicBezTo>
                        <a:pt x="39" y="5"/>
                        <a:pt x="42" y="7"/>
                        <a:pt x="4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66" name="Freeform 62"/>
                <p:cNvSpPr/>
                <p:nvPr/>
              </p:nvSpPr>
              <p:spPr bwMode="auto">
                <a:xfrm>
                  <a:off x="2222501" y="2190750"/>
                  <a:ext cx="68263" cy="166688"/>
                </a:xfrm>
                <a:custGeom>
                  <a:avLst/>
                  <a:gdLst>
                    <a:gd name="T0" fmla="*/ 39 w 44"/>
                    <a:gd name="T1" fmla="*/ 18 h 109"/>
                    <a:gd name="T2" fmla="*/ 35 w 44"/>
                    <a:gd name="T3" fmla="*/ 50 h 109"/>
                    <a:gd name="T4" fmla="*/ 40 w 44"/>
                    <a:gd name="T5" fmla="*/ 109 h 109"/>
                    <a:gd name="T6" fmla="*/ 29 w 44"/>
                    <a:gd name="T7" fmla="*/ 105 h 109"/>
                    <a:gd name="T8" fmla="*/ 22 w 44"/>
                    <a:gd name="T9" fmla="*/ 75 h 109"/>
                    <a:gd name="T10" fmla="*/ 22 w 44"/>
                    <a:gd name="T11" fmla="*/ 55 h 109"/>
                    <a:gd name="T12" fmla="*/ 24 w 44"/>
                    <a:gd name="T13" fmla="*/ 24 h 109"/>
                    <a:gd name="T14" fmla="*/ 7 w 44"/>
                    <a:gd name="T15" fmla="*/ 17 h 109"/>
                    <a:gd name="T16" fmla="*/ 2 w 44"/>
                    <a:gd name="T17" fmla="*/ 18 h 109"/>
                    <a:gd name="T18" fmla="*/ 7 w 44"/>
                    <a:gd name="T19" fmla="*/ 7 h 109"/>
                    <a:gd name="T20" fmla="*/ 29 w 44"/>
                    <a:gd name="T21" fmla="*/ 4 h 109"/>
                    <a:gd name="T22" fmla="*/ 39 w 44"/>
                    <a:gd name="T23" fmla="*/ 18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4" h="109">
                      <a:moveTo>
                        <a:pt x="39" y="18"/>
                      </a:moveTo>
                      <a:cubicBezTo>
                        <a:pt x="43" y="29"/>
                        <a:pt x="44" y="42"/>
                        <a:pt x="35" y="50"/>
                      </a:cubicBezTo>
                      <a:cubicBezTo>
                        <a:pt x="23" y="70"/>
                        <a:pt x="33" y="92"/>
                        <a:pt x="40" y="109"/>
                      </a:cubicBezTo>
                      <a:cubicBezTo>
                        <a:pt x="35" y="109"/>
                        <a:pt x="33" y="107"/>
                        <a:pt x="29" y="105"/>
                      </a:cubicBezTo>
                      <a:cubicBezTo>
                        <a:pt x="26" y="96"/>
                        <a:pt x="21" y="86"/>
                        <a:pt x="22" y="7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3" y="45"/>
                        <a:pt x="30" y="34"/>
                        <a:pt x="24" y="24"/>
                      </a:cubicBezTo>
                      <a:cubicBezTo>
                        <a:pt x="20" y="19"/>
                        <a:pt x="14" y="17"/>
                        <a:pt x="7" y="17"/>
                      </a:cubicBezTo>
                      <a:cubicBezTo>
                        <a:pt x="5" y="17"/>
                        <a:pt x="4" y="19"/>
                        <a:pt x="2" y="18"/>
                      </a:cubicBezTo>
                      <a:cubicBezTo>
                        <a:pt x="0" y="14"/>
                        <a:pt x="4" y="9"/>
                        <a:pt x="7" y="7"/>
                      </a:cubicBezTo>
                      <a:cubicBezTo>
                        <a:pt x="13" y="1"/>
                        <a:pt x="22" y="0"/>
                        <a:pt x="29" y="4"/>
                      </a:cubicBezTo>
                      <a:cubicBezTo>
                        <a:pt x="34" y="8"/>
                        <a:pt x="37" y="13"/>
                        <a:pt x="39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67" name="Freeform 63"/>
                <p:cNvSpPr/>
                <p:nvPr/>
              </p:nvSpPr>
              <p:spPr bwMode="auto">
                <a:xfrm>
                  <a:off x="3033713" y="2208213"/>
                  <a:ext cx="31750" cy="138113"/>
                </a:xfrm>
                <a:custGeom>
                  <a:avLst/>
                  <a:gdLst>
                    <a:gd name="T0" fmla="*/ 19 w 20"/>
                    <a:gd name="T1" fmla="*/ 1 h 90"/>
                    <a:gd name="T2" fmla="*/ 8 w 20"/>
                    <a:gd name="T3" fmla="*/ 18 h 90"/>
                    <a:gd name="T4" fmla="*/ 13 w 20"/>
                    <a:gd name="T5" fmla="*/ 83 h 90"/>
                    <a:gd name="T6" fmla="*/ 8 w 20"/>
                    <a:gd name="T7" fmla="*/ 89 h 90"/>
                    <a:gd name="T8" fmla="*/ 6 w 20"/>
                    <a:gd name="T9" fmla="*/ 86 h 90"/>
                    <a:gd name="T10" fmla="*/ 5 w 20"/>
                    <a:gd name="T11" fmla="*/ 29 h 90"/>
                    <a:gd name="T12" fmla="*/ 7 w 20"/>
                    <a:gd name="T13" fmla="*/ 4 h 90"/>
                    <a:gd name="T14" fmla="*/ 19 w 20"/>
                    <a:gd name="T15" fmla="*/ 1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90">
                      <a:moveTo>
                        <a:pt x="19" y="1"/>
                      </a:moveTo>
                      <a:cubicBezTo>
                        <a:pt x="14" y="4"/>
                        <a:pt x="7" y="10"/>
                        <a:pt x="8" y="18"/>
                      </a:cubicBezTo>
                      <a:cubicBezTo>
                        <a:pt x="13" y="39"/>
                        <a:pt x="20" y="61"/>
                        <a:pt x="13" y="83"/>
                      </a:cubicBezTo>
                      <a:cubicBezTo>
                        <a:pt x="11" y="85"/>
                        <a:pt x="12" y="90"/>
                        <a:pt x="8" y="89"/>
                      </a:cubicBezTo>
                      <a:cubicBezTo>
                        <a:pt x="6" y="89"/>
                        <a:pt x="6" y="87"/>
                        <a:pt x="6" y="86"/>
                      </a:cubicBezTo>
                      <a:cubicBezTo>
                        <a:pt x="16" y="68"/>
                        <a:pt x="9" y="48"/>
                        <a:pt x="5" y="29"/>
                      </a:cubicBezTo>
                      <a:cubicBezTo>
                        <a:pt x="2" y="21"/>
                        <a:pt x="0" y="11"/>
                        <a:pt x="7" y="4"/>
                      </a:cubicBezTo>
                      <a:cubicBezTo>
                        <a:pt x="10" y="2"/>
                        <a:pt x="15" y="0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68" name="Freeform 64"/>
                <p:cNvSpPr/>
                <p:nvPr/>
              </p:nvSpPr>
              <p:spPr bwMode="auto">
                <a:xfrm>
                  <a:off x="2233613" y="2220913"/>
                  <a:ext cx="26988" cy="130175"/>
                </a:xfrm>
                <a:custGeom>
                  <a:avLst/>
                  <a:gdLst>
                    <a:gd name="T0" fmla="*/ 13 w 17"/>
                    <a:gd name="T1" fmla="*/ 10 h 85"/>
                    <a:gd name="T2" fmla="*/ 10 w 17"/>
                    <a:gd name="T3" fmla="*/ 39 h 85"/>
                    <a:gd name="T4" fmla="*/ 15 w 17"/>
                    <a:gd name="T5" fmla="*/ 82 h 85"/>
                    <a:gd name="T6" fmla="*/ 15 w 17"/>
                    <a:gd name="T7" fmla="*/ 85 h 85"/>
                    <a:gd name="T8" fmla="*/ 10 w 17"/>
                    <a:gd name="T9" fmla="*/ 85 h 85"/>
                    <a:gd name="T10" fmla="*/ 4 w 17"/>
                    <a:gd name="T11" fmla="*/ 39 h 85"/>
                    <a:gd name="T12" fmla="*/ 0 w 17"/>
                    <a:gd name="T13" fmla="*/ 5 h 85"/>
                    <a:gd name="T14" fmla="*/ 13 w 17"/>
                    <a:gd name="T15" fmla="*/ 1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85">
                      <a:moveTo>
                        <a:pt x="13" y="10"/>
                      </a:moveTo>
                      <a:cubicBezTo>
                        <a:pt x="17" y="20"/>
                        <a:pt x="10" y="29"/>
                        <a:pt x="10" y="39"/>
                      </a:cubicBezTo>
                      <a:cubicBezTo>
                        <a:pt x="9" y="55"/>
                        <a:pt x="9" y="69"/>
                        <a:pt x="15" y="82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1" y="71"/>
                        <a:pt x="3" y="54"/>
                        <a:pt x="4" y="39"/>
                      </a:cubicBezTo>
                      <a:cubicBezTo>
                        <a:pt x="6" y="28"/>
                        <a:pt x="10" y="14"/>
                        <a:pt x="0" y="5"/>
                      </a:cubicBezTo>
                      <a:cubicBezTo>
                        <a:pt x="4" y="0"/>
                        <a:pt x="11" y="6"/>
                        <a:pt x="1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69" name="Freeform 65"/>
                <p:cNvSpPr/>
                <p:nvPr/>
              </p:nvSpPr>
              <p:spPr bwMode="auto">
                <a:xfrm>
                  <a:off x="2951163" y="2252663"/>
                  <a:ext cx="71438" cy="112713"/>
                </a:xfrm>
                <a:custGeom>
                  <a:avLst/>
                  <a:gdLst>
                    <a:gd name="T0" fmla="*/ 40 w 46"/>
                    <a:gd name="T1" fmla="*/ 18 h 74"/>
                    <a:gd name="T2" fmla="*/ 36 w 46"/>
                    <a:gd name="T3" fmla="*/ 64 h 74"/>
                    <a:gd name="T4" fmla="*/ 25 w 46"/>
                    <a:gd name="T5" fmla="*/ 74 h 74"/>
                    <a:gd name="T6" fmla="*/ 23 w 46"/>
                    <a:gd name="T7" fmla="*/ 70 h 74"/>
                    <a:gd name="T8" fmla="*/ 26 w 46"/>
                    <a:gd name="T9" fmla="*/ 27 h 74"/>
                    <a:gd name="T10" fmla="*/ 16 w 46"/>
                    <a:gd name="T11" fmla="*/ 23 h 74"/>
                    <a:gd name="T12" fmla="*/ 3 w 46"/>
                    <a:gd name="T13" fmla="*/ 28 h 74"/>
                    <a:gd name="T14" fmla="*/ 6 w 46"/>
                    <a:gd name="T15" fmla="*/ 8 h 74"/>
                    <a:gd name="T16" fmla="*/ 27 w 46"/>
                    <a:gd name="T17" fmla="*/ 2 h 74"/>
                    <a:gd name="T18" fmla="*/ 40 w 46"/>
                    <a:gd name="T19" fmla="*/ 18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6" h="74">
                      <a:moveTo>
                        <a:pt x="40" y="18"/>
                      </a:moveTo>
                      <a:cubicBezTo>
                        <a:pt x="46" y="34"/>
                        <a:pt x="39" y="49"/>
                        <a:pt x="36" y="64"/>
                      </a:cubicBezTo>
                      <a:cubicBezTo>
                        <a:pt x="33" y="68"/>
                        <a:pt x="29" y="73"/>
                        <a:pt x="25" y="74"/>
                      </a:cubicBezTo>
                      <a:cubicBezTo>
                        <a:pt x="23" y="70"/>
                        <a:pt x="23" y="70"/>
                        <a:pt x="23" y="70"/>
                      </a:cubicBezTo>
                      <a:cubicBezTo>
                        <a:pt x="26" y="56"/>
                        <a:pt x="29" y="41"/>
                        <a:pt x="26" y="27"/>
                      </a:cubicBezTo>
                      <a:cubicBezTo>
                        <a:pt x="23" y="24"/>
                        <a:pt x="19" y="22"/>
                        <a:pt x="16" y="23"/>
                      </a:cubicBezTo>
                      <a:cubicBezTo>
                        <a:pt x="10" y="22"/>
                        <a:pt x="8" y="28"/>
                        <a:pt x="3" y="28"/>
                      </a:cubicBezTo>
                      <a:cubicBezTo>
                        <a:pt x="0" y="22"/>
                        <a:pt x="2" y="13"/>
                        <a:pt x="6" y="8"/>
                      </a:cubicBezTo>
                      <a:cubicBezTo>
                        <a:pt x="11" y="3"/>
                        <a:pt x="20" y="0"/>
                        <a:pt x="27" y="2"/>
                      </a:cubicBezTo>
                      <a:cubicBezTo>
                        <a:pt x="33" y="6"/>
                        <a:pt x="37" y="12"/>
                        <a:pt x="40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70" name="Freeform 66"/>
                <p:cNvSpPr/>
                <p:nvPr/>
              </p:nvSpPr>
              <p:spPr bwMode="auto">
                <a:xfrm>
                  <a:off x="2274888" y="2251075"/>
                  <a:ext cx="63500" cy="130175"/>
                </a:xfrm>
                <a:custGeom>
                  <a:avLst/>
                  <a:gdLst>
                    <a:gd name="T0" fmla="*/ 38 w 41"/>
                    <a:gd name="T1" fmla="*/ 8 h 85"/>
                    <a:gd name="T2" fmla="*/ 39 w 41"/>
                    <a:gd name="T3" fmla="*/ 20 h 85"/>
                    <a:gd name="T4" fmla="*/ 23 w 41"/>
                    <a:gd name="T5" fmla="*/ 23 h 85"/>
                    <a:gd name="T6" fmla="*/ 12 w 41"/>
                    <a:gd name="T7" fmla="*/ 41 h 85"/>
                    <a:gd name="T8" fmla="*/ 31 w 41"/>
                    <a:gd name="T9" fmla="*/ 78 h 85"/>
                    <a:gd name="T10" fmla="*/ 28 w 41"/>
                    <a:gd name="T11" fmla="*/ 85 h 85"/>
                    <a:gd name="T12" fmla="*/ 17 w 41"/>
                    <a:gd name="T13" fmla="*/ 77 h 85"/>
                    <a:gd name="T14" fmla="*/ 5 w 41"/>
                    <a:gd name="T15" fmla="*/ 50 h 85"/>
                    <a:gd name="T16" fmla="*/ 5 w 41"/>
                    <a:gd name="T17" fmla="*/ 14 h 85"/>
                    <a:gd name="T18" fmla="*/ 26 w 41"/>
                    <a:gd name="T19" fmla="*/ 0 h 85"/>
                    <a:gd name="T20" fmla="*/ 38 w 41"/>
                    <a:gd name="T21" fmla="*/ 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1" h="85">
                      <a:moveTo>
                        <a:pt x="38" y="8"/>
                      </a:moveTo>
                      <a:cubicBezTo>
                        <a:pt x="40" y="11"/>
                        <a:pt x="41" y="17"/>
                        <a:pt x="39" y="20"/>
                      </a:cubicBezTo>
                      <a:cubicBezTo>
                        <a:pt x="34" y="19"/>
                        <a:pt x="27" y="18"/>
                        <a:pt x="23" y="23"/>
                      </a:cubicBezTo>
                      <a:cubicBezTo>
                        <a:pt x="18" y="28"/>
                        <a:pt x="15" y="35"/>
                        <a:pt x="12" y="41"/>
                      </a:cubicBezTo>
                      <a:cubicBezTo>
                        <a:pt x="13" y="56"/>
                        <a:pt x="21" y="69"/>
                        <a:pt x="31" y="78"/>
                      </a:cubicBezTo>
                      <a:cubicBezTo>
                        <a:pt x="31" y="81"/>
                        <a:pt x="30" y="83"/>
                        <a:pt x="28" y="85"/>
                      </a:cubicBezTo>
                      <a:cubicBezTo>
                        <a:pt x="25" y="83"/>
                        <a:pt x="21" y="80"/>
                        <a:pt x="17" y="77"/>
                      </a:cubicBezTo>
                      <a:cubicBezTo>
                        <a:pt x="14" y="67"/>
                        <a:pt x="7" y="59"/>
                        <a:pt x="5" y="50"/>
                      </a:cubicBezTo>
                      <a:cubicBezTo>
                        <a:pt x="0" y="39"/>
                        <a:pt x="1" y="25"/>
                        <a:pt x="5" y="14"/>
                      </a:cubicBezTo>
                      <a:cubicBezTo>
                        <a:pt x="9" y="6"/>
                        <a:pt x="17" y="2"/>
                        <a:pt x="26" y="0"/>
                      </a:cubicBezTo>
                      <a:cubicBezTo>
                        <a:pt x="31" y="1"/>
                        <a:pt x="36" y="3"/>
                        <a:pt x="38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71" name="Freeform 67"/>
                <p:cNvSpPr/>
                <p:nvPr/>
              </p:nvSpPr>
              <p:spPr bwMode="auto">
                <a:xfrm>
                  <a:off x="2965451" y="2292350"/>
                  <a:ext cx="20638" cy="66675"/>
                </a:xfrm>
                <a:custGeom>
                  <a:avLst/>
                  <a:gdLst>
                    <a:gd name="T0" fmla="*/ 13 w 13"/>
                    <a:gd name="T1" fmla="*/ 13 h 44"/>
                    <a:gd name="T2" fmla="*/ 8 w 13"/>
                    <a:gd name="T3" fmla="*/ 44 h 44"/>
                    <a:gd name="T4" fmla="*/ 8 w 13"/>
                    <a:gd name="T5" fmla="*/ 27 h 44"/>
                    <a:gd name="T6" fmla="*/ 9 w 13"/>
                    <a:gd name="T7" fmla="*/ 10 h 44"/>
                    <a:gd name="T8" fmla="*/ 5 w 13"/>
                    <a:gd name="T9" fmla="*/ 3 h 44"/>
                    <a:gd name="T10" fmla="*/ 13 w 13"/>
                    <a:gd name="T11" fmla="*/ 1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44">
                      <a:moveTo>
                        <a:pt x="13" y="13"/>
                      </a:moveTo>
                      <a:cubicBezTo>
                        <a:pt x="13" y="24"/>
                        <a:pt x="10" y="34"/>
                        <a:pt x="8" y="44"/>
                      </a:cubicBezTo>
                      <a:cubicBezTo>
                        <a:pt x="0" y="41"/>
                        <a:pt x="8" y="33"/>
                        <a:pt x="8" y="27"/>
                      </a:cubicBezTo>
                      <a:cubicBezTo>
                        <a:pt x="8" y="21"/>
                        <a:pt x="11" y="16"/>
                        <a:pt x="9" y="10"/>
                      </a:cubicBezTo>
                      <a:cubicBezTo>
                        <a:pt x="8" y="6"/>
                        <a:pt x="0" y="8"/>
                        <a:pt x="5" y="3"/>
                      </a:cubicBezTo>
                      <a:cubicBezTo>
                        <a:pt x="11" y="0"/>
                        <a:pt x="13" y="8"/>
                        <a:pt x="13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72" name="Freeform 68"/>
                <p:cNvSpPr/>
                <p:nvPr/>
              </p:nvSpPr>
              <p:spPr bwMode="auto">
                <a:xfrm>
                  <a:off x="2298701" y="2287588"/>
                  <a:ext cx="30163" cy="71438"/>
                </a:xfrm>
                <a:custGeom>
                  <a:avLst/>
                  <a:gdLst>
                    <a:gd name="T0" fmla="*/ 18 w 20"/>
                    <a:gd name="T1" fmla="*/ 2 h 47"/>
                    <a:gd name="T2" fmla="*/ 10 w 20"/>
                    <a:gd name="T3" fmla="*/ 24 h 47"/>
                    <a:gd name="T4" fmla="*/ 20 w 20"/>
                    <a:gd name="T5" fmla="*/ 47 h 47"/>
                    <a:gd name="T6" fmla="*/ 9 w 20"/>
                    <a:gd name="T7" fmla="*/ 36 h 47"/>
                    <a:gd name="T8" fmla="*/ 8 w 20"/>
                    <a:gd name="T9" fmla="*/ 5 h 47"/>
                    <a:gd name="T10" fmla="*/ 18 w 20"/>
                    <a:gd name="T11" fmla="*/ 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47">
                      <a:moveTo>
                        <a:pt x="18" y="2"/>
                      </a:moveTo>
                      <a:cubicBezTo>
                        <a:pt x="12" y="9"/>
                        <a:pt x="11" y="16"/>
                        <a:pt x="10" y="24"/>
                      </a:cubicBezTo>
                      <a:cubicBezTo>
                        <a:pt x="10" y="33"/>
                        <a:pt x="17" y="40"/>
                        <a:pt x="20" y="47"/>
                      </a:cubicBezTo>
                      <a:cubicBezTo>
                        <a:pt x="15" y="46"/>
                        <a:pt x="12" y="40"/>
                        <a:pt x="9" y="36"/>
                      </a:cubicBezTo>
                      <a:cubicBezTo>
                        <a:pt x="4" y="27"/>
                        <a:pt x="0" y="14"/>
                        <a:pt x="8" y="5"/>
                      </a:cubicBezTo>
                      <a:cubicBezTo>
                        <a:pt x="11" y="2"/>
                        <a:pt x="15" y="0"/>
                        <a:pt x="1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73" name="Freeform 69"/>
                <p:cNvSpPr/>
                <p:nvPr/>
              </p:nvSpPr>
              <p:spPr bwMode="auto">
                <a:xfrm>
                  <a:off x="2487613" y="2298700"/>
                  <a:ext cx="46038" cy="49213"/>
                </a:xfrm>
                <a:custGeom>
                  <a:avLst/>
                  <a:gdLst>
                    <a:gd name="T0" fmla="*/ 27 w 30"/>
                    <a:gd name="T1" fmla="*/ 6 h 32"/>
                    <a:gd name="T2" fmla="*/ 21 w 30"/>
                    <a:gd name="T3" fmla="*/ 28 h 32"/>
                    <a:gd name="T4" fmla="*/ 5 w 30"/>
                    <a:gd name="T5" fmla="*/ 31 h 32"/>
                    <a:gd name="T6" fmla="*/ 4 w 30"/>
                    <a:gd name="T7" fmla="*/ 10 h 32"/>
                    <a:gd name="T8" fmla="*/ 15 w 30"/>
                    <a:gd name="T9" fmla="*/ 0 h 32"/>
                    <a:gd name="T10" fmla="*/ 27 w 30"/>
                    <a:gd name="T11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32">
                      <a:moveTo>
                        <a:pt x="27" y="6"/>
                      </a:moveTo>
                      <a:cubicBezTo>
                        <a:pt x="30" y="14"/>
                        <a:pt x="26" y="23"/>
                        <a:pt x="21" y="28"/>
                      </a:cubicBezTo>
                      <a:cubicBezTo>
                        <a:pt x="17" y="32"/>
                        <a:pt x="11" y="31"/>
                        <a:pt x="5" y="31"/>
                      </a:cubicBezTo>
                      <a:cubicBezTo>
                        <a:pt x="0" y="25"/>
                        <a:pt x="0" y="17"/>
                        <a:pt x="4" y="10"/>
                      </a:cubicBezTo>
                      <a:cubicBezTo>
                        <a:pt x="6" y="5"/>
                        <a:pt x="10" y="1"/>
                        <a:pt x="15" y="0"/>
                      </a:cubicBezTo>
                      <a:cubicBezTo>
                        <a:pt x="20" y="0"/>
                        <a:pt x="24" y="2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74" name="Freeform 70"/>
                <p:cNvSpPr/>
                <p:nvPr/>
              </p:nvSpPr>
              <p:spPr bwMode="auto">
                <a:xfrm>
                  <a:off x="2493963" y="2305050"/>
                  <a:ext cx="31750" cy="36513"/>
                </a:xfrm>
                <a:custGeom>
                  <a:avLst/>
                  <a:gdLst>
                    <a:gd name="T0" fmla="*/ 20 w 21"/>
                    <a:gd name="T1" fmla="*/ 6 h 24"/>
                    <a:gd name="T2" fmla="*/ 14 w 21"/>
                    <a:gd name="T3" fmla="*/ 21 h 24"/>
                    <a:gd name="T4" fmla="*/ 5 w 21"/>
                    <a:gd name="T5" fmla="*/ 22 h 24"/>
                    <a:gd name="T6" fmla="*/ 3 w 21"/>
                    <a:gd name="T7" fmla="*/ 9 h 24"/>
                    <a:gd name="T8" fmla="*/ 13 w 21"/>
                    <a:gd name="T9" fmla="*/ 0 h 24"/>
                    <a:gd name="T10" fmla="*/ 20 w 21"/>
                    <a:gd name="T11" fmla="*/ 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24">
                      <a:moveTo>
                        <a:pt x="20" y="6"/>
                      </a:moveTo>
                      <a:cubicBezTo>
                        <a:pt x="20" y="11"/>
                        <a:pt x="21" y="18"/>
                        <a:pt x="14" y="21"/>
                      </a:cubicBezTo>
                      <a:cubicBezTo>
                        <a:pt x="12" y="23"/>
                        <a:pt x="8" y="24"/>
                        <a:pt x="5" y="22"/>
                      </a:cubicBezTo>
                      <a:cubicBezTo>
                        <a:pt x="2" y="19"/>
                        <a:pt x="0" y="13"/>
                        <a:pt x="3" y="9"/>
                      </a:cubicBezTo>
                      <a:cubicBezTo>
                        <a:pt x="4" y="4"/>
                        <a:pt x="9" y="2"/>
                        <a:pt x="13" y="0"/>
                      </a:cubicBezTo>
                      <a:cubicBezTo>
                        <a:pt x="18" y="0"/>
                        <a:pt x="19" y="3"/>
                        <a:pt x="2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75" name="Freeform 71"/>
                <p:cNvSpPr/>
                <p:nvPr/>
              </p:nvSpPr>
              <p:spPr bwMode="auto">
                <a:xfrm>
                  <a:off x="2784476" y="2309813"/>
                  <a:ext cx="34925" cy="36513"/>
                </a:xfrm>
                <a:custGeom>
                  <a:avLst/>
                  <a:gdLst>
                    <a:gd name="T0" fmla="*/ 22 w 23"/>
                    <a:gd name="T1" fmla="*/ 8 h 24"/>
                    <a:gd name="T2" fmla="*/ 21 w 23"/>
                    <a:gd name="T3" fmla="*/ 20 h 24"/>
                    <a:gd name="T4" fmla="*/ 8 w 23"/>
                    <a:gd name="T5" fmla="*/ 21 h 24"/>
                    <a:gd name="T6" fmla="*/ 1 w 23"/>
                    <a:gd name="T7" fmla="*/ 13 h 24"/>
                    <a:gd name="T8" fmla="*/ 3 w 23"/>
                    <a:gd name="T9" fmla="*/ 3 h 24"/>
                    <a:gd name="T10" fmla="*/ 22 w 23"/>
                    <a:gd name="T11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24">
                      <a:moveTo>
                        <a:pt x="22" y="8"/>
                      </a:moveTo>
                      <a:cubicBezTo>
                        <a:pt x="23" y="13"/>
                        <a:pt x="23" y="16"/>
                        <a:pt x="21" y="20"/>
                      </a:cubicBezTo>
                      <a:cubicBezTo>
                        <a:pt x="18" y="24"/>
                        <a:pt x="12" y="23"/>
                        <a:pt x="8" y="21"/>
                      </a:cubicBezTo>
                      <a:cubicBezTo>
                        <a:pt x="4" y="20"/>
                        <a:pt x="2" y="16"/>
                        <a:pt x="1" y="13"/>
                      </a:cubicBezTo>
                      <a:cubicBezTo>
                        <a:pt x="0" y="10"/>
                        <a:pt x="1" y="6"/>
                        <a:pt x="3" y="3"/>
                      </a:cubicBezTo>
                      <a:cubicBezTo>
                        <a:pt x="10" y="0"/>
                        <a:pt x="19" y="2"/>
                        <a:pt x="2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76" name="Freeform 72"/>
                <p:cNvSpPr/>
                <p:nvPr/>
              </p:nvSpPr>
              <p:spPr bwMode="auto">
                <a:xfrm>
                  <a:off x="2589213" y="2311400"/>
                  <a:ext cx="134938" cy="112713"/>
                </a:xfrm>
                <a:custGeom>
                  <a:avLst/>
                  <a:gdLst>
                    <a:gd name="T0" fmla="*/ 81 w 88"/>
                    <a:gd name="T1" fmla="*/ 4 h 73"/>
                    <a:gd name="T2" fmla="*/ 86 w 88"/>
                    <a:gd name="T3" fmla="*/ 22 h 73"/>
                    <a:gd name="T4" fmla="*/ 68 w 88"/>
                    <a:gd name="T5" fmla="*/ 40 h 73"/>
                    <a:gd name="T6" fmla="*/ 52 w 88"/>
                    <a:gd name="T7" fmla="*/ 67 h 73"/>
                    <a:gd name="T8" fmla="*/ 29 w 88"/>
                    <a:gd name="T9" fmla="*/ 68 h 73"/>
                    <a:gd name="T10" fmla="*/ 16 w 88"/>
                    <a:gd name="T11" fmla="*/ 56 h 73"/>
                    <a:gd name="T12" fmla="*/ 16 w 88"/>
                    <a:gd name="T13" fmla="*/ 40 h 73"/>
                    <a:gd name="T14" fmla="*/ 3 w 88"/>
                    <a:gd name="T15" fmla="*/ 30 h 73"/>
                    <a:gd name="T16" fmla="*/ 2 w 88"/>
                    <a:gd name="T17" fmla="*/ 12 h 73"/>
                    <a:gd name="T18" fmla="*/ 19 w 88"/>
                    <a:gd name="T19" fmla="*/ 1 h 73"/>
                    <a:gd name="T20" fmla="*/ 29 w 88"/>
                    <a:gd name="T21" fmla="*/ 5 h 73"/>
                    <a:gd name="T22" fmla="*/ 32 w 88"/>
                    <a:gd name="T23" fmla="*/ 13 h 73"/>
                    <a:gd name="T24" fmla="*/ 21 w 88"/>
                    <a:gd name="T25" fmla="*/ 14 h 73"/>
                    <a:gd name="T26" fmla="*/ 18 w 88"/>
                    <a:gd name="T27" fmla="*/ 27 h 73"/>
                    <a:gd name="T28" fmla="*/ 27 w 88"/>
                    <a:gd name="T29" fmla="*/ 37 h 73"/>
                    <a:gd name="T30" fmla="*/ 30 w 88"/>
                    <a:gd name="T31" fmla="*/ 54 h 73"/>
                    <a:gd name="T32" fmla="*/ 43 w 88"/>
                    <a:gd name="T33" fmla="*/ 61 h 73"/>
                    <a:gd name="T34" fmla="*/ 60 w 88"/>
                    <a:gd name="T35" fmla="*/ 42 h 73"/>
                    <a:gd name="T36" fmla="*/ 76 w 88"/>
                    <a:gd name="T37" fmla="*/ 16 h 73"/>
                    <a:gd name="T38" fmla="*/ 61 w 88"/>
                    <a:gd name="T39" fmla="*/ 6 h 73"/>
                    <a:gd name="T40" fmla="*/ 68 w 88"/>
                    <a:gd name="T41" fmla="*/ 1 h 73"/>
                    <a:gd name="T42" fmla="*/ 81 w 88"/>
                    <a:gd name="T43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8" h="73">
                      <a:moveTo>
                        <a:pt x="81" y="4"/>
                      </a:moveTo>
                      <a:cubicBezTo>
                        <a:pt x="86" y="9"/>
                        <a:pt x="88" y="16"/>
                        <a:pt x="86" y="22"/>
                      </a:cubicBezTo>
                      <a:cubicBezTo>
                        <a:pt x="86" y="32"/>
                        <a:pt x="76" y="38"/>
                        <a:pt x="68" y="40"/>
                      </a:cubicBezTo>
                      <a:cubicBezTo>
                        <a:pt x="65" y="50"/>
                        <a:pt x="63" y="62"/>
                        <a:pt x="52" y="67"/>
                      </a:cubicBezTo>
                      <a:cubicBezTo>
                        <a:pt x="45" y="70"/>
                        <a:pt x="37" y="73"/>
                        <a:pt x="29" y="68"/>
                      </a:cubicBezTo>
                      <a:cubicBezTo>
                        <a:pt x="23" y="66"/>
                        <a:pt x="19" y="61"/>
                        <a:pt x="16" y="56"/>
                      </a:cubicBezTo>
                      <a:cubicBezTo>
                        <a:pt x="15" y="51"/>
                        <a:pt x="13" y="46"/>
                        <a:pt x="16" y="40"/>
                      </a:cubicBezTo>
                      <a:cubicBezTo>
                        <a:pt x="14" y="33"/>
                        <a:pt x="3" y="38"/>
                        <a:pt x="3" y="30"/>
                      </a:cubicBezTo>
                      <a:cubicBezTo>
                        <a:pt x="0" y="25"/>
                        <a:pt x="1" y="18"/>
                        <a:pt x="2" y="12"/>
                      </a:cubicBezTo>
                      <a:cubicBezTo>
                        <a:pt x="5" y="6"/>
                        <a:pt x="12" y="2"/>
                        <a:pt x="19" y="1"/>
                      </a:cubicBezTo>
                      <a:cubicBezTo>
                        <a:pt x="23" y="1"/>
                        <a:pt x="28" y="1"/>
                        <a:pt x="29" y="5"/>
                      </a:cubicBezTo>
                      <a:cubicBezTo>
                        <a:pt x="29" y="9"/>
                        <a:pt x="33" y="9"/>
                        <a:pt x="32" y="13"/>
                      </a:cubicBezTo>
                      <a:cubicBezTo>
                        <a:pt x="29" y="15"/>
                        <a:pt x="25" y="11"/>
                        <a:pt x="21" y="14"/>
                      </a:cubicBezTo>
                      <a:cubicBezTo>
                        <a:pt x="18" y="18"/>
                        <a:pt x="16" y="23"/>
                        <a:pt x="18" y="27"/>
                      </a:cubicBezTo>
                      <a:cubicBezTo>
                        <a:pt x="18" y="32"/>
                        <a:pt x="24" y="33"/>
                        <a:pt x="27" y="37"/>
                      </a:cubicBezTo>
                      <a:cubicBezTo>
                        <a:pt x="25" y="43"/>
                        <a:pt x="27" y="49"/>
                        <a:pt x="30" y="54"/>
                      </a:cubicBezTo>
                      <a:cubicBezTo>
                        <a:pt x="33" y="58"/>
                        <a:pt x="37" y="61"/>
                        <a:pt x="43" y="61"/>
                      </a:cubicBezTo>
                      <a:cubicBezTo>
                        <a:pt x="53" y="61"/>
                        <a:pt x="57" y="49"/>
                        <a:pt x="60" y="42"/>
                      </a:cubicBezTo>
                      <a:cubicBezTo>
                        <a:pt x="68" y="35"/>
                        <a:pt x="79" y="27"/>
                        <a:pt x="76" y="16"/>
                      </a:cubicBezTo>
                      <a:cubicBezTo>
                        <a:pt x="72" y="9"/>
                        <a:pt x="57" y="19"/>
                        <a:pt x="61" y="6"/>
                      </a:cubicBezTo>
                      <a:cubicBezTo>
                        <a:pt x="62" y="3"/>
                        <a:pt x="65" y="1"/>
                        <a:pt x="68" y="1"/>
                      </a:cubicBezTo>
                      <a:cubicBezTo>
                        <a:pt x="73" y="0"/>
                        <a:pt x="78" y="1"/>
                        <a:pt x="8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77" name="Freeform 73"/>
                <p:cNvSpPr/>
                <p:nvPr/>
              </p:nvSpPr>
              <p:spPr bwMode="auto">
                <a:xfrm>
                  <a:off x="2792413" y="2316163"/>
                  <a:ext cx="23813" cy="22225"/>
                </a:xfrm>
                <a:custGeom>
                  <a:avLst/>
                  <a:gdLst>
                    <a:gd name="T0" fmla="*/ 14 w 15"/>
                    <a:gd name="T1" fmla="*/ 6 h 14"/>
                    <a:gd name="T2" fmla="*/ 9 w 15"/>
                    <a:gd name="T3" fmla="*/ 14 h 14"/>
                    <a:gd name="T4" fmla="*/ 0 w 15"/>
                    <a:gd name="T5" fmla="*/ 6 h 14"/>
                    <a:gd name="T6" fmla="*/ 6 w 15"/>
                    <a:gd name="T7" fmla="*/ 0 h 14"/>
                    <a:gd name="T8" fmla="*/ 14 w 15"/>
                    <a:gd name="T9" fmla="*/ 6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4">
                      <a:moveTo>
                        <a:pt x="14" y="6"/>
                      </a:moveTo>
                      <a:cubicBezTo>
                        <a:pt x="15" y="10"/>
                        <a:pt x="13" y="13"/>
                        <a:pt x="9" y="14"/>
                      </a:cubicBezTo>
                      <a:cubicBezTo>
                        <a:pt x="5" y="13"/>
                        <a:pt x="0" y="11"/>
                        <a:pt x="0" y="6"/>
                      </a:cubicBezTo>
                      <a:cubicBezTo>
                        <a:pt x="0" y="3"/>
                        <a:pt x="3" y="1"/>
                        <a:pt x="6" y="0"/>
                      </a:cubicBezTo>
                      <a:cubicBezTo>
                        <a:pt x="10" y="0"/>
                        <a:pt x="14" y="2"/>
                        <a:pt x="1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78" name="Freeform 74"/>
                <p:cNvSpPr/>
                <p:nvPr/>
              </p:nvSpPr>
              <p:spPr bwMode="auto">
                <a:xfrm>
                  <a:off x="2925763" y="2336800"/>
                  <a:ext cx="47625" cy="63500"/>
                </a:xfrm>
                <a:custGeom>
                  <a:avLst/>
                  <a:gdLst>
                    <a:gd name="T0" fmla="*/ 12 w 31"/>
                    <a:gd name="T1" fmla="*/ 1 h 41"/>
                    <a:gd name="T2" fmla="*/ 31 w 31"/>
                    <a:gd name="T3" fmla="*/ 29 h 41"/>
                    <a:gd name="T4" fmla="*/ 31 w 31"/>
                    <a:gd name="T5" fmla="*/ 29 h 41"/>
                    <a:gd name="T6" fmla="*/ 10 w 31"/>
                    <a:gd name="T7" fmla="*/ 12 h 41"/>
                    <a:gd name="T8" fmla="*/ 6 w 31"/>
                    <a:gd name="T9" fmla="*/ 40 h 41"/>
                    <a:gd name="T10" fmla="*/ 2 w 31"/>
                    <a:gd name="T11" fmla="*/ 37 h 41"/>
                    <a:gd name="T12" fmla="*/ 7 w 31"/>
                    <a:gd name="T13" fmla="*/ 1 h 41"/>
                    <a:gd name="T14" fmla="*/ 12 w 31"/>
                    <a:gd name="T15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41">
                      <a:moveTo>
                        <a:pt x="12" y="1"/>
                      </a:moveTo>
                      <a:cubicBezTo>
                        <a:pt x="20" y="9"/>
                        <a:pt x="31" y="17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4" y="23"/>
                        <a:pt x="19" y="14"/>
                        <a:pt x="10" y="12"/>
                      </a:cubicBezTo>
                      <a:cubicBezTo>
                        <a:pt x="3" y="19"/>
                        <a:pt x="5" y="31"/>
                        <a:pt x="6" y="40"/>
                      </a:cubicBezTo>
                      <a:cubicBezTo>
                        <a:pt x="4" y="41"/>
                        <a:pt x="2" y="39"/>
                        <a:pt x="2" y="37"/>
                      </a:cubicBezTo>
                      <a:cubicBezTo>
                        <a:pt x="0" y="25"/>
                        <a:pt x="2" y="12"/>
                        <a:pt x="7" y="1"/>
                      </a:cubicBezTo>
                      <a:cubicBezTo>
                        <a:pt x="8" y="0"/>
                        <a:pt x="10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79" name="Freeform 75"/>
                <p:cNvSpPr/>
                <p:nvPr/>
              </p:nvSpPr>
              <p:spPr bwMode="auto">
                <a:xfrm>
                  <a:off x="2520951" y="2343150"/>
                  <a:ext cx="265113" cy="149225"/>
                </a:xfrm>
                <a:custGeom>
                  <a:avLst/>
                  <a:gdLst>
                    <a:gd name="T0" fmla="*/ 52 w 173"/>
                    <a:gd name="T1" fmla="*/ 21 h 98"/>
                    <a:gd name="T2" fmla="*/ 52 w 173"/>
                    <a:gd name="T3" fmla="*/ 33 h 98"/>
                    <a:gd name="T4" fmla="*/ 76 w 173"/>
                    <a:gd name="T5" fmla="*/ 57 h 98"/>
                    <a:gd name="T6" fmla="*/ 68 w 173"/>
                    <a:gd name="T7" fmla="*/ 55 h 98"/>
                    <a:gd name="T8" fmla="*/ 48 w 173"/>
                    <a:gd name="T9" fmla="*/ 33 h 98"/>
                    <a:gd name="T10" fmla="*/ 37 w 173"/>
                    <a:gd name="T11" fmla="*/ 15 h 98"/>
                    <a:gd name="T12" fmla="*/ 28 w 173"/>
                    <a:gd name="T13" fmla="*/ 23 h 98"/>
                    <a:gd name="T14" fmla="*/ 7 w 173"/>
                    <a:gd name="T15" fmla="*/ 33 h 98"/>
                    <a:gd name="T16" fmla="*/ 11 w 173"/>
                    <a:gd name="T17" fmla="*/ 37 h 98"/>
                    <a:gd name="T18" fmla="*/ 29 w 173"/>
                    <a:gd name="T19" fmla="*/ 39 h 98"/>
                    <a:gd name="T20" fmla="*/ 76 w 173"/>
                    <a:gd name="T21" fmla="*/ 85 h 98"/>
                    <a:gd name="T22" fmla="*/ 95 w 173"/>
                    <a:gd name="T23" fmla="*/ 80 h 98"/>
                    <a:gd name="T24" fmla="*/ 121 w 173"/>
                    <a:gd name="T25" fmla="*/ 63 h 98"/>
                    <a:gd name="T26" fmla="*/ 131 w 173"/>
                    <a:gd name="T27" fmla="*/ 48 h 98"/>
                    <a:gd name="T28" fmla="*/ 164 w 173"/>
                    <a:gd name="T29" fmla="*/ 32 h 98"/>
                    <a:gd name="T30" fmla="*/ 169 w 173"/>
                    <a:gd name="T31" fmla="*/ 29 h 98"/>
                    <a:gd name="T32" fmla="*/ 168 w 173"/>
                    <a:gd name="T33" fmla="*/ 25 h 98"/>
                    <a:gd name="T34" fmla="*/ 173 w 173"/>
                    <a:gd name="T35" fmla="*/ 29 h 98"/>
                    <a:gd name="T36" fmla="*/ 156 w 173"/>
                    <a:gd name="T37" fmla="*/ 45 h 98"/>
                    <a:gd name="T38" fmla="*/ 131 w 173"/>
                    <a:gd name="T39" fmla="*/ 52 h 98"/>
                    <a:gd name="T40" fmla="*/ 93 w 173"/>
                    <a:gd name="T41" fmla="*/ 85 h 98"/>
                    <a:gd name="T42" fmla="*/ 79 w 173"/>
                    <a:gd name="T43" fmla="*/ 92 h 98"/>
                    <a:gd name="T44" fmla="*/ 35 w 173"/>
                    <a:gd name="T45" fmla="*/ 62 h 98"/>
                    <a:gd name="T46" fmla="*/ 26 w 173"/>
                    <a:gd name="T47" fmla="*/ 44 h 98"/>
                    <a:gd name="T48" fmla="*/ 9 w 173"/>
                    <a:gd name="T49" fmla="*/ 40 h 98"/>
                    <a:gd name="T50" fmla="*/ 0 w 173"/>
                    <a:gd name="T51" fmla="*/ 29 h 98"/>
                    <a:gd name="T52" fmla="*/ 31 w 173"/>
                    <a:gd name="T53" fmla="*/ 11 h 98"/>
                    <a:gd name="T54" fmla="*/ 37 w 173"/>
                    <a:gd name="T55" fmla="*/ 0 h 98"/>
                    <a:gd name="T56" fmla="*/ 52 w 173"/>
                    <a:gd name="T57" fmla="*/ 2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3" h="98">
                      <a:moveTo>
                        <a:pt x="52" y="21"/>
                      </a:move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6" y="44"/>
                        <a:pt x="65" y="54"/>
                        <a:pt x="76" y="57"/>
                      </a:cubicBezTo>
                      <a:cubicBezTo>
                        <a:pt x="74" y="57"/>
                        <a:pt x="70" y="56"/>
                        <a:pt x="68" y="55"/>
                      </a:cubicBezTo>
                      <a:cubicBezTo>
                        <a:pt x="57" y="53"/>
                        <a:pt x="52" y="41"/>
                        <a:pt x="48" y="33"/>
                      </a:cubicBezTo>
                      <a:cubicBezTo>
                        <a:pt x="48" y="24"/>
                        <a:pt x="42" y="20"/>
                        <a:pt x="37" y="15"/>
                      </a:cubicBezTo>
                      <a:cubicBezTo>
                        <a:pt x="32" y="15"/>
                        <a:pt x="33" y="21"/>
                        <a:pt x="28" y="23"/>
                      </a:cubicBezTo>
                      <a:cubicBezTo>
                        <a:pt x="22" y="28"/>
                        <a:pt x="14" y="28"/>
                        <a:pt x="7" y="33"/>
                      </a:cubicBezTo>
                      <a:cubicBezTo>
                        <a:pt x="6" y="36"/>
                        <a:pt x="9" y="37"/>
                        <a:pt x="11" y="37"/>
                      </a:cubicBezTo>
                      <a:cubicBezTo>
                        <a:pt x="17" y="39"/>
                        <a:pt x="24" y="37"/>
                        <a:pt x="29" y="39"/>
                      </a:cubicBezTo>
                      <a:cubicBezTo>
                        <a:pt x="34" y="61"/>
                        <a:pt x="55" y="78"/>
                        <a:pt x="76" y="85"/>
                      </a:cubicBezTo>
                      <a:cubicBezTo>
                        <a:pt x="83" y="94"/>
                        <a:pt x="87" y="78"/>
                        <a:pt x="95" y="80"/>
                      </a:cubicBezTo>
                      <a:cubicBezTo>
                        <a:pt x="103" y="74"/>
                        <a:pt x="114" y="72"/>
                        <a:pt x="121" y="63"/>
                      </a:cubicBezTo>
                      <a:cubicBezTo>
                        <a:pt x="127" y="59"/>
                        <a:pt x="127" y="53"/>
                        <a:pt x="131" y="48"/>
                      </a:cubicBezTo>
                      <a:cubicBezTo>
                        <a:pt x="143" y="45"/>
                        <a:pt x="154" y="40"/>
                        <a:pt x="164" y="32"/>
                      </a:cubicBezTo>
                      <a:cubicBezTo>
                        <a:pt x="166" y="32"/>
                        <a:pt x="168" y="31"/>
                        <a:pt x="169" y="29"/>
                      </a:cubicBezTo>
                      <a:cubicBezTo>
                        <a:pt x="168" y="25"/>
                        <a:pt x="168" y="25"/>
                        <a:pt x="168" y="25"/>
                      </a:cubicBezTo>
                      <a:cubicBezTo>
                        <a:pt x="170" y="24"/>
                        <a:pt x="172" y="27"/>
                        <a:pt x="173" y="29"/>
                      </a:cubicBezTo>
                      <a:cubicBezTo>
                        <a:pt x="170" y="36"/>
                        <a:pt x="162" y="41"/>
                        <a:pt x="156" y="45"/>
                      </a:cubicBezTo>
                      <a:cubicBezTo>
                        <a:pt x="149" y="50"/>
                        <a:pt x="140" y="51"/>
                        <a:pt x="131" y="52"/>
                      </a:cubicBezTo>
                      <a:cubicBezTo>
                        <a:pt x="127" y="70"/>
                        <a:pt x="110" y="80"/>
                        <a:pt x="93" y="85"/>
                      </a:cubicBezTo>
                      <a:cubicBezTo>
                        <a:pt x="89" y="87"/>
                        <a:pt x="85" y="98"/>
                        <a:pt x="79" y="92"/>
                      </a:cubicBezTo>
                      <a:cubicBezTo>
                        <a:pt x="63" y="84"/>
                        <a:pt x="46" y="79"/>
                        <a:pt x="35" y="62"/>
                      </a:cubicBezTo>
                      <a:cubicBezTo>
                        <a:pt x="32" y="56"/>
                        <a:pt x="27" y="51"/>
                        <a:pt x="26" y="44"/>
                      </a:cubicBezTo>
                      <a:cubicBezTo>
                        <a:pt x="23" y="38"/>
                        <a:pt x="15" y="42"/>
                        <a:pt x="9" y="40"/>
                      </a:cubicBezTo>
                      <a:cubicBezTo>
                        <a:pt x="5" y="38"/>
                        <a:pt x="0" y="35"/>
                        <a:pt x="0" y="29"/>
                      </a:cubicBezTo>
                      <a:cubicBezTo>
                        <a:pt x="11" y="26"/>
                        <a:pt x="24" y="23"/>
                        <a:pt x="31" y="11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9" y="8"/>
                        <a:pt x="41" y="20"/>
                        <a:pt x="5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80" name="Freeform 76"/>
                <p:cNvSpPr/>
                <p:nvPr/>
              </p:nvSpPr>
              <p:spPr bwMode="auto">
                <a:xfrm>
                  <a:off x="2324101" y="2336800"/>
                  <a:ext cx="66675" cy="71438"/>
                </a:xfrm>
                <a:custGeom>
                  <a:avLst/>
                  <a:gdLst>
                    <a:gd name="T0" fmla="*/ 27 w 44"/>
                    <a:gd name="T1" fmla="*/ 6 h 47"/>
                    <a:gd name="T2" fmla="*/ 37 w 44"/>
                    <a:gd name="T3" fmla="*/ 44 h 47"/>
                    <a:gd name="T4" fmla="*/ 33 w 44"/>
                    <a:gd name="T5" fmla="*/ 47 h 47"/>
                    <a:gd name="T6" fmla="*/ 23 w 44"/>
                    <a:gd name="T7" fmla="*/ 14 h 47"/>
                    <a:gd name="T8" fmla="*/ 15 w 44"/>
                    <a:gd name="T9" fmla="*/ 23 h 47"/>
                    <a:gd name="T10" fmla="*/ 4 w 44"/>
                    <a:gd name="T11" fmla="*/ 37 h 47"/>
                    <a:gd name="T12" fmla="*/ 14 w 44"/>
                    <a:gd name="T13" fmla="*/ 10 h 47"/>
                    <a:gd name="T14" fmla="*/ 27 w 44"/>
                    <a:gd name="T15" fmla="*/ 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" h="47">
                      <a:moveTo>
                        <a:pt x="27" y="6"/>
                      </a:moveTo>
                      <a:cubicBezTo>
                        <a:pt x="33" y="18"/>
                        <a:pt x="44" y="30"/>
                        <a:pt x="37" y="44"/>
                      </a:cubicBezTo>
                      <a:cubicBezTo>
                        <a:pt x="36" y="45"/>
                        <a:pt x="35" y="47"/>
                        <a:pt x="33" y="47"/>
                      </a:cubicBezTo>
                      <a:cubicBezTo>
                        <a:pt x="31" y="35"/>
                        <a:pt x="33" y="22"/>
                        <a:pt x="23" y="14"/>
                      </a:cubicBezTo>
                      <a:cubicBezTo>
                        <a:pt x="18" y="14"/>
                        <a:pt x="18" y="20"/>
                        <a:pt x="15" y="23"/>
                      </a:cubicBezTo>
                      <a:cubicBezTo>
                        <a:pt x="10" y="27"/>
                        <a:pt x="7" y="32"/>
                        <a:pt x="4" y="37"/>
                      </a:cubicBezTo>
                      <a:cubicBezTo>
                        <a:pt x="0" y="27"/>
                        <a:pt x="10" y="19"/>
                        <a:pt x="14" y="10"/>
                      </a:cubicBezTo>
                      <a:cubicBezTo>
                        <a:pt x="17" y="7"/>
                        <a:pt x="23" y="0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81" name="Freeform 77"/>
                <p:cNvSpPr/>
                <p:nvPr/>
              </p:nvSpPr>
              <p:spPr bwMode="auto">
                <a:xfrm>
                  <a:off x="2962276" y="2351088"/>
                  <a:ext cx="103188" cy="77788"/>
                </a:xfrm>
                <a:custGeom>
                  <a:avLst/>
                  <a:gdLst>
                    <a:gd name="T0" fmla="*/ 67 w 67"/>
                    <a:gd name="T1" fmla="*/ 5 h 51"/>
                    <a:gd name="T2" fmla="*/ 64 w 67"/>
                    <a:gd name="T3" fmla="*/ 8 h 51"/>
                    <a:gd name="T4" fmla="*/ 3 w 67"/>
                    <a:gd name="T5" fmla="*/ 44 h 51"/>
                    <a:gd name="T6" fmla="*/ 0 w 67"/>
                    <a:gd name="T7" fmla="*/ 51 h 51"/>
                    <a:gd name="T8" fmla="*/ 29 w 67"/>
                    <a:gd name="T9" fmla="*/ 10 h 51"/>
                    <a:gd name="T10" fmla="*/ 66 w 67"/>
                    <a:gd name="T11" fmla="*/ 3 h 51"/>
                    <a:gd name="T12" fmla="*/ 67 w 67"/>
                    <a:gd name="T13" fmla="*/ 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51">
                      <a:moveTo>
                        <a:pt x="67" y="5"/>
                      </a:moveTo>
                      <a:cubicBezTo>
                        <a:pt x="67" y="7"/>
                        <a:pt x="65" y="8"/>
                        <a:pt x="64" y="8"/>
                      </a:cubicBezTo>
                      <a:cubicBezTo>
                        <a:pt x="39" y="8"/>
                        <a:pt x="16" y="23"/>
                        <a:pt x="3" y="44"/>
                      </a:cubicBezTo>
                      <a:cubicBezTo>
                        <a:pt x="2" y="46"/>
                        <a:pt x="1" y="48"/>
                        <a:pt x="0" y="51"/>
                      </a:cubicBezTo>
                      <a:cubicBezTo>
                        <a:pt x="0" y="33"/>
                        <a:pt x="14" y="19"/>
                        <a:pt x="29" y="10"/>
                      </a:cubicBezTo>
                      <a:cubicBezTo>
                        <a:pt x="40" y="5"/>
                        <a:pt x="53" y="0"/>
                        <a:pt x="66" y="3"/>
                      </a:cubicBezTo>
                      <a:cubicBezTo>
                        <a:pt x="67" y="5"/>
                        <a:pt x="67" y="5"/>
                        <a:pt x="6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82" name="Freeform 78"/>
                <p:cNvSpPr/>
                <p:nvPr/>
              </p:nvSpPr>
              <p:spPr bwMode="auto">
                <a:xfrm>
                  <a:off x="2225676" y="2355850"/>
                  <a:ext cx="112713" cy="101600"/>
                </a:xfrm>
                <a:custGeom>
                  <a:avLst/>
                  <a:gdLst>
                    <a:gd name="T0" fmla="*/ 45 w 73"/>
                    <a:gd name="T1" fmla="*/ 13 h 67"/>
                    <a:gd name="T2" fmla="*/ 73 w 73"/>
                    <a:gd name="T3" fmla="*/ 63 h 67"/>
                    <a:gd name="T4" fmla="*/ 72 w 73"/>
                    <a:gd name="T5" fmla="*/ 67 h 67"/>
                    <a:gd name="T6" fmla="*/ 61 w 73"/>
                    <a:gd name="T7" fmla="*/ 40 h 67"/>
                    <a:gd name="T8" fmla="*/ 24 w 73"/>
                    <a:gd name="T9" fmla="*/ 14 h 67"/>
                    <a:gd name="T10" fmla="*/ 4 w 73"/>
                    <a:gd name="T11" fmla="*/ 14 h 67"/>
                    <a:gd name="T12" fmla="*/ 1 w 73"/>
                    <a:gd name="T13" fmla="*/ 4 h 67"/>
                    <a:gd name="T14" fmla="*/ 45 w 73"/>
                    <a:gd name="T15" fmla="*/ 1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67">
                      <a:moveTo>
                        <a:pt x="45" y="13"/>
                      </a:moveTo>
                      <a:cubicBezTo>
                        <a:pt x="62" y="26"/>
                        <a:pt x="72" y="42"/>
                        <a:pt x="73" y="63"/>
                      </a:cubicBezTo>
                      <a:cubicBezTo>
                        <a:pt x="72" y="67"/>
                        <a:pt x="72" y="67"/>
                        <a:pt x="72" y="67"/>
                      </a:cubicBezTo>
                      <a:cubicBezTo>
                        <a:pt x="68" y="58"/>
                        <a:pt x="67" y="48"/>
                        <a:pt x="61" y="40"/>
                      </a:cubicBezTo>
                      <a:cubicBezTo>
                        <a:pt x="54" y="25"/>
                        <a:pt x="38" y="19"/>
                        <a:pt x="24" y="14"/>
                      </a:cubicBezTo>
                      <a:cubicBezTo>
                        <a:pt x="18" y="13"/>
                        <a:pt x="10" y="13"/>
                        <a:pt x="4" y="14"/>
                      </a:cubicBezTo>
                      <a:cubicBezTo>
                        <a:pt x="2" y="11"/>
                        <a:pt x="0" y="8"/>
                        <a:pt x="1" y="4"/>
                      </a:cubicBezTo>
                      <a:cubicBezTo>
                        <a:pt x="17" y="0"/>
                        <a:pt x="32" y="6"/>
                        <a:pt x="4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83" name="Freeform 79"/>
                <p:cNvSpPr/>
                <p:nvPr/>
              </p:nvSpPr>
              <p:spPr bwMode="auto">
                <a:xfrm>
                  <a:off x="2941638" y="2366963"/>
                  <a:ext cx="23813" cy="44450"/>
                </a:xfrm>
                <a:custGeom>
                  <a:avLst/>
                  <a:gdLst>
                    <a:gd name="T0" fmla="*/ 14 w 16"/>
                    <a:gd name="T1" fmla="*/ 14 h 29"/>
                    <a:gd name="T2" fmla="*/ 10 w 16"/>
                    <a:gd name="T3" fmla="*/ 29 h 29"/>
                    <a:gd name="T4" fmla="*/ 3 w 16"/>
                    <a:gd name="T5" fmla="*/ 16 h 29"/>
                    <a:gd name="T6" fmla="*/ 4 w 16"/>
                    <a:gd name="T7" fmla="*/ 0 h 29"/>
                    <a:gd name="T8" fmla="*/ 14 w 16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29">
                      <a:moveTo>
                        <a:pt x="14" y="14"/>
                      </a:moveTo>
                      <a:cubicBezTo>
                        <a:pt x="16" y="19"/>
                        <a:pt x="12" y="24"/>
                        <a:pt x="10" y="29"/>
                      </a:cubicBezTo>
                      <a:cubicBezTo>
                        <a:pt x="5" y="26"/>
                        <a:pt x="4" y="21"/>
                        <a:pt x="3" y="16"/>
                      </a:cubicBezTo>
                      <a:cubicBezTo>
                        <a:pt x="2" y="11"/>
                        <a:pt x="0" y="4"/>
                        <a:pt x="4" y="0"/>
                      </a:cubicBezTo>
                      <a:cubicBezTo>
                        <a:pt x="8" y="3"/>
                        <a:pt x="12" y="9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84" name="Freeform 80"/>
                <p:cNvSpPr/>
                <p:nvPr/>
              </p:nvSpPr>
              <p:spPr bwMode="auto">
                <a:xfrm>
                  <a:off x="2963863" y="2373313"/>
                  <a:ext cx="87313" cy="87313"/>
                </a:xfrm>
                <a:custGeom>
                  <a:avLst/>
                  <a:gdLst>
                    <a:gd name="T0" fmla="*/ 57 w 57"/>
                    <a:gd name="T1" fmla="*/ 1 h 57"/>
                    <a:gd name="T2" fmla="*/ 46 w 57"/>
                    <a:gd name="T3" fmla="*/ 16 h 57"/>
                    <a:gd name="T4" fmla="*/ 8 w 57"/>
                    <a:gd name="T5" fmla="*/ 40 h 57"/>
                    <a:gd name="T6" fmla="*/ 8 w 57"/>
                    <a:gd name="T7" fmla="*/ 51 h 57"/>
                    <a:gd name="T8" fmla="*/ 4 w 57"/>
                    <a:gd name="T9" fmla="*/ 57 h 57"/>
                    <a:gd name="T10" fmla="*/ 5 w 57"/>
                    <a:gd name="T11" fmla="*/ 42 h 57"/>
                    <a:gd name="T12" fmla="*/ 46 w 57"/>
                    <a:gd name="T13" fmla="*/ 3 h 57"/>
                    <a:gd name="T14" fmla="*/ 57 w 57"/>
                    <a:gd name="T15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" h="57">
                      <a:moveTo>
                        <a:pt x="57" y="1"/>
                      </a:moveTo>
                      <a:cubicBezTo>
                        <a:pt x="56" y="7"/>
                        <a:pt x="50" y="11"/>
                        <a:pt x="46" y="16"/>
                      </a:cubicBezTo>
                      <a:cubicBezTo>
                        <a:pt x="35" y="27"/>
                        <a:pt x="21" y="35"/>
                        <a:pt x="8" y="40"/>
                      </a:cubicBezTo>
                      <a:cubicBezTo>
                        <a:pt x="7" y="43"/>
                        <a:pt x="9" y="46"/>
                        <a:pt x="8" y="51"/>
                      </a:cubicBezTo>
                      <a:cubicBezTo>
                        <a:pt x="5" y="52"/>
                        <a:pt x="6" y="55"/>
                        <a:pt x="4" y="57"/>
                      </a:cubicBezTo>
                      <a:cubicBezTo>
                        <a:pt x="0" y="53"/>
                        <a:pt x="4" y="46"/>
                        <a:pt x="5" y="42"/>
                      </a:cubicBezTo>
                      <a:cubicBezTo>
                        <a:pt x="8" y="22"/>
                        <a:pt x="27" y="7"/>
                        <a:pt x="46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85" name="Freeform 81"/>
                <p:cNvSpPr/>
                <p:nvPr/>
              </p:nvSpPr>
              <p:spPr bwMode="auto">
                <a:xfrm>
                  <a:off x="2328863" y="2371725"/>
                  <a:ext cx="34925" cy="66675"/>
                </a:xfrm>
                <a:custGeom>
                  <a:avLst/>
                  <a:gdLst>
                    <a:gd name="T0" fmla="*/ 23 w 23"/>
                    <a:gd name="T1" fmla="*/ 13 h 43"/>
                    <a:gd name="T2" fmla="*/ 22 w 23"/>
                    <a:gd name="T3" fmla="*/ 31 h 43"/>
                    <a:gd name="T4" fmla="*/ 12 w 23"/>
                    <a:gd name="T5" fmla="*/ 43 h 43"/>
                    <a:gd name="T6" fmla="*/ 9 w 23"/>
                    <a:gd name="T7" fmla="*/ 11 h 43"/>
                    <a:gd name="T8" fmla="*/ 18 w 23"/>
                    <a:gd name="T9" fmla="*/ 0 h 43"/>
                    <a:gd name="T10" fmla="*/ 23 w 23"/>
                    <a:gd name="T11" fmla="*/ 1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43">
                      <a:moveTo>
                        <a:pt x="23" y="13"/>
                      </a:move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19" y="35"/>
                        <a:pt x="16" y="41"/>
                        <a:pt x="12" y="43"/>
                      </a:cubicBezTo>
                      <a:cubicBezTo>
                        <a:pt x="10" y="32"/>
                        <a:pt x="0" y="22"/>
                        <a:pt x="9" y="11"/>
                      </a:cubicBezTo>
                      <a:cubicBezTo>
                        <a:pt x="12" y="7"/>
                        <a:pt x="14" y="3"/>
                        <a:pt x="18" y="0"/>
                      </a:cubicBezTo>
                      <a:cubicBezTo>
                        <a:pt x="22" y="2"/>
                        <a:pt x="22" y="9"/>
                        <a:pt x="23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86" name="Freeform 82"/>
                <p:cNvSpPr/>
                <p:nvPr/>
              </p:nvSpPr>
              <p:spPr bwMode="auto">
                <a:xfrm>
                  <a:off x="2865438" y="2379663"/>
                  <a:ext cx="82550" cy="95250"/>
                </a:xfrm>
                <a:custGeom>
                  <a:avLst/>
                  <a:gdLst>
                    <a:gd name="T0" fmla="*/ 52 w 54"/>
                    <a:gd name="T1" fmla="*/ 36 h 62"/>
                    <a:gd name="T2" fmla="*/ 54 w 54"/>
                    <a:gd name="T3" fmla="*/ 43 h 62"/>
                    <a:gd name="T4" fmla="*/ 11 w 54"/>
                    <a:gd name="T5" fmla="*/ 10 h 62"/>
                    <a:gd name="T6" fmla="*/ 9 w 54"/>
                    <a:gd name="T7" fmla="*/ 17 h 62"/>
                    <a:gd name="T8" fmla="*/ 23 w 54"/>
                    <a:gd name="T9" fmla="*/ 47 h 62"/>
                    <a:gd name="T10" fmla="*/ 46 w 54"/>
                    <a:gd name="T11" fmla="*/ 59 h 62"/>
                    <a:gd name="T12" fmla="*/ 45 w 54"/>
                    <a:gd name="T13" fmla="*/ 60 h 62"/>
                    <a:gd name="T14" fmla="*/ 12 w 54"/>
                    <a:gd name="T15" fmla="*/ 42 h 62"/>
                    <a:gd name="T16" fmla="*/ 1 w 54"/>
                    <a:gd name="T17" fmla="*/ 6 h 62"/>
                    <a:gd name="T18" fmla="*/ 39 w 54"/>
                    <a:gd name="T19" fmla="*/ 16 h 62"/>
                    <a:gd name="T20" fmla="*/ 52 w 54"/>
                    <a:gd name="T21" fmla="*/ 3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4" h="62">
                      <a:moveTo>
                        <a:pt x="52" y="36"/>
                      </a:move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45" y="28"/>
                        <a:pt x="29" y="12"/>
                        <a:pt x="11" y="10"/>
                      </a:cubicBezTo>
                      <a:cubicBezTo>
                        <a:pt x="8" y="10"/>
                        <a:pt x="8" y="14"/>
                        <a:pt x="9" y="17"/>
                      </a:cubicBezTo>
                      <a:cubicBezTo>
                        <a:pt x="9" y="28"/>
                        <a:pt x="14" y="39"/>
                        <a:pt x="23" y="47"/>
                      </a:cubicBezTo>
                      <a:cubicBezTo>
                        <a:pt x="30" y="53"/>
                        <a:pt x="38" y="54"/>
                        <a:pt x="46" y="59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31" y="62"/>
                        <a:pt x="21" y="52"/>
                        <a:pt x="12" y="42"/>
                      </a:cubicBezTo>
                      <a:cubicBezTo>
                        <a:pt x="4" y="31"/>
                        <a:pt x="0" y="18"/>
                        <a:pt x="1" y="6"/>
                      </a:cubicBezTo>
                      <a:cubicBezTo>
                        <a:pt x="15" y="0"/>
                        <a:pt x="29" y="7"/>
                        <a:pt x="39" y="16"/>
                      </a:cubicBezTo>
                      <a:cubicBezTo>
                        <a:pt x="44" y="22"/>
                        <a:pt x="50" y="28"/>
                        <a:pt x="5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87" name="Freeform 83"/>
                <p:cNvSpPr/>
                <p:nvPr/>
              </p:nvSpPr>
              <p:spPr bwMode="auto">
                <a:xfrm>
                  <a:off x="2479676" y="2386013"/>
                  <a:ext cx="344488" cy="144463"/>
                </a:xfrm>
                <a:custGeom>
                  <a:avLst/>
                  <a:gdLst>
                    <a:gd name="T0" fmla="*/ 225 w 225"/>
                    <a:gd name="T1" fmla="*/ 1 h 94"/>
                    <a:gd name="T2" fmla="*/ 218 w 225"/>
                    <a:gd name="T3" fmla="*/ 13 h 94"/>
                    <a:gd name="T4" fmla="*/ 171 w 225"/>
                    <a:gd name="T5" fmla="*/ 40 h 94"/>
                    <a:gd name="T6" fmla="*/ 155 w 225"/>
                    <a:gd name="T7" fmla="*/ 63 h 94"/>
                    <a:gd name="T8" fmla="*/ 124 w 225"/>
                    <a:gd name="T9" fmla="*/ 83 h 94"/>
                    <a:gd name="T10" fmla="*/ 112 w 225"/>
                    <a:gd name="T11" fmla="*/ 94 h 94"/>
                    <a:gd name="T12" fmla="*/ 52 w 225"/>
                    <a:gd name="T13" fmla="*/ 52 h 94"/>
                    <a:gd name="T14" fmla="*/ 37 w 225"/>
                    <a:gd name="T15" fmla="*/ 29 h 94"/>
                    <a:gd name="T16" fmla="*/ 30 w 225"/>
                    <a:gd name="T17" fmla="*/ 29 h 94"/>
                    <a:gd name="T18" fmla="*/ 0 w 225"/>
                    <a:gd name="T19" fmla="*/ 5 h 94"/>
                    <a:gd name="T20" fmla="*/ 1 w 225"/>
                    <a:gd name="T21" fmla="*/ 3 h 94"/>
                    <a:gd name="T22" fmla="*/ 23 w 225"/>
                    <a:gd name="T23" fmla="*/ 9 h 94"/>
                    <a:gd name="T24" fmla="*/ 47 w 225"/>
                    <a:gd name="T25" fmla="*/ 20 h 94"/>
                    <a:gd name="T26" fmla="*/ 88 w 225"/>
                    <a:gd name="T27" fmla="*/ 63 h 94"/>
                    <a:gd name="T28" fmla="*/ 111 w 225"/>
                    <a:gd name="T29" fmla="*/ 74 h 94"/>
                    <a:gd name="T30" fmla="*/ 132 w 225"/>
                    <a:gd name="T31" fmla="*/ 59 h 94"/>
                    <a:gd name="T32" fmla="*/ 164 w 225"/>
                    <a:gd name="T33" fmla="*/ 29 h 94"/>
                    <a:gd name="T34" fmla="*/ 208 w 225"/>
                    <a:gd name="T35" fmla="*/ 2 h 94"/>
                    <a:gd name="T36" fmla="*/ 225 w 225"/>
                    <a:gd name="T37" fmla="*/ 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5" h="94">
                      <a:moveTo>
                        <a:pt x="225" y="1"/>
                      </a:moveTo>
                      <a:cubicBezTo>
                        <a:pt x="225" y="5"/>
                        <a:pt x="221" y="9"/>
                        <a:pt x="218" y="13"/>
                      </a:cubicBezTo>
                      <a:cubicBezTo>
                        <a:pt x="205" y="28"/>
                        <a:pt x="189" y="37"/>
                        <a:pt x="171" y="40"/>
                      </a:cubicBezTo>
                      <a:cubicBezTo>
                        <a:pt x="167" y="48"/>
                        <a:pt x="163" y="57"/>
                        <a:pt x="155" y="63"/>
                      </a:cubicBezTo>
                      <a:cubicBezTo>
                        <a:pt x="146" y="72"/>
                        <a:pt x="133" y="75"/>
                        <a:pt x="124" y="83"/>
                      </a:cubicBezTo>
                      <a:cubicBezTo>
                        <a:pt x="118" y="85"/>
                        <a:pt x="118" y="93"/>
                        <a:pt x="112" y="94"/>
                      </a:cubicBezTo>
                      <a:cubicBezTo>
                        <a:pt x="95" y="75"/>
                        <a:pt x="68" y="72"/>
                        <a:pt x="52" y="52"/>
                      </a:cubicBezTo>
                      <a:cubicBezTo>
                        <a:pt x="47" y="44"/>
                        <a:pt x="39" y="38"/>
                        <a:pt x="37" y="29"/>
                      </a:cubicBezTo>
                      <a:cubicBezTo>
                        <a:pt x="35" y="24"/>
                        <a:pt x="33" y="30"/>
                        <a:pt x="30" y="29"/>
                      </a:cubicBezTo>
                      <a:cubicBezTo>
                        <a:pt x="18" y="26"/>
                        <a:pt x="8" y="16"/>
                        <a:pt x="0" y="5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9" y="4"/>
                        <a:pt x="19" y="0"/>
                        <a:pt x="23" y="9"/>
                      </a:cubicBezTo>
                      <a:cubicBezTo>
                        <a:pt x="28" y="16"/>
                        <a:pt x="37" y="19"/>
                        <a:pt x="47" y="20"/>
                      </a:cubicBezTo>
                      <a:cubicBezTo>
                        <a:pt x="53" y="39"/>
                        <a:pt x="70" y="55"/>
                        <a:pt x="88" y="63"/>
                      </a:cubicBezTo>
                      <a:cubicBezTo>
                        <a:pt x="96" y="66"/>
                        <a:pt x="104" y="68"/>
                        <a:pt x="111" y="74"/>
                      </a:cubicBezTo>
                      <a:cubicBezTo>
                        <a:pt x="121" y="74"/>
                        <a:pt x="120" y="59"/>
                        <a:pt x="132" y="59"/>
                      </a:cubicBezTo>
                      <a:cubicBezTo>
                        <a:pt x="146" y="55"/>
                        <a:pt x="157" y="42"/>
                        <a:pt x="164" y="29"/>
                      </a:cubicBezTo>
                      <a:cubicBezTo>
                        <a:pt x="181" y="27"/>
                        <a:pt x="199" y="17"/>
                        <a:pt x="208" y="2"/>
                      </a:cubicBezTo>
                      <a:cubicBezTo>
                        <a:pt x="214" y="1"/>
                        <a:pt x="220" y="0"/>
                        <a:pt x="22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88" name="Freeform 84"/>
                <p:cNvSpPr/>
                <p:nvPr/>
              </p:nvSpPr>
              <p:spPr bwMode="auto">
                <a:xfrm>
                  <a:off x="2239963" y="2379663"/>
                  <a:ext cx="90488" cy="92075"/>
                </a:xfrm>
                <a:custGeom>
                  <a:avLst/>
                  <a:gdLst>
                    <a:gd name="T0" fmla="*/ 51 w 59"/>
                    <a:gd name="T1" fmla="*/ 30 h 60"/>
                    <a:gd name="T2" fmla="*/ 59 w 59"/>
                    <a:gd name="T3" fmla="*/ 60 h 60"/>
                    <a:gd name="T4" fmla="*/ 53 w 59"/>
                    <a:gd name="T5" fmla="*/ 47 h 60"/>
                    <a:gd name="T6" fmla="*/ 50 w 59"/>
                    <a:gd name="T7" fmla="*/ 41 h 60"/>
                    <a:gd name="T8" fmla="*/ 0 w 59"/>
                    <a:gd name="T9" fmla="*/ 5 h 60"/>
                    <a:gd name="T10" fmla="*/ 17 w 59"/>
                    <a:gd name="T11" fmla="*/ 4 h 60"/>
                    <a:gd name="T12" fmla="*/ 51 w 59"/>
                    <a:gd name="T13" fmla="*/ 3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51" y="30"/>
                      </a:moveTo>
                      <a:cubicBezTo>
                        <a:pt x="56" y="39"/>
                        <a:pt x="59" y="49"/>
                        <a:pt x="59" y="60"/>
                      </a:cubicBezTo>
                      <a:cubicBezTo>
                        <a:pt x="54" y="58"/>
                        <a:pt x="53" y="51"/>
                        <a:pt x="53" y="47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30" y="37"/>
                        <a:pt x="8" y="25"/>
                        <a:pt x="0" y="5"/>
                      </a:cubicBezTo>
                      <a:cubicBezTo>
                        <a:pt x="3" y="0"/>
                        <a:pt x="11" y="5"/>
                        <a:pt x="17" y="4"/>
                      </a:cubicBezTo>
                      <a:cubicBezTo>
                        <a:pt x="30" y="9"/>
                        <a:pt x="44" y="16"/>
                        <a:pt x="51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89" name="Freeform 85"/>
                <p:cNvSpPr/>
                <p:nvPr/>
              </p:nvSpPr>
              <p:spPr bwMode="auto">
                <a:xfrm>
                  <a:off x="2355851" y="2398713"/>
                  <a:ext cx="82550" cy="82550"/>
                </a:xfrm>
                <a:custGeom>
                  <a:avLst/>
                  <a:gdLst>
                    <a:gd name="T0" fmla="*/ 53 w 54"/>
                    <a:gd name="T1" fmla="*/ 7 h 54"/>
                    <a:gd name="T2" fmla="*/ 37 w 54"/>
                    <a:gd name="T3" fmla="*/ 36 h 54"/>
                    <a:gd name="T4" fmla="*/ 9 w 54"/>
                    <a:gd name="T5" fmla="*/ 54 h 54"/>
                    <a:gd name="T6" fmla="*/ 39 w 54"/>
                    <a:gd name="T7" fmla="*/ 26 h 54"/>
                    <a:gd name="T8" fmla="*/ 45 w 54"/>
                    <a:gd name="T9" fmla="*/ 11 h 54"/>
                    <a:gd name="T10" fmla="*/ 35 w 54"/>
                    <a:gd name="T11" fmla="*/ 8 h 54"/>
                    <a:gd name="T12" fmla="*/ 35 w 54"/>
                    <a:gd name="T13" fmla="*/ 9 h 54"/>
                    <a:gd name="T14" fmla="*/ 0 w 54"/>
                    <a:gd name="T15" fmla="*/ 34 h 54"/>
                    <a:gd name="T16" fmla="*/ 48 w 54"/>
                    <a:gd name="T17" fmla="*/ 1 h 54"/>
                    <a:gd name="T18" fmla="*/ 53 w 54"/>
                    <a:gd name="T19" fmla="*/ 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4" h="54">
                      <a:moveTo>
                        <a:pt x="53" y="7"/>
                      </a:moveTo>
                      <a:cubicBezTo>
                        <a:pt x="53" y="19"/>
                        <a:pt x="44" y="27"/>
                        <a:pt x="37" y="36"/>
                      </a:cubicBezTo>
                      <a:cubicBezTo>
                        <a:pt x="29" y="45"/>
                        <a:pt x="19" y="51"/>
                        <a:pt x="9" y="54"/>
                      </a:cubicBezTo>
                      <a:cubicBezTo>
                        <a:pt x="18" y="47"/>
                        <a:pt x="32" y="38"/>
                        <a:pt x="39" y="26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3" y="6"/>
                        <a:pt x="38" y="10"/>
                        <a:pt x="35" y="8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22" y="15"/>
                        <a:pt x="9" y="23"/>
                        <a:pt x="0" y="34"/>
                      </a:cubicBezTo>
                      <a:cubicBezTo>
                        <a:pt x="8" y="16"/>
                        <a:pt x="27" y="2"/>
                        <a:pt x="48" y="1"/>
                      </a:cubicBezTo>
                      <a:cubicBezTo>
                        <a:pt x="52" y="0"/>
                        <a:pt x="54" y="4"/>
                        <a:pt x="5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90" name="Freeform 86"/>
                <p:cNvSpPr/>
                <p:nvPr/>
              </p:nvSpPr>
              <p:spPr bwMode="auto">
                <a:xfrm>
                  <a:off x="2889251" y="2405063"/>
                  <a:ext cx="55563" cy="55563"/>
                </a:xfrm>
                <a:custGeom>
                  <a:avLst/>
                  <a:gdLst>
                    <a:gd name="T0" fmla="*/ 36 w 36"/>
                    <a:gd name="T1" fmla="*/ 34 h 36"/>
                    <a:gd name="T2" fmla="*/ 36 w 36"/>
                    <a:gd name="T3" fmla="*/ 36 h 36"/>
                    <a:gd name="T4" fmla="*/ 1 w 36"/>
                    <a:gd name="T5" fmla="*/ 5 h 36"/>
                    <a:gd name="T6" fmla="*/ 1 w 36"/>
                    <a:gd name="T7" fmla="*/ 0 h 36"/>
                    <a:gd name="T8" fmla="*/ 13 w 36"/>
                    <a:gd name="T9" fmla="*/ 5 h 36"/>
                    <a:gd name="T10" fmla="*/ 36 w 36"/>
                    <a:gd name="T11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36">
                      <a:moveTo>
                        <a:pt x="36" y="34"/>
                      </a:move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21" y="32"/>
                        <a:pt x="2" y="24"/>
                        <a:pt x="1" y="5"/>
                      </a:cubicBezTo>
                      <a:cubicBezTo>
                        <a:pt x="0" y="4"/>
                        <a:pt x="0" y="2"/>
                        <a:pt x="1" y="0"/>
                      </a:cubicBezTo>
                      <a:cubicBezTo>
                        <a:pt x="5" y="0"/>
                        <a:pt x="9" y="3"/>
                        <a:pt x="13" y="5"/>
                      </a:cubicBezTo>
                      <a:cubicBezTo>
                        <a:pt x="23" y="12"/>
                        <a:pt x="29" y="23"/>
                        <a:pt x="36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91" name="Freeform 87"/>
                <p:cNvSpPr/>
                <p:nvPr/>
              </p:nvSpPr>
              <p:spPr bwMode="auto">
                <a:xfrm>
                  <a:off x="2354263" y="2420938"/>
                  <a:ext cx="58738" cy="55563"/>
                </a:xfrm>
                <a:custGeom>
                  <a:avLst/>
                  <a:gdLst>
                    <a:gd name="T0" fmla="*/ 38 w 38"/>
                    <a:gd name="T1" fmla="*/ 0 h 36"/>
                    <a:gd name="T2" fmla="*/ 0 w 38"/>
                    <a:gd name="T3" fmla="*/ 36 h 36"/>
                    <a:gd name="T4" fmla="*/ 8 w 38"/>
                    <a:gd name="T5" fmla="*/ 20 h 36"/>
                    <a:gd name="T6" fmla="*/ 36 w 38"/>
                    <a:gd name="T7" fmla="*/ 0 h 36"/>
                    <a:gd name="T8" fmla="*/ 38 w 38"/>
                    <a:gd name="T9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36">
                      <a:moveTo>
                        <a:pt x="38" y="0"/>
                      </a:moveTo>
                      <a:cubicBezTo>
                        <a:pt x="33" y="17"/>
                        <a:pt x="17" y="30"/>
                        <a:pt x="0" y="36"/>
                      </a:cubicBezTo>
                      <a:cubicBezTo>
                        <a:pt x="0" y="30"/>
                        <a:pt x="6" y="25"/>
                        <a:pt x="8" y="20"/>
                      </a:cubicBezTo>
                      <a:cubicBezTo>
                        <a:pt x="16" y="12"/>
                        <a:pt x="26" y="4"/>
                        <a:pt x="36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92" name="Freeform 88"/>
                <p:cNvSpPr/>
                <p:nvPr/>
              </p:nvSpPr>
              <p:spPr bwMode="auto">
                <a:xfrm>
                  <a:off x="2814638" y="2447925"/>
                  <a:ext cx="73025" cy="66675"/>
                </a:xfrm>
                <a:custGeom>
                  <a:avLst/>
                  <a:gdLst>
                    <a:gd name="T0" fmla="*/ 48 w 48"/>
                    <a:gd name="T1" fmla="*/ 11 h 43"/>
                    <a:gd name="T2" fmla="*/ 9 w 48"/>
                    <a:gd name="T3" fmla="*/ 21 h 43"/>
                    <a:gd name="T4" fmla="*/ 9 w 48"/>
                    <a:gd name="T5" fmla="*/ 25 h 43"/>
                    <a:gd name="T6" fmla="*/ 27 w 48"/>
                    <a:gd name="T7" fmla="*/ 38 h 43"/>
                    <a:gd name="T8" fmla="*/ 15 w 48"/>
                    <a:gd name="T9" fmla="*/ 39 h 43"/>
                    <a:gd name="T10" fmla="*/ 0 w 48"/>
                    <a:gd name="T11" fmla="*/ 22 h 43"/>
                    <a:gd name="T12" fmla="*/ 12 w 48"/>
                    <a:gd name="T13" fmla="*/ 9 h 43"/>
                    <a:gd name="T14" fmla="*/ 48 w 48"/>
                    <a:gd name="T15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43">
                      <a:moveTo>
                        <a:pt x="48" y="11"/>
                      </a:moveTo>
                      <a:cubicBezTo>
                        <a:pt x="36" y="13"/>
                        <a:pt x="16" y="7"/>
                        <a:pt x="9" y="21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15" y="30"/>
                        <a:pt x="20" y="35"/>
                        <a:pt x="27" y="38"/>
                      </a:cubicBezTo>
                      <a:cubicBezTo>
                        <a:pt x="24" y="43"/>
                        <a:pt x="19" y="38"/>
                        <a:pt x="15" y="39"/>
                      </a:cubicBezTo>
                      <a:cubicBezTo>
                        <a:pt x="9" y="35"/>
                        <a:pt x="3" y="28"/>
                        <a:pt x="0" y="22"/>
                      </a:cubicBezTo>
                      <a:cubicBezTo>
                        <a:pt x="0" y="15"/>
                        <a:pt x="8" y="13"/>
                        <a:pt x="12" y="9"/>
                      </a:cubicBezTo>
                      <a:cubicBezTo>
                        <a:pt x="23" y="6"/>
                        <a:pt x="39" y="0"/>
                        <a:pt x="48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93" name="Freeform 89"/>
                <p:cNvSpPr/>
                <p:nvPr/>
              </p:nvSpPr>
              <p:spPr bwMode="auto">
                <a:xfrm>
                  <a:off x="2409826" y="2460625"/>
                  <a:ext cx="80963" cy="55563"/>
                </a:xfrm>
                <a:custGeom>
                  <a:avLst/>
                  <a:gdLst>
                    <a:gd name="T0" fmla="*/ 50 w 53"/>
                    <a:gd name="T1" fmla="*/ 16 h 36"/>
                    <a:gd name="T2" fmla="*/ 51 w 53"/>
                    <a:gd name="T3" fmla="*/ 24 h 36"/>
                    <a:gd name="T4" fmla="*/ 22 w 53"/>
                    <a:gd name="T5" fmla="*/ 36 h 36"/>
                    <a:gd name="T6" fmla="*/ 22 w 53"/>
                    <a:gd name="T7" fmla="*/ 33 h 36"/>
                    <a:gd name="T8" fmla="*/ 42 w 53"/>
                    <a:gd name="T9" fmla="*/ 20 h 36"/>
                    <a:gd name="T10" fmla="*/ 1 w 53"/>
                    <a:gd name="T11" fmla="*/ 8 h 36"/>
                    <a:gd name="T12" fmla="*/ 4 w 53"/>
                    <a:gd name="T13" fmla="*/ 3 h 36"/>
                    <a:gd name="T14" fmla="*/ 47 w 53"/>
                    <a:gd name="T15" fmla="*/ 14 h 36"/>
                    <a:gd name="T16" fmla="*/ 50 w 53"/>
                    <a:gd name="T17" fmla="*/ 1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3" h="36">
                      <a:moveTo>
                        <a:pt x="50" y="16"/>
                      </a:moveTo>
                      <a:cubicBezTo>
                        <a:pt x="53" y="18"/>
                        <a:pt x="52" y="21"/>
                        <a:pt x="51" y="24"/>
                      </a:cubicBezTo>
                      <a:cubicBezTo>
                        <a:pt x="42" y="29"/>
                        <a:pt x="32" y="33"/>
                        <a:pt x="22" y="36"/>
                      </a:cubicBezTo>
                      <a:cubicBezTo>
                        <a:pt x="21" y="35"/>
                        <a:pt x="21" y="34"/>
                        <a:pt x="22" y="33"/>
                      </a:cubicBezTo>
                      <a:cubicBezTo>
                        <a:pt x="29" y="30"/>
                        <a:pt x="37" y="26"/>
                        <a:pt x="42" y="20"/>
                      </a:cubicBezTo>
                      <a:cubicBezTo>
                        <a:pt x="32" y="8"/>
                        <a:pt x="15" y="9"/>
                        <a:pt x="1" y="8"/>
                      </a:cubicBezTo>
                      <a:cubicBezTo>
                        <a:pt x="0" y="5"/>
                        <a:pt x="3" y="5"/>
                        <a:pt x="4" y="3"/>
                      </a:cubicBezTo>
                      <a:cubicBezTo>
                        <a:pt x="20" y="0"/>
                        <a:pt x="33" y="9"/>
                        <a:pt x="47" y="14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94" name="Freeform 90"/>
                <p:cNvSpPr/>
                <p:nvPr/>
              </p:nvSpPr>
              <p:spPr bwMode="auto">
                <a:xfrm>
                  <a:off x="2838451" y="2471738"/>
                  <a:ext cx="65088" cy="31750"/>
                </a:xfrm>
                <a:custGeom>
                  <a:avLst/>
                  <a:gdLst>
                    <a:gd name="T0" fmla="*/ 43 w 43"/>
                    <a:gd name="T1" fmla="*/ 4 h 21"/>
                    <a:gd name="T2" fmla="*/ 24 w 43"/>
                    <a:gd name="T3" fmla="*/ 17 h 21"/>
                    <a:gd name="T4" fmla="*/ 13 w 43"/>
                    <a:gd name="T5" fmla="*/ 18 h 21"/>
                    <a:gd name="T6" fmla="*/ 0 w 43"/>
                    <a:gd name="T7" fmla="*/ 8 h 21"/>
                    <a:gd name="T8" fmla="*/ 5 w 43"/>
                    <a:gd name="T9" fmla="*/ 3 h 21"/>
                    <a:gd name="T10" fmla="*/ 43 w 43"/>
                    <a:gd name="T11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1">
                      <a:moveTo>
                        <a:pt x="43" y="4"/>
                      </a:moveTo>
                      <a:cubicBezTo>
                        <a:pt x="38" y="10"/>
                        <a:pt x="30" y="12"/>
                        <a:pt x="24" y="17"/>
                      </a:cubicBezTo>
                      <a:cubicBezTo>
                        <a:pt x="21" y="21"/>
                        <a:pt x="16" y="19"/>
                        <a:pt x="13" y="18"/>
                      </a:cubicBezTo>
                      <a:cubicBezTo>
                        <a:pt x="9" y="15"/>
                        <a:pt x="3" y="12"/>
                        <a:pt x="0" y="8"/>
                      </a:cubicBezTo>
                      <a:cubicBezTo>
                        <a:pt x="0" y="4"/>
                        <a:pt x="3" y="4"/>
                        <a:pt x="5" y="3"/>
                      </a:cubicBezTo>
                      <a:cubicBezTo>
                        <a:pt x="18" y="1"/>
                        <a:pt x="31" y="0"/>
                        <a:pt x="4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95" name="Freeform 91"/>
                <p:cNvSpPr/>
                <p:nvPr/>
              </p:nvSpPr>
              <p:spPr bwMode="auto">
                <a:xfrm>
                  <a:off x="2379663" y="2479675"/>
                  <a:ext cx="79375" cy="34925"/>
                </a:xfrm>
                <a:custGeom>
                  <a:avLst/>
                  <a:gdLst>
                    <a:gd name="T0" fmla="*/ 52 w 52"/>
                    <a:gd name="T1" fmla="*/ 7 h 23"/>
                    <a:gd name="T2" fmla="*/ 41 w 52"/>
                    <a:gd name="T3" fmla="*/ 16 h 23"/>
                    <a:gd name="T4" fmla="*/ 18 w 52"/>
                    <a:gd name="T5" fmla="*/ 11 h 23"/>
                    <a:gd name="T6" fmla="*/ 1 w 52"/>
                    <a:gd name="T7" fmla="*/ 8 h 23"/>
                    <a:gd name="T8" fmla="*/ 5 w 52"/>
                    <a:gd name="T9" fmla="*/ 4 h 23"/>
                    <a:gd name="T10" fmla="*/ 19 w 52"/>
                    <a:gd name="T11" fmla="*/ 0 h 23"/>
                    <a:gd name="T12" fmla="*/ 52 w 52"/>
                    <a:gd name="T13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23">
                      <a:moveTo>
                        <a:pt x="52" y="7"/>
                      </a:moveTo>
                      <a:cubicBezTo>
                        <a:pt x="51" y="12"/>
                        <a:pt x="45" y="14"/>
                        <a:pt x="41" y="16"/>
                      </a:cubicBezTo>
                      <a:cubicBezTo>
                        <a:pt x="32" y="23"/>
                        <a:pt x="26" y="11"/>
                        <a:pt x="18" y="11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5"/>
                        <a:pt x="4" y="5"/>
                        <a:pt x="5" y="4"/>
                      </a:cubicBezTo>
                      <a:cubicBezTo>
                        <a:pt x="10" y="0"/>
                        <a:pt x="15" y="0"/>
                        <a:pt x="19" y="0"/>
                      </a:cubicBezTo>
                      <a:cubicBezTo>
                        <a:pt x="31" y="0"/>
                        <a:pt x="43" y="1"/>
                        <a:pt x="5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96" name="Freeform 92"/>
                <p:cNvSpPr/>
                <p:nvPr/>
              </p:nvSpPr>
              <p:spPr bwMode="auto">
                <a:xfrm>
                  <a:off x="2857501" y="2489200"/>
                  <a:ext cx="84138" cy="88900"/>
                </a:xfrm>
                <a:custGeom>
                  <a:avLst/>
                  <a:gdLst>
                    <a:gd name="T0" fmla="*/ 55 w 55"/>
                    <a:gd name="T1" fmla="*/ 0 h 58"/>
                    <a:gd name="T2" fmla="*/ 37 w 55"/>
                    <a:gd name="T3" fmla="*/ 8 h 58"/>
                    <a:gd name="T4" fmla="*/ 29 w 55"/>
                    <a:gd name="T5" fmla="*/ 29 h 58"/>
                    <a:gd name="T6" fmla="*/ 3 w 55"/>
                    <a:gd name="T7" fmla="*/ 58 h 58"/>
                    <a:gd name="T8" fmla="*/ 4 w 55"/>
                    <a:gd name="T9" fmla="*/ 42 h 58"/>
                    <a:gd name="T10" fmla="*/ 53 w 55"/>
                    <a:gd name="T11" fmla="*/ 0 h 58"/>
                    <a:gd name="T12" fmla="*/ 55 w 55"/>
                    <a:gd name="T13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58">
                      <a:moveTo>
                        <a:pt x="55" y="0"/>
                      </a:moveTo>
                      <a:cubicBezTo>
                        <a:pt x="51" y="5"/>
                        <a:pt x="43" y="6"/>
                        <a:pt x="37" y="8"/>
                      </a:cubicBezTo>
                      <a:cubicBezTo>
                        <a:pt x="30" y="13"/>
                        <a:pt x="33" y="22"/>
                        <a:pt x="29" y="29"/>
                      </a:cubicBezTo>
                      <a:cubicBezTo>
                        <a:pt x="25" y="41"/>
                        <a:pt x="13" y="51"/>
                        <a:pt x="3" y="58"/>
                      </a:cubicBezTo>
                      <a:cubicBezTo>
                        <a:pt x="0" y="53"/>
                        <a:pt x="3" y="47"/>
                        <a:pt x="4" y="42"/>
                      </a:cubicBezTo>
                      <a:cubicBezTo>
                        <a:pt x="12" y="23"/>
                        <a:pt x="32" y="4"/>
                        <a:pt x="53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97" name="Freeform 93"/>
                <p:cNvSpPr/>
                <p:nvPr/>
              </p:nvSpPr>
              <p:spPr bwMode="auto">
                <a:xfrm>
                  <a:off x="2827338" y="2492375"/>
                  <a:ext cx="76200" cy="103188"/>
                </a:xfrm>
                <a:custGeom>
                  <a:avLst/>
                  <a:gdLst>
                    <a:gd name="T0" fmla="*/ 49 w 49"/>
                    <a:gd name="T1" fmla="*/ 0 h 67"/>
                    <a:gd name="T2" fmla="*/ 14 w 49"/>
                    <a:gd name="T3" fmla="*/ 61 h 67"/>
                    <a:gd name="T4" fmla="*/ 1 w 49"/>
                    <a:gd name="T5" fmla="*/ 67 h 67"/>
                    <a:gd name="T6" fmla="*/ 18 w 49"/>
                    <a:gd name="T7" fmla="*/ 20 h 67"/>
                    <a:gd name="T8" fmla="*/ 45 w 49"/>
                    <a:gd name="T9" fmla="*/ 1 h 67"/>
                    <a:gd name="T10" fmla="*/ 49 w 49"/>
                    <a:gd name="T11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" h="67">
                      <a:moveTo>
                        <a:pt x="49" y="0"/>
                      </a:moveTo>
                      <a:cubicBezTo>
                        <a:pt x="30" y="15"/>
                        <a:pt x="11" y="34"/>
                        <a:pt x="14" y="61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0" y="49"/>
                        <a:pt x="7" y="34"/>
                        <a:pt x="18" y="20"/>
                      </a:cubicBezTo>
                      <a:cubicBezTo>
                        <a:pt x="26" y="13"/>
                        <a:pt x="35" y="6"/>
                        <a:pt x="45" y="1"/>
                      </a:cubicBezTo>
                      <a:cubicBezTo>
                        <a:pt x="46" y="0"/>
                        <a:pt x="48" y="0"/>
                        <a:pt x="4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98" name="Freeform 94"/>
                <p:cNvSpPr/>
                <p:nvPr/>
              </p:nvSpPr>
              <p:spPr bwMode="auto">
                <a:xfrm>
                  <a:off x="2455863" y="2490788"/>
                  <a:ext cx="136525" cy="61913"/>
                </a:xfrm>
                <a:custGeom>
                  <a:avLst/>
                  <a:gdLst>
                    <a:gd name="T0" fmla="*/ 86 w 89"/>
                    <a:gd name="T1" fmla="*/ 10 h 41"/>
                    <a:gd name="T2" fmla="*/ 86 w 89"/>
                    <a:gd name="T3" fmla="*/ 24 h 41"/>
                    <a:gd name="T4" fmla="*/ 36 w 89"/>
                    <a:gd name="T5" fmla="*/ 39 h 41"/>
                    <a:gd name="T6" fmla="*/ 9 w 89"/>
                    <a:gd name="T7" fmla="*/ 30 h 41"/>
                    <a:gd name="T8" fmla="*/ 1 w 89"/>
                    <a:gd name="T9" fmla="*/ 26 h 41"/>
                    <a:gd name="T10" fmla="*/ 5 w 89"/>
                    <a:gd name="T11" fmla="*/ 20 h 41"/>
                    <a:gd name="T12" fmla="*/ 11 w 89"/>
                    <a:gd name="T13" fmla="*/ 22 h 41"/>
                    <a:gd name="T14" fmla="*/ 58 w 89"/>
                    <a:gd name="T15" fmla="*/ 26 h 41"/>
                    <a:gd name="T16" fmla="*/ 68 w 89"/>
                    <a:gd name="T17" fmla="*/ 16 h 41"/>
                    <a:gd name="T18" fmla="*/ 62 w 89"/>
                    <a:gd name="T19" fmla="*/ 3 h 41"/>
                    <a:gd name="T20" fmla="*/ 68 w 89"/>
                    <a:gd name="T21" fmla="*/ 0 h 41"/>
                    <a:gd name="T22" fmla="*/ 86 w 89"/>
                    <a:gd name="T23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9" h="41">
                      <a:moveTo>
                        <a:pt x="86" y="10"/>
                      </a:moveTo>
                      <a:cubicBezTo>
                        <a:pt x="89" y="14"/>
                        <a:pt x="88" y="20"/>
                        <a:pt x="86" y="24"/>
                      </a:cubicBezTo>
                      <a:cubicBezTo>
                        <a:pt x="74" y="39"/>
                        <a:pt x="54" y="41"/>
                        <a:pt x="36" y="39"/>
                      </a:cubicBezTo>
                      <a:cubicBezTo>
                        <a:pt x="27" y="36"/>
                        <a:pt x="16" y="36"/>
                        <a:pt x="9" y="30"/>
                      </a:cubicBezTo>
                      <a:cubicBezTo>
                        <a:pt x="6" y="34"/>
                        <a:pt x="3" y="28"/>
                        <a:pt x="1" y="26"/>
                      </a:cubicBezTo>
                      <a:cubicBezTo>
                        <a:pt x="0" y="23"/>
                        <a:pt x="3" y="22"/>
                        <a:pt x="5" y="20"/>
                      </a:cubicBezTo>
                      <a:cubicBezTo>
                        <a:pt x="8" y="19"/>
                        <a:pt x="9" y="21"/>
                        <a:pt x="11" y="22"/>
                      </a:cubicBezTo>
                      <a:cubicBezTo>
                        <a:pt x="27" y="26"/>
                        <a:pt x="42" y="28"/>
                        <a:pt x="58" y="26"/>
                      </a:cubicBezTo>
                      <a:cubicBezTo>
                        <a:pt x="62" y="24"/>
                        <a:pt x="67" y="21"/>
                        <a:pt x="68" y="16"/>
                      </a:cubicBezTo>
                      <a:cubicBezTo>
                        <a:pt x="70" y="11"/>
                        <a:pt x="66" y="5"/>
                        <a:pt x="62" y="3"/>
                      </a:cubicBezTo>
                      <a:cubicBezTo>
                        <a:pt x="62" y="0"/>
                        <a:pt x="66" y="1"/>
                        <a:pt x="68" y="0"/>
                      </a:cubicBezTo>
                      <a:cubicBezTo>
                        <a:pt x="75" y="1"/>
                        <a:pt x="82" y="3"/>
                        <a:pt x="8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199" name="Freeform 95"/>
                <p:cNvSpPr/>
                <p:nvPr/>
              </p:nvSpPr>
              <p:spPr bwMode="auto">
                <a:xfrm>
                  <a:off x="2695576" y="2497138"/>
                  <a:ext cx="147638" cy="65088"/>
                </a:xfrm>
                <a:custGeom>
                  <a:avLst/>
                  <a:gdLst>
                    <a:gd name="T0" fmla="*/ 24 w 96"/>
                    <a:gd name="T1" fmla="*/ 6 h 42"/>
                    <a:gd name="T2" fmla="*/ 25 w 96"/>
                    <a:gd name="T3" fmla="*/ 16 h 42"/>
                    <a:gd name="T4" fmla="*/ 73 w 96"/>
                    <a:gd name="T5" fmla="*/ 24 h 42"/>
                    <a:gd name="T6" fmla="*/ 96 w 96"/>
                    <a:gd name="T7" fmla="*/ 18 h 42"/>
                    <a:gd name="T8" fmla="*/ 91 w 96"/>
                    <a:gd name="T9" fmla="*/ 28 h 42"/>
                    <a:gd name="T10" fmla="*/ 70 w 96"/>
                    <a:gd name="T11" fmla="*/ 34 h 42"/>
                    <a:gd name="T12" fmla="*/ 7 w 96"/>
                    <a:gd name="T13" fmla="*/ 29 h 42"/>
                    <a:gd name="T14" fmla="*/ 0 w 96"/>
                    <a:gd name="T15" fmla="*/ 14 h 42"/>
                    <a:gd name="T16" fmla="*/ 14 w 96"/>
                    <a:gd name="T17" fmla="*/ 3 h 42"/>
                    <a:gd name="T18" fmla="*/ 24 w 96"/>
                    <a:gd name="T19" fmla="*/ 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6" h="42">
                      <a:moveTo>
                        <a:pt x="24" y="6"/>
                      </a:moveTo>
                      <a:cubicBezTo>
                        <a:pt x="22" y="9"/>
                        <a:pt x="24" y="12"/>
                        <a:pt x="25" y="16"/>
                      </a:cubicBezTo>
                      <a:cubicBezTo>
                        <a:pt x="36" y="29"/>
                        <a:pt x="57" y="28"/>
                        <a:pt x="73" y="24"/>
                      </a:cubicBezTo>
                      <a:cubicBezTo>
                        <a:pt x="81" y="23"/>
                        <a:pt x="87" y="17"/>
                        <a:pt x="96" y="18"/>
                      </a:cubicBezTo>
                      <a:cubicBezTo>
                        <a:pt x="95" y="22"/>
                        <a:pt x="93" y="25"/>
                        <a:pt x="91" y="28"/>
                      </a:cubicBezTo>
                      <a:cubicBezTo>
                        <a:pt x="84" y="29"/>
                        <a:pt x="78" y="34"/>
                        <a:pt x="70" y="34"/>
                      </a:cubicBezTo>
                      <a:cubicBezTo>
                        <a:pt x="50" y="40"/>
                        <a:pt x="25" y="42"/>
                        <a:pt x="7" y="29"/>
                      </a:cubicBezTo>
                      <a:cubicBezTo>
                        <a:pt x="3" y="25"/>
                        <a:pt x="0" y="20"/>
                        <a:pt x="0" y="14"/>
                      </a:cubicBezTo>
                      <a:cubicBezTo>
                        <a:pt x="1" y="8"/>
                        <a:pt x="9" y="6"/>
                        <a:pt x="14" y="3"/>
                      </a:cubicBezTo>
                      <a:cubicBezTo>
                        <a:pt x="17" y="4"/>
                        <a:pt x="24" y="0"/>
                        <a:pt x="2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00" name="Freeform 96"/>
                <p:cNvSpPr/>
                <p:nvPr/>
              </p:nvSpPr>
              <p:spPr bwMode="auto">
                <a:xfrm>
                  <a:off x="2479676" y="2492375"/>
                  <a:ext cx="71438" cy="33338"/>
                </a:xfrm>
                <a:custGeom>
                  <a:avLst/>
                  <a:gdLst>
                    <a:gd name="T0" fmla="*/ 46 w 46"/>
                    <a:gd name="T1" fmla="*/ 12 h 21"/>
                    <a:gd name="T2" fmla="*/ 38 w 46"/>
                    <a:gd name="T3" fmla="*/ 19 h 21"/>
                    <a:gd name="T4" fmla="*/ 0 w 46"/>
                    <a:gd name="T5" fmla="*/ 14 h 21"/>
                    <a:gd name="T6" fmla="*/ 6 w 46"/>
                    <a:gd name="T7" fmla="*/ 13 h 21"/>
                    <a:gd name="T8" fmla="*/ 35 w 46"/>
                    <a:gd name="T9" fmla="*/ 14 h 21"/>
                    <a:gd name="T10" fmla="*/ 46 w 46"/>
                    <a:gd name="T11" fmla="*/ 1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21">
                      <a:moveTo>
                        <a:pt x="46" y="12"/>
                      </a:moveTo>
                      <a:cubicBezTo>
                        <a:pt x="45" y="16"/>
                        <a:pt x="41" y="18"/>
                        <a:pt x="38" y="19"/>
                      </a:cubicBezTo>
                      <a:cubicBezTo>
                        <a:pt x="24" y="18"/>
                        <a:pt x="12" y="21"/>
                        <a:pt x="0" y="14"/>
                      </a:cubicBezTo>
                      <a:cubicBezTo>
                        <a:pt x="1" y="12"/>
                        <a:pt x="4" y="11"/>
                        <a:pt x="6" y="13"/>
                      </a:cubicBezTo>
                      <a:cubicBezTo>
                        <a:pt x="15" y="16"/>
                        <a:pt x="25" y="19"/>
                        <a:pt x="35" y="14"/>
                      </a:cubicBezTo>
                      <a:cubicBezTo>
                        <a:pt x="39" y="15"/>
                        <a:pt x="44" y="0"/>
                        <a:pt x="4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01" name="Freeform 97"/>
                <p:cNvSpPr/>
                <p:nvPr/>
              </p:nvSpPr>
              <p:spPr bwMode="auto">
                <a:xfrm>
                  <a:off x="2400301" y="2506663"/>
                  <a:ext cx="80963" cy="90488"/>
                </a:xfrm>
                <a:custGeom>
                  <a:avLst/>
                  <a:gdLst>
                    <a:gd name="T0" fmla="*/ 53 w 53"/>
                    <a:gd name="T1" fmla="*/ 55 h 59"/>
                    <a:gd name="T2" fmla="*/ 50 w 53"/>
                    <a:gd name="T3" fmla="*/ 58 h 59"/>
                    <a:gd name="T4" fmla="*/ 43 w 53"/>
                    <a:gd name="T5" fmla="*/ 47 h 59"/>
                    <a:gd name="T6" fmla="*/ 0 w 53"/>
                    <a:gd name="T7" fmla="*/ 0 h 59"/>
                    <a:gd name="T8" fmla="*/ 53 w 53"/>
                    <a:gd name="T9" fmla="*/ 5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9">
                      <a:moveTo>
                        <a:pt x="53" y="55"/>
                      </a:moveTo>
                      <a:cubicBezTo>
                        <a:pt x="52" y="56"/>
                        <a:pt x="52" y="59"/>
                        <a:pt x="50" y="58"/>
                      </a:cubicBezTo>
                      <a:cubicBezTo>
                        <a:pt x="43" y="59"/>
                        <a:pt x="44" y="51"/>
                        <a:pt x="43" y="47"/>
                      </a:cubicBezTo>
                      <a:cubicBezTo>
                        <a:pt x="39" y="24"/>
                        <a:pt x="17" y="12"/>
                        <a:pt x="0" y="0"/>
                      </a:cubicBezTo>
                      <a:cubicBezTo>
                        <a:pt x="27" y="5"/>
                        <a:pt x="45" y="30"/>
                        <a:pt x="5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02" name="Freeform 98"/>
                <p:cNvSpPr/>
                <p:nvPr/>
              </p:nvSpPr>
              <p:spPr bwMode="auto">
                <a:xfrm>
                  <a:off x="2738438" y="2509838"/>
                  <a:ext cx="90488" cy="31750"/>
                </a:xfrm>
                <a:custGeom>
                  <a:avLst/>
                  <a:gdLst>
                    <a:gd name="T0" fmla="*/ 41 w 59"/>
                    <a:gd name="T1" fmla="*/ 5 h 21"/>
                    <a:gd name="T2" fmla="*/ 59 w 59"/>
                    <a:gd name="T3" fmla="*/ 4 h 21"/>
                    <a:gd name="T4" fmla="*/ 57 w 59"/>
                    <a:gd name="T5" fmla="*/ 5 h 21"/>
                    <a:gd name="T6" fmla="*/ 3 w 59"/>
                    <a:gd name="T7" fmla="*/ 6 h 21"/>
                    <a:gd name="T8" fmla="*/ 2 w 59"/>
                    <a:gd name="T9" fmla="*/ 0 h 21"/>
                    <a:gd name="T10" fmla="*/ 41 w 59"/>
                    <a:gd name="T11" fmla="*/ 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9" h="21">
                      <a:moveTo>
                        <a:pt x="41" y="5"/>
                      </a:moveTo>
                      <a:cubicBezTo>
                        <a:pt x="46" y="4"/>
                        <a:pt x="53" y="1"/>
                        <a:pt x="59" y="4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41" y="11"/>
                        <a:pt x="19" y="21"/>
                        <a:pt x="3" y="6"/>
                      </a:cubicBezTo>
                      <a:cubicBezTo>
                        <a:pt x="1" y="5"/>
                        <a:pt x="0" y="2"/>
                        <a:pt x="2" y="0"/>
                      </a:cubicBezTo>
                      <a:cubicBezTo>
                        <a:pt x="13" y="9"/>
                        <a:pt x="28" y="7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03" name="Freeform 99"/>
                <p:cNvSpPr/>
                <p:nvPr/>
              </p:nvSpPr>
              <p:spPr bwMode="auto">
                <a:xfrm>
                  <a:off x="2384426" y="2513013"/>
                  <a:ext cx="76200" cy="76200"/>
                </a:xfrm>
                <a:custGeom>
                  <a:avLst/>
                  <a:gdLst>
                    <a:gd name="T0" fmla="*/ 50 w 50"/>
                    <a:gd name="T1" fmla="*/ 50 h 50"/>
                    <a:gd name="T2" fmla="*/ 2 w 50"/>
                    <a:gd name="T3" fmla="*/ 6 h 50"/>
                    <a:gd name="T4" fmla="*/ 3 w 50"/>
                    <a:gd name="T5" fmla="*/ 0 h 50"/>
                    <a:gd name="T6" fmla="*/ 50 w 50"/>
                    <a:gd name="T7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0" h="50">
                      <a:moveTo>
                        <a:pt x="50" y="50"/>
                      </a:moveTo>
                      <a:cubicBezTo>
                        <a:pt x="30" y="44"/>
                        <a:pt x="10" y="26"/>
                        <a:pt x="2" y="6"/>
                      </a:cubicBezTo>
                      <a:cubicBezTo>
                        <a:pt x="2" y="4"/>
                        <a:pt x="0" y="0"/>
                        <a:pt x="3" y="0"/>
                      </a:cubicBezTo>
                      <a:cubicBezTo>
                        <a:pt x="24" y="7"/>
                        <a:pt x="48" y="26"/>
                        <a:pt x="50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04" name="Freeform 100"/>
                <p:cNvSpPr/>
                <p:nvPr/>
              </p:nvSpPr>
              <p:spPr bwMode="auto">
                <a:xfrm>
                  <a:off x="2476501" y="2535238"/>
                  <a:ext cx="169863" cy="57150"/>
                </a:xfrm>
                <a:custGeom>
                  <a:avLst/>
                  <a:gdLst>
                    <a:gd name="T0" fmla="*/ 111 w 111"/>
                    <a:gd name="T1" fmla="*/ 18 h 38"/>
                    <a:gd name="T2" fmla="*/ 105 w 111"/>
                    <a:gd name="T3" fmla="*/ 34 h 38"/>
                    <a:gd name="T4" fmla="*/ 96 w 111"/>
                    <a:gd name="T5" fmla="*/ 38 h 38"/>
                    <a:gd name="T6" fmla="*/ 95 w 111"/>
                    <a:gd name="T7" fmla="*/ 24 h 38"/>
                    <a:gd name="T8" fmla="*/ 79 w 111"/>
                    <a:gd name="T9" fmla="*/ 17 h 38"/>
                    <a:gd name="T10" fmla="*/ 2 w 111"/>
                    <a:gd name="T11" fmla="*/ 15 h 38"/>
                    <a:gd name="T12" fmla="*/ 0 w 111"/>
                    <a:gd name="T13" fmla="*/ 11 h 38"/>
                    <a:gd name="T14" fmla="*/ 31 w 111"/>
                    <a:gd name="T15" fmla="*/ 17 h 38"/>
                    <a:gd name="T16" fmla="*/ 72 w 111"/>
                    <a:gd name="T17" fmla="*/ 4 h 38"/>
                    <a:gd name="T18" fmla="*/ 111 w 111"/>
                    <a:gd name="T19" fmla="*/ 1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1" h="38">
                      <a:moveTo>
                        <a:pt x="111" y="18"/>
                      </a:moveTo>
                      <a:cubicBezTo>
                        <a:pt x="111" y="24"/>
                        <a:pt x="109" y="30"/>
                        <a:pt x="105" y="34"/>
                      </a:cubicBezTo>
                      <a:cubicBezTo>
                        <a:pt x="102" y="36"/>
                        <a:pt x="99" y="38"/>
                        <a:pt x="96" y="38"/>
                      </a:cubicBezTo>
                      <a:cubicBezTo>
                        <a:pt x="95" y="34"/>
                        <a:pt x="99" y="27"/>
                        <a:pt x="95" y="24"/>
                      </a:cubicBezTo>
                      <a:cubicBezTo>
                        <a:pt x="91" y="18"/>
                        <a:pt x="85" y="19"/>
                        <a:pt x="79" y="17"/>
                      </a:cubicBezTo>
                      <a:cubicBezTo>
                        <a:pt x="55" y="21"/>
                        <a:pt x="25" y="31"/>
                        <a:pt x="2" y="15"/>
                      </a:cubicBezTo>
                      <a:cubicBezTo>
                        <a:pt x="1" y="14"/>
                        <a:pt x="0" y="13"/>
                        <a:pt x="0" y="11"/>
                      </a:cubicBezTo>
                      <a:cubicBezTo>
                        <a:pt x="10" y="14"/>
                        <a:pt x="21" y="14"/>
                        <a:pt x="31" y="17"/>
                      </a:cubicBezTo>
                      <a:cubicBezTo>
                        <a:pt x="45" y="15"/>
                        <a:pt x="62" y="16"/>
                        <a:pt x="72" y="4"/>
                      </a:cubicBezTo>
                      <a:cubicBezTo>
                        <a:pt x="85" y="0"/>
                        <a:pt x="105" y="3"/>
                        <a:pt x="111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05" name="Freeform 101"/>
                <p:cNvSpPr/>
                <p:nvPr/>
              </p:nvSpPr>
              <p:spPr bwMode="auto">
                <a:xfrm>
                  <a:off x="2660651" y="2554288"/>
                  <a:ext cx="169863" cy="39688"/>
                </a:xfrm>
                <a:custGeom>
                  <a:avLst/>
                  <a:gdLst>
                    <a:gd name="T0" fmla="*/ 109 w 111"/>
                    <a:gd name="T1" fmla="*/ 0 h 26"/>
                    <a:gd name="T2" fmla="*/ 99 w 111"/>
                    <a:gd name="T3" fmla="*/ 12 h 26"/>
                    <a:gd name="T4" fmla="*/ 29 w 111"/>
                    <a:gd name="T5" fmla="*/ 11 h 26"/>
                    <a:gd name="T6" fmla="*/ 4 w 111"/>
                    <a:gd name="T7" fmla="*/ 26 h 26"/>
                    <a:gd name="T8" fmla="*/ 0 w 111"/>
                    <a:gd name="T9" fmla="*/ 19 h 26"/>
                    <a:gd name="T10" fmla="*/ 21 w 111"/>
                    <a:gd name="T11" fmla="*/ 1 h 26"/>
                    <a:gd name="T12" fmla="*/ 65 w 111"/>
                    <a:gd name="T13" fmla="*/ 7 h 26"/>
                    <a:gd name="T14" fmla="*/ 109 w 111"/>
                    <a:gd name="T15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1" h="26">
                      <a:moveTo>
                        <a:pt x="109" y="0"/>
                      </a:moveTo>
                      <a:cubicBezTo>
                        <a:pt x="111" y="7"/>
                        <a:pt x="102" y="8"/>
                        <a:pt x="99" y="12"/>
                      </a:cubicBezTo>
                      <a:cubicBezTo>
                        <a:pt x="76" y="22"/>
                        <a:pt x="53" y="13"/>
                        <a:pt x="29" y="11"/>
                      </a:cubicBezTo>
                      <a:cubicBezTo>
                        <a:pt x="18" y="10"/>
                        <a:pt x="8" y="18"/>
                        <a:pt x="4" y="26"/>
                      </a:cubicBezTo>
                      <a:cubicBezTo>
                        <a:pt x="1" y="24"/>
                        <a:pt x="0" y="22"/>
                        <a:pt x="0" y="19"/>
                      </a:cubicBezTo>
                      <a:cubicBezTo>
                        <a:pt x="3" y="10"/>
                        <a:pt x="11" y="2"/>
                        <a:pt x="21" y="1"/>
                      </a:cubicBezTo>
                      <a:cubicBezTo>
                        <a:pt x="37" y="0"/>
                        <a:pt x="50" y="9"/>
                        <a:pt x="65" y="7"/>
                      </a:cubicBezTo>
                      <a:cubicBezTo>
                        <a:pt x="80" y="7"/>
                        <a:pt x="94" y="1"/>
                        <a:pt x="10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06" name="Freeform 102"/>
                <p:cNvSpPr/>
                <p:nvPr/>
              </p:nvSpPr>
              <p:spPr bwMode="auto">
                <a:xfrm>
                  <a:off x="2487613" y="2573338"/>
                  <a:ext cx="125413" cy="14288"/>
                </a:xfrm>
                <a:custGeom>
                  <a:avLst/>
                  <a:gdLst>
                    <a:gd name="T0" fmla="*/ 82 w 82"/>
                    <a:gd name="T1" fmla="*/ 4 h 10"/>
                    <a:gd name="T2" fmla="*/ 79 w 82"/>
                    <a:gd name="T3" fmla="*/ 10 h 10"/>
                    <a:gd name="T4" fmla="*/ 72 w 82"/>
                    <a:gd name="T5" fmla="*/ 5 h 10"/>
                    <a:gd name="T6" fmla="*/ 54 w 82"/>
                    <a:gd name="T7" fmla="*/ 5 h 10"/>
                    <a:gd name="T8" fmla="*/ 1 w 82"/>
                    <a:gd name="T9" fmla="*/ 5 h 10"/>
                    <a:gd name="T10" fmla="*/ 0 w 82"/>
                    <a:gd name="T11" fmla="*/ 0 h 10"/>
                    <a:gd name="T12" fmla="*/ 32 w 82"/>
                    <a:gd name="T13" fmla="*/ 4 h 10"/>
                    <a:gd name="T14" fmla="*/ 72 w 82"/>
                    <a:gd name="T15" fmla="*/ 0 h 10"/>
                    <a:gd name="T16" fmla="*/ 82 w 82"/>
                    <a:gd name="T17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10">
                      <a:moveTo>
                        <a:pt x="82" y="4"/>
                      </a:moveTo>
                      <a:cubicBezTo>
                        <a:pt x="82" y="7"/>
                        <a:pt x="81" y="9"/>
                        <a:pt x="79" y="10"/>
                      </a:cubicBezTo>
                      <a:cubicBezTo>
                        <a:pt x="77" y="9"/>
                        <a:pt x="76" y="5"/>
                        <a:pt x="72" y="5"/>
                      </a:cubicBezTo>
                      <a:cubicBezTo>
                        <a:pt x="66" y="3"/>
                        <a:pt x="60" y="4"/>
                        <a:pt x="54" y="5"/>
                      </a:cubicBezTo>
                      <a:cubicBezTo>
                        <a:pt x="37" y="7"/>
                        <a:pt x="18" y="10"/>
                        <a:pt x="1" y="5"/>
                      </a:cubicBezTo>
                      <a:cubicBezTo>
                        <a:pt x="0" y="4"/>
                        <a:pt x="0" y="2"/>
                        <a:pt x="0" y="0"/>
                      </a:cubicBezTo>
                      <a:cubicBezTo>
                        <a:pt x="10" y="1"/>
                        <a:pt x="21" y="6"/>
                        <a:pt x="32" y="4"/>
                      </a:cubicBezTo>
                      <a:cubicBezTo>
                        <a:pt x="45" y="5"/>
                        <a:pt x="59" y="1"/>
                        <a:pt x="72" y="0"/>
                      </a:cubicBezTo>
                      <a:cubicBezTo>
                        <a:pt x="75" y="1"/>
                        <a:pt x="81" y="0"/>
                        <a:pt x="8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07" name="Freeform 103"/>
                <p:cNvSpPr/>
                <p:nvPr/>
              </p:nvSpPr>
              <p:spPr bwMode="auto">
                <a:xfrm>
                  <a:off x="2373313" y="2627313"/>
                  <a:ext cx="1588" cy="1588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</p:grpSp>
        </p:grpSp>
        <p:sp>
          <p:nvSpPr>
            <p:cNvPr id="107" name="文本框 106"/>
            <p:cNvSpPr txBox="1"/>
            <p:nvPr/>
          </p:nvSpPr>
          <p:spPr>
            <a:xfrm>
              <a:off x="4108439" y="1535943"/>
              <a:ext cx="328455" cy="4385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lang="zh-CN" altLang="en-US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208" name="组合 207"/>
          <p:cNvGrpSpPr/>
          <p:nvPr/>
        </p:nvGrpSpPr>
        <p:grpSpPr>
          <a:xfrm>
            <a:off x="7617209" y="1774235"/>
            <a:ext cx="1289727" cy="1266751"/>
            <a:chOff x="5427156" y="1254476"/>
            <a:chExt cx="967295" cy="950063"/>
          </a:xfrm>
        </p:grpSpPr>
        <p:grpSp>
          <p:nvGrpSpPr>
            <p:cNvPr id="209" name="组合 208"/>
            <p:cNvGrpSpPr/>
            <p:nvPr/>
          </p:nvGrpSpPr>
          <p:grpSpPr>
            <a:xfrm>
              <a:off x="5427156" y="1254476"/>
              <a:ext cx="967295" cy="950063"/>
              <a:chOff x="4325938" y="1010443"/>
              <a:chExt cx="1336675" cy="1312863"/>
            </a:xfrm>
          </p:grpSpPr>
          <p:sp>
            <p:nvSpPr>
              <p:cNvPr id="211" name="Freeform 5"/>
              <p:cNvSpPr>
                <a:spLocks noEditPoints="1"/>
              </p:cNvSpPr>
              <p:nvPr/>
            </p:nvSpPr>
            <p:spPr bwMode="auto">
              <a:xfrm>
                <a:off x="4325938" y="1010443"/>
                <a:ext cx="1336675" cy="1312863"/>
              </a:xfrm>
              <a:custGeom>
                <a:avLst/>
                <a:gdLst>
                  <a:gd name="T0" fmla="*/ 220 w 873"/>
                  <a:gd name="T1" fmla="*/ 18 h 856"/>
                  <a:gd name="T2" fmla="*/ 735 w 873"/>
                  <a:gd name="T3" fmla="*/ 183 h 856"/>
                  <a:gd name="T4" fmla="*/ 462 w 873"/>
                  <a:gd name="T5" fmla="*/ 17 h 856"/>
                  <a:gd name="T6" fmla="*/ 785 w 873"/>
                  <a:gd name="T7" fmla="*/ 253 h 856"/>
                  <a:gd name="T8" fmla="*/ 794 w 873"/>
                  <a:gd name="T9" fmla="*/ 30 h 856"/>
                  <a:gd name="T10" fmla="*/ 250 w 873"/>
                  <a:gd name="T11" fmla="*/ 24 h 856"/>
                  <a:gd name="T12" fmla="*/ 91 w 873"/>
                  <a:gd name="T13" fmla="*/ 76 h 856"/>
                  <a:gd name="T14" fmla="*/ 26 w 873"/>
                  <a:gd name="T15" fmla="*/ 402 h 856"/>
                  <a:gd name="T16" fmla="*/ 66 w 873"/>
                  <a:gd name="T17" fmla="*/ 84 h 856"/>
                  <a:gd name="T18" fmla="*/ 212 w 873"/>
                  <a:gd name="T19" fmla="*/ 57 h 856"/>
                  <a:gd name="T20" fmla="*/ 837 w 873"/>
                  <a:gd name="T21" fmla="*/ 140 h 856"/>
                  <a:gd name="T22" fmla="*/ 123 w 873"/>
                  <a:gd name="T23" fmla="*/ 45 h 856"/>
                  <a:gd name="T24" fmla="*/ 716 w 873"/>
                  <a:gd name="T25" fmla="*/ 97 h 856"/>
                  <a:gd name="T26" fmla="*/ 247 w 873"/>
                  <a:gd name="T27" fmla="*/ 194 h 856"/>
                  <a:gd name="T28" fmla="*/ 251 w 873"/>
                  <a:gd name="T29" fmla="*/ 198 h 856"/>
                  <a:gd name="T30" fmla="*/ 751 w 873"/>
                  <a:gd name="T31" fmla="*/ 204 h 856"/>
                  <a:gd name="T32" fmla="*/ 278 w 873"/>
                  <a:gd name="T33" fmla="*/ 678 h 856"/>
                  <a:gd name="T34" fmla="*/ 121 w 873"/>
                  <a:gd name="T35" fmla="*/ 157 h 856"/>
                  <a:gd name="T36" fmla="*/ 490 w 873"/>
                  <a:gd name="T37" fmla="*/ 189 h 856"/>
                  <a:gd name="T38" fmla="*/ 324 w 873"/>
                  <a:gd name="T39" fmla="*/ 167 h 856"/>
                  <a:gd name="T40" fmla="*/ 31 w 873"/>
                  <a:gd name="T41" fmla="*/ 234 h 856"/>
                  <a:gd name="T42" fmla="*/ 357 w 873"/>
                  <a:gd name="T43" fmla="*/ 265 h 856"/>
                  <a:gd name="T44" fmla="*/ 328 w 873"/>
                  <a:gd name="T45" fmla="*/ 235 h 856"/>
                  <a:gd name="T46" fmla="*/ 382 w 873"/>
                  <a:gd name="T47" fmla="*/ 301 h 856"/>
                  <a:gd name="T48" fmla="*/ 514 w 873"/>
                  <a:gd name="T49" fmla="*/ 286 h 856"/>
                  <a:gd name="T50" fmla="*/ 224 w 873"/>
                  <a:gd name="T51" fmla="*/ 257 h 856"/>
                  <a:gd name="T52" fmla="*/ 458 w 873"/>
                  <a:gd name="T53" fmla="*/ 342 h 856"/>
                  <a:gd name="T54" fmla="*/ 346 w 873"/>
                  <a:gd name="T55" fmla="*/ 476 h 856"/>
                  <a:gd name="T56" fmla="*/ 572 w 873"/>
                  <a:gd name="T57" fmla="*/ 499 h 856"/>
                  <a:gd name="T58" fmla="*/ 500 w 873"/>
                  <a:gd name="T59" fmla="*/ 363 h 856"/>
                  <a:gd name="T60" fmla="*/ 341 w 873"/>
                  <a:gd name="T61" fmla="*/ 544 h 856"/>
                  <a:gd name="T62" fmla="*/ 550 w 873"/>
                  <a:gd name="T63" fmla="*/ 513 h 856"/>
                  <a:gd name="T64" fmla="*/ 685 w 873"/>
                  <a:gd name="T65" fmla="*/ 420 h 856"/>
                  <a:gd name="T66" fmla="*/ 547 w 873"/>
                  <a:gd name="T67" fmla="*/ 330 h 856"/>
                  <a:gd name="T68" fmla="*/ 265 w 873"/>
                  <a:gd name="T69" fmla="*/ 472 h 856"/>
                  <a:gd name="T70" fmla="*/ 548 w 873"/>
                  <a:gd name="T71" fmla="*/ 443 h 856"/>
                  <a:gd name="T72" fmla="*/ 433 w 873"/>
                  <a:gd name="T73" fmla="*/ 422 h 856"/>
                  <a:gd name="T74" fmla="*/ 462 w 873"/>
                  <a:gd name="T75" fmla="*/ 838 h 856"/>
                  <a:gd name="T76" fmla="*/ 695 w 873"/>
                  <a:gd name="T77" fmla="*/ 450 h 856"/>
                  <a:gd name="T78" fmla="*/ 20 w 873"/>
                  <a:gd name="T79" fmla="*/ 781 h 856"/>
                  <a:gd name="T80" fmla="*/ 837 w 873"/>
                  <a:gd name="T81" fmla="*/ 709 h 856"/>
                  <a:gd name="T82" fmla="*/ 614 w 873"/>
                  <a:gd name="T83" fmla="*/ 809 h 856"/>
                  <a:gd name="T84" fmla="*/ 796 w 873"/>
                  <a:gd name="T85" fmla="*/ 594 h 856"/>
                  <a:gd name="T86" fmla="*/ 161 w 873"/>
                  <a:gd name="T87" fmla="*/ 761 h 856"/>
                  <a:gd name="T88" fmla="*/ 139 w 873"/>
                  <a:gd name="T89" fmla="*/ 789 h 856"/>
                  <a:gd name="T90" fmla="*/ 40 w 873"/>
                  <a:gd name="T91" fmla="*/ 573 h 856"/>
                  <a:gd name="T92" fmla="*/ 825 w 873"/>
                  <a:gd name="T93" fmla="*/ 566 h 856"/>
                  <a:gd name="T94" fmla="*/ 219 w 873"/>
                  <a:gd name="T95" fmla="*/ 475 h 856"/>
                  <a:gd name="T96" fmla="*/ 400 w 873"/>
                  <a:gd name="T97" fmla="*/ 527 h 856"/>
                  <a:gd name="T98" fmla="*/ 485 w 873"/>
                  <a:gd name="T99" fmla="*/ 582 h 856"/>
                  <a:gd name="T100" fmla="*/ 637 w 873"/>
                  <a:gd name="T101" fmla="*/ 580 h 856"/>
                  <a:gd name="T102" fmla="*/ 349 w 873"/>
                  <a:gd name="T103" fmla="*/ 571 h 856"/>
                  <a:gd name="T104" fmla="*/ 768 w 873"/>
                  <a:gd name="T105" fmla="*/ 649 h 856"/>
                  <a:gd name="T106" fmla="*/ 805 w 873"/>
                  <a:gd name="T107" fmla="*/ 638 h 856"/>
                  <a:gd name="T108" fmla="*/ 312 w 873"/>
                  <a:gd name="T109" fmla="*/ 656 h 856"/>
                  <a:gd name="T110" fmla="*/ 850 w 873"/>
                  <a:gd name="T111" fmla="*/ 655 h 856"/>
                  <a:gd name="T112" fmla="*/ 419 w 873"/>
                  <a:gd name="T113" fmla="*/ 698 h 856"/>
                  <a:gd name="T114" fmla="*/ 410 w 873"/>
                  <a:gd name="T115" fmla="*/ 695 h 856"/>
                  <a:gd name="T116" fmla="*/ 731 w 873"/>
                  <a:gd name="T117" fmla="*/ 728 h 856"/>
                  <a:gd name="T118" fmla="*/ 34 w 873"/>
                  <a:gd name="T119" fmla="*/ 800 h 856"/>
                  <a:gd name="T120" fmla="*/ 139 w 873"/>
                  <a:gd name="T121" fmla="*/ 739 h 856"/>
                  <a:gd name="T122" fmla="*/ 716 w 873"/>
                  <a:gd name="T123" fmla="*/ 811 h 856"/>
                  <a:gd name="T124" fmla="*/ 285 w 873"/>
                  <a:gd name="T125" fmla="*/ 806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73" h="856">
                    <a:moveTo>
                      <a:pt x="418" y="13"/>
                    </a:moveTo>
                    <a:cubicBezTo>
                      <a:pt x="395" y="18"/>
                      <a:pt x="391" y="47"/>
                      <a:pt x="371" y="57"/>
                    </a:cubicBezTo>
                    <a:cubicBezTo>
                      <a:pt x="357" y="65"/>
                      <a:pt x="337" y="62"/>
                      <a:pt x="321" y="58"/>
                    </a:cubicBezTo>
                    <a:cubicBezTo>
                      <a:pt x="308" y="61"/>
                      <a:pt x="301" y="76"/>
                      <a:pt x="288" y="78"/>
                    </a:cubicBezTo>
                    <a:cubicBezTo>
                      <a:pt x="282" y="79"/>
                      <a:pt x="276" y="79"/>
                      <a:pt x="272" y="78"/>
                    </a:cubicBezTo>
                    <a:cubicBezTo>
                      <a:pt x="265" y="94"/>
                      <a:pt x="248" y="103"/>
                      <a:pt x="232" y="107"/>
                    </a:cubicBezTo>
                    <a:cubicBezTo>
                      <a:pt x="225" y="124"/>
                      <a:pt x="207" y="135"/>
                      <a:pt x="189" y="137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8"/>
                      <a:pt x="178" y="155"/>
                    </a:cubicBezTo>
                    <a:cubicBezTo>
                      <a:pt x="178" y="169"/>
                      <a:pt x="164" y="178"/>
                      <a:pt x="152" y="182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8"/>
                      <a:pt x="134" y="198"/>
                      <a:pt x="134" y="198"/>
                    </a:cubicBezTo>
                    <a:cubicBezTo>
                      <a:pt x="119" y="204"/>
                      <a:pt x="125" y="221"/>
                      <a:pt x="114" y="230"/>
                    </a:cubicBezTo>
                    <a:cubicBezTo>
                      <a:pt x="107" y="239"/>
                      <a:pt x="98" y="241"/>
                      <a:pt x="88" y="244"/>
                    </a:cubicBezTo>
                    <a:cubicBezTo>
                      <a:pt x="86" y="251"/>
                      <a:pt x="85" y="259"/>
                      <a:pt x="80" y="264"/>
                    </a:cubicBezTo>
                    <a:cubicBezTo>
                      <a:pt x="75" y="268"/>
                      <a:pt x="69" y="269"/>
                      <a:pt x="68" y="274"/>
                    </a:cubicBezTo>
                    <a:cubicBezTo>
                      <a:pt x="73" y="291"/>
                      <a:pt x="72" y="313"/>
                      <a:pt x="58" y="325"/>
                    </a:cubicBezTo>
                    <a:cubicBezTo>
                      <a:pt x="50" y="334"/>
                      <a:pt x="57" y="346"/>
                      <a:pt x="58" y="357"/>
                    </a:cubicBezTo>
                    <a:cubicBezTo>
                      <a:pt x="57" y="372"/>
                      <a:pt x="54" y="388"/>
                      <a:pt x="42" y="399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7"/>
                      <a:pt x="16" y="420"/>
                      <a:pt x="15" y="420"/>
                    </a:cubicBezTo>
                    <a:cubicBezTo>
                      <a:pt x="12" y="420"/>
                      <a:pt x="12" y="418"/>
                      <a:pt x="11" y="416"/>
                    </a:cubicBezTo>
                    <a:cubicBezTo>
                      <a:pt x="2" y="402"/>
                      <a:pt x="18" y="391"/>
                      <a:pt x="16" y="377"/>
                    </a:cubicBezTo>
                    <a:cubicBezTo>
                      <a:pt x="12" y="357"/>
                      <a:pt x="0" y="341"/>
                      <a:pt x="4" y="318"/>
                    </a:cubicBezTo>
                    <a:cubicBezTo>
                      <a:pt x="5" y="306"/>
                      <a:pt x="10" y="297"/>
                      <a:pt x="15" y="287"/>
                    </a:cubicBezTo>
                    <a:cubicBezTo>
                      <a:pt x="12" y="278"/>
                      <a:pt x="4" y="271"/>
                      <a:pt x="5" y="260"/>
                    </a:cubicBezTo>
                    <a:cubicBezTo>
                      <a:pt x="4" y="246"/>
                      <a:pt x="9" y="234"/>
                      <a:pt x="17" y="223"/>
                    </a:cubicBezTo>
                    <a:cubicBezTo>
                      <a:pt x="18" y="219"/>
                      <a:pt x="12" y="217"/>
                      <a:pt x="12" y="213"/>
                    </a:cubicBezTo>
                    <a:cubicBezTo>
                      <a:pt x="5" y="201"/>
                      <a:pt x="2" y="187"/>
                      <a:pt x="7" y="173"/>
                    </a:cubicBezTo>
                    <a:cubicBezTo>
                      <a:pt x="10" y="164"/>
                      <a:pt x="16" y="156"/>
                      <a:pt x="23" y="148"/>
                    </a:cubicBezTo>
                    <a:cubicBezTo>
                      <a:pt x="22" y="143"/>
                      <a:pt x="17" y="139"/>
                      <a:pt x="14" y="134"/>
                    </a:cubicBezTo>
                    <a:cubicBezTo>
                      <a:pt x="3" y="116"/>
                      <a:pt x="9" y="95"/>
                      <a:pt x="18" y="78"/>
                    </a:cubicBezTo>
                    <a:cubicBezTo>
                      <a:pt x="15" y="70"/>
                      <a:pt x="10" y="63"/>
                      <a:pt x="11" y="54"/>
                    </a:cubicBezTo>
                    <a:cubicBezTo>
                      <a:pt x="10" y="42"/>
                      <a:pt x="20" y="32"/>
                      <a:pt x="30" y="26"/>
                    </a:cubicBezTo>
                    <a:cubicBezTo>
                      <a:pt x="39" y="18"/>
                      <a:pt x="51" y="23"/>
                      <a:pt x="62" y="22"/>
                    </a:cubicBezTo>
                    <a:cubicBezTo>
                      <a:pt x="67" y="23"/>
                      <a:pt x="71" y="29"/>
                      <a:pt x="76" y="24"/>
                    </a:cubicBezTo>
                    <a:cubicBezTo>
                      <a:pt x="83" y="20"/>
                      <a:pt x="91" y="16"/>
                      <a:pt x="100" y="15"/>
                    </a:cubicBezTo>
                    <a:cubicBezTo>
                      <a:pt x="114" y="12"/>
                      <a:pt x="130" y="18"/>
                      <a:pt x="141" y="28"/>
                    </a:cubicBezTo>
                    <a:cubicBezTo>
                      <a:pt x="158" y="18"/>
                      <a:pt x="178" y="7"/>
                      <a:pt x="199" y="13"/>
                    </a:cubicBezTo>
                    <a:cubicBezTo>
                      <a:pt x="207" y="13"/>
                      <a:pt x="213" y="26"/>
                      <a:pt x="220" y="18"/>
                    </a:cubicBezTo>
                    <a:cubicBezTo>
                      <a:pt x="231" y="12"/>
                      <a:pt x="244" y="6"/>
                      <a:pt x="257" y="7"/>
                    </a:cubicBezTo>
                    <a:cubicBezTo>
                      <a:pt x="289" y="14"/>
                      <a:pt x="289" y="14"/>
                      <a:pt x="289" y="14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7"/>
                      <a:pt x="366" y="19"/>
                      <a:pt x="381" y="10"/>
                    </a:cubicBezTo>
                    <a:cubicBezTo>
                      <a:pt x="388" y="6"/>
                      <a:pt x="395" y="3"/>
                      <a:pt x="403" y="1"/>
                    </a:cubicBezTo>
                    <a:cubicBezTo>
                      <a:pt x="409" y="4"/>
                      <a:pt x="417" y="6"/>
                      <a:pt x="418" y="13"/>
                    </a:cubicBezTo>
                    <a:close/>
                    <a:moveTo>
                      <a:pt x="578" y="17"/>
                    </a:moveTo>
                    <a:cubicBezTo>
                      <a:pt x="588" y="22"/>
                      <a:pt x="594" y="10"/>
                      <a:pt x="602" y="8"/>
                    </a:cubicBezTo>
                    <a:cubicBezTo>
                      <a:pt x="614" y="1"/>
                      <a:pt x="627" y="8"/>
                      <a:pt x="637" y="13"/>
                    </a:cubicBezTo>
                    <a:cubicBezTo>
                      <a:pt x="646" y="14"/>
                      <a:pt x="656" y="16"/>
                      <a:pt x="662" y="23"/>
                    </a:cubicBezTo>
                    <a:cubicBezTo>
                      <a:pt x="668" y="22"/>
                      <a:pt x="674" y="15"/>
                      <a:pt x="681" y="15"/>
                    </a:cubicBezTo>
                    <a:cubicBezTo>
                      <a:pt x="698" y="11"/>
                      <a:pt x="715" y="17"/>
                      <a:pt x="728" y="29"/>
                    </a:cubicBezTo>
                    <a:cubicBezTo>
                      <a:pt x="736" y="21"/>
                      <a:pt x="745" y="10"/>
                      <a:pt x="759" y="12"/>
                    </a:cubicBezTo>
                    <a:cubicBezTo>
                      <a:pt x="772" y="11"/>
                      <a:pt x="783" y="16"/>
                      <a:pt x="793" y="23"/>
                    </a:cubicBezTo>
                    <a:cubicBezTo>
                      <a:pt x="799" y="26"/>
                      <a:pt x="802" y="19"/>
                      <a:pt x="807" y="19"/>
                    </a:cubicBezTo>
                    <a:cubicBezTo>
                      <a:pt x="819" y="17"/>
                      <a:pt x="832" y="17"/>
                      <a:pt x="842" y="23"/>
                    </a:cubicBezTo>
                    <a:cubicBezTo>
                      <a:pt x="854" y="32"/>
                      <a:pt x="859" y="45"/>
                      <a:pt x="858" y="59"/>
                    </a:cubicBezTo>
                    <a:cubicBezTo>
                      <a:pt x="859" y="67"/>
                      <a:pt x="849" y="74"/>
                      <a:pt x="855" y="82"/>
                    </a:cubicBezTo>
                    <a:cubicBezTo>
                      <a:pt x="865" y="98"/>
                      <a:pt x="868" y="119"/>
                      <a:pt x="860" y="137"/>
                    </a:cubicBezTo>
                    <a:cubicBezTo>
                      <a:pt x="858" y="141"/>
                      <a:pt x="855" y="144"/>
                      <a:pt x="852" y="147"/>
                    </a:cubicBezTo>
                    <a:cubicBezTo>
                      <a:pt x="854" y="157"/>
                      <a:pt x="862" y="163"/>
                      <a:pt x="864" y="173"/>
                    </a:cubicBezTo>
                    <a:cubicBezTo>
                      <a:pt x="867" y="187"/>
                      <a:pt x="861" y="203"/>
                      <a:pt x="851" y="214"/>
                    </a:cubicBezTo>
                    <a:cubicBezTo>
                      <a:pt x="853" y="217"/>
                      <a:pt x="858" y="220"/>
                      <a:pt x="860" y="224"/>
                    </a:cubicBezTo>
                    <a:cubicBezTo>
                      <a:pt x="870" y="236"/>
                      <a:pt x="871" y="256"/>
                      <a:pt x="864" y="269"/>
                    </a:cubicBezTo>
                    <a:cubicBezTo>
                      <a:pt x="862" y="272"/>
                      <a:pt x="860" y="276"/>
                      <a:pt x="861" y="279"/>
                    </a:cubicBezTo>
                    <a:cubicBezTo>
                      <a:pt x="863" y="279"/>
                      <a:pt x="863" y="279"/>
                      <a:pt x="863" y="279"/>
                    </a:cubicBezTo>
                    <a:cubicBezTo>
                      <a:pt x="862" y="282"/>
                      <a:pt x="863" y="286"/>
                      <a:pt x="866" y="289"/>
                    </a:cubicBezTo>
                    <a:cubicBezTo>
                      <a:pt x="868" y="302"/>
                      <a:pt x="870" y="317"/>
                      <a:pt x="864" y="329"/>
                    </a:cubicBezTo>
                    <a:cubicBezTo>
                      <a:pt x="860" y="340"/>
                      <a:pt x="856" y="352"/>
                      <a:pt x="856" y="363"/>
                    </a:cubicBezTo>
                    <a:cubicBezTo>
                      <a:pt x="858" y="373"/>
                      <a:pt x="867" y="380"/>
                      <a:pt x="869" y="389"/>
                    </a:cubicBezTo>
                    <a:cubicBezTo>
                      <a:pt x="868" y="397"/>
                      <a:pt x="873" y="408"/>
                      <a:pt x="864" y="410"/>
                    </a:cubicBezTo>
                    <a:cubicBezTo>
                      <a:pt x="859" y="404"/>
                      <a:pt x="852" y="397"/>
                      <a:pt x="844" y="396"/>
                    </a:cubicBezTo>
                    <a:cubicBezTo>
                      <a:pt x="831" y="389"/>
                      <a:pt x="818" y="377"/>
                      <a:pt x="819" y="361"/>
                    </a:cubicBezTo>
                    <a:cubicBezTo>
                      <a:pt x="821" y="340"/>
                      <a:pt x="826" y="318"/>
                      <a:pt x="811" y="302"/>
                    </a:cubicBezTo>
                    <a:cubicBezTo>
                      <a:pt x="804" y="294"/>
                      <a:pt x="798" y="284"/>
                      <a:pt x="799" y="273"/>
                    </a:cubicBezTo>
                    <a:cubicBezTo>
                      <a:pt x="791" y="269"/>
                      <a:pt x="783" y="263"/>
                      <a:pt x="779" y="255"/>
                    </a:cubicBezTo>
                    <a:cubicBezTo>
                      <a:pt x="775" y="250"/>
                      <a:pt x="781" y="238"/>
                      <a:pt x="771" y="239"/>
                    </a:cubicBezTo>
                    <a:cubicBezTo>
                      <a:pt x="757" y="238"/>
                      <a:pt x="748" y="227"/>
                      <a:pt x="742" y="216"/>
                    </a:cubicBezTo>
                    <a:cubicBezTo>
                      <a:pt x="739" y="208"/>
                      <a:pt x="737" y="199"/>
                      <a:pt x="740" y="190"/>
                    </a:cubicBezTo>
                    <a:cubicBezTo>
                      <a:pt x="739" y="188"/>
                      <a:pt x="737" y="185"/>
                      <a:pt x="735" y="183"/>
                    </a:cubicBezTo>
                    <a:cubicBezTo>
                      <a:pt x="725" y="184"/>
                      <a:pt x="713" y="181"/>
                      <a:pt x="706" y="171"/>
                    </a:cubicBezTo>
                    <a:cubicBezTo>
                      <a:pt x="702" y="165"/>
                      <a:pt x="700" y="158"/>
                      <a:pt x="699" y="151"/>
                    </a:cubicBezTo>
                    <a:cubicBezTo>
                      <a:pt x="693" y="146"/>
                      <a:pt x="686" y="141"/>
                      <a:pt x="683" y="133"/>
                    </a:cubicBezTo>
                    <a:cubicBezTo>
                      <a:pt x="680" y="132"/>
                      <a:pt x="676" y="133"/>
                      <a:pt x="672" y="133"/>
                    </a:cubicBezTo>
                    <a:cubicBezTo>
                      <a:pt x="663" y="131"/>
                      <a:pt x="655" y="127"/>
                      <a:pt x="647" y="122"/>
                    </a:cubicBezTo>
                    <a:cubicBezTo>
                      <a:pt x="642" y="114"/>
                      <a:pt x="635" y="106"/>
                      <a:pt x="632" y="96"/>
                    </a:cubicBezTo>
                    <a:cubicBezTo>
                      <a:pt x="629" y="95"/>
                      <a:pt x="624" y="95"/>
                      <a:pt x="621" y="92"/>
                    </a:cubicBezTo>
                    <a:cubicBezTo>
                      <a:pt x="614" y="90"/>
                      <a:pt x="607" y="85"/>
                      <a:pt x="603" y="79"/>
                    </a:cubicBezTo>
                    <a:cubicBezTo>
                      <a:pt x="599" y="77"/>
                      <a:pt x="594" y="80"/>
                      <a:pt x="589" y="81"/>
                    </a:cubicBezTo>
                    <a:cubicBezTo>
                      <a:pt x="566" y="85"/>
                      <a:pt x="550" y="69"/>
                      <a:pt x="532" y="60"/>
                    </a:cubicBezTo>
                    <a:cubicBezTo>
                      <a:pt x="521" y="57"/>
                      <a:pt x="512" y="66"/>
                      <a:pt x="502" y="60"/>
                    </a:cubicBezTo>
                    <a:cubicBezTo>
                      <a:pt x="500" y="60"/>
                      <a:pt x="498" y="56"/>
                      <a:pt x="496" y="59"/>
                    </a:cubicBezTo>
                    <a:cubicBezTo>
                      <a:pt x="479" y="54"/>
                      <a:pt x="467" y="37"/>
                      <a:pt x="459" y="22"/>
                    </a:cubicBezTo>
                    <a:cubicBezTo>
                      <a:pt x="457" y="17"/>
                      <a:pt x="445" y="23"/>
                      <a:pt x="448" y="15"/>
                    </a:cubicBezTo>
                    <a:cubicBezTo>
                      <a:pt x="458" y="9"/>
                      <a:pt x="472" y="3"/>
                      <a:pt x="483" y="11"/>
                    </a:cubicBezTo>
                    <a:cubicBezTo>
                      <a:pt x="500" y="24"/>
                      <a:pt x="519" y="9"/>
                      <a:pt x="536" y="3"/>
                    </a:cubicBezTo>
                    <a:cubicBezTo>
                      <a:pt x="551" y="3"/>
                      <a:pt x="567" y="6"/>
                      <a:pt x="578" y="17"/>
                    </a:cubicBezTo>
                    <a:close/>
                    <a:moveTo>
                      <a:pt x="377" y="17"/>
                    </a:moveTo>
                    <a:cubicBezTo>
                      <a:pt x="373" y="19"/>
                      <a:pt x="368" y="16"/>
                      <a:pt x="363" y="18"/>
                    </a:cubicBezTo>
                    <a:cubicBezTo>
                      <a:pt x="352" y="16"/>
                      <a:pt x="342" y="10"/>
                      <a:pt x="332" y="7"/>
                    </a:cubicBezTo>
                    <a:cubicBezTo>
                      <a:pt x="319" y="3"/>
                      <a:pt x="303" y="7"/>
                      <a:pt x="293" y="17"/>
                    </a:cubicBezTo>
                    <a:cubicBezTo>
                      <a:pt x="289" y="22"/>
                      <a:pt x="283" y="18"/>
                      <a:pt x="278" y="17"/>
                    </a:cubicBezTo>
                    <a:cubicBezTo>
                      <a:pt x="260" y="10"/>
                      <a:pt x="237" y="10"/>
                      <a:pt x="222" y="23"/>
                    </a:cubicBezTo>
                    <a:cubicBezTo>
                      <a:pt x="221" y="24"/>
                      <a:pt x="219" y="23"/>
                      <a:pt x="219" y="26"/>
                    </a:cubicBezTo>
                    <a:cubicBezTo>
                      <a:pt x="221" y="31"/>
                      <a:pt x="222" y="37"/>
                      <a:pt x="221" y="43"/>
                    </a:cubicBezTo>
                    <a:cubicBezTo>
                      <a:pt x="224" y="42"/>
                      <a:pt x="228" y="40"/>
                      <a:pt x="231" y="39"/>
                    </a:cubicBezTo>
                    <a:cubicBezTo>
                      <a:pt x="242" y="35"/>
                      <a:pt x="256" y="35"/>
                      <a:pt x="265" y="43"/>
                    </a:cubicBezTo>
                    <a:cubicBezTo>
                      <a:pt x="275" y="49"/>
                      <a:pt x="275" y="62"/>
                      <a:pt x="274" y="72"/>
                    </a:cubicBezTo>
                    <a:cubicBezTo>
                      <a:pt x="275" y="77"/>
                      <a:pt x="281" y="73"/>
                      <a:pt x="284" y="74"/>
                    </a:cubicBezTo>
                    <a:cubicBezTo>
                      <a:pt x="299" y="73"/>
                      <a:pt x="305" y="54"/>
                      <a:pt x="321" y="53"/>
                    </a:cubicBezTo>
                    <a:cubicBezTo>
                      <a:pt x="330" y="54"/>
                      <a:pt x="338" y="57"/>
                      <a:pt x="347" y="58"/>
                    </a:cubicBezTo>
                    <a:cubicBezTo>
                      <a:pt x="366" y="59"/>
                      <a:pt x="382" y="44"/>
                      <a:pt x="391" y="28"/>
                    </a:cubicBezTo>
                    <a:cubicBezTo>
                      <a:pt x="396" y="23"/>
                      <a:pt x="400" y="14"/>
                      <a:pt x="408" y="13"/>
                    </a:cubicBezTo>
                    <a:cubicBezTo>
                      <a:pt x="409" y="12"/>
                      <a:pt x="409" y="11"/>
                      <a:pt x="408" y="10"/>
                    </a:cubicBezTo>
                    <a:cubicBezTo>
                      <a:pt x="397" y="5"/>
                      <a:pt x="387" y="12"/>
                      <a:pt x="377" y="17"/>
                    </a:cubicBezTo>
                    <a:close/>
                    <a:moveTo>
                      <a:pt x="580" y="24"/>
                    </a:moveTo>
                    <a:cubicBezTo>
                      <a:pt x="568" y="16"/>
                      <a:pt x="555" y="9"/>
                      <a:pt x="539" y="10"/>
                    </a:cubicBezTo>
                    <a:cubicBezTo>
                      <a:pt x="527" y="11"/>
                      <a:pt x="518" y="21"/>
                      <a:pt x="506" y="21"/>
                    </a:cubicBezTo>
                    <a:cubicBezTo>
                      <a:pt x="493" y="25"/>
                      <a:pt x="484" y="16"/>
                      <a:pt x="473" y="13"/>
                    </a:cubicBezTo>
                    <a:cubicBezTo>
                      <a:pt x="469" y="14"/>
                      <a:pt x="462" y="12"/>
                      <a:pt x="462" y="17"/>
                    </a:cubicBezTo>
                    <a:cubicBezTo>
                      <a:pt x="468" y="24"/>
                      <a:pt x="472" y="33"/>
                      <a:pt x="478" y="40"/>
                    </a:cubicBezTo>
                    <a:cubicBezTo>
                      <a:pt x="490" y="54"/>
                      <a:pt x="508" y="60"/>
                      <a:pt x="524" y="53"/>
                    </a:cubicBezTo>
                    <a:cubicBezTo>
                      <a:pt x="540" y="54"/>
                      <a:pt x="552" y="67"/>
                      <a:pt x="566" y="73"/>
                    </a:cubicBezTo>
                    <a:cubicBezTo>
                      <a:pt x="577" y="77"/>
                      <a:pt x="591" y="77"/>
                      <a:pt x="600" y="71"/>
                    </a:cubicBezTo>
                    <a:cubicBezTo>
                      <a:pt x="602" y="61"/>
                      <a:pt x="607" y="51"/>
                      <a:pt x="617" y="48"/>
                    </a:cubicBezTo>
                    <a:cubicBezTo>
                      <a:pt x="623" y="48"/>
                      <a:pt x="630" y="46"/>
                      <a:pt x="635" y="51"/>
                    </a:cubicBezTo>
                    <a:cubicBezTo>
                      <a:pt x="636" y="53"/>
                      <a:pt x="636" y="57"/>
                      <a:pt x="634" y="58"/>
                    </a:cubicBezTo>
                    <a:cubicBezTo>
                      <a:pt x="630" y="62"/>
                      <a:pt x="628" y="55"/>
                      <a:pt x="624" y="55"/>
                    </a:cubicBezTo>
                    <a:cubicBezTo>
                      <a:pt x="620" y="54"/>
                      <a:pt x="616" y="57"/>
                      <a:pt x="612" y="60"/>
                    </a:cubicBezTo>
                    <a:cubicBezTo>
                      <a:pt x="609" y="64"/>
                      <a:pt x="608" y="69"/>
                      <a:pt x="609" y="75"/>
                    </a:cubicBezTo>
                    <a:cubicBezTo>
                      <a:pt x="613" y="82"/>
                      <a:pt x="619" y="86"/>
                      <a:pt x="626" y="89"/>
                    </a:cubicBezTo>
                    <a:cubicBezTo>
                      <a:pt x="630" y="92"/>
                      <a:pt x="635" y="87"/>
                      <a:pt x="638" y="90"/>
                    </a:cubicBezTo>
                    <a:cubicBezTo>
                      <a:pt x="637" y="101"/>
                      <a:pt x="645" y="109"/>
                      <a:pt x="650" y="117"/>
                    </a:cubicBezTo>
                    <a:cubicBezTo>
                      <a:pt x="660" y="124"/>
                      <a:pt x="671" y="131"/>
                      <a:pt x="683" y="126"/>
                    </a:cubicBezTo>
                    <a:cubicBezTo>
                      <a:pt x="686" y="128"/>
                      <a:pt x="687" y="132"/>
                      <a:pt x="689" y="135"/>
                    </a:cubicBezTo>
                    <a:cubicBezTo>
                      <a:pt x="696" y="144"/>
                      <a:pt x="708" y="148"/>
                      <a:pt x="719" y="146"/>
                    </a:cubicBezTo>
                    <a:cubicBezTo>
                      <a:pt x="731" y="141"/>
                      <a:pt x="741" y="129"/>
                      <a:pt x="743" y="117"/>
                    </a:cubicBezTo>
                    <a:cubicBezTo>
                      <a:pt x="743" y="107"/>
                      <a:pt x="740" y="98"/>
                      <a:pt x="733" y="93"/>
                    </a:cubicBezTo>
                    <a:cubicBezTo>
                      <a:pt x="727" y="88"/>
                      <a:pt x="720" y="88"/>
                      <a:pt x="713" y="88"/>
                    </a:cubicBezTo>
                    <a:cubicBezTo>
                      <a:pt x="705" y="90"/>
                      <a:pt x="715" y="98"/>
                      <a:pt x="707" y="102"/>
                    </a:cubicBezTo>
                    <a:cubicBezTo>
                      <a:pt x="705" y="103"/>
                      <a:pt x="702" y="101"/>
                      <a:pt x="701" y="98"/>
                    </a:cubicBezTo>
                    <a:cubicBezTo>
                      <a:pt x="699" y="94"/>
                      <a:pt x="699" y="89"/>
                      <a:pt x="702" y="86"/>
                    </a:cubicBezTo>
                    <a:cubicBezTo>
                      <a:pt x="705" y="82"/>
                      <a:pt x="710" y="81"/>
                      <a:pt x="715" y="81"/>
                    </a:cubicBezTo>
                    <a:cubicBezTo>
                      <a:pt x="726" y="82"/>
                      <a:pt x="737" y="84"/>
                      <a:pt x="742" y="94"/>
                    </a:cubicBezTo>
                    <a:cubicBezTo>
                      <a:pt x="748" y="103"/>
                      <a:pt x="749" y="114"/>
                      <a:pt x="747" y="124"/>
                    </a:cubicBezTo>
                    <a:cubicBezTo>
                      <a:pt x="746" y="126"/>
                      <a:pt x="746" y="128"/>
                      <a:pt x="748" y="129"/>
                    </a:cubicBezTo>
                    <a:cubicBezTo>
                      <a:pt x="763" y="126"/>
                      <a:pt x="776" y="132"/>
                      <a:pt x="786" y="142"/>
                    </a:cubicBezTo>
                    <a:cubicBezTo>
                      <a:pt x="793" y="147"/>
                      <a:pt x="791" y="157"/>
                      <a:pt x="791" y="164"/>
                    </a:cubicBezTo>
                    <a:cubicBezTo>
                      <a:pt x="791" y="172"/>
                      <a:pt x="783" y="176"/>
                      <a:pt x="777" y="182"/>
                    </a:cubicBezTo>
                    <a:cubicBezTo>
                      <a:pt x="775" y="183"/>
                      <a:pt x="772" y="183"/>
                      <a:pt x="771" y="180"/>
                    </a:cubicBezTo>
                    <a:cubicBezTo>
                      <a:pt x="770" y="177"/>
                      <a:pt x="768" y="173"/>
                      <a:pt x="772" y="170"/>
                    </a:cubicBezTo>
                    <a:cubicBezTo>
                      <a:pt x="776" y="165"/>
                      <a:pt x="779" y="176"/>
                      <a:pt x="783" y="171"/>
                    </a:cubicBezTo>
                    <a:cubicBezTo>
                      <a:pt x="784" y="168"/>
                      <a:pt x="786" y="165"/>
                      <a:pt x="785" y="161"/>
                    </a:cubicBezTo>
                    <a:cubicBezTo>
                      <a:pt x="785" y="153"/>
                      <a:pt x="782" y="145"/>
                      <a:pt x="775" y="141"/>
                    </a:cubicBezTo>
                    <a:cubicBezTo>
                      <a:pt x="766" y="135"/>
                      <a:pt x="752" y="133"/>
                      <a:pt x="743" y="139"/>
                    </a:cubicBezTo>
                    <a:cubicBezTo>
                      <a:pt x="733" y="150"/>
                      <a:pt x="734" y="164"/>
                      <a:pt x="739" y="177"/>
                    </a:cubicBezTo>
                    <a:cubicBezTo>
                      <a:pt x="740" y="183"/>
                      <a:pt x="753" y="186"/>
                      <a:pt x="746" y="192"/>
                    </a:cubicBezTo>
                    <a:cubicBezTo>
                      <a:pt x="742" y="204"/>
                      <a:pt x="748" y="215"/>
                      <a:pt x="755" y="224"/>
                    </a:cubicBezTo>
                    <a:cubicBezTo>
                      <a:pt x="761" y="229"/>
                      <a:pt x="768" y="235"/>
                      <a:pt x="778" y="234"/>
                    </a:cubicBezTo>
                    <a:cubicBezTo>
                      <a:pt x="786" y="237"/>
                      <a:pt x="780" y="247"/>
                      <a:pt x="785" y="253"/>
                    </a:cubicBezTo>
                    <a:cubicBezTo>
                      <a:pt x="790" y="263"/>
                      <a:pt x="802" y="269"/>
                      <a:pt x="813" y="268"/>
                    </a:cubicBezTo>
                    <a:cubicBezTo>
                      <a:pt x="819" y="265"/>
                      <a:pt x="828" y="263"/>
                      <a:pt x="828" y="254"/>
                    </a:cubicBezTo>
                    <a:cubicBezTo>
                      <a:pt x="828" y="253"/>
                      <a:pt x="826" y="253"/>
                      <a:pt x="824" y="252"/>
                    </a:cubicBezTo>
                    <a:cubicBezTo>
                      <a:pt x="822" y="251"/>
                      <a:pt x="820" y="248"/>
                      <a:pt x="820" y="246"/>
                    </a:cubicBezTo>
                    <a:cubicBezTo>
                      <a:pt x="822" y="243"/>
                      <a:pt x="824" y="239"/>
                      <a:pt x="828" y="240"/>
                    </a:cubicBezTo>
                    <a:cubicBezTo>
                      <a:pt x="834" y="241"/>
                      <a:pt x="834" y="248"/>
                      <a:pt x="836" y="252"/>
                    </a:cubicBezTo>
                    <a:cubicBezTo>
                      <a:pt x="834" y="260"/>
                      <a:pt x="827" y="269"/>
                      <a:pt x="819" y="272"/>
                    </a:cubicBezTo>
                    <a:cubicBezTo>
                      <a:pt x="816" y="277"/>
                      <a:pt x="806" y="270"/>
                      <a:pt x="805" y="278"/>
                    </a:cubicBezTo>
                    <a:cubicBezTo>
                      <a:pt x="807" y="295"/>
                      <a:pt x="825" y="303"/>
                      <a:pt x="826" y="321"/>
                    </a:cubicBezTo>
                    <a:cubicBezTo>
                      <a:pt x="830" y="339"/>
                      <a:pt x="821" y="356"/>
                      <a:pt x="827" y="372"/>
                    </a:cubicBezTo>
                    <a:cubicBezTo>
                      <a:pt x="831" y="384"/>
                      <a:pt x="844" y="391"/>
                      <a:pt x="854" y="394"/>
                    </a:cubicBezTo>
                    <a:cubicBezTo>
                      <a:pt x="857" y="395"/>
                      <a:pt x="860" y="398"/>
                      <a:pt x="863" y="398"/>
                    </a:cubicBezTo>
                    <a:cubicBezTo>
                      <a:pt x="865" y="384"/>
                      <a:pt x="850" y="374"/>
                      <a:pt x="850" y="359"/>
                    </a:cubicBezTo>
                    <a:cubicBezTo>
                      <a:pt x="854" y="336"/>
                      <a:pt x="870" y="312"/>
                      <a:pt x="858" y="289"/>
                    </a:cubicBezTo>
                    <a:cubicBezTo>
                      <a:pt x="846" y="279"/>
                      <a:pt x="862" y="269"/>
                      <a:pt x="863" y="259"/>
                    </a:cubicBezTo>
                    <a:cubicBezTo>
                      <a:pt x="865" y="244"/>
                      <a:pt x="859" y="233"/>
                      <a:pt x="851" y="222"/>
                    </a:cubicBezTo>
                    <a:cubicBezTo>
                      <a:pt x="843" y="214"/>
                      <a:pt x="831" y="224"/>
                      <a:pt x="822" y="219"/>
                    </a:cubicBezTo>
                    <a:cubicBezTo>
                      <a:pt x="817" y="217"/>
                      <a:pt x="812" y="213"/>
                      <a:pt x="811" y="208"/>
                    </a:cubicBezTo>
                    <a:cubicBezTo>
                      <a:pt x="808" y="199"/>
                      <a:pt x="807" y="186"/>
                      <a:pt x="816" y="179"/>
                    </a:cubicBezTo>
                    <a:cubicBezTo>
                      <a:pt x="818" y="178"/>
                      <a:pt x="822" y="175"/>
                      <a:pt x="825" y="179"/>
                    </a:cubicBezTo>
                    <a:cubicBezTo>
                      <a:pt x="828" y="183"/>
                      <a:pt x="825" y="186"/>
                      <a:pt x="822" y="189"/>
                    </a:cubicBezTo>
                    <a:cubicBezTo>
                      <a:pt x="820" y="189"/>
                      <a:pt x="816" y="188"/>
                      <a:pt x="815" y="191"/>
                    </a:cubicBezTo>
                    <a:cubicBezTo>
                      <a:pt x="812" y="200"/>
                      <a:pt x="816" y="208"/>
                      <a:pt x="822" y="213"/>
                    </a:cubicBezTo>
                    <a:cubicBezTo>
                      <a:pt x="832" y="215"/>
                      <a:pt x="845" y="215"/>
                      <a:pt x="851" y="205"/>
                    </a:cubicBezTo>
                    <a:cubicBezTo>
                      <a:pt x="859" y="196"/>
                      <a:pt x="860" y="182"/>
                      <a:pt x="856" y="170"/>
                    </a:cubicBezTo>
                    <a:cubicBezTo>
                      <a:pt x="852" y="164"/>
                      <a:pt x="851" y="155"/>
                      <a:pt x="842" y="153"/>
                    </a:cubicBezTo>
                    <a:cubicBezTo>
                      <a:pt x="833" y="157"/>
                      <a:pt x="821" y="157"/>
                      <a:pt x="812" y="152"/>
                    </a:cubicBezTo>
                    <a:cubicBezTo>
                      <a:pt x="798" y="147"/>
                      <a:pt x="794" y="131"/>
                      <a:pt x="792" y="118"/>
                    </a:cubicBezTo>
                    <a:cubicBezTo>
                      <a:pt x="792" y="110"/>
                      <a:pt x="795" y="100"/>
                      <a:pt x="804" y="97"/>
                    </a:cubicBezTo>
                    <a:cubicBezTo>
                      <a:pt x="808" y="96"/>
                      <a:pt x="815" y="94"/>
                      <a:pt x="818" y="98"/>
                    </a:cubicBezTo>
                    <a:cubicBezTo>
                      <a:pt x="821" y="101"/>
                      <a:pt x="817" y="104"/>
                      <a:pt x="815" y="105"/>
                    </a:cubicBezTo>
                    <a:cubicBezTo>
                      <a:pt x="811" y="107"/>
                      <a:pt x="807" y="106"/>
                      <a:pt x="805" y="104"/>
                    </a:cubicBezTo>
                    <a:cubicBezTo>
                      <a:pt x="797" y="110"/>
                      <a:pt x="798" y="124"/>
                      <a:pt x="801" y="133"/>
                    </a:cubicBezTo>
                    <a:cubicBezTo>
                      <a:pt x="805" y="146"/>
                      <a:pt x="821" y="149"/>
                      <a:pt x="833" y="150"/>
                    </a:cubicBezTo>
                    <a:cubicBezTo>
                      <a:pt x="841" y="148"/>
                      <a:pt x="848" y="143"/>
                      <a:pt x="853" y="136"/>
                    </a:cubicBezTo>
                    <a:cubicBezTo>
                      <a:pt x="862" y="121"/>
                      <a:pt x="862" y="101"/>
                      <a:pt x="853" y="86"/>
                    </a:cubicBezTo>
                    <a:cubicBezTo>
                      <a:pt x="852" y="81"/>
                      <a:pt x="845" y="78"/>
                      <a:pt x="847" y="72"/>
                    </a:cubicBezTo>
                    <a:cubicBezTo>
                      <a:pt x="854" y="64"/>
                      <a:pt x="854" y="48"/>
                      <a:pt x="850" y="39"/>
                    </a:cubicBezTo>
                    <a:cubicBezTo>
                      <a:pt x="843" y="23"/>
                      <a:pt x="824" y="24"/>
                      <a:pt x="810" y="25"/>
                    </a:cubicBezTo>
                    <a:cubicBezTo>
                      <a:pt x="803" y="23"/>
                      <a:pt x="800" y="39"/>
                      <a:pt x="794" y="30"/>
                    </a:cubicBezTo>
                    <a:cubicBezTo>
                      <a:pt x="782" y="21"/>
                      <a:pt x="766" y="17"/>
                      <a:pt x="749" y="20"/>
                    </a:cubicBezTo>
                    <a:cubicBezTo>
                      <a:pt x="737" y="27"/>
                      <a:pt x="737" y="27"/>
                      <a:pt x="737" y="27"/>
                    </a:cubicBezTo>
                    <a:cubicBezTo>
                      <a:pt x="732" y="38"/>
                      <a:pt x="732" y="38"/>
                      <a:pt x="732" y="38"/>
                    </a:cubicBezTo>
                    <a:cubicBezTo>
                      <a:pt x="730" y="52"/>
                      <a:pt x="733" y="68"/>
                      <a:pt x="746" y="77"/>
                    </a:cubicBezTo>
                    <a:cubicBezTo>
                      <a:pt x="753" y="80"/>
                      <a:pt x="760" y="77"/>
                      <a:pt x="766" y="73"/>
                    </a:cubicBezTo>
                    <a:cubicBezTo>
                      <a:pt x="773" y="69"/>
                      <a:pt x="765" y="64"/>
                      <a:pt x="765" y="58"/>
                    </a:cubicBezTo>
                    <a:cubicBezTo>
                      <a:pt x="765" y="56"/>
                      <a:pt x="766" y="55"/>
                      <a:pt x="768" y="55"/>
                    </a:cubicBezTo>
                    <a:cubicBezTo>
                      <a:pt x="771" y="56"/>
                      <a:pt x="775" y="56"/>
                      <a:pt x="777" y="59"/>
                    </a:cubicBezTo>
                    <a:cubicBezTo>
                      <a:pt x="776" y="65"/>
                      <a:pt x="776" y="73"/>
                      <a:pt x="771" y="77"/>
                    </a:cubicBezTo>
                    <a:cubicBezTo>
                      <a:pt x="765" y="82"/>
                      <a:pt x="757" y="87"/>
                      <a:pt x="749" y="85"/>
                    </a:cubicBezTo>
                    <a:cubicBezTo>
                      <a:pt x="731" y="80"/>
                      <a:pt x="726" y="61"/>
                      <a:pt x="724" y="45"/>
                    </a:cubicBezTo>
                    <a:cubicBezTo>
                      <a:pt x="711" y="39"/>
                      <a:pt x="698" y="32"/>
                      <a:pt x="683" y="34"/>
                    </a:cubicBezTo>
                    <a:cubicBezTo>
                      <a:pt x="681" y="35"/>
                      <a:pt x="679" y="37"/>
                      <a:pt x="678" y="40"/>
                    </a:cubicBezTo>
                    <a:cubicBezTo>
                      <a:pt x="675" y="46"/>
                      <a:pt x="680" y="50"/>
                      <a:pt x="683" y="55"/>
                    </a:cubicBezTo>
                    <a:cubicBezTo>
                      <a:pt x="683" y="58"/>
                      <a:pt x="680" y="57"/>
                      <a:pt x="679" y="56"/>
                    </a:cubicBezTo>
                    <a:cubicBezTo>
                      <a:pt x="676" y="56"/>
                      <a:pt x="674" y="53"/>
                      <a:pt x="673" y="51"/>
                    </a:cubicBezTo>
                    <a:cubicBezTo>
                      <a:pt x="671" y="45"/>
                      <a:pt x="671" y="39"/>
                      <a:pt x="674" y="34"/>
                    </a:cubicBezTo>
                    <a:cubicBezTo>
                      <a:pt x="690" y="20"/>
                      <a:pt x="710" y="32"/>
                      <a:pt x="725" y="39"/>
                    </a:cubicBezTo>
                    <a:cubicBezTo>
                      <a:pt x="726" y="34"/>
                      <a:pt x="726" y="34"/>
                      <a:pt x="726" y="34"/>
                    </a:cubicBezTo>
                    <a:cubicBezTo>
                      <a:pt x="718" y="26"/>
                      <a:pt x="708" y="22"/>
                      <a:pt x="697" y="20"/>
                    </a:cubicBezTo>
                    <a:cubicBezTo>
                      <a:pt x="686" y="20"/>
                      <a:pt x="673" y="20"/>
                      <a:pt x="666" y="30"/>
                    </a:cubicBezTo>
                    <a:cubicBezTo>
                      <a:pt x="662" y="40"/>
                      <a:pt x="663" y="53"/>
                      <a:pt x="672" y="61"/>
                    </a:cubicBezTo>
                    <a:cubicBezTo>
                      <a:pt x="675" y="66"/>
                      <a:pt x="682" y="66"/>
                      <a:pt x="687" y="65"/>
                    </a:cubicBezTo>
                    <a:cubicBezTo>
                      <a:pt x="688" y="62"/>
                      <a:pt x="686" y="60"/>
                      <a:pt x="689" y="58"/>
                    </a:cubicBezTo>
                    <a:cubicBezTo>
                      <a:pt x="692" y="55"/>
                      <a:pt x="695" y="58"/>
                      <a:pt x="697" y="60"/>
                    </a:cubicBezTo>
                    <a:cubicBezTo>
                      <a:pt x="698" y="62"/>
                      <a:pt x="698" y="65"/>
                      <a:pt x="697" y="67"/>
                    </a:cubicBezTo>
                    <a:cubicBezTo>
                      <a:pt x="690" y="75"/>
                      <a:pt x="679" y="73"/>
                      <a:pt x="671" y="70"/>
                    </a:cubicBezTo>
                    <a:cubicBezTo>
                      <a:pt x="665" y="65"/>
                      <a:pt x="660" y="58"/>
                      <a:pt x="658" y="51"/>
                    </a:cubicBezTo>
                    <a:cubicBezTo>
                      <a:pt x="655" y="42"/>
                      <a:pt x="663" y="32"/>
                      <a:pt x="654" y="26"/>
                    </a:cubicBezTo>
                    <a:cubicBezTo>
                      <a:pt x="648" y="20"/>
                      <a:pt x="639" y="23"/>
                      <a:pt x="635" y="17"/>
                    </a:cubicBezTo>
                    <a:cubicBezTo>
                      <a:pt x="626" y="15"/>
                      <a:pt x="616" y="7"/>
                      <a:pt x="606" y="13"/>
                    </a:cubicBezTo>
                    <a:cubicBezTo>
                      <a:pt x="597" y="14"/>
                      <a:pt x="591" y="26"/>
                      <a:pt x="580" y="24"/>
                    </a:cubicBezTo>
                    <a:close/>
                    <a:moveTo>
                      <a:pt x="373" y="26"/>
                    </a:moveTo>
                    <a:cubicBezTo>
                      <a:pt x="369" y="27"/>
                      <a:pt x="362" y="27"/>
                      <a:pt x="357" y="25"/>
                    </a:cubicBezTo>
                    <a:cubicBezTo>
                      <a:pt x="345" y="19"/>
                      <a:pt x="333" y="11"/>
                      <a:pt x="317" y="13"/>
                    </a:cubicBezTo>
                    <a:cubicBezTo>
                      <a:pt x="305" y="13"/>
                      <a:pt x="298" y="28"/>
                      <a:pt x="286" y="29"/>
                    </a:cubicBezTo>
                    <a:cubicBezTo>
                      <a:pt x="277" y="22"/>
                      <a:pt x="265" y="21"/>
                      <a:pt x="254" y="19"/>
                    </a:cubicBezTo>
                    <a:cubicBezTo>
                      <a:pt x="247" y="21"/>
                      <a:pt x="239" y="23"/>
                      <a:pt x="231" y="26"/>
                    </a:cubicBezTo>
                    <a:cubicBezTo>
                      <a:pt x="230" y="27"/>
                      <a:pt x="230" y="29"/>
                      <a:pt x="231" y="31"/>
                    </a:cubicBezTo>
                    <a:cubicBezTo>
                      <a:pt x="238" y="33"/>
                      <a:pt x="243" y="25"/>
                      <a:pt x="250" y="24"/>
                    </a:cubicBezTo>
                    <a:cubicBezTo>
                      <a:pt x="261" y="24"/>
                      <a:pt x="272" y="27"/>
                      <a:pt x="281" y="32"/>
                    </a:cubicBezTo>
                    <a:cubicBezTo>
                      <a:pt x="293" y="37"/>
                      <a:pt x="301" y="27"/>
                      <a:pt x="311" y="20"/>
                    </a:cubicBezTo>
                    <a:cubicBezTo>
                      <a:pt x="333" y="8"/>
                      <a:pt x="348" y="34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8"/>
                      <a:pt x="357" y="40"/>
                      <a:pt x="350" y="41"/>
                    </a:cubicBezTo>
                    <a:cubicBezTo>
                      <a:pt x="339" y="37"/>
                      <a:pt x="328" y="37"/>
                      <a:pt x="317" y="36"/>
                    </a:cubicBezTo>
                    <a:cubicBezTo>
                      <a:pt x="305" y="34"/>
                      <a:pt x="301" y="45"/>
                      <a:pt x="293" y="51"/>
                    </a:cubicBezTo>
                    <a:cubicBezTo>
                      <a:pt x="284" y="60"/>
                      <a:pt x="286" y="44"/>
                      <a:pt x="280" y="42"/>
                    </a:cubicBezTo>
                    <a:cubicBezTo>
                      <a:pt x="275" y="39"/>
                      <a:pt x="271" y="32"/>
                      <a:pt x="265" y="35"/>
                    </a:cubicBezTo>
                    <a:cubicBezTo>
                      <a:pt x="263" y="41"/>
                      <a:pt x="272" y="39"/>
                      <a:pt x="274" y="44"/>
                    </a:cubicBezTo>
                    <a:cubicBezTo>
                      <a:pt x="280" y="48"/>
                      <a:pt x="280" y="54"/>
                      <a:pt x="281" y="61"/>
                    </a:cubicBezTo>
                    <a:cubicBezTo>
                      <a:pt x="293" y="62"/>
                      <a:pt x="303" y="51"/>
                      <a:pt x="311" y="41"/>
                    </a:cubicBezTo>
                    <a:cubicBezTo>
                      <a:pt x="321" y="40"/>
                      <a:pt x="334" y="41"/>
                      <a:pt x="344" y="46"/>
                    </a:cubicBezTo>
                    <a:cubicBezTo>
                      <a:pt x="355" y="44"/>
                      <a:pt x="369" y="44"/>
                      <a:pt x="377" y="34"/>
                    </a:cubicBezTo>
                    <a:cubicBezTo>
                      <a:pt x="379" y="30"/>
                      <a:pt x="384" y="28"/>
                      <a:pt x="385" y="24"/>
                    </a:cubicBezTo>
                    <a:cubicBezTo>
                      <a:pt x="382" y="19"/>
                      <a:pt x="377" y="26"/>
                      <a:pt x="373" y="26"/>
                    </a:cubicBezTo>
                    <a:close/>
                    <a:moveTo>
                      <a:pt x="575" y="30"/>
                    </a:moveTo>
                    <a:cubicBezTo>
                      <a:pt x="564" y="21"/>
                      <a:pt x="550" y="15"/>
                      <a:pt x="534" y="16"/>
                    </a:cubicBezTo>
                    <a:cubicBezTo>
                      <a:pt x="520" y="20"/>
                      <a:pt x="507" y="29"/>
                      <a:pt x="491" y="27"/>
                    </a:cubicBezTo>
                    <a:cubicBezTo>
                      <a:pt x="486" y="28"/>
                      <a:pt x="481" y="21"/>
                      <a:pt x="475" y="24"/>
                    </a:cubicBezTo>
                    <a:cubicBezTo>
                      <a:pt x="475" y="28"/>
                      <a:pt x="476" y="30"/>
                      <a:pt x="478" y="32"/>
                    </a:cubicBezTo>
                    <a:cubicBezTo>
                      <a:pt x="485" y="43"/>
                      <a:pt x="497" y="50"/>
                      <a:pt x="509" y="48"/>
                    </a:cubicBezTo>
                    <a:cubicBezTo>
                      <a:pt x="522" y="45"/>
                      <a:pt x="537" y="46"/>
                      <a:pt x="546" y="55"/>
                    </a:cubicBezTo>
                    <a:cubicBezTo>
                      <a:pt x="560" y="63"/>
                      <a:pt x="577" y="74"/>
                      <a:pt x="593" y="65"/>
                    </a:cubicBezTo>
                    <a:cubicBezTo>
                      <a:pt x="595" y="55"/>
                      <a:pt x="603" y="46"/>
                      <a:pt x="614" y="43"/>
                    </a:cubicBezTo>
                    <a:cubicBezTo>
                      <a:pt x="624" y="40"/>
                      <a:pt x="636" y="43"/>
                      <a:pt x="643" y="49"/>
                    </a:cubicBezTo>
                    <a:cubicBezTo>
                      <a:pt x="649" y="65"/>
                      <a:pt x="660" y="81"/>
                      <a:pt x="678" y="82"/>
                    </a:cubicBezTo>
                    <a:cubicBezTo>
                      <a:pt x="688" y="85"/>
                      <a:pt x="699" y="83"/>
                      <a:pt x="706" y="74"/>
                    </a:cubicBezTo>
                    <a:cubicBezTo>
                      <a:pt x="707" y="72"/>
                      <a:pt x="708" y="69"/>
                      <a:pt x="706" y="67"/>
                    </a:cubicBezTo>
                    <a:cubicBezTo>
                      <a:pt x="700" y="67"/>
                      <a:pt x="699" y="76"/>
                      <a:pt x="694" y="76"/>
                    </a:cubicBezTo>
                    <a:cubicBezTo>
                      <a:pt x="682" y="78"/>
                      <a:pt x="669" y="78"/>
                      <a:pt x="661" y="68"/>
                    </a:cubicBezTo>
                    <a:cubicBezTo>
                      <a:pt x="651" y="58"/>
                      <a:pt x="646" y="45"/>
                      <a:pt x="647" y="30"/>
                    </a:cubicBezTo>
                    <a:cubicBezTo>
                      <a:pt x="641" y="18"/>
                      <a:pt x="627" y="21"/>
                      <a:pt x="615" y="19"/>
                    </a:cubicBezTo>
                    <a:cubicBezTo>
                      <a:pt x="600" y="18"/>
                      <a:pt x="591" y="35"/>
                      <a:pt x="575" y="30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19"/>
                      <a:pt x="191" y="17"/>
                    </a:cubicBezTo>
                    <a:cubicBezTo>
                      <a:pt x="172" y="13"/>
                      <a:pt x="156" y="24"/>
                      <a:pt x="142" y="35"/>
                    </a:cubicBezTo>
                    <a:cubicBezTo>
                      <a:pt x="144" y="42"/>
                      <a:pt x="143" y="50"/>
                      <a:pt x="141" y="57"/>
                    </a:cubicBezTo>
                    <a:cubicBezTo>
                      <a:pt x="136" y="68"/>
                      <a:pt x="129" y="79"/>
                      <a:pt x="117" y="83"/>
                    </a:cubicBezTo>
                    <a:cubicBezTo>
                      <a:pt x="107" y="88"/>
                      <a:pt x="97" y="82"/>
                      <a:pt x="91" y="76"/>
                    </a:cubicBezTo>
                    <a:cubicBezTo>
                      <a:pt x="89" y="73"/>
                      <a:pt x="88" y="69"/>
                      <a:pt x="90" y="66"/>
                    </a:cubicBezTo>
                    <a:cubicBezTo>
                      <a:pt x="90" y="64"/>
                      <a:pt x="94" y="62"/>
                      <a:pt x="96" y="61"/>
                    </a:cubicBezTo>
                    <a:cubicBezTo>
                      <a:pt x="104" y="62"/>
                      <a:pt x="98" y="71"/>
                      <a:pt x="100" y="76"/>
                    </a:cubicBezTo>
                    <a:cubicBezTo>
                      <a:pt x="109" y="82"/>
                      <a:pt x="118" y="76"/>
                      <a:pt x="125" y="71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7"/>
                      <a:pt x="126" y="24"/>
                      <a:pt x="120" y="22"/>
                    </a:cubicBezTo>
                    <a:cubicBezTo>
                      <a:pt x="104" y="15"/>
                      <a:pt x="88" y="22"/>
                      <a:pt x="76" y="31"/>
                    </a:cubicBezTo>
                    <a:cubicBezTo>
                      <a:pt x="74" y="32"/>
                      <a:pt x="73" y="34"/>
                      <a:pt x="71" y="34"/>
                    </a:cubicBezTo>
                    <a:cubicBezTo>
                      <a:pt x="65" y="26"/>
                      <a:pt x="54" y="27"/>
                      <a:pt x="46" y="27"/>
                    </a:cubicBezTo>
                    <a:cubicBezTo>
                      <a:pt x="33" y="26"/>
                      <a:pt x="23" y="34"/>
                      <a:pt x="18" y="45"/>
                    </a:cubicBezTo>
                    <a:cubicBezTo>
                      <a:pt x="16" y="55"/>
                      <a:pt x="17" y="69"/>
                      <a:pt x="26" y="75"/>
                    </a:cubicBezTo>
                    <a:cubicBezTo>
                      <a:pt x="19" y="84"/>
                      <a:pt x="16" y="95"/>
                      <a:pt x="14" y="106"/>
                    </a:cubicBezTo>
                    <a:cubicBezTo>
                      <a:pt x="14" y="121"/>
                      <a:pt x="19" y="136"/>
                      <a:pt x="32" y="144"/>
                    </a:cubicBezTo>
                    <a:cubicBezTo>
                      <a:pt x="40" y="149"/>
                      <a:pt x="52" y="147"/>
                      <a:pt x="60" y="141"/>
                    </a:cubicBezTo>
                    <a:cubicBezTo>
                      <a:pt x="68" y="137"/>
                      <a:pt x="73" y="128"/>
                      <a:pt x="74" y="119"/>
                    </a:cubicBezTo>
                    <a:cubicBezTo>
                      <a:pt x="72" y="113"/>
                      <a:pt x="71" y="104"/>
                      <a:pt x="63" y="102"/>
                    </a:cubicBezTo>
                    <a:cubicBezTo>
                      <a:pt x="57" y="102"/>
                      <a:pt x="59" y="108"/>
                      <a:pt x="55" y="109"/>
                    </a:cubicBezTo>
                    <a:cubicBezTo>
                      <a:pt x="53" y="111"/>
                      <a:pt x="49" y="111"/>
                      <a:pt x="47" y="108"/>
                    </a:cubicBezTo>
                    <a:cubicBezTo>
                      <a:pt x="45" y="105"/>
                      <a:pt x="48" y="101"/>
                      <a:pt x="50" y="99"/>
                    </a:cubicBezTo>
                    <a:cubicBezTo>
                      <a:pt x="55" y="98"/>
                      <a:pt x="61" y="96"/>
                      <a:pt x="66" y="97"/>
                    </a:cubicBezTo>
                    <a:cubicBezTo>
                      <a:pt x="76" y="100"/>
                      <a:pt x="79" y="111"/>
                      <a:pt x="81" y="120"/>
                    </a:cubicBezTo>
                    <a:cubicBezTo>
                      <a:pt x="81" y="131"/>
                      <a:pt x="73" y="139"/>
                      <a:pt x="65" y="145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5"/>
                      <a:pt x="35" y="151"/>
                      <a:pt x="29" y="150"/>
                    </a:cubicBezTo>
                    <a:cubicBezTo>
                      <a:pt x="22" y="155"/>
                      <a:pt x="17" y="163"/>
                      <a:pt x="13" y="171"/>
                    </a:cubicBezTo>
                    <a:cubicBezTo>
                      <a:pt x="8" y="186"/>
                      <a:pt x="10" y="203"/>
                      <a:pt x="21" y="215"/>
                    </a:cubicBezTo>
                    <a:cubicBezTo>
                      <a:pt x="28" y="219"/>
                      <a:pt x="37" y="219"/>
                      <a:pt x="43" y="214"/>
                    </a:cubicBezTo>
                    <a:cubicBezTo>
                      <a:pt x="51" y="210"/>
                      <a:pt x="59" y="204"/>
                      <a:pt x="57" y="193"/>
                    </a:cubicBezTo>
                    <a:cubicBezTo>
                      <a:pt x="59" y="184"/>
                      <a:pt x="52" y="195"/>
                      <a:pt x="48" y="193"/>
                    </a:cubicBezTo>
                    <a:cubicBezTo>
                      <a:pt x="46" y="193"/>
                      <a:pt x="45" y="191"/>
                      <a:pt x="46" y="190"/>
                    </a:cubicBezTo>
                    <a:cubicBezTo>
                      <a:pt x="47" y="186"/>
                      <a:pt x="50" y="181"/>
                      <a:pt x="55" y="181"/>
                    </a:cubicBezTo>
                    <a:cubicBezTo>
                      <a:pt x="58" y="182"/>
                      <a:pt x="62" y="184"/>
                      <a:pt x="64" y="187"/>
                    </a:cubicBezTo>
                    <a:cubicBezTo>
                      <a:pt x="66" y="195"/>
                      <a:pt x="64" y="204"/>
                      <a:pt x="59" y="210"/>
                    </a:cubicBezTo>
                    <a:cubicBezTo>
                      <a:pt x="50" y="219"/>
                      <a:pt x="36" y="225"/>
                      <a:pt x="23" y="224"/>
                    </a:cubicBezTo>
                    <a:cubicBezTo>
                      <a:pt x="11" y="237"/>
                      <a:pt x="6" y="256"/>
                      <a:pt x="14" y="273"/>
                    </a:cubicBezTo>
                    <a:cubicBezTo>
                      <a:pt x="16" y="277"/>
                      <a:pt x="20" y="281"/>
                      <a:pt x="21" y="286"/>
                    </a:cubicBezTo>
                    <a:cubicBezTo>
                      <a:pt x="16" y="297"/>
                      <a:pt x="10" y="308"/>
                      <a:pt x="10" y="322"/>
                    </a:cubicBezTo>
                    <a:cubicBezTo>
                      <a:pt x="7" y="339"/>
                      <a:pt x="15" y="354"/>
                      <a:pt x="20" y="368"/>
                    </a:cubicBezTo>
                    <a:cubicBezTo>
                      <a:pt x="25" y="382"/>
                      <a:pt x="15" y="394"/>
                      <a:pt x="13" y="407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7"/>
                      <a:pt x="52" y="361"/>
                    </a:cubicBezTo>
                    <a:cubicBezTo>
                      <a:pt x="53" y="350"/>
                      <a:pt x="45" y="339"/>
                      <a:pt x="49" y="328"/>
                    </a:cubicBezTo>
                    <a:cubicBezTo>
                      <a:pt x="59" y="318"/>
                      <a:pt x="66" y="304"/>
                      <a:pt x="64" y="288"/>
                    </a:cubicBezTo>
                    <a:cubicBezTo>
                      <a:pt x="64" y="283"/>
                      <a:pt x="63" y="277"/>
                      <a:pt x="60" y="273"/>
                    </a:cubicBezTo>
                    <a:cubicBezTo>
                      <a:pt x="54" y="273"/>
                      <a:pt x="50" y="270"/>
                      <a:pt x="47" y="265"/>
                    </a:cubicBezTo>
                    <a:cubicBezTo>
                      <a:pt x="42" y="257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2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7"/>
                      <a:pt x="52" y="263"/>
                      <a:pt x="56" y="265"/>
                    </a:cubicBezTo>
                    <a:cubicBezTo>
                      <a:pt x="61" y="267"/>
                      <a:pt x="67" y="266"/>
                      <a:pt x="71" y="263"/>
                    </a:cubicBezTo>
                    <a:cubicBezTo>
                      <a:pt x="75" y="260"/>
                      <a:pt x="79" y="256"/>
                      <a:pt x="80" y="251"/>
                    </a:cubicBezTo>
                    <a:cubicBezTo>
                      <a:pt x="82" y="246"/>
                      <a:pt x="78" y="241"/>
                      <a:pt x="83" y="238"/>
                    </a:cubicBezTo>
                    <a:cubicBezTo>
                      <a:pt x="88" y="238"/>
                      <a:pt x="94" y="239"/>
                      <a:pt x="98" y="236"/>
                    </a:cubicBezTo>
                    <a:cubicBezTo>
                      <a:pt x="111" y="231"/>
                      <a:pt x="118" y="217"/>
                      <a:pt x="119" y="203"/>
                    </a:cubicBezTo>
                    <a:cubicBezTo>
                      <a:pt x="120" y="199"/>
                      <a:pt x="127" y="200"/>
                      <a:pt x="129" y="196"/>
                    </a:cubicBezTo>
                    <a:cubicBezTo>
                      <a:pt x="136" y="187"/>
                      <a:pt x="143" y="177"/>
                      <a:pt x="140" y="165"/>
                    </a:cubicBezTo>
                    <a:cubicBezTo>
                      <a:pt x="138" y="156"/>
                      <a:pt x="135" y="147"/>
                      <a:pt x="127" y="142"/>
                    </a:cubicBezTo>
                    <a:cubicBezTo>
                      <a:pt x="118" y="135"/>
                      <a:pt x="106" y="136"/>
                      <a:pt x="96" y="139"/>
                    </a:cubicBezTo>
                    <a:cubicBezTo>
                      <a:pt x="91" y="142"/>
                      <a:pt x="87" y="147"/>
                      <a:pt x="86" y="153"/>
                    </a:cubicBezTo>
                    <a:cubicBezTo>
                      <a:pt x="86" y="162"/>
                      <a:pt x="87" y="170"/>
                      <a:pt x="94" y="175"/>
                    </a:cubicBezTo>
                    <a:cubicBezTo>
                      <a:pt x="98" y="173"/>
                      <a:pt x="98" y="166"/>
                      <a:pt x="103" y="168"/>
                    </a:cubicBezTo>
                    <a:cubicBezTo>
                      <a:pt x="106" y="170"/>
                      <a:pt x="107" y="172"/>
                      <a:pt x="107" y="174"/>
                    </a:cubicBezTo>
                    <a:cubicBezTo>
                      <a:pt x="105" y="177"/>
                      <a:pt x="105" y="181"/>
                      <a:pt x="101" y="182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2"/>
                      <a:pt x="79" y="160"/>
                      <a:pt x="80" y="149"/>
                    </a:cubicBezTo>
                    <a:cubicBezTo>
                      <a:pt x="72" y="157"/>
                      <a:pt x="63" y="164"/>
                      <a:pt x="52" y="168"/>
                    </a:cubicBezTo>
                    <a:cubicBezTo>
                      <a:pt x="46" y="171"/>
                      <a:pt x="38" y="170"/>
                      <a:pt x="31" y="169"/>
                    </a:cubicBezTo>
                    <a:cubicBezTo>
                      <a:pt x="25" y="175"/>
                      <a:pt x="22" y="185"/>
                      <a:pt x="25" y="194"/>
                    </a:cubicBezTo>
                    <a:cubicBezTo>
                      <a:pt x="26" y="197"/>
                      <a:pt x="28" y="201"/>
                      <a:pt x="31" y="202"/>
                    </a:cubicBezTo>
                    <a:cubicBezTo>
                      <a:pt x="35" y="204"/>
                      <a:pt x="40" y="201"/>
                      <a:pt x="43" y="199"/>
                    </a:cubicBezTo>
                    <a:cubicBezTo>
                      <a:pt x="45" y="198"/>
                      <a:pt x="45" y="201"/>
                      <a:pt x="45" y="202"/>
                    </a:cubicBezTo>
                    <a:cubicBezTo>
                      <a:pt x="43" y="207"/>
                      <a:pt x="38" y="208"/>
                      <a:pt x="34" y="208"/>
                    </a:cubicBezTo>
                    <a:cubicBezTo>
                      <a:pt x="28" y="209"/>
                      <a:pt x="23" y="204"/>
                      <a:pt x="20" y="199"/>
                    </a:cubicBezTo>
                    <a:cubicBezTo>
                      <a:pt x="16" y="189"/>
                      <a:pt x="19" y="177"/>
                      <a:pt x="24" y="169"/>
                    </a:cubicBezTo>
                    <a:cubicBezTo>
                      <a:pt x="27" y="157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1"/>
                    </a:cubicBezTo>
                    <a:cubicBezTo>
                      <a:pt x="74" y="152"/>
                      <a:pt x="88" y="131"/>
                      <a:pt x="86" y="108"/>
                    </a:cubicBezTo>
                    <a:cubicBezTo>
                      <a:pt x="86" y="101"/>
                      <a:pt x="79" y="96"/>
                      <a:pt x="75" y="93"/>
                    </a:cubicBezTo>
                    <a:cubicBezTo>
                      <a:pt x="71" y="90"/>
                      <a:pt x="64" y="91"/>
                      <a:pt x="62" y="87"/>
                    </a:cubicBezTo>
                    <a:cubicBezTo>
                      <a:pt x="62" y="86"/>
                      <a:pt x="64" y="85"/>
                      <a:pt x="66" y="84"/>
                    </a:cubicBezTo>
                    <a:cubicBezTo>
                      <a:pt x="74" y="86"/>
                      <a:pt x="81" y="90"/>
                      <a:pt x="88" y="97"/>
                    </a:cubicBezTo>
                    <a:cubicBezTo>
                      <a:pt x="95" y="104"/>
                      <a:pt x="94" y="115"/>
                      <a:pt x="93" y="124"/>
                    </a:cubicBezTo>
                    <a:cubicBezTo>
                      <a:pt x="99" y="120"/>
                      <a:pt x="107" y="121"/>
                      <a:pt x="113" y="119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5" y="105"/>
                      <a:pt x="121" y="101"/>
                      <a:pt x="118" y="96"/>
                    </a:cubicBezTo>
                    <a:cubicBezTo>
                      <a:pt x="105" y="97"/>
                      <a:pt x="91" y="95"/>
                      <a:pt x="83" y="82"/>
                    </a:cubicBezTo>
                    <a:cubicBezTo>
                      <a:pt x="81" y="78"/>
                      <a:pt x="76" y="74"/>
                      <a:pt x="79" y="68"/>
                    </a:cubicBezTo>
                    <a:cubicBezTo>
                      <a:pt x="80" y="67"/>
                      <a:pt x="83" y="66"/>
                      <a:pt x="84" y="69"/>
                    </a:cubicBezTo>
                    <a:cubicBezTo>
                      <a:pt x="85" y="76"/>
                      <a:pt x="89" y="82"/>
                      <a:pt x="95" y="86"/>
                    </a:cubicBezTo>
                    <a:cubicBezTo>
                      <a:pt x="105" y="92"/>
                      <a:pt x="118" y="93"/>
                      <a:pt x="127" y="87"/>
                    </a:cubicBezTo>
                    <a:cubicBezTo>
                      <a:pt x="129" y="88"/>
                      <a:pt x="129" y="88"/>
                      <a:pt x="129" y="88"/>
                    </a:cubicBezTo>
                    <a:cubicBezTo>
                      <a:pt x="128" y="95"/>
                      <a:pt x="124" y="101"/>
                      <a:pt x="122" y="108"/>
                    </a:cubicBezTo>
                    <a:cubicBezTo>
                      <a:pt x="118" y="114"/>
                      <a:pt x="123" y="124"/>
                      <a:pt x="115" y="126"/>
                    </a:cubicBezTo>
                    <a:cubicBezTo>
                      <a:pt x="107" y="123"/>
                      <a:pt x="101" y="128"/>
                      <a:pt x="94" y="129"/>
                    </a:cubicBezTo>
                    <a:cubicBezTo>
                      <a:pt x="88" y="130"/>
                      <a:pt x="88" y="137"/>
                      <a:pt x="86" y="141"/>
                    </a:cubicBezTo>
                    <a:cubicBezTo>
                      <a:pt x="89" y="140"/>
                      <a:pt x="89" y="138"/>
                      <a:pt x="91" y="137"/>
                    </a:cubicBezTo>
                    <a:cubicBezTo>
                      <a:pt x="101" y="132"/>
                      <a:pt x="116" y="129"/>
                      <a:pt x="126" y="135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7" y="121"/>
                      <a:pt x="123" y="107"/>
                      <a:pt x="131" y="96"/>
                    </a:cubicBezTo>
                    <a:cubicBezTo>
                      <a:pt x="136" y="89"/>
                      <a:pt x="144" y="85"/>
                      <a:pt x="152" y="83"/>
                    </a:cubicBezTo>
                    <a:cubicBezTo>
                      <a:pt x="160" y="84"/>
                      <a:pt x="170" y="83"/>
                      <a:pt x="176" y="91"/>
                    </a:cubicBezTo>
                    <a:cubicBezTo>
                      <a:pt x="179" y="94"/>
                      <a:pt x="178" y="100"/>
                      <a:pt x="175" y="103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2"/>
                      <a:pt x="175" y="96"/>
                      <a:pt x="167" y="90"/>
                    </a:cubicBezTo>
                    <a:cubicBezTo>
                      <a:pt x="160" y="86"/>
                      <a:pt x="151" y="87"/>
                      <a:pt x="144" y="92"/>
                    </a:cubicBezTo>
                    <a:cubicBezTo>
                      <a:pt x="132" y="102"/>
                      <a:pt x="130" y="116"/>
                      <a:pt x="134" y="131"/>
                    </a:cubicBezTo>
                    <a:cubicBezTo>
                      <a:pt x="137" y="140"/>
                      <a:pt x="147" y="141"/>
                      <a:pt x="154" y="143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4"/>
                      <a:pt x="192" y="131"/>
                    </a:cubicBezTo>
                    <a:cubicBezTo>
                      <a:pt x="208" y="129"/>
                      <a:pt x="223" y="117"/>
                      <a:pt x="227" y="102"/>
                    </a:cubicBezTo>
                    <a:cubicBezTo>
                      <a:pt x="240" y="101"/>
                      <a:pt x="254" y="95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1"/>
                      <a:pt x="245" y="41"/>
                    </a:cubicBezTo>
                    <a:cubicBezTo>
                      <a:pt x="236" y="42"/>
                      <a:pt x="227" y="43"/>
                      <a:pt x="222" y="51"/>
                    </a:cubicBezTo>
                    <a:cubicBezTo>
                      <a:pt x="219" y="56"/>
                      <a:pt x="217" y="63"/>
                      <a:pt x="221" y="68"/>
                    </a:cubicBezTo>
                    <a:cubicBezTo>
                      <a:pt x="225" y="69"/>
                      <a:pt x="224" y="60"/>
                      <a:pt x="230" y="62"/>
                    </a:cubicBezTo>
                    <a:cubicBezTo>
                      <a:pt x="231" y="64"/>
                      <a:pt x="234" y="66"/>
                      <a:pt x="233" y="69"/>
                    </a:cubicBezTo>
                    <a:cubicBezTo>
                      <a:pt x="231" y="72"/>
                      <a:pt x="228" y="75"/>
                      <a:pt x="225" y="75"/>
                    </a:cubicBezTo>
                    <a:cubicBezTo>
                      <a:pt x="220" y="76"/>
                      <a:pt x="216" y="72"/>
                      <a:pt x="214" y="68"/>
                    </a:cubicBezTo>
                    <a:cubicBezTo>
                      <a:pt x="213" y="64"/>
                      <a:pt x="214" y="60"/>
                      <a:pt x="212" y="57"/>
                    </a:cubicBezTo>
                    <a:cubicBezTo>
                      <a:pt x="205" y="65"/>
                      <a:pt x="193" y="65"/>
                      <a:pt x="183" y="64"/>
                    </a:cubicBezTo>
                    <a:cubicBezTo>
                      <a:pt x="180" y="64"/>
                      <a:pt x="178" y="68"/>
                      <a:pt x="176" y="64"/>
                    </a:cubicBezTo>
                    <a:cubicBezTo>
                      <a:pt x="175" y="62"/>
                      <a:pt x="175" y="58"/>
                      <a:pt x="177" y="56"/>
                    </a:cubicBezTo>
                    <a:cubicBezTo>
                      <a:pt x="180" y="55"/>
                      <a:pt x="184" y="55"/>
                      <a:pt x="186" y="59"/>
                    </a:cubicBezTo>
                    <a:cubicBezTo>
                      <a:pt x="193" y="61"/>
                      <a:pt x="202" y="58"/>
                      <a:pt x="208" y="52"/>
                    </a:cubicBezTo>
                    <a:cubicBezTo>
                      <a:pt x="214" y="46"/>
                      <a:pt x="216" y="37"/>
                      <a:pt x="213" y="29"/>
                    </a:cubicBezTo>
                    <a:close/>
                    <a:moveTo>
                      <a:pt x="564" y="30"/>
                    </a:moveTo>
                    <a:cubicBezTo>
                      <a:pt x="558" y="24"/>
                      <a:pt x="549" y="24"/>
                      <a:pt x="541" y="21"/>
                    </a:cubicBezTo>
                    <a:cubicBezTo>
                      <a:pt x="522" y="25"/>
                      <a:pt x="507" y="36"/>
                      <a:pt x="488" y="33"/>
                    </a:cubicBezTo>
                    <a:cubicBezTo>
                      <a:pt x="497" y="48"/>
                      <a:pt x="516" y="39"/>
                      <a:pt x="530" y="41"/>
                    </a:cubicBezTo>
                    <a:cubicBezTo>
                      <a:pt x="550" y="47"/>
                      <a:pt x="566" y="67"/>
                      <a:pt x="588" y="61"/>
                    </a:cubicBezTo>
                    <a:cubicBezTo>
                      <a:pt x="592" y="51"/>
                      <a:pt x="599" y="43"/>
                      <a:pt x="609" y="38"/>
                    </a:cubicBezTo>
                    <a:cubicBezTo>
                      <a:pt x="619" y="33"/>
                      <a:pt x="632" y="37"/>
                      <a:pt x="641" y="39"/>
                    </a:cubicBezTo>
                    <a:cubicBezTo>
                      <a:pt x="642" y="36"/>
                      <a:pt x="643" y="33"/>
                      <a:pt x="639" y="30"/>
                    </a:cubicBezTo>
                    <a:cubicBezTo>
                      <a:pt x="630" y="25"/>
                      <a:pt x="619" y="24"/>
                      <a:pt x="608" y="26"/>
                    </a:cubicBezTo>
                    <a:cubicBezTo>
                      <a:pt x="599" y="29"/>
                      <a:pt x="592" y="36"/>
                      <a:pt x="582" y="37"/>
                    </a:cubicBezTo>
                    <a:cubicBezTo>
                      <a:pt x="575" y="38"/>
                      <a:pt x="570" y="34"/>
                      <a:pt x="564" y="30"/>
                    </a:cubicBezTo>
                    <a:close/>
                    <a:moveTo>
                      <a:pt x="798" y="42"/>
                    </a:moveTo>
                    <a:cubicBezTo>
                      <a:pt x="786" y="33"/>
                      <a:pt x="772" y="26"/>
                      <a:pt x="756" y="27"/>
                    </a:cubicBezTo>
                    <a:cubicBezTo>
                      <a:pt x="748" y="28"/>
                      <a:pt x="740" y="32"/>
                      <a:pt x="738" y="40"/>
                    </a:cubicBezTo>
                    <a:cubicBezTo>
                      <a:pt x="735" y="50"/>
                      <a:pt x="738" y="60"/>
                      <a:pt x="745" y="67"/>
                    </a:cubicBezTo>
                    <a:cubicBezTo>
                      <a:pt x="748" y="69"/>
                      <a:pt x="753" y="70"/>
                      <a:pt x="756" y="67"/>
                    </a:cubicBezTo>
                    <a:cubicBezTo>
                      <a:pt x="758" y="66"/>
                      <a:pt x="758" y="63"/>
                      <a:pt x="756" y="61"/>
                    </a:cubicBezTo>
                    <a:cubicBezTo>
                      <a:pt x="755" y="60"/>
                      <a:pt x="754" y="62"/>
                      <a:pt x="753" y="63"/>
                    </a:cubicBezTo>
                    <a:cubicBezTo>
                      <a:pt x="751" y="64"/>
                      <a:pt x="749" y="63"/>
                      <a:pt x="747" y="62"/>
                    </a:cubicBezTo>
                    <a:cubicBezTo>
                      <a:pt x="744" y="59"/>
                      <a:pt x="743" y="54"/>
                      <a:pt x="742" y="49"/>
                    </a:cubicBezTo>
                    <a:cubicBezTo>
                      <a:pt x="743" y="44"/>
                      <a:pt x="744" y="38"/>
                      <a:pt x="749" y="35"/>
                    </a:cubicBezTo>
                    <a:cubicBezTo>
                      <a:pt x="763" y="27"/>
                      <a:pt x="777" y="36"/>
                      <a:pt x="789" y="41"/>
                    </a:cubicBezTo>
                    <a:cubicBezTo>
                      <a:pt x="793" y="43"/>
                      <a:pt x="795" y="50"/>
                      <a:pt x="800" y="48"/>
                    </a:cubicBezTo>
                    <a:cubicBezTo>
                      <a:pt x="808" y="41"/>
                      <a:pt x="818" y="33"/>
                      <a:pt x="829" y="37"/>
                    </a:cubicBezTo>
                    <a:cubicBezTo>
                      <a:pt x="837" y="42"/>
                      <a:pt x="837" y="51"/>
                      <a:pt x="835" y="59"/>
                    </a:cubicBezTo>
                    <a:cubicBezTo>
                      <a:pt x="832" y="65"/>
                      <a:pt x="829" y="70"/>
                      <a:pt x="829" y="77"/>
                    </a:cubicBezTo>
                    <a:cubicBezTo>
                      <a:pt x="834" y="84"/>
                      <a:pt x="841" y="90"/>
                      <a:pt x="844" y="98"/>
                    </a:cubicBezTo>
                    <a:cubicBezTo>
                      <a:pt x="847" y="111"/>
                      <a:pt x="847" y="125"/>
                      <a:pt x="837" y="134"/>
                    </a:cubicBezTo>
                    <a:cubicBezTo>
                      <a:pt x="831" y="137"/>
                      <a:pt x="824" y="137"/>
                      <a:pt x="818" y="133"/>
                    </a:cubicBezTo>
                    <a:cubicBezTo>
                      <a:pt x="814" y="130"/>
                      <a:pt x="811" y="125"/>
                      <a:pt x="810" y="120"/>
                    </a:cubicBezTo>
                    <a:cubicBezTo>
                      <a:pt x="810" y="117"/>
                      <a:pt x="810" y="113"/>
                      <a:pt x="807" y="112"/>
                    </a:cubicBezTo>
                    <a:cubicBezTo>
                      <a:pt x="805" y="113"/>
                      <a:pt x="804" y="116"/>
                      <a:pt x="804" y="118"/>
                    </a:cubicBezTo>
                    <a:cubicBezTo>
                      <a:pt x="804" y="127"/>
                      <a:pt x="807" y="134"/>
                      <a:pt x="815" y="139"/>
                    </a:cubicBezTo>
                    <a:cubicBezTo>
                      <a:pt x="822" y="144"/>
                      <a:pt x="830" y="142"/>
                      <a:pt x="837" y="140"/>
                    </a:cubicBezTo>
                    <a:cubicBezTo>
                      <a:pt x="844" y="138"/>
                      <a:pt x="847" y="130"/>
                      <a:pt x="850" y="123"/>
                    </a:cubicBezTo>
                    <a:cubicBezTo>
                      <a:pt x="853" y="107"/>
                      <a:pt x="849" y="87"/>
                      <a:pt x="836" y="76"/>
                    </a:cubicBezTo>
                    <a:cubicBezTo>
                      <a:pt x="833" y="67"/>
                      <a:pt x="843" y="63"/>
                      <a:pt x="841" y="55"/>
                    </a:cubicBezTo>
                    <a:cubicBezTo>
                      <a:pt x="841" y="46"/>
                      <a:pt x="839" y="36"/>
                      <a:pt x="830" y="32"/>
                    </a:cubicBezTo>
                    <a:cubicBezTo>
                      <a:pt x="824" y="30"/>
                      <a:pt x="815" y="30"/>
                      <a:pt x="810" y="34"/>
                    </a:cubicBezTo>
                    <a:cubicBezTo>
                      <a:pt x="806" y="35"/>
                      <a:pt x="803" y="41"/>
                      <a:pt x="798" y="42"/>
                    </a:cubicBezTo>
                    <a:close/>
                    <a:moveTo>
                      <a:pt x="203" y="28"/>
                    </a:moveTo>
                    <a:cubicBezTo>
                      <a:pt x="186" y="18"/>
                      <a:pt x="163" y="24"/>
                      <a:pt x="149" y="38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51" y="43"/>
                      <a:pt x="153" y="41"/>
                      <a:pt x="154" y="41"/>
                    </a:cubicBezTo>
                    <a:cubicBezTo>
                      <a:pt x="158" y="35"/>
                      <a:pt x="165" y="32"/>
                      <a:pt x="170" y="29"/>
                    </a:cubicBezTo>
                    <a:cubicBezTo>
                      <a:pt x="180" y="26"/>
                      <a:pt x="194" y="25"/>
                      <a:pt x="201" y="35"/>
                    </a:cubicBezTo>
                    <a:cubicBezTo>
                      <a:pt x="203" y="38"/>
                      <a:pt x="202" y="44"/>
                      <a:pt x="198" y="46"/>
                    </a:cubicBezTo>
                    <a:cubicBezTo>
                      <a:pt x="194" y="51"/>
                      <a:pt x="190" y="48"/>
                      <a:pt x="186" y="48"/>
                    </a:cubicBezTo>
                    <a:cubicBezTo>
                      <a:pt x="183" y="50"/>
                      <a:pt x="186" y="52"/>
                      <a:pt x="187" y="53"/>
                    </a:cubicBezTo>
                    <a:cubicBezTo>
                      <a:pt x="190" y="55"/>
                      <a:pt x="195" y="55"/>
                      <a:pt x="197" y="53"/>
                    </a:cubicBezTo>
                    <a:cubicBezTo>
                      <a:pt x="202" y="49"/>
                      <a:pt x="207" y="46"/>
                      <a:pt x="208" y="40"/>
                    </a:cubicBezTo>
                    <a:cubicBezTo>
                      <a:pt x="207" y="36"/>
                      <a:pt x="207" y="31"/>
                      <a:pt x="203" y="28"/>
                    </a:cubicBezTo>
                    <a:close/>
                    <a:moveTo>
                      <a:pt x="125" y="35"/>
                    </a:moveTo>
                    <a:cubicBezTo>
                      <a:pt x="115" y="22"/>
                      <a:pt x="94" y="26"/>
                      <a:pt x="84" y="34"/>
                    </a:cubicBezTo>
                    <a:cubicBezTo>
                      <a:pt x="80" y="35"/>
                      <a:pt x="78" y="41"/>
                      <a:pt x="74" y="42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7"/>
                    </a:cubicBezTo>
                    <a:cubicBezTo>
                      <a:pt x="28" y="40"/>
                      <a:pt x="27" y="52"/>
                      <a:pt x="26" y="62"/>
                    </a:cubicBezTo>
                    <a:cubicBezTo>
                      <a:pt x="28" y="66"/>
                      <a:pt x="35" y="69"/>
                      <a:pt x="32" y="74"/>
                    </a:cubicBezTo>
                    <a:cubicBezTo>
                      <a:pt x="23" y="89"/>
                      <a:pt x="16" y="110"/>
                      <a:pt x="25" y="127"/>
                    </a:cubicBezTo>
                    <a:cubicBezTo>
                      <a:pt x="29" y="134"/>
                      <a:pt x="35" y="139"/>
                      <a:pt x="42" y="138"/>
                    </a:cubicBezTo>
                    <a:cubicBezTo>
                      <a:pt x="50" y="139"/>
                      <a:pt x="59" y="136"/>
                      <a:pt x="63" y="129"/>
                    </a:cubicBezTo>
                    <a:cubicBezTo>
                      <a:pt x="64" y="124"/>
                      <a:pt x="64" y="120"/>
                      <a:pt x="62" y="116"/>
                    </a:cubicBezTo>
                    <a:cubicBezTo>
                      <a:pt x="53" y="112"/>
                      <a:pt x="60" y="123"/>
                      <a:pt x="57" y="126"/>
                    </a:cubicBezTo>
                    <a:cubicBezTo>
                      <a:pt x="54" y="131"/>
                      <a:pt x="48" y="133"/>
                      <a:pt x="42" y="133"/>
                    </a:cubicBezTo>
                    <a:cubicBezTo>
                      <a:pt x="37" y="132"/>
                      <a:pt x="33" y="129"/>
                      <a:pt x="30" y="125"/>
                    </a:cubicBezTo>
                    <a:cubicBezTo>
                      <a:pt x="26" y="119"/>
                      <a:pt x="26" y="110"/>
                      <a:pt x="27" y="103"/>
                    </a:cubicBezTo>
                    <a:cubicBezTo>
                      <a:pt x="28" y="91"/>
                      <a:pt x="36" y="81"/>
                      <a:pt x="39" y="71"/>
                    </a:cubicBezTo>
                    <a:cubicBezTo>
                      <a:pt x="35" y="63"/>
                      <a:pt x="31" y="56"/>
                      <a:pt x="35" y="47"/>
                    </a:cubicBezTo>
                    <a:cubicBezTo>
                      <a:pt x="38" y="38"/>
                      <a:pt x="47" y="40"/>
                      <a:pt x="55" y="39"/>
                    </a:cubicBezTo>
                    <a:cubicBezTo>
                      <a:pt x="59" y="39"/>
                      <a:pt x="61" y="41"/>
                      <a:pt x="65" y="42"/>
                    </a:cubicBezTo>
                    <a:cubicBezTo>
                      <a:pt x="69" y="43"/>
                      <a:pt x="70" y="50"/>
                      <a:pt x="74" y="47"/>
                    </a:cubicBezTo>
                    <a:cubicBezTo>
                      <a:pt x="86" y="38"/>
                      <a:pt x="99" y="27"/>
                      <a:pt x="115" y="32"/>
                    </a:cubicBezTo>
                    <a:cubicBezTo>
                      <a:pt x="118" y="36"/>
                      <a:pt x="124" y="39"/>
                      <a:pt x="123" y="45"/>
                    </a:cubicBezTo>
                    <a:cubicBezTo>
                      <a:pt x="124" y="52"/>
                      <a:pt x="121" y="56"/>
                      <a:pt x="117" y="61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0"/>
                      <a:pt x="110" y="70"/>
                      <a:pt x="112" y="70"/>
                    </a:cubicBezTo>
                    <a:cubicBezTo>
                      <a:pt x="119" y="67"/>
                      <a:pt x="127" y="60"/>
                      <a:pt x="129" y="52"/>
                    </a:cubicBezTo>
                    <a:cubicBezTo>
                      <a:pt x="130" y="46"/>
                      <a:pt x="128" y="40"/>
                      <a:pt x="125" y="35"/>
                    </a:cubicBezTo>
                    <a:close/>
                    <a:moveTo>
                      <a:pt x="253" y="53"/>
                    </a:moveTo>
                    <a:cubicBezTo>
                      <a:pt x="247" y="49"/>
                      <a:pt x="237" y="47"/>
                      <a:pt x="230" y="52"/>
                    </a:cubicBezTo>
                    <a:cubicBezTo>
                      <a:pt x="229" y="53"/>
                      <a:pt x="229" y="54"/>
                      <a:pt x="230" y="55"/>
                    </a:cubicBezTo>
                    <a:cubicBezTo>
                      <a:pt x="237" y="55"/>
                      <a:pt x="245" y="52"/>
                      <a:pt x="250" y="59"/>
                    </a:cubicBezTo>
                    <a:cubicBezTo>
                      <a:pt x="253" y="63"/>
                      <a:pt x="253" y="68"/>
                      <a:pt x="253" y="72"/>
                    </a:cubicBezTo>
                    <a:cubicBezTo>
                      <a:pt x="247" y="89"/>
                      <a:pt x="229" y="89"/>
                      <a:pt x="216" y="92"/>
                    </a:cubicBezTo>
                    <a:cubicBezTo>
                      <a:pt x="215" y="99"/>
                      <a:pt x="212" y="105"/>
                      <a:pt x="207" y="110"/>
                    </a:cubicBezTo>
                    <a:cubicBezTo>
                      <a:pt x="201" y="116"/>
                      <a:pt x="192" y="121"/>
                      <a:pt x="183" y="116"/>
                    </a:cubicBezTo>
                    <a:cubicBezTo>
                      <a:pt x="172" y="110"/>
                      <a:pt x="171" y="123"/>
                      <a:pt x="163" y="126"/>
                    </a:cubicBezTo>
                    <a:cubicBezTo>
                      <a:pt x="160" y="128"/>
                      <a:pt x="155" y="130"/>
                      <a:pt x="151" y="127"/>
                    </a:cubicBezTo>
                    <a:cubicBezTo>
                      <a:pt x="147" y="124"/>
                      <a:pt x="145" y="118"/>
                      <a:pt x="146" y="112"/>
                    </a:cubicBezTo>
                    <a:cubicBezTo>
                      <a:pt x="148" y="106"/>
                      <a:pt x="153" y="99"/>
                      <a:pt x="159" y="98"/>
                    </a:cubicBezTo>
                    <a:cubicBezTo>
                      <a:pt x="161" y="97"/>
                      <a:pt x="159" y="95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8"/>
                      <a:pt x="139" y="116"/>
                      <a:pt x="141" y="123"/>
                    </a:cubicBezTo>
                    <a:cubicBezTo>
                      <a:pt x="144" y="128"/>
                      <a:pt x="147" y="134"/>
                      <a:pt x="154" y="134"/>
                    </a:cubicBezTo>
                    <a:cubicBezTo>
                      <a:pt x="165" y="137"/>
                      <a:pt x="169" y="124"/>
                      <a:pt x="178" y="120"/>
                    </a:cubicBezTo>
                    <a:cubicBezTo>
                      <a:pt x="185" y="124"/>
                      <a:pt x="192" y="124"/>
                      <a:pt x="199" y="122"/>
                    </a:cubicBezTo>
                    <a:cubicBezTo>
                      <a:pt x="207" y="117"/>
                      <a:pt x="217" y="111"/>
                      <a:pt x="219" y="102"/>
                    </a:cubicBezTo>
                    <a:cubicBezTo>
                      <a:pt x="220" y="93"/>
                      <a:pt x="230" y="96"/>
                      <a:pt x="236" y="94"/>
                    </a:cubicBezTo>
                    <a:cubicBezTo>
                      <a:pt x="247" y="92"/>
                      <a:pt x="257" y="82"/>
                      <a:pt x="259" y="71"/>
                    </a:cubicBezTo>
                    <a:cubicBezTo>
                      <a:pt x="259" y="65"/>
                      <a:pt x="257" y="58"/>
                      <a:pt x="253" y="53"/>
                    </a:cubicBezTo>
                    <a:close/>
                    <a:moveTo>
                      <a:pt x="623" y="66"/>
                    </a:moveTo>
                    <a:cubicBezTo>
                      <a:pt x="622" y="63"/>
                      <a:pt x="619" y="63"/>
                      <a:pt x="617" y="65"/>
                    </a:cubicBezTo>
                    <a:cubicBezTo>
                      <a:pt x="615" y="68"/>
                      <a:pt x="617" y="73"/>
                      <a:pt x="618" y="76"/>
                    </a:cubicBezTo>
                    <a:cubicBezTo>
                      <a:pt x="620" y="81"/>
                      <a:pt x="625" y="83"/>
                      <a:pt x="631" y="83"/>
                    </a:cubicBezTo>
                    <a:cubicBezTo>
                      <a:pt x="635" y="84"/>
                      <a:pt x="639" y="81"/>
                      <a:pt x="642" y="83"/>
                    </a:cubicBezTo>
                    <a:cubicBezTo>
                      <a:pt x="643" y="97"/>
                      <a:pt x="649" y="110"/>
                      <a:pt x="661" y="117"/>
                    </a:cubicBezTo>
                    <a:cubicBezTo>
                      <a:pt x="669" y="120"/>
                      <a:pt x="679" y="122"/>
                      <a:pt x="688" y="119"/>
                    </a:cubicBezTo>
                    <a:cubicBezTo>
                      <a:pt x="693" y="121"/>
                      <a:pt x="692" y="128"/>
                      <a:pt x="696" y="130"/>
                    </a:cubicBezTo>
                    <a:cubicBezTo>
                      <a:pt x="701" y="135"/>
                      <a:pt x="706" y="136"/>
                      <a:pt x="713" y="135"/>
                    </a:cubicBezTo>
                    <a:cubicBezTo>
                      <a:pt x="722" y="135"/>
                      <a:pt x="729" y="128"/>
                      <a:pt x="734" y="120"/>
                    </a:cubicBezTo>
                    <a:cubicBezTo>
                      <a:pt x="736" y="113"/>
                      <a:pt x="735" y="105"/>
                      <a:pt x="730" y="100"/>
                    </a:cubicBezTo>
                    <a:cubicBezTo>
                      <a:pt x="725" y="97"/>
                      <a:pt x="721" y="89"/>
                      <a:pt x="716" y="93"/>
                    </a:cubicBezTo>
                    <a:cubicBezTo>
                      <a:pt x="715" y="95"/>
                      <a:pt x="715" y="96"/>
                      <a:pt x="716" y="97"/>
                    </a:cubicBezTo>
                    <a:cubicBezTo>
                      <a:pt x="723" y="99"/>
                      <a:pt x="730" y="104"/>
                      <a:pt x="730" y="111"/>
                    </a:cubicBezTo>
                    <a:cubicBezTo>
                      <a:pt x="732" y="118"/>
                      <a:pt x="725" y="124"/>
                      <a:pt x="720" y="128"/>
                    </a:cubicBezTo>
                    <a:cubicBezTo>
                      <a:pt x="715" y="130"/>
                      <a:pt x="709" y="131"/>
                      <a:pt x="704" y="130"/>
                    </a:cubicBezTo>
                    <a:cubicBezTo>
                      <a:pt x="701" y="127"/>
                      <a:pt x="698" y="125"/>
                      <a:pt x="696" y="121"/>
                    </a:cubicBezTo>
                    <a:cubicBezTo>
                      <a:pt x="694" y="119"/>
                      <a:pt x="696" y="113"/>
                      <a:pt x="690" y="112"/>
                    </a:cubicBezTo>
                    <a:cubicBezTo>
                      <a:pt x="685" y="115"/>
                      <a:pt x="679" y="116"/>
                      <a:pt x="673" y="114"/>
                    </a:cubicBezTo>
                    <a:cubicBezTo>
                      <a:pt x="663" y="114"/>
                      <a:pt x="653" y="106"/>
                      <a:pt x="650" y="97"/>
                    </a:cubicBezTo>
                    <a:cubicBezTo>
                      <a:pt x="646" y="91"/>
                      <a:pt x="649" y="81"/>
                      <a:pt x="642" y="76"/>
                    </a:cubicBezTo>
                    <a:cubicBezTo>
                      <a:pt x="637" y="78"/>
                      <a:pt x="629" y="79"/>
                      <a:pt x="624" y="76"/>
                    </a:cubicBezTo>
                    <a:cubicBezTo>
                      <a:pt x="621" y="73"/>
                      <a:pt x="622" y="69"/>
                      <a:pt x="623" y="66"/>
                    </a:cubicBezTo>
                    <a:close/>
                    <a:moveTo>
                      <a:pt x="199" y="70"/>
                    </a:moveTo>
                    <a:cubicBezTo>
                      <a:pt x="192" y="72"/>
                      <a:pt x="183" y="74"/>
                      <a:pt x="176" y="71"/>
                    </a:cubicBezTo>
                    <a:cubicBezTo>
                      <a:pt x="172" y="71"/>
                      <a:pt x="169" y="64"/>
                      <a:pt x="166" y="68"/>
                    </a:cubicBezTo>
                    <a:cubicBezTo>
                      <a:pt x="165" y="69"/>
                      <a:pt x="165" y="71"/>
                      <a:pt x="167" y="72"/>
                    </a:cubicBezTo>
                    <a:cubicBezTo>
                      <a:pt x="179" y="80"/>
                      <a:pt x="194" y="77"/>
                      <a:pt x="206" y="70"/>
                    </a:cubicBezTo>
                    <a:cubicBezTo>
                      <a:pt x="206" y="70"/>
                      <a:pt x="207" y="68"/>
                      <a:pt x="206" y="68"/>
                    </a:cubicBezTo>
                    <a:cubicBezTo>
                      <a:pt x="203" y="66"/>
                      <a:pt x="201" y="69"/>
                      <a:pt x="199" y="70"/>
                    </a:cubicBezTo>
                    <a:close/>
                    <a:moveTo>
                      <a:pt x="782" y="78"/>
                    </a:moveTo>
                    <a:cubicBezTo>
                      <a:pt x="776" y="69"/>
                      <a:pt x="777" y="83"/>
                      <a:pt x="773" y="85"/>
                    </a:cubicBezTo>
                    <a:cubicBezTo>
                      <a:pt x="769" y="92"/>
                      <a:pt x="761" y="94"/>
                      <a:pt x="754" y="93"/>
                    </a:cubicBezTo>
                    <a:cubicBezTo>
                      <a:pt x="748" y="97"/>
                      <a:pt x="755" y="103"/>
                      <a:pt x="755" y="108"/>
                    </a:cubicBezTo>
                    <a:cubicBezTo>
                      <a:pt x="757" y="112"/>
                      <a:pt x="752" y="117"/>
                      <a:pt x="756" y="121"/>
                    </a:cubicBezTo>
                    <a:cubicBezTo>
                      <a:pt x="762" y="122"/>
                      <a:pt x="768" y="125"/>
                      <a:pt x="773" y="127"/>
                    </a:cubicBezTo>
                    <a:cubicBezTo>
                      <a:pt x="778" y="128"/>
                      <a:pt x="781" y="135"/>
                      <a:pt x="786" y="131"/>
                    </a:cubicBezTo>
                    <a:cubicBezTo>
                      <a:pt x="785" y="122"/>
                      <a:pt x="781" y="109"/>
                      <a:pt x="789" y="100"/>
                    </a:cubicBezTo>
                    <a:cubicBezTo>
                      <a:pt x="793" y="96"/>
                      <a:pt x="800" y="96"/>
                      <a:pt x="802" y="90"/>
                    </a:cubicBezTo>
                    <a:cubicBezTo>
                      <a:pt x="798" y="83"/>
                      <a:pt x="794" y="93"/>
                      <a:pt x="790" y="92"/>
                    </a:cubicBezTo>
                    <a:cubicBezTo>
                      <a:pt x="785" y="97"/>
                      <a:pt x="779" y="103"/>
                      <a:pt x="780" y="110"/>
                    </a:cubicBezTo>
                    <a:cubicBezTo>
                      <a:pt x="778" y="114"/>
                      <a:pt x="781" y="118"/>
                      <a:pt x="779" y="122"/>
                    </a:cubicBezTo>
                    <a:cubicBezTo>
                      <a:pt x="773" y="121"/>
                      <a:pt x="767" y="118"/>
                      <a:pt x="762" y="114"/>
                    </a:cubicBezTo>
                    <a:cubicBezTo>
                      <a:pt x="761" y="109"/>
                      <a:pt x="758" y="105"/>
                      <a:pt x="760" y="100"/>
                    </a:cubicBezTo>
                    <a:cubicBezTo>
                      <a:pt x="771" y="98"/>
                      <a:pt x="780" y="88"/>
                      <a:pt x="782" y="78"/>
                    </a:cubicBezTo>
                    <a:close/>
                    <a:moveTo>
                      <a:pt x="581" y="135"/>
                    </a:moveTo>
                    <a:cubicBezTo>
                      <a:pt x="570" y="129"/>
                      <a:pt x="558" y="126"/>
                      <a:pt x="547" y="122"/>
                    </a:cubicBezTo>
                    <a:cubicBezTo>
                      <a:pt x="523" y="116"/>
                      <a:pt x="493" y="116"/>
                      <a:pt x="472" y="128"/>
                    </a:cubicBezTo>
                    <a:cubicBezTo>
                      <a:pt x="451" y="118"/>
                      <a:pt x="422" y="119"/>
                      <a:pt x="402" y="131"/>
                    </a:cubicBezTo>
                    <a:cubicBezTo>
                      <a:pt x="367" y="124"/>
                      <a:pt x="328" y="124"/>
                      <a:pt x="295" y="138"/>
                    </a:cubicBezTo>
                    <a:cubicBezTo>
                      <a:pt x="289" y="140"/>
                      <a:pt x="284" y="144"/>
                      <a:pt x="279" y="147"/>
                    </a:cubicBezTo>
                    <a:cubicBezTo>
                      <a:pt x="268" y="155"/>
                      <a:pt x="258" y="165"/>
                      <a:pt x="253" y="177"/>
                    </a:cubicBezTo>
                    <a:cubicBezTo>
                      <a:pt x="250" y="182"/>
                      <a:pt x="250" y="188"/>
                      <a:pt x="247" y="194"/>
                    </a:cubicBezTo>
                    <a:cubicBezTo>
                      <a:pt x="224" y="198"/>
                      <a:pt x="203" y="217"/>
                      <a:pt x="196" y="239"/>
                    </a:cubicBezTo>
                    <a:cubicBezTo>
                      <a:pt x="161" y="253"/>
                      <a:pt x="145" y="291"/>
                      <a:pt x="130" y="321"/>
                    </a:cubicBezTo>
                    <a:cubicBezTo>
                      <a:pt x="122" y="344"/>
                      <a:pt x="123" y="368"/>
                      <a:pt x="131" y="391"/>
                    </a:cubicBezTo>
                    <a:cubicBezTo>
                      <a:pt x="117" y="408"/>
                      <a:pt x="111" y="436"/>
                      <a:pt x="121" y="456"/>
                    </a:cubicBezTo>
                    <a:cubicBezTo>
                      <a:pt x="130" y="466"/>
                      <a:pt x="117" y="477"/>
                      <a:pt x="119" y="489"/>
                    </a:cubicBezTo>
                    <a:cubicBezTo>
                      <a:pt x="115" y="519"/>
                      <a:pt x="122" y="549"/>
                      <a:pt x="135" y="574"/>
                    </a:cubicBezTo>
                    <a:cubicBezTo>
                      <a:pt x="149" y="596"/>
                      <a:pt x="171" y="615"/>
                      <a:pt x="194" y="624"/>
                    </a:cubicBezTo>
                    <a:cubicBezTo>
                      <a:pt x="200" y="643"/>
                      <a:pt x="217" y="661"/>
                      <a:pt x="235" y="668"/>
                    </a:cubicBezTo>
                    <a:cubicBezTo>
                      <a:pt x="238" y="671"/>
                      <a:pt x="245" y="668"/>
                      <a:pt x="245" y="674"/>
                    </a:cubicBezTo>
                    <a:cubicBezTo>
                      <a:pt x="257" y="699"/>
                      <a:pt x="280" y="716"/>
                      <a:pt x="304" y="728"/>
                    </a:cubicBezTo>
                    <a:cubicBezTo>
                      <a:pt x="331" y="742"/>
                      <a:pt x="369" y="739"/>
                      <a:pt x="397" y="728"/>
                    </a:cubicBezTo>
                    <a:cubicBezTo>
                      <a:pt x="406" y="734"/>
                      <a:pt x="416" y="738"/>
                      <a:pt x="427" y="740"/>
                    </a:cubicBezTo>
                    <a:cubicBezTo>
                      <a:pt x="430" y="739"/>
                      <a:pt x="434" y="741"/>
                      <a:pt x="437" y="741"/>
                    </a:cubicBezTo>
                    <a:cubicBezTo>
                      <a:pt x="452" y="740"/>
                      <a:pt x="465" y="736"/>
                      <a:pt x="476" y="727"/>
                    </a:cubicBezTo>
                    <a:cubicBezTo>
                      <a:pt x="489" y="730"/>
                      <a:pt x="500" y="735"/>
                      <a:pt x="514" y="735"/>
                    </a:cubicBezTo>
                    <a:cubicBezTo>
                      <a:pt x="548" y="739"/>
                      <a:pt x="579" y="726"/>
                      <a:pt x="604" y="705"/>
                    </a:cubicBezTo>
                    <a:cubicBezTo>
                      <a:pt x="617" y="693"/>
                      <a:pt x="624" y="677"/>
                      <a:pt x="632" y="661"/>
                    </a:cubicBezTo>
                    <a:cubicBezTo>
                      <a:pt x="651" y="653"/>
                      <a:pt x="670" y="638"/>
                      <a:pt x="678" y="618"/>
                    </a:cubicBezTo>
                    <a:cubicBezTo>
                      <a:pt x="680" y="615"/>
                      <a:pt x="680" y="609"/>
                      <a:pt x="685" y="609"/>
                    </a:cubicBezTo>
                    <a:cubicBezTo>
                      <a:pt x="714" y="594"/>
                      <a:pt x="737" y="568"/>
                      <a:pt x="749" y="539"/>
                    </a:cubicBezTo>
                    <a:cubicBezTo>
                      <a:pt x="760" y="516"/>
                      <a:pt x="762" y="482"/>
                      <a:pt x="749" y="459"/>
                    </a:cubicBezTo>
                    <a:cubicBezTo>
                      <a:pt x="751" y="452"/>
                      <a:pt x="755" y="445"/>
                      <a:pt x="756" y="436"/>
                    </a:cubicBezTo>
                    <a:cubicBezTo>
                      <a:pt x="761" y="421"/>
                      <a:pt x="757" y="403"/>
                      <a:pt x="752" y="389"/>
                    </a:cubicBezTo>
                    <a:cubicBezTo>
                      <a:pt x="756" y="371"/>
                      <a:pt x="757" y="347"/>
                      <a:pt x="753" y="328"/>
                    </a:cubicBezTo>
                    <a:cubicBezTo>
                      <a:pt x="747" y="313"/>
                      <a:pt x="743" y="298"/>
                      <a:pt x="731" y="284"/>
                    </a:cubicBezTo>
                    <a:cubicBezTo>
                      <a:pt x="719" y="265"/>
                      <a:pt x="698" y="254"/>
                      <a:pt x="679" y="242"/>
                    </a:cubicBezTo>
                    <a:cubicBezTo>
                      <a:pt x="675" y="231"/>
                      <a:pt x="669" y="221"/>
                      <a:pt x="660" y="212"/>
                    </a:cubicBezTo>
                    <a:cubicBezTo>
                      <a:pt x="653" y="205"/>
                      <a:pt x="644" y="201"/>
                      <a:pt x="637" y="194"/>
                    </a:cubicBezTo>
                    <a:cubicBezTo>
                      <a:pt x="635" y="193"/>
                      <a:pt x="631" y="194"/>
                      <a:pt x="629" y="191"/>
                    </a:cubicBezTo>
                    <a:cubicBezTo>
                      <a:pt x="623" y="167"/>
                      <a:pt x="602" y="148"/>
                      <a:pt x="581" y="135"/>
                    </a:cubicBezTo>
                    <a:close/>
                    <a:moveTo>
                      <a:pt x="575" y="138"/>
                    </a:moveTo>
                    <a:cubicBezTo>
                      <a:pt x="565" y="134"/>
                      <a:pt x="555" y="130"/>
                      <a:pt x="545" y="127"/>
                    </a:cubicBezTo>
                    <a:cubicBezTo>
                      <a:pt x="521" y="123"/>
                      <a:pt x="493" y="121"/>
                      <a:pt x="474" y="136"/>
                    </a:cubicBezTo>
                    <a:cubicBezTo>
                      <a:pt x="467" y="137"/>
                      <a:pt x="463" y="129"/>
                      <a:pt x="456" y="130"/>
                    </a:cubicBezTo>
                    <a:cubicBezTo>
                      <a:pt x="439" y="125"/>
                      <a:pt x="420" y="128"/>
                      <a:pt x="405" y="137"/>
                    </a:cubicBezTo>
                    <a:cubicBezTo>
                      <a:pt x="401" y="137"/>
                      <a:pt x="397" y="139"/>
                      <a:pt x="394" y="136"/>
                    </a:cubicBezTo>
                    <a:cubicBezTo>
                      <a:pt x="361" y="127"/>
                      <a:pt x="325" y="133"/>
                      <a:pt x="295" y="145"/>
                    </a:cubicBezTo>
                    <a:cubicBezTo>
                      <a:pt x="276" y="155"/>
                      <a:pt x="260" y="169"/>
                      <a:pt x="255" y="191"/>
                    </a:cubicBezTo>
                    <a:cubicBezTo>
                      <a:pt x="255" y="194"/>
                      <a:pt x="257" y="196"/>
                      <a:pt x="255" y="198"/>
                    </a:cubicBezTo>
                    <a:cubicBezTo>
                      <a:pt x="254" y="199"/>
                      <a:pt x="253" y="198"/>
                      <a:pt x="251" y="198"/>
                    </a:cubicBezTo>
                    <a:cubicBezTo>
                      <a:pt x="232" y="202"/>
                      <a:pt x="209" y="217"/>
                      <a:pt x="204" y="238"/>
                    </a:cubicBezTo>
                    <a:cubicBezTo>
                      <a:pt x="205" y="244"/>
                      <a:pt x="198" y="244"/>
                      <a:pt x="194" y="245"/>
                    </a:cubicBezTo>
                    <a:cubicBezTo>
                      <a:pt x="172" y="258"/>
                      <a:pt x="157" y="279"/>
                      <a:pt x="147" y="301"/>
                    </a:cubicBezTo>
                    <a:cubicBezTo>
                      <a:pt x="131" y="328"/>
                      <a:pt x="124" y="363"/>
                      <a:pt x="139" y="391"/>
                    </a:cubicBezTo>
                    <a:cubicBezTo>
                      <a:pt x="127" y="403"/>
                      <a:pt x="122" y="418"/>
                      <a:pt x="122" y="435"/>
                    </a:cubicBezTo>
                    <a:cubicBezTo>
                      <a:pt x="120" y="446"/>
                      <a:pt x="128" y="454"/>
                      <a:pt x="130" y="464"/>
                    </a:cubicBezTo>
                    <a:cubicBezTo>
                      <a:pt x="122" y="493"/>
                      <a:pt x="122" y="523"/>
                      <a:pt x="132" y="551"/>
                    </a:cubicBezTo>
                    <a:cubicBezTo>
                      <a:pt x="139" y="577"/>
                      <a:pt x="161" y="599"/>
                      <a:pt x="184" y="613"/>
                    </a:cubicBezTo>
                    <a:cubicBezTo>
                      <a:pt x="188" y="617"/>
                      <a:pt x="194" y="617"/>
                      <a:pt x="199" y="615"/>
                    </a:cubicBezTo>
                    <a:cubicBezTo>
                      <a:pt x="203" y="616"/>
                      <a:pt x="199" y="620"/>
                      <a:pt x="201" y="623"/>
                    </a:cubicBezTo>
                    <a:cubicBezTo>
                      <a:pt x="206" y="639"/>
                      <a:pt x="221" y="660"/>
                      <a:pt x="240" y="663"/>
                    </a:cubicBezTo>
                    <a:cubicBezTo>
                      <a:pt x="243" y="659"/>
                      <a:pt x="243" y="659"/>
                      <a:pt x="243" y="659"/>
                    </a:cubicBezTo>
                    <a:cubicBezTo>
                      <a:pt x="251" y="658"/>
                      <a:pt x="248" y="670"/>
                      <a:pt x="251" y="675"/>
                    </a:cubicBezTo>
                    <a:cubicBezTo>
                      <a:pt x="264" y="699"/>
                      <a:pt x="289" y="717"/>
                      <a:pt x="314" y="726"/>
                    </a:cubicBezTo>
                    <a:cubicBezTo>
                      <a:pt x="341" y="736"/>
                      <a:pt x="374" y="733"/>
                      <a:pt x="398" y="721"/>
                    </a:cubicBezTo>
                    <a:cubicBezTo>
                      <a:pt x="411" y="733"/>
                      <a:pt x="433" y="737"/>
                      <a:pt x="452" y="733"/>
                    </a:cubicBezTo>
                    <a:cubicBezTo>
                      <a:pt x="461" y="731"/>
                      <a:pt x="467" y="724"/>
                      <a:pt x="476" y="722"/>
                    </a:cubicBezTo>
                    <a:cubicBezTo>
                      <a:pt x="509" y="735"/>
                      <a:pt x="550" y="735"/>
                      <a:pt x="580" y="715"/>
                    </a:cubicBezTo>
                    <a:cubicBezTo>
                      <a:pt x="599" y="704"/>
                      <a:pt x="617" y="686"/>
                      <a:pt x="624" y="665"/>
                    </a:cubicBezTo>
                    <a:cubicBezTo>
                      <a:pt x="625" y="663"/>
                      <a:pt x="623" y="659"/>
                      <a:pt x="625" y="657"/>
                    </a:cubicBezTo>
                    <a:cubicBezTo>
                      <a:pt x="647" y="649"/>
                      <a:pt x="669" y="631"/>
                      <a:pt x="675" y="608"/>
                    </a:cubicBezTo>
                    <a:cubicBezTo>
                      <a:pt x="717" y="589"/>
                      <a:pt x="750" y="545"/>
                      <a:pt x="751" y="498"/>
                    </a:cubicBezTo>
                    <a:cubicBezTo>
                      <a:pt x="750" y="486"/>
                      <a:pt x="752" y="475"/>
                      <a:pt x="744" y="466"/>
                    </a:cubicBezTo>
                    <a:cubicBezTo>
                      <a:pt x="743" y="463"/>
                      <a:pt x="740" y="463"/>
                      <a:pt x="740" y="460"/>
                    </a:cubicBezTo>
                    <a:cubicBezTo>
                      <a:pt x="744" y="455"/>
                      <a:pt x="745" y="448"/>
                      <a:pt x="749" y="442"/>
                    </a:cubicBezTo>
                    <a:cubicBezTo>
                      <a:pt x="751" y="430"/>
                      <a:pt x="752" y="419"/>
                      <a:pt x="750" y="405"/>
                    </a:cubicBezTo>
                    <a:cubicBezTo>
                      <a:pt x="750" y="399"/>
                      <a:pt x="742" y="392"/>
                      <a:pt x="747" y="386"/>
                    </a:cubicBezTo>
                    <a:cubicBezTo>
                      <a:pt x="754" y="360"/>
                      <a:pt x="751" y="327"/>
                      <a:pt x="737" y="304"/>
                    </a:cubicBezTo>
                    <a:cubicBezTo>
                      <a:pt x="723" y="283"/>
                      <a:pt x="707" y="262"/>
                      <a:pt x="684" y="252"/>
                    </a:cubicBezTo>
                    <a:cubicBezTo>
                      <a:pt x="680" y="250"/>
                      <a:pt x="677" y="253"/>
                      <a:pt x="675" y="255"/>
                    </a:cubicBezTo>
                    <a:cubicBezTo>
                      <a:pt x="673" y="254"/>
                      <a:pt x="673" y="253"/>
                      <a:pt x="673" y="252"/>
                    </a:cubicBezTo>
                    <a:cubicBezTo>
                      <a:pt x="672" y="229"/>
                      <a:pt x="650" y="212"/>
                      <a:pt x="633" y="200"/>
                    </a:cubicBezTo>
                    <a:cubicBezTo>
                      <a:pt x="630" y="198"/>
                      <a:pt x="627" y="200"/>
                      <a:pt x="625" y="198"/>
                    </a:cubicBezTo>
                    <a:cubicBezTo>
                      <a:pt x="624" y="181"/>
                      <a:pt x="612" y="167"/>
                      <a:pt x="601" y="156"/>
                    </a:cubicBezTo>
                    <a:cubicBezTo>
                      <a:pt x="593" y="149"/>
                      <a:pt x="585" y="143"/>
                      <a:pt x="575" y="138"/>
                    </a:cubicBezTo>
                    <a:close/>
                    <a:moveTo>
                      <a:pt x="776" y="147"/>
                    </a:moveTo>
                    <a:cubicBezTo>
                      <a:pt x="769" y="141"/>
                      <a:pt x="758" y="139"/>
                      <a:pt x="750" y="144"/>
                    </a:cubicBezTo>
                    <a:cubicBezTo>
                      <a:pt x="744" y="145"/>
                      <a:pt x="744" y="151"/>
                      <a:pt x="743" y="155"/>
                    </a:cubicBezTo>
                    <a:cubicBezTo>
                      <a:pt x="741" y="166"/>
                      <a:pt x="744" y="177"/>
                      <a:pt x="754" y="181"/>
                    </a:cubicBezTo>
                    <a:cubicBezTo>
                      <a:pt x="752" y="188"/>
                      <a:pt x="750" y="197"/>
                      <a:pt x="751" y="204"/>
                    </a:cubicBezTo>
                    <a:cubicBezTo>
                      <a:pt x="755" y="214"/>
                      <a:pt x="762" y="224"/>
                      <a:pt x="772" y="226"/>
                    </a:cubicBezTo>
                    <a:cubicBezTo>
                      <a:pt x="776" y="229"/>
                      <a:pt x="782" y="227"/>
                      <a:pt x="786" y="229"/>
                    </a:cubicBezTo>
                    <a:cubicBezTo>
                      <a:pt x="786" y="239"/>
                      <a:pt x="790" y="249"/>
                      <a:pt x="798" y="256"/>
                    </a:cubicBezTo>
                    <a:cubicBezTo>
                      <a:pt x="802" y="258"/>
                      <a:pt x="807" y="259"/>
                      <a:pt x="810" y="256"/>
                    </a:cubicBezTo>
                    <a:cubicBezTo>
                      <a:pt x="811" y="254"/>
                      <a:pt x="810" y="253"/>
                      <a:pt x="808" y="252"/>
                    </a:cubicBezTo>
                    <a:cubicBezTo>
                      <a:pt x="804" y="253"/>
                      <a:pt x="803" y="249"/>
                      <a:pt x="799" y="249"/>
                    </a:cubicBezTo>
                    <a:cubicBezTo>
                      <a:pt x="794" y="242"/>
                      <a:pt x="792" y="233"/>
                      <a:pt x="791" y="225"/>
                    </a:cubicBezTo>
                    <a:cubicBezTo>
                      <a:pt x="792" y="224"/>
                      <a:pt x="790" y="222"/>
                      <a:pt x="789" y="222"/>
                    </a:cubicBezTo>
                    <a:cubicBezTo>
                      <a:pt x="783" y="223"/>
                      <a:pt x="777" y="221"/>
                      <a:pt x="771" y="220"/>
                    </a:cubicBezTo>
                    <a:cubicBezTo>
                      <a:pt x="764" y="216"/>
                      <a:pt x="759" y="210"/>
                      <a:pt x="757" y="202"/>
                    </a:cubicBezTo>
                    <a:cubicBezTo>
                      <a:pt x="756" y="195"/>
                      <a:pt x="759" y="188"/>
                      <a:pt x="761" y="181"/>
                    </a:cubicBezTo>
                    <a:cubicBezTo>
                      <a:pt x="757" y="174"/>
                      <a:pt x="745" y="171"/>
                      <a:pt x="748" y="161"/>
                    </a:cubicBezTo>
                    <a:cubicBezTo>
                      <a:pt x="748" y="156"/>
                      <a:pt x="750" y="151"/>
                      <a:pt x="753" y="148"/>
                    </a:cubicBezTo>
                    <a:cubicBezTo>
                      <a:pt x="759" y="145"/>
                      <a:pt x="765" y="147"/>
                      <a:pt x="770" y="150"/>
                    </a:cubicBezTo>
                    <a:cubicBezTo>
                      <a:pt x="774" y="152"/>
                      <a:pt x="776" y="157"/>
                      <a:pt x="776" y="161"/>
                    </a:cubicBezTo>
                    <a:cubicBezTo>
                      <a:pt x="778" y="162"/>
                      <a:pt x="779" y="161"/>
                      <a:pt x="780" y="160"/>
                    </a:cubicBezTo>
                    <a:cubicBezTo>
                      <a:pt x="783" y="156"/>
                      <a:pt x="778" y="151"/>
                      <a:pt x="776" y="147"/>
                    </a:cubicBezTo>
                    <a:close/>
                    <a:moveTo>
                      <a:pt x="593" y="180"/>
                    </a:moveTo>
                    <a:cubicBezTo>
                      <a:pt x="585" y="171"/>
                      <a:pt x="576" y="164"/>
                      <a:pt x="566" y="157"/>
                    </a:cubicBezTo>
                    <a:cubicBezTo>
                      <a:pt x="539" y="143"/>
                      <a:pt x="501" y="137"/>
                      <a:pt x="474" y="154"/>
                    </a:cubicBezTo>
                    <a:cubicBezTo>
                      <a:pt x="464" y="149"/>
                      <a:pt x="464" y="149"/>
                      <a:pt x="464" y="149"/>
                    </a:cubicBezTo>
                    <a:cubicBezTo>
                      <a:pt x="457" y="147"/>
                      <a:pt x="448" y="147"/>
                      <a:pt x="441" y="146"/>
                    </a:cubicBezTo>
                    <a:cubicBezTo>
                      <a:pt x="427" y="146"/>
                      <a:pt x="417" y="154"/>
                      <a:pt x="405" y="160"/>
                    </a:cubicBezTo>
                    <a:cubicBezTo>
                      <a:pt x="394" y="157"/>
                      <a:pt x="382" y="154"/>
                      <a:pt x="369" y="154"/>
                    </a:cubicBezTo>
                    <a:cubicBezTo>
                      <a:pt x="348" y="153"/>
                      <a:pt x="328" y="158"/>
                      <a:pt x="309" y="166"/>
                    </a:cubicBezTo>
                    <a:cubicBezTo>
                      <a:pt x="290" y="175"/>
                      <a:pt x="271" y="189"/>
                      <a:pt x="264" y="210"/>
                    </a:cubicBezTo>
                    <a:cubicBezTo>
                      <a:pt x="247" y="216"/>
                      <a:pt x="247" y="216"/>
                      <a:pt x="247" y="216"/>
                    </a:cubicBezTo>
                    <a:cubicBezTo>
                      <a:pt x="239" y="222"/>
                      <a:pt x="230" y="228"/>
                      <a:pt x="225" y="237"/>
                    </a:cubicBezTo>
                    <a:cubicBezTo>
                      <a:pt x="219" y="243"/>
                      <a:pt x="223" y="256"/>
                      <a:pt x="212" y="256"/>
                    </a:cubicBezTo>
                    <a:cubicBezTo>
                      <a:pt x="181" y="279"/>
                      <a:pt x="153" y="311"/>
                      <a:pt x="148" y="349"/>
                    </a:cubicBezTo>
                    <a:cubicBezTo>
                      <a:pt x="149" y="361"/>
                      <a:pt x="147" y="376"/>
                      <a:pt x="153" y="387"/>
                    </a:cubicBezTo>
                    <a:cubicBezTo>
                      <a:pt x="157" y="393"/>
                      <a:pt x="152" y="401"/>
                      <a:pt x="148" y="407"/>
                    </a:cubicBezTo>
                    <a:cubicBezTo>
                      <a:pt x="139" y="424"/>
                      <a:pt x="143" y="447"/>
                      <a:pt x="155" y="462"/>
                    </a:cubicBezTo>
                    <a:cubicBezTo>
                      <a:pt x="154" y="464"/>
                      <a:pt x="154" y="464"/>
                      <a:pt x="154" y="464"/>
                    </a:cubicBezTo>
                    <a:cubicBezTo>
                      <a:pt x="145" y="494"/>
                      <a:pt x="144" y="530"/>
                      <a:pt x="159" y="557"/>
                    </a:cubicBezTo>
                    <a:cubicBezTo>
                      <a:pt x="160" y="567"/>
                      <a:pt x="169" y="573"/>
                      <a:pt x="173" y="581"/>
                    </a:cubicBezTo>
                    <a:cubicBezTo>
                      <a:pt x="183" y="594"/>
                      <a:pt x="200" y="599"/>
                      <a:pt x="214" y="606"/>
                    </a:cubicBezTo>
                    <a:cubicBezTo>
                      <a:pt x="218" y="618"/>
                      <a:pt x="225" y="628"/>
                      <a:pt x="234" y="636"/>
                    </a:cubicBezTo>
                    <a:cubicBezTo>
                      <a:pt x="242" y="642"/>
                      <a:pt x="250" y="643"/>
                      <a:pt x="258" y="646"/>
                    </a:cubicBezTo>
                    <a:cubicBezTo>
                      <a:pt x="263" y="658"/>
                      <a:pt x="269" y="669"/>
                      <a:pt x="278" y="678"/>
                    </a:cubicBezTo>
                    <a:cubicBezTo>
                      <a:pt x="294" y="699"/>
                      <a:pt x="321" y="707"/>
                      <a:pt x="346" y="710"/>
                    </a:cubicBezTo>
                    <a:cubicBezTo>
                      <a:pt x="364" y="714"/>
                      <a:pt x="382" y="708"/>
                      <a:pt x="400" y="702"/>
                    </a:cubicBezTo>
                    <a:cubicBezTo>
                      <a:pt x="414" y="711"/>
                      <a:pt x="432" y="714"/>
                      <a:pt x="448" y="711"/>
                    </a:cubicBezTo>
                    <a:cubicBezTo>
                      <a:pt x="453" y="711"/>
                      <a:pt x="459" y="708"/>
                      <a:pt x="462" y="706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1" y="704"/>
                      <a:pt x="461" y="703"/>
                      <a:pt x="462" y="703"/>
                    </a:cubicBezTo>
                    <a:cubicBezTo>
                      <a:pt x="464" y="706"/>
                      <a:pt x="467" y="699"/>
                      <a:pt x="470" y="700"/>
                    </a:cubicBezTo>
                    <a:cubicBezTo>
                      <a:pt x="481" y="704"/>
                      <a:pt x="494" y="707"/>
                      <a:pt x="505" y="711"/>
                    </a:cubicBezTo>
                    <a:cubicBezTo>
                      <a:pt x="511" y="709"/>
                      <a:pt x="516" y="712"/>
                      <a:pt x="522" y="712"/>
                    </a:cubicBezTo>
                    <a:cubicBezTo>
                      <a:pt x="546" y="711"/>
                      <a:pt x="566" y="702"/>
                      <a:pt x="585" y="688"/>
                    </a:cubicBezTo>
                    <a:cubicBezTo>
                      <a:pt x="593" y="681"/>
                      <a:pt x="601" y="673"/>
                      <a:pt x="606" y="663"/>
                    </a:cubicBezTo>
                    <a:cubicBezTo>
                      <a:pt x="610" y="656"/>
                      <a:pt x="608" y="647"/>
                      <a:pt x="615" y="642"/>
                    </a:cubicBezTo>
                    <a:cubicBezTo>
                      <a:pt x="632" y="638"/>
                      <a:pt x="652" y="626"/>
                      <a:pt x="656" y="607"/>
                    </a:cubicBezTo>
                    <a:cubicBezTo>
                      <a:pt x="656" y="605"/>
                      <a:pt x="656" y="600"/>
                      <a:pt x="657" y="598"/>
                    </a:cubicBezTo>
                    <a:cubicBezTo>
                      <a:pt x="668" y="591"/>
                      <a:pt x="681" y="585"/>
                      <a:pt x="691" y="575"/>
                    </a:cubicBezTo>
                    <a:cubicBezTo>
                      <a:pt x="708" y="563"/>
                      <a:pt x="717" y="543"/>
                      <a:pt x="724" y="525"/>
                    </a:cubicBezTo>
                    <a:cubicBezTo>
                      <a:pt x="733" y="502"/>
                      <a:pt x="731" y="479"/>
                      <a:pt x="721" y="457"/>
                    </a:cubicBezTo>
                    <a:cubicBezTo>
                      <a:pt x="730" y="434"/>
                      <a:pt x="730" y="434"/>
                      <a:pt x="730" y="434"/>
                    </a:cubicBezTo>
                    <a:cubicBezTo>
                      <a:pt x="734" y="419"/>
                      <a:pt x="731" y="404"/>
                      <a:pt x="723" y="391"/>
                    </a:cubicBezTo>
                    <a:cubicBezTo>
                      <a:pt x="726" y="375"/>
                      <a:pt x="728" y="357"/>
                      <a:pt x="727" y="340"/>
                    </a:cubicBezTo>
                    <a:cubicBezTo>
                      <a:pt x="722" y="307"/>
                      <a:pt x="698" y="274"/>
                      <a:pt x="665" y="263"/>
                    </a:cubicBezTo>
                    <a:cubicBezTo>
                      <a:pt x="657" y="260"/>
                      <a:pt x="660" y="251"/>
                      <a:pt x="656" y="245"/>
                    </a:cubicBezTo>
                    <a:cubicBezTo>
                      <a:pt x="649" y="228"/>
                      <a:pt x="633" y="213"/>
                      <a:pt x="614" y="213"/>
                    </a:cubicBezTo>
                    <a:cubicBezTo>
                      <a:pt x="608" y="202"/>
                      <a:pt x="602" y="189"/>
                      <a:pt x="593" y="180"/>
                    </a:cubicBezTo>
                    <a:close/>
                    <a:moveTo>
                      <a:pt x="728" y="162"/>
                    </a:moveTo>
                    <a:cubicBezTo>
                      <a:pt x="729" y="148"/>
                      <a:pt x="729" y="148"/>
                      <a:pt x="729" y="148"/>
                    </a:cubicBezTo>
                    <a:cubicBezTo>
                      <a:pt x="725" y="150"/>
                      <a:pt x="721" y="153"/>
                      <a:pt x="717" y="154"/>
                    </a:cubicBezTo>
                    <a:cubicBezTo>
                      <a:pt x="717" y="157"/>
                      <a:pt x="719" y="160"/>
                      <a:pt x="722" y="162"/>
                    </a:cubicBezTo>
                    <a:cubicBezTo>
                      <a:pt x="723" y="163"/>
                      <a:pt x="726" y="164"/>
                      <a:pt x="728" y="162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3"/>
                      <a:pt x="170" y="145"/>
                    </a:cubicBezTo>
                    <a:cubicBezTo>
                      <a:pt x="165" y="147"/>
                      <a:pt x="165" y="147"/>
                      <a:pt x="165" y="147"/>
                    </a:cubicBezTo>
                    <a:cubicBezTo>
                      <a:pt x="164" y="158"/>
                      <a:pt x="158" y="169"/>
                      <a:pt x="146" y="171"/>
                    </a:cubicBezTo>
                    <a:cubicBezTo>
                      <a:pt x="145" y="174"/>
                      <a:pt x="146" y="178"/>
                      <a:pt x="147" y="180"/>
                    </a:cubicBezTo>
                    <a:cubicBezTo>
                      <a:pt x="154" y="178"/>
                      <a:pt x="161" y="174"/>
                      <a:pt x="166" y="169"/>
                    </a:cubicBezTo>
                    <a:close/>
                    <a:moveTo>
                      <a:pt x="126" y="154"/>
                    </a:moveTo>
                    <a:cubicBezTo>
                      <a:pt x="120" y="145"/>
                      <a:pt x="106" y="143"/>
                      <a:pt x="96" y="147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0"/>
                      <a:pt x="93" y="151"/>
                      <a:pt x="102" y="150"/>
                    </a:cubicBezTo>
                    <a:cubicBezTo>
                      <a:pt x="108" y="150"/>
                      <a:pt x="118" y="149"/>
                      <a:pt x="121" y="157"/>
                    </a:cubicBezTo>
                    <a:cubicBezTo>
                      <a:pt x="124" y="165"/>
                      <a:pt x="123" y="175"/>
                      <a:pt x="119" y="183"/>
                    </a:cubicBezTo>
                    <a:cubicBezTo>
                      <a:pt x="115" y="187"/>
                      <a:pt x="110" y="189"/>
                      <a:pt x="105" y="192"/>
                    </a:cubicBezTo>
                    <a:cubicBezTo>
                      <a:pt x="105" y="202"/>
                      <a:pt x="103" y="212"/>
                      <a:pt x="95" y="219"/>
                    </a:cubicBezTo>
                    <a:cubicBezTo>
                      <a:pt x="89" y="225"/>
                      <a:pt x="79" y="224"/>
                      <a:pt x="70" y="226"/>
                    </a:cubicBezTo>
                    <a:cubicBezTo>
                      <a:pt x="70" y="234"/>
                      <a:pt x="71" y="244"/>
                      <a:pt x="65" y="251"/>
                    </a:cubicBezTo>
                    <a:cubicBezTo>
                      <a:pt x="62" y="254"/>
                      <a:pt x="59" y="250"/>
                      <a:pt x="57" y="254"/>
                    </a:cubicBezTo>
                    <a:cubicBezTo>
                      <a:pt x="56" y="255"/>
                      <a:pt x="57" y="256"/>
                      <a:pt x="58" y="256"/>
                    </a:cubicBezTo>
                    <a:cubicBezTo>
                      <a:pt x="60" y="260"/>
                      <a:pt x="64" y="258"/>
                      <a:pt x="67" y="257"/>
                    </a:cubicBezTo>
                    <a:cubicBezTo>
                      <a:pt x="76" y="252"/>
                      <a:pt x="77" y="241"/>
                      <a:pt x="76" y="232"/>
                    </a:cubicBezTo>
                    <a:cubicBezTo>
                      <a:pt x="81" y="227"/>
                      <a:pt x="88" y="232"/>
                      <a:pt x="93" y="228"/>
                    </a:cubicBezTo>
                    <a:cubicBezTo>
                      <a:pt x="103" y="223"/>
                      <a:pt x="112" y="211"/>
                      <a:pt x="111" y="198"/>
                    </a:cubicBezTo>
                    <a:cubicBezTo>
                      <a:pt x="111" y="191"/>
                      <a:pt x="119" y="193"/>
                      <a:pt x="122" y="187"/>
                    </a:cubicBezTo>
                    <a:cubicBezTo>
                      <a:pt x="129" y="178"/>
                      <a:pt x="131" y="165"/>
                      <a:pt x="126" y="154"/>
                    </a:cubicBezTo>
                    <a:close/>
                    <a:moveTo>
                      <a:pt x="157" y="150"/>
                    </a:moveTo>
                    <a:cubicBezTo>
                      <a:pt x="151" y="149"/>
                      <a:pt x="145" y="148"/>
                      <a:pt x="140" y="145"/>
                    </a:cubicBezTo>
                    <a:cubicBezTo>
                      <a:pt x="143" y="152"/>
                      <a:pt x="145" y="158"/>
                      <a:pt x="146" y="165"/>
                    </a:cubicBezTo>
                    <a:cubicBezTo>
                      <a:pt x="148" y="165"/>
                      <a:pt x="150" y="164"/>
                      <a:pt x="152" y="163"/>
                    </a:cubicBezTo>
                    <a:cubicBezTo>
                      <a:pt x="155" y="159"/>
                      <a:pt x="158" y="155"/>
                      <a:pt x="157" y="150"/>
                    </a:cubicBezTo>
                    <a:close/>
                    <a:moveTo>
                      <a:pt x="715" y="163"/>
                    </a:moveTo>
                    <a:cubicBezTo>
                      <a:pt x="711" y="160"/>
                      <a:pt x="712" y="148"/>
                      <a:pt x="705" y="153"/>
                    </a:cubicBezTo>
                    <a:cubicBezTo>
                      <a:pt x="709" y="165"/>
                      <a:pt x="709" y="165"/>
                      <a:pt x="709" y="165"/>
                    </a:cubicBezTo>
                    <a:cubicBezTo>
                      <a:pt x="713" y="172"/>
                      <a:pt x="722" y="177"/>
                      <a:pt x="730" y="177"/>
                    </a:cubicBezTo>
                    <a:cubicBezTo>
                      <a:pt x="731" y="174"/>
                      <a:pt x="731" y="173"/>
                      <a:pt x="730" y="170"/>
                    </a:cubicBezTo>
                    <a:cubicBezTo>
                      <a:pt x="729" y="169"/>
                      <a:pt x="728" y="168"/>
                      <a:pt x="727" y="169"/>
                    </a:cubicBezTo>
                    <a:cubicBezTo>
                      <a:pt x="721" y="171"/>
                      <a:pt x="718" y="166"/>
                      <a:pt x="715" y="163"/>
                    </a:cubicBezTo>
                    <a:close/>
                    <a:moveTo>
                      <a:pt x="851" y="181"/>
                    </a:moveTo>
                    <a:cubicBezTo>
                      <a:pt x="850" y="174"/>
                      <a:pt x="849" y="167"/>
                      <a:pt x="844" y="163"/>
                    </a:cubicBezTo>
                    <a:cubicBezTo>
                      <a:pt x="835" y="168"/>
                      <a:pt x="848" y="174"/>
                      <a:pt x="847" y="180"/>
                    </a:cubicBezTo>
                    <a:cubicBezTo>
                      <a:pt x="846" y="188"/>
                      <a:pt x="846" y="196"/>
                      <a:pt x="838" y="200"/>
                    </a:cubicBezTo>
                    <a:cubicBezTo>
                      <a:pt x="834" y="202"/>
                      <a:pt x="830" y="202"/>
                      <a:pt x="827" y="200"/>
                    </a:cubicBezTo>
                    <a:cubicBezTo>
                      <a:pt x="825" y="199"/>
                      <a:pt x="825" y="194"/>
                      <a:pt x="822" y="195"/>
                    </a:cubicBezTo>
                    <a:cubicBezTo>
                      <a:pt x="820" y="199"/>
                      <a:pt x="822" y="202"/>
                      <a:pt x="824" y="205"/>
                    </a:cubicBezTo>
                    <a:cubicBezTo>
                      <a:pt x="829" y="209"/>
                      <a:pt x="835" y="206"/>
                      <a:pt x="840" y="205"/>
                    </a:cubicBezTo>
                    <a:cubicBezTo>
                      <a:pt x="849" y="200"/>
                      <a:pt x="850" y="190"/>
                      <a:pt x="851" y="181"/>
                    </a:cubicBezTo>
                    <a:close/>
                    <a:moveTo>
                      <a:pt x="454" y="171"/>
                    </a:moveTo>
                    <a:cubicBezTo>
                      <a:pt x="453" y="160"/>
                      <a:pt x="453" y="160"/>
                      <a:pt x="453" y="160"/>
                    </a:cubicBezTo>
                    <a:cubicBezTo>
                      <a:pt x="451" y="160"/>
                      <a:pt x="451" y="160"/>
                      <a:pt x="451" y="160"/>
                    </a:cubicBezTo>
                    <a:cubicBezTo>
                      <a:pt x="446" y="163"/>
                      <a:pt x="439" y="167"/>
                      <a:pt x="440" y="173"/>
                    </a:cubicBezTo>
                    <a:cubicBezTo>
                      <a:pt x="440" y="184"/>
                      <a:pt x="448" y="192"/>
                      <a:pt x="458" y="195"/>
                    </a:cubicBezTo>
                    <a:cubicBezTo>
                      <a:pt x="469" y="199"/>
                      <a:pt x="482" y="197"/>
                      <a:pt x="490" y="189"/>
                    </a:cubicBezTo>
                    <a:cubicBezTo>
                      <a:pt x="509" y="178"/>
                      <a:pt x="537" y="180"/>
                      <a:pt x="555" y="191"/>
                    </a:cubicBezTo>
                    <a:cubicBezTo>
                      <a:pt x="556" y="189"/>
                      <a:pt x="556" y="185"/>
                      <a:pt x="555" y="182"/>
                    </a:cubicBezTo>
                    <a:cubicBezTo>
                      <a:pt x="549" y="177"/>
                      <a:pt x="542" y="176"/>
                      <a:pt x="536" y="173"/>
                    </a:cubicBezTo>
                    <a:cubicBezTo>
                      <a:pt x="511" y="166"/>
                      <a:pt x="491" y="179"/>
                      <a:pt x="468" y="183"/>
                    </a:cubicBezTo>
                    <a:cubicBezTo>
                      <a:pt x="461" y="183"/>
                      <a:pt x="458" y="176"/>
                      <a:pt x="454" y="171"/>
                    </a:cubicBezTo>
                    <a:close/>
                    <a:moveTo>
                      <a:pt x="428" y="166"/>
                    </a:moveTo>
                    <a:cubicBezTo>
                      <a:pt x="424" y="164"/>
                      <a:pt x="419" y="160"/>
                      <a:pt x="415" y="163"/>
                    </a:cubicBezTo>
                    <a:cubicBezTo>
                      <a:pt x="414" y="166"/>
                      <a:pt x="416" y="167"/>
                      <a:pt x="417" y="169"/>
                    </a:cubicBezTo>
                    <a:cubicBezTo>
                      <a:pt x="418" y="173"/>
                      <a:pt x="417" y="177"/>
                      <a:pt x="415" y="180"/>
                    </a:cubicBezTo>
                    <a:cubicBezTo>
                      <a:pt x="404" y="187"/>
                      <a:pt x="394" y="178"/>
                      <a:pt x="385" y="176"/>
                    </a:cubicBezTo>
                    <a:cubicBezTo>
                      <a:pt x="367" y="168"/>
                      <a:pt x="345" y="173"/>
                      <a:pt x="327" y="179"/>
                    </a:cubicBezTo>
                    <a:cubicBezTo>
                      <a:pt x="326" y="180"/>
                      <a:pt x="326" y="180"/>
                      <a:pt x="326" y="180"/>
                    </a:cubicBezTo>
                    <a:cubicBezTo>
                      <a:pt x="326" y="182"/>
                      <a:pt x="324" y="184"/>
                      <a:pt x="326" y="185"/>
                    </a:cubicBezTo>
                    <a:cubicBezTo>
                      <a:pt x="347" y="176"/>
                      <a:pt x="375" y="174"/>
                      <a:pt x="393" y="191"/>
                    </a:cubicBezTo>
                    <a:cubicBezTo>
                      <a:pt x="402" y="195"/>
                      <a:pt x="413" y="198"/>
                      <a:pt x="423" y="193"/>
                    </a:cubicBezTo>
                    <a:cubicBezTo>
                      <a:pt x="427" y="191"/>
                      <a:pt x="430" y="186"/>
                      <a:pt x="431" y="182"/>
                    </a:cubicBezTo>
                    <a:cubicBezTo>
                      <a:pt x="433" y="176"/>
                      <a:pt x="431" y="170"/>
                      <a:pt x="428" y="166"/>
                    </a:cubicBezTo>
                    <a:close/>
                    <a:moveTo>
                      <a:pt x="570" y="182"/>
                    </a:moveTo>
                    <a:cubicBezTo>
                      <a:pt x="568" y="176"/>
                      <a:pt x="570" y="169"/>
                      <a:pt x="568" y="164"/>
                    </a:cubicBezTo>
                    <a:cubicBezTo>
                      <a:pt x="566" y="164"/>
                      <a:pt x="563" y="162"/>
                      <a:pt x="562" y="165"/>
                    </a:cubicBezTo>
                    <a:cubicBezTo>
                      <a:pt x="560" y="176"/>
                      <a:pt x="561" y="186"/>
                      <a:pt x="566" y="196"/>
                    </a:cubicBezTo>
                    <a:cubicBezTo>
                      <a:pt x="575" y="213"/>
                      <a:pt x="594" y="222"/>
                      <a:pt x="612" y="223"/>
                    </a:cubicBezTo>
                    <a:cubicBezTo>
                      <a:pt x="595" y="214"/>
                      <a:pt x="575" y="202"/>
                      <a:pt x="570" y="182"/>
                    </a:cubicBezTo>
                    <a:close/>
                    <a:moveTo>
                      <a:pt x="553" y="171"/>
                    </a:moveTo>
                    <a:cubicBezTo>
                      <a:pt x="535" y="163"/>
                      <a:pt x="513" y="162"/>
                      <a:pt x="494" y="167"/>
                    </a:cubicBezTo>
                    <a:cubicBezTo>
                      <a:pt x="483" y="171"/>
                      <a:pt x="469" y="172"/>
                      <a:pt x="461" y="164"/>
                    </a:cubicBezTo>
                    <a:cubicBezTo>
                      <a:pt x="458" y="168"/>
                      <a:pt x="462" y="171"/>
                      <a:pt x="463" y="174"/>
                    </a:cubicBezTo>
                    <a:cubicBezTo>
                      <a:pt x="466" y="175"/>
                      <a:pt x="468" y="178"/>
                      <a:pt x="471" y="177"/>
                    </a:cubicBezTo>
                    <a:cubicBezTo>
                      <a:pt x="496" y="169"/>
                      <a:pt x="527" y="160"/>
                      <a:pt x="552" y="175"/>
                    </a:cubicBezTo>
                    <a:cubicBezTo>
                      <a:pt x="554" y="174"/>
                      <a:pt x="554" y="174"/>
                      <a:pt x="554" y="174"/>
                    </a:cubicBezTo>
                    <a:cubicBezTo>
                      <a:pt x="554" y="173"/>
                      <a:pt x="554" y="172"/>
                      <a:pt x="553" y="171"/>
                    </a:cubicBezTo>
                    <a:close/>
                    <a:moveTo>
                      <a:pt x="812" y="174"/>
                    </a:moveTo>
                    <a:cubicBezTo>
                      <a:pt x="811" y="173"/>
                      <a:pt x="810" y="171"/>
                      <a:pt x="809" y="171"/>
                    </a:cubicBezTo>
                    <a:cubicBezTo>
                      <a:pt x="801" y="176"/>
                      <a:pt x="797" y="184"/>
                      <a:pt x="796" y="192"/>
                    </a:cubicBezTo>
                    <a:cubicBezTo>
                      <a:pt x="798" y="199"/>
                      <a:pt x="796" y="209"/>
                      <a:pt x="804" y="214"/>
                    </a:cubicBezTo>
                    <a:cubicBezTo>
                      <a:pt x="805" y="213"/>
                      <a:pt x="805" y="212"/>
                      <a:pt x="805" y="211"/>
                    </a:cubicBezTo>
                    <a:cubicBezTo>
                      <a:pt x="802" y="206"/>
                      <a:pt x="802" y="201"/>
                      <a:pt x="801" y="196"/>
                    </a:cubicBezTo>
                    <a:cubicBezTo>
                      <a:pt x="801" y="187"/>
                      <a:pt x="807" y="181"/>
                      <a:pt x="812" y="174"/>
                    </a:cubicBezTo>
                    <a:close/>
                    <a:moveTo>
                      <a:pt x="325" y="169"/>
                    </a:moveTo>
                    <a:cubicBezTo>
                      <a:pt x="324" y="167"/>
                      <a:pt x="324" y="167"/>
                      <a:pt x="324" y="167"/>
                    </a:cubicBezTo>
                    <a:cubicBezTo>
                      <a:pt x="318" y="170"/>
                      <a:pt x="309" y="170"/>
                      <a:pt x="304" y="177"/>
                    </a:cubicBezTo>
                    <a:cubicBezTo>
                      <a:pt x="302" y="186"/>
                      <a:pt x="302" y="186"/>
                      <a:pt x="302" y="186"/>
                    </a:cubicBezTo>
                    <a:cubicBezTo>
                      <a:pt x="301" y="201"/>
                      <a:pt x="290" y="216"/>
                      <a:pt x="275" y="221"/>
                    </a:cubicBezTo>
                    <a:cubicBezTo>
                      <a:pt x="274" y="223"/>
                      <a:pt x="269" y="221"/>
                      <a:pt x="269" y="224"/>
                    </a:cubicBezTo>
                    <a:cubicBezTo>
                      <a:pt x="276" y="223"/>
                      <a:pt x="283" y="220"/>
                      <a:pt x="290" y="217"/>
                    </a:cubicBezTo>
                    <a:cubicBezTo>
                      <a:pt x="308" y="206"/>
                      <a:pt x="319" y="188"/>
                      <a:pt x="325" y="169"/>
                    </a:cubicBezTo>
                    <a:close/>
                    <a:moveTo>
                      <a:pt x="595" y="189"/>
                    </a:moveTo>
                    <a:cubicBezTo>
                      <a:pt x="588" y="183"/>
                      <a:pt x="582" y="174"/>
                      <a:pt x="575" y="170"/>
                    </a:cubicBezTo>
                    <a:cubicBezTo>
                      <a:pt x="574" y="171"/>
                      <a:pt x="574" y="172"/>
                      <a:pt x="574" y="173"/>
                    </a:cubicBezTo>
                    <a:cubicBezTo>
                      <a:pt x="573" y="192"/>
                      <a:pt x="591" y="205"/>
                      <a:pt x="606" y="211"/>
                    </a:cubicBezTo>
                    <a:cubicBezTo>
                      <a:pt x="606" y="208"/>
                      <a:pt x="606" y="208"/>
                      <a:pt x="606" y="208"/>
                    </a:cubicBezTo>
                    <a:cubicBezTo>
                      <a:pt x="595" y="189"/>
                      <a:pt x="595" y="189"/>
                      <a:pt x="595" y="189"/>
                    </a:cubicBezTo>
                    <a:close/>
                    <a:moveTo>
                      <a:pt x="77" y="185"/>
                    </a:moveTo>
                    <a:cubicBezTo>
                      <a:pt x="76" y="181"/>
                      <a:pt x="73" y="175"/>
                      <a:pt x="68" y="173"/>
                    </a:cubicBezTo>
                    <a:cubicBezTo>
                      <a:pt x="66" y="174"/>
                      <a:pt x="65" y="175"/>
                      <a:pt x="65" y="176"/>
                    </a:cubicBezTo>
                    <a:cubicBezTo>
                      <a:pt x="70" y="182"/>
                      <a:pt x="75" y="190"/>
                      <a:pt x="72" y="197"/>
                    </a:cubicBezTo>
                    <a:cubicBezTo>
                      <a:pt x="69" y="214"/>
                      <a:pt x="52" y="224"/>
                      <a:pt x="38" y="228"/>
                    </a:cubicBezTo>
                    <a:cubicBezTo>
                      <a:pt x="34" y="230"/>
                      <a:pt x="29" y="228"/>
                      <a:pt x="25" y="231"/>
                    </a:cubicBezTo>
                    <a:cubicBezTo>
                      <a:pt x="19" y="245"/>
                      <a:pt x="13" y="263"/>
                      <a:pt x="23" y="277"/>
                    </a:cubicBezTo>
                    <a:cubicBezTo>
                      <a:pt x="24" y="282"/>
                      <a:pt x="30" y="284"/>
                      <a:pt x="30" y="289"/>
                    </a:cubicBezTo>
                    <a:cubicBezTo>
                      <a:pt x="24" y="305"/>
                      <a:pt x="15" y="320"/>
                      <a:pt x="17" y="337"/>
                    </a:cubicBezTo>
                    <a:cubicBezTo>
                      <a:pt x="18" y="352"/>
                      <a:pt x="31" y="363"/>
                      <a:pt x="28" y="378"/>
                    </a:cubicBezTo>
                    <a:cubicBezTo>
                      <a:pt x="28" y="384"/>
                      <a:pt x="24" y="389"/>
                      <a:pt x="25" y="394"/>
                    </a:cubicBezTo>
                    <a:cubicBezTo>
                      <a:pt x="30" y="394"/>
                      <a:pt x="34" y="389"/>
                      <a:pt x="37" y="385"/>
                    </a:cubicBezTo>
                    <a:cubicBezTo>
                      <a:pt x="46" y="373"/>
                      <a:pt x="45" y="359"/>
                      <a:pt x="42" y="344"/>
                    </a:cubicBezTo>
                    <a:cubicBezTo>
                      <a:pt x="38" y="327"/>
                      <a:pt x="54" y="317"/>
                      <a:pt x="56" y="302"/>
                    </a:cubicBezTo>
                    <a:cubicBezTo>
                      <a:pt x="56" y="295"/>
                      <a:pt x="58" y="284"/>
                      <a:pt x="53" y="278"/>
                    </a:cubicBezTo>
                    <a:cubicBezTo>
                      <a:pt x="47" y="278"/>
                      <a:pt x="42" y="272"/>
                      <a:pt x="40" y="267"/>
                    </a:cubicBezTo>
                    <a:cubicBezTo>
                      <a:pt x="38" y="260"/>
                      <a:pt x="39" y="253"/>
                      <a:pt x="42" y="246"/>
                    </a:cubicBezTo>
                    <a:cubicBezTo>
                      <a:pt x="41" y="245"/>
                      <a:pt x="41" y="245"/>
                      <a:pt x="41" y="245"/>
                    </a:cubicBezTo>
                    <a:cubicBezTo>
                      <a:pt x="40" y="245"/>
                      <a:pt x="38" y="245"/>
                      <a:pt x="37" y="246"/>
                    </a:cubicBezTo>
                    <a:cubicBezTo>
                      <a:pt x="33" y="254"/>
                      <a:pt x="32" y="263"/>
                      <a:pt x="36" y="271"/>
                    </a:cubicBezTo>
                    <a:cubicBezTo>
                      <a:pt x="38" y="278"/>
                      <a:pt x="46" y="280"/>
                      <a:pt x="50" y="284"/>
                    </a:cubicBezTo>
                    <a:cubicBezTo>
                      <a:pt x="52" y="297"/>
                      <a:pt x="50" y="311"/>
                      <a:pt x="42" y="321"/>
                    </a:cubicBezTo>
                    <a:cubicBezTo>
                      <a:pt x="30" y="336"/>
                      <a:pt x="42" y="352"/>
                      <a:pt x="39" y="369"/>
                    </a:cubicBezTo>
                    <a:cubicBezTo>
                      <a:pt x="37" y="373"/>
                      <a:pt x="36" y="379"/>
                      <a:pt x="33" y="380"/>
                    </a:cubicBezTo>
                    <a:cubicBezTo>
                      <a:pt x="33" y="368"/>
                      <a:pt x="31" y="354"/>
                      <a:pt x="23" y="343"/>
                    </a:cubicBezTo>
                    <a:cubicBezTo>
                      <a:pt x="19" y="322"/>
                      <a:pt x="31" y="304"/>
                      <a:pt x="36" y="285"/>
                    </a:cubicBezTo>
                    <a:cubicBezTo>
                      <a:pt x="30" y="281"/>
                      <a:pt x="27" y="273"/>
                      <a:pt x="24" y="267"/>
                    </a:cubicBezTo>
                    <a:cubicBezTo>
                      <a:pt x="22" y="256"/>
                      <a:pt x="25" y="244"/>
                      <a:pt x="31" y="234"/>
                    </a:cubicBezTo>
                    <a:cubicBezTo>
                      <a:pt x="32" y="233"/>
                      <a:pt x="33" y="233"/>
                      <a:pt x="34" y="234"/>
                    </a:cubicBezTo>
                    <a:cubicBezTo>
                      <a:pt x="44" y="232"/>
                      <a:pt x="54" y="229"/>
                      <a:pt x="62" y="222"/>
                    </a:cubicBezTo>
                    <a:cubicBezTo>
                      <a:pt x="73" y="214"/>
                      <a:pt x="80" y="199"/>
                      <a:pt x="77" y="185"/>
                    </a:cubicBezTo>
                    <a:close/>
                    <a:moveTo>
                      <a:pt x="292" y="197"/>
                    </a:moveTo>
                    <a:cubicBezTo>
                      <a:pt x="295" y="192"/>
                      <a:pt x="296" y="186"/>
                      <a:pt x="295" y="182"/>
                    </a:cubicBezTo>
                    <a:cubicBezTo>
                      <a:pt x="281" y="187"/>
                      <a:pt x="273" y="202"/>
                      <a:pt x="270" y="216"/>
                    </a:cubicBezTo>
                    <a:cubicBezTo>
                      <a:pt x="280" y="214"/>
                      <a:pt x="288" y="206"/>
                      <a:pt x="292" y="197"/>
                    </a:cubicBezTo>
                    <a:close/>
                    <a:moveTo>
                      <a:pt x="395" y="202"/>
                    </a:moveTo>
                    <a:cubicBezTo>
                      <a:pt x="389" y="185"/>
                      <a:pt x="369" y="185"/>
                      <a:pt x="355" y="184"/>
                    </a:cubicBezTo>
                    <a:cubicBezTo>
                      <a:pt x="341" y="184"/>
                      <a:pt x="329" y="189"/>
                      <a:pt x="318" y="196"/>
                    </a:cubicBezTo>
                    <a:cubicBezTo>
                      <a:pt x="317" y="200"/>
                      <a:pt x="311" y="203"/>
                      <a:pt x="312" y="208"/>
                    </a:cubicBezTo>
                    <a:cubicBezTo>
                      <a:pt x="327" y="209"/>
                      <a:pt x="339" y="199"/>
                      <a:pt x="353" y="196"/>
                    </a:cubicBezTo>
                    <a:cubicBezTo>
                      <a:pt x="362" y="194"/>
                      <a:pt x="371" y="196"/>
                      <a:pt x="378" y="203"/>
                    </a:cubicBezTo>
                    <a:cubicBezTo>
                      <a:pt x="381" y="208"/>
                      <a:pt x="380" y="215"/>
                      <a:pt x="377" y="220"/>
                    </a:cubicBezTo>
                    <a:cubicBezTo>
                      <a:pt x="379" y="221"/>
                      <a:pt x="381" y="222"/>
                      <a:pt x="383" y="223"/>
                    </a:cubicBezTo>
                    <a:cubicBezTo>
                      <a:pt x="387" y="221"/>
                      <a:pt x="391" y="222"/>
                      <a:pt x="394" y="218"/>
                    </a:cubicBezTo>
                    <a:cubicBezTo>
                      <a:pt x="397" y="214"/>
                      <a:pt x="397" y="207"/>
                      <a:pt x="395" y="202"/>
                    </a:cubicBezTo>
                    <a:close/>
                    <a:moveTo>
                      <a:pt x="550" y="194"/>
                    </a:moveTo>
                    <a:cubicBezTo>
                      <a:pt x="538" y="189"/>
                      <a:pt x="524" y="186"/>
                      <a:pt x="511" y="187"/>
                    </a:cubicBezTo>
                    <a:cubicBezTo>
                      <a:pt x="500" y="190"/>
                      <a:pt x="484" y="196"/>
                      <a:pt x="482" y="209"/>
                    </a:cubicBezTo>
                    <a:cubicBezTo>
                      <a:pt x="482" y="214"/>
                      <a:pt x="484" y="218"/>
                      <a:pt x="486" y="222"/>
                    </a:cubicBezTo>
                    <a:cubicBezTo>
                      <a:pt x="489" y="226"/>
                      <a:pt x="495" y="225"/>
                      <a:pt x="499" y="227"/>
                    </a:cubicBezTo>
                    <a:cubicBezTo>
                      <a:pt x="500" y="226"/>
                      <a:pt x="504" y="227"/>
                      <a:pt x="503" y="224"/>
                    </a:cubicBezTo>
                    <a:cubicBezTo>
                      <a:pt x="499" y="222"/>
                      <a:pt x="498" y="217"/>
                      <a:pt x="498" y="213"/>
                    </a:cubicBezTo>
                    <a:cubicBezTo>
                      <a:pt x="499" y="207"/>
                      <a:pt x="506" y="203"/>
                      <a:pt x="511" y="200"/>
                    </a:cubicBezTo>
                    <a:cubicBezTo>
                      <a:pt x="529" y="198"/>
                      <a:pt x="548" y="205"/>
                      <a:pt x="564" y="212"/>
                    </a:cubicBezTo>
                    <a:cubicBezTo>
                      <a:pt x="571" y="209"/>
                      <a:pt x="561" y="204"/>
                      <a:pt x="561" y="199"/>
                    </a:cubicBezTo>
                    <a:cubicBezTo>
                      <a:pt x="557" y="195"/>
                      <a:pt x="552" y="200"/>
                      <a:pt x="550" y="194"/>
                    </a:cubicBezTo>
                    <a:close/>
                    <a:moveTo>
                      <a:pt x="374" y="209"/>
                    </a:moveTo>
                    <a:cubicBezTo>
                      <a:pt x="373" y="206"/>
                      <a:pt x="373" y="206"/>
                      <a:pt x="373" y="206"/>
                    </a:cubicBezTo>
                    <a:cubicBezTo>
                      <a:pt x="354" y="193"/>
                      <a:pt x="338" y="213"/>
                      <a:pt x="319" y="214"/>
                    </a:cubicBezTo>
                    <a:cubicBezTo>
                      <a:pt x="319" y="214"/>
                      <a:pt x="318" y="216"/>
                      <a:pt x="319" y="216"/>
                    </a:cubicBezTo>
                    <a:cubicBezTo>
                      <a:pt x="333" y="220"/>
                      <a:pt x="343" y="208"/>
                      <a:pt x="356" y="207"/>
                    </a:cubicBezTo>
                    <a:cubicBezTo>
                      <a:pt x="362" y="208"/>
                      <a:pt x="366" y="213"/>
                      <a:pt x="371" y="215"/>
                    </a:cubicBezTo>
                    <a:cubicBezTo>
                      <a:pt x="373" y="214"/>
                      <a:pt x="373" y="211"/>
                      <a:pt x="374" y="209"/>
                    </a:cubicBezTo>
                    <a:close/>
                    <a:moveTo>
                      <a:pt x="463" y="221"/>
                    </a:moveTo>
                    <a:cubicBezTo>
                      <a:pt x="456" y="217"/>
                      <a:pt x="448" y="217"/>
                      <a:pt x="441" y="211"/>
                    </a:cubicBezTo>
                    <a:cubicBezTo>
                      <a:pt x="436" y="211"/>
                      <a:pt x="434" y="201"/>
                      <a:pt x="428" y="204"/>
                    </a:cubicBezTo>
                    <a:cubicBezTo>
                      <a:pt x="414" y="228"/>
                      <a:pt x="382" y="224"/>
                      <a:pt x="370" y="249"/>
                    </a:cubicBezTo>
                    <a:cubicBezTo>
                      <a:pt x="366" y="254"/>
                      <a:pt x="367" y="267"/>
                      <a:pt x="357" y="265"/>
                    </a:cubicBezTo>
                    <a:cubicBezTo>
                      <a:pt x="341" y="265"/>
                      <a:pt x="326" y="277"/>
                      <a:pt x="318" y="292"/>
                    </a:cubicBezTo>
                    <a:cubicBezTo>
                      <a:pt x="319" y="293"/>
                      <a:pt x="319" y="293"/>
                      <a:pt x="319" y="293"/>
                    </a:cubicBezTo>
                    <a:cubicBezTo>
                      <a:pt x="327" y="290"/>
                      <a:pt x="335" y="287"/>
                      <a:pt x="344" y="287"/>
                    </a:cubicBezTo>
                    <a:cubicBezTo>
                      <a:pt x="359" y="279"/>
                      <a:pt x="359" y="279"/>
                      <a:pt x="359" y="279"/>
                    </a:cubicBezTo>
                    <a:cubicBezTo>
                      <a:pt x="365" y="274"/>
                      <a:pt x="379" y="277"/>
                      <a:pt x="378" y="266"/>
                    </a:cubicBezTo>
                    <a:cubicBezTo>
                      <a:pt x="387" y="243"/>
                      <a:pt x="414" y="242"/>
                      <a:pt x="429" y="224"/>
                    </a:cubicBezTo>
                    <a:cubicBezTo>
                      <a:pt x="433" y="223"/>
                      <a:pt x="438" y="223"/>
                      <a:pt x="440" y="227"/>
                    </a:cubicBezTo>
                    <a:cubicBezTo>
                      <a:pt x="457" y="235"/>
                      <a:pt x="478" y="241"/>
                      <a:pt x="488" y="259"/>
                    </a:cubicBezTo>
                    <a:cubicBezTo>
                      <a:pt x="489" y="262"/>
                      <a:pt x="490" y="267"/>
                      <a:pt x="495" y="266"/>
                    </a:cubicBezTo>
                    <a:cubicBezTo>
                      <a:pt x="511" y="268"/>
                      <a:pt x="527" y="277"/>
                      <a:pt x="536" y="292"/>
                    </a:cubicBezTo>
                    <a:cubicBezTo>
                      <a:pt x="541" y="294"/>
                      <a:pt x="547" y="296"/>
                      <a:pt x="552" y="295"/>
                    </a:cubicBezTo>
                    <a:cubicBezTo>
                      <a:pt x="552" y="290"/>
                      <a:pt x="549" y="284"/>
                      <a:pt x="546" y="280"/>
                    </a:cubicBezTo>
                    <a:cubicBezTo>
                      <a:pt x="535" y="268"/>
                      <a:pt x="522" y="260"/>
                      <a:pt x="506" y="256"/>
                    </a:cubicBezTo>
                    <a:cubicBezTo>
                      <a:pt x="499" y="238"/>
                      <a:pt x="480" y="227"/>
                      <a:pt x="463" y="221"/>
                    </a:cubicBezTo>
                    <a:close/>
                    <a:moveTo>
                      <a:pt x="556" y="214"/>
                    </a:moveTo>
                    <a:cubicBezTo>
                      <a:pt x="543" y="210"/>
                      <a:pt x="529" y="202"/>
                      <a:pt x="515" y="206"/>
                    </a:cubicBezTo>
                    <a:cubicBezTo>
                      <a:pt x="510" y="208"/>
                      <a:pt x="504" y="210"/>
                      <a:pt x="504" y="216"/>
                    </a:cubicBezTo>
                    <a:cubicBezTo>
                      <a:pt x="505" y="217"/>
                      <a:pt x="505" y="220"/>
                      <a:pt x="507" y="220"/>
                    </a:cubicBezTo>
                    <a:cubicBezTo>
                      <a:pt x="508" y="216"/>
                      <a:pt x="513" y="213"/>
                      <a:pt x="517" y="210"/>
                    </a:cubicBezTo>
                    <a:cubicBezTo>
                      <a:pt x="528" y="206"/>
                      <a:pt x="540" y="211"/>
                      <a:pt x="550" y="215"/>
                    </a:cubicBezTo>
                    <a:cubicBezTo>
                      <a:pt x="553" y="215"/>
                      <a:pt x="554" y="219"/>
                      <a:pt x="556" y="217"/>
                    </a:cubicBezTo>
                    <a:cubicBezTo>
                      <a:pt x="557" y="217"/>
                      <a:pt x="557" y="215"/>
                      <a:pt x="556" y="214"/>
                    </a:cubicBezTo>
                    <a:close/>
                    <a:moveTo>
                      <a:pt x="578" y="219"/>
                    </a:moveTo>
                    <a:cubicBezTo>
                      <a:pt x="577" y="218"/>
                      <a:pt x="575" y="215"/>
                      <a:pt x="573" y="216"/>
                    </a:cubicBezTo>
                    <a:cubicBezTo>
                      <a:pt x="562" y="219"/>
                      <a:pt x="553" y="228"/>
                      <a:pt x="546" y="237"/>
                    </a:cubicBezTo>
                    <a:cubicBezTo>
                      <a:pt x="545" y="239"/>
                      <a:pt x="545" y="239"/>
                      <a:pt x="545" y="239"/>
                    </a:cubicBezTo>
                    <a:cubicBezTo>
                      <a:pt x="549" y="242"/>
                      <a:pt x="555" y="245"/>
                      <a:pt x="560" y="246"/>
                    </a:cubicBezTo>
                    <a:cubicBezTo>
                      <a:pt x="567" y="247"/>
                      <a:pt x="577" y="248"/>
                      <a:pt x="583" y="245"/>
                    </a:cubicBezTo>
                    <a:cubicBezTo>
                      <a:pt x="580" y="243"/>
                      <a:pt x="576" y="246"/>
                      <a:pt x="574" y="244"/>
                    </a:cubicBezTo>
                    <a:cubicBezTo>
                      <a:pt x="568" y="241"/>
                      <a:pt x="558" y="242"/>
                      <a:pt x="557" y="235"/>
                    </a:cubicBezTo>
                    <a:cubicBezTo>
                      <a:pt x="563" y="230"/>
                      <a:pt x="570" y="225"/>
                      <a:pt x="577" y="221"/>
                    </a:cubicBezTo>
                    <a:cubicBezTo>
                      <a:pt x="578" y="219"/>
                      <a:pt x="578" y="219"/>
                      <a:pt x="578" y="219"/>
                    </a:cubicBezTo>
                    <a:close/>
                    <a:moveTo>
                      <a:pt x="321" y="225"/>
                    </a:moveTo>
                    <a:cubicBezTo>
                      <a:pt x="315" y="222"/>
                      <a:pt x="312" y="216"/>
                      <a:pt x="304" y="215"/>
                    </a:cubicBezTo>
                    <a:cubicBezTo>
                      <a:pt x="304" y="217"/>
                      <a:pt x="307" y="220"/>
                      <a:pt x="309" y="221"/>
                    </a:cubicBezTo>
                    <a:cubicBezTo>
                      <a:pt x="312" y="225"/>
                      <a:pt x="317" y="229"/>
                      <a:pt x="317" y="234"/>
                    </a:cubicBezTo>
                    <a:cubicBezTo>
                      <a:pt x="311" y="244"/>
                      <a:pt x="299" y="243"/>
                      <a:pt x="290" y="247"/>
                    </a:cubicBezTo>
                    <a:cubicBezTo>
                      <a:pt x="290" y="249"/>
                      <a:pt x="290" y="249"/>
                      <a:pt x="291" y="250"/>
                    </a:cubicBezTo>
                    <a:cubicBezTo>
                      <a:pt x="297" y="251"/>
                      <a:pt x="304" y="249"/>
                      <a:pt x="309" y="247"/>
                    </a:cubicBezTo>
                    <a:cubicBezTo>
                      <a:pt x="316" y="244"/>
                      <a:pt x="324" y="241"/>
                      <a:pt x="328" y="235"/>
                    </a:cubicBezTo>
                    <a:cubicBezTo>
                      <a:pt x="327" y="233"/>
                      <a:pt x="326" y="231"/>
                      <a:pt x="326" y="228"/>
                    </a:cubicBezTo>
                    <a:cubicBezTo>
                      <a:pt x="325" y="227"/>
                      <a:pt x="323" y="224"/>
                      <a:pt x="321" y="225"/>
                    </a:cubicBezTo>
                    <a:close/>
                    <a:moveTo>
                      <a:pt x="844" y="223"/>
                    </a:moveTo>
                    <a:cubicBezTo>
                      <a:pt x="840" y="221"/>
                      <a:pt x="838" y="226"/>
                      <a:pt x="840" y="228"/>
                    </a:cubicBezTo>
                    <a:cubicBezTo>
                      <a:pt x="845" y="233"/>
                      <a:pt x="849" y="238"/>
                      <a:pt x="850" y="245"/>
                    </a:cubicBezTo>
                    <a:cubicBezTo>
                      <a:pt x="850" y="255"/>
                      <a:pt x="849" y="268"/>
                      <a:pt x="839" y="274"/>
                    </a:cubicBezTo>
                    <a:cubicBezTo>
                      <a:pt x="836" y="279"/>
                      <a:pt x="839" y="285"/>
                      <a:pt x="843" y="288"/>
                    </a:cubicBezTo>
                    <a:cubicBezTo>
                      <a:pt x="860" y="305"/>
                      <a:pt x="849" y="329"/>
                      <a:pt x="843" y="347"/>
                    </a:cubicBezTo>
                    <a:cubicBezTo>
                      <a:pt x="841" y="352"/>
                      <a:pt x="841" y="359"/>
                      <a:pt x="838" y="364"/>
                    </a:cubicBezTo>
                    <a:cubicBezTo>
                      <a:pt x="829" y="353"/>
                      <a:pt x="840" y="339"/>
                      <a:pt x="839" y="326"/>
                    </a:cubicBezTo>
                    <a:cubicBezTo>
                      <a:pt x="839" y="311"/>
                      <a:pt x="833" y="299"/>
                      <a:pt x="823" y="289"/>
                    </a:cubicBezTo>
                    <a:cubicBezTo>
                      <a:pt x="819" y="285"/>
                      <a:pt x="819" y="279"/>
                      <a:pt x="815" y="277"/>
                    </a:cubicBezTo>
                    <a:cubicBezTo>
                      <a:pt x="814" y="278"/>
                      <a:pt x="813" y="279"/>
                      <a:pt x="813" y="280"/>
                    </a:cubicBezTo>
                    <a:cubicBezTo>
                      <a:pt x="818" y="295"/>
                      <a:pt x="836" y="306"/>
                      <a:pt x="834" y="324"/>
                    </a:cubicBezTo>
                    <a:cubicBezTo>
                      <a:pt x="831" y="341"/>
                      <a:pt x="826" y="361"/>
                      <a:pt x="838" y="376"/>
                    </a:cubicBezTo>
                    <a:cubicBezTo>
                      <a:pt x="841" y="379"/>
                      <a:pt x="845" y="384"/>
                      <a:pt x="850" y="384"/>
                    </a:cubicBezTo>
                    <a:cubicBezTo>
                      <a:pt x="851" y="384"/>
                      <a:pt x="852" y="382"/>
                      <a:pt x="851" y="380"/>
                    </a:cubicBezTo>
                    <a:cubicBezTo>
                      <a:pt x="846" y="377"/>
                      <a:pt x="845" y="371"/>
                      <a:pt x="844" y="365"/>
                    </a:cubicBezTo>
                    <a:cubicBezTo>
                      <a:pt x="846" y="342"/>
                      <a:pt x="863" y="321"/>
                      <a:pt x="855" y="297"/>
                    </a:cubicBezTo>
                    <a:cubicBezTo>
                      <a:pt x="851" y="290"/>
                      <a:pt x="847" y="285"/>
                      <a:pt x="845" y="278"/>
                    </a:cubicBezTo>
                    <a:cubicBezTo>
                      <a:pt x="849" y="271"/>
                      <a:pt x="854" y="265"/>
                      <a:pt x="854" y="257"/>
                    </a:cubicBezTo>
                    <a:cubicBezTo>
                      <a:pt x="856" y="245"/>
                      <a:pt x="853" y="232"/>
                      <a:pt x="844" y="223"/>
                    </a:cubicBezTo>
                    <a:close/>
                    <a:moveTo>
                      <a:pt x="309" y="231"/>
                    </a:moveTo>
                    <a:cubicBezTo>
                      <a:pt x="306" y="226"/>
                      <a:pt x="302" y="221"/>
                      <a:pt x="297" y="219"/>
                    </a:cubicBezTo>
                    <a:cubicBezTo>
                      <a:pt x="290" y="224"/>
                      <a:pt x="282" y="228"/>
                      <a:pt x="274" y="230"/>
                    </a:cubicBezTo>
                    <a:cubicBezTo>
                      <a:pt x="274" y="231"/>
                      <a:pt x="274" y="233"/>
                      <a:pt x="275" y="234"/>
                    </a:cubicBezTo>
                    <a:cubicBezTo>
                      <a:pt x="280" y="237"/>
                      <a:pt x="284" y="244"/>
                      <a:pt x="290" y="240"/>
                    </a:cubicBezTo>
                    <a:cubicBezTo>
                      <a:pt x="297" y="239"/>
                      <a:pt x="305" y="238"/>
                      <a:pt x="309" y="231"/>
                    </a:cubicBezTo>
                    <a:close/>
                    <a:moveTo>
                      <a:pt x="606" y="230"/>
                    </a:moveTo>
                    <a:cubicBezTo>
                      <a:pt x="600" y="228"/>
                      <a:pt x="593" y="226"/>
                      <a:pt x="587" y="224"/>
                    </a:cubicBezTo>
                    <a:cubicBezTo>
                      <a:pt x="579" y="225"/>
                      <a:pt x="573" y="231"/>
                      <a:pt x="568" y="236"/>
                    </a:cubicBezTo>
                    <a:cubicBezTo>
                      <a:pt x="576" y="239"/>
                      <a:pt x="588" y="239"/>
                      <a:pt x="597" y="237"/>
                    </a:cubicBezTo>
                    <a:cubicBezTo>
                      <a:pt x="600" y="235"/>
                      <a:pt x="606" y="235"/>
                      <a:pt x="606" y="230"/>
                    </a:cubicBezTo>
                    <a:close/>
                    <a:moveTo>
                      <a:pt x="467" y="247"/>
                    </a:moveTo>
                    <a:cubicBezTo>
                      <a:pt x="455" y="242"/>
                      <a:pt x="444" y="237"/>
                      <a:pt x="432" y="230"/>
                    </a:cubicBezTo>
                    <a:cubicBezTo>
                      <a:pt x="422" y="240"/>
                      <a:pt x="408" y="246"/>
                      <a:pt x="396" y="254"/>
                    </a:cubicBezTo>
                    <a:cubicBezTo>
                      <a:pt x="390" y="256"/>
                      <a:pt x="387" y="262"/>
                      <a:pt x="385" y="267"/>
                    </a:cubicBezTo>
                    <a:cubicBezTo>
                      <a:pt x="383" y="271"/>
                      <a:pt x="385" y="277"/>
                      <a:pt x="381" y="279"/>
                    </a:cubicBezTo>
                    <a:cubicBezTo>
                      <a:pt x="372" y="281"/>
                      <a:pt x="362" y="280"/>
                      <a:pt x="356" y="287"/>
                    </a:cubicBezTo>
                    <a:cubicBezTo>
                      <a:pt x="365" y="291"/>
                      <a:pt x="374" y="295"/>
                      <a:pt x="382" y="301"/>
                    </a:cubicBezTo>
                    <a:cubicBezTo>
                      <a:pt x="385" y="306"/>
                      <a:pt x="387" y="312"/>
                      <a:pt x="391" y="316"/>
                    </a:cubicBezTo>
                    <a:cubicBezTo>
                      <a:pt x="395" y="310"/>
                      <a:pt x="401" y="303"/>
                      <a:pt x="407" y="299"/>
                    </a:cubicBezTo>
                    <a:cubicBezTo>
                      <a:pt x="407" y="293"/>
                      <a:pt x="406" y="287"/>
                      <a:pt x="410" y="282"/>
                    </a:cubicBezTo>
                    <a:cubicBezTo>
                      <a:pt x="417" y="274"/>
                      <a:pt x="425" y="268"/>
                      <a:pt x="435" y="264"/>
                    </a:cubicBezTo>
                    <a:cubicBezTo>
                      <a:pt x="441" y="263"/>
                      <a:pt x="450" y="261"/>
                      <a:pt x="456" y="267"/>
                    </a:cubicBezTo>
                    <a:cubicBezTo>
                      <a:pt x="466" y="268"/>
                      <a:pt x="471" y="280"/>
                      <a:pt x="473" y="288"/>
                    </a:cubicBezTo>
                    <a:cubicBezTo>
                      <a:pt x="471" y="292"/>
                      <a:pt x="473" y="295"/>
                      <a:pt x="473" y="299"/>
                    </a:cubicBezTo>
                    <a:cubicBezTo>
                      <a:pt x="482" y="304"/>
                      <a:pt x="487" y="314"/>
                      <a:pt x="487" y="324"/>
                    </a:cubicBezTo>
                    <a:cubicBezTo>
                      <a:pt x="489" y="319"/>
                      <a:pt x="491" y="313"/>
                      <a:pt x="497" y="308"/>
                    </a:cubicBezTo>
                    <a:cubicBezTo>
                      <a:pt x="504" y="299"/>
                      <a:pt x="515" y="293"/>
                      <a:pt x="526" y="292"/>
                    </a:cubicBezTo>
                    <a:cubicBezTo>
                      <a:pt x="524" y="286"/>
                      <a:pt x="519" y="282"/>
                      <a:pt x="513" y="278"/>
                    </a:cubicBezTo>
                    <a:cubicBezTo>
                      <a:pt x="505" y="276"/>
                      <a:pt x="497" y="271"/>
                      <a:pt x="487" y="273"/>
                    </a:cubicBezTo>
                    <a:cubicBezTo>
                      <a:pt x="486" y="272"/>
                      <a:pt x="486" y="272"/>
                      <a:pt x="486" y="272"/>
                    </a:cubicBezTo>
                    <a:cubicBezTo>
                      <a:pt x="484" y="261"/>
                      <a:pt x="475" y="254"/>
                      <a:pt x="467" y="247"/>
                    </a:cubicBezTo>
                    <a:close/>
                    <a:moveTo>
                      <a:pt x="289" y="259"/>
                    </a:moveTo>
                    <a:cubicBezTo>
                      <a:pt x="281" y="247"/>
                      <a:pt x="281" y="247"/>
                      <a:pt x="281" y="247"/>
                    </a:cubicBezTo>
                    <a:cubicBezTo>
                      <a:pt x="273" y="242"/>
                      <a:pt x="267" y="231"/>
                      <a:pt x="257" y="231"/>
                    </a:cubicBezTo>
                    <a:cubicBezTo>
                      <a:pt x="255" y="229"/>
                      <a:pt x="250" y="229"/>
                      <a:pt x="249" y="231"/>
                    </a:cubicBezTo>
                    <a:cubicBezTo>
                      <a:pt x="267" y="241"/>
                      <a:pt x="285" y="257"/>
                      <a:pt x="286" y="278"/>
                    </a:cubicBezTo>
                    <a:cubicBezTo>
                      <a:pt x="286" y="280"/>
                      <a:pt x="283" y="280"/>
                      <a:pt x="282" y="281"/>
                    </a:cubicBezTo>
                    <a:cubicBezTo>
                      <a:pt x="265" y="277"/>
                      <a:pt x="252" y="261"/>
                      <a:pt x="241" y="249"/>
                    </a:cubicBezTo>
                    <a:cubicBezTo>
                      <a:pt x="240" y="253"/>
                      <a:pt x="242" y="256"/>
                      <a:pt x="244" y="259"/>
                    </a:cubicBezTo>
                    <a:cubicBezTo>
                      <a:pt x="253" y="269"/>
                      <a:pt x="261" y="283"/>
                      <a:pt x="276" y="286"/>
                    </a:cubicBezTo>
                    <a:cubicBezTo>
                      <a:pt x="281" y="289"/>
                      <a:pt x="289" y="292"/>
                      <a:pt x="294" y="288"/>
                    </a:cubicBezTo>
                    <a:cubicBezTo>
                      <a:pt x="296" y="278"/>
                      <a:pt x="291" y="268"/>
                      <a:pt x="289" y="259"/>
                    </a:cubicBezTo>
                    <a:close/>
                    <a:moveTo>
                      <a:pt x="446" y="240"/>
                    </a:moveTo>
                    <a:cubicBezTo>
                      <a:pt x="441" y="239"/>
                      <a:pt x="437" y="234"/>
                      <a:pt x="432" y="234"/>
                    </a:cubicBezTo>
                    <a:cubicBezTo>
                      <a:pt x="421" y="252"/>
                      <a:pt x="393" y="251"/>
                      <a:pt x="388" y="273"/>
                    </a:cubicBezTo>
                    <a:cubicBezTo>
                      <a:pt x="386" y="276"/>
                      <a:pt x="388" y="282"/>
                      <a:pt x="385" y="284"/>
                    </a:cubicBezTo>
                    <a:cubicBezTo>
                      <a:pt x="379" y="285"/>
                      <a:pt x="374" y="287"/>
                      <a:pt x="368" y="285"/>
                    </a:cubicBezTo>
                    <a:cubicBezTo>
                      <a:pt x="366" y="286"/>
                      <a:pt x="367" y="288"/>
                      <a:pt x="368" y="290"/>
                    </a:cubicBezTo>
                    <a:cubicBezTo>
                      <a:pt x="377" y="291"/>
                      <a:pt x="383" y="301"/>
                      <a:pt x="389" y="306"/>
                    </a:cubicBezTo>
                    <a:cubicBezTo>
                      <a:pt x="394" y="305"/>
                      <a:pt x="399" y="300"/>
                      <a:pt x="402" y="295"/>
                    </a:cubicBezTo>
                    <a:cubicBezTo>
                      <a:pt x="403" y="283"/>
                      <a:pt x="413" y="273"/>
                      <a:pt x="421" y="266"/>
                    </a:cubicBezTo>
                    <a:cubicBezTo>
                      <a:pt x="435" y="260"/>
                      <a:pt x="454" y="254"/>
                      <a:pt x="467" y="265"/>
                    </a:cubicBezTo>
                    <a:cubicBezTo>
                      <a:pt x="475" y="273"/>
                      <a:pt x="475" y="284"/>
                      <a:pt x="478" y="294"/>
                    </a:cubicBezTo>
                    <a:cubicBezTo>
                      <a:pt x="481" y="298"/>
                      <a:pt x="484" y="302"/>
                      <a:pt x="487" y="306"/>
                    </a:cubicBezTo>
                    <a:cubicBezTo>
                      <a:pt x="490" y="305"/>
                      <a:pt x="493" y="303"/>
                      <a:pt x="495" y="300"/>
                    </a:cubicBezTo>
                    <a:cubicBezTo>
                      <a:pt x="501" y="296"/>
                      <a:pt x="508" y="293"/>
                      <a:pt x="514" y="290"/>
                    </a:cubicBezTo>
                    <a:cubicBezTo>
                      <a:pt x="514" y="288"/>
                      <a:pt x="515" y="287"/>
                      <a:pt x="514" y="286"/>
                    </a:cubicBezTo>
                    <a:cubicBezTo>
                      <a:pt x="506" y="278"/>
                      <a:pt x="495" y="277"/>
                      <a:pt x="485" y="276"/>
                    </a:cubicBezTo>
                    <a:cubicBezTo>
                      <a:pt x="478" y="260"/>
                      <a:pt x="462" y="245"/>
                      <a:pt x="446" y="240"/>
                    </a:cubicBezTo>
                    <a:close/>
                    <a:moveTo>
                      <a:pt x="616" y="236"/>
                    </a:moveTo>
                    <a:cubicBezTo>
                      <a:pt x="607" y="239"/>
                      <a:pt x="599" y="244"/>
                      <a:pt x="592" y="250"/>
                    </a:cubicBezTo>
                    <a:cubicBezTo>
                      <a:pt x="581" y="260"/>
                      <a:pt x="576" y="276"/>
                      <a:pt x="578" y="288"/>
                    </a:cubicBezTo>
                    <a:cubicBezTo>
                      <a:pt x="587" y="290"/>
                      <a:pt x="596" y="287"/>
                      <a:pt x="604" y="284"/>
                    </a:cubicBezTo>
                    <a:cubicBezTo>
                      <a:pt x="618" y="277"/>
                      <a:pt x="633" y="263"/>
                      <a:pt x="635" y="247"/>
                    </a:cubicBezTo>
                    <a:cubicBezTo>
                      <a:pt x="630" y="256"/>
                      <a:pt x="624" y="265"/>
                      <a:pt x="615" y="271"/>
                    </a:cubicBezTo>
                    <a:cubicBezTo>
                      <a:pt x="606" y="278"/>
                      <a:pt x="596" y="278"/>
                      <a:pt x="586" y="281"/>
                    </a:cubicBezTo>
                    <a:cubicBezTo>
                      <a:pt x="585" y="280"/>
                      <a:pt x="584" y="278"/>
                      <a:pt x="585" y="276"/>
                    </a:cubicBezTo>
                    <a:cubicBezTo>
                      <a:pt x="590" y="265"/>
                      <a:pt x="597" y="252"/>
                      <a:pt x="607" y="244"/>
                    </a:cubicBezTo>
                    <a:cubicBezTo>
                      <a:pt x="610" y="242"/>
                      <a:pt x="614" y="239"/>
                      <a:pt x="616" y="236"/>
                    </a:cubicBezTo>
                    <a:close/>
                    <a:moveTo>
                      <a:pt x="275" y="261"/>
                    </a:moveTo>
                    <a:cubicBezTo>
                      <a:pt x="267" y="249"/>
                      <a:pt x="255" y="238"/>
                      <a:pt x="241" y="234"/>
                    </a:cubicBezTo>
                    <a:cubicBezTo>
                      <a:pt x="240" y="234"/>
                      <a:pt x="240" y="236"/>
                      <a:pt x="240" y="237"/>
                    </a:cubicBezTo>
                    <a:cubicBezTo>
                      <a:pt x="248" y="246"/>
                      <a:pt x="254" y="256"/>
                      <a:pt x="263" y="264"/>
                    </a:cubicBezTo>
                    <a:cubicBezTo>
                      <a:pt x="268" y="268"/>
                      <a:pt x="272" y="272"/>
                      <a:pt x="278" y="273"/>
                    </a:cubicBezTo>
                    <a:cubicBezTo>
                      <a:pt x="279" y="269"/>
                      <a:pt x="277" y="265"/>
                      <a:pt x="275" y="261"/>
                    </a:cubicBezTo>
                    <a:close/>
                    <a:moveTo>
                      <a:pt x="632" y="238"/>
                    </a:moveTo>
                    <a:cubicBezTo>
                      <a:pt x="628" y="237"/>
                      <a:pt x="625" y="240"/>
                      <a:pt x="621" y="241"/>
                    </a:cubicBezTo>
                    <a:cubicBezTo>
                      <a:pt x="611" y="250"/>
                      <a:pt x="597" y="258"/>
                      <a:pt x="594" y="272"/>
                    </a:cubicBezTo>
                    <a:cubicBezTo>
                      <a:pt x="613" y="271"/>
                      <a:pt x="628" y="255"/>
                      <a:pt x="632" y="238"/>
                    </a:cubicBezTo>
                    <a:close/>
                    <a:moveTo>
                      <a:pt x="650" y="249"/>
                    </a:moveTo>
                    <a:cubicBezTo>
                      <a:pt x="650" y="248"/>
                      <a:pt x="650" y="248"/>
                      <a:pt x="650" y="248"/>
                    </a:cubicBezTo>
                    <a:cubicBezTo>
                      <a:pt x="650" y="249"/>
                      <a:pt x="650" y="249"/>
                      <a:pt x="650" y="249"/>
                    </a:cubicBezTo>
                    <a:close/>
                    <a:moveTo>
                      <a:pt x="668" y="291"/>
                    </a:moveTo>
                    <a:cubicBezTo>
                      <a:pt x="655" y="281"/>
                      <a:pt x="652" y="265"/>
                      <a:pt x="645" y="251"/>
                    </a:cubicBezTo>
                    <a:cubicBezTo>
                      <a:pt x="644" y="258"/>
                      <a:pt x="644" y="258"/>
                      <a:pt x="644" y="258"/>
                    </a:cubicBezTo>
                    <a:cubicBezTo>
                      <a:pt x="648" y="277"/>
                      <a:pt x="659" y="300"/>
                      <a:pt x="678" y="307"/>
                    </a:cubicBezTo>
                    <a:cubicBezTo>
                      <a:pt x="688" y="312"/>
                      <a:pt x="700" y="316"/>
                      <a:pt x="710" y="312"/>
                    </a:cubicBezTo>
                    <a:cubicBezTo>
                      <a:pt x="710" y="309"/>
                      <a:pt x="708" y="305"/>
                      <a:pt x="705" y="302"/>
                    </a:cubicBezTo>
                    <a:cubicBezTo>
                      <a:pt x="692" y="304"/>
                      <a:pt x="679" y="297"/>
                      <a:pt x="668" y="291"/>
                    </a:cubicBezTo>
                    <a:close/>
                    <a:moveTo>
                      <a:pt x="234" y="269"/>
                    </a:moveTo>
                    <a:cubicBezTo>
                      <a:pt x="235" y="265"/>
                      <a:pt x="236" y="258"/>
                      <a:pt x="234" y="255"/>
                    </a:cubicBezTo>
                    <a:cubicBezTo>
                      <a:pt x="229" y="265"/>
                      <a:pt x="226" y="275"/>
                      <a:pt x="217" y="283"/>
                    </a:cubicBezTo>
                    <a:cubicBezTo>
                      <a:pt x="207" y="292"/>
                      <a:pt x="194" y="298"/>
                      <a:pt x="180" y="296"/>
                    </a:cubicBezTo>
                    <a:cubicBezTo>
                      <a:pt x="175" y="299"/>
                      <a:pt x="171" y="305"/>
                      <a:pt x="170" y="311"/>
                    </a:cubicBezTo>
                    <a:cubicBezTo>
                      <a:pt x="180" y="311"/>
                      <a:pt x="180" y="311"/>
                      <a:pt x="180" y="311"/>
                    </a:cubicBezTo>
                    <a:cubicBezTo>
                      <a:pt x="204" y="308"/>
                      <a:pt x="226" y="290"/>
                      <a:pt x="234" y="269"/>
                    </a:cubicBezTo>
                    <a:close/>
                    <a:moveTo>
                      <a:pt x="224" y="257"/>
                    </a:moveTo>
                    <a:cubicBezTo>
                      <a:pt x="211" y="260"/>
                      <a:pt x="202" y="271"/>
                      <a:pt x="192" y="280"/>
                    </a:cubicBezTo>
                    <a:cubicBezTo>
                      <a:pt x="190" y="283"/>
                      <a:pt x="186" y="286"/>
                      <a:pt x="186" y="289"/>
                    </a:cubicBezTo>
                    <a:cubicBezTo>
                      <a:pt x="191" y="291"/>
                      <a:pt x="195" y="287"/>
                      <a:pt x="200" y="287"/>
                    </a:cubicBezTo>
                    <a:cubicBezTo>
                      <a:pt x="212" y="281"/>
                      <a:pt x="222" y="271"/>
                      <a:pt x="224" y="257"/>
                    </a:cubicBezTo>
                    <a:close/>
                    <a:moveTo>
                      <a:pt x="646" y="286"/>
                    </a:moveTo>
                    <a:cubicBezTo>
                      <a:pt x="644" y="278"/>
                      <a:pt x="641" y="270"/>
                      <a:pt x="637" y="263"/>
                    </a:cubicBezTo>
                    <a:cubicBezTo>
                      <a:pt x="629" y="274"/>
                      <a:pt x="629" y="274"/>
                      <a:pt x="629" y="274"/>
                    </a:cubicBezTo>
                    <a:cubicBezTo>
                      <a:pt x="627" y="283"/>
                      <a:pt x="627" y="295"/>
                      <a:pt x="633" y="303"/>
                    </a:cubicBezTo>
                    <a:cubicBezTo>
                      <a:pt x="641" y="302"/>
                      <a:pt x="643" y="292"/>
                      <a:pt x="646" y="286"/>
                    </a:cubicBezTo>
                    <a:close/>
                    <a:moveTo>
                      <a:pt x="698" y="295"/>
                    </a:moveTo>
                    <a:cubicBezTo>
                      <a:pt x="690" y="280"/>
                      <a:pt x="674" y="272"/>
                      <a:pt x="659" y="268"/>
                    </a:cubicBezTo>
                    <a:cubicBezTo>
                      <a:pt x="659" y="270"/>
                      <a:pt x="659" y="270"/>
                      <a:pt x="659" y="270"/>
                    </a:cubicBezTo>
                    <a:cubicBezTo>
                      <a:pt x="665" y="279"/>
                      <a:pt x="670" y="289"/>
                      <a:pt x="681" y="292"/>
                    </a:cubicBezTo>
                    <a:cubicBezTo>
                      <a:pt x="686" y="294"/>
                      <a:pt x="693" y="296"/>
                      <a:pt x="698" y="295"/>
                    </a:cubicBezTo>
                    <a:close/>
                    <a:moveTo>
                      <a:pt x="250" y="282"/>
                    </a:moveTo>
                    <a:cubicBezTo>
                      <a:pt x="251" y="275"/>
                      <a:pt x="245" y="269"/>
                      <a:pt x="241" y="265"/>
                    </a:cubicBezTo>
                    <a:cubicBezTo>
                      <a:pt x="239" y="269"/>
                      <a:pt x="239" y="269"/>
                      <a:pt x="239" y="269"/>
                    </a:cubicBezTo>
                    <a:cubicBezTo>
                      <a:pt x="237" y="274"/>
                      <a:pt x="234" y="279"/>
                      <a:pt x="234" y="285"/>
                    </a:cubicBezTo>
                    <a:cubicBezTo>
                      <a:pt x="235" y="291"/>
                      <a:pt x="238" y="299"/>
                      <a:pt x="244" y="301"/>
                    </a:cubicBezTo>
                    <a:cubicBezTo>
                      <a:pt x="248" y="296"/>
                      <a:pt x="249" y="289"/>
                      <a:pt x="250" y="282"/>
                    </a:cubicBezTo>
                    <a:close/>
                    <a:moveTo>
                      <a:pt x="463" y="281"/>
                    </a:moveTo>
                    <a:cubicBezTo>
                      <a:pt x="462" y="277"/>
                      <a:pt x="457" y="273"/>
                      <a:pt x="453" y="271"/>
                    </a:cubicBezTo>
                    <a:cubicBezTo>
                      <a:pt x="446" y="268"/>
                      <a:pt x="436" y="270"/>
                      <a:pt x="429" y="274"/>
                    </a:cubicBezTo>
                    <a:cubicBezTo>
                      <a:pt x="420" y="279"/>
                      <a:pt x="414" y="290"/>
                      <a:pt x="413" y="300"/>
                    </a:cubicBezTo>
                    <a:cubicBezTo>
                      <a:pt x="408" y="304"/>
                      <a:pt x="401" y="310"/>
                      <a:pt x="399" y="317"/>
                    </a:cubicBezTo>
                    <a:cubicBezTo>
                      <a:pt x="396" y="322"/>
                      <a:pt x="397" y="330"/>
                      <a:pt x="399" y="334"/>
                    </a:cubicBezTo>
                    <a:cubicBezTo>
                      <a:pt x="402" y="341"/>
                      <a:pt x="408" y="345"/>
                      <a:pt x="415" y="347"/>
                    </a:cubicBezTo>
                    <a:cubicBezTo>
                      <a:pt x="421" y="347"/>
                      <a:pt x="429" y="345"/>
                      <a:pt x="431" y="340"/>
                    </a:cubicBezTo>
                    <a:cubicBezTo>
                      <a:pt x="433" y="337"/>
                      <a:pt x="435" y="334"/>
                      <a:pt x="433" y="330"/>
                    </a:cubicBezTo>
                    <a:cubicBezTo>
                      <a:pt x="429" y="320"/>
                      <a:pt x="423" y="335"/>
                      <a:pt x="415" y="332"/>
                    </a:cubicBezTo>
                    <a:cubicBezTo>
                      <a:pt x="409" y="330"/>
                      <a:pt x="410" y="324"/>
                      <a:pt x="410" y="319"/>
                    </a:cubicBezTo>
                    <a:cubicBezTo>
                      <a:pt x="409" y="310"/>
                      <a:pt x="419" y="305"/>
                      <a:pt x="425" y="299"/>
                    </a:cubicBezTo>
                    <a:cubicBezTo>
                      <a:pt x="425" y="293"/>
                      <a:pt x="428" y="288"/>
                      <a:pt x="433" y="284"/>
                    </a:cubicBezTo>
                    <a:cubicBezTo>
                      <a:pt x="437" y="281"/>
                      <a:pt x="443" y="278"/>
                      <a:pt x="449" y="280"/>
                    </a:cubicBezTo>
                    <a:cubicBezTo>
                      <a:pt x="461" y="285"/>
                      <a:pt x="460" y="300"/>
                      <a:pt x="461" y="310"/>
                    </a:cubicBezTo>
                    <a:cubicBezTo>
                      <a:pt x="465" y="311"/>
                      <a:pt x="470" y="315"/>
                      <a:pt x="471" y="320"/>
                    </a:cubicBezTo>
                    <a:cubicBezTo>
                      <a:pt x="472" y="324"/>
                      <a:pt x="471" y="328"/>
                      <a:pt x="467" y="331"/>
                    </a:cubicBezTo>
                    <a:cubicBezTo>
                      <a:pt x="465" y="332"/>
                      <a:pt x="463" y="331"/>
                      <a:pt x="461" y="329"/>
                    </a:cubicBezTo>
                    <a:cubicBezTo>
                      <a:pt x="460" y="328"/>
                      <a:pt x="457" y="328"/>
                      <a:pt x="456" y="330"/>
                    </a:cubicBezTo>
                    <a:cubicBezTo>
                      <a:pt x="454" y="334"/>
                      <a:pt x="454" y="339"/>
                      <a:pt x="458" y="342"/>
                    </a:cubicBezTo>
                    <a:cubicBezTo>
                      <a:pt x="461" y="345"/>
                      <a:pt x="465" y="344"/>
                      <a:pt x="468" y="343"/>
                    </a:cubicBezTo>
                    <a:cubicBezTo>
                      <a:pt x="473" y="342"/>
                      <a:pt x="478" y="337"/>
                      <a:pt x="480" y="331"/>
                    </a:cubicBezTo>
                    <a:cubicBezTo>
                      <a:pt x="481" y="323"/>
                      <a:pt x="480" y="314"/>
                      <a:pt x="474" y="308"/>
                    </a:cubicBezTo>
                    <a:cubicBezTo>
                      <a:pt x="460" y="305"/>
                      <a:pt x="468" y="289"/>
                      <a:pt x="463" y="281"/>
                    </a:cubicBezTo>
                    <a:close/>
                    <a:moveTo>
                      <a:pt x="625" y="296"/>
                    </a:moveTo>
                    <a:cubicBezTo>
                      <a:pt x="622" y="291"/>
                      <a:pt x="624" y="285"/>
                      <a:pt x="622" y="281"/>
                    </a:cubicBezTo>
                    <a:cubicBezTo>
                      <a:pt x="619" y="284"/>
                      <a:pt x="619" y="284"/>
                      <a:pt x="619" y="284"/>
                    </a:cubicBezTo>
                    <a:cubicBezTo>
                      <a:pt x="613" y="295"/>
                      <a:pt x="622" y="306"/>
                      <a:pt x="628" y="315"/>
                    </a:cubicBezTo>
                    <a:cubicBezTo>
                      <a:pt x="629" y="317"/>
                      <a:pt x="632" y="321"/>
                      <a:pt x="635" y="320"/>
                    </a:cubicBezTo>
                    <a:cubicBezTo>
                      <a:pt x="644" y="316"/>
                      <a:pt x="651" y="307"/>
                      <a:pt x="652" y="297"/>
                    </a:cubicBezTo>
                    <a:cubicBezTo>
                      <a:pt x="652" y="295"/>
                      <a:pt x="653" y="292"/>
                      <a:pt x="650" y="292"/>
                    </a:cubicBezTo>
                    <a:cubicBezTo>
                      <a:pt x="646" y="298"/>
                      <a:pt x="643" y="309"/>
                      <a:pt x="633" y="310"/>
                    </a:cubicBezTo>
                    <a:cubicBezTo>
                      <a:pt x="629" y="306"/>
                      <a:pt x="626" y="301"/>
                      <a:pt x="625" y="296"/>
                    </a:cubicBezTo>
                    <a:close/>
                    <a:moveTo>
                      <a:pt x="453" y="297"/>
                    </a:moveTo>
                    <a:cubicBezTo>
                      <a:pt x="451" y="293"/>
                      <a:pt x="451" y="284"/>
                      <a:pt x="443" y="286"/>
                    </a:cubicBezTo>
                    <a:cubicBezTo>
                      <a:pt x="437" y="287"/>
                      <a:pt x="434" y="292"/>
                      <a:pt x="432" y="297"/>
                    </a:cubicBezTo>
                    <a:cubicBezTo>
                      <a:pt x="432" y="299"/>
                      <a:pt x="434" y="301"/>
                      <a:pt x="432" y="303"/>
                    </a:cubicBezTo>
                    <a:cubicBezTo>
                      <a:pt x="427" y="307"/>
                      <a:pt x="420" y="309"/>
                      <a:pt x="418" y="315"/>
                    </a:cubicBezTo>
                    <a:cubicBezTo>
                      <a:pt x="417" y="318"/>
                      <a:pt x="416" y="323"/>
                      <a:pt x="418" y="325"/>
                    </a:cubicBezTo>
                    <a:cubicBezTo>
                      <a:pt x="422" y="321"/>
                      <a:pt x="428" y="319"/>
                      <a:pt x="434" y="321"/>
                    </a:cubicBezTo>
                    <a:cubicBezTo>
                      <a:pt x="439" y="324"/>
                      <a:pt x="441" y="330"/>
                      <a:pt x="441" y="336"/>
                    </a:cubicBezTo>
                    <a:cubicBezTo>
                      <a:pt x="436" y="345"/>
                      <a:pt x="428" y="352"/>
                      <a:pt x="417" y="353"/>
                    </a:cubicBezTo>
                    <a:cubicBezTo>
                      <a:pt x="409" y="351"/>
                      <a:pt x="400" y="347"/>
                      <a:pt x="395" y="339"/>
                    </a:cubicBezTo>
                    <a:cubicBezTo>
                      <a:pt x="393" y="346"/>
                      <a:pt x="391" y="353"/>
                      <a:pt x="388" y="359"/>
                    </a:cubicBezTo>
                    <a:cubicBezTo>
                      <a:pt x="377" y="375"/>
                      <a:pt x="361" y="383"/>
                      <a:pt x="342" y="382"/>
                    </a:cubicBezTo>
                    <a:cubicBezTo>
                      <a:pt x="342" y="384"/>
                      <a:pt x="342" y="384"/>
                      <a:pt x="342" y="384"/>
                    </a:cubicBezTo>
                    <a:cubicBezTo>
                      <a:pt x="347" y="389"/>
                      <a:pt x="351" y="397"/>
                      <a:pt x="348" y="405"/>
                    </a:cubicBezTo>
                    <a:cubicBezTo>
                      <a:pt x="344" y="411"/>
                      <a:pt x="338" y="415"/>
                      <a:pt x="331" y="415"/>
                    </a:cubicBezTo>
                    <a:cubicBezTo>
                      <a:pt x="325" y="415"/>
                      <a:pt x="326" y="406"/>
                      <a:pt x="319" y="405"/>
                    </a:cubicBezTo>
                    <a:cubicBezTo>
                      <a:pt x="314" y="406"/>
                      <a:pt x="313" y="411"/>
                      <a:pt x="311" y="415"/>
                    </a:cubicBezTo>
                    <a:cubicBezTo>
                      <a:pt x="308" y="417"/>
                      <a:pt x="305" y="414"/>
                      <a:pt x="303" y="414"/>
                    </a:cubicBezTo>
                    <a:cubicBezTo>
                      <a:pt x="298" y="415"/>
                      <a:pt x="293" y="419"/>
                      <a:pt x="292" y="424"/>
                    </a:cubicBezTo>
                    <a:cubicBezTo>
                      <a:pt x="289" y="430"/>
                      <a:pt x="293" y="436"/>
                      <a:pt x="295" y="441"/>
                    </a:cubicBezTo>
                    <a:cubicBezTo>
                      <a:pt x="301" y="447"/>
                      <a:pt x="309" y="447"/>
                      <a:pt x="318" y="447"/>
                    </a:cubicBezTo>
                    <a:cubicBezTo>
                      <a:pt x="322" y="449"/>
                      <a:pt x="317" y="457"/>
                      <a:pt x="323" y="457"/>
                    </a:cubicBezTo>
                    <a:cubicBezTo>
                      <a:pt x="323" y="453"/>
                      <a:pt x="324" y="451"/>
                      <a:pt x="325" y="448"/>
                    </a:cubicBezTo>
                    <a:cubicBezTo>
                      <a:pt x="329" y="444"/>
                      <a:pt x="333" y="442"/>
                      <a:pt x="338" y="443"/>
                    </a:cubicBezTo>
                    <a:cubicBezTo>
                      <a:pt x="341" y="445"/>
                      <a:pt x="345" y="446"/>
                      <a:pt x="347" y="450"/>
                    </a:cubicBezTo>
                    <a:cubicBezTo>
                      <a:pt x="350" y="456"/>
                      <a:pt x="350" y="462"/>
                      <a:pt x="348" y="468"/>
                    </a:cubicBezTo>
                    <a:cubicBezTo>
                      <a:pt x="347" y="471"/>
                      <a:pt x="344" y="473"/>
                      <a:pt x="346" y="476"/>
                    </a:cubicBezTo>
                    <a:cubicBezTo>
                      <a:pt x="353" y="476"/>
                      <a:pt x="360" y="478"/>
                      <a:pt x="368" y="479"/>
                    </a:cubicBezTo>
                    <a:cubicBezTo>
                      <a:pt x="378" y="485"/>
                      <a:pt x="389" y="494"/>
                      <a:pt x="392" y="507"/>
                    </a:cubicBezTo>
                    <a:cubicBezTo>
                      <a:pt x="395" y="511"/>
                      <a:pt x="392" y="517"/>
                      <a:pt x="394" y="521"/>
                    </a:cubicBezTo>
                    <a:cubicBezTo>
                      <a:pt x="404" y="513"/>
                      <a:pt x="404" y="513"/>
                      <a:pt x="404" y="513"/>
                    </a:cubicBezTo>
                    <a:cubicBezTo>
                      <a:pt x="409" y="511"/>
                      <a:pt x="415" y="508"/>
                      <a:pt x="420" y="511"/>
                    </a:cubicBezTo>
                    <a:cubicBezTo>
                      <a:pt x="422" y="509"/>
                      <a:pt x="424" y="512"/>
                      <a:pt x="426" y="511"/>
                    </a:cubicBezTo>
                    <a:cubicBezTo>
                      <a:pt x="432" y="516"/>
                      <a:pt x="438" y="521"/>
                      <a:pt x="435" y="528"/>
                    </a:cubicBezTo>
                    <a:cubicBezTo>
                      <a:pt x="434" y="537"/>
                      <a:pt x="423" y="530"/>
                      <a:pt x="423" y="539"/>
                    </a:cubicBezTo>
                    <a:cubicBezTo>
                      <a:pt x="422" y="543"/>
                      <a:pt x="427" y="546"/>
                      <a:pt x="430" y="547"/>
                    </a:cubicBezTo>
                    <a:cubicBezTo>
                      <a:pt x="433" y="550"/>
                      <a:pt x="431" y="553"/>
                      <a:pt x="430" y="556"/>
                    </a:cubicBezTo>
                    <a:cubicBezTo>
                      <a:pt x="430" y="560"/>
                      <a:pt x="432" y="564"/>
                      <a:pt x="435" y="567"/>
                    </a:cubicBezTo>
                    <a:cubicBezTo>
                      <a:pt x="438" y="570"/>
                      <a:pt x="443" y="570"/>
                      <a:pt x="446" y="566"/>
                    </a:cubicBezTo>
                    <a:cubicBezTo>
                      <a:pt x="448" y="557"/>
                      <a:pt x="453" y="548"/>
                      <a:pt x="462" y="545"/>
                    </a:cubicBezTo>
                    <a:cubicBezTo>
                      <a:pt x="465" y="542"/>
                      <a:pt x="468" y="539"/>
                      <a:pt x="467" y="535"/>
                    </a:cubicBezTo>
                    <a:cubicBezTo>
                      <a:pt x="462" y="531"/>
                      <a:pt x="453" y="536"/>
                      <a:pt x="451" y="527"/>
                    </a:cubicBezTo>
                    <a:cubicBezTo>
                      <a:pt x="451" y="522"/>
                      <a:pt x="451" y="516"/>
                      <a:pt x="456" y="513"/>
                    </a:cubicBezTo>
                    <a:cubicBezTo>
                      <a:pt x="461" y="510"/>
                      <a:pt x="469" y="508"/>
                      <a:pt x="476" y="509"/>
                    </a:cubicBezTo>
                    <a:cubicBezTo>
                      <a:pt x="482" y="512"/>
                      <a:pt x="487" y="518"/>
                      <a:pt x="490" y="524"/>
                    </a:cubicBezTo>
                    <a:cubicBezTo>
                      <a:pt x="494" y="537"/>
                      <a:pt x="487" y="548"/>
                      <a:pt x="478" y="556"/>
                    </a:cubicBezTo>
                    <a:cubicBezTo>
                      <a:pt x="467" y="556"/>
                      <a:pt x="471" y="568"/>
                      <a:pt x="466" y="573"/>
                    </a:cubicBezTo>
                    <a:cubicBezTo>
                      <a:pt x="459" y="586"/>
                      <a:pt x="447" y="591"/>
                      <a:pt x="434" y="592"/>
                    </a:cubicBezTo>
                    <a:cubicBezTo>
                      <a:pt x="434" y="593"/>
                      <a:pt x="436" y="593"/>
                      <a:pt x="437" y="594"/>
                    </a:cubicBezTo>
                    <a:cubicBezTo>
                      <a:pt x="453" y="597"/>
                      <a:pt x="464" y="583"/>
                      <a:pt x="472" y="572"/>
                    </a:cubicBezTo>
                    <a:cubicBezTo>
                      <a:pt x="473" y="569"/>
                      <a:pt x="472" y="566"/>
                      <a:pt x="474" y="564"/>
                    </a:cubicBezTo>
                    <a:cubicBezTo>
                      <a:pt x="482" y="560"/>
                      <a:pt x="489" y="554"/>
                      <a:pt x="491" y="546"/>
                    </a:cubicBezTo>
                    <a:cubicBezTo>
                      <a:pt x="497" y="540"/>
                      <a:pt x="502" y="552"/>
                      <a:pt x="507" y="550"/>
                    </a:cubicBezTo>
                    <a:cubicBezTo>
                      <a:pt x="502" y="542"/>
                      <a:pt x="494" y="537"/>
                      <a:pt x="492" y="529"/>
                    </a:cubicBezTo>
                    <a:cubicBezTo>
                      <a:pt x="493" y="512"/>
                      <a:pt x="493" y="512"/>
                      <a:pt x="493" y="512"/>
                    </a:cubicBezTo>
                    <a:cubicBezTo>
                      <a:pt x="496" y="499"/>
                      <a:pt x="509" y="490"/>
                      <a:pt x="521" y="486"/>
                    </a:cubicBezTo>
                    <a:cubicBezTo>
                      <a:pt x="538" y="481"/>
                      <a:pt x="554" y="487"/>
                      <a:pt x="566" y="498"/>
                    </a:cubicBezTo>
                    <a:cubicBezTo>
                      <a:pt x="571" y="501"/>
                      <a:pt x="573" y="507"/>
                      <a:pt x="577" y="510"/>
                    </a:cubicBezTo>
                    <a:cubicBezTo>
                      <a:pt x="582" y="504"/>
                      <a:pt x="586" y="496"/>
                      <a:pt x="585" y="488"/>
                    </a:cubicBezTo>
                    <a:cubicBezTo>
                      <a:pt x="587" y="483"/>
                      <a:pt x="593" y="487"/>
                      <a:pt x="594" y="482"/>
                    </a:cubicBezTo>
                    <a:cubicBezTo>
                      <a:pt x="617" y="475"/>
                      <a:pt x="625" y="453"/>
                      <a:pt x="635" y="435"/>
                    </a:cubicBezTo>
                    <a:cubicBezTo>
                      <a:pt x="637" y="431"/>
                      <a:pt x="641" y="429"/>
                      <a:pt x="643" y="425"/>
                    </a:cubicBezTo>
                    <a:cubicBezTo>
                      <a:pt x="642" y="424"/>
                      <a:pt x="641" y="423"/>
                      <a:pt x="640" y="423"/>
                    </a:cubicBezTo>
                    <a:cubicBezTo>
                      <a:pt x="636" y="426"/>
                      <a:pt x="634" y="431"/>
                      <a:pt x="633" y="435"/>
                    </a:cubicBezTo>
                    <a:cubicBezTo>
                      <a:pt x="621" y="452"/>
                      <a:pt x="612" y="473"/>
                      <a:pt x="591" y="480"/>
                    </a:cubicBezTo>
                    <a:cubicBezTo>
                      <a:pt x="581" y="481"/>
                      <a:pt x="583" y="493"/>
                      <a:pt x="578" y="499"/>
                    </a:cubicBezTo>
                    <a:cubicBezTo>
                      <a:pt x="576" y="501"/>
                      <a:pt x="574" y="499"/>
                      <a:pt x="572" y="499"/>
                    </a:cubicBezTo>
                    <a:cubicBezTo>
                      <a:pt x="570" y="493"/>
                      <a:pt x="563" y="492"/>
                      <a:pt x="562" y="486"/>
                    </a:cubicBezTo>
                    <a:cubicBezTo>
                      <a:pt x="569" y="482"/>
                      <a:pt x="574" y="475"/>
                      <a:pt x="579" y="468"/>
                    </a:cubicBezTo>
                    <a:cubicBezTo>
                      <a:pt x="588" y="468"/>
                      <a:pt x="597" y="464"/>
                      <a:pt x="603" y="457"/>
                    </a:cubicBezTo>
                    <a:cubicBezTo>
                      <a:pt x="611" y="446"/>
                      <a:pt x="617" y="432"/>
                      <a:pt x="613" y="418"/>
                    </a:cubicBezTo>
                    <a:cubicBezTo>
                      <a:pt x="608" y="403"/>
                      <a:pt x="594" y="395"/>
                      <a:pt x="580" y="392"/>
                    </a:cubicBezTo>
                    <a:cubicBezTo>
                      <a:pt x="572" y="389"/>
                      <a:pt x="570" y="377"/>
                      <a:pt x="561" y="376"/>
                    </a:cubicBezTo>
                    <a:cubicBezTo>
                      <a:pt x="559" y="373"/>
                      <a:pt x="563" y="371"/>
                      <a:pt x="565" y="370"/>
                    </a:cubicBezTo>
                    <a:cubicBezTo>
                      <a:pt x="570" y="365"/>
                      <a:pt x="572" y="357"/>
                      <a:pt x="576" y="351"/>
                    </a:cubicBezTo>
                    <a:cubicBezTo>
                      <a:pt x="577" y="350"/>
                      <a:pt x="579" y="351"/>
                      <a:pt x="580" y="352"/>
                    </a:cubicBezTo>
                    <a:cubicBezTo>
                      <a:pt x="582" y="361"/>
                      <a:pt x="583" y="371"/>
                      <a:pt x="589" y="378"/>
                    </a:cubicBezTo>
                    <a:cubicBezTo>
                      <a:pt x="596" y="378"/>
                      <a:pt x="601" y="382"/>
                      <a:pt x="608" y="383"/>
                    </a:cubicBezTo>
                    <a:cubicBezTo>
                      <a:pt x="619" y="391"/>
                      <a:pt x="628" y="401"/>
                      <a:pt x="633" y="413"/>
                    </a:cubicBezTo>
                    <a:cubicBezTo>
                      <a:pt x="634" y="415"/>
                      <a:pt x="635" y="418"/>
                      <a:pt x="638" y="418"/>
                    </a:cubicBezTo>
                    <a:cubicBezTo>
                      <a:pt x="635" y="411"/>
                      <a:pt x="631" y="404"/>
                      <a:pt x="627" y="397"/>
                    </a:cubicBezTo>
                    <a:cubicBezTo>
                      <a:pt x="622" y="388"/>
                      <a:pt x="611" y="385"/>
                      <a:pt x="604" y="379"/>
                    </a:cubicBezTo>
                    <a:cubicBezTo>
                      <a:pt x="600" y="377"/>
                      <a:pt x="594" y="378"/>
                      <a:pt x="591" y="374"/>
                    </a:cubicBezTo>
                    <a:cubicBezTo>
                      <a:pt x="585" y="364"/>
                      <a:pt x="585" y="349"/>
                      <a:pt x="574" y="342"/>
                    </a:cubicBezTo>
                    <a:cubicBezTo>
                      <a:pt x="571" y="351"/>
                      <a:pt x="571" y="351"/>
                      <a:pt x="571" y="351"/>
                    </a:cubicBezTo>
                    <a:cubicBezTo>
                      <a:pt x="569" y="363"/>
                      <a:pt x="557" y="369"/>
                      <a:pt x="549" y="377"/>
                    </a:cubicBezTo>
                    <a:cubicBezTo>
                      <a:pt x="548" y="378"/>
                      <a:pt x="548" y="378"/>
                      <a:pt x="548" y="378"/>
                    </a:cubicBezTo>
                    <a:cubicBezTo>
                      <a:pt x="561" y="377"/>
                      <a:pt x="569" y="388"/>
                      <a:pt x="575" y="396"/>
                    </a:cubicBezTo>
                    <a:cubicBezTo>
                      <a:pt x="584" y="397"/>
                      <a:pt x="593" y="399"/>
                      <a:pt x="600" y="406"/>
                    </a:cubicBezTo>
                    <a:cubicBezTo>
                      <a:pt x="610" y="414"/>
                      <a:pt x="611" y="428"/>
                      <a:pt x="610" y="439"/>
                    </a:cubicBezTo>
                    <a:cubicBezTo>
                      <a:pt x="607" y="452"/>
                      <a:pt x="593" y="459"/>
                      <a:pt x="580" y="462"/>
                    </a:cubicBezTo>
                    <a:cubicBezTo>
                      <a:pt x="575" y="472"/>
                      <a:pt x="564" y="478"/>
                      <a:pt x="554" y="480"/>
                    </a:cubicBezTo>
                    <a:cubicBezTo>
                      <a:pt x="545" y="480"/>
                      <a:pt x="537" y="477"/>
                      <a:pt x="532" y="469"/>
                    </a:cubicBezTo>
                    <a:cubicBezTo>
                      <a:pt x="528" y="463"/>
                      <a:pt x="529" y="455"/>
                      <a:pt x="529" y="448"/>
                    </a:cubicBezTo>
                    <a:cubicBezTo>
                      <a:pt x="531" y="443"/>
                      <a:pt x="535" y="438"/>
                      <a:pt x="541" y="437"/>
                    </a:cubicBezTo>
                    <a:cubicBezTo>
                      <a:pt x="547" y="437"/>
                      <a:pt x="553" y="438"/>
                      <a:pt x="556" y="443"/>
                    </a:cubicBezTo>
                    <a:cubicBezTo>
                      <a:pt x="558" y="446"/>
                      <a:pt x="556" y="448"/>
                      <a:pt x="557" y="451"/>
                    </a:cubicBezTo>
                    <a:cubicBezTo>
                      <a:pt x="563" y="452"/>
                      <a:pt x="566" y="444"/>
                      <a:pt x="570" y="440"/>
                    </a:cubicBezTo>
                    <a:cubicBezTo>
                      <a:pt x="575" y="440"/>
                      <a:pt x="583" y="442"/>
                      <a:pt x="585" y="435"/>
                    </a:cubicBezTo>
                    <a:cubicBezTo>
                      <a:pt x="587" y="430"/>
                      <a:pt x="587" y="423"/>
                      <a:pt x="582" y="419"/>
                    </a:cubicBezTo>
                    <a:cubicBezTo>
                      <a:pt x="579" y="417"/>
                      <a:pt x="575" y="418"/>
                      <a:pt x="571" y="418"/>
                    </a:cubicBezTo>
                    <a:cubicBezTo>
                      <a:pt x="564" y="420"/>
                      <a:pt x="563" y="412"/>
                      <a:pt x="559" y="409"/>
                    </a:cubicBezTo>
                    <a:cubicBezTo>
                      <a:pt x="555" y="406"/>
                      <a:pt x="552" y="410"/>
                      <a:pt x="550" y="412"/>
                    </a:cubicBezTo>
                    <a:cubicBezTo>
                      <a:pt x="545" y="414"/>
                      <a:pt x="538" y="415"/>
                      <a:pt x="533" y="411"/>
                    </a:cubicBezTo>
                    <a:cubicBezTo>
                      <a:pt x="531" y="408"/>
                      <a:pt x="525" y="404"/>
                      <a:pt x="527" y="399"/>
                    </a:cubicBezTo>
                    <a:cubicBezTo>
                      <a:pt x="527" y="392"/>
                      <a:pt x="530" y="385"/>
                      <a:pt x="537" y="381"/>
                    </a:cubicBezTo>
                    <a:cubicBezTo>
                      <a:pt x="522" y="380"/>
                      <a:pt x="510" y="373"/>
                      <a:pt x="500" y="363"/>
                    </a:cubicBezTo>
                    <a:cubicBezTo>
                      <a:pt x="494" y="358"/>
                      <a:pt x="493" y="351"/>
                      <a:pt x="489" y="345"/>
                    </a:cubicBezTo>
                    <a:cubicBezTo>
                      <a:pt x="487" y="341"/>
                      <a:pt x="488" y="337"/>
                      <a:pt x="486" y="334"/>
                    </a:cubicBezTo>
                    <a:cubicBezTo>
                      <a:pt x="481" y="342"/>
                      <a:pt x="481" y="342"/>
                      <a:pt x="481" y="342"/>
                    </a:cubicBezTo>
                    <a:cubicBezTo>
                      <a:pt x="475" y="346"/>
                      <a:pt x="469" y="352"/>
                      <a:pt x="461" y="351"/>
                    </a:cubicBezTo>
                    <a:cubicBezTo>
                      <a:pt x="456" y="350"/>
                      <a:pt x="451" y="347"/>
                      <a:pt x="448" y="343"/>
                    </a:cubicBezTo>
                    <a:cubicBezTo>
                      <a:pt x="446" y="338"/>
                      <a:pt x="442" y="332"/>
                      <a:pt x="447" y="327"/>
                    </a:cubicBezTo>
                    <a:cubicBezTo>
                      <a:pt x="448" y="319"/>
                      <a:pt x="456" y="318"/>
                      <a:pt x="462" y="319"/>
                    </a:cubicBezTo>
                    <a:cubicBezTo>
                      <a:pt x="459" y="315"/>
                      <a:pt x="453" y="318"/>
                      <a:pt x="451" y="312"/>
                    </a:cubicBezTo>
                    <a:cubicBezTo>
                      <a:pt x="453" y="307"/>
                      <a:pt x="453" y="303"/>
                      <a:pt x="453" y="297"/>
                    </a:cubicBezTo>
                    <a:close/>
                    <a:moveTo>
                      <a:pt x="254" y="311"/>
                    </a:moveTo>
                    <a:cubicBezTo>
                      <a:pt x="256" y="303"/>
                      <a:pt x="260" y="294"/>
                      <a:pt x="256" y="287"/>
                    </a:cubicBezTo>
                    <a:cubicBezTo>
                      <a:pt x="254" y="294"/>
                      <a:pt x="254" y="304"/>
                      <a:pt x="246" y="308"/>
                    </a:cubicBezTo>
                    <a:cubicBezTo>
                      <a:pt x="243" y="310"/>
                      <a:pt x="241" y="308"/>
                      <a:pt x="238" y="306"/>
                    </a:cubicBezTo>
                    <a:cubicBezTo>
                      <a:pt x="234" y="301"/>
                      <a:pt x="231" y="295"/>
                      <a:pt x="227" y="291"/>
                    </a:cubicBezTo>
                    <a:cubicBezTo>
                      <a:pt x="225" y="292"/>
                      <a:pt x="225" y="295"/>
                      <a:pt x="225" y="297"/>
                    </a:cubicBezTo>
                    <a:cubicBezTo>
                      <a:pt x="232" y="306"/>
                      <a:pt x="238" y="314"/>
                      <a:pt x="246" y="322"/>
                    </a:cubicBezTo>
                    <a:cubicBezTo>
                      <a:pt x="252" y="322"/>
                      <a:pt x="252" y="315"/>
                      <a:pt x="254" y="311"/>
                    </a:cubicBezTo>
                    <a:close/>
                    <a:moveTo>
                      <a:pt x="378" y="308"/>
                    </a:moveTo>
                    <a:cubicBezTo>
                      <a:pt x="366" y="299"/>
                      <a:pt x="366" y="299"/>
                      <a:pt x="366" y="299"/>
                    </a:cubicBezTo>
                    <a:cubicBezTo>
                      <a:pt x="352" y="290"/>
                      <a:pt x="333" y="292"/>
                      <a:pt x="320" y="298"/>
                    </a:cubicBezTo>
                    <a:cubicBezTo>
                      <a:pt x="292" y="306"/>
                      <a:pt x="270" y="332"/>
                      <a:pt x="261" y="359"/>
                    </a:cubicBezTo>
                    <a:cubicBezTo>
                      <a:pt x="253" y="365"/>
                      <a:pt x="244" y="367"/>
                      <a:pt x="237" y="374"/>
                    </a:cubicBezTo>
                    <a:cubicBezTo>
                      <a:pt x="218" y="389"/>
                      <a:pt x="220" y="414"/>
                      <a:pt x="200" y="427"/>
                    </a:cubicBezTo>
                    <a:cubicBezTo>
                      <a:pt x="198" y="428"/>
                      <a:pt x="197" y="431"/>
                      <a:pt x="199" y="433"/>
                    </a:cubicBezTo>
                    <a:cubicBezTo>
                      <a:pt x="227" y="449"/>
                      <a:pt x="235" y="488"/>
                      <a:pt x="267" y="498"/>
                    </a:cubicBezTo>
                    <a:cubicBezTo>
                      <a:pt x="266" y="513"/>
                      <a:pt x="276" y="523"/>
                      <a:pt x="283" y="534"/>
                    </a:cubicBezTo>
                    <a:cubicBezTo>
                      <a:pt x="291" y="539"/>
                      <a:pt x="298" y="548"/>
                      <a:pt x="307" y="551"/>
                    </a:cubicBezTo>
                    <a:cubicBezTo>
                      <a:pt x="325" y="562"/>
                      <a:pt x="351" y="562"/>
                      <a:pt x="369" y="551"/>
                    </a:cubicBezTo>
                    <a:cubicBezTo>
                      <a:pt x="382" y="544"/>
                      <a:pt x="388" y="529"/>
                      <a:pt x="386" y="516"/>
                    </a:cubicBezTo>
                    <a:cubicBezTo>
                      <a:pt x="386" y="506"/>
                      <a:pt x="382" y="499"/>
                      <a:pt x="376" y="493"/>
                    </a:cubicBezTo>
                    <a:cubicBezTo>
                      <a:pt x="368" y="483"/>
                      <a:pt x="355" y="484"/>
                      <a:pt x="344" y="482"/>
                    </a:cubicBezTo>
                    <a:cubicBezTo>
                      <a:pt x="334" y="484"/>
                      <a:pt x="325" y="488"/>
                      <a:pt x="318" y="497"/>
                    </a:cubicBezTo>
                    <a:cubicBezTo>
                      <a:pt x="314" y="505"/>
                      <a:pt x="310" y="514"/>
                      <a:pt x="311" y="523"/>
                    </a:cubicBezTo>
                    <a:cubicBezTo>
                      <a:pt x="316" y="527"/>
                      <a:pt x="321" y="533"/>
                      <a:pt x="328" y="533"/>
                    </a:cubicBezTo>
                    <a:cubicBezTo>
                      <a:pt x="328" y="531"/>
                      <a:pt x="328" y="531"/>
                      <a:pt x="328" y="531"/>
                    </a:cubicBezTo>
                    <a:cubicBezTo>
                      <a:pt x="326" y="526"/>
                      <a:pt x="329" y="522"/>
                      <a:pt x="329" y="517"/>
                    </a:cubicBezTo>
                    <a:cubicBezTo>
                      <a:pt x="332" y="508"/>
                      <a:pt x="340" y="500"/>
                      <a:pt x="349" y="499"/>
                    </a:cubicBezTo>
                    <a:cubicBezTo>
                      <a:pt x="355" y="499"/>
                      <a:pt x="360" y="502"/>
                      <a:pt x="364" y="508"/>
                    </a:cubicBezTo>
                    <a:cubicBezTo>
                      <a:pt x="367" y="513"/>
                      <a:pt x="366" y="521"/>
                      <a:pt x="364" y="527"/>
                    </a:cubicBezTo>
                    <a:cubicBezTo>
                      <a:pt x="360" y="536"/>
                      <a:pt x="352" y="544"/>
                      <a:pt x="341" y="544"/>
                    </a:cubicBezTo>
                    <a:cubicBezTo>
                      <a:pt x="309" y="540"/>
                      <a:pt x="285" y="511"/>
                      <a:pt x="275" y="482"/>
                    </a:cubicBezTo>
                    <a:cubicBezTo>
                      <a:pt x="255" y="477"/>
                      <a:pt x="240" y="460"/>
                      <a:pt x="232" y="442"/>
                    </a:cubicBezTo>
                    <a:cubicBezTo>
                      <a:pt x="231" y="435"/>
                      <a:pt x="221" y="433"/>
                      <a:pt x="223" y="426"/>
                    </a:cubicBezTo>
                    <a:cubicBezTo>
                      <a:pt x="228" y="419"/>
                      <a:pt x="230" y="411"/>
                      <a:pt x="234" y="402"/>
                    </a:cubicBezTo>
                    <a:cubicBezTo>
                      <a:pt x="241" y="387"/>
                      <a:pt x="257" y="378"/>
                      <a:pt x="272" y="372"/>
                    </a:cubicBezTo>
                    <a:cubicBezTo>
                      <a:pt x="283" y="346"/>
                      <a:pt x="302" y="312"/>
                      <a:pt x="335" y="311"/>
                    </a:cubicBezTo>
                    <a:cubicBezTo>
                      <a:pt x="348" y="310"/>
                      <a:pt x="361" y="314"/>
                      <a:pt x="367" y="326"/>
                    </a:cubicBezTo>
                    <a:cubicBezTo>
                      <a:pt x="370" y="333"/>
                      <a:pt x="370" y="338"/>
                      <a:pt x="367" y="345"/>
                    </a:cubicBezTo>
                    <a:cubicBezTo>
                      <a:pt x="363" y="356"/>
                      <a:pt x="351" y="356"/>
                      <a:pt x="340" y="356"/>
                    </a:cubicBezTo>
                    <a:cubicBezTo>
                      <a:pt x="325" y="352"/>
                      <a:pt x="322" y="334"/>
                      <a:pt x="321" y="321"/>
                    </a:cubicBezTo>
                    <a:cubicBezTo>
                      <a:pt x="317" y="322"/>
                      <a:pt x="313" y="323"/>
                      <a:pt x="309" y="327"/>
                    </a:cubicBezTo>
                    <a:cubicBezTo>
                      <a:pt x="304" y="341"/>
                      <a:pt x="309" y="357"/>
                      <a:pt x="320" y="368"/>
                    </a:cubicBezTo>
                    <a:cubicBezTo>
                      <a:pt x="327" y="375"/>
                      <a:pt x="335" y="375"/>
                      <a:pt x="344" y="376"/>
                    </a:cubicBezTo>
                    <a:cubicBezTo>
                      <a:pt x="360" y="375"/>
                      <a:pt x="375" y="368"/>
                      <a:pt x="382" y="354"/>
                    </a:cubicBezTo>
                    <a:cubicBezTo>
                      <a:pt x="392" y="340"/>
                      <a:pt x="385" y="321"/>
                      <a:pt x="378" y="308"/>
                    </a:cubicBezTo>
                    <a:close/>
                    <a:moveTo>
                      <a:pt x="596" y="331"/>
                    </a:moveTo>
                    <a:cubicBezTo>
                      <a:pt x="587" y="322"/>
                      <a:pt x="576" y="314"/>
                      <a:pt x="564" y="308"/>
                    </a:cubicBezTo>
                    <a:cubicBezTo>
                      <a:pt x="546" y="301"/>
                      <a:pt x="524" y="294"/>
                      <a:pt x="506" y="307"/>
                    </a:cubicBezTo>
                    <a:cubicBezTo>
                      <a:pt x="497" y="316"/>
                      <a:pt x="491" y="328"/>
                      <a:pt x="493" y="340"/>
                    </a:cubicBezTo>
                    <a:cubicBezTo>
                      <a:pt x="496" y="355"/>
                      <a:pt x="511" y="368"/>
                      <a:pt x="525" y="373"/>
                    </a:cubicBezTo>
                    <a:cubicBezTo>
                      <a:pt x="538" y="376"/>
                      <a:pt x="550" y="370"/>
                      <a:pt x="558" y="362"/>
                    </a:cubicBezTo>
                    <a:cubicBezTo>
                      <a:pt x="564" y="354"/>
                      <a:pt x="569" y="343"/>
                      <a:pt x="567" y="333"/>
                    </a:cubicBezTo>
                    <a:cubicBezTo>
                      <a:pt x="563" y="330"/>
                      <a:pt x="560" y="327"/>
                      <a:pt x="555" y="327"/>
                    </a:cubicBezTo>
                    <a:cubicBezTo>
                      <a:pt x="556" y="335"/>
                      <a:pt x="556" y="344"/>
                      <a:pt x="550" y="350"/>
                    </a:cubicBezTo>
                    <a:cubicBezTo>
                      <a:pt x="545" y="355"/>
                      <a:pt x="538" y="358"/>
                      <a:pt x="531" y="359"/>
                    </a:cubicBezTo>
                    <a:cubicBezTo>
                      <a:pt x="522" y="357"/>
                      <a:pt x="515" y="352"/>
                      <a:pt x="511" y="345"/>
                    </a:cubicBezTo>
                    <a:cubicBezTo>
                      <a:pt x="508" y="335"/>
                      <a:pt x="512" y="327"/>
                      <a:pt x="517" y="320"/>
                    </a:cubicBezTo>
                    <a:cubicBezTo>
                      <a:pt x="526" y="311"/>
                      <a:pt x="540" y="313"/>
                      <a:pt x="551" y="317"/>
                    </a:cubicBezTo>
                    <a:cubicBezTo>
                      <a:pt x="574" y="324"/>
                      <a:pt x="589" y="347"/>
                      <a:pt x="595" y="369"/>
                    </a:cubicBezTo>
                    <a:cubicBezTo>
                      <a:pt x="608" y="372"/>
                      <a:pt x="618" y="381"/>
                      <a:pt x="629" y="389"/>
                    </a:cubicBezTo>
                    <a:cubicBezTo>
                      <a:pt x="637" y="398"/>
                      <a:pt x="639" y="409"/>
                      <a:pt x="647" y="418"/>
                    </a:cubicBezTo>
                    <a:cubicBezTo>
                      <a:pt x="647" y="420"/>
                      <a:pt x="650" y="423"/>
                      <a:pt x="652" y="425"/>
                    </a:cubicBezTo>
                    <a:cubicBezTo>
                      <a:pt x="654" y="430"/>
                      <a:pt x="646" y="431"/>
                      <a:pt x="643" y="435"/>
                    </a:cubicBezTo>
                    <a:cubicBezTo>
                      <a:pt x="633" y="453"/>
                      <a:pt x="622" y="477"/>
                      <a:pt x="600" y="486"/>
                    </a:cubicBezTo>
                    <a:cubicBezTo>
                      <a:pt x="589" y="487"/>
                      <a:pt x="592" y="501"/>
                      <a:pt x="586" y="508"/>
                    </a:cubicBezTo>
                    <a:cubicBezTo>
                      <a:pt x="580" y="524"/>
                      <a:pt x="564" y="536"/>
                      <a:pt x="546" y="542"/>
                    </a:cubicBezTo>
                    <a:cubicBezTo>
                      <a:pt x="539" y="539"/>
                      <a:pt x="529" y="541"/>
                      <a:pt x="523" y="534"/>
                    </a:cubicBezTo>
                    <a:cubicBezTo>
                      <a:pt x="521" y="528"/>
                      <a:pt x="517" y="523"/>
                      <a:pt x="520" y="516"/>
                    </a:cubicBezTo>
                    <a:cubicBezTo>
                      <a:pt x="521" y="512"/>
                      <a:pt x="525" y="508"/>
                      <a:pt x="530" y="507"/>
                    </a:cubicBezTo>
                    <a:cubicBezTo>
                      <a:pt x="537" y="505"/>
                      <a:pt x="544" y="509"/>
                      <a:pt x="550" y="513"/>
                    </a:cubicBezTo>
                    <a:cubicBezTo>
                      <a:pt x="554" y="518"/>
                      <a:pt x="553" y="525"/>
                      <a:pt x="555" y="531"/>
                    </a:cubicBezTo>
                    <a:cubicBezTo>
                      <a:pt x="557" y="531"/>
                      <a:pt x="559" y="530"/>
                      <a:pt x="560" y="529"/>
                    </a:cubicBezTo>
                    <a:cubicBezTo>
                      <a:pt x="565" y="525"/>
                      <a:pt x="574" y="522"/>
                      <a:pt x="571" y="514"/>
                    </a:cubicBezTo>
                    <a:cubicBezTo>
                      <a:pt x="564" y="501"/>
                      <a:pt x="551" y="493"/>
                      <a:pt x="537" y="490"/>
                    </a:cubicBezTo>
                    <a:cubicBezTo>
                      <a:pt x="525" y="488"/>
                      <a:pt x="513" y="495"/>
                      <a:pt x="505" y="503"/>
                    </a:cubicBezTo>
                    <a:cubicBezTo>
                      <a:pt x="499" y="511"/>
                      <a:pt x="496" y="523"/>
                      <a:pt x="501" y="533"/>
                    </a:cubicBezTo>
                    <a:cubicBezTo>
                      <a:pt x="509" y="541"/>
                      <a:pt x="516" y="553"/>
                      <a:pt x="529" y="555"/>
                    </a:cubicBezTo>
                    <a:cubicBezTo>
                      <a:pt x="536" y="554"/>
                      <a:pt x="541" y="561"/>
                      <a:pt x="548" y="557"/>
                    </a:cubicBezTo>
                    <a:cubicBezTo>
                      <a:pt x="571" y="556"/>
                      <a:pt x="585" y="536"/>
                      <a:pt x="597" y="520"/>
                    </a:cubicBezTo>
                    <a:cubicBezTo>
                      <a:pt x="601" y="514"/>
                      <a:pt x="602" y="508"/>
                      <a:pt x="604" y="501"/>
                    </a:cubicBezTo>
                    <a:cubicBezTo>
                      <a:pt x="614" y="498"/>
                      <a:pt x="620" y="490"/>
                      <a:pt x="628" y="484"/>
                    </a:cubicBezTo>
                    <a:cubicBezTo>
                      <a:pt x="645" y="468"/>
                      <a:pt x="648" y="444"/>
                      <a:pt x="668" y="430"/>
                    </a:cubicBezTo>
                    <a:cubicBezTo>
                      <a:pt x="670" y="425"/>
                      <a:pt x="661" y="423"/>
                      <a:pt x="662" y="416"/>
                    </a:cubicBezTo>
                    <a:cubicBezTo>
                      <a:pt x="653" y="404"/>
                      <a:pt x="646" y="390"/>
                      <a:pt x="637" y="378"/>
                    </a:cubicBezTo>
                    <a:cubicBezTo>
                      <a:pt x="630" y="368"/>
                      <a:pt x="619" y="364"/>
                      <a:pt x="610" y="358"/>
                    </a:cubicBezTo>
                    <a:cubicBezTo>
                      <a:pt x="607" y="348"/>
                      <a:pt x="601" y="340"/>
                      <a:pt x="596" y="331"/>
                    </a:cubicBezTo>
                    <a:close/>
                    <a:moveTo>
                      <a:pt x="671" y="322"/>
                    </a:moveTo>
                    <a:cubicBezTo>
                      <a:pt x="668" y="316"/>
                      <a:pt x="664" y="309"/>
                      <a:pt x="659" y="305"/>
                    </a:cubicBezTo>
                    <a:cubicBezTo>
                      <a:pt x="651" y="314"/>
                      <a:pt x="662" y="324"/>
                      <a:pt x="665" y="333"/>
                    </a:cubicBezTo>
                    <a:cubicBezTo>
                      <a:pt x="666" y="341"/>
                      <a:pt x="668" y="350"/>
                      <a:pt x="662" y="357"/>
                    </a:cubicBezTo>
                    <a:cubicBezTo>
                      <a:pt x="657" y="364"/>
                      <a:pt x="651" y="355"/>
                      <a:pt x="647" y="356"/>
                    </a:cubicBezTo>
                    <a:cubicBezTo>
                      <a:pt x="644" y="360"/>
                      <a:pt x="646" y="366"/>
                      <a:pt x="647" y="370"/>
                    </a:cubicBezTo>
                    <a:cubicBezTo>
                      <a:pt x="651" y="374"/>
                      <a:pt x="655" y="378"/>
                      <a:pt x="660" y="380"/>
                    </a:cubicBezTo>
                    <a:cubicBezTo>
                      <a:pt x="663" y="380"/>
                      <a:pt x="666" y="378"/>
                      <a:pt x="669" y="376"/>
                    </a:cubicBezTo>
                    <a:cubicBezTo>
                      <a:pt x="682" y="360"/>
                      <a:pt x="677" y="340"/>
                      <a:pt x="671" y="322"/>
                    </a:cubicBezTo>
                    <a:close/>
                    <a:moveTo>
                      <a:pt x="214" y="328"/>
                    </a:moveTo>
                    <a:cubicBezTo>
                      <a:pt x="215" y="321"/>
                      <a:pt x="220" y="311"/>
                      <a:pt x="214" y="305"/>
                    </a:cubicBezTo>
                    <a:cubicBezTo>
                      <a:pt x="212" y="306"/>
                      <a:pt x="209" y="307"/>
                      <a:pt x="207" y="309"/>
                    </a:cubicBezTo>
                    <a:cubicBezTo>
                      <a:pt x="208" y="327"/>
                      <a:pt x="196" y="342"/>
                      <a:pt x="197" y="358"/>
                    </a:cubicBezTo>
                    <a:cubicBezTo>
                      <a:pt x="200" y="366"/>
                      <a:pt x="204" y="376"/>
                      <a:pt x="213" y="378"/>
                    </a:cubicBezTo>
                    <a:cubicBezTo>
                      <a:pt x="216" y="379"/>
                      <a:pt x="220" y="378"/>
                      <a:pt x="223" y="376"/>
                    </a:cubicBezTo>
                    <a:cubicBezTo>
                      <a:pt x="227" y="372"/>
                      <a:pt x="228" y="365"/>
                      <a:pt x="226" y="359"/>
                    </a:cubicBezTo>
                    <a:cubicBezTo>
                      <a:pt x="224" y="358"/>
                      <a:pt x="222" y="359"/>
                      <a:pt x="220" y="360"/>
                    </a:cubicBezTo>
                    <a:cubicBezTo>
                      <a:pt x="217" y="360"/>
                      <a:pt x="213" y="359"/>
                      <a:pt x="211" y="356"/>
                    </a:cubicBezTo>
                    <a:cubicBezTo>
                      <a:pt x="205" y="348"/>
                      <a:pt x="209" y="336"/>
                      <a:pt x="214" y="328"/>
                    </a:cubicBezTo>
                    <a:close/>
                    <a:moveTo>
                      <a:pt x="685" y="318"/>
                    </a:moveTo>
                    <a:cubicBezTo>
                      <a:pt x="683" y="316"/>
                      <a:pt x="680" y="314"/>
                      <a:pt x="678" y="315"/>
                    </a:cubicBezTo>
                    <a:cubicBezTo>
                      <a:pt x="676" y="327"/>
                      <a:pt x="685" y="338"/>
                      <a:pt x="683" y="350"/>
                    </a:cubicBezTo>
                    <a:cubicBezTo>
                      <a:pt x="687" y="365"/>
                      <a:pt x="676" y="376"/>
                      <a:pt x="675" y="390"/>
                    </a:cubicBezTo>
                    <a:cubicBezTo>
                      <a:pt x="674" y="401"/>
                      <a:pt x="675" y="413"/>
                      <a:pt x="685" y="420"/>
                    </a:cubicBezTo>
                    <a:cubicBezTo>
                      <a:pt x="690" y="423"/>
                      <a:pt x="695" y="424"/>
                      <a:pt x="701" y="422"/>
                    </a:cubicBezTo>
                    <a:cubicBezTo>
                      <a:pt x="709" y="419"/>
                      <a:pt x="716" y="413"/>
                      <a:pt x="716" y="404"/>
                    </a:cubicBezTo>
                    <a:cubicBezTo>
                      <a:pt x="708" y="408"/>
                      <a:pt x="708" y="408"/>
                      <a:pt x="708" y="408"/>
                    </a:cubicBezTo>
                    <a:cubicBezTo>
                      <a:pt x="703" y="407"/>
                      <a:pt x="698" y="407"/>
                      <a:pt x="695" y="404"/>
                    </a:cubicBezTo>
                    <a:cubicBezTo>
                      <a:pt x="685" y="394"/>
                      <a:pt x="692" y="379"/>
                      <a:pt x="695" y="368"/>
                    </a:cubicBezTo>
                    <a:cubicBezTo>
                      <a:pt x="699" y="355"/>
                      <a:pt x="697" y="343"/>
                      <a:pt x="692" y="330"/>
                    </a:cubicBezTo>
                    <a:cubicBezTo>
                      <a:pt x="690" y="326"/>
                      <a:pt x="683" y="323"/>
                      <a:pt x="685" y="318"/>
                    </a:cubicBezTo>
                    <a:close/>
                    <a:moveTo>
                      <a:pt x="201" y="315"/>
                    </a:moveTo>
                    <a:cubicBezTo>
                      <a:pt x="201" y="314"/>
                      <a:pt x="200" y="313"/>
                      <a:pt x="199" y="313"/>
                    </a:cubicBezTo>
                    <a:cubicBezTo>
                      <a:pt x="196" y="314"/>
                      <a:pt x="194" y="315"/>
                      <a:pt x="194" y="318"/>
                    </a:cubicBezTo>
                    <a:cubicBezTo>
                      <a:pt x="186" y="324"/>
                      <a:pt x="184" y="334"/>
                      <a:pt x="182" y="344"/>
                    </a:cubicBezTo>
                    <a:cubicBezTo>
                      <a:pt x="177" y="362"/>
                      <a:pt x="193" y="379"/>
                      <a:pt x="184" y="397"/>
                    </a:cubicBezTo>
                    <a:cubicBezTo>
                      <a:pt x="180" y="404"/>
                      <a:pt x="173" y="408"/>
                      <a:pt x="165" y="408"/>
                    </a:cubicBezTo>
                    <a:cubicBezTo>
                      <a:pt x="164" y="409"/>
                      <a:pt x="164" y="409"/>
                      <a:pt x="164" y="409"/>
                    </a:cubicBezTo>
                    <a:cubicBezTo>
                      <a:pt x="167" y="414"/>
                      <a:pt x="171" y="416"/>
                      <a:pt x="175" y="418"/>
                    </a:cubicBezTo>
                    <a:cubicBezTo>
                      <a:pt x="183" y="417"/>
                      <a:pt x="188" y="414"/>
                      <a:pt x="192" y="409"/>
                    </a:cubicBezTo>
                    <a:cubicBezTo>
                      <a:pt x="202" y="396"/>
                      <a:pt x="198" y="378"/>
                      <a:pt x="193" y="365"/>
                    </a:cubicBezTo>
                    <a:cubicBezTo>
                      <a:pt x="189" y="348"/>
                      <a:pt x="198" y="331"/>
                      <a:pt x="201" y="315"/>
                    </a:cubicBezTo>
                    <a:close/>
                    <a:moveTo>
                      <a:pt x="705" y="328"/>
                    </a:moveTo>
                    <a:cubicBezTo>
                      <a:pt x="703" y="325"/>
                      <a:pt x="699" y="316"/>
                      <a:pt x="694" y="321"/>
                    </a:cubicBezTo>
                    <a:cubicBezTo>
                      <a:pt x="699" y="331"/>
                      <a:pt x="703" y="342"/>
                      <a:pt x="703" y="353"/>
                    </a:cubicBezTo>
                    <a:cubicBezTo>
                      <a:pt x="705" y="369"/>
                      <a:pt x="688" y="385"/>
                      <a:pt x="701" y="401"/>
                    </a:cubicBezTo>
                    <a:cubicBezTo>
                      <a:pt x="703" y="403"/>
                      <a:pt x="709" y="403"/>
                      <a:pt x="710" y="399"/>
                    </a:cubicBezTo>
                    <a:cubicBezTo>
                      <a:pt x="710" y="397"/>
                      <a:pt x="708" y="397"/>
                      <a:pt x="706" y="395"/>
                    </a:cubicBezTo>
                    <a:cubicBezTo>
                      <a:pt x="700" y="389"/>
                      <a:pt x="704" y="379"/>
                      <a:pt x="706" y="371"/>
                    </a:cubicBezTo>
                    <a:cubicBezTo>
                      <a:pt x="709" y="357"/>
                      <a:pt x="712" y="342"/>
                      <a:pt x="705" y="328"/>
                    </a:cubicBezTo>
                    <a:close/>
                    <a:moveTo>
                      <a:pt x="359" y="325"/>
                    </a:move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45" y="318"/>
                      <a:pt x="337" y="314"/>
                      <a:pt x="329" y="318"/>
                    </a:cubicBezTo>
                    <a:cubicBezTo>
                      <a:pt x="329" y="325"/>
                      <a:pt x="326" y="336"/>
                      <a:pt x="332" y="342"/>
                    </a:cubicBezTo>
                    <a:cubicBezTo>
                      <a:pt x="335" y="347"/>
                      <a:pt x="341" y="352"/>
                      <a:pt x="347" y="350"/>
                    </a:cubicBezTo>
                    <a:cubicBezTo>
                      <a:pt x="352" y="349"/>
                      <a:pt x="357" y="347"/>
                      <a:pt x="359" y="342"/>
                    </a:cubicBezTo>
                    <a:cubicBezTo>
                      <a:pt x="362" y="337"/>
                      <a:pt x="362" y="329"/>
                      <a:pt x="359" y="325"/>
                    </a:cubicBezTo>
                    <a:close/>
                    <a:moveTo>
                      <a:pt x="546" y="324"/>
                    </a:moveTo>
                    <a:cubicBezTo>
                      <a:pt x="543" y="319"/>
                      <a:pt x="537" y="321"/>
                      <a:pt x="532" y="320"/>
                    </a:cubicBezTo>
                    <a:cubicBezTo>
                      <a:pt x="524" y="320"/>
                      <a:pt x="520" y="327"/>
                      <a:pt x="517" y="334"/>
                    </a:cubicBezTo>
                    <a:cubicBezTo>
                      <a:pt x="515" y="338"/>
                      <a:pt x="517" y="342"/>
                      <a:pt x="519" y="346"/>
                    </a:cubicBezTo>
                    <a:cubicBezTo>
                      <a:pt x="524" y="351"/>
                      <a:pt x="531" y="352"/>
                      <a:pt x="537" y="351"/>
                    </a:cubicBezTo>
                    <a:cubicBezTo>
                      <a:pt x="542" y="351"/>
                      <a:pt x="546" y="346"/>
                      <a:pt x="549" y="342"/>
                    </a:cubicBezTo>
                    <a:cubicBezTo>
                      <a:pt x="550" y="339"/>
                      <a:pt x="552" y="333"/>
                      <a:pt x="547" y="330"/>
                    </a:cubicBezTo>
                    <a:cubicBezTo>
                      <a:pt x="545" y="335"/>
                      <a:pt x="547" y="340"/>
                      <a:pt x="544" y="344"/>
                    </a:cubicBezTo>
                    <a:cubicBezTo>
                      <a:pt x="541" y="347"/>
                      <a:pt x="537" y="349"/>
                      <a:pt x="532" y="349"/>
                    </a:cubicBezTo>
                    <a:cubicBezTo>
                      <a:pt x="528" y="348"/>
                      <a:pt x="524" y="347"/>
                      <a:pt x="522" y="343"/>
                    </a:cubicBezTo>
                    <a:cubicBezTo>
                      <a:pt x="522" y="340"/>
                      <a:pt x="521" y="337"/>
                      <a:pt x="521" y="333"/>
                    </a:cubicBezTo>
                    <a:cubicBezTo>
                      <a:pt x="523" y="330"/>
                      <a:pt x="526" y="326"/>
                      <a:pt x="530" y="325"/>
                    </a:cubicBezTo>
                    <a:cubicBezTo>
                      <a:pt x="535" y="321"/>
                      <a:pt x="542" y="325"/>
                      <a:pt x="546" y="327"/>
                    </a:cubicBezTo>
                    <a:cubicBezTo>
                      <a:pt x="546" y="324"/>
                      <a:pt x="546" y="324"/>
                      <a:pt x="546" y="324"/>
                    </a:cubicBezTo>
                    <a:close/>
                    <a:moveTo>
                      <a:pt x="359" y="331"/>
                    </a:moveTo>
                    <a:cubicBezTo>
                      <a:pt x="355" y="323"/>
                      <a:pt x="346" y="321"/>
                      <a:pt x="339" y="320"/>
                    </a:cubicBezTo>
                    <a:cubicBezTo>
                      <a:pt x="333" y="318"/>
                      <a:pt x="333" y="324"/>
                      <a:pt x="333" y="327"/>
                    </a:cubicBezTo>
                    <a:cubicBezTo>
                      <a:pt x="334" y="333"/>
                      <a:pt x="333" y="343"/>
                      <a:pt x="341" y="345"/>
                    </a:cubicBezTo>
                    <a:cubicBezTo>
                      <a:pt x="345" y="347"/>
                      <a:pt x="352" y="349"/>
                      <a:pt x="355" y="344"/>
                    </a:cubicBezTo>
                    <a:cubicBezTo>
                      <a:pt x="358" y="340"/>
                      <a:pt x="359" y="336"/>
                      <a:pt x="359" y="331"/>
                    </a:cubicBezTo>
                    <a:close/>
                    <a:moveTo>
                      <a:pt x="184" y="318"/>
                    </a:moveTo>
                    <a:cubicBezTo>
                      <a:pt x="178" y="323"/>
                      <a:pt x="178" y="332"/>
                      <a:pt x="174" y="339"/>
                    </a:cubicBezTo>
                    <a:cubicBezTo>
                      <a:pt x="173" y="352"/>
                      <a:pt x="167" y="368"/>
                      <a:pt x="171" y="381"/>
                    </a:cubicBezTo>
                    <a:cubicBezTo>
                      <a:pt x="173" y="389"/>
                      <a:pt x="169" y="395"/>
                      <a:pt x="168" y="401"/>
                    </a:cubicBezTo>
                    <a:cubicBezTo>
                      <a:pt x="172" y="402"/>
                      <a:pt x="173" y="400"/>
                      <a:pt x="176" y="398"/>
                    </a:cubicBezTo>
                    <a:cubicBezTo>
                      <a:pt x="180" y="394"/>
                      <a:pt x="180" y="388"/>
                      <a:pt x="180" y="381"/>
                    </a:cubicBezTo>
                    <a:cubicBezTo>
                      <a:pt x="173" y="361"/>
                      <a:pt x="174" y="337"/>
                      <a:pt x="184" y="318"/>
                    </a:cubicBezTo>
                    <a:close/>
                    <a:moveTo>
                      <a:pt x="660" y="351"/>
                    </a:moveTo>
                    <a:cubicBezTo>
                      <a:pt x="662" y="342"/>
                      <a:pt x="659" y="331"/>
                      <a:pt x="653" y="324"/>
                    </a:cubicBezTo>
                    <a:cubicBezTo>
                      <a:pt x="657" y="338"/>
                      <a:pt x="657" y="338"/>
                      <a:pt x="657" y="338"/>
                    </a:cubicBezTo>
                    <a:cubicBezTo>
                      <a:pt x="657" y="343"/>
                      <a:pt x="652" y="347"/>
                      <a:pt x="656" y="351"/>
                    </a:cubicBezTo>
                    <a:cubicBezTo>
                      <a:pt x="657" y="352"/>
                      <a:pt x="658" y="351"/>
                      <a:pt x="660" y="351"/>
                    </a:cubicBezTo>
                    <a:close/>
                    <a:moveTo>
                      <a:pt x="222" y="348"/>
                    </a:moveTo>
                    <a:cubicBezTo>
                      <a:pt x="219" y="344"/>
                      <a:pt x="221" y="337"/>
                      <a:pt x="219" y="333"/>
                    </a:cubicBezTo>
                    <a:cubicBezTo>
                      <a:pt x="217" y="338"/>
                      <a:pt x="214" y="342"/>
                      <a:pt x="214" y="347"/>
                    </a:cubicBezTo>
                    <a:cubicBezTo>
                      <a:pt x="214" y="349"/>
                      <a:pt x="215" y="354"/>
                      <a:pt x="218" y="353"/>
                    </a:cubicBezTo>
                    <a:cubicBezTo>
                      <a:pt x="221" y="352"/>
                      <a:pt x="222" y="351"/>
                      <a:pt x="222" y="348"/>
                    </a:cubicBezTo>
                    <a:close/>
                    <a:moveTo>
                      <a:pt x="58" y="335"/>
                    </a:moveTo>
                    <a:cubicBezTo>
                      <a:pt x="59" y="335"/>
                      <a:pt x="58" y="334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6"/>
                      <a:pt x="58" y="336"/>
                      <a:pt x="58" y="335"/>
                    </a:cubicBezTo>
                    <a:close/>
                    <a:moveTo>
                      <a:pt x="319" y="376"/>
                    </a:moveTo>
                    <a:cubicBezTo>
                      <a:pt x="307" y="366"/>
                      <a:pt x="302" y="351"/>
                      <a:pt x="300" y="337"/>
                    </a:cubicBezTo>
                    <a:cubicBezTo>
                      <a:pt x="290" y="349"/>
                      <a:pt x="282" y="363"/>
                      <a:pt x="278" y="378"/>
                    </a:cubicBezTo>
                    <a:cubicBezTo>
                      <a:pt x="271" y="379"/>
                      <a:pt x="264" y="381"/>
                      <a:pt x="258" y="385"/>
                    </a:cubicBezTo>
                    <a:cubicBezTo>
                      <a:pt x="240" y="393"/>
                      <a:pt x="239" y="414"/>
                      <a:pt x="230" y="428"/>
                    </a:cubicBezTo>
                    <a:cubicBezTo>
                      <a:pt x="241" y="444"/>
                      <a:pt x="247" y="462"/>
                      <a:pt x="265" y="472"/>
                    </a:cubicBezTo>
                    <a:cubicBezTo>
                      <a:pt x="270" y="475"/>
                      <a:pt x="277" y="475"/>
                      <a:pt x="281" y="479"/>
                    </a:cubicBezTo>
                    <a:cubicBezTo>
                      <a:pt x="283" y="494"/>
                      <a:pt x="292" y="506"/>
                      <a:pt x="304" y="516"/>
                    </a:cubicBezTo>
                    <a:cubicBezTo>
                      <a:pt x="307" y="509"/>
                      <a:pt x="309" y="500"/>
                      <a:pt x="313" y="493"/>
                    </a:cubicBezTo>
                    <a:cubicBezTo>
                      <a:pt x="315" y="489"/>
                      <a:pt x="321" y="487"/>
                      <a:pt x="321" y="483"/>
                    </a:cubicBezTo>
                    <a:cubicBezTo>
                      <a:pt x="311" y="482"/>
                      <a:pt x="304" y="477"/>
                      <a:pt x="300" y="469"/>
                    </a:cubicBezTo>
                    <a:cubicBezTo>
                      <a:pt x="294" y="466"/>
                      <a:pt x="286" y="467"/>
                      <a:pt x="282" y="462"/>
                    </a:cubicBezTo>
                    <a:cubicBezTo>
                      <a:pt x="267" y="450"/>
                      <a:pt x="264" y="431"/>
                      <a:pt x="269" y="413"/>
                    </a:cubicBezTo>
                    <a:cubicBezTo>
                      <a:pt x="272" y="401"/>
                      <a:pt x="284" y="394"/>
                      <a:pt x="295" y="390"/>
                    </a:cubicBezTo>
                    <a:cubicBezTo>
                      <a:pt x="303" y="384"/>
                      <a:pt x="310" y="377"/>
                      <a:pt x="319" y="376"/>
                    </a:cubicBezTo>
                    <a:close/>
                    <a:moveTo>
                      <a:pt x="304" y="367"/>
                    </a:moveTo>
                    <a:cubicBezTo>
                      <a:pt x="301" y="362"/>
                      <a:pt x="301" y="354"/>
                      <a:pt x="295" y="352"/>
                    </a:cubicBezTo>
                    <a:cubicBezTo>
                      <a:pt x="287" y="357"/>
                      <a:pt x="287" y="368"/>
                      <a:pt x="282" y="376"/>
                    </a:cubicBezTo>
                    <a:cubicBezTo>
                      <a:pt x="282" y="385"/>
                      <a:pt x="271" y="380"/>
                      <a:pt x="267" y="385"/>
                    </a:cubicBezTo>
                    <a:cubicBezTo>
                      <a:pt x="250" y="391"/>
                      <a:pt x="243" y="409"/>
                      <a:pt x="237" y="424"/>
                    </a:cubicBezTo>
                    <a:cubicBezTo>
                      <a:pt x="236" y="431"/>
                      <a:pt x="240" y="437"/>
                      <a:pt x="243" y="443"/>
                    </a:cubicBezTo>
                    <a:cubicBezTo>
                      <a:pt x="256" y="458"/>
                      <a:pt x="256" y="458"/>
                      <a:pt x="256" y="458"/>
                    </a:cubicBezTo>
                    <a:cubicBezTo>
                      <a:pt x="263" y="466"/>
                      <a:pt x="274" y="471"/>
                      <a:pt x="284" y="475"/>
                    </a:cubicBezTo>
                    <a:cubicBezTo>
                      <a:pt x="289" y="484"/>
                      <a:pt x="294" y="494"/>
                      <a:pt x="300" y="503"/>
                    </a:cubicBezTo>
                    <a:cubicBezTo>
                      <a:pt x="306" y="504"/>
                      <a:pt x="305" y="494"/>
                      <a:pt x="310" y="491"/>
                    </a:cubicBezTo>
                    <a:cubicBezTo>
                      <a:pt x="311" y="489"/>
                      <a:pt x="313" y="486"/>
                      <a:pt x="311" y="484"/>
                    </a:cubicBezTo>
                    <a:cubicBezTo>
                      <a:pt x="304" y="482"/>
                      <a:pt x="299" y="478"/>
                      <a:pt x="296" y="472"/>
                    </a:cubicBezTo>
                    <a:cubicBezTo>
                      <a:pt x="290" y="468"/>
                      <a:pt x="282" y="468"/>
                      <a:pt x="277" y="463"/>
                    </a:cubicBezTo>
                    <a:cubicBezTo>
                      <a:pt x="268" y="458"/>
                      <a:pt x="267" y="449"/>
                      <a:pt x="263" y="441"/>
                    </a:cubicBezTo>
                    <a:cubicBezTo>
                      <a:pt x="262" y="435"/>
                      <a:pt x="265" y="429"/>
                      <a:pt x="262" y="424"/>
                    </a:cubicBezTo>
                    <a:cubicBezTo>
                      <a:pt x="260" y="409"/>
                      <a:pt x="273" y="398"/>
                      <a:pt x="284" y="391"/>
                    </a:cubicBezTo>
                    <a:cubicBezTo>
                      <a:pt x="292" y="390"/>
                      <a:pt x="295" y="382"/>
                      <a:pt x="302" y="379"/>
                    </a:cubicBezTo>
                    <a:cubicBezTo>
                      <a:pt x="310" y="377"/>
                      <a:pt x="310" y="377"/>
                      <a:pt x="310" y="377"/>
                    </a:cubicBezTo>
                    <a:cubicBezTo>
                      <a:pt x="310" y="373"/>
                      <a:pt x="307" y="370"/>
                      <a:pt x="304" y="367"/>
                    </a:cubicBezTo>
                    <a:close/>
                    <a:moveTo>
                      <a:pt x="574" y="402"/>
                    </a:moveTo>
                    <a:cubicBezTo>
                      <a:pt x="568" y="397"/>
                      <a:pt x="564" y="389"/>
                      <a:pt x="557" y="385"/>
                    </a:cubicBezTo>
                    <a:cubicBezTo>
                      <a:pt x="552" y="383"/>
                      <a:pt x="547" y="385"/>
                      <a:pt x="542" y="385"/>
                    </a:cubicBezTo>
                    <a:cubicBezTo>
                      <a:pt x="537" y="387"/>
                      <a:pt x="533" y="392"/>
                      <a:pt x="533" y="397"/>
                    </a:cubicBezTo>
                    <a:cubicBezTo>
                      <a:pt x="533" y="402"/>
                      <a:pt x="535" y="406"/>
                      <a:pt x="538" y="408"/>
                    </a:cubicBezTo>
                    <a:cubicBezTo>
                      <a:pt x="545" y="411"/>
                      <a:pt x="550" y="406"/>
                      <a:pt x="554" y="401"/>
                    </a:cubicBezTo>
                    <a:cubicBezTo>
                      <a:pt x="562" y="400"/>
                      <a:pt x="566" y="408"/>
                      <a:pt x="569" y="413"/>
                    </a:cubicBezTo>
                    <a:cubicBezTo>
                      <a:pt x="577" y="412"/>
                      <a:pt x="587" y="412"/>
                      <a:pt x="591" y="419"/>
                    </a:cubicBezTo>
                    <a:cubicBezTo>
                      <a:pt x="594" y="425"/>
                      <a:pt x="594" y="432"/>
                      <a:pt x="591" y="438"/>
                    </a:cubicBezTo>
                    <a:cubicBezTo>
                      <a:pt x="587" y="442"/>
                      <a:pt x="583" y="446"/>
                      <a:pt x="577" y="446"/>
                    </a:cubicBezTo>
                    <a:cubicBezTo>
                      <a:pt x="568" y="448"/>
                      <a:pt x="563" y="458"/>
                      <a:pt x="552" y="456"/>
                    </a:cubicBezTo>
                    <a:cubicBezTo>
                      <a:pt x="544" y="453"/>
                      <a:pt x="554" y="447"/>
                      <a:pt x="548" y="443"/>
                    </a:cubicBezTo>
                    <a:cubicBezTo>
                      <a:pt x="545" y="442"/>
                      <a:pt x="540" y="442"/>
                      <a:pt x="538" y="445"/>
                    </a:cubicBezTo>
                    <a:cubicBezTo>
                      <a:pt x="533" y="450"/>
                      <a:pt x="535" y="460"/>
                      <a:pt x="537" y="466"/>
                    </a:cubicBezTo>
                    <a:cubicBezTo>
                      <a:pt x="543" y="473"/>
                      <a:pt x="551" y="476"/>
                      <a:pt x="560" y="474"/>
                    </a:cubicBezTo>
                    <a:cubicBezTo>
                      <a:pt x="568" y="471"/>
                      <a:pt x="573" y="463"/>
                      <a:pt x="576" y="456"/>
                    </a:cubicBezTo>
                    <a:cubicBezTo>
                      <a:pt x="585" y="456"/>
                      <a:pt x="592" y="453"/>
                      <a:pt x="599" y="448"/>
                    </a:cubicBezTo>
                    <a:cubicBezTo>
                      <a:pt x="606" y="439"/>
                      <a:pt x="605" y="428"/>
                      <a:pt x="601" y="418"/>
                    </a:cubicBezTo>
                    <a:cubicBezTo>
                      <a:pt x="596" y="407"/>
                      <a:pt x="585" y="402"/>
                      <a:pt x="574" y="402"/>
                    </a:cubicBezTo>
                    <a:close/>
                    <a:moveTo>
                      <a:pt x="336" y="386"/>
                    </a:moveTo>
                    <a:cubicBezTo>
                      <a:pt x="331" y="382"/>
                      <a:pt x="322" y="383"/>
                      <a:pt x="316" y="382"/>
                    </a:cubicBezTo>
                    <a:cubicBezTo>
                      <a:pt x="310" y="385"/>
                      <a:pt x="302" y="387"/>
                      <a:pt x="299" y="394"/>
                    </a:cubicBezTo>
                    <a:cubicBezTo>
                      <a:pt x="290" y="396"/>
                      <a:pt x="283" y="400"/>
                      <a:pt x="278" y="408"/>
                    </a:cubicBezTo>
                    <a:cubicBezTo>
                      <a:pt x="272" y="417"/>
                      <a:pt x="271" y="429"/>
                      <a:pt x="274" y="440"/>
                    </a:cubicBezTo>
                    <a:cubicBezTo>
                      <a:pt x="278" y="453"/>
                      <a:pt x="291" y="462"/>
                      <a:pt x="305" y="464"/>
                    </a:cubicBezTo>
                    <a:cubicBezTo>
                      <a:pt x="308" y="469"/>
                      <a:pt x="311" y="477"/>
                      <a:pt x="318" y="477"/>
                    </a:cubicBezTo>
                    <a:cubicBezTo>
                      <a:pt x="325" y="478"/>
                      <a:pt x="334" y="478"/>
                      <a:pt x="340" y="472"/>
                    </a:cubicBezTo>
                    <a:cubicBezTo>
                      <a:pt x="342" y="468"/>
                      <a:pt x="344" y="462"/>
                      <a:pt x="343" y="457"/>
                    </a:cubicBezTo>
                    <a:cubicBezTo>
                      <a:pt x="341" y="453"/>
                      <a:pt x="339" y="449"/>
                      <a:pt x="334" y="449"/>
                    </a:cubicBezTo>
                    <a:cubicBezTo>
                      <a:pt x="330" y="451"/>
                      <a:pt x="329" y="456"/>
                      <a:pt x="330" y="460"/>
                    </a:cubicBezTo>
                    <a:cubicBezTo>
                      <a:pt x="329" y="465"/>
                      <a:pt x="323" y="461"/>
                      <a:pt x="320" y="463"/>
                    </a:cubicBezTo>
                    <a:cubicBezTo>
                      <a:pt x="317" y="463"/>
                      <a:pt x="316" y="460"/>
                      <a:pt x="314" y="457"/>
                    </a:cubicBezTo>
                    <a:cubicBezTo>
                      <a:pt x="313" y="456"/>
                      <a:pt x="315" y="454"/>
                      <a:pt x="312" y="453"/>
                    </a:cubicBezTo>
                    <a:cubicBezTo>
                      <a:pt x="304" y="453"/>
                      <a:pt x="296" y="451"/>
                      <a:pt x="291" y="443"/>
                    </a:cubicBezTo>
                    <a:cubicBezTo>
                      <a:pt x="286" y="437"/>
                      <a:pt x="282" y="430"/>
                      <a:pt x="285" y="422"/>
                    </a:cubicBezTo>
                    <a:cubicBezTo>
                      <a:pt x="289" y="415"/>
                      <a:pt x="296" y="408"/>
                      <a:pt x="305" y="409"/>
                    </a:cubicBezTo>
                    <a:cubicBezTo>
                      <a:pt x="309" y="405"/>
                      <a:pt x="313" y="401"/>
                      <a:pt x="319" y="399"/>
                    </a:cubicBezTo>
                    <a:cubicBezTo>
                      <a:pt x="326" y="399"/>
                      <a:pt x="329" y="404"/>
                      <a:pt x="332" y="409"/>
                    </a:cubicBezTo>
                    <a:cubicBezTo>
                      <a:pt x="335" y="410"/>
                      <a:pt x="339" y="408"/>
                      <a:pt x="341" y="405"/>
                    </a:cubicBezTo>
                    <a:cubicBezTo>
                      <a:pt x="344" y="399"/>
                      <a:pt x="341" y="391"/>
                      <a:pt x="336" y="386"/>
                    </a:cubicBezTo>
                    <a:close/>
                    <a:moveTo>
                      <a:pt x="456" y="420"/>
                    </a:moveTo>
                    <a:cubicBezTo>
                      <a:pt x="455" y="417"/>
                      <a:pt x="452" y="414"/>
                      <a:pt x="448" y="413"/>
                    </a:cubicBezTo>
                    <a:cubicBezTo>
                      <a:pt x="439" y="409"/>
                      <a:pt x="431" y="415"/>
                      <a:pt x="425" y="421"/>
                    </a:cubicBezTo>
                    <a:cubicBezTo>
                      <a:pt x="424" y="425"/>
                      <a:pt x="424" y="431"/>
                      <a:pt x="425" y="434"/>
                    </a:cubicBezTo>
                    <a:cubicBezTo>
                      <a:pt x="426" y="441"/>
                      <a:pt x="434" y="442"/>
                      <a:pt x="440" y="443"/>
                    </a:cubicBezTo>
                    <a:cubicBezTo>
                      <a:pt x="445" y="444"/>
                      <a:pt x="451" y="444"/>
                      <a:pt x="452" y="438"/>
                    </a:cubicBezTo>
                    <a:cubicBezTo>
                      <a:pt x="459" y="434"/>
                      <a:pt x="457" y="426"/>
                      <a:pt x="456" y="420"/>
                    </a:cubicBezTo>
                    <a:close/>
                    <a:moveTo>
                      <a:pt x="448" y="420"/>
                    </a:moveTo>
                    <a:cubicBezTo>
                      <a:pt x="451" y="422"/>
                      <a:pt x="451" y="428"/>
                      <a:pt x="451" y="431"/>
                    </a:cubicBezTo>
                    <a:cubicBezTo>
                      <a:pt x="448" y="435"/>
                      <a:pt x="445" y="438"/>
                      <a:pt x="441" y="439"/>
                    </a:cubicBezTo>
                    <a:cubicBezTo>
                      <a:pt x="437" y="439"/>
                      <a:pt x="433" y="436"/>
                      <a:pt x="431" y="433"/>
                    </a:cubicBezTo>
                    <a:cubicBezTo>
                      <a:pt x="430" y="429"/>
                      <a:pt x="431" y="425"/>
                      <a:pt x="433" y="422"/>
                    </a:cubicBezTo>
                    <a:cubicBezTo>
                      <a:pt x="437" y="418"/>
                      <a:pt x="444" y="418"/>
                      <a:pt x="448" y="420"/>
                    </a:cubicBezTo>
                    <a:close/>
                    <a:moveTo>
                      <a:pt x="712" y="440"/>
                    </a:moveTo>
                    <a:cubicBezTo>
                      <a:pt x="712" y="441"/>
                      <a:pt x="712" y="441"/>
                      <a:pt x="712" y="441"/>
                    </a:cubicBezTo>
                    <a:cubicBezTo>
                      <a:pt x="702" y="440"/>
                      <a:pt x="691" y="443"/>
                      <a:pt x="685" y="454"/>
                    </a:cubicBezTo>
                    <a:cubicBezTo>
                      <a:pt x="681" y="463"/>
                      <a:pt x="687" y="472"/>
                      <a:pt x="689" y="480"/>
                    </a:cubicBezTo>
                    <a:cubicBezTo>
                      <a:pt x="691" y="497"/>
                      <a:pt x="699" y="516"/>
                      <a:pt x="689" y="532"/>
                    </a:cubicBezTo>
                    <a:cubicBezTo>
                      <a:pt x="687" y="536"/>
                      <a:pt x="682" y="539"/>
                      <a:pt x="678" y="539"/>
                    </a:cubicBezTo>
                    <a:cubicBezTo>
                      <a:pt x="679" y="523"/>
                      <a:pt x="689" y="504"/>
                      <a:pt x="678" y="488"/>
                    </a:cubicBezTo>
                    <a:cubicBezTo>
                      <a:pt x="669" y="480"/>
                      <a:pt x="673" y="467"/>
                      <a:pt x="672" y="457"/>
                    </a:cubicBezTo>
                    <a:cubicBezTo>
                      <a:pt x="673" y="446"/>
                      <a:pt x="681" y="435"/>
                      <a:pt x="692" y="431"/>
                    </a:cubicBezTo>
                    <a:cubicBezTo>
                      <a:pt x="697" y="430"/>
                      <a:pt x="701" y="431"/>
                      <a:pt x="706" y="432"/>
                    </a:cubicBezTo>
                    <a:cubicBezTo>
                      <a:pt x="708" y="435"/>
                      <a:pt x="711" y="437"/>
                      <a:pt x="712" y="440"/>
                    </a:cubicBezTo>
                    <a:close/>
                    <a:moveTo>
                      <a:pt x="861" y="432"/>
                    </a:moveTo>
                    <a:cubicBezTo>
                      <a:pt x="867" y="439"/>
                      <a:pt x="871" y="445"/>
                      <a:pt x="870" y="453"/>
                    </a:cubicBezTo>
                    <a:cubicBezTo>
                      <a:pt x="862" y="471"/>
                      <a:pt x="854" y="493"/>
                      <a:pt x="863" y="513"/>
                    </a:cubicBezTo>
                    <a:cubicBezTo>
                      <a:pt x="872" y="531"/>
                      <a:pt x="871" y="555"/>
                      <a:pt x="860" y="572"/>
                    </a:cubicBezTo>
                    <a:cubicBezTo>
                      <a:pt x="872" y="587"/>
                      <a:pt x="872" y="608"/>
                      <a:pt x="862" y="624"/>
                    </a:cubicBezTo>
                    <a:cubicBezTo>
                      <a:pt x="856" y="631"/>
                      <a:pt x="856" y="631"/>
                      <a:pt x="856" y="631"/>
                    </a:cubicBezTo>
                    <a:cubicBezTo>
                      <a:pt x="864" y="637"/>
                      <a:pt x="870" y="647"/>
                      <a:pt x="870" y="658"/>
                    </a:cubicBezTo>
                    <a:cubicBezTo>
                      <a:pt x="870" y="676"/>
                      <a:pt x="866" y="696"/>
                      <a:pt x="850" y="706"/>
                    </a:cubicBezTo>
                    <a:cubicBezTo>
                      <a:pt x="851" y="709"/>
                      <a:pt x="855" y="709"/>
                      <a:pt x="857" y="712"/>
                    </a:cubicBezTo>
                    <a:cubicBezTo>
                      <a:pt x="871" y="725"/>
                      <a:pt x="873" y="748"/>
                      <a:pt x="865" y="764"/>
                    </a:cubicBezTo>
                    <a:cubicBezTo>
                      <a:pt x="855" y="779"/>
                      <a:pt x="855" y="779"/>
                      <a:pt x="855" y="779"/>
                    </a:cubicBezTo>
                    <a:cubicBezTo>
                      <a:pt x="858" y="790"/>
                      <a:pt x="865" y="801"/>
                      <a:pt x="860" y="813"/>
                    </a:cubicBezTo>
                    <a:cubicBezTo>
                      <a:pt x="858" y="822"/>
                      <a:pt x="850" y="827"/>
                      <a:pt x="843" y="833"/>
                    </a:cubicBezTo>
                    <a:cubicBezTo>
                      <a:pt x="830" y="839"/>
                      <a:pt x="813" y="839"/>
                      <a:pt x="802" y="829"/>
                    </a:cubicBezTo>
                    <a:cubicBezTo>
                      <a:pt x="799" y="826"/>
                      <a:pt x="799" y="826"/>
                      <a:pt x="799" y="826"/>
                    </a:cubicBezTo>
                    <a:cubicBezTo>
                      <a:pt x="784" y="839"/>
                      <a:pt x="761" y="843"/>
                      <a:pt x="743" y="836"/>
                    </a:cubicBezTo>
                    <a:cubicBezTo>
                      <a:pt x="738" y="833"/>
                      <a:pt x="732" y="829"/>
                      <a:pt x="730" y="823"/>
                    </a:cubicBezTo>
                    <a:cubicBezTo>
                      <a:pt x="725" y="823"/>
                      <a:pt x="723" y="829"/>
                      <a:pt x="719" y="831"/>
                    </a:cubicBezTo>
                    <a:cubicBezTo>
                      <a:pt x="703" y="840"/>
                      <a:pt x="681" y="843"/>
                      <a:pt x="666" y="832"/>
                    </a:cubicBezTo>
                    <a:cubicBezTo>
                      <a:pt x="665" y="831"/>
                      <a:pt x="663" y="829"/>
                      <a:pt x="661" y="830"/>
                    </a:cubicBezTo>
                    <a:cubicBezTo>
                      <a:pt x="651" y="843"/>
                      <a:pt x="636" y="847"/>
                      <a:pt x="620" y="847"/>
                    </a:cubicBezTo>
                    <a:cubicBezTo>
                      <a:pt x="608" y="848"/>
                      <a:pt x="599" y="837"/>
                      <a:pt x="586" y="838"/>
                    </a:cubicBezTo>
                    <a:cubicBezTo>
                      <a:pt x="576" y="846"/>
                      <a:pt x="562" y="850"/>
                      <a:pt x="550" y="846"/>
                    </a:cubicBezTo>
                    <a:cubicBezTo>
                      <a:pt x="543" y="847"/>
                      <a:pt x="539" y="843"/>
                      <a:pt x="534" y="842"/>
                    </a:cubicBezTo>
                    <a:cubicBezTo>
                      <a:pt x="517" y="839"/>
                      <a:pt x="497" y="836"/>
                      <a:pt x="483" y="846"/>
                    </a:cubicBezTo>
                    <a:cubicBezTo>
                      <a:pt x="475" y="852"/>
                      <a:pt x="463" y="848"/>
                      <a:pt x="454" y="845"/>
                    </a:cubicBezTo>
                    <a:cubicBezTo>
                      <a:pt x="452" y="841"/>
                      <a:pt x="452" y="841"/>
                      <a:pt x="452" y="841"/>
                    </a:cubicBezTo>
                    <a:cubicBezTo>
                      <a:pt x="454" y="838"/>
                      <a:pt x="459" y="841"/>
                      <a:pt x="462" y="838"/>
                    </a:cubicBezTo>
                    <a:cubicBezTo>
                      <a:pt x="474" y="829"/>
                      <a:pt x="470" y="812"/>
                      <a:pt x="483" y="805"/>
                    </a:cubicBezTo>
                    <a:cubicBezTo>
                      <a:pt x="502" y="793"/>
                      <a:pt x="524" y="810"/>
                      <a:pt x="544" y="801"/>
                    </a:cubicBezTo>
                    <a:cubicBezTo>
                      <a:pt x="560" y="787"/>
                      <a:pt x="581" y="774"/>
                      <a:pt x="604" y="784"/>
                    </a:cubicBezTo>
                    <a:cubicBezTo>
                      <a:pt x="607" y="776"/>
                      <a:pt x="611" y="766"/>
                      <a:pt x="621" y="761"/>
                    </a:cubicBezTo>
                    <a:cubicBezTo>
                      <a:pt x="627" y="758"/>
                      <a:pt x="633" y="755"/>
                      <a:pt x="640" y="754"/>
                    </a:cubicBezTo>
                    <a:cubicBezTo>
                      <a:pt x="642" y="746"/>
                      <a:pt x="643" y="737"/>
                      <a:pt x="651" y="732"/>
                    </a:cubicBezTo>
                    <a:cubicBezTo>
                      <a:pt x="656" y="727"/>
                      <a:pt x="662" y="723"/>
                      <a:pt x="670" y="723"/>
                    </a:cubicBezTo>
                    <a:cubicBezTo>
                      <a:pt x="674" y="723"/>
                      <a:pt x="680" y="727"/>
                      <a:pt x="682" y="720"/>
                    </a:cubicBezTo>
                    <a:cubicBezTo>
                      <a:pt x="685" y="712"/>
                      <a:pt x="693" y="706"/>
                      <a:pt x="700" y="702"/>
                    </a:cubicBezTo>
                    <a:cubicBezTo>
                      <a:pt x="703" y="690"/>
                      <a:pt x="708" y="676"/>
                      <a:pt x="721" y="673"/>
                    </a:cubicBezTo>
                    <a:cubicBezTo>
                      <a:pt x="731" y="671"/>
                      <a:pt x="743" y="673"/>
                      <a:pt x="746" y="662"/>
                    </a:cubicBezTo>
                    <a:cubicBezTo>
                      <a:pt x="746" y="644"/>
                      <a:pt x="758" y="626"/>
                      <a:pt x="775" y="619"/>
                    </a:cubicBezTo>
                    <a:cubicBezTo>
                      <a:pt x="778" y="618"/>
                      <a:pt x="781" y="619"/>
                      <a:pt x="782" y="616"/>
                    </a:cubicBezTo>
                    <a:cubicBezTo>
                      <a:pt x="779" y="607"/>
                      <a:pt x="784" y="597"/>
                      <a:pt x="790" y="590"/>
                    </a:cubicBezTo>
                    <a:cubicBezTo>
                      <a:pt x="795" y="585"/>
                      <a:pt x="801" y="583"/>
                      <a:pt x="807" y="580"/>
                    </a:cubicBezTo>
                    <a:cubicBezTo>
                      <a:pt x="808" y="579"/>
                      <a:pt x="808" y="579"/>
                      <a:pt x="808" y="579"/>
                    </a:cubicBezTo>
                    <a:cubicBezTo>
                      <a:pt x="803" y="565"/>
                      <a:pt x="804" y="549"/>
                      <a:pt x="811" y="535"/>
                    </a:cubicBezTo>
                    <a:cubicBezTo>
                      <a:pt x="816" y="525"/>
                      <a:pt x="826" y="517"/>
                      <a:pt x="825" y="504"/>
                    </a:cubicBezTo>
                    <a:cubicBezTo>
                      <a:pt x="821" y="489"/>
                      <a:pt x="824" y="472"/>
                      <a:pt x="834" y="459"/>
                    </a:cubicBezTo>
                    <a:cubicBezTo>
                      <a:pt x="839" y="446"/>
                      <a:pt x="865" y="453"/>
                      <a:pt x="857" y="434"/>
                    </a:cubicBezTo>
                    <a:cubicBezTo>
                      <a:pt x="857" y="432"/>
                      <a:pt x="860" y="432"/>
                      <a:pt x="861" y="432"/>
                    </a:cubicBezTo>
                    <a:close/>
                    <a:moveTo>
                      <a:pt x="198" y="454"/>
                    </a:moveTo>
                    <a:cubicBezTo>
                      <a:pt x="201" y="465"/>
                      <a:pt x="203" y="478"/>
                      <a:pt x="193" y="486"/>
                    </a:cubicBezTo>
                    <a:cubicBezTo>
                      <a:pt x="182" y="505"/>
                      <a:pt x="191" y="527"/>
                      <a:pt x="198" y="544"/>
                    </a:cubicBezTo>
                    <a:cubicBezTo>
                      <a:pt x="194" y="545"/>
                      <a:pt x="191" y="542"/>
                      <a:pt x="188" y="541"/>
                    </a:cubicBezTo>
                    <a:cubicBezTo>
                      <a:pt x="184" y="531"/>
                      <a:pt x="180" y="522"/>
                      <a:pt x="180" y="511"/>
                    </a:cubicBezTo>
                    <a:cubicBezTo>
                      <a:pt x="181" y="490"/>
                      <a:pt x="181" y="490"/>
                      <a:pt x="181" y="490"/>
                    </a:cubicBezTo>
                    <a:cubicBezTo>
                      <a:pt x="182" y="480"/>
                      <a:pt x="189" y="470"/>
                      <a:pt x="182" y="460"/>
                    </a:cubicBezTo>
                    <a:cubicBezTo>
                      <a:pt x="179" y="454"/>
                      <a:pt x="172" y="452"/>
                      <a:pt x="165" y="453"/>
                    </a:cubicBezTo>
                    <a:cubicBezTo>
                      <a:pt x="164" y="453"/>
                      <a:pt x="162" y="455"/>
                      <a:pt x="161" y="454"/>
                    </a:cubicBezTo>
                    <a:cubicBezTo>
                      <a:pt x="159" y="449"/>
                      <a:pt x="162" y="445"/>
                      <a:pt x="165" y="442"/>
                    </a:cubicBezTo>
                    <a:cubicBezTo>
                      <a:pt x="172" y="436"/>
                      <a:pt x="180" y="436"/>
                      <a:pt x="187" y="440"/>
                    </a:cubicBezTo>
                    <a:cubicBezTo>
                      <a:pt x="192" y="443"/>
                      <a:pt x="196" y="449"/>
                      <a:pt x="198" y="454"/>
                    </a:cubicBezTo>
                    <a:close/>
                    <a:moveTo>
                      <a:pt x="707" y="448"/>
                    </a:moveTo>
                    <a:cubicBezTo>
                      <a:pt x="702" y="451"/>
                      <a:pt x="696" y="457"/>
                      <a:pt x="697" y="465"/>
                    </a:cubicBezTo>
                    <a:cubicBezTo>
                      <a:pt x="702" y="486"/>
                      <a:pt x="708" y="508"/>
                      <a:pt x="701" y="529"/>
                    </a:cubicBezTo>
                    <a:cubicBezTo>
                      <a:pt x="700" y="531"/>
                      <a:pt x="700" y="536"/>
                      <a:pt x="696" y="536"/>
                    </a:cubicBezTo>
                    <a:cubicBezTo>
                      <a:pt x="695" y="536"/>
                      <a:pt x="695" y="534"/>
                      <a:pt x="694" y="532"/>
                    </a:cubicBezTo>
                    <a:cubicBezTo>
                      <a:pt x="704" y="515"/>
                      <a:pt x="698" y="494"/>
                      <a:pt x="694" y="475"/>
                    </a:cubicBezTo>
                    <a:cubicBezTo>
                      <a:pt x="691" y="468"/>
                      <a:pt x="688" y="457"/>
                      <a:pt x="695" y="450"/>
                    </a:cubicBezTo>
                    <a:cubicBezTo>
                      <a:pt x="699" y="448"/>
                      <a:pt x="703" y="447"/>
                      <a:pt x="707" y="448"/>
                    </a:cubicBezTo>
                    <a:close/>
                    <a:moveTo>
                      <a:pt x="25" y="452"/>
                    </a:moveTo>
                    <a:cubicBezTo>
                      <a:pt x="37" y="457"/>
                      <a:pt x="50" y="465"/>
                      <a:pt x="53" y="478"/>
                    </a:cubicBezTo>
                    <a:cubicBezTo>
                      <a:pt x="59" y="492"/>
                      <a:pt x="57" y="507"/>
                      <a:pt x="55" y="521"/>
                    </a:cubicBezTo>
                    <a:cubicBezTo>
                      <a:pt x="51" y="531"/>
                      <a:pt x="64" y="534"/>
                      <a:pt x="66" y="541"/>
                    </a:cubicBezTo>
                    <a:cubicBezTo>
                      <a:pt x="75" y="553"/>
                      <a:pt x="71" y="572"/>
                      <a:pt x="69" y="584"/>
                    </a:cubicBezTo>
                    <a:cubicBezTo>
                      <a:pt x="77" y="589"/>
                      <a:pt x="86" y="594"/>
                      <a:pt x="90" y="604"/>
                    </a:cubicBezTo>
                    <a:cubicBezTo>
                      <a:pt x="93" y="608"/>
                      <a:pt x="90" y="617"/>
                      <a:pt x="98" y="618"/>
                    </a:cubicBezTo>
                    <a:cubicBezTo>
                      <a:pt x="111" y="621"/>
                      <a:pt x="121" y="632"/>
                      <a:pt x="127" y="643"/>
                    </a:cubicBezTo>
                    <a:cubicBezTo>
                      <a:pt x="129" y="649"/>
                      <a:pt x="131" y="655"/>
                      <a:pt x="130" y="661"/>
                    </a:cubicBezTo>
                    <a:cubicBezTo>
                      <a:pt x="135" y="666"/>
                      <a:pt x="142" y="670"/>
                      <a:pt x="146" y="677"/>
                    </a:cubicBezTo>
                    <a:cubicBezTo>
                      <a:pt x="160" y="676"/>
                      <a:pt x="172" y="683"/>
                      <a:pt x="178" y="695"/>
                    </a:cubicBezTo>
                    <a:cubicBezTo>
                      <a:pt x="181" y="703"/>
                      <a:pt x="183" y="711"/>
                      <a:pt x="181" y="720"/>
                    </a:cubicBezTo>
                    <a:cubicBezTo>
                      <a:pt x="190" y="727"/>
                      <a:pt x="190" y="727"/>
                      <a:pt x="190" y="727"/>
                    </a:cubicBezTo>
                    <a:cubicBezTo>
                      <a:pt x="205" y="725"/>
                      <a:pt x="218" y="733"/>
                      <a:pt x="229" y="743"/>
                    </a:cubicBezTo>
                    <a:cubicBezTo>
                      <a:pt x="234" y="749"/>
                      <a:pt x="234" y="757"/>
                      <a:pt x="239" y="763"/>
                    </a:cubicBezTo>
                    <a:cubicBezTo>
                      <a:pt x="251" y="761"/>
                      <a:pt x="262" y="769"/>
                      <a:pt x="270" y="778"/>
                    </a:cubicBezTo>
                    <a:cubicBezTo>
                      <a:pt x="274" y="780"/>
                      <a:pt x="272" y="789"/>
                      <a:pt x="278" y="786"/>
                    </a:cubicBezTo>
                    <a:cubicBezTo>
                      <a:pt x="300" y="779"/>
                      <a:pt x="316" y="798"/>
                      <a:pt x="335" y="802"/>
                    </a:cubicBezTo>
                    <a:cubicBezTo>
                      <a:pt x="346" y="800"/>
                      <a:pt x="358" y="796"/>
                      <a:pt x="370" y="798"/>
                    </a:cubicBezTo>
                    <a:cubicBezTo>
                      <a:pt x="387" y="799"/>
                      <a:pt x="400" y="813"/>
                      <a:pt x="407" y="828"/>
                    </a:cubicBezTo>
                    <a:cubicBezTo>
                      <a:pt x="411" y="832"/>
                      <a:pt x="417" y="834"/>
                      <a:pt x="423" y="832"/>
                    </a:cubicBezTo>
                    <a:cubicBezTo>
                      <a:pt x="425" y="832"/>
                      <a:pt x="425" y="834"/>
                      <a:pt x="425" y="835"/>
                    </a:cubicBezTo>
                    <a:cubicBezTo>
                      <a:pt x="425" y="838"/>
                      <a:pt x="421" y="838"/>
                      <a:pt x="420" y="840"/>
                    </a:cubicBezTo>
                    <a:cubicBezTo>
                      <a:pt x="417" y="845"/>
                      <a:pt x="411" y="850"/>
                      <a:pt x="404" y="850"/>
                    </a:cubicBezTo>
                    <a:cubicBezTo>
                      <a:pt x="390" y="850"/>
                      <a:pt x="380" y="843"/>
                      <a:pt x="367" y="839"/>
                    </a:cubicBezTo>
                    <a:cubicBezTo>
                      <a:pt x="356" y="837"/>
                      <a:pt x="344" y="842"/>
                      <a:pt x="334" y="848"/>
                    </a:cubicBezTo>
                    <a:cubicBezTo>
                      <a:pt x="317" y="856"/>
                      <a:pt x="298" y="846"/>
                      <a:pt x="283" y="838"/>
                    </a:cubicBezTo>
                    <a:cubicBezTo>
                      <a:pt x="274" y="836"/>
                      <a:pt x="267" y="843"/>
                      <a:pt x="259" y="844"/>
                    </a:cubicBezTo>
                    <a:cubicBezTo>
                      <a:pt x="243" y="845"/>
                      <a:pt x="227" y="843"/>
                      <a:pt x="214" y="833"/>
                    </a:cubicBezTo>
                    <a:cubicBezTo>
                      <a:pt x="202" y="841"/>
                      <a:pt x="202" y="841"/>
                      <a:pt x="202" y="841"/>
                    </a:cubicBezTo>
                    <a:cubicBezTo>
                      <a:pt x="193" y="842"/>
                      <a:pt x="185" y="845"/>
                      <a:pt x="177" y="843"/>
                    </a:cubicBezTo>
                    <a:cubicBezTo>
                      <a:pt x="164" y="842"/>
                      <a:pt x="152" y="836"/>
                      <a:pt x="143" y="827"/>
                    </a:cubicBezTo>
                    <a:cubicBezTo>
                      <a:pt x="138" y="827"/>
                      <a:pt x="137" y="833"/>
                      <a:pt x="132" y="835"/>
                    </a:cubicBezTo>
                    <a:cubicBezTo>
                      <a:pt x="119" y="843"/>
                      <a:pt x="103" y="846"/>
                      <a:pt x="88" y="842"/>
                    </a:cubicBezTo>
                    <a:cubicBezTo>
                      <a:pt x="83" y="841"/>
                      <a:pt x="77" y="840"/>
                      <a:pt x="72" y="836"/>
                    </a:cubicBezTo>
                    <a:cubicBezTo>
                      <a:pt x="67" y="837"/>
                      <a:pt x="65" y="841"/>
                      <a:pt x="60" y="842"/>
                    </a:cubicBezTo>
                    <a:cubicBezTo>
                      <a:pt x="46" y="847"/>
                      <a:pt x="32" y="843"/>
                      <a:pt x="21" y="837"/>
                    </a:cubicBezTo>
                    <a:cubicBezTo>
                      <a:pt x="11" y="827"/>
                      <a:pt x="8" y="812"/>
                      <a:pt x="11" y="799"/>
                    </a:cubicBezTo>
                    <a:cubicBezTo>
                      <a:pt x="12" y="792"/>
                      <a:pt x="19" y="788"/>
                      <a:pt x="20" y="781"/>
                    </a:cubicBezTo>
                    <a:cubicBezTo>
                      <a:pt x="15" y="771"/>
                      <a:pt x="9" y="761"/>
                      <a:pt x="9" y="750"/>
                    </a:cubicBezTo>
                    <a:cubicBezTo>
                      <a:pt x="9" y="738"/>
                      <a:pt x="14" y="728"/>
                      <a:pt x="21" y="719"/>
                    </a:cubicBezTo>
                    <a:cubicBezTo>
                      <a:pt x="22" y="718"/>
                      <a:pt x="26" y="717"/>
                      <a:pt x="26" y="714"/>
                    </a:cubicBezTo>
                    <a:cubicBezTo>
                      <a:pt x="26" y="711"/>
                      <a:pt x="21" y="709"/>
                      <a:pt x="20" y="706"/>
                    </a:cubicBezTo>
                    <a:cubicBezTo>
                      <a:pt x="15" y="699"/>
                      <a:pt x="10" y="692"/>
                      <a:pt x="8" y="683"/>
                    </a:cubicBezTo>
                    <a:cubicBezTo>
                      <a:pt x="7" y="672"/>
                      <a:pt x="6" y="660"/>
                      <a:pt x="14" y="652"/>
                    </a:cubicBezTo>
                    <a:cubicBezTo>
                      <a:pt x="16" y="650"/>
                      <a:pt x="19" y="647"/>
                      <a:pt x="20" y="644"/>
                    </a:cubicBezTo>
                    <a:cubicBezTo>
                      <a:pt x="10" y="637"/>
                      <a:pt x="8" y="624"/>
                      <a:pt x="5" y="613"/>
                    </a:cubicBezTo>
                    <a:cubicBezTo>
                      <a:pt x="6" y="600"/>
                      <a:pt x="7" y="587"/>
                      <a:pt x="13" y="576"/>
                    </a:cubicBezTo>
                    <a:cubicBezTo>
                      <a:pt x="12" y="572"/>
                      <a:pt x="10" y="567"/>
                      <a:pt x="7" y="562"/>
                    </a:cubicBezTo>
                    <a:cubicBezTo>
                      <a:pt x="5" y="552"/>
                      <a:pt x="3" y="540"/>
                      <a:pt x="6" y="530"/>
                    </a:cubicBezTo>
                    <a:cubicBezTo>
                      <a:pt x="13" y="511"/>
                      <a:pt x="23" y="484"/>
                      <a:pt x="9" y="466"/>
                    </a:cubicBezTo>
                    <a:cubicBezTo>
                      <a:pt x="6" y="459"/>
                      <a:pt x="3" y="451"/>
                      <a:pt x="6" y="444"/>
                    </a:cubicBezTo>
                    <a:cubicBezTo>
                      <a:pt x="8" y="441"/>
                      <a:pt x="12" y="440"/>
                      <a:pt x="15" y="442"/>
                    </a:cubicBezTo>
                    <a:cubicBezTo>
                      <a:pt x="16" y="446"/>
                      <a:pt x="20" y="450"/>
                      <a:pt x="25" y="452"/>
                    </a:cubicBezTo>
                    <a:close/>
                    <a:moveTo>
                      <a:pt x="863" y="453"/>
                    </a:moveTo>
                    <a:cubicBezTo>
                      <a:pt x="862" y="462"/>
                      <a:pt x="855" y="471"/>
                      <a:pt x="853" y="480"/>
                    </a:cubicBezTo>
                    <a:cubicBezTo>
                      <a:pt x="851" y="495"/>
                      <a:pt x="855" y="513"/>
                      <a:pt x="862" y="526"/>
                    </a:cubicBezTo>
                    <a:cubicBezTo>
                      <a:pt x="867" y="542"/>
                      <a:pt x="862" y="559"/>
                      <a:pt x="851" y="570"/>
                    </a:cubicBezTo>
                    <a:cubicBezTo>
                      <a:pt x="850" y="574"/>
                      <a:pt x="854" y="575"/>
                      <a:pt x="855" y="577"/>
                    </a:cubicBezTo>
                    <a:cubicBezTo>
                      <a:pt x="865" y="588"/>
                      <a:pt x="865" y="607"/>
                      <a:pt x="858" y="619"/>
                    </a:cubicBezTo>
                    <a:cubicBezTo>
                      <a:pt x="855" y="624"/>
                      <a:pt x="849" y="624"/>
                      <a:pt x="847" y="629"/>
                    </a:cubicBezTo>
                    <a:cubicBezTo>
                      <a:pt x="832" y="631"/>
                      <a:pt x="813" y="637"/>
                      <a:pt x="810" y="654"/>
                    </a:cubicBezTo>
                    <a:cubicBezTo>
                      <a:pt x="809" y="664"/>
                      <a:pt x="812" y="674"/>
                      <a:pt x="821" y="680"/>
                    </a:cubicBezTo>
                    <a:cubicBezTo>
                      <a:pt x="824" y="681"/>
                      <a:pt x="827" y="679"/>
                      <a:pt x="829" y="677"/>
                    </a:cubicBezTo>
                    <a:cubicBezTo>
                      <a:pt x="830" y="675"/>
                      <a:pt x="829" y="673"/>
                      <a:pt x="828" y="671"/>
                    </a:cubicBezTo>
                    <a:cubicBezTo>
                      <a:pt x="826" y="668"/>
                      <a:pt x="823" y="671"/>
                      <a:pt x="821" y="669"/>
                    </a:cubicBezTo>
                    <a:cubicBezTo>
                      <a:pt x="817" y="666"/>
                      <a:pt x="816" y="659"/>
                      <a:pt x="817" y="655"/>
                    </a:cubicBezTo>
                    <a:cubicBezTo>
                      <a:pt x="819" y="644"/>
                      <a:pt x="830" y="639"/>
                      <a:pt x="839" y="636"/>
                    </a:cubicBezTo>
                    <a:cubicBezTo>
                      <a:pt x="848" y="635"/>
                      <a:pt x="858" y="636"/>
                      <a:pt x="861" y="645"/>
                    </a:cubicBezTo>
                    <a:cubicBezTo>
                      <a:pt x="867" y="663"/>
                      <a:pt x="864" y="683"/>
                      <a:pt x="853" y="696"/>
                    </a:cubicBezTo>
                    <a:cubicBezTo>
                      <a:pt x="846" y="708"/>
                      <a:pt x="834" y="702"/>
                      <a:pt x="825" y="707"/>
                    </a:cubicBezTo>
                    <a:cubicBezTo>
                      <a:pt x="816" y="708"/>
                      <a:pt x="809" y="716"/>
                      <a:pt x="804" y="723"/>
                    </a:cubicBezTo>
                    <a:cubicBezTo>
                      <a:pt x="799" y="734"/>
                      <a:pt x="801" y="748"/>
                      <a:pt x="807" y="757"/>
                    </a:cubicBezTo>
                    <a:cubicBezTo>
                      <a:pt x="813" y="760"/>
                      <a:pt x="819" y="764"/>
                      <a:pt x="826" y="761"/>
                    </a:cubicBezTo>
                    <a:cubicBezTo>
                      <a:pt x="829" y="760"/>
                      <a:pt x="829" y="757"/>
                      <a:pt x="830" y="754"/>
                    </a:cubicBezTo>
                    <a:cubicBezTo>
                      <a:pt x="830" y="753"/>
                      <a:pt x="829" y="751"/>
                      <a:pt x="827" y="751"/>
                    </a:cubicBezTo>
                    <a:cubicBezTo>
                      <a:pt x="822" y="751"/>
                      <a:pt x="818" y="760"/>
                      <a:pt x="813" y="753"/>
                    </a:cubicBezTo>
                    <a:cubicBezTo>
                      <a:pt x="807" y="746"/>
                      <a:pt x="807" y="736"/>
                      <a:pt x="810" y="727"/>
                    </a:cubicBezTo>
                    <a:cubicBezTo>
                      <a:pt x="816" y="717"/>
                      <a:pt x="826" y="710"/>
                      <a:pt x="837" y="709"/>
                    </a:cubicBezTo>
                    <a:cubicBezTo>
                      <a:pt x="848" y="710"/>
                      <a:pt x="857" y="716"/>
                      <a:pt x="860" y="726"/>
                    </a:cubicBezTo>
                    <a:cubicBezTo>
                      <a:pt x="867" y="740"/>
                      <a:pt x="864" y="758"/>
                      <a:pt x="855" y="770"/>
                    </a:cubicBezTo>
                    <a:cubicBezTo>
                      <a:pt x="853" y="773"/>
                      <a:pt x="847" y="775"/>
                      <a:pt x="846" y="779"/>
                    </a:cubicBezTo>
                    <a:cubicBezTo>
                      <a:pt x="853" y="785"/>
                      <a:pt x="854" y="795"/>
                      <a:pt x="856" y="802"/>
                    </a:cubicBezTo>
                    <a:cubicBezTo>
                      <a:pt x="857" y="814"/>
                      <a:pt x="850" y="825"/>
                      <a:pt x="840" y="830"/>
                    </a:cubicBezTo>
                    <a:cubicBezTo>
                      <a:pt x="827" y="835"/>
                      <a:pt x="812" y="832"/>
                      <a:pt x="803" y="823"/>
                    </a:cubicBezTo>
                    <a:cubicBezTo>
                      <a:pt x="797" y="821"/>
                      <a:pt x="797" y="821"/>
                      <a:pt x="797" y="821"/>
                    </a:cubicBezTo>
                    <a:cubicBezTo>
                      <a:pt x="788" y="833"/>
                      <a:pt x="773" y="836"/>
                      <a:pt x="758" y="835"/>
                    </a:cubicBezTo>
                    <a:cubicBezTo>
                      <a:pt x="751" y="833"/>
                      <a:pt x="744" y="832"/>
                      <a:pt x="738" y="825"/>
                    </a:cubicBezTo>
                    <a:cubicBezTo>
                      <a:pt x="731" y="815"/>
                      <a:pt x="730" y="799"/>
                      <a:pt x="736" y="787"/>
                    </a:cubicBezTo>
                    <a:cubicBezTo>
                      <a:pt x="740" y="782"/>
                      <a:pt x="746" y="777"/>
                      <a:pt x="753" y="775"/>
                    </a:cubicBezTo>
                    <a:cubicBezTo>
                      <a:pt x="760" y="775"/>
                      <a:pt x="768" y="776"/>
                      <a:pt x="772" y="783"/>
                    </a:cubicBezTo>
                    <a:cubicBezTo>
                      <a:pt x="776" y="789"/>
                      <a:pt x="765" y="792"/>
                      <a:pt x="769" y="798"/>
                    </a:cubicBezTo>
                    <a:cubicBezTo>
                      <a:pt x="771" y="800"/>
                      <a:pt x="774" y="803"/>
                      <a:pt x="776" y="800"/>
                    </a:cubicBezTo>
                    <a:cubicBezTo>
                      <a:pt x="781" y="795"/>
                      <a:pt x="779" y="788"/>
                      <a:pt x="778" y="782"/>
                    </a:cubicBezTo>
                    <a:cubicBezTo>
                      <a:pt x="774" y="772"/>
                      <a:pt x="764" y="770"/>
                      <a:pt x="754" y="770"/>
                    </a:cubicBezTo>
                    <a:cubicBezTo>
                      <a:pt x="742" y="771"/>
                      <a:pt x="731" y="782"/>
                      <a:pt x="727" y="794"/>
                    </a:cubicBezTo>
                    <a:cubicBezTo>
                      <a:pt x="727" y="801"/>
                      <a:pt x="724" y="810"/>
                      <a:pt x="727" y="817"/>
                    </a:cubicBezTo>
                    <a:cubicBezTo>
                      <a:pt x="721" y="826"/>
                      <a:pt x="712" y="833"/>
                      <a:pt x="701" y="834"/>
                    </a:cubicBezTo>
                    <a:cubicBezTo>
                      <a:pt x="688" y="834"/>
                      <a:pt x="673" y="837"/>
                      <a:pt x="666" y="824"/>
                    </a:cubicBezTo>
                    <a:cubicBezTo>
                      <a:pt x="661" y="815"/>
                      <a:pt x="665" y="803"/>
                      <a:pt x="671" y="796"/>
                    </a:cubicBezTo>
                    <a:cubicBezTo>
                      <a:pt x="675" y="792"/>
                      <a:pt x="678" y="787"/>
                      <a:pt x="685" y="789"/>
                    </a:cubicBezTo>
                    <a:cubicBezTo>
                      <a:pt x="686" y="789"/>
                      <a:pt x="688" y="791"/>
                      <a:pt x="687" y="792"/>
                    </a:cubicBezTo>
                    <a:cubicBezTo>
                      <a:pt x="687" y="794"/>
                      <a:pt x="683" y="797"/>
                      <a:pt x="687" y="799"/>
                    </a:cubicBezTo>
                    <a:cubicBezTo>
                      <a:pt x="688" y="800"/>
                      <a:pt x="689" y="800"/>
                      <a:pt x="691" y="799"/>
                    </a:cubicBezTo>
                    <a:cubicBezTo>
                      <a:pt x="693" y="796"/>
                      <a:pt x="695" y="792"/>
                      <a:pt x="693" y="789"/>
                    </a:cubicBezTo>
                    <a:cubicBezTo>
                      <a:pt x="692" y="786"/>
                      <a:pt x="689" y="785"/>
                      <a:pt x="686" y="784"/>
                    </a:cubicBezTo>
                    <a:cubicBezTo>
                      <a:pt x="675" y="783"/>
                      <a:pt x="666" y="794"/>
                      <a:pt x="661" y="802"/>
                    </a:cubicBezTo>
                    <a:cubicBezTo>
                      <a:pt x="658" y="809"/>
                      <a:pt x="657" y="817"/>
                      <a:pt x="659" y="824"/>
                    </a:cubicBezTo>
                    <a:cubicBezTo>
                      <a:pt x="650" y="839"/>
                      <a:pt x="634" y="842"/>
                      <a:pt x="618" y="843"/>
                    </a:cubicBezTo>
                    <a:cubicBezTo>
                      <a:pt x="605" y="844"/>
                      <a:pt x="596" y="832"/>
                      <a:pt x="583" y="834"/>
                    </a:cubicBezTo>
                    <a:cubicBezTo>
                      <a:pt x="573" y="841"/>
                      <a:pt x="561" y="847"/>
                      <a:pt x="549" y="843"/>
                    </a:cubicBezTo>
                    <a:cubicBezTo>
                      <a:pt x="532" y="836"/>
                      <a:pt x="512" y="831"/>
                      <a:pt x="494" y="836"/>
                    </a:cubicBezTo>
                    <a:cubicBezTo>
                      <a:pt x="485" y="839"/>
                      <a:pt x="475" y="847"/>
                      <a:pt x="465" y="843"/>
                    </a:cubicBezTo>
                    <a:cubicBezTo>
                      <a:pt x="466" y="841"/>
                      <a:pt x="469" y="839"/>
                      <a:pt x="471" y="836"/>
                    </a:cubicBezTo>
                    <a:cubicBezTo>
                      <a:pt x="480" y="827"/>
                      <a:pt x="476" y="809"/>
                      <a:pt x="492" y="806"/>
                    </a:cubicBezTo>
                    <a:cubicBezTo>
                      <a:pt x="511" y="801"/>
                      <a:pt x="532" y="815"/>
                      <a:pt x="551" y="803"/>
                    </a:cubicBezTo>
                    <a:cubicBezTo>
                      <a:pt x="562" y="794"/>
                      <a:pt x="574" y="782"/>
                      <a:pt x="590" y="786"/>
                    </a:cubicBezTo>
                    <a:cubicBezTo>
                      <a:pt x="596" y="787"/>
                      <a:pt x="601" y="787"/>
                      <a:pt x="604" y="791"/>
                    </a:cubicBezTo>
                    <a:cubicBezTo>
                      <a:pt x="604" y="798"/>
                      <a:pt x="606" y="806"/>
                      <a:pt x="614" y="809"/>
                    </a:cubicBezTo>
                    <a:cubicBezTo>
                      <a:pt x="619" y="809"/>
                      <a:pt x="625" y="811"/>
                      <a:pt x="629" y="807"/>
                    </a:cubicBezTo>
                    <a:cubicBezTo>
                      <a:pt x="631" y="805"/>
                      <a:pt x="632" y="802"/>
                      <a:pt x="632" y="798"/>
                    </a:cubicBezTo>
                    <a:cubicBezTo>
                      <a:pt x="629" y="796"/>
                      <a:pt x="626" y="795"/>
                      <a:pt x="624" y="797"/>
                    </a:cubicBezTo>
                    <a:cubicBezTo>
                      <a:pt x="621" y="799"/>
                      <a:pt x="621" y="803"/>
                      <a:pt x="618" y="804"/>
                    </a:cubicBezTo>
                    <a:cubicBezTo>
                      <a:pt x="614" y="803"/>
                      <a:pt x="611" y="799"/>
                      <a:pt x="610" y="795"/>
                    </a:cubicBezTo>
                    <a:cubicBezTo>
                      <a:pt x="610" y="785"/>
                      <a:pt x="613" y="775"/>
                      <a:pt x="621" y="768"/>
                    </a:cubicBezTo>
                    <a:cubicBezTo>
                      <a:pt x="628" y="763"/>
                      <a:pt x="639" y="762"/>
                      <a:pt x="648" y="760"/>
                    </a:cubicBezTo>
                    <a:cubicBezTo>
                      <a:pt x="649" y="759"/>
                      <a:pt x="649" y="757"/>
                      <a:pt x="649" y="755"/>
                    </a:cubicBezTo>
                    <a:cubicBezTo>
                      <a:pt x="646" y="754"/>
                      <a:pt x="647" y="750"/>
                      <a:pt x="647" y="748"/>
                    </a:cubicBezTo>
                    <a:cubicBezTo>
                      <a:pt x="648" y="740"/>
                      <a:pt x="656" y="736"/>
                      <a:pt x="661" y="731"/>
                    </a:cubicBezTo>
                    <a:cubicBezTo>
                      <a:pt x="667" y="729"/>
                      <a:pt x="676" y="728"/>
                      <a:pt x="682" y="731"/>
                    </a:cubicBezTo>
                    <a:cubicBezTo>
                      <a:pt x="687" y="731"/>
                      <a:pt x="685" y="724"/>
                      <a:pt x="687" y="721"/>
                    </a:cubicBezTo>
                    <a:cubicBezTo>
                      <a:pt x="690" y="713"/>
                      <a:pt x="700" y="711"/>
                      <a:pt x="706" y="706"/>
                    </a:cubicBezTo>
                    <a:cubicBezTo>
                      <a:pt x="713" y="706"/>
                      <a:pt x="721" y="705"/>
                      <a:pt x="728" y="709"/>
                    </a:cubicBezTo>
                    <a:cubicBezTo>
                      <a:pt x="732" y="721"/>
                      <a:pt x="747" y="730"/>
                      <a:pt x="742" y="745"/>
                    </a:cubicBezTo>
                    <a:cubicBezTo>
                      <a:pt x="740" y="752"/>
                      <a:pt x="737" y="759"/>
                      <a:pt x="730" y="762"/>
                    </a:cubicBezTo>
                    <a:cubicBezTo>
                      <a:pt x="726" y="764"/>
                      <a:pt x="720" y="765"/>
                      <a:pt x="716" y="763"/>
                    </a:cubicBezTo>
                    <a:cubicBezTo>
                      <a:pt x="713" y="758"/>
                      <a:pt x="717" y="751"/>
                      <a:pt x="711" y="748"/>
                    </a:cubicBezTo>
                    <a:cubicBezTo>
                      <a:pt x="708" y="747"/>
                      <a:pt x="706" y="749"/>
                      <a:pt x="704" y="751"/>
                    </a:cubicBezTo>
                    <a:cubicBezTo>
                      <a:pt x="702" y="756"/>
                      <a:pt x="705" y="759"/>
                      <a:pt x="706" y="763"/>
                    </a:cubicBezTo>
                    <a:cubicBezTo>
                      <a:pt x="711" y="770"/>
                      <a:pt x="719" y="771"/>
                      <a:pt x="726" y="770"/>
                    </a:cubicBezTo>
                    <a:cubicBezTo>
                      <a:pt x="736" y="767"/>
                      <a:pt x="742" y="762"/>
                      <a:pt x="748" y="754"/>
                    </a:cubicBezTo>
                    <a:cubicBezTo>
                      <a:pt x="750" y="747"/>
                      <a:pt x="752" y="738"/>
                      <a:pt x="752" y="729"/>
                    </a:cubicBezTo>
                    <a:cubicBezTo>
                      <a:pt x="754" y="725"/>
                      <a:pt x="759" y="729"/>
                      <a:pt x="762" y="729"/>
                    </a:cubicBezTo>
                    <a:cubicBezTo>
                      <a:pt x="773" y="728"/>
                      <a:pt x="783" y="727"/>
                      <a:pt x="790" y="719"/>
                    </a:cubicBezTo>
                    <a:cubicBezTo>
                      <a:pt x="799" y="712"/>
                      <a:pt x="800" y="700"/>
                      <a:pt x="798" y="689"/>
                    </a:cubicBezTo>
                    <a:cubicBezTo>
                      <a:pt x="795" y="681"/>
                      <a:pt x="787" y="678"/>
                      <a:pt x="779" y="677"/>
                    </a:cubicBezTo>
                    <a:cubicBezTo>
                      <a:pt x="772" y="678"/>
                      <a:pt x="768" y="685"/>
                      <a:pt x="766" y="691"/>
                    </a:cubicBezTo>
                    <a:cubicBezTo>
                      <a:pt x="767" y="693"/>
                      <a:pt x="768" y="695"/>
                      <a:pt x="771" y="696"/>
                    </a:cubicBezTo>
                    <a:cubicBezTo>
                      <a:pt x="774" y="698"/>
                      <a:pt x="778" y="696"/>
                      <a:pt x="778" y="692"/>
                    </a:cubicBezTo>
                    <a:cubicBezTo>
                      <a:pt x="781" y="689"/>
                      <a:pt x="775" y="684"/>
                      <a:pt x="780" y="683"/>
                    </a:cubicBezTo>
                    <a:cubicBezTo>
                      <a:pt x="785" y="683"/>
                      <a:pt x="789" y="687"/>
                      <a:pt x="792" y="692"/>
                    </a:cubicBezTo>
                    <a:cubicBezTo>
                      <a:pt x="793" y="700"/>
                      <a:pt x="793" y="709"/>
                      <a:pt x="787" y="716"/>
                    </a:cubicBezTo>
                    <a:cubicBezTo>
                      <a:pt x="778" y="725"/>
                      <a:pt x="763" y="725"/>
                      <a:pt x="752" y="721"/>
                    </a:cubicBezTo>
                    <a:cubicBezTo>
                      <a:pt x="745" y="716"/>
                      <a:pt x="736" y="709"/>
                      <a:pt x="735" y="700"/>
                    </a:cubicBezTo>
                    <a:cubicBezTo>
                      <a:pt x="734" y="693"/>
                      <a:pt x="737" y="686"/>
                      <a:pt x="738" y="679"/>
                    </a:cubicBezTo>
                    <a:cubicBezTo>
                      <a:pt x="742" y="673"/>
                      <a:pt x="746" y="669"/>
                      <a:pt x="752" y="666"/>
                    </a:cubicBezTo>
                    <a:cubicBezTo>
                      <a:pt x="751" y="649"/>
                      <a:pt x="760" y="632"/>
                      <a:pt x="776" y="624"/>
                    </a:cubicBezTo>
                    <a:cubicBezTo>
                      <a:pt x="780" y="622"/>
                      <a:pt x="786" y="623"/>
                      <a:pt x="789" y="620"/>
                    </a:cubicBezTo>
                    <a:cubicBezTo>
                      <a:pt x="783" y="610"/>
                      <a:pt x="790" y="601"/>
                      <a:pt x="796" y="594"/>
                    </a:cubicBezTo>
                    <a:cubicBezTo>
                      <a:pt x="802" y="587"/>
                      <a:pt x="813" y="584"/>
                      <a:pt x="822" y="588"/>
                    </a:cubicBezTo>
                    <a:cubicBezTo>
                      <a:pt x="826" y="591"/>
                      <a:pt x="827" y="595"/>
                      <a:pt x="828" y="600"/>
                    </a:cubicBezTo>
                    <a:cubicBezTo>
                      <a:pt x="827" y="604"/>
                      <a:pt x="827" y="607"/>
                      <a:pt x="824" y="609"/>
                    </a:cubicBezTo>
                    <a:cubicBezTo>
                      <a:pt x="821" y="610"/>
                      <a:pt x="821" y="604"/>
                      <a:pt x="817" y="605"/>
                    </a:cubicBezTo>
                    <a:cubicBezTo>
                      <a:pt x="815" y="606"/>
                      <a:pt x="810" y="606"/>
                      <a:pt x="810" y="609"/>
                    </a:cubicBezTo>
                    <a:cubicBezTo>
                      <a:pt x="809" y="613"/>
                      <a:pt x="811" y="616"/>
                      <a:pt x="812" y="618"/>
                    </a:cubicBezTo>
                    <a:cubicBezTo>
                      <a:pt x="815" y="620"/>
                      <a:pt x="820" y="621"/>
                      <a:pt x="824" y="619"/>
                    </a:cubicBezTo>
                    <a:cubicBezTo>
                      <a:pt x="832" y="613"/>
                      <a:pt x="834" y="603"/>
                      <a:pt x="834" y="594"/>
                    </a:cubicBezTo>
                    <a:cubicBezTo>
                      <a:pt x="832" y="583"/>
                      <a:pt x="821" y="583"/>
                      <a:pt x="813" y="579"/>
                    </a:cubicBezTo>
                    <a:cubicBezTo>
                      <a:pt x="813" y="568"/>
                      <a:pt x="809" y="555"/>
                      <a:pt x="813" y="543"/>
                    </a:cubicBezTo>
                    <a:cubicBezTo>
                      <a:pt x="819" y="529"/>
                      <a:pt x="834" y="518"/>
                      <a:pt x="831" y="500"/>
                    </a:cubicBezTo>
                    <a:cubicBezTo>
                      <a:pt x="827" y="487"/>
                      <a:pt x="831" y="472"/>
                      <a:pt x="841" y="462"/>
                    </a:cubicBezTo>
                    <a:cubicBezTo>
                      <a:pt x="847" y="457"/>
                      <a:pt x="855" y="454"/>
                      <a:pt x="863" y="453"/>
                    </a:cubicBezTo>
                    <a:close/>
                    <a:moveTo>
                      <a:pt x="47" y="478"/>
                    </a:moveTo>
                    <a:cubicBezTo>
                      <a:pt x="53" y="495"/>
                      <a:pt x="52" y="513"/>
                      <a:pt x="48" y="530"/>
                    </a:cubicBezTo>
                    <a:cubicBezTo>
                      <a:pt x="63" y="541"/>
                      <a:pt x="70" y="559"/>
                      <a:pt x="65" y="577"/>
                    </a:cubicBezTo>
                    <a:cubicBezTo>
                      <a:pt x="64" y="581"/>
                      <a:pt x="62" y="584"/>
                      <a:pt x="64" y="588"/>
                    </a:cubicBezTo>
                    <a:cubicBezTo>
                      <a:pt x="75" y="593"/>
                      <a:pt x="89" y="603"/>
                      <a:pt x="88" y="618"/>
                    </a:cubicBezTo>
                    <a:cubicBezTo>
                      <a:pt x="94" y="625"/>
                      <a:pt x="103" y="623"/>
                      <a:pt x="110" y="628"/>
                    </a:cubicBezTo>
                    <a:cubicBezTo>
                      <a:pt x="122" y="635"/>
                      <a:pt x="128" y="650"/>
                      <a:pt x="125" y="663"/>
                    </a:cubicBezTo>
                    <a:cubicBezTo>
                      <a:pt x="135" y="669"/>
                      <a:pt x="148" y="680"/>
                      <a:pt x="145" y="693"/>
                    </a:cubicBezTo>
                    <a:cubicBezTo>
                      <a:pt x="147" y="704"/>
                      <a:pt x="138" y="710"/>
                      <a:pt x="134" y="718"/>
                    </a:cubicBezTo>
                    <a:cubicBezTo>
                      <a:pt x="127" y="727"/>
                      <a:pt x="114" y="727"/>
                      <a:pt x="103" y="724"/>
                    </a:cubicBezTo>
                    <a:cubicBezTo>
                      <a:pt x="97" y="720"/>
                      <a:pt x="89" y="717"/>
                      <a:pt x="85" y="711"/>
                    </a:cubicBezTo>
                    <a:cubicBezTo>
                      <a:pt x="81" y="701"/>
                      <a:pt x="83" y="691"/>
                      <a:pt x="88" y="684"/>
                    </a:cubicBezTo>
                    <a:cubicBezTo>
                      <a:pt x="90" y="681"/>
                      <a:pt x="93" y="682"/>
                      <a:pt x="96" y="682"/>
                    </a:cubicBezTo>
                    <a:cubicBezTo>
                      <a:pt x="97" y="686"/>
                      <a:pt x="101" y="688"/>
                      <a:pt x="105" y="688"/>
                    </a:cubicBezTo>
                    <a:cubicBezTo>
                      <a:pt x="107" y="687"/>
                      <a:pt x="110" y="687"/>
                      <a:pt x="109" y="684"/>
                    </a:cubicBezTo>
                    <a:cubicBezTo>
                      <a:pt x="109" y="680"/>
                      <a:pt x="105" y="677"/>
                      <a:pt x="101" y="677"/>
                    </a:cubicBezTo>
                    <a:cubicBezTo>
                      <a:pt x="95" y="674"/>
                      <a:pt x="90" y="678"/>
                      <a:pt x="85" y="680"/>
                    </a:cubicBezTo>
                    <a:cubicBezTo>
                      <a:pt x="79" y="687"/>
                      <a:pt x="77" y="697"/>
                      <a:pt x="79" y="706"/>
                    </a:cubicBezTo>
                    <a:cubicBezTo>
                      <a:pt x="82" y="722"/>
                      <a:pt x="99" y="727"/>
                      <a:pt x="112" y="731"/>
                    </a:cubicBezTo>
                    <a:cubicBezTo>
                      <a:pt x="116" y="731"/>
                      <a:pt x="120" y="728"/>
                      <a:pt x="123" y="731"/>
                    </a:cubicBezTo>
                    <a:cubicBezTo>
                      <a:pt x="118" y="739"/>
                      <a:pt x="122" y="749"/>
                      <a:pt x="122" y="757"/>
                    </a:cubicBezTo>
                    <a:cubicBezTo>
                      <a:pt x="124" y="766"/>
                      <a:pt x="132" y="772"/>
                      <a:pt x="139" y="777"/>
                    </a:cubicBezTo>
                    <a:cubicBezTo>
                      <a:pt x="146" y="779"/>
                      <a:pt x="152" y="781"/>
                      <a:pt x="160" y="779"/>
                    </a:cubicBezTo>
                    <a:cubicBezTo>
                      <a:pt x="166" y="775"/>
                      <a:pt x="174" y="771"/>
                      <a:pt x="174" y="762"/>
                    </a:cubicBezTo>
                    <a:cubicBezTo>
                      <a:pt x="174" y="759"/>
                      <a:pt x="171" y="756"/>
                      <a:pt x="168" y="755"/>
                    </a:cubicBezTo>
                    <a:cubicBezTo>
                      <a:pt x="166" y="753"/>
                      <a:pt x="163" y="753"/>
                      <a:pt x="161" y="755"/>
                    </a:cubicBezTo>
                    <a:cubicBezTo>
                      <a:pt x="160" y="757"/>
                      <a:pt x="159" y="759"/>
                      <a:pt x="161" y="761"/>
                    </a:cubicBezTo>
                    <a:cubicBezTo>
                      <a:pt x="163" y="763"/>
                      <a:pt x="165" y="765"/>
                      <a:pt x="166" y="767"/>
                    </a:cubicBezTo>
                    <a:cubicBezTo>
                      <a:pt x="164" y="772"/>
                      <a:pt x="159" y="773"/>
                      <a:pt x="155" y="774"/>
                    </a:cubicBezTo>
                    <a:cubicBezTo>
                      <a:pt x="145" y="775"/>
                      <a:pt x="136" y="772"/>
                      <a:pt x="130" y="764"/>
                    </a:cubicBezTo>
                    <a:cubicBezTo>
                      <a:pt x="127" y="754"/>
                      <a:pt x="122" y="739"/>
                      <a:pt x="132" y="730"/>
                    </a:cubicBezTo>
                    <a:cubicBezTo>
                      <a:pt x="141" y="722"/>
                      <a:pt x="153" y="716"/>
                      <a:pt x="165" y="720"/>
                    </a:cubicBezTo>
                    <a:cubicBezTo>
                      <a:pt x="167" y="721"/>
                      <a:pt x="169" y="719"/>
                      <a:pt x="172" y="720"/>
                    </a:cubicBezTo>
                    <a:cubicBezTo>
                      <a:pt x="178" y="723"/>
                      <a:pt x="184" y="727"/>
                      <a:pt x="186" y="733"/>
                    </a:cubicBezTo>
                    <a:cubicBezTo>
                      <a:pt x="190" y="735"/>
                      <a:pt x="193" y="731"/>
                      <a:pt x="197" y="732"/>
                    </a:cubicBezTo>
                    <a:cubicBezTo>
                      <a:pt x="211" y="733"/>
                      <a:pt x="222" y="743"/>
                      <a:pt x="230" y="754"/>
                    </a:cubicBezTo>
                    <a:cubicBezTo>
                      <a:pt x="234" y="759"/>
                      <a:pt x="230" y="763"/>
                      <a:pt x="230" y="769"/>
                    </a:cubicBezTo>
                    <a:cubicBezTo>
                      <a:pt x="231" y="771"/>
                      <a:pt x="233" y="772"/>
                      <a:pt x="235" y="771"/>
                    </a:cubicBezTo>
                    <a:cubicBezTo>
                      <a:pt x="240" y="764"/>
                      <a:pt x="249" y="770"/>
                      <a:pt x="255" y="771"/>
                    </a:cubicBezTo>
                    <a:cubicBezTo>
                      <a:pt x="262" y="776"/>
                      <a:pt x="266" y="781"/>
                      <a:pt x="269" y="788"/>
                    </a:cubicBezTo>
                    <a:cubicBezTo>
                      <a:pt x="271" y="797"/>
                      <a:pt x="262" y="803"/>
                      <a:pt x="256" y="806"/>
                    </a:cubicBezTo>
                    <a:cubicBezTo>
                      <a:pt x="253" y="807"/>
                      <a:pt x="250" y="808"/>
                      <a:pt x="247" y="807"/>
                    </a:cubicBezTo>
                    <a:cubicBezTo>
                      <a:pt x="245" y="804"/>
                      <a:pt x="244" y="799"/>
                      <a:pt x="240" y="798"/>
                    </a:cubicBezTo>
                    <a:cubicBezTo>
                      <a:pt x="238" y="798"/>
                      <a:pt x="236" y="800"/>
                      <a:pt x="236" y="803"/>
                    </a:cubicBezTo>
                    <a:cubicBezTo>
                      <a:pt x="237" y="809"/>
                      <a:pt x="245" y="812"/>
                      <a:pt x="251" y="813"/>
                    </a:cubicBezTo>
                    <a:cubicBezTo>
                      <a:pt x="264" y="812"/>
                      <a:pt x="272" y="801"/>
                      <a:pt x="278" y="792"/>
                    </a:cubicBezTo>
                    <a:cubicBezTo>
                      <a:pt x="306" y="780"/>
                      <a:pt x="322" y="817"/>
                      <a:pt x="351" y="804"/>
                    </a:cubicBezTo>
                    <a:cubicBezTo>
                      <a:pt x="360" y="801"/>
                      <a:pt x="369" y="804"/>
                      <a:pt x="380" y="806"/>
                    </a:cubicBezTo>
                    <a:cubicBezTo>
                      <a:pt x="396" y="810"/>
                      <a:pt x="398" y="831"/>
                      <a:pt x="412" y="837"/>
                    </a:cubicBezTo>
                    <a:cubicBezTo>
                      <a:pt x="414" y="838"/>
                      <a:pt x="413" y="840"/>
                      <a:pt x="413" y="841"/>
                    </a:cubicBezTo>
                    <a:cubicBezTo>
                      <a:pt x="398" y="851"/>
                      <a:pt x="383" y="839"/>
                      <a:pt x="370" y="835"/>
                    </a:cubicBezTo>
                    <a:cubicBezTo>
                      <a:pt x="350" y="828"/>
                      <a:pt x="336" y="847"/>
                      <a:pt x="317" y="845"/>
                    </a:cubicBezTo>
                    <a:cubicBezTo>
                      <a:pt x="301" y="845"/>
                      <a:pt x="289" y="832"/>
                      <a:pt x="274" y="833"/>
                    </a:cubicBezTo>
                    <a:cubicBezTo>
                      <a:pt x="261" y="842"/>
                      <a:pt x="242" y="840"/>
                      <a:pt x="227" y="835"/>
                    </a:cubicBezTo>
                    <a:cubicBezTo>
                      <a:pt x="224" y="833"/>
                      <a:pt x="219" y="833"/>
                      <a:pt x="218" y="829"/>
                    </a:cubicBezTo>
                    <a:cubicBezTo>
                      <a:pt x="221" y="817"/>
                      <a:pt x="220" y="805"/>
                      <a:pt x="210" y="797"/>
                    </a:cubicBezTo>
                    <a:cubicBezTo>
                      <a:pt x="205" y="793"/>
                      <a:pt x="199" y="791"/>
                      <a:pt x="193" y="793"/>
                    </a:cubicBezTo>
                    <a:cubicBezTo>
                      <a:pt x="186" y="793"/>
                      <a:pt x="185" y="799"/>
                      <a:pt x="180" y="802"/>
                    </a:cubicBezTo>
                    <a:cubicBezTo>
                      <a:pt x="178" y="805"/>
                      <a:pt x="180" y="808"/>
                      <a:pt x="182" y="809"/>
                    </a:cubicBezTo>
                    <a:cubicBezTo>
                      <a:pt x="183" y="811"/>
                      <a:pt x="185" y="810"/>
                      <a:pt x="187" y="810"/>
                    </a:cubicBezTo>
                    <a:cubicBezTo>
                      <a:pt x="195" y="808"/>
                      <a:pt x="185" y="802"/>
                      <a:pt x="192" y="799"/>
                    </a:cubicBezTo>
                    <a:cubicBezTo>
                      <a:pt x="197" y="796"/>
                      <a:pt x="201" y="799"/>
                      <a:pt x="205" y="801"/>
                    </a:cubicBezTo>
                    <a:cubicBezTo>
                      <a:pt x="212" y="805"/>
                      <a:pt x="215" y="812"/>
                      <a:pt x="214" y="819"/>
                    </a:cubicBezTo>
                    <a:cubicBezTo>
                      <a:pt x="212" y="825"/>
                      <a:pt x="210" y="832"/>
                      <a:pt x="203" y="835"/>
                    </a:cubicBezTo>
                    <a:cubicBezTo>
                      <a:pt x="186" y="841"/>
                      <a:pt x="164" y="840"/>
                      <a:pt x="149" y="827"/>
                    </a:cubicBezTo>
                    <a:cubicBezTo>
                      <a:pt x="143" y="823"/>
                      <a:pt x="148" y="818"/>
                      <a:pt x="148" y="812"/>
                    </a:cubicBezTo>
                    <a:cubicBezTo>
                      <a:pt x="147" y="803"/>
                      <a:pt x="145" y="795"/>
                      <a:pt x="139" y="789"/>
                    </a:cubicBezTo>
                    <a:cubicBezTo>
                      <a:pt x="130" y="779"/>
                      <a:pt x="116" y="771"/>
                      <a:pt x="103" y="775"/>
                    </a:cubicBezTo>
                    <a:cubicBezTo>
                      <a:pt x="98" y="777"/>
                      <a:pt x="92" y="780"/>
                      <a:pt x="90" y="786"/>
                    </a:cubicBezTo>
                    <a:cubicBezTo>
                      <a:pt x="87" y="791"/>
                      <a:pt x="88" y="798"/>
                      <a:pt x="91" y="802"/>
                    </a:cubicBezTo>
                    <a:cubicBezTo>
                      <a:pt x="94" y="804"/>
                      <a:pt x="97" y="805"/>
                      <a:pt x="100" y="803"/>
                    </a:cubicBezTo>
                    <a:cubicBezTo>
                      <a:pt x="102" y="802"/>
                      <a:pt x="100" y="799"/>
                      <a:pt x="100" y="798"/>
                    </a:cubicBezTo>
                    <a:cubicBezTo>
                      <a:pt x="98" y="795"/>
                      <a:pt x="94" y="795"/>
                      <a:pt x="95" y="791"/>
                    </a:cubicBezTo>
                    <a:cubicBezTo>
                      <a:pt x="96" y="787"/>
                      <a:pt x="98" y="783"/>
                      <a:pt x="102" y="781"/>
                    </a:cubicBezTo>
                    <a:cubicBezTo>
                      <a:pt x="111" y="780"/>
                      <a:pt x="123" y="781"/>
                      <a:pt x="130" y="787"/>
                    </a:cubicBezTo>
                    <a:cubicBezTo>
                      <a:pt x="141" y="795"/>
                      <a:pt x="144" y="806"/>
                      <a:pt x="140" y="819"/>
                    </a:cubicBezTo>
                    <a:cubicBezTo>
                      <a:pt x="129" y="837"/>
                      <a:pt x="107" y="841"/>
                      <a:pt x="88" y="838"/>
                    </a:cubicBezTo>
                    <a:cubicBezTo>
                      <a:pt x="82" y="836"/>
                      <a:pt x="76" y="835"/>
                      <a:pt x="72" y="830"/>
                    </a:cubicBezTo>
                    <a:cubicBezTo>
                      <a:pt x="67" y="830"/>
                      <a:pt x="66" y="835"/>
                      <a:pt x="62" y="836"/>
                    </a:cubicBezTo>
                    <a:cubicBezTo>
                      <a:pt x="49" y="840"/>
                      <a:pt x="31" y="841"/>
                      <a:pt x="21" y="830"/>
                    </a:cubicBezTo>
                    <a:cubicBezTo>
                      <a:pt x="13" y="823"/>
                      <a:pt x="14" y="809"/>
                      <a:pt x="16" y="799"/>
                    </a:cubicBezTo>
                    <a:cubicBezTo>
                      <a:pt x="18" y="792"/>
                      <a:pt x="23" y="788"/>
                      <a:pt x="28" y="782"/>
                    </a:cubicBezTo>
                    <a:cubicBezTo>
                      <a:pt x="28" y="777"/>
                      <a:pt x="22" y="777"/>
                      <a:pt x="20" y="772"/>
                    </a:cubicBezTo>
                    <a:cubicBezTo>
                      <a:pt x="11" y="761"/>
                      <a:pt x="14" y="743"/>
                      <a:pt x="19" y="731"/>
                    </a:cubicBezTo>
                    <a:cubicBezTo>
                      <a:pt x="22" y="721"/>
                      <a:pt x="33" y="717"/>
                      <a:pt x="42" y="715"/>
                    </a:cubicBezTo>
                    <a:cubicBezTo>
                      <a:pt x="51" y="716"/>
                      <a:pt x="60" y="716"/>
                      <a:pt x="68" y="722"/>
                    </a:cubicBezTo>
                    <a:cubicBezTo>
                      <a:pt x="74" y="726"/>
                      <a:pt x="78" y="734"/>
                      <a:pt x="79" y="742"/>
                    </a:cubicBezTo>
                    <a:cubicBezTo>
                      <a:pt x="79" y="747"/>
                      <a:pt x="75" y="752"/>
                      <a:pt x="70" y="754"/>
                    </a:cubicBezTo>
                    <a:cubicBezTo>
                      <a:pt x="63" y="756"/>
                      <a:pt x="63" y="756"/>
                      <a:pt x="63" y="756"/>
                    </a:cubicBezTo>
                    <a:cubicBezTo>
                      <a:pt x="60" y="753"/>
                      <a:pt x="59" y="748"/>
                      <a:pt x="55" y="746"/>
                    </a:cubicBezTo>
                    <a:cubicBezTo>
                      <a:pt x="52" y="745"/>
                      <a:pt x="51" y="747"/>
                      <a:pt x="50" y="750"/>
                    </a:cubicBezTo>
                    <a:cubicBezTo>
                      <a:pt x="49" y="755"/>
                      <a:pt x="54" y="757"/>
                      <a:pt x="58" y="760"/>
                    </a:cubicBezTo>
                    <a:cubicBezTo>
                      <a:pt x="64" y="761"/>
                      <a:pt x="71" y="761"/>
                      <a:pt x="76" y="756"/>
                    </a:cubicBezTo>
                    <a:cubicBezTo>
                      <a:pt x="81" y="753"/>
                      <a:pt x="84" y="749"/>
                      <a:pt x="84" y="743"/>
                    </a:cubicBezTo>
                    <a:cubicBezTo>
                      <a:pt x="85" y="731"/>
                      <a:pt x="75" y="723"/>
                      <a:pt x="68" y="716"/>
                    </a:cubicBezTo>
                    <a:cubicBezTo>
                      <a:pt x="58" y="711"/>
                      <a:pt x="47" y="709"/>
                      <a:pt x="37" y="711"/>
                    </a:cubicBezTo>
                    <a:cubicBezTo>
                      <a:pt x="25" y="703"/>
                      <a:pt x="13" y="692"/>
                      <a:pt x="13" y="678"/>
                    </a:cubicBezTo>
                    <a:cubicBezTo>
                      <a:pt x="12" y="667"/>
                      <a:pt x="13" y="654"/>
                      <a:pt x="24" y="649"/>
                    </a:cubicBezTo>
                    <a:cubicBezTo>
                      <a:pt x="31" y="643"/>
                      <a:pt x="42" y="642"/>
                      <a:pt x="50" y="647"/>
                    </a:cubicBezTo>
                    <a:cubicBezTo>
                      <a:pt x="56" y="651"/>
                      <a:pt x="58" y="659"/>
                      <a:pt x="57" y="667"/>
                    </a:cubicBezTo>
                    <a:cubicBezTo>
                      <a:pt x="56" y="675"/>
                      <a:pt x="40" y="670"/>
                      <a:pt x="47" y="681"/>
                    </a:cubicBezTo>
                    <a:cubicBezTo>
                      <a:pt x="50" y="685"/>
                      <a:pt x="54" y="681"/>
                      <a:pt x="57" y="681"/>
                    </a:cubicBezTo>
                    <a:cubicBezTo>
                      <a:pt x="65" y="672"/>
                      <a:pt x="65" y="658"/>
                      <a:pt x="60" y="648"/>
                    </a:cubicBezTo>
                    <a:cubicBezTo>
                      <a:pt x="53" y="641"/>
                      <a:pt x="45" y="638"/>
                      <a:pt x="37" y="638"/>
                    </a:cubicBezTo>
                    <a:cubicBezTo>
                      <a:pt x="35" y="637"/>
                      <a:pt x="37" y="634"/>
                      <a:pt x="36" y="632"/>
                    </a:cubicBezTo>
                    <a:cubicBezTo>
                      <a:pt x="28" y="625"/>
                      <a:pt x="25" y="616"/>
                      <a:pt x="25" y="606"/>
                    </a:cubicBezTo>
                    <a:cubicBezTo>
                      <a:pt x="26" y="593"/>
                      <a:pt x="32" y="582"/>
                      <a:pt x="40" y="573"/>
                    </a:cubicBezTo>
                    <a:cubicBezTo>
                      <a:pt x="35" y="561"/>
                      <a:pt x="26" y="551"/>
                      <a:pt x="24" y="538"/>
                    </a:cubicBezTo>
                    <a:cubicBezTo>
                      <a:pt x="23" y="522"/>
                      <a:pt x="31" y="507"/>
                      <a:pt x="36" y="492"/>
                    </a:cubicBezTo>
                    <a:cubicBezTo>
                      <a:pt x="36" y="491"/>
                      <a:pt x="37" y="491"/>
                      <a:pt x="38" y="492"/>
                    </a:cubicBezTo>
                    <a:cubicBezTo>
                      <a:pt x="41" y="504"/>
                      <a:pt x="42" y="517"/>
                      <a:pt x="37" y="528"/>
                    </a:cubicBezTo>
                    <a:cubicBezTo>
                      <a:pt x="36" y="535"/>
                      <a:pt x="39" y="541"/>
                      <a:pt x="44" y="544"/>
                    </a:cubicBezTo>
                    <a:cubicBezTo>
                      <a:pt x="58" y="553"/>
                      <a:pt x="57" y="573"/>
                      <a:pt x="53" y="588"/>
                    </a:cubicBezTo>
                    <a:cubicBezTo>
                      <a:pt x="52" y="593"/>
                      <a:pt x="46" y="600"/>
                      <a:pt x="52" y="603"/>
                    </a:cubicBezTo>
                    <a:cubicBezTo>
                      <a:pt x="63" y="609"/>
                      <a:pt x="79" y="613"/>
                      <a:pt x="80" y="628"/>
                    </a:cubicBezTo>
                    <a:cubicBezTo>
                      <a:pt x="75" y="638"/>
                      <a:pt x="89" y="633"/>
                      <a:pt x="93" y="638"/>
                    </a:cubicBezTo>
                    <a:cubicBezTo>
                      <a:pt x="101" y="641"/>
                      <a:pt x="110" y="646"/>
                      <a:pt x="112" y="655"/>
                    </a:cubicBezTo>
                    <a:cubicBezTo>
                      <a:pt x="112" y="658"/>
                      <a:pt x="111" y="662"/>
                      <a:pt x="110" y="665"/>
                    </a:cubicBezTo>
                    <a:cubicBezTo>
                      <a:pt x="113" y="667"/>
                      <a:pt x="117" y="671"/>
                      <a:pt x="121" y="670"/>
                    </a:cubicBezTo>
                    <a:cubicBezTo>
                      <a:pt x="124" y="667"/>
                      <a:pt x="119" y="665"/>
                      <a:pt x="117" y="663"/>
                    </a:cubicBezTo>
                    <a:cubicBezTo>
                      <a:pt x="119" y="655"/>
                      <a:pt x="116" y="648"/>
                      <a:pt x="111" y="643"/>
                    </a:cubicBezTo>
                    <a:cubicBezTo>
                      <a:pt x="104" y="636"/>
                      <a:pt x="95" y="633"/>
                      <a:pt x="86" y="630"/>
                    </a:cubicBezTo>
                    <a:cubicBezTo>
                      <a:pt x="83" y="627"/>
                      <a:pt x="87" y="622"/>
                      <a:pt x="84" y="619"/>
                    </a:cubicBezTo>
                    <a:cubicBezTo>
                      <a:pt x="79" y="607"/>
                      <a:pt x="66" y="605"/>
                      <a:pt x="56" y="600"/>
                    </a:cubicBezTo>
                    <a:cubicBezTo>
                      <a:pt x="55" y="598"/>
                      <a:pt x="55" y="598"/>
                      <a:pt x="55" y="598"/>
                    </a:cubicBezTo>
                    <a:cubicBezTo>
                      <a:pt x="61" y="583"/>
                      <a:pt x="64" y="562"/>
                      <a:pt x="55" y="548"/>
                    </a:cubicBezTo>
                    <a:cubicBezTo>
                      <a:pt x="51" y="540"/>
                      <a:pt x="38" y="537"/>
                      <a:pt x="43" y="526"/>
                    </a:cubicBezTo>
                    <a:cubicBezTo>
                      <a:pt x="47" y="507"/>
                      <a:pt x="46" y="486"/>
                      <a:pt x="32" y="472"/>
                    </a:cubicBezTo>
                    <a:cubicBezTo>
                      <a:pt x="24" y="474"/>
                      <a:pt x="33" y="480"/>
                      <a:pt x="32" y="485"/>
                    </a:cubicBezTo>
                    <a:cubicBezTo>
                      <a:pt x="30" y="509"/>
                      <a:pt x="9" y="531"/>
                      <a:pt x="24" y="555"/>
                    </a:cubicBezTo>
                    <a:cubicBezTo>
                      <a:pt x="33" y="572"/>
                      <a:pt x="33" y="572"/>
                      <a:pt x="33" y="572"/>
                    </a:cubicBezTo>
                    <a:cubicBezTo>
                      <a:pt x="26" y="586"/>
                      <a:pt x="16" y="601"/>
                      <a:pt x="22" y="619"/>
                    </a:cubicBezTo>
                    <a:cubicBezTo>
                      <a:pt x="22" y="626"/>
                      <a:pt x="26" y="633"/>
                      <a:pt x="32" y="638"/>
                    </a:cubicBezTo>
                    <a:cubicBezTo>
                      <a:pt x="31" y="640"/>
                      <a:pt x="29" y="639"/>
                      <a:pt x="27" y="641"/>
                    </a:cubicBezTo>
                    <a:cubicBezTo>
                      <a:pt x="20" y="641"/>
                      <a:pt x="17" y="633"/>
                      <a:pt x="14" y="627"/>
                    </a:cubicBezTo>
                    <a:cubicBezTo>
                      <a:pt x="10" y="614"/>
                      <a:pt x="10" y="597"/>
                      <a:pt x="16" y="583"/>
                    </a:cubicBezTo>
                    <a:cubicBezTo>
                      <a:pt x="21" y="575"/>
                      <a:pt x="21" y="575"/>
                      <a:pt x="21" y="575"/>
                    </a:cubicBezTo>
                    <a:cubicBezTo>
                      <a:pt x="12" y="560"/>
                      <a:pt x="6" y="540"/>
                      <a:pt x="13" y="523"/>
                    </a:cubicBezTo>
                    <a:cubicBezTo>
                      <a:pt x="20" y="507"/>
                      <a:pt x="27" y="485"/>
                      <a:pt x="17" y="468"/>
                    </a:cubicBezTo>
                    <a:cubicBezTo>
                      <a:pt x="13" y="463"/>
                      <a:pt x="10" y="456"/>
                      <a:pt x="12" y="450"/>
                    </a:cubicBezTo>
                    <a:cubicBezTo>
                      <a:pt x="24" y="460"/>
                      <a:pt x="40" y="462"/>
                      <a:pt x="47" y="478"/>
                    </a:cubicBezTo>
                    <a:close/>
                    <a:moveTo>
                      <a:pt x="853" y="464"/>
                    </a:moveTo>
                    <a:cubicBezTo>
                      <a:pt x="850" y="462"/>
                      <a:pt x="847" y="465"/>
                      <a:pt x="845" y="466"/>
                    </a:cubicBezTo>
                    <a:cubicBezTo>
                      <a:pt x="835" y="474"/>
                      <a:pt x="835" y="488"/>
                      <a:pt x="838" y="499"/>
                    </a:cubicBezTo>
                    <a:cubicBezTo>
                      <a:pt x="840" y="524"/>
                      <a:pt x="816" y="540"/>
                      <a:pt x="819" y="564"/>
                    </a:cubicBezTo>
                    <a:cubicBezTo>
                      <a:pt x="820" y="567"/>
                      <a:pt x="820" y="571"/>
                      <a:pt x="823" y="571"/>
                    </a:cubicBezTo>
                    <a:cubicBezTo>
                      <a:pt x="826" y="571"/>
                      <a:pt x="826" y="568"/>
                      <a:pt x="825" y="566"/>
                    </a:cubicBezTo>
                    <a:cubicBezTo>
                      <a:pt x="822" y="548"/>
                      <a:pt x="835" y="532"/>
                      <a:pt x="841" y="515"/>
                    </a:cubicBezTo>
                    <a:cubicBezTo>
                      <a:pt x="843" y="515"/>
                      <a:pt x="843" y="515"/>
                      <a:pt x="843" y="515"/>
                    </a:cubicBezTo>
                    <a:cubicBezTo>
                      <a:pt x="850" y="523"/>
                      <a:pt x="853" y="535"/>
                      <a:pt x="850" y="546"/>
                    </a:cubicBezTo>
                    <a:cubicBezTo>
                      <a:pt x="848" y="555"/>
                      <a:pt x="842" y="564"/>
                      <a:pt x="839" y="573"/>
                    </a:cubicBezTo>
                    <a:cubicBezTo>
                      <a:pt x="846" y="579"/>
                      <a:pt x="847" y="588"/>
                      <a:pt x="849" y="596"/>
                    </a:cubicBezTo>
                    <a:cubicBezTo>
                      <a:pt x="850" y="604"/>
                      <a:pt x="842" y="610"/>
                      <a:pt x="843" y="617"/>
                    </a:cubicBezTo>
                    <a:cubicBezTo>
                      <a:pt x="844" y="619"/>
                      <a:pt x="845" y="618"/>
                      <a:pt x="846" y="618"/>
                    </a:cubicBezTo>
                    <a:cubicBezTo>
                      <a:pt x="852" y="608"/>
                      <a:pt x="857" y="597"/>
                      <a:pt x="853" y="586"/>
                    </a:cubicBezTo>
                    <a:cubicBezTo>
                      <a:pt x="852" y="580"/>
                      <a:pt x="846" y="575"/>
                      <a:pt x="846" y="570"/>
                    </a:cubicBezTo>
                    <a:cubicBezTo>
                      <a:pt x="854" y="555"/>
                      <a:pt x="862" y="536"/>
                      <a:pt x="852" y="519"/>
                    </a:cubicBezTo>
                    <a:cubicBezTo>
                      <a:pt x="843" y="506"/>
                      <a:pt x="841" y="487"/>
                      <a:pt x="847" y="472"/>
                    </a:cubicBezTo>
                    <a:cubicBezTo>
                      <a:pt x="848" y="469"/>
                      <a:pt x="852" y="467"/>
                      <a:pt x="853" y="464"/>
                    </a:cubicBezTo>
                    <a:close/>
                    <a:moveTo>
                      <a:pt x="178" y="465"/>
                    </a:moveTo>
                    <a:cubicBezTo>
                      <a:pt x="182" y="475"/>
                      <a:pt x="175" y="484"/>
                      <a:pt x="176" y="494"/>
                    </a:cubicBezTo>
                    <a:cubicBezTo>
                      <a:pt x="174" y="509"/>
                      <a:pt x="174" y="523"/>
                      <a:pt x="180" y="536"/>
                    </a:cubicBezTo>
                    <a:cubicBezTo>
                      <a:pt x="180" y="539"/>
                      <a:pt x="180" y="539"/>
                      <a:pt x="180" y="539"/>
                    </a:cubicBezTo>
                    <a:cubicBezTo>
                      <a:pt x="176" y="539"/>
                      <a:pt x="176" y="539"/>
                      <a:pt x="176" y="539"/>
                    </a:cubicBezTo>
                    <a:cubicBezTo>
                      <a:pt x="166" y="526"/>
                      <a:pt x="169" y="509"/>
                      <a:pt x="169" y="493"/>
                    </a:cubicBezTo>
                    <a:cubicBezTo>
                      <a:pt x="171" y="482"/>
                      <a:pt x="175" y="468"/>
                      <a:pt x="166" y="460"/>
                    </a:cubicBezTo>
                    <a:cubicBezTo>
                      <a:pt x="170" y="455"/>
                      <a:pt x="176" y="460"/>
                      <a:pt x="178" y="465"/>
                    </a:cubicBezTo>
                    <a:close/>
                    <a:moveTo>
                      <a:pt x="674" y="493"/>
                    </a:moveTo>
                    <a:cubicBezTo>
                      <a:pt x="681" y="510"/>
                      <a:pt x="674" y="524"/>
                      <a:pt x="670" y="540"/>
                    </a:cubicBezTo>
                    <a:cubicBezTo>
                      <a:pt x="667" y="544"/>
                      <a:pt x="664" y="548"/>
                      <a:pt x="659" y="550"/>
                    </a:cubicBezTo>
                    <a:cubicBezTo>
                      <a:pt x="658" y="545"/>
                      <a:pt x="658" y="545"/>
                      <a:pt x="658" y="545"/>
                    </a:cubicBezTo>
                    <a:cubicBezTo>
                      <a:pt x="661" y="531"/>
                      <a:pt x="664" y="517"/>
                      <a:pt x="660" y="503"/>
                    </a:cubicBezTo>
                    <a:cubicBezTo>
                      <a:pt x="658" y="500"/>
                      <a:pt x="654" y="498"/>
                      <a:pt x="650" y="498"/>
                    </a:cubicBezTo>
                    <a:cubicBezTo>
                      <a:pt x="645" y="497"/>
                      <a:pt x="642" y="503"/>
                      <a:pt x="638" y="504"/>
                    </a:cubicBezTo>
                    <a:cubicBezTo>
                      <a:pt x="634" y="498"/>
                      <a:pt x="637" y="489"/>
                      <a:pt x="640" y="483"/>
                    </a:cubicBezTo>
                    <a:cubicBezTo>
                      <a:pt x="646" y="478"/>
                      <a:pt x="654" y="475"/>
                      <a:pt x="662" y="478"/>
                    </a:cubicBezTo>
                    <a:cubicBezTo>
                      <a:pt x="668" y="481"/>
                      <a:pt x="671" y="488"/>
                      <a:pt x="674" y="493"/>
                    </a:cubicBezTo>
                    <a:close/>
                    <a:moveTo>
                      <a:pt x="231" y="483"/>
                    </a:moveTo>
                    <a:cubicBezTo>
                      <a:pt x="233" y="486"/>
                      <a:pt x="233" y="491"/>
                      <a:pt x="232" y="495"/>
                    </a:cubicBezTo>
                    <a:cubicBezTo>
                      <a:pt x="226" y="494"/>
                      <a:pt x="220" y="493"/>
                      <a:pt x="215" y="497"/>
                    </a:cubicBezTo>
                    <a:cubicBezTo>
                      <a:pt x="210" y="502"/>
                      <a:pt x="207" y="509"/>
                      <a:pt x="205" y="516"/>
                    </a:cubicBezTo>
                    <a:cubicBezTo>
                      <a:pt x="205" y="530"/>
                      <a:pt x="213" y="543"/>
                      <a:pt x="223" y="553"/>
                    </a:cubicBezTo>
                    <a:cubicBezTo>
                      <a:pt x="223" y="555"/>
                      <a:pt x="223" y="558"/>
                      <a:pt x="221" y="560"/>
                    </a:cubicBezTo>
                    <a:cubicBezTo>
                      <a:pt x="217" y="558"/>
                      <a:pt x="213" y="555"/>
                      <a:pt x="210" y="551"/>
                    </a:cubicBezTo>
                    <a:cubicBezTo>
                      <a:pt x="207" y="542"/>
                      <a:pt x="199" y="534"/>
                      <a:pt x="197" y="524"/>
                    </a:cubicBezTo>
                    <a:cubicBezTo>
                      <a:pt x="192" y="514"/>
                      <a:pt x="193" y="500"/>
                      <a:pt x="197" y="489"/>
                    </a:cubicBezTo>
                    <a:cubicBezTo>
                      <a:pt x="202" y="481"/>
                      <a:pt x="210" y="477"/>
                      <a:pt x="219" y="475"/>
                    </a:cubicBezTo>
                    <a:cubicBezTo>
                      <a:pt x="223" y="476"/>
                      <a:pt x="228" y="478"/>
                      <a:pt x="231" y="483"/>
                    </a:cubicBezTo>
                    <a:close/>
                    <a:moveTo>
                      <a:pt x="657" y="515"/>
                    </a:moveTo>
                    <a:cubicBezTo>
                      <a:pt x="657" y="525"/>
                      <a:pt x="654" y="536"/>
                      <a:pt x="652" y="546"/>
                    </a:cubicBezTo>
                    <a:cubicBezTo>
                      <a:pt x="643" y="543"/>
                      <a:pt x="652" y="534"/>
                      <a:pt x="651" y="528"/>
                    </a:cubicBezTo>
                    <a:cubicBezTo>
                      <a:pt x="651" y="523"/>
                      <a:pt x="655" y="518"/>
                      <a:pt x="653" y="512"/>
                    </a:cubicBezTo>
                    <a:cubicBezTo>
                      <a:pt x="652" y="508"/>
                      <a:pt x="643" y="509"/>
                      <a:pt x="648" y="505"/>
                    </a:cubicBezTo>
                    <a:cubicBezTo>
                      <a:pt x="654" y="502"/>
                      <a:pt x="656" y="510"/>
                      <a:pt x="657" y="515"/>
                    </a:cubicBezTo>
                    <a:close/>
                    <a:moveTo>
                      <a:pt x="226" y="501"/>
                    </a:moveTo>
                    <a:cubicBezTo>
                      <a:pt x="220" y="507"/>
                      <a:pt x="218" y="515"/>
                      <a:pt x="217" y="523"/>
                    </a:cubicBezTo>
                    <a:cubicBezTo>
                      <a:pt x="218" y="531"/>
                      <a:pt x="224" y="539"/>
                      <a:pt x="227" y="546"/>
                    </a:cubicBezTo>
                    <a:cubicBezTo>
                      <a:pt x="223" y="545"/>
                      <a:pt x="219" y="539"/>
                      <a:pt x="216" y="535"/>
                    </a:cubicBezTo>
                    <a:cubicBezTo>
                      <a:pt x="212" y="526"/>
                      <a:pt x="208" y="513"/>
                      <a:pt x="216" y="504"/>
                    </a:cubicBezTo>
                    <a:cubicBezTo>
                      <a:pt x="218" y="501"/>
                      <a:pt x="223" y="498"/>
                      <a:pt x="226" y="501"/>
                    </a:cubicBezTo>
                    <a:close/>
                    <a:moveTo>
                      <a:pt x="358" y="512"/>
                    </a:moveTo>
                    <a:cubicBezTo>
                      <a:pt x="361" y="520"/>
                      <a:pt x="358" y="529"/>
                      <a:pt x="352" y="534"/>
                    </a:cubicBezTo>
                    <a:cubicBezTo>
                      <a:pt x="348" y="538"/>
                      <a:pt x="342" y="537"/>
                      <a:pt x="337" y="536"/>
                    </a:cubicBezTo>
                    <a:cubicBezTo>
                      <a:pt x="332" y="531"/>
                      <a:pt x="331" y="522"/>
                      <a:pt x="335" y="516"/>
                    </a:cubicBezTo>
                    <a:cubicBezTo>
                      <a:pt x="337" y="511"/>
                      <a:pt x="341" y="507"/>
                      <a:pt x="346" y="506"/>
                    </a:cubicBezTo>
                    <a:cubicBezTo>
                      <a:pt x="351" y="506"/>
                      <a:pt x="356" y="507"/>
                      <a:pt x="358" y="512"/>
                    </a:cubicBezTo>
                    <a:close/>
                    <a:moveTo>
                      <a:pt x="356" y="515"/>
                    </a:moveTo>
                    <a:cubicBezTo>
                      <a:pt x="355" y="521"/>
                      <a:pt x="356" y="528"/>
                      <a:pt x="350" y="531"/>
                    </a:cubicBezTo>
                    <a:cubicBezTo>
                      <a:pt x="347" y="532"/>
                      <a:pt x="344" y="533"/>
                      <a:pt x="340" y="532"/>
                    </a:cubicBezTo>
                    <a:cubicBezTo>
                      <a:pt x="337" y="529"/>
                      <a:pt x="336" y="523"/>
                      <a:pt x="339" y="519"/>
                    </a:cubicBezTo>
                    <a:cubicBezTo>
                      <a:pt x="339" y="514"/>
                      <a:pt x="345" y="512"/>
                      <a:pt x="349" y="510"/>
                    </a:cubicBezTo>
                    <a:cubicBezTo>
                      <a:pt x="353" y="509"/>
                      <a:pt x="354" y="513"/>
                      <a:pt x="356" y="515"/>
                    </a:cubicBezTo>
                    <a:close/>
                    <a:moveTo>
                      <a:pt x="548" y="521"/>
                    </a:moveTo>
                    <a:cubicBezTo>
                      <a:pt x="549" y="526"/>
                      <a:pt x="548" y="529"/>
                      <a:pt x="547" y="533"/>
                    </a:cubicBezTo>
                    <a:cubicBezTo>
                      <a:pt x="543" y="537"/>
                      <a:pt x="537" y="535"/>
                      <a:pt x="533" y="534"/>
                    </a:cubicBezTo>
                    <a:cubicBezTo>
                      <a:pt x="530" y="532"/>
                      <a:pt x="527" y="529"/>
                      <a:pt x="526" y="525"/>
                    </a:cubicBezTo>
                    <a:cubicBezTo>
                      <a:pt x="525" y="522"/>
                      <a:pt x="527" y="518"/>
                      <a:pt x="529" y="516"/>
                    </a:cubicBezTo>
                    <a:cubicBezTo>
                      <a:pt x="535" y="512"/>
                      <a:pt x="544" y="514"/>
                      <a:pt x="548" y="521"/>
                    </a:cubicBezTo>
                    <a:close/>
                    <a:moveTo>
                      <a:pt x="478" y="519"/>
                    </a:moveTo>
                    <a:cubicBezTo>
                      <a:pt x="483" y="523"/>
                      <a:pt x="485" y="530"/>
                      <a:pt x="484" y="537"/>
                    </a:cubicBezTo>
                    <a:cubicBezTo>
                      <a:pt x="483" y="547"/>
                      <a:pt x="473" y="552"/>
                      <a:pt x="465" y="555"/>
                    </a:cubicBezTo>
                    <a:cubicBezTo>
                      <a:pt x="462" y="565"/>
                      <a:pt x="460" y="577"/>
                      <a:pt x="450" y="581"/>
                    </a:cubicBezTo>
                    <a:cubicBezTo>
                      <a:pt x="443" y="585"/>
                      <a:pt x="434" y="588"/>
                      <a:pt x="426" y="583"/>
                    </a:cubicBezTo>
                    <a:cubicBezTo>
                      <a:pt x="420" y="581"/>
                      <a:pt x="417" y="575"/>
                      <a:pt x="413" y="571"/>
                    </a:cubicBezTo>
                    <a:cubicBezTo>
                      <a:pt x="412" y="565"/>
                      <a:pt x="411" y="560"/>
                      <a:pt x="413" y="555"/>
                    </a:cubicBezTo>
                    <a:cubicBezTo>
                      <a:pt x="412" y="547"/>
                      <a:pt x="401" y="553"/>
                      <a:pt x="400" y="544"/>
                    </a:cubicBezTo>
                    <a:cubicBezTo>
                      <a:pt x="398" y="540"/>
                      <a:pt x="398" y="533"/>
                      <a:pt x="400" y="527"/>
                    </a:cubicBezTo>
                    <a:cubicBezTo>
                      <a:pt x="403" y="520"/>
                      <a:pt x="409" y="517"/>
                      <a:pt x="416" y="516"/>
                    </a:cubicBezTo>
                    <a:cubicBezTo>
                      <a:pt x="421" y="515"/>
                      <a:pt x="425" y="516"/>
                      <a:pt x="426" y="520"/>
                    </a:cubicBezTo>
                    <a:cubicBezTo>
                      <a:pt x="426" y="523"/>
                      <a:pt x="431" y="524"/>
                      <a:pt x="429" y="527"/>
                    </a:cubicBezTo>
                    <a:cubicBezTo>
                      <a:pt x="426" y="529"/>
                      <a:pt x="422" y="526"/>
                      <a:pt x="419" y="529"/>
                    </a:cubicBezTo>
                    <a:cubicBezTo>
                      <a:pt x="416" y="532"/>
                      <a:pt x="414" y="537"/>
                      <a:pt x="415" y="541"/>
                    </a:cubicBezTo>
                    <a:cubicBezTo>
                      <a:pt x="416" y="546"/>
                      <a:pt x="421" y="548"/>
                      <a:pt x="424" y="552"/>
                    </a:cubicBezTo>
                    <a:cubicBezTo>
                      <a:pt x="423" y="557"/>
                      <a:pt x="424" y="564"/>
                      <a:pt x="427" y="568"/>
                    </a:cubicBezTo>
                    <a:cubicBezTo>
                      <a:pt x="431" y="573"/>
                      <a:pt x="435" y="575"/>
                      <a:pt x="440" y="576"/>
                    </a:cubicBezTo>
                    <a:cubicBezTo>
                      <a:pt x="450" y="575"/>
                      <a:pt x="455" y="564"/>
                      <a:pt x="457" y="556"/>
                    </a:cubicBezTo>
                    <a:cubicBezTo>
                      <a:pt x="465" y="550"/>
                      <a:pt x="476" y="542"/>
                      <a:pt x="473" y="531"/>
                    </a:cubicBezTo>
                    <a:cubicBezTo>
                      <a:pt x="470" y="523"/>
                      <a:pt x="454" y="533"/>
                      <a:pt x="458" y="521"/>
                    </a:cubicBezTo>
                    <a:cubicBezTo>
                      <a:pt x="459" y="518"/>
                      <a:pt x="462" y="516"/>
                      <a:pt x="466" y="515"/>
                    </a:cubicBezTo>
                    <a:cubicBezTo>
                      <a:pt x="470" y="515"/>
                      <a:pt x="475" y="516"/>
                      <a:pt x="478" y="519"/>
                    </a:cubicBezTo>
                    <a:close/>
                    <a:moveTo>
                      <a:pt x="545" y="524"/>
                    </a:moveTo>
                    <a:cubicBezTo>
                      <a:pt x="546" y="528"/>
                      <a:pt x="543" y="531"/>
                      <a:pt x="539" y="532"/>
                    </a:cubicBezTo>
                    <a:cubicBezTo>
                      <a:pt x="535" y="531"/>
                      <a:pt x="530" y="528"/>
                      <a:pt x="530" y="523"/>
                    </a:cubicBezTo>
                    <a:cubicBezTo>
                      <a:pt x="530" y="520"/>
                      <a:pt x="533" y="518"/>
                      <a:pt x="536" y="518"/>
                    </a:cubicBezTo>
                    <a:cubicBezTo>
                      <a:pt x="540" y="517"/>
                      <a:pt x="544" y="519"/>
                      <a:pt x="545" y="524"/>
                    </a:cubicBezTo>
                    <a:close/>
                    <a:moveTo>
                      <a:pt x="629" y="532"/>
                    </a:moveTo>
                    <a:cubicBezTo>
                      <a:pt x="637" y="539"/>
                      <a:pt x="648" y="548"/>
                      <a:pt x="648" y="560"/>
                    </a:cubicBezTo>
                    <a:cubicBezTo>
                      <a:pt x="648" y="560"/>
                      <a:pt x="648" y="560"/>
                      <a:pt x="648" y="560"/>
                    </a:cubicBezTo>
                    <a:cubicBezTo>
                      <a:pt x="642" y="553"/>
                      <a:pt x="636" y="545"/>
                      <a:pt x="628" y="543"/>
                    </a:cubicBezTo>
                    <a:cubicBezTo>
                      <a:pt x="621" y="550"/>
                      <a:pt x="622" y="562"/>
                      <a:pt x="624" y="571"/>
                    </a:cubicBezTo>
                    <a:cubicBezTo>
                      <a:pt x="622" y="571"/>
                      <a:pt x="620" y="569"/>
                      <a:pt x="620" y="567"/>
                    </a:cubicBezTo>
                    <a:cubicBezTo>
                      <a:pt x="617" y="555"/>
                      <a:pt x="620" y="542"/>
                      <a:pt x="624" y="532"/>
                    </a:cubicBezTo>
                    <a:cubicBezTo>
                      <a:pt x="626" y="531"/>
                      <a:pt x="627" y="531"/>
                      <a:pt x="629" y="532"/>
                    </a:cubicBezTo>
                    <a:close/>
                    <a:moveTo>
                      <a:pt x="405" y="556"/>
                    </a:moveTo>
                    <a:cubicBezTo>
                      <a:pt x="406" y="568"/>
                      <a:pt x="406" y="568"/>
                      <a:pt x="406" y="568"/>
                    </a:cubicBezTo>
                    <a:cubicBezTo>
                      <a:pt x="410" y="579"/>
                      <a:pt x="418" y="589"/>
                      <a:pt x="430" y="591"/>
                    </a:cubicBezTo>
                    <a:cubicBezTo>
                      <a:pt x="428" y="592"/>
                      <a:pt x="424" y="591"/>
                      <a:pt x="422" y="589"/>
                    </a:cubicBezTo>
                    <a:cubicBezTo>
                      <a:pt x="410" y="588"/>
                      <a:pt x="406" y="576"/>
                      <a:pt x="401" y="567"/>
                    </a:cubicBezTo>
                    <a:cubicBezTo>
                      <a:pt x="401" y="559"/>
                      <a:pt x="395" y="554"/>
                      <a:pt x="390" y="549"/>
                    </a:cubicBezTo>
                    <a:cubicBezTo>
                      <a:pt x="385" y="550"/>
                      <a:pt x="386" y="555"/>
                      <a:pt x="382" y="557"/>
                    </a:cubicBezTo>
                    <a:cubicBezTo>
                      <a:pt x="376" y="563"/>
                      <a:pt x="367" y="563"/>
                      <a:pt x="360" y="567"/>
                    </a:cubicBezTo>
                    <a:cubicBezTo>
                      <a:pt x="360" y="570"/>
                      <a:pt x="362" y="571"/>
                      <a:pt x="364" y="572"/>
                    </a:cubicBezTo>
                    <a:cubicBezTo>
                      <a:pt x="371" y="574"/>
                      <a:pt x="378" y="571"/>
                      <a:pt x="383" y="574"/>
                    </a:cubicBezTo>
                    <a:cubicBezTo>
                      <a:pt x="388" y="596"/>
                      <a:pt x="409" y="613"/>
                      <a:pt x="430" y="619"/>
                    </a:cubicBezTo>
                    <a:cubicBezTo>
                      <a:pt x="437" y="628"/>
                      <a:pt x="441" y="613"/>
                      <a:pt x="449" y="615"/>
                    </a:cubicBezTo>
                    <a:cubicBezTo>
                      <a:pt x="457" y="609"/>
                      <a:pt x="468" y="607"/>
                      <a:pt x="475" y="598"/>
                    </a:cubicBezTo>
                    <a:cubicBezTo>
                      <a:pt x="480" y="594"/>
                      <a:pt x="481" y="587"/>
                      <a:pt x="485" y="582"/>
                    </a:cubicBezTo>
                    <a:cubicBezTo>
                      <a:pt x="497" y="580"/>
                      <a:pt x="508" y="574"/>
                      <a:pt x="518" y="566"/>
                    </a:cubicBezTo>
                    <a:cubicBezTo>
                      <a:pt x="520" y="567"/>
                      <a:pt x="522" y="565"/>
                      <a:pt x="522" y="563"/>
                    </a:cubicBezTo>
                    <a:cubicBezTo>
                      <a:pt x="521" y="559"/>
                      <a:pt x="521" y="559"/>
                      <a:pt x="521" y="559"/>
                    </a:cubicBezTo>
                    <a:cubicBezTo>
                      <a:pt x="524" y="559"/>
                      <a:pt x="526" y="561"/>
                      <a:pt x="526" y="563"/>
                    </a:cubicBezTo>
                    <a:cubicBezTo>
                      <a:pt x="523" y="571"/>
                      <a:pt x="515" y="576"/>
                      <a:pt x="509" y="580"/>
                    </a:cubicBezTo>
                    <a:cubicBezTo>
                      <a:pt x="502" y="585"/>
                      <a:pt x="494" y="586"/>
                      <a:pt x="485" y="586"/>
                    </a:cubicBezTo>
                    <a:cubicBezTo>
                      <a:pt x="481" y="604"/>
                      <a:pt x="463" y="615"/>
                      <a:pt x="447" y="620"/>
                    </a:cubicBezTo>
                    <a:cubicBezTo>
                      <a:pt x="442" y="622"/>
                      <a:pt x="439" y="633"/>
                      <a:pt x="433" y="627"/>
                    </a:cubicBezTo>
                    <a:cubicBezTo>
                      <a:pt x="417" y="618"/>
                      <a:pt x="399" y="613"/>
                      <a:pt x="389" y="597"/>
                    </a:cubicBezTo>
                    <a:cubicBezTo>
                      <a:pt x="386" y="590"/>
                      <a:pt x="380" y="585"/>
                      <a:pt x="380" y="578"/>
                    </a:cubicBezTo>
                    <a:cubicBezTo>
                      <a:pt x="376" y="573"/>
                      <a:pt x="368" y="577"/>
                      <a:pt x="363" y="574"/>
                    </a:cubicBezTo>
                    <a:cubicBezTo>
                      <a:pt x="359" y="573"/>
                      <a:pt x="353" y="569"/>
                      <a:pt x="353" y="564"/>
                    </a:cubicBezTo>
                    <a:cubicBezTo>
                      <a:pt x="365" y="560"/>
                      <a:pt x="378" y="557"/>
                      <a:pt x="385" y="545"/>
                    </a:cubicBezTo>
                    <a:cubicBezTo>
                      <a:pt x="390" y="534"/>
                      <a:pt x="390" y="534"/>
                      <a:pt x="390" y="534"/>
                    </a:cubicBezTo>
                    <a:cubicBezTo>
                      <a:pt x="392" y="543"/>
                      <a:pt x="395" y="554"/>
                      <a:pt x="405" y="556"/>
                    </a:cubicBezTo>
                    <a:close/>
                    <a:moveTo>
                      <a:pt x="252" y="537"/>
                    </a:moveTo>
                    <a:cubicBezTo>
                      <a:pt x="257" y="549"/>
                      <a:pt x="269" y="561"/>
                      <a:pt x="262" y="574"/>
                    </a:cubicBezTo>
                    <a:cubicBezTo>
                      <a:pt x="260" y="576"/>
                      <a:pt x="259" y="577"/>
                      <a:pt x="257" y="577"/>
                    </a:cubicBezTo>
                    <a:cubicBezTo>
                      <a:pt x="255" y="566"/>
                      <a:pt x="258" y="552"/>
                      <a:pt x="247" y="545"/>
                    </a:cubicBezTo>
                    <a:cubicBezTo>
                      <a:pt x="242" y="544"/>
                      <a:pt x="242" y="551"/>
                      <a:pt x="239" y="554"/>
                    </a:cubicBezTo>
                    <a:cubicBezTo>
                      <a:pt x="235" y="558"/>
                      <a:pt x="232" y="562"/>
                      <a:pt x="228" y="567"/>
                    </a:cubicBezTo>
                    <a:cubicBezTo>
                      <a:pt x="224" y="558"/>
                      <a:pt x="234" y="549"/>
                      <a:pt x="239" y="541"/>
                    </a:cubicBezTo>
                    <a:cubicBezTo>
                      <a:pt x="242" y="538"/>
                      <a:pt x="247" y="531"/>
                      <a:pt x="252" y="537"/>
                    </a:cubicBezTo>
                    <a:close/>
                    <a:moveTo>
                      <a:pt x="708" y="544"/>
                    </a:moveTo>
                    <a:cubicBezTo>
                      <a:pt x="708" y="546"/>
                      <a:pt x="707" y="548"/>
                      <a:pt x="705" y="548"/>
                    </a:cubicBezTo>
                    <a:cubicBezTo>
                      <a:pt x="681" y="547"/>
                      <a:pt x="657" y="562"/>
                      <a:pt x="645" y="583"/>
                    </a:cubicBezTo>
                    <a:cubicBezTo>
                      <a:pt x="644" y="586"/>
                      <a:pt x="643" y="588"/>
                      <a:pt x="642" y="590"/>
                    </a:cubicBezTo>
                    <a:cubicBezTo>
                      <a:pt x="642" y="572"/>
                      <a:pt x="656" y="558"/>
                      <a:pt x="670" y="549"/>
                    </a:cubicBezTo>
                    <a:cubicBezTo>
                      <a:pt x="682" y="544"/>
                      <a:pt x="694" y="539"/>
                      <a:pt x="708" y="543"/>
                    </a:cubicBezTo>
                    <a:cubicBezTo>
                      <a:pt x="708" y="544"/>
                      <a:pt x="708" y="544"/>
                      <a:pt x="708" y="544"/>
                    </a:cubicBezTo>
                    <a:close/>
                    <a:moveTo>
                      <a:pt x="206" y="556"/>
                    </a:moveTo>
                    <a:cubicBezTo>
                      <a:pt x="222" y="568"/>
                      <a:pt x="233" y="585"/>
                      <a:pt x="234" y="605"/>
                    </a:cubicBezTo>
                    <a:cubicBezTo>
                      <a:pt x="232" y="610"/>
                      <a:pt x="232" y="610"/>
                      <a:pt x="232" y="610"/>
                    </a:cubicBezTo>
                    <a:cubicBezTo>
                      <a:pt x="229" y="601"/>
                      <a:pt x="228" y="590"/>
                      <a:pt x="221" y="582"/>
                    </a:cubicBezTo>
                    <a:cubicBezTo>
                      <a:pt x="214" y="568"/>
                      <a:pt x="199" y="561"/>
                      <a:pt x="185" y="557"/>
                    </a:cubicBezTo>
                    <a:cubicBezTo>
                      <a:pt x="178" y="555"/>
                      <a:pt x="171" y="555"/>
                      <a:pt x="165" y="556"/>
                    </a:cubicBezTo>
                    <a:cubicBezTo>
                      <a:pt x="163" y="553"/>
                      <a:pt x="160" y="550"/>
                      <a:pt x="162" y="546"/>
                    </a:cubicBezTo>
                    <a:cubicBezTo>
                      <a:pt x="178" y="543"/>
                      <a:pt x="193" y="549"/>
                      <a:pt x="206" y="556"/>
                    </a:cubicBezTo>
                    <a:close/>
                    <a:moveTo>
                      <a:pt x="642" y="565"/>
                    </a:moveTo>
                    <a:cubicBezTo>
                      <a:pt x="643" y="570"/>
                      <a:pt x="639" y="575"/>
                      <a:pt x="637" y="580"/>
                    </a:cubicBezTo>
                    <a:cubicBezTo>
                      <a:pt x="633" y="577"/>
                      <a:pt x="632" y="571"/>
                      <a:pt x="630" y="567"/>
                    </a:cubicBezTo>
                    <a:cubicBezTo>
                      <a:pt x="630" y="562"/>
                      <a:pt x="627" y="554"/>
                      <a:pt x="631" y="551"/>
                    </a:cubicBezTo>
                    <a:cubicBezTo>
                      <a:pt x="635" y="554"/>
                      <a:pt x="640" y="559"/>
                      <a:pt x="642" y="565"/>
                    </a:cubicBezTo>
                    <a:close/>
                    <a:moveTo>
                      <a:pt x="700" y="556"/>
                    </a:moveTo>
                    <a:cubicBezTo>
                      <a:pt x="698" y="562"/>
                      <a:pt x="693" y="566"/>
                      <a:pt x="688" y="570"/>
                    </a:cubicBezTo>
                    <a:cubicBezTo>
                      <a:pt x="677" y="581"/>
                      <a:pt x="664" y="589"/>
                      <a:pt x="651" y="594"/>
                    </a:cubicBezTo>
                    <a:cubicBezTo>
                      <a:pt x="649" y="598"/>
                      <a:pt x="651" y="601"/>
                      <a:pt x="650" y="605"/>
                    </a:cubicBezTo>
                    <a:cubicBezTo>
                      <a:pt x="648" y="607"/>
                      <a:pt x="649" y="610"/>
                      <a:pt x="647" y="611"/>
                    </a:cubicBezTo>
                    <a:cubicBezTo>
                      <a:pt x="642" y="608"/>
                      <a:pt x="646" y="601"/>
                      <a:pt x="647" y="596"/>
                    </a:cubicBezTo>
                    <a:cubicBezTo>
                      <a:pt x="651" y="577"/>
                      <a:pt x="669" y="562"/>
                      <a:pt x="688" y="557"/>
                    </a:cubicBezTo>
                    <a:cubicBezTo>
                      <a:pt x="692" y="557"/>
                      <a:pt x="696" y="554"/>
                      <a:pt x="700" y="556"/>
                    </a:cubicBezTo>
                    <a:close/>
                    <a:moveTo>
                      <a:pt x="250" y="566"/>
                    </a:moveTo>
                    <a:cubicBezTo>
                      <a:pt x="249" y="584"/>
                      <a:pt x="249" y="584"/>
                      <a:pt x="249" y="584"/>
                    </a:cubicBezTo>
                    <a:cubicBezTo>
                      <a:pt x="246" y="588"/>
                      <a:pt x="243" y="594"/>
                      <a:pt x="240" y="596"/>
                    </a:cubicBezTo>
                    <a:cubicBezTo>
                      <a:pt x="237" y="585"/>
                      <a:pt x="228" y="575"/>
                      <a:pt x="236" y="564"/>
                    </a:cubicBezTo>
                    <a:cubicBezTo>
                      <a:pt x="239" y="561"/>
                      <a:pt x="242" y="556"/>
                      <a:pt x="246" y="554"/>
                    </a:cubicBezTo>
                    <a:cubicBezTo>
                      <a:pt x="250" y="556"/>
                      <a:pt x="249" y="562"/>
                      <a:pt x="250" y="566"/>
                    </a:cubicBezTo>
                    <a:close/>
                    <a:moveTo>
                      <a:pt x="631" y="594"/>
                    </a:moveTo>
                    <a:cubicBezTo>
                      <a:pt x="632" y="601"/>
                      <a:pt x="632" y="601"/>
                      <a:pt x="632" y="601"/>
                    </a:cubicBezTo>
                    <a:cubicBezTo>
                      <a:pt x="623" y="586"/>
                      <a:pt x="608" y="571"/>
                      <a:pt x="590" y="568"/>
                    </a:cubicBezTo>
                    <a:cubicBezTo>
                      <a:pt x="586" y="569"/>
                      <a:pt x="587" y="573"/>
                      <a:pt x="587" y="575"/>
                    </a:cubicBezTo>
                    <a:cubicBezTo>
                      <a:pt x="587" y="587"/>
                      <a:pt x="592" y="598"/>
                      <a:pt x="601" y="606"/>
                    </a:cubicBezTo>
                    <a:cubicBezTo>
                      <a:pt x="609" y="611"/>
                      <a:pt x="617" y="613"/>
                      <a:pt x="624" y="618"/>
                    </a:cubicBezTo>
                    <a:cubicBezTo>
                      <a:pt x="624" y="619"/>
                      <a:pt x="624" y="619"/>
                      <a:pt x="624" y="619"/>
                    </a:cubicBezTo>
                    <a:cubicBezTo>
                      <a:pt x="610" y="621"/>
                      <a:pt x="599" y="611"/>
                      <a:pt x="590" y="601"/>
                    </a:cubicBezTo>
                    <a:cubicBezTo>
                      <a:pt x="583" y="590"/>
                      <a:pt x="579" y="577"/>
                      <a:pt x="579" y="564"/>
                    </a:cubicBezTo>
                    <a:cubicBezTo>
                      <a:pt x="593" y="559"/>
                      <a:pt x="608" y="566"/>
                      <a:pt x="618" y="574"/>
                    </a:cubicBezTo>
                    <a:cubicBezTo>
                      <a:pt x="622" y="580"/>
                      <a:pt x="628" y="587"/>
                      <a:pt x="631" y="594"/>
                    </a:cubicBezTo>
                    <a:close/>
                    <a:moveTo>
                      <a:pt x="551" y="563"/>
                    </a:moveTo>
                    <a:cubicBezTo>
                      <a:pt x="551" y="568"/>
                      <a:pt x="547" y="572"/>
                      <a:pt x="545" y="576"/>
                    </a:cubicBezTo>
                    <a:cubicBezTo>
                      <a:pt x="532" y="591"/>
                      <a:pt x="516" y="600"/>
                      <a:pt x="498" y="602"/>
                    </a:cubicBezTo>
                    <a:cubicBezTo>
                      <a:pt x="493" y="611"/>
                      <a:pt x="490" y="620"/>
                      <a:pt x="481" y="626"/>
                    </a:cubicBezTo>
                    <a:cubicBezTo>
                      <a:pt x="472" y="634"/>
                      <a:pt x="460" y="638"/>
                      <a:pt x="450" y="646"/>
                    </a:cubicBezTo>
                    <a:cubicBezTo>
                      <a:pt x="444" y="648"/>
                      <a:pt x="445" y="655"/>
                      <a:pt x="439" y="657"/>
                    </a:cubicBezTo>
                    <a:cubicBezTo>
                      <a:pt x="422" y="637"/>
                      <a:pt x="395" y="635"/>
                      <a:pt x="379" y="615"/>
                    </a:cubicBezTo>
                    <a:cubicBezTo>
                      <a:pt x="374" y="607"/>
                      <a:pt x="366" y="600"/>
                      <a:pt x="364" y="591"/>
                    </a:cubicBezTo>
                    <a:cubicBezTo>
                      <a:pt x="362" y="587"/>
                      <a:pt x="359" y="592"/>
                      <a:pt x="357" y="592"/>
                    </a:cubicBezTo>
                    <a:cubicBezTo>
                      <a:pt x="344" y="588"/>
                      <a:pt x="334" y="579"/>
                      <a:pt x="327" y="568"/>
                    </a:cubicBezTo>
                    <a:cubicBezTo>
                      <a:pt x="327" y="566"/>
                      <a:pt x="327" y="566"/>
                      <a:pt x="327" y="566"/>
                    </a:cubicBezTo>
                    <a:cubicBezTo>
                      <a:pt x="335" y="567"/>
                      <a:pt x="345" y="562"/>
                      <a:pt x="349" y="571"/>
                    </a:cubicBezTo>
                    <a:cubicBezTo>
                      <a:pt x="355" y="579"/>
                      <a:pt x="364" y="581"/>
                      <a:pt x="373" y="582"/>
                    </a:cubicBezTo>
                    <a:cubicBezTo>
                      <a:pt x="380" y="602"/>
                      <a:pt x="396" y="617"/>
                      <a:pt x="415" y="626"/>
                    </a:cubicBezTo>
                    <a:cubicBezTo>
                      <a:pt x="422" y="629"/>
                      <a:pt x="430" y="631"/>
                      <a:pt x="437" y="637"/>
                    </a:cubicBezTo>
                    <a:cubicBezTo>
                      <a:pt x="448" y="637"/>
                      <a:pt x="447" y="622"/>
                      <a:pt x="458" y="622"/>
                    </a:cubicBezTo>
                    <a:cubicBezTo>
                      <a:pt x="472" y="617"/>
                      <a:pt x="484" y="605"/>
                      <a:pt x="491" y="592"/>
                    </a:cubicBezTo>
                    <a:cubicBezTo>
                      <a:pt x="508" y="589"/>
                      <a:pt x="525" y="580"/>
                      <a:pt x="534" y="565"/>
                    </a:cubicBezTo>
                    <a:cubicBezTo>
                      <a:pt x="540" y="563"/>
                      <a:pt x="546" y="563"/>
                      <a:pt x="551" y="563"/>
                    </a:cubicBezTo>
                    <a:close/>
                    <a:moveTo>
                      <a:pt x="220" y="588"/>
                    </a:moveTo>
                    <a:cubicBezTo>
                      <a:pt x="226" y="597"/>
                      <a:pt x="229" y="607"/>
                      <a:pt x="228" y="619"/>
                    </a:cubicBezTo>
                    <a:cubicBezTo>
                      <a:pt x="223" y="617"/>
                      <a:pt x="222" y="609"/>
                      <a:pt x="222" y="605"/>
                    </a:cubicBezTo>
                    <a:cubicBezTo>
                      <a:pt x="219" y="600"/>
                      <a:pt x="219" y="600"/>
                      <a:pt x="219" y="600"/>
                    </a:cubicBezTo>
                    <a:cubicBezTo>
                      <a:pt x="199" y="596"/>
                      <a:pt x="178" y="584"/>
                      <a:pt x="169" y="564"/>
                    </a:cubicBezTo>
                    <a:cubicBezTo>
                      <a:pt x="172" y="558"/>
                      <a:pt x="180" y="563"/>
                      <a:pt x="186" y="563"/>
                    </a:cubicBezTo>
                    <a:cubicBezTo>
                      <a:pt x="199" y="567"/>
                      <a:pt x="213" y="574"/>
                      <a:pt x="220" y="588"/>
                    </a:cubicBezTo>
                    <a:close/>
                    <a:moveTo>
                      <a:pt x="299" y="577"/>
                    </a:moveTo>
                    <a:cubicBezTo>
                      <a:pt x="299" y="589"/>
                      <a:pt x="289" y="597"/>
                      <a:pt x="282" y="606"/>
                    </a:cubicBezTo>
                    <a:cubicBezTo>
                      <a:pt x="275" y="616"/>
                      <a:pt x="265" y="622"/>
                      <a:pt x="254" y="624"/>
                    </a:cubicBezTo>
                    <a:cubicBezTo>
                      <a:pt x="264" y="617"/>
                      <a:pt x="278" y="609"/>
                      <a:pt x="284" y="597"/>
                    </a:cubicBezTo>
                    <a:cubicBezTo>
                      <a:pt x="291" y="581"/>
                      <a:pt x="291" y="581"/>
                      <a:pt x="291" y="581"/>
                    </a:cubicBezTo>
                    <a:cubicBezTo>
                      <a:pt x="289" y="577"/>
                      <a:pt x="283" y="581"/>
                      <a:pt x="280" y="579"/>
                    </a:cubicBezTo>
                    <a:cubicBezTo>
                      <a:pt x="280" y="580"/>
                      <a:pt x="280" y="580"/>
                      <a:pt x="280" y="580"/>
                    </a:cubicBezTo>
                    <a:cubicBezTo>
                      <a:pt x="268" y="586"/>
                      <a:pt x="255" y="593"/>
                      <a:pt x="246" y="605"/>
                    </a:cubicBezTo>
                    <a:cubicBezTo>
                      <a:pt x="253" y="586"/>
                      <a:pt x="273" y="572"/>
                      <a:pt x="294" y="572"/>
                    </a:cubicBezTo>
                    <a:cubicBezTo>
                      <a:pt x="298" y="571"/>
                      <a:pt x="299" y="574"/>
                      <a:pt x="299" y="577"/>
                    </a:cubicBezTo>
                    <a:close/>
                    <a:moveTo>
                      <a:pt x="629" y="609"/>
                    </a:moveTo>
                    <a:cubicBezTo>
                      <a:pt x="629" y="612"/>
                      <a:pt x="629" y="612"/>
                      <a:pt x="629" y="612"/>
                    </a:cubicBezTo>
                    <a:cubicBezTo>
                      <a:pt x="615" y="607"/>
                      <a:pt x="595" y="599"/>
                      <a:pt x="594" y="581"/>
                    </a:cubicBezTo>
                    <a:cubicBezTo>
                      <a:pt x="594" y="580"/>
                      <a:pt x="594" y="577"/>
                      <a:pt x="594" y="576"/>
                    </a:cubicBezTo>
                    <a:cubicBezTo>
                      <a:pt x="598" y="576"/>
                      <a:pt x="602" y="579"/>
                      <a:pt x="606" y="580"/>
                    </a:cubicBezTo>
                    <a:cubicBezTo>
                      <a:pt x="616" y="588"/>
                      <a:pt x="623" y="599"/>
                      <a:pt x="629" y="609"/>
                    </a:cubicBezTo>
                    <a:close/>
                    <a:moveTo>
                      <a:pt x="282" y="586"/>
                    </a:moveTo>
                    <a:cubicBezTo>
                      <a:pt x="277" y="603"/>
                      <a:pt x="261" y="616"/>
                      <a:pt x="245" y="622"/>
                    </a:cubicBezTo>
                    <a:cubicBezTo>
                      <a:pt x="244" y="615"/>
                      <a:pt x="250" y="611"/>
                      <a:pt x="253" y="605"/>
                    </a:cubicBezTo>
                    <a:cubicBezTo>
                      <a:pt x="260" y="597"/>
                      <a:pt x="271" y="590"/>
                      <a:pt x="280" y="585"/>
                    </a:cubicBezTo>
                    <a:cubicBezTo>
                      <a:pt x="282" y="586"/>
                      <a:pt x="282" y="586"/>
                      <a:pt x="282" y="586"/>
                    </a:cubicBezTo>
                    <a:close/>
                    <a:moveTo>
                      <a:pt x="820" y="596"/>
                    </a:moveTo>
                    <a:cubicBezTo>
                      <a:pt x="817" y="603"/>
                      <a:pt x="810" y="594"/>
                      <a:pt x="805" y="599"/>
                    </a:cubicBezTo>
                    <a:cubicBezTo>
                      <a:pt x="796" y="607"/>
                      <a:pt x="799" y="618"/>
                      <a:pt x="800" y="628"/>
                    </a:cubicBezTo>
                    <a:cubicBezTo>
                      <a:pt x="799" y="630"/>
                      <a:pt x="799" y="630"/>
                      <a:pt x="799" y="630"/>
                    </a:cubicBezTo>
                    <a:cubicBezTo>
                      <a:pt x="787" y="632"/>
                      <a:pt x="774" y="636"/>
                      <a:pt x="768" y="649"/>
                    </a:cubicBezTo>
                    <a:cubicBezTo>
                      <a:pt x="765" y="656"/>
                      <a:pt x="763" y="665"/>
                      <a:pt x="765" y="673"/>
                    </a:cubicBezTo>
                    <a:cubicBezTo>
                      <a:pt x="759" y="677"/>
                      <a:pt x="752" y="681"/>
                      <a:pt x="751" y="688"/>
                    </a:cubicBezTo>
                    <a:cubicBezTo>
                      <a:pt x="749" y="696"/>
                      <a:pt x="753" y="701"/>
                      <a:pt x="758" y="708"/>
                    </a:cubicBezTo>
                    <a:cubicBezTo>
                      <a:pt x="764" y="711"/>
                      <a:pt x="772" y="709"/>
                      <a:pt x="778" y="706"/>
                    </a:cubicBezTo>
                    <a:cubicBezTo>
                      <a:pt x="783" y="703"/>
                      <a:pt x="781" y="694"/>
                      <a:pt x="789" y="695"/>
                    </a:cubicBezTo>
                    <a:cubicBezTo>
                      <a:pt x="790" y="702"/>
                      <a:pt x="783" y="707"/>
                      <a:pt x="778" y="711"/>
                    </a:cubicBezTo>
                    <a:cubicBezTo>
                      <a:pt x="770" y="713"/>
                      <a:pt x="763" y="715"/>
                      <a:pt x="756" y="712"/>
                    </a:cubicBezTo>
                    <a:cubicBezTo>
                      <a:pt x="749" y="706"/>
                      <a:pt x="743" y="697"/>
                      <a:pt x="745" y="688"/>
                    </a:cubicBezTo>
                    <a:cubicBezTo>
                      <a:pt x="746" y="681"/>
                      <a:pt x="752" y="675"/>
                      <a:pt x="758" y="671"/>
                    </a:cubicBezTo>
                    <a:cubicBezTo>
                      <a:pt x="758" y="656"/>
                      <a:pt x="763" y="639"/>
                      <a:pt x="777" y="631"/>
                    </a:cubicBezTo>
                    <a:cubicBezTo>
                      <a:pt x="782" y="627"/>
                      <a:pt x="790" y="630"/>
                      <a:pt x="794" y="624"/>
                    </a:cubicBezTo>
                    <a:cubicBezTo>
                      <a:pt x="793" y="615"/>
                      <a:pt x="791" y="606"/>
                      <a:pt x="797" y="600"/>
                    </a:cubicBezTo>
                    <a:cubicBezTo>
                      <a:pt x="802" y="592"/>
                      <a:pt x="810" y="592"/>
                      <a:pt x="818" y="594"/>
                    </a:cubicBezTo>
                    <a:cubicBezTo>
                      <a:pt x="820" y="596"/>
                      <a:pt x="820" y="596"/>
                      <a:pt x="820" y="596"/>
                    </a:cubicBezTo>
                    <a:close/>
                    <a:moveTo>
                      <a:pt x="592" y="614"/>
                    </a:moveTo>
                    <a:cubicBezTo>
                      <a:pt x="580" y="617"/>
                      <a:pt x="561" y="611"/>
                      <a:pt x="553" y="624"/>
                    </a:cubicBezTo>
                    <a:cubicBezTo>
                      <a:pt x="554" y="629"/>
                      <a:pt x="554" y="629"/>
                      <a:pt x="554" y="629"/>
                    </a:cubicBezTo>
                    <a:cubicBezTo>
                      <a:pt x="559" y="634"/>
                      <a:pt x="565" y="638"/>
                      <a:pt x="571" y="642"/>
                    </a:cubicBezTo>
                    <a:cubicBezTo>
                      <a:pt x="569" y="646"/>
                      <a:pt x="564" y="642"/>
                      <a:pt x="560" y="642"/>
                    </a:cubicBezTo>
                    <a:cubicBezTo>
                      <a:pt x="553" y="639"/>
                      <a:pt x="547" y="632"/>
                      <a:pt x="544" y="626"/>
                    </a:cubicBezTo>
                    <a:cubicBezTo>
                      <a:pt x="544" y="619"/>
                      <a:pt x="552" y="617"/>
                      <a:pt x="556" y="613"/>
                    </a:cubicBezTo>
                    <a:cubicBezTo>
                      <a:pt x="567" y="609"/>
                      <a:pt x="583" y="604"/>
                      <a:pt x="592" y="614"/>
                    </a:cubicBezTo>
                    <a:close/>
                    <a:moveTo>
                      <a:pt x="331" y="628"/>
                    </a:moveTo>
                    <a:cubicBezTo>
                      <a:pt x="334" y="629"/>
                      <a:pt x="333" y="633"/>
                      <a:pt x="332" y="636"/>
                    </a:cubicBezTo>
                    <a:cubicBezTo>
                      <a:pt x="322" y="641"/>
                      <a:pt x="313" y="645"/>
                      <a:pt x="303" y="647"/>
                    </a:cubicBezTo>
                    <a:cubicBezTo>
                      <a:pt x="302" y="646"/>
                      <a:pt x="302" y="645"/>
                      <a:pt x="303" y="645"/>
                    </a:cubicBezTo>
                    <a:cubicBezTo>
                      <a:pt x="310" y="642"/>
                      <a:pt x="317" y="638"/>
                      <a:pt x="322" y="631"/>
                    </a:cubicBezTo>
                    <a:cubicBezTo>
                      <a:pt x="312" y="620"/>
                      <a:pt x="295" y="620"/>
                      <a:pt x="281" y="619"/>
                    </a:cubicBezTo>
                    <a:cubicBezTo>
                      <a:pt x="281" y="617"/>
                      <a:pt x="284" y="616"/>
                      <a:pt x="285" y="614"/>
                    </a:cubicBezTo>
                    <a:cubicBezTo>
                      <a:pt x="300" y="611"/>
                      <a:pt x="314" y="621"/>
                      <a:pt x="327" y="625"/>
                    </a:cubicBezTo>
                    <a:cubicBezTo>
                      <a:pt x="331" y="628"/>
                      <a:pt x="331" y="628"/>
                      <a:pt x="331" y="628"/>
                    </a:cubicBezTo>
                    <a:close/>
                    <a:moveTo>
                      <a:pt x="603" y="623"/>
                    </a:moveTo>
                    <a:cubicBezTo>
                      <a:pt x="599" y="628"/>
                      <a:pt x="591" y="631"/>
                      <a:pt x="585" y="636"/>
                    </a:cubicBezTo>
                    <a:cubicBezTo>
                      <a:pt x="581" y="639"/>
                      <a:pt x="577" y="638"/>
                      <a:pt x="574" y="637"/>
                    </a:cubicBezTo>
                    <a:cubicBezTo>
                      <a:pt x="569" y="633"/>
                      <a:pt x="564" y="631"/>
                      <a:pt x="560" y="626"/>
                    </a:cubicBezTo>
                    <a:cubicBezTo>
                      <a:pt x="560" y="623"/>
                      <a:pt x="564" y="622"/>
                      <a:pt x="566" y="621"/>
                    </a:cubicBezTo>
                    <a:cubicBezTo>
                      <a:pt x="579" y="620"/>
                      <a:pt x="592" y="618"/>
                      <a:pt x="603" y="623"/>
                    </a:cubicBezTo>
                    <a:close/>
                    <a:moveTo>
                      <a:pt x="820" y="630"/>
                    </a:moveTo>
                    <a:cubicBezTo>
                      <a:pt x="821" y="629"/>
                      <a:pt x="820" y="627"/>
                      <a:pt x="819" y="627"/>
                    </a:cubicBezTo>
                    <a:cubicBezTo>
                      <a:pt x="805" y="638"/>
                      <a:pt x="805" y="638"/>
                      <a:pt x="805" y="638"/>
                    </a:cubicBezTo>
                    <a:cubicBezTo>
                      <a:pt x="797" y="649"/>
                      <a:pt x="794" y="665"/>
                      <a:pt x="801" y="677"/>
                    </a:cubicBezTo>
                    <a:cubicBezTo>
                      <a:pt x="805" y="684"/>
                      <a:pt x="811" y="690"/>
                      <a:pt x="819" y="690"/>
                    </a:cubicBezTo>
                    <a:cubicBezTo>
                      <a:pt x="820" y="690"/>
                      <a:pt x="823" y="689"/>
                      <a:pt x="822" y="687"/>
                    </a:cubicBezTo>
                    <a:cubicBezTo>
                      <a:pt x="822" y="684"/>
                      <a:pt x="818" y="685"/>
                      <a:pt x="816" y="684"/>
                    </a:cubicBezTo>
                    <a:cubicBezTo>
                      <a:pt x="807" y="681"/>
                      <a:pt x="803" y="672"/>
                      <a:pt x="803" y="663"/>
                    </a:cubicBezTo>
                    <a:cubicBezTo>
                      <a:pt x="801" y="649"/>
                      <a:pt x="810" y="638"/>
                      <a:pt x="820" y="630"/>
                    </a:cubicBezTo>
                    <a:close/>
                    <a:moveTo>
                      <a:pt x="312" y="631"/>
                    </a:moveTo>
                    <a:cubicBezTo>
                      <a:pt x="312" y="635"/>
                      <a:pt x="305" y="638"/>
                      <a:pt x="302" y="640"/>
                    </a:cubicBezTo>
                    <a:cubicBezTo>
                      <a:pt x="292" y="647"/>
                      <a:pt x="286" y="635"/>
                      <a:pt x="278" y="634"/>
                    </a:cubicBezTo>
                    <a:cubicBezTo>
                      <a:pt x="262" y="631"/>
                      <a:pt x="262" y="631"/>
                      <a:pt x="262" y="631"/>
                    </a:cubicBezTo>
                    <a:cubicBezTo>
                      <a:pt x="261" y="629"/>
                      <a:pt x="264" y="629"/>
                      <a:pt x="266" y="627"/>
                    </a:cubicBezTo>
                    <a:cubicBezTo>
                      <a:pt x="270" y="624"/>
                      <a:pt x="275" y="624"/>
                      <a:pt x="280" y="623"/>
                    </a:cubicBezTo>
                    <a:cubicBezTo>
                      <a:pt x="291" y="623"/>
                      <a:pt x="303" y="625"/>
                      <a:pt x="312" y="631"/>
                    </a:cubicBezTo>
                    <a:close/>
                    <a:moveTo>
                      <a:pt x="627" y="629"/>
                    </a:moveTo>
                    <a:cubicBezTo>
                      <a:pt x="623" y="634"/>
                      <a:pt x="616" y="635"/>
                      <a:pt x="609" y="638"/>
                    </a:cubicBezTo>
                    <a:cubicBezTo>
                      <a:pt x="602" y="642"/>
                      <a:pt x="605" y="652"/>
                      <a:pt x="601" y="658"/>
                    </a:cubicBezTo>
                    <a:cubicBezTo>
                      <a:pt x="597" y="671"/>
                      <a:pt x="585" y="680"/>
                      <a:pt x="575" y="688"/>
                    </a:cubicBezTo>
                    <a:cubicBezTo>
                      <a:pt x="573" y="683"/>
                      <a:pt x="576" y="677"/>
                      <a:pt x="576" y="672"/>
                    </a:cubicBezTo>
                    <a:cubicBezTo>
                      <a:pt x="584" y="652"/>
                      <a:pt x="604" y="634"/>
                      <a:pt x="626" y="629"/>
                    </a:cubicBezTo>
                    <a:cubicBezTo>
                      <a:pt x="627" y="629"/>
                      <a:pt x="627" y="629"/>
                      <a:pt x="627" y="629"/>
                    </a:cubicBezTo>
                    <a:close/>
                    <a:moveTo>
                      <a:pt x="603" y="633"/>
                    </a:moveTo>
                    <a:cubicBezTo>
                      <a:pt x="584" y="648"/>
                      <a:pt x="564" y="666"/>
                      <a:pt x="567" y="693"/>
                    </a:cubicBezTo>
                    <a:cubicBezTo>
                      <a:pt x="555" y="699"/>
                      <a:pt x="555" y="699"/>
                      <a:pt x="555" y="699"/>
                    </a:cubicBezTo>
                    <a:cubicBezTo>
                      <a:pt x="553" y="682"/>
                      <a:pt x="561" y="666"/>
                      <a:pt x="571" y="653"/>
                    </a:cubicBezTo>
                    <a:cubicBezTo>
                      <a:pt x="580" y="646"/>
                      <a:pt x="589" y="638"/>
                      <a:pt x="598" y="634"/>
                    </a:cubicBezTo>
                    <a:cubicBezTo>
                      <a:pt x="600" y="633"/>
                      <a:pt x="601" y="633"/>
                      <a:pt x="603" y="633"/>
                    </a:cubicBezTo>
                    <a:close/>
                    <a:moveTo>
                      <a:pt x="74" y="644"/>
                    </a:moveTo>
                    <a:cubicBezTo>
                      <a:pt x="67" y="632"/>
                      <a:pt x="54" y="623"/>
                      <a:pt x="40" y="628"/>
                    </a:cubicBezTo>
                    <a:cubicBezTo>
                      <a:pt x="38" y="629"/>
                      <a:pt x="37" y="631"/>
                      <a:pt x="38" y="632"/>
                    </a:cubicBezTo>
                    <a:cubicBezTo>
                      <a:pt x="43" y="632"/>
                      <a:pt x="48" y="632"/>
                      <a:pt x="53" y="632"/>
                    </a:cubicBezTo>
                    <a:cubicBezTo>
                      <a:pt x="59" y="634"/>
                      <a:pt x="63" y="638"/>
                      <a:pt x="67" y="642"/>
                    </a:cubicBezTo>
                    <a:cubicBezTo>
                      <a:pt x="75" y="651"/>
                      <a:pt x="73" y="666"/>
                      <a:pt x="70" y="677"/>
                    </a:cubicBezTo>
                    <a:cubicBezTo>
                      <a:pt x="69" y="682"/>
                      <a:pt x="64" y="685"/>
                      <a:pt x="62" y="689"/>
                    </a:cubicBezTo>
                    <a:cubicBezTo>
                      <a:pt x="65" y="691"/>
                      <a:pt x="67" y="687"/>
                      <a:pt x="69" y="686"/>
                    </a:cubicBezTo>
                    <a:cubicBezTo>
                      <a:pt x="76" y="674"/>
                      <a:pt x="82" y="657"/>
                      <a:pt x="74" y="644"/>
                    </a:cubicBezTo>
                    <a:close/>
                    <a:moveTo>
                      <a:pt x="397" y="641"/>
                    </a:moveTo>
                    <a:cubicBezTo>
                      <a:pt x="399" y="644"/>
                      <a:pt x="399" y="651"/>
                      <a:pt x="396" y="655"/>
                    </a:cubicBezTo>
                    <a:cubicBezTo>
                      <a:pt x="385" y="670"/>
                      <a:pt x="365" y="672"/>
                      <a:pt x="346" y="669"/>
                    </a:cubicBezTo>
                    <a:cubicBezTo>
                      <a:pt x="337" y="666"/>
                      <a:pt x="327" y="667"/>
                      <a:pt x="320" y="660"/>
                    </a:cubicBezTo>
                    <a:cubicBezTo>
                      <a:pt x="316" y="664"/>
                      <a:pt x="314" y="658"/>
                      <a:pt x="312" y="656"/>
                    </a:cubicBezTo>
                    <a:cubicBezTo>
                      <a:pt x="310" y="653"/>
                      <a:pt x="314" y="652"/>
                      <a:pt x="315" y="650"/>
                    </a:cubicBezTo>
                    <a:cubicBezTo>
                      <a:pt x="318" y="650"/>
                      <a:pt x="320" y="651"/>
                      <a:pt x="322" y="653"/>
                    </a:cubicBezTo>
                    <a:cubicBezTo>
                      <a:pt x="337" y="656"/>
                      <a:pt x="352" y="658"/>
                      <a:pt x="368" y="657"/>
                    </a:cubicBezTo>
                    <a:cubicBezTo>
                      <a:pt x="373" y="654"/>
                      <a:pt x="378" y="651"/>
                      <a:pt x="379" y="646"/>
                    </a:cubicBezTo>
                    <a:cubicBezTo>
                      <a:pt x="380" y="641"/>
                      <a:pt x="376" y="636"/>
                      <a:pt x="372" y="633"/>
                    </a:cubicBezTo>
                    <a:cubicBezTo>
                      <a:pt x="372" y="630"/>
                      <a:pt x="376" y="632"/>
                      <a:pt x="379" y="630"/>
                    </a:cubicBezTo>
                    <a:cubicBezTo>
                      <a:pt x="386" y="632"/>
                      <a:pt x="393" y="634"/>
                      <a:pt x="397" y="641"/>
                    </a:cubicBezTo>
                    <a:close/>
                    <a:moveTo>
                      <a:pt x="491" y="641"/>
                    </a:moveTo>
                    <a:cubicBezTo>
                      <a:pt x="489" y="644"/>
                      <a:pt x="491" y="648"/>
                      <a:pt x="492" y="651"/>
                    </a:cubicBezTo>
                    <a:cubicBezTo>
                      <a:pt x="504" y="665"/>
                      <a:pt x="525" y="663"/>
                      <a:pt x="541" y="659"/>
                    </a:cubicBezTo>
                    <a:cubicBezTo>
                      <a:pt x="548" y="658"/>
                      <a:pt x="554" y="652"/>
                      <a:pt x="563" y="654"/>
                    </a:cubicBezTo>
                    <a:cubicBezTo>
                      <a:pt x="562" y="658"/>
                      <a:pt x="561" y="661"/>
                      <a:pt x="558" y="664"/>
                    </a:cubicBezTo>
                    <a:cubicBezTo>
                      <a:pt x="551" y="665"/>
                      <a:pt x="545" y="670"/>
                      <a:pt x="538" y="670"/>
                    </a:cubicBezTo>
                    <a:cubicBezTo>
                      <a:pt x="517" y="675"/>
                      <a:pt x="492" y="678"/>
                      <a:pt x="475" y="665"/>
                    </a:cubicBezTo>
                    <a:cubicBezTo>
                      <a:pt x="470" y="661"/>
                      <a:pt x="467" y="656"/>
                      <a:pt x="468" y="650"/>
                    </a:cubicBezTo>
                    <a:cubicBezTo>
                      <a:pt x="468" y="643"/>
                      <a:pt x="477" y="641"/>
                      <a:pt x="481" y="639"/>
                    </a:cubicBezTo>
                    <a:cubicBezTo>
                      <a:pt x="485" y="639"/>
                      <a:pt x="491" y="636"/>
                      <a:pt x="491" y="641"/>
                    </a:cubicBezTo>
                    <a:close/>
                    <a:moveTo>
                      <a:pt x="853" y="648"/>
                    </a:moveTo>
                    <a:cubicBezTo>
                      <a:pt x="859" y="659"/>
                      <a:pt x="856" y="673"/>
                      <a:pt x="851" y="684"/>
                    </a:cubicBezTo>
                    <a:cubicBezTo>
                      <a:pt x="841" y="696"/>
                      <a:pt x="841" y="696"/>
                      <a:pt x="841" y="696"/>
                    </a:cubicBezTo>
                    <a:cubicBezTo>
                      <a:pt x="824" y="696"/>
                      <a:pt x="808" y="706"/>
                      <a:pt x="799" y="721"/>
                    </a:cubicBezTo>
                    <a:cubicBezTo>
                      <a:pt x="795" y="731"/>
                      <a:pt x="792" y="743"/>
                      <a:pt x="797" y="753"/>
                    </a:cubicBezTo>
                    <a:cubicBezTo>
                      <a:pt x="800" y="759"/>
                      <a:pt x="807" y="763"/>
                      <a:pt x="812" y="767"/>
                    </a:cubicBezTo>
                    <a:cubicBezTo>
                      <a:pt x="813" y="769"/>
                      <a:pt x="812" y="771"/>
                      <a:pt x="810" y="772"/>
                    </a:cubicBezTo>
                    <a:cubicBezTo>
                      <a:pt x="800" y="767"/>
                      <a:pt x="792" y="758"/>
                      <a:pt x="788" y="748"/>
                    </a:cubicBezTo>
                    <a:cubicBezTo>
                      <a:pt x="787" y="744"/>
                      <a:pt x="791" y="737"/>
                      <a:pt x="785" y="737"/>
                    </a:cubicBezTo>
                    <a:cubicBezTo>
                      <a:pt x="780" y="738"/>
                      <a:pt x="775" y="741"/>
                      <a:pt x="769" y="740"/>
                    </a:cubicBezTo>
                    <a:cubicBezTo>
                      <a:pt x="761" y="741"/>
                      <a:pt x="761" y="751"/>
                      <a:pt x="758" y="757"/>
                    </a:cubicBezTo>
                    <a:cubicBezTo>
                      <a:pt x="769" y="760"/>
                      <a:pt x="783" y="764"/>
                      <a:pt x="788" y="777"/>
                    </a:cubicBezTo>
                    <a:cubicBezTo>
                      <a:pt x="788" y="780"/>
                      <a:pt x="792" y="783"/>
                      <a:pt x="789" y="786"/>
                    </a:cubicBezTo>
                    <a:cubicBezTo>
                      <a:pt x="788" y="787"/>
                      <a:pt x="786" y="787"/>
                      <a:pt x="786" y="785"/>
                    </a:cubicBezTo>
                    <a:cubicBezTo>
                      <a:pt x="783" y="776"/>
                      <a:pt x="776" y="766"/>
                      <a:pt x="766" y="765"/>
                    </a:cubicBezTo>
                    <a:cubicBezTo>
                      <a:pt x="760" y="763"/>
                      <a:pt x="754" y="764"/>
                      <a:pt x="749" y="766"/>
                    </a:cubicBezTo>
                    <a:cubicBezTo>
                      <a:pt x="745" y="763"/>
                      <a:pt x="753" y="760"/>
                      <a:pt x="752" y="755"/>
                    </a:cubicBezTo>
                    <a:cubicBezTo>
                      <a:pt x="756" y="749"/>
                      <a:pt x="759" y="743"/>
                      <a:pt x="759" y="736"/>
                    </a:cubicBezTo>
                    <a:cubicBezTo>
                      <a:pt x="763" y="734"/>
                      <a:pt x="769" y="736"/>
                      <a:pt x="775" y="735"/>
                    </a:cubicBezTo>
                    <a:cubicBezTo>
                      <a:pt x="780" y="732"/>
                      <a:pt x="789" y="733"/>
                      <a:pt x="792" y="725"/>
                    </a:cubicBezTo>
                    <a:cubicBezTo>
                      <a:pt x="795" y="712"/>
                      <a:pt x="806" y="702"/>
                      <a:pt x="819" y="696"/>
                    </a:cubicBezTo>
                    <a:cubicBezTo>
                      <a:pt x="825" y="694"/>
                      <a:pt x="832" y="692"/>
                      <a:pt x="839" y="691"/>
                    </a:cubicBezTo>
                    <a:cubicBezTo>
                      <a:pt x="849" y="682"/>
                      <a:pt x="853" y="668"/>
                      <a:pt x="850" y="655"/>
                    </a:cubicBezTo>
                    <a:cubicBezTo>
                      <a:pt x="847" y="652"/>
                      <a:pt x="845" y="647"/>
                      <a:pt x="840" y="647"/>
                    </a:cubicBezTo>
                    <a:cubicBezTo>
                      <a:pt x="836" y="647"/>
                      <a:pt x="833" y="649"/>
                      <a:pt x="831" y="652"/>
                    </a:cubicBezTo>
                    <a:cubicBezTo>
                      <a:pt x="830" y="655"/>
                      <a:pt x="831" y="660"/>
                      <a:pt x="827" y="660"/>
                    </a:cubicBezTo>
                    <a:cubicBezTo>
                      <a:pt x="823" y="657"/>
                      <a:pt x="828" y="652"/>
                      <a:pt x="828" y="648"/>
                    </a:cubicBezTo>
                    <a:cubicBezTo>
                      <a:pt x="831" y="645"/>
                      <a:pt x="836" y="643"/>
                      <a:pt x="840" y="642"/>
                    </a:cubicBezTo>
                    <a:cubicBezTo>
                      <a:pt x="845" y="643"/>
                      <a:pt x="849" y="645"/>
                      <a:pt x="853" y="648"/>
                    </a:cubicBezTo>
                    <a:close/>
                    <a:moveTo>
                      <a:pt x="372" y="644"/>
                    </a:moveTo>
                    <a:cubicBezTo>
                      <a:pt x="372" y="648"/>
                      <a:pt x="368" y="650"/>
                      <a:pt x="365" y="652"/>
                    </a:cubicBezTo>
                    <a:cubicBezTo>
                      <a:pt x="350" y="651"/>
                      <a:pt x="338" y="654"/>
                      <a:pt x="326" y="647"/>
                    </a:cubicBezTo>
                    <a:cubicBezTo>
                      <a:pt x="327" y="645"/>
                      <a:pt x="331" y="644"/>
                      <a:pt x="333" y="645"/>
                    </a:cubicBezTo>
                    <a:cubicBezTo>
                      <a:pt x="342" y="648"/>
                      <a:pt x="352" y="652"/>
                      <a:pt x="362" y="647"/>
                    </a:cubicBezTo>
                    <a:cubicBezTo>
                      <a:pt x="366" y="647"/>
                      <a:pt x="370" y="633"/>
                      <a:pt x="372" y="644"/>
                    </a:cubicBezTo>
                    <a:close/>
                    <a:moveTo>
                      <a:pt x="327" y="697"/>
                    </a:moveTo>
                    <a:cubicBezTo>
                      <a:pt x="327" y="698"/>
                      <a:pt x="326" y="701"/>
                      <a:pt x="324" y="700"/>
                    </a:cubicBezTo>
                    <a:cubicBezTo>
                      <a:pt x="318" y="701"/>
                      <a:pt x="319" y="693"/>
                      <a:pt x="317" y="689"/>
                    </a:cubicBezTo>
                    <a:cubicBezTo>
                      <a:pt x="313" y="666"/>
                      <a:pt x="292" y="653"/>
                      <a:pt x="275" y="642"/>
                    </a:cubicBezTo>
                    <a:cubicBezTo>
                      <a:pt x="302" y="646"/>
                      <a:pt x="320" y="672"/>
                      <a:pt x="327" y="697"/>
                    </a:cubicBezTo>
                    <a:close/>
                    <a:moveTo>
                      <a:pt x="536" y="649"/>
                    </a:moveTo>
                    <a:cubicBezTo>
                      <a:pt x="542" y="647"/>
                      <a:pt x="549" y="645"/>
                      <a:pt x="554" y="647"/>
                    </a:cubicBezTo>
                    <a:cubicBezTo>
                      <a:pt x="553" y="649"/>
                      <a:pt x="553" y="649"/>
                      <a:pt x="553" y="649"/>
                    </a:cubicBezTo>
                    <a:cubicBezTo>
                      <a:pt x="536" y="655"/>
                      <a:pt x="514" y="664"/>
                      <a:pt x="498" y="650"/>
                    </a:cubicBezTo>
                    <a:cubicBezTo>
                      <a:pt x="496" y="648"/>
                      <a:pt x="496" y="646"/>
                      <a:pt x="497" y="644"/>
                    </a:cubicBezTo>
                    <a:cubicBezTo>
                      <a:pt x="509" y="653"/>
                      <a:pt x="523" y="651"/>
                      <a:pt x="536" y="649"/>
                    </a:cubicBezTo>
                    <a:close/>
                    <a:moveTo>
                      <a:pt x="314" y="695"/>
                    </a:moveTo>
                    <a:cubicBezTo>
                      <a:pt x="293" y="690"/>
                      <a:pt x="274" y="672"/>
                      <a:pt x="266" y="652"/>
                    </a:cubicBezTo>
                    <a:cubicBezTo>
                      <a:pt x="266" y="650"/>
                      <a:pt x="264" y="646"/>
                      <a:pt x="266" y="645"/>
                    </a:cubicBezTo>
                    <a:cubicBezTo>
                      <a:pt x="287" y="653"/>
                      <a:pt x="312" y="671"/>
                      <a:pt x="314" y="695"/>
                    </a:cubicBezTo>
                    <a:close/>
                    <a:moveTo>
                      <a:pt x="44" y="661"/>
                    </a:moveTo>
                    <a:cubicBezTo>
                      <a:pt x="44" y="659"/>
                      <a:pt x="44" y="659"/>
                      <a:pt x="44" y="659"/>
                    </a:cubicBezTo>
                    <a:cubicBezTo>
                      <a:pt x="40" y="656"/>
                      <a:pt x="34" y="657"/>
                      <a:pt x="30" y="660"/>
                    </a:cubicBezTo>
                    <a:cubicBezTo>
                      <a:pt x="24" y="665"/>
                      <a:pt x="22" y="674"/>
                      <a:pt x="23" y="681"/>
                    </a:cubicBezTo>
                    <a:cubicBezTo>
                      <a:pt x="26" y="690"/>
                      <a:pt x="31" y="699"/>
                      <a:pt x="39" y="703"/>
                    </a:cubicBezTo>
                    <a:cubicBezTo>
                      <a:pt x="41" y="702"/>
                      <a:pt x="39" y="700"/>
                      <a:pt x="40" y="699"/>
                    </a:cubicBezTo>
                    <a:cubicBezTo>
                      <a:pt x="32" y="694"/>
                      <a:pt x="28" y="686"/>
                      <a:pt x="26" y="678"/>
                    </a:cubicBezTo>
                    <a:cubicBezTo>
                      <a:pt x="28" y="672"/>
                      <a:pt x="28" y="666"/>
                      <a:pt x="33" y="662"/>
                    </a:cubicBezTo>
                    <a:cubicBezTo>
                      <a:pt x="35" y="662"/>
                      <a:pt x="38" y="662"/>
                      <a:pt x="39" y="663"/>
                    </a:cubicBezTo>
                    <a:cubicBezTo>
                      <a:pt x="41" y="664"/>
                      <a:pt x="44" y="664"/>
                      <a:pt x="44" y="661"/>
                    </a:cubicBezTo>
                    <a:close/>
                    <a:moveTo>
                      <a:pt x="434" y="678"/>
                    </a:moveTo>
                    <a:cubicBezTo>
                      <a:pt x="435" y="684"/>
                      <a:pt x="433" y="689"/>
                      <a:pt x="428" y="693"/>
                    </a:cubicBezTo>
                    <a:cubicBezTo>
                      <a:pt x="426" y="695"/>
                      <a:pt x="423" y="698"/>
                      <a:pt x="419" y="698"/>
                    </a:cubicBezTo>
                    <a:cubicBezTo>
                      <a:pt x="419" y="694"/>
                      <a:pt x="422" y="687"/>
                      <a:pt x="418" y="683"/>
                    </a:cubicBezTo>
                    <a:cubicBezTo>
                      <a:pt x="415" y="678"/>
                      <a:pt x="408" y="678"/>
                      <a:pt x="403" y="677"/>
                    </a:cubicBezTo>
                    <a:cubicBezTo>
                      <a:pt x="378" y="681"/>
                      <a:pt x="348" y="690"/>
                      <a:pt x="325" y="674"/>
                    </a:cubicBezTo>
                    <a:cubicBezTo>
                      <a:pt x="324" y="673"/>
                      <a:pt x="323" y="672"/>
                      <a:pt x="324" y="671"/>
                    </a:cubicBezTo>
                    <a:cubicBezTo>
                      <a:pt x="333" y="673"/>
                      <a:pt x="344" y="673"/>
                      <a:pt x="354" y="677"/>
                    </a:cubicBezTo>
                    <a:cubicBezTo>
                      <a:pt x="368" y="675"/>
                      <a:pt x="386" y="675"/>
                      <a:pt x="395" y="663"/>
                    </a:cubicBezTo>
                    <a:cubicBezTo>
                      <a:pt x="409" y="660"/>
                      <a:pt x="429" y="663"/>
                      <a:pt x="434" y="678"/>
                    </a:cubicBezTo>
                    <a:close/>
                    <a:moveTo>
                      <a:pt x="553" y="672"/>
                    </a:moveTo>
                    <a:cubicBezTo>
                      <a:pt x="556" y="679"/>
                      <a:pt x="547" y="681"/>
                      <a:pt x="543" y="684"/>
                    </a:cubicBezTo>
                    <a:cubicBezTo>
                      <a:pt x="520" y="695"/>
                      <a:pt x="497" y="686"/>
                      <a:pt x="473" y="683"/>
                    </a:cubicBezTo>
                    <a:cubicBezTo>
                      <a:pt x="462" y="682"/>
                      <a:pt x="453" y="690"/>
                      <a:pt x="448" y="698"/>
                    </a:cubicBezTo>
                    <a:cubicBezTo>
                      <a:pt x="445" y="697"/>
                      <a:pt x="444" y="694"/>
                      <a:pt x="444" y="692"/>
                    </a:cubicBezTo>
                    <a:cubicBezTo>
                      <a:pt x="447" y="683"/>
                      <a:pt x="456" y="674"/>
                      <a:pt x="466" y="674"/>
                    </a:cubicBezTo>
                    <a:cubicBezTo>
                      <a:pt x="481" y="672"/>
                      <a:pt x="494" y="681"/>
                      <a:pt x="509" y="679"/>
                    </a:cubicBezTo>
                    <a:cubicBezTo>
                      <a:pt x="525" y="679"/>
                      <a:pt x="538" y="674"/>
                      <a:pt x="553" y="672"/>
                    </a:cubicBezTo>
                    <a:close/>
                    <a:moveTo>
                      <a:pt x="733" y="679"/>
                    </a:moveTo>
                    <a:cubicBezTo>
                      <a:pt x="731" y="683"/>
                      <a:pt x="731" y="683"/>
                      <a:pt x="731" y="683"/>
                    </a:cubicBezTo>
                    <a:cubicBezTo>
                      <a:pt x="728" y="683"/>
                      <a:pt x="727" y="682"/>
                      <a:pt x="724" y="683"/>
                    </a:cubicBezTo>
                    <a:cubicBezTo>
                      <a:pt x="721" y="685"/>
                      <a:pt x="716" y="688"/>
                      <a:pt x="716" y="692"/>
                    </a:cubicBezTo>
                    <a:cubicBezTo>
                      <a:pt x="716" y="693"/>
                      <a:pt x="717" y="695"/>
                      <a:pt x="719" y="695"/>
                    </a:cubicBezTo>
                    <a:cubicBezTo>
                      <a:pt x="721" y="695"/>
                      <a:pt x="721" y="692"/>
                      <a:pt x="723" y="691"/>
                    </a:cubicBezTo>
                    <a:cubicBezTo>
                      <a:pt x="730" y="688"/>
                      <a:pt x="730" y="688"/>
                      <a:pt x="730" y="688"/>
                    </a:cubicBezTo>
                    <a:cubicBezTo>
                      <a:pt x="728" y="701"/>
                      <a:pt x="728" y="701"/>
                      <a:pt x="728" y="701"/>
                    </a:cubicBezTo>
                    <a:cubicBezTo>
                      <a:pt x="723" y="702"/>
                      <a:pt x="717" y="698"/>
                      <a:pt x="710" y="700"/>
                    </a:cubicBezTo>
                    <a:cubicBezTo>
                      <a:pt x="708" y="700"/>
                      <a:pt x="708" y="697"/>
                      <a:pt x="708" y="695"/>
                    </a:cubicBezTo>
                    <a:cubicBezTo>
                      <a:pt x="710" y="690"/>
                      <a:pt x="713" y="683"/>
                      <a:pt x="719" y="680"/>
                    </a:cubicBezTo>
                    <a:cubicBezTo>
                      <a:pt x="723" y="679"/>
                      <a:pt x="730" y="673"/>
                      <a:pt x="733" y="679"/>
                    </a:cubicBezTo>
                    <a:close/>
                    <a:moveTo>
                      <a:pt x="125" y="673"/>
                    </a:moveTo>
                    <a:cubicBezTo>
                      <a:pt x="131" y="679"/>
                      <a:pt x="136" y="687"/>
                      <a:pt x="134" y="696"/>
                    </a:cubicBezTo>
                    <a:cubicBezTo>
                      <a:pt x="131" y="704"/>
                      <a:pt x="126" y="714"/>
                      <a:pt x="117" y="715"/>
                    </a:cubicBezTo>
                    <a:cubicBezTo>
                      <a:pt x="109" y="717"/>
                      <a:pt x="103" y="713"/>
                      <a:pt x="97" y="709"/>
                    </a:cubicBezTo>
                    <a:cubicBezTo>
                      <a:pt x="95" y="705"/>
                      <a:pt x="91" y="701"/>
                      <a:pt x="93" y="696"/>
                    </a:cubicBezTo>
                    <a:cubicBezTo>
                      <a:pt x="99" y="692"/>
                      <a:pt x="96" y="702"/>
                      <a:pt x="100" y="704"/>
                    </a:cubicBezTo>
                    <a:cubicBezTo>
                      <a:pt x="104" y="708"/>
                      <a:pt x="109" y="711"/>
                      <a:pt x="114" y="710"/>
                    </a:cubicBezTo>
                    <a:cubicBezTo>
                      <a:pt x="118" y="710"/>
                      <a:pt x="122" y="707"/>
                      <a:pt x="125" y="704"/>
                    </a:cubicBezTo>
                    <a:cubicBezTo>
                      <a:pt x="128" y="699"/>
                      <a:pt x="129" y="693"/>
                      <a:pt x="128" y="686"/>
                    </a:cubicBezTo>
                    <a:cubicBezTo>
                      <a:pt x="127" y="681"/>
                      <a:pt x="119" y="677"/>
                      <a:pt x="122" y="673"/>
                    </a:cubicBezTo>
                    <a:cubicBezTo>
                      <a:pt x="125" y="673"/>
                      <a:pt x="125" y="673"/>
                      <a:pt x="125" y="673"/>
                    </a:cubicBezTo>
                    <a:close/>
                    <a:moveTo>
                      <a:pt x="413" y="688"/>
                    </a:moveTo>
                    <a:cubicBezTo>
                      <a:pt x="413" y="691"/>
                      <a:pt x="412" y="693"/>
                      <a:pt x="410" y="695"/>
                    </a:cubicBezTo>
                    <a:cubicBezTo>
                      <a:pt x="408" y="694"/>
                      <a:pt x="407" y="689"/>
                      <a:pt x="404" y="689"/>
                    </a:cubicBezTo>
                    <a:cubicBezTo>
                      <a:pt x="398" y="688"/>
                      <a:pt x="392" y="688"/>
                      <a:pt x="386" y="690"/>
                    </a:cubicBezTo>
                    <a:cubicBezTo>
                      <a:pt x="368" y="691"/>
                      <a:pt x="350" y="694"/>
                      <a:pt x="333" y="690"/>
                    </a:cubicBezTo>
                    <a:cubicBezTo>
                      <a:pt x="332" y="688"/>
                      <a:pt x="331" y="686"/>
                      <a:pt x="331" y="684"/>
                    </a:cubicBezTo>
                    <a:cubicBezTo>
                      <a:pt x="342" y="686"/>
                      <a:pt x="352" y="691"/>
                      <a:pt x="363" y="689"/>
                    </a:cubicBezTo>
                    <a:cubicBezTo>
                      <a:pt x="377" y="689"/>
                      <a:pt x="390" y="686"/>
                      <a:pt x="404" y="684"/>
                    </a:cubicBezTo>
                    <a:cubicBezTo>
                      <a:pt x="407" y="685"/>
                      <a:pt x="412" y="684"/>
                      <a:pt x="413" y="688"/>
                    </a:cubicBezTo>
                    <a:close/>
                    <a:moveTo>
                      <a:pt x="172" y="693"/>
                    </a:moveTo>
                    <a:cubicBezTo>
                      <a:pt x="175" y="699"/>
                      <a:pt x="178" y="708"/>
                      <a:pt x="176" y="715"/>
                    </a:cubicBezTo>
                    <a:cubicBezTo>
                      <a:pt x="175" y="717"/>
                      <a:pt x="172" y="715"/>
                      <a:pt x="170" y="715"/>
                    </a:cubicBezTo>
                    <a:cubicBezTo>
                      <a:pt x="170" y="706"/>
                      <a:pt x="168" y="696"/>
                      <a:pt x="160" y="692"/>
                    </a:cubicBezTo>
                    <a:cubicBezTo>
                      <a:pt x="155" y="695"/>
                      <a:pt x="154" y="688"/>
                      <a:pt x="150" y="688"/>
                    </a:cubicBezTo>
                    <a:cubicBezTo>
                      <a:pt x="150" y="686"/>
                      <a:pt x="147" y="682"/>
                      <a:pt x="151" y="682"/>
                    </a:cubicBezTo>
                    <a:cubicBezTo>
                      <a:pt x="160" y="682"/>
                      <a:pt x="167" y="687"/>
                      <a:pt x="172" y="693"/>
                    </a:cubicBezTo>
                    <a:close/>
                    <a:moveTo>
                      <a:pt x="162" y="702"/>
                    </a:moveTo>
                    <a:cubicBezTo>
                      <a:pt x="165" y="705"/>
                      <a:pt x="164" y="709"/>
                      <a:pt x="163" y="714"/>
                    </a:cubicBezTo>
                    <a:cubicBezTo>
                      <a:pt x="157" y="715"/>
                      <a:pt x="149" y="713"/>
                      <a:pt x="143" y="715"/>
                    </a:cubicBezTo>
                    <a:cubicBezTo>
                      <a:pt x="144" y="711"/>
                      <a:pt x="147" y="708"/>
                      <a:pt x="148" y="704"/>
                    </a:cubicBezTo>
                    <a:cubicBezTo>
                      <a:pt x="148" y="701"/>
                      <a:pt x="149" y="698"/>
                      <a:pt x="151" y="695"/>
                    </a:cubicBezTo>
                    <a:cubicBezTo>
                      <a:pt x="156" y="695"/>
                      <a:pt x="158" y="699"/>
                      <a:pt x="162" y="702"/>
                    </a:cubicBezTo>
                    <a:close/>
                    <a:moveTo>
                      <a:pt x="731" y="728"/>
                    </a:moveTo>
                    <a:cubicBezTo>
                      <a:pt x="733" y="736"/>
                      <a:pt x="735" y="747"/>
                      <a:pt x="727" y="754"/>
                    </a:cubicBezTo>
                    <a:cubicBezTo>
                      <a:pt x="726" y="753"/>
                      <a:pt x="724" y="756"/>
                      <a:pt x="722" y="753"/>
                    </a:cubicBezTo>
                    <a:cubicBezTo>
                      <a:pt x="720" y="749"/>
                      <a:pt x="727" y="747"/>
                      <a:pt x="727" y="743"/>
                    </a:cubicBezTo>
                    <a:cubicBezTo>
                      <a:pt x="728" y="737"/>
                      <a:pt x="726" y="730"/>
                      <a:pt x="721" y="725"/>
                    </a:cubicBezTo>
                    <a:cubicBezTo>
                      <a:pt x="718" y="722"/>
                      <a:pt x="713" y="719"/>
                      <a:pt x="708" y="721"/>
                    </a:cubicBezTo>
                    <a:cubicBezTo>
                      <a:pt x="704" y="721"/>
                      <a:pt x="700" y="725"/>
                      <a:pt x="697" y="729"/>
                    </a:cubicBezTo>
                    <a:cubicBezTo>
                      <a:pt x="694" y="733"/>
                      <a:pt x="697" y="741"/>
                      <a:pt x="691" y="743"/>
                    </a:cubicBezTo>
                    <a:cubicBezTo>
                      <a:pt x="681" y="746"/>
                      <a:pt x="666" y="738"/>
                      <a:pt x="663" y="751"/>
                    </a:cubicBezTo>
                    <a:cubicBezTo>
                      <a:pt x="659" y="757"/>
                      <a:pt x="666" y="772"/>
                      <a:pt x="654" y="772"/>
                    </a:cubicBezTo>
                    <a:cubicBezTo>
                      <a:pt x="646" y="772"/>
                      <a:pt x="636" y="771"/>
                      <a:pt x="631" y="780"/>
                    </a:cubicBezTo>
                    <a:cubicBezTo>
                      <a:pt x="630" y="782"/>
                      <a:pt x="631" y="787"/>
                      <a:pt x="628" y="787"/>
                    </a:cubicBezTo>
                    <a:cubicBezTo>
                      <a:pt x="626" y="787"/>
                      <a:pt x="624" y="786"/>
                      <a:pt x="624" y="784"/>
                    </a:cubicBezTo>
                    <a:cubicBezTo>
                      <a:pt x="623" y="776"/>
                      <a:pt x="631" y="772"/>
                      <a:pt x="636" y="768"/>
                    </a:cubicBezTo>
                    <a:cubicBezTo>
                      <a:pt x="642" y="763"/>
                      <a:pt x="653" y="771"/>
                      <a:pt x="656" y="763"/>
                    </a:cubicBezTo>
                    <a:cubicBezTo>
                      <a:pt x="654" y="755"/>
                      <a:pt x="655" y="746"/>
                      <a:pt x="663" y="740"/>
                    </a:cubicBezTo>
                    <a:cubicBezTo>
                      <a:pt x="670" y="736"/>
                      <a:pt x="678" y="738"/>
                      <a:pt x="686" y="739"/>
                    </a:cubicBezTo>
                    <a:cubicBezTo>
                      <a:pt x="694" y="737"/>
                      <a:pt x="689" y="727"/>
                      <a:pt x="696" y="723"/>
                    </a:cubicBezTo>
                    <a:cubicBezTo>
                      <a:pt x="701" y="717"/>
                      <a:pt x="710" y="714"/>
                      <a:pt x="718" y="716"/>
                    </a:cubicBezTo>
                    <a:cubicBezTo>
                      <a:pt x="723" y="718"/>
                      <a:pt x="729" y="722"/>
                      <a:pt x="731" y="728"/>
                    </a:cubicBezTo>
                    <a:close/>
                    <a:moveTo>
                      <a:pt x="850" y="724"/>
                    </a:moveTo>
                    <a:cubicBezTo>
                      <a:pt x="856" y="730"/>
                      <a:pt x="857" y="739"/>
                      <a:pt x="855" y="747"/>
                    </a:cubicBezTo>
                    <a:cubicBezTo>
                      <a:pt x="854" y="760"/>
                      <a:pt x="845" y="768"/>
                      <a:pt x="837" y="777"/>
                    </a:cubicBezTo>
                    <a:cubicBezTo>
                      <a:pt x="836" y="782"/>
                      <a:pt x="843" y="785"/>
                      <a:pt x="844" y="790"/>
                    </a:cubicBezTo>
                    <a:cubicBezTo>
                      <a:pt x="848" y="799"/>
                      <a:pt x="849" y="811"/>
                      <a:pt x="841" y="817"/>
                    </a:cubicBezTo>
                    <a:cubicBezTo>
                      <a:pt x="835" y="824"/>
                      <a:pt x="825" y="823"/>
                      <a:pt x="816" y="823"/>
                    </a:cubicBezTo>
                    <a:cubicBezTo>
                      <a:pt x="810" y="821"/>
                      <a:pt x="805" y="817"/>
                      <a:pt x="801" y="812"/>
                    </a:cubicBezTo>
                    <a:cubicBezTo>
                      <a:pt x="786" y="822"/>
                      <a:pt x="768" y="833"/>
                      <a:pt x="750" y="824"/>
                    </a:cubicBezTo>
                    <a:cubicBezTo>
                      <a:pt x="745" y="819"/>
                      <a:pt x="739" y="814"/>
                      <a:pt x="740" y="807"/>
                    </a:cubicBezTo>
                    <a:cubicBezTo>
                      <a:pt x="740" y="797"/>
                      <a:pt x="744" y="789"/>
                      <a:pt x="753" y="785"/>
                    </a:cubicBezTo>
                    <a:cubicBezTo>
                      <a:pt x="756" y="785"/>
                      <a:pt x="760" y="781"/>
                      <a:pt x="763" y="785"/>
                    </a:cubicBezTo>
                    <a:cubicBezTo>
                      <a:pt x="760" y="788"/>
                      <a:pt x="755" y="788"/>
                      <a:pt x="752" y="791"/>
                    </a:cubicBezTo>
                    <a:cubicBezTo>
                      <a:pt x="747" y="797"/>
                      <a:pt x="745" y="806"/>
                      <a:pt x="748" y="814"/>
                    </a:cubicBezTo>
                    <a:cubicBezTo>
                      <a:pt x="751" y="820"/>
                      <a:pt x="758" y="823"/>
                      <a:pt x="764" y="822"/>
                    </a:cubicBezTo>
                    <a:cubicBezTo>
                      <a:pt x="780" y="823"/>
                      <a:pt x="790" y="813"/>
                      <a:pt x="801" y="803"/>
                    </a:cubicBezTo>
                    <a:cubicBezTo>
                      <a:pt x="806" y="804"/>
                      <a:pt x="806" y="811"/>
                      <a:pt x="810" y="813"/>
                    </a:cubicBezTo>
                    <a:cubicBezTo>
                      <a:pt x="816" y="819"/>
                      <a:pt x="827" y="819"/>
                      <a:pt x="835" y="816"/>
                    </a:cubicBezTo>
                    <a:cubicBezTo>
                      <a:pt x="842" y="811"/>
                      <a:pt x="842" y="801"/>
                      <a:pt x="840" y="794"/>
                    </a:cubicBezTo>
                    <a:cubicBezTo>
                      <a:pt x="838" y="788"/>
                      <a:pt x="834" y="785"/>
                      <a:pt x="830" y="780"/>
                    </a:cubicBezTo>
                    <a:cubicBezTo>
                      <a:pt x="829" y="769"/>
                      <a:pt x="842" y="769"/>
                      <a:pt x="845" y="760"/>
                    </a:cubicBezTo>
                    <a:cubicBezTo>
                      <a:pt x="850" y="751"/>
                      <a:pt x="851" y="740"/>
                      <a:pt x="848" y="730"/>
                    </a:cubicBezTo>
                    <a:cubicBezTo>
                      <a:pt x="845" y="726"/>
                      <a:pt x="840" y="725"/>
                      <a:pt x="836" y="725"/>
                    </a:cubicBezTo>
                    <a:cubicBezTo>
                      <a:pt x="830" y="725"/>
                      <a:pt x="828" y="728"/>
                      <a:pt x="824" y="731"/>
                    </a:cubicBezTo>
                    <a:cubicBezTo>
                      <a:pt x="821" y="735"/>
                      <a:pt x="823" y="740"/>
                      <a:pt x="822" y="743"/>
                    </a:cubicBezTo>
                    <a:cubicBezTo>
                      <a:pt x="819" y="745"/>
                      <a:pt x="817" y="741"/>
                      <a:pt x="816" y="739"/>
                    </a:cubicBezTo>
                    <a:cubicBezTo>
                      <a:pt x="816" y="731"/>
                      <a:pt x="821" y="725"/>
                      <a:pt x="828" y="722"/>
                    </a:cubicBezTo>
                    <a:cubicBezTo>
                      <a:pt x="835" y="719"/>
                      <a:pt x="844" y="719"/>
                      <a:pt x="850" y="724"/>
                    </a:cubicBezTo>
                    <a:close/>
                    <a:moveTo>
                      <a:pt x="256" y="721"/>
                    </a:moveTo>
                    <a:cubicBezTo>
                      <a:pt x="257" y="720"/>
                      <a:pt x="257" y="720"/>
                      <a:pt x="257" y="720"/>
                    </a:cubicBezTo>
                    <a:cubicBezTo>
                      <a:pt x="257" y="721"/>
                      <a:pt x="257" y="721"/>
                      <a:pt x="257" y="721"/>
                    </a:cubicBezTo>
                    <a:cubicBezTo>
                      <a:pt x="256" y="721"/>
                      <a:pt x="256" y="721"/>
                      <a:pt x="256" y="721"/>
                    </a:cubicBezTo>
                    <a:close/>
                    <a:moveTo>
                      <a:pt x="67" y="734"/>
                    </a:moveTo>
                    <a:cubicBezTo>
                      <a:pt x="68" y="737"/>
                      <a:pt x="68" y="740"/>
                      <a:pt x="67" y="743"/>
                    </a:cubicBezTo>
                    <a:cubicBezTo>
                      <a:pt x="66" y="744"/>
                      <a:pt x="65" y="744"/>
                      <a:pt x="64" y="744"/>
                    </a:cubicBezTo>
                    <a:cubicBezTo>
                      <a:pt x="63" y="738"/>
                      <a:pt x="60" y="732"/>
                      <a:pt x="54" y="730"/>
                    </a:cubicBezTo>
                    <a:cubicBezTo>
                      <a:pt x="48" y="729"/>
                      <a:pt x="41" y="727"/>
                      <a:pt x="36" y="731"/>
                    </a:cubicBezTo>
                    <a:cubicBezTo>
                      <a:pt x="30" y="736"/>
                      <a:pt x="31" y="743"/>
                      <a:pt x="30" y="749"/>
                    </a:cubicBezTo>
                    <a:cubicBezTo>
                      <a:pt x="30" y="761"/>
                      <a:pt x="41" y="769"/>
                      <a:pt x="47" y="778"/>
                    </a:cubicBezTo>
                    <a:cubicBezTo>
                      <a:pt x="44" y="782"/>
                      <a:pt x="53" y="783"/>
                      <a:pt x="49" y="787"/>
                    </a:cubicBezTo>
                    <a:cubicBezTo>
                      <a:pt x="43" y="789"/>
                      <a:pt x="37" y="794"/>
                      <a:pt x="34" y="800"/>
                    </a:cubicBezTo>
                    <a:cubicBezTo>
                      <a:pt x="31" y="808"/>
                      <a:pt x="35" y="815"/>
                      <a:pt x="41" y="820"/>
                    </a:cubicBezTo>
                    <a:cubicBezTo>
                      <a:pt x="49" y="825"/>
                      <a:pt x="60" y="822"/>
                      <a:pt x="68" y="816"/>
                    </a:cubicBezTo>
                    <a:cubicBezTo>
                      <a:pt x="75" y="813"/>
                      <a:pt x="78" y="821"/>
                      <a:pt x="83" y="822"/>
                    </a:cubicBezTo>
                    <a:cubicBezTo>
                      <a:pt x="97" y="826"/>
                      <a:pt x="113" y="825"/>
                      <a:pt x="124" y="815"/>
                    </a:cubicBezTo>
                    <a:cubicBezTo>
                      <a:pt x="128" y="811"/>
                      <a:pt x="127" y="805"/>
                      <a:pt x="125" y="801"/>
                    </a:cubicBezTo>
                    <a:cubicBezTo>
                      <a:pt x="123" y="797"/>
                      <a:pt x="120" y="793"/>
                      <a:pt x="115" y="793"/>
                    </a:cubicBezTo>
                    <a:cubicBezTo>
                      <a:pt x="112" y="793"/>
                      <a:pt x="107" y="795"/>
                      <a:pt x="105" y="791"/>
                    </a:cubicBezTo>
                    <a:cubicBezTo>
                      <a:pt x="106" y="788"/>
                      <a:pt x="111" y="790"/>
                      <a:pt x="114" y="789"/>
                    </a:cubicBezTo>
                    <a:cubicBezTo>
                      <a:pt x="119" y="790"/>
                      <a:pt x="123" y="790"/>
                      <a:pt x="127" y="794"/>
                    </a:cubicBezTo>
                    <a:cubicBezTo>
                      <a:pt x="129" y="801"/>
                      <a:pt x="135" y="807"/>
                      <a:pt x="131" y="813"/>
                    </a:cubicBezTo>
                    <a:cubicBezTo>
                      <a:pt x="126" y="821"/>
                      <a:pt x="117" y="827"/>
                      <a:pt x="107" y="829"/>
                    </a:cubicBezTo>
                    <a:cubicBezTo>
                      <a:pt x="96" y="828"/>
                      <a:pt x="82" y="830"/>
                      <a:pt x="74" y="821"/>
                    </a:cubicBezTo>
                    <a:cubicBezTo>
                      <a:pt x="67" y="825"/>
                      <a:pt x="58" y="826"/>
                      <a:pt x="50" y="828"/>
                    </a:cubicBezTo>
                    <a:cubicBezTo>
                      <a:pt x="40" y="827"/>
                      <a:pt x="32" y="820"/>
                      <a:pt x="29" y="811"/>
                    </a:cubicBezTo>
                    <a:cubicBezTo>
                      <a:pt x="28" y="806"/>
                      <a:pt x="28" y="798"/>
                      <a:pt x="32" y="794"/>
                    </a:cubicBezTo>
                    <a:cubicBezTo>
                      <a:pt x="36" y="789"/>
                      <a:pt x="42" y="787"/>
                      <a:pt x="46" y="782"/>
                    </a:cubicBezTo>
                    <a:cubicBezTo>
                      <a:pt x="41" y="776"/>
                      <a:pt x="35" y="770"/>
                      <a:pt x="31" y="762"/>
                    </a:cubicBezTo>
                    <a:cubicBezTo>
                      <a:pt x="26" y="756"/>
                      <a:pt x="22" y="745"/>
                      <a:pt x="27" y="736"/>
                    </a:cubicBezTo>
                    <a:cubicBezTo>
                      <a:pt x="28" y="732"/>
                      <a:pt x="32" y="727"/>
                      <a:pt x="37" y="725"/>
                    </a:cubicBezTo>
                    <a:cubicBezTo>
                      <a:pt x="47" y="722"/>
                      <a:pt x="62" y="724"/>
                      <a:pt x="67" y="734"/>
                    </a:cubicBezTo>
                    <a:close/>
                    <a:moveTo>
                      <a:pt x="184" y="741"/>
                    </a:moveTo>
                    <a:cubicBezTo>
                      <a:pt x="197" y="739"/>
                      <a:pt x="209" y="744"/>
                      <a:pt x="217" y="752"/>
                    </a:cubicBezTo>
                    <a:cubicBezTo>
                      <a:pt x="223" y="759"/>
                      <a:pt x="225" y="768"/>
                      <a:pt x="226" y="777"/>
                    </a:cubicBezTo>
                    <a:cubicBezTo>
                      <a:pt x="231" y="779"/>
                      <a:pt x="235" y="775"/>
                      <a:pt x="241" y="776"/>
                    </a:cubicBezTo>
                    <a:cubicBezTo>
                      <a:pt x="249" y="775"/>
                      <a:pt x="255" y="779"/>
                      <a:pt x="259" y="786"/>
                    </a:cubicBezTo>
                    <a:cubicBezTo>
                      <a:pt x="260" y="790"/>
                      <a:pt x="260" y="794"/>
                      <a:pt x="258" y="798"/>
                    </a:cubicBezTo>
                    <a:cubicBezTo>
                      <a:pt x="256" y="798"/>
                      <a:pt x="254" y="801"/>
                      <a:pt x="252" y="799"/>
                    </a:cubicBezTo>
                    <a:cubicBezTo>
                      <a:pt x="250" y="795"/>
                      <a:pt x="258" y="792"/>
                      <a:pt x="254" y="786"/>
                    </a:cubicBezTo>
                    <a:cubicBezTo>
                      <a:pt x="251" y="782"/>
                      <a:pt x="246" y="780"/>
                      <a:pt x="242" y="781"/>
                    </a:cubicBezTo>
                    <a:cubicBezTo>
                      <a:pt x="235" y="781"/>
                      <a:pt x="230" y="782"/>
                      <a:pt x="226" y="786"/>
                    </a:cubicBezTo>
                    <a:cubicBezTo>
                      <a:pt x="223" y="785"/>
                      <a:pt x="223" y="785"/>
                      <a:pt x="223" y="785"/>
                    </a:cubicBezTo>
                    <a:cubicBezTo>
                      <a:pt x="222" y="771"/>
                      <a:pt x="217" y="753"/>
                      <a:pt x="202" y="748"/>
                    </a:cubicBezTo>
                    <a:cubicBezTo>
                      <a:pt x="195" y="745"/>
                      <a:pt x="188" y="746"/>
                      <a:pt x="182" y="748"/>
                    </a:cubicBezTo>
                    <a:cubicBezTo>
                      <a:pt x="180" y="746"/>
                      <a:pt x="179" y="742"/>
                      <a:pt x="177" y="740"/>
                    </a:cubicBezTo>
                    <a:cubicBezTo>
                      <a:pt x="170" y="736"/>
                      <a:pt x="162" y="732"/>
                      <a:pt x="154" y="735"/>
                    </a:cubicBezTo>
                    <a:cubicBezTo>
                      <a:pt x="149" y="736"/>
                      <a:pt x="144" y="739"/>
                      <a:pt x="142" y="744"/>
                    </a:cubicBezTo>
                    <a:cubicBezTo>
                      <a:pt x="141" y="748"/>
                      <a:pt x="140" y="754"/>
                      <a:pt x="144" y="758"/>
                    </a:cubicBezTo>
                    <a:cubicBezTo>
                      <a:pt x="145" y="762"/>
                      <a:pt x="154" y="761"/>
                      <a:pt x="150" y="766"/>
                    </a:cubicBezTo>
                    <a:cubicBezTo>
                      <a:pt x="145" y="765"/>
                      <a:pt x="141" y="761"/>
                      <a:pt x="138" y="756"/>
                    </a:cubicBezTo>
                    <a:cubicBezTo>
                      <a:pt x="137" y="751"/>
                      <a:pt x="136" y="743"/>
                      <a:pt x="139" y="739"/>
                    </a:cubicBezTo>
                    <a:cubicBezTo>
                      <a:pt x="148" y="730"/>
                      <a:pt x="161" y="727"/>
                      <a:pt x="172" y="731"/>
                    </a:cubicBezTo>
                    <a:cubicBezTo>
                      <a:pt x="177" y="733"/>
                      <a:pt x="182" y="737"/>
                      <a:pt x="184" y="741"/>
                    </a:cubicBezTo>
                    <a:close/>
                    <a:moveTo>
                      <a:pt x="113" y="748"/>
                    </a:moveTo>
                    <a:cubicBezTo>
                      <a:pt x="114" y="754"/>
                      <a:pt x="115" y="760"/>
                      <a:pt x="114" y="766"/>
                    </a:cubicBezTo>
                    <a:cubicBezTo>
                      <a:pt x="111" y="767"/>
                      <a:pt x="106" y="766"/>
                      <a:pt x="102" y="767"/>
                    </a:cubicBezTo>
                    <a:cubicBezTo>
                      <a:pt x="94" y="767"/>
                      <a:pt x="87" y="774"/>
                      <a:pt x="85" y="781"/>
                    </a:cubicBezTo>
                    <a:cubicBezTo>
                      <a:pt x="83" y="782"/>
                      <a:pt x="81" y="782"/>
                      <a:pt x="81" y="780"/>
                    </a:cubicBezTo>
                    <a:cubicBezTo>
                      <a:pt x="83" y="777"/>
                      <a:pt x="86" y="775"/>
                      <a:pt x="85" y="772"/>
                    </a:cubicBezTo>
                    <a:cubicBezTo>
                      <a:pt x="91" y="764"/>
                      <a:pt x="99" y="762"/>
                      <a:pt x="107" y="762"/>
                    </a:cubicBezTo>
                    <a:cubicBezTo>
                      <a:pt x="112" y="757"/>
                      <a:pt x="109" y="751"/>
                      <a:pt x="109" y="746"/>
                    </a:cubicBezTo>
                    <a:cubicBezTo>
                      <a:pt x="106" y="742"/>
                      <a:pt x="102" y="741"/>
                      <a:pt x="99" y="739"/>
                    </a:cubicBezTo>
                    <a:cubicBezTo>
                      <a:pt x="93" y="744"/>
                      <a:pt x="95" y="754"/>
                      <a:pt x="88" y="759"/>
                    </a:cubicBezTo>
                    <a:cubicBezTo>
                      <a:pt x="83" y="763"/>
                      <a:pt x="78" y="767"/>
                      <a:pt x="72" y="767"/>
                    </a:cubicBezTo>
                    <a:cubicBezTo>
                      <a:pt x="71" y="769"/>
                      <a:pt x="68" y="768"/>
                      <a:pt x="67" y="768"/>
                    </a:cubicBezTo>
                    <a:cubicBezTo>
                      <a:pt x="66" y="767"/>
                      <a:pt x="65" y="766"/>
                      <a:pt x="66" y="764"/>
                    </a:cubicBezTo>
                    <a:cubicBezTo>
                      <a:pt x="74" y="762"/>
                      <a:pt x="84" y="759"/>
                      <a:pt x="88" y="750"/>
                    </a:cubicBezTo>
                    <a:cubicBezTo>
                      <a:pt x="93" y="734"/>
                      <a:pt x="93" y="734"/>
                      <a:pt x="93" y="734"/>
                    </a:cubicBezTo>
                    <a:cubicBezTo>
                      <a:pt x="95" y="733"/>
                      <a:pt x="95" y="733"/>
                      <a:pt x="95" y="733"/>
                    </a:cubicBezTo>
                    <a:cubicBezTo>
                      <a:pt x="101" y="738"/>
                      <a:pt x="116" y="736"/>
                      <a:pt x="113" y="748"/>
                    </a:cubicBezTo>
                    <a:close/>
                    <a:moveTo>
                      <a:pt x="188" y="767"/>
                    </a:moveTo>
                    <a:cubicBezTo>
                      <a:pt x="187" y="764"/>
                      <a:pt x="188" y="759"/>
                      <a:pt x="184" y="758"/>
                    </a:cubicBezTo>
                    <a:cubicBezTo>
                      <a:pt x="181" y="761"/>
                      <a:pt x="184" y="764"/>
                      <a:pt x="184" y="767"/>
                    </a:cubicBezTo>
                    <a:cubicBezTo>
                      <a:pt x="183" y="773"/>
                      <a:pt x="178" y="779"/>
                      <a:pt x="172" y="782"/>
                    </a:cubicBezTo>
                    <a:cubicBezTo>
                      <a:pt x="166" y="787"/>
                      <a:pt x="157" y="787"/>
                      <a:pt x="150" y="789"/>
                    </a:cubicBezTo>
                    <a:cubicBezTo>
                      <a:pt x="148" y="789"/>
                      <a:pt x="149" y="791"/>
                      <a:pt x="150" y="791"/>
                    </a:cubicBezTo>
                    <a:cubicBezTo>
                      <a:pt x="151" y="792"/>
                      <a:pt x="153" y="792"/>
                      <a:pt x="154" y="791"/>
                    </a:cubicBezTo>
                    <a:cubicBezTo>
                      <a:pt x="159" y="793"/>
                      <a:pt x="164" y="790"/>
                      <a:pt x="169" y="789"/>
                    </a:cubicBezTo>
                    <a:cubicBezTo>
                      <a:pt x="178" y="786"/>
                      <a:pt x="187" y="778"/>
                      <a:pt x="188" y="767"/>
                    </a:cubicBezTo>
                    <a:close/>
                    <a:moveTo>
                      <a:pt x="685" y="777"/>
                    </a:moveTo>
                    <a:cubicBezTo>
                      <a:pt x="685" y="774"/>
                      <a:pt x="683" y="775"/>
                      <a:pt x="681" y="774"/>
                    </a:cubicBezTo>
                    <a:cubicBezTo>
                      <a:pt x="670" y="777"/>
                      <a:pt x="659" y="780"/>
                      <a:pt x="652" y="789"/>
                    </a:cubicBezTo>
                    <a:cubicBezTo>
                      <a:pt x="644" y="797"/>
                      <a:pt x="643" y="810"/>
                      <a:pt x="645" y="820"/>
                    </a:cubicBezTo>
                    <a:cubicBezTo>
                      <a:pt x="645" y="823"/>
                      <a:pt x="649" y="822"/>
                      <a:pt x="650" y="822"/>
                    </a:cubicBezTo>
                    <a:cubicBezTo>
                      <a:pt x="650" y="814"/>
                      <a:pt x="649" y="804"/>
                      <a:pt x="653" y="796"/>
                    </a:cubicBezTo>
                    <a:cubicBezTo>
                      <a:pt x="660" y="785"/>
                      <a:pt x="672" y="779"/>
                      <a:pt x="684" y="778"/>
                    </a:cubicBezTo>
                    <a:cubicBezTo>
                      <a:pt x="685" y="777"/>
                      <a:pt x="685" y="777"/>
                      <a:pt x="685" y="777"/>
                    </a:cubicBezTo>
                    <a:close/>
                    <a:moveTo>
                      <a:pt x="722" y="788"/>
                    </a:moveTo>
                    <a:cubicBezTo>
                      <a:pt x="723" y="784"/>
                      <a:pt x="726" y="781"/>
                      <a:pt x="726" y="778"/>
                    </a:cubicBezTo>
                    <a:cubicBezTo>
                      <a:pt x="725" y="777"/>
                      <a:pt x="723" y="778"/>
                      <a:pt x="722" y="779"/>
                    </a:cubicBezTo>
                    <a:cubicBezTo>
                      <a:pt x="713" y="787"/>
                      <a:pt x="711" y="801"/>
                      <a:pt x="716" y="811"/>
                    </a:cubicBezTo>
                    <a:cubicBezTo>
                      <a:pt x="710" y="820"/>
                      <a:pt x="697" y="821"/>
                      <a:pt x="687" y="820"/>
                    </a:cubicBezTo>
                    <a:cubicBezTo>
                      <a:pt x="683" y="820"/>
                      <a:pt x="680" y="815"/>
                      <a:pt x="679" y="811"/>
                    </a:cubicBezTo>
                    <a:cubicBezTo>
                      <a:pt x="678" y="807"/>
                      <a:pt x="683" y="803"/>
                      <a:pt x="679" y="800"/>
                    </a:cubicBezTo>
                    <a:cubicBezTo>
                      <a:pt x="675" y="803"/>
                      <a:pt x="674" y="808"/>
                      <a:pt x="674" y="812"/>
                    </a:cubicBezTo>
                    <a:cubicBezTo>
                      <a:pt x="674" y="818"/>
                      <a:pt x="678" y="820"/>
                      <a:pt x="682" y="823"/>
                    </a:cubicBezTo>
                    <a:cubicBezTo>
                      <a:pt x="693" y="827"/>
                      <a:pt x="707" y="825"/>
                      <a:pt x="717" y="819"/>
                    </a:cubicBezTo>
                    <a:cubicBezTo>
                      <a:pt x="723" y="817"/>
                      <a:pt x="715" y="812"/>
                      <a:pt x="720" y="809"/>
                    </a:cubicBezTo>
                    <a:cubicBezTo>
                      <a:pt x="718" y="802"/>
                      <a:pt x="719" y="794"/>
                      <a:pt x="722" y="788"/>
                    </a:cubicBezTo>
                    <a:close/>
                    <a:moveTo>
                      <a:pt x="598" y="799"/>
                    </a:moveTo>
                    <a:cubicBezTo>
                      <a:pt x="594" y="791"/>
                      <a:pt x="583" y="794"/>
                      <a:pt x="577" y="796"/>
                    </a:cubicBezTo>
                    <a:cubicBezTo>
                      <a:pt x="568" y="804"/>
                      <a:pt x="560" y="812"/>
                      <a:pt x="549" y="814"/>
                    </a:cubicBezTo>
                    <a:cubicBezTo>
                      <a:pt x="532" y="819"/>
                      <a:pt x="514" y="809"/>
                      <a:pt x="497" y="815"/>
                    </a:cubicBezTo>
                    <a:cubicBezTo>
                      <a:pt x="491" y="817"/>
                      <a:pt x="491" y="824"/>
                      <a:pt x="487" y="827"/>
                    </a:cubicBezTo>
                    <a:cubicBezTo>
                      <a:pt x="486" y="828"/>
                      <a:pt x="487" y="830"/>
                      <a:pt x="488" y="831"/>
                    </a:cubicBezTo>
                    <a:cubicBezTo>
                      <a:pt x="493" y="829"/>
                      <a:pt x="499" y="830"/>
                      <a:pt x="505" y="828"/>
                    </a:cubicBezTo>
                    <a:cubicBezTo>
                      <a:pt x="522" y="824"/>
                      <a:pt x="537" y="834"/>
                      <a:pt x="554" y="835"/>
                    </a:cubicBezTo>
                    <a:cubicBezTo>
                      <a:pt x="566" y="839"/>
                      <a:pt x="575" y="829"/>
                      <a:pt x="586" y="827"/>
                    </a:cubicBezTo>
                    <a:cubicBezTo>
                      <a:pt x="593" y="827"/>
                      <a:pt x="599" y="830"/>
                      <a:pt x="604" y="832"/>
                    </a:cubicBezTo>
                    <a:cubicBezTo>
                      <a:pt x="616" y="838"/>
                      <a:pt x="634" y="838"/>
                      <a:pt x="644" y="830"/>
                    </a:cubicBezTo>
                    <a:cubicBezTo>
                      <a:pt x="645" y="828"/>
                      <a:pt x="645" y="827"/>
                      <a:pt x="644" y="825"/>
                    </a:cubicBezTo>
                    <a:cubicBezTo>
                      <a:pt x="639" y="826"/>
                      <a:pt x="635" y="831"/>
                      <a:pt x="630" y="831"/>
                    </a:cubicBezTo>
                    <a:cubicBezTo>
                      <a:pt x="617" y="833"/>
                      <a:pt x="605" y="828"/>
                      <a:pt x="595" y="823"/>
                    </a:cubicBezTo>
                    <a:cubicBezTo>
                      <a:pt x="584" y="820"/>
                      <a:pt x="575" y="824"/>
                      <a:pt x="567" y="829"/>
                    </a:cubicBezTo>
                    <a:cubicBezTo>
                      <a:pt x="551" y="835"/>
                      <a:pt x="536" y="823"/>
                      <a:pt x="519" y="822"/>
                    </a:cubicBezTo>
                    <a:cubicBezTo>
                      <a:pt x="498" y="824"/>
                      <a:pt x="498" y="824"/>
                      <a:pt x="498" y="824"/>
                    </a:cubicBezTo>
                    <a:cubicBezTo>
                      <a:pt x="497" y="823"/>
                      <a:pt x="497" y="823"/>
                      <a:pt x="497" y="823"/>
                    </a:cubicBezTo>
                    <a:cubicBezTo>
                      <a:pt x="499" y="820"/>
                      <a:pt x="503" y="820"/>
                      <a:pt x="506" y="818"/>
                    </a:cubicBezTo>
                    <a:cubicBezTo>
                      <a:pt x="524" y="818"/>
                      <a:pt x="545" y="824"/>
                      <a:pt x="562" y="814"/>
                    </a:cubicBezTo>
                    <a:cubicBezTo>
                      <a:pt x="570" y="812"/>
                      <a:pt x="573" y="804"/>
                      <a:pt x="580" y="800"/>
                    </a:cubicBezTo>
                    <a:cubicBezTo>
                      <a:pt x="584" y="800"/>
                      <a:pt x="589" y="799"/>
                      <a:pt x="592" y="801"/>
                    </a:cubicBezTo>
                    <a:cubicBezTo>
                      <a:pt x="600" y="813"/>
                      <a:pt x="612" y="824"/>
                      <a:pt x="628" y="822"/>
                    </a:cubicBezTo>
                    <a:cubicBezTo>
                      <a:pt x="630" y="821"/>
                      <a:pt x="634" y="821"/>
                      <a:pt x="634" y="817"/>
                    </a:cubicBezTo>
                    <a:cubicBezTo>
                      <a:pt x="634" y="816"/>
                      <a:pt x="633" y="815"/>
                      <a:pt x="632" y="815"/>
                    </a:cubicBezTo>
                    <a:cubicBezTo>
                      <a:pt x="625" y="821"/>
                      <a:pt x="615" y="816"/>
                      <a:pt x="608" y="813"/>
                    </a:cubicBezTo>
                    <a:cubicBezTo>
                      <a:pt x="603" y="810"/>
                      <a:pt x="598" y="805"/>
                      <a:pt x="598" y="799"/>
                    </a:cubicBezTo>
                    <a:close/>
                    <a:moveTo>
                      <a:pt x="325" y="811"/>
                    </a:moveTo>
                    <a:cubicBezTo>
                      <a:pt x="312" y="804"/>
                      <a:pt x="299" y="798"/>
                      <a:pt x="284" y="799"/>
                    </a:cubicBezTo>
                    <a:cubicBezTo>
                      <a:pt x="280" y="800"/>
                      <a:pt x="280" y="803"/>
                      <a:pt x="279" y="805"/>
                    </a:cubicBezTo>
                    <a:cubicBezTo>
                      <a:pt x="278" y="810"/>
                      <a:pt x="268" y="810"/>
                      <a:pt x="273" y="816"/>
                    </a:cubicBezTo>
                    <a:cubicBezTo>
                      <a:pt x="279" y="817"/>
                      <a:pt x="282" y="810"/>
                      <a:pt x="285" y="806"/>
                    </a:cubicBezTo>
                    <a:cubicBezTo>
                      <a:pt x="293" y="802"/>
                      <a:pt x="300" y="807"/>
                      <a:pt x="307" y="808"/>
                    </a:cubicBezTo>
                    <a:cubicBezTo>
                      <a:pt x="320" y="816"/>
                      <a:pt x="338" y="821"/>
                      <a:pt x="354" y="815"/>
                    </a:cubicBezTo>
                    <a:cubicBezTo>
                      <a:pt x="365" y="812"/>
                      <a:pt x="377" y="816"/>
                      <a:pt x="384" y="824"/>
                    </a:cubicBezTo>
                    <a:cubicBezTo>
                      <a:pt x="385" y="825"/>
                      <a:pt x="386" y="827"/>
                      <a:pt x="384" y="827"/>
                    </a:cubicBezTo>
                    <a:cubicBezTo>
                      <a:pt x="370" y="820"/>
                      <a:pt x="349" y="822"/>
                      <a:pt x="335" y="828"/>
                    </a:cubicBezTo>
                    <a:cubicBezTo>
                      <a:pt x="320" y="838"/>
                      <a:pt x="304" y="827"/>
                      <a:pt x="289" y="823"/>
                    </a:cubicBezTo>
                    <a:cubicBezTo>
                      <a:pt x="273" y="818"/>
                      <a:pt x="258" y="829"/>
                      <a:pt x="242" y="826"/>
                    </a:cubicBezTo>
                    <a:cubicBezTo>
                      <a:pt x="238" y="826"/>
                      <a:pt x="235" y="823"/>
                      <a:pt x="231" y="824"/>
                    </a:cubicBezTo>
                    <a:cubicBezTo>
                      <a:pt x="230" y="826"/>
                      <a:pt x="230" y="826"/>
                      <a:pt x="230" y="826"/>
                    </a:cubicBezTo>
                    <a:cubicBezTo>
                      <a:pt x="231" y="828"/>
                      <a:pt x="232" y="829"/>
                      <a:pt x="234" y="829"/>
                    </a:cubicBezTo>
                    <a:cubicBezTo>
                      <a:pt x="256" y="839"/>
                      <a:pt x="276" y="818"/>
                      <a:pt x="297" y="830"/>
                    </a:cubicBezTo>
                    <a:cubicBezTo>
                      <a:pt x="313" y="839"/>
                      <a:pt x="332" y="838"/>
                      <a:pt x="347" y="829"/>
                    </a:cubicBezTo>
                    <a:cubicBezTo>
                      <a:pt x="365" y="824"/>
                      <a:pt x="383" y="830"/>
                      <a:pt x="399" y="837"/>
                    </a:cubicBezTo>
                    <a:cubicBezTo>
                      <a:pt x="397" y="833"/>
                      <a:pt x="394" y="830"/>
                      <a:pt x="393" y="826"/>
                    </a:cubicBezTo>
                    <a:cubicBezTo>
                      <a:pt x="386" y="815"/>
                      <a:pt x="374" y="808"/>
                      <a:pt x="360" y="810"/>
                    </a:cubicBezTo>
                    <a:cubicBezTo>
                      <a:pt x="348" y="811"/>
                      <a:pt x="337" y="817"/>
                      <a:pt x="325" y="811"/>
                    </a:cubicBezTo>
                    <a:close/>
                    <a:moveTo>
                      <a:pt x="206" y="814"/>
                    </a:moveTo>
                    <a:cubicBezTo>
                      <a:pt x="204" y="811"/>
                      <a:pt x="202" y="807"/>
                      <a:pt x="198" y="807"/>
                    </a:cubicBezTo>
                    <a:cubicBezTo>
                      <a:pt x="197" y="809"/>
                      <a:pt x="197" y="809"/>
                      <a:pt x="197" y="809"/>
                    </a:cubicBezTo>
                    <a:cubicBezTo>
                      <a:pt x="199" y="812"/>
                      <a:pt x="202" y="815"/>
                      <a:pt x="201" y="819"/>
                    </a:cubicBezTo>
                    <a:cubicBezTo>
                      <a:pt x="198" y="825"/>
                      <a:pt x="190" y="826"/>
                      <a:pt x="183" y="827"/>
                    </a:cubicBezTo>
                    <a:cubicBezTo>
                      <a:pt x="175" y="826"/>
                      <a:pt x="168" y="823"/>
                      <a:pt x="164" y="817"/>
                    </a:cubicBezTo>
                    <a:cubicBezTo>
                      <a:pt x="162" y="816"/>
                      <a:pt x="160" y="813"/>
                      <a:pt x="158" y="815"/>
                    </a:cubicBezTo>
                    <a:cubicBezTo>
                      <a:pt x="156" y="822"/>
                      <a:pt x="165" y="823"/>
                      <a:pt x="169" y="828"/>
                    </a:cubicBezTo>
                    <a:cubicBezTo>
                      <a:pt x="178" y="834"/>
                      <a:pt x="191" y="832"/>
                      <a:pt x="200" y="828"/>
                    </a:cubicBezTo>
                    <a:cubicBezTo>
                      <a:pt x="206" y="826"/>
                      <a:pt x="206" y="819"/>
                      <a:pt x="206" y="814"/>
                    </a:cubicBezTo>
                    <a:close/>
                  </a:path>
                </a:pathLst>
              </a:custGeom>
              <a:solidFill>
                <a:srgbClr val="C29354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3200"/>
              </a:p>
            </p:txBody>
          </p:sp>
          <p:grpSp>
            <p:nvGrpSpPr>
              <p:cNvPr id="212" name="组合 211"/>
              <p:cNvGrpSpPr/>
              <p:nvPr/>
            </p:nvGrpSpPr>
            <p:grpSpPr>
              <a:xfrm>
                <a:off x="4495006" y="1185861"/>
                <a:ext cx="998538" cy="962025"/>
                <a:chOff x="2149476" y="1700213"/>
                <a:chExt cx="998538" cy="962025"/>
              </a:xfrm>
              <a:solidFill>
                <a:srgbClr val="C29354"/>
              </a:solidFill>
            </p:grpSpPr>
            <p:sp>
              <p:nvSpPr>
                <p:cNvPr id="213" name="Freeform 6"/>
                <p:cNvSpPr/>
                <p:nvPr/>
              </p:nvSpPr>
              <p:spPr bwMode="auto">
                <a:xfrm>
                  <a:off x="2149476" y="1700213"/>
                  <a:ext cx="998538" cy="962025"/>
                </a:xfrm>
                <a:custGeom>
                  <a:avLst/>
                  <a:gdLst>
                    <a:gd name="T0" fmla="*/ 471 w 652"/>
                    <a:gd name="T1" fmla="*/ 19 h 627"/>
                    <a:gd name="T2" fmla="*/ 436 w 652"/>
                    <a:gd name="T3" fmla="*/ 6 h 627"/>
                    <a:gd name="T4" fmla="*/ 361 w 652"/>
                    <a:gd name="T5" fmla="*/ 12 h 627"/>
                    <a:gd name="T6" fmla="*/ 291 w 652"/>
                    <a:gd name="T7" fmla="*/ 15 h 627"/>
                    <a:gd name="T8" fmla="*/ 184 w 652"/>
                    <a:gd name="T9" fmla="*/ 23 h 627"/>
                    <a:gd name="T10" fmla="*/ 168 w 652"/>
                    <a:gd name="T11" fmla="*/ 31 h 627"/>
                    <a:gd name="T12" fmla="*/ 143 w 652"/>
                    <a:gd name="T13" fmla="*/ 62 h 627"/>
                    <a:gd name="T14" fmla="*/ 136 w 652"/>
                    <a:gd name="T15" fmla="*/ 78 h 627"/>
                    <a:gd name="T16" fmla="*/ 85 w 652"/>
                    <a:gd name="T17" fmla="*/ 124 h 627"/>
                    <a:gd name="T18" fmla="*/ 19 w 652"/>
                    <a:gd name="T19" fmla="*/ 205 h 627"/>
                    <a:gd name="T20" fmla="*/ 21 w 652"/>
                    <a:gd name="T21" fmla="*/ 275 h 627"/>
                    <a:gd name="T22" fmla="*/ 10 w 652"/>
                    <a:gd name="T23" fmla="*/ 340 h 627"/>
                    <a:gd name="T24" fmla="*/ 9 w 652"/>
                    <a:gd name="T25" fmla="*/ 374 h 627"/>
                    <a:gd name="T26" fmla="*/ 25 w 652"/>
                    <a:gd name="T27" fmla="*/ 459 h 627"/>
                    <a:gd name="T28" fmla="*/ 84 w 652"/>
                    <a:gd name="T29" fmla="*/ 509 h 627"/>
                    <a:gd name="T30" fmla="*/ 125 w 652"/>
                    <a:gd name="T31" fmla="*/ 552 h 627"/>
                    <a:gd name="T32" fmla="*/ 135 w 652"/>
                    <a:gd name="T33" fmla="*/ 559 h 627"/>
                    <a:gd name="T34" fmla="*/ 194 w 652"/>
                    <a:gd name="T35" fmla="*/ 612 h 627"/>
                    <a:gd name="T36" fmla="*/ 287 w 652"/>
                    <a:gd name="T37" fmla="*/ 613 h 627"/>
                    <a:gd name="T38" fmla="*/ 316 w 652"/>
                    <a:gd name="T39" fmla="*/ 624 h 627"/>
                    <a:gd name="T40" fmla="*/ 326 w 652"/>
                    <a:gd name="T41" fmla="*/ 625 h 627"/>
                    <a:gd name="T42" fmla="*/ 366 w 652"/>
                    <a:gd name="T43" fmla="*/ 612 h 627"/>
                    <a:gd name="T44" fmla="*/ 403 w 652"/>
                    <a:gd name="T45" fmla="*/ 620 h 627"/>
                    <a:gd name="T46" fmla="*/ 493 w 652"/>
                    <a:gd name="T47" fmla="*/ 589 h 627"/>
                    <a:gd name="T48" fmla="*/ 521 w 652"/>
                    <a:gd name="T49" fmla="*/ 545 h 627"/>
                    <a:gd name="T50" fmla="*/ 567 w 652"/>
                    <a:gd name="T51" fmla="*/ 503 h 627"/>
                    <a:gd name="T52" fmla="*/ 575 w 652"/>
                    <a:gd name="T53" fmla="*/ 493 h 627"/>
                    <a:gd name="T54" fmla="*/ 638 w 652"/>
                    <a:gd name="T55" fmla="*/ 423 h 627"/>
                    <a:gd name="T56" fmla="*/ 638 w 652"/>
                    <a:gd name="T57" fmla="*/ 344 h 627"/>
                    <a:gd name="T58" fmla="*/ 646 w 652"/>
                    <a:gd name="T59" fmla="*/ 321 h 627"/>
                    <a:gd name="T60" fmla="*/ 642 w 652"/>
                    <a:gd name="T61" fmla="*/ 273 h 627"/>
                    <a:gd name="T62" fmla="*/ 643 w 652"/>
                    <a:gd name="T63" fmla="*/ 212 h 627"/>
                    <a:gd name="T64" fmla="*/ 621 w 652"/>
                    <a:gd name="T65" fmla="*/ 169 h 627"/>
                    <a:gd name="T66" fmla="*/ 569 w 652"/>
                    <a:gd name="T67" fmla="*/ 127 h 627"/>
                    <a:gd name="T68" fmla="*/ 549 w 652"/>
                    <a:gd name="T69" fmla="*/ 97 h 627"/>
                    <a:gd name="T70" fmla="*/ 526 w 652"/>
                    <a:gd name="T71" fmla="*/ 79 h 627"/>
                    <a:gd name="T72" fmla="*/ 519 w 652"/>
                    <a:gd name="T73" fmla="*/ 76 h 627"/>
                    <a:gd name="T74" fmla="*/ 471 w 652"/>
                    <a:gd name="T75" fmla="*/ 19 h 6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52" h="627">
                      <a:moveTo>
                        <a:pt x="471" y="19"/>
                      </a:moveTo>
                      <a:cubicBezTo>
                        <a:pt x="460" y="13"/>
                        <a:pt x="447" y="10"/>
                        <a:pt x="436" y="6"/>
                      </a:cubicBezTo>
                      <a:cubicBezTo>
                        <a:pt x="412" y="1"/>
                        <a:pt x="383" y="0"/>
                        <a:pt x="361" y="12"/>
                      </a:cubicBezTo>
                      <a:cubicBezTo>
                        <a:pt x="340" y="2"/>
                        <a:pt x="312" y="4"/>
                        <a:pt x="291" y="15"/>
                      </a:cubicBezTo>
                      <a:cubicBezTo>
                        <a:pt x="256" y="8"/>
                        <a:pt x="218" y="9"/>
                        <a:pt x="184" y="23"/>
                      </a:cubicBezTo>
                      <a:cubicBezTo>
                        <a:pt x="179" y="24"/>
                        <a:pt x="173" y="28"/>
                        <a:pt x="168" y="31"/>
                      </a:cubicBezTo>
                      <a:cubicBezTo>
                        <a:pt x="158" y="39"/>
                        <a:pt x="147" y="49"/>
                        <a:pt x="143" y="62"/>
                      </a:cubicBezTo>
                      <a:cubicBezTo>
                        <a:pt x="139" y="67"/>
                        <a:pt x="139" y="73"/>
                        <a:pt x="136" y="78"/>
                      </a:cubicBezTo>
                      <a:cubicBezTo>
                        <a:pt x="114" y="82"/>
                        <a:pt x="92" y="102"/>
                        <a:pt x="85" y="124"/>
                      </a:cubicBezTo>
                      <a:cubicBezTo>
                        <a:pt x="50" y="137"/>
                        <a:pt x="35" y="175"/>
                        <a:pt x="19" y="205"/>
                      </a:cubicBezTo>
                      <a:cubicBezTo>
                        <a:pt x="12" y="228"/>
                        <a:pt x="12" y="253"/>
                        <a:pt x="21" y="275"/>
                      </a:cubicBezTo>
                      <a:cubicBezTo>
                        <a:pt x="6" y="292"/>
                        <a:pt x="0" y="320"/>
                        <a:pt x="10" y="340"/>
                      </a:cubicBezTo>
                      <a:cubicBezTo>
                        <a:pt x="19" y="350"/>
                        <a:pt x="6" y="362"/>
                        <a:pt x="9" y="374"/>
                      </a:cubicBezTo>
                      <a:cubicBezTo>
                        <a:pt x="5" y="404"/>
                        <a:pt x="11" y="433"/>
                        <a:pt x="25" y="459"/>
                      </a:cubicBezTo>
                      <a:cubicBezTo>
                        <a:pt x="39" y="480"/>
                        <a:pt x="60" y="500"/>
                        <a:pt x="84" y="509"/>
                      </a:cubicBezTo>
                      <a:cubicBezTo>
                        <a:pt x="90" y="528"/>
                        <a:pt x="106" y="546"/>
                        <a:pt x="125" y="552"/>
                      </a:cubicBezTo>
                      <a:cubicBezTo>
                        <a:pt x="128" y="555"/>
                        <a:pt x="135" y="553"/>
                        <a:pt x="135" y="559"/>
                      </a:cubicBezTo>
                      <a:cubicBezTo>
                        <a:pt x="147" y="583"/>
                        <a:pt x="170" y="600"/>
                        <a:pt x="194" y="612"/>
                      </a:cubicBezTo>
                      <a:cubicBezTo>
                        <a:pt x="221" y="627"/>
                        <a:pt x="258" y="623"/>
                        <a:pt x="287" y="613"/>
                      </a:cubicBezTo>
                      <a:cubicBezTo>
                        <a:pt x="296" y="618"/>
                        <a:pt x="306" y="622"/>
                        <a:pt x="316" y="624"/>
                      </a:cubicBezTo>
                      <a:cubicBezTo>
                        <a:pt x="320" y="624"/>
                        <a:pt x="324" y="625"/>
                        <a:pt x="326" y="625"/>
                      </a:cubicBezTo>
                      <a:cubicBezTo>
                        <a:pt x="341" y="625"/>
                        <a:pt x="354" y="620"/>
                        <a:pt x="366" y="612"/>
                      </a:cubicBezTo>
                      <a:cubicBezTo>
                        <a:pt x="378" y="615"/>
                        <a:pt x="390" y="620"/>
                        <a:pt x="403" y="620"/>
                      </a:cubicBezTo>
                      <a:cubicBezTo>
                        <a:pt x="437" y="624"/>
                        <a:pt x="468" y="611"/>
                        <a:pt x="493" y="589"/>
                      </a:cubicBezTo>
                      <a:cubicBezTo>
                        <a:pt x="507" y="577"/>
                        <a:pt x="514" y="561"/>
                        <a:pt x="521" y="545"/>
                      </a:cubicBezTo>
                      <a:cubicBezTo>
                        <a:pt x="541" y="538"/>
                        <a:pt x="560" y="522"/>
                        <a:pt x="567" y="503"/>
                      </a:cubicBezTo>
                      <a:cubicBezTo>
                        <a:pt x="569" y="499"/>
                        <a:pt x="570" y="493"/>
                        <a:pt x="575" y="493"/>
                      </a:cubicBezTo>
                      <a:cubicBezTo>
                        <a:pt x="603" y="478"/>
                        <a:pt x="626" y="452"/>
                        <a:pt x="638" y="423"/>
                      </a:cubicBezTo>
                      <a:cubicBezTo>
                        <a:pt x="650" y="400"/>
                        <a:pt x="652" y="367"/>
                        <a:pt x="638" y="344"/>
                      </a:cubicBezTo>
                      <a:cubicBezTo>
                        <a:pt x="640" y="336"/>
                        <a:pt x="644" y="329"/>
                        <a:pt x="646" y="321"/>
                      </a:cubicBezTo>
                      <a:cubicBezTo>
                        <a:pt x="651" y="306"/>
                        <a:pt x="647" y="288"/>
                        <a:pt x="642" y="273"/>
                      </a:cubicBezTo>
                      <a:cubicBezTo>
                        <a:pt x="645" y="255"/>
                        <a:pt x="647" y="231"/>
                        <a:pt x="643" y="212"/>
                      </a:cubicBezTo>
                      <a:cubicBezTo>
                        <a:pt x="637" y="198"/>
                        <a:pt x="632" y="182"/>
                        <a:pt x="621" y="169"/>
                      </a:cubicBezTo>
                      <a:cubicBezTo>
                        <a:pt x="609" y="149"/>
                        <a:pt x="587" y="138"/>
                        <a:pt x="569" y="127"/>
                      </a:cubicBezTo>
                      <a:cubicBezTo>
                        <a:pt x="565" y="115"/>
                        <a:pt x="558" y="105"/>
                        <a:pt x="549" y="97"/>
                      </a:cubicBezTo>
                      <a:cubicBezTo>
                        <a:pt x="542" y="90"/>
                        <a:pt x="533" y="85"/>
                        <a:pt x="526" y="79"/>
                      </a:cubicBezTo>
                      <a:cubicBezTo>
                        <a:pt x="524" y="77"/>
                        <a:pt x="521" y="78"/>
                        <a:pt x="519" y="76"/>
                      </a:cubicBezTo>
                      <a:cubicBezTo>
                        <a:pt x="512" y="51"/>
                        <a:pt x="491" y="32"/>
                        <a:pt x="471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14" name="Freeform 7"/>
                <p:cNvSpPr/>
                <p:nvPr/>
              </p:nvSpPr>
              <p:spPr bwMode="auto">
                <a:xfrm>
                  <a:off x="2165351" y="1708150"/>
                  <a:ext cx="969963" cy="944563"/>
                </a:xfrm>
                <a:custGeom>
                  <a:avLst/>
                  <a:gdLst>
                    <a:gd name="T0" fmla="*/ 455 w 634"/>
                    <a:gd name="T1" fmla="*/ 17 h 616"/>
                    <a:gd name="T2" fmla="*/ 424 w 634"/>
                    <a:gd name="T3" fmla="*/ 6 h 616"/>
                    <a:gd name="T4" fmla="*/ 353 w 634"/>
                    <a:gd name="T5" fmla="*/ 15 h 616"/>
                    <a:gd name="T6" fmla="*/ 336 w 634"/>
                    <a:gd name="T7" fmla="*/ 9 h 616"/>
                    <a:gd name="T8" fmla="*/ 285 w 634"/>
                    <a:gd name="T9" fmla="*/ 17 h 616"/>
                    <a:gd name="T10" fmla="*/ 273 w 634"/>
                    <a:gd name="T11" fmla="*/ 15 h 616"/>
                    <a:gd name="T12" fmla="*/ 174 w 634"/>
                    <a:gd name="T13" fmla="*/ 25 h 616"/>
                    <a:gd name="T14" fmla="*/ 134 w 634"/>
                    <a:gd name="T15" fmla="*/ 70 h 616"/>
                    <a:gd name="T16" fmla="*/ 135 w 634"/>
                    <a:gd name="T17" fmla="*/ 78 h 616"/>
                    <a:gd name="T18" fmla="*/ 131 w 634"/>
                    <a:gd name="T19" fmla="*/ 78 h 616"/>
                    <a:gd name="T20" fmla="*/ 83 w 634"/>
                    <a:gd name="T21" fmla="*/ 118 h 616"/>
                    <a:gd name="T22" fmla="*/ 74 w 634"/>
                    <a:gd name="T23" fmla="*/ 124 h 616"/>
                    <a:gd name="T24" fmla="*/ 27 w 634"/>
                    <a:gd name="T25" fmla="*/ 181 h 616"/>
                    <a:gd name="T26" fmla="*/ 19 w 634"/>
                    <a:gd name="T27" fmla="*/ 271 h 616"/>
                    <a:gd name="T28" fmla="*/ 1 w 634"/>
                    <a:gd name="T29" fmla="*/ 314 h 616"/>
                    <a:gd name="T30" fmla="*/ 9 w 634"/>
                    <a:gd name="T31" fmla="*/ 344 h 616"/>
                    <a:gd name="T32" fmla="*/ 12 w 634"/>
                    <a:gd name="T33" fmla="*/ 430 h 616"/>
                    <a:gd name="T34" fmla="*/ 64 w 634"/>
                    <a:gd name="T35" fmla="*/ 492 h 616"/>
                    <a:gd name="T36" fmla="*/ 78 w 634"/>
                    <a:gd name="T37" fmla="*/ 494 h 616"/>
                    <a:gd name="T38" fmla="*/ 80 w 634"/>
                    <a:gd name="T39" fmla="*/ 502 h 616"/>
                    <a:gd name="T40" fmla="*/ 119 w 634"/>
                    <a:gd name="T41" fmla="*/ 542 h 616"/>
                    <a:gd name="T42" fmla="*/ 122 w 634"/>
                    <a:gd name="T43" fmla="*/ 538 h 616"/>
                    <a:gd name="T44" fmla="*/ 130 w 634"/>
                    <a:gd name="T45" fmla="*/ 554 h 616"/>
                    <a:gd name="T46" fmla="*/ 194 w 634"/>
                    <a:gd name="T47" fmla="*/ 605 h 616"/>
                    <a:gd name="T48" fmla="*/ 277 w 634"/>
                    <a:gd name="T49" fmla="*/ 600 h 616"/>
                    <a:gd name="T50" fmla="*/ 332 w 634"/>
                    <a:gd name="T51" fmla="*/ 612 h 616"/>
                    <a:gd name="T52" fmla="*/ 355 w 634"/>
                    <a:gd name="T53" fmla="*/ 601 h 616"/>
                    <a:gd name="T54" fmla="*/ 459 w 634"/>
                    <a:gd name="T55" fmla="*/ 595 h 616"/>
                    <a:gd name="T56" fmla="*/ 503 w 634"/>
                    <a:gd name="T57" fmla="*/ 544 h 616"/>
                    <a:gd name="T58" fmla="*/ 505 w 634"/>
                    <a:gd name="T59" fmla="*/ 536 h 616"/>
                    <a:gd name="T60" fmla="*/ 554 w 634"/>
                    <a:gd name="T61" fmla="*/ 488 h 616"/>
                    <a:gd name="T62" fmla="*/ 631 w 634"/>
                    <a:gd name="T63" fmla="*/ 377 h 616"/>
                    <a:gd name="T64" fmla="*/ 624 w 634"/>
                    <a:gd name="T65" fmla="*/ 345 h 616"/>
                    <a:gd name="T66" fmla="*/ 619 w 634"/>
                    <a:gd name="T67" fmla="*/ 340 h 616"/>
                    <a:gd name="T68" fmla="*/ 628 w 634"/>
                    <a:gd name="T69" fmla="*/ 322 h 616"/>
                    <a:gd name="T70" fmla="*/ 630 w 634"/>
                    <a:gd name="T71" fmla="*/ 285 h 616"/>
                    <a:gd name="T72" fmla="*/ 626 w 634"/>
                    <a:gd name="T73" fmla="*/ 265 h 616"/>
                    <a:gd name="T74" fmla="*/ 616 w 634"/>
                    <a:gd name="T75" fmla="*/ 183 h 616"/>
                    <a:gd name="T76" fmla="*/ 563 w 634"/>
                    <a:gd name="T77" fmla="*/ 132 h 616"/>
                    <a:gd name="T78" fmla="*/ 554 w 634"/>
                    <a:gd name="T79" fmla="*/ 134 h 616"/>
                    <a:gd name="T80" fmla="*/ 553 w 634"/>
                    <a:gd name="T81" fmla="*/ 131 h 616"/>
                    <a:gd name="T82" fmla="*/ 512 w 634"/>
                    <a:gd name="T83" fmla="*/ 80 h 616"/>
                    <a:gd name="T84" fmla="*/ 504 w 634"/>
                    <a:gd name="T85" fmla="*/ 77 h 616"/>
                    <a:gd name="T86" fmla="*/ 481 w 634"/>
                    <a:gd name="T87" fmla="*/ 36 h 616"/>
                    <a:gd name="T88" fmla="*/ 455 w 634"/>
                    <a:gd name="T89" fmla="*/ 17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34" h="616">
                      <a:moveTo>
                        <a:pt x="455" y="17"/>
                      </a:moveTo>
                      <a:cubicBezTo>
                        <a:pt x="444" y="13"/>
                        <a:pt x="435" y="10"/>
                        <a:pt x="424" y="6"/>
                      </a:cubicBezTo>
                      <a:cubicBezTo>
                        <a:pt x="401" y="2"/>
                        <a:pt x="372" y="0"/>
                        <a:pt x="353" y="15"/>
                      </a:cubicBezTo>
                      <a:cubicBezTo>
                        <a:pt x="347" y="16"/>
                        <a:pt x="343" y="9"/>
                        <a:pt x="336" y="9"/>
                      </a:cubicBezTo>
                      <a:cubicBezTo>
                        <a:pt x="318" y="4"/>
                        <a:pt x="299" y="8"/>
                        <a:pt x="285" y="17"/>
                      </a:cubicBezTo>
                      <a:cubicBezTo>
                        <a:pt x="281" y="17"/>
                        <a:pt x="276" y="18"/>
                        <a:pt x="273" y="15"/>
                      </a:cubicBezTo>
                      <a:cubicBezTo>
                        <a:pt x="241" y="7"/>
                        <a:pt x="204" y="13"/>
                        <a:pt x="174" y="25"/>
                      </a:cubicBezTo>
                      <a:cubicBezTo>
                        <a:pt x="155" y="35"/>
                        <a:pt x="139" y="49"/>
                        <a:pt x="134" y="70"/>
                      </a:cubicBezTo>
                      <a:cubicBezTo>
                        <a:pt x="134" y="73"/>
                        <a:pt x="137" y="76"/>
                        <a:pt x="135" y="78"/>
                      </a:cubicBezTo>
                      <a:cubicBezTo>
                        <a:pt x="134" y="79"/>
                        <a:pt x="132" y="78"/>
                        <a:pt x="131" y="78"/>
                      </a:cubicBezTo>
                      <a:cubicBezTo>
                        <a:pt x="111" y="81"/>
                        <a:pt x="89" y="97"/>
                        <a:pt x="83" y="118"/>
                      </a:cubicBezTo>
                      <a:cubicBezTo>
                        <a:pt x="84" y="123"/>
                        <a:pt x="77" y="123"/>
                        <a:pt x="74" y="124"/>
                      </a:cubicBezTo>
                      <a:cubicBezTo>
                        <a:pt x="52" y="137"/>
                        <a:pt x="37" y="159"/>
                        <a:pt x="27" y="181"/>
                      </a:cubicBezTo>
                      <a:cubicBezTo>
                        <a:pt x="11" y="207"/>
                        <a:pt x="4" y="242"/>
                        <a:pt x="19" y="271"/>
                      </a:cubicBezTo>
                      <a:cubicBezTo>
                        <a:pt x="7" y="282"/>
                        <a:pt x="2" y="297"/>
                        <a:pt x="1" y="314"/>
                      </a:cubicBezTo>
                      <a:cubicBezTo>
                        <a:pt x="0" y="325"/>
                        <a:pt x="8" y="334"/>
                        <a:pt x="9" y="344"/>
                      </a:cubicBezTo>
                      <a:cubicBezTo>
                        <a:pt x="1" y="372"/>
                        <a:pt x="1" y="402"/>
                        <a:pt x="12" y="430"/>
                      </a:cubicBezTo>
                      <a:cubicBezTo>
                        <a:pt x="19" y="457"/>
                        <a:pt x="41" y="478"/>
                        <a:pt x="64" y="492"/>
                      </a:cubicBezTo>
                      <a:cubicBezTo>
                        <a:pt x="68" y="496"/>
                        <a:pt x="74" y="497"/>
                        <a:pt x="78" y="494"/>
                      </a:cubicBezTo>
                      <a:cubicBezTo>
                        <a:pt x="82" y="495"/>
                        <a:pt x="79" y="500"/>
                        <a:pt x="80" y="502"/>
                      </a:cubicBezTo>
                      <a:cubicBezTo>
                        <a:pt x="86" y="519"/>
                        <a:pt x="101" y="539"/>
                        <a:pt x="119" y="542"/>
                      </a:cubicBezTo>
                      <a:cubicBezTo>
                        <a:pt x="122" y="538"/>
                        <a:pt x="122" y="538"/>
                        <a:pt x="122" y="538"/>
                      </a:cubicBezTo>
                      <a:cubicBezTo>
                        <a:pt x="131" y="537"/>
                        <a:pt x="127" y="549"/>
                        <a:pt x="130" y="554"/>
                      </a:cubicBezTo>
                      <a:cubicBezTo>
                        <a:pt x="144" y="579"/>
                        <a:pt x="168" y="597"/>
                        <a:pt x="194" y="605"/>
                      </a:cubicBezTo>
                      <a:cubicBezTo>
                        <a:pt x="220" y="615"/>
                        <a:pt x="253" y="612"/>
                        <a:pt x="277" y="600"/>
                      </a:cubicBezTo>
                      <a:cubicBezTo>
                        <a:pt x="291" y="613"/>
                        <a:pt x="313" y="616"/>
                        <a:pt x="332" y="612"/>
                      </a:cubicBezTo>
                      <a:cubicBezTo>
                        <a:pt x="340" y="610"/>
                        <a:pt x="347" y="604"/>
                        <a:pt x="355" y="601"/>
                      </a:cubicBezTo>
                      <a:cubicBezTo>
                        <a:pt x="388" y="614"/>
                        <a:pt x="430" y="614"/>
                        <a:pt x="459" y="595"/>
                      </a:cubicBezTo>
                      <a:cubicBezTo>
                        <a:pt x="479" y="583"/>
                        <a:pt x="496" y="565"/>
                        <a:pt x="503" y="544"/>
                      </a:cubicBezTo>
                      <a:cubicBezTo>
                        <a:pt x="505" y="542"/>
                        <a:pt x="502" y="538"/>
                        <a:pt x="505" y="536"/>
                      </a:cubicBezTo>
                      <a:cubicBezTo>
                        <a:pt x="527" y="529"/>
                        <a:pt x="548" y="511"/>
                        <a:pt x="554" y="488"/>
                      </a:cubicBezTo>
                      <a:cubicBezTo>
                        <a:pt x="597" y="468"/>
                        <a:pt x="629" y="424"/>
                        <a:pt x="631" y="377"/>
                      </a:cubicBezTo>
                      <a:cubicBezTo>
                        <a:pt x="630" y="366"/>
                        <a:pt x="632" y="354"/>
                        <a:pt x="624" y="345"/>
                      </a:cubicBezTo>
                      <a:cubicBezTo>
                        <a:pt x="623" y="343"/>
                        <a:pt x="619" y="342"/>
                        <a:pt x="619" y="340"/>
                      </a:cubicBezTo>
                      <a:cubicBezTo>
                        <a:pt x="624" y="334"/>
                        <a:pt x="625" y="327"/>
                        <a:pt x="628" y="322"/>
                      </a:cubicBezTo>
                      <a:cubicBezTo>
                        <a:pt x="631" y="309"/>
                        <a:pt x="631" y="298"/>
                        <a:pt x="630" y="285"/>
                      </a:cubicBezTo>
                      <a:cubicBezTo>
                        <a:pt x="630" y="278"/>
                        <a:pt x="622" y="272"/>
                        <a:pt x="626" y="265"/>
                      </a:cubicBezTo>
                      <a:cubicBezTo>
                        <a:pt x="634" y="239"/>
                        <a:pt x="631" y="207"/>
                        <a:pt x="616" y="183"/>
                      </a:cubicBezTo>
                      <a:cubicBezTo>
                        <a:pt x="602" y="163"/>
                        <a:pt x="587" y="141"/>
                        <a:pt x="563" y="132"/>
                      </a:cubicBezTo>
                      <a:cubicBezTo>
                        <a:pt x="560" y="130"/>
                        <a:pt x="557" y="133"/>
                        <a:pt x="554" y="134"/>
                      </a:cubicBezTo>
                      <a:cubicBezTo>
                        <a:pt x="553" y="134"/>
                        <a:pt x="553" y="132"/>
                        <a:pt x="553" y="131"/>
                      </a:cubicBezTo>
                      <a:cubicBezTo>
                        <a:pt x="551" y="108"/>
                        <a:pt x="530" y="92"/>
                        <a:pt x="512" y="80"/>
                      </a:cubicBezTo>
                      <a:cubicBezTo>
                        <a:pt x="510" y="78"/>
                        <a:pt x="506" y="80"/>
                        <a:pt x="504" y="77"/>
                      </a:cubicBezTo>
                      <a:cubicBezTo>
                        <a:pt x="504" y="60"/>
                        <a:pt x="492" y="47"/>
                        <a:pt x="481" y="36"/>
                      </a:cubicBezTo>
                      <a:cubicBezTo>
                        <a:pt x="473" y="28"/>
                        <a:pt x="464" y="23"/>
                        <a:pt x="45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15" name="Freeform 8"/>
                <p:cNvSpPr/>
                <p:nvPr/>
              </p:nvSpPr>
              <p:spPr bwMode="auto">
                <a:xfrm>
                  <a:off x="2193926" y="1731963"/>
                  <a:ext cx="911225" cy="885825"/>
                </a:xfrm>
                <a:custGeom>
                  <a:avLst/>
                  <a:gdLst>
                    <a:gd name="T0" fmla="*/ 454 w 595"/>
                    <a:gd name="T1" fmla="*/ 43 h 577"/>
                    <a:gd name="T2" fmla="*/ 427 w 595"/>
                    <a:gd name="T3" fmla="*/ 21 h 577"/>
                    <a:gd name="T4" fmla="*/ 334 w 595"/>
                    <a:gd name="T5" fmla="*/ 17 h 577"/>
                    <a:gd name="T6" fmla="*/ 324 w 595"/>
                    <a:gd name="T7" fmla="*/ 13 h 577"/>
                    <a:gd name="T8" fmla="*/ 301 w 595"/>
                    <a:gd name="T9" fmla="*/ 9 h 577"/>
                    <a:gd name="T10" fmla="*/ 266 w 595"/>
                    <a:gd name="T11" fmla="*/ 24 h 577"/>
                    <a:gd name="T12" fmla="*/ 230 w 595"/>
                    <a:gd name="T13" fmla="*/ 17 h 577"/>
                    <a:gd name="T14" fmla="*/ 170 w 595"/>
                    <a:gd name="T15" fmla="*/ 29 h 577"/>
                    <a:gd name="T16" fmla="*/ 125 w 595"/>
                    <a:gd name="T17" fmla="*/ 73 h 577"/>
                    <a:gd name="T18" fmla="*/ 108 w 595"/>
                    <a:gd name="T19" fmla="*/ 80 h 577"/>
                    <a:gd name="T20" fmla="*/ 85 w 595"/>
                    <a:gd name="T21" fmla="*/ 100 h 577"/>
                    <a:gd name="T22" fmla="*/ 72 w 595"/>
                    <a:gd name="T23" fmla="*/ 120 h 577"/>
                    <a:gd name="T24" fmla="*/ 8 w 595"/>
                    <a:gd name="T25" fmla="*/ 212 h 577"/>
                    <a:gd name="T26" fmla="*/ 13 w 595"/>
                    <a:gd name="T27" fmla="*/ 250 h 577"/>
                    <a:gd name="T28" fmla="*/ 9 w 595"/>
                    <a:gd name="T29" fmla="*/ 270 h 577"/>
                    <a:gd name="T30" fmla="*/ 15 w 595"/>
                    <a:gd name="T31" fmla="*/ 325 h 577"/>
                    <a:gd name="T32" fmla="*/ 14 w 595"/>
                    <a:gd name="T33" fmla="*/ 328 h 577"/>
                    <a:gd name="T34" fmla="*/ 19 w 595"/>
                    <a:gd name="T35" fmla="*/ 421 h 577"/>
                    <a:gd name="T36" fmla="*/ 34 w 595"/>
                    <a:gd name="T37" fmla="*/ 445 h 577"/>
                    <a:gd name="T38" fmla="*/ 75 w 595"/>
                    <a:gd name="T39" fmla="*/ 470 h 577"/>
                    <a:gd name="T40" fmla="*/ 95 w 595"/>
                    <a:gd name="T41" fmla="*/ 500 h 577"/>
                    <a:gd name="T42" fmla="*/ 119 w 595"/>
                    <a:gd name="T43" fmla="*/ 509 h 577"/>
                    <a:gd name="T44" fmla="*/ 138 w 595"/>
                    <a:gd name="T45" fmla="*/ 541 h 577"/>
                    <a:gd name="T46" fmla="*/ 207 w 595"/>
                    <a:gd name="T47" fmla="*/ 573 h 577"/>
                    <a:gd name="T48" fmla="*/ 260 w 595"/>
                    <a:gd name="T49" fmla="*/ 566 h 577"/>
                    <a:gd name="T50" fmla="*/ 309 w 595"/>
                    <a:gd name="T51" fmla="*/ 574 h 577"/>
                    <a:gd name="T52" fmla="*/ 322 w 595"/>
                    <a:gd name="T53" fmla="*/ 569 h 577"/>
                    <a:gd name="T54" fmla="*/ 321 w 595"/>
                    <a:gd name="T55" fmla="*/ 568 h 577"/>
                    <a:gd name="T56" fmla="*/ 322 w 595"/>
                    <a:gd name="T57" fmla="*/ 567 h 577"/>
                    <a:gd name="T58" fmla="*/ 331 w 595"/>
                    <a:gd name="T59" fmla="*/ 563 h 577"/>
                    <a:gd name="T60" fmla="*/ 366 w 595"/>
                    <a:gd name="T61" fmla="*/ 574 h 577"/>
                    <a:gd name="T62" fmla="*/ 382 w 595"/>
                    <a:gd name="T63" fmla="*/ 575 h 577"/>
                    <a:gd name="T64" fmla="*/ 445 w 595"/>
                    <a:gd name="T65" fmla="*/ 552 h 577"/>
                    <a:gd name="T66" fmla="*/ 466 w 595"/>
                    <a:gd name="T67" fmla="*/ 526 h 577"/>
                    <a:gd name="T68" fmla="*/ 476 w 595"/>
                    <a:gd name="T69" fmla="*/ 505 h 577"/>
                    <a:gd name="T70" fmla="*/ 516 w 595"/>
                    <a:gd name="T71" fmla="*/ 471 h 577"/>
                    <a:gd name="T72" fmla="*/ 518 w 595"/>
                    <a:gd name="T73" fmla="*/ 461 h 577"/>
                    <a:gd name="T74" fmla="*/ 551 w 595"/>
                    <a:gd name="T75" fmla="*/ 438 h 577"/>
                    <a:gd name="T76" fmla="*/ 584 w 595"/>
                    <a:gd name="T77" fmla="*/ 388 h 577"/>
                    <a:gd name="T78" fmla="*/ 582 w 595"/>
                    <a:gd name="T79" fmla="*/ 321 h 577"/>
                    <a:gd name="T80" fmla="*/ 591 w 595"/>
                    <a:gd name="T81" fmla="*/ 297 h 577"/>
                    <a:gd name="T82" fmla="*/ 583 w 595"/>
                    <a:gd name="T83" fmla="*/ 255 h 577"/>
                    <a:gd name="T84" fmla="*/ 587 w 595"/>
                    <a:gd name="T85" fmla="*/ 203 h 577"/>
                    <a:gd name="T86" fmla="*/ 526 w 595"/>
                    <a:gd name="T87" fmla="*/ 127 h 577"/>
                    <a:gd name="T88" fmla="*/ 517 w 595"/>
                    <a:gd name="T89" fmla="*/ 108 h 577"/>
                    <a:gd name="T90" fmla="*/ 474 w 595"/>
                    <a:gd name="T91" fmla="*/ 76 h 577"/>
                    <a:gd name="T92" fmla="*/ 454 w 595"/>
                    <a:gd name="T93" fmla="*/ 43 h 5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95" h="577">
                      <a:moveTo>
                        <a:pt x="454" y="43"/>
                      </a:moveTo>
                      <a:cubicBezTo>
                        <a:pt x="446" y="35"/>
                        <a:pt x="436" y="27"/>
                        <a:pt x="427" y="21"/>
                      </a:cubicBezTo>
                      <a:cubicBezTo>
                        <a:pt x="400" y="7"/>
                        <a:pt x="362" y="0"/>
                        <a:pt x="334" y="17"/>
                      </a:cubicBezTo>
                      <a:cubicBezTo>
                        <a:pt x="324" y="13"/>
                        <a:pt x="324" y="13"/>
                        <a:pt x="324" y="13"/>
                      </a:cubicBezTo>
                      <a:cubicBezTo>
                        <a:pt x="317" y="10"/>
                        <a:pt x="309" y="10"/>
                        <a:pt x="301" y="9"/>
                      </a:cubicBezTo>
                      <a:cubicBezTo>
                        <a:pt x="287" y="10"/>
                        <a:pt x="277" y="18"/>
                        <a:pt x="266" y="24"/>
                      </a:cubicBezTo>
                      <a:cubicBezTo>
                        <a:pt x="255" y="20"/>
                        <a:pt x="242" y="17"/>
                        <a:pt x="230" y="17"/>
                      </a:cubicBezTo>
                      <a:cubicBezTo>
                        <a:pt x="208" y="16"/>
                        <a:pt x="189" y="22"/>
                        <a:pt x="170" y="29"/>
                      </a:cubicBezTo>
                      <a:cubicBezTo>
                        <a:pt x="151" y="39"/>
                        <a:pt x="132" y="53"/>
                        <a:pt x="125" y="73"/>
                      </a:cubicBezTo>
                      <a:cubicBezTo>
                        <a:pt x="108" y="80"/>
                        <a:pt x="108" y="80"/>
                        <a:pt x="108" y="80"/>
                      </a:cubicBezTo>
                      <a:cubicBezTo>
                        <a:pt x="100" y="85"/>
                        <a:pt x="91" y="91"/>
                        <a:pt x="85" y="100"/>
                      </a:cubicBezTo>
                      <a:cubicBezTo>
                        <a:pt x="80" y="106"/>
                        <a:pt x="84" y="119"/>
                        <a:pt x="72" y="120"/>
                      </a:cubicBezTo>
                      <a:cubicBezTo>
                        <a:pt x="42" y="142"/>
                        <a:pt x="13" y="174"/>
                        <a:pt x="8" y="212"/>
                      </a:cubicBezTo>
                      <a:cubicBezTo>
                        <a:pt x="10" y="224"/>
                        <a:pt x="8" y="239"/>
                        <a:pt x="13" y="250"/>
                      </a:cubicBezTo>
                      <a:cubicBezTo>
                        <a:pt x="17" y="257"/>
                        <a:pt x="13" y="264"/>
                        <a:pt x="9" y="270"/>
                      </a:cubicBezTo>
                      <a:cubicBezTo>
                        <a:pt x="0" y="288"/>
                        <a:pt x="3" y="310"/>
                        <a:pt x="15" y="325"/>
                      </a:cubicBezTo>
                      <a:cubicBezTo>
                        <a:pt x="14" y="328"/>
                        <a:pt x="14" y="328"/>
                        <a:pt x="14" y="328"/>
                      </a:cubicBezTo>
                      <a:cubicBezTo>
                        <a:pt x="6" y="357"/>
                        <a:pt x="5" y="393"/>
                        <a:pt x="19" y="421"/>
                      </a:cubicBezTo>
                      <a:cubicBezTo>
                        <a:pt x="21" y="430"/>
                        <a:pt x="30" y="437"/>
                        <a:pt x="34" y="445"/>
                      </a:cubicBezTo>
                      <a:cubicBezTo>
                        <a:pt x="44" y="458"/>
                        <a:pt x="60" y="463"/>
                        <a:pt x="75" y="470"/>
                      </a:cubicBezTo>
                      <a:cubicBezTo>
                        <a:pt x="79" y="481"/>
                        <a:pt x="86" y="491"/>
                        <a:pt x="95" y="500"/>
                      </a:cubicBezTo>
                      <a:cubicBezTo>
                        <a:pt x="102" y="505"/>
                        <a:pt x="111" y="506"/>
                        <a:pt x="119" y="509"/>
                      </a:cubicBezTo>
                      <a:cubicBezTo>
                        <a:pt x="123" y="521"/>
                        <a:pt x="130" y="532"/>
                        <a:pt x="138" y="541"/>
                      </a:cubicBezTo>
                      <a:cubicBezTo>
                        <a:pt x="155" y="562"/>
                        <a:pt x="181" y="570"/>
                        <a:pt x="207" y="573"/>
                      </a:cubicBezTo>
                      <a:cubicBezTo>
                        <a:pt x="225" y="577"/>
                        <a:pt x="243" y="571"/>
                        <a:pt x="260" y="566"/>
                      </a:cubicBezTo>
                      <a:cubicBezTo>
                        <a:pt x="274" y="574"/>
                        <a:pt x="293" y="577"/>
                        <a:pt x="309" y="574"/>
                      </a:cubicBezTo>
                      <a:cubicBezTo>
                        <a:pt x="314" y="574"/>
                        <a:pt x="319" y="571"/>
                        <a:pt x="322" y="569"/>
                      </a:cubicBezTo>
                      <a:cubicBezTo>
                        <a:pt x="321" y="568"/>
                        <a:pt x="321" y="568"/>
                        <a:pt x="321" y="568"/>
                      </a:cubicBezTo>
                      <a:cubicBezTo>
                        <a:pt x="322" y="567"/>
                        <a:pt x="322" y="566"/>
                        <a:pt x="322" y="567"/>
                      </a:cubicBezTo>
                      <a:cubicBezTo>
                        <a:pt x="324" y="570"/>
                        <a:pt x="327" y="563"/>
                        <a:pt x="331" y="563"/>
                      </a:cubicBezTo>
                      <a:cubicBezTo>
                        <a:pt x="342" y="568"/>
                        <a:pt x="354" y="570"/>
                        <a:pt x="366" y="574"/>
                      </a:cubicBezTo>
                      <a:cubicBezTo>
                        <a:pt x="371" y="573"/>
                        <a:pt x="377" y="576"/>
                        <a:pt x="382" y="575"/>
                      </a:cubicBezTo>
                      <a:cubicBezTo>
                        <a:pt x="406" y="575"/>
                        <a:pt x="427" y="565"/>
                        <a:pt x="445" y="552"/>
                      </a:cubicBezTo>
                      <a:cubicBezTo>
                        <a:pt x="454" y="545"/>
                        <a:pt x="462" y="536"/>
                        <a:pt x="466" y="526"/>
                      </a:cubicBezTo>
                      <a:cubicBezTo>
                        <a:pt x="471" y="519"/>
                        <a:pt x="469" y="510"/>
                        <a:pt x="476" y="505"/>
                      </a:cubicBezTo>
                      <a:cubicBezTo>
                        <a:pt x="492" y="501"/>
                        <a:pt x="512" y="489"/>
                        <a:pt x="516" y="471"/>
                      </a:cubicBezTo>
                      <a:cubicBezTo>
                        <a:pt x="517" y="468"/>
                        <a:pt x="516" y="463"/>
                        <a:pt x="518" y="461"/>
                      </a:cubicBezTo>
                      <a:cubicBezTo>
                        <a:pt x="529" y="454"/>
                        <a:pt x="541" y="449"/>
                        <a:pt x="551" y="438"/>
                      </a:cubicBezTo>
                      <a:cubicBezTo>
                        <a:pt x="569" y="426"/>
                        <a:pt x="577" y="406"/>
                        <a:pt x="584" y="388"/>
                      </a:cubicBezTo>
                      <a:cubicBezTo>
                        <a:pt x="593" y="366"/>
                        <a:pt x="592" y="342"/>
                        <a:pt x="582" y="321"/>
                      </a:cubicBezTo>
                      <a:cubicBezTo>
                        <a:pt x="591" y="297"/>
                        <a:pt x="591" y="297"/>
                        <a:pt x="591" y="297"/>
                      </a:cubicBezTo>
                      <a:cubicBezTo>
                        <a:pt x="595" y="283"/>
                        <a:pt x="592" y="267"/>
                        <a:pt x="583" y="255"/>
                      </a:cubicBezTo>
                      <a:cubicBezTo>
                        <a:pt x="587" y="238"/>
                        <a:pt x="588" y="221"/>
                        <a:pt x="587" y="203"/>
                      </a:cubicBezTo>
                      <a:cubicBezTo>
                        <a:pt x="582" y="170"/>
                        <a:pt x="559" y="137"/>
                        <a:pt x="526" y="127"/>
                      </a:cubicBezTo>
                      <a:cubicBezTo>
                        <a:pt x="518" y="124"/>
                        <a:pt x="521" y="114"/>
                        <a:pt x="517" y="108"/>
                      </a:cubicBezTo>
                      <a:cubicBezTo>
                        <a:pt x="510" y="92"/>
                        <a:pt x="493" y="77"/>
                        <a:pt x="474" y="76"/>
                      </a:cubicBezTo>
                      <a:cubicBezTo>
                        <a:pt x="469" y="65"/>
                        <a:pt x="463" y="52"/>
                        <a:pt x="45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16" name="Freeform 9"/>
                <p:cNvSpPr/>
                <p:nvPr/>
              </p:nvSpPr>
              <p:spPr bwMode="auto">
                <a:xfrm>
                  <a:off x="2652713" y="1768475"/>
                  <a:ext cx="179388" cy="58738"/>
                </a:xfrm>
                <a:custGeom>
                  <a:avLst/>
                  <a:gdLst>
                    <a:gd name="T0" fmla="*/ 15 w 117"/>
                    <a:gd name="T1" fmla="*/ 12 h 39"/>
                    <a:gd name="T2" fmla="*/ 14 w 117"/>
                    <a:gd name="T3" fmla="*/ 0 h 39"/>
                    <a:gd name="T4" fmla="*/ 12 w 117"/>
                    <a:gd name="T5" fmla="*/ 0 h 39"/>
                    <a:gd name="T6" fmla="*/ 1 w 117"/>
                    <a:gd name="T7" fmla="*/ 13 h 39"/>
                    <a:gd name="T8" fmla="*/ 18 w 117"/>
                    <a:gd name="T9" fmla="*/ 36 h 39"/>
                    <a:gd name="T10" fmla="*/ 51 w 117"/>
                    <a:gd name="T11" fmla="*/ 29 h 39"/>
                    <a:gd name="T12" fmla="*/ 116 w 117"/>
                    <a:gd name="T13" fmla="*/ 32 h 39"/>
                    <a:gd name="T14" fmla="*/ 115 w 117"/>
                    <a:gd name="T15" fmla="*/ 22 h 39"/>
                    <a:gd name="T16" fmla="*/ 96 w 117"/>
                    <a:gd name="T17" fmla="*/ 13 h 39"/>
                    <a:gd name="T18" fmla="*/ 29 w 117"/>
                    <a:gd name="T19" fmla="*/ 23 h 39"/>
                    <a:gd name="T20" fmla="*/ 15 w 117"/>
                    <a:gd name="T2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7" h="39">
                      <a:moveTo>
                        <a:pt x="15" y="12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3"/>
                        <a:pt x="0" y="7"/>
                        <a:pt x="1" y="13"/>
                      </a:cubicBezTo>
                      <a:cubicBezTo>
                        <a:pt x="1" y="24"/>
                        <a:pt x="8" y="32"/>
                        <a:pt x="18" y="36"/>
                      </a:cubicBezTo>
                      <a:cubicBezTo>
                        <a:pt x="29" y="39"/>
                        <a:pt x="42" y="37"/>
                        <a:pt x="51" y="29"/>
                      </a:cubicBezTo>
                      <a:cubicBezTo>
                        <a:pt x="69" y="18"/>
                        <a:pt x="97" y="20"/>
                        <a:pt x="116" y="32"/>
                      </a:cubicBezTo>
                      <a:cubicBezTo>
                        <a:pt x="117" y="30"/>
                        <a:pt x="116" y="25"/>
                        <a:pt x="115" y="22"/>
                      </a:cubicBezTo>
                      <a:cubicBezTo>
                        <a:pt x="109" y="18"/>
                        <a:pt x="102" y="16"/>
                        <a:pt x="96" y="13"/>
                      </a:cubicBezTo>
                      <a:cubicBezTo>
                        <a:pt x="72" y="7"/>
                        <a:pt x="51" y="20"/>
                        <a:pt x="29" y="23"/>
                      </a:cubicBezTo>
                      <a:cubicBezTo>
                        <a:pt x="22" y="24"/>
                        <a:pt x="19" y="16"/>
                        <a:pt x="1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17" name="Freeform 10"/>
                <p:cNvSpPr/>
                <p:nvPr/>
              </p:nvSpPr>
              <p:spPr bwMode="auto">
                <a:xfrm>
                  <a:off x="2476501" y="1768475"/>
                  <a:ext cx="168275" cy="57150"/>
                </a:xfrm>
                <a:custGeom>
                  <a:avLst/>
                  <a:gdLst>
                    <a:gd name="T0" fmla="*/ 104 w 109"/>
                    <a:gd name="T1" fmla="*/ 6 h 38"/>
                    <a:gd name="T2" fmla="*/ 90 w 109"/>
                    <a:gd name="T3" fmla="*/ 4 h 38"/>
                    <a:gd name="T4" fmla="*/ 92 w 109"/>
                    <a:gd name="T5" fmla="*/ 9 h 38"/>
                    <a:gd name="T6" fmla="*/ 90 w 109"/>
                    <a:gd name="T7" fmla="*/ 20 h 38"/>
                    <a:gd name="T8" fmla="*/ 61 w 109"/>
                    <a:gd name="T9" fmla="*/ 16 h 38"/>
                    <a:gd name="T10" fmla="*/ 3 w 109"/>
                    <a:gd name="T11" fmla="*/ 20 h 38"/>
                    <a:gd name="T12" fmla="*/ 2 w 109"/>
                    <a:gd name="T13" fmla="*/ 21 h 38"/>
                    <a:gd name="T14" fmla="*/ 1 w 109"/>
                    <a:gd name="T15" fmla="*/ 26 h 38"/>
                    <a:gd name="T16" fmla="*/ 68 w 109"/>
                    <a:gd name="T17" fmla="*/ 32 h 38"/>
                    <a:gd name="T18" fmla="*/ 98 w 109"/>
                    <a:gd name="T19" fmla="*/ 33 h 38"/>
                    <a:gd name="T20" fmla="*/ 107 w 109"/>
                    <a:gd name="T21" fmla="*/ 22 h 38"/>
                    <a:gd name="T22" fmla="*/ 104 w 109"/>
                    <a:gd name="T23" fmla="*/ 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9" h="38">
                      <a:moveTo>
                        <a:pt x="104" y="6"/>
                      </a:moveTo>
                      <a:cubicBezTo>
                        <a:pt x="100" y="4"/>
                        <a:pt x="95" y="0"/>
                        <a:pt x="90" y="4"/>
                      </a:cubicBezTo>
                      <a:cubicBezTo>
                        <a:pt x="90" y="6"/>
                        <a:pt x="91" y="8"/>
                        <a:pt x="92" y="9"/>
                      </a:cubicBezTo>
                      <a:cubicBezTo>
                        <a:pt x="94" y="13"/>
                        <a:pt x="93" y="18"/>
                        <a:pt x="90" y="20"/>
                      </a:cubicBezTo>
                      <a:cubicBezTo>
                        <a:pt x="80" y="27"/>
                        <a:pt x="70" y="18"/>
                        <a:pt x="61" y="16"/>
                      </a:cubicBezTo>
                      <a:cubicBezTo>
                        <a:pt x="43" y="9"/>
                        <a:pt x="20" y="14"/>
                        <a:pt x="3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2"/>
                        <a:pt x="0" y="25"/>
                        <a:pt x="1" y="26"/>
                      </a:cubicBezTo>
                      <a:cubicBezTo>
                        <a:pt x="22" y="16"/>
                        <a:pt x="51" y="14"/>
                        <a:pt x="68" y="32"/>
                      </a:cubicBezTo>
                      <a:cubicBezTo>
                        <a:pt x="77" y="36"/>
                        <a:pt x="89" y="38"/>
                        <a:pt x="98" y="33"/>
                      </a:cubicBezTo>
                      <a:cubicBezTo>
                        <a:pt x="103" y="31"/>
                        <a:pt x="106" y="26"/>
                        <a:pt x="107" y="22"/>
                      </a:cubicBezTo>
                      <a:cubicBezTo>
                        <a:pt x="109" y="16"/>
                        <a:pt x="107" y="11"/>
                        <a:pt x="10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18" name="Freeform 11"/>
                <p:cNvSpPr/>
                <p:nvPr/>
              </p:nvSpPr>
              <p:spPr bwMode="auto">
                <a:xfrm>
                  <a:off x="2836863" y="1770063"/>
                  <a:ext cx="80963" cy="95250"/>
                </a:xfrm>
                <a:custGeom>
                  <a:avLst/>
                  <a:gdLst>
                    <a:gd name="T0" fmla="*/ 10 w 53"/>
                    <a:gd name="T1" fmla="*/ 20 h 62"/>
                    <a:gd name="T2" fmla="*/ 8 w 53"/>
                    <a:gd name="T3" fmla="*/ 3 h 62"/>
                    <a:gd name="T4" fmla="*/ 3 w 53"/>
                    <a:gd name="T5" fmla="*/ 3 h 62"/>
                    <a:gd name="T6" fmla="*/ 7 w 53"/>
                    <a:gd name="T7" fmla="*/ 35 h 62"/>
                    <a:gd name="T8" fmla="*/ 53 w 53"/>
                    <a:gd name="T9" fmla="*/ 62 h 62"/>
                    <a:gd name="T10" fmla="*/ 10 w 53"/>
                    <a:gd name="T11" fmla="*/ 2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62">
                      <a:moveTo>
                        <a:pt x="10" y="20"/>
                      </a:moveTo>
                      <a:cubicBezTo>
                        <a:pt x="9" y="15"/>
                        <a:pt x="11" y="8"/>
                        <a:pt x="8" y="3"/>
                      </a:cubicBezTo>
                      <a:cubicBezTo>
                        <a:pt x="7" y="2"/>
                        <a:pt x="4" y="0"/>
                        <a:pt x="3" y="3"/>
                      </a:cubicBezTo>
                      <a:cubicBezTo>
                        <a:pt x="0" y="14"/>
                        <a:pt x="1" y="25"/>
                        <a:pt x="7" y="35"/>
                      </a:cubicBezTo>
                      <a:cubicBezTo>
                        <a:pt x="15" y="51"/>
                        <a:pt x="35" y="61"/>
                        <a:pt x="53" y="62"/>
                      </a:cubicBezTo>
                      <a:cubicBezTo>
                        <a:pt x="36" y="53"/>
                        <a:pt x="15" y="40"/>
                        <a:pt x="10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19" name="Freeform 12"/>
                <p:cNvSpPr/>
                <p:nvPr/>
              </p:nvSpPr>
              <p:spPr bwMode="auto">
                <a:xfrm>
                  <a:off x="2682876" y="1768475"/>
                  <a:ext cx="146050" cy="28575"/>
                </a:xfrm>
                <a:custGeom>
                  <a:avLst/>
                  <a:gdLst>
                    <a:gd name="T0" fmla="*/ 95 w 96"/>
                    <a:gd name="T1" fmla="*/ 11 h 19"/>
                    <a:gd name="T2" fmla="*/ 35 w 96"/>
                    <a:gd name="T3" fmla="*/ 7 h 19"/>
                    <a:gd name="T4" fmla="*/ 2 w 96"/>
                    <a:gd name="T5" fmla="*/ 5 h 19"/>
                    <a:gd name="T6" fmla="*/ 5 w 96"/>
                    <a:gd name="T7" fmla="*/ 15 h 19"/>
                    <a:gd name="T8" fmla="*/ 13 w 96"/>
                    <a:gd name="T9" fmla="*/ 17 h 19"/>
                    <a:gd name="T10" fmla="*/ 93 w 96"/>
                    <a:gd name="T11" fmla="*/ 15 h 19"/>
                    <a:gd name="T12" fmla="*/ 95 w 96"/>
                    <a:gd name="T13" fmla="*/ 15 h 19"/>
                    <a:gd name="T14" fmla="*/ 95 w 96"/>
                    <a:gd name="T15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6" h="19">
                      <a:moveTo>
                        <a:pt x="95" y="11"/>
                      </a:moveTo>
                      <a:cubicBezTo>
                        <a:pt x="77" y="3"/>
                        <a:pt x="55" y="3"/>
                        <a:pt x="35" y="7"/>
                      </a:cubicBezTo>
                      <a:cubicBezTo>
                        <a:pt x="25" y="11"/>
                        <a:pt x="11" y="12"/>
                        <a:pt x="2" y="5"/>
                      </a:cubicBezTo>
                      <a:cubicBezTo>
                        <a:pt x="0" y="8"/>
                        <a:pt x="3" y="11"/>
                        <a:pt x="5" y="15"/>
                      </a:cubicBezTo>
                      <a:cubicBezTo>
                        <a:pt x="7" y="16"/>
                        <a:pt x="10" y="19"/>
                        <a:pt x="13" y="17"/>
                      </a:cubicBezTo>
                      <a:cubicBezTo>
                        <a:pt x="38" y="9"/>
                        <a:pt x="68" y="0"/>
                        <a:pt x="93" y="15"/>
                      </a:cubicBezTo>
                      <a:cubicBezTo>
                        <a:pt x="95" y="15"/>
                        <a:pt x="95" y="15"/>
                        <a:pt x="95" y="15"/>
                      </a:cubicBezTo>
                      <a:cubicBezTo>
                        <a:pt x="95" y="14"/>
                        <a:pt x="96" y="12"/>
                        <a:pt x="9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20" name="Freeform 13"/>
                <p:cNvSpPr/>
                <p:nvPr/>
              </p:nvSpPr>
              <p:spPr bwMode="auto">
                <a:xfrm>
                  <a:off x="2390776" y="1778000"/>
                  <a:ext cx="85725" cy="88900"/>
                </a:xfrm>
                <a:custGeom>
                  <a:avLst/>
                  <a:gdLst>
                    <a:gd name="T0" fmla="*/ 56 w 56"/>
                    <a:gd name="T1" fmla="*/ 2 h 58"/>
                    <a:gd name="T2" fmla="*/ 56 w 56"/>
                    <a:gd name="T3" fmla="*/ 0 h 58"/>
                    <a:gd name="T4" fmla="*/ 36 w 56"/>
                    <a:gd name="T5" fmla="*/ 11 h 58"/>
                    <a:gd name="T6" fmla="*/ 34 w 56"/>
                    <a:gd name="T7" fmla="*/ 19 h 58"/>
                    <a:gd name="T8" fmla="*/ 7 w 56"/>
                    <a:gd name="T9" fmla="*/ 55 h 58"/>
                    <a:gd name="T10" fmla="*/ 0 w 56"/>
                    <a:gd name="T11" fmla="*/ 58 h 58"/>
                    <a:gd name="T12" fmla="*/ 21 w 56"/>
                    <a:gd name="T13" fmla="*/ 51 h 58"/>
                    <a:gd name="T14" fmla="*/ 56 w 56"/>
                    <a:gd name="T15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6" h="58">
                      <a:moveTo>
                        <a:pt x="56" y="2"/>
                      </a:moveTo>
                      <a:cubicBezTo>
                        <a:pt x="56" y="0"/>
                        <a:pt x="56" y="0"/>
                        <a:pt x="56" y="0"/>
                      </a:cubicBezTo>
                      <a:cubicBezTo>
                        <a:pt x="49" y="4"/>
                        <a:pt x="41" y="4"/>
                        <a:pt x="36" y="11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2" y="35"/>
                        <a:pt x="21" y="49"/>
                        <a:pt x="7" y="55"/>
                      </a:cubicBezTo>
                      <a:cubicBezTo>
                        <a:pt x="5" y="57"/>
                        <a:pt x="1" y="55"/>
                        <a:pt x="0" y="58"/>
                      </a:cubicBezTo>
                      <a:cubicBezTo>
                        <a:pt x="8" y="57"/>
                        <a:pt x="15" y="54"/>
                        <a:pt x="21" y="51"/>
                      </a:cubicBezTo>
                      <a:cubicBezTo>
                        <a:pt x="39" y="40"/>
                        <a:pt x="51" y="22"/>
                        <a:pt x="5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21" name="Freeform 14"/>
                <p:cNvSpPr/>
                <p:nvPr/>
              </p:nvSpPr>
              <p:spPr bwMode="auto">
                <a:xfrm>
                  <a:off x="2859088" y="1784350"/>
                  <a:ext cx="49213" cy="63500"/>
                </a:xfrm>
                <a:custGeom>
                  <a:avLst/>
                  <a:gdLst>
                    <a:gd name="T0" fmla="*/ 22 w 33"/>
                    <a:gd name="T1" fmla="*/ 18 h 41"/>
                    <a:gd name="T2" fmla="*/ 1 w 33"/>
                    <a:gd name="T3" fmla="*/ 0 h 41"/>
                    <a:gd name="T4" fmla="*/ 1 w 33"/>
                    <a:gd name="T5" fmla="*/ 3 h 41"/>
                    <a:gd name="T6" fmla="*/ 33 w 33"/>
                    <a:gd name="T7" fmla="*/ 41 h 41"/>
                    <a:gd name="T8" fmla="*/ 33 w 33"/>
                    <a:gd name="T9" fmla="*/ 37 h 41"/>
                    <a:gd name="T10" fmla="*/ 22 w 33"/>
                    <a:gd name="T11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41">
                      <a:moveTo>
                        <a:pt x="22" y="18"/>
                      </a:moveTo>
                      <a:cubicBezTo>
                        <a:pt x="15" y="13"/>
                        <a:pt x="9" y="4"/>
                        <a:pt x="1" y="0"/>
                      </a:cubicBez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0" y="22"/>
                        <a:pt x="18" y="34"/>
                        <a:pt x="33" y="41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22" name="Freeform 15"/>
                <p:cNvSpPr/>
                <p:nvPr/>
              </p:nvSpPr>
              <p:spPr bwMode="auto">
                <a:xfrm>
                  <a:off x="2393951" y="1801813"/>
                  <a:ext cx="39688" cy="52388"/>
                </a:xfrm>
                <a:custGeom>
                  <a:avLst/>
                  <a:gdLst>
                    <a:gd name="T0" fmla="*/ 22 w 26"/>
                    <a:gd name="T1" fmla="*/ 15 h 34"/>
                    <a:gd name="T2" fmla="*/ 25 w 26"/>
                    <a:gd name="T3" fmla="*/ 0 h 34"/>
                    <a:gd name="T4" fmla="*/ 0 w 26"/>
                    <a:gd name="T5" fmla="*/ 34 h 34"/>
                    <a:gd name="T6" fmla="*/ 22 w 26"/>
                    <a:gd name="T7" fmla="*/ 1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4">
                      <a:moveTo>
                        <a:pt x="22" y="15"/>
                      </a:moveTo>
                      <a:cubicBezTo>
                        <a:pt x="24" y="10"/>
                        <a:pt x="26" y="4"/>
                        <a:pt x="25" y="0"/>
                      </a:cubicBezTo>
                      <a:cubicBezTo>
                        <a:pt x="11" y="6"/>
                        <a:pt x="3" y="21"/>
                        <a:pt x="0" y="34"/>
                      </a:cubicBezTo>
                      <a:cubicBezTo>
                        <a:pt x="10" y="32"/>
                        <a:pt x="18" y="24"/>
                        <a:pt x="2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23" name="Freeform 16"/>
                <p:cNvSpPr/>
                <p:nvPr/>
              </p:nvSpPr>
              <p:spPr bwMode="auto">
                <a:xfrm>
                  <a:off x="2455863" y="1804988"/>
                  <a:ext cx="133350" cy="58738"/>
                </a:xfrm>
                <a:custGeom>
                  <a:avLst/>
                  <a:gdLst>
                    <a:gd name="T0" fmla="*/ 84 w 87"/>
                    <a:gd name="T1" fmla="*/ 19 h 39"/>
                    <a:gd name="T2" fmla="*/ 44 w 87"/>
                    <a:gd name="T3" fmla="*/ 0 h 39"/>
                    <a:gd name="T4" fmla="*/ 8 w 87"/>
                    <a:gd name="T5" fmla="*/ 12 h 39"/>
                    <a:gd name="T6" fmla="*/ 1 w 87"/>
                    <a:gd name="T7" fmla="*/ 24 h 39"/>
                    <a:gd name="T8" fmla="*/ 43 w 87"/>
                    <a:gd name="T9" fmla="*/ 12 h 39"/>
                    <a:gd name="T10" fmla="*/ 67 w 87"/>
                    <a:gd name="T11" fmla="*/ 20 h 39"/>
                    <a:gd name="T12" fmla="*/ 66 w 87"/>
                    <a:gd name="T13" fmla="*/ 36 h 39"/>
                    <a:gd name="T14" fmla="*/ 73 w 87"/>
                    <a:gd name="T15" fmla="*/ 39 h 39"/>
                    <a:gd name="T16" fmla="*/ 83 w 87"/>
                    <a:gd name="T17" fmla="*/ 34 h 39"/>
                    <a:gd name="T18" fmla="*/ 84 w 87"/>
                    <a:gd name="T19" fmla="*/ 1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7" h="39">
                      <a:moveTo>
                        <a:pt x="84" y="19"/>
                      </a:moveTo>
                      <a:cubicBezTo>
                        <a:pt x="78" y="2"/>
                        <a:pt x="58" y="1"/>
                        <a:pt x="44" y="0"/>
                      </a:cubicBezTo>
                      <a:cubicBezTo>
                        <a:pt x="30" y="1"/>
                        <a:pt x="19" y="5"/>
                        <a:pt x="8" y="12"/>
                      </a:cubicBezTo>
                      <a:cubicBezTo>
                        <a:pt x="6" y="16"/>
                        <a:pt x="0" y="20"/>
                        <a:pt x="1" y="24"/>
                      </a:cubicBezTo>
                      <a:cubicBezTo>
                        <a:pt x="16" y="26"/>
                        <a:pt x="28" y="15"/>
                        <a:pt x="43" y="12"/>
                      </a:cubicBezTo>
                      <a:cubicBezTo>
                        <a:pt x="52" y="11"/>
                        <a:pt x="61" y="13"/>
                        <a:pt x="67" y="20"/>
                      </a:cubicBezTo>
                      <a:cubicBezTo>
                        <a:pt x="70" y="25"/>
                        <a:pt x="69" y="31"/>
                        <a:pt x="66" y="36"/>
                      </a:cubicBezTo>
                      <a:cubicBezTo>
                        <a:pt x="68" y="38"/>
                        <a:pt x="70" y="38"/>
                        <a:pt x="73" y="39"/>
                      </a:cubicBezTo>
                      <a:cubicBezTo>
                        <a:pt x="77" y="37"/>
                        <a:pt x="81" y="39"/>
                        <a:pt x="83" y="34"/>
                      </a:cubicBezTo>
                      <a:cubicBezTo>
                        <a:pt x="87" y="30"/>
                        <a:pt x="86" y="23"/>
                        <a:pt x="8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24" name="Freeform 17"/>
                <p:cNvSpPr/>
                <p:nvPr/>
              </p:nvSpPr>
              <p:spPr bwMode="auto">
                <a:xfrm>
                  <a:off x="2719388" y="1809750"/>
                  <a:ext cx="136525" cy="61913"/>
                </a:xfrm>
                <a:custGeom>
                  <a:avLst/>
                  <a:gdLst>
                    <a:gd name="T0" fmla="*/ 67 w 89"/>
                    <a:gd name="T1" fmla="*/ 8 h 41"/>
                    <a:gd name="T2" fmla="*/ 28 w 89"/>
                    <a:gd name="T3" fmla="*/ 1 h 41"/>
                    <a:gd name="T4" fmla="*/ 0 w 89"/>
                    <a:gd name="T5" fmla="*/ 23 h 41"/>
                    <a:gd name="T6" fmla="*/ 4 w 89"/>
                    <a:gd name="T7" fmla="*/ 36 h 41"/>
                    <a:gd name="T8" fmla="*/ 17 w 89"/>
                    <a:gd name="T9" fmla="*/ 40 h 41"/>
                    <a:gd name="T10" fmla="*/ 20 w 89"/>
                    <a:gd name="T11" fmla="*/ 38 h 41"/>
                    <a:gd name="T12" fmla="*/ 16 w 89"/>
                    <a:gd name="T13" fmla="*/ 27 h 41"/>
                    <a:gd name="T14" fmla="*/ 28 w 89"/>
                    <a:gd name="T15" fmla="*/ 13 h 41"/>
                    <a:gd name="T16" fmla="*/ 81 w 89"/>
                    <a:gd name="T17" fmla="*/ 26 h 41"/>
                    <a:gd name="T18" fmla="*/ 78 w 89"/>
                    <a:gd name="T19" fmla="*/ 12 h 41"/>
                    <a:gd name="T20" fmla="*/ 67 w 89"/>
                    <a:gd name="T21" fmla="*/ 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9" h="41">
                      <a:moveTo>
                        <a:pt x="67" y="8"/>
                      </a:moveTo>
                      <a:cubicBezTo>
                        <a:pt x="56" y="2"/>
                        <a:pt x="42" y="0"/>
                        <a:pt x="28" y="1"/>
                      </a:cubicBezTo>
                      <a:cubicBezTo>
                        <a:pt x="17" y="3"/>
                        <a:pt x="2" y="9"/>
                        <a:pt x="0" y="23"/>
                      </a:cubicBezTo>
                      <a:cubicBezTo>
                        <a:pt x="0" y="27"/>
                        <a:pt x="2" y="32"/>
                        <a:pt x="4" y="36"/>
                      </a:cubicBezTo>
                      <a:cubicBezTo>
                        <a:pt x="7" y="39"/>
                        <a:pt x="12" y="39"/>
                        <a:pt x="17" y="40"/>
                      </a:cubicBezTo>
                      <a:cubicBezTo>
                        <a:pt x="18" y="39"/>
                        <a:pt x="21" y="41"/>
                        <a:pt x="20" y="38"/>
                      </a:cubicBezTo>
                      <a:cubicBezTo>
                        <a:pt x="16" y="35"/>
                        <a:pt x="16" y="31"/>
                        <a:pt x="16" y="27"/>
                      </a:cubicBezTo>
                      <a:cubicBezTo>
                        <a:pt x="17" y="20"/>
                        <a:pt x="24" y="16"/>
                        <a:pt x="28" y="13"/>
                      </a:cubicBezTo>
                      <a:cubicBezTo>
                        <a:pt x="47" y="12"/>
                        <a:pt x="65" y="18"/>
                        <a:pt x="81" y="26"/>
                      </a:cubicBezTo>
                      <a:cubicBezTo>
                        <a:pt x="89" y="22"/>
                        <a:pt x="79" y="17"/>
                        <a:pt x="78" y="12"/>
                      </a:cubicBezTo>
                      <a:cubicBezTo>
                        <a:pt x="75" y="8"/>
                        <a:pt x="70" y="13"/>
                        <a:pt x="6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25" name="Freeform 18"/>
                <p:cNvSpPr/>
                <p:nvPr/>
              </p:nvSpPr>
              <p:spPr bwMode="auto">
                <a:xfrm>
                  <a:off x="2468563" y="1817688"/>
                  <a:ext cx="84138" cy="42863"/>
                </a:xfrm>
                <a:custGeom>
                  <a:avLst/>
                  <a:gdLst>
                    <a:gd name="T0" fmla="*/ 55 w 55"/>
                    <a:gd name="T1" fmla="*/ 17 h 28"/>
                    <a:gd name="T2" fmla="*/ 54 w 55"/>
                    <a:gd name="T3" fmla="*/ 13 h 28"/>
                    <a:gd name="T4" fmla="*/ 1 w 55"/>
                    <a:gd name="T5" fmla="*/ 21 h 28"/>
                    <a:gd name="T6" fmla="*/ 1 w 55"/>
                    <a:gd name="T7" fmla="*/ 24 h 28"/>
                    <a:gd name="T8" fmla="*/ 37 w 55"/>
                    <a:gd name="T9" fmla="*/ 15 h 28"/>
                    <a:gd name="T10" fmla="*/ 53 w 55"/>
                    <a:gd name="T11" fmla="*/ 23 h 28"/>
                    <a:gd name="T12" fmla="*/ 55 w 55"/>
                    <a:gd name="T13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28">
                      <a:moveTo>
                        <a:pt x="55" y="17"/>
                      </a:moveTo>
                      <a:cubicBezTo>
                        <a:pt x="54" y="13"/>
                        <a:pt x="54" y="13"/>
                        <a:pt x="54" y="13"/>
                      </a:cubicBezTo>
                      <a:cubicBezTo>
                        <a:pt x="36" y="0"/>
                        <a:pt x="19" y="20"/>
                        <a:pt x="1" y="21"/>
                      </a:cubicBezTo>
                      <a:cubicBezTo>
                        <a:pt x="0" y="22"/>
                        <a:pt x="0" y="23"/>
                        <a:pt x="1" y="24"/>
                      </a:cubicBezTo>
                      <a:cubicBezTo>
                        <a:pt x="14" y="28"/>
                        <a:pt x="25" y="15"/>
                        <a:pt x="37" y="15"/>
                      </a:cubicBezTo>
                      <a:cubicBezTo>
                        <a:pt x="44" y="15"/>
                        <a:pt x="48" y="20"/>
                        <a:pt x="53" y="23"/>
                      </a:cubicBezTo>
                      <a:cubicBezTo>
                        <a:pt x="55" y="21"/>
                        <a:pt x="55" y="19"/>
                        <a:pt x="5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26" name="Freeform 19"/>
                <p:cNvSpPr/>
                <p:nvPr/>
              </p:nvSpPr>
              <p:spPr bwMode="auto">
                <a:xfrm>
                  <a:off x="2468563" y="1830388"/>
                  <a:ext cx="357188" cy="146050"/>
                </a:xfrm>
                <a:custGeom>
                  <a:avLst/>
                  <a:gdLst>
                    <a:gd name="T0" fmla="*/ 144 w 234"/>
                    <a:gd name="T1" fmla="*/ 20 h 95"/>
                    <a:gd name="T2" fmla="*/ 123 w 234"/>
                    <a:gd name="T3" fmla="*/ 11 h 95"/>
                    <a:gd name="T4" fmla="*/ 109 w 234"/>
                    <a:gd name="T5" fmla="*/ 4 h 95"/>
                    <a:gd name="T6" fmla="*/ 51 w 234"/>
                    <a:gd name="T7" fmla="*/ 48 h 95"/>
                    <a:gd name="T8" fmla="*/ 38 w 234"/>
                    <a:gd name="T9" fmla="*/ 64 h 95"/>
                    <a:gd name="T10" fmla="*/ 0 w 234"/>
                    <a:gd name="T11" fmla="*/ 91 h 95"/>
                    <a:gd name="T12" fmla="*/ 1 w 234"/>
                    <a:gd name="T13" fmla="*/ 92 h 95"/>
                    <a:gd name="T14" fmla="*/ 26 w 234"/>
                    <a:gd name="T15" fmla="*/ 86 h 95"/>
                    <a:gd name="T16" fmla="*/ 41 w 234"/>
                    <a:gd name="T17" fmla="*/ 78 h 95"/>
                    <a:gd name="T18" fmla="*/ 59 w 234"/>
                    <a:gd name="T19" fmla="*/ 65 h 95"/>
                    <a:gd name="T20" fmla="*/ 111 w 234"/>
                    <a:gd name="T21" fmla="*/ 23 h 95"/>
                    <a:gd name="T22" fmla="*/ 122 w 234"/>
                    <a:gd name="T23" fmla="*/ 26 h 95"/>
                    <a:gd name="T24" fmla="*/ 169 w 234"/>
                    <a:gd name="T25" fmla="*/ 58 h 95"/>
                    <a:gd name="T26" fmla="*/ 176 w 234"/>
                    <a:gd name="T27" fmla="*/ 65 h 95"/>
                    <a:gd name="T28" fmla="*/ 217 w 234"/>
                    <a:gd name="T29" fmla="*/ 91 h 95"/>
                    <a:gd name="T30" fmla="*/ 234 w 234"/>
                    <a:gd name="T31" fmla="*/ 95 h 95"/>
                    <a:gd name="T32" fmla="*/ 227 w 234"/>
                    <a:gd name="T33" fmla="*/ 79 h 95"/>
                    <a:gd name="T34" fmla="*/ 188 w 234"/>
                    <a:gd name="T35" fmla="*/ 55 h 95"/>
                    <a:gd name="T36" fmla="*/ 144 w 234"/>
                    <a:gd name="T37" fmla="*/ 2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34" h="95">
                      <a:moveTo>
                        <a:pt x="144" y="20"/>
                      </a:moveTo>
                      <a:cubicBezTo>
                        <a:pt x="138" y="16"/>
                        <a:pt x="129" y="16"/>
                        <a:pt x="123" y="11"/>
                      </a:cubicBezTo>
                      <a:cubicBezTo>
                        <a:pt x="117" y="11"/>
                        <a:pt x="115" y="0"/>
                        <a:pt x="109" y="4"/>
                      </a:cubicBezTo>
                      <a:cubicBezTo>
                        <a:pt x="95" y="28"/>
                        <a:pt x="63" y="23"/>
                        <a:pt x="51" y="48"/>
                      </a:cubicBezTo>
                      <a:cubicBezTo>
                        <a:pt x="47" y="54"/>
                        <a:pt x="49" y="66"/>
                        <a:pt x="38" y="64"/>
                      </a:cubicBezTo>
                      <a:cubicBezTo>
                        <a:pt x="23" y="64"/>
                        <a:pt x="7" y="77"/>
                        <a:pt x="0" y="91"/>
                      </a:cubicBezTo>
                      <a:cubicBezTo>
                        <a:pt x="1" y="92"/>
                        <a:pt x="1" y="92"/>
                        <a:pt x="1" y="92"/>
                      </a:cubicBezTo>
                      <a:cubicBezTo>
                        <a:pt x="9" y="89"/>
                        <a:pt x="17" y="86"/>
                        <a:pt x="26" y="86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7" y="74"/>
                        <a:pt x="61" y="77"/>
                        <a:pt x="59" y="65"/>
                      </a:cubicBezTo>
                      <a:cubicBezTo>
                        <a:pt x="68" y="43"/>
                        <a:pt x="96" y="41"/>
                        <a:pt x="111" y="23"/>
                      </a:cubicBezTo>
                      <a:cubicBezTo>
                        <a:pt x="114" y="22"/>
                        <a:pt x="119" y="23"/>
                        <a:pt x="122" y="26"/>
                      </a:cubicBezTo>
                      <a:cubicBezTo>
                        <a:pt x="139" y="34"/>
                        <a:pt x="159" y="41"/>
                        <a:pt x="169" y="58"/>
                      </a:cubicBezTo>
                      <a:cubicBezTo>
                        <a:pt x="170" y="61"/>
                        <a:pt x="171" y="67"/>
                        <a:pt x="176" y="65"/>
                      </a:cubicBezTo>
                      <a:cubicBezTo>
                        <a:pt x="192" y="68"/>
                        <a:pt x="209" y="76"/>
                        <a:pt x="217" y="91"/>
                      </a:cubicBezTo>
                      <a:cubicBezTo>
                        <a:pt x="222" y="93"/>
                        <a:pt x="228" y="95"/>
                        <a:pt x="234" y="95"/>
                      </a:cubicBezTo>
                      <a:cubicBezTo>
                        <a:pt x="234" y="89"/>
                        <a:pt x="230" y="84"/>
                        <a:pt x="227" y="79"/>
                      </a:cubicBezTo>
                      <a:cubicBezTo>
                        <a:pt x="217" y="67"/>
                        <a:pt x="203" y="59"/>
                        <a:pt x="188" y="55"/>
                      </a:cubicBezTo>
                      <a:cubicBezTo>
                        <a:pt x="180" y="38"/>
                        <a:pt x="161" y="27"/>
                        <a:pt x="144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27" name="Freeform 20"/>
                <p:cNvSpPr/>
                <p:nvPr/>
              </p:nvSpPr>
              <p:spPr bwMode="auto">
                <a:xfrm>
                  <a:off x="2752726" y="1833563"/>
                  <a:ext cx="80963" cy="26988"/>
                </a:xfrm>
                <a:custGeom>
                  <a:avLst/>
                  <a:gdLst>
                    <a:gd name="T0" fmla="*/ 52 w 53"/>
                    <a:gd name="T1" fmla="*/ 12 h 18"/>
                    <a:gd name="T2" fmla="*/ 10 w 53"/>
                    <a:gd name="T3" fmla="*/ 3 h 18"/>
                    <a:gd name="T4" fmla="*/ 0 w 53"/>
                    <a:gd name="T5" fmla="*/ 13 h 18"/>
                    <a:gd name="T6" fmla="*/ 3 w 53"/>
                    <a:gd name="T7" fmla="*/ 18 h 18"/>
                    <a:gd name="T8" fmla="*/ 12 w 53"/>
                    <a:gd name="T9" fmla="*/ 8 h 18"/>
                    <a:gd name="T10" fmla="*/ 46 w 53"/>
                    <a:gd name="T11" fmla="*/ 12 h 18"/>
                    <a:gd name="T12" fmla="*/ 52 w 53"/>
                    <a:gd name="T13" fmla="*/ 15 h 18"/>
                    <a:gd name="T14" fmla="*/ 52 w 53"/>
                    <a:gd name="T15" fmla="*/ 1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3" h="18">
                      <a:moveTo>
                        <a:pt x="52" y="12"/>
                      </a:moveTo>
                      <a:cubicBezTo>
                        <a:pt x="39" y="8"/>
                        <a:pt x="25" y="0"/>
                        <a:pt x="10" y="3"/>
                      </a:cubicBezTo>
                      <a:cubicBezTo>
                        <a:pt x="6" y="5"/>
                        <a:pt x="0" y="8"/>
                        <a:pt x="0" y="13"/>
                      </a:cubicBezTo>
                      <a:cubicBezTo>
                        <a:pt x="0" y="15"/>
                        <a:pt x="1" y="18"/>
                        <a:pt x="3" y="18"/>
                      </a:cubicBezTo>
                      <a:cubicBezTo>
                        <a:pt x="4" y="13"/>
                        <a:pt x="9" y="10"/>
                        <a:pt x="12" y="8"/>
                      </a:cubicBezTo>
                      <a:cubicBezTo>
                        <a:pt x="24" y="3"/>
                        <a:pt x="36" y="8"/>
                        <a:pt x="46" y="12"/>
                      </a:cubicBezTo>
                      <a:cubicBezTo>
                        <a:pt x="48" y="12"/>
                        <a:pt x="50" y="16"/>
                        <a:pt x="52" y="15"/>
                      </a:cubicBezTo>
                      <a:cubicBezTo>
                        <a:pt x="53" y="14"/>
                        <a:pt x="53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28" name="Freeform 21"/>
                <p:cNvSpPr/>
                <p:nvPr/>
              </p:nvSpPr>
              <p:spPr bwMode="auto">
                <a:xfrm>
                  <a:off x="2816226" y="1852613"/>
                  <a:ext cx="55563" cy="52388"/>
                </a:xfrm>
                <a:custGeom>
                  <a:avLst/>
                  <a:gdLst>
                    <a:gd name="T0" fmla="*/ 33 w 37"/>
                    <a:gd name="T1" fmla="*/ 5 h 34"/>
                    <a:gd name="T2" fmla="*/ 28 w 37"/>
                    <a:gd name="T3" fmla="*/ 1 h 34"/>
                    <a:gd name="T4" fmla="*/ 0 w 37"/>
                    <a:gd name="T5" fmla="*/ 23 h 34"/>
                    <a:gd name="T6" fmla="*/ 0 w 37"/>
                    <a:gd name="T7" fmla="*/ 25 h 34"/>
                    <a:gd name="T8" fmla="*/ 15 w 37"/>
                    <a:gd name="T9" fmla="*/ 31 h 34"/>
                    <a:gd name="T10" fmla="*/ 37 w 37"/>
                    <a:gd name="T11" fmla="*/ 31 h 34"/>
                    <a:gd name="T12" fmla="*/ 28 w 37"/>
                    <a:gd name="T13" fmla="*/ 29 h 34"/>
                    <a:gd name="T14" fmla="*/ 11 w 37"/>
                    <a:gd name="T15" fmla="*/ 21 h 34"/>
                    <a:gd name="T16" fmla="*/ 32 w 37"/>
                    <a:gd name="T17" fmla="*/ 7 h 34"/>
                    <a:gd name="T18" fmla="*/ 33 w 37"/>
                    <a:gd name="T19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7" h="34">
                      <a:moveTo>
                        <a:pt x="33" y="5"/>
                      </a:moveTo>
                      <a:cubicBezTo>
                        <a:pt x="31" y="3"/>
                        <a:pt x="30" y="0"/>
                        <a:pt x="28" y="1"/>
                      </a:cubicBezTo>
                      <a:cubicBezTo>
                        <a:pt x="17" y="5"/>
                        <a:pt x="7" y="13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4" y="28"/>
                        <a:pt x="9" y="30"/>
                        <a:pt x="15" y="31"/>
                      </a:cubicBezTo>
                      <a:cubicBezTo>
                        <a:pt x="22" y="32"/>
                        <a:pt x="31" y="34"/>
                        <a:pt x="37" y="31"/>
                      </a:cubicBezTo>
                      <a:cubicBezTo>
                        <a:pt x="35" y="29"/>
                        <a:pt x="31" y="32"/>
                        <a:pt x="28" y="29"/>
                      </a:cubicBezTo>
                      <a:cubicBezTo>
                        <a:pt x="22" y="26"/>
                        <a:pt x="13" y="27"/>
                        <a:pt x="11" y="21"/>
                      </a:cubicBezTo>
                      <a:cubicBezTo>
                        <a:pt x="17" y="15"/>
                        <a:pt x="24" y="10"/>
                        <a:pt x="32" y="7"/>
                      </a:cubicBezTo>
                      <a:cubicBezTo>
                        <a:pt x="33" y="5"/>
                        <a:pt x="33" y="5"/>
                        <a:pt x="3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29" name="Freeform 22"/>
                <p:cNvSpPr/>
                <p:nvPr/>
              </p:nvSpPr>
              <p:spPr bwMode="auto">
                <a:xfrm>
                  <a:off x="2424113" y="1852613"/>
                  <a:ext cx="58738" cy="53975"/>
                </a:xfrm>
                <a:custGeom>
                  <a:avLst/>
                  <a:gdLst>
                    <a:gd name="T0" fmla="*/ 32 w 39"/>
                    <a:gd name="T1" fmla="*/ 11 h 36"/>
                    <a:gd name="T2" fmla="*/ 15 w 39"/>
                    <a:gd name="T3" fmla="*/ 0 h 36"/>
                    <a:gd name="T4" fmla="*/ 19 w 39"/>
                    <a:gd name="T5" fmla="*/ 7 h 36"/>
                    <a:gd name="T6" fmla="*/ 27 w 39"/>
                    <a:gd name="T7" fmla="*/ 19 h 36"/>
                    <a:gd name="T8" fmla="*/ 1 w 39"/>
                    <a:gd name="T9" fmla="*/ 33 h 36"/>
                    <a:gd name="T10" fmla="*/ 2 w 39"/>
                    <a:gd name="T11" fmla="*/ 36 h 36"/>
                    <a:gd name="T12" fmla="*/ 20 w 39"/>
                    <a:gd name="T13" fmla="*/ 33 h 36"/>
                    <a:gd name="T14" fmla="*/ 39 w 39"/>
                    <a:gd name="T15" fmla="*/ 21 h 36"/>
                    <a:gd name="T16" fmla="*/ 37 w 39"/>
                    <a:gd name="T17" fmla="*/ 13 h 36"/>
                    <a:gd name="T18" fmla="*/ 32 w 39"/>
                    <a:gd name="T19" fmla="*/ 1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" h="36">
                      <a:moveTo>
                        <a:pt x="32" y="11"/>
                      </a:moveTo>
                      <a:cubicBezTo>
                        <a:pt x="26" y="7"/>
                        <a:pt x="22" y="1"/>
                        <a:pt x="15" y="0"/>
                      </a:cubicBezTo>
                      <a:cubicBezTo>
                        <a:pt x="15" y="2"/>
                        <a:pt x="17" y="5"/>
                        <a:pt x="19" y="7"/>
                      </a:cubicBezTo>
                      <a:cubicBezTo>
                        <a:pt x="22" y="10"/>
                        <a:pt x="28" y="14"/>
                        <a:pt x="27" y="19"/>
                      </a:cubicBezTo>
                      <a:cubicBezTo>
                        <a:pt x="21" y="30"/>
                        <a:pt x="10" y="28"/>
                        <a:pt x="1" y="33"/>
                      </a:cubicBezTo>
                      <a:cubicBezTo>
                        <a:pt x="0" y="34"/>
                        <a:pt x="1" y="35"/>
                        <a:pt x="2" y="36"/>
                      </a:cubicBezTo>
                      <a:cubicBezTo>
                        <a:pt x="8" y="36"/>
                        <a:pt x="14" y="35"/>
                        <a:pt x="20" y="33"/>
                      </a:cubicBezTo>
                      <a:cubicBezTo>
                        <a:pt x="26" y="30"/>
                        <a:pt x="35" y="26"/>
                        <a:pt x="39" y="21"/>
                      </a:cubicBezTo>
                      <a:cubicBezTo>
                        <a:pt x="37" y="18"/>
                        <a:pt x="36" y="16"/>
                        <a:pt x="37" y="13"/>
                      </a:cubicBezTo>
                      <a:cubicBezTo>
                        <a:pt x="35" y="12"/>
                        <a:pt x="34" y="10"/>
                        <a:pt x="3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30" name="Freeform 23"/>
                <p:cNvSpPr/>
                <p:nvPr/>
              </p:nvSpPr>
              <p:spPr bwMode="auto">
                <a:xfrm>
                  <a:off x="2398713" y="1858963"/>
                  <a:ext cx="53975" cy="39688"/>
                </a:xfrm>
                <a:custGeom>
                  <a:avLst/>
                  <a:gdLst>
                    <a:gd name="T0" fmla="*/ 35 w 35"/>
                    <a:gd name="T1" fmla="*/ 13 h 26"/>
                    <a:gd name="T2" fmla="*/ 23 w 35"/>
                    <a:gd name="T3" fmla="*/ 0 h 26"/>
                    <a:gd name="T4" fmla="*/ 0 w 35"/>
                    <a:gd name="T5" fmla="*/ 12 h 26"/>
                    <a:gd name="T6" fmla="*/ 2 w 35"/>
                    <a:gd name="T7" fmla="*/ 15 h 26"/>
                    <a:gd name="T8" fmla="*/ 17 w 35"/>
                    <a:gd name="T9" fmla="*/ 22 h 26"/>
                    <a:gd name="T10" fmla="*/ 35 w 35"/>
                    <a:gd name="T1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26">
                      <a:moveTo>
                        <a:pt x="35" y="13"/>
                      </a:moveTo>
                      <a:cubicBezTo>
                        <a:pt x="33" y="8"/>
                        <a:pt x="29" y="2"/>
                        <a:pt x="23" y="0"/>
                      </a:cubicBezTo>
                      <a:cubicBezTo>
                        <a:pt x="16" y="5"/>
                        <a:pt x="8" y="9"/>
                        <a:pt x="0" y="12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6" y="19"/>
                        <a:pt x="10" y="26"/>
                        <a:pt x="17" y="22"/>
                      </a:cubicBezTo>
                      <a:cubicBezTo>
                        <a:pt x="24" y="20"/>
                        <a:pt x="32" y="19"/>
                        <a:pt x="3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31" name="Freeform 24"/>
                <p:cNvSpPr/>
                <p:nvPr/>
              </p:nvSpPr>
              <p:spPr bwMode="auto">
                <a:xfrm>
                  <a:off x="2849563" y="1865313"/>
                  <a:ext cx="58738" cy="25400"/>
                </a:xfrm>
                <a:custGeom>
                  <a:avLst/>
                  <a:gdLst>
                    <a:gd name="T0" fmla="*/ 39 w 39"/>
                    <a:gd name="T1" fmla="*/ 7 h 16"/>
                    <a:gd name="T2" fmla="*/ 19 w 39"/>
                    <a:gd name="T3" fmla="*/ 0 h 16"/>
                    <a:gd name="T4" fmla="*/ 0 w 39"/>
                    <a:gd name="T5" fmla="*/ 12 h 16"/>
                    <a:gd name="T6" fmla="*/ 29 w 39"/>
                    <a:gd name="T7" fmla="*/ 14 h 16"/>
                    <a:gd name="T8" fmla="*/ 39 w 39"/>
                    <a:gd name="T9" fmla="*/ 7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16">
                      <a:moveTo>
                        <a:pt x="39" y="7"/>
                      </a:moveTo>
                      <a:cubicBezTo>
                        <a:pt x="32" y="4"/>
                        <a:pt x="26" y="2"/>
                        <a:pt x="19" y="0"/>
                      </a:cubicBezTo>
                      <a:cubicBezTo>
                        <a:pt x="12" y="2"/>
                        <a:pt x="5" y="7"/>
                        <a:pt x="0" y="12"/>
                      </a:cubicBezTo>
                      <a:cubicBezTo>
                        <a:pt x="9" y="15"/>
                        <a:pt x="20" y="16"/>
                        <a:pt x="29" y="14"/>
                      </a:cubicBezTo>
                      <a:cubicBezTo>
                        <a:pt x="32" y="12"/>
                        <a:pt x="39" y="12"/>
                        <a:pt x="3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32" name="Freeform 25"/>
                <p:cNvSpPr/>
                <p:nvPr/>
              </p:nvSpPr>
              <p:spPr bwMode="auto">
                <a:xfrm>
                  <a:off x="2525713" y="1874838"/>
                  <a:ext cx="260350" cy="146050"/>
                </a:xfrm>
                <a:custGeom>
                  <a:avLst/>
                  <a:gdLst>
                    <a:gd name="T0" fmla="*/ 111 w 170"/>
                    <a:gd name="T1" fmla="*/ 17 h 95"/>
                    <a:gd name="T2" fmla="*/ 76 w 170"/>
                    <a:gd name="T3" fmla="*/ 0 h 95"/>
                    <a:gd name="T4" fmla="*/ 39 w 170"/>
                    <a:gd name="T5" fmla="*/ 24 h 95"/>
                    <a:gd name="T6" fmla="*/ 28 w 170"/>
                    <a:gd name="T7" fmla="*/ 37 h 95"/>
                    <a:gd name="T8" fmla="*/ 25 w 170"/>
                    <a:gd name="T9" fmla="*/ 50 h 95"/>
                    <a:gd name="T10" fmla="*/ 0 w 170"/>
                    <a:gd name="T11" fmla="*/ 58 h 95"/>
                    <a:gd name="T12" fmla="*/ 25 w 170"/>
                    <a:gd name="T13" fmla="*/ 71 h 95"/>
                    <a:gd name="T14" fmla="*/ 35 w 170"/>
                    <a:gd name="T15" fmla="*/ 87 h 95"/>
                    <a:gd name="T16" fmla="*/ 50 w 170"/>
                    <a:gd name="T17" fmla="*/ 69 h 95"/>
                    <a:gd name="T18" fmla="*/ 54 w 170"/>
                    <a:gd name="T19" fmla="*/ 53 h 95"/>
                    <a:gd name="T20" fmla="*/ 78 w 170"/>
                    <a:gd name="T21" fmla="*/ 35 h 95"/>
                    <a:gd name="T22" fmla="*/ 99 w 170"/>
                    <a:gd name="T23" fmla="*/ 37 h 95"/>
                    <a:gd name="T24" fmla="*/ 117 w 170"/>
                    <a:gd name="T25" fmla="*/ 59 h 95"/>
                    <a:gd name="T26" fmla="*/ 117 w 170"/>
                    <a:gd name="T27" fmla="*/ 69 h 95"/>
                    <a:gd name="T28" fmla="*/ 130 w 170"/>
                    <a:gd name="T29" fmla="*/ 95 h 95"/>
                    <a:gd name="T30" fmla="*/ 140 w 170"/>
                    <a:gd name="T31" fmla="*/ 79 h 95"/>
                    <a:gd name="T32" fmla="*/ 170 w 170"/>
                    <a:gd name="T33" fmla="*/ 63 h 95"/>
                    <a:gd name="T34" fmla="*/ 157 w 170"/>
                    <a:gd name="T35" fmla="*/ 49 h 95"/>
                    <a:gd name="T36" fmla="*/ 131 w 170"/>
                    <a:gd name="T37" fmla="*/ 43 h 95"/>
                    <a:gd name="T38" fmla="*/ 129 w 170"/>
                    <a:gd name="T39" fmla="*/ 42 h 95"/>
                    <a:gd name="T40" fmla="*/ 111 w 170"/>
                    <a:gd name="T41" fmla="*/ 17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0" h="95">
                      <a:moveTo>
                        <a:pt x="111" y="17"/>
                      </a:moveTo>
                      <a:cubicBezTo>
                        <a:pt x="99" y="12"/>
                        <a:pt x="88" y="7"/>
                        <a:pt x="76" y="0"/>
                      </a:cubicBezTo>
                      <a:cubicBezTo>
                        <a:pt x="65" y="10"/>
                        <a:pt x="51" y="16"/>
                        <a:pt x="39" y="24"/>
                      </a:cubicBezTo>
                      <a:cubicBezTo>
                        <a:pt x="33" y="26"/>
                        <a:pt x="31" y="33"/>
                        <a:pt x="28" y="37"/>
                      </a:cubicBezTo>
                      <a:cubicBezTo>
                        <a:pt x="26" y="41"/>
                        <a:pt x="28" y="47"/>
                        <a:pt x="25" y="50"/>
                      </a:cubicBezTo>
                      <a:cubicBezTo>
                        <a:pt x="16" y="52"/>
                        <a:pt x="6" y="51"/>
                        <a:pt x="0" y="58"/>
                      </a:cubicBezTo>
                      <a:cubicBezTo>
                        <a:pt x="8" y="61"/>
                        <a:pt x="17" y="66"/>
                        <a:pt x="25" y="71"/>
                      </a:cubicBezTo>
                      <a:cubicBezTo>
                        <a:pt x="29" y="76"/>
                        <a:pt x="30" y="83"/>
                        <a:pt x="35" y="87"/>
                      </a:cubicBezTo>
                      <a:cubicBezTo>
                        <a:pt x="38" y="80"/>
                        <a:pt x="44" y="74"/>
                        <a:pt x="50" y="69"/>
                      </a:cubicBezTo>
                      <a:cubicBezTo>
                        <a:pt x="51" y="63"/>
                        <a:pt x="50" y="58"/>
                        <a:pt x="54" y="53"/>
                      </a:cubicBezTo>
                      <a:cubicBezTo>
                        <a:pt x="60" y="45"/>
                        <a:pt x="68" y="39"/>
                        <a:pt x="78" y="35"/>
                      </a:cubicBezTo>
                      <a:cubicBezTo>
                        <a:pt x="85" y="33"/>
                        <a:pt x="94" y="31"/>
                        <a:pt x="99" y="37"/>
                      </a:cubicBezTo>
                      <a:cubicBezTo>
                        <a:pt x="110" y="38"/>
                        <a:pt x="114" y="50"/>
                        <a:pt x="117" y="59"/>
                      </a:cubicBezTo>
                      <a:cubicBezTo>
                        <a:pt x="115" y="63"/>
                        <a:pt x="117" y="66"/>
                        <a:pt x="117" y="69"/>
                      </a:cubicBezTo>
                      <a:cubicBezTo>
                        <a:pt x="126" y="74"/>
                        <a:pt x="130" y="85"/>
                        <a:pt x="130" y="95"/>
                      </a:cubicBezTo>
                      <a:cubicBezTo>
                        <a:pt x="133" y="89"/>
                        <a:pt x="135" y="83"/>
                        <a:pt x="140" y="79"/>
                      </a:cubicBezTo>
                      <a:cubicBezTo>
                        <a:pt x="147" y="69"/>
                        <a:pt x="159" y="64"/>
                        <a:pt x="170" y="63"/>
                      </a:cubicBezTo>
                      <a:cubicBezTo>
                        <a:pt x="167" y="57"/>
                        <a:pt x="162" y="52"/>
                        <a:pt x="157" y="49"/>
                      </a:cubicBezTo>
                      <a:cubicBezTo>
                        <a:pt x="149" y="46"/>
                        <a:pt x="141" y="42"/>
                        <a:pt x="131" y="43"/>
                      </a:cubicBezTo>
                      <a:cubicBezTo>
                        <a:pt x="129" y="42"/>
                        <a:pt x="129" y="42"/>
                        <a:pt x="129" y="42"/>
                      </a:cubicBezTo>
                      <a:cubicBezTo>
                        <a:pt x="128" y="32"/>
                        <a:pt x="119" y="25"/>
                        <a:pt x="111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33" name="Freeform 26"/>
                <p:cNvSpPr/>
                <p:nvPr/>
              </p:nvSpPr>
              <p:spPr bwMode="auto">
                <a:xfrm>
                  <a:off x="2347913" y="1874838"/>
                  <a:ext cx="85725" cy="96838"/>
                </a:xfrm>
                <a:custGeom>
                  <a:avLst/>
                  <a:gdLst>
                    <a:gd name="T0" fmla="*/ 48 w 56"/>
                    <a:gd name="T1" fmla="*/ 29 h 63"/>
                    <a:gd name="T2" fmla="*/ 41 w 56"/>
                    <a:gd name="T3" fmla="*/ 18 h 63"/>
                    <a:gd name="T4" fmla="*/ 16 w 56"/>
                    <a:gd name="T5" fmla="*/ 1 h 63"/>
                    <a:gd name="T6" fmla="*/ 8 w 56"/>
                    <a:gd name="T7" fmla="*/ 1 h 63"/>
                    <a:gd name="T8" fmla="*/ 46 w 56"/>
                    <a:gd name="T9" fmla="*/ 48 h 63"/>
                    <a:gd name="T10" fmla="*/ 41 w 56"/>
                    <a:gd name="T11" fmla="*/ 51 h 63"/>
                    <a:gd name="T12" fmla="*/ 0 w 56"/>
                    <a:gd name="T13" fmla="*/ 20 h 63"/>
                    <a:gd name="T14" fmla="*/ 4 w 56"/>
                    <a:gd name="T15" fmla="*/ 29 h 63"/>
                    <a:gd name="T16" fmla="*/ 35 w 56"/>
                    <a:gd name="T17" fmla="*/ 57 h 63"/>
                    <a:gd name="T18" fmla="*/ 54 w 56"/>
                    <a:gd name="T19" fmla="*/ 59 h 63"/>
                    <a:gd name="T20" fmla="*/ 48 w 56"/>
                    <a:gd name="T21" fmla="*/ 29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6" h="63">
                      <a:moveTo>
                        <a:pt x="48" y="29"/>
                      </a:move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33" y="12"/>
                        <a:pt x="27" y="2"/>
                        <a:pt x="16" y="1"/>
                      </a:cubicBezTo>
                      <a:cubicBezTo>
                        <a:pt x="14" y="0"/>
                        <a:pt x="9" y="0"/>
                        <a:pt x="8" y="1"/>
                      </a:cubicBezTo>
                      <a:cubicBezTo>
                        <a:pt x="27" y="11"/>
                        <a:pt x="44" y="27"/>
                        <a:pt x="46" y="48"/>
                      </a:cubicBezTo>
                      <a:cubicBezTo>
                        <a:pt x="45" y="51"/>
                        <a:pt x="43" y="51"/>
                        <a:pt x="41" y="51"/>
                      </a:cubicBezTo>
                      <a:cubicBezTo>
                        <a:pt x="24" y="48"/>
                        <a:pt x="12" y="32"/>
                        <a:pt x="0" y="20"/>
                      </a:cubicBezTo>
                      <a:cubicBezTo>
                        <a:pt x="0" y="23"/>
                        <a:pt x="2" y="26"/>
                        <a:pt x="4" y="29"/>
                      </a:cubicBezTo>
                      <a:cubicBezTo>
                        <a:pt x="13" y="40"/>
                        <a:pt x="21" y="53"/>
                        <a:pt x="35" y="57"/>
                      </a:cubicBezTo>
                      <a:cubicBezTo>
                        <a:pt x="41" y="59"/>
                        <a:pt x="48" y="63"/>
                        <a:pt x="54" y="59"/>
                      </a:cubicBezTo>
                      <a:cubicBezTo>
                        <a:pt x="56" y="48"/>
                        <a:pt x="51" y="39"/>
                        <a:pt x="48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34" name="Freeform 27"/>
                <p:cNvSpPr/>
                <p:nvPr/>
              </p:nvSpPr>
              <p:spPr bwMode="auto">
                <a:xfrm>
                  <a:off x="2541588" y="1881188"/>
                  <a:ext cx="228600" cy="111125"/>
                </a:xfrm>
                <a:custGeom>
                  <a:avLst/>
                  <a:gdLst>
                    <a:gd name="T0" fmla="*/ 80 w 149"/>
                    <a:gd name="T1" fmla="*/ 6 h 72"/>
                    <a:gd name="T2" fmla="*/ 65 w 149"/>
                    <a:gd name="T3" fmla="*/ 0 h 72"/>
                    <a:gd name="T4" fmla="*/ 21 w 149"/>
                    <a:gd name="T5" fmla="*/ 40 h 72"/>
                    <a:gd name="T6" fmla="*/ 19 w 149"/>
                    <a:gd name="T7" fmla="*/ 51 h 72"/>
                    <a:gd name="T8" fmla="*/ 2 w 149"/>
                    <a:gd name="T9" fmla="*/ 52 h 72"/>
                    <a:gd name="T10" fmla="*/ 1 w 149"/>
                    <a:gd name="T11" fmla="*/ 56 h 72"/>
                    <a:gd name="T12" fmla="*/ 23 w 149"/>
                    <a:gd name="T13" fmla="*/ 72 h 72"/>
                    <a:gd name="T14" fmla="*/ 35 w 149"/>
                    <a:gd name="T15" fmla="*/ 62 h 72"/>
                    <a:gd name="T16" fmla="*/ 55 w 149"/>
                    <a:gd name="T17" fmla="*/ 32 h 72"/>
                    <a:gd name="T18" fmla="*/ 100 w 149"/>
                    <a:gd name="T19" fmla="*/ 31 h 72"/>
                    <a:gd name="T20" fmla="*/ 111 w 149"/>
                    <a:gd name="T21" fmla="*/ 61 h 72"/>
                    <a:gd name="T22" fmla="*/ 120 w 149"/>
                    <a:gd name="T23" fmla="*/ 72 h 72"/>
                    <a:gd name="T24" fmla="*/ 129 w 149"/>
                    <a:gd name="T25" fmla="*/ 67 h 72"/>
                    <a:gd name="T26" fmla="*/ 148 w 149"/>
                    <a:gd name="T27" fmla="*/ 56 h 72"/>
                    <a:gd name="T28" fmla="*/ 148 w 149"/>
                    <a:gd name="T29" fmla="*/ 52 h 72"/>
                    <a:gd name="T30" fmla="*/ 118 w 149"/>
                    <a:gd name="T31" fmla="*/ 42 h 72"/>
                    <a:gd name="T32" fmla="*/ 80 w 149"/>
                    <a:gd name="T33" fmla="*/ 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9" h="72">
                      <a:moveTo>
                        <a:pt x="80" y="6"/>
                      </a:moveTo>
                      <a:cubicBezTo>
                        <a:pt x="75" y="5"/>
                        <a:pt x="71" y="1"/>
                        <a:pt x="65" y="0"/>
                      </a:cubicBezTo>
                      <a:cubicBezTo>
                        <a:pt x="54" y="18"/>
                        <a:pt x="27" y="17"/>
                        <a:pt x="21" y="40"/>
                      </a:cubicBezTo>
                      <a:cubicBezTo>
                        <a:pt x="20" y="43"/>
                        <a:pt x="21" y="48"/>
                        <a:pt x="19" y="51"/>
                      </a:cubicBezTo>
                      <a:cubicBezTo>
                        <a:pt x="13" y="51"/>
                        <a:pt x="7" y="53"/>
                        <a:pt x="2" y="52"/>
                      </a:cubicBezTo>
                      <a:cubicBezTo>
                        <a:pt x="0" y="52"/>
                        <a:pt x="0" y="54"/>
                        <a:pt x="1" y="56"/>
                      </a:cubicBezTo>
                      <a:cubicBezTo>
                        <a:pt x="11" y="57"/>
                        <a:pt x="16" y="67"/>
                        <a:pt x="23" y="72"/>
                      </a:cubicBezTo>
                      <a:cubicBezTo>
                        <a:pt x="28" y="71"/>
                        <a:pt x="32" y="66"/>
                        <a:pt x="35" y="62"/>
                      </a:cubicBezTo>
                      <a:cubicBezTo>
                        <a:pt x="37" y="50"/>
                        <a:pt x="46" y="40"/>
                        <a:pt x="55" y="32"/>
                      </a:cubicBezTo>
                      <a:cubicBezTo>
                        <a:pt x="69" y="26"/>
                        <a:pt x="87" y="21"/>
                        <a:pt x="100" y="31"/>
                      </a:cubicBezTo>
                      <a:cubicBezTo>
                        <a:pt x="108" y="39"/>
                        <a:pt x="109" y="51"/>
                        <a:pt x="111" y="61"/>
                      </a:cubicBezTo>
                      <a:cubicBezTo>
                        <a:pt x="114" y="65"/>
                        <a:pt x="118" y="68"/>
                        <a:pt x="120" y="72"/>
                      </a:cubicBezTo>
                      <a:cubicBezTo>
                        <a:pt x="124" y="72"/>
                        <a:pt x="126" y="70"/>
                        <a:pt x="129" y="67"/>
                      </a:cubicBezTo>
                      <a:cubicBezTo>
                        <a:pt x="134" y="62"/>
                        <a:pt x="141" y="59"/>
                        <a:pt x="148" y="56"/>
                      </a:cubicBezTo>
                      <a:cubicBezTo>
                        <a:pt x="148" y="55"/>
                        <a:pt x="149" y="54"/>
                        <a:pt x="148" y="52"/>
                      </a:cubicBezTo>
                      <a:cubicBezTo>
                        <a:pt x="140" y="45"/>
                        <a:pt x="129" y="44"/>
                        <a:pt x="118" y="42"/>
                      </a:cubicBezTo>
                      <a:cubicBezTo>
                        <a:pt x="111" y="26"/>
                        <a:pt x="96" y="11"/>
                        <a:pt x="8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35" name="Freeform 28"/>
                <p:cNvSpPr/>
                <p:nvPr/>
              </p:nvSpPr>
              <p:spPr bwMode="auto">
                <a:xfrm>
                  <a:off x="2862263" y="1884363"/>
                  <a:ext cx="90488" cy="84138"/>
                </a:xfrm>
                <a:custGeom>
                  <a:avLst/>
                  <a:gdLst>
                    <a:gd name="T0" fmla="*/ 39 w 59"/>
                    <a:gd name="T1" fmla="*/ 0 h 55"/>
                    <a:gd name="T2" fmla="*/ 16 w 59"/>
                    <a:gd name="T3" fmla="*/ 15 h 55"/>
                    <a:gd name="T4" fmla="*/ 2 w 59"/>
                    <a:gd name="T5" fmla="*/ 53 h 55"/>
                    <a:gd name="T6" fmla="*/ 27 w 59"/>
                    <a:gd name="T7" fmla="*/ 48 h 55"/>
                    <a:gd name="T8" fmla="*/ 59 w 59"/>
                    <a:gd name="T9" fmla="*/ 12 h 55"/>
                    <a:gd name="T10" fmla="*/ 38 w 59"/>
                    <a:gd name="T11" fmla="*/ 36 h 55"/>
                    <a:gd name="T12" fmla="*/ 10 w 59"/>
                    <a:gd name="T13" fmla="*/ 46 h 55"/>
                    <a:gd name="T14" fmla="*/ 8 w 59"/>
                    <a:gd name="T15" fmla="*/ 41 h 55"/>
                    <a:gd name="T16" fmla="*/ 31 w 59"/>
                    <a:gd name="T17" fmla="*/ 9 h 55"/>
                    <a:gd name="T18" fmla="*/ 39 w 59"/>
                    <a:gd name="T19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9" h="55">
                      <a:moveTo>
                        <a:pt x="39" y="0"/>
                      </a:moveTo>
                      <a:cubicBezTo>
                        <a:pt x="30" y="4"/>
                        <a:pt x="22" y="9"/>
                        <a:pt x="16" y="15"/>
                      </a:cubicBezTo>
                      <a:cubicBezTo>
                        <a:pt x="5" y="25"/>
                        <a:pt x="0" y="40"/>
                        <a:pt x="2" y="53"/>
                      </a:cubicBezTo>
                      <a:cubicBezTo>
                        <a:pt x="11" y="55"/>
                        <a:pt x="19" y="51"/>
                        <a:pt x="27" y="48"/>
                      </a:cubicBezTo>
                      <a:cubicBezTo>
                        <a:pt x="42" y="42"/>
                        <a:pt x="56" y="27"/>
                        <a:pt x="59" y="12"/>
                      </a:cubicBezTo>
                      <a:cubicBezTo>
                        <a:pt x="54" y="21"/>
                        <a:pt x="48" y="30"/>
                        <a:pt x="38" y="36"/>
                      </a:cubicBezTo>
                      <a:cubicBezTo>
                        <a:pt x="30" y="42"/>
                        <a:pt x="19" y="42"/>
                        <a:pt x="10" y="46"/>
                      </a:cubicBezTo>
                      <a:cubicBezTo>
                        <a:pt x="8" y="45"/>
                        <a:pt x="8" y="43"/>
                        <a:pt x="8" y="41"/>
                      </a:cubicBezTo>
                      <a:cubicBezTo>
                        <a:pt x="13" y="29"/>
                        <a:pt x="20" y="17"/>
                        <a:pt x="31" y="9"/>
                      </a:cubicBezTo>
                      <a:cubicBezTo>
                        <a:pt x="33" y="6"/>
                        <a:pt x="38" y="3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36" name="Freeform 29"/>
                <p:cNvSpPr/>
                <p:nvPr/>
              </p:nvSpPr>
              <p:spPr bwMode="auto">
                <a:xfrm>
                  <a:off x="2347913" y="1881188"/>
                  <a:ext cx="58738" cy="60325"/>
                </a:xfrm>
                <a:custGeom>
                  <a:avLst/>
                  <a:gdLst>
                    <a:gd name="T0" fmla="*/ 35 w 39"/>
                    <a:gd name="T1" fmla="*/ 28 h 39"/>
                    <a:gd name="T2" fmla="*/ 2 w 39"/>
                    <a:gd name="T3" fmla="*/ 0 h 39"/>
                    <a:gd name="T4" fmla="*/ 1 w 39"/>
                    <a:gd name="T5" fmla="*/ 3 h 39"/>
                    <a:gd name="T6" fmla="*/ 23 w 39"/>
                    <a:gd name="T7" fmla="*/ 31 h 39"/>
                    <a:gd name="T8" fmla="*/ 39 w 39"/>
                    <a:gd name="T9" fmla="*/ 39 h 39"/>
                    <a:gd name="T10" fmla="*/ 35 w 39"/>
                    <a:gd name="T11" fmla="*/ 2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9" h="39">
                      <a:moveTo>
                        <a:pt x="35" y="28"/>
                      </a:moveTo>
                      <a:cubicBezTo>
                        <a:pt x="28" y="15"/>
                        <a:pt x="16" y="4"/>
                        <a:pt x="2" y="0"/>
                      </a:cubicBezTo>
                      <a:cubicBezTo>
                        <a:pt x="0" y="0"/>
                        <a:pt x="1" y="2"/>
                        <a:pt x="1" y="3"/>
                      </a:cubicBezTo>
                      <a:cubicBezTo>
                        <a:pt x="8" y="12"/>
                        <a:pt x="14" y="23"/>
                        <a:pt x="23" y="31"/>
                      </a:cubicBezTo>
                      <a:cubicBezTo>
                        <a:pt x="28" y="34"/>
                        <a:pt x="33" y="38"/>
                        <a:pt x="39" y="39"/>
                      </a:cubicBezTo>
                      <a:cubicBezTo>
                        <a:pt x="39" y="35"/>
                        <a:pt x="37" y="31"/>
                        <a:pt x="35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37" name="Freeform 30"/>
                <p:cNvSpPr/>
                <p:nvPr/>
              </p:nvSpPr>
              <p:spPr bwMode="auto">
                <a:xfrm>
                  <a:off x="2890838" y="1885950"/>
                  <a:ext cx="57150" cy="53975"/>
                </a:xfrm>
                <a:custGeom>
                  <a:avLst/>
                  <a:gdLst>
                    <a:gd name="T0" fmla="*/ 38 w 38"/>
                    <a:gd name="T1" fmla="*/ 2 h 35"/>
                    <a:gd name="T2" fmla="*/ 27 w 38"/>
                    <a:gd name="T3" fmla="*/ 4 h 35"/>
                    <a:gd name="T4" fmla="*/ 0 w 38"/>
                    <a:gd name="T5" fmla="*/ 35 h 35"/>
                    <a:gd name="T6" fmla="*/ 38 w 38"/>
                    <a:gd name="T7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" h="35">
                      <a:moveTo>
                        <a:pt x="38" y="2"/>
                      </a:moveTo>
                      <a:cubicBezTo>
                        <a:pt x="34" y="0"/>
                        <a:pt x="30" y="3"/>
                        <a:pt x="27" y="4"/>
                      </a:cubicBezTo>
                      <a:cubicBezTo>
                        <a:pt x="17" y="13"/>
                        <a:pt x="3" y="21"/>
                        <a:pt x="0" y="35"/>
                      </a:cubicBezTo>
                      <a:cubicBezTo>
                        <a:pt x="18" y="34"/>
                        <a:pt x="33" y="19"/>
                        <a:pt x="3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38" name="Freeform 31"/>
                <p:cNvSpPr/>
                <p:nvPr/>
              </p:nvSpPr>
              <p:spPr bwMode="auto">
                <a:xfrm>
                  <a:off x="2976563" y="1903413"/>
                  <a:ext cx="0" cy="158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39" name="Freeform 32"/>
                <p:cNvSpPr/>
                <p:nvPr/>
              </p:nvSpPr>
              <p:spPr bwMode="auto">
                <a:xfrm>
                  <a:off x="2967038" y="1908175"/>
                  <a:ext cx="101600" cy="100013"/>
                </a:xfrm>
                <a:custGeom>
                  <a:avLst/>
                  <a:gdLst>
                    <a:gd name="T0" fmla="*/ 24 w 66"/>
                    <a:gd name="T1" fmla="*/ 40 h 65"/>
                    <a:gd name="T2" fmla="*/ 1 w 66"/>
                    <a:gd name="T3" fmla="*/ 0 h 65"/>
                    <a:gd name="T4" fmla="*/ 0 w 66"/>
                    <a:gd name="T5" fmla="*/ 6 h 65"/>
                    <a:gd name="T6" fmla="*/ 34 w 66"/>
                    <a:gd name="T7" fmla="*/ 56 h 65"/>
                    <a:gd name="T8" fmla="*/ 66 w 66"/>
                    <a:gd name="T9" fmla="*/ 61 h 65"/>
                    <a:gd name="T10" fmla="*/ 60 w 66"/>
                    <a:gd name="T11" fmla="*/ 50 h 65"/>
                    <a:gd name="T12" fmla="*/ 24 w 66"/>
                    <a:gd name="T13" fmla="*/ 4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5">
                      <a:moveTo>
                        <a:pt x="24" y="40"/>
                      </a:moveTo>
                      <a:cubicBezTo>
                        <a:pt x="11" y="29"/>
                        <a:pt x="8" y="14"/>
                        <a:pt x="1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3" y="26"/>
                        <a:pt x="15" y="48"/>
                        <a:pt x="34" y="56"/>
                      </a:cubicBezTo>
                      <a:cubicBezTo>
                        <a:pt x="43" y="60"/>
                        <a:pt x="55" y="65"/>
                        <a:pt x="66" y="61"/>
                      </a:cubicBezTo>
                      <a:cubicBezTo>
                        <a:pt x="65" y="57"/>
                        <a:pt x="63" y="53"/>
                        <a:pt x="60" y="50"/>
                      </a:cubicBezTo>
                      <a:cubicBezTo>
                        <a:pt x="47" y="53"/>
                        <a:pt x="35" y="46"/>
                        <a:pt x="24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40" name="Freeform 33"/>
                <p:cNvSpPr/>
                <p:nvPr/>
              </p:nvSpPr>
              <p:spPr bwMode="auto">
                <a:xfrm>
                  <a:off x="2241551" y="1912938"/>
                  <a:ext cx="100013" cy="87313"/>
                </a:xfrm>
                <a:custGeom>
                  <a:avLst/>
                  <a:gdLst>
                    <a:gd name="T0" fmla="*/ 63 w 65"/>
                    <a:gd name="T1" fmla="*/ 14 h 57"/>
                    <a:gd name="T2" fmla="*/ 63 w 65"/>
                    <a:gd name="T3" fmla="*/ 0 h 57"/>
                    <a:gd name="T4" fmla="*/ 46 w 65"/>
                    <a:gd name="T5" fmla="*/ 29 h 57"/>
                    <a:gd name="T6" fmla="*/ 9 w 65"/>
                    <a:gd name="T7" fmla="*/ 41 h 57"/>
                    <a:gd name="T8" fmla="*/ 0 w 65"/>
                    <a:gd name="T9" fmla="*/ 57 h 57"/>
                    <a:gd name="T10" fmla="*/ 9 w 65"/>
                    <a:gd name="T11" fmla="*/ 57 h 57"/>
                    <a:gd name="T12" fmla="*/ 63 w 65"/>
                    <a:gd name="T13" fmla="*/ 1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5" h="57">
                      <a:moveTo>
                        <a:pt x="63" y="14"/>
                      </a:moveTo>
                      <a:cubicBezTo>
                        <a:pt x="64" y="10"/>
                        <a:pt x="65" y="4"/>
                        <a:pt x="63" y="0"/>
                      </a:cubicBezTo>
                      <a:cubicBezTo>
                        <a:pt x="58" y="10"/>
                        <a:pt x="55" y="21"/>
                        <a:pt x="46" y="29"/>
                      </a:cubicBezTo>
                      <a:cubicBezTo>
                        <a:pt x="36" y="37"/>
                        <a:pt x="23" y="43"/>
                        <a:pt x="9" y="41"/>
                      </a:cubicBezTo>
                      <a:cubicBezTo>
                        <a:pt x="5" y="44"/>
                        <a:pt x="1" y="50"/>
                        <a:pt x="0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33" y="54"/>
                        <a:pt x="55" y="36"/>
                        <a:pt x="63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41" name="Freeform 34"/>
                <p:cNvSpPr/>
                <p:nvPr/>
              </p:nvSpPr>
              <p:spPr bwMode="auto">
                <a:xfrm>
                  <a:off x="2263776" y="1917700"/>
                  <a:ext cx="60325" cy="50800"/>
                </a:xfrm>
                <a:custGeom>
                  <a:avLst/>
                  <a:gdLst>
                    <a:gd name="T0" fmla="*/ 39 w 39"/>
                    <a:gd name="T1" fmla="*/ 0 h 33"/>
                    <a:gd name="T2" fmla="*/ 7 w 39"/>
                    <a:gd name="T3" fmla="*/ 23 h 33"/>
                    <a:gd name="T4" fmla="*/ 0 w 39"/>
                    <a:gd name="T5" fmla="*/ 32 h 33"/>
                    <a:gd name="T6" fmla="*/ 14 w 39"/>
                    <a:gd name="T7" fmla="*/ 29 h 33"/>
                    <a:gd name="T8" fmla="*/ 39 w 39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33">
                      <a:moveTo>
                        <a:pt x="39" y="0"/>
                      </a:moveTo>
                      <a:cubicBezTo>
                        <a:pt x="26" y="3"/>
                        <a:pt x="16" y="13"/>
                        <a:pt x="7" y="23"/>
                      </a:cubicBezTo>
                      <a:cubicBezTo>
                        <a:pt x="4" y="25"/>
                        <a:pt x="0" y="28"/>
                        <a:pt x="0" y="32"/>
                      </a:cubicBezTo>
                      <a:cubicBezTo>
                        <a:pt x="5" y="33"/>
                        <a:pt x="9" y="29"/>
                        <a:pt x="14" y="29"/>
                      </a:cubicBezTo>
                      <a:cubicBezTo>
                        <a:pt x="26" y="23"/>
                        <a:pt x="36" y="13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42" name="Freeform 35"/>
                <p:cNvSpPr/>
                <p:nvPr/>
              </p:nvSpPr>
              <p:spPr bwMode="auto">
                <a:xfrm>
                  <a:off x="2940051" y="1925638"/>
                  <a:ext cx="30163" cy="61913"/>
                </a:xfrm>
                <a:custGeom>
                  <a:avLst/>
                  <a:gdLst>
                    <a:gd name="T0" fmla="*/ 20 w 20"/>
                    <a:gd name="T1" fmla="*/ 23 h 40"/>
                    <a:gd name="T2" fmla="*/ 11 w 20"/>
                    <a:gd name="T3" fmla="*/ 0 h 40"/>
                    <a:gd name="T4" fmla="*/ 3 w 20"/>
                    <a:gd name="T5" fmla="*/ 11 h 40"/>
                    <a:gd name="T6" fmla="*/ 7 w 20"/>
                    <a:gd name="T7" fmla="*/ 40 h 40"/>
                    <a:gd name="T8" fmla="*/ 20 w 20"/>
                    <a:gd name="T9" fmla="*/ 2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40">
                      <a:moveTo>
                        <a:pt x="20" y="23"/>
                      </a:moveTo>
                      <a:cubicBezTo>
                        <a:pt x="17" y="15"/>
                        <a:pt x="15" y="7"/>
                        <a:pt x="11" y="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0" y="21"/>
                        <a:pt x="1" y="32"/>
                        <a:pt x="7" y="40"/>
                      </a:cubicBezTo>
                      <a:cubicBezTo>
                        <a:pt x="15" y="40"/>
                        <a:pt x="16" y="30"/>
                        <a:pt x="20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43" name="Freeform 36"/>
                <p:cNvSpPr/>
                <p:nvPr/>
              </p:nvSpPr>
              <p:spPr bwMode="auto">
                <a:xfrm>
                  <a:off x="2989263" y="1935163"/>
                  <a:ext cx="60325" cy="42863"/>
                </a:xfrm>
                <a:custGeom>
                  <a:avLst/>
                  <a:gdLst>
                    <a:gd name="T0" fmla="*/ 40 w 40"/>
                    <a:gd name="T1" fmla="*/ 26 h 28"/>
                    <a:gd name="T2" fmla="*/ 0 w 40"/>
                    <a:gd name="T3" fmla="*/ 0 h 28"/>
                    <a:gd name="T4" fmla="*/ 0 w 40"/>
                    <a:gd name="T5" fmla="*/ 1 h 28"/>
                    <a:gd name="T6" fmla="*/ 23 w 40"/>
                    <a:gd name="T7" fmla="*/ 23 h 28"/>
                    <a:gd name="T8" fmla="*/ 40 w 40"/>
                    <a:gd name="T9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8">
                      <a:moveTo>
                        <a:pt x="40" y="26"/>
                      </a:moveTo>
                      <a:cubicBezTo>
                        <a:pt x="31" y="12"/>
                        <a:pt x="16" y="3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6" y="10"/>
                        <a:pt x="11" y="20"/>
                        <a:pt x="23" y="23"/>
                      </a:cubicBezTo>
                      <a:cubicBezTo>
                        <a:pt x="28" y="25"/>
                        <a:pt x="34" y="28"/>
                        <a:pt x="4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44" name="Freeform 37"/>
                <p:cNvSpPr/>
                <p:nvPr/>
              </p:nvSpPr>
              <p:spPr bwMode="auto">
                <a:xfrm>
                  <a:off x="2338388" y="1930400"/>
                  <a:ext cx="25400" cy="55563"/>
                </a:xfrm>
                <a:custGeom>
                  <a:avLst/>
                  <a:gdLst>
                    <a:gd name="T0" fmla="*/ 16 w 17"/>
                    <a:gd name="T1" fmla="*/ 16 h 36"/>
                    <a:gd name="T2" fmla="*/ 7 w 17"/>
                    <a:gd name="T3" fmla="*/ 0 h 36"/>
                    <a:gd name="T4" fmla="*/ 5 w 17"/>
                    <a:gd name="T5" fmla="*/ 3 h 36"/>
                    <a:gd name="T6" fmla="*/ 0 w 17"/>
                    <a:gd name="T7" fmla="*/ 19 h 36"/>
                    <a:gd name="T8" fmla="*/ 10 w 17"/>
                    <a:gd name="T9" fmla="*/ 36 h 36"/>
                    <a:gd name="T10" fmla="*/ 16 w 17"/>
                    <a:gd name="T11" fmla="*/ 1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36">
                      <a:moveTo>
                        <a:pt x="16" y="16"/>
                      </a:moveTo>
                      <a:cubicBezTo>
                        <a:pt x="17" y="9"/>
                        <a:pt x="11" y="4"/>
                        <a:pt x="7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9"/>
                        <a:pt x="1" y="13"/>
                        <a:pt x="0" y="19"/>
                      </a:cubicBezTo>
                      <a:cubicBezTo>
                        <a:pt x="2" y="25"/>
                        <a:pt x="4" y="33"/>
                        <a:pt x="10" y="36"/>
                      </a:cubicBezTo>
                      <a:cubicBezTo>
                        <a:pt x="15" y="31"/>
                        <a:pt x="15" y="23"/>
                        <a:pt x="1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45" name="Freeform 38"/>
                <p:cNvSpPr/>
                <p:nvPr/>
              </p:nvSpPr>
              <p:spPr bwMode="auto">
                <a:xfrm>
                  <a:off x="2587626" y="1933575"/>
                  <a:ext cx="128588" cy="120650"/>
                </a:xfrm>
                <a:custGeom>
                  <a:avLst/>
                  <a:gdLst>
                    <a:gd name="T0" fmla="*/ 67 w 84"/>
                    <a:gd name="T1" fmla="*/ 14 h 79"/>
                    <a:gd name="T2" fmla="*/ 57 w 84"/>
                    <a:gd name="T3" fmla="*/ 4 h 79"/>
                    <a:gd name="T4" fmla="*/ 33 w 84"/>
                    <a:gd name="T5" fmla="*/ 6 h 79"/>
                    <a:gd name="T6" fmla="*/ 17 w 84"/>
                    <a:gd name="T7" fmla="*/ 32 h 79"/>
                    <a:gd name="T8" fmla="*/ 2 w 84"/>
                    <a:gd name="T9" fmla="*/ 50 h 79"/>
                    <a:gd name="T10" fmla="*/ 3 w 84"/>
                    <a:gd name="T11" fmla="*/ 67 h 79"/>
                    <a:gd name="T12" fmla="*/ 19 w 84"/>
                    <a:gd name="T13" fmla="*/ 79 h 79"/>
                    <a:gd name="T14" fmla="*/ 35 w 84"/>
                    <a:gd name="T15" fmla="*/ 72 h 79"/>
                    <a:gd name="T16" fmla="*/ 36 w 84"/>
                    <a:gd name="T17" fmla="*/ 63 h 79"/>
                    <a:gd name="T18" fmla="*/ 18 w 84"/>
                    <a:gd name="T19" fmla="*/ 65 h 79"/>
                    <a:gd name="T20" fmla="*/ 14 w 84"/>
                    <a:gd name="T21" fmla="*/ 51 h 79"/>
                    <a:gd name="T22" fmla="*/ 28 w 84"/>
                    <a:gd name="T23" fmla="*/ 32 h 79"/>
                    <a:gd name="T24" fmla="*/ 36 w 84"/>
                    <a:gd name="T25" fmla="*/ 16 h 79"/>
                    <a:gd name="T26" fmla="*/ 53 w 84"/>
                    <a:gd name="T27" fmla="*/ 12 h 79"/>
                    <a:gd name="T28" fmla="*/ 64 w 84"/>
                    <a:gd name="T29" fmla="*/ 42 h 79"/>
                    <a:gd name="T30" fmla="*/ 75 w 84"/>
                    <a:gd name="T31" fmla="*/ 52 h 79"/>
                    <a:gd name="T32" fmla="*/ 71 w 84"/>
                    <a:gd name="T33" fmla="*/ 64 h 79"/>
                    <a:gd name="T34" fmla="*/ 65 w 84"/>
                    <a:gd name="T35" fmla="*/ 62 h 79"/>
                    <a:gd name="T36" fmla="*/ 59 w 84"/>
                    <a:gd name="T37" fmla="*/ 62 h 79"/>
                    <a:gd name="T38" fmla="*/ 62 w 84"/>
                    <a:gd name="T39" fmla="*/ 75 h 79"/>
                    <a:gd name="T40" fmla="*/ 72 w 84"/>
                    <a:gd name="T41" fmla="*/ 75 h 79"/>
                    <a:gd name="T42" fmla="*/ 83 w 84"/>
                    <a:gd name="T43" fmla="*/ 63 h 79"/>
                    <a:gd name="T44" fmla="*/ 77 w 84"/>
                    <a:gd name="T45" fmla="*/ 40 h 79"/>
                    <a:gd name="T46" fmla="*/ 67 w 84"/>
                    <a:gd name="T47" fmla="*/ 14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4" h="79">
                      <a:moveTo>
                        <a:pt x="67" y="14"/>
                      </a:moveTo>
                      <a:cubicBezTo>
                        <a:pt x="65" y="9"/>
                        <a:pt x="61" y="6"/>
                        <a:pt x="57" y="4"/>
                      </a:cubicBezTo>
                      <a:cubicBezTo>
                        <a:pt x="49" y="0"/>
                        <a:pt x="40" y="3"/>
                        <a:pt x="33" y="6"/>
                      </a:cubicBezTo>
                      <a:cubicBezTo>
                        <a:pt x="24" y="12"/>
                        <a:pt x="18" y="22"/>
                        <a:pt x="17" y="32"/>
                      </a:cubicBezTo>
                      <a:cubicBezTo>
                        <a:pt x="12" y="37"/>
                        <a:pt x="5" y="43"/>
                        <a:pt x="2" y="50"/>
                      </a:cubicBezTo>
                      <a:cubicBezTo>
                        <a:pt x="0" y="55"/>
                        <a:pt x="1" y="62"/>
                        <a:pt x="3" y="67"/>
                      </a:cubicBezTo>
                      <a:cubicBezTo>
                        <a:pt x="5" y="74"/>
                        <a:pt x="12" y="78"/>
                        <a:pt x="19" y="79"/>
                      </a:cubicBezTo>
                      <a:cubicBezTo>
                        <a:pt x="25" y="79"/>
                        <a:pt x="32" y="78"/>
                        <a:pt x="35" y="72"/>
                      </a:cubicBezTo>
                      <a:cubicBezTo>
                        <a:pt x="37" y="69"/>
                        <a:pt x="38" y="66"/>
                        <a:pt x="36" y="63"/>
                      </a:cubicBezTo>
                      <a:cubicBezTo>
                        <a:pt x="32" y="53"/>
                        <a:pt x="26" y="67"/>
                        <a:pt x="18" y="65"/>
                      </a:cubicBezTo>
                      <a:cubicBezTo>
                        <a:pt x="13" y="63"/>
                        <a:pt x="13" y="56"/>
                        <a:pt x="14" y="51"/>
                      </a:cubicBezTo>
                      <a:cubicBezTo>
                        <a:pt x="13" y="42"/>
                        <a:pt x="22" y="37"/>
                        <a:pt x="28" y="32"/>
                      </a:cubicBezTo>
                      <a:cubicBezTo>
                        <a:pt x="29" y="26"/>
                        <a:pt x="31" y="21"/>
                        <a:pt x="36" y="16"/>
                      </a:cubicBezTo>
                      <a:cubicBezTo>
                        <a:pt x="41" y="14"/>
                        <a:pt x="47" y="10"/>
                        <a:pt x="53" y="12"/>
                      </a:cubicBezTo>
                      <a:cubicBezTo>
                        <a:pt x="65" y="18"/>
                        <a:pt x="63" y="32"/>
                        <a:pt x="64" y="42"/>
                      </a:cubicBezTo>
                      <a:cubicBezTo>
                        <a:pt x="69" y="43"/>
                        <a:pt x="73" y="48"/>
                        <a:pt x="75" y="52"/>
                      </a:cubicBezTo>
                      <a:cubicBezTo>
                        <a:pt x="75" y="57"/>
                        <a:pt x="74" y="61"/>
                        <a:pt x="71" y="64"/>
                      </a:cubicBezTo>
                      <a:cubicBezTo>
                        <a:pt x="68" y="65"/>
                        <a:pt x="66" y="63"/>
                        <a:pt x="65" y="62"/>
                      </a:cubicBezTo>
                      <a:cubicBezTo>
                        <a:pt x="63" y="60"/>
                        <a:pt x="61" y="61"/>
                        <a:pt x="59" y="62"/>
                      </a:cubicBezTo>
                      <a:cubicBezTo>
                        <a:pt x="58" y="66"/>
                        <a:pt x="57" y="71"/>
                        <a:pt x="62" y="75"/>
                      </a:cubicBezTo>
                      <a:cubicBezTo>
                        <a:pt x="64" y="77"/>
                        <a:pt x="68" y="76"/>
                        <a:pt x="72" y="75"/>
                      </a:cubicBezTo>
                      <a:cubicBezTo>
                        <a:pt x="77" y="74"/>
                        <a:pt x="82" y="69"/>
                        <a:pt x="83" y="63"/>
                      </a:cubicBezTo>
                      <a:cubicBezTo>
                        <a:pt x="84" y="56"/>
                        <a:pt x="83" y="46"/>
                        <a:pt x="77" y="40"/>
                      </a:cubicBezTo>
                      <a:cubicBezTo>
                        <a:pt x="64" y="38"/>
                        <a:pt x="72" y="22"/>
                        <a:pt x="6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46" name="Freeform 39"/>
                <p:cNvSpPr/>
                <p:nvPr/>
              </p:nvSpPr>
              <p:spPr bwMode="auto">
                <a:xfrm>
                  <a:off x="2919413" y="1954213"/>
                  <a:ext cx="60325" cy="60325"/>
                </a:xfrm>
                <a:custGeom>
                  <a:avLst/>
                  <a:gdLst>
                    <a:gd name="T0" fmla="*/ 12 w 39"/>
                    <a:gd name="T1" fmla="*/ 14 h 39"/>
                    <a:gd name="T2" fmla="*/ 8 w 39"/>
                    <a:gd name="T3" fmla="*/ 0 h 39"/>
                    <a:gd name="T4" fmla="*/ 5 w 39"/>
                    <a:gd name="T5" fmla="*/ 2 h 39"/>
                    <a:gd name="T6" fmla="*/ 14 w 39"/>
                    <a:gd name="T7" fmla="*/ 33 h 39"/>
                    <a:gd name="T8" fmla="*/ 22 w 39"/>
                    <a:gd name="T9" fmla="*/ 38 h 39"/>
                    <a:gd name="T10" fmla="*/ 39 w 39"/>
                    <a:gd name="T11" fmla="*/ 16 h 39"/>
                    <a:gd name="T12" fmla="*/ 37 w 39"/>
                    <a:gd name="T13" fmla="*/ 10 h 39"/>
                    <a:gd name="T14" fmla="*/ 20 w 39"/>
                    <a:gd name="T15" fmla="*/ 28 h 39"/>
                    <a:gd name="T16" fmla="*/ 12 w 39"/>
                    <a:gd name="T17" fmla="*/ 1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39">
                      <a:moveTo>
                        <a:pt x="12" y="14"/>
                      </a:moveTo>
                      <a:cubicBezTo>
                        <a:pt x="9" y="10"/>
                        <a:pt x="11" y="4"/>
                        <a:pt x="8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0" y="14"/>
                        <a:pt x="9" y="24"/>
                        <a:pt x="14" y="33"/>
                      </a:cubicBezTo>
                      <a:cubicBezTo>
                        <a:pt x="16" y="36"/>
                        <a:pt x="18" y="39"/>
                        <a:pt x="22" y="38"/>
                      </a:cubicBezTo>
                      <a:cubicBezTo>
                        <a:pt x="31" y="34"/>
                        <a:pt x="38" y="26"/>
                        <a:pt x="39" y="16"/>
                      </a:cubicBezTo>
                      <a:cubicBezTo>
                        <a:pt x="39" y="14"/>
                        <a:pt x="39" y="11"/>
                        <a:pt x="37" y="10"/>
                      </a:cubicBezTo>
                      <a:cubicBezTo>
                        <a:pt x="32" y="17"/>
                        <a:pt x="29" y="28"/>
                        <a:pt x="20" y="28"/>
                      </a:cubicBezTo>
                      <a:cubicBezTo>
                        <a:pt x="16" y="24"/>
                        <a:pt x="13" y="20"/>
                        <a:pt x="12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47" name="Freeform 40"/>
                <p:cNvSpPr/>
                <p:nvPr/>
              </p:nvSpPr>
              <p:spPr bwMode="auto">
                <a:xfrm>
                  <a:off x="2424113" y="1958975"/>
                  <a:ext cx="539750" cy="479425"/>
                </a:xfrm>
                <a:custGeom>
                  <a:avLst/>
                  <a:gdLst>
                    <a:gd name="T0" fmla="*/ 154 w 353"/>
                    <a:gd name="T1" fmla="*/ 2 h 312"/>
                    <a:gd name="T2" fmla="*/ 143 w 353"/>
                    <a:gd name="T3" fmla="*/ 18 h 312"/>
                    <a:gd name="T4" fmla="*/ 128 w 353"/>
                    <a:gd name="T5" fmla="*/ 40 h 312"/>
                    <a:gd name="T6" fmla="*/ 151 w 353"/>
                    <a:gd name="T7" fmla="*/ 52 h 312"/>
                    <a:gd name="T8" fmla="*/ 106 w 353"/>
                    <a:gd name="T9" fmla="*/ 55 h 312"/>
                    <a:gd name="T10" fmla="*/ 53 w 353"/>
                    <a:gd name="T11" fmla="*/ 98 h 312"/>
                    <a:gd name="T12" fmla="*/ 58 w 353"/>
                    <a:gd name="T13" fmla="*/ 121 h 312"/>
                    <a:gd name="T14" fmla="*/ 30 w 353"/>
                    <a:gd name="T15" fmla="*/ 121 h 312"/>
                    <a:gd name="T16" fmla="*/ 13 w 353"/>
                    <a:gd name="T17" fmla="*/ 130 h 312"/>
                    <a:gd name="T18" fmla="*/ 6 w 353"/>
                    <a:gd name="T19" fmla="*/ 156 h 312"/>
                    <a:gd name="T20" fmla="*/ 34 w 353"/>
                    <a:gd name="T21" fmla="*/ 172 h 312"/>
                    <a:gd name="T22" fmla="*/ 49 w 353"/>
                    <a:gd name="T23" fmla="*/ 159 h 312"/>
                    <a:gd name="T24" fmla="*/ 59 w 353"/>
                    <a:gd name="T25" fmla="*/ 184 h 312"/>
                    <a:gd name="T26" fmla="*/ 78 w 353"/>
                    <a:gd name="T27" fmla="*/ 195 h 312"/>
                    <a:gd name="T28" fmla="*/ 105 w 353"/>
                    <a:gd name="T29" fmla="*/ 237 h 312"/>
                    <a:gd name="T30" fmla="*/ 131 w 353"/>
                    <a:gd name="T31" fmla="*/ 227 h 312"/>
                    <a:gd name="T32" fmla="*/ 146 w 353"/>
                    <a:gd name="T33" fmla="*/ 244 h 312"/>
                    <a:gd name="T34" fmla="*/ 140 w 353"/>
                    <a:gd name="T35" fmla="*/ 263 h 312"/>
                    <a:gd name="T36" fmla="*/ 146 w 353"/>
                    <a:gd name="T37" fmla="*/ 282 h 312"/>
                    <a:gd name="T38" fmla="*/ 173 w 353"/>
                    <a:gd name="T39" fmla="*/ 261 h 312"/>
                    <a:gd name="T40" fmla="*/ 161 w 353"/>
                    <a:gd name="T41" fmla="*/ 242 h 312"/>
                    <a:gd name="T42" fmla="*/ 186 w 353"/>
                    <a:gd name="T43" fmla="*/ 225 h 312"/>
                    <a:gd name="T44" fmla="*/ 188 w 353"/>
                    <a:gd name="T45" fmla="*/ 272 h 312"/>
                    <a:gd name="T46" fmla="*/ 145 w 353"/>
                    <a:gd name="T47" fmla="*/ 308 h 312"/>
                    <a:gd name="T48" fmla="*/ 183 w 353"/>
                    <a:gd name="T49" fmla="*/ 287 h 312"/>
                    <a:gd name="T50" fmla="*/ 202 w 353"/>
                    <a:gd name="T51" fmla="*/ 262 h 312"/>
                    <a:gd name="T52" fmla="*/ 202 w 353"/>
                    <a:gd name="T53" fmla="*/ 244 h 312"/>
                    <a:gd name="T54" fmla="*/ 232 w 353"/>
                    <a:gd name="T55" fmla="*/ 201 h 312"/>
                    <a:gd name="T56" fmla="*/ 288 w 353"/>
                    <a:gd name="T57" fmla="*/ 225 h 312"/>
                    <a:gd name="T58" fmla="*/ 305 w 353"/>
                    <a:gd name="T59" fmla="*/ 198 h 312"/>
                    <a:gd name="T60" fmla="*/ 353 w 353"/>
                    <a:gd name="T61" fmla="*/ 141 h 312"/>
                    <a:gd name="T62" fmla="*/ 343 w 353"/>
                    <a:gd name="T63" fmla="*/ 151 h 312"/>
                    <a:gd name="T64" fmla="*/ 288 w 353"/>
                    <a:gd name="T65" fmla="*/ 215 h 312"/>
                    <a:gd name="T66" fmla="*/ 273 w 353"/>
                    <a:gd name="T67" fmla="*/ 201 h 312"/>
                    <a:gd name="T68" fmla="*/ 314 w 353"/>
                    <a:gd name="T69" fmla="*/ 172 h 312"/>
                    <a:gd name="T70" fmla="*/ 291 w 353"/>
                    <a:gd name="T71" fmla="*/ 107 h 312"/>
                    <a:gd name="T72" fmla="*/ 275 w 353"/>
                    <a:gd name="T73" fmla="*/ 85 h 312"/>
                    <a:gd name="T74" fmla="*/ 291 w 353"/>
                    <a:gd name="T75" fmla="*/ 67 h 312"/>
                    <a:gd name="T76" fmla="*/ 318 w 353"/>
                    <a:gd name="T77" fmla="*/ 99 h 312"/>
                    <a:gd name="T78" fmla="*/ 348 w 353"/>
                    <a:gd name="T79" fmla="*/ 134 h 312"/>
                    <a:gd name="T80" fmla="*/ 315 w 353"/>
                    <a:gd name="T81" fmla="*/ 95 h 312"/>
                    <a:gd name="T82" fmla="*/ 285 w 353"/>
                    <a:gd name="T83" fmla="*/ 58 h 312"/>
                    <a:gd name="T84" fmla="*/ 259 w 353"/>
                    <a:gd name="T85" fmla="*/ 92 h 312"/>
                    <a:gd name="T86" fmla="*/ 286 w 353"/>
                    <a:gd name="T87" fmla="*/ 112 h 312"/>
                    <a:gd name="T88" fmla="*/ 320 w 353"/>
                    <a:gd name="T89" fmla="*/ 154 h 312"/>
                    <a:gd name="T90" fmla="*/ 265 w 353"/>
                    <a:gd name="T91" fmla="*/ 195 h 312"/>
                    <a:gd name="T92" fmla="*/ 239 w 353"/>
                    <a:gd name="T93" fmla="*/ 163 h 312"/>
                    <a:gd name="T94" fmla="*/ 267 w 353"/>
                    <a:gd name="T95" fmla="*/ 159 h 312"/>
                    <a:gd name="T96" fmla="*/ 281 w 353"/>
                    <a:gd name="T97" fmla="*/ 156 h 312"/>
                    <a:gd name="T98" fmla="*/ 293 w 353"/>
                    <a:gd name="T99" fmla="*/ 135 h 312"/>
                    <a:gd name="T100" fmla="*/ 269 w 353"/>
                    <a:gd name="T101" fmla="*/ 124 h 312"/>
                    <a:gd name="T102" fmla="*/ 244 w 353"/>
                    <a:gd name="T103" fmla="*/ 126 h 312"/>
                    <a:gd name="T104" fmla="*/ 248 w 353"/>
                    <a:gd name="T105" fmla="*/ 96 h 312"/>
                    <a:gd name="T106" fmla="*/ 199 w 353"/>
                    <a:gd name="T107" fmla="*/ 61 h 312"/>
                    <a:gd name="T108" fmla="*/ 192 w 353"/>
                    <a:gd name="T109" fmla="*/ 57 h 312"/>
                    <a:gd name="T110" fmla="*/ 159 w 353"/>
                    <a:gd name="T111" fmla="*/ 58 h 312"/>
                    <a:gd name="T112" fmla="*/ 173 w 353"/>
                    <a:gd name="T113" fmla="*/ 34 h 312"/>
                    <a:gd name="T114" fmla="*/ 164 w 353"/>
                    <a:gd name="T115" fmla="*/ 13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53" h="312">
                      <a:moveTo>
                        <a:pt x="164" y="13"/>
                      </a:moveTo>
                      <a:cubicBezTo>
                        <a:pt x="162" y="8"/>
                        <a:pt x="161" y="0"/>
                        <a:pt x="154" y="2"/>
                      </a:cubicBezTo>
                      <a:cubicBezTo>
                        <a:pt x="147" y="2"/>
                        <a:pt x="144" y="8"/>
                        <a:pt x="142" y="12"/>
                      </a:cubicBezTo>
                      <a:cubicBezTo>
                        <a:pt x="142" y="15"/>
                        <a:pt x="144" y="16"/>
                        <a:pt x="143" y="18"/>
                      </a:cubicBezTo>
                      <a:cubicBezTo>
                        <a:pt x="138" y="22"/>
                        <a:pt x="131" y="24"/>
                        <a:pt x="128" y="30"/>
                      </a:cubicBezTo>
                      <a:cubicBezTo>
                        <a:pt x="127" y="33"/>
                        <a:pt x="126" y="38"/>
                        <a:pt x="128" y="40"/>
                      </a:cubicBezTo>
                      <a:cubicBezTo>
                        <a:pt x="132" y="37"/>
                        <a:pt x="138" y="35"/>
                        <a:pt x="145" y="36"/>
                      </a:cubicBezTo>
                      <a:cubicBezTo>
                        <a:pt x="150" y="39"/>
                        <a:pt x="152" y="45"/>
                        <a:pt x="151" y="52"/>
                      </a:cubicBezTo>
                      <a:cubicBezTo>
                        <a:pt x="147" y="60"/>
                        <a:pt x="138" y="68"/>
                        <a:pt x="128" y="68"/>
                      </a:cubicBezTo>
                      <a:cubicBezTo>
                        <a:pt x="119" y="66"/>
                        <a:pt x="110" y="63"/>
                        <a:pt x="106" y="55"/>
                      </a:cubicBezTo>
                      <a:cubicBezTo>
                        <a:pt x="104" y="61"/>
                        <a:pt x="101" y="68"/>
                        <a:pt x="99" y="75"/>
                      </a:cubicBezTo>
                      <a:cubicBezTo>
                        <a:pt x="88" y="90"/>
                        <a:pt x="71" y="98"/>
                        <a:pt x="53" y="98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7" y="105"/>
                        <a:pt x="61" y="113"/>
                        <a:pt x="58" y="121"/>
                      </a:cubicBezTo>
                      <a:cubicBezTo>
                        <a:pt x="55" y="127"/>
                        <a:pt x="48" y="130"/>
                        <a:pt x="42" y="131"/>
                      </a:cubicBezTo>
                      <a:cubicBezTo>
                        <a:pt x="36" y="130"/>
                        <a:pt x="36" y="121"/>
                        <a:pt x="30" y="121"/>
                      </a:cubicBezTo>
                      <a:cubicBezTo>
                        <a:pt x="25" y="122"/>
                        <a:pt x="23" y="127"/>
                        <a:pt x="21" y="130"/>
                      </a:cubicBezTo>
                      <a:cubicBezTo>
                        <a:pt x="19" y="132"/>
                        <a:pt x="16" y="130"/>
                        <a:pt x="13" y="130"/>
                      </a:cubicBezTo>
                      <a:cubicBezTo>
                        <a:pt x="9" y="131"/>
                        <a:pt x="4" y="135"/>
                        <a:pt x="3" y="139"/>
                      </a:cubicBezTo>
                      <a:cubicBezTo>
                        <a:pt x="0" y="145"/>
                        <a:pt x="4" y="151"/>
                        <a:pt x="6" y="156"/>
                      </a:cubicBezTo>
                      <a:cubicBezTo>
                        <a:pt x="11" y="162"/>
                        <a:pt x="20" y="162"/>
                        <a:pt x="28" y="162"/>
                      </a:cubicBezTo>
                      <a:cubicBezTo>
                        <a:pt x="33" y="165"/>
                        <a:pt x="27" y="172"/>
                        <a:pt x="34" y="172"/>
                      </a:cubicBezTo>
                      <a:cubicBezTo>
                        <a:pt x="33" y="169"/>
                        <a:pt x="34" y="166"/>
                        <a:pt x="36" y="164"/>
                      </a:cubicBezTo>
                      <a:cubicBezTo>
                        <a:pt x="39" y="160"/>
                        <a:pt x="43" y="158"/>
                        <a:pt x="49" y="159"/>
                      </a:cubicBezTo>
                      <a:cubicBezTo>
                        <a:pt x="52" y="161"/>
                        <a:pt x="56" y="162"/>
                        <a:pt x="58" y="165"/>
                      </a:cubicBezTo>
                      <a:cubicBezTo>
                        <a:pt x="60" y="171"/>
                        <a:pt x="60" y="177"/>
                        <a:pt x="59" y="184"/>
                      </a:cubicBezTo>
                      <a:cubicBezTo>
                        <a:pt x="58" y="186"/>
                        <a:pt x="55" y="189"/>
                        <a:pt x="56" y="191"/>
                      </a:cubicBezTo>
                      <a:cubicBezTo>
                        <a:pt x="64" y="191"/>
                        <a:pt x="70" y="193"/>
                        <a:pt x="78" y="195"/>
                      </a:cubicBezTo>
                      <a:cubicBezTo>
                        <a:pt x="88" y="200"/>
                        <a:pt x="100" y="209"/>
                        <a:pt x="103" y="222"/>
                      </a:cubicBezTo>
                      <a:cubicBezTo>
                        <a:pt x="105" y="227"/>
                        <a:pt x="102" y="233"/>
                        <a:pt x="105" y="237"/>
                      </a:cubicBezTo>
                      <a:cubicBezTo>
                        <a:pt x="115" y="229"/>
                        <a:pt x="115" y="229"/>
                        <a:pt x="115" y="229"/>
                      </a:cubicBezTo>
                      <a:cubicBezTo>
                        <a:pt x="119" y="227"/>
                        <a:pt x="125" y="223"/>
                        <a:pt x="131" y="227"/>
                      </a:cubicBezTo>
                      <a:cubicBezTo>
                        <a:pt x="133" y="225"/>
                        <a:pt x="134" y="228"/>
                        <a:pt x="137" y="227"/>
                      </a:cubicBezTo>
                      <a:cubicBezTo>
                        <a:pt x="142" y="231"/>
                        <a:pt x="148" y="236"/>
                        <a:pt x="146" y="244"/>
                      </a:cubicBezTo>
                      <a:cubicBezTo>
                        <a:pt x="145" y="252"/>
                        <a:pt x="133" y="246"/>
                        <a:pt x="133" y="254"/>
                      </a:cubicBezTo>
                      <a:cubicBezTo>
                        <a:pt x="132" y="259"/>
                        <a:pt x="138" y="261"/>
                        <a:pt x="140" y="263"/>
                      </a:cubicBezTo>
                      <a:cubicBezTo>
                        <a:pt x="143" y="265"/>
                        <a:pt x="141" y="269"/>
                        <a:pt x="141" y="272"/>
                      </a:cubicBezTo>
                      <a:cubicBezTo>
                        <a:pt x="141" y="276"/>
                        <a:pt x="143" y="280"/>
                        <a:pt x="146" y="282"/>
                      </a:cubicBezTo>
                      <a:cubicBezTo>
                        <a:pt x="149" y="285"/>
                        <a:pt x="154" y="285"/>
                        <a:pt x="156" y="281"/>
                      </a:cubicBezTo>
                      <a:cubicBezTo>
                        <a:pt x="158" y="272"/>
                        <a:pt x="163" y="264"/>
                        <a:pt x="173" y="261"/>
                      </a:cubicBezTo>
                      <a:cubicBezTo>
                        <a:pt x="176" y="257"/>
                        <a:pt x="179" y="254"/>
                        <a:pt x="178" y="250"/>
                      </a:cubicBezTo>
                      <a:cubicBezTo>
                        <a:pt x="172" y="246"/>
                        <a:pt x="163" y="251"/>
                        <a:pt x="161" y="242"/>
                      </a:cubicBezTo>
                      <a:cubicBezTo>
                        <a:pt x="162" y="237"/>
                        <a:pt x="162" y="232"/>
                        <a:pt x="166" y="229"/>
                      </a:cubicBezTo>
                      <a:cubicBezTo>
                        <a:pt x="172" y="225"/>
                        <a:pt x="180" y="223"/>
                        <a:pt x="186" y="225"/>
                      </a:cubicBezTo>
                      <a:cubicBezTo>
                        <a:pt x="193" y="228"/>
                        <a:pt x="197" y="234"/>
                        <a:pt x="201" y="240"/>
                      </a:cubicBezTo>
                      <a:cubicBezTo>
                        <a:pt x="205" y="252"/>
                        <a:pt x="197" y="264"/>
                        <a:pt x="188" y="272"/>
                      </a:cubicBezTo>
                      <a:cubicBezTo>
                        <a:pt x="178" y="272"/>
                        <a:pt x="181" y="284"/>
                        <a:pt x="176" y="289"/>
                      </a:cubicBezTo>
                      <a:cubicBezTo>
                        <a:pt x="170" y="301"/>
                        <a:pt x="157" y="306"/>
                        <a:pt x="145" y="308"/>
                      </a:cubicBezTo>
                      <a:cubicBezTo>
                        <a:pt x="145" y="308"/>
                        <a:pt x="146" y="308"/>
                        <a:pt x="148" y="309"/>
                      </a:cubicBezTo>
                      <a:cubicBezTo>
                        <a:pt x="163" y="312"/>
                        <a:pt x="174" y="299"/>
                        <a:pt x="183" y="287"/>
                      </a:cubicBezTo>
                      <a:cubicBezTo>
                        <a:pt x="184" y="284"/>
                        <a:pt x="182" y="282"/>
                        <a:pt x="185" y="279"/>
                      </a:cubicBezTo>
                      <a:cubicBezTo>
                        <a:pt x="192" y="276"/>
                        <a:pt x="199" y="269"/>
                        <a:pt x="202" y="262"/>
                      </a:cubicBezTo>
                      <a:cubicBezTo>
                        <a:pt x="207" y="256"/>
                        <a:pt x="212" y="267"/>
                        <a:pt x="217" y="265"/>
                      </a:cubicBezTo>
                      <a:cubicBezTo>
                        <a:pt x="213" y="258"/>
                        <a:pt x="205" y="253"/>
                        <a:pt x="202" y="244"/>
                      </a:cubicBezTo>
                      <a:cubicBezTo>
                        <a:pt x="204" y="228"/>
                        <a:pt x="204" y="228"/>
                        <a:pt x="204" y="228"/>
                      </a:cubicBezTo>
                      <a:cubicBezTo>
                        <a:pt x="207" y="214"/>
                        <a:pt x="220" y="205"/>
                        <a:pt x="232" y="201"/>
                      </a:cubicBezTo>
                      <a:cubicBezTo>
                        <a:pt x="249" y="196"/>
                        <a:pt x="265" y="203"/>
                        <a:pt x="277" y="213"/>
                      </a:cubicBezTo>
                      <a:cubicBezTo>
                        <a:pt x="281" y="216"/>
                        <a:pt x="284" y="222"/>
                        <a:pt x="288" y="225"/>
                      </a:cubicBezTo>
                      <a:cubicBezTo>
                        <a:pt x="293" y="220"/>
                        <a:pt x="297" y="211"/>
                        <a:pt x="296" y="203"/>
                      </a:cubicBezTo>
                      <a:cubicBezTo>
                        <a:pt x="298" y="199"/>
                        <a:pt x="303" y="202"/>
                        <a:pt x="305" y="198"/>
                      </a:cubicBezTo>
                      <a:cubicBezTo>
                        <a:pt x="327" y="191"/>
                        <a:pt x="335" y="168"/>
                        <a:pt x="346" y="150"/>
                      </a:cubicBezTo>
                      <a:cubicBezTo>
                        <a:pt x="347" y="146"/>
                        <a:pt x="352" y="144"/>
                        <a:pt x="353" y="141"/>
                      </a:cubicBezTo>
                      <a:cubicBezTo>
                        <a:pt x="353" y="140"/>
                        <a:pt x="352" y="138"/>
                        <a:pt x="350" y="138"/>
                      </a:cubicBezTo>
                      <a:cubicBezTo>
                        <a:pt x="347" y="141"/>
                        <a:pt x="344" y="146"/>
                        <a:pt x="343" y="151"/>
                      </a:cubicBezTo>
                      <a:cubicBezTo>
                        <a:pt x="331" y="167"/>
                        <a:pt x="323" y="188"/>
                        <a:pt x="302" y="195"/>
                      </a:cubicBezTo>
                      <a:cubicBezTo>
                        <a:pt x="291" y="196"/>
                        <a:pt x="293" y="208"/>
                        <a:pt x="288" y="215"/>
                      </a:cubicBezTo>
                      <a:cubicBezTo>
                        <a:pt x="286" y="217"/>
                        <a:pt x="284" y="215"/>
                        <a:pt x="283" y="214"/>
                      </a:cubicBezTo>
                      <a:cubicBezTo>
                        <a:pt x="281" y="208"/>
                        <a:pt x="273" y="207"/>
                        <a:pt x="273" y="201"/>
                      </a:cubicBezTo>
                      <a:cubicBezTo>
                        <a:pt x="280" y="197"/>
                        <a:pt x="285" y="190"/>
                        <a:pt x="290" y="183"/>
                      </a:cubicBezTo>
                      <a:cubicBezTo>
                        <a:pt x="299" y="183"/>
                        <a:pt x="307" y="179"/>
                        <a:pt x="314" y="172"/>
                      </a:cubicBezTo>
                      <a:cubicBezTo>
                        <a:pt x="322" y="162"/>
                        <a:pt x="327" y="147"/>
                        <a:pt x="323" y="134"/>
                      </a:cubicBezTo>
                      <a:cubicBezTo>
                        <a:pt x="319" y="119"/>
                        <a:pt x="305" y="111"/>
                        <a:pt x="291" y="107"/>
                      </a:cubicBezTo>
                      <a:cubicBezTo>
                        <a:pt x="282" y="104"/>
                        <a:pt x="281" y="93"/>
                        <a:pt x="271" y="91"/>
                      </a:cubicBezTo>
                      <a:cubicBezTo>
                        <a:pt x="270" y="88"/>
                        <a:pt x="273" y="86"/>
                        <a:pt x="275" y="85"/>
                      </a:cubicBezTo>
                      <a:cubicBezTo>
                        <a:pt x="281" y="80"/>
                        <a:pt x="283" y="73"/>
                        <a:pt x="286" y="67"/>
                      </a:cubicBezTo>
                      <a:cubicBezTo>
                        <a:pt x="287" y="65"/>
                        <a:pt x="290" y="66"/>
                        <a:pt x="291" y="67"/>
                      </a:cubicBezTo>
                      <a:cubicBezTo>
                        <a:pt x="292" y="76"/>
                        <a:pt x="294" y="86"/>
                        <a:pt x="300" y="93"/>
                      </a:cubicBezTo>
                      <a:cubicBezTo>
                        <a:pt x="307" y="93"/>
                        <a:pt x="312" y="98"/>
                        <a:pt x="318" y="99"/>
                      </a:cubicBezTo>
                      <a:cubicBezTo>
                        <a:pt x="329" y="106"/>
                        <a:pt x="338" y="116"/>
                        <a:pt x="344" y="129"/>
                      </a:cubicBezTo>
                      <a:cubicBezTo>
                        <a:pt x="345" y="131"/>
                        <a:pt x="346" y="134"/>
                        <a:pt x="348" y="134"/>
                      </a:cubicBezTo>
                      <a:cubicBezTo>
                        <a:pt x="346" y="127"/>
                        <a:pt x="342" y="119"/>
                        <a:pt x="338" y="112"/>
                      </a:cubicBezTo>
                      <a:cubicBezTo>
                        <a:pt x="333" y="103"/>
                        <a:pt x="322" y="100"/>
                        <a:pt x="315" y="95"/>
                      </a:cubicBezTo>
                      <a:cubicBezTo>
                        <a:pt x="311" y="92"/>
                        <a:pt x="305" y="93"/>
                        <a:pt x="302" y="89"/>
                      </a:cubicBezTo>
                      <a:cubicBezTo>
                        <a:pt x="295" y="79"/>
                        <a:pt x="295" y="65"/>
                        <a:pt x="285" y="58"/>
                      </a:cubicBezTo>
                      <a:cubicBezTo>
                        <a:pt x="282" y="66"/>
                        <a:pt x="282" y="66"/>
                        <a:pt x="282" y="66"/>
                      </a:cubicBezTo>
                      <a:cubicBezTo>
                        <a:pt x="280" y="78"/>
                        <a:pt x="268" y="84"/>
                        <a:pt x="259" y="92"/>
                      </a:cubicBezTo>
                      <a:cubicBezTo>
                        <a:pt x="259" y="93"/>
                        <a:pt x="259" y="93"/>
                        <a:pt x="259" y="93"/>
                      </a:cubicBezTo>
                      <a:cubicBezTo>
                        <a:pt x="271" y="93"/>
                        <a:pt x="279" y="103"/>
                        <a:pt x="286" y="112"/>
                      </a:cubicBezTo>
                      <a:cubicBezTo>
                        <a:pt x="295" y="113"/>
                        <a:pt x="304" y="114"/>
                        <a:pt x="310" y="122"/>
                      </a:cubicBezTo>
                      <a:cubicBezTo>
                        <a:pt x="320" y="130"/>
                        <a:pt x="322" y="143"/>
                        <a:pt x="320" y="154"/>
                      </a:cubicBezTo>
                      <a:cubicBezTo>
                        <a:pt x="318" y="168"/>
                        <a:pt x="303" y="175"/>
                        <a:pt x="291" y="177"/>
                      </a:cubicBezTo>
                      <a:cubicBezTo>
                        <a:pt x="285" y="188"/>
                        <a:pt x="275" y="193"/>
                        <a:pt x="265" y="195"/>
                      </a:cubicBezTo>
                      <a:cubicBezTo>
                        <a:pt x="256" y="195"/>
                        <a:pt x="248" y="192"/>
                        <a:pt x="243" y="184"/>
                      </a:cubicBezTo>
                      <a:cubicBezTo>
                        <a:pt x="239" y="178"/>
                        <a:pt x="239" y="170"/>
                        <a:pt x="239" y="163"/>
                      </a:cubicBezTo>
                      <a:cubicBezTo>
                        <a:pt x="241" y="158"/>
                        <a:pt x="246" y="153"/>
                        <a:pt x="252" y="152"/>
                      </a:cubicBezTo>
                      <a:cubicBezTo>
                        <a:pt x="258" y="152"/>
                        <a:pt x="264" y="153"/>
                        <a:pt x="267" y="159"/>
                      </a:cubicBezTo>
                      <a:cubicBezTo>
                        <a:pt x="268" y="161"/>
                        <a:pt x="267" y="164"/>
                        <a:pt x="267" y="166"/>
                      </a:cubicBezTo>
                      <a:cubicBezTo>
                        <a:pt x="274" y="168"/>
                        <a:pt x="277" y="160"/>
                        <a:pt x="281" y="156"/>
                      </a:cubicBezTo>
                      <a:cubicBezTo>
                        <a:pt x="286" y="155"/>
                        <a:pt x="293" y="157"/>
                        <a:pt x="296" y="151"/>
                      </a:cubicBezTo>
                      <a:cubicBezTo>
                        <a:pt x="297" y="145"/>
                        <a:pt x="298" y="138"/>
                        <a:pt x="293" y="135"/>
                      </a:cubicBezTo>
                      <a:cubicBezTo>
                        <a:pt x="289" y="132"/>
                        <a:pt x="285" y="133"/>
                        <a:pt x="281" y="133"/>
                      </a:cubicBezTo>
                      <a:cubicBezTo>
                        <a:pt x="274" y="136"/>
                        <a:pt x="273" y="128"/>
                        <a:pt x="269" y="124"/>
                      </a:cubicBezTo>
                      <a:cubicBezTo>
                        <a:pt x="266" y="122"/>
                        <a:pt x="263" y="126"/>
                        <a:pt x="260" y="128"/>
                      </a:cubicBezTo>
                      <a:cubicBezTo>
                        <a:pt x="255" y="129"/>
                        <a:pt x="248" y="130"/>
                        <a:pt x="244" y="126"/>
                      </a:cubicBezTo>
                      <a:cubicBezTo>
                        <a:pt x="241" y="123"/>
                        <a:pt x="236" y="120"/>
                        <a:pt x="237" y="115"/>
                      </a:cubicBezTo>
                      <a:cubicBezTo>
                        <a:pt x="237" y="107"/>
                        <a:pt x="241" y="100"/>
                        <a:pt x="248" y="96"/>
                      </a:cubicBezTo>
                      <a:cubicBezTo>
                        <a:pt x="233" y="95"/>
                        <a:pt x="220" y="88"/>
                        <a:pt x="210" y="79"/>
                      </a:cubicBezTo>
                      <a:cubicBezTo>
                        <a:pt x="204" y="74"/>
                        <a:pt x="203" y="66"/>
                        <a:pt x="199" y="61"/>
                      </a:cubicBezTo>
                      <a:cubicBezTo>
                        <a:pt x="197" y="57"/>
                        <a:pt x="199" y="52"/>
                        <a:pt x="196" y="50"/>
                      </a:cubicBezTo>
                      <a:cubicBezTo>
                        <a:pt x="192" y="57"/>
                        <a:pt x="192" y="57"/>
                        <a:pt x="192" y="57"/>
                      </a:cubicBezTo>
                      <a:cubicBezTo>
                        <a:pt x="185" y="62"/>
                        <a:pt x="180" y="67"/>
                        <a:pt x="172" y="66"/>
                      </a:cubicBezTo>
                      <a:cubicBezTo>
                        <a:pt x="167" y="65"/>
                        <a:pt x="162" y="63"/>
                        <a:pt x="159" y="58"/>
                      </a:cubicBezTo>
                      <a:cubicBezTo>
                        <a:pt x="157" y="53"/>
                        <a:pt x="153" y="47"/>
                        <a:pt x="157" y="42"/>
                      </a:cubicBezTo>
                      <a:cubicBezTo>
                        <a:pt x="159" y="35"/>
                        <a:pt x="167" y="33"/>
                        <a:pt x="173" y="34"/>
                      </a:cubicBezTo>
                      <a:cubicBezTo>
                        <a:pt x="170" y="31"/>
                        <a:pt x="163" y="34"/>
                        <a:pt x="162" y="28"/>
                      </a:cubicBezTo>
                      <a:cubicBezTo>
                        <a:pt x="163" y="23"/>
                        <a:pt x="164" y="18"/>
                        <a:pt x="16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48" name="Freeform 41"/>
                <p:cNvSpPr/>
                <p:nvPr/>
              </p:nvSpPr>
              <p:spPr bwMode="auto">
                <a:xfrm>
                  <a:off x="2324101" y="1962150"/>
                  <a:ext cx="53975" cy="55563"/>
                </a:xfrm>
                <a:custGeom>
                  <a:avLst/>
                  <a:gdLst>
                    <a:gd name="T0" fmla="*/ 30 w 35"/>
                    <a:gd name="T1" fmla="*/ 25 h 36"/>
                    <a:gd name="T2" fmla="*/ 32 w 35"/>
                    <a:gd name="T3" fmla="*/ 0 h 36"/>
                    <a:gd name="T4" fmla="*/ 22 w 35"/>
                    <a:gd name="T5" fmla="*/ 22 h 36"/>
                    <a:gd name="T6" fmla="*/ 13 w 35"/>
                    <a:gd name="T7" fmla="*/ 19 h 36"/>
                    <a:gd name="T8" fmla="*/ 3 w 35"/>
                    <a:gd name="T9" fmla="*/ 5 h 36"/>
                    <a:gd name="T10" fmla="*/ 1 w 35"/>
                    <a:gd name="T11" fmla="*/ 10 h 36"/>
                    <a:gd name="T12" fmla="*/ 22 w 35"/>
                    <a:gd name="T13" fmla="*/ 35 h 36"/>
                    <a:gd name="T14" fmla="*/ 30 w 35"/>
                    <a:gd name="T15" fmla="*/ 2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5" h="36">
                      <a:moveTo>
                        <a:pt x="30" y="25"/>
                      </a:moveTo>
                      <a:cubicBezTo>
                        <a:pt x="31" y="17"/>
                        <a:pt x="35" y="7"/>
                        <a:pt x="32" y="0"/>
                      </a:cubicBezTo>
                      <a:cubicBezTo>
                        <a:pt x="29" y="8"/>
                        <a:pt x="30" y="17"/>
                        <a:pt x="22" y="22"/>
                      </a:cubicBezTo>
                      <a:cubicBezTo>
                        <a:pt x="18" y="24"/>
                        <a:pt x="16" y="21"/>
                        <a:pt x="13" y="19"/>
                      </a:cubicBezTo>
                      <a:cubicBezTo>
                        <a:pt x="10" y="15"/>
                        <a:pt x="7" y="8"/>
                        <a:pt x="3" y="5"/>
                      </a:cubicBezTo>
                      <a:cubicBezTo>
                        <a:pt x="1" y="6"/>
                        <a:pt x="0" y="8"/>
                        <a:pt x="1" y="10"/>
                      </a:cubicBezTo>
                      <a:cubicBezTo>
                        <a:pt x="7" y="20"/>
                        <a:pt x="13" y="28"/>
                        <a:pt x="22" y="35"/>
                      </a:cubicBezTo>
                      <a:cubicBezTo>
                        <a:pt x="27" y="36"/>
                        <a:pt x="28" y="28"/>
                        <a:pt x="30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49" name="Freeform 42"/>
                <p:cNvSpPr/>
                <p:nvPr/>
              </p:nvSpPr>
              <p:spPr bwMode="auto">
                <a:xfrm>
                  <a:off x="2282826" y="1968500"/>
                  <a:ext cx="298450" cy="415925"/>
                </a:xfrm>
                <a:custGeom>
                  <a:avLst/>
                  <a:gdLst>
                    <a:gd name="T0" fmla="*/ 180 w 195"/>
                    <a:gd name="T1" fmla="*/ 17 h 271"/>
                    <a:gd name="T2" fmla="*/ 168 w 195"/>
                    <a:gd name="T3" fmla="*/ 8 h 271"/>
                    <a:gd name="T4" fmla="*/ 122 w 195"/>
                    <a:gd name="T5" fmla="*/ 8 h 271"/>
                    <a:gd name="T6" fmla="*/ 64 w 195"/>
                    <a:gd name="T7" fmla="*/ 68 h 271"/>
                    <a:gd name="T8" fmla="*/ 40 w 195"/>
                    <a:gd name="T9" fmla="*/ 83 h 271"/>
                    <a:gd name="T10" fmla="*/ 3 w 195"/>
                    <a:gd name="T11" fmla="*/ 136 h 271"/>
                    <a:gd name="T12" fmla="*/ 2 w 195"/>
                    <a:gd name="T13" fmla="*/ 143 h 271"/>
                    <a:gd name="T14" fmla="*/ 70 w 195"/>
                    <a:gd name="T15" fmla="*/ 207 h 271"/>
                    <a:gd name="T16" fmla="*/ 86 w 195"/>
                    <a:gd name="T17" fmla="*/ 243 h 271"/>
                    <a:gd name="T18" fmla="*/ 110 w 195"/>
                    <a:gd name="T19" fmla="*/ 261 h 271"/>
                    <a:gd name="T20" fmla="*/ 172 w 195"/>
                    <a:gd name="T21" fmla="*/ 260 h 271"/>
                    <a:gd name="T22" fmla="*/ 189 w 195"/>
                    <a:gd name="T23" fmla="*/ 225 h 271"/>
                    <a:gd name="T24" fmla="*/ 179 w 195"/>
                    <a:gd name="T25" fmla="*/ 202 h 271"/>
                    <a:gd name="T26" fmla="*/ 147 w 195"/>
                    <a:gd name="T27" fmla="*/ 191 h 271"/>
                    <a:gd name="T28" fmla="*/ 121 w 195"/>
                    <a:gd name="T29" fmla="*/ 206 h 271"/>
                    <a:gd name="T30" fmla="*/ 114 w 195"/>
                    <a:gd name="T31" fmla="*/ 233 h 271"/>
                    <a:gd name="T32" fmla="*/ 130 w 195"/>
                    <a:gd name="T33" fmla="*/ 242 h 271"/>
                    <a:gd name="T34" fmla="*/ 131 w 195"/>
                    <a:gd name="T35" fmla="*/ 240 h 271"/>
                    <a:gd name="T36" fmla="*/ 132 w 195"/>
                    <a:gd name="T37" fmla="*/ 226 h 271"/>
                    <a:gd name="T38" fmla="*/ 151 w 195"/>
                    <a:gd name="T39" fmla="*/ 208 h 271"/>
                    <a:gd name="T40" fmla="*/ 166 w 195"/>
                    <a:gd name="T41" fmla="*/ 217 h 271"/>
                    <a:gd name="T42" fmla="*/ 167 w 195"/>
                    <a:gd name="T43" fmla="*/ 236 h 271"/>
                    <a:gd name="T44" fmla="*/ 144 w 195"/>
                    <a:gd name="T45" fmla="*/ 253 h 271"/>
                    <a:gd name="T46" fmla="*/ 77 w 195"/>
                    <a:gd name="T47" fmla="*/ 192 h 271"/>
                    <a:gd name="T48" fmla="*/ 34 w 195"/>
                    <a:gd name="T49" fmla="*/ 151 h 271"/>
                    <a:gd name="T50" fmla="*/ 25 w 195"/>
                    <a:gd name="T51" fmla="*/ 135 h 271"/>
                    <a:gd name="T52" fmla="*/ 36 w 195"/>
                    <a:gd name="T53" fmla="*/ 112 h 271"/>
                    <a:gd name="T54" fmla="*/ 75 w 195"/>
                    <a:gd name="T55" fmla="*/ 81 h 271"/>
                    <a:gd name="T56" fmla="*/ 137 w 195"/>
                    <a:gd name="T57" fmla="*/ 20 h 271"/>
                    <a:gd name="T58" fmla="*/ 170 w 195"/>
                    <a:gd name="T59" fmla="*/ 35 h 271"/>
                    <a:gd name="T60" fmla="*/ 170 w 195"/>
                    <a:gd name="T61" fmla="*/ 54 h 271"/>
                    <a:gd name="T62" fmla="*/ 143 w 195"/>
                    <a:gd name="T63" fmla="*/ 66 h 271"/>
                    <a:gd name="T64" fmla="*/ 124 w 195"/>
                    <a:gd name="T65" fmla="*/ 30 h 271"/>
                    <a:gd name="T66" fmla="*/ 112 w 195"/>
                    <a:gd name="T67" fmla="*/ 36 h 271"/>
                    <a:gd name="T68" fmla="*/ 123 w 195"/>
                    <a:gd name="T69" fmla="*/ 77 h 271"/>
                    <a:gd name="T70" fmla="*/ 147 w 195"/>
                    <a:gd name="T71" fmla="*/ 86 h 271"/>
                    <a:gd name="T72" fmla="*/ 185 w 195"/>
                    <a:gd name="T73" fmla="*/ 64 h 271"/>
                    <a:gd name="T74" fmla="*/ 180 w 195"/>
                    <a:gd name="T75" fmla="*/ 17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95" h="271">
                      <a:moveTo>
                        <a:pt x="180" y="17"/>
                      </a:moveTo>
                      <a:cubicBezTo>
                        <a:pt x="168" y="8"/>
                        <a:pt x="168" y="8"/>
                        <a:pt x="168" y="8"/>
                      </a:cubicBezTo>
                      <a:cubicBezTo>
                        <a:pt x="154" y="0"/>
                        <a:pt x="136" y="1"/>
                        <a:pt x="122" y="8"/>
                      </a:cubicBezTo>
                      <a:cubicBezTo>
                        <a:pt x="94" y="16"/>
                        <a:pt x="72" y="42"/>
                        <a:pt x="64" y="68"/>
                      </a:cubicBezTo>
                      <a:cubicBezTo>
                        <a:pt x="55" y="74"/>
                        <a:pt x="47" y="77"/>
                        <a:pt x="40" y="83"/>
                      </a:cubicBezTo>
                      <a:cubicBezTo>
                        <a:pt x="21" y="98"/>
                        <a:pt x="23" y="123"/>
                        <a:pt x="3" y="136"/>
                      </a:cubicBezTo>
                      <a:cubicBezTo>
                        <a:pt x="1" y="138"/>
                        <a:pt x="0" y="140"/>
                        <a:pt x="2" y="143"/>
                      </a:cubicBezTo>
                      <a:cubicBezTo>
                        <a:pt x="30" y="158"/>
                        <a:pt x="37" y="198"/>
                        <a:pt x="70" y="207"/>
                      </a:cubicBezTo>
                      <a:cubicBezTo>
                        <a:pt x="68" y="222"/>
                        <a:pt x="79" y="232"/>
                        <a:pt x="86" y="243"/>
                      </a:cubicBezTo>
                      <a:cubicBezTo>
                        <a:pt x="94" y="248"/>
                        <a:pt x="101" y="258"/>
                        <a:pt x="110" y="261"/>
                      </a:cubicBezTo>
                      <a:cubicBezTo>
                        <a:pt x="127" y="271"/>
                        <a:pt x="154" y="271"/>
                        <a:pt x="172" y="260"/>
                      </a:cubicBezTo>
                      <a:cubicBezTo>
                        <a:pt x="184" y="253"/>
                        <a:pt x="191" y="239"/>
                        <a:pt x="189" y="225"/>
                      </a:cubicBezTo>
                      <a:cubicBezTo>
                        <a:pt x="188" y="216"/>
                        <a:pt x="184" y="209"/>
                        <a:pt x="179" y="202"/>
                      </a:cubicBezTo>
                      <a:cubicBezTo>
                        <a:pt x="171" y="192"/>
                        <a:pt x="157" y="194"/>
                        <a:pt x="147" y="191"/>
                      </a:cubicBezTo>
                      <a:cubicBezTo>
                        <a:pt x="137" y="193"/>
                        <a:pt x="127" y="197"/>
                        <a:pt x="121" y="206"/>
                      </a:cubicBezTo>
                      <a:cubicBezTo>
                        <a:pt x="116" y="214"/>
                        <a:pt x="112" y="223"/>
                        <a:pt x="114" y="233"/>
                      </a:cubicBezTo>
                      <a:cubicBezTo>
                        <a:pt x="119" y="236"/>
                        <a:pt x="123" y="242"/>
                        <a:pt x="130" y="242"/>
                      </a:cubicBezTo>
                      <a:cubicBezTo>
                        <a:pt x="131" y="240"/>
                        <a:pt x="131" y="240"/>
                        <a:pt x="131" y="240"/>
                      </a:cubicBezTo>
                      <a:cubicBezTo>
                        <a:pt x="129" y="236"/>
                        <a:pt x="132" y="231"/>
                        <a:pt x="132" y="226"/>
                      </a:cubicBezTo>
                      <a:cubicBezTo>
                        <a:pt x="134" y="218"/>
                        <a:pt x="142" y="210"/>
                        <a:pt x="151" y="208"/>
                      </a:cubicBezTo>
                      <a:cubicBezTo>
                        <a:pt x="157" y="209"/>
                        <a:pt x="163" y="211"/>
                        <a:pt x="166" y="217"/>
                      </a:cubicBezTo>
                      <a:cubicBezTo>
                        <a:pt x="169" y="222"/>
                        <a:pt x="169" y="230"/>
                        <a:pt x="167" y="236"/>
                      </a:cubicBezTo>
                      <a:cubicBezTo>
                        <a:pt x="163" y="245"/>
                        <a:pt x="155" y="254"/>
                        <a:pt x="144" y="253"/>
                      </a:cubicBezTo>
                      <a:cubicBezTo>
                        <a:pt x="112" y="250"/>
                        <a:pt x="88" y="220"/>
                        <a:pt x="77" y="192"/>
                      </a:cubicBezTo>
                      <a:cubicBezTo>
                        <a:pt x="58" y="186"/>
                        <a:pt x="42" y="169"/>
                        <a:pt x="34" y="151"/>
                      </a:cubicBezTo>
                      <a:cubicBezTo>
                        <a:pt x="33" y="145"/>
                        <a:pt x="24" y="143"/>
                        <a:pt x="25" y="135"/>
                      </a:cubicBezTo>
                      <a:cubicBezTo>
                        <a:pt x="31" y="129"/>
                        <a:pt x="33" y="120"/>
                        <a:pt x="36" y="112"/>
                      </a:cubicBezTo>
                      <a:cubicBezTo>
                        <a:pt x="43" y="96"/>
                        <a:pt x="59" y="87"/>
                        <a:pt x="75" y="81"/>
                      </a:cubicBezTo>
                      <a:cubicBezTo>
                        <a:pt x="86" y="55"/>
                        <a:pt x="105" y="22"/>
                        <a:pt x="137" y="20"/>
                      </a:cubicBezTo>
                      <a:cubicBezTo>
                        <a:pt x="150" y="20"/>
                        <a:pt x="164" y="23"/>
                        <a:pt x="170" y="35"/>
                      </a:cubicBezTo>
                      <a:cubicBezTo>
                        <a:pt x="172" y="42"/>
                        <a:pt x="172" y="48"/>
                        <a:pt x="170" y="54"/>
                      </a:cubicBezTo>
                      <a:cubicBezTo>
                        <a:pt x="165" y="66"/>
                        <a:pt x="153" y="65"/>
                        <a:pt x="143" y="66"/>
                      </a:cubicBezTo>
                      <a:cubicBezTo>
                        <a:pt x="128" y="61"/>
                        <a:pt x="124" y="43"/>
                        <a:pt x="124" y="30"/>
                      </a:cubicBezTo>
                      <a:cubicBezTo>
                        <a:pt x="119" y="31"/>
                        <a:pt x="115" y="32"/>
                        <a:pt x="112" y="36"/>
                      </a:cubicBezTo>
                      <a:cubicBezTo>
                        <a:pt x="107" y="50"/>
                        <a:pt x="112" y="66"/>
                        <a:pt x="123" y="77"/>
                      </a:cubicBezTo>
                      <a:cubicBezTo>
                        <a:pt x="129" y="84"/>
                        <a:pt x="138" y="85"/>
                        <a:pt x="147" y="86"/>
                      </a:cubicBezTo>
                      <a:cubicBezTo>
                        <a:pt x="162" y="84"/>
                        <a:pt x="178" y="78"/>
                        <a:pt x="185" y="64"/>
                      </a:cubicBezTo>
                      <a:cubicBezTo>
                        <a:pt x="195" y="49"/>
                        <a:pt x="187" y="31"/>
                        <a:pt x="180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50" name="Freeform 43"/>
                <p:cNvSpPr/>
                <p:nvPr/>
              </p:nvSpPr>
              <p:spPr bwMode="auto">
                <a:xfrm>
                  <a:off x="2732088" y="1974850"/>
                  <a:ext cx="273050" cy="409575"/>
                </a:xfrm>
                <a:custGeom>
                  <a:avLst/>
                  <a:gdLst>
                    <a:gd name="T0" fmla="*/ 105 w 178"/>
                    <a:gd name="T1" fmla="*/ 37 h 267"/>
                    <a:gd name="T2" fmla="*/ 73 w 178"/>
                    <a:gd name="T3" fmla="*/ 13 h 267"/>
                    <a:gd name="T4" fmla="*/ 15 w 178"/>
                    <a:gd name="T5" fmla="*/ 13 h 267"/>
                    <a:gd name="T6" fmla="*/ 2 w 178"/>
                    <a:gd name="T7" fmla="*/ 45 h 267"/>
                    <a:gd name="T8" fmla="*/ 33 w 178"/>
                    <a:gd name="T9" fmla="*/ 78 h 267"/>
                    <a:gd name="T10" fmla="*/ 67 w 178"/>
                    <a:gd name="T11" fmla="*/ 67 h 267"/>
                    <a:gd name="T12" fmla="*/ 75 w 178"/>
                    <a:gd name="T13" fmla="*/ 39 h 267"/>
                    <a:gd name="T14" fmla="*/ 64 w 178"/>
                    <a:gd name="T15" fmla="*/ 33 h 267"/>
                    <a:gd name="T16" fmla="*/ 59 w 178"/>
                    <a:gd name="T17" fmla="*/ 56 h 267"/>
                    <a:gd name="T18" fmla="*/ 39 w 178"/>
                    <a:gd name="T19" fmla="*/ 64 h 267"/>
                    <a:gd name="T20" fmla="*/ 19 w 178"/>
                    <a:gd name="T21" fmla="*/ 50 h 267"/>
                    <a:gd name="T22" fmla="*/ 26 w 178"/>
                    <a:gd name="T23" fmla="*/ 26 h 267"/>
                    <a:gd name="T24" fmla="*/ 60 w 178"/>
                    <a:gd name="T25" fmla="*/ 22 h 267"/>
                    <a:gd name="T26" fmla="*/ 104 w 178"/>
                    <a:gd name="T27" fmla="*/ 74 h 267"/>
                    <a:gd name="T28" fmla="*/ 138 w 178"/>
                    <a:gd name="T29" fmla="*/ 95 h 267"/>
                    <a:gd name="T30" fmla="*/ 156 w 178"/>
                    <a:gd name="T31" fmla="*/ 123 h 267"/>
                    <a:gd name="T32" fmla="*/ 161 w 178"/>
                    <a:gd name="T33" fmla="*/ 130 h 267"/>
                    <a:gd name="T34" fmla="*/ 152 w 178"/>
                    <a:gd name="T35" fmla="*/ 140 h 267"/>
                    <a:gd name="T36" fmla="*/ 109 w 178"/>
                    <a:gd name="T37" fmla="*/ 191 h 267"/>
                    <a:gd name="T38" fmla="*/ 95 w 178"/>
                    <a:gd name="T39" fmla="*/ 213 h 267"/>
                    <a:gd name="T40" fmla="*/ 55 w 178"/>
                    <a:gd name="T41" fmla="*/ 247 h 267"/>
                    <a:gd name="T42" fmla="*/ 32 w 178"/>
                    <a:gd name="T43" fmla="*/ 239 h 267"/>
                    <a:gd name="T44" fmla="*/ 29 w 178"/>
                    <a:gd name="T45" fmla="*/ 222 h 267"/>
                    <a:gd name="T46" fmla="*/ 38 w 178"/>
                    <a:gd name="T47" fmla="*/ 212 h 267"/>
                    <a:gd name="T48" fmla="*/ 58 w 178"/>
                    <a:gd name="T49" fmla="*/ 219 h 267"/>
                    <a:gd name="T50" fmla="*/ 63 w 178"/>
                    <a:gd name="T51" fmla="*/ 237 h 267"/>
                    <a:gd name="T52" fmla="*/ 69 w 178"/>
                    <a:gd name="T53" fmla="*/ 234 h 267"/>
                    <a:gd name="T54" fmla="*/ 80 w 178"/>
                    <a:gd name="T55" fmla="*/ 220 h 267"/>
                    <a:gd name="T56" fmla="*/ 46 w 178"/>
                    <a:gd name="T57" fmla="*/ 196 h 267"/>
                    <a:gd name="T58" fmla="*/ 14 w 178"/>
                    <a:gd name="T59" fmla="*/ 209 h 267"/>
                    <a:gd name="T60" fmla="*/ 9 w 178"/>
                    <a:gd name="T61" fmla="*/ 238 h 267"/>
                    <a:gd name="T62" fmla="*/ 38 w 178"/>
                    <a:gd name="T63" fmla="*/ 261 h 267"/>
                    <a:gd name="T64" fmla="*/ 57 w 178"/>
                    <a:gd name="T65" fmla="*/ 263 h 267"/>
                    <a:gd name="T66" fmla="*/ 106 w 178"/>
                    <a:gd name="T67" fmla="*/ 225 h 267"/>
                    <a:gd name="T68" fmla="*/ 112 w 178"/>
                    <a:gd name="T69" fmla="*/ 207 h 267"/>
                    <a:gd name="T70" fmla="*/ 137 w 178"/>
                    <a:gd name="T71" fmla="*/ 189 h 267"/>
                    <a:gd name="T72" fmla="*/ 177 w 178"/>
                    <a:gd name="T73" fmla="*/ 136 h 267"/>
                    <a:gd name="T74" fmla="*/ 170 w 178"/>
                    <a:gd name="T75" fmla="*/ 122 h 267"/>
                    <a:gd name="T76" fmla="*/ 145 w 178"/>
                    <a:gd name="T77" fmla="*/ 83 h 267"/>
                    <a:gd name="T78" fmla="*/ 119 w 178"/>
                    <a:gd name="T79" fmla="*/ 63 h 267"/>
                    <a:gd name="T80" fmla="*/ 105 w 178"/>
                    <a:gd name="T81" fmla="*/ 37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78" h="267">
                      <a:moveTo>
                        <a:pt x="105" y="37"/>
                      </a:moveTo>
                      <a:cubicBezTo>
                        <a:pt x="96" y="27"/>
                        <a:pt x="85" y="19"/>
                        <a:pt x="73" y="13"/>
                      </a:cubicBezTo>
                      <a:cubicBezTo>
                        <a:pt x="55" y="7"/>
                        <a:pt x="32" y="0"/>
                        <a:pt x="15" y="13"/>
                      </a:cubicBezTo>
                      <a:cubicBezTo>
                        <a:pt x="6" y="22"/>
                        <a:pt x="0" y="33"/>
                        <a:pt x="2" y="45"/>
                      </a:cubicBezTo>
                      <a:cubicBezTo>
                        <a:pt x="5" y="60"/>
                        <a:pt x="20" y="73"/>
                        <a:pt x="33" y="78"/>
                      </a:cubicBezTo>
                      <a:cubicBezTo>
                        <a:pt x="46" y="81"/>
                        <a:pt x="58" y="76"/>
                        <a:pt x="67" y="67"/>
                      </a:cubicBezTo>
                      <a:cubicBezTo>
                        <a:pt x="73" y="59"/>
                        <a:pt x="77" y="49"/>
                        <a:pt x="75" y="39"/>
                      </a:cubicBezTo>
                      <a:cubicBezTo>
                        <a:pt x="72" y="36"/>
                        <a:pt x="68" y="33"/>
                        <a:pt x="64" y="33"/>
                      </a:cubicBezTo>
                      <a:cubicBezTo>
                        <a:pt x="65" y="40"/>
                        <a:pt x="64" y="49"/>
                        <a:pt x="59" y="56"/>
                      </a:cubicBezTo>
                      <a:cubicBezTo>
                        <a:pt x="54" y="60"/>
                        <a:pt x="46" y="64"/>
                        <a:pt x="39" y="64"/>
                      </a:cubicBezTo>
                      <a:cubicBezTo>
                        <a:pt x="31" y="63"/>
                        <a:pt x="24" y="57"/>
                        <a:pt x="19" y="50"/>
                      </a:cubicBezTo>
                      <a:cubicBezTo>
                        <a:pt x="16" y="40"/>
                        <a:pt x="21" y="32"/>
                        <a:pt x="26" y="26"/>
                      </a:cubicBezTo>
                      <a:cubicBezTo>
                        <a:pt x="35" y="17"/>
                        <a:pt x="49" y="18"/>
                        <a:pt x="60" y="22"/>
                      </a:cubicBezTo>
                      <a:cubicBezTo>
                        <a:pt x="82" y="30"/>
                        <a:pt x="98" y="52"/>
                        <a:pt x="104" y="74"/>
                      </a:cubicBezTo>
                      <a:cubicBezTo>
                        <a:pt x="117" y="77"/>
                        <a:pt x="127" y="86"/>
                        <a:pt x="138" y="95"/>
                      </a:cubicBezTo>
                      <a:cubicBezTo>
                        <a:pt x="145" y="104"/>
                        <a:pt x="148" y="115"/>
                        <a:pt x="156" y="123"/>
                      </a:cubicBezTo>
                      <a:cubicBezTo>
                        <a:pt x="156" y="126"/>
                        <a:pt x="159" y="128"/>
                        <a:pt x="161" y="130"/>
                      </a:cubicBezTo>
                      <a:cubicBezTo>
                        <a:pt x="162" y="136"/>
                        <a:pt x="155" y="136"/>
                        <a:pt x="152" y="140"/>
                      </a:cubicBezTo>
                      <a:cubicBezTo>
                        <a:pt x="141" y="159"/>
                        <a:pt x="131" y="183"/>
                        <a:pt x="109" y="191"/>
                      </a:cubicBezTo>
                      <a:cubicBezTo>
                        <a:pt x="97" y="193"/>
                        <a:pt x="100" y="206"/>
                        <a:pt x="95" y="213"/>
                      </a:cubicBezTo>
                      <a:cubicBezTo>
                        <a:pt x="88" y="230"/>
                        <a:pt x="72" y="242"/>
                        <a:pt x="55" y="247"/>
                      </a:cubicBezTo>
                      <a:cubicBezTo>
                        <a:pt x="47" y="244"/>
                        <a:pt x="38" y="247"/>
                        <a:pt x="32" y="239"/>
                      </a:cubicBezTo>
                      <a:cubicBezTo>
                        <a:pt x="30" y="234"/>
                        <a:pt x="26" y="228"/>
                        <a:pt x="29" y="222"/>
                      </a:cubicBezTo>
                      <a:cubicBezTo>
                        <a:pt x="30" y="217"/>
                        <a:pt x="34" y="213"/>
                        <a:pt x="38" y="212"/>
                      </a:cubicBezTo>
                      <a:cubicBezTo>
                        <a:pt x="46" y="211"/>
                        <a:pt x="52" y="214"/>
                        <a:pt x="58" y="219"/>
                      </a:cubicBezTo>
                      <a:cubicBezTo>
                        <a:pt x="63" y="223"/>
                        <a:pt x="62" y="231"/>
                        <a:pt x="63" y="237"/>
                      </a:cubicBezTo>
                      <a:cubicBezTo>
                        <a:pt x="65" y="237"/>
                        <a:pt x="67" y="235"/>
                        <a:pt x="69" y="234"/>
                      </a:cubicBezTo>
                      <a:cubicBezTo>
                        <a:pt x="73" y="231"/>
                        <a:pt x="83" y="227"/>
                        <a:pt x="80" y="220"/>
                      </a:cubicBezTo>
                      <a:cubicBezTo>
                        <a:pt x="73" y="207"/>
                        <a:pt x="60" y="198"/>
                        <a:pt x="46" y="196"/>
                      </a:cubicBezTo>
                      <a:cubicBezTo>
                        <a:pt x="33" y="193"/>
                        <a:pt x="22" y="200"/>
                        <a:pt x="14" y="209"/>
                      </a:cubicBezTo>
                      <a:cubicBezTo>
                        <a:pt x="8" y="217"/>
                        <a:pt x="5" y="229"/>
                        <a:pt x="9" y="238"/>
                      </a:cubicBezTo>
                      <a:cubicBezTo>
                        <a:pt x="18" y="246"/>
                        <a:pt x="25" y="258"/>
                        <a:pt x="38" y="261"/>
                      </a:cubicBezTo>
                      <a:cubicBezTo>
                        <a:pt x="45" y="259"/>
                        <a:pt x="50" y="267"/>
                        <a:pt x="57" y="263"/>
                      </a:cubicBezTo>
                      <a:cubicBezTo>
                        <a:pt x="79" y="262"/>
                        <a:pt x="93" y="241"/>
                        <a:pt x="106" y="225"/>
                      </a:cubicBezTo>
                      <a:cubicBezTo>
                        <a:pt x="109" y="219"/>
                        <a:pt x="111" y="213"/>
                        <a:pt x="112" y="207"/>
                      </a:cubicBezTo>
                      <a:cubicBezTo>
                        <a:pt x="122" y="203"/>
                        <a:pt x="128" y="195"/>
                        <a:pt x="137" y="189"/>
                      </a:cubicBezTo>
                      <a:cubicBezTo>
                        <a:pt x="153" y="173"/>
                        <a:pt x="157" y="149"/>
                        <a:pt x="177" y="136"/>
                      </a:cubicBezTo>
                      <a:cubicBezTo>
                        <a:pt x="178" y="130"/>
                        <a:pt x="169" y="128"/>
                        <a:pt x="170" y="122"/>
                      </a:cubicBezTo>
                      <a:cubicBezTo>
                        <a:pt x="162" y="109"/>
                        <a:pt x="155" y="96"/>
                        <a:pt x="145" y="83"/>
                      </a:cubicBezTo>
                      <a:cubicBezTo>
                        <a:pt x="138" y="73"/>
                        <a:pt x="128" y="70"/>
                        <a:pt x="119" y="63"/>
                      </a:cubicBezTo>
                      <a:cubicBezTo>
                        <a:pt x="116" y="54"/>
                        <a:pt x="110" y="45"/>
                        <a:pt x="105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51" name="Freeform 44"/>
                <p:cNvSpPr/>
                <p:nvPr/>
              </p:nvSpPr>
              <p:spPr bwMode="auto">
                <a:xfrm>
                  <a:off x="2965451" y="1990725"/>
                  <a:ext cx="60325" cy="114300"/>
                </a:xfrm>
                <a:custGeom>
                  <a:avLst/>
                  <a:gdLst>
                    <a:gd name="T0" fmla="*/ 28 w 39"/>
                    <a:gd name="T1" fmla="*/ 18 h 75"/>
                    <a:gd name="T2" fmla="*/ 15 w 39"/>
                    <a:gd name="T3" fmla="*/ 0 h 75"/>
                    <a:gd name="T4" fmla="*/ 21 w 39"/>
                    <a:gd name="T5" fmla="*/ 28 h 75"/>
                    <a:gd name="T6" fmla="*/ 19 w 39"/>
                    <a:gd name="T7" fmla="*/ 53 h 75"/>
                    <a:gd name="T8" fmla="*/ 3 w 39"/>
                    <a:gd name="T9" fmla="*/ 51 h 75"/>
                    <a:gd name="T10" fmla="*/ 4 w 39"/>
                    <a:gd name="T11" fmla="*/ 65 h 75"/>
                    <a:gd name="T12" fmla="*/ 16 w 39"/>
                    <a:gd name="T13" fmla="*/ 75 h 75"/>
                    <a:gd name="T14" fmla="*/ 26 w 39"/>
                    <a:gd name="T15" fmla="*/ 71 h 75"/>
                    <a:gd name="T16" fmla="*/ 28 w 39"/>
                    <a:gd name="T17" fmla="*/ 1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75">
                      <a:moveTo>
                        <a:pt x="28" y="18"/>
                      </a:moveTo>
                      <a:cubicBezTo>
                        <a:pt x="24" y="12"/>
                        <a:pt x="21" y="5"/>
                        <a:pt x="15" y="0"/>
                      </a:cubicBezTo>
                      <a:cubicBezTo>
                        <a:pt x="8" y="10"/>
                        <a:pt x="19" y="19"/>
                        <a:pt x="21" y="28"/>
                      </a:cubicBezTo>
                      <a:cubicBezTo>
                        <a:pt x="22" y="37"/>
                        <a:pt x="25" y="46"/>
                        <a:pt x="19" y="53"/>
                      </a:cubicBezTo>
                      <a:cubicBezTo>
                        <a:pt x="13" y="59"/>
                        <a:pt x="8" y="51"/>
                        <a:pt x="3" y="51"/>
                      </a:cubicBezTo>
                      <a:cubicBezTo>
                        <a:pt x="0" y="55"/>
                        <a:pt x="2" y="61"/>
                        <a:pt x="4" y="65"/>
                      </a:cubicBezTo>
                      <a:cubicBezTo>
                        <a:pt x="7" y="70"/>
                        <a:pt x="11" y="74"/>
                        <a:pt x="16" y="75"/>
                      </a:cubicBezTo>
                      <a:cubicBezTo>
                        <a:pt x="20" y="75"/>
                        <a:pt x="23" y="73"/>
                        <a:pt x="26" y="71"/>
                      </a:cubicBezTo>
                      <a:cubicBezTo>
                        <a:pt x="39" y="56"/>
                        <a:pt x="33" y="35"/>
                        <a:pt x="2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52" name="Freeform 45"/>
                <p:cNvSpPr/>
                <p:nvPr/>
              </p:nvSpPr>
              <p:spPr bwMode="auto">
                <a:xfrm>
                  <a:off x="2279651" y="1990725"/>
                  <a:ext cx="49213" cy="112713"/>
                </a:xfrm>
                <a:custGeom>
                  <a:avLst/>
                  <a:gdLst>
                    <a:gd name="T0" fmla="*/ 19 w 32"/>
                    <a:gd name="T1" fmla="*/ 23 h 74"/>
                    <a:gd name="T2" fmla="*/ 19 w 32"/>
                    <a:gd name="T3" fmla="*/ 0 h 74"/>
                    <a:gd name="T4" fmla="*/ 12 w 32"/>
                    <a:gd name="T5" fmla="*/ 4 h 74"/>
                    <a:gd name="T6" fmla="*/ 2 w 32"/>
                    <a:gd name="T7" fmla="*/ 54 h 74"/>
                    <a:gd name="T8" fmla="*/ 18 w 32"/>
                    <a:gd name="T9" fmla="*/ 73 h 74"/>
                    <a:gd name="T10" fmla="*/ 27 w 32"/>
                    <a:gd name="T11" fmla="*/ 72 h 74"/>
                    <a:gd name="T12" fmla="*/ 31 w 32"/>
                    <a:gd name="T13" fmla="*/ 55 h 74"/>
                    <a:gd name="T14" fmla="*/ 25 w 32"/>
                    <a:gd name="T15" fmla="*/ 55 h 74"/>
                    <a:gd name="T16" fmla="*/ 15 w 32"/>
                    <a:gd name="T17" fmla="*/ 52 h 74"/>
                    <a:gd name="T18" fmla="*/ 19 w 32"/>
                    <a:gd name="T19" fmla="*/ 2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2" h="74">
                      <a:moveTo>
                        <a:pt x="19" y="23"/>
                      </a:moveTo>
                      <a:cubicBezTo>
                        <a:pt x="19" y="16"/>
                        <a:pt x="25" y="6"/>
                        <a:pt x="19" y="0"/>
                      </a:cubicBezTo>
                      <a:cubicBezTo>
                        <a:pt x="16" y="1"/>
                        <a:pt x="13" y="2"/>
                        <a:pt x="12" y="4"/>
                      </a:cubicBezTo>
                      <a:cubicBezTo>
                        <a:pt x="13" y="22"/>
                        <a:pt x="0" y="37"/>
                        <a:pt x="2" y="54"/>
                      </a:cubicBezTo>
                      <a:cubicBezTo>
                        <a:pt x="4" y="61"/>
                        <a:pt x="8" y="72"/>
                        <a:pt x="18" y="73"/>
                      </a:cubicBezTo>
                      <a:cubicBezTo>
                        <a:pt x="21" y="74"/>
                        <a:pt x="24" y="73"/>
                        <a:pt x="27" y="72"/>
                      </a:cubicBezTo>
                      <a:cubicBezTo>
                        <a:pt x="32" y="67"/>
                        <a:pt x="32" y="61"/>
                        <a:pt x="31" y="55"/>
                      </a:cubicBezTo>
                      <a:cubicBezTo>
                        <a:pt x="28" y="53"/>
                        <a:pt x="26" y="54"/>
                        <a:pt x="25" y="55"/>
                      </a:cubicBezTo>
                      <a:cubicBezTo>
                        <a:pt x="21" y="55"/>
                        <a:pt x="18" y="55"/>
                        <a:pt x="15" y="52"/>
                      </a:cubicBezTo>
                      <a:cubicBezTo>
                        <a:pt x="9" y="43"/>
                        <a:pt x="14" y="31"/>
                        <a:pt x="19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53" name="Freeform 46"/>
                <p:cNvSpPr/>
                <p:nvPr/>
              </p:nvSpPr>
              <p:spPr bwMode="auto">
                <a:xfrm>
                  <a:off x="3011488" y="2005013"/>
                  <a:ext cx="65088" cy="169863"/>
                </a:xfrm>
                <a:custGeom>
                  <a:avLst/>
                  <a:gdLst>
                    <a:gd name="T0" fmla="*/ 11 w 43"/>
                    <a:gd name="T1" fmla="*/ 3 h 110"/>
                    <a:gd name="T2" fmla="*/ 5 w 43"/>
                    <a:gd name="T3" fmla="*/ 0 h 110"/>
                    <a:gd name="T4" fmla="*/ 10 w 43"/>
                    <a:gd name="T5" fmla="*/ 35 h 110"/>
                    <a:gd name="T6" fmla="*/ 1 w 43"/>
                    <a:gd name="T7" fmla="*/ 75 h 110"/>
                    <a:gd name="T8" fmla="*/ 11 w 43"/>
                    <a:gd name="T9" fmla="*/ 105 h 110"/>
                    <a:gd name="T10" fmla="*/ 28 w 43"/>
                    <a:gd name="T11" fmla="*/ 107 h 110"/>
                    <a:gd name="T12" fmla="*/ 42 w 43"/>
                    <a:gd name="T13" fmla="*/ 89 h 110"/>
                    <a:gd name="T14" fmla="*/ 34 w 43"/>
                    <a:gd name="T15" fmla="*/ 93 h 110"/>
                    <a:gd name="T16" fmla="*/ 21 w 43"/>
                    <a:gd name="T17" fmla="*/ 90 h 110"/>
                    <a:gd name="T18" fmla="*/ 21 w 43"/>
                    <a:gd name="T19" fmla="*/ 53 h 110"/>
                    <a:gd name="T20" fmla="*/ 18 w 43"/>
                    <a:gd name="T21" fmla="*/ 16 h 110"/>
                    <a:gd name="T22" fmla="*/ 11 w 43"/>
                    <a:gd name="T23" fmla="*/ 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" h="110">
                      <a:moveTo>
                        <a:pt x="11" y="3"/>
                      </a:moveTo>
                      <a:cubicBezTo>
                        <a:pt x="10" y="1"/>
                        <a:pt x="7" y="0"/>
                        <a:pt x="5" y="0"/>
                      </a:cubicBezTo>
                      <a:cubicBezTo>
                        <a:pt x="3" y="13"/>
                        <a:pt x="11" y="23"/>
                        <a:pt x="10" y="35"/>
                      </a:cubicBezTo>
                      <a:cubicBezTo>
                        <a:pt x="13" y="51"/>
                        <a:pt x="3" y="61"/>
                        <a:pt x="1" y="75"/>
                      </a:cubicBezTo>
                      <a:cubicBezTo>
                        <a:pt x="0" y="86"/>
                        <a:pt x="2" y="98"/>
                        <a:pt x="11" y="105"/>
                      </a:cubicBezTo>
                      <a:cubicBezTo>
                        <a:pt x="16" y="108"/>
                        <a:pt x="22" y="110"/>
                        <a:pt x="28" y="107"/>
                      </a:cubicBezTo>
                      <a:cubicBezTo>
                        <a:pt x="35" y="104"/>
                        <a:pt x="43" y="98"/>
                        <a:pt x="42" y="89"/>
                      </a:cubicBezTo>
                      <a:cubicBezTo>
                        <a:pt x="34" y="93"/>
                        <a:pt x="34" y="93"/>
                        <a:pt x="34" y="93"/>
                      </a:cubicBezTo>
                      <a:cubicBezTo>
                        <a:pt x="30" y="93"/>
                        <a:pt x="25" y="93"/>
                        <a:pt x="21" y="90"/>
                      </a:cubicBezTo>
                      <a:cubicBezTo>
                        <a:pt x="12" y="79"/>
                        <a:pt x="18" y="65"/>
                        <a:pt x="21" y="53"/>
                      </a:cubicBezTo>
                      <a:cubicBezTo>
                        <a:pt x="26" y="41"/>
                        <a:pt x="23" y="28"/>
                        <a:pt x="18" y="16"/>
                      </a:cubicBezTo>
                      <a:cubicBezTo>
                        <a:pt x="16" y="11"/>
                        <a:pt x="10" y="8"/>
                        <a:pt x="1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54" name="Freeform 47"/>
                <p:cNvSpPr/>
                <p:nvPr/>
              </p:nvSpPr>
              <p:spPr bwMode="auto">
                <a:xfrm>
                  <a:off x="2232026" y="2001838"/>
                  <a:ext cx="57150" cy="161925"/>
                </a:xfrm>
                <a:custGeom>
                  <a:avLst/>
                  <a:gdLst>
                    <a:gd name="T0" fmla="*/ 37 w 37"/>
                    <a:gd name="T1" fmla="*/ 2 h 105"/>
                    <a:gd name="T2" fmla="*/ 35 w 37"/>
                    <a:gd name="T3" fmla="*/ 0 h 105"/>
                    <a:gd name="T4" fmla="*/ 29 w 37"/>
                    <a:gd name="T5" fmla="*/ 5 h 105"/>
                    <a:gd name="T6" fmla="*/ 17 w 37"/>
                    <a:gd name="T7" fmla="*/ 31 h 105"/>
                    <a:gd name="T8" fmla="*/ 20 w 37"/>
                    <a:gd name="T9" fmla="*/ 85 h 105"/>
                    <a:gd name="T10" fmla="*/ 0 w 37"/>
                    <a:gd name="T11" fmla="*/ 95 h 105"/>
                    <a:gd name="T12" fmla="*/ 0 w 37"/>
                    <a:gd name="T13" fmla="*/ 97 h 105"/>
                    <a:gd name="T14" fmla="*/ 11 w 37"/>
                    <a:gd name="T15" fmla="*/ 105 h 105"/>
                    <a:gd name="T16" fmla="*/ 28 w 37"/>
                    <a:gd name="T17" fmla="*/ 96 h 105"/>
                    <a:gd name="T18" fmla="*/ 29 w 37"/>
                    <a:gd name="T19" fmla="*/ 52 h 105"/>
                    <a:gd name="T20" fmla="*/ 37 w 37"/>
                    <a:gd name="T21" fmla="*/ 2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7" h="105">
                      <a:moveTo>
                        <a:pt x="37" y="2"/>
                      </a:moveTo>
                      <a:cubicBezTo>
                        <a:pt x="36" y="1"/>
                        <a:pt x="36" y="0"/>
                        <a:pt x="35" y="0"/>
                      </a:cubicBezTo>
                      <a:cubicBezTo>
                        <a:pt x="32" y="1"/>
                        <a:pt x="30" y="2"/>
                        <a:pt x="29" y="5"/>
                      </a:cubicBezTo>
                      <a:cubicBezTo>
                        <a:pt x="21" y="11"/>
                        <a:pt x="19" y="21"/>
                        <a:pt x="17" y="31"/>
                      </a:cubicBezTo>
                      <a:cubicBezTo>
                        <a:pt x="13" y="50"/>
                        <a:pt x="29" y="67"/>
                        <a:pt x="20" y="85"/>
                      </a:cubicBezTo>
                      <a:cubicBezTo>
                        <a:pt x="16" y="92"/>
                        <a:pt x="9" y="96"/>
                        <a:pt x="0" y="95"/>
                      </a:cubicBezTo>
                      <a:cubicBezTo>
                        <a:pt x="0" y="97"/>
                        <a:pt x="0" y="97"/>
                        <a:pt x="0" y="97"/>
                      </a:cubicBezTo>
                      <a:cubicBezTo>
                        <a:pt x="2" y="101"/>
                        <a:pt x="7" y="103"/>
                        <a:pt x="11" y="105"/>
                      </a:cubicBezTo>
                      <a:cubicBezTo>
                        <a:pt x="18" y="105"/>
                        <a:pt x="24" y="101"/>
                        <a:pt x="28" y="96"/>
                      </a:cubicBezTo>
                      <a:cubicBezTo>
                        <a:pt x="37" y="84"/>
                        <a:pt x="33" y="65"/>
                        <a:pt x="29" y="52"/>
                      </a:cubicBezTo>
                      <a:cubicBezTo>
                        <a:pt x="25" y="35"/>
                        <a:pt x="33" y="18"/>
                        <a:pt x="3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55" name="Freeform 48"/>
                <p:cNvSpPr/>
                <p:nvPr/>
              </p:nvSpPr>
              <p:spPr bwMode="auto">
                <a:xfrm>
                  <a:off x="3032126" y="2008188"/>
                  <a:ext cx="39688" cy="131763"/>
                </a:xfrm>
                <a:custGeom>
                  <a:avLst/>
                  <a:gdLst>
                    <a:gd name="T0" fmla="*/ 17 w 25"/>
                    <a:gd name="T1" fmla="*/ 12 h 86"/>
                    <a:gd name="T2" fmla="*/ 6 w 25"/>
                    <a:gd name="T3" fmla="*/ 5 h 86"/>
                    <a:gd name="T4" fmla="*/ 15 w 25"/>
                    <a:gd name="T5" fmla="*/ 37 h 86"/>
                    <a:gd name="T6" fmla="*/ 13 w 25"/>
                    <a:gd name="T7" fmla="*/ 84 h 86"/>
                    <a:gd name="T8" fmla="*/ 23 w 25"/>
                    <a:gd name="T9" fmla="*/ 83 h 86"/>
                    <a:gd name="T10" fmla="*/ 19 w 25"/>
                    <a:gd name="T11" fmla="*/ 79 h 86"/>
                    <a:gd name="T12" fmla="*/ 18 w 25"/>
                    <a:gd name="T13" fmla="*/ 55 h 86"/>
                    <a:gd name="T14" fmla="*/ 17 w 25"/>
                    <a:gd name="T15" fmla="*/ 1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86">
                      <a:moveTo>
                        <a:pt x="17" y="12"/>
                      </a:moveTo>
                      <a:cubicBezTo>
                        <a:pt x="15" y="8"/>
                        <a:pt x="12" y="0"/>
                        <a:pt x="6" y="5"/>
                      </a:cubicBezTo>
                      <a:cubicBezTo>
                        <a:pt x="11" y="15"/>
                        <a:pt x="16" y="25"/>
                        <a:pt x="15" y="37"/>
                      </a:cubicBezTo>
                      <a:cubicBezTo>
                        <a:pt x="18" y="53"/>
                        <a:pt x="0" y="69"/>
                        <a:pt x="13" y="84"/>
                      </a:cubicBezTo>
                      <a:cubicBezTo>
                        <a:pt x="16" y="86"/>
                        <a:pt x="21" y="86"/>
                        <a:pt x="23" y="83"/>
                      </a:cubicBezTo>
                      <a:cubicBezTo>
                        <a:pt x="23" y="81"/>
                        <a:pt x="20" y="80"/>
                        <a:pt x="19" y="79"/>
                      </a:cubicBezTo>
                      <a:cubicBezTo>
                        <a:pt x="12" y="72"/>
                        <a:pt x="17" y="62"/>
                        <a:pt x="18" y="55"/>
                      </a:cubicBezTo>
                      <a:cubicBezTo>
                        <a:pt x="21" y="41"/>
                        <a:pt x="25" y="25"/>
                        <a:pt x="1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56" name="Freeform 49"/>
                <p:cNvSpPr/>
                <p:nvPr/>
              </p:nvSpPr>
              <p:spPr bwMode="auto">
                <a:xfrm>
                  <a:off x="2479676" y="2005013"/>
                  <a:ext cx="55563" cy="57150"/>
                </a:xfrm>
                <a:custGeom>
                  <a:avLst/>
                  <a:gdLst>
                    <a:gd name="T0" fmla="*/ 32 w 36"/>
                    <a:gd name="T1" fmla="*/ 10 h 37"/>
                    <a:gd name="T2" fmla="*/ 26 w 36"/>
                    <a:gd name="T3" fmla="*/ 5 h 37"/>
                    <a:gd name="T4" fmla="*/ 3 w 36"/>
                    <a:gd name="T5" fmla="*/ 3 h 37"/>
                    <a:gd name="T6" fmla="*/ 6 w 36"/>
                    <a:gd name="T7" fmla="*/ 27 h 37"/>
                    <a:gd name="T8" fmla="*/ 20 w 36"/>
                    <a:gd name="T9" fmla="*/ 36 h 37"/>
                    <a:gd name="T10" fmla="*/ 33 w 36"/>
                    <a:gd name="T11" fmla="*/ 27 h 37"/>
                    <a:gd name="T12" fmla="*/ 32 w 36"/>
                    <a:gd name="T13" fmla="*/ 1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7">
                      <a:moveTo>
                        <a:pt x="32" y="10"/>
                      </a:move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19" y="4"/>
                        <a:pt x="10" y="0"/>
                        <a:pt x="3" y="3"/>
                      </a:cubicBezTo>
                      <a:cubicBezTo>
                        <a:pt x="3" y="11"/>
                        <a:pt x="0" y="21"/>
                        <a:pt x="6" y="27"/>
                      </a:cubicBezTo>
                      <a:cubicBezTo>
                        <a:pt x="9" y="32"/>
                        <a:pt x="14" y="37"/>
                        <a:pt x="20" y="36"/>
                      </a:cubicBezTo>
                      <a:cubicBezTo>
                        <a:pt x="25" y="35"/>
                        <a:pt x="30" y="32"/>
                        <a:pt x="33" y="27"/>
                      </a:cubicBezTo>
                      <a:cubicBezTo>
                        <a:pt x="36" y="22"/>
                        <a:pt x="36" y="15"/>
                        <a:pt x="3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57" name="Freeform 50"/>
                <p:cNvSpPr/>
                <p:nvPr/>
              </p:nvSpPr>
              <p:spPr bwMode="auto">
                <a:xfrm>
                  <a:off x="2770188" y="2012950"/>
                  <a:ext cx="53975" cy="50800"/>
                </a:xfrm>
                <a:custGeom>
                  <a:avLst/>
                  <a:gdLst>
                    <a:gd name="T0" fmla="*/ 30 w 36"/>
                    <a:gd name="T1" fmla="*/ 5 h 33"/>
                    <a:gd name="T2" fmla="*/ 17 w 36"/>
                    <a:gd name="T3" fmla="*/ 1 h 33"/>
                    <a:gd name="T4" fmla="*/ 1 w 36"/>
                    <a:gd name="T5" fmla="*/ 14 h 33"/>
                    <a:gd name="T6" fmla="*/ 3 w 36"/>
                    <a:gd name="T7" fmla="*/ 26 h 33"/>
                    <a:gd name="T8" fmla="*/ 22 w 36"/>
                    <a:gd name="T9" fmla="*/ 31 h 33"/>
                    <a:gd name="T10" fmla="*/ 33 w 36"/>
                    <a:gd name="T11" fmla="*/ 23 h 33"/>
                    <a:gd name="T12" fmla="*/ 32 w 36"/>
                    <a:gd name="T13" fmla="*/ 11 h 33"/>
                    <a:gd name="T14" fmla="*/ 29 w 36"/>
                    <a:gd name="T15" fmla="*/ 24 h 33"/>
                    <a:gd name="T16" fmla="*/ 17 w 36"/>
                    <a:gd name="T17" fmla="*/ 29 h 33"/>
                    <a:gd name="T18" fmla="*/ 6 w 36"/>
                    <a:gd name="T19" fmla="*/ 24 h 33"/>
                    <a:gd name="T20" fmla="*/ 6 w 36"/>
                    <a:gd name="T21" fmla="*/ 13 h 33"/>
                    <a:gd name="T22" fmla="*/ 15 w 36"/>
                    <a:gd name="T23" fmla="*/ 5 h 33"/>
                    <a:gd name="T24" fmla="*/ 30 w 36"/>
                    <a:gd name="T25" fmla="*/ 8 h 33"/>
                    <a:gd name="T26" fmla="*/ 30 w 36"/>
                    <a:gd name="T27" fmla="*/ 5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6" h="33">
                      <a:moveTo>
                        <a:pt x="30" y="5"/>
                      </a:moveTo>
                      <a:cubicBezTo>
                        <a:pt x="28" y="0"/>
                        <a:pt x="21" y="1"/>
                        <a:pt x="17" y="1"/>
                      </a:cubicBezTo>
                      <a:cubicBezTo>
                        <a:pt x="9" y="1"/>
                        <a:pt x="4" y="7"/>
                        <a:pt x="1" y="14"/>
                      </a:cubicBezTo>
                      <a:cubicBezTo>
                        <a:pt x="0" y="18"/>
                        <a:pt x="1" y="22"/>
                        <a:pt x="3" y="26"/>
                      </a:cubicBezTo>
                      <a:cubicBezTo>
                        <a:pt x="8" y="31"/>
                        <a:pt x="15" y="33"/>
                        <a:pt x="22" y="31"/>
                      </a:cubicBezTo>
                      <a:cubicBezTo>
                        <a:pt x="27" y="31"/>
                        <a:pt x="30" y="26"/>
                        <a:pt x="33" y="23"/>
                      </a:cubicBezTo>
                      <a:cubicBezTo>
                        <a:pt x="34" y="19"/>
                        <a:pt x="36" y="13"/>
                        <a:pt x="32" y="11"/>
                      </a:cubicBezTo>
                      <a:cubicBezTo>
                        <a:pt x="30" y="15"/>
                        <a:pt x="32" y="21"/>
                        <a:pt x="29" y="24"/>
                      </a:cubicBezTo>
                      <a:cubicBezTo>
                        <a:pt x="25" y="27"/>
                        <a:pt x="21" y="29"/>
                        <a:pt x="17" y="29"/>
                      </a:cubicBezTo>
                      <a:cubicBezTo>
                        <a:pt x="13" y="29"/>
                        <a:pt x="9" y="27"/>
                        <a:pt x="6" y="24"/>
                      </a:cubicBezTo>
                      <a:cubicBezTo>
                        <a:pt x="6" y="20"/>
                        <a:pt x="5" y="17"/>
                        <a:pt x="6" y="13"/>
                      </a:cubicBezTo>
                      <a:cubicBezTo>
                        <a:pt x="8" y="10"/>
                        <a:pt x="11" y="7"/>
                        <a:pt x="15" y="5"/>
                      </a:cubicBezTo>
                      <a:cubicBezTo>
                        <a:pt x="20" y="1"/>
                        <a:pt x="26" y="5"/>
                        <a:pt x="30" y="8"/>
                      </a:cubicBezTo>
                      <a:cubicBezTo>
                        <a:pt x="30" y="5"/>
                        <a:pt x="30" y="5"/>
                        <a:pt x="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58" name="Freeform 51"/>
                <p:cNvSpPr/>
                <p:nvPr/>
              </p:nvSpPr>
              <p:spPr bwMode="auto">
                <a:xfrm>
                  <a:off x="2489201" y="2009775"/>
                  <a:ext cx="41275" cy="47625"/>
                </a:xfrm>
                <a:custGeom>
                  <a:avLst/>
                  <a:gdLst>
                    <a:gd name="T0" fmla="*/ 26 w 27"/>
                    <a:gd name="T1" fmla="*/ 13 h 31"/>
                    <a:gd name="T2" fmla="*/ 6 w 27"/>
                    <a:gd name="T3" fmla="*/ 2 h 31"/>
                    <a:gd name="T4" fmla="*/ 0 w 27"/>
                    <a:gd name="T5" fmla="*/ 9 h 31"/>
                    <a:gd name="T6" fmla="*/ 9 w 27"/>
                    <a:gd name="T7" fmla="*/ 27 h 31"/>
                    <a:gd name="T8" fmla="*/ 23 w 27"/>
                    <a:gd name="T9" fmla="*/ 26 h 31"/>
                    <a:gd name="T10" fmla="*/ 26 w 27"/>
                    <a:gd name="T11" fmla="*/ 1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31">
                      <a:moveTo>
                        <a:pt x="26" y="13"/>
                      </a:moveTo>
                      <a:cubicBezTo>
                        <a:pt x="23" y="5"/>
                        <a:pt x="14" y="4"/>
                        <a:pt x="6" y="2"/>
                      </a:cubicBezTo>
                      <a:cubicBezTo>
                        <a:pt x="1" y="0"/>
                        <a:pt x="0" y="6"/>
                        <a:pt x="0" y="9"/>
                      </a:cubicBezTo>
                      <a:cubicBezTo>
                        <a:pt x="1" y="16"/>
                        <a:pt x="1" y="25"/>
                        <a:pt x="9" y="27"/>
                      </a:cubicBezTo>
                      <a:cubicBezTo>
                        <a:pt x="13" y="29"/>
                        <a:pt x="20" y="31"/>
                        <a:pt x="23" y="26"/>
                      </a:cubicBezTo>
                      <a:cubicBezTo>
                        <a:pt x="25" y="23"/>
                        <a:pt x="27" y="18"/>
                        <a:pt x="2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59" name="Freeform 52"/>
                <p:cNvSpPr/>
                <p:nvPr/>
              </p:nvSpPr>
              <p:spPr bwMode="auto">
                <a:xfrm>
                  <a:off x="2236788" y="2011363"/>
                  <a:ext cx="25400" cy="127000"/>
                </a:xfrm>
                <a:custGeom>
                  <a:avLst/>
                  <a:gdLst>
                    <a:gd name="T0" fmla="*/ 16 w 16"/>
                    <a:gd name="T1" fmla="*/ 0 h 83"/>
                    <a:gd name="T2" fmla="*/ 7 w 16"/>
                    <a:gd name="T3" fmla="*/ 21 h 83"/>
                    <a:gd name="T4" fmla="*/ 4 w 16"/>
                    <a:gd name="T5" fmla="*/ 63 h 83"/>
                    <a:gd name="T6" fmla="*/ 1 w 16"/>
                    <a:gd name="T7" fmla="*/ 82 h 83"/>
                    <a:gd name="T8" fmla="*/ 8 w 16"/>
                    <a:gd name="T9" fmla="*/ 80 h 83"/>
                    <a:gd name="T10" fmla="*/ 12 w 16"/>
                    <a:gd name="T11" fmla="*/ 63 h 83"/>
                    <a:gd name="T12" fmla="*/ 16 w 16"/>
                    <a:gd name="T1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83">
                      <a:moveTo>
                        <a:pt x="16" y="0"/>
                      </a:moveTo>
                      <a:cubicBezTo>
                        <a:pt x="10" y="4"/>
                        <a:pt x="10" y="14"/>
                        <a:pt x="7" y="21"/>
                      </a:cubicBezTo>
                      <a:cubicBezTo>
                        <a:pt x="6" y="34"/>
                        <a:pt x="0" y="49"/>
                        <a:pt x="4" y="63"/>
                      </a:cubicBezTo>
                      <a:cubicBezTo>
                        <a:pt x="6" y="70"/>
                        <a:pt x="1" y="76"/>
                        <a:pt x="1" y="82"/>
                      </a:cubicBezTo>
                      <a:cubicBezTo>
                        <a:pt x="4" y="83"/>
                        <a:pt x="6" y="81"/>
                        <a:pt x="8" y="80"/>
                      </a:cubicBezTo>
                      <a:cubicBezTo>
                        <a:pt x="12" y="75"/>
                        <a:pt x="12" y="69"/>
                        <a:pt x="12" y="63"/>
                      </a:cubicBezTo>
                      <a:cubicBezTo>
                        <a:pt x="6" y="42"/>
                        <a:pt x="7" y="19"/>
                        <a:pt x="1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60" name="Freeform 53"/>
                <p:cNvSpPr/>
                <p:nvPr/>
              </p:nvSpPr>
              <p:spPr bwMode="auto">
                <a:xfrm>
                  <a:off x="2979738" y="2020888"/>
                  <a:ext cx="12700" cy="41275"/>
                </a:xfrm>
                <a:custGeom>
                  <a:avLst/>
                  <a:gdLst>
                    <a:gd name="T0" fmla="*/ 7 w 9"/>
                    <a:gd name="T1" fmla="*/ 26 h 27"/>
                    <a:gd name="T2" fmla="*/ 0 w 9"/>
                    <a:gd name="T3" fmla="*/ 0 h 27"/>
                    <a:gd name="T4" fmla="*/ 4 w 9"/>
                    <a:gd name="T5" fmla="*/ 13 h 27"/>
                    <a:gd name="T6" fmla="*/ 4 w 9"/>
                    <a:gd name="T7" fmla="*/ 26 h 27"/>
                    <a:gd name="T8" fmla="*/ 7 w 9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7">
                      <a:moveTo>
                        <a:pt x="7" y="26"/>
                      </a:moveTo>
                      <a:cubicBezTo>
                        <a:pt x="9" y="18"/>
                        <a:pt x="6" y="7"/>
                        <a:pt x="0" y="0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8"/>
                        <a:pt x="0" y="23"/>
                        <a:pt x="4" y="26"/>
                      </a:cubicBezTo>
                      <a:cubicBezTo>
                        <a:pt x="5" y="27"/>
                        <a:pt x="6" y="26"/>
                        <a:pt x="7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61" name="Freeform 54"/>
                <p:cNvSpPr/>
                <p:nvPr/>
              </p:nvSpPr>
              <p:spPr bwMode="auto">
                <a:xfrm>
                  <a:off x="2306638" y="2035175"/>
                  <a:ext cx="14288" cy="30163"/>
                </a:xfrm>
                <a:custGeom>
                  <a:avLst/>
                  <a:gdLst>
                    <a:gd name="T0" fmla="*/ 9 w 9"/>
                    <a:gd name="T1" fmla="*/ 14 h 20"/>
                    <a:gd name="T2" fmla="*/ 5 w 9"/>
                    <a:gd name="T3" fmla="*/ 0 h 20"/>
                    <a:gd name="T4" fmla="*/ 0 w 9"/>
                    <a:gd name="T5" fmla="*/ 14 h 20"/>
                    <a:gd name="T6" fmla="*/ 5 w 9"/>
                    <a:gd name="T7" fmla="*/ 20 h 20"/>
                    <a:gd name="T8" fmla="*/ 9 w 9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0">
                      <a:moveTo>
                        <a:pt x="9" y="14"/>
                      </a:moveTo>
                      <a:cubicBezTo>
                        <a:pt x="5" y="11"/>
                        <a:pt x="8" y="4"/>
                        <a:pt x="5" y="0"/>
                      </a:cubicBezTo>
                      <a:cubicBezTo>
                        <a:pt x="3" y="4"/>
                        <a:pt x="1" y="9"/>
                        <a:pt x="0" y="14"/>
                      </a:cubicBezTo>
                      <a:cubicBezTo>
                        <a:pt x="1" y="16"/>
                        <a:pt x="1" y="20"/>
                        <a:pt x="5" y="20"/>
                      </a:cubicBezTo>
                      <a:cubicBezTo>
                        <a:pt x="8" y="19"/>
                        <a:pt x="9" y="17"/>
                        <a:pt x="9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62" name="Freeform 55"/>
                <p:cNvSpPr/>
                <p:nvPr/>
              </p:nvSpPr>
              <p:spPr bwMode="auto">
                <a:xfrm>
                  <a:off x="2332038" y="2039938"/>
                  <a:ext cx="141288" cy="273050"/>
                </a:xfrm>
                <a:custGeom>
                  <a:avLst/>
                  <a:gdLst>
                    <a:gd name="T0" fmla="*/ 90 w 92"/>
                    <a:gd name="T1" fmla="*/ 39 h 179"/>
                    <a:gd name="T2" fmla="*/ 71 w 92"/>
                    <a:gd name="T3" fmla="*/ 0 h 179"/>
                    <a:gd name="T4" fmla="*/ 49 w 92"/>
                    <a:gd name="T5" fmla="*/ 41 h 179"/>
                    <a:gd name="T6" fmla="*/ 28 w 92"/>
                    <a:gd name="T7" fmla="*/ 48 h 179"/>
                    <a:gd name="T8" fmla="*/ 0 w 92"/>
                    <a:gd name="T9" fmla="*/ 92 h 179"/>
                    <a:gd name="T10" fmla="*/ 35 w 92"/>
                    <a:gd name="T11" fmla="*/ 135 h 179"/>
                    <a:gd name="T12" fmla="*/ 52 w 92"/>
                    <a:gd name="T13" fmla="*/ 143 h 179"/>
                    <a:gd name="T14" fmla="*/ 75 w 92"/>
                    <a:gd name="T15" fmla="*/ 179 h 179"/>
                    <a:gd name="T16" fmla="*/ 84 w 92"/>
                    <a:gd name="T17" fmla="*/ 157 h 179"/>
                    <a:gd name="T18" fmla="*/ 91 w 92"/>
                    <a:gd name="T19" fmla="*/ 147 h 179"/>
                    <a:gd name="T20" fmla="*/ 71 w 92"/>
                    <a:gd name="T21" fmla="*/ 132 h 179"/>
                    <a:gd name="T22" fmla="*/ 52 w 92"/>
                    <a:gd name="T23" fmla="*/ 125 h 179"/>
                    <a:gd name="T24" fmla="*/ 39 w 92"/>
                    <a:gd name="T25" fmla="*/ 76 h 179"/>
                    <a:gd name="T26" fmla="*/ 65 w 92"/>
                    <a:gd name="T27" fmla="*/ 53 h 179"/>
                    <a:gd name="T28" fmla="*/ 90 w 92"/>
                    <a:gd name="T29" fmla="*/ 3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2" h="179">
                      <a:moveTo>
                        <a:pt x="90" y="39"/>
                      </a:moveTo>
                      <a:cubicBezTo>
                        <a:pt x="78" y="30"/>
                        <a:pt x="73" y="15"/>
                        <a:pt x="71" y="0"/>
                      </a:cubicBezTo>
                      <a:cubicBezTo>
                        <a:pt x="61" y="13"/>
                        <a:pt x="53" y="26"/>
                        <a:pt x="49" y="41"/>
                      </a:cubicBezTo>
                      <a:cubicBezTo>
                        <a:pt x="42" y="43"/>
                        <a:pt x="34" y="45"/>
                        <a:pt x="28" y="48"/>
                      </a:cubicBezTo>
                      <a:cubicBezTo>
                        <a:pt x="11" y="57"/>
                        <a:pt x="9" y="77"/>
                        <a:pt x="0" y="92"/>
                      </a:cubicBezTo>
                      <a:cubicBezTo>
                        <a:pt x="11" y="107"/>
                        <a:pt x="18" y="126"/>
                        <a:pt x="35" y="135"/>
                      </a:cubicBezTo>
                      <a:cubicBezTo>
                        <a:pt x="40" y="138"/>
                        <a:pt x="47" y="139"/>
                        <a:pt x="52" y="143"/>
                      </a:cubicBezTo>
                      <a:cubicBezTo>
                        <a:pt x="54" y="157"/>
                        <a:pt x="63" y="169"/>
                        <a:pt x="75" y="179"/>
                      </a:cubicBezTo>
                      <a:cubicBezTo>
                        <a:pt x="77" y="172"/>
                        <a:pt x="79" y="164"/>
                        <a:pt x="84" y="157"/>
                      </a:cubicBezTo>
                      <a:cubicBezTo>
                        <a:pt x="85" y="153"/>
                        <a:pt x="92" y="151"/>
                        <a:pt x="91" y="147"/>
                      </a:cubicBezTo>
                      <a:cubicBezTo>
                        <a:pt x="82" y="146"/>
                        <a:pt x="75" y="140"/>
                        <a:pt x="71" y="132"/>
                      </a:cubicBezTo>
                      <a:cubicBezTo>
                        <a:pt x="64" y="130"/>
                        <a:pt x="57" y="131"/>
                        <a:pt x="52" y="125"/>
                      </a:cubicBezTo>
                      <a:cubicBezTo>
                        <a:pt x="37" y="113"/>
                        <a:pt x="34" y="94"/>
                        <a:pt x="39" y="76"/>
                      </a:cubicBezTo>
                      <a:cubicBezTo>
                        <a:pt x="42" y="64"/>
                        <a:pt x="55" y="58"/>
                        <a:pt x="65" y="53"/>
                      </a:cubicBezTo>
                      <a:cubicBezTo>
                        <a:pt x="73" y="47"/>
                        <a:pt x="80" y="41"/>
                        <a:pt x="90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63" name="Freeform 56"/>
                <p:cNvSpPr/>
                <p:nvPr/>
              </p:nvSpPr>
              <p:spPr bwMode="auto">
                <a:xfrm>
                  <a:off x="2341563" y="2062163"/>
                  <a:ext cx="119063" cy="233363"/>
                </a:xfrm>
                <a:custGeom>
                  <a:avLst/>
                  <a:gdLst>
                    <a:gd name="T0" fmla="*/ 69 w 78"/>
                    <a:gd name="T1" fmla="*/ 15 h 152"/>
                    <a:gd name="T2" fmla="*/ 60 w 78"/>
                    <a:gd name="T3" fmla="*/ 0 h 152"/>
                    <a:gd name="T4" fmla="*/ 47 w 78"/>
                    <a:gd name="T5" fmla="*/ 24 h 152"/>
                    <a:gd name="T6" fmla="*/ 31 w 78"/>
                    <a:gd name="T7" fmla="*/ 33 h 152"/>
                    <a:gd name="T8" fmla="*/ 1 w 78"/>
                    <a:gd name="T9" fmla="*/ 72 h 152"/>
                    <a:gd name="T10" fmla="*/ 8 w 78"/>
                    <a:gd name="T11" fmla="*/ 92 h 152"/>
                    <a:gd name="T12" fmla="*/ 20 w 78"/>
                    <a:gd name="T13" fmla="*/ 106 h 152"/>
                    <a:gd name="T14" fmla="*/ 49 w 78"/>
                    <a:gd name="T15" fmla="*/ 123 h 152"/>
                    <a:gd name="T16" fmla="*/ 64 w 78"/>
                    <a:gd name="T17" fmla="*/ 151 h 152"/>
                    <a:gd name="T18" fmla="*/ 74 w 78"/>
                    <a:gd name="T19" fmla="*/ 139 h 152"/>
                    <a:gd name="T20" fmla="*/ 75 w 78"/>
                    <a:gd name="T21" fmla="*/ 133 h 152"/>
                    <a:gd name="T22" fmla="*/ 61 w 78"/>
                    <a:gd name="T23" fmla="*/ 120 h 152"/>
                    <a:gd name="T24" fmla="*/ 42 w 78"/>
                    <a:gd name="T25" fmla="*/ 111 h 152"/>
                    <a:gd name="T26" fmla="*/ 27 w 78"/>
                    <a:gd name="T27" fmla="*/ 89 h 152"/>
                    <a:gd name="T28" fmla="*/ 27 w 78"/>
                    <a:gd name="T29" fmla="*/ 72 h 152"/>
                    <a:gd name="T30" fmla="*/ 49 w 78"/>
                    <a:gd name="T31" fmla="*/ 39 h 152"/>
                    <a:gd name="T32" fmla="*/ 67 w 78"/>
                    <a:gd name="T33" fmla="*/ 27 h 152"/>
                    <a:gd name="T34" fmla="*/ 74 w 78"/>
                    <a:gd name="T35" fmla="*/ 26 h 152"/>
                    <a:gd name="T36" fmla="*/ 69 w 78"/>
                    <a:gd name="T37" fmla="*/ 1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8" h="152">
                      <a:moveTo>
                        <a:pt x="69" y="15"/>
                      </a:moveTo>
                      <a:cubicBezTo>
                        <a:pt x="65" y="10"/>
                        <a:pt x="65" y="3"/>
                        <a:pt x="60" y="0"/>
                      </a:cubicBezTo>
                      <a:cubicBezTo>
                        <a:pt x="52" y="6"/>
                        <a:pt x="51" y="16"/>
                        <a:pt x="47" y="24"/>
                      </a:cubicBezTo>
                      <a:cubicBezTo>
                        <a:pt x="46" y="33"/>
                        <a:pt x="36" y="29"/>
                        <a:pt x="31" y="33"/>
                      </a:cubicBezTo>
                      <a:cubicBezTo>
                        <a:pt x="15" y="39"/>
                        <a:pt x="8" y="58"/>
                        <a:pt x="1" y="72"/>
                      </a:cubicBezTo>
                      <a:cubicBezTo>
                        <a:pt x="0" y="80"/>
                        <a:pt x="5" y="86"/>
                        <a:pt x="8" y="92"/>
                      </a:cubicBezTo>
                      <a:cubicBezTo>
                        <a:pt x="20" y="106"/>
                        <a:pt x="20" y="106"/>
                        <a:pt x="20" y="106"/>
                      </a:cubicBezTo>
                      <a:cubicBezTo>
                        <a:pt x="28" y="114"/>
                        <a:pt x="39" y="119"/>
                        <a:pt x="49" y="123"/>
                      </a:cubicBezTo>
                      <a:cubicBezTo>
                        <a:pt x="53" y="133"/>
                        <a:pt x="58" y="142"/>
                        <a:pt x="64" y="151"/>
                      </a:cubicBezTo>
                      <a:cubicBezTo>
                        <a:pt x="71" y="152"/>
                        <a:pt x="70" y="143"/>
                        <a:pt x="74" y="139"/>
                      </a:cubicBezTo>
                      <a:cubicBezTo>
                        <a:pt x="76" y="138"/>
                        <a:pt x="78" y="134"/>
                        <a:pt x="75" y="133"/>
                      </a:cubicBezTo>
                      <a:cubicBezTo>
                        <a:pt x="69" y="130"/>
                        <a:pt x="64" y="126"/>
                        <a:pt x="61" y="120"/>
                      </a:cubicBezTo>
                      <a:cubicBezTo>
                        <a:pt x="55" y="117"/>
                        <a:pt x="47" y="117"/>
                        <a:pt x="42" y="111"/>
                      </a:cubicBezTo>
                      <a:cubicBezTo>
                        <a:pt x="33" y="107"/>
                        <a:pt x="31" y="97"/>
                        <a:pt x="27" y="89"/>
                      </a:cubicBezTo>
                      <a:cubicBezTo>
                        <a:pt x="27" y="83"/>
                        <a:pt x="30" y="77"/>
                        <a:pt x="27" y="72"/>
                      </a:cubicBezTo>
                      <a:cubicBezTo>
                        <a:pt x="25" y="57"/>
                        <a:pt x="38" y="47"/>
                        <a:pt x="49" y="39"/>
                      </a:cubicBezTo>
                      <a:cubicBezTo>
                        <a:pt x="56" y="38"/>
                        <a:pt x="60" y="30"/>
                        <a:pt x="67" y="27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5" y="22"/>
                        <a:pt x="71" y="18"/>
                        <a:pt x="6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64" name="Freeform 57"/>
                <p:cNvSpPr/>
                <p:nvPr/>
              </p:nvSpPr>
              <p:spPr bwMode="auto">
                <a:xfrm>
                  <a:off x="2795588" y="2109788"/>
                  <a:ext cx="112713" cy="144463"/>
                </a:xfrm>
                <a:custGeom>
                  <a:avLst/>
                  <a:gdLst>
                    <a:gd name="T0" fmla="*/ 42 w 74"/>
                    <a:gd name="T1" fmla="*/ 20 h 94"/>
                    <a:gd name="T2" fmla="*/ 25 w 74"/>
                    <a:gd name="T3" fmla="*/ 2 h 94"/>
                    <a:gd name="T4" fmla="*/ 10 w 74"/>
                    <a:gd name="T5" fmla="*/ 3 h 94"/>
                    <a:gd name="T6" fmla="*/ 0 w 74"/>
                    <a:gd name="T7" fmla="*/ 15 h 94"/>
                    <a:gd name="T8" fmla="*/ 6 w 74"/>
                    <a:gd name="T9" fmla="*/ 25 h 94"/>
                    <a:gd name="T10" fmla="*/ 22 w 74"/>
                    <a:gd name="T11" fmla="*/ 18 h 94"/>
                    <a:gd name="T12" fmla="*/ 37 w 74"/>
                    <a:gd name="T13" fmla="*/ 30 h 94"/>
                    <a:gd name="T14" fmla="*/ 58 w 74"/>
                    <a:gd name="T15" fmla="*/ 37 h 94"/>
                    <a:gd name="T16" fmla="*/ 58 w 74"/>
                    <a:gd name="T17" fmla="*/ 55 h 94"/>
                    <a:gd name="T18" fmla="*/ 44 w 74"/>
                    <a:gd name="T19" fmla="*/ 63 h 94"/>
                    <a:gd name="T20" fmla="*/ 20 w 74"/>
                    <a:gd name="T21" fmla="*/ 73 h 94"/>
                    <a:gd name="T22" fmla="*/ 15 w 74"/>
                    <a:gd name="T23" fmla="*/ 61 h 94"/>
                    <a:gd name="T24" fmla="*/ 5 w 74"/>
                    <a:gd name="T25" fmla="*/ 62 h 94"/>
                    <a:gd name="T26" fmla="*/ 5 w 74"/>
                    <a:gd name="T27" fmla="*/ 83 h 94"/>
                    <a:gd name="T28" fmla="*/ 28 w 74"/>
                    <a:gd name="T29" fmla="*/ 91 h 94"/>
                    <a:gd name="T30" fmla="*/ 44 w 74"/>
                    <a:gd name="T31" fmla="*/ 74 h 94"/>
                    <a:gd name="T32" fmla="*/ 66 w 74"/>
                    <a:gd name="T33" fmla="*/ 65 h 94"/>
                    <a:gd name="T34" fmla="*/ 68 w 74"/>
                    <a:gd name="T35" fmla="*/ 35 h 94"/>
                    <a:gd name="T36" fmla="*/ 42 w 74"/>
                    <a:gd name="T37" fmla="*/ 2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4" h="94">
                      <a:moveTo>
                        <a:pt x="42" y="20"/>
                      </a:moveTo>
                      <a:cubicBezTo>
                        <a:pt x="35" y="14"/>
                        <a:pt x="32" y="6"/>
                        <a:pt x="25" y="2"/>
                      </a:cubicBezTo>
                      <a:cubicBezTo>
                        <a:pt x="20" y="0"/>
                        <a:pt x="15" y="2"/>
                        <a:pt x="10" y="3"/>
                      </a:cubicBezTo>
                      <a:cubicBezTo>
                        <a:pt x="5" y="4"/>
                        <a:pt x="0" y="9"/>
                        <a:pt x="0" y="15"/>
                      </a:cubicBezTo>
                      <a:cubicBezTo>
                        <a:pt x="1" y="19"/>
                        <a:pt x="2" y="23"/>
                        <a:pt x="6" y="25"/>
                      </a:cubicBezTo>
                      <a:cubicBezTo>
                        <a:pt x="12" y="28"/>
                        <a:pt x="18" y="23"/>
                        <a:pt x="22" y="18"/>
                      </a:cubicBezTo>
                      <a:cubicBezTo>
                        <a:pt x="29" y="17"/>
                        <a:pt x="33" y="26"/>
                        <a:pt x="37" y="30"/>
                      </a:cubicBezTo>
                      <a:cubicBezTo>
                        <a:pt x="44" y="29"/>
                        <a:pt x="54" y="29"/>
                        <a:pt x="58" y="37"/>
                      </a:cubicBezTo>
                      <a:cubicBezTo>
                        <a:pt x="62" y="42"/>
                        <a:pt x="62" y="49"/>
                        <a:pt x="58" y="55"/>
                      </a:cubicBezTo>
                      <a:cubicBezTo>
                        <a:pt x="54" y="59"/>
                        <a:pt x="50" y="64"/>
                        <a:pt x="44" y="63"/>
                      </a:cubicBezTo>
                      <a:cubicBezTo>
                        <a:pt x="36" y="66"/>
                        <a:pt x="30" y="76"/>
                        <a:pt x="20" y="73"/>
                      </a:cubicBezTo>
                      <a:cubicBezTo>
                        <a:pt x="12" y="71"/>
                        <a:pt x="22" y="64"/>
                        <a:pt x="15" y="61"/>
                      </a:cubicBezTo>
                      <a:cubicBezTo>
                        <a:pt x="12" y="59"/>
                        <a:pt x="7" y="59"/>
                        <a:pt x="5" y="62"/>
                      </a:cubicBezTo>
                      <a:cubicBezTo>
                        <a:pt x="0" y="68"/>
                        <a:pt x="2" y="77"/>
                        <a:pt x="5" y="83"/>
                      </a:cubicBezTo>
                      <a:cubicBezTo>
                        <a:pt x="10" y="90"/>
                        <a:pt x="19" y="94"/>
                        <a:pt x="28" y="91"/>
                      </a:cubicBezTo>
                      <a:cubicBezTo>
                        <a:pt x="36" y="89"/>
                        <a:pt x="40" y="81"/>
                        <a:pt x="44" y="74"/>
                      </a:cubicBezTo>
                      <a:cubicBezTo>
                        <a:pt x="52" y="74"/>
                        <a:pt x="60" y="71"/>
                        <a:pt x="66" y="65"/>
                      </a:cubicBezTo>
                      <a:cubicBezTo>
                        <a:pt x="74" y="57"/>
                        <a:pt x="72" y="45"/>
                        <a:pt x="68" y="35"/>
                      </a:cubicBezTo>
                      <a:cubicBezTo>
                        <a:pt x="64" y="25"/>
                        <a:pt x="53" y="20"/>
                        <a:pt x="42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65" name="Freeform 58"/>
                <p:cNvSpPr/>
                <p:nvPr/>
              </p:nvSpPr>
              <p:spPr bwMode="auto">
                <a:xfrm>
                  <a:off x="2395538" y="2108200"/>
                  <a:ext cx="112713" cy="149225"/>
                </a:xfrm>
                <a:custGeom>
                  <a:avLst/>
                  <a:gdLst>
                    <a:gd name="T0" fmla="*/ 65 w 73"/>
                    <a:gd name="T1" fmla="*/ 5 h 97"/>
                    <a:gd name="T2" fmla="*/ 44 w 73"/>
                    <a:gd name="T3" fmla="*/ 0 h 97"/>
                    <a:gd name="T4" fmla="*/ 27 w 73"/>
                    <a:gd name="T5" fmla="*/ 12 h 97"/>
                    <a:gd name="T6" fmla="*/ 6 w 73"/>
                    <a:gd name="T7" fmla="*/ 26 h 97"/>
                    <a:gd name="T8" fmla="*/ 2 w 73"/>
                    <a:gd name="T9" fmla="*/ 58 h 97"/>
                    <a:gd name="T10" fmla="*/ 33 w 73"/>
                    <a:gd name="T11" fmla="*/ 83 h 97"/>
                    <a:gd name="T12" fmla="*/ 46 w 73"/>
                    <a:gd name="T13" fmla="*/ 95 h 97"/>
                    <a:gd name="T14" fmla="*/ 68 w 73"/>
                    <a:gd name="T15" fmla="*/ 91 h 97"/>
                    <a:gd name="T16" fmla="*/ 71 w 73"/>
                    <a:gd name="T17" fmla="*/ 76 h 97"/>
                    <a:gd name="T18" fmla="*/ 62 w 73"/>
                    <a:gd name="T19" fmla="*/ 68 h 97"/>
                    <a:gd name="T20" fmla="*/ 59 w 73"/>
                    <a:gd name="T21" fmla="*/ 78 h 97"/>
                    <a:gd name="T22" fmla="*/ 48 w 73"/>
                    <a:gd name="T23" fmla="*/ 81 h 97"/>
                    <a:gd name="T24" fmla="*/ 42 w 73"/>
                    <a:gd name="T25" fmla="*/ 76 h 97"/>
                    <a:gd name="T26" fmla="*/ 41 w 73"/>
                    <a:gd name="T27" fmla="*/ 71 h 97"/>
                    <a:gd name="T28" fmla="*/ 19 w 73"/>
                    <a:gd name="T29" fmla="*/ 62 h 97"/>
                    <a:gd name="T30" fmla="*/ 14 w 73"/>
                    <a:gd name="T31" fmla="*/ 40 h 97"/>
                    <a:gd name="T32" fmla="*/ 33 w 73"/>
                    <a:gd name="T33" fmla="*/ 27 h 97"/>
                    <a:gd name="T34" fmla="*/ 48 w 73"/>
                    <a:gd name="T35" fmla="*/ 18 h 97"/>
                    <a:gd name="T36" fmla="*/ 61 w 73"/>
                    <a:gd name="T37" fmla="*/ 27 h 97"/>
                    <a:gd name="T38" fmla="*/ 70 w 73"/>
                    <a:gd name="T39" fmla="*/ 24 h 97"/>
                    <a:gd name="T40" fmla="*/ 65 w 73"/>
                    <a:gd name="T41" fmla="*/ 5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97">
                      <a:moveTo>
                        <a:pt x="65" y="5"/>
                      </a:moveTo>
                      <a:cubicBezTo>
                        <a:pt x="59" y="1"/>
                        <a:pt x="51" y="1"/>
                        <a:pt x="44" y="0"/>
                      </a:cubicBezTo>
                      <a:cubicBezTo>
                        <a:pt x="38" y="3"/>
                        <a:pt x="31" y="5"/>
                        <a:pt x="27" y="12"/>
                      </a:cubicBezTo>
                      <a:cubicBezTo>
                        <a:pt x="19" y="14"/>
                        <a:pt x="12" y="18"/>
                        <a:pt x="6" y="26"/>
                      </a:cubicBezTo>
                      <a:cubicBezTo>
                        <a:pt x="0" y="35"/>
                        <a:pt x="0" y="47"/>
                        <a:pt x="2" y="58"/>
                      </a:cubicBezTo>
                      <a:cubicBezTo>
                        <a:pt x="6" y="72"/>
                        <a:pt x="19" y="80"/>
                        <a:pt x="33" y="83"/>
                      </a:cubicBezTo>
                      <a:cubicBezTo>
                        <a:pt x="37" y="87"/>
                        <a:pt x="39" y="95"/>
                        <a:pt x="46" y="95"/>
                      </a:cubicBezTo>
                      <a:cubicBezTo>
                        <a:pt x="53" y="97"/>
                        <a:pt x="63" y="97"/>
                        <a:pt x="68" y="91"/>
                      </a:cubicBezTo>
                      <a:cubicBezTo>
                        <a:pt x="71" y="86"/>
                        <a:pt x="73" y="81"/>
                        <a:pt x="71" y="76"/>
                      </a:cubicBezTo>
                      <a:cubicBezTo>
                        <a:pt x="69" y="71"/>
                        <a:pt x="67" y="67"/>
                        <a:pt x="62" y="68"/>
                      </a:cubicBezTo>
                      <a:cubicBezTo>
                        <a:pt x="58" y="69"/>
                        <a:pt x="58" y="74"/>
                        <a:pt x="59" y="78"/>
                      </a:cubicBezTo>
                      <a:cubicBezTo>
                        <a:pt x="57" y="84"/>
                        <a:pt x="52" y="80"/>
                        <a:pt x="48" y="81"/>
                      </a:cubicBezTo>
                      <a:cubicBezTo>
                        <a:pt x="45" y="81"/>
                        <a:pt x="44" y="78"/>
                        <a:pt x="42" y="76"/>
                      </a:cubicBezTo>
                      <a:cubicBezTo>
                        <a:pt x="41" y="74"/>
                        <a:pt x="43" y="73"/>
                        <a:pt x="41" y="71"/>
                      </a:cubicBezTo>
                      <a:cubicBezTo>
                        <a:pt x="33" y="71"/>
                        <a:pt x="24" y="69"/>
                        <a:pt x="19" y="62"/>
                      </a:cubicBezTo>
                      <a:cubicBezTo>
                        <a:pt x="15" y="56"/>
                        <a:pt x="11" y="48"/>
                        <a:pt x="14" y="40"/>
                      </a:cubicBezTo>
                      <a:cubicBezTo>
                        <a:pt x="18" y="33"/>
                        <a:pt x="24" y="27"/>
                        <a:pt x="33" y="27"/>
                      </a:cubicBezTo>
                      <a:cubicBezTo>
                        <a:pt x="37" y="23"/>
                        <a:pt x="42" y="19"/>
                        <a:pt x="48" y="18"/>
                      </a:cubicBezTo>
                      <a:cubicBezTo>
                        <a:pt x="54" y="17"/>
                        <a:pt x="57" y="22"/>
                        <a:pt x="61" y="27"/>
                      </a:cubicBezTo>
                      <a:cubicBezTo>
                        <a:pt x="64" y="29"/>
                        <a:pt x="68" y="27"/>
                        <a:pt x="70" y="24"/>
                      </a:cubicBezTo>
                      <a:cubicBezTo>
                        <a:pt x="73" y="17"/>
                        <a:pt x="70" y="10"/>
                        <a:pt x="6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66" name="Freeform 59"/>
                <p:cNvSpPr/>
                <p:nvPr/>
              </p:nvSpPr>
              <p:spPr bwMode="auto">
                <a:xfrm>
                  <a:off x="2628901" y="2151063"/>
                  <a:ext cx="55563" cy="52388"/>
                </a:xfrm>
                <a:custGeom>
                  <a:avLst/>
                  <a:gdLst>
                    <a:gd name="T0" fmla="*/ 33 w 36"/>
                    <a:gd name="T1" fmla="*/ 11 h 34"/>
                    <a:gd name="T2" fmla="*/ 25 w 36"/>
                    <a:gd name="T3" fmla="*/ 3 h 34"/>
                    <a:gd name="T4" fmla="*/ 2 w 36"/>
                    <a:gd name="T5" fmla="*/ 12 h 34"/>
                    <a:gd name="T6" fmla="*/ 2 w 36"/>
                    <a:gd name="T7" fmla="*/ 25 h 34"/>
                    <a:gd name="T8" fmla="*/ 16 w 36"/>
                    <a:gd name="T9" fmla="*/ 34 h 34"/>
                    <a:gd name="T10" fmla="*/ 29 w 36"/>
                    <a:gd name="T11" fmla="*/ 28 h 34"/>
                    <a:gd name="T12" fmla="*/ 33 w 36"/>
                    <a:gd name="T13" fmla="*/ 11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4">
                      <a:moveTo>
                        <a:pt x="33" y="11"/>
                      </a:moveTo>
                      <a:cubicBezTo>
                        <a:pt x="31" y="7"/>
                        <a:pt x="28" y="4"/>
                        <a:pt x="25" y="3"/>
                      </a:cubicBezTo>
                      <a:cubicBezTo>
                        <a:pt x="16" y="0"/>
                        <a:pt x="7" y="5"/>
                        <a:pt x="2" y="12"/>
                      </a:cubicBezTo>
                      <a:cubicBezTo>
                        <a:pt x="0" y="16"/>
                        <a:pt x="0" y="21"/>
                        <a:pt x="2" y="25"/>
                      </a:cubicBezTo>
                      <a:cubicBezTo>
                        <a:pt x="3" y="32"/>
                        <a:pt x="11" y="32"/>
                        <a:pt x="16" y="34"/>
                      </a:cubicBezTo>
                      <a:cubicBezTo>
                        <a:pt x="21" y="34"/>
                        <a:pt x="27" y="34"/>
                        <a:pt x="29" y="28"/>
                      </a:cubicBezTo>
                      <a:cubicBezTo>
                        <a:pt x="36" y="24"/>
                        <a:pt x="34" y="17"/>
                        <a:pt x="3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67" name="Freeform 60"/>
                <p:cNvSpPr/>
                <p:nvPr/>
              </p:nvSpPr>
              <p:spPr bwMode="auto">
                <a:xfrm>
                  <a:off x="2638426" y="2163763"/>
                  <a:ext cx="33338" cy="31750"/>
                </a:xfrm>
                <a:custGeom>
                  <a:avLst/>
                  <a:gdLst>
                    <a:gd name="T0" fmla="*/ 19 w 22"/>
                    <a:gd name="T1" fmla="*/ 2 h 21"/>
                    <a:gd name="T2" fmla="*/ 21 w 22"/>
                    <a:gd name="T3" fmla="*/ 14 h 21"/>
                    <a:gd name="T4" fmla="*/ 12 w 22"/>
                    <a:gd name="T5" fmla="*/ 21 h 21"/>
                    <a:gd name="T6" fmla="*/ 2 w 22"/>
                    <a:gd name="T7" fmla="*/ 15 h 21"/>
                    <a:gd name="T8" fmla="*/ 4 w 22"/>
                    <a:gd name="T9" fmla="*/ 4 h 21"/>
                    <a:gd name="T10" fmla="*/ 19 w 22"/>
                    <a:gd name="T11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1">
                      <a:moveTo>
                        <a:pt x="19" y="2"/>
                      </a:moveTo>
                      <a:cubicBezTo>
                        <a:pt x="22" y="5"/>
                        <a:pt x="22" y="10"/>
                        <a:pt x="21" y="14"/>
                      </a:cubicBezTo>
                      <a:cubicBezTo>
                        <a:pt x="19" y="17"/>
                        <a:pt x="15" y="20"/>
                        <a:pt x="12" y="21"/>
                      </a:cubicBezTo>
                      <a:cubicBezTo>
                        <a:pt x="8" y="21"/>
                        <a:pt x="4" y="19"/>
                        <a:pt x="2" y="15"/>
                      </a:cubicBezTo>
                      <a:cubicBezTo>
                        <a:pt x="0" y="12"/>
                        <a:pt x="2" y="7"/>
                        <a:pt x="4" y="4"/>
                      </a:cubicBezTo>
                      <a:cubicBezTo>
                        <a:pt x="7" y="0"/>
                        <a:pt x="14" y="0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68" name="Freeform 61"/>
                <p:cNvSpPr/>
                <p:nvPr/>
              </p:nvSpPr>
              <p:spPr bwMode="auto">
                <a:xfrm>
                  <a:off x="3005138" y="2181225"/>
                  <a:ext cx="66675" cy="169863"/>
                </a:xfrm>
                <a:custGeom>
                  <a:avLst/>
                  <a:gdLst>
                    <a:gd name="T0" fmla="*/ 43 w 43"/>
                    <a:gd name="T1" fmla="*/ 11 h 110"/>
                    <a:gd name="T2" fmla="*/ 43 w 43"/>
                    <a:gd name="T3" fmla="*/ 12 h 110"/>
                    <a:gd name="T4" fmla="*/ 16 w 43"/>
                    <a:gd name="T5" fmla="*/ 24 h 110"/>
                    <a:gd name="T6" fmla="*/ 19 w 43"/>
                    <a:gd name="T7" fmla="*/ 51 h 110"/>
                    <a:gd name="T8" fmla="*/ 20 w 43"/>
                    <a:gd name="T9" fmla="*/ 103 h 110"/>
                    <a:gd name="T10" fmla="*/ 8 w 43"/>
                    <a:gd name="T11" fmla="*/ 110 h 110"/>
                    <a:gd name="T12" fmla="*/ 9 w 43"/>
                    <a:gd name="T13" fmla="*/ 58 h 110"/>
                    <a:gd name="T14" fmla="*/ 2 w 43"/>
                    <a:gd name="T15" fmla="*/ 27 h 110"/>
                    <a:gd name="T16" fmla="*/ 23 w 43"/>
                    <a:gd name="T17" fmla="*/ 1 h 110"/>
                    <a:gd name="T18" fmla="*/ 36 w 43"/>
                    <a:gd name="T19" fmla="*/ 3 h 110"/>
                    <a:gd name="T20" fmla="*/ 43 w 43"/>
                    <a:gd name="T21" fmla="*/ 11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3" h="110">
                      <a:moveTo>
                        <a:pt x="43" y="11"/>
                      </a:move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33" y="11"/>
                        <a:pt x="21" y="14"/>
                        <a:pt x="16" y="24"/>
                      </a:cubicBezTo>
                      <a:cubicBezTo>
                        <a:pt x="11" y="33"/>
                        <a:pt x="18" y="43"/>
                        <a:pt x="19" y="51"/>
                      </a:cubicBezTo>
                      <a:cubicBezTo>
                        <a:pt x="21" y="68"/>
                        <a:pt x="30" y="87"/>
                        <a:pt x="20" y="103"/>
                      </a:cubicBezTo>
                      <a:cubicBezTo>
                        <a:pt x="18" y="107"/>
                        <a:pt x="13" y="110"/>
                        <a:pt x="8" y="110"/>
                      </a:cubicBezTo>
                      <a:cubicBezTo>
                        <a:pt x="10" y="93"/>
                        <a:pt x="19" y="74"/>
                        <a:pt x="9" y="58"/>
                      </a:cubicBezTo>
                      <a:cubicBezTo>
                        <a:pt x="0" y="51"/>
                        <a:pt x="4" y="38"/>
                        <a:pt x="2" y="27"/>
                      </a:cubicBezTo>
                      <a:cubicBezTo>
                        <a:pt x="3" y="16"/>
                        <a:pt x="11" y="5"/>
                        <a:pt x="23" y="1"/>
                      </a:cubicBezTo>
                      <a:cubicBezTo>
                        <a:pt x="28" y="0"/>
                        <a:pt x="32" y="1"/>
                        <a:pt x="36" y="3"/>
                      </a:cubicBezTo>
                      <a:cubicBezTo>
                        <a:pt x="39" y="5"/>
                        <a:pt x="42" y="7"/>
                        <a:pt x="4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69" name="Freeform 62"/>
                <p:cNvSpPr/>
                <p:nvPr/>
              </p:nvSpPr>
              <p:spPr bwMode="auto">
                <a:xfrm>
                  <a:off x="2222501" y="2190750"/>
                  <a:ext cx="68263" cy="166688"/>
                </a:xfrm>
                <a:custGeom>
                  <a:avLst/>
                  <a:gdLst>
                    <a:gd name="T0" fmla="*/ 39 w 44"/>
                    <a:gd name="T1" fmla="*/ 18 h 109"/>
                    <a:gd name="T2" fmla="*/ 35 w 44"/>
                    <a:gd name="T3" fmla="*/ 50 h 109"/>
                    <a:gd name="T4" fmla="*/ 40 w 44"/>
                    <a:gd name="T5" fmla="*/ 109 h 109"/>
                    <a:gd name="T6" fmla="*/ 29 w 44"/>
                    <a:gd name="T7" fmla="*/ 105 h 109"/>
                    <a:gd name="T8" fmla="*/ 22 w 44"/>
                    <a:gd name="T9" fmla="*/ 75 h 109"/>
                    <a:gd name="T10" fmla="*/ 22 w 44"/>
                    <a:gd name="T11" fmla="*/ 55 h 109"/>
                    <a:gd name="T12" fmla="*/ 24 w 44"/>
                    <a:gd name="T13" fmla="*/ 24 h 109"/>
                    <a:gd name="T14" fmla="*/ 7 w 44"/>
                    <a:gd name="T15" fmla="*/ 17 h 109"/>
                    <a:gd name="T16" fmla="*/ 2 w 44"/>
                    <a:gd name="T17" fmla="*/ 18 h 109"/>
                    <a:gd name="T18" fmla="*/ 7 w 44"/>
                    <a:gd name="T19" fmla="*/ 7 h 109"/>
                    <a:gd name="T20" fmla="*/ 29 w 44"/>
                    <a:gd name="T21" fmla="*/ 4 h 109"/>
                    <a:gd name="T22" fmla="*/ 39 w 44"/>
                    <a:gd name="T23" fmla="*/ 18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4" h="109">
                      <a:moveTo>
                        <a:pt x="39" y="18"/>
                      </a:moveTo>
                      <a:cubicBezTo>
                        <a:pt x="43" y="29"/>
                        <a:pt x="44" y="42"/>
                        <a:pt x="35" y="50"/>
                      </a:cubicBezTo>
                      <a:cubicBezTo>
                        <a:pt x="23" y="70"/>
                        <a:pt x="33" y="92"/>
                        <a:pt x="40" y="109"/>
                      </a:cubicBezTo>
                      <a:cubicBezTo>
                        <a:pt x="35" y="109"/>
                        <a:pt x="33" y="107"/>
                        <a:pt x="29" y="105"/>
                      </a:cubicBezTo>
                      <a:cubicBezTo>
                        <a:pt x="26" y="96"/>
                        <a:pt x="21" y="86"/>
                        <a:pt x="22" y="7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3" y="45"/>
                        <a:pt x="30" y="34"/>
                        <a:pt x="24" y="24"/>
                      </a:cubicBezTo>
                      <a:cubicBezTo>
                        <a:pt x="20" y="19"/>
                        <a:pt x="14" y="17"/>
                        <a:pt x="7" y="17"/>
                      </a:cubicBezTo>
                      <a:cubicBezTo>
                        <a:pt x="5" y="17"/>
                        <a:pt x="4" y="19"/>
                        <a:pt x="2" y="18"/>
                      </a:cubicBezTo>
                      <a:cubicBezTo>
                        <a:pt x="0" y="14"/>
                        <a:pt x="4" y="9"/>
                        <a:pt x="7" y="7"/>
                      </a:cubicBezTo>
                      <a:cubicBezTo>
                        <a:pt x="13" y="1"/>
                        <a:pt x="22" y="0"/>
                        <a:pt x="29" y="4"/>
                      </a:cubicBezTo>
                      <a:cubicBezTo>
                        <a:pt x="34" y="8"/>
                        <a:pt x="37" y="13"/>
                        <a:pt x="39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70" name="Freeform 63"/>
                <p:cNvSpPr/>
                <p:nvPr/>
              </p:nvSpPr>
              <p:spPr bwMode="auto">
                <a:xfrm>
                  <a:off x="3033713" y="2208213"/>
                  <a:ext cx="31750" cy="138113"/>
                </a:xfrm>
                <a:custGeom>
                  <a:avLst/>
                  <a:gdLst>
                    <a:gd name="T0" fmla="*/ 19 w 20"/>
                    <a:gd name="T1" fmla="*/ 1 h 90"/>
                    <a:gd name="T2" fmla="*/ 8 w 20"/>
                    <a:gd name="T3" fmla="*/ 18 h 90"/>
                    <a:gd name="T4" fmla="*/ 13 w 20"/>
                    <a:gd name="T5" fmla="*/ 83 h 90"/>
                    <a:gd name="T6" fmla="*/ 8 w 20"/>
                    <a:gd name="T7" fmla="*/ 89 h 90"/>
                    <a:gd name="T8" fmla="*/ 6 w 20"/>
                    <a:gd name="T9" fmla="*/ 86 h 90"/>
                    <a:gd name="T10" fmla="*/ 5 w 20"/>
                    <a:gd name="T11" fmla="*/ 29 h 90"/>
                    <a:gd name="T12" fmla="*/ 7 w 20"/>
                    <a:gd name="T13" fmla="*/ 4 h 90"/>
                    <a:gd name="T14" fmla="*/ 19 w 20"/>
                    <a:gd name="T15" fmla="*/ 1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90">
                      <a:moveTo>
                        <a:pt x="19" y="1"/>
                      </a:moveTo>
                      <a:cubicBezTo>
                        <a:pt x="14" y="4"/>
                        <a:pt x="7" y="10"/>
                        <a:pt x="8" y="18"/>
                      </a:cubicBezTo>
                      <a:cubicBezTo>
                        <a:pt x="13" y="39"/>
                        <a:pt x="20" y="61"/>
                        <a:pt x="13" y="83"/>
                      </a:cubicBezTo>
                      <a:cubicBezTo>
                        <a:pt x="11" y="85"/>
                        <a:pt x="12" y="90"/>
                        <a:pt x="8" y="89"/>
                      </a:cubicBezTo>
                      <a:cubicBezTo>
                        <a:pt x="6" y="89"/>
                        <a:pt x="6" y="87"/>
                        <a:pt x="6" y="86"/>
                      </a:cubicBezTo>
                      <a:cubicBezTo>
                        <a:pt x="16" y="68"/>
                        <a:pt x="9" y="48"/>
                        <a:pt x="5" y="29"/>
                      </a:cubicBezTo>
                      <a:cubicBezTo>
                        <a:pt x="2" y="21"/>
                        <a:pt x="0" y="11"/>
                        <a:pt x="7" y="4"/>
                      </a:cubicBezTo>
                      <a:cubicBezTo>
                        <a:pt x="10" y="2"/>
                        <a:pt x="15" y="0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71" name="Freeform 64"/>
                <p:cNvSpPr/>
                <p:nvPr/>
              </p:nvSpPr>
              <p:spPr bwMode="auto">
                <a:xfrm>
                  <a:off x="2233613" y="2220913"/>
                  <a:ext cx="26988" cy="130175"/>
                </a:xfrm>
                <a:custGeom>
                  <a:avLst/>
                  <a:gdLst>
                    <a:gd name="T0" fmla="*/ 13 w 17"/>
                    <a:gd name="T1" fmla="*/ 10 h 85"/>
                    <a:gd name="T2" fmla="*/ 10 w 17"/>
                    <a:gd name="T3" fmla="*/ 39 h 85"/>
                    <a:gd name="T4" fmla="*/ 15 w 17"/>
                    <a:gd name="T5" fmla="*/ 82 h 85"/>
                    <a:gd name="T6" fmla="*/ 15 w 17"/>
                    <a:gd name="T7" fmla="*/ 85 h 85"/>
                    <a:gd name="T8" fmla="*/ 10 w 17"/>
                    <a:gd name="T9" fmla="*/ 85 h 85"/>
                    <a:gd name="T10" fmla="*/ 4 w 17"/>
                    <a:gd name="T11" fmla="*/ 39 h 85"/>
                    <a:gd name="T12" fmla="*/ 0 w 17"/>
                    <a:gd name="T13" fmla="*/ 5 h 85"/>
                    <a:gd name="T14" fmla="*/ 13 w 17"/>
                    <a:gd name="T15" fmla="*/ 1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85">
                      <a:moveTo>
                        <a:pt x="13" y="10"/>
                      </a:moveTo>
                      <a:cubicBezTo>
                        <a:pt x="17" y="20"/>
                        <a:pt x="10" y="29"/>
                        <a:pt x="10" y="39"/>
                      </a:cubicBezTo>
                      <a:cubicBezTo>
                        <a:pt x="9" y="55"/>
                        <a:pt x="9" y="69"/>
                        <a:pt x="15" y="82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1" y="71"/>
                        <a:pt x="3" y="54"/>
                        <a:pt x="4" y="39"/>
                      </a:cubicBezTo>
                      <a:cubicBezTo>
                        <a:pt x="6" y="28"/>
                        <a:pt x="10" y="14"/>
                        <a:pt x="0" y="5"/>
                      </a:cubicBezTo>
                      <a:cubicBezTo>
                        <a:pt x="4" y="0"/>
                        <a:pt x="11" y="6"/>
                        <a:pt x="1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72" name="Freeform 65"/>
                <p:cNvSpPr/>
                <p:nvPr/>
              </p:nvSpPr>
              <p:spPr bwMode="auto">
                <a:xfrm>
                  <a:off x="2951163" y="2252663"/>
                  <a:ext cx="71438" cy="112713"/>
                </a:xfrm>
                <a:custGeom>
                  <a:avLst/>
                  <a:gdLst>
                    <a:gd name="T0" fmla="*/ 40 w 46"/>
                    <a:gd name="T1" fmla="*/ 18 h 74"/>
                    <a:gd name="T2" fmla="*/ 36 w 46"/>
                    <a:gd name="T3" fmla="*/ 64 h 74"/>
                    <a:gd name="T4" fmla="*/ 25 w 46"/>
                    <a:gd name="T5" fmla="*/ 74 h 74"/>
                    <a:gd name="T6" fmla="*/ 23 w 46"/>
                    <a:gd name="T7" fmla="*/ 70 h 74"/>
                    <a:gd name="T8" fmla="*/ 26 w 46"/>
                    <a:gd name="T9" fmla="*/ 27 h 74"/>
                    <a:gd name="T10" fmla="*/ 16 w 46"/>
                    <a:gd name="T11" fmla="*/ 23 h 74"/>
                    <a:gd name="T12" fmla="*/ 3 w 46"/>
                    <a:gd name="T13" fmla="*/ 28 h 74"/>
                    <a:gd name="T14" fmla="*/ 6 w 46"/>
                    <a:gd name="T15" fmla="*/ 8 h 74"/>
                    <a:gd name="T16" fmla="*/ 27 w 46"/>
                    <a:gd name="T17" fmla="*/ 2 h 74"/>
                    <a:gd name="T18" fmla="*/ 40 w 46"/>
                    <a:gd name="T19" fmla="*/ 18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6" h="74">
                      <a:moveTo>
                        <a:pt x="40" y="18"/>
                      </a:moveTo>
                      <a:cubicBezTo>
                        <a:pt x="46" y="34"/>
                        <a:pt x="39" y="49"/>
                        <a:pt x="36" y="64"/>
                      </a:cubicBezTo>
                      <a:cubicBezTo>
                        <a:pt x="33" y="68"/>
                        <a:pt x="29" y="73"/>
                        <a:pt x="25" y="74"/>
                      </a:cubicBezTo>
                      <a:cubicBezTo>
                        <a:pt x="23" y="70"/>
                        <a:pt x="23" y="70"/>
                        <a:pt x="23" y="70"/>
                      </a:cubicBezTo>
                      <a:cubicBezTo>
                        <a:pt x="26" y="56"/>
                        <a:pt x="29" y="41"/>
                        <a:pt x="26" y="27"/>
                      </a:cubicBezTo>
                      <a:cubicBezTo>
                        <a:pt x="23" y="24"/>
                        <a:pt x="19" y="22"/>
                        <a:pt x="16" y="23"/>
                      </a:cubicBezTo>
                      <a:cubicBezTo>
                        <a:pt x="10" y="22"/>
                        <a:pt x="8" y="28"/>
                        <a:pt x="3" y="28"/>
                      </a:cubicBezTo>
                      <a:cubicBezTo>
                        <a:pt x="0" y="22"/>
                        <a:pt x="2" y="13"/>
                        <a:pt x="6" y="8"/>
                      </a:cubicBezTo>
                      <a:cubicBezTo>
                        <a:pt x="11" y="3"/>
                        <a:pt x="20" y="0"/>
                        <a:pt x="27" y="2"/>
                      </a:cubicBezTo>
                      <a:cubicBezTo>
                        <a:pt x="33" y="6"/>
                        <a:pt x="37" y="12"/>
                        <a:pt x="40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73" name="Freeform 66"/>
                <p:cNvSpPr/>
                <p:nvPr/>
              </p:nvSpPr>
              <p:spPr bwMode="auto">
                <a:xfrm>
                  <a:off x="2274888" y="2251075"/>
                  <a:ext cx="63500" cy="130175"/>
                </a:xfrm>
                <a:custGeom>
                  <a:avLst/>
                  <a:gdLst>
                    <a:gd name="T0" fmla="*/ 38 w 41"/>
                    <a:gd name="T1" fmla="*/ 8 h 85"/>
                    <a:gd name="T2" fmla="*/ 39 w 41"/>
                    <a:gd name="T3" fmla="*/ 20 h 85"/>
                    <a:gd name="T4" fmla="*/ 23 w 41"/>
                    <a:gd name="T5" fmla="*/ 23 h 85"/>
                    <a:gd name="T6" fmla="*/ 12 w 41"/>
                    <a:gd name="T7" fmla="*/ 41 h 85"/>
                    <a:gd name="T8" fmla="*/ 31 w 41"/>
                    <a:gd name="T9" fmla="*/ 78 h 85"/>
                    <a:gd name="T10" fmla="*/ 28 w 41"/>
                    <a:gd name="T11" fmla="*/ 85 h 85"/>
                    <a:gd name="T12" fmla="*/ 17 w 41"/>
                    <a:gd name="T13" fmla="*/ 77 h 85"/>
                    <a:gd name="T14" fmla="*/ 5 w 41"/>
                    <a:gd name="T15" fmla="*/ 50 h 85"/>
                    <a:gd name="T16" fmla="*/ 5 w 41"/>
                    <a:gd name="T17" fmla="*/ 14 h 85"/>
                    <a:gd name="T18" fmla="*/ 26 w 41"/>
                    <a:gd name="T19" fmla="*/ 0 h 85"/>
                    <a:gd name="T20" fmla="*/ 38 w 41"/>
                    <a:gd name="T21" fmla="*/ 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1" h="85">
                      <a:moveTo>
                        <a:pt x="38" y="8"/>
                      </a:moveTo>
                      <a:cubicBezTo>
                        <a:pt x="40" y="11"/>
                        <a:pt x="41" y="17"/>
                        <a:pt x="39" y="20"/>
                      </a:cubicBezTo>
                      <a:cubicBezTo>
                        <a:pt x="34" y="19"/>
                        <a:pt x="27" y="18"/>
                        <a:pt x="23" y="23"/>
                      </a:cubicBezTo>
                      <a:cubicBezTo>
                        <a:pt x="18" y="28"/>
                        <a:pt x="15" y="35"/>
                        <a:pt x="12" y="41"/>
                      </a:cubicBezTo>
                      <a:cubicBezTo>
                        <a:pt x="13" y="56"/>
                        <a:pt x="21" y="69"/>
                        <a:pt x="31" y="78"/>
                      </a:cubicBezTo>
                      <a:cubicBezTo>
                        <a:pt x="31" y="81"/>
                        <a:pt x="30" y="83"/>
                        <a:pt x="28" y="85"/>
                      </a:cubicBezTo>
                      <a:cubicBezTo>
                        <a:pt x="25" y="83"/>
                        <a:pt x="21" y="80"/>
                        <a:pt x="17" y="77"/>
                      </a:cubicBezTo>
                      <a:cubicBezTo>
                        <a:pt x="14" y="67"/>
                        <a:pt x="7" y="59"/>
                        <a:pt x="5" y="50"/>
                      </a:cubicBezTo>
                      <a:cubicBezTo>
                        <a:pt x="0" y="39"/>
                        <a:pt x="1" y="25"/>
                        <a:pt x="5" y="14"/>
                      </a:cubicBezTo>
                      <a:cubicBezTo>
                        <a:pt x="9" y="6"/>
                        <a:pt x="17" y="2"/>
                        <a:pt x="26" y="0"/>
                      </a:cubicBezTo>
                      <a:cubicBezTo>
                        <a:pt x="31" y="1"/>
                        <a:pt x="36" y="3"/>
                        <a:pt x="38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74" name="Freeform 67"/>
                <p:cNvSpPr/>
                <p:nvPr/>
              </p:nvSpPr>
              <p:spPr bwMode="auto">
                <a:xfrm>
                  <a:off x="2965451" y="2292350"/>
                  <a:ext cx="20638" cy="66675"/>
                </a:xfrm>
                <a:custGeom>
                  <a:avLst/>
                  <a:gdLst>
                    <a:gd name="T0" fmla="*/ 13 w 13"/>
                    <a:gd name="T1" fmla="*/ 13 h 44"/>
                    <a:gd name="T2" fmla="*/ 8 w 13"/>
                    <a:gd name="T3" fmla="*/ 44 h 44"/>
                    <a:gd name="T4" fmla="*/ 8 w 13"/>
                    <a:gd name="T5" fmla="*/ 27 h 44"/>
                    <a:gd name="T6" fmla="*/ 9 w 13"/>
                    <a:gd name="T7" fmla="*/ 10 h 44"/>
                    <a:gd name="T8" fmla="*/ 5 w 13"/>
                    <a:gd name="T9" fmla="*/ 3 h 44"/>
                    <a:gd name="T10" fmla="*/ 13 w 13"/>
                    <a:gd name="T11" fmla="*/ 1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44">
                      <a:moveTo>
                        <a:pt x="13" y="13"/>
                      </a:moveTo>
                      <a:cubicBezTo>
                        <a:pt x="13" y="24"/>
                        <a:pt x="10" y="34"/>
                        <a:pt x="8" y="44"/>
                      </a:cubicBezTo>
                      <a:cubicBezTo>
                        <a:pt x="0" y="41"/>
                        <a:pt x="8" y="33"/>
                        <a:pt x="8" y="27"/>
                      </a:cubicBezTo>
                      <a:cubicBezTo>
                        <a:pt x="8" y="21"/>
                        <a:pt x="11" y="16"/>
                        <a:pt x="9" y="10"/>
                      </a:cubicBezTo>
                      <a:cubicBezTo>
                        <a:pt x="8" y="6"/>
                        <a:pt x="0" y="8"/>
                        <a:pt x="5" y="3"/>
                      </a:cubicBezTo>
                      <a:cubicBezTo>
                        <a:pt x="11" y="0"/>
                        <a:pt x="13" y="8"/>
                        <a:pt x="13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75" name="Freeform 68"/>
                <p:cNvSpPr/>
                <p:nvPr/>
              </p:nvSpPr>
              <p:spPr bwMode="auto">
                <a:xfrm>
                  <a:off x="2298701" y="2287588"/>
                  <a:ext cx="30163" cy="71438"/>
                </a:xfrm>
                <a:custGeom>
                  <a:avLst/>
                  <a:gdLst>
                    <a:gd name="T0" fmla="*/ 18 w 20"/>
                    <a:gd name="T1" fmla="*/ 2 h 47"/>
                    <a:gd name="T2" fmla="*/ 10 w 20"/>
                    <a:gd name="T3" fmla="*/ 24 h 47"/>
                    <a:gd name="T4" fmla="*/ 20 w 20"/>
                    <a:gd name="T5" fmla="*/ 47 h 47"/>
                    <a:gd name="T6" fmla="*/ 9 w 20"/>
                    <a:gd name="T7" fmla="*/ 36 h 47"/>
                    <a:gd name="T8" fmla="*/ 8 w 20"/>
                    <a:gd name="T9" fmla="*/ 5 h 47"/>
                    <a:gd name="T10" fmla="*/ 18 w 20"/>
                    <a:gd name="T11" fmla="*/ 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47">
                      <a:moveTo>
                        <a:pt x="18" y="2"/>
                      </a:moveTo>
                      <a:cubicBezTo>
                        <a:pt x="12" y="9"/>
                        <a:pt x="11" y="16"/>
                        <a:pt x="10" y="24"/>
                      </a:cubicBezTo>
                      <a:cubicBezTo>
                        <a:pt x="10" y="33"/>
                        <a:pt x="17" y="40"/>
                        <a:pt x="20" y="47"/>
                      </a:cubicBezTo>
                      <a:cubicBezTo>
                        <a:pt x="15" y="46"/>
                        <a:pt x="12" y="40"/>
                        <a:pt x="9" y="36"/>
                      </a:cubicBezTo>
                      <a:cubicBezTo>
                        <a:pt x="4" y="27"/>
                        <a:pt x="0" y="14"/>
                        <a:pt x="8" y="5"/>
                      </a:cubicBezTo>
                      <a:cubicBezTo>
                        <a:pt x="11" y="2"/>
                        <a:pt x="15" y="0"/>
                        <a:pt x="1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76" name="Freeform 69"/>
                <p:cNvSpPr/>
                <p:nvPr/>
              </p:nvSpPr>
              <p:spPr bwMode="auto">
                <a:xfrm>
                  <a:off x="2487613" y="2298700"/>
                  <a:ext cx="46038" cy="49213"/>
                </a:xfrm>
                <a:custGeom>
                  <a:avLst/>
                  <a:gdLst>
                    <a:gd name="T0" fmla="*/ 27 w 30"/>
                    <a:gd name="T1" fmla="*/ 6 h 32"/>
                    <a:gd name="T2" fmla="*/ 21 w 30"/>
                    <a:gd name="T3" fmla="*/ 28 h 32"/>
                    <a:gd name="T4" fmla="*/ 5 w 30"/>
                    <a:gd name="T5" fmla="*/ 31 h 32"/>
                    <a:gd name="T6" fmla="*/ 4 w 30"/>
                    <a:gd name="T7" fmla="*/ 10 h 32"/>
                    <a:gd name="T8" fmla="*/ 15 w 30"/>
                    <a:gd name="T9" fmla="*/ 0 h 32"/>
                    <a:gd name="T10" fmla="*/ 27 w 30"/>
                    <a:gd name="T11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32">
                      <a:moveTo>
                        <a:pt x="27" y="6"/>
                      </a:moveTo>
                      <a:cubicBezTo>
                        <a:pt x="30" y="14"/>
                        <a:pt x="26" y="23"/>
                        <a:pt x="21" y="28"/>
                      </a:cubicBezTo>
                      <a:cubicBezTo>
                        <a:pt x="17" y="32"/>
                        <a:pt x="11" y="31"/>
                        <a:pt x="5" y="31"/>
                      </a:cubicBezTo>
                      <a:cubicBezTo>
                        <a:pt x="0" y="25"/>
                        <a:pt x="0" y="17"/>
                        <a:pt x="4" y="10"/>
                      </a:cubicBezTo>
                      <a:cubicBezTo>
                        <a:pt x="6" y="5"/>
                        <a:pt x="10" y="1"/>
                        <a:pt x="15" y="0"/>
                      </a:cubicBezTo>
                      <a:cubicBezTo>
                        <a:pt x="20" y="0"/>
                        <a:pt x="24" y="2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77" name="Freeform 70"/>
                <p:cNvSpPr/>
                <p:nvPr/>
              </p:nvSpPr>
              <p:spPr bwMode="auto">
                <a:xfrm>
                  <a:off x="2493963" y="2305050"/>
                  <a:ext cx="31750" cy="36513"/>
                </a:xfrm>
                <a:custGeom>
                  <a:avLst/>
                  <a:gdLst>
                    <a:gd name="T0" fmla="*/ 20 w 21"/>
                    <a:gd name="T1" fmla="*/ 6 h 24"/>
                    <a:gd name="T2" fmla="*/ 14 w 21"/>
                    <a:gd name="T3" fmla="*/ 21 h 24"/>
                    <a:gd name="T4" fmla="*/ 5 w 21"/>
                    <a:gd name="T5" fmla="*/ 22 h 24"/>
                    <a:gd name="T6" fmla="*/ 3 w 21"/>
                    <a:gd name="T7" fmla="*/ 9 h 24"/>
                    <a:gd name="T8" fmla="*/ 13 w 21"/>
                    <a:gd name="T9" fmla="*/ 0 h 24"/>
                    <a:gd name="T10" fmla="*/ 20 w 21"/>
                    <a:gd name="T11" fmla="*/ 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24">
                      <a:moveTo>
                        <a:pt x="20" y="6"/>
                      </a:moveTo>
                      <a:cubicBezTo>
                        <a:pt x="20" y="11"/>
                        <a:pt x="21" y="18"/>
                        <a:pt x="14" y="21"/>
                      </a:cubicBezTo>
                      <a:cubicBezTo>
                        <a:pt x="12" y="23"/>
                        <a:pt x="8" y="24"/>
                        <a:pt x="5" y="22"/>
                      </a:cubicBezTo>
                      <a:cubicBezTo>
                        <a:pt x="2" y="19"/>
                        <a:pt x="0" y="13"/>
                        <a:pt x="3" y="9"/>
                      </a:cubicBezTo>
                      <a:cubicBezTo>
                        <a:pt x="4" y="4"/>
                        <a:pt x="9" y="2"/>
                        <a:pt x="13" y="0"/>
                      </a:cubicBezTo>
                      <a:cubicBezTo>
                        <a:pt x="18" y="0"/>
                        <a:pt x="19" y="3"/>
                        <a:pt x="2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78" name="Freeform 71"/>
                <p:cNvSpPr/>
                <p:nvPr/>
              </p:nvSpPr>
              <p:spPr bwMode="auto">
                <a:xfrm>
                  <a:off x="2784476" y="2309813"/>
                  <a:ext cx="34925" cy="36513"/>
                </a:xfrm>
                <a:custGeom>
                  <a:avLst/>
                  <a:gdLst>
                    <a:gd name="T0" fmla="*/ 22 w 23"/>
                    <a:gd name="T1" fmla="*/ 8 h 24"/>
                    <a:gd name="T2" fmla="*/ 21 w 23"/>
                    <a:gd name="T3" fmla="*/ 20 h 24"/>
                    <a:gd name="T4" fmla="*/ 8 w 23"/>
                    <a:gd name="T5" fmla="*/ 21 h 24"/>
                    <a:gd name="T6" fmla="*/ 1 w 23"/>
                    <a:gd name="T7" fmla="*/ 13 h 24"/>
                    <a:gd name="T8" fmla="*/ 3 w 23"/>
                    <a:gd name="T9" fmla="*/ 3 h 24"/>
                    <a:gd name="T10" fmla="*/ 22 w 23"/>
                    <a:gd name="T11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24">
                      <a:moveTo>
                        <a:pt x="22" y="8"/>
                      </a:moveTo>
                      <a:cubicBezTo>
                        <a:pt x="23" y="13"/>
                        <a:pt x="23" y="16"/>
                        <a:pt x="21" y="20"/>
                      </a:cubicBezTo>
                      <a:cubicBezTo>
                        <a:pt x="18" y="24"/>
                        <a:pt x="12" y="23"/>
                        <a:pt x="8" y="21"/>
                      </a:cubicBezTo>
                      <a:cubicBezTo>
                        <a:pt x="4" y="20"/>
                        <a:pt x="2" y="16"/>
                        <a:pt x="1" y="13"/>
                      </a:cubicBezTo>
                      <a:cubicBezTo>
                        <a:pt x="0" y="10"/>
                        <a:pt x="1" y="6"/>
                        <a:pt x="3" y="3"/>
                      </a:cubicBezTo>
                      <a:cubicBezTo>
                        <a:pt x="10" y="0"/>
                        <a:pt x="19" y="2"/>
                        <a:pt x="2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79" name="Freeform 72"/>
                <p:cNvSpPr/>
                <p:nvPr/>
              </p:nvSpPr>
              <p:spPr bwMode="auto">
                <a:xfrm>
                  <a:off x="2589213" y="2311400"/>
                  <a:ext cx="134938" cy="112713"/>
                </a:xfrm>
                <a:custGeom>
                  <a:avLst/>
                  <a:gdLst>
                    <a:gd name="T0" fmla="*/ 81 w 88"/>
                    <a:gd name="T1" fmla="*/ 4 h 73"/>
                    <a:gd name="T2" fmla="*/ 86 w 88"/>
                    <a:gd name="T3" fmla="*/ 22 h 73"/>
                    <a:gd name="T4" fmla="*/ 68 w 88"/>
                    <a:gd name="T5" fmla="*/ 40 h 73"/>
                    <a:gd name="T6" fmla="*/ 52 w 88"/>
                    <a:gd name="T7" fmla="*/ 67 h 73"/>
                    <a:gd name="T8" fmla="*/ 29 w 88"/>
                    <a:gd name="T9" fmla="*/ 68 h 73"/>
                    <a:gd name="T10" fmla="*/ 16 w 88"/>
                    <a:gd name="T11" fmla="*/ 56 h 73"/>
                    <a:gd name="T12" fmla="*/ 16 w 88"/>
                    <a:gd name="T13" fmla="*/ 40 h 73"/>
                    <a:gd name="T14" fmla="*/ 3 w 88"/>
                    <a:gd name="T15" fmla="*/ 30 h 73"/>
                    <a:gd name="T16" fmla="*/ 2 w 88"/>
                    <a:gd name="T17" fmla="*/ 12 h 73"/>
                    <a:gd name="T18" fmla="*/ 19 w 88"/>
                    <a:gd name="T19" fmla="*/ 1 h 73"/>
                    <a:gd name="T20" fmla="*/ 29 w 88"/>
                    <a:gd name="T21" fmla="*/ 5 h 73"/>
                    <a:gd name="T22" fmla="*/ 32 w 88"/>
                    <a:gd name="T23" fmla="*/ 13 h 73"/>
                    <a:gd name="T24" fmla="*/ 21 w 88"/>
                    <a:gd name="T25" fmla="*/ 14 h 73"/>
                    <a:gd name="T26" fmla="*/ 18 w 88"/>
                    <a:gd name="T27" fmla="*/ 27 h 73"/>
                    <a:gd name="T28" fmla="*/ 27 w 88"/>
                    <a:gd name="T29" fmla="*/ 37 h 73"/>
                    <a:gd name="T30" fmla="*/ 30 w 88"/>
                    <a:gd name="T31" fmla="*/ 54 h 73"/>
                    <a:gd name="T32" fmla="*/ 43 w 88"/>
                    <a:gd name="T33" fmla="*/ 61 h 73"/>
                    <a:gd name="T34" fmla="*/ 60 w 88"/>
                    <a:gd name="T35" fmla="*/ 42 h 73"/>
                    <a:gd name="T36" fmla="*/ 76 w 88"/>
                    <a:gd name="T37" fmla="*/ 16 h 73"/>
                    <a:gd name="T38" fmla="*/ 61 w 88"/>
                    <a:gd name="T39" fmla="*/ 6 h 73"/>
                    <a:gd name="T40" fmla="*/ 68 w 88"/>
                    <a:gd name="T41" fmla="*/ 1 h 73"/>
                    <a:gd name="T42" fmla="*/ 81 w 88"/>
                    <a:gd name="T43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8" h="73">
                      <a:moveTo>
                        <a:pt x="81" y="4"/>
                      </a:moveTo>
                      <a:cubicBezTo>
                        <a:pt x="86" y="9"/>
                        <a:pt x="88" y="16"/>
                        <a:pt x="86" y="22"/>
                      </a:cubicBezTo>
                      <a:cubicBezTo>
                        <a:pt x="86" y="32"/>
                        <a:pt x="76" y="38"/>
                        <a:pt x="68" y="40"/>
                      </a:cubicBezTo>
                      <a:cubicBezTo>
                        <a:pt x="65" y="50"/>
                        <a:pt x="63" y="62"/>
                        <a:pt x="52" y="67"/>
                      </a:cubicBezTo>
                      <a:cubicBezTo>
                        <a:pt x="45" y="70"/>
                        <a:pt x="37" y="73"/>
                        <a:pt x="29" y="68"/>
                      </a:cubicBezTo>
                      <a:cubicBezTo>
                        <a:pt x="23" y="66"/>
                        <a:pt x="19" y="61"/>
                        <a:pt x="16" y="56"/>
                      </a:cubicBezTo>
                      <a:cubicBezTo>
                        <a:pt x="15" y="51"/>
                        <a:pt x="13" y="46"/>
                        <a:pt x="16" y="40"/>
                      </a:cubicBezTo>
                      <a:cubicBezTo>
                        <a:pt x="14" y="33"/>
                        <a:pt x="3" y="38"/>
                        <a:pt x="3" y="30"/>
                      </a:cubicBezTo>
                      <a:cubicBezTo>
                        <a:pt x="0" y="25"/>
                        <a:pt x="1" y="18"/>
                        <a:pt x="2" y="12"/>
                      </a:cubicBezTo>
                      <a:cubicBezTo>
                        <a:pt x="5" y="6"/>
                        <a:pt x="12" y="2"/>
                        <a:pt x="19" y="1"/>
                      </a:cubicBezTo>
                      <a:cubicBezTo>
                        <a:pt x="23" y="1"/>
                        <a:pt x="28" y="1"/>
                        <a:pt x="29" y="5"/>
                      </a:cubicBezTo>
                      <a:cubicBezTo>
                        <a:pt x="29" y="9"/>
                        <a:pt x="33" y="9"/>
                        <a:pt x="32" y="13"/>
                      </a:cubicBezTo>
                      <a:cubicBezTo>
                        <a:pt x="29" y="15"/>
                        <a:pt x="25" y="11"/>
                        <a:pt x="21" y="14"/>
                      </a:cubicBezTo>
                      <a:cubicBezTo>
                        <a:pt x="18" y="18"/>
                        <a:pt x="16" y="23"/>
                        <a:pt x="18" y="27"/>
                      </a:cubicBezTo>
                      <a:cubicBezTo>
                        <a:pt x="18" y="32"/>
                        <a:pt x="24" y="33"/>
                        <a:pt x="27" y="37"/>
                      </a:cubicBezTo>
                      <a:cubicBezTo>
                        <a:pt x="25" y="43"/>
                        <a:pt x="27" y="49"/>
                        <a:pt x="30" y="54"/>
                      </a:cubicBezTo>
                      <a:cubicBezTo>
                        <a:pt x="33" y="58"/>
                        <a:pt x="37" y="61"/>
                        <a:pt x="43" y="61"/>
                      </a:cubicBezTo>
                      <a:cubicBezTo>
                        <a:pt x="53" y="61"/>
                        <a:pt x="57" y="49"/>
                        <a:pt x="60" y="42"/>
                      </a:cubicBezTo>
                      <a:cubicBezTo>
                        <a:pt x="68" y="35"/>
                        <a:pt x="79" y="27"/>
                        <a:pt x="76" y="16"/>
                      </a:cubicBezTo>
                      <a:cubicBezTo>
                        <a:pt x="72" y="9"/>
                        <a:pt x="57" y="19"/>
                        <a:pt x="61" y="6"/>
                      </a:cubicBezTo>
                      <a:cubicBezTo>
                        <a:pt x="62" y="3"/>
                        <a:pt x="65" y="1"/>
                        <a:pt x="68" y="1"/>
                      </a:cubicBezTo>
                      <a:cubicBezTo>
                        <a:pt x="73" y="0"/>
                        <a:pt x="78" y="1"/>
                        <a:pt x="8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80" name="Freeform 73"/>
                <p:cNvSpPr/>
                <p:nvPr/>
              </p:nvSpPr>
              <p:spPr bwMode="auto">
                <a:xfrm>
                  <a:off x="2792413" y="2316163"/>
                  <a:ext cx="23813" cy="22225"/>
                </a:xfrm>
                <a:custGeom>
                  <a:avLst/>
                  <a:gdLst>
                    <a:gd name="T0" fmla="*/ 14 w 15"/>
                    <a:gd name="T1" fmla="*/ 6 h 14"/>
                    <a:gd name="T2" fmla="*/ 9 w 15"/>
                    <a:gd name="T3" fmla="*/ 14 h 14"/>
                    <a:gd name="T4" fmla="*/ 0 w 15"/>
                    <a:gd name="T5" fmla="*/ 6 h 14"/>
                    <a:gd name="T6" fmla="*/ 6 w 15"/>
                    <a:gd name="T7" fmla="*/ 0 h 14"/>
                    <a:gd name="T8" fmla="*/ 14 w 15"/>
                    <a:gd name="T9" fmla="*/ 6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4">
                      <a:moveTo>
                        <a:pt x="14" y="6"/>
                      </a:moveTo>
                      <a:cubicBezTo>
                        <a:pt x="15" y="10"/>
                        <a:pt x="13" y="13"/>
                        <a:pt x="9" y="14"/>
                      </a:cubicBezTo>
                      <a:cubicBezTo>
                        <a:pt x="5" y="13"/>
                        <a:pt x="0" y="11"/>
                        <a:pt x="0" y="6"/>
                      </a:cubicBezTo>
                      <a:cubicBezTo>
                        <a:pt x="0" y="3"/>
                        <a:pt x="3" y="1"/>
                        <a:pt x="6" y="0"/>
                      </a:cubicBezTo>
                      <a:cubicBezTo>
                        <a:pt x="10" y="0"/>
                        <a:pt x="14" y="2"/>
                        <a:pt x="1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81" name="Freeform 74"/>
                <p:cNvSpPr/>
                <p:nvPr/>
              </p:nvSpPr>
              <p:spPr bwMode="auto">
                <a:xfrm>
                  <a:off x="2925763" y="2336800"/>
                  <a:ext cx="47625" cy="63500"/>
                </a:xfrm>
                <a:custGeom>
                  <a:avLst/>
                  <a:gdLst>
                    <a:gd name="T0" fmla="*/ 12 w 31"/>
                    <a:gd name="T1" fmla="*/ 1 h 41"/>
                    <a:gd name="T2" fmla="*/ 31 w 31"/>
                    <a:gd name="T3" fmla="*/ 29 h 41"/>
                    <a:gd name="T4" fmla="*/ 31 w 31"/>
                    <a:gd name="T5" fmla="*/ 29 h 41"/>
                    <a:gd name="T6" fmla="*/ 10 w 31"/>
                    <a:gd name="T7" fmla="*/ 12 h 41"/>
                    <a:gd name="T8" fmla="*/ 6 w 31"/>
                    <a:gd name="T9" fmla="*/ 40 h 41"/>
                    <a:gd name="T10" fmla="*/ 2 w 31"/>
                    <a:gd name="T11" fmla="*/ 37 h 41"/>
                    <a:gd name="T12" fmla="*/ 7 w 31"/>
                    <a:gd name="T13" fmla="*/ 1 h 41"/>
                    <a:gd name="T14" fmla="*/ 12 w 31"/>
                    <a:gd name="T15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41">
                      <a:moveTo>
                        <a:pt x="12" y="1"/>
                      </a:moveTo>
                      <a:cubicBezTo>
                        <a:pt x="20" y="9"/>
                        <a:pt x="31" y="17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4" y="23"/>
                        <a:pt x="19" y="14"/>
                        <a:pt x="10" y="12"/>
                      </a:cubicBezTo>
                      <a:cubicBezTo>
                        <a:pt x="3" y="19"/>
                        <a:pt x="5" y="31"/>
                        <a:pt x="6" y="40"/>
                      </a:cubicBezTo>
                      <a:cubicBezTo>
                        <a:pt x="4" y="41"/>
                        <a:pt x="2" y="39"/>
                        <a:pt x="2" y="37"/>
                      </a:cubicBezTo>
                      <a:cubicBezTo>
                        <a:pt x="0" y="25"/>
                        <a:pt x="2" y="12"/>
                        <a:pt x="7" y="1"/>
                      </a:cubicBezTo>
                      <a:cubicBezTo>
                        <a:pt x="8" y="0"/>
                        <a:pt x="10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82" name="Freeform 75"/>
                <p:cNvSpPr/>
                <p:nvPr/>
              </p:nvSpPr>
              <p:spPr bwMode="auto">
                <a:xfrm>
                  <a:off x="2520951" y="2343150"/>
                  <a:ext cx="265113" cy="149225"/>
                </a:xfrm>
                <a:custGeom>
                  <a:avLst/>
                  <a:gdLst>
                    <a:gd name="T0" fmla="*/ 52 w 173"/>
                    <a:gd name="T1" fmla="*/ 21 h 98"/>
                    <a:gd name="T2" fmla="*/ 52 w 173"/>
                    <a:gd name="T3" fmla="*/ 33 h 98"/>
                    <a:gd name="T4" fmla="*/ 76 w 173"/>
                    <a:gd name="T5" fmla="*/ 57 h 98"/>
                    <a:gd name="T6" fmla="*/ 68 w 173"/>
                    <a:gd name="T7" fmla="*/ 55 h 98"/>
                    <a:gd name="T8" fmla="*/ 48 w 173"/>
                    <a:gd name="T9" fmla="*/ 33 h 98"/>
                    <a:gd name="T10" fmla="*/ 37 w 173"/>
                    <a:gd name="T11" fmla="*/ 15 h 98"/>
                    <a:gd name="T12" fmla="*/ 28 w 173"/>
                    <a:gd name="T13" fmla="*/ 23 h 98"/>
                    <a:gd name="T14" fmla="*/ 7 w 173"/>
                    <a:gd name="T15" fmla="*/ 33 h 98"/>
                    <a:gd name="T16" fmla="*/ 11 w 173"/>
                    <a:gd name="T17" fmla="*/ 37 h 98"/>
                    <a:gd name="T18" fmla="*/ 29 w 173"/>
                    <a:gd name="T19" fmla="*/ 39 h 98"/>
                    <a:gd name="T20" fmla="*/ 76 w 173"/>
                    <a:gd name="T21" fmla="*/ 85 h 98"/>
                    <a:gd name="T22" fmla="*/ 95 w 173"/>
                    <a:gd name="T23" fmla="*/ 80 h 98"/>
                    <a:gd name="T24" fmla="*/ 121 w 173"/>
                    <a:gd name="T25" fmla="*/ 63 h 98"/>
                    <a:gd name="T26" fmla="*/ 131 w 173"/>
                    <a:gd name="T27" fmla="*/ 48 h 98"/>
                    <a:gd name="T28" fmla="*/ 164 w 173"/>
                    <a:gd name="T29" fmla="*/ 32 h 98"/>
                    <a:gd name="T30" fmla="*/ 169 w 173"/>
                    <a:gd name="T31" fmla="*/ 29 h 98"/>
                    <a:gd name="T32" fmla="*/ 168 w 173"/>
                    <a:gd name="T33" fmla="*/ 25 h 98"/>
                    <a:gd name="T34" fmla="*/ 173 w 173"/>
                    <a:gd name="T35" fmla="*/ 29 h 98"/>
                    <a:gd name="T36" fmla="*/ 156 w 173"/>
                    <a:gd name="T37" fmla="*/ 45 h 98"/>
                    <a:gd name="T38" fmla="*/ 131 w 173"/>
                    <a:gd name="T39" fmla="*/ 52 h 98"/>
                    <a:gd name="T40" fmla="*/ 93 w 173"/>
                    <a:gd name="T41" fmla="*/ 85 h 98"/>
                    <a:gd name="T42" fmla="*/ 79 w 173"/>
                    <a:gd name="T43" fmla="*/ 92 h 98"/>
                    <a:gd name="T44" fmla="*/ 35 w 173"/>
                    <a:gd name="T45" fmla="*/ 62 h 98"/>
                    <a:gd name="T46" fmla="*/ 26 w 173"/>
                    <a:gd name="T47" fmla="*/ 44 h 98"/>
                    <a:gd name="T48" fmla="*/ 9 w 173"/>
                    <a:gd name="T49" fmla="*/ 40 h 98"/>
                    <a:gd name="T50" fmla="*/ 0 w 173"/>
                    <a:gd name="T51" fmla="*/ 29 h 98"/>
                    <a:gd name="T52" fmla="*/ 31 w 173"/>
                    <a:gd name="T53" fmla="*/ 11 h 98"/>
                    <a:gd name="T54" fmla="*/ 37 w 173"/>
                    <a:gd name="T55" fmla="*/ 0 h 98"/>
                    <a:gd name="T56" fmla="*/ 52 w 173"/>
                    <a:gd name="T57" fmla="*/ 2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3" h="98">
                      <a:moveTo>
                        <a:pt x="52" y="21"/>
                      </a:move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6" y="44"/>
                        <a:pt x="65" y="54"/>
                        <a:pt x="76" y="57"/>
                      </a:cubicBezTo>
                      <a:cubicBezTo>
                        <a:pt x="74" y="57"/>
                        <a:pt x="70" y="56"/>
                        <a:pt x="68" y="55"/>
                      </a:cubicBezTo>
                      <a:cubicBezTo>
                        <a:pt x="57" y="53"/>
                        <a:pt x="52" y="41"/>
                        <a:pt x="48" y="33"/>
                      </a:cubicBezTo>
                      <a:cubicBezTo>
                        <a:pt x="48" y="24"/>
                        <a:pt x="42" y="20"/>
                        <a:pt x="37" y="15"/>
                      </a:cubicBezTo>
                      <a:cubicBezTo>
                        <a:pt x="32" y="15"/>
                        <a:pt x="33" y="21"/>
                        <a:pt x="28" y="23"/>
                      </a:cubicBezTo>
                      <a:cubicBezTo>
                        <a:pt x="22" y="28"/>
                        <a:pt x="14" y="28"/>
                        <a:pt x="7" y="33"/>
                      </a:cubicBezTo>
                      <a:cubicBezTo>
                        <a:pt x="6" y="36"/>
                        <a:pt x="9" y="37"/>
                        <a:pt x="11" y="37"/>
                      </a:cubicBezTo>
                      <a:cubicBezTo>
                        <a:pt x="17" y="39"/>
                        <a:pt x="24" y="37"/>
                        <a:pt x="29" y="39"/>
                      </a:cubicBezTo>
                      <a:cubicBezTo>
                        <a:pt x="34" y="61"/>
                        <a:pt x="55" y="78"/>
                        <a:pt x="76" y="85"/>
                      </a:cubicBezTo>
                      <a:cubicBezTo>
                        <a:pt x="83" y="94"/>
                        <a:pt x="87" y="78"/>
                        <a:pt x="95" y="80"/>
                      </a:cubicBezTo>
                      <a:cubicBezTo>
                        <a:pt x="103" y="74"/>
                        <a:pt x="114" y="72"/>
                        <a:pt x="121" y="63"/>
                      </a:cubicBezTo>
                      <a:cubicBezTo>
                        <a:pt x="127" y="59"/>
                        <a:pt x="127" y="53"/>
                        <a:pt x="131" y="48"/>
                      </a:cubicBezTo>
                      <a:cubicBezTo>
                        <a:pt x="143" y="45"/>
                        <a:pt x="154" y="40"/>
                        <a:pt x="164" y="32"/>
                      </a:cubicBezTo>
                      <a:cubicBezTo>
                        <a:pt x="166" y="32"/>
                        <a:pt x="168" y="31"/>
                        <a:pt x="169" y="29"/>
                      </a:cubicBezTo>
                      <a:cubicBezTo>
                        <a:pt x="168" y="25"/>
                        <a:pt x="168" y="25"/>
                        <a:pt x="168" y="25"/>
                      </a:cubicBezTo>
                      <a:cubicBezTo>
                        <a:pt x="170" y="24"/>
                        <a:pt x="172" y="27"/>
                        <a:pt x="173" y="29"/>
                      </a:cubicBezTo>
                      <a:cubicBezTo>
                        <a:pt x="170" y="36"/>
                        <a:pt x="162" y="41"/>
                        <a:pt x="156" y="45"/>
                      </a:cubicBezTo>
                      <a:cubicBezTo>
                        <a:pt x="149" y="50"/>
                        <a:pt x="140" y="51"/>
                        <a:pt x="131" y="52"/>
                      </a:cubicBezTo>
                      <a:cubicBezTo>
                        <a:pt x="127" y="70"/>
                        <a:pt x="110" y="80"/>
                        <a:pt x="93" y="85"/>
                      </a:cubicBezTo>
                      <a:cubicBezTo>
                        <a:pt x="89" y="87"/>
                        <a:pt x="85" y="98"/>
                        <a:pt x="79" y="92"/>
                      </a:cubicBezTo>
                      <a:cubicBezTo>
                        <a:pt x="63" y="84"/>
                        <a:pt x="46" y="79"/>
                        <a:pt x="35" y="62"/>
                      </a:cubicBezTo>
                      <a:cubicBezTo>
                        <a:pt x="32" y="56"/>
                        <a:pt x="27" y="51"/>
                        <a:pt x="26" y="44"/>
                      </a:cubicBezTo>
                      <a:cubicBezTo>
                        <a:pt x="23" y="38"/>
                        <a:pt x="15" y="42"/>
                        <a:pt x="9" y="40"/>
                      </a:cubicBezTo>
                      <a:cubicBezTo>
                        <a:pt x="5" y="38"/>
                        <a:pt x="0" y="35"/>
                        <a:pt x="0" y="29"/>
                      </a:cubicBezTo>
                      <a:cubicBezTo>
                        <a:pt x="11" y="26"/>
                        <a:pt x="24" y="23"/>
                        <a:pt x="31" y="11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9" y="8"/>
                        <a:pt x="41" y="20"/>
                        <a:pt x="5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83" name="Freeform 76"/>
                <p:cNvSpPr/>
                <p:nvPr/>
              </p:nvSpPr>
              <p:spPr bwMode="auto">
                <a:xfrm>
                  <a:off x="2324101" y="2336800"/>
                  <a:ext cx="66675" cy="71438"/>
                </a:xfrm>
                <a:custGeom>
                  <a:avLst/>
                  <a:gdLst>
                    <a:gd name="T0" fmla="*/ 27 w 44"/>
                    <a:gd name="T1" fmla="*/ 6 h 47"/>
                    <a:gd name="T2" fmla="*/ 37 w 44"/>
                    <a:gd name="T3" fmla="*/ 44 h 47"/>
                    <a:gd name="T4" fmla="*/ 33 w 44"/>
                    <a:gd name="T5" fmla="*/ 47 h 47"/>
                    <a:gd name="T6" fmla="*/ 23 w 44"/>
                    <a:gd name="T7" fmla="*/ 14 h 47"/>
                    <a:gd name="T8" fmla="*/ 15 w 44"/>
                    <a:gd name="T9" fmla="*/ 23 h 47"/>
                    <a:gd name="T10" fmla="*/ 4 w 44"/>
                    <a:gd name="T11" fmla="*/ 37 h 47"/>
                    <a:gd name="T12" fmla="*/ 14 w 44"/>
                    <a:gd name="T13" fmla="*/ 10 h 47"/>
                    <a:gd name="T14" fmla="*/ 27 w 44"/>
                    <a:gd name="T15" fmla="*/ 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" h="47">
                      <a:moveTo>
                        <a:pt x="27" y="6"/>
                      </a:moveTo>
                      <a:cubicBezTo>
                        <a:pt x="33" y="18"/>
                        <a:pt x="44" y="30"/>
                        <a:pt x="37" y="44"/>
                      </a:cubicBezTo>
                      <a:cubicBezTo>
                        <a:pt x="36" y="45"/>
                        <a:pt x="35" y="47"/>
                        <a:pt x="33" y="47"/>
                      </a:cubicBezTo>
                      <a:cubicBezTo>
                        <a:pt x="31" y="35"/>
                        <a:pt x="33" y="22"/>
                        <a:pt x="23" y="14"/>
                      </a:cubicBezTo>
                      <a:cubicBezTo>
                        <a:pt x="18" y="14"/>
                        <a:pt x="18" y="20"/>
                        <a:pt x="15" y="23"/>
                      </a:cubicBezTo>
                      <a:cubicBezTo>
                        <a:pt x="10" y="27"/>
                        <a:pt x="7" y="32"/>
                        <a:pt x="4" y="37"/>
                      </a:cubicBezTo>
                      <a:cubicBezTo>
                        <a:pt x="0" y="27"/>
                        <a:pt x="10" y="19"/>
                        <a:pt x="14" y="10"/>
                      </a:cubicBezTo>
                      <a:cubicBezTo>
                        <a:pt x="17" y="7"/>
                        <a:pt x="23" y="0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84" name="Freeform 77"/>
                <p:cNvSpPr/>
                <p:nvPr/>
              </p:nvSpPr>
              <p:spPr bwMode="auto">
                <a:xfrm>
                  <a:off x="2962276" y="2351088"/>
                  <a:ext cx="103188" cy="77788"/>
                </a:xfrm>
                <a:custGeom>
                  <a:avLst/>
                  <a:gdLst>
                    <a:gd name="T0" fmla="*/ 67 w 67"/>
                    <a:gd name="T1" fmla="*/ 5 h 51"/>
                    <a:gd name="T2" fmla="*/ 64 w 67"/>
                    <a:gd name="T3" fmla="*/ 8 h 51"/>
                    <a:gd name="T4" fmla="*/ 3 w 67"/>
                    <a:gd name="T5" fmla="*/ 44 h 51"/>
                    <a:gd name="T6" fmla="*/ 0 w 67"/>
                    <a:gd name="T7" fmla="*/ 51 h 51"/>
                    <a:gd name="T8" fmla="*/ 29 w 67"/>
                    <a:gd name="T9" fmla="*/ 10 h 51"/>
                    <a:gd name="T10" fmla="*/ 66 w 67"/>
                    <a:gd name="T11" fmla="*/ 3 h 51"/>
                    <a:gd name="T12" fmla="*/ 67 w 67"/>
                    <a:gd name="T13" fmla="*/ 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51">
                      <a:moveTo>
                        <a:pt x="67" y="5"/>
                      </a:moveTo>
                      <a:cubicBezTo>
                        <a:pt x="67" y="7"/>
                        <a:pt x="65" y="8"/>
                        <a:pt x="64" y="8"/>
                      </a:cubicBezTo>
                      <a:cubicBezTo>
                        <a:pt x="39" y="8"/>
                        <a:pt x="16" y="23"/>
                        <a:pt x="3" y="44"/>
                      </a:cubicBezTo>
                      <a:cubicBezTo>
                        <a:pt x="2" y="46"/>
                        <a:pt x="1" y="48"/>
                        <a:pt x="0" y="51"/>
                      </a:cubicBezTo>
                      <a:cubicBezTo>
                        <a:pt x="0" y="33"/>
                        <a:pt x="14" y="19"/>
                        <a:pt x="29" y="10"/>
                      </a:cubicBezTo>
                      <a:cubicBezTo>
                        <a:pt x="40" y="5"/>
                        <a:pt x="53" y="0"/>
                        <a:pt x="66" y="3"/>
                      </a:cubicBezTo>
                      <a:cubicBezTo>
                        <a:pt x="67" y="5"/>
                        <a:pt x="67" y="5"/>
                        <a:pt x="6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85" name="Freeform 78"/>
                <p:cNvSpPr/>
                <p:nvPr/>
              </p:nvSpPr>
              <p:spPr bwMode="auto">
                <a:xfrm>
                  <a:off x="2225676" y="2355850"/>
                  <a:ext cx="112713" cy="101600"/>
                </a:xfrm>
                <a:custGeom>
                  <a:avLst/>
                  <a:gdLst>
                    <a:gd name="T0" fmla="*/ 45 w 73"/>
                    <a:gd name="T1" fmla="*/ 13 h 67"/>
                    <a:gd name="T2" fmla="*/ 73 w 73"/>
                    <a:gd name="T3" fmla="*/ 63 h 67"/>
                    <a:gd name="T4" fmla="*/ 72 w 73"/>
                    <a:gd name="T5" fmla="*/ 67 h 67"/>
                    <a:gd name="T6" fmla="*/ 61 w 73"/>
                    <a:gd name="T7" fmla="*/ 40 h 67"/>
                    <a:gd name="T8" fmla="*/ 24 w 73"/>
                    <a:gd name="T9" fmla="*/ 14 h 67"/>
                    <a:gd name="T10" fmla="*/ 4 w 73"/>
                    <a:gd name="T11" fmla="*/ 14 h 67"/>
                    <a:gd name="T12" fmla="*/ 1 w 73"/>
                    <a:gd name="T13" fmla="*/ 4 h 67"/>
                    <a:gd name="T14" fmla="*/ 45 w 73"/>
                    <a:gd name="T15" fmla="*/ 1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67">
                      <a:moveTo>
                        <a:pt x="45" y="13"/>
                      </a:moveTo>
                      <a:cubicBezTo>
                        <a:pt x="62" y="26"/>
                        <a:pt x="72" y="42"/>
                        <a:pt x="73" y="63"/>
                      </a:cubicBezTo>
                      <a:cubicBezTo>
                        <a:pt x="72" y="67"/>
                        <a:pt x="72" y="67"/>
                        <a:pt x="72" y="67"/>
                      </a:cubicBezTo>
                      <a:cubicBezTo>
                        <a:pt x="68" y="58"/>
                        <a:pt x="67" y="48"/>
                        <a:pt x="61" y="40"/>
                      </a:cubicBezTo>
                      <a:cubicBezTo>
                        <a:pt x="54" y="25"/>
                        <a:pt x="38" y="19"/>
                        <a:pt x="24" y="14"/>
                      </a:cubicBezTo>
                      <a:cubicBezTo>
                        <a:pt x="18" y="13"/>
                        <a:pt x="10" y="13"/>
                        <a:pt x="4" y="14"/>
                      </a:cubicBezTo>
                      <a:cubicBezTo>
                        <a:pt x="2" y="11"/>
                        <a:pt x="0" y="8"/>
                        <a:pt x="1" y="4"/>
                      </a:cubicBezTo>
                      <a:cubicBezTo>
                        <a:pt x="17" y="0"/>
                        <a:pt x="32" y="6"/>
                        <a:pt x="4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86" name="Freeform 79"/>
                <p:cNvSpPr/>
                <p:nvPr/>
              </p:nvSpPr>
              <p:spPr bwMode="auto">
                <a:xfrm>
                  <a:off x="2941638" y="2366963"/>
                  <a:ext cx="23813" cy="44450"/>
                </a:xfrm>
                <a:custGeom>
                  <a:avLst/>
                  <a:gdLst>
                    <a:gd name="T0" fmla="*/ 14 w 16"/>
                    <a:gd name="T1" fmla="*/ 14 h 29"/>
                    <a:gd name="T2" fmla="*/ 10 w 16"/>
                    <a:gd name="T3" fmla="*/ 29 h 29"/>
                    <a:gd name="T4" fmla="*/ 3 w 16"/>
                    <a:gd name="T5" fmla="*/ 16 h 29"/>
                    <a:gd name="T6" fmla="*/ 4 w 16"/>
                    <a:gd name="T7" fmla="*/ 0 h 29"/>
                    <a:gd name="T8" fmla="*/ 14 w 16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29">
                      <a:moveTo>
                        <a:pt x="14" y="14"/>
                      </a:moveTo>
                      <a:cubicBezTo>
                        <a:pt x="16" y="19"/>
                        <a:pt x="12" y="24"/>
                        <a:pt x="10" y="29"/>
                      </a:cubicBezTo>
                      <a:cubicBezTo>
                        <a:pt x="5" y="26"/>
                        <a:pt x="4" y="21"/>
                        <a:pt x="3" y="16"/>
                      </a:cubicBezTo>
                      <a:cubicBezTo>
                        <a:pt x="2" y="11"/>
                        <a:pt x="0" y="4"/>
                        <a:pt x="4" y="0"/>
                      </a:cubicBezTo>
                      <a:cubicBezTo>
                        <a:pt x="8" y="3"/>
                        <a:pt x="12" y="9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87" name="Freeform 80"/>
                <p:cNvSpPr/>
                <p:nvPr/>
              </p:nvSpPr>
              <p:spPr bwMode="auto">
                <a:xfrm>
                  <a:off x="2963863" y="2373313"/>
                  <a:ext cx="87313" cy="87313"/>
                </a:xfrm>
                <a:custGeom>
                  <a:avLst/>
                  <a:gdLst>
                    <a:gd name="T0" fmla="*/ 57 w 57"/>
                    <a:gd name="T1" fmla="*/ 1 h 57"/>
                    <a:gd name="T2" fmla="*/ 46 w 57"/>
                    <a:gd name="T3" fmla="*/ 16 h 57"/>
                    <a:gd name="T4" fmla="*/ 8 w 57"/>
                    <a:gd name="T5" fmla="*/ 40 h 57"/>
                    <a:gd name="T6" fmla="*/ 8 w 57"/>
                    <a:gd name="T7" fmla="*/ 51 h 57"/>
                    <a:gd name="T8" fmla="*/ 4 w 57"/>
                    <a:gd name="T9" fmla="*/ 57 h 57"/>
                    <a:gd name="T10" fmla="*/ 5 w 57"/>
                    <a:gd name="T11" fmla="*/ 42 h 57"/>
                    <a:gd name="T12" fmla="*/ 46 w 57"/>
                    <a:gd name="T13" fmla="*/ 3 h 57"/>
                    <a:gd name="T14" fmla="*/ 57 w 57"/>
                    <a:gd name="T15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" h="57">
                      <a:moveTo>
                        <a:pt x="57" y="1"/>
                      </a:moveTo>
                      <a:cubicBezTo>
                        <a:pt x="56" y="7"/>
                        <a:pt x="50" y="11"/>
                        <a:pt x="46" y="16"/>
                      </a:cubicBezTo>
                      <a:cubicBezTo>
                        <a:pt x="35" y="27"/>
                        <a:pt x="21" y="35"/>
                        <a:pt x="8" y="40"/>
                      </a:cubicBezTo>
                      <a:cubicBezTo>
                        <a:pt x="7" y="43"/>
                        <a:pt x="9" y="46"/>
                        <a:pt x="8" y="51"/>
                      </a:cubicBezTo>
                      <a:cubicBezTo>
                        <a:pt x="5" y="52"/>
                        <a:pt x="6" y="55"/>
                        <a:pt x="4" y="57"/>
                      </a:cubicBezTo>
                      <a:cubicBezTo>
                        <a:pt x="0" y="53"/>
                        <a:pt x="4" y="46"/>
                        <a:pt x="5" y="42"/>
                      </a:cubicBezTo>
                      <a:cubicBezTo>
                        <a:pt x="8" y="22"/>
                        <a:pt x="27" y="7"/>
                        <a:pt x="46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88" name="Freeform 81"/>
                <p:cNvSpPr/>
                <p:nvPr/>
              </p:nvSpPr>
              <p:spPr bwMode="auto">
                <a:xfrm>
                  <a:off x="2328863" y="2371725"/>
                  <a:ext cx="34925" cy="66675"/>
                </a:xfrm>
                <a:custGeom>
                  <a:avLst/>
                  <a:gdLst>
                    <a:gd name="T0" fmla="*/ 23 w 23"/>
                    <a:gd name="T1" fmla="*/ 13 h 43"/>
                    <a:gd name="T2" fmla="*/ 22 w 23"/>
                    <a:gd name="T3" fmla="*/ 31 h 43"/>
                    <a:gd name="T4" fmla="*/ 12 w 23"/>
                    <a:gd name="T5" fmla="*/ 43 h 43"/>
                    <a:gd name="T6" fmla="*/ 9 w 23"/>
                    <a:gd name="T7" fmla="*/ 11 h 43"/>
                    <a:gd name="T8" fmla="*/ 18 w 23"/>
                    <a:gd name="T9" fmla="*/ 0 h 43"/>
                    <a:gd name="T10" fmla="*/ 23 w 23"/>
                    <a:gd name="T11" fmla="*/ 1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43">
                      <a:moveTo>
                        <a:pt x="23" y="13"/>
                      </a:move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19" y="35"/>
                        <a:pt x="16" y="41"/>
                        <a:pt x="12" y="43"/>
                      </a:cubicBezTo>
                      <a:cubicBezTo>
                        <a:pt x="10" y="32"/>
                        <a:pt x="0" y="22"/>
                        <a:pt x="9" y="11"/>
                      </a:cubicBezTo>
                      <a:cubicBezTo>
                        <a:pt x="12" y="7"/>
                        <a:pt x="14" y="3"/>
                        <a:pt x="18" y="0"/>
                      </a:cubicBezTo>
                      <a:cubicBezTo>
                        <a:pt x="22" y="2"/>
                        <a:pt x="22" y="9"/>
                        <a:pt x="23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89" name="Freeform 82"/>
                <p:cNvSpPr/>
                <p:nvPr/>
              </p:nvSpPr>
              <p:spPr bwMode="auto">
                <a:xfrm>
                  <a:off x="2865438" y="2379663"/>
                  <a:ext cx="82550" cy="95250"/>
                </a:xfrm>
                <a:custGeom>
                  <a:avLst/>
                  <a:gdLst>
                    <a:gd name="T0" fmla="*/ 52 w 54"/>
                    <a:gd name="T1" fmla="*/ 36 h 62"/>
                    <a:gd name="T2" fmla="*/ 54 w 54"/>
                    <a:gd name="T3" fmla="*/ 43 h 62"/>
                    <a:gd name="T4" fmla="*/ 11 w 54"/>
                    <a:gd name="T5" fmla="*/ 10 h 62"/>
                    <a:gd name="T6" fmla="*/ 9 w 54"/>
                    <a:gd name="T7" fmla="*/ 17 h 62"/>
                    <a:gd name="T8" fmla="*/ 23 w 54"/>
                    <a:gd name="T9" fmla="*/ 47 h 62"/>
                    <a:gd name="T10" fmla="*/ 46 w 54"/>
                    <a:gd name="T11" fmla="*/ 59 h 62"/>
                    <a:gd name="T12" fmla="*/ 45 w 54"/>
                    <a:gd name="T13" fmla="*/ 60 h 62"/>
                    <a:gd name="T14" fmla="*/ 12 w 54"/>
                    <a:gd name="T15" fmla="*/ 42 h 62"/>
                    <a:gd name="T16" fmla="*/ 1 w 54"/>
                    <a:gd name="T17" fmla="*/ 6 h 62"/>
                    <a:gd name="T18" fmla="*/ 39 w 54"/>
                    <a:gd name="T19" fmla="*/ 16 h 62"/>
                    <a:gd name="T20" fmla="*/ 52 w 54"/>
                    <a:gd name="T21" fmla="*/ 3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4" h="62">
                      <a:moveTo>
                        <a:pt x="52" y="36"/>
                      </a:move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45" y="28"/>
                        <a:pt x="29" y="12"/>
                        <a:pt x="11" y="10"/>
                      </a:cubicBezTo>
                      <a:cubicBezTo>
                        <a:pt x="8" y="10"/>
                        <a:pt x="8" y="14"/>
                        <a:pt x="9" y="17"/>
                      </a:cubicBezTo>
                      <a:cubicBezTo>
                        <a:pt x="9" y="28"/>
                        <a:pt x="14" y="39"/>
                        <a:pt x="23" y="47"/>
                      </a:cubicBezTo>
                      <a:cubicBezTo>
                        <a:pt x="30" y="53"/>
                        <a:pt x="38" y="54"/>
                        <a:pt x="46" y="59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31" y="62"/>
                        <a:pt x="21" y="52"/>
                        <a:pt x="12" y="42"/>
                      </a:cubicBezTo>
                      <a:cubicBezTo>
                        <a:pt x="4" y="31"/>
                        <a:pt x="0" y="18"/>
                        <a:pt x="1" y="6"/>
                      </a:cubicBezTo>
                      <a:cubicBezTo>
                        <a:pt x="15" y="0"/>
                        <a:pt x="29" y="7"/>
                        <a:pt x="39" y="16"/>
                      </a:cubicBezTo>
                      <a:cubicBezTo>
                        <a:pt x="44" y="22"/>
                        <a:pt x="50" y="28"/>
                        <a:pt x="5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90" name="Freeform 83"/>
                <p:cNvSpPr/>
                <p:nvPr/>
              </p:nvSpPr>
              <p:spPr bwMode="auto">
                <a:xfrm>
                  <a:off x="2479676" y="2386013"/>
                  <a:ext cx="344488" cy="144463"/>
                </a:xfrm>
                <a:custGeom>
                  <a:avLst/>
                  <a:gdLst>
                    <a:gd name="T0" fmla="*/ 225 w 225"/>
                    <a:gd name="T1" fmla="*/ 1 h 94"/>
                    <a:gd name="T2" fmla="*/ 218 w 225"/>
                    <a:gd name="T3" fmla="*/ 13 h 94"/>
                    <a:gd name="T4" fmla="*/ 171 w 225"/>
                    <a:gd name="T5" fmla="*/ 40 h 94"/>
                    <a:gd name="T6" fmla="*/ 155 w 225"/>
                    <a:gd name="T7" fmla="*/ 63 h 94"/>
                    <a:gd name="T8" fmla="*/ 124 w 225"/>
                    <a:gd name="T9" fmla="*/ 83 h 94"/>
                    <a:gd name="T10" fmla="*/ 112 w 225"/>
                    <a:gd name="T11" fmla="*/ 94 h 94"/>
                    <a:gd name="T12" fmla="*/ 52 w 225"/>
                    <a:gd name="T13" fmla="*/ 52 h 94"/>
                    <a:gd name="T14" fmla="*/ 37 w 225"/>
                    <a:gd name="T15" fmla="*/ 29 h 94"/>
                    <a:gd name="T16" fmla="*/ 30 w 225"/>
                    <a:gd name="T17" fmla="*/ 29 h 94"/>
                    <a:gd name="T18" fmla="*/ 0 w 225"/>
                    <a:gd name="T19" fmla="*/ 5 h 94"/>
                    <a:gd name="T20" fmla="*/ 1 w 225"/>
                    <a:gd name="T21" fmla="*/ 3 h 94"/>
                    <a:gd name="T22" fmla="*/ 23 w 225"/>
                    <a:gd name="T23" fmla="*/ 9 h 94"/>
                    <a:gd name="T24" fmla="*/ 47 w 225"/>
                    <a:gd name="T25" fmla="*/ 20 h 94"/>
                    <a:gd name="T26" fmla="*/ 88 w 225"/>
                    <a:gd name="T27" fmla="*/ 63 h 94"/>
                    <a:gd name="T28" fmla="*/ 111 w 225"/>
                    <a:gd name="T29" fmla="*/ 74 h 94"/>
                    <a:gd name="T30" fmla="*/ 132 w 225"/>
                    <a:gd name="T31" fmla="*/ 59 h 94"/>
                    <a:gd name="T32" fmla="*/ 164 w 225"/>
                    <a:gd name="T33" fmla="*/ 29 h 94"/>
                    <a:gd name="T34" fmla="*/ 208 w 225"/>
                    <a:gd name="T35" fmla="*/ 2 h 94"/>
                    <a:gd name="T36" fmla="*/ 225 w 225"/>
                    <a:gd name="T37" fmla="*/ 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5" h="94">
                      <a:moveTo>
                        <a:pt x="225" y="1"/>
                      </a:moveTo>
                      <a:cubicBezTo>
                        <a:pt x="225" y="5"/>
                        <a:pt x="221" y="9"/>
                        <a:pt x="218" y="13"/>
                      </a:cubicBezTo>
                      <a:cubicBezTo>
                        <a:pt x="205" y="28"/>
                        <a:pt x="189" y="37"/>
                        <a:pt x="171" y="40"/>
                      </a:cubicBezTo>
                      <a:cubicBezTo>
                        <a:pt x="167" y="48"/>
                        <a:pt x="163" y="57"/>
                        <a:pt x="155" y="63"/>
                      </a:cubicBezTo>
                      <a:cubicBezTo>
                        <a:pt x="146" y="72"/>
                        <a:pt x="133" y="75"/>
                        <a:pt x="124" y="83"/>
                      </a:cubicBezTo>
                      <a:cubicBezTo>
                        <a:pt x="118" y="85"/>
                        <a:pt x="118" y="93"/>
                        <a:pt x="112" y="94"/>
                      </a:cubicBezTo>
                      <a:cubicBezTo>
                        <a:pt x="95" y="75"/>
                        <a:pt x="68" y="72"/>
                        <a:pt x="52" y="52"/>
                      </a:cubicBezTo>
                      <a:cubicBezTo>
                        <a:pt x="47" y="44"/>
                        <a:pt x="39" y="38"/>
                        <a:pt x="37" y="29"/>
                      </a:cubicBezTo>
                      <a:cubicBezTo>
                        <a:pt x="35" y="24"/>
                        <a:pt x="33" y="30"/>
                        <a:pt x="30" y="29"/>
                      </a:cubicBezTo>
                      <a:cubicBezTo>
                        <a:pt x="18" y="26"/>
                        <a:pt x="8" y="16"/>
                        <a:pt x="0" y="5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9" y="4"/>
                        <a:pt x="19" y="0"/>
                        <a:pt x="23" y="9"/>
                      </a:cubicBezTo>
                      <a:cubicBezTo>
                        <a:pt x="28" y="16"/>
                        <a:pt x="37" y="19"/>
                        <a:pt x="47" y="20"/>
                      </a:cubicBezTo>
                      <a:cubicBezTo>
                        <a:pt x="53" y="39"/>
                        <a:pt x="70" y="55"/>
                        <a:pt x="88" y="63"/>
                      </a:cubicBezTo>
                      <a:cubicBezTo>
                        <a:pt x="96" y="66"/>
                        <a:pt x="104" y="68"/>
                        <a:pt x="111" y="74"/>
                      </a:cubicBezTo>
                      <a:cubicBezTo>
                        <a:pt x="121" y="74"/>
                        <a:pt x="120" y="59"/>
                        <a:pt x="132" y="59"/>
                      </a:cubicBezTo>
                      <a:cubicBezTo>
                        <a:pt x="146" y="55"/>
                        <a:pt x="157" y="42"/>
                        <a:pt x="164" y="29"/>
                      </a:cubicBezTo>
                      <a:cubicBezTo>
                        <a:pt x="181" y="27"/>
                        <a:pt x="199" y="17"/>
                        <a:pt x="208" y="2"/>
                      </a:cubicBezTo>
                      <a:cubicBezTo>
                        <a:pt x="214" y="1"/>
                        <a:pt x="220" y="0"/>
                        <a:pt x="22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91" name="Freeform 84"/>
                <p:cNvSpPr/>
                <p:nvPr/>
              </p:nvSpPr>
              <p:spPr bwMode="auto">
                <a:xfrm>
                  <a:off x="2239963" y="2379663"/>
                  <a:ext cx="90488" cy="92075"/>
                </a:xfrm>
                <a:custGeom>
                  <a:avLst/>
                  <a:gdLst>
                    <a:gd name="T0" fmla="*/ 51 w 59"/>
                    <a:gd name="T1" fmla="*/ 30 h 60"/>
                    <a:gd name="T2" fmla="*/ 59 w 59"/>
                    <a:gd name="T3" fmla="*/ 60 h 60"/>
                    <a:gd name="T4" fmla="*/ 53 w 59"/>
                    <a:gd name="T5" fmla="*/ 47 h 60"/>
                    <a:gd name="T6" fmla="*/ 50 w 59"/>
                    <a:gd name="T7" fmla="*/ 41 h 60"/>
                    <a:gd name="T8" fmla="*/ 0 w 59"/>
                    <a:gd name="T9" fmla="*/ 5 h 60"/>
                    <a:gd name="T10" fmla="*/ 17 w 59"/>
                    <a:gd name="T11" fmla="*/ 4 h 60"/>
                    <a:gd name="T12" fmla="*/ 51 w 59"/>
                    <a:gd name="T13" fmla="*/ 3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51" y="30"/>
                      </a:moveTo>
                      <a:cubicBezTo>
                        <a:pt x="56" y="39"/>
                        <a:pt x="59" y="49"/>
                        <a:pt x="59" y="60"/>
                      </a:cubicBezTo>
                      <a:cubicBezTo>
                        <a:pt x="54" y="58"/>
                        <a:pt x="53" y="51"/>
                        <a:pt x="53" y="47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30" y="37"/>
                        <a:pt x="8" y="25"/>
                        <a:pt x="0" y="5"/>
                      </a:cubicBezTo>
                      <a:cubicBezTo>
                        <a:pt x="3" y="0"/>
                        <a:pt x="11" y="5"/>
                        <a:pt x="17" y="4"/>
                      </a:cubicBezTo>
                      <a:cubicBezTo>
                        <a:pt x="30" y="9"/>
                        <a:pt x="44" y="16"/>
                        <a:pt x="51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92" name="Freeform 85"/>
                <p:cNvSpPr/>
                <p:nvPr/>
              </p:nvSpPr>
              <p:spPr bwMode="auto">
                <a:xfrm>
                  <a:off x="2355851" y="2398713"/>
                  <a:ext cx="82550" cy="82550"/>
                </a:xfrm>
                <a:custGeom>
                  <a:avLst/>
                  <a:gdLst>
                    <a:gd name="T0" fmla="*/ 53 w 54"/>
                    <a:gd name="T1" fmla="*/ 7 h 54"/>
                    <a:gd name="T2" fmla="*/ 37 w 54"/>
                    <a:gd name="T3" fmla="*/ 36 h 54"/>
                    <a:gd name="T4" fmla="*/ 9 w 54"/>
                    <a:gd name="T5" fmla="*/ 54 h 54"/>
                    <a:gd name="T6" fmla="*/ 39 w 54"/>
                    <a:gd name="T7" fmla="*/ 26 h 54"/>
                    <a:gd name="T8" fmla="*/ 45 w 54"/>
                    <a:gd name="T9" fmla="*/ 11 h 54"/>
                    <a:gd name="T10" fmla="*/ 35 w 54"/>
                    <a:gd name="T11" fmla="*/ 8 h 54"/>
                    <a:gd name="T12" fmla="*/ 35 w 54"/>
                    <a:gd name="T13" fmla="*/ 9 h 54"/>
                    <a:gd name="T14" fmla="*/ 0 w 54"/>
                    <a:gd name="T15" fmla="*/ 34 h 54"/>
                    <a:gd name="T16" fmla="*/ 48 w 54"/>
                    <a:gd name="T17" fmla="*/ 1 h 54"/>
                    <a:gd name="T18" fmla="*/ 53 w 54"/>
                    <a:gd name="T19" fmla="*/ 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4" h="54">
                      <a:moveTo>
                        <a:pt x="53" y="7"/>
                      </a:moveTo>
                      <a:cubicBezTo>
                        <a:pt x="53" y="19"/>
                        <a:pt x="44" y="27"/>
                        <a:pt x="37" y="36"/>
                      </a:cubicBezTo>
                      <a:cubicBezTo>
                        <a:pt x="29" y="45"/>
                        <a:pt x="19" y="51"/>
                        <a:pt x="9" y="54"/>
                      </a:cubicBezTo>
                      <a:cubicBezTo>
                        <a:pt x="18" y="47"/>
                        <a:pt x="32" y="38"/>
                        <a:pt x="39" y="26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3" y="6"/>
                        <a:pt x="38" y="10"/>
                        <a:pt x="35" y="8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22" y="15"/>
                        <a:pt x="9" y="23"/>
                        <a:pt x="0" y="34"/>
                      </a:cubicBezTo>
                      <a:cubicBezTo>
                        <a:pt x="8" y="16"/>
                        <a:pt x="27" y="2"/>
                        <a:pt x="48" y="1"/>
                      </a:cubicBezTo>
                      <a:cubicBezTo>
                        <a:pt x="52" y="0"/>
                        <a:pt x="54" y="4"/>
                        <a:pt x="5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93" name="Freeform 86"/>
                <p:cNvSpPr/>
                <p:nvPr/>
              </p:nvSpPr>
              <p:spPr bwMode="auto">
                <a:xfrm>
                  <a:off x="2889251" y="2405063"/>
                  <a:ext cx="55563" cy="55563"/>
                </a:xfrm>
                <a:custGeom>
                  <a:avLst/>
                  <a:gdLst>
                    <a:gd name="T0" fmla="*/ 36 w 36"/>
                    <a:gd name="T1" fmla="*/ 34 h 36"/>
                    <a:gd name="T2" fmla="*/ 36 w 36"/>
                    <a:gd name="T3" fmla="*/ 36 h 36"/>
                    <a:gd name="T4" fmla="*/ 1 w 36"/>
                    <a:gd name="T5" fmla="*/ 5 h 36"/>
                    <a:gd name="T6" fmla="*/ 1 w 36"/>
                    <a:gd name="T7" fmla="*/ 0 h 36"/>
                    <a:gd name="T8" fmla="*/ 13 w 36"/>
                    <a:gd name="T9" fmla="*/ 5 h 36"/>
                    <a:gd name="T10" fmla="*/ 36 w 36"/>
                    <a:gd name="T11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36">
                      <a:moveTo>
                        <a:pt x="36" y="34"/>
                      </a:move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21" y="32"/>
                        <a:pt x="2" y="24"/>
                        <a:pt x="1" y="5"/>
                      </a:cubicBezTo>
                      <a:cubicBezTo>
                        <a:pt x="0" y="4"/>
                        <a:pt x="0" y="2"/>
                        <a:pt x="1" y="0"/>
                      </a:cubicBezTo>
                      <a:cubicBezTo>
                        <a:pt x="5" y="0"/>
                        <a:pt x="9" y="3"/>
                        <a:pt x="13" y="5"/>
                      </a:cubicBezTo>
                      <a:cubicBezTo>
                        <a:pt x="23" y="12"/>
                        <a:pt x="29" y="23"/>
                        <a:pt x="36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94" name="Freeform 87"/>
                <p:cNvSpPr/>
                <p:nvPr/>
              </p:nvSpPr>
              <p:spPr bwMode="auto">
                <a:xfrm>
                  <a:off x="2354263" y="2420938"/>
                  <a:ext cx="58738" cy="55563"/>
                </a:xfrm>
                <a:custGeom>
                  <a:avLst/>
                  <a:gdLst>
                    <a:gd name="T0" fmla="*/ 38 w 38"/>
                    <a:gd name="T1" fmla="*/ 0 h 36"/>
                    <a:gd name="T2" fmla="*/ 0 w 38"/>
                    <a:gd name="T3" fmla="*/ 36 h 36"/>
                    <a:gd name="T4" fmla="*/ 8 w 38"/>
                    <a:gd name="T5" fmla="*/ 20 h 36"/>
                    <a:gd name="T6" fmla="*/ 36 w 38"/>
                    <a:gd name="T7" fmla="*/ 0 h 36"/>
                    <a:gd name="T8" fmla="*/ 38 w 38"/>
                    <a:gd name="T9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36">
                      <a:moveTo>
                        <a:pt x="38" y="0"/>
                      </a:moveTo>
                      <a:cubicBezTo>
                        <a:pt x="33" y="17"/>
                        <a:pt x="17" y="30"/>
                        <a:pt x="0" y="36"/>
                      </a:cubicBezTo>
                      <a:cubicBezTo>
                        <a:pt x="0" y="30"/>
                        <a:pt x="6" y="25"/>
                        <a:pt x="8" y="20"/>
                      </a:cubicBezTo>
                      <a:cubicBezTo>
                        <a:pt x="16" y="12"/>
                        <a:pt x="26" y="4"/>
                        <a:pt x="36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95" name="Freeform 88"/>
                <p:cNvSpPr/>
                <p:nvPr/>
              </p:nvSpPr>
              <p:spPr bwMode="auto">
                <a:xfrm>
                  <a:off x="2814638" y="2447925"/>
                  <a:ext cx="73025" cy="66675"/>
                </a:xfrm>
                <a:custGeom>
                  <a:avLst/>
                  <a:gdLst>
                    <a:gd name="T0" fmla="*/ 48 w 48"/>
                    <a:gd name="T1" fmla="*/ 11 h 43"/>
                    <a:gd name="T2" fmla="*/ 9 w 48"/>
                    <a:gd name="T3" fmla="*/ 21 h 43"/>
                    <a:gd name="T4" fmla="*/ 9 w 48"/>
                    <a:gd name="T5" fmla="*/ 25 h 43"/>
                    <a:gd name="T6" fmla="*/ 27 w 48"/>
                    <a:gd name="T7" fmla="*/ 38 h 43"/>
                    <a:gd name="T8" fmla="*/ 15 w 48"/>
                    <a:gd name="T9" fmla="*/ 39 h 43"/>
                    <a:gd name="T10" fmla="*/ 0 w 48"/>
                    <a:gd name="T11" fmla="*/ 22 h 43"/>
                    <a:gd name="T12" fmla="*/ 12 w 48"/>
                    <a:gd name="T13" fmla="*/ 9 h 43"/>
                    <a:gd name="T14" fmla="*/ 48 w 48"/>
                    <a:gd name="T15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43">
                      <a:moveTo>
                        <a:pt x="48" y="11"/>
                      </a:moveTo>
                      <a:cubicBezTo>
                        <a:pt x="36" y="13"/>
                        <a:pt x="16" y="7"/>
                        <a:pt x="9" y="21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15" y="30"/>
                        <a:pt x="20" y="35"/>
                        <a:pt x="27" y="38"/>
                      </a:cubicBezTo>
                      <a:cubicBezTo>
                        <a:pt x="24" y="43"/>
                        <a:pt x="19" y="38"/>
                        <a:pt x="15" y="39"/>
                      </a:cubicBezTo>
                      <a:cubicBezTo>
                        <a:pt x="9" y="35"/>
                        <a:pt x="3" y="28"/>
                        <a:pt x="0" y="22"/>
                      </a:cubicBezTo>
                      <a:cubicBezTo>
                        <a:pt x="0" y="15"/>
                        <a:pt x="8" y="13"/>
                        <a:pt x="12" y="9"/>
                      </a:cubicBezTo>
                      <a:cubicBezTo>
                        <a:pt x="23" y="6"/>
                        <a:pt x="39" y="0"/>
                        <a:pt x="48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96" name="Freeform 89"/>
                <p:cNvSpPr/>
                <p:nvPr/>
              </p:nvSpPr>
              <p:spPr bwMode="auto">
                <a:xfrm>
                  <a:off x="2409826" y="2460625"/>
                  <a:ext cx="80963" cy="55563"/>
                </a:xfrm>
                <a:custGeom>
                  <a:avLst/>
                  <a:gdLst>
                    <a:gd name="T0" fmla="*/ 50 w 53"/>
                    <a:gd name="T1" fmla="*/ 16 h 36"/>
                    <a:gd name="T2" fmla="*/ 51 w 53"/>
                    <a:gd name="T3" fmla="*/ 24 h 36"/>
                    <a:gd name="T4" fmla="*/ 22 w 53"/>
                    <a:gd name="T5" fmla="*/ 36 h 36"/>
                    <a:gd name="T6" fmla="*/ 22 w 53"/>
                    <a:gd name="T7" fmla="*/ 33 h 36"/>
                    <a:gd name="T8" fmla="*/ 42 w 53"/>
                    <a:gd name="T9" fmla="*/ 20 h 36"/>
                    <a:gd name="T10" fmla="*/ 1 w 53"/>
                    <a:gd name="T11" fmla="*/ 8 h 36"/>
                    <a:gd name="T12" fmla="*/ 4 w 53"/>
                    <a:gd name="T13" fmla="*/ 3 h 36"/>
                    <a:gd name="T14" fmla="*/ 47 w 53"/>
                    <a:gd name="T15" fmla="*/ 14 h 36"/>
                    <a:gd name="T16" fmla="*/ 50 w 53"/>
                    <a:gd name="T17" fmla="*/ 1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3" h="36">
                      <a:moveTo>
                        <a:pt x="50" y="16"/>
                      </a:moveTo>
                      <a:cubicBezTo>
                        <a:pt x="53" y="18"/>
                        <a:pt x="52" y="21"/>
                        <a:pt x="51" y="24"/>
                      </a:cubicBezTo>
                      <a:cubicBezTo>
                        <a:pt x="42" y="29"/>
                        <a:pt x="32" y="33"/>
                        <a:pt x="22" y="36"/>
                      </a:cubicBezTo>
                      <a:cubicBezTo>
                        <a:pt x="21" y="35"/>
                        <a:pt x="21" y="34"/>
                        <a:pt x="22" y="33"/>
                      </a:cubicBezTo>
                      <a:cubicBezTo>
                        <a:pt x="29" y="30"/>
                        <a:pt x="37" y="26"/>
                        <a:pt x="42" y="20"/>
                      </a:cubicBezTo>
                      <a:cubicBezTo>
                        <a:pt x="32" y="8"/>
                        <a:pt x="15" y="9"/>
                        <a:pt x="1" y="8"/>
                      </a:cubicBezTo>
                      <a:cubicBezTo>
                        <a:pt x="0" y="5"/>
                        <a:pt x="3" y="5"/>
                        <a:pt x="4" y="3"/>
                      </a:cubicBezTo>
                      <a:cubicBezTo>
                        <a:pt x="20" y="0"/>
                        <a:pt x="33" y="9"/>
                        <a:pt x="47" y="14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97" name="Freeform 90"/>
                <p:cNvSpPr/>
                <p:nvPr/>
              </p:nvSpPr>
              <p:spPr bwMode="auto">
                <a:xfrm>
                  <a:off x="2838451" y="2471738"/>
                  <a:ext cx="65088" cy="31750"/>
                </a:xfrm>
                <a:custGeom>
                  <a:avLst/>
                  <a:gdLst>
                    <a:gd name="T0" fmla="*/ 43 w 43"/>
                    <a:gd name="T1" fmla="*/ 4 h 21"/>
                    <a:gd name="T2" fmla="*/ 24 w 43"/>
                    <a:gd name="T3" fmla="*/ 17 h 21"/>
                    <a:gd name="T4" fmla="*/ 13 w 43"/>
                    <a:gd name="T5" fmla="*/ 18 h 21"/>
                    <a:gd name="T6" fmla="*/ 0 w 43"/>
                    <a:gd name="T7" fmla="*/ 8 h 21"/>
                    <a:gd name="T8" fmla="*/ 5 w 43"/>
                    <a:gd name="T9" fmla="*/ 3 h 21"/>
                    <a:gd name="T10" fmla="*/ 43 w 43"/>
                    <a:gd name="T11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1">
                      <a:moveTo>
                        <a:pt x="43" y="4"/>
                      </a:moveTo>
                      <a:cubicBezTo>
                        <a:pt x="38" y="10"/>
                        <a:pt x="30" y="12"/>
                        <a:pt x="24" y="17"/>
                      </a:cubicBezTo>
                      <a:cubicBezTo>
                        <a:pt x="21" y="21"/>
                        <a:pt x="16" y="19"/>
                        <a:pt x="13" y="18"/>
                      </a:cubicBezTo>
                      <a:cubicBezTo>
                        <a:pt x="9" y="15"/>
                        <a:pt x="3" y="12"/>
                        <a:pt x="0" y="8"/>
                      </a:cubicBezTo>
                      <a:cubicBezTo>
                        <a:pt x="0" y="4"/>
                        <a:pt x="3" y="4"/>
                        <a:pt x="5" y="3"/>
                      </a:cubicBezTo>
                      <a:cubicBezTo>
                        <a:pt x="18" y="1"/>
                        <a:pt x="31" y="0"/>
                        <a:pt x="4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98" name="Freeform 91"/>
                <p:cNvSpPr/>
                <p:nvPr/>
              </p:nvSpPr>
              <p:spPr bwMode="auto">
                <a:xfrm>
                  <a:off x="2379663" y="2479675"/>
                  <a:ext cx="79375" cy="34925"/>
                </a:xfrm>
                <a:custGeom>
                  <a:avLst/>
                  <a:gdLst>
                    <a:gd name="T0" fmla="*/ 52 w 52"/>
                    <a:gd name="T1" fmla="*/ 7 h 23"/>
                    <a:gd name="T2" fmla="*/ 41 w 52"/>
                    <a:gd name="T3" fmla="*/ 16 h 23"/>
                    <a:gd name="T4" fmla="*/ 18 w 52"/>
                    <a:gd name="T5" fmla="*/ 11 h 23"/>
                    <a:gd name="T6" fmla="*/ 1 w 52"/>
                    <a:gd name="T7" fmla="*/ 8 h 23"/>
                    <a:gd name="T8" fmla="*/ 5 w 52"/>
                    <a:gd name="T9" fmla="*/ 4 h 23"/>
                    <a:gd name="T10" fmla="*/ 19 w 52"/>
                    <a:gd name="T11" fmla="*/ 0 h 23"/>
                    <a:gd name="T12" fmla="*/ 52 w 52"/>
                    <a:gd name="T13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23">
                      <a:moveTo>
                        <a:pt x="52" y="7"/>
                      </a:moveTo>
                      <a:cubicBezTo>
                        <a:pt x="51" y="12"/>
                        <a:pt x="45" y="14"/>
                        <a:pt x="41" y="16"/>
                      </a:cubicBezTo>
                      <a:cubicBezTo>
                        <a:pt x="32" y="23"/>
                        <a:pt x="26" y="11"/>
                        <a:pt x="18" y="11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5"/>
                        <a:pt x="4" y="5"/>
                        <a:pt x="5" y="4"/>
                      </a:cubicBezTo>
                      <a:cubicBezTo>
                        <a:pt x="10" y="0"/>
                        <a:pt x="15" y="0"/>
                        <a:pt x="19" y="0"/>
                      </a:cubicBezTo>
                      <a:cubicBezTo>
                        <a:pt x="31" y="0"/>
                        <a:pt x="43" y="1"/>
                        <a:pt x="5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299" name="Freeform 92"/>
                <p:cNvSpPr/>
                <p:nvPr/>
              </p:nvSpPr>
              <p:spPr bwMode="auto">
                <a:xfrm>
                  <a:off x="2857501" y="2489200"/>
                  <a:ext cx="84138" cy="88900"/>
                </a:xfrm>
                <a:custGeom>
                  <a:avLst/>
                  <a:gdLst>
                    <a:gd name="T0" fmla="*/ 55 w 55"/>
                    <a:gd name="T1" fmla="*/ 0 h 58"/>
                    <a:gd name="T2" fmla="*/ 37 w 55"/>
                    <a:gd name="T3" fmla="*/ 8 h 58"/>
                    <a:gd name="T4" fmla="*/ 29 w 55"/>
                    <a:gd name="T5" fmla="*/ 29 h 58"/>
                    <a:gd name="T6" fmla="*/ 3 w 55"/>
                    <a:gd name="T7" fmla="*/ 58 h 58"/>
                    <a:gd name="T8" fmla="*/ 4 w 55"/>
                    <a:gd name="T9" fmla="*/ 42 h 58"/>
                    <a:gd name="T10" fmla="*/ 53 w 55"/>
                    <a:gd name="T11" fmla="*/ 0 h 58"/>
                    <a:gd name="T12" fmla="*/ 55 w 55"/>
                    <a:gd name="T13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58">
                      <a:moveTo>
                        <a:pt x="55" y="0"/>
                      </a:moveTo>
                      <a:cubicBezTo>
                        <a:pt x="51" y="5"/>
                        <a:pt x="43" y="6"/>
                        <a:pt x="37" y="8"/>
                      </a:cubicBezTo>
                      <a:cubicBezTo>
                        <a:pt x="30" y="13"/>
                        <a:pt x="33" y="22"/>
                        <a:pt x="29" y="29"/>
                      </a:cubicBezTo>
                      <a:cubicBezTo>
                        <a:pt x="25" y="41"/>
                        <a:pt x="13" y="51"/>
                        <a:pt x="3" y="58"/>
                      </a:cubicBezTo>
                      <a:cubicBezTo>
                        <a:pt x="0" y="53"/>
                        <a:pt x="3" y="47"/>
                        <a:pt x="4" y="42"/>
                      </a:cubicBezTo>
                      <a:cubicBezTo>
                        <a:pt x="12" y="23"/>
                        <a:pt x="32" y="4"/>
                        <a:pt x="53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300" name="Freeform 93"/>
                <p:cNvSpPr/>
                <p:nvPr/>
              </p:nvSpPr>
              <p:spPr bwMode="auto">
                <a:xfrm>
                  <a:off x="2827338" y="2492375"/>
                  <a:ext cx="76200" cy="103188"/>
                </a:xfrm>
                <a:custGeom>
                  <a:avLst/>
                  <a:gdLst>
                    <a:gd name="T0" fmla="*/ 49 w 49"/>
                    <a:gd name="T1" fmla="*/ 0 h 67"/>
                    <a:gd name="T2" fmla="*/ 14 w 49"/>
                    <a:gd name="T3" fmla="*/ 61 h 67"/>
                    <a:gd name="T4" fmla="*/ 1 w 49"/>
                    <a:gd name="T5" fmla="*/ 67 h 67"/>
                    <a:gd name="T6" fmla="*/ 18 w 49"/>
                    <a:gd name="T7" fmla="*/ 20 h 67"/>
                    <a:gd name="T8" fmla="*/ 45 w 49"/>
                    <a:gd name="T9" fmla="*/ 1 h 67"/>
                    <a:gd name="T10" fmla="*/ 49 w 49"/>
                    <a:gd name="T11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" h="67">
                      <a:moveTo>
                        <a:pt x="49" y="0"/>
                      </a:moveTo>
                      <a:cubicBezTo>
                        <a:pt x="30" y="15"/>
                        <a:pt x="11" y="34"/>
                        <a:pt x="14" y="61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0" y="49"/>
                        <a:pt x="7" y="34"/>
                        <a:pt x="18" y="20"/>
                      </a:cubicBezTo>
                      <a:cubicBezTo>
                        <a:pt x="26" y="13"/>
                        <a:pt x="35" y="6"/>
                        <a:pt x="45" y="1"/>
                      </a:cubicBezTo>
                      <a:cubicBezTo>
                        <a:pt x="46" y="0"/>
                        <a:pt x="48" y="0"/>
                        <a:pt x="4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301" name="Freeform 94"/>
                <p:cNvSpPr/>
                <p:nvPr/>
              </p:nvSpPr>
              <p:spPr bwMode="auto">
                <a:xfrm>
                  <a:off x="2455863" y="2490788"/>
                  <a:ext cx="136525" cy="61913"/>
                </a:xfrm>
                <a:custGeom>
                  <a:avLst/>
                  <a:gdLst>
                    <a:gd name="T0" fmla="*/ 86 w 89"/>
                    <a:gd name="T1" fmla="*/ 10 h 41"/>
                    <a:gd name="T2" fmla="*/ 86 w 89"/>
                    <a:gd name="T3" fmla="*/ 24 h 41"/>
                    <a:gd name="T4" fmla="*/ 36 w 89"/>
                    <a:gd name="T5" fmla="*/ 39 h 41"/>
                    <a:gd name="T6" fmla="*/ 9 w 89"/>
                    <a:gd name="T7" fmla="*/ 30 h 41"/>
                    <a:gd name="T8" fmla="*/ 1 w 89"/>
                    <a:gd name="T9" fmla="*/ 26 h 41"/>
                    <a:gd name="T10" fmla="*/ 5 w 89"/>
                    <a:gd name="T11" fmla="*/ 20 h 41"/>
                    <a:gd name="T12" fmla="*/ 11 w 89"/>
                    <a:gd name="T13" fmla="*/ 22 h 41"/>
                    <a:gd name="T14" fmla="*/ 58 w 89"/>
                    <a:gd name="T15" fmla="*/ 26 h 41"/>
                    <a:gd name="T16" fmla="*/ 68 w 89"/>
                    <a:gd name="T17" fmla="*/ 16 h 41"/>
                    <a:gd name="T18" fmla="*/ 62 w 89"/>
                    <a:gd name="T19" fmla="*/ 3 h 41"/>
                    <a:gd name="T20" fmla="*/ 68 w 89"/>
                    <a:gd name="T21" fmla="*/ 0 h 41"/>
                    <a:gd name="T22" fmla="*/ 86 w 89"/>
                    <a:gd name="T23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9" h="41">
                      <a:moveTo>
                        <a:pt x="86" y="10"/>
                      </a:moveTo>
                      <a:cubicBezTo>
                        <a:pt x="89" y="14"/>
                        <a:pt x="88" y="20"/>
                        <a:pt x="86" y="24"/>
                      </a:cubicBezTo>
                      <a:cubicBezTo>
                        <a:pt x="74" y="39"/>
                        <a:pt x="54" y="41"/>
                        <a:pt x="36" y="39"/>
                      </a:cubicBezTo>
                      <a:cubicBezTo>
                        <a:pt x="27" y="36"/>
                        <a:pt x="16" y="36"/>
                        <a:pt x="9" y="30"/>
                      </a:cubicBezTo>
                      <a:cubicBezTo>
                        <a:pt x="6" y="34"/>
                        <a:pt x="3" y="28"/>
                        <a:pt x="1" y="26"/>
                      </a:cubicBezTo>
                      <a:cubicBezTo>
                        <a:pt x="0" y="23"/>
                        <a:pt x="3" y="22"/>
                        <a:pt x="5" y="20"/>
                      </a:cubicBezTo>
                      <a:cubicBezTo>
                        <a:pt x="8" y="19"/>
                        <a:pt x="9" y="21"/>
                        <a:pt x="11" y="22"/>
                      </a:cubicBezTo>
                      <a:cubicBezTo>
                        <a:pt x="27" y="26"/>
                        <a:pt x="42" y="28"/>
                        <a:pt x="58" y="26"/>
                      </a:cubicBezTo>
                      <a:cubicBezTo>
                        <a:pt x="62" y="24"/>
                        <a:pt x="67" y="21"/>
                        <a:pt x="68" y="16"/>
                      </a:cubicBezTo>
                      <a:cubicBezTo>
                        <a:pt x="70" y="11"/>
                        <a:pt x="66" y="5"/>
                        <a:pt x="62" y="3"/>
                      </a:cubicBezTo>
                      <a:cubicBezTo>
                        <a:pt x="62" y="0"/>
                        <a:pt x="66" y="1"/>
                        <a:pt x="68" y="0"/>
                      </a:cubicBezTo>
                      <a:cubicBezTo>
                        <a:pt x="75" y="1"/>
                        <a:pt x="82" y="3"/>
                        <a:pt x="8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302" name="Freeform 95"/>
                <p:cNvSpPr/>
                <p:nvPr/>
              </p:nvSpPr>
              <p:spPr bwMode="auto">
                <a:xfrm>
                  <a:off x="2695576" y="2497138"/>
                  <a:ext cx="147638" cy="65088"/>
                </a:xfrm>
                <a:custGeom>
                  <a:avLst/>
                  <a:gdLst>
                    <a:gd name="T0" fmla="*/ 24 w 96"/>
                    <a:gd name="T1" fmla="*/ 6 h 42"/>
                    <a:gd name="T2" fmla="*/ 25 w 96"/>
                    <a:gd name="T3" fmla="*/ 16 h 42"/>
                    <a:gd name="T4" fmla="*/ 73 w 96"/>
                    <a:gd name="T5" fmla="*/ 24 h 42"/>
                    <a:gd name="T6" fmla="*/ 96 w 96"/>
                    <a:gd name="T7" fmla="*/ 18 h 42"/>
                    <a:gd name="T8" fmla="*/ 91 w 96"/>
                    <a:gd name="T9" fmla="*/ 28 h 42"/>
                    <a:gd name="T10" fmla="*/ 70 w 96"/>
                    <a:gd name="T11" fmla="*/ 34 h 42"/>
                    <a:gd name="T12" fmla="*/ 7 w 96"/>
                    <a:gd name="T13" fmla="*/ 29 h 42"/>
                    <a:gd name="T14" fmla="*/ 0 w 96"/>
                    <a:gd name="T15" fmla="*/ 14 h 42"/>
                    <a:gd name="T16" fmla="*/ 14 w 96"/>
                    <a:gd name="T17" fmla="*/ 3 h 42"/>
                    <a:gd name="T18" fmla="*/ 24 w 96"/>
                    <a:gd name="T19" fmla="*/ 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6" h="42">
                      <a:moveTo>
                        <a:pt x="24" y="6"/>
                      </a:moveTo>
                      <a:cubicBezTo>
                        <a:pt x="22" y="9"/>
                        <a:pt x="24" y="12"/>
                        <a:pt x="25" y="16"/>
                      </a:cubicBezTo>
                      <a:cubicBezTo>
                        <a:pt x="36" y="29"/>
                        <a:pt x="57" y="28"/>
                        <a:pt x="73" y="24"/>
                      </a:cubicBezTo>
                      <a:cubicBezTo>
                        <a:pt x="81" y="23"/>
                        <a:pt x="87" y="17"/>
                        <a:pt x="96" y="18"/>
                      </a:cubicBezTo>
                      <a:cubicBezTo>
                        <a:pt x="95" y="22"/>
                        <a:pt x="93" y="25"/>
                        <a:pt x="91" y="28"/>
                      </a:cubicBezTo>
                      <a:cubicBezTo>
                        <a:pt x="84" y="29"/>
                        <a:pt x="78" y="34"/>
                        <a:pt x="70" y="34"/>
                      </a:cubicBezTo>
                      <a:cubicBezTo>
                        <a:pt x="50" y="40"/>
                        <a:pt x="25" y="42"/>
                        <a:pt x="7" y="29"/>
                      </a:cubicBezTo>
                      <a:cubicBezTo>
                        <a:pt x="3" y="25"/>
                        <a:pt x="0" y="20"/>
                        <a:pt x="0" y="14"/>
                      </a:cubicBezTo>
                      <a:cubicBezTo>
                        <a:pt x="1" y="8"/>
                        <a:pt x="9" y="6"/>
                        <a:pt x="14" y="3"/>
                      </a:cubicBezTo>
                      <a:cubicBezTo>
                        <a:pt x="17" y="4"/>
                        <a:pt x="24" y="0"/>
                        <a:pt x="2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303" name="Freeform 96"/>
                <p:cNvSpPr/>
                <p:nvPr/>
              </p:nvSpPr>
              <p:spPr bwMode="auto">
                <a:xfrm>
                  <a:off x="2479676" y="2492375"/>
                  <a:ext cx="71438" cy="33338"/>
                </a:xfrm>
                <a:custGeom>
                  <a:avLst/>
                  <a:gdLst>
                    <a:gd name="T0" fmla="*/ 46 w 46"/>
                    <a:gd name="T1" fmla="*/ 12 h 21"/>
                    <a:gd name="T2" fmla="*/ 38 w 46"/>
                    <a:gd name="T3" fmla="*/ 19 h 21"/>
                    <a:gd name="T4" fmla="*/ 0 w 46"/>
                    <a:gd name="T5" fmla="*/ 14 h 21"/>
                    <a:gd name="T6" fmla="*/ 6 w 46"/>
                    <a:gd name="T7" fmla="*/ 13 h 21"/>
                    <a:gd name="T8" fmla="*/ 35 w 46"/>
                    <a:gd name="T9" fmla="*/ 14 h 21"/>
                    <a:gd name="T10" fmla="*/ 46 w 46"/>
                    <a:gd name="T11" fmla="*/ 1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21">
                      <a:moveTo>
                        <a:pt x="46" y="12"/>
                      </a:moveTo>
                      <a:cubicBezTo>
                        <a:pt x="45" y="16"/>
                        <a:pt x="41" y="18"/>
                        <a:pt x="38" y="19"/>
                      </a:cubicBezTo>
                      <a:cubicBezTo>
                        <a:pt x="24" y="18"/>
                        <a:pt x="12" y="21"/>
                        <a:pt x="0" y="14"/>
                      </a:cubicBezTo>
                      <a:cubicBezTo>
                        <a:pt x="1" y="12"/>
                        <a:pt x="4" y="11"/>
                        <a:pt x="6" y="13"/>
                      </a:cubicBezTo>
                      <a:cubicBezTo>
                        <a:pt x="15" y="16"/>
                        <a:pt x="25" y="19"/>
                        <a:pt x="35" y="14"/>
                      </a:cubicBezTo>
                      <a:cubicBezTo>
                        <a:pt x="39" y="15"/>
                        <a:pt x="44" y="0"/>
                        <a:pt x="4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304" name="Freeform 97"/>
                <p:cNvSpPr/>
                <p:nvPr/>
              </p:nvSpPr>
              <p:spPr bwMode="auto">
                <a:xfrm>
                  <a:off x="2400301" y="2506663"/>
                  <a:ext cx="80963" cy="90488"/>
                </a:xfrm>
                <a:custGeom>
                  <a:avLst/>
                  <a:gdLst>
                    <a:gd name="T0" fmla="*/ 53 w 53"/>
                    <a:gd name="T1" fmla="*/ 55 h 59"/>
                    <a:gd name="T2" fmla="*/ 50 w 53"/>
                    <a:gd name="T3" fmla="*/ 58 h 59"/>
                    <a:gd name="T4" fmla="*/ 43 w 53"/>
                    <a:gd name="T5" fmla="*/ 47 h 59"/>
                    <a:gd name="T6" fmla="*/ 0 w 53"/>
                    <a:gd name="T7" fmla="*/ 0 h 59"/>
                    <a:gd name="T8" fmla="*/ 53 w 53"/>
                    <a:gd name="T9" fmla="*/ 5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9">
                      <a:moveTo>
                        <a:pt x="53" y="55"/>
                      </a:moveTo>
                      <a:cubicBezTo>
                        <a:pt x="52" y="56"/>
                        <a:pt x="52" y="59"/>
                        <a:pt x="50" y="58"/>
                      </a:cubicBezTo>
                      <a:cubicBezTo>
                        <a:pt x="43" y="59"/>
                        <a:pt x="44" y="51"/>
                        <a:pt x="43" y="47"/>
                      </a:cubicBezTo>
                      <a:cubicBezTo>
                        <a:pt x="39" y="24"/>
                        <a:pt x="17" y="12"/>
                        <a:pt x="0" y="0"/>
                      </a:cubicBezTo>
                      <a:cubicBezTo>
                        <a:pt x="27" y="5"/>
                        <a:pt x="45" y="30"/>
                        <a:pt x="5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305" name="Freeform 98"/>
                <p:cNvSpPr/>
                <p:nvPr/>
              </p:nvSpPr>
              <p:spPr bwMode="auto">
                <a:xfrm>
                  <a:off x="2738438" y="2509838"/>
                  <a:ext cx="90488" cy="31750"/>
                </a:xfrm>
                <a:custGeom>
                  <a:avLst/>
                  <a:gdLst>
                    <a:gd name="T0" fmla="*/ 41 w 59"/>
                    <a:gd name="T1" fmla="*/ 5 h 21"/>
                    <a:gd name="T2" fmla="*/ 59 w 59"/>
                    <a:gd name="T3" fmla="*/ 4 h 21"/>
                    <a:gd name="T4" fmla="*/ 57 w 59"/>
                    <a:gd name="T5" fmla="*/ 5 h 21"/>
                    <a:gd name="T6" fmla="*/ 3 w 59"/>
                    <a:gd name="T7" fmla="*/ 6 h 21"/>
                    <a:gd name="T8" fmla="*/ 2 w 59"/>
                    <a:gd name="T9" fmla="*/ 0 h 21"/>
                    <a:gd name="T10" fmla="*/ 41 w 59"/>
                    <a:gd name="T11" fmla="*/ 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9" h="21">
                      <a:moveTo>
                        <a:pt x="41" y="5"/>
                      </a:moveTo>
                      <a:cubicBezTo>
                        <a:pt x="46" y="4"/>
                        <a:pt x="53" y="1"/>
                        <a:pt x="59" y="4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41" y="11"/>
                        <a:pt x="19" y="21"/>
                        <a:pt x="3" y="6"/>
                      </a:cubicBezTo>
                      <a:cubicBezTo>
                        <a:pt x="1" y="5"/>
                        <a:pt x="0" y="2"/>
                        <a:pt x="2" y="0"/>
                      </a:cubicBezTo>
                      <a:cubicBezTo>
                        <a:pt x="13" y="9"/>
                        <a:pt x="28" y="7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306" name="Freeform 99"/>
                <p:cNvSpPr/>
                <p:nvPr/>
              </p:nvSpPr>
              <p:spPr bwMode="auto">
                <a:xfrm>
                  <a:off x="2384426" y="2513013"/>
                  <a:ext cx="76200" cy="76200"/>
                </a:xfrm>
                <a:custGeom>
                  <a:avLst/>
                  <a:gdLst>
                    <a:gd name="T0" fmla="*/ 50 w 50"/>
                    <a:gd name="T1" fmla="*/ 50 h 50"/>
                    <a:gd name="T2" fmla="*/ 2 w 50"/>
                    <a:gd name="T3" fmla="*/ 6 h 50"/>
                    <a:gd name="T4" fmla="*/ 3 w 50"/>
                    <a:gd name="T5" fmla="*/ 0 h 50"/>
                    <a:gd name="T6" fmla="*/ 50 w 50"/>
                    <a:gd name="T7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0" h="50">
                      <a:moveTo>
                        <a:pt x="50" y="50"/>
                      </a:moveTo>
                      <a:cubicBezTo>
                        <a:pt x="30" y="44"/>
                        <a:pt x="10" y="26"/>
                        <a:pt x="2" y="6"/>
                      </a:cubicBezTo>
                      <a:cubicBezTo>
                        <a:pt x="2" y="4"/>
                        <a:pt x="0" y="0"/>
                        <a:pt x="3" y="0"/>
                      </a:cubicBezTo>
                      <a:cubicBezTo>
                        <a:pt x="24" y="7"/>
                        <a:pt x="48" y="26"/>
                        <a:pt x="50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307" name="Freeform 100"/>
                <p:cNvSpPr/>
                <p:nvPr/>
              </p:nvSpPr>
              <p:spPr bwMode="auto">
                <a:xfrm>
                  <a:off x="2476501" y="2535238"/>
                  <a:ext cx="169863" cy="57150"/>
                </a:xfrm>
                <a:custGeom>
                  <a:avLst/>
                  <a:gdLst>
                    <a:gd name="T0" fmla="*/ 111 w 111"/>
                    <a:gd name="T1" fmla="*/ 18 h 38"/>
                    <a:gd name="T2" fmla="*/ 105 w 111"/>
                    <a:gd name="T3" fmla="*/ 34 h 38"/>
                    <a:gd name="T4" fmla="*/ 96 w 111"/>
                    <a:gd name="T5" fmla="*/ 38 h 38"/>
                    <a:gd name="T6" fmla="*/ 95 w 111"/>
                    <a:gd name="T7" fmla="*/ 24 h 38"/>
                    <a:gd name="T8" fmla="*/ 79 w 111"/>
                    <a:gd name="T9" fmla="*/ 17 h 38"/>
                    <a:gd name="T10" fmla="*/ 2 w 111"/>
                    <a:gd name="T11" fmla="*/ 15 h 38"/>
                    <a:gd name="T12" fmla="*/ 0 w 111"/>
                    <a:gd name="T13" fmla="*/ 11 h 38"/>
                    <a:gd name="T14" fmla="*/ 31 w 111"/>
                    <a:gd name="T15" fmla="*/ 17 h 38"/>
                    <a:gd name="T16" fmla="*/ 72 w 111"/>
                    <a:gd name="T17" fmla="*/ 4 h 38"/>
                    <a:gd name="T18" fmla="*/ 111 w 111"/>
                    <a:gd name="T19" fmla="*/ 1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1" h="38">
                      <a:moveTo>
                        <a:pt x="111" y="18"/>
                      </a:moveTo>
                      <a:cubicBezTo>
                        <a:pt x="111" y="24"/>
                        <a:pt x="109" y="30"/>
                        <a:pt x="105" y="34"/>
                      </a:cubicBezTo>
                      <a:cubicBezTo>
                        <a:pt x="102" y="36"/>
                        <a:pt x="99" y="38"/>
                        <a:pt x="96" y="38"/>
                      </a:cubicBezTo>
                      <a:cubicBezTo>
                        <a:pt x="95" y="34"/>
                        <a:pt x="99" y="27"/>
                        <a:pt x="95" y="24"/>
                      </a:cubicBezTo>
                      <a:cubicBezTo>
                        <a:pt x="91" y="18"/>
                        <a:pt x="85" y="19"/>
                        <a:pt x="79" y="17"/>
                      </a:cubicBezTo>
                      <a:cubicBezTo>
                        <a:pt x="55" y="21"/>
                        <a:pt x="25" y="31"/>
                        <a:pt x="2" y="15"/>
                      </a:cubicBezTo>
                      <a:cubicBezTo>
                        <a:pt x="1" y="14"/>
                        <a:pt x="0" y="13"/>
                        <a:pt x="0" y="11"/>
                      </a:cubicBezTo>
                      <a:cubicBezTo>
                        <a:pt x="10" y="14"/>
                        <a:pt x="21" y="14"/>
                        <a:pt x="31" y="17"/>
                      </a:cubicBezTo>
                      <a:cubicBezTo>
                        <a:pt x="45" y="15"/>
                        <a:pt x="62" y="16"/>
                        <a:pt x="72" y="4"/>
                      </a:cubicBezTo>
                      <a:cubicBezTo>
                        <a:pt x="85" y="0"/>
                        <a:pt x="105" y="3"/>
                        <a:pt x="111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308" name="Freeform 101"/>
                <p:cNvSpPr/>
                <p:nvPr/>
              </p:nvSpPr>
              <p:spPr bwMode="auto">
                <a:xfrm>
                  <a:off x="2660651" y="2554288"/>
                  <a:ext cx="169863" cy="39688"/>
                </a:xfrm>
                <a:custGeom>
                  <a:avLst/>
                  <a:gdLst>
                    <a:gd name="T0" fmla="*/ 109 w 111"/>
                    <a:gd name="T1" fmla="*/ 0 h 26"/>
                    <a:gd name="T2" fmla="*/ 99 w 111"/>
                    <a:gd name="T3" fmla="*/ 12 h 26"/>
                    <a:gd name="T4" fmla="*/ 29 w 111"/>
                    <a:gd name="T5" fmla="*/ 11 h 26"/>
                    <a:gd name="T6" fmla="*/ 4 w 111"/>
                    <a:gd name="T7" fmla="*/ 26 h 26"/>
                    <a:gd name="T8" fmla="*/ 0 w 111"/>
                    <a:gd name="T9" fmla="*/ 19 h 26"/>
                    <a:gd name="T10" fmla="*/ 21 w 111"/>
                    <a:gd name="T11" fmla="*/ 1 h 26"/>
                    <a:gd name="T12" fmla="*/ 65 w 111"/>
                    <a:gd name="T13" fmla="*/ 7 h 26"/>
                    <a:gd name="T14" fmla="*/ 109 w 111"/>
                    <a:gd name="T15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1" h="26">
                      <a:moveTo>
                        <a:pt x="109" y="0"/>
                      </a:moveTo>
                      <a:cubicBezTo>
                        <a:pt x="111" y="7"/>
                        <a:pt x="102" y="8"/>
                        <a:pt x="99" y="12"/>
                      </a:cubicBezTo>
                      <a:cubicBezTo>
                        <a:pt x="76" y="22"/>
                        <a:pt x="53" y="13"/>
                        <a:pt x="29" y="11"/>
                      </a:cubicBezTo>
                      <a:cubicBezTo>
                        <a:pt x="18" y="10"/>
                        <a:pt x="8" y="18"/>
                        <a:pt x="4" y="26"/>
                      </a:cubicBezTo>
                      <a:cubicBezTo>
                        <a:pt x="1" y="24"/>
                        <a:pt x="0" y="22"/>
                        <a:pt x="0" y="19"/>
                      </a:cubicBezTo>
                      <a:cubicBezTo>
                        <a:pt x="3" y="10"/>
                        <a:pt x="11" y="2"/>
                        <a:pt x="21" y="1"/>
                      </a:cubicBezTo>
                      <a:cubicBezTo>
                        <a:pt x="37" y="0"/>
                        <a:pt x="50" y="9"/>
                        <a:pt x="65" y="7"/>
                      </a:cubicBezTo>
                      <a:cubicBezTo>
                        <a:pt x="80" y="7"/>
                        <a:pt x="94" y="1"/>
                        <a:pt x="10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309" name="Freeform 102"/>
                <p:cNvSpPr/>
                <p:nvPr/>
              </p:nvSpPr>
              <p:spPr bwMode="auto">
                <a:xfrm>
                  <a:off x="2487613" y="2573338"/>
                  <a:ext cx="125413" cy="14288"/>
                </a:xfrm>
                <a:custGeom>
                  <a:avLst/>
                  <a:gdLst>
                    <a:gd name="T0" fmla="*/ 82 w 82"/>
                    <a:gd name="T1" fmla="*/ 4 h 10"/>
                    <a:gd name="T2" fmla="*/ 79 w 82"/>
                    <a:gd name="T3" fmla="*/ 10 h 10"/>
                    <a:gd name="T4" fmla="*/ 72 w 82"/>
                    <a:gd name="T5" fmla="*/ 5 h 10"/>
                    <a:gd name="T6" fmla="*/ 54 w 82"/>
                    <a:gd name="T7" fmla="*/ 5 h 10"/>
                    <a:gd name="T8" fmla="*/ 1 w 82"/>
                    <a:gd name="T9" fmla="*/ 5 h 10"/>
                    <a:gd name="T10" fmla="*/ 0 w 82"/>
                    <a:gd name="T11" fmla="*/ 0 h 10"/>
                    <a:gd name="T12" fmla="*/ 32 w 82"/>
                    <a:gd name="T13" fmla="*/ 4 h 10"/>
                    <a:gd name="T14" fmla="*/ 72 w 82"/>
                    <a:gd name="T15" fmla="*/ 0 h 10"/>
                    <a:gd name="T16" fmla="*/ 82 w 82"/>
                    <a:gd name="T17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10">
                      <a:moveTo>
                        <a:pt x="82" y="4"/>
                      </a:moveTo>
                      <a:cubicBezTo>
                        <a:pt x="82" y="7"/>
                        <a:pt x="81" y="9"/>
                        <a:pt x="79" y="10"/>
                      </a:cubicBezTo>
                      <a:cubicBezTo>
                        <a:pt x="77" y="9"/>
                        <a:pt x="76" y="5"/>
                        <a:pt x="72" y="5"/>
                      </a:cubicBezTo>
                      <a:cubicBezTo>
                        <a:pt x="66" y="3"/>
                        <a:pt x="60" y="4"/>
                        <a:pt x="54" y="5"/>
                      </a:cubicBezTo>
                      <a:cubicBezTo>
                        <a:pt x="37" y="7"/>
                        <a:pt x="18" y="10"/>
                        <a:pt x="1" y="5"/>
                      </a:cubicBezTo>
                      <a:cubicBezTo>
                        <a:pt x="0" y="4"/>
                        <a:pt x="0" y="2"/>
                        <a:pt x="0" y="0"/>
                      </a:cubicBezTo>
                      <a:cubicBezTo>
                        <a:pt x="10" y="1"/>
                        <a:pt x="21" y="6"/>
                        <a:pt x="32" y="4"/>
                      </a:cubicBezTo>
                      <a:cubicBezTo>
                        <a:pt x="45" y="5"/>
                        <a:pt x="59" y="1"/>
                        <a:pt x="72" y="0"/>
                      </a:cubicBezTo>
                      <a:cubicBezTo>
                        <a:pt x="75" y="1"/>
                        <a:pt x="81" y="0"/>
                        <a:pt x="8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  <p:sp>
              <p:nvSpPr>
                <p:cNvPr id="310" name="Freeform 103"/>
                <p:cNvSpPr/>
                <p:nvPr/>
              </p:nvSpPr>
              <p:spPr bwMode="auto">
                <a:xfrm>
                  <a:off x="2373313" y="2627313"/>
                  <a:ext cx="1588" cy="1588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endParaRPr lang="zh-CN" altLang="en-US" sz="3200"/>
                </a:p>
              </p:txBody>
            </p:sp>
          </p:grpSp>
        </p:grpSp>
        <p:sp>
          <p:nvSpPr>
            <p:cNvPr id="210" name="文本框 209"/>
            <p:cNvSpPr txBox="1"/>
            <p:nvPr/>
          </p:nvSpPr>
          <p:spPr>
            <a:xfrm>
              <a:off x="5748609" y="1541969"/>
              <a:ext cx="328455" cy="4385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endParaRPr lang="zh-CN" altLang="en-US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11" name="矩形 310"/>
          <p:cNvSpPr/>
          <p:nvPr/>
        </p:nvSpPr>
        <p:spPr>
          <a:xfrm>
            <a:off x="3095652" y="3498979"/>
            <a:ext cx="1551280" cy="1446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5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5" dirty="0"/>
          </a:p>
        </p:txBody>
      </p:sp>
      <p:sp>
        <p:nvSpPr>
          <p:cNvPr id="312" name="矩形 311"/>
          <p:cNvSpPr/>
          <p:nvPr/>
        </p:nvSpPr>
        <p:spPr>
          <a:xfrm>
            <a:off x="5268468" y="3498979"/>
            <a:ext cx="1551280" cy="1446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5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5" dirty="0"/>
          </a:p>
        </p:txBody>
      </p:sp>
      <p:sp>
        <p:nvSpPr>
          <p:cNvPr id="313" name="矩形 312"/>
          <p:cNvSpPr/>
          <p:nvPr/>
        </p:nvSpPr>
        <p:spPr>
          <a:xfrm>
            <a:off x="7467284" y="3498979"/>
            <a:ext cx="1551280" cy="1446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65" dirty="0">
                <a:solidFill>
                  <a:srgbClr val="BB995A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465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10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1" grpId="0"/>
      <p:bldP spid="312" grpId="0"/>
      <p:bldP spid="31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/>
        </p:nvSpPr>
        <p:spPr bwMode="auto">
          <a:xfrm>
            <a:off x="5588001" y="2626784"/>
            <a:ext cx="1701800" cy="1710267"/>
          </a:xfrm>
          <a:custGeom>
            <a:avLst/>
            <a:gdLst>
              <a:gd name="T0" fmla="*/ 561 w 798"/>
              <a:gd name="T1" fmla="*/ 672 h 801"/>
              <a:gd name="T2" fmla="*/ 683 w 798"/>
              <a:gd name="T3" fmla="*/ 267 h 801"/>
              <a:gd name="T4" fmla="*/ 111 w 798"/>
              <a:gd name="T5" fmla="*/ 535 h 801"/>
              <a:gd name="T6" fmla="*/ 48 w 798"/>
              <a:gd name="T7" fmla="*/ 457 h 801"/>
              <a:gd name="T8" fmla="*/ 203 w 798"/>
              <a:gd name="T9" fmla="*/ 182 h 801"/>
              <a:gd name="T10" fmla="*/ 507 w 798"/>
              <a:gd name="T11" fmla="*/ 688 h 801"/>
              <a:gd name="T12" fmla="*/ 406 w 798"/>
              <a:gd name="T13" fmla="*/ 18 h 801"/>
              <a:gd name="T14" fmla="*/ 546 w 798"/>
              <a:gd name="T15" fmla="*/ 172 h 801"/>
              <a:gd name="T16" fmla="*/ 485 w 798"/>
              <a:gd name="T17" fmla="*/ 152 h 801"/>
              <a:gd name="T18" fmla="*/ 400 w 798"/>
              <a:gd name="T19" fmla="*/ 123 h 801"/>
              <a:gd name="T20" fmla="*/ 365 w 798"/>
              <a:gd name="T21" fmla="*/ 245 h 801"/>
              <a:gd name="T22" fmla="*/ 437 w 798"/>
              <a:gd name="T23" fmla="*/ 163 h 801"/>
              <a:gd name="T24" fmla="*/ 225 w 798"/>
              <a:gd name="T25" fmla="*/ 350 h 801"/>
              <a:gd name="T26" fmla="*/ 360 w 798"/>
              <a:gd name="T27" fmla="*/ 578 h 801"/>
              <a:gd name="T28" fmla="*/ 596 w 798"/>
              <a:gd name="T29" fmla="*/ 445 h 801"/>
              <a:gd name="T30" fmla="*/ 427 w 798"/>
              <a:gd name="T31" fmla="*/ 216 h 801"/>
              <a:gd name="T32" fmla="*/ 542 w 798"/>
              <a:gd name="T33" fmla="*/ 210 h 801"/>
              <a:gd name="T34" fmla="*/ 570 w 798"/>
              <a:gd name="T35" fmla="*/ 580 h 801"/>
              <a:gd name="T36" fmla="*/ 162 w 798"/>
              <a:gd name="T37" fmla="*/ 212 h 801"/>
              <a:gd name="T38" fmla="*/ 281 w 798"/>
              <a:gd name="T39" fmla="*/ 534 h 801"/>
              <a:gd name="T40" fmla="*/ 292 w 798"/>
              <a:gd name="T41" fmla="*/ 298 h 801"/>
              <a:gd name="T42" fmla="*/ 564 w 798"/>
              <a:gd name="T43" fmla="*/ 218 h 801"/>
              <a:gd name="T44" fmla="*/ 249 w 798"/>
              <a:gd name="T45" fmla="*/ 252 h 801"/>
              <a:gd name="T46" fmla="*/ 72 w 798"/>
              <a:gd name="T47" fmla="*/ 380 h 801"/>
              <a:gd name="T48" fmla="*/ 609 w 798"/>
              <a:gd name="T49" fmla="*/ 244 h 801"/>
              <a:gd name="T50" fmla="*/ 185 w 798"/>
              <a:gd name="T51" fmla="*/ 249 h 801"/>
              <a:gd name="T52" fmla="*/ 221 w 798"/>
              <a:gd name="T53" fmla="*/ 304 h 801"/>
              <a:gd name="T54" fmla="*/ 620 w 798"/>
              <a:gd name="T55" fmla="*/ 356 h 801"/>
              <a:gd name="T56" fmla="*/ 632 w 798"/>
              <a:gd name="T57" fmla="*/ 353 h 801"/>
              <a:gd name="T58" fmla="*/ 619 w 798"/>
              <a:gd name="T59" fmla="*/ 261 h 801"/>
              <a:gd name="T60" fmla="*/ 286 w 798"/>
              <a:gd name="T61" fmla="*/ 379 h 801"/>
              <a:gd name="T62" fmla="*/ 459 w 798"/>
              <a:gd name="T63" fmla="*/ 501 h 801"/>
              <a:gd name="T64" fmla="*/ 495 w 798"/>
              <a:gd name="T65" fmla="*/ 319 h 801"/>
              <a:gd name="T66" fmla="*/ 431 w 798"/>
              <a:gd name="T67" fmla="*/ 287 h 801"/>
              <a:gd name="T68" fmla="*/ 387 w 798"/>
              <a:gd name="T69" fmla="*/ 417 h 801"/>
              <a:gd name="T70" fmla="*/ 406 w 798"/>
              <a:gd name="T71" fmla="*/ 299 h 801"/>
              <a:gd name="T72" fmla="*/ 343 w 798"/>
              <a:gd name="T73" fmla="*/ 379 h 801"/>
              <a:gd name="T74" fmla="*/ 344 w 798"/>
              <a:gd name="T75" fmla="*/ 452 h 801"/>
              <a:gd name="T76" fmla="*/ 357 w 798"/>
              <a:gd name="T77" fmla="*/ 480 h 801"/>
              <a:gd name="T78" fmla="*/ 487 w 798"/>
              <a:gd name="T79" fmla="*/ 494 h 801"/>
              <a:gd name="T80" fmla="*/ 432 w 798"/>
              <a:gd name="T81" fmla="*/ 369 h 801"/>
              <a:gd name="T82" fmla="*/ 492 w 798"/>
              <a:gd name="T83" fmla="*/ 392 h 801"/>
              <a:gd name="T84" fmla="*/ 450 w 798"/>
              <a:gd name="T85" fmla="*/ 342 h 801"/>
              <a:gd name="T86" fmla="*/ 368 w 798"/>
              <a:gd name="T87" fmla="*/ 312 h 801"/>
              <a:gd name="T88" fmla="*/ 250 w 798"/>
              <a:gd name="T89" fmla="*/ 461 h 801"/>
              <a:gd name="T90" fmla="*/ 308 w 798"/>
              <a:gd name="T91" fmla="*/ 318 h 801"/>
              <a:gd name="T92" fmla="*/ 332 w 798"/>
              <a:gd name="T93" fmla="*/ 337 h 801"/>
              <a:gd name="T94" fmla="*/ 504 w 798"/>
              <a:gd name="T95" fmla="*/ 355 h 801"/>
              <a:gd name="T96" fmla="*/ 306 w 798"/>
              <a:gd name="T97" fmla="*/ 445 h 801"/>
              <a:gd name="T98" fmla="*/ 467 w 798"/>
              <a:gd name="T99" fmla="*/ 432 h 801"/>
              <a:gd name="T100" fmla="*/ 395 w 798"/>
              <a:gd name="T101" fmla="*/ 483 h 801"/>
              <a:gd name="T102" fmla="*/ 347 w 798"/>
              <a:gd name="T103" fmla="*/ 502 h 801"/>
              <a:gd name="T104" fmla="*/ 236 w 798"/>
              <a:gd name="T105" fmla="*/ 530 h 801"/>
              <a:gd name="T106" fmla="*/ 249 w 798"/>
              <a:gd name="T107" fmla="*/ 580 h 801"/>
              <a:gd name="T108" fmla="*/ 524 w 798"/>
              <a:gd name="T109" fmla="*/ 575 h 801"/>
              <a:gd name="T110" fmla="*/ 463 w 798"/>
              <a:gd name="T111" fmla="*/ 582 h 801"/>
              <a:gd name="T112" fmla="*/ 366 w 798"/>
              <a:gd name="T113" fmla="*/ 551 h 801"/>
              <a:gd name="T114" fmla="*/ 386 w 798"/>
              <a:gd name="T115" fmla="*/ 664 h 801"/>
              <a:gd name="T116" fmla="*/ 524 w 798"/>
              <a:gd name="T117" fmla="*/ 646 h 801"/>
              <a:gd name="T118" fmla="*/ 416 w 798"/>
              <a:gd name="T119" fmla="*/ 717 h 8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98" h="801">
                <a:moveTo>
                  <a:pt x="410" y="7"/>
                </a:moveTo>
                <a:cubicBezTo>
                  <a:pt x="426" y="28"/>
                  <a:pt x="426" y="28"/>
                  <a:pt x="426" y="28"/>
                </a:cubicBezTo>
                <a:cubicBezTo>
                  <a:pt x="451" y="44"/>
                  <a:pt x="480" y="51"/>
                  <a:pt x="501" y="75"/>
                </a:cubicBezTo>
                <a:cubicBezTo>
                  <a:pt x="511" y="85"/>
                  <a:pt x="519" y="97"/>
                  <a:pt x="526" y="108"/>
                </a:cubicBezTo>
                <a:cubicBezTo>
                  <a:pt x="557" y="118"/>
                  <a:pt x="587" y="141"/>
                  <a:pt x="603" y="169"/>
                </a:cubicBezTo>
                <a:cubicBezTo>
                  <a:pt x="604" y="174"/>
                  <a:pt x="606" y="180"/>
                  <a:pt x="611" y="182"/>
                </a:cubicBezTo>
                <a:cubicBezTo>
                  <a:pt x="640" y="196"/>
                  <a:pt x="664" y="221"/>
                  <a:pt x="679" y="249"/>
                </a:cubicBezTo>
                <a:cubicBezTo>
                  <a:pt x="681" y="257"/>
                  <a:pt x="686" y="265"/>
                  <a:pt x="688" y="274"/>
                </a:cubicBezTo>
                <a:cubicBezTo>
                  <a:pt x="699" y="281"/>
                  <a:pt x="710" y="288"/>
                  <a:pt x="720" y="299"/>
                </a:cubicBezTo>
                <a:cubicBezTo>
                  <a:pt x="743" y="329"/>
                  <a:pt x="749" y="368"/>
                  <a:pt x="780" y="392"/>
                </a:cubicBezTo>
                <a:cubicBezTo>
                  <a:pt x="785" y="398"/>
                  <a:pt x="791" y="403"/>
                  <a:pt x="798" y="407"/>
                </a:cubicBezTo>
                <a:cubicBezTo>
                  <a:pt x="798" y="408"/>
                  <a:pt x="797" y="409"/>
                  <a:pt x="796" y="409"/>
                </a:cubicBezTo>
                <a:cubicBezTo>
                  <a:pt x="792" y="408"/>
                  <a:pt x="790" y="414"/>
                  <a:pt x="787" y="414"/>
                </a:cubicBezTo>
                <a:cubicBezTo>
                  <a:pt x="766" y="425"/>
                  <a:pt x="757" y="449"/>
                  <a:pt x="748" y="469"/>
                </a:cubicBezTo>
                <a:cubicBezTo>
                  <a:pt x="735" y="495"/>
                  <a:pt x="718" y="525"/>
                  <a:pt x="688" y="536"/>
                </a:cubicBezTo>
                <a:cubicBezTo>
                  <a:pt x="681" y="537"/>
                  <a:pt x="681" y="545"/>
                  <a:pt x="677" y="548"/>
                </a:cubicBezTo>
                <a:cubicBezTo>
                  <a:pt x="658" y="575"/>
                  <a:pt x="635" y="602"/>
                  <a:pt x="608" y="619"/>
                </a:cubicBezTo>
                <a:cubicBezTo>
                  <a:pt x="601" y="623"/>
                  <a:pt x="602" y="631"/>
                  <a:pt x="597" y="636"/>
                </a:cubicBezTo>
                <a:cubicBezTo>
                  <a:pt x="590" y="648"/>
                  <a:pt x="579" y="657"/>
                  <a:pt x="570" y="666"/>
                </a:cubicBezTo>
                <a:cubicBezTo>
                  <a:pt x="567" y="668"/>
                  <a:pt x="564" y="670"/>
                  <a:pt x="561" y="672"/>
                </a:cubicBezTo>
                <a:cubicBezTo>
                  <a:pt x="548" y="683"/>
                  <a:pt x="533" y="690"/>
                  <a:pt x="517" y="695"/>
                </a:cubicBezTo>
                <a:cubicBezTo>
                  <a:pt x="514" y="699"/>
                  <a:pt x="513" y="705"/>
                  <a:pt x="509" y="709"/>
                </a:cubicBezTo>
                <a:cubicBezTo>
                  <a:pt x="493" y="733"/>
                  <a:pt x="465" y="740"/>
                  <a:pt x="443" y="756"/>
                </a:cubicBezTo>
                <a:cubicBezTo>
                  <a:pt x="427" y="765"/>
                  <a:pt x="412" y="779"/>
                  <a:pt x="400" y="792"/>
                </a:cubicBezTo>
                <a:cubicBezTo>
                  <a:pt x="396" y="795"/>
                  <a:pt x="395" y="801"/>
                  <a:pt x="391" y="801"/>
                </a:cubicBezTo>
                <a:cubicBezTo>
                  <a:pt x="389" y="800"/>
                  <a:pt x="391" y="799"/>
                  <a:pt x="391" y="797"/>
                </a:cubicBezTo>
                <a:cubicBezTo>
                  <a:pt x="405" y="782"/>
                  <a:pt x="419" y="766"/>
                  <a:pt x="436" y="756"/>
                </a:cubicBezTo>
                <a:cubicBezTo>
                  <a:pt x="459" y="741"/>
                  <a:pt x="486" y="733"/>
                  <a:pt x="504" y="711"/>
                </a:cubicBezTo>
                <a:cubicBezTo>
                  <a:pt x="509" y="706"/>
                  <a:pt x="511" y="700"/>
                  <a:pt x="512" y="693"/>
                </a:cubicBezTo>
                <a:cubicBezTo>
                  <a:pt x="540" y="686"/>
                  <a:pt x="565" y="668"/>
                  <a:pt x="585" y="647"/>
                </a:cubicBezTo>
                <a:cubicBezTo>
                  <a:pt x="592" y="639"/>
                  <a:pt x="598" y="630"/>
                  <a:pt x="601" y="620"/>
                </a:cubicBezTo>
                <a:cubicBezTo>
                  <a:pt x="628" y="603"/>
                  <a:pt x="651" y="578"/>
                  <a:pt x="669" y="553"/>
                </a:cubicBezTo>
                <a:cubicBezTo>
                  <a:pt x="677" y="547"/>
                  <a:pt x="678" y="535"/>
                  <a:pt x="688" y="531"/>
                </a:cubicBezTo>
                <a:cubicBezTo>
                  <a:pt x="712" y="524"/>
                  <a:pt x="728" y="499"/>
                  <a:pt x="740" y="479"/>
                </a:cubicBezTo>
                <a:cubicBezTo>
                  <a:pt x="752" y="453"/>
                  <a:pt x="762" y="422"/>
                  <a:pt x="790" y="409"/>
                </a:cubicBezTo>
                <a:cubicBezTo>
                  <a:pt x="790" y="406"/>
                  <a:pt x="790" y="406"/>
                  <a:pt x="790" y="406"/>
                </a:cubicBezTo>
                <a:cubicBezTo>
                  <a:pt x="767" y="388"/>
                  <a:pt x="748" y="363"/>
                  <a:pt x="739" y="336"/>
                </a:cubicBezTo>
                <a:cubicBezTo>
                  <a:pt x="731" y="323"/>
                  <a:pt x="724" y="308"/>
                  <a:pt x="713" y="296"/>
                </a:cubicBezTo>
                <a:cubicBezTo>
                  <a:pt x="704" y="289"/>
                  <a:pt x="696" y="281"/>
                  <a:pt x="686" y="277"/>
                </a:cubicBezTo>
                <a:cubicBezTo>
                  <a:pt x="684" y="274"/>
                  <a:pt x="684" y="270"/>
                  <a:pt x="683" y="267"/>
                </a:cubicBezTo>
                <a:cubicBezTo>
                  <a:pt x="677" y="249"/>
                  <a:pt x="665" y="233"/>
                  <a:pt x="653" y="218"/>
                </a:cubicBezTo>
                <a:cubicBezTo>
                  <a:pt x="639" y="202"/>
                  <a:pt x="623" y="192"/>
                  <a:pt x="606" y="183"/>
                </a:cubicBezTo>
                <a:cubicBezTo>
                  <a:pt x="599" y="173"/>
                  <a:pt x="596" y="160"/>
                  <a:pt x="587" y="151"/>
                </a:cubicBezTo>
                <a:cubicBezTo>
                  <a:pt x="569" y="133"/>
                  <a:pt x="548" y="117"/>
                  <a:pt x="524" y="112"/>
                </a:cubicBezTo>
                <a:cubicBezTo>
                  <a:pt x="512" y="89"/>
                  <a:pt x="493" y="66"/>
                  <a:pt x="469" y="55"/>
                </a:cubicBezTo>
                <a:cubicBezTo>
                  <a:pt x="449" y="42"/>
                  <a:pt x="422" y="37"/>
                  <a:pt x="411" y="12"/>
                </a:cubicBezTo>
                <a:cubicBezTo>
                  <a:pt x="409" y="11"/>
                  <a:pt x="407" y="8"/>
                  <a:pt x="405" y="11"/>
                </a:cubicBezTo>
                <a:cubicBezTo>
                  <a:pt x="390" y="25"/>
                  <a:pt x="376" y="42"/>
                  <a:pt x="358" y="51"/>
                </a:cubicBezTo>
                <a:cubicBezTo>
                  <a:pt x="331" y="66"/>
                  <a:pt x="304" y="81"/>
                  <a:pt x="284" y="107"/>
                </a:cubicBezTo>
                <a:cubicBezTo>
                  <a:pt x="260" y="117"/>
                  <a:pt x="235" y="127"/>
                  <a:pt x="217" y="148"/>
                </a:cubicBezTo>
                <a:cubicBezTo>
                  <a:pt x="209" y="157"/>
                  <a:pt x="202" y="168"/>
                  <a:pt x="196" y="178"/>
                </a:cubicBezTo>
                <a:cubicBezTo>
                  <a:pt x="185" y="182"/>
                  <a:pt x="175" y="188"/>
                  <a:pt x="165" y="195"/>
                </a:cubicBezTo>
                <a:cubicBezTo>
                  <a:pt x="152" y="207"/>
                  <a:pt x="140" y="217"/>
                  <a:pt x="129" y="231"/>
                </a:cubicBezTo>
                <a:cubicBezTo>
                  <a:pt x="122" y="241"/>
                  <a:pt x="115" y="252"/>
                  <a:pt x="110" y="263"/>
                </a:cubicBezTo>
                <a:cubicBezTo>
                  <a:pt x="86" y="273"/>
                  <a:pt x="69" y="297"/>
                  <a:pt x="53" y="318"/>
                </a:cubicBezTo>
                <a:cubicBezTo>
                  <a:pt x="34" y="343"/>
                  <a:pt x="30" y="374"/>
                  <a:pt x="6" y="395"/>
                </a:cubicBezTo>
                <a:cubicBezTo>
                  <a:pt x="6" y="396"/>
                  <a:pt x="6" y="396"/>
                  <a:pt x="6" y="396"/>
                </a:cubicBezTo>
                <a:cubicBezTo>
                  <a:pt x="47" y="419"/>
                  <a:pt x="48" y="470"/>
                  <a:pt x="79" y="501"/>
                </a:cubicBezTo>
                <a:cubicBezTo>
                  <a:pt x="88" y="508"/>
                  <a:pt x="94" y="518"/>
                  <a:pt x="105" y="519"/>
                </a:cubicBezTo>
                <a:cubicBezTo>
                  <a:pt x="109" y="523"/>
                  <a:pt x="108" y="530"/>
                  <a:pt x="111" y="535"/>
                </a:cubicBezTo>
                <a:cubicBezTo>
                  <a:pt x="121" y="561"/>
                  <a:pt x="140" y="585"/>
                  <a:pt x="161" y="604"/>
                </a:cubicBezTo>
                <a:cubicBezTo>
                  <a:pt x="172" y="614"/>
                  <a:pt x="189" y="613"/>
                  <a:pt x="195" y="629"/>
                </a:cubicBezTo>
                <a:cubicBezTo>
                  <a:pt x="210" y="652"/>
                  <a:pt x="231" y="675"/>
                  <a:pt x="255" y="687"/>
                </a:cubicBezTo>
                <a:cubicBezTo>
                  <a:pt x="277" y="697"/>
                  <a:pt x="277" y="697"/>
                  <a:pt x="277" y="697"/>
                </a:cubicBezTo>
                <a:cubicBezTo>
                  <a:pt x="282" y="701"/>
                  <a:pt x="280" y="706"/>
                  <a:pt x="284" y="710"/>
                </a:cubicBezTo>
                <a:cubicBezTo>
                  <a:pt x="295" y="730"/>
                  <a:pt x="314" y="742"/>
                  <a:pt x="331" y="755"/>
                </a:cubicBezTo>
                <a:cubicBezTo>
                  <a:pt x="350" y="768"/>
                  <a:pt x="378" y="774"/>
                  <a:pt x="388" y="797"/>
                </a:cubicBezTo>
                <a:cubicBezTo>
                  <a:pt x="387" y="798"/>
                  <a:pt x="387" y="798"/>
                  <a:pt x="387" y="798"/>
                </a:cubicBezTo>
                <a:cubicBezTo>
                  <a:pt x="380" y="791"/>
                  <a:pt x="375" y="780"/>
                  <a:pt x="365" y="777"/>
                </a:cubicBezTo>
                <a:cubicBezTo>
                  <a:pt x="354" y="769"/>
                  <a:pt x="341" y="766"/>
                  <a:pt x="332" y="758"/>
                </a:cubicBezTo>
                <a:cubicBezTo>
                  <a:pt x="326" y="756"/>
                  <a:pt x="322" y="752"/>
                  <a:pt x="317" y="748"/>
                </a:cubicBezTo>
                <a:cubicBezTo>
                  <a:pt x="307" y="740"/>
                  <a:pt x="297" y="734"/>
                  <a:pt x="289" y="724"/>
                </a:cubicBezTo>
                <a:cubicBezTo>
                  <a:pt x="278" y="717"/>
                  <a:pt x="281" y="701"/>
                  <a:pt x="269" y="697"/>
                </a:cubicBezTo>
                <a:cubicBezTo>
                  <a:pt x="239" y="686"/>
                  <a:pt x="215" y="663"/>
                  <a:pt x="196" y="636"/>
                </a:cubicBezTo>
                <a:cubicBezTo>
                  <a:pt x="192" y="630"/>
                  <a:pt x="188" y="622"/>
                  <a:pt x="181" y="618"/>
                </a:cubicBezTo>
                <a:cubicBezTo>
                  <a:pt x="173" y="618"/>
                  <a:pt x="168" y="611"/>
                  <a:pt x="161" y="607"/>
                </a:cubicBezTo>
                <a:cubicBezTo>
                  <a:pt x="140" y="592"/>
                  <a:pt x="126" y="569"/>
                  <a:pt x="112" y="547"/>
                </a:cubicBezTo>
                <a:cubicBezTo>
                  <a:pt x="106" y="538"/>
                  <a:pt x="109" y="523"/>
                  <a:pt x="96" y="519"/>
                </a:cubicBezTo>
                <a:cubicBezTo>
                  <a:pt x="93" y="518"/>
                  <a:pt x="93" y="518"/>
                  <a:pt x="93" y="518"/>
                </a:cubicBezTo>
                <a:cubicBezTo>
                  <a:pt x="71" y="502"/>
                  <a:pt x="57" y="480"/>
                  <a:pt x="48" y="457"/>
                </a:cubicBezTo>
                <a:cubicBezTo>
                  <a:pt x="45" y="455"/>
                  <a:pt x="46" y="451"/>
                  <a:pt x="44" y="448"/>
                </a:cubicBezTo>
                <a:cubicBezTo>
                  <a:pt x="37" y="428"/>
                  <a:pt x="22" y="409"/>
                  <a:pt x="3" y="398"/>
                </a:cubicBezTo>
                <a:cubicBezTo>
                  <a:pt x="1" y="399"/>
                  <a:pt x="0" y="397"/>
                  <a:pt x="0" y="395"/>
                </a:cubicBezTo>
                <a:cubicBezTo>
                  <a:pt x="4" y="391"/>
                  <a:pt x="8" y="387"/>
                  <a:pt x="13" y="383"/>
                </a:cubicBezTo>
                <a:cubicBezTo>
                  <a:pt x="28" y="362"/>
                  <a:pt x="34" y="336"/>
                  <a:pt x="51" y="315"/>
                </a:cubicBezTo>
                <a:cubicBezTo>
                  <a:pt x="64" y="295"/>
                  <a:pt x="79" y="278"/>
                  <a:pt x="99" y="265"/>
                </a:cubicBezTo>
                <a:cubicBezTo>
                  <a:pt x="108" y="260"/>
                  <a:pt x="108" y="260"/>
                  <a:pt x="108" y="260"/>
                </a:cubicBezTo>
                <a:cubicBezTo>
                  <a:pt x="120" y="233"/>
                  <a:pt x="143" y="209"/>
                  <a:pt x="166" y="189"/>
                </a:cubicBezTo>
                <a:cubicBezTo>
                  <a:pt x="175" y="183"/>
                  <a:pt x="184" y="180"/>
                  <a:pt x="194" y="175"/>
                </a:cubicBezTo>
                <a:cubicBezTo>
                  <a:pt x="212" y="143"/>
                  <a:pt x="242" y="119"/>
                  <a:pt x="276" y="107"/>
                </a:cubicBezTo>
                <a:cubicBezTo>
                  <a:pt x="288" y="105"/>
                  <a:pt x="290" y="91"/>
                  <a:pt x="300" y="85"/>
                </a:cubicBezTo>
                <a:cubicBezTo>
                  <a:pt x="325" y="61"/>
                  <a:pt x="358" y="51"/>
                  <a:pt x="383" y="28"/>
                </a:cubicBezTo>
                <a:cubicBezTo>
                  <a:pt x="390" y="18"/>
                  <a:pt x="402" y="13"/>
                  <a:pt x="407" y="1"/>
                </a:cubicBezTo>
                <a:cubicBezTo>
                  <a:pt x="410" y="0"/>
                  <a:pt x="409" y="5"/>
                  <a:pt x="410" y="7"/>
                </a:cubicBezTo>
                <a:close/>
                <a:moveTo>
                  <a:pt x="406" y="18"/>
                </a:moveTo>
                <a:cubicBezTo>
                  <a:pt x="404" y="18"/>
                  <a:pt x="404" y="18"/>
                  <a:pt x="404" y="18"/>
                </a:cubicBezTo>
                <a:cubicBezTo>
                  <a:pt x="404" y="25"/>
                  <a:pt x="398" y="29"/>
                  <a:pt x="394" y="34"/>
                </a:cubicBezTo>
                <a:cubicBezTo>
                  <a:pt x="361" y="63"/>
                  <a:pt x="313" y="68"/>
                  <a:pt x="291" y="111"/>
                </a:cubicBezTo>
                <a:cubicBezTo>
                  <a:pt x="264" y="117"/>
                  <a:pt x="242" y="133"/>
                  <a:pt x="222" y="151"/>
                </a:cubicBezTo>
                <a:cubicBezTo>
                  <a:pt x="215" y="161"/>
                  <a:pt x="203" y="170"/>
                  <a:pt x="203" y="182"/>
                </a:cubicBezTo>
                <a:cubicBezTo>
                  <a:pt x="190" y="185"/>
                  <a:pt x="179" y="193"/>
                  <a:pt x="168" y="200"/>
                </a:cubicBezTo>
                <a:cubicBezTo>
                  <a:pt x="143" y="218"/>
                  <a:pt x="128" y="245"/>
                  <a:pt x="114" y="271"/>
                </a:cubicBezTo>
                <a:cubicBezTo>
                  <a:pt x="103" y="276"/>
                  <a:pt x="91" y="280"/>
                  <a:pt x="83" y="290"/>
                </a:cubicBezTo>
                <a:cubicBezTo>
                  <a:pt x="50" y="320"/>
                  <a:pt x="43" y="362"/>
                  <a:pt x="14" y="394"/>
                </a:cubicBezTo>
                <a:cubicBezTo>
                  <a:pt x="14" y="395"/>
                  <a:pt x="14" y="397"/>
                  <a:pt x="15" y="398"/>
                </a:cubicBezTo>
                <a:cubicBezTo>
                  <a:pt x="28" y="402"/>
                  <a:pt x="35" y="414"/>
                  <a:pt x="43" y="424"/>
                </a:cubicBezTo>
                <a:cubicBezTo>
                  <a:pt x="52" y="436"/>
                  <a:pt x="53" y="448"/>
                  <a:pt x="60" y="461"/>
                </a:cubicBezTo>
                <a:cubicBezTo>
                  <a:pt x="69" y="482"/>
                  <a:pt x="84" y="505"/>
                  <a:pt x="108" y="514"/>
                </a:cubicBezTo>
                <a:cubicBezTo>
                  <a:pt x="113" y="514"/>
                  <a:pt x="112" y="520"/>
                  <a:pt x="113" y="524"/>
                </a:cubicBezTo>
                <a:cubicBezTo>
                  <a:pt x="119" y="540"/>
                  <a:pt x="128" y="555"/>
                  <a:pt x="137" y="570"/>
                </a:cubicBezTo>
                <a:cubicBezTo>
                  <a:pt x="150" y="589"/>
                  <a:pt x="170" y="604"/>
                  <a:pt x="191" y="613"/>
                </a:cubicBezTo>
                <a:cubicBezTo>
                  <a:pt x="200" y="618"/>
                  <a:pt x="201" y="631"/>
                  <a:pt x="208" y="639"/>
                </a:cubicBezTo>
                <a:cubicBezTo>
                  <a:pt x="228" y="659"/>
                  <a:pt x="249" y="680"/>
                  <a:pt x="276" y="688"/>
                </a:cubicBezTo>
                <a:cubicBezTo>
                  <a:pt x="278" y="691"/>
                  <a:pt x="282" y="688"/>
                  <a:pt x="284" y="692"/>
                </a:cubicBezTo>
                <a:cubicBezTo>
                  <a:pt x="291" y="711"/>
                  <a:pt x="304" y="728"/>
                  <a:pt x="321" y="739"/>
                </a:cubicBezTo>
                <a:cubicBezTo>
                  <a:pt x="339" y="761"/>
                  <a:pt x="372" y="762"/>
                  <a:pt x="388" y="786"/>
                </a:cubicBezTo>
                <a:cubicBezTo>
                  <a:pt x="392" y="791"/>
                  <a:pt x="395" y="782"/>
                  <a:pt x="399" y="780"/>
                </a:cubicBezTo>
                <a:cubicBezTo>
                  <a:pt x="404" y="773"/>
                  <a:pt x="411" y="765"/>
                  <a:pt x="417" y="759"/>
                </a:cubicBezTo>
                <a:cubicBezTo>
                  <a:pt x="445" y="738"/>
                  <a:pt x="484" y="733"/>
                  <a:pt x="502" y="699"/>
                </a:cubicBezTo>
                <a:cubicBezTo>
                  <a:pt x="503" y="695"/>
                  <a:pt x="503" y="690"/>
                  <a:pt x="507" y="688"/>
                </a:cubicBezTo>
                <a:cubicBezTo>
                  <a:pt x="540" y="680"/>
                  <a:pt x="568" y="655"/>
                  <a:pt x="590" y="628"/>
                </a:cubicBezTo>
                <a:cubicBezTo>
                  <a:pt x="591" y="623"/>
                  <a:pt x="593" y="619"/>
                  <a:pt x="596" y="614"/>
                </a:cubicBezTo>
                <a:cubicBezTo>
                  <a:pt x="625" y="597"/>
                  <a:pt x="650" y="571"/>
                  <a:pt x="669" y="543"/>
                </a:cubicBezTo>
                <a:cubicBezTo>
                  <a:pt x="676" y="537"/>
                  <a:pt x="673" y="524"/>
                  <a:pt x="685" y="524"/>
                </a:cubicBezTo>
                <a:cubicBezTo>
                  <a:pt x="712" y="511"/>
                  <a:pt x="729" y="488"/>
                  <a:pt x="741" y="460"/>
                </a:cubicBezTo>
                <a:cubicBezTo>
                  <a:pt x="743" y="456"/>
                  <a:pt x="746" y="452"/>
                  <a:pt x="747" y="447"/>
                </a:cubicBezTo>
                <a:cubicBezTo>
                  <a:pt x="754" y="436"/>
                  <a:pt x="761" y="423"/>
                  <a:pt x="771" y="414"/>
                </a:cubicBezTo>
                <a:cubicBezTo>
                  <a:pt x="773" y="409"/>
                  <a:pt x="781" y="409"/>
                  <a:pt x="780" y="404"/>
                </a:cubicBezTo>
                <a:cubicBezTo>
                  <a:pt x="779" y="401"/>
                  <a:pt x="777" y="400"/>
                  <a:pt x="774" y="400"/>
                </a:cubicBezTo>
                <a:cubicBezTo>
                  <a:pt x="757" y="388"/>
                  <a:pt x="746" y="368"/>
                  <a:pt x="737" y="351"/>
                </a:cubicBezTo>
                <a:cubicBezTo>
                  <a:pt x="728" y="323"/>
                  <a:pt x="709" y="292"/>
                  <a:pt x="679" y="282"/>
                </a:cubicBezTo>
                <a:cubicBezTo>
                  <a:pt x="674" y="269"/>
                  <a:pt x="669" y="255"/>
                  <a:pt x="663" y="243"/>
                </a:cubicBezTo>
                <a:cubicBezTo>
                  <a:pt x="653" y="222"/>
                  <a:pt x="631" y="208"/>
                  <a:pt x="614" y="195"/>
                </a:cubicBezTo>
                <a:cubicBezTo>
                  <a:pt x="606" y="188"/>
                  <a:pt x="591" y="188"/>
                  <a:pt x="593" y="174"/>
                </a:cubicBezTo>
                <a:cubicBezTo>
                  <a:pt x="583" y="159"/>
                  <a:pt x="571" y="142"/>
                  <a:pt x="554" y="132"/>
                </a:cubicBezTo>
                <a:cubicBezTo>
                  <a:pt x="528" y="120"/>
                  <a:pt x="528" y="120"/>
                  <a:pt x="528" y="120"/>
                </a:cubicBezTo>
                <a:cubicBezTo>
                  <a:pt x="524" y="118"/>
                  <a:pt x="519" y="118"/>
                  <a:pt x="516" y="114"/>
                </a:cubicBezTo>
                <a:cubicBezTo>
                  <a:pt x="506" y="98"/>
                  <a:pt x="495" y="80"/>
                  <a:pt x="478" y="69"/>
                </a:cubicBezTo>
                <a:cubicBezTo>
                  <a:pt x="462" y="56"/>
                  <a:pt x="445" y="49"/>
                  <a:pt x="428" y="39"/>
                </a:cubicBezTo>
                <a:cubicBezTo>
                  <a:pt x="419" y="35"/>
                  <a:pt x="411" y="27"/>
                  <a:pt x="406" y="18"/>
                </a:cubicBezTo>
                <a:close/>
                <a:moveTo>
                  <a:pt x="422" y="42"/>
                </a:moveTo>
                <a:cubicBezTo>
                  <a:pt x="415" y="38"/>
                  <a:pt x="413" y="30"/>
                  <a:pt x="406" y="29"/>
                </a:cubicBezTo>
                <a:cubicBezTo>
                  <a:pt x="404" y="31"/>
                  <a:pt x="401" y="33"/>
                  <a:pt x="399" y="37"/>
                </a:cubicBezTo>
                <a:cubicBezTo>
                  <a:pt x="386" y="48"/>
                  <a:pt x="371" y="56"/>
                  <a:pt x="356" y="63"/>
                </a:cubicBezTo>
                <a:cubicBezTo>
                  <a:pt x="335" y="72"/>
                  <a:pt x="315" y="87"/>
                  <a:pt x="300" y="105"/>
                </a:cubicBezTo>
                <a:cubicBezTo>
                  <a:pt x="298" y="108"/>
                  <a:pt x="297" y="112"/>
                  <a:pt x="295" y="115"/>
                </a:cubicBezTo>
                <a:cubicBezTo>
                  <a:pt x="280" y="116"/>
                  <a:pt x="265" y="123"/>
                  <a:pt x="252" y="132"/>
                </a:cubicBezTo>
                <a:cubicBezTo>
                  <a:pt x="237" y="144"/>
                  <a:pt x="222" y="158"/>
                  <a:pt x="210" y="174"/>
                </a:cubicBezTo>
                <a:cubicBezTo>
                  <a:pt x="209" y="175"/>
                  <a:pt x="208" y="177"/>
                  <a:pt x="210" y="179"/>
                </a:cubicBezTo>
                <a:cubicBezTo>
                  <a:pt x="222" y="174"/>
                  <a:pt x="235" y="176"/>
                  <a:pt x="247" y="174"/>
                </a:cubicBezTo>
                <a:cubicBezTo>
                  <a:pt x="262" y="154"/>
                  <a:pt x="285" y="144"/>
                  <a:pt x="310" y="141"/>
                </a:cubicBezTo>
                <a:cubicBezTo>
                  <a:pt x="313" y="132"/>
                  <a:pt x="316" y="122"/>
                  <a:pt x="324" y="114"/>
                </a:cubicBezTo>
                <a:cubicBezTo>
                  <a:pt x="343" y="91"/>
                  <a:pt x="371" y="85"/>
                  <a:pt x="395" y="72"/>
                </a:cubicBezTo>
                <a:cubicBezTo>
                  <a:pt x="400" y="68"/>
                  <a:pt x="400" y="68"/>
                  <a:pt x="400" y="68"/>
                </a:cubicBezTo>
                <a:cubicBezTo>
                  <a:pt x="403" y="66"/>
                  <a:pt x="400" y="60"/>
                  <a:pt x="405" y="60"/>
                </a:cubicBezTo>
                <a:cubicBezTo>
                  <a:pt x="409" y="66"/>
                  <a:pt x="416" y="71"/>
                  <a:pt x="422" y="75"/>
                </a:cubicBezTo>
                <a:cubicBezTo>
                  <a:pt x="446" y="84"/>
                  <a:pt x="470" y="99"/>
                  <a:pt x="483" y="123"/>
                </a:cubicBezTo>
                <a:cubicBezTo>
                  <a:pt x="488" y="128"/>
                  <a:pt x="487" y="140"/>
                  <a:pt x="497" y="141"/>
                </a:cubicBezTo>
                <a:cubicBezTo>
                  <a:pt x="516" y="143"/>
                  <a:pt x="532" y="154"/>
                  <a:pt x="545" y="169"/>
                </a:cubicBezTo>
                <a:cubicBezTo>
                  <a:pt x="546" y="172"/>
                  <a:pt x="546" y="172"/>
                  <a:pt x="546" y="172"/>
                </a:cubicBezTo>
                <a:cubicBezTo>
                  <a:pt x="548" y="174"/>
                  <a:pt x="551" y="174"/>
                  <a:pt x="553" y="173"/>
                </a:cubicBezTo>
                <a:cubicBezTo>
                  <a:pt x="565" y="173"/>
                  <a:pt x="577" y="177"/>
                  <a:pt x="588" y="180"/>
                </a:cubicBezTo>
                <a:cubicBezTo>
                  <a:pt x="580" y="164"/>
                  <a:pt x="569" y="146"/>
                  <a:pt x="552" y="138"/>
                </a:cubicBezTo>
                <a:cubicBezTo>
                  <a:pt x="540" y="131"/>
                  <a:pt x="528" y="124"/>
                  <a:pt x="514" y="121"/>
                </a:cubicBezTo>
                <a:cubicBezTo>
                  <a:pt x="506" y="104"/>
                  <a:pt x="494" y="89"/>
                  <a:pt x="481" y="76"/>
                </a:cubicBezTo>
                <a:cubicBezTo>
                  <a:pt x="462" y="62"/>
                  <a:pt x="442" y="52"/>
                  <a:pt x="422" y="42"/>
                </a:cubicBezTo>
                <a:close/>
                <a:moveTo>
                  <a:pt x="417" y="78"/>
                </a:moveTo>
                <a:cubicBezTo>
                  <a:pt x="410" y="72"/>
                  <a:pt x="410" y="72"/>
                  <a:pt x="410" y="72"/>
                </a:cubicBezTo>
                <a:cubicBezTo>
                  <a:pt x="407" y="69"/>
                  <a:pt x="404" y="73"/>
                  <a:pt x="401" y="75"/>
                </a:cubicBezTo>
                <a:cubicBezTo>
                  <a:pt x="369" y="90"/>
                  <a:pt x="328" y="104"/>
                  <a:pt x="315" y="141"/>
                </a:cubicBezTo>
                <a:cubicBezTo>
                  <a:pt x="314" y="143"/>
                  <a:pt x="311" y="143"/>
                  <a:pt x="310" y="145"/>
                </a:cubicBezTo>
                <a:cubicBezTo>
                  <a:pt x="288" y="148"/>
                  <a:pt x="267" y="158"/>
                  <a:pt x="254" y="175"/>
                </a:cubicBezTo>
                <a:cubicBezTo>
                  <a:pt x="254" y="177"/>
                  <a:pt x="257" y="177"/>
                  <a:pt x="259" y="177"/>
                </a:cubicBezTo>
                <a:cubicBezTo>
                  <a:pt x="270" y="168"/>
                  <a:pt x="282" y="157"/>
                  <a:pt x="297" y="155"/>
                </a:cubicBezTo>
                <a:cubicBezTo>
                  <a:pt x="307" y="150"/>
                  <a:pt x="325" y="154"/>
                  <a:pt x="325" y="139"/>
                </a:cubicBezTo>
                <a:cubicBezTo>
                  <a:pt x="335" y="106"/>
                  <a:pt x="370" y="97"/>
                  <a:pt x="397" y="85"/>
                </a:cubicBezTo>
                <a:cubicBezTo>
                  <a:pt x="400" y="83"/>
                  <a:pt x="403" y="80"/>
                  <a:pt x="407" y="78"/>
                </a:cubicBezTo>
                <a:cubicBezTo>
                  <a:pt x="421" y="89"/>
                  <a:pt x="439" y="93"/>
                  <a:pt x="453" y="104"/>
                </a:cubicBezTo>
                <a:cubicBezTo>
                  <a:pt x="471" y="114"/>
                  <a:pt x="476" y="135"/>
                  <a:pt x="484" y="151"/>
                </a:cubicBezTo>
                <a:cubicBezTo>
                  <a:pt x="485" y="152"/>
                  <a:pt x="485" y="152"/>
                  <a:pt x="485" y="152"/>
                </a:cubicBezTo>
                <a:cubicBezTo>
                  <a:pt x="499" y="152"/>
                  <a:pt x="512" y="154"/>
                  <a:pt x="523" y="163"/>
                </a:cubicBezTo>
                <a:cubicBezTo>
                  <a:pt x="529" y="165"/>
                  <a:pt x="531" y="178"/>
                  <a:pt x="539" y="172"/>
                </a:cubicBezTo>
                <a:cubicBezTo>
                  <a:pt x="532" y="160"/>
                  <a:pt x="519" y="153"/>
                  <a:pt x="506" y="148"/>
                </a:cubicBezTo>
                <a:cubicBezTo>
                  <a:pt x="501" y="145"/>
                  <a:pt x="493" y="146"/>
                  <a:pt x="488" y="143"/>
                </a:cubicBezTo>
                <a:cubicBezTo>
                  <a:pt x="482" y="126"/>
                  <a:pt x="470" y="108"/>
                  <a:pt x="454" y="97"/>
                </a:cubicBezTo>
                <a:cubicBezTo>
                  <a:pt x="443" y="90"/>
                  <a:pt x="429" y="85"/>
                  <a:pt x="417" y="78"/>
                </a:cubicBezTo>
                <a:close/>
                <a:moveTo>
                  <a:pt x="473" y="135"/>
                </a:moveTo>
                <a:cubicBezTo>
                  <a:pt x="462" y="106"/>
                  <a:pt x="432" y="96"/>
                  <a:pt x="408" y="83"/>
                </a:cubicBezTo>
                <a:cubicBezTo>
                  <a:pt x="381" y="99"/>
                  <a:pt x="345" y="102"/>
                  <a:pt x="330" y="135"/>
                </a:cubicBezTo>
                <a:cubicBezTo>
                  <a:pt x="327" y="140"/>
                  <a:pt x="329" y="148"/>
                  <a:pt x="322" y="152"/>
                </a:cubicBezTo>
                <a:cubicBezTo>
                  <a:pt x="306" y="158"/>
                  <a:pt x="287" y="158"/>
                  <a:pt x="274" y="169"/>
                </a:cubicBezTo>
                <a:cubicBezTo>
                  <a:pt x="271" y="172"/>
                  <a:pt x="266" y="173"/>
                  <a:pt x="265" y="178"/>
                </a:cubicBezTo>
                <a:cubicBezTo>
                  <a:pt x="278" y="183"/>
                  <a:pt x="278" y="183"/>
                  <a:pt x="278" y="183"/>
                </a:cubicBezTo>
                <a:cubicBezTo>
                  <a:pt x="294" y="194"/>
                  <a:pt x="313" y="206"/>
                  <a:pt x="319" y="224"/>
                </a:cubicBezTo>
                <a:cubicBezTo>
                  <a:pt x="319" y="225"/>
                  <a:pt x="320" y="225"/>
                  <a:pt x="321" y="224"/>
                </a:cubicBezTo>
                <a:cubicBezTo>
                  <a:pt x="321" y="213"/>
                  <a:pt x="328" y="204"/>
                  <a:pt x="336" y="197"/>
                </a:cubicBezTo>
                <a:cubicBezTo>
                  <a:pt x="340" y="191"/>
                  <a:pt x="347" y="191"/>
                  <a:pt x="350" y="186"/>
                </a:cubicBezTo>
                <a:cubicBezTo>
                  <a:pt x="347" y="180"/>
                  <a:pt x="348" y="174"/>
                  <a:pt x="349" y="168"/>
                </a:cubicBezTo>
                <a:cubicBezTo>
                  <a:pt x="352" y="151"/>
                  <a:pt x="370" y="141"/>
                  <a:pt x="383" y="132"/>
                </a:cubicBezTo>
                <a:cubicBezTo>
                  <a:pt x="389" y="129"/>
                  <a:pt x="391" y="117"/>
                  <a:pt x="400" y="123"/>
                </a:cubicBezTo>
                <a:cubicBezTo>
                  <a:pt x="409" y="136"/>
                  <a:pt x="423" y="142"/>
                  <a:pt x="434" y="151"/>
                </a:cubicBezTo>
                <a:cubicBezTo>
                  <a:pt x="444" y="160"/>
                  <a:pt x="447" y="171"/>
                  <a:pt x="448" y="183"/>
                </a:cubicBezTo>
                <a:cubicBezTo>
                  <a:pt x="462" y="188"/>
                  <a:pt x="471" y="202"/>
                  <a:pt x="475" y="217"/>
                </a:cubicBezTo>
                <a:cubicBezTo>
                  <a:pt x="488" y="198"/>
                  <a:pt x="507" y="182"/>
                  <a:pt x="528" y="175"/>
                </a:cubicBezTo>
                <a:cubicBezTo>
                  <a:pt x="527" y="169"/>
                  <a:pt x="521" y="167"/>
                  <a:pt x="517" y="163"/>
                </a:cubicBezTo>
                <a:cubicBezTo>
                  <a:pt x="508" y="157"/>
                  <a:pt x="495" y="154"/>
                  <a:pt x="483" y="157"/>
                </a:cubicBezTo>
                <a:cubicBezTo>
                  <a:pt x="479" y="150"/>
                  <a:pt x="476" y="142"/>
                  <a:pt x="473" y="135"/>
                </a:cubicBezTo>
                <a:close/>
                <a:moveTo>
                  <a:pt x="413" y="143"/>
                </a:moveTo>
                <a:cubicBezTo>
                  <a:pt x="408" y="139"/>
                  <a:pt x="402" y="131"/>
                  <a:pt x="395" y="127"/>
                </a:cubicBezTo>
                <a:cubicBezTo>
                  <a:pt x="389" y="135"/>
                  <a:pt x="380" y="141"/>
                  <a:pt x="371" y="145"/>
                </a:cubicBezTo>
                <a:cubicBezTo>
                  <a:pt x="359" y="151"/>
                  <a:pt x="354" y="164"/>
                  <a:pt x="353" y="177"/>
                </a:cubicBezTo>
                <a:cubicBezTo>
                  <a:pt x="353" y="182"/>
                  <a:pt x="356" y="186"/>
                  <a:pt x="354" y="190"/>
                </a:cubicBezTo>
                <a:cubicBezTo>
                  <a:pt x="348" y="193"/>
                  <a:pt x="342" y="197"/>
                  <a:pt x="337" y="202"/>
                </a:cubicBezTo>
                <a:cubicBezTo>
                  <a:pt x="329" y="211"/>
                  <a:pt x="324" y="222"/>
                  <a:pt x="328" y="234"/>
                </a:cubicBezTo>
                <a:cubicBezTo>
                  <a:pt x="330" y="245"/>
                  <a:pt x="341" y="253"/>
                  <a:pt x="352" y="255"/>
                </a:cubicBezTo>
                <a:cubicBezTo>
                  <a:pt x="361" y="255"/>
                  <a:pt x="370" y="253"/>
                  <a:pt x="375" y="244"/>
                </a:cubicBezTo>
                <a:cubicBezTo>
                  <a:pt x="377" y="239"/>
                  <a:pt x="377" y="234"/>
                  <a:pt x="374" y="230"/>
                </a:cubicBezTo>
                <a:cubicBezTo>
                  <a:pt x="374" y="227"/>
                  <a:pt x="370" y="227"/>
                  <a:pt x="369" y="228"/>
                </a:cubicBezTo>
                <a:cubicBezTo>
                  <a:pt x="368" y="230"/>
                  <a:pt x="369" y="232"/>
                  <a:pt x="370" y="234"/>
                </a:cubicBezTo>
                <a:cubicBezTo>
                  <a:pt x="369" y="238"/>
                  <a:pt x="368" y="242"/>
                  <a:pt x="365" y="245"/>
                </a:cubicBezTo>
                <a:cubicBezTo>
                  <a:pt x="359" y="250"/>
                  <a:pt x="350" y="247"/>
                  <a:pt x="344" y="245"/>
                </a:cubicBezTo>
                <a:cubicBezTo>
                  <a:pt x="337" y="240"/>
                  <a:pt x="335" y="232"/>
                  <a:pt x="335" y="225"/>
                </a:cubicBezTo>
                <a:cubicBezTo>
                  <a:pt x="336" y="209"/>
                  <a:pt x="350" y="198"/>
                  <a:pt x="362" y="192"/>
                </a:cubicBezTo>
                <a:cubicBezTo>
                  <a:pt x="362" y="186"/>
                  <a:pt x="358" y="179"/>
                  <a:pt x="359" y="173"/>
                </a:cubicBezTo>
                <a:cubicBezTo>
                  <a:pt x="361" y="159"/>
                  <a:pt x="373" y="150"/>
                  <a:pt x="385" y="145"/>
                </a:cubicBezTo>
                <a:cubicBezTo>
                  <a:pt x="389" y="143"/>
                  <a:pt x="393" y="141"/>
                  <a:pt x="396" y="138"/>
                </a:cubicBezTo>
                <a:cubicBezTo>
                  <a:pt x="404" y="146"/>
                  <a:pt x="413" y="148"/>
                  <a:pt x="420" y="154"/>
                </a:cubicBezTo>
                <a:cubicBezTo>
                  <a:pt x="433" y="160"/>
                  <a:pt x="434" y="174"/>
                  <a:pt x="435" y="186"/>
                </a:cubicBezTo>
                <a:cubicBezTo>
                  <a:pt x="438" y="192"/>
                  <a:pt x="446" y="193"/>
                  <a:pt x="450" y="197"/>
                </a:cubicBezTo>
                <a:cubicBezTo>
                  <a:pt x="458" y="205"/>
                  <a:pt x="465" y="217"/>
                  <a:pt x="462" y="228"/>
                </a:cubicBezTo>
                <a:cubicBezTo>
                  <a:pt x="458" y="236"/>
                  <a:pt x="451" y="239"/>
                  <a:pt x="445" y="243"/>
                </a:cubicBezTo>
                <a:cubicBezTo>
                  <a:pt x="439" y="245"/>
                  <a:pt x="433" y="244"/>
                  <a:pt x="428" y="241"/>
                </a:cubicBezTo>
                <a:cubicBezTo>
                  <a:pt x="424" y="238"/>
                  <a:pt x="423" y="233"/>
                  <a:pt x="421" y="229"/>
                </a:cubicBezTo>
                <a:cubicBezTo>
                  <a:pt x="419" y="231"/>
                  <a:pt x="419" y="234"/>
                  <a:pt x="419" y="236"/>
                </a:cubicBezTo>
                <a:cubicBezTo>
                  <a:pt x="420" y="241"/>
                  <a:pt x="424" y="246"/>
                  <a:pt x="429" y="249"/>
                </a:cubicBezTo>
                <a:cubicBezTo>
                  <a:pt x="441" y="252"/>
                  <a:pt x="456" y="250"/>
                  <a:pt x="464" y="239"/>
                </a:cubicBezTo>
                <a:cubicBezTo>
                  <a:pt x="471" y="230"/>
                  <a:pt x="471" y="217"/>
                  <a:pt x="465" y="206"/>
                </a:cubicBezTo>
                <a:cubicBezTo>
                  <a:pt x="463" y="200"/>
                  <a:pt x="459" y="195"/>
                  <a:pt x="454" y="192"/>
                </a:cubicBezTo>
                <a:cubicBezTo>
                  <a:pt x="449" y="188"/>
                  <a:pt x="443" y="188"/>
                  <a:pt x="440" y="182"/>
                </a:cubicBezTo>
                <a:cubicBezTo>
                  <a:pt x="444" y="176"/>
                  <a:pt x="439" y="169"/>
                  <a:pt x="437" y="163"/>
                </a:cubicBezTo>
                <a:cubicBezTo>
                  <a:pt x="433" y="160"/>
                  <a:pt x="431" y="153"/>
                  <a:pt x="426" y="152"/>
                </a:cubicBezTo>
                <a:cubicBezTo>
                  <a:pt x="422" y="148"/>
                  <a:pt x="418" y="145"/>
                  <a:pt x="413" y="143"/>
                </a:cubicBezTo>
                <a:close/>
                <a:moveTo>
                  <a:pt x="401" y="170"/>
                </a:moveTo>
                <a:cubicBezTo>
                  <a:pt x="397" y="170"/>
                  <a:pt x="398" y="165"/>
                  <a:pt x="394" y="166"/>
                </a:cubicBezTo>
                <a:cubicBezTo>
                  <a:pt x="387" y="170"/>
                  <a:pt x="382" y="179"/>
                  <a:pt x="381" y="187"/>
                </a:cubicBezTo>
                <a:cubicBezTo>
                  <a:pt x="381" y="192"/>
                  <a:pt x="383" y="197"/>
                  <a:pt x="382" y="201"/>
                </a:cubicBezTo>
                <a:cubicBezTo>
                  <a:pt x="376" y="203"/>
                  <a:pt x="372" y="206"/>
                  <a:pt x="366" y="208"/>
                </a:cubicBezTo>
                <a:cubicBezTo>
                  <a:pt x="363" y="212"/>
                  <a:pt x="355" y="214"/>
                  <a:pt x="357" y="221"/>
                </a:cubicBezTo>
                <a:cubicBezTo>
                  <a:pt x="359" y="229"/>
                  <a:pt x="368" y="222"/>
                  <a:pt x="372" y="224"/>
                </a:cubicBezTo>
                <a:cubicBezTo>
                  <a:pt x="376" y="224"/>
                  <a:pt x="379" y="227"/>
                  <a:pt x="381" y="230"/>
                </a:cubicBezTo>
                <a:cubicBezTo>
                  <a:pt x="383" y="235"/>
                  <a:pt x="382" y="241"/>
                  <a:pt x="380" y="245"/>
                </a:cubicBezTo>
                <a:cubicBezTo>
                  <a:pt x="373" y="255"/>
                  <a:pt x="363" y="260"/>
                  <a:pt x="352" y="259"/>
                </a:cubicBezTo>
                <a:cubicBezTo>
                  <a:pt x="340" y="259"/>
                  <a:pt x="331" y="251"/>
                  <a:pt x="324" y="243"/>
                </a:cubicBezTo>
                <a:cubicBezTo>
                  <a:pt x="323" y="243"/>
                  <a:pt x="323" y="243"/>
                  <a:pt x="323" y="243"/>
                </a:cubicBezTo>
                <a:cubicBezTo>
                  <a:pt x="323" y="255"/>
                  <a:pt x="320" y="268"/>
                  <a:pt x="318" y="280"/>
                </a:cubicBezTo>
                <a:cubicBezTo>
                  <a:pt x="304" y="305"/>
                  <a:pt x="274" y="313"/>
                  <a:pt x="247" y="314"/>
                </a:cubicBezTo>
                <a:cubicBezTo>
                  <a:pt x="255" y="323"/>
                  <a:pt x="260" y="333"/>
                  <a:pt x="259" y="346"/>
                </a:cubicBezTo>
                <a:cubicBezTo>
                  <a:pt x="256" y="350"/>
                  <a:pt x="255" y="355"/>
                  <a:pt x="251" y="358"/>
                </a:cubicBezTo>
                <a:cubicBezTo>
                  <a:pt x="245" y="361"/>
                  <a:pt x="238" y="363"/>
                  <a:pt x="232" y="359"/>
                </a:cubicBezTo>
                <a:cubicBezTo>
                  <a:pt x="229" y="356"/>
                  <a:pt x="226" y="353"/>
                  <a:pt x="225" y="350"/>
                </a:cubicBezTo>
                <a:cubicBezTo>
                  <a:pt x="222" y="347"/>
                  <a:pt x="219" y="346"/>
                  <a:pt x="215" y="347"/>
                </a:cubicBezTo>
                <a:cubicBezTo>
                  <a:pt x="207" y="349"/>
                  <a:pt x="202" y="356"/>
                  <a:pt x="200" y="364"/>
                </a:cubicBezTo>
                <a:cubicBezTo>
                  <a:pt x="197" y="375"/>
                  <a:pt x="184" y="370"/>
                  <a:pt x="178" y="376"/>
                </a:cubicBezTo>
                <a:cubicBezTo>
                  <a:pt x="171" y="384"/>
                  <a:pt x="163" y="391"/>
                  <a:pt x="163" y="403"/>
                </a:cubicBezTo>
                <a:cubicBezTo>
                  <a:pt x="170" y="411"/>
                  <a:pt x="175" y="418"/>
                  <a:pt x="184" y="423"/>
                </a:cubicBezTo>
                <a:cubicBezTo>
                  <a:pt x="188" y="426"/>
                  <a:pt x="198" y="421"/>
                  <a:pt x="198" y="429"/>
                </a:cubicBezTo>
                <a:cubicBezTo>
                  <a:pt x="203" y="438"/>
                  <a:pt x="204" y="451"/>
                  <a:pt x="216" y="454"/>
                </a:cubicBezTo>
                <a:cubicBezTo>
                  <a:pt x="218" y="453"/>
                  <a:pt x="219" y="451"/>
                  <a:pt x="219" y="449"/>
                </a:cubicBezTo>
                <a:cubicBezTo>
                  <a:pt x="221" y="441"/>
                  <a:pt x="229" y="440"/>
                  <a:pt x="236" y="438"/>
                </a:cubicBezTo>
                <a:cubicBezTo>
                  <a:pt x="240" y="438"/>
                  <a:pt x="243" y="441"/>
                  <a:pt x="248" y="441"/>
                </a:cubicBezTo>
                <a:cubicBezTo>
                  <a:pt x="251" y="443"/>
                  <a:pt x="254" y="447"/>
                  <a:pt x="254" y="452"/>
                </a:cubicBezTo>
                <a:cubicBezTo>
                  <a:pt x="256" y="465"/>
                  <a:pt x="252" y="479"/>
                  <a:pt x="242" y="487"/>
                </a:cubicBezTo>
                <a:cubicBezTo>
                  <a:pt x="244" y="490"/>
                  <a:pt x="248" y="487"/>
                  <a:pt x="251" y="487"/>
                </a:cubicBezTo>
                <a:cubicBezTo>
                  <a:pt x="267" y="488"/>
                  <a:pt x="283" y="492"/>
                  <a:pt x="296" y="501"/>
                </a:cubicBezTo>
                <a:cubicBezTo>
                  <a:pt x="316" y="512"/>
                  <a:pt x="321" y="535"/>
                  <a:pt x="321" y="555"/>
                </a:cubicBezTo>
                <a:cubicBezTo>
                  <a:pt x="322" y="555"/>
                  <a:pt x="322" y="555"/>
                  <a:pt x="322" y="555"/>
                </a:cubicBezTo>
                <a:cubicBezTo>
                  <a:pt x="327" y="551"/>
                  <a:pt x="327" y="551"/>
                  <a:pt x="327" y="551"/>
                </a:cubicBezTo>
                <a:cubicBezTo>
                  <a:pt x="336" y="541"/>
                  <a:pt x="353" y="537"/>
                  <a:pt x="367" y="543"/>
                </a:cubicBezTo>
                <a:cubicBezTo>
                  <a:pt x="371" y="547"/>
                  <a:pt x="374" y="552"/>
                  <a:pt x="373" y="558"/>
                </a:cubicBezTo>
                <a:cubicBezTo>
                  <a:pt x="372" y="566"/>
                  <a:pt x="369" y="575"/>
                  <a:pt x="360" y="578"/>
                </a:cubicBezTo>
                <a:cubicBezTo>
                  <a:pt x="356" y="579"/>
                  <a:pt x="355" y="584"/>
                  <a:pt x="356" y="588"/>
                </a:cubicBezTo>
                <a:cubicBezTo>
                  <a:pt x="358" y="593"/>
                  <a:pt x="365" y="600"/>
                  <a:pt x="371" y="602"/>
                </a:cubicBezTo>
                <a:cubicBezTo>
                  <a:pt x="376" y="603"/>
                  <a:pt x="376" y="609"/>
                  <a:pt x="375" y="612"/>
                </a:cubicBezTo>
                <a:cubicBezTo>
                  <a:pt x="377" y="624"/>
                  <a:pt x="390" y="627"/>
                  <a:pt x="399" y="630"/>
                </a:cubicBezTo>
                <a:cubicBezTo>
                  <a:pt x="403" y="622"/>
                  <a:pt x="415" y="619"/>
                  <a:pt x="414" y="608"/>
                </a:cubicBezTo>
                <a:cubicBezTo>
                  <a:pt x="415" y="606"/>
                  <a:pt x="412" y="604"/>
                  <a:pt x="415" y="602"/>
                </a:cubicBezTo>
                <a:cubicBezTo>
                  <a:pt x="420" y="603"/>
                  <a:pt x="418" y="596"/>
                  <a:pt x="422" y="596"/>
                </a:cubicBezTo>
                <a:cubicBezTo>
                  <a:pt x="426" y="593"/>
                  <a:pt x="431" y="588"/>
                  <a:pt x="429" y="583"/>
                </a:cubicBezTo>
                <a:cubicBezTo>
                  <a:pt x="425" y="582"/>
                  <a:pt x="420" y="583"/>
                  <a:pt x="417" y="580"/>
                </a:cubicBezTo>
                <a:cubicBezTo>
                  <a:pt x="410" y="575"/>
                  <a:pt x="408" y="567"/>
                  <a:pt x="409" y="560"/>
                </a:cubicBezTo>
                <a:cubicBezTo>
                  <a:pt x="412" y="549"/>
                  <a:pt x="423" y="542"/>
                  <a:pt x="433" y="541"/>
                </a:cubicBezTo>
                <a:cubicBezTo>
                  <a:pt x="447" y="540"/>
                  <a:pt x="460" y="546"/>
                  <a:pt x="466" y="557"/>
                </a:cubicBezTo>
                <a:cubicBezTo>
                  <a:pt x="467" y="542"/>
                  <a:pt x="471" y="529"/>
                  <a:pt x="478" y="517"/>
                </a:cubicBezTo>
                <a:cubicBezTo>
                  <a:pt x="486" y="503"/>
                  <a:pt x="501" y="496"/>
                  <a:pt x="515" y="491"/>
                </a:cubicBezTo>
                <a:cubicBezTo>
                  <a:pt x="527" y="486"/>
                  <a:pt x="540" y="490"/>
                  <a:pt x="552" y="492"/>
                </a:cubicBezTo>
                <a:cubicBezTo>
                  <a:pt x="542" y="483"/>
                  <a:pt x="539" y="471"/>
                  <a:pt x="538" y="459"/>
                </a:cubicBezTo>
                <a:cubicBezTo>
                  <a:pt x="538" y="450"/>
                  <a:pt x="545" y="441"/>
                  <a:pt x="554" y="438"/>
                </a:cubicBezTo>
                <a:cubicBezTo>
                  <a:pt x="561" y="435"/>
                  <a:pt x="568" y="440"/>
                  <a:pt x="573" y="443"/>
                </a:cubicBezTo>
                <a:cubicBezTo>
                  <a:pt x="576" y="446"/>
                  <a:pt x="577" y="451"/>
                  <a:pt x="581" y="453"/>
                </a:cubicBezTo>
                <a:cubicBezTo>
                  <a:pt x="587" y="452"/>
                  <a:pt x="594" y="451"/>
                  <a:pt x="596" y="445"/>
                </a:cubicBezTo>
                <a:cubicBezTo>
                  <a:pt x="599" y="440"/>
                  <a:pt x="596" y="433"/>
                  <a:pt x="599" y="428"/>
                </a:cubicBezTo>
                <a:cubicBezTo>
                  <a:pt x="615" y="426"/>
                  <a:pt x="615" y="426"/>
                  <a:pt x="615" y="426"/>
                </a:cubicBezTo>
                <a:cubicBezTo>
                  <a:pt x="622" y="424"/>
                  <a:pt x="626" y="416"/>
                  <a:pt x="628" y="409"/>
                </a:cubicBezTo>
                <a:cubicBezTo>
                  <a:pt x="630" y="405"/>
                  <a:pt x="634" y="403"/>
                  <a:pt x="636" y="399"/>
                </a:cubicBezTo>
                <a:cubicBezTo>
                  <a:pt x="628" y="389"/>
                  <a:pt x="620" y="377"/>
                  <a:pt x="607" y="375"/>
                </a:cubicBezTo>
                <a:cubicBezTo>
                  <a:pt x="604" y="374"/>
                  <a:pt x="600" y="376"/>
                  <a:pt x="597" y="375"/>
                </a:cubicBezTo>
                <a:cubicBezTo>
                  <a:pt x="594" y="368"/>
                  <a:pt x="588" y="362"/>
                  <a:pt x="581" y="357"/>
                </a:cubicBezTo>
                <a:cubicBezTo>
                  <a:pt x="578" y="357"/>
                  <a:pt x="578" y="357"/>
                  <a:pt x="578" y="357"/>
                </a:cubicBezTo>
                <a:cubicBezTo>
                  <a:pt x="574" y="363"/>
                  <a:pt x="569" y="369"/>
                  <a:pt x="560" y="369"/>
                </a:cubicBezTo>
                <a:cubicBezTo>
                  <a:pt x="553" y="368"/>
                  <a:pt x="544" y="367"/>
                  <a:pt x="540" y="359"/>
                </a:cubicBezTo>
                <a:cubicBezTo>
                  <a:pt x="534" y="351"/>
                  <a:pt x="532" y="339"/>
                  <a:pt x="535" y="330"/>
                </a:cubicBezTo>
                <a:cubicBezTo>
                  <a:pt x="538" y="322"/>
                  <a:pt x="544" y="314"/>
                  <a:pt x="551" y="311"/>
                </a:cubicBezTo>
                <a:cubicBezTo>
                  <a:pt x="533" y="311"/>
                  <a:pt x="533" y="311"/>
                  <a:pt x="533" y="311"/>
                </a:cubicBezTo>
                <a:cubicBezTo>
                  <a:pt x="518" y="310"/>
                  <a:pt x="505" y="301"/>
                  <a:pt x="492" y="295"/>
                </a:cubicBezTo>
                <a:cubicBezTo>
                  <a:pt x="477" y="282"/>
                  <a:pt x="470" y="264"/>
                  <a:pt x="466" y="245"/>
                </a:cubicBezTo>
                <a:cubicBezTo>
                  <a:pt x="465" y="245"/>
                  <a:pt x="465" y="245"/>
                  <a:pt x="465" y="245"/>
                </a:cubicBezTo>
                <a:cubicBezTo>
                  <a:pt x="457" y="252"/>
                  <a:pt x="447" y="255"/>
                  <a:pt x="435" y="255"/>
                </a:cubicBezTo>
                <a:cubicBezTo>
                  <a:pt x="426" y="255"/>
                  <a:pt x="419" y="249"/>
                  <a:pt x="415" y="241"/>
                </a:cubicBezTo>
                <a:cubicBezTo>
                  <a:pt x="414" y="235"/>
                  <a:pt x="414" y="228"/>
                  <a:pt x="417" y="222"/>
                </a:cubicBezTo>
                <a:cubicBezTo>
                  <a:pt x="420" y="219"/>
                  <a:pt x="423" y="216"/>
                  <a:pt x="427" y="216"/>
                </a:cubicBezTo>
                <a:cubicBezTo>
                  <a:pt x="429" y="216"/>
                  <a:pt x="431" y="218"/>
                  <a:pt x="432" y="216"/>
                </a:cubicBezTo>
                <a:cubicBezTo>
                  <a:pt x="435" y="211"/>
                  <a:pt x="430" y="207"/>
                  <a:pt x="429" y="202"/>
                </a:cubicBezTo>
                <a:cubicBezTo>
                  <a:pt x="416" y="198"/>
                  <a:pt x="416" y="198"/>
                  <a:pt x="416" y="198"/>
                </a:cubicBezTo>
                <a:cubicBezTo>
                  <a:pt x="411" y="195"/>
                  <a:pt x="414" y="191"/>
                  <a:pt x="413" y="186"/>
                </a:cubicBezTo>
                <a:cubicBezTo>
                  <a:pt x="412" y="179"/>
                  <a:pt x="408" y="172"/>
                  <a:pt x="401" y="170"/>
                </a:cubicBezTo>
                <a:close/>
                <a:moveTo>
                  <a:pt x="591" y="189"/>
                </a:moveTo>
                <a:cubicBezTo>
                  <a:pt x="582" y="182"/>
                  <a:pt x="571" y="181"/>
                  <a:pt x="559" y="180"/>
                </a:cubicBezTo>
                <a:cubicBezTo>
                  <a:pt x="549" y="179"/>
                  <a:pt x="539" y="179"/>
                  <a:pt x="529" y="180"/>
                </a:cubicBezTo>
                <a:cubicBezTo>
                  <a:pt x="507" y="189"/>
                  <a:pt x="484" y="206"/>
                  <a:pt x="476" y="229"/>
                </a:cubicBezTo>
                <a:cubicBezTo>
                  <a:pt x="468" y="243"/>
                  <a:pt x="476" y="260"/>
                  <a:pt x="481" y="274"/>
                </a:cubicBezTo>
                <a:cubicBezTo>
                  <a:pt x="494" y="295"/>
                  <a:pt x="519" y="307"/>
                  <a:pt x="546" y="305"/>
                </a:cubicBezTo>
                <a:cubicBezTo>
                  <a:pt x="562" y="305"/>
                  <a:pt x="573" y="292"/>
                  <a:pt x="585" y="284"/>
                </a:cubicBezTo>
                <a:cubicBezTo>
                  <a:pt x="598" y="271"/>
                  <a:pt x="603" y="253"/>
                  <a:pt x="603" y="236"/>
                </a:cubicBezTo>
                <a:cubicBezTo>
                  <a:pt x="604" y="229"/>
                  <a:pt x="597" y="227"/>
                  <a:pt x="593" y="224"/>
                </a:cubicBezTo>
                <a:cubicBezTo>
                  <a:pt x="588" y="222"/>
                  <a:pt x="582" y="216"/>
                  <a:pt x="578" y="221"/>
                </a:cubicBezTo>
                <a:cubicBezTo>
                  <a:pt x="580" y="229"/>
                  <a:pt x="578" y="237"/>
                  <a:pt x="578" y="245"/>
                </a:cubicBezTo>
                <a:cubicBezTo>
                  <a:pt x="573" y="258"/>
                  <a:pt x="565" y="274"/>
                  <a:pt x="548" y="275"/>
                </a:cubicBezTo>
                <a:cubicBezTo>
                  <a:pt x="535" y="280"/>
                  <a:pt x="520" y="273"/>
                  <a:pt x="511" y="263"/>
                </a:cubicBezTo>
                <a:cubicBezTo>
                  <a:pt x="503" y="252"/>
                  <a:pt x="502" y="237"/>
                  <a:pt x="509" y="225"/>
                </a:cubicBezTo>
                <a:cubicBezTo>
                  <a:pt x="518" y="215"/>
                  <a:pt x="530" y="212"/>
                  <a:pt x="542" y="210"/>
                </a:cubicBezTo>
                <a:cubicBezTo>
                  <a:pt x="578" y="203"/>
                  <a:pt x="611" y="225"/>
                  <a:pt x="631" y="254"/>
                </a:cubicBezTo>
                <a:cubicBezTo>
                  <a:pt x="643" y="270"/>
                  <a:pt x="647" y="290"/>
                  <a:pt x="654" y="308"/>
                </a:cubicBezTo>
                <a:cubicBezTo>
                  <a:pt x="665" y="310"/>
                  <a:pt x="665" y="310"/>
                  <a:pt x="665" y="310"/>
                </a:cubicBezTo>
                <a:cubicBezTo>
                  <a:pt x="686" y="315"/>
                  <a:pt x="701" y="337"/>
                  <a:pt x="709" y="356"/>
                </a:cubicBezTo>
                <a:cubicBezTo>
                  <a:pt x="713" y="370"/>
                  <a:pt x="716" y="387"/>
                  <a:pt x="730" y="396"/>
                </a:cubicBezTo>
                <a:cubicBezTo>
                  <a:pt x="732" y="400"/>
                  <a:pt x="736" y="401"/>
                  <a:pt x="736" y="405"/>
                </a:cubicBezTo>
                <a:cubicBezTo>
                  <a:pt x="732" y="410"/>
                  <a:pt x="727" y="413"/>
                  <a:pt x="725" y="418"/>
                </a:cubicBezTo>
                <a:cubicBezTo>
                  <a:pt x="724" y="421"/>
                  <a:pt x="720" y="422"/>
                  <a:pt x="720" y="424"/>
                </a:cubicBezTo>
                <a:cubicBezTo>
                  <a:pt x="710" y="438"/>
                  <a:pt x="708" y="453"/>
                  <a:pt x="698" y="466"/>
                </a:cubicBezTo>
                <a:cubicBezTo>
                  <a:pt x="689" y="480"/>
                  <a:pt x="676" y="490"/>
                  <a:pt x="662" y="498"/>
                </a:cubicBezTo>
                <a:cubicBezTo>
                  <a:pt x="658" y="498"/>
                  <a:pt x="653" y="499"/>
                  <a:pt x="651" y="502"/>
                </a:cubicBezTo>
                <a:cubicBezTo>
                  <a:pt x="644" y="534"/>
                  <a:pt x="622" y="561"/>
                  <a:pt x="596" y="578"/>
                </a:cubicBezTo>
                <a:cubicBezTo>
                  <a:pt x="586" y="588"/>
                  <a:pt x="570" y="587"/>
                  <a:pt x="558" y="594"/>
                </a:cubicBezTo>
                <a:cubicBezTo>
                  <a:pt x="537" y="593"/>
                  <a:pt x="537" y="593"/>
                  <a:pt x="537" y="593"/>
                </a:cubicBezTo>
                <a:cubicBezTo>
                  <a:pt x="526" y="594"/>
                  <a:pt x="517" y="587"/>
                  <a:pt x="508" y="583"/>
                </a:cubicBezTo>
                <a:cubicBezTo>
                  <a:pt x="501" y="575"/>
                  <a:pt x="499" y="564"/>
                  <a:pt x="500" y="554"/>
                </a:cubicBezTo>
                <a:cubicBezTo>
                  <a:pt x="500" y="545"/>
                  <a:pt x="506" y="537"/>
                  <a:pt x="513" y="531"/>
                </a:cubicBezTo>
                <a:cubicBezTo>
                  <a:pt x="523" y="523"/>
                  <a:pt x="540" y="519"/>
                  <a:pt x="552" y="525"/>
                </a:cubicBezTo>
                <a:cubicBezTo>
                  <a:pt x="568" y="537"/>
                  <a:pt x="573" y="557"/>
                  <a:pt x="572" y="577"/>
                </a:cubicBezTo>
                <a:cubicBezTo>
                  <a:pt x="570" y="580"/>
                  <a:pt x="570" y="580"/>
                  <a:pt x="570" y="580"/>
                </a:cubicBezTo>
                <a:cubicBezTo>
                  <a:pt x="569" y="581"/>
                  <a:pt x="568" y="584"/>
                  <a:pt x="570" y="584"/>
                </a:cubicBezTo>
                <a:cubicBezTo>
                  <a:pt x="580" y="581"/>
                  <a:pt x="590" y="577"/>
                  <a:pt x="597" y="571"/>
                </a:cubicBezTo>
                <a:cubicBezTo>
                  <a:pt x="600" y="556"/>
                  <a:pt x="596" y="541"/>
                  <a:pt x="590" y="529"/>
                </a:cubicBezTo>
                <a:cubicBezTo>
                  <a:pt x="575" y="506"/>
                  <a:pt x="547" y="491"/>
                  <a:pt x="519" y="495"/>
                </a:cubicBezTo>
                <a:cubicBezTo>
                  <a:pt x="503" y="501"/>
                  <a:pt x="485" y="510"/>
                  <a:pt x="479" y="528"/>
                </a:cubicBezTo>
                <a:cubicBezTo>
                  <a:pt x="470" y="549"/>
                  <a:pt x="473" y="574"/>
                  <a:pt x="484" y="593"/>
                </a:cubicBezTo>
                <a:cubicBezTo>
                  <a:pt x="494" y="608"/>
                  <a:pt x="510" y="615"/>
                  <a:pt x="525" y="619"/>
                </a:cubicBezTo>
                <a:cubicBezTo>
                  <a:pt x="587" y="635"/>
                  <a:pt x="633" y="583"/>
                  <a:pt x="666" y="538"/>
                </a:cubicBezTo>
                <a:cubicBezTo>
                  <a:pt x="673" y="533"/>
                  <a:pt x="669" y="517"/>
                  <a:pt x="682" y="519"/>
                </a:cubicBezTo>
                <a:cubicBezTo>
                  <a:pt x="730" y="498"/>
                  <a:pt x="735" y="441"/>
                  <a:pt x="770" y="406"/>
                </a:cubicBezTo>
                <a:cubicBezTo>
                  <a:pt x="769" y="405"/>
                  <a:pt x="769" y="405"/>
                  <a:pt x="769" y="405"/>
                </a:cubicBezTo>
                <a:cubicBezTo>
                  <a:pt x="752" y="388"/>
                  <a:pt x="738" y="367"/>
                  <a:pt x="729" y="346"/>
                </a:cubicBezTo>
                <a:cubicBezTo>
                  <a:pt x="722" y="323"/>
                  <a:pt x="706" y="301"/>
                  <a:pt x="685" y="289"/>
                </a:cubicBezTo>
                <a:cubicBezTo>
                  <a:pt x="682" y="288"/>
                  <a:pt x="678" y="289"/>
                  <a:pt x="676" y="287"/>
                </a:cubicBezTo>
                <a:cubicBezTo>
                  <a:pt x="671" y="263"/>
                  <a:pt x="658" y="240"/>
                  <a:pt x="641" y="222"/>
                </a:cubicBezTo>
                <a:cubicBezTo>
                  <a:pt x="625" y="209"/>
                  <a:pt x="610" y="197"/>
                  <a:pt x="591" y="189"/>
                </a:cubicBezTo>
                <a:close/>
                <a:moveTo>
                  <a:pt x="281" y="191"/>
                </a:moveTo>
                <a:cubicBezTo>
                  <a:pt x="266" y="184"/>
                  <a:pt x="252" y="178"/>
                  <a:pt x="234" y="180"/>
                </a:cubicBezTo>
                <a:cubicBezTo>
                  <a:pt x="228" y="181"/>
                  <a:pt x="219" y="178"/>
                  <a:pt x="215" y="183"/>
                </a:cubicBezTo>
                <a:cubicBezTo>
                  <a:pt x="194" y="185"/>
                  <a:pt x="178" y="199"/>
                  <a:pt x="162" y="212"/>
                </a:cubicBezTo>
                <a:cubicBezTo>
                  <a:pt x="140" y="229"/>
                  <a:pt x="130" y="256"/>
                  <a:pt x="115" y="278"/>
                </a:cubicBezTo>
                <a:cubicBezTo>
                  <a:pt x="100" y="279"/>
                  <a:pt x="88" y="292"/>
                  <a:pt x="78" y="303"/>
                </a:cubicBezTo>
                <a:cubicBezTo>
                  <a:pt x="56" y="327"/>
                  <a:pt x="49" y="358"/>
                  <a:pt x="32" y="383"/>
                </a:cubicBezTo>
                <a:cubicBezTo>
                  <a:pt x="30" y="387"/>
                  <a:pt x="24" y="390"/>
                  <a:pt x="26" y="395"/>
                </a:cubicBezTo>
                <a:cubicBezTo>
                  <a:pt x="68" y="427"/>
                  <a:pt x="61" y="493"/>
                  <a:pt x="115" y="510"/>
                </a:cubicBezTo>
                <a:cubicBezTo>
                  <a:pt x="120" y="514"/>
                  <a:pt x="118" y="521"/>
                  <a:pt x="120" y="527"/>
                </a:cubicBezTo>
                <a:cubicBezTo>
                  <a:pt x="132" y="552"/>
                  <a:pt x="144" y="578"/>
                  <a:pt x="169" y="595"/>
                </a:cubicBezTo>
                <a:cubicBezTo>
                  <a:pt x="183" y="603"/>
                  <a:pt x="196" y="612"/>
                  <a:pt x="211" y="614"/>
                </a:cubicBezTo>
                <a:cubicBezTo>
                  <a:pt x="241" y="621"/>
                  <a:pt x="277" y="617"/>
                  <a:pt x="297" y="592"/>
                </a:cubicBezTo>
                <a:cubicBezTo>
                  <a:pt x="309" y="584"/>
                  <a:pt x="315" y="571"/>
                  <a:pt x="316" y="556"/>
                </a:cubicBezTo>
                <a:cubicBezTo>
                  <a:pt x="318" y="541"/>
                  <a:pt x="312" y="527"/>
                  <a:pt x="305" y="515"/>
                </a:cubicBezTo>
                <a:cubicBezTo>
                  <a:pt x="289" y="496"/>
                  <a:pt x="264" y="490"/>
                  <a:pt x="240" y="494"/>
                </a:cubicBezTo>
                <a:cubicBezTo>
                  <a:pt x="225" y="494"/>
                  <a:pt x="214" y="505"/>
                  <a:pt x="203" y="516"/>
                </a:cubicBezTo>
                <a:cubicBezTo>
                  <a:pt x="195" y="523"/>
                  <a:pt x="195" y="534"/>
                  <a:pt x="192" y="544"/>
                </a:cubicBezTo>
                <a:cubicBezTo>
                  <a:pt x="191" y="552"/>
                  <a:pt x="189" y="559"/>
                  <a:pt x="192" y="567"/>
                </a:cubicBezTo>
                <a:cubicBezTo>
                  <a:pt x="199" y="572"/>
                  <a:pt x="206" y="576"/>
                  <a:pt x="214" y="577"/>
                </a:cubicBezTo>
                <a:cubicBezTo>
                  <a:pt x="216" y="577"/>
                  <a:pt x="220" y="580"/>
                  <a:pt x="220" y="576"/>
                </a:cubicBezTo>
                <a:cubicBezTo>
                  <a:pt x="214" y="560"/>
                  <a:pt x="218" y="544"/>
                  <a:pt x="226" y="531"/>
                </a:cubicBezTo>
                <a:cubicBezTo>
                  <a:pt x="233" y="523"/>
                  <a:pt x="241" y="519"/>
                  <a:pt x="251" y="520"/>
                </a:cubicBezTo>
                <a:cubicBezTo>
                  <a:pt x="263" y="521"/>
                  <a:pt x="276" y="522"/>
                  <a:pt x="281" y="534"/>
                </a:cubicBezTo>
                <a:cubicBezTo>
                  <a:pt x="286" y="541"/>
                  <a:pt x="286" y="549"/>
                  <a:pt x="285" y="557"/>
                </a:cubicBezTo>
                <a:cubicBezTo>
                  <a:pt x="280" y="574"/>
                  <a:pt x="262" y="584"/>
                  <a:pt x="245" y="586"/>
                </a:cubicBezTo>
                <a:cubicBezTo>
                  <a:pt x="230" y="588"/>
                  <a:pt x="217" y="582"/>
                  <a:pt x="204" y="579"/>
                </a:cubicBezTo>
                <a:cubicBezTo>
                  <a:pt x="183" y="570"/>
                  <a:pt x="164" y="549"/>
                  <a:pt x="154" y="528"/>
                </a:cubicBezTo>
                <a:cubicBezTo>
                  <a:pt x="146" y="516"/>
                  <a:pt x="142" y="502"/>
                  <a:pt x="135" y="490"/>
                </a:cubicBezTo>
                <a:cubicBezTo>
                  <a:pt x="131" y="490"/>
                  <a:pt x="128" y="487"/>
                  <a:pt x="125" y="486"/>
                </a:cubicBezTo>
                <a:cubicBezTo>
                  <a:pt x="90" y="468"/>
                  <a:pt x="85" y="430"/>
                  <a:pt x="66" y="401"/>
                </a:cubicBezTo>
                <a:cubicBezTo>
                  <a:pt x="63" y="397"/>
                  <a:pt x="55" y="398"/>
                  <a:pt x="56" y="392"/>
                </a:cubicBezTo>
                <a:cubicBezTo>
                  <a:pt x="68" y="381"/>
                  <a:pt x="70" y="365"/>
                  <a:pt x="76" y="351"/>
                </a:cubicBezTo>
                <a:cubicBezTo>
                  <a:pt x="87" y="327"/>
                  <a:pt x="111" y="308"/>
                  <a:pt x="136" y="300"/>
                </a:cubicBezTo>
                <a:cubicBezTo>
                  <a:pt x="150" y="259"/>
                  <a:pt x="184" y="215"/>
                  <a:pt x="229" y="208"/>
                </a:cubicBezTo>
                <a:cubicBezTo>
                  <a:pt x="253" y="206"/>
                  <a:pt x="279" y="214"/>
                  <a:pt x="290" y="236"/>
                </a:cubicBezTo>
                <a:cubicBezTo>
                  <a:pt x="294" y="251"/>
                  <a:pt x="288" y="268"/>
                  <a:pt x="276" y="278"/>
                </a:cubicBezTo>
                <a:cubicBezTo>
                  <a:pt x="263" y="284"/>
                  <a:pt x="246" y="282"/>
                  <a:pt x="235" y="274"/>
                </a:cubicBezTo>
                <a:cubicBezTo>
                  <a:pt x="222" y="262"/>
                  <a:pt x="217" y="246"/>
                  <a:pt x="216" y="230"/>
                </a:cubicBezTo>
                <a:cubicBezTo>
                  <a:pt x="215" y="225"/>
                  <a:pt x="217" y="220"/>
                  <a:pt x="215" y="217"/>
                </a:cubicBezTo>
                <a:cubicBezTo>
                  <a:pt x="206" y="218"/>
                  <a:pt x="199" y="224"/>
                  <a:pt x="192" y="230"/>
                </a:cubicBezTo>
                <a:cubicBezTo>
                  <a:pt x="192" y="238"/>
                  <a:pt x="189" y="247"/>
                  <a:pt x="192" y="255"/>
                </a:cubicBezTo>
                <a:cubicBezTo>
                  <a:pt x="197" y="277"/>
                  <a:pt x="214" y="297"/>
                  <a:pt x="235" y="304"/>
                </a:cubicBezTo>
                <a:cubicBezTo>
                  <a:pt x="254" y="313"/>
                  <a:pt x="275" y="304"/>
                  <a:pt x="292" y="298"/>
                </a:cubicBezTo>
                <a:cubicBezTo>
                  <a:pt x="302" y="291"/>
                  <a:pt x="313" y="281"/>
                  <a:pt x="312" y="268"/>
                </a:cubicBezTo>
                <a:cubicBezTo>
                  <a:pt x="314" y="257"/>
                  <a:pt x="321" y="248"/>
                  <a:pt x="317" y="235"/>
                </a:cubicBezTo>
                <a:cubicBezTo>
                  <a:pt x="309" y="217"/>
                  <a:pt x="309" y="217"/>
                  <a:pt x="309" y="217"/>
                </a:cubicBezTo>
                <a:cubicBezTo>
                  <a:pt x="302" y="206"/>
                  <a:pt x="291" y="199"/>
                  <a:pt x="281" y="191"/>
                </a:cubicBezTo>
                <a:close/>
                <a:moveTo>
                  <a:pt x="278" y="228"/>
                </a:moveTo>
                <a:cubicBezTo>
                  <a:pt x="266" y="217"/>
                  <a:pt x="251" y="212"/>
                  <a:pt x="233" y="212"/>
                </a:cubicBezTo>
                <a:cubicBezTo>
                  <a:pt x="232" y="213"/>
                  <a:pt x="231" y="214"/>
                  <a:pt x="232" y="215"/>
                </a:cubicBezTo>
                <a:cubicBezTo>
                  <a:pt x="243" y="215"/>
                  <a:pt x="243" y="215"/>
                  <a:pt x="243" y="215"/>
                </a:cubicBezTo>
                <a:cubicBezTo>
                  <a:pt x="258" y="219"/>
                  <a:pt x="274" y="225"/>
                  <a:pt x="279" y="241"/>
                </a:cubicBezTo>
                <a:cubicBezTo>
                  <a:pt x="281" y="249"/>
                  <a:pt x="280" y="258"/>
                  <a:pt x="275" y="265"/>
                </a:cubicBezTo>
                <a:cubicBezTo>
                  <a:pt x="270" y="269"/>
                  <a:pt x="262" y="270"/>
                  <a:pt x="256" y="269"/>
                </a:cubicBezTo>
                <a:cubicBezTo>
                  <a:pt x="240" y="266"/>
                  <a:pt x="232" y="252"/>
                  <a:pt x="229" y="238"/>
                </a:cubicBezTo>
                <a:cubicBezTo>
                  <a:pt x="229" y="237"/>
                  <a:pt x="226" y="236"/>
                  <a:pt x="227" y="234"/>
                </a:cubicBezTo>
                <a:cubicBezTo>
                  <a:pt x="225" y="228"/>
                  <a:pt x="228" y="220"/>
                  <a:pt x="226" y="213"/>
                </a:cubicBezTo>
                <a:cubicBezTo>
                  <a:pt x="224" y="213"/>
                  <a:pt x="223" y="214"/>
                  <a:pt x="222" y="215"/>
                </a:cubicBezTo>
                <a:cubicBezTo>
                  <a:pt x="218" y="233"/>
                  <a:pt x="222" y="256"/>
                  <a:pt x="238" y="269"/>
                </a:cubicBezTo>
                <a:cubicBezTo>
                  <a:pt x="247" y="277"/>
                  <a:pt x="261" y="279"/>
                  <a:pt x="273" y="274"/>
                </a:cubicBezTo>
                <a:cubicBezTo>
                  <a:pt x="279" y="270"/>
                  <a:pt x="282" y="264"/>
                  <a:pt x="285" y="258"/>
                </a:cubicBezTo>
                <a:cubicBezTo>
                  <a:pt x="290" y="248"/>
                  <a:pt x="285" y="237"/>
                  <a:pt x="278" y="228"/>
                </a:cubicBezTo>
                <a:close/>
                <a:moveTo>
                  <a:pt x="564" y="218"/>
                </a:moveTo>
                <a:cubicBezTo>
                  <a:pt x="563" y="215"/>
                  <a:pt x="563" y="215"/>
                  <a:pt x="563" y="215"/>
                </a:cubicBezTo>
                <a:cubicBezTo>
                  <a:pt x="556" y="215"/>
                  <a:pt x="549" y="214"/>
                  <a:pt x="543" y="216"/>
                </a:cubicBezTo>
                <a:cubicBezTo>
                  <a:pt x="537" y="217"/>
                  <a:pt x="531" y="222"/>
                  <a:pt x="524" y="221"/>
                </a:cubicBezTo>
                <a:cubicBezTo>
                  <a:pt x="517" y="225"/>
                  <a:pt x="509" y="233"/>
                  <a:pt x="511" y="241"/>
                </a:cubicBezTo>
                <a:cubicBezTo>
                  <a:pt x="510" y="253"/>
                  <a:pt x="518" y="264"/>
                  <a:pt x="528" y="270"/>
                </a:cubicBezTo>
                <a:cubicBezTo>
                  <a:pt x="540" y="274"/>
                  <a:pt x="554" y="271"/>
                  <a:pt x="563" y="262"/>
                </a:cubicBezTo>
                <a:cubicBezTo>
                  <a:pt x="572" y="251"/>
                  <a:pt x="575" y="237"/>
                  <a:pt x="574" y="223"/>
                </a:cubicBezTo>
                <a:cubicBezTo>
                  <a:pt x="573" y="220"/>
                  <a:pt x="572" y="216"/>
                  <a:pt x="568" y="217"/>
                </a:cubicBezTo>
                <a:cubicBezTo>
                  <a:pt x="567" y="220"/>
                  <a:pt x="568" y="224"/>
                  <a:pt x="569" y="229"/>
                </a:cubicBezTo>
                <a:cubicBezTo>
                  <a:pt x="567" y="243"/>
                  <a:pt x="562" y="257"/>
                  <a:pt x="549" y="264"/>
                </a:cubicBezTo>
                <a:cubicBezTo>
                  <a:pt x="541" y="268"/>
                  <a:pt x="532" y="265"/>
                  <a:pt x="526" y="259"/>
                </a:cubicBezTo>
                <a:cubicBezTo>
                  <a:pt x="518" y="253"/>
                  <a:pt x="519" y="244"/>
                  <a:pt x="520" y="235"/>
                </a:cubicBezTo>
                <a:cubicBezTo>
                  <a:pt x="528" y="221"/>
                  <a:pt x="545" y="220"/>
                  <a:pt x="559" y="221"/>
                </a:cubicBezTo>
                <a:cubicBezTo>
                  <a:pt x="562" y="221"/>
                  <a:pt x="564" y="220"/>
                  <a:pt x="564" y="218"/>
                </a:cubicBezTo>
                <a:close/>
                <a:moveTo>
                  <a:pt x="265" y="227"/>
                </a:moveTo>
                <a:cubicBezTo>
                  <a:pt x="258" y="223"/>
                  <a:pt x="249" y="220"/>
                  <a:pt x="240" y="219"/>
                </a:cubicBezTo>
                <a:cubicBezTo>
                  <a:pt x="242" y="224"/>
                  <a:pt x="248" y="224"/>
                  <a:pt x="252" y="227"/>
                </a:cubicBezTo>
                <a:cubicBezTo>
                  <a:pt x="261" y="231"/>
                  <a:pt x="263" y="240"/>
                  <a:pt x="268" y="247"/>
                </a:cubicBezTo>
                <a:cubicBezTo>
                  <a:pt x="267" y="251"/>
                  <a:pt x="262" y="253"/>
                  <a:pt x="259" y="254"/>
                </a:cubicBezTo>
                <a:cubicBezTo>
                  <a:pt x="249" y="252"/>
                  <a:pt x="249" y="252"/>
                  <a:pt x="249" y="252"/>
                </a:cubicBezTo>
                <a:cubicBezTo>
                  <a:pt x="239" y="248"/>
                  <a:pt x="234" y="236"/>
                  <a:pt x="231" y="225"/>
                </a:cubicBezTo>
                <a:cubicBezTo>
                  <a:pt x="231" y="225"/>
                  <a:pt x="231" y="225"/>
                  <a:pt x="230" y="225"/>
                </a:cubicBezTo>
                <a:cubicBezTo>
                  <a:pt x="232" y="242"/>
                  <a:pt x="237" y="260"/>
                  <a:pt x="255" y="265"/>
                </a:cubicBezTo>
                <a:cubicBezTo>
                  <a:pt x="261" y="267"/>
                  <a:pt x="268" y="267"/>
                  <a:pt x="273" y="262"/>
                </a:cubicBezTo>
                <a:cubicBezTo>
                  <a:pt x="277" y="259"/>
                  <a:pt x="276" y="254"/>
                  <a:pt x="277" y="249"/>
                </a:cubicBezTo>
                <a:cubicBezTo>
                  <a:pt x="277" y="241"/>
                  <a:pt x="272" y="233"/>
                  <a:pt x="265" y="227"/>
                </a:cubicBezTo>
                <a:close/>
                <a:moveTo>
                  <a:pt x="555" y="225"/>
                </a:moveTo>
                <a:cubicBezTo>
                  <a:pt x="544" y="224"/>
                  <a:pt x="533" y="225"/>
                  <a:pt x="525" y="234"/>
                </a:cubicBezTo>
                <a:cubicBezTo>
                  <a:pt x="521" y="239"/>
                  <a:pt x="522" y="246"/>
                  <a:pt x="524" y="252"/>
                </a:cubicBezTo>
                <a:cubicBezTo>
                  <a:pt x="530" y="257"/>
                  <a:pt x="535" y="264"/>
                  <a:pt x="543" y="262"/>
                </a:cubicBezTo>
                <a:cubicBezTo>
                  <a:pt x="555" y="258"/>
                  <a:pt x="564" y="245"/>
                  <a:pt x="564" y="232"/>
                </a:cubicBezTo>
                <a:cubicBezTo>
                  <a:pt x="558" y="240"/>
                  <a:pt x="552" y="254"/>
                  <a:pt x="539" y="253"/>
                </a:cubicBezTo>
                <a:cubicBezTo>
                  <a:pt x="536" y="251"/>
                  <a:pt x="533" y="248"/>
                  <a:pt x="533" y="243"/>
                </a:cubicBezTo>
                <a:cubicBezTo>
                  <a:pt x="533" y="237"/>
                  <a:pt x="540" y="231"/>
                  <a:pt x="546" y="229"/>
                </a:cubicBezTo>
                <a:cubicBezTo>
                  <a:pt x="548" y="226"/>
                  <a:pt x="554" y="228"/>
                  <a:pt x="555" y="225"/>
                </a:cubicBezTo>
                <a:close/>
                <a:moveTo>
                  <a:pt x="186" y="240"/>
                </a:moveTo>
                <a:cubicBezTo>
                  <a:pt x="187" y="239"/>
                  <a:pt x="186" y="233"/>
                  <a:pt x="183" y="237"/>
                </a:cubicBezTo>
                <a:cubicBezTo>
                  <a:pt x="162" y="255"/>
                  <a:pt x="149" y="280"/>
                  <a:pt x="140" y="304"/>
                </a:cubicBezTo>
                <a:cubicBezTo>
                  <a:pt x="127" y="312"/>
                  <a:pt x="110" y="315"/>
                  <a:pt x="100" y="329"/>
                </a:cubicBezTo>
                <a:cubicBezTo>
                  <a:pt x="84" y="342"/>
                  <a:pt x="79" y="362"/>
                  <a:pt x="72" y="380"/>
                </a:cubicBezTo>
                <a:cubicBezTo>
                  <a:pt x="72" y="385"/>
                  <a:pt x="66" y="388"/>
                  <a:pt x="67" y="393"/>
                </a:cubicBezTo>
                <a:cubicBezTo>
                  <a:pt x="72" y="396"/>
                  <a:pt x="74" y="401"/>
                  <a:pt x="78" y="406"/>
                </a:cubicBezTo>
                <a:cubicBezTo>
                  <a:pt x="90" y="437"/>
                  <a:pt x="105" y="477"/>
                  <a:pt x="141" y="486"/>
                </a:cubicBezTo>
                <a:cubicBezTo>
                  <a:pt x="152" y="512"/>
                  <a:pt x="161" y="539"/>
                  <a:pt x="182" y="559"/>
                </a:cubicBezTo>
                <a:cubicBezTo>
                  <a:pt x="184" y="559"/>
                  <a:pt x="184" y="559"/>
                  <a:pt x="184" y="559"/>
                </a:cubicBezTo>
                <a:cubicBezTo>
                  <a:pt x="185" y="557"/>
                  <a:pt x="185" y="554"/>
                  <a:pt x="184" y="553"/>
                </a:cubicBezTo>
                <a:cubicBezTo>
                  <a:pt x="181" y="552"/>
                  <a:pt x="180" y="548"/>
                  <a:pt x="177" y="546"/>
                </a:cubicBezTo>
                <a:cubicBezTo>
                  <a:pt x="165" y="525"/>
                  <a:pt x="154" y="506"/>
                  <a:pt x="147" y="483"/>
                </a:cubicBezTo>
                <a:cubicBezTo>
                  <a:pt x="145" y="480"/>
                  <a:pt x="145" y="480"/>
                  <a:pt x="145" y="480"/>
                </a:cubicBezTo>
                <a:cubicBezTo>
                  <a:pt x="130" y="479"/>
                  <a:pt x="120" y="467"/>
                  <a:pt x="109" y="458"/>
                </a:cubicBezTo>
                <a:cubicBezTo>
                  <a:pt x="95" y="437"/>
                  <a:pt x="90" y="412"/>
                  <a:pt x="74" y="391"/>
                </a:cubicBezTo>
                <a:cubicBezTo>
                  <a:pt x="74" y="389"/>
                  <a:pt x="74" y="389"/>
                  <a:pt x="74" y="389"/>
                </a:cubicBezTo>
                <a:cubicBezTo>
                  <a:pt x="80" y="373"/>
                  <a:pt x="88" y="356"/>
                  <a:pt x="95" y="341"/>
                </a:cubicBezTo>
                <a:cubicBezTo>
                  <a:pt x="104" y="327"/>
                  <a:pt x="119" y="319"/>
                  <a:pt x="132" y="313"/>
                </a:cubicBezTo>
                <a:cubicBezTo>
                  <a:pt x="137" y="310"/>
                  <a:pt x="145" y="311"/>
                  <a:pt x="148" y="305"/>
                </a:cubicBezTo>
                <a:cubicBezTo>
                  <a:pt x="155" y="288"/>
                  <a:pt x="159" y="270"/>
                  <a:pt x="171" y="255"/>
                </a:cubicBezTo>
                <a:cubicBezTo>
                  <a:pt x="175" y="250"/>
                  <a:pt x="182" y="245"/>
                  <a:pt x="186" y="240"/>
                </a:cubicBezTo>
                <a:close/>
                <a:moveTo>
                  <a:pt x="635" y="272"/>
                </a:moveTo>
                <a:cubicBezTo>
                  <a:pt x="629" y="259"/>
                  <a:pt x="621" y="246"/>
                  <a:pt x="609" y="237"/>
                </a:cubicBezTo>
                <a:cubicBezTo>
                  <a:pt x="608" y="239"/>
                  <a:pt x="608" y="242"/>
                  <a:pt x="609" y="244"/>
                </a:cubicBezTo>
                <a:cubicBezTo>
                  <a:pt x="609" y="246"/>
                  <a:pt x="611" y="245"/>
                  <a:pt x="612" y="246"/>
                </a:cubicBezTo>
                <a:cubicBezTo>
                  <a:pt x="629" y="266"/>
                  <a:pt x="637" y="291"/>
                  <a:pt x="644" y="316"/>
                </a:cubicBezTo>
                <a:cubicBezTo>
                  <a:pt x="647" y="320"/>
                  <a:pt x="652" y="320"/>
                  <a:pt x="657" y="320"/>
                </a:cubicBezTo>
                <a:cubicBezTo>
                  <a:pt x="691" y="326"/>
                  <a:pt x="695" y="365"/>
                  <a:pt x="708" y="390"/>
                </a:cubicBezTo>
                <a:cubicBezTo>
                  <a:pt x="710" y="396"/>
                  <a:pt x="717" y="400"/>
                  <a:pt x="718" y="407"/>
                </a:cubicBezTo>
                <a:cubicBezTo>
                  <a:pt x="702" y="426"/>
                  <a:pt x="697" y="451"/>
                  <a:pt x="682" y="471"/>
                </a:cubicBezTo>
                <a:cubicBezTo>
                  <a:pt x="671" y="486"/>
                  <a:pt x="653" y="485"/>
                  <a:pt x="640" y="494"/>
                </a:cubicBezTo>
                <a:cubicBezTo>
                  <a:pt x="637" y="506"/>
                  <a:pt x="635" y="517"/>
                  <a:pt x="631" y="528"/>
                </a:cubicBezTo>
                <a:cubicBezTo>
                  <a:pt x="624" y="540"/>
                  <a:pt x="617" y="555"/>
                  <a:pt x="604" y="562"/>
                </a:cubicBezTo>
                <a:cubicBezTo>
                  <a:pt x="604" y="563"/>
                  <a:pt x="603" y="564"/>
                  <a:pt x="604" y="564"/>
                </a:cubicBezTo>
                <a:cubicBezTo>
                  <a:pt x="625" y="550"/>
                  <a:pt x="637" y="526"/>
                  <a:pt x="644" y="502"/>
                </a:cubicBezTo>
                <a:cubicBezTo>
                  <a:pt x="644" y="494"/>
                  <a:pt x="654" y="496"/>
                  <a:pt x="659" y="493"/>
                </a:cubicBezTo>
                <a:cubicBezTo>
                  <a:pt x="697" y="478"/>
                  <a:pt x="702" y="434"/>
                  <a:pt x="726" y="407"/>
                </a:cubicBezTo>
                <a:cubicBezTo>
                  <a:pt x="727" y="405"/>
                  <a:pt x="728" y="403"/>
                  <a:pt x="726" y="402"/>
                </a:cubicBezTo>
                <a:cubicBezTo>
                  <a:pt x="710" y="390"/>
                  <a:pt x="708" y="371"/>
                  <a:pt x="701" y="354"/>
                </a:cubicBezTo>
                <a:cubicBezTo>
                  <a:pt x="693" y="333"/>
                  <a:pt x="675" y="316"/>
                  <a:pt x="653" y="313"/>
                </a:cubicBezTo>
                <a:cubicBezTo>
                  <a:pt x="649" y="309"/>
                  <a:pt x="649" y="309"/>
                  <a:pt x="649" y="309"/>
                </a:cubicBezTo>
                <a:cubicBezTo>
                  <a:pt x="646" y="295"/>
                  <a:pt x="641" y="283"/>
                  <a:pt x="635" y="272"/>
                </a:cubicBezTo>
                <a:close/>
                <a:moveTo>
                  <a:pt x="188" y="264"/>
                </a:moveTo>
                <a:cubicBezTo>
                  <a:pt x="185" y="249"/>
                  <a:pt x="185" y="249"/>
                  <a:pt x="185" y="249"/>
                </a:cubicBezTo>
                <a:cubicBezTo>
                  <a:pt x="184" y="248"/>
                  <a:pt x="184" y="248"/>
                  <a:pt x="184" y="248"/>
                </a:cubicBezTo>
                <a:cubicBezTo>
                  <a:pt x="164" y="263"/>
                  <a:pt x="160" y="288"/>
                  <a:pt x="151" y="309"/>
                </a:cubicBezTo>
                <a:cubicBezTo>
                  <a:pt x="143" y="314"/>
                  <a:pt x="133" y="318"/>
                  <a:pt x="124" y="321"/>
                </a:cubicBezTo>
                <a:cubicBezTo>
                  <a:pt x="100" y="330"/>
                  <a:pt x="92" y="357"/>
                  <a:pt x="84" y="379"/>
                </a:cubicBezTo>
                <a:cubicBezTo>
                  <a:pt x="83" y="383"/>
                  <a:pt x="79" y="386"/>
                  <a:pt x="79" y="390"/>
                </a:cubicBezTo>
                <a:cubicBezTo>
                  <a:pt x="99" y="417"/>
                  <a:pt x="99" y="458"/>
                  <a:pt x="134" y="473"/>
                </a:cubicBezTo>
                <a:cubicBezTo>
                  <a:pt x="140" y="475"/>
                  <a:pt x="147" y="473"/>
                  <a:pt x="150" y="478"/>
                </a:cubicBezTo>
                <a:cubicBezTo>
                  <a:pt x="156" y="497"/>
                  <a:pt x="164" y="516"/>
                  <a:pt x="174" y="534"/>
                </a:cubicBezTo>
                <a:cubicBezTo>
                  <a:pt x="177" y="539"/>
                  <a:pt x="180" y="545"/>
                  <a:pt x="185" y="549"/>
                </a:cubicBezTo>
                <a:cubicBezTo>
                  <a:pt x="191" y="525"/>
                  <a:pt x="191" y="525"/>
                  <a:pt x="191" y="525"/>
                </a:cubicBezTo>
                <a:cubicBezTo>
                  <a:pt x="196" y="512"/>
                  <a:pt x="208" y="500"/>
                  <a:pt x="221" y="495"/>
                </a:cubicBezTo>
                <a:cubicBezTo>
                  <a:pt x="222" y="494"/>
                  <a:pt x="222" y="493"/>
                  <a:pt x="222" y="492"/>
                </a:cubicBezTo>
                <a:cubicBezTo>
                  <a:pt x="201" y="491"/>
                  <a:pt x="184" y="476"/>
                  <a:pt x="175" y="459"/>
                </a:cubicBezTo>
                <a:cubicBezTo>
                  <a:pt x="168" y="459"/>
                  <a:pt x="162" y="456"/>
                  <a:pt x="156" y="453"/>
                </a:cubicBezTo>
                <a:cubicBezTo>
                  <a:pt x="133" y="442"/>
                  <a:pt x="134" y="410"/>
                  <a:pt x="112" y="400"/>
                </a:cubicBezTo>
                <a:cubicBezTo>
                  <a:pt x="111" y="398"/>
                  <a:pt x="111" y="394"/>
                  <a:pt x="113" y="393"/>
                </a:cubicBezTo>
                <a:cubicBezTo>
                  <a:pt x="137" y="377"/>
                  <a:pt x="139" y="344"/>
                  <a:pt x="168" y="336"/>
                </a:cubicBezTo>
                <a:cubicBezTo>
                  <a:pt x="173" y="334"/>
                  <a:pt x="179" y="339"/>
                  <a:pt x="181" y="332"/>
                </a:cubicBezTo>
                <a:cubicBezTo>
                  <a:pt x="188" y="316"/>
                  <a:pt x="204" y="308"/>
                  <a:pt x="221" y="305"/>
                </a:cubicBezTo>
                <a:cubicBezTo>
                  <a:pt x="221" y="304"/>
                  <a:pt x="221" y="304"/>
                  <a:pt x="221" y="304"/>
                </a:cubicBezTo>
                <a:cubicBezTo>
                  <a:pt x="204" y="296"/>
                  <a:pt x="195" y="280"/>
                  <a:pt x="188" y="264"/>
                </a:cubicBezTo>
                <a:close/>
                <a:moveTo>
                  <a:pt x="619" y="261"/>
                </a:moveTo>
                <a:cubicBezTo>
                  <a:pt x="615" y="257"/>
                  <a:pt x="614" y="250"/>
                  <a:pt x="608" y="248"/>
                </a:cubicBezTo>
                <a:cubicBezTo>
                  <a:pt x="606" y="252"/>
                  <a:pt x="606" y="257"/>
                  <a:pt x="605" y="261"/>
                </a:cubicBezTo>
                <a:cubicBezTo>
                  <a:pt x="599" y="281"/>
                  <a:pt x="581" y="295"/>
                  <a:pt x="564" y="306"/>
                </a:cubicBezTo>
                <a:cubicBezTo>
                  <a:pt x="562" y="308"/>
                  <a:pt x="558" y="308"/>
                  <a:pt x="558" y="310"/>
                </a:cubicBezTo>
                <a:cubicBezTo>
                  <a:pt x="560" y="310"/>
                  <a:pt x="563" y="310"/>
                  <a:pt x="566" y="310"/>
                </a:cubicBezTo>
                <a:cubicBezTo>
                  <a:pt x="588" y="309"/>
                  <a:pt x="606" y="324"/>
                  <a:pt x="616" y="342"/>
                </a:cubicBezTo>
                <a:cubicBezTo>
                  <a:pt x="617" y="347"/>
                  <a:pt x="617" y="347"/>
                  <a:pt x="617" y="347"/>
                </a:cubicBezTo>
                <a:cubicBezTo>
                  <a:pt x="617" y="348"/>
                  <a:pt x="615" y="349"/>
                  <a:pt x="613" y="349"/>
                </a:cubicBezTo>
                <a:cubicBezTo>
                  <a:pt x="610" y="340"/>
                  <a:pt x="602" y="333"/>
                  <a:pt x="597" y="327"/>
                </a:cubicBezTo>
                <a:cubicBezTo>
                  <a:pt x="586" y="317"/>
                  <a:pt x="570" y="315"/>
                  <a:pt x="555" y="316"/>
                </a:cubicBezTo>
                <a:cubicBezTo>
                  <a:pt x="546" y="318"/>
                  <a:pt x="541" y="328"/>
                  <a:pt x="538" y="335"/>
                </a:cubicBezTo>
                <a:cubicBezTo>
                  <a:pt x="539" y="342"/>
                  <a:pt x="538" y="350"/>
                  <a:pt x="543" y="355"/>
                </a:cubicBezTo>
                <a:cubicBezTo>
                  <a:pt x="547" y="358"/>
                  <a:pt x="551" y="360"/>
                  <a:pt x="556" y="360"/>
                </a:cubicBezTo>
                <a:cubicBezTo>
                  <a:pt x="553" y="355"/>
                  <a:pt x="547" y="352"/>
                  <a:pt x="547" y="347"/>
                </a:cubicBezTo>
                <a:cubicBezTo>
                  <a:pt x="546" y="341"/>
                  <a:pt x="549" y="334"/>
                  <a:pt x="554" y="330"/>
                </a:cubicBezTo>
                <a:cubicBezTo>
                  <a:pt x="560" y="326"/>
                  <a:pt x="568" y="322"/>
                  <a:pt x="577" y="325"/>
                </a:cubicBezTo>
                <a:cubicBezTo>
                  <a:pt x="589" y="328"/>
                  <a:pt x="597" y="338"/>
                  <a:pt x="601" y="349"/>
                </a:cubicBezTo>
                <a:cubicBezTo>
                  <a:pt x="601" y="361"/>
                  <a:pt x="614" y="351"/>
                  <a:pt x="620" y="356"/>
                </a:cubicBezTo>
                <a:cubicBezTo>
                  <a:pt x="643" y="359"/>
                  <a:pt x="653" y="383"/>
                  <a:pt x="664" y="400"/>
                </a:cubicBezTo>
                <a:cubicBezTo>
                  <a:pt x="669" y="409"/>
                  <a:pt x="655" y="414"/>
                  <a:pt x="655" y="423"/>
                </a:cubicBezTo>
                <a:cubicBezTo>
                  <a:pt x="652" y="433"/>
                  <a:pt x="643" y="441"/>
                  <a:pt x="634" y="447"/>
                </a:cubicBezTo>
                <a:cubicBezTo>
                  <a:pt x="627" y="452"/>
                  <a:pt x="620" y="448"/>
                  <a:pt x="614" y="454"/>
                </a:cubicBezTo>
                <a:cubicBezTo>
                  <a:pt x="610" y="464"/>
                  <a:pt x="600" y="474"/>
                  <a:pt x="592" y="480"/>
                </a:cubicBezTo>
                <a:cubicBezTo>
                  <a:pt x="583" y="485"/>
                  <a:pt x="570" y="488"/>
                  <a:pt x="561" y="480"/>
                </a:cubicBezTo>
                <a:cubicBezTo>
                  <a:pt x="553" y="475"/>
                  <a:pt x="550" y="466"/>
                  <a:pt x="550" y="456"/>
                </a:cubicBezTo>
                <a:cubicBezTo>
                  <a:pt x="551" y="451"/>
                  <a:pt x="555" y="447"/>
                  <a:pt x="559" y="444"/>
                </a:cubicBezTo>
                <a:cubicBezTo>
                  <a:pt x="559" y="443"/>
                  <a:pt x="559" y="443"/>
                  <a:pt x="559" y="443"/>
                </a:cubicBezTo>
                <a:cubicBezTo>
                  <a:pt x="554" y="444"/>
                  <a:pt x="548" y="447"/>
                  <a:pt x="545" y="452"/>
                </a:cubicBezTo>
                <a:cubicBezTo>
                  <a:pt x="543" y="459"/>
                  <a:pt x="541" y="467"/>
                  <a:pt x="545" y="473"/>
                </a:cubicBezTo>
                <a:cubicBezTo>
                  <a:pt x="549" y="483"/>
                  <a:pt x="559" y="491"/>
                  <a:pt x="570" y="493"/>
                </a:cubicBezTo>
                <a:cubicBezTo>
                  <a:pt x="587" y="495"/>
                  <a:pt x="600" y="486"/>
                  <a:pt x="612" y="474"/>
                </a:cubicBezTo>
                <a:cubicBezTo>
                  <a:pt x="615" y="470"/>
                  <a:pt x="617" y="464"/>
                  <a:pt x="620" y="461"/>
                </a:cubicBezTo>
                <a:cubicBezTo>
                  <a:pt x="630" y="460"/>
                  <a:pt x="637" y="456"/>
                  <a:pt x="645" y="451"/>
                </a:cubicBezTo>
                <a:cubicBezTo>
                  <a:pt x="661" y="440"/>
                  <a:pt x="661" y="419"/>
                  <a:pt x="677" y="408"/>
                </a:cubicBezTo>
                <a:cubicBezTo>
                  <a:pt x="678" y="406"/>
                  <a:pt x="678" y="406"/>
                  <a:pt x="678" y="406"/>
                </a:cubicBezTo>
                <a:cubicBezTo>
                  <a:pt x="666" y="390"/>
                  <a:pt x="666" y="390"/>
                  <a:pt x="666" y="390"/>
                </a:cubicBezTo>
                <a:cubicBezTo>
                  <a:pt x="661" y="376"/>
                  <a:pt x="650" y="362"/>
                  <a:pt x="635" y="355"/>
                </a:cubicBezTo>
                <a:cubicBezTo>
                  <a:pt x="634" y="354"/>
                  <a:pt x="633" y="355"/>
                  <a:pt x="632" y="353"/>
                </a:cubicBezTo>
                <a:cubicBezTo>
                  <a:pt x="628" y="350"/>
                  <a:pt x="620" y="352"/>
                  <a:pt x="618" y="347"/>
                </a:cubicBezTo>
                <a:cubicBezTo>
                  <a:pt x="619" y="345"/>
                  <a:pt x="620" y="344"/>
                  <a:pt x="622" y="344"/>
                </a:cubicBezTo>
                <a:cubicBezTo>
                  <a:pt x="644" y="349"/>
                  <a:pt x="662" y="367"/>
                  <a:pt x="671" y="387"/>
                </a:cubicBezTo>
                <a:cubicBezTo>
                  <a:pt x="673" y="393"/>
                  <a:pt x="678" y="397"/>
                  <a:pt x="682" y="402"/>
                </a:cubicBezTo>
                <a:cubicBezTo>
                  <a:pt x="683" y="404"/>
                  <a:pt x="687" y="405"/>
                  <a:pt x="687" y="408"/>
                </a:cubicBezTo>
                <a:cubicBezTo>
                  <a:pt x="682" y="411"/>
                  <a:pt x="676" y="414"/>
                  <a:pt x="673" y="419"/>
                </a:cubicBezTo>
                <a:cubicBezTo>
                  <a:pt x="665" y="441"/>
                  <a:pt x="648" y="462"/>
                  <a:pt x="624" y="466"/>
                </a:cubicBezTo>
                <a:cubicBezTo>
                  <a:pt x="618" y="476"/>
                  <a:pt x="610" y="484"/>
                  <a:pt x="601" y="491"/>
                </a:cubicBezTo>
                <a:cubicBezTo>
                  <a:pt x="591" y="496"/>
                  <a:pt x="579" y="501"/>
                  <a:pt x="567" y="499"/>
                </a:cubicBezTo>
                <a:cubicBezTo>
                  <a:pt x="567" y="499"/>
                  <a:pt x="567" y="500"/>
                  <a:pt x="568" y="500"/>
                </a:cubicBezTo>
                <a:cubicBezTo>
                  <a:pt x="582" y="509"/>
                  <a:pt x="594" y="522"/>
                  <a:pt x="599" y="537"/>
                </a:cubicBezTo>
                <a:cubicBezTo>
                  <a:pt x="602" y="543"/>
                  <a:pt x="601" y="552"/>
                  <a:pt x="605" y="556"/>
                </a:cubicBezTo>
                <a:cubicBezTo>
                  <a:pt x="621" y="543"/>
                  <a:pt x="631" y="523"/>
                  <a:pt x="634" y="503"/>
                </a:cubicBezTo>
                <a:cubicBezTo>
                  <a:pt x="636" y="498"/>
                  <a:pt x="634" y="494"/>
                  <a:pt x="636" y="490"/>
                </a:cubicBezTo>
                <a:cubicBezTo>
                  <a:pt x="650" y="482"/>
                  <a:pt x="668" y="483"/>
                  <a:pt x="678" y="469"/>
                </a:cubicBezTo>
                <a:cubicBezTo>
                  <a:pt x="693" y="449"/>
                  <a:pt x="699" y="427"/>
                  <a:pt x="714" y="407"/>
                </a:cubicBezTo>
                <a:cubicBezTo>
                  <a:pt x="714" y="402"/>
                  <a:pt x="709" y="400"/>
                  <a:pt x="707" y="395"/>
                </a:cubicBezTo>
                <a:cubicBezTo>
                  <a:pt x="699" y="377"/>
                  <a:pt x="692" y="357"/>
                  <a:pt x="682" y="340"/>
                </a:cubicBezTo>
                <a:cubicBezTo>
                  <a:pt x="672" y="324"/>
                  <a:pt x="654" y="326"/>
                  <a:pt x="641" y="319"/>
                </a:cubicBezTo>
                <a:cubicBezTo>
                  <a:pt x="636" y="299"/>
                  <a:pt x="631" y="278"/>
                  <a:pt x="619" y="261"/>
                </a:cubicBezTo>
                <a:close/>
                <a:moveTo>
                  <a:pt x="400" y="265"/>
                </a:moveTo>
                <a:cubicBezTo>
                  <a:pt x="398" y="265"/>
                  <a:pt x="398" y="265"/>
                  <a:pt x="398" y="265"/>
                </a:cubicBezTo>
                <a:cubicBezTo>
                  <a:pt x="394" y="270"/>
                  <a:pt x="389" y="275"/>
                  <a:pt x="384" y="281"/>
                </a:cubicBezTo>
                <a:cubicBezTo>
                  <a:pt x="374" y="280"/>
                  <a:pt x="374" y="280"/>
                  <a:pt x="374" y="280"/>
                </a:cubicBezTo>
                <a:cubicBezTo>
                  <a:pt x="369" y="281"/>
                  <a:pt x="362" y="282"/>
                  <a:pt x="361" y="287"/>
                </a:cubicBezTo>
                <a:cubicBezTo>
                  <a:pt x="366" y="286"/>
                  <a:pt x="370" y="293"/>
                  <a:pt x="373" y="296"/>
                </a:cubicBezTo>
                <a:cubicBezTo>
                  <a:pt x="373" y="297"/>
                  <a:pt x="373" y="299"/>
                  <a:pt x="372" y="299"/>
                </a:cubicBezTo>
                <a:cubicBezTo>
                  <a:pt x="366" y="295"/>
                  <a:pt x="357" y="295"/>
                  <a:pt x="350" y="298"/>
                </a:cubicBezTo>
                <a:cubicBezTo>
                  <a:pt x="350" y="301"/>
                  <a:pt x="351" y="302"/>
                  <a:pt x="352" y="303"/>
                </a:cubicBezTo>
                <a:cubicBezTo>
                  <a:pt x="353" y="306"/>
                  <a:pt x="355" y="309"/>
                  <a:pt x="352" y="311"/>
                </a:cubicBezTo>
                <a:cubicBezTo>
                  <a:pt x="334" y="312"/>
                  <a:pt x="334" y="312"/>
                  <a:pt x="334" y="312"/>
                </a:cubicBezTo>
                <a:cubicBezTo>
                  <a:pt x="332" y="305"/>
                  <a:pt x="324" y="305"/>
                  <a:pt x="318" y="302"/>
                </a:cubicBezTo>
                <a:cubicBezTo>
                  <a:pt x="306" y="302"/>
                  <a:pt x="292" y="311"/>
                  <a:pt x="288" y="322"/>
                </a:cubicBezTo>
                <a:cubicBezTo>
                  <a:pt x="287" y="325"/>
                  <a:pt x="291" y="325"/>
                  <a:pt x="292" y="326"/>
                </a:cubicBezTo>
                <a:cubicBezTo>
                  <a:pt x="300" y="325"/>
                  <a:pt x="308" y="331"/>
                  <a:pt x="314" y="338"/>
                </a:cubicBezTo>
                <a:cubicBezTo>
                  <a:pt x="315" y="340"/>
                  <a:pt x="317" y="342"/>
                  <a:pt x="315" y="344"/>
                </a:cubicBezTo>
                <a:cubicBezTo>
                  <a:pt x="304" y="341"/>
                  <a:pt x="291" y="344"/>
                  <a:pt x="282" y="352"/>
                </a:cubicBezTo>
                <a:cubicBezTo>
                  <a:pt x="281" y="353"/>
                  <a:pt x="280" y="355"/>
                  <a:pt x="282" y="356"/>
                </a:cubicBezTo>
                <a:cubicBezTo>
                  <a:pt x="292" y="358"/>
                  <a:pt x="300" y="368"/>
                  <a:pt x="303" y="376"/>
                </a:cubicBezTo>
                <a:cubicBezTo>
                  <a:pt x="300" y="385"/>
                  <a:pt x="292" y="376"/>
                  <a:pt x="286" y="379"/>
                </a:cubicBezTo>
                <a:cubicBezTo>
                  <a:pt x="276" y="380"/>
                  <a:pt x="267" y="388"/>
                  <a:pt x="264" y="399"/>
                </a:cubicBezTo>
                <a:cubicBezTo>
                  <a:pt x="264" y="404"/>
                  <a:pt x="261" y="410"/>
                  <a:pt x="267" y="413"/>
                </a:cubicBezTo>
                <a:cubicBezTo>
                  <a:pt x="274" y="410"/>
                  <a:pt x="283" y="411"/>
                  <a:pt x="290" y="414"/>
                </a:cubicBezTo>
                <a:cubicBezTo>
                  <a:pt x="292" y="416"/>
                  <a:pt x="297" y="417"/>
                  <a:pt x="297" y="422"/>
                </a:cubicBezTo>
                <a:cubicBezTo>
                  <a:pt x="288" y="426"/>
                  <a:pt x="279" y="436"/>
                  <a:pt x="278" y="447"/>
                </a:cubicBezTo>
                <a:cubicBezTo>
                  <a:pt x="279" y="454"/>
                  <a:pt x="286" y="448"/>
                  <a:pt x="290" y="449"/>
                </a:cubicBezTo>
                <a:cubicBezTo>
                  <a:pt x="296" y="451"/>
                  <a:pt x="308" y="447"/>
                  <a:pt x="308" y="457"/>
                </a:cubicBezTo>
                <a:cubicBezTo>
                  <a:pt x="308" y="462"/>
                  <a:pt x="304" y="462"/>
                  <a:pt x="301" y="464"/>
                </a:cubicBezTo>
                <a:cubicBezTo>
                  <a:pt x="295" y="470"/>
                  <a:pt x="296" y="481"/>
                  <a:pt x="297" y="488"/>
                </a:cubicBezTo>
                <a:cubicBezTo>
                  <a:pt x="300" y="491"/>
                  <a:pt x="301" y="499"/>
                  <a:pt x="307" y="498"/>
                </a:cubicBezTo>
                <a:cubicBezTo>
                  <a:pt x="313" y="491"/>
                  <a:pt x="322" y="486"/>
                  <a:pt x="331" y="490"/>
                </a:cubicBezTo>
                <a:cubicBezTo>
                  <a:pt x="329" y="502"/>
                  <a:pt x="335" y="511"/>
                  <a:pt x="343" y="519"/>
                </a:cubicBezTo>
                <a:cubicBezTo>
                  <a:pt x="344" y="520"/>
                  <a:pt x="346" y="520"/>
                  <a:pt x="347" y="519"/>
                </a:cubicBezTo>
                <a:cubicBezTo>
                  <a:pt x="350" y="513"/>
                  <a:pt x="353" y="506"/>
                  <a:pt x="359" y="502"/>
                </a:cubicBezTo>
                <a:cubicBezTo>
                  <a:pt x="363" y="500"/>
                  <a:pt x="367" y="496"/>
                  <a:pt x="371" y="499"/>
                </a:cubicBezTo>
                <a:cubicBezTo>
                  <a:pt x="374" y="510"/>
                  <a:pt x="386" y="518"/>
                  <a:pt x="396" y="521"/>
                </a:cubicBezTo>
                <a:cubicBezTo>
                  <a:pt x="406" y="516"/>
                  <a:pt x="417" y="511"/>
                  <a:pt x="419" y="499"/>
                </a:cubicBezTo>
                <a:cubicBezTo>
                  <a:pt x="425" y="497"/>
                  <a:pt x="428" y="503"/>
                  <a:pt x="432" y="506"/>
                </a:cubicBezTo>
                <a:cubicBezTo>
                  <a:pt x="438" y="511"/>
                  <a:pt x="439" y="523"/>
                  <a:pt x="449" y="519"/>
                </a:cubicBezTo>
                <a:cubicBezTo>
                  <a:pt x="454" y="515"/>
                  <a:pt x="457" y="508"/>
                  <a:pt x="459" y="501"/>
                </a:cubicBezTo>
                <a:cubicBezTo>
                  <a:pt x="460" y="498"/>
                  <a:pt x="460" y="493"/>
                  <a:pt x="461" y="490"/>
                </a:cubicBezTo>
                <a:cubicBezTo>
                  <a:pt x="468" y="487"/>
                  <a:pt x="475" y="492"/>
                  <a:pt x="481" y="496"/>
                </a:cubicBezTo>
                <a:cubicBezTo>
                  <a:pt x="484" y="498"/>
                  <a:pt x="484" y="502"/>
                  <a:pt x="487" y="503"/>
                </a:cubicBezTo>
                <a:cubicBezTo>
                  <a:pt x="492" y="498"/>
                  <a:pt x="495" y="489"/>
                  <a:pt x="492" y="481"/>
                </a:cubicBezTo>
                <a:cubicBezTo>
                  <a:pt x="493" y="469"/>
                  <a:pt x="474" y="469"/>
                  <a:pt x="481" y="458"/>
                </a:cubicBezTo>
                <a:cubicBezTo>
                  <a:pt x="483" y="456"/>
                  <a:pt x="486" y="454"/>
                  <a:pt x="489" y="455"/>
                </a:cubicBezTo>
                <a:cubicBezTo>
                  <a:pt x="495" y="453"/>
                  <a:pt x="501" y="458"/>
                  <a:pt x="507" y="458"/>
                </a:cubicBezTo>
                <a:cubicBezTo>
                  <a:pt x="509" y="455"/>
                  <a:pt x="508" y="450"/>
                  <a:pt x="508" y="445"/>
                </a:cubicBezTo>
                <a:cubicBezTo>
                  <a:pt x="506" y="436"/>
                  <a:pt x="499" y="431"/>
                  <a:pt x="494" y="425"/>
                </a:cubicBezTo>
                <a:cubicBezTo>
                  <a:pt x="497" y="422"/>
                  <a:pt x="500" y="420"/>
                  <a:pt x="504" y="417"/>
                </a:cubicBezTo>
                <a:cubicBezTo>
                  <a:pt x="510" y="415"/>
                  <a:pt x="518" y="415"/>
                  <a:pt x="524" y="418"/>
                </a:cubicBezTo>
                <a:cubicBezTo>
                  <a:pt x="525" y="415"/>
                  <a:pt x="525" y="408"/>
                  <a:pt x="522" y="404"/>
                </a:cubicBezTo>
                <a:cubicBezTo>
                  <a:pt x="519" y="397"/>
                  <a:pt x="512" y="392"/>
                  <a:pt x="505" y="390"/>
                </a:cubicBezTo>
                <a:cubicBezTo>
                  <a:pt x="502" y="388"/>
                  <a:pt x="499" y="390"/>
                  <a:pt x="497" y="388"/>
                </a:cubicBezTo>
                <a:cubicBezTo>
                  <a:pt x="497" y="383"/>
                  <a:pt x="489" y="379"/>
                  <a:pt x="493" y="373"/>
                </a:cubicBezTo>
                <a:cubicBezTo>
                  <a:pt x="497" y="366"/>
                  <a:pt x="504" y="359"/>
                  <a:pt x="512" y="357"/>
                </a:cubicBezTo>
                <a:cubicBezTo>
                  <a:pt x="509" y="351"/>
                  <a:pt x="502" y="349"/>
                  <a:pt x="497" y="346"/>
                </a:cubicBezTo>
                <a:cubicBezTo>
                  <a:pt x="490" y="343"/>
                  <a:pt x="483" y="347"/>
                  <a:pt x="477" y="346"/>
                </a:cubicBezTo>
                <a:cubicBezTo>
                  <a:pt x="479" y="337"/>
                  <a:pt x="489" y="333"/>
                  <a:pt x="498" y="331"/>
                </a:cubicBezTo>
                <a:cubicBezTo>
                  <a:pt x="499" y="327"/>
                  <a:pt x="497" y="322"/>
                  <a:pt x="495" y="319"/>
                </a:cubicBezTo>
                <a:cubicBezTo>
                  <a:pt x="490" y="312"/>
                  <a:pt x="483" y="311"/>
                  <a:pt x="476" y="310"/>
                </a:cubicBezTo>
                <a:cubicBezTo>
                  <a:pt x="468" y="310"/>
                  <a:pt x="462" y="312"/>
                  <a:pt x="457" y="318"/>
                </a:cubicBezTo>
                <a:cubicBezTo>
                  <a:pt x="453" y="319"/>
                  <a:pt x="448" y="316"/>
                  <a:pt x="445" y="319"/>
                </a:cubicBezTo>
                <a:cubicBezTo>
                  <a:pt x="442" y="312"/>
                  <a:pt x="448" y="309"/>
                  <a:pt x="450" y="305"/>
                </a:cubicBezTo>
                <a:cubicBezTo>
                  <a:pt x="451" y="302"/>
                  <a:pt x="448" y="302"/>
                  <a:pt x="447" y="302"/>
                </a:cubicBezTo>
                <a:cubicBezTo>
                  <a:pt x="438" y="302"/>
                  <a:pt x="429" y="302"/>
                  <a:pt x="422" y="307"/>
                </a:cubicBezTo>
                <a:cubicBezTo>
                  <a:pt x="422" y="306"/>
                  <a:pt x="422" y="306"/>
                  <a:pt x="422" y="306"/>
                </a:cubicBezTo>
                <a:cubicBezTo>
                  <a:pt x="425" y="298"/>
                  <a:pt x="430" y="292"/>
                  <a:pt x="437" y="287"/>
                </a:cubicBezTo>
                <a:cubicBezTo>
                  <a:pt x="438" y="283"/>
                  <a:pt x="433" y="282"/>
                  <a:pt x="432" y="279"/>
                </a:cubicBezTo>
                <a:cubicBezTo>
                  <a:pt x="425" y="276"/>
                  <a:pt x="419" y="279"/>
                  <a:pt x="412" y="280"/>
                </a:cubicBezTo>
                <a:cubicBezTo>
                  <a:pt x="409" y="274"/>
                  <a:pt x="403" y="271"/>
                  <a:pt x="400" y="265"/>
                </a:cubicBezTo>
                <a:close/>
                <a:moveTo>
                  <a:pt x="408" y="282"/>
                </a:moveTo>
                <a:cubicBezTo>
                  <a:pt x="405" y="279"/>
                  <a:pt x="401" y="264"/>
                  <a:pt x="395" y="274"/>
                </a:cubicBezTo>
                <a:cubicBezTo>
                  <a:pt x="391" y="278"/>
                  <a:pt x="389" y="284"/>
                  <a:pt x="385" y="289"/>
                </a:cubicBezTo>
                <a:cubicBezTo>
                  <a:pt x="382" y="286"/>
                  <a:pt x="376" y="284"/>
                  <a:pt x="372" y="285"/>
                </a:cubicBezTo>
                <a:cubicBezTo>
                  <a:pt x="372" y="295"/>
                  <a:pt x="384" y="293"/>
                  <a:pt x="390" y="297"/>
                </a:cubicBezTo>
                <a:cubicBezTo>
                  <a:pt x="395" y="293"/>
                  <a:pt x="392" y="287"/>
                  <a:pt x="397" y="284"/>
                </a:cubicBezTo>
                <a:cubicBezTo>
                  <a:pt x="401" y="287"/>
                  <a:pt x="403" y="292"/>
                  <a:pt x="406" y="294"/>
                </a:cubicBezTo>
                <a:cubicBezTo>
                  <a:pt x="419" y="290"/>
                  <a:pt x="419" y="290"/>
                  <a:pt x="419" y="290"/>
                </a:cubicBezTo>
                <a:cubicBezTo>
                  <a:pt x="424" y="291"/>
                  <a:pt x="428" y="291"/>
                  <a:pt x="431" y="287"/>
                </a:cubicBezTo>
                <a:cubicBezTo>
                  <a:pt x="431" y="285"/>
                  <a:pt x="431" y="283"/>
                  <a:pt x="429" y="282"/>
                </a:cubicBezTo>
                <a:cubicBezTo>
                  <a:pt x="424" y="280"/>
                  <a:pt x="418" y="283"/>
                  <a:pt x="413" y="285"/>
                </a:cubicBezTo>
                <a:cubicBezTo>
                  <a:pt x="411" y="285"/>
                  <a:pt x="408" y="284"/>
                  <a:pt x="408" y="282"/>
                </a:cubicBezTo>
                <a:close/>
                <a:moveTo>
                  <a:pt x="406" y="299"/>
                </a:moveTo>
                <a:cubicBezTo>
                  <a:pt x="403" y="298"/>
                  <a:pt x="402" y="294"/>
                  <a:pt x="400" y="293"/>
                </a:cubicBezTo>
                <a:cubicBezTo>
                  <a:pt x="395" y="292"/>
                  <a:pt x="395" y="298"/>
                  <a:pt x="393" y="300"/>
                </a:cubicBezTo>
                <a:cubicBezTo>
                  <a:pt x="389" y="301"/>
                  <a:pt x="386" y="297"/>
                  <a:pt x="381" y="297"/>
                </a:cubicBezTo>
                <a:cubicBezTo>
                  <a:pt x="379" y="300"/>
                  <a:pt x="381" y="302"/>
                  <a:pt x="381" y="305"/>
                </a:cubicBezTo>
                <a:cubicBezTo>
                  <a:pt x="388" y="324"/>
                  <a:pt x="378" y="344"/>
                  <a:pt x="371" y="361"/>
                </a:cubicBezTo>
                <a:cubicBezTo>
                  <a:pt x="369" y="364"/>
                  <a:pt x="370" y="368"/>
                  <a:pt x="368" y="372"/>
                </a:cubicBezTo>
                <a:cubicBezTo>
                  <a:pt x="363" y="380"/>
                  <a:pt x="374" y="391"/>
                  <a:pt x="364" y="396"/>
                </a:cubicBezTo>
                <a:cubicBezTo>
                  <a:pt x="359" y="402"/>
                  <a:pt x="357" y="409"/>
                  <a:pt x="360" y="416"/>
                </a:cubicBezTo>
                <a:cubicBezTo>
                  <a:pt x="361" y="422"/>
                  <a:pt x="367" y="424"/>
                  <a:pt x="372" y="424"/>
                </a:cubicBezTo>
                <a:cubicBezTo>
                  <a:pt x="376" y="426"/>
                  <a:pt x="379" y="422"/>
                  <a:pt x="381" y="419"/>
                </a:cubicBezTo>
                <a:cubicBezTo>
                  <a:pt x="382" y="415"/>
                  <a:pt x="385" y="411"/>
                  <a:pt x="381" y="408"/>
                </a:cubicBezTo>
                <a:cubicBezTo>
                  <a:pt x="377" y="411"/>
                  <a:pt x="376" y="419"/>
                  <a:pt x="370" y="416"/>
                </a:cubicBezTo>
                <a:cubicBezTo>
                  <a:pt x="368" y="413"/>
                  <a:pt x="365" y="410"/>
                  <a:pt x="367" y="405"/>
                </a:cubicBezTo>
                <a:cubicBezTo>
                  <a:pt x="368" y="402"/>
                  <a:pt x="372" y="399"/>
                  <a:pt x="375" y="398"/>
                </a:cubicBezTo>
                <a:cubicBezTo>
                  <a:pt x="379" y="398"/>
                  <a:pt x="383" y="400"/>
                  <a:pt x="386" y="402"/>
                </a:cubicBezTo>
                <a:cubicBezTo>
                  <a:pt x="390" y="406"/>
                  <a:pt x="389" y="413"/>
                  <a:pt x="387" y="417"/>
                </a:cubicBezTo>
                <a:cubicBezTo>
                  <a:pt x="387" y="423"/>
                  <a:pt x="376" y="427"/>
                  <a:pt x="382" y="434"/>
                </a:cubicBezTo>
                <a:cubicBezTo>
                  <a:pt x="389" y="433"/>
                  <a:pt x="390" y="425"/>
                  <a:pt x="393" y="420"/>
                </a:cubicBezTo>
                <a:cubicBezTo>
                  <a:pt x="394" y="420"/>
                  <a:pt x="395" y="421"/>
                  <a:pt x="397" y="422"/>
                </a:cubicBezTo>
                <a:cubicBezTo>
                  <a:pt x="399" y="426"/>
                  <a:pt x="403" y="429"/>
                  <a:pt x="408" y="431"/>
                </a:cubicBezTo>
                <a:cubicBezTo>
                  <a:pt x="409" y="431"/>
                  <a:pt x="408" y="428"/>
                  <a:pt x="409" y="427"/>
                </a:cubicBezTo>
                <a:cubicBezTo>
                  <a:pt x="405" y="422"/>
                  <a:pt x="400" y="416"/>
                  <a:pt x="402" y="409"/>
                </a:cubicBezTo>
                <a:cubicBezTo>
                  <a:pt x="403" y="405"/>
                  <a:pt x="407" y="402"/>
                  <a:pt x="410" y="399"/>
                </a:cubicBezTo>
                <a:cubicBezTo>
                  <a:pt x="413" y="398"/>
                  <a:pt x="417" y="398"/>
                  <a:pt x="419" y="400"/>
                </a:cubicBezTo>
                <a:cubicBezTo>
                  <a:pt x="424" y="401"/>
                  <a:pt x="424" y="405"/>
                  <a:pt x="423" y="408"/>
                </a:cubicBezTo>
                <a:cubicBezTo>
                  <a:pt x="422" y="412"/>
                  <a:pt x="420" y="417"/>
                  <a:pt x="415" y="417"/>
                </a:cubicBezTo>
                <a:cubicBezTo>
                  <a:pt x="413" y="417"/>
                  <a:pt x="412" y="415"/>
                  <a:pt x="411" y="413"/>
                </a:cubicBezTo>
                <a:cubicBezTo>
                  <a:pt x="410" y="413"/>
                  <a:pt x="409" y="412"/>
                  <a:pt x="409" y="413"/>
                </a:cubicBezTo>
                <a:cubicBezTo>
                  <a:pt x="409" y="416"/>
                  <a:pt x="409" y="420"/>
                  <a:pt x="411" y="422"/>
                </a:cubicBezTo>
                <a:cubicBezTo>
                  <a:pt x="414" y="424"/>
                  <a:pt x="417" y="425"/>
                  <a:pt x="421" y="424"/>
                </a:cubicBezTo>
                <a:cubicBezTo>
                  <a:pt x="426" y="422"/>
                  <a:pt x="430" y="416"/>
                  <a:pt x="431" y="410"/>
                </a:cubicBezTo>
                <a:cubicBezTo>
                  <a:pt x="431" y="400"/>
                  <a:pt x="428" y="390"/>
                  <a:pt x="419" y="384"/>
                </a:cubicBezTo>
                <a:cubicBezTo>
                  <a:pt x="420" y="376"/>
                  <a:pt x="421" y="368"/>
                  <a:pt x="421" y="360"/>
                </a:cubicBezTo>
                <a:cubicBezTo>
                  <a:pt x="416" y="343"/>
                  <a:pt x="410" y="323"/>
                  <a:pt x="418" y="305"/>
                </a:cubicBezTo>
                <a:cubicBezTo>
                  <a:pt x="417" y="301"/>
                  <a:pt x="423" y="298"/>
                  <a:pt x="422" y="294"/>
                </a:cubicBezTo>
                <a:cubicBezTo>
                  <a:pt x="415" y="293"/>
                  <a:pt x="410" y="296"/>
                  <a:pt x="406" y="299"/>
                </a:cubicBezTo>
                <a:close/>
                <a:moveTo>
                  <a:pt x="377" y="310"/>
                </a:moveTo>
                <a:cubicBezTo>
                  <a:pt x="374" y="302"/>
                  <a:pt x="364" y="297"/>
                  <a:pt x="356" y="301"/>
                </a:cubicBezTo>
                <a:cubicBezTo>
                  <a:pt x="358" y="306"/>
                  <a:pt x="357" y="312"/>
                  <a:pt x="362" y="315"/>
                </a:cubicBezTo>
                <a:cubicBezTo>
                  <a:pt x="367" y="315"/>
                  <a:pt x="362" y="309"/>
                  <a:pt x="364" y="306"/>
                </a:cubicBezTo>
                <a:cubicBezTo>
                  <a:pt x="370" y="305"/>
                  <a:pt x="374" y="311"/>
                  <a:pt x="377" y="314"/>
                </a:cubicBezTo>
                <a:cubicBezTo>
                  <a:pt x="378" y="313"/>
                  <a:pt x="378" y="311"/>
                  <a:pt x="377" y="310"/>
                </a:cubicBezTo>
                <a:close/>
                <a:moveTo>
                  <a:pt x="444" y="307"/>
                </a:moveTo>
                <a:cubicBezTo>
                  <a:pt x="443" y="306"/>
                  <a:pt x="443" y="306"/>
                  <a:pt x="443" y="306"/>
                </a:cubicBezTo>
                <a:cubicBezTo>
                  <a:pt x="434" y="304"/>
                  <a:pt x="426" y="308"/>
                  <a:pt x="419" y="313"/>
                </a:cubicBezTo>
                <a:cubicBezTo>
                  <a:pt x="420" y="315"/>
                  <a:pt x="418" y="318"/>
                  <a:pt x="420" y="319"/>
                </a:cubicBezTo>
                <a:cubicBezTo>
                  <a:pt x="426" y="317"/>
                  <a:pt x="429" y="312"/>
                  <a:pt x="435" y="312"/>
                </a:cubicBezTo>
                <a:cubicBezTo>
                  <a:pt x="439" y="315"/>
                  <a:pt x="431" y="319"/>
                  <a:pt x="434" y="323"/>
                </a:cubicBezTo>
                <a:cubicBezTo>
                  <a:pt x="442" y="321"/>
                  <a:pt x="440" y="312"/>
                  <a:pt x="444" y="307"/>
                </a:cubicBezTo>
                <a:close/>
                <a:moveTo>
                  <a:pt x="335" y="317"/>
                </a:moveTo>
                <a:cubicBezTo>
                  <a:pt x="332" y="313"/>
                  <a:pt x="328" y="308"/>
                  <a:pt x="322" y="307"/>
                </a:cubicBezTo>
                <a:cubicBezTo>
                  <a:pt x="314" y="303"/>
                  <a:pt x="307" y="310"/>
                  <a:pt x="300" y="313"/>
                </a:cubicBezTo>
                <a:cubicBezTo>
                  <a:pt x="299" y="315"/>
                  <a:pt x="295" y="318"/>
                  <a:pt x="297" y="322"/>
                </a:cubicBezTo>
                <a:cubicBezTo>
                  <a:pt x="301" y="323"/>
                  <a:pt x="306" y="325"/>
                  <a:pt x="310" y="329"/>
                </a:cubicBezTo>
                <a:cubicBezTo>
                  <a:pt x="319" y="335"/>
                  <a:pt x="323" y="346"/>
                  <a:pt x="325" y="357"/>
                </a:cubicBezTo>
                <a:cubicBezTo>
                  <a:pt x="327" y="367"/>
                  <a:pt x="337" y="370"/>
                  <a:pt x="343" y="379"/>
                </a:cubicBezTo>
                <a:cubicBezTo>
                  <a:pt x="344" y="385"/>
                  <a:pt x="346" y="393"/>
                  <a:pt x="342" y="398"/>
                </a:cubicBezTo>
                <a:cubicBezTo>
                  <a:pt x="340" y="403"/>
                  <a:pt x="335" y="405"/>
                  <a:pt x="330" y="405"/>
                </a:cubicBezTo>
                <a:cubicBezTo>
                  <a:pt x="327" y="406"/>
                  <a:pt x="323" y="404"/>
                  <a:pt x="321" y="401"/>
                </a:cubicBezTo>
                <a:cubicBezTo>
                  <a:pt x="320" y="399"/>
                  <a:pt x="320" y="395"/>
                  <a:pt x="322" y="394"/>
                </a:cubicBezTo>
                <a:cubicBezTo>
                  <a:pt x="324" y="391"/>
                  <a:pt x="327" y="391"/>
                  <a:pt x="330" y="392"/>
                </a:cubicBezTo>
                <a:cubicBezTo>
                  <a:pt x="333" y="392"/>
                  <a:pt x="334" y="398"/>
                  <a:pt x="337" y="396"/>
                </a:cubicBezTo>
                <a:cubicBezTo>
                  <a:pt x="341" y="391"/>
                  <a:pt x="339" y="384"/>
                  <a:pt x="337" y="379"/>
                </a:cubicBezTo>
                <a:cubicBezTo>
                  <a:pt x="332" y="372"/>
                  <a:pt x="323" y="369"/>
                  <a:pt x="315" y="372"/>
                </a:cubicBezTo>
                <a:cubicBezTo>
                  <a:pt x="311" y="373"/>
                  <a:pt x="307" y="375"/>
                  <a:pt x="306" y="379"/>
                </a:cubicBezTo>
                <a:cubicBezTo>
                  <a:pt x="302" y="388"/>
                  <a:pt x="293" y="378"/>
                  <a:pt x="285" y="383"/>
                </a:cubicBezTo>
                <a:cubicBezTo>
                  <a:pt x="276" y="385"/>
                  <a:pt x="270" y="394"/>
                  <a:pt x="269" y="403"/>
                </a:cubicBezTo>
                <a:cubicBezTo>
                  <a:pt x="268" y="411"/>
                  <a:pt x="278" y="405"/>
                  <a:pt x="282" y="408"/>
                </a:cubicBezTo>
                <a:cubicBezTo>
                  <a:pt x="296" y="409"/>
                  <a:pt x="304" y="421"/>
                  <a:pt x="315" y="427"/>
                </a:cubicBezTo>
                <a:cubicBezTo>
                  <a:pt x="320" y="431"/>
                  <a:pt x="327" y="426"/>
                  <a:pt x="333" y="427"/>
                </a:cubicBezTo>
                <a:cubicBezTo>
                  <a:pt x="336" y="428"/>
                  <a:pt x="341" y="428"/>
                  <a:pt x="345" y="430"/>
                </a:cubicBezTo>
                <a:cubicBezTo>
                  <a:pt x="351" y="433"/>
                  <a:pt x="353" y="439"/>
                  <a:pt x="353" y="445"/>
                </a:cubicBezTo>
                <a:cubicBezTo>
                  <a:pt x="355" y="450"/>
                  <a:pt x="352" y="454"/>
                  <a:pt x="348" y="458"/>
                </a:cubicBezTo>
                <a:cubicBezTo>
                  <a:pt x="342" y="460"/>
                  <a:pt x="337" y="461"/>
                  <a:pt x="332" y="458"/>
                </a:cubicBezTo>
                <a:cubicBezTo>
                  <a:pt x="330" y="454"/>
                  <a:pt x="332" y="451"/>
                  <a:pt x="334" y="449"/>
                </a:cubicBezTo>
                <a:cubicBezTo>
                  <a:pt x="338" y="448"/>
                  <a:pt x="341" y="450"/>
                  <a:pt x="344" y="452"/>
                </a:cubicBezTo>
                <a:cubicBezTo>
                  <a:pt x="347" y="451"/>
                  <a:pt x="347" y="448"/>
                  <a:pt x="347" y="445"/>
                </a:cubicBezTo>
                <a:cubicBezTo>
                  <a:pt x="347" y="439"/>
                  <a:pt x="342" y="435"/>
                  <a:pt x="337" y="433"/>
                </a:cubicBezTo>
                <a:cubicBezTo>
                  <a:pt x="331" y="430"/>
                  <a:pt x="324" y="431"/>
                  <a:pt x="318" y="436"/>
                </a:cubicBezTo>
                <a:cubicBezTo>
                  <a:pt x="315" y="439"/>
                  <a:pt x="312" y="444"/>
                  <a:pt x="313" y="449"/>
                </a:cubicBezTo>
                <a:cubicBezTo>
                  <a:pt x="311" y="455"/>
                  <a:pt x="316" y="459"/>
                  <a:pt x="313" y="463"/>
                </a:cubicBezTo>
                <a:cubicBezTo>
                  <a:pt x="308" y="465"/>
                  <a:pt x="303" y="467"/>
                  <a:pt x="302" y="472"/>
                </a:cubicBezTo>
                <a:cubicBezTo>
                  <a:pt x="301" y="478"/>
                  <a:pt x="300" y="487"/>
                  <a:pt x="306" y="491"/>
                </a:cubicBezTo>
                <a:cubicBezTo>
                  <a:pt x="317" y="480"/>
                  <a:pt x="336" y="490"/>
                  <a:pt x="348" y="481"/>
                </a:cubicBezTo>
                <a:cubicBezTo>
                  <a:pt x="353" y="475"/>
                  <a:pt x="351" y="467"/>
                  <a:pt x="354" y="462"/>
                </a:cubicBezTo>
                <a:cubicBezTo>
                  <a:pt x="360" y="456"/>
                  <a:pt x="366" y="451"/>
                  <a:pt x="373" y="451"/>
                </a:cubicBezTo>
                <a:cubicBezTo>
                  <a:pt x="381" y="450"/>
                  <a:pt x="388" y="453"/>
                  <a:pt x="392" y="459"/>
                </a:cubicBezTo>
                <a:cubicBezTo>
                  <a:pt x="395" y="463"/>
                  <a:pt x="395" y="468"/>
                  <a:pt x="391" y="472"/>
                </a:cubicBezTo>
                <a:cubicBezTo>
                  <a:pt x="390" y="475"/>
                  <a:pt x="386" y="477"/>
                  <a:pt x="382" y="477"/>
                </a:cubicBezTo>
                <a:cubicBezTo>
                  <a:pt x="379" y="477"/>
                  <a:pt x="376" y="479"/>
                  <a:pt x="374" y="475"/>
                </a:cubicBezTo>
                <a:cubicBezTo>
                  <a:pt x="374" y="473"/>
                  <a:pt x="374" y="471"/>
                  <a:pt x="375" y="469"/>
                </a:cubicBezTo>
                <a:cubicBezTo>
                  <a:pt x="379" y="466"/>
                  <a:pt x="382" y="471"/>
                  <a:pt x="386" y="471"/>
                </a:cubicBezTo>
                <a:cubicBezTo>
                  <a:pt x="389" y="470"/>
                  <a:pt x="390" y="466"/>
                  <a:pt x="389" y="462"/>
                </a:cubicBezTo>
                <a:cubicBezTo>
                  <a:pt x="387" y="459"/>
                  <a:pt x="383" y="457"/>
                  <a:pt x="379" y="456"/>
                </a:cubicBezTo>
                <a:cubicBezTo>
                  <a:pt x="371" y="456"/>
                  <a:pt x="362" y="459"/>
                  <a:pt x="357" y="467"/>
                </a:cubicBezTo>
                <a:cubicBezTo>
                  <a:pt x="356" y="471"/>
                  <a:pt x="355" y="477"/>
                  <a:pt x="357" y="480"/>
                </a:cubicBezTo>
                <a:cubicBezTo>
                  <a:pt x="361" y="487"/>
                  <a:pt x="367" y="489"/>
                  <a:pt x="374" y="490"/>
                </a:cubicBezTo>
                <a:cubicBezTo>
                  <a:pt x="376" y="492"/>
                  <a:pt x="376" y="494"/>
                  <a:pt x="375" y="497"/>
                </a:cubicBezTo>
                <a:cubicBezTo>
                  <a:pt x="377" y="507"/>
                  <a:pt x="387" y="514"/>
                  <a:pt x="396" y="516"/>
                </a:cubicBezTo>
                <a:cubicBezTo>
                  <a:pt x="405" y="514"/>
                  <a:pt x="412" y="507"/>
                  <a:pt x="415" y="499"/>
                </a:cubicBezTo>
                <a:cubicBezTo>
                  <a:pt x="417" y="496"/>
                  <a:pt x="415" y="492"/>
                  <a:pt x="417" y="489"/>
                </a:cubicBezTo>
                <a:cubicBezTo>
                  <a:pt x="422" y="488"/>
                  <a:pt x="426" y="485"/>
                  <a:pt x="430" y="482"/>
                </a:cubicBezTo>
                <a:cubicBezTo>
                  <a:pt x="432" y="477"/>
                  <a:pt x="437" y="471"/>
                  <a:pt x="434" y="465"/>
                </a:cubicBezTo>
                <a:cubicBezTo>
                  <a:pt x="432" y="458"/>
                  <a:pt x="426" y="457"/>
                  <a:pt x="420" y="455"/>
                </a:cubicBezTo>
                <a:cubicBezTo>
                  <a:pt x="415" y="455"/>
                  <a:pt x="410" y="457"/>
                  <a:pt x="407" y="461"/>
                </a:cubicBezTo>
                <a:cubicBezTo>
                  <a:pt x="406" y="463"/>
                  <a:pt x="405" y="466"/>
                  <a:pt x="406" y="468"/>
                </a:cubicBezTo>
                <a:cubicBezTo>
                  <a:pt x="409" y="467"/>
                  <a:pt x="411" y="466"/>
                  <a:pt x="413" y="469"/>
                </a:cubicBezTo>
                <a:cubicBezTo>
                  <a:pt x="414" y="471"/>
                  <a:pt x="414" y="475"/>
                  <a:pt x="411" y="477"/>
                </a:cubicBezTo>
                <a:cubicBezTo>
                  <a:pt x="408" y="477"/>
                  <a:pt x="406" y="478"/>
                  <a:pt x="403" y="476"/>
                </a:cubicBezTo>
                <a:cubicBezTo>
                  <a:pt x="399" y="472"/>
                  <a:pt x="398" y="466"/>
                  <a:pt x="400" y="461"/>
                </a:cubicBezTo>
                <a:cubicBezTo>
                  <a:pt x="403" y="453"/>
                  <a:pt x="411" y="451"/>
                  <a:pt x="418" y="450"/>
                </a:cubicBezTo>
                <a:cubicBezTo>
                  <a:pt x="425" y="450"/>
                  <a:pt x="432" y="452"/>
                  <a:pt x="436" y="459"/>
                </a:cubicBezTo>
                <a:cubicBezTo>
                  <a:pt x="446" y="467"/>
                  <a:pt x="429" y="479"/>
                  <a:pt x="444" y="484"/>
                </a:cubicBezTo>
                <a:cubicBezTo>
                  <a:pt x="448" y="486"/>
                  <a:pt x="453" y="487"/>
                  <a:pt x="457" y="485"/>
                </a:cubicBezTo>
                <a:cubicBezTo>
                  <a:pt x="467" y="482"/>
                  <a:pt x="478" y="488"/>
                  <a:pt x="486" y="496"/>
                </a:cubicBezTo>
                <a:cubicBezTo>
                  <a:pt x="487" y="494"/>
                  <a:pt x="487" y="494"/>
                  <a:pt x="487" y="494"/>
                </a:cubicBezTo>
                <a:cubicBezTo>
                  <a:pt x="489" y="486"/>
                  <a:pt x="487" y="477"/>
                  <a:pt x="482" y="472"/>
                </a:cubicBezTo>
                <a:cubicBezTo>
                  <a:pt x="479" y="470"/>
                  <a:pt x="476" y="471"/>
                  <a:pt x="474" y="468"/>
                </a:cubicBezTo>
                <a:cubicBezTo>
                  <a:pt x="475" y="458"/>
                  <a:pt x="475" y="447"/>
                  <a:pt x="466" y="440"/>
                </a:cubicBezTo>
                <a:cubicBezTo>
                  <a:pt x="462" y="438"/>
                  <a:pt x="456" y="437"/>
                  <a:pt x="450" y="439"/>
                </a:cubicBezTo>
                <a:cubicBezTo>
                  <a:pt x="446" y="442"/>
                  <a:pt x="442" y="447"/>
                  <a:pt x="444" y="453"/>
                </a:cubicBezTo>
                <a:cubicBezTo>
                  <a:pt x="444" y="456"/>
                  <a:pt x="445" y="460"/>
                  <a:pt x="448" y="461"/>
                </a:cubicBezTo>
                <a:cubicBezTo>
                  <a:pt x="450" y="460"/>
                  <a:pt x="448" y="456"/>
                  <a:pt x="451" y="454"/>
                </a:cubicBezTo>
                <a:cubicBezTo>
                  <a:pt x="453" y="453"/>
                  <a:pt x="454" y="454"/>
                  <a:pt x="457" y="454"/>
                </a:cubicBezTo>
                <a:cubicBezTo>
                  <a:pt x="459" y="454"/>
                  <a:pt x="461" y="457"/>
                  <a:pt x="461" y="459"/>
                </a:cubicBezTo>
                <a:cubicBezTo>
                  <a:pt x="461" y="462"/>
                  <a:pt x="458" y="463"/>
                  <a:pt x="456" y="465"/>
                </a:cubicBezTo>
                <a:cubicBezTo>
                  <a:pt x="452" y="465"/>
                  <a:pt x="446" y="466"/>
                  <a:pt x="443" y="462"/>
                </a:cubicBezTo>
                <a:cubicBezTo>
                  <a:pt x="438" y="457"/>
                  <a:pt x="438" y="448"/>
                  <a:pt x="441" y="442"/>
                </a:cubicBezTo>
                <a:cubicBezTo>
                  <a:pt x="444" y="437"/>
                  <a:pt x="449" y="435"/>
                  <a:pt x="454" y="433"/>
                </a:cubicBezTo>
                <a:cubicBezTo>
                  <a:pt x="449" y="431"/>
                  <a:pt x="446" y="426"/>
                  <a:pt x="441" y="424"/>
                </a:cubicBezTo>
                <a:cubicBezTo>
                  <a:pt x="435" y="434"/>
                  <a:pt x="423" y="438"/>
                  <a:pt x="417" y="448"/>
                </a:cubicBezTo>
                <a:cubicBezTo>
                  <a:pt x="413" y="446"/>
                  <a:pt x="413" y="446"/>
                  <a:pt x="413" y="446"/>
                </a:cubicBezTo>
                <a:cubicBezTo>
                  <a:pt x="413" y="442"/>
                  <a:pt x="419" y="439"/>
                  <a:pt x="421" y="434"/>
                </a:cubicBezTo>
                <a:cubicBezTo>
                  <a:pt x="426" y="431"/>
                  <a:pt x="431" y="430"/>
                  <a:pt x="434" y="425"/>
                </a:cubicBezTo>
                <a:cubicBezTo>
                  <a:pt x="443" y="413"/>
                  <a:pt x="443" y="398"/>
                  <a:pt x="436" y="386"/>
                </a:cubicBezTo>
                <a:cubicBezTo>
                  <a:pt x="430" y="381"/>
                  <a:pt x="432" y="375"/>
                  <a:pt x="432" y="369"/>
                </a:cubicBezTo>
                <a:cubicBezTo>
                  <a:pt x="432" y="355"/>
                  <a:pt x="437" y="373"/>
                  <a:pt x="443" y="370"/>
                </a:cubicBezTo>
                <a:cubicBezTo>
                  <a:pt x="447" y="369"/>
                  <a:pt x="450" y="368"/>
                  <a:pt x="453" y="364"/>
                </a:cubicBezTo>
                <a:cubicBezTo>
                  <a:pt x="462" y="350"/>
                  <a:pt x="463" y="330"/>
                  <a:pt x="482" y="324"/>
                </a:cubicBezTo>
                <a:cubicBezTo>
                  <a:pt x="483" y="324"/>
                  <a:pt x="483" y="325"/>
                  <a:pt x="483" y="326"/>
                </a:cubicBezTo>
                <a:cubicBezTo>
                  <a:pt x="474" y="330"/>
                  <a:pt x="468" y="339"/>
                  <a:pt x="465" y="348"/>
                </a:cubicBezTo>
                <a:cubicBezTo>
                  <a:pt x="462" y="352"/>
                  <a:pt x="462" y="358"/>
                  <a:pt x="459" y="363"/>
                </a:cubicBezTo>
                <a:cubicBezTo>
                  <a:pt x="455" y="372"/>
                  <a:pt x="446" y="374"/>
                  <a:pt x="438" y="376"/>
                </a:cubicBezTo>
                <a:cubicBezTo>
                  <a:pt x="437" y="378"/>
                  <a:pt x="437" y="378"/>
                  <a:pt x="437" y="378"/>
                </a:cubicBezTo>
                <a:cubicBezTo>
                  <a:pt x="445" y="387"/>
                  <a:pt x="445" y="399"/>
                  <a:pt x="446" y="410"/>
                </a:cubicBezTo>
                <a:cubicBezTo>
                  <a:pt x="453" y="414"/>
                  <a:pt x="460" y="416"/>
                  <a:pt x="469" y="415"/>
                </a:cubicBezTo>
                <a:cubicBezTo>
                  <a:pt x="483" y="416"/>
                  <a:pt x="491" y="400"/>
                  <a:pt x="504" y="404"/>
                </a:cubicBezTo>
                <a:cubicBezTo>
                  <a:pt x="509" y="412"/>
                  <a:pt x="497" y="404"/>
                  <a:pt x="495" y="409"/>
                </a:cubicBezTo>
                <a:cubicBezTo>
                  <a:pt x="482" y="419"/>
                  <a:pt x="462" y="424"/>
                  <a:pt x="447" y="417"/>
                </a:cubicBezTo>
                <a:cubicBezTo>
                  <a:pt x="443" y="415"/>
                  <a:pt x="443" y="420"/>
                  <a:pt x="443" y="422"/>
                </a:cubicBezTo>
                <a:cubicBezTo>
                  <a:pt x="444" y="422"/>
                  <a:pt x="444" y="422"/>
                  <a:pt x="444" y="422"/>
                </a:cubicBezTo>
                <a:cubicBezTo>
                  <a:pt x="456" y="426"/>
                  <a:pt x="468" y="429"/>
                  <a:pt x="481" y="426"/>
                </a:cubicBezTo>
                <a:cubicBezTo>
                  <a:pt x="493" y="421"/>
                  <a:pt x="504" y="408"/>
                  <a:pt x="520" y="413"/>
                </a:cubicBezTo>
                <a:cubicBezTo>
                  <a:pt x="520" y="412"/>
                  <a:pt x="520" y="412"/>
                  <a:pt x="520" y="412"/>
                </a:cubicBezTo>
                <a:cubicBezTo>
                  <a:pt x="518" y="402"/>
                  <a:pt x="511" y="394"/>
                  <a:pt x="501" y="393"/>
                </a:cubicBezTo>
                <a:cubicBezTo>
                  <a:pt x="498" y="392"/>
                  <a:pt x="495" y="395"/>
                  <a:pt x="492" y="392"/>
                </a:cubicBezTo>
                <a:cubicBezTo>
                  <a:pt x="494" y="382"/>
                  <a:pt x="485" y="378"/>
                  <a:pt x="478" y="373"/>
                </a:cubicBezTo>
                <a:cubicBezTo>
                  <a:pt x="470" y="370"/>
                  <a:pt x="463" y="374"/>
                  <a:pt x="458" y="379"/>
                </a:cubicBezTo>
                <a:cubicBezTo>
                  <a:pt x="457" y="383"/>
                  <a:pt x="454" y="388"/>
                  <a:pt x="457" y="392"/>
                </a:cubicBezTo>
                <a:cubicBezTo>
                  <a:pt x="459" y="393"/>
                  <a:pt x="460" y="391"/>
                  <a:pt x="461" y="390"/>
                </a:cubicBezTo>
                <a:cubicBezTo>
                  <a:pt x="463" y="388"/>
                  <a:pt x="466" y="388"/>
                  <a:pt x="468" y="389"/>
                </a:cubicBezTo>
                <a:cubicBezTo>
                  <a:pt x="469" y="393"/>
                  <a:pt x="477" y="396"/>
                  <a:pt x="472" y="401"/>
                </a:cubicBezTo>
                <a:cubicBezTo>
                  <a:pt x="470" y="403"/>
                  <a:pt x="468" y="404"/>
                  <a:pt x="465" y="404"/>
                </a:cubicBezTo>
                <a:cubicBezTo>
                  <a:pt x="459" y="403"/>
                  <a:pt x="454" y="400"/>
                  <a:pt x="452" y="394"/>
                </a:cubicBezTo>
                <a:cubicBezTo>
                  <a:pt x="449" y="387"/>
                  <a:pt x="453" y="380"/>
                  <a:pt x="455" y="373"/>
                </a:cubicBezTo>
                <a:cubicBezTo>
                  <a:pt x="458" y="371"/>
                  <a:pt x="461" y="368"/>
                  <a:pt x="463" y="364"/>
                </a:cubicBezTo>
                <a:cubicBezTo>
                  <a:pt x="467" y="351"/>
                  <a:pt x="472" y="337"/>
                  <a:pt x="486" y="331"/>
                </a:cubicBezTo>
                <a:cubicBezTo>
                  <a:pt x="488" y="329"/>
                  <a:pt x="495" y="331"/>
                  <a:pt x="494" y="326"/>
                </a:cubicBezTo>
                <a:cubicBezTo>
                  <a:pt x="491" y="316"/>
                  <a:pt x="480" y="316"/>
                  <a:pt x="472" y="314"/>
                </a:cubicBezTo>
                <a:cubicBezTo>
                  <a:pt x="467" y="316"/>
                  <a:pt x="461" y="317"/>
                  <a:pt x="458" y="323"/>
                </a:cubicBezTo>
                <a:cubicBezTo>
                  <a:pt x="456" y="326"/>
                  <a:pt x="454" y="322"/>
                  <a:pt x="452" y="322"/>
                </a:cubicBezTo>
                <a:cubicBezTo>
                  <a:pt x="446" y="323"/>
                  <a:pt x="438" y="324"/>
                  <a:pt x="434" y="329"/>
                </a:cubicBezTo>
                <a:cubicBezTo>
                  <a:pt x="430" y="335"/>
                  <a:pt x="429" y="342"/>
                  <a:pt x="431" y="349"/>
                </a:cubicBezTo>
                <a:cubicBezTo>
                  <a:pt x="432" y="352"/>
                  <a:pt x="436" y="354"/>
                  <a:pt x="440" y="355"/>
                </a:cubicBezTo>
                <a:cubicBezTo>
                  <a:pt x="442" y="353"/>
                  <a:pt x="440" y="349"/>
                  <a:pt x="441" y="347"/>
                </a:cubicBezTo>
                <a:cubicBezTo>
                  <a:pt x="443" y="344"/>
                  <a:pt x="446" y="341"/>
                  <a:pt x="450" y="342"/>
                </a:cubicBezTo>
                <a:cubicBezTo>
                  <a:pt x="454" y="343"/>
                  <a:pt x="454" y="348"/>
                  <a:pt x="454" y="351"/>
                </a:cubicBezTo>
                <a:cubicBezTo>
                  <a:pt x="453" y="356"/>
                  <a:pt x="447" y="356"/>
                  <a:pt x="444" y="359"/>
                </a:cubicBezTo>
                <a:cubicBezTo>
                  <a:pt x="438" y="359"/>
                  <a:pt x="433" y="356"/>
                  <a:pt x="429" y="352"/>
                </a:cubicBezTo>
                <a:cubicBezTo>
                  <a:pt x="426" y="346"/>
                  <a:pt x="425" y="336"/>
                  <a:pt x="429" y="330"/>
                </a:cubicBezTo>
                <a:cubicBezTo>
                  <a:pt x="429" y="326"/>
                  <a:pt x="430" y="321"/>
                  <a:pt x="429" y="317"/>
                </a:cubicBezTo>
                <a:cubicBezTo>
                  <a:pt x="422" y="322"/>
                  <a:pt x="422" y="322"/>
                  <a:pt x="422" y="322"/>
                </a:cubicBezTo>
                <a:cubicBezTo>
                  <a:pt x="415" y="333"/>
                  <a:pt x="425" y="347"/>
                  <a:pt x="425" y="358"/>
                </a:cubicBezTo>
                <a:cubicBezTo>
                  <a:pt x="428" y="368"/>
                  <a:pt x="420" y="380"/>
                  <a:pt x="429" y="388"/>
                </a:cubicBezTo>
                <a:cubicBezTo>
                  <a:pt x="437" y="397"/>
                  <a:pt x="436" y="411"/>
                  <a:pt x="431" y="422"/>
                </a:cubicBezTo>
                <a:cubicBezTo>
                  <a:pt x="427" y="425"/>
                  <a:pt x="424" y="430"/>
                  <a:pt x="418" y="429"/>
                </a:cubicBezTo>
                <a:cubicBezTo>
                  <a:pt x="413" y="432"/>
                  <a:pt x="411" y="439"/>
                  <a:pt x="407" y="443"/>
                </a:cubicBezTo>
                <a:cubicBezTo>
                  <a:pt x="402" y="450"/>
                  <a:pt x="394" y="449"/>
                  <a:pt x="388" y="447"/>
                </a:cubicBezTo>
                <a:cubicBezTo>
                  <a:pt x="383" y="444"/>
                  <a:pt x="377" y="440"/>
                  <a:pt x="377" y="434"/>
                </a:cubicBezTo>
                <a:cubicBezTo>
                  <a:pt x="378" y="427"/>
                  <a:pt x="370" y="431"/>
                  <a:pt x="367" y="429"/>
                </a:cubicBezTo>
                <a:cubicBezTo>
                  <a:pt x="362" y="425"/>
                  <a:pt x="355" y="422"/>
                  <a:pt x="355" y="415"/>
                </a:cubicBezTo>
                <a:cubicBezTo>
                  <a:pt x="353" y="406"/>
                  <a:pt x="356" y="398"/>
                  <a:pt x="362" y="392"/>
                </a:cubicBezTo>
                <a:cubicBezTo>
                  <a:pt x="362" y="382"/>
                  <a:pt x="362" y="382"/>
                  <a:pt x="362" y="382"/>
                </a:cubicBezTo>
                <a:cubicBezTo>
                  <a:pt x="365" y="365"/>
                  <a:pt x="365" y="365"/>
                  <a:pt x="365" y="365"/>
                </a:cubicBezTo>
                <a:cubicBezTo>
                  <a:pt x="372" y="352"/>
                  <a:pt x="374" y="338"/>
                  <a:pt x="378" y="325"/>
                </a:cubicBezTo>
                <a:cubicBezTo>
                  <a:pt x="376" y="320"/>
                  <a:pt x="374" y="312"/>
                  <a:pt x="368" y="312"/>
                </a:cubicBezTo>
                <a:cubicBezTo>
                  <a:pt x="368" y="320"/>
                  <a:pt x="371" y="327"/>
                  <a:pt x="372" y="334"/>
                </a:cubicBezTo>
                <a:cubicBezTo>
                  <a:pt x="372" y="341"/>
                  <a:pt x="368" y="348"/>
                  <a:pt x="362" y="351"/>
                </a:cubicBezTo>
                <a:cubicBezTo>
                  <a:pt x="357" y="353"/>
                  <a:pt x="352" y="352"/>
                  <a:pt x="348" y="350"/>
                </a:cubicBezTo>
                <a:cubicBezTo>
                  <a:pt x="346" y="347"/>
                  <a:pt x="342" y="344"/>
                  <a:pt x="343" y="341"/>
                </a:cubicBezTo>
                <a:cubicBezTo>
                  <a:pt x="345" y="338"/>
                  <a:pt x="347" y="334"/>
                  <a:pt x="351" y="335"/>
                </a:cubicBezTo>
                <a:cubicBezTo>
                  <a:pt x="356" y="336"/>
                  <a:pt x="357" y="342"/>
                  <a:pt x="358" y="346"/>
                </a:cubicBezTo>
                <a:cubicBezTo>
                  <a:pt x="364" y="345"/>
                  <a:pt x="366" y="339"/>
                  <a:pt x="366" y="334"/>
                </a:cubicBezTo>
                <a:cubicBezTo>
                  <a:pt x="366" y="325"/>
                  <a:pt x="360" y="318"/>
                  <a:pt x="352" y="314"/>
                </a:cubicBezTo>
                <a:cubicBezTo>
                  <a:pt x="347" y="313"/>
                  <a:pt x="340" y="314"/>
                  <a:pt x="335" y="317"/>
                </a:cubicBezTo>
                <a:close/>
                <a:moveTo>
                  <a:pt x="238" y="314"/>
                </a:moveTo>
                <a:cubicBezTo>
                  <a:pt x="222" y="309"/>
                  <a:pt x="204" y="312"/>
                  <a:pt x="193" y="325"/>
                </a:cubicBezTo>
                <a:cubicBezTo>
                  <a:pt x="187" y="330"/>
                  <a:pt x="187" y="338"/>
                  <a:pt x="180" y="341"/>
                </a:cubicBezTo>
                <a:cubicBezTo>
                  <a:pt x="174" y="338"/>
                  <a:pt x="170" y="344"/>
                  <a:pt x="165" y="343"/>
                </a:cubicBezTo>
                <a:cubicBezTo>
                  <a:pt x="142" y="352"/>
                  <a:pt x="140" y="381"/>
                  <a:pt x="120" y="395"/>
                </a:cubicBezTo>
                <a:cubicBezTo>
                  <a:pt x="120" y="398"/>
                  <a:pt x="120" y="398"/>
                  <a:pt x="120" y="398"/>
                </a:cubicBezTo>
                <a:cubicBezTo>
                  <a:pt x="136" y="408"/>
                  <a:pt x="137" y="428"/>
                  <a:pt x="150" y="442"/>
                </a:cubicBezTo>
                <a:cubicBezTo>
                  <a:pt x="158" y="448"/>
                  <a:pt x="167" y="456"/>
                  <a:pt x="178" y="452"/>
                </a:cubicBezTo>
                <a:cubicBezTo>
                  <a:pt x="182" y="460"/>
                  <a:pt x="184" y="468"/>
                  <a:pt x="192" y="474"/>
                </a:cubicBezTo>
                <a:cubicBezTo>
                  <a:pt x="203" y="484"/>
                  <a:pt x="220" y="489"/>
                  <a:pt x="235" y="484"/>
                </a:cubicBezTo>
                <a:cubicBezTo>
                  <a:pt x="244" y="480"/>
                  <a:pt x="249" y="470"/>
                  <a:pt x="250" y="461"/>
                </a:cubicBezTo>
                <a:cubicBezTo>
                  <a:pt x="251" y="456"/>
                  <a:pt x="249" y="451"/>
                  <a:pt x="245" y="447"/>
                </a:cubicBezTo>
                <a:cubicBezTo>
                  <a:pt x="243" y="447"/>
                  <a:pt x="241" y="446"/>
                  <a:pt x="239" y="446"/>
                </a:cubicBezTo>
                <a:cubicBezTo>
                  <a:pt x="243" y="456"/>
                  <a:pt x="243" y="456"/>
                  <a:pt x="243" y="456"/>
                </a:cubicBezTo>
                <a:cubicBezTo>
                  <a:pt x="244" y="463"/>
                  <a:pt x="238" y="470"/>
                  <a:pt x="233" y="474"/>
                </a:cubicBezTo>
                <a:cubicBezTo>
                  <a:pt x="225" y="480"/>
                  <a:pt x="216" y="475"/>
                  <a:pt x="208" y="474"/>
                </a:cubicBezTo>
                <a:cubicBezTo>
                  <a:pt x="197" y="468"/>
                  <a:pt x="189" y="458"/>
                  <a:pt x="184" y="446"/>
                </a:cubicBezTo>
                <a:cubicBezTo>
                  <a:pt x="182" y="444"/>
                  <a:pt x="178" y="446"/>
                  <a:pt x="176" y="446"/>
                </a:cubicBezTo>
                <a:cubicBezTo>
                  <a:pt x="170" y="445"/>
                  <a:pt x="163" y="445"/>
                  <a:pt x="157" y="442"/>
                </a:cubicBezTo>
                <a:cubicBezTo>
                  <a:pt x="144" y="431"/>
                  <a:pt x="147" y="413"/>
                  <a:pt x="134" y="402"/>
                </a:cubicBezTo>
                <a:cubicBezTo>
                  <a:pt x="133" y="400"/>
                  <a:pt x="128" y="401"/>
                  <a:pt x="130" y="397"/>
                </a:cubicBezTo>
                <a:cubicBezTo>
                  <a:pt x="142" y="384"/>
                  <a:pt x="150" y="368"/>
                  <a:pt x="162" y="355"/>
                </a:cubicBezTo>
                <a:cubicBezTo>
                  <a:pt x="168" y="348"/>
                  <a:pt x="178" y="349"/>
                  <a:pt x="186" y="346"/>
                </a:cubicBezTo>
                <a:cubicBezTo>
                  <a:pt x="193" y="328"/>
                  <a:pt x="212" y="320"/>
                  <a:pt x="229" y="318"/>
                </a:cubicBezTo>
                <a:cubicBezTo>
                  <a:pt x="237" y="323"/>
                  <a:pt x="248" y="329"/>
                  <a:pt x="247" y="339"/>
                </a:cubicBezTo>
                <a:cubicBezTo>
                  <a:pt x="247" y="347"/>
                  <a:pt x="240" y="352"/>
                  <a:pt x="235" y="355"/>
                </a:cubicBezTo>
                <a:cubicBezTo>
                  <a:pt x="240" y="358"/>
                  <a:pt x="245" y="356"/>
                  <a:pt x="249" y="353"/>
                </a:cubicBezTo>
                <a:cubicBezTo>
                  <a:pt x="251" y="349"/>
                  <a:pt x="255" y="345"/>
                  <a:pt x="254" y="340"/>
                </a:cubicBezTo>
                <a:cubicBezTo>
                  <a:pt x="254" y="329"/>
                  <a:pt x="247" y="319"/>
                  <a:pt x="238" y="314"/>
                </a:cubicBezTo>
                <a:close/>
                <a:moveTo>
                  <a:pt x="332" y="337"/>
                </a:moveTo>
                <a:cubicBezTo>
                  <a:pt x="325" y="329"/>
                  <a:pt x="318" y="318"/>
                  <a:pt x="308" y="318"/>
                </a:cubicBezTo>
                <a:cubicBezTo>
                  <a:pt x="307" y="318"/>
                  <a:pt x="305" y="319"/>
                  <a:pt x="306" y="320"/>
                </a:cubicBezTo>
                <a:cubicBezTo>
                  <a:pt x="317" y="324"/>
                  <a:pt x="325" y="332"/>
                  <a:pt x="330" y="342"/>
                </a:cubicBezTo>
                <a:cubicBezTo>
                  <a:pt x="332" y="352"/>
                  <a:pt x="335" y="365"/>
                  <a:pt x="345" y="371"/>
                </a:cubicBezTo>
                <a:cubicBezTo>
                  <a:pt x="353" y="375"/>
                  <a:pt x="349" y="384"/>
                  <a:pt x="351" y="390"/>
                </a:cubicBezTo>
                <a:cubicBezTo>
                  <a:pt x="348" y="398"/>
                  <a:pt x="342" y="405"/>
                  <a:pt x="343" y="414"/>
                </a:cubicBezTo>
                <a:cubicBezTo>
                  <a:pt x="337" y="421"/>
                  <a:pt x="328" y="418"/>
                  <a:pt x="321" y="416"/>
                </a:cubicBezTo>
                <a:cubicBezTo>
                  <a:pt x="310" y="407"/>
                  <a:pt x="300" y="394"/>
                  <a:pt x="284" y="397"/>
                </a:cubicBezTo>
                <a:cubicBezTo>
                  <a:pt x="282" y="397"/>
                  <a:pt x="278" y="397"/>
                  <a:pt x="279" y="401"/>
                </a:cubicBezTo>
                <a:cubicBezTo>
                  <a:pt x="284" y="401"/>
                  <a:pt x="288" y="400"/>
                  <a:pt x="293" y="401"/>
                </a:cubicBezTo>
                <a:cubicBezTo>
                  <a:pt x="302" y="405"/>
                  <a:pt x="310" y="411"/>
                  <a:pt x="316" y="418"/>
                </a:cubicBezTo>
                <a:cubicBezTo>
                  <a:pt x="325" y="423"/>
                  <a:pt x="334" y="424"/>
                  <a:pt x="344" y="421"/>
                </a:cubicBezTo>
                <a:cubicBezTo>
                  <a:pt x="349" y="424"/>
                  <a:pt x="351" y="431"/>
                  <a:pt x="355" y="434"/>
                </a:cubicBezTo>
                <a:cubicBezTo>
                  <a:pt x="364" y="436"/>
                  <a:pt x="363" y="445"/>
                  <a:pt x="371" y="448"/>
                </a:cubicBezTo>
                <a:cubicBezTo>
                  <a:pt x="377" y="444"/>
                  <a:pt x="367" y="441"/>
                  <a:pt x="367" y="436"/>
                </a:cubicBezTo>
                <a:cubicBezTo>
                  <a:pt x="359" y="433"/>
                  <a:pt x="352" y="426"/>
                  <a:pt x="349" y="418"/>
                </a:cubicBezTo>
                <a:cubicBezTo>
                  <a:pt x="347" y="408"/>
                  <a:pt x="351" y="399"/>
                  <a:pt x="356" y="391"/>
                </a:cubicBezTo>
                <a:cubicBezTo>
                  <a:pt x="353" y="383"/>
                  <a:pt x="354" y="376"/>
                  <a:pt x="356" y="368"/>
                </a:cubicBezTo>
                <a:cubicBezTo>
                  <a:pt x="357" y="365"/>
                  <a:pt x="361" y="362"/>
                  <a:pt x="360" y="358"/>
                </a:cubicBezTo>
                <a:cubicBezTo>
                  <a:pt x="355" y="359"/>
                  <a:pt x="354" y="367"/>
                  <a:pt x="349" y="368"/>
                </a:cubicBezTo>
                <a:cubicBezTo>
                  <a:pt x="337" y="362"/>
                  <a:pt x="336" y="348"/>
                  <a:pt x="332" y="337"/>
                </a:cubicBezTo>
                <a:close/>
                <a:moveTo>
                  <a:pt x="320" y="352"/>
                </a:moveTo>
                <a:cubicBezTo>
                  <a:pt x="317" y="348"/>
                  <a:pt x="317" y="348"/>
                  <a:pt x="317" y="348"/>
                </a:cubicBezTo>
                <a:cubicBezTo>
                  <a:pt x="309" y="346"/>
                  <a:pt x="296" y="345"/>
                  <a:pt x="289" y="352"/>
                </a:cubicBezTo>
                <a:cubicBezTo>
                  <a:pt x="288" y="353"/>
                  <a:pt x="288" y="355"/>
                  <a:pt x="289" y="355"/>
                </a:cubicBezTo>
                <a:cubicBezTo>
                  <a:pt x="294" y="360"/>
                  <a:pt x="301" y="364"/>
                  <a:pt x="305" y="370"/>
                </a:cubicBezTo>
                <a:cubicBezTo>
                  <a:pt x="305" y="371"/>
                  <a:pt x="307" y="372"/>
                  <a:pt x="308" y="370"/>
                </a:cubicBezTo>
                <a:cubicBezTo>
                  <a:pt x="311" y="365"/>
                  <a:pt x="304" y="360"/>
                  <a:pt x="301" y="356"/>
                </a:cubicBezTo>
                <a:cubicBezTo>
                  <a:pt x="301" y="354"/>
                  <a:pt x="303" y="354"/>
                  <a:pt x="304" y="353"/>
                </a:cubicBezTo>
                <a:cubicBezTo>
                  <a:pt x="316" y="354"/>
                  <a:pt x="316" y="354"/>
                  <a:pt x="316" y="354"/>
                </a:cubicBezTo>
                <a:cubicBezTo>
                  <a:pt x="318" y="355"/>
                  <a:pt x="319" y="353"/>
                  <a:pt x="320" y="352"/>
                </a:cubicBezTo>
                <a:close/>
                <a:moveTo>
                  <a:pt x="504" y="355"/>
                </a:moveTo>
                <a:cubicBezTo>
                  <a:pt x="497" y="347"/>
                  <a:pt x="482" y="348"/>
                  <a:pt x="473" y="352"/>
                </a:cubicBezTo>
                <a:cubicBezTo>
                  <a:pt x="472" y="353"/>
                  <a:pt x="471" y="355"/>
                  <a:pt x="472" y="356"/>
                </a:cubicBezTo>
                <a:cubicBezTo>
                  <a:pt x="477" y="357"/>
                  <a:pt x="482" y="354"/>
                  <a:pt x="486" y="354"/>
                </a:cubicBezTo>
                <a:cubicBezTo>
                  <a:pt x="489" y="355"/>
                  <a:pt x="494" y="352"/>
                  <a:pt x="495" y="357"/>
                </a:cubicBezTo>
                <a:cubicBezTo>
                  <a:pt x="495" y="360"/>
                  <a:pt x="491" y="360"/>
                  <a:pt x="490" y="362"/>
                </a:cubicBezTo>
                <a:cubicBezTo>
                  <a:pt x="488" y="366"/>
                  <a:pt x="482" y="368"/>
                  <a:pt x="484" y="373"/>
                </a:cubicBezTo>
                <a:cubicBezTo>
                  <a:pt x="485" y="374"/>
                  <a:pt x="486" y="374"/>
                  <a:pt x="487" y="373"/>
                </a:cubicBezTo>
                <a:cubicBezTo>
                  <a:pt x="491" y="368"/>
                  <a:pt x="498" y="361"/>
                  <a:pt x="504" y="357"/>
                </a:cubicBezTo>
                <a:cubicBezTo>
                  <a:pt x="504" y="355"/>
                  <a:pt x="504" y="355"/>
                  <a:pt x="504" y="355"/>
                </a:cubicBezTo>
                <a:close/>
                <a:moveTo>
                  <a:pt x="323" y="364"/>
                </a:moveTo>
                <a:cubicBezTo>
                  <a:pt x="323" y="357"/>
                  <a:pt x="315" y="356"/>
                  <a:pt x="311" y="358"/>
                </a:cubicBezTo>
                <a:cubicBezTo>
                  <a:pt x="310" y="361"/>
                  <a:pt x="313" y="365"/>
                  <a:pt x="315" y="368"/>
                </a:cubicBezTo>
                <a:cubicBezTo>
                  <a:pt x="318" y="367"/>
                  <a:pt x="323" y="368"/>
                  <a:pt x="323" y="364"/>
                </a:cubicBezTo>
                <a:close/>
                <a:moveTo>
                  <a:pt x="487" y="359"/>
                </a:moveTo>
                <a:cubicBezTo>
                  <a:pt x="483" y="357"/>
                  <a:pt x="478" y="360"/>
                  <a:pt x="473" y="360"/>
                </a:cubicBezTo>
                <a:cubicBezTo>
                  <a:pt x="468" y="361"/>
                  <a:pt x="468" y="365"/>
                  <a:pt x="467" y="369"/>
                </a:cubicBezTo>
                <a:cubicBezTo>
                  <a:pt x="480" y="369"/>
                  <a:pt x="480" y="369"/>
                  <a:pt x="480" y="369"/>
                </a:cubicBezTo>
                <a:cubicBezTo>
                  <a:pt x="487" y="359"/>
                  <a:pt x="487" y="359"/>
                  <a:pt x="487" y="359"/>
                </a:cubicBezTo>
                <a:close/>
                <a:moveTo>
                  <a:pt x="404" y="389"/>
                </a:moveTo>
                <a:cubicBezTo>
                  <a:pt x="402" y="384"/>
                  <a:pt x="395" y="383"/>
                  <a:pt x="391" y="387"/>
                </a:cubicBezTo>
                <a:cubicBezTo>
                  <a:pt x="389" y="390"/>
                  <a:pt x="389" y="395"/>
                  <a:pt x="391" y="398"/>
                </a:cubicBezTo>
                <a:cubicBezTo>
                  <a:pt x="394" y="400"/>
                  <a:pt x="397" y="402"/>
                  <a:pt x="400" y="400"/>
                </a:cubicBezTo>
                <a:cubicBezTo>
                  <a:pt x="405" y="398"/>
                  <a:pt x="404" y="393"/>
                  <a:pt x="404" y="389"/>
                </a:cubicBezTo>
                <a:close/>
                <a:moveTo>
                  <a:pt x="305" y="427"/>
                </a:moveTo>
                <a:cubicBezTo>
                  <a:pt x="305" y="425"/>
                  <a:pt x="302" y="424"/>
                  <a:pt x="299" y="424"/>
                </a:cubicBezTo>
                <a:cubicBezTo>
                  <a:pt x="292" y="429"/>
                  <a:pt x="285" y="436"/>
                  <a:pt x="283" y="444"/>
                </a:cubicBezTo>
                <a:cubicBezTo>
                  <a:pt x="286" y="448"/>
                  <a:pt x="293" y="446"/>
                  <a:pt x="296" y="446"/>
                </a:cubicBezTo>
                <a:cubicBezTo>
                  <a:pt x="300" y="446"/>
                  <a:pt x="303" y="449"/>
                  <a:pt x="307" y="448"/>
                </a:cubicBezTo>
                <a:cubicBezTo>
                  <a:pt x="307" y="447"/>
                  <a:pt x="307" y="446"/>
                  <a:pt x="306" y="445"/>
                </a:cubicBezTo>
                <a:cubicBezTo>
                  <a:pt x="302" y="444"/>
                  <a:pt x="297" y="443"/>
                  <a:pt x="293" y="442"/>
                </a:cubicBezTo>
                <a:cubicBezTo>
                  <a:pt x="293" y="435"/>
                  <a:pt x="304" y="435"/>
                  <a:pt x="305" y="427"/>
                </a:cubicBezTo>
                <a:close/>
                <a:moveTo>
                  <a:pt x="503" y="445"/>
                </a:moveTo>
                <a:cubicBezTo>
                  <a:pt x="502" y="438"/>
                  <a:pt x="496" y="430"/>
                  <a:pt x="488" y="428"/>
                </a:cubicBezTo>
                <a:cubicBezTo>
                  <a:pt x="487" y="429"/>
                  <a:pt x="485" y="429"/>
                  <a:pt x="485" y="430"/>
                </a:cubicBezTo>
                <a:cubicBezTo>
                  <a:pt x="489" y="434"/>
                  <a:pt x="494" y="438"/>
                  <a:pt x="496" y="444"/>
                </a:cubicBezTo>
                <a:cubicBezTo>
                  <a:pt x="496" y="446"/>
                  <a:pt x="495" y="447"/>
                  <a:pt x="493" y="447"/>
                </a:cubicBezTo>
                <a:cubicBezTo>
                  <a:pt x="489" y="446"/>
                  <a:pt x="484" y="446"/>
                  <a:pt x="480" y="449"/>
                </a:cubicBezTo>
                <a:cubicBezTo>
                  <a:pt x="479" y="450"/>
                  <a:pt x="480" y="452"/>
                  <a:pt x="481" y="452"/>
                </a:cubicBezTo>
                <a:cubicBezTo>
                  <a:pt x="492" y="451"/>
                  <a:pt x="492" y="451"/>
                  <a:pt x="492" y="451"/>
                </a:cubicBezTo>
                <a:cubicBezTo>
                  <a:pt x="497" y="451"/>
                  <a:pt x="500" y="454"/>
                  <a:pt x="504" y="453"/>
                </a:cubicBezTo>
                <a:cubicBezTo>
                  <a:pt x="503" y="445"/>
                  <a:pt x="503" y="445"/>
                  <a:pt x="503" y="445"/>
                </a:cubicBezTo>
                <a:close/>
                <a:moveTo>
                  <a:pt x="314" y="433"/>
                </a:moveTo>
                <a:cubicBezTo>
                  <a:pt x="313" y="431"/>
                  <a:pt x="311" y="430"/>
                  <a:pt x="309" y="430"/>
                </a:cubicBezTo>
                <a:cubicBezTo>
                  <a:pt x="307" y="434"/>
                  <a:pt x="301" y="435"/>
                  <a:pt x="302" y="439"/>
                </a:cubicBezTo>
                <a:cubicBezTo>
                  <a:pt x="304" y="441"/>
                  <a:pt x="307" y="441"/>
                  <a:pt x="309" y="440"/>
                </a:cubicBezTo>
                <a:cubicBezTo>
                  <a:pt x="311" y="438"/>
                  <a:pt x="313" y="436"/>
                  <a:pt x="314" y="433"/>
                </a:cubicBezTo>
                <a:close/>
                <a:moveTo>
                  <a:pt x="489" y="442"/>
                </a:moveTo>
                <a:cubicBezTo>
                  <a:pt x="488" y="440"/>
                  <a:pt x="487" y="438"/>
                  <a:pt x="485" y="436"/>
                </a:cubicBezTo>
                <a:cubicBezTo>
                  <a:pt x="480" y="434"/>
                  <a:pt x="474" y="429"/>
                  <a:pt x="467" y="432"/>
                </a:cubicBezTo>
                <a:cubicBezTo>
                  <a:pt x="468" y="437"/>
                  <a:pt x="473" y="440"/>
                  <a:pt x="476" y="444"/>
                </a:cubicBezTo>
                <a:cubicBezTo>
                  <a:pt x="480" y="445"/>
                  <a:pt x="485" y="443"/>
                  <a:pt x="489" y="442"/>
                </a:cubicBezTo>
                <a:close/>
                <a:moveTo>
                  <a:pt x="348" y="471"/>
                </a:moveTo>
                <a:cubicBezTo>
                  <a:pt x="348" y="469"/>
                  <a:pt x="346" y="469"/>
                  <a:pt x="344" y="468"/>
                </a:cubicBezTo>
                <a:cubicBezTo>
                  <a:pt x="334" y="478"/>
                  <a:pt x="318" y="467"/>
                  <a:pt x="309" y="479"/>
                </a:cubicBezTo>
                <a:cubicBezTo>
                  <a:pt x="308" y="480"/>
                  <a:pt x="308" y="482"/>
                  <a:pt x="309" y="482"/>
                </a:cubicBezTo>
                <a:cubicBezTo>
                  <a:pt x="315" y="478"/>
                  <a:pt x="315" y="478"/>
                  <a:pt x="315" y="478"/>
                </a:cubicBezTo>
                <a:cubicBezTo>
                  <a:pt x="323" y="475"/>
                  <a:pt x="331" y="479"/>
                  <a:pt x="339" y="477"/>
                </a:cubicBezTo>
                <a:cubicBezTo>
                  <a:pt x="343" y="476"/>
                  <a:pt x="346" y="474"/>
                  <a:pt x="348" y="471"/>
                </a:cubicBezTo>
                <a:close/>
                <a:moveTo>
                  <a:pt x="472" y="475"/>
                </a:moveTo>
                <a:cubicBezTo>
                  <a:pt x="466" y="474"/>
                  <a:pt x="459" y="473"/>
                  <a:pt x="453" y="476"/>
                </a:cubicBezTo>
                <a:cubicBezTo>
                  <a:pt x="450" y="477"/>
                  <a:pt x="447" y="471"/>
                  <a:pt x="445" y="476"/>
                </a:cubicBezTo>
                <a:cubicBezTo>
                  <a:pt x="449" y="484"/>
                  <a:pt x="459" y="478"/>
                  <a:pt x="465" y="479"/>
                </a:cubicBezTo>
                <a:cubicBezTo>
                  <a:pt x="470" y="478"/>
                  <a:pt x="474" y="484"/>
                  <a:pt x="479" y="481"/>
                </a:cubicBezTo>
                <a:cubicBezTo>
                  <a:pt x="479" y="478"/>
                  <a:pt x="474" y="477"/>
                  <a:pt x="472" y="475"/>
                </a:cubicBezTo>
                <a:close/>
                <a:moveTo>
                  <a:pt x="406" y="483"/>
                </a:moveTo>
                <a:cubicBezTo>
                  <a:pt x="401" y="483"/>
                  <a:pt x="399" y="480"/>
                  <a:pt x="396" y="478"/>
                </a:cubicBezTo>
                <a:cubicBezTo>
                  <a:pt x="391" y="476"/>
                  <a:pt x="391" y="482"/>
                  <a:pt x="388" y="482"/>
                </a:cubicBezTo>
                <a:cubicBezTo>
                  <a:pt x="386" y="484"/>
                  <a:pt x="382" y="480"/>
                  <a:pt x="382" y="484"/>
                </a:cubicBezTo>
                <a:cubicBezTo>
                  <a:pt x="386" y="490"/>
                  <a:pt x="390" y="483"/>
                  <a:pt x="395" y="483"/>
                </a:cubicBezTo>
                <a:cubicBezTo>
                  <a:pt x="399" y="485"/>
                  <a:pt x="403" y="489"/>
                  <a:pt x="407" y="487"/>
                </a:cubicBezTo>
                <a:cubicBezTo>
                  <a:pt x="408" y="485"/>
                  <a:pt x="406" y="484"/>
                  <a:pt x="406" y="483"/>
                </a:cubicBezTo>
                <a:close/>
                <a:moveTo>
                  <a:pt x="448" y="492"/>
                </a:moveTo>
                <a:cubicBezTo>
                  <a:pt x="443" y="490"/>
                  <a:pt x="438" y="487"/>
                  <a:pt x="435" y="483"/>
                </a:cubicBezTo>
                <a:cubicBezTo>
                  <a:pt x="433" y="485"/>
                  <a:pt x="429" y="487"/>
                  <a:pt x="431" y="490"/>
                </a:cubicBezTo>
                <a:cubicBezTo>
                  <a:pt x="437" y="492"/>
                  <a:pt x="440" y="499"/>
                  <a:pt x="446" y="500"/>
                </a:cubicBezTo>
                <a:cubicBezTo>
                  <a:pt x="447" y="498"/>
                  <a:pt x="450" y="495"/>
                  <a:pt x="448" y="492"/>
                </a:cubicBezTo>
                <a:close/>
                <a:moveTo>
                  <a:pt x="357" y="489"/>
                </a:moveTo>
                <a:cubicBezTo>
                  <a:pt x="356" y="487"/>
                  <a:pt x="355" y="485"/>
                  <a:pt x="353" y="484"/>
                </a:cubicBezTo>
                <a:cubicBezTo>
                  <a:pt x="351" y="485"/>
                  <a:pt x="348" y="486"/>
                  <a:pt x="346" y="487"/>
                </a:cubicBezTo>
                <a:cubicBezTo>
                  <a:pt x="345" y="491"/>
                  <a:pt x="343" y="494"/>
                  <a:pt x="344" y="498"/>
                </a:cubicBezTo>
                <a:cubicBezTo>
                  <a:pt x="346" y="499"/>
                  <a:pt x="347" y="497"/>
                  <a:pt x="349" y="496"/>
                </a:cubicBezTo>
                <a:cubicBezTo>
                  <a:pt x="351" y="493"/>
                  <a:pt x="356" y="492"/>
                  <a:pt x="357" y="489"/>
                </a:cubicBezTo>
                <a:close/>
                <a:moveTo>
                  <a:pt x="340" y="490"/>
                </a:moveTo>
                <a:cubicBezTo>
                  <a:pt x="339" y="489"/>
                  <a:pt x="337" y="489"/>
                  <a:pt x="335" y="490"/>
                </a:cubicBezTo>
                <a:cubicBezTo>
                  <a:pt x="334" y="498"/>
                  <a:pt x="336" y="505"/>
                  <a:pt x="340" y="511"/>
                </a:cubicBezTo>
                <a:cubicBezTo>
                  <a:pt x="340" y="513"/>
                  <a:pt x="343" y="514"/>
                  <a:pt x="345" y="514"/>
                </a:cubicBezTo>
                <a:cubicBezTo>
                  <a:pt x="349" y="505"/>
                  <a:pt x="357" y="499"/>
                  <a:pt x="365" y="495"/>
                </a:cubicBezTo>
                <a:cubicBezTo>
                  <a:pt x="364" y="494"/>
                  <a:pt x="364" y="494"/>
                  <a:pt x="364" y="494"/>
                </a:cubicBezTo>
                <a:cubicBezTo>
                  <a:pt x="357" y="492"/>
                  <a:pt x="352" y="498"/>
                  <a:pt x="347" y="502"/>
                </a:cubicBezTo>
                <a:cubicBezTo>
                  <a:pt x="345" y="504"/>
                  <a:pt x="347" y="510"/>
                  <a:pt x="342" y="510"/>
                </a:cubicBezTo>
                <a:cubicBezTo>
                  <a:pt x="337" y="504"/>
                  <a:pt x="340" y="497"/>
                  <a:pt x="340" y="490"/>
                </a:cubicBezTo>
                <a:close/>
                <a:moveTo>
                  <a:pt x="456" y="498"/>
                </a:moveTo>
                <a:cubicBezTo>
                  <a:pt x="457" y="496"/>
                  <a:pt x="457" y="492"/>
                  <a:pt x="454" y="492"/>
                </a:cubicBezTo>
                <a:cubicBezTo>
                  <a:pt x="452" y="497"/>
                  <a:pt x="450" y="503"/>
                  <a:pt x="447" y="508"/>
                </a:cubicBezTo>
                <a:cubicBezTo>
                  <a:pt x="445" y="508"/>
                  <a:pt x="445" y="508"/>
                  <a:pt x="445" y="508"/>
                </a:cubicBezTo>
                <a:cubicBezTo>
                  <a:pt x="442" y="501"/>
                  <a:pt x="434" y="498"/>
                  <a:pt x="429" y="493"/>
                </a:cubicBezTo>
                <a:cubicBezTo>
                  <a:pt x="427" y="493"/>
                  <a:pt x="424" y="491"/>
                  <a:pt x="423" y="494"/>
                </a:cubicBezTo>
                <a:cubicBezTo>
                  <a:pt x="427" y="498"/>
                  <a:pt x="431" y="500"/>
                  <a:pt x="436" y="505"/>
                </a:cubicBezTo>
                <a:cubicBezTo>
                  <a:pt x="440" y="508"/>
                  <a:pt x="440" y="515"/>
                  <a:pt x="446" y="516"/>
                </a:cubicBezTo>
                <a:cubicBezTo>
                  <a:pt x="453" y="513"/>
                  <a:pt x="455" y="505"/>
                  <a:pt x="456" y="498"/>
                </a:cubicBezTo>
                <a:close/>
                <a:moveTo>
                  <a:pt x="399" y="502"/>
                </a:moveTo>
                <a:cubicBezTo>
                  <a:pt x="393" y="505"/>
                  <a:pt x="389" y="497"/>
                  <a:pt x="384" y="494"/>
                </a:cubicBezTo>
                <a:cubicBezTo>
                  <a:pt x="383" y="498"/>
                  <a:pt x="383" y="498"/>
                  <a:pt x="383" y="498"/>
                </a:cubicBezTo>
                <a:cubicBezTo>
                  <a:pt x="386" y="501"/>
                  <a:pt x="389" y="506"/>
                  <a:pt x="393" y="509"/>
                </a:cubicBezTo>
                <a:cubicBezTo>
                  <a:pt x="400" y="509"/>
                  <a:pt x="403" y="501"/>
                  <a:pt x="406" y="497"/>
                </a:cubicBezTo>
                <a:cubicBezTo>
                  <a:pt x="406" y="495"/>
                  <a:pt x="406" y="495"/>
                  <a:pt x="406" y="495"/>
                </a:cubicBezTo>
                <a:cubicBezTo>
                  <a:pt x="402" y="496"/>
                  <a:pt x="402" y="499"/>
                  <a:pt x="399" y="502"/>
                </a:cubicBezTo>
                <a:close/>
                <a:moveTo>
                  <a:pt x="274" y="534"/>
                </a:moveTo>
                <a:cubicBezTo>
                  <a:pt x="264" y="524"/>
                  <a:pt x="247" y="522"/>
                  <a:pt x="236" y="530"/>
                </a:cubicBezTo>
                <a:cubicBezTo>
                  <a:pt x="223" y="537"/>
                  <a:pt x="223" y="553"/>
                  <a:pt x="222" y="566"/>
                </a:cubicBezTo>
                <a:cubicBezTo>
                  <a:pt x="224" y="571"/>
                  <a:pt x="225" y="577"/>
                  <a:pt x="229" y="579"/>
                </a:cubicBezTo>
                <a:cubicBezTo>
                  <a:pt x="230" y="579"/>
                  <a:pt x="230" y="579"/>
                  <a:pt x="230" y="579"/>
                </a:cubicBezTo>
                <a:cubicBezTo>
                  <a:pt x="226" y="574"/>
                  <a:pt x="236" y="571"/>
                  <a:pt x="232" y="566"/>
                </a:cubicBezTo>
                <a:cubicBezTo>
                  <a:pt x="234" y="557"/>
                  <a:pt x="241" y="546"/>
                  <a:pt x="251" y="545"/>
                </a:cubicBezTo>
                <a:cubicBezTo>
                  <a:pt x="254" y="546"/>
                  <a:pt x="259" y="547"/>
                  <a:pt x="260" y="551"/>
                </a:cubicBezTo>
                <a:cubicBezTo>
                  <a:pt x="260" y="557"/>
                  <a:pt x="258" y="563"/>
                  <a:pt x="253" y="567"/>
                </a:cubicBezTo>
                <a:cubicBezTo>
                  <a:pt x="254" y="567"/>
                  <a:pt x="254" y="567"/>
                  <a:pt x="254" y="567"/>
                </a:cubicBezTo>
                <a:cubicBezTo>
                  <a:pt x="261" y="566"/>
                  <a:pt x="267" y="560"/>
                  <a:pt x="269" y="553"/>
                </a:cubicBezTo>
                <a:cubicBezTo>
                  <a:pt x="271" y="547"/>
                  <a:pt x="266" y="543"/>
                  <a:pt x="264" y="538"/>
                </a:cubicBezTo>
                <a:cubicBezTo>
                  <a:pt x="258" y="533"/>
                  <a:pt x="249" y="535"/>
                  <a:pt x="242" y="537"/>
                </a:cubicBezTo>
                <a:cubicBezTo>
                  <a:pt x="232" y="542"/>
                  <a:pt x="233" y="554"/>
                  <a:pt x="231" y="563"/>
                </a:cubicBezTo>
                <a:cubicBezTo>
                  <a:pt x="230" y="564"/>
                  <a:pt x="228" y="564"/>
                  <a:pt x="228" y="563"/>
                </a:cubicBezTo>
                <a:cubicBezTo>
                  <a:pt x="229" y="555"/>
                  <a:pt x="230" y="544"/>
                  <a:pt x="237" y="537"/>
                </a:cubicBezTo>
                <a:cubicBezTo>
                  <a:pt x="242" y="534"/>
                  <a:pt x="249" y="531"/>
                  <a:pt x="257" y="532"/>
                </a:cubicBezTo>
                <a:cubicBezTo>
                  <a:pt x="263" y="533"/>
                  <a:pt x="268" y="538"/>
                  <a:pt x="272" y="544"/>
                </a:cubicBezTo>
                <a:cubicBezTo>
                  <a:pt x="275" y="551"/>
                  <a:pt x="271" y="558"/>
                  <a:pt x="268" y="563"/>
                </a:cubicBezTo>
                <a:cubicBezTo>
                  <a:pt x="261" y="573"/>
                  <a:pt x="248" y="573"/>
                  <a:pt x="237" y="576"/>
                </a:cubicBezTo>
                <a:cubicBezTo>
                  <a:pt x="235" y="575"/>
                  <a:pt x="234" y="576"/>
                  <a:pt x="234" y="578"/>
                </a:cubicBezTo>
                <a:cubicBezTo>
                  <a:pt x="237" y="584"/>
                  <a:pt x="244" y="579"/>
                  <a:pt x="249" y="580"/>
                </a:cubicBezTo>
                <a:cubicBezTo>
                  <a:pt x="262" y="577"/>
                  <a:pt x="278" y="568"/>
                  <a:pt x="280" y="554"/>
                </a:cubicBezTo>
                <a:cubicBezTo>
                  <a:pt x="281" y="546"/>
                  <a:pt x="278" y="539"/>
                  <a:pt x="274" y="534"/>
                </a:cubicBezTo>
                <a:close/>
                <a:moveTo>
                  <a:pt x="559" y="542"/>
                </a:moveTo>
                <a:cubicBezTo>
                  <a:pt x="555" y="533"/>
                  <a:pt x="546" y="527"/>
                  <a:pt x="537" y="527"/>
                </a:cubicBezTo>
                <a:cubicBezTo>
                  <a:pt x="525" y="529"/>
                  <a:pt x="513" y="534"/>
                  <a:pt x="508" y="545"/>
                </a:cubicBezTo>
                <a:cubicBezTo>
                  <a:pt x="504" y="556"/>
                  <a:pt x="503" y="571"/>
                  <a:pt x="514" y="579"/>
                </a:cubicBezTo>
                <a:cubicBezTo>
                  <a:pt x="524" y="590"/>
                  <a:pt x="540" y="589"/>
                  <a:pt x="554" y="589"/>
                </a:cubicBezTo>
                <a:cubicBezTo>
                  <a:pt x="562" y="587"/>
                  <a:pt x="562" y="587"/>
                  <a:pt x="562" y="587"/>
                </a:cubicBezTo>
                <a:cubicBezTo>
                  <a:pt x="564" y="586"/>
                  <a:pt x="564" y="584"/>
                  <a:pt x="563" y="583"/>
                </a:cubicBezTo>
                <a:cubicBezTo>
                  <a:pt x="547" y="583"/>
                  <a:pt x="530" y="587"/>
                  <a:pt x="518" y="574"/>
                </a:cubicBezTo>
                <a:cubicBezTo>
                  <a:pt x="513" y="569"/>
                  <a:pt x="510" y="561"/>
                  <a:pt x="512" y="553"/>
                </a:cubicBezTo>
                <a:cubicBezTo>
                  <a:pt x="517" y="543"/>
                  <a:pt x="526" y="536"/>
                  <a:pt x="537" y="535"/>
                </a:cubicBezTo>
                <a:cubicBezTo>
                  <a:pt x="547" y="536"/>
                  <a:pt x="557" y="543"/>
                  <a:pt x="559" y="554"/>
                </a:cubicBezTo>
                <a:cubicBezTo>
                  <a:pt x="562" y="562"/>
                  <a:pt x="559" y="570"/>
                  <a:pt x="560" y="579"/>
                </a:cubicBezTo>
                <a:cubicBezTo>
                  <a:pt x="561" y="580"/>
                  <a:pt x="562" y="579"/>
                  <a:pt x="563" y="579"/>
                </a:cubicBezTo>
                <a:cubicBezTo>
                  <a:pt x="568" y="566"/>
                  <a:pt x="565" y="553"/>
                  <a:pt x="559" y="542"/>
                </a:cubicBezTo>
                <a:close/>
                <a:moveTo>
                  <a:pt x="540" y="539"/>
                </a:moveTo>
                <a:cubicBezTo>
                  <a:pt x="538" y="538"/>
                  <a:pt x="536" y="541"/>
                  <a:pt x="534" y="539"/>
                </a:cubicBezTo>
                <a:cubicBezTo>
                  <a:pt x="524" y="541"/>
                  <a:pt x="518" y="549"/>
                  <a:pt x="516" y="558"/>
                </a:cubicBezTo>
                <a:cubicBezTo>
                  <a:pt x="515" y="566"/>
                  <a:pt x="519" y="572"/>
                  <a:pt x="524" y="575"/>
                </a:cubicBezTo>
                <a:cubicBezTo>
                  <a:pt x="531" y="577"/>
                  <a:pt x="539" y="583"/>
                  <a:pt x="546" y="579"/>
                </a:cubicBezTo>
                <a:cubicBezTo>
                  <a:pt x="541" y="579"/>
                  <a:pt x="537" y="575"/>
                  <a:pt x="533" y="572"/>
                </a:cubicBezTo>
                <a:cubicBezTo>
                  <a:pt x="529" y="568"/>
                  <a:pt x="525" y="562"/>
                  <a:pt x="527" y="555"/>
                </a:cubicBezTo>
                <a:cubicBezTo>
                  <a:pt x="529" y="552"/>
                  <a:pt x="533" y="550"/>
                  <a:pt x="537" y="550"/>
                </a:cubicBezTo>
                <a:cubicBezTo>
                  <a:pt x="542" y="551"/>
                  <a:pt x="547" y="554"/>
                  <a:pt x="550" y="558"/>
                </a:cubicBezTo>
                <a:cubicBezTo>
                  <a:pt x="554" y="560"/>
                  <a:pt x="552" y="566"/>
                  <a:pt x="556" y="567"/>
                </a:cubicBezTo>
                <a:cubicBezTo>
                  <a:pt x="558" y="561"/>
                  <a:pt x="556" y="555"/>
                  <a:pt x="554" y="550"/>
                </a:cubicBezTo>
                <a:cubicBezTo>
                  <a:pt x="550" y="544"/>
                  <a:pt x="546" y="540"/>
                  <a:pt x="540" y="539"/>
                </a:cubicBezTo>
                <a:close/>
                <a:moveTo>
                  <a:pt x="366" y="551"/>
                </a:moveTo>
                <a:cubicBezTo>
                  <a:pt x="365" y="550"/>
                  <a:pt x="363" y="546"/>
                  <a:pt x="360" y="546"/>
                </a:cubicBezTo>
                <a:cubicBezTo>
                  <a:pt x="348" y="545"/>
                  <a:pt x="334" y="546"/>
                  <a:pt x="327" y="558"/>
                </a:cubicBezTo>
                <a:cubicBezTo>
                  <a:pt x="324" y="569"/>
                  <a:pt x="319" y="578"/>
                  <a:pt x="324" y="589"/>
                </a:cubicBezTo>
                <a:cubicBezTo>
                  <a:pt x="329" y="599"/>
                  <a:pt x="335" y="609"/>
                  <a:pt x="346" y="613"/>
                </a:cubicBezTo>
                <a:cubicBezTo>
                  <a:pt x="344" y="620"/>
                  <a:pt x="344" y="628"/>
                  <a:pt x="347" y="633"/>
                </a:cubicBezTo>
                <a:cubicBezTo>
                  <a:pt x="354" y="650"/>
                  <a:pt x="374" y="655"/>
                  <a:pt x="390" y="661"/>
                </a:cubicBezTo>
                <a:cubicBezTo>
                  <a:pt x="393" y="662"/>
                  <a:pt x="396" y="667"/>
                  <a:pt x="399" y="668"/>
                </a:cubicBezTo>
                <a:cubicBezTo>
                  <a:pt x="405" y="664"/>
                  <a:pt x="410" y="659"/>
                  <a:pt x="416" y="657"/>
                </a:cubicBezTo>
                <a:cubicBezTo>
                  <a:pt x="433" y="647"/>
                  <a:pt x="439" y="630"/>
                  <a:pt x="446" y="614"/>
                </a:cubicBezTo>
                <a:cubicBezTo>
                  <a:pt x="446" y="611"/>
                  <a:pt x="443" y="609"/>
                  <a:pt x="446" y="607"/>
                </a:cubicBezTo>
                <a:cubicBezTo>
                  <a:pt x="455" y="602"/>
                  <a:pt x="460" y="592"/>
                  <a:pt x="463" y="582"/>
                </a:cubicBezTo>
                <a:cubicBezTo>
                  <a:pt x="464" y="572"/>
                  <a:pt x="464" y="559"/>
                  <a:pt x="455" y="552"/>
                </a:cubicBezTo>
                <a:cubicBezTo>
                  <a:pt x="447" y="546"/>
                  <a:pt x="437" y="546"/>
                  <a:pt x="428" y="548"/>
                </a:cubicBezTo>
                <a:cubicBezTo>
                  <a:pt x="423" y="551"/>
                  <a:pt x="417" y="555"/>
                  <a:pt x="416" y="561"/>
                </a:cubicBezTo>
                <a:cubicBezTo>
                  <a:pt x="420" y="558"/>
                  <a:pt x="426" y="556"/>
                  <a:pt x="431" y="555"/>
                </a:cubicBezTo>
                <a:cubicBezTo>
                  <a:pt x="437" y="554"/>
                  <a:pt x="443" y="556"/>
                  <a:pt x="448" y="560"/>
                </a:cubicBezTo>
                <a:cubicBezTo>
                  <a:pt x="452" y="565"/>
                  <a:pt x="455" y="572"/>
                  <a:pt x="454" y="578"/>
                </a:cubicBezTo>
                <a:cubicBezTo>
                  <a:pt x="452" y="586"/>
                  <a:pt x="447" y="595"/>
                  <a:pt x="439" y="598"/>
                </a:cubicBezTo>
                <a:cubicBezTo>
                  <a:pt x="435" y="602"/>
                  <a:pt x="440" y="606"/>
                  <a:pt x="438" y="611"/>
                </a:cubicBezTo>
                <a:cubicBezTo>
                  <a:pt x="436" y="621"/>
                  <a:pt x="431" y="631"/>
                  <a:pt x="424" y="639"/>
                </a:cubicBezTo>
                <a:cubicBezTo>
                  <a:pt x="416" y="645"/>
                  <a:pt x="409" y="651"/>
                  <a:pt x="402" y="658"/>
                </a:cubicBezTo>
                <a:cubicBezTo>
                  <a:pt x="400" y="660"/>
                  <a:pt x="397" y="657"/>
                  <a:pt x="395" y="655"/>
                </a:cubicBezTo>
                <a:cubicBezTo>
                  <a:pt x="387" y="652"/>
                  <a:pt x="378" y="651"/>
                  <a:pt x="370" y="648"/>
                </a:cubicBezTo>
                <a:cubicBezTo>
                  <a:pt x="366" y="646"/>
                  <a:pt x="364" y="644"/>
                  <a:pt x="360" y="642"/>
                </a:cubicBezTo>
                <a:cubicBezTo>
                  <a:pt x="352" y="634"/>
                  <a:pt x="352" y="622"/>
                  <a:pt x="352" y="611"/>
                </a:cubicBezTo>
                <a:cubicBezTo>
                  <a:pt x="341" y="601"/>
                  <a:pt x="341" y="601"/>
                  <a:pt x="341" y="601"/>
                </a:cubicBezTo>
                <a:cubicBezTo>
                  <a:pt x="332" y="585"/>
                  <a:pt x="332" y="585"/>
                  <a:pt x="332" y="585"/>
                </a:cubicBezTo>
                <a:cubicBezTo>
                  <a:pt x="328" y="578"/>
                  <a:pt x="331" y="568"/>
                  <a:pt x="335" y="562"/>
                </a:cubicBezTo>
                <a:cubicBezTo>
                  <a:pt x="341" y="558"/>
                  <a:pt x="347" y="552"/>
                  <a:pt x="354" y="554"/>
                </a:cubicBezTo>
                <a:cubicBezTo>
                  <a:pt x="360" y="555"/>
                  <a:pt x="362" y="560"/>
                  <a:pt x="365" y="564"/>
                </a:cubicBezTo>
                <a:cubicBezTo>
                  <a:pt x="368" y="561"/>
                  <a:pt x="368" y="555"/>
                  <a:pt x="366" y="551"/>
                </a:cubicBezTo>
                <a:close/>
                <a:moveTo>
                  <a:pt x="317" y="585"/>
                </a:moveTo>
                <a:cubicBezTo>
                  <a:pt x="317" y="583"/>
                  <a:pt x="316" y="581"/>
                  <a:pt x="315" y="580"/>
                </a:cubicBezTo>
                <a:cubicBezTo>
                  <a:pt x="301" y="599"/>
                  <a:pt x="284" y="613"/>
                  <a:pt x="263" y="620"/>
                </a:cubicBezTo>
                <a:cubicBezTo>
                  <a:pt x="262" y="623"/>
                  <a:pt x="265" y="625"/>
                  <a:pt x="267" y="627"/>
                </a:cubicBezTo>
                <a:cubicBezTo>
                  <a:pt x="282" y="636"/>
                  <a:pt x="297" y="645"/>
                  <a:pt x="315" y="645"/>
                </a:cubicBezTo>
                <a:cubicBezTo>
                  <a:pt x="319" y="647"/>
                  <a:pt x="319" y="651"/>
                  <a:pt x="320" y="655"/>
                </a:cubicBezTo>
                <a:cubicBezTo>
                  <a:pt x="322" y="683"/>
                  <a:pt x="346" y="706"/>
                  <a:pt x="371" y="715"/>
                </a:cubicBezTo>
                <a:cubicBezTo>
                  <a:pt x="377" y="717"/>
                  <a:pt x="382" y="723"/>
                  <a:pt x="389" y="722"/>
                </a:cubicBezTo>
                <a:cubicBezTo>
                  <a:pt x="392" y="714"/>
                  <a:pt x="402" y="715"/>
                  <a:pt x="408" y="710"/>
                </a:cubicBezTo>
                <a:cubicBezTo>
                  <a:pt x="421" y="705"/>
                  <a:pt x="435" y="703"/>
                  <a:pt x="445" y="691"/>
                </a:cubicBezTo>
                <a:cubicBezTo>
                  <a:pt x="457" y="683"/>
                  <a:pt x="464" y="670"/>
                  <a:pt x="463" y="656"/>
                </a:cubicBezTo>
                <a:cubicBezTo>
                  <a:pt x="480" y="652"/>
                  <a:pt x="497" y="646"/>
                  <a:pt x="512" y="636"/>
                </a:cubicBezTo>
                <a:cubicBezTo>
                  <a:pt x="516" y="632"/>
                  <a:pt x="524" y="631"/>
                  <a:pt x="523" y="625"/>
                </a:cubicBezTo>
                <a:cubicBezTo>
                  <a:pt x="519" y="624"/>
                  <a:pt x="516" y="619"/>
                  <a:pt x="511" y="621"/>
                </a:cubicBezTo>
                <a:cubicBezTo>
                  <a:pt x="500" y="615"/>
                  <a:pt x="489" y="610"/>
                  <a:pt x="482" y="598"/>
                </a:cubicBezTo>
                <a:cubicBezTo>
                  <a:pt x="477" y="593"/>
                  <a:pt x="475" y="586"/>
                  <a:pt x="470" y="581"/>
                </a:cubicBezTo>
                <a:cubicBezTo>
                  <a:pt x="466" y="592"/>
                  <a:pt x="461" y="603"/>
                  <a:pt x="451" y="610"/>
                </a:cubicBezTo>
                <a:cubicBezTo>
                  <a:pt x="447" y="627"/>
                  <a:pt x="441" y="641"/>
                  <a:pt x="429" y="654"/>
                </a:cubicBezTo>
                <a:cubicBezTo>
                  <a:pt x="421" y="660"/>
                  <a:pt x="411" y="665"/>
                  <a:pt x="405" y="672"/>
                </a:cubicBezTo>
                <a:cubicBezTo>
                  <a:pt x="397" y="685"/>
                  <a:pt x="393" y="665"/>
                  <a:pt x="386" y="664"/>
                </a:cubicBezTo>
                <a:cubicBezTo>
                  <a:pt x="369" y="658"/>
                  <a:pt x="349" y="653"/>
                  <a:pt x="341" y="634"/>
                </a:cubicBezTo>
                <a:cubicBezTo>
                  <a:pt x="339" y="628"/>
                  <a:pt x="340" y="622"/>
                  <a:pt x="338" y="616"/>
                </a:cubicBezTo>
                <a:cubicBezTo>
                  <a:pt x="328" y="608"/>
                  <a:pt x="319" y="598"/>
                  <a:pt x="317" y="585"/>
                </a:cubicBezTo>
                <a:close/>
                <a:moveTo>
                  <a:pt x="245" y="623"/>
                </a:moveTo>
                <a:cubicBezTo>
                  <a:pt x="230" y="622"/>
                  <a:pt x="218" y="621"/>
                  <a:pt x="203" y="618"/>
                </a:cubicBezTo>
                <a:cubicBezTo>
                  <a:pt x="202" y="620"/>
                  <a:pt x="202" y="620"/>
                  <a:pt x="202" y="620"/>
                </a:cubicBezTo>
                <a:cubicBezTo>
                  <a:pt x="208" y="628"/>
                  <a:pt x="210" y="637"/>
                  <a:pt x="219" y="643"/>
                </a:cubicBezTo>
                <a:cubicBezTo>
                  <a:pt x="237" y="659"/>
                  <a:pt x="255" y="677"/>
                  <a:pt x="278" y="684"/>
                </a:cubicBezTo>
                <a:cubicBezTo>
                  <a:pt x="281" y="685"/>
                  <a:pt x="283" y="683"/>
                  <a:pt x="286" y="686"/>
                </a:cubicBezTo>
                <a:cubicBezTo>
                  <a:pt x="292" y="707"/>
                  <a:pt x="309" y="724"/>
                  <a:pt x="327" y="738"/>
                </a:cubicBezTo>
                <a:cubicBezTo>
                  <a:pt x="343" y="755"/>
                  <a:pt x="367" y="755"/>
                  <a:pt x="382" y="773"/>
                </a:cubicBezTo>
                <a:cubicBezTo>
                  <a:pt x="385" y="775"/>
                  <a:pt x="389" y="780"/>
                  <a:pt x="393" y="780"/>
                </a:cubicBezTo>
                <a:cubicBezTo>
                  <a:pt x="395" y="774"/>
                  <a:pt x="400" y="769"/>
                  <a:pt x="404" y="764"/>
                </a:cubicBezTo>
                <a:cubicBezTo>
                  <a:pt x="432" y="735"/>
                  <a:pt x="480" y="732"/>
                  <a:pt x="498" y="692"/>
                </a:cubicBezTo>
                <a:cubicBezTo>
                  <a:pt x="500" y="689"/>
                  <a:pt x="499" y="686"/>
                  <a:pt x="502" y="684"/>
                </a:cubicBezTo>
                <a:cubicBezTo>
                  <a:pt x="531" y="680"/>
                  <a:pt x="553" y="658"/>
                  <a:pt x="575" y="638"/>
                </a:cubicBezTo>
                <a:cubicBezTo>
                  <a:pt x="579" y="633"/>
                  <a:pt x="585" y="627"/>
                  <a:pt x="585" y="620"/>
                </a:cubicBezTo>
                <a:cubicBezTo>
                  <a:pt x="577" y="623"/>
                  <a:pt x="567" y="625"/>
                  <a:pt x="558" y="626"/>
                </a:cubicBezTo>
                <a:cubicBezTo>
                  <a:pt x="552" y="628"/>
                  <a:pt x="546" y="626"/>
                  <a:pt x="540" y="628"/>
                </a:cubicBezTo>
                <a:cubicBezTo>
                  <a:pt x="537" y="635"/>
                  <a:pt x="532" y="642"/>
                  <a:pt x="524" y="646"/>
                </a:cubicBezTo>
                <a:cubicBezTo>
                  <a:pt x="520" y="649"/>
                  <a:pt x="515" y="651"/>
                  <a:pt x="511" y="654"/>
                </a:cubicBezTo>
                <a:cubicBezTo>
                  <a:pt x="501" y="658"/>
                  <a:pt x="491" y="664"/>
                  <a:pt x="479" y="666"/>
                </a:cubicBezTo>
                <a:cubicBezTo>
                  <a:pt x="475" y="673"/>
                  <a:pt x="471" y="682"/>
                  <a:pt x="466" y="689"/>
                </a:cubicBezTo>
                <a:cubicBezTo>
                  <a:pt x="453" y="708"/>
                  <a:pt x="430" y="713"/>
                  <a:pt x="413" y="725"/>
                </a:cubicBezTo>
                <a:cubicBezTo>
                  <a:pt x="404" y="725"/>
                  <a:pt x="403" y="734"/>
                  <a:pt x="397" y="739"/>
                </a:cubicBezTo>
                <a:cubicBezTo>
                  <a:pt x="395" y="741"/>
                  <a:pt x="394" y="744"/>
                  <a:pt x="392" y="744"/>
                </a:cubicBezTo>
                <a:cubicBezTo>
                  <a:pt x="374" y="725"/>
                  <a:pt x="346" y="726"/>
                  <a:pt x="331" y="704"/>
                </a:cubicBezTo>
                <a:cubicBezTo>
                  <a:pt x="317" y="691"/>
                  <a:pt x="313" y="675"/>
                  <a:pt x="304" y="660"/>
                </a:cubicBezTo>
                <a:cubicBezTo>
                  <a:pt x="288" y="659"/>
                  <a:pt x="275" y="649"/>
                  <a:pt x="262" y="640"/>
                </a:cubicBezTo>
                <a:cubicBezTo>
                  <a:pt x="257" y="634"/>
                  <a:pt x="248" y="630"/>
                  <a:pt x="245" y="623"/>
                </a:cubicBezTo>
                <a:close/>
                <a:moveTo>
                  <a:pt x="271" y="634"/>
                </a:moveTo>
                <a:cubicBezTo>
                  <a:pt x="258" y="623"/>
                  <a:pt x="258" y="623"/>
                  <a:pt x="258" y="623"/>
                </a:cubicBezTo>
                <a:cubicBezTo>
                  <a:pt x="256" y="621"/>
                  <a:pt x="253" y="620"/>
                  <a:pt x="251" y="623"/>
                </a:cubicBezTo>
                <a:cubicBezTo>
                  <a:pt x="249" y="625"/>
                  <a:pt x="254" y="625"/>
                  <a:pt x="254" y="627"/>
                </a:cubicBezTo>
                <a:cubicBezTo>
                  <a:pt x="270" y="640"/>
                  <a:pt x="286" y="653"/>
                  <a:pt x="308" y="655"/>
                </a:cubicBezTo>
                <a:cubicBezTo>
                  <a:pt x="313" y="656"/>
                  <a:pt x="310" y="662"/>
                  <a:pt x="313" y="665"/>
                </a:cubicBezTo>
                <a:cubicBezTo>
                  <a:pt x="321" y="692"/>
                  <a:pt x="346" y="717"/>
                  <a:pt x="373" y="725"/>
                </a:cubicBezTo>
                <a:cubicBezTo>
                  <a:pt x="379" y="728"/>
                  <a:pt x="385" y="733"/>
                  <a:pt x="390" y="735"/>
                </a:cubicBezTo>
                <a:cubicBezTo>
                  <a:pt x="391" y="733"/>
                  <a:pt x="393" y="732"/>
                  <a:pt x="394" y="730"/>
                </a:cubicBezTo>
                <a:cubicBezTo>
                  <a:pt x="402" y="726"/>
                  <a:pt x="408" y="719"/>
                  <a:pt x="416" y="717"/>
                </a:cubicBezTo>
                <a:cubicBezTo>
                  <a:pt x="441" y="708"/>
                  <a:pt x="466" y="689"/>
                  <a:pt x="474" y="663"/>
                </a:cubicBezTo>
                <a:cubicBezTo>
                  <a:pt x="483" y="662"/>
                  <a:pt x="490" y="657"/>
                  <a:pt x="498" y="655"/>
                </a:cubicBezTo>
                <a:cubicBezTo>
                  <a:pt x="512" y="648"/>
                  <a:pt x="527" y="641"/>
                  <a:pt x="535" y="627"/>
                </a:cubicBezTo>
                <a:cubicBezTo>
                  <a:pt x="526" y="620"/>
                  <a:pt x="527" y="634"/>
                  <a:pt x="521" y="635"/>
                </a:cubicBezTo>
                <a:cubicBezTo>
                  <a:pt x="505" y="648"/>
                  <a:pt x="486" y="652"/>
                  <a:pt x="467" y="658"/>
                </a:cubicBezTo>
                <a:cubicBezTo>
                  <a:pt x="465" y="661"/>
                  <a:pt x="466" y="665"/>
                  <a:pt x="465" y="668"/>
                </a:cubicBezTo>
                <a:cubicBezTo>
                  <a:pt x="463" y="686"/>
                  <a:pt x="445" y="695"/>
                  <a:pt x="431" y="706"/>
                </a:cubicBezTo>
                <a:cubicBezTo>
                  <a:pt x="418" y="710"/>
                  <a:pt x="405" y="715"/>
                  <a:pt x="393" y="722"/>
                </a:cubicBezTo>
                <a:cubicBezTo>
                  <a:pt x="392" y="724"/>
                  <a:pt x="391" y="727"/>
                  <a:pt x="388" y="727"/>
                </a:cubicBezTo>
                <a:cubicBezTo>
                  <a:pt x="373" y="720"/>
                  <a:pt x="356" y="715"/>
                  <a:pt x="343" y="703"/>
                </a:cubicBezTo>
                <a:cubicBezTo>
                  <a:pt x="329" y="693"/>
                  <a:pt x="321" y="679"/>
                  <a:pt x="318" y="663"/>
                </a:cubicBezTo>
                <a:cubicBezTo>
                  <a:pt x="315" y="658"/>
                  <a:pt x="317" y="651"/>
                  <a:pt x="313" y="648"/>
                </a:cubicBezTo>
                <a:cubicBezTo>
                  <a:pt x="297" y="650"/>
                  <a:pt x="284" y="640"/>
                  <a:pt x="271" y="634"/>
                </a:cubicBezTo>
                <a:close/>
                <a:moveTo>
                  <a:pt x="384" y="649"/>
                </a:moveTo>
                <a:cubicBezTo>
                  <a:pt x="385" y="649"/>
                  <a:pt x="385" y="648"/>
                  <a:pt x="384" y="648"/>
                </a:cubicBezTo>
                <a:cubicBezTo>
                  <a:pt x="383" y="648"/>
                  <a:pt x="383" y="650"/>
                  <a:pt x="384" y="650"/>
                </a:cubicBezTo>
                <a:lnTo>
                  <a:pt x="384" y="649"/>
                </a:ln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sp>
        <p:nvSpPr>
          <p:cNvPr id="3" name="Freeform 9"/>
          <p:cNvSpPr/>
          <p:nvPr/>
        </p:nvSpPr>
        <p:spPr bwMode="auto">
          <a:xfrm>
            <a:off x="5372099" y="441400"/>
            <a:ext cx="2224616" cy="2236185"/>
          </a:xfrm>
          <a:custGeom>
            <a:avLst/>
            <a:gdLst>
              <a:gd name="T0" fmla="*/ 393 w 768"/>
              <a:gd name="T1" fmla="*/ 0 h 772"/>
              <a:gd name="T2" fmla="*/ 391 w 768"/>
              <a:gd name="T3" fmla="*/ 0 h 772"/>
              <a:gd name="T4" fmla="*/ 381 w 768"/>
              <a:gd name="T5" fmla="*/ 16 h 772"/>
              <a:gd name="T6" fmla="*/ 278 w 768"/>
              <a:gd name="T7" fmla="*/ 93 h 772"/>
              <a:gd name="T8" fmla="*/ 209 w 768"/>
              <a:gd name="T9" fmla="*/ 133 h 772"/>
              <a:gd name="T10" fmla="*/ 190 w 768"/>
              <a:gd name="T11" fmla="*/ 164 h 772"/>
              <a:gd name="T12" fmla="*/ 155 w 768"/>
              <a:gd name="T13" fmla="*/ 182 h 772"/>
              <a:gd name="T14" fmla="*/ 101 w 768"/>
              <a:gd name="T15" fmla="*/ 253 h 772"/>
              <a:gd name="T16" fmla="*/ 70 w 768"/>
              <a:gd name="T17" fmla="*/ 271 h 772"/>
              <a:gd name="T18" fmla="*/ 1 w 768"/>
              <a:gd name="T19" fmla="*/ 375 h 772"/>
              <a:gd name="T20" fmla="*/ 2 w 768"/>
              <a:gd name="T21" fmla="*/ 379 h 772"/>
              <a:gd name="T22" fmla="*/ 30 w 768"/>
              <a:gd name="T23" fmla="*/ 406 h 772"/>
              <a:gd name="T24" fmla="*/ 47 w 768"/>
              <a:gd name="T25" fmla="*/ 442 h 772"/>
              <a:gd name="T26" fmla="*/ 94 w 768"/>
              <a:gd name="T27" fmla="*/ 495 h 772"/>
              <a:gd name="T28" fmla="*/ 100 w 768"/>
              <a:gd name="T29" fmla="*/ 506 h 772"/>
              <a:gd name="T30" fmla="*/ 124 w 768"/>
              <a:gd name="T31" fmla="*/ 551 h 772"/>
              <a:gd name="T32" fmla="*/ 178 w 768"/>
              <a:gd name="T33" fmla="*/ 595 h 772"/>
              <a:gd name="T34" fmla="*/ 195 w 768"/>
              <a:gd name="T35" fmla="*/ 620 h 772"/>
              <a:gd name="T36" fmla="*/ 263 w 768"/>
              <a:gd name="T37" fmla="*/ 670 h 772"/>
              <a:gd name="T38" fmla="*/ 271 w 768"/>
              <a:gd name="T39" fmla="*/ 674 h 772"/>
              <a:gd name="T40" fmla="*/ 308 w 768"/>
              <a:gd name="T41" fmla="*/ 721 h 772"/>
              <a:gd name="T42" fmla="*/ 375 w 768"/>
              <a:gd name="T43" fmla="*/ 768 h 772"/>
              <a:gd name="T44" fmla="*/ 386 w 768"/>
              <a:gd name="T45" fmla="*/ 762 h 772"/>
              <a:gd name="T46" fmla="*/ 404 w 768"/>
              <a:gd name="T47" fmla="*/ 741 h 772"/>
              <a:gd name="T48" fmla="*/ 488 w 768"/>
              <a:gd name="T49" fmla="*/ 680 h 772"/>
              <a:gd name="T50" fmla="*/ 494 w 768"/>
              <a:gd name="T51" fmla="*/ 670 h 772"/>
              <a:gd name="T52" fmla="*/ 577 w 768"/>
              <a:gd name="T53" fmla="*/ 609 h 772"/>
              <a:gd name="T54" fmla="*/ 582 w 768"/>
              <a:gd name="T55" fmla="*/ 596 h 772"/>
              <a:gd name="T56" fmla="*/ 656 w 768"/>
              <a:gd name="T57" fmla="*/ 524 h 772"/>
              <a:gd name="T58" fmla="*/ 672 w 768"/>
              <a:gd name="T59" fmla="*/ 506 h 772"/>
              <a:gd name="T60" fmla="*/ 728 w 768"/>
              <a:gd name="T61" fmla="*/ 442 h 772"/>
              <a:gd name="T62" fmla="*/ 734 w 768"/>
              <a:gd name="T63" fmla="*/ 429 h 772"/>
              <a:gd name="T64" fmla="*/ 758 w 768"/>
              <a:gd name="T65" fmla="*/ 396 h 772"/>
              <a:gd name="T66" fmla="*/ 767 w 768"/>
              <a:gd name="T67" fmla="*/ 385 h 772"/>
              <a:gd name="T68" fmla="*/ 761 w 768"/>
              <a:gd name="T69" fmla="*/ 381 h 772"/>
              <a:gd name="T70" fmla="*/ 724 w 768"/>
              <a:gd name="T71" fmla="*/ 333 h 772"/>
              <a:gd name="T72" fmla="*/ 666 w 768"/>
              <a:gd name="T73" fmla="*/ 264 h 772"/>
              <a:gd name="T74" fmla="*/ 650 w 768"/>
              <a:gd name="T75" fmla="*/ 225 h 772"/>
              <a:gd name="T76" fmla="*/ 600 w 768"/>
              <a:gd name="T77" fmla="*/ 177 h 772"/>
              <a:gd name="T78" fmla="*/ 579 w 768"/>
              <a:gd name="T79" fmla="*/ 156 h 772"/>
              <a:gd name="T80" fmla="*/ 541 w 768"/>
              <a:gd name="T81" fmla="*/ 114 h 772"/>
              <a:gd name="T82" fmla="*/ 515 w 768"/>
              <a:gd name="T83" fmla="*/ 102 h 772"/>
              <a:gd name="T84" fmla="*/ 503 w 768"/>
              <a:gd name="T85" fmla="*/ 96 h 772"/>
              <a:gd name="T86" fmla="*/ 465 w 768"/>
              <a:gd name="T87" fmla="*/ 51 h 772"/>
              <a:gd name="T88" fmla="*/ 415 w 768"/>
              <a:gd name="T89" fmla="*/ 20 h 772"/>
              <a:gd name="T90" fmla="*/ 393 w 768"/>
              <a:gd name="T91" fmla="*/ 0 h 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68" h="772">
                <a:moveTo>
                  <a:pt x="393" y="0"/>
                </a:moveTo>
                <a:cubicBezTo>
                  <a:pt x="391" y="0"/>
                  <a:pt x="391" y="0"/>
                  <a:pt x="391" y="0"/>
                </a:cubicBezTo>
                <a:cubicBezTo>
                  <a:pt x="391" y="7"/>
                  <a:pt x="385" y="10"/>
                  <a:pt x="381" y="16"/>
                </a:cubicBezTo>
                <a:cubicBezTo>
                  <a:pt x="348" y="44"/>
                  <a:pt x="300" y="50"/>
                  <a:pt x="278" y="93"/>
                </a:cubicBezTo>
                <a:cubicBezTo>
                  <a:pt x="251" y="98"/>
                  <a:pt x="229" y="114"/>
                  <a:pt x="209" y="133"/>
                </a:cubicBezTo>
                <a:cubicBezTo>
                  <a:pt x="202" y="142"/>
                  <a:pt x="190" y="151"/>
                  <a:pt x="190" y="164"/>
                </a:cubicBezTo>
                <a:cubicBezTo>
                  <a:pt x="177" y="167"/>
                  <a:pt x="166" y="175"/>
                  <a:pt x="155" y="182"/>
                </a:cubicBezTo>
                <a:cubicBezTo>
                  <a:pt x="129" y="200"/>
                  <a:pt x="115" y="227"/>
                  <a:pt x="101" y="253"/>
                </a:cubicBezTo>
                <a:cubicBezTo>
                  <a:pt x="90" y="258"/>
                  <a:pt x="78" y="262"/>
                  <a:pt x="70" y="271"/>
                </a:cubicBezTo>
                <a:cubicBezTo>
                  <a:pt x="36" y="301"/>
                  <a:pt x="30" y="344"/>
                  <a:pt x="1" y="375"/>
                </a:cubicBezTo>
                <a:cubicBezTo>
                  <a:pt x="0" y="377"/>
                  <a:pt x="0" y="378"/>
                  <a:pt x="2" y="379"/>
                </a:cubicBezTo>
                <a:cubicBezTo>
                  <a:pt x="15" y="383"/>
                  <a:pt x="22" y="396"/>
                  <a:pt x="30" y="406"/>
                </a:cubicBezTo>
                <a:cubicBezTo>
                  <a:pt x="38" y="417"/>
                  <a:pt x="40" y="430"/>
                  <a:pt x="47" y="442"/>
                </a:cubicBezTo>
                <a:cubicBezTo>
                  <a:pt x="56" y="464"/>
                  <a:pt x="71" y="487"/>
                  <a:pt x="94" y="495"/>
                </a:cubicBezTo>
                <a:cubicBezTo>
                  <a:pt x="100" y="496"/>
                  <a:pt x="99" y="502"/>
                  <a:pt x="100" y="506"/>
                </a:cubicBezTo>
                <a:cubicBezTo>
                  <a:pt x="106" y="522"/>
                  <a:pt x="115" y="537"/>
                  <a:pt x="124" y="551"/>
                </a:cubicBezTo>
                <a:cubicBezTo>
                  <a:pt x="137" y="570"/>
                  <a:pt x="157" y="586"/>
                  <a:pt x="178" y="595"/>
                </a:cubicBezTo>
                <a:cubicBezTo>
                  <a:pt x="187" y="600"/>
                  <a:pt x="187" y="613"/>
                  <a:pt x="195" y="620"/>
                </a:cubicBezTo>
                <a:cubicBezTo>
                  <a:pt x="215" y="640"/>
                  <a:pt x="236" y="661"/>
                  <a:pt x="263" y="670"/>
                </a:cubicBezTo>
                <a:cubicBezTo>
                  <a:pt x="265" y="673"/>
                  <a:pt x="269" y="670"/>
                  <a:pt x="271" y="674"/>
                </a:cubicBezTo>
                <a:cubicBezTo>
                  <a:pt x="278" y="693"/>
                  <a:pt x="291" y="710"/>
                  <a:pt x="308" y="721"/>
                </a:cubicBezTo>
                <a:cubicBezTo>
                  <a:pt x="326" y="742"/>
                  <a:pt x="358" y="744"/>
                  <a:pt x="375" y="768"/>
                </a:cubicBezTo>
                <a:cubicBezTo>
                  <a:pt x="379" y="772"/>
                  <a:pt x="382" y="764"/>
                  <a:pt x="386" y="762"/>
                </a:cubicBezTo>
                <a:cubicBezTo>
                  <a:pt x="391" y="754"/>
                  <a:pt x="398" y="747"/>
                  <a:pt x="404" y="741"/>
                </a:cubicBezTo>
                <a:cubicBezTo>
                  <a:pt x="432" y="720"/>
                  <a:pt x="471" y="714"/>
                  <a:pt x="488" y="680"/>
                </a:cubicBezTo>
                <a:cubicBezTo>
                  <a:pt x="490" y="676"/>
                  <a:pt x="490" y="672"/>
                  <a:pt x="494" y="670"/>
                </a:cubicBezTo>
                <a:cubicBezTo>
                  <a:pt x="527" y="661"/>
                  <a:pt x="555" y="637"/>
                  <a:pt x="577" y="609"/>
                </a:cubicBezTo>
                <a:cubicBezTo>
                  <a:pt x="578" y="604"/>
                  <a:pt x="580" y="600"/>
                  <a:pt x="582" y="596"/>
                </a:cubicBezTo>
                <a:cubicBezTo>
                  <a:pt x="612" y="579"/>
                  <a:pt x="636" y="553"/>
                  <a:pt x="656" y="524"/>
                </a:cubicBezTo>
                <a:cubicBezTo>
                  <a:pt x="663" y="519"/>
                  <a:pt x="660" y="506"/>
                  <a:pt x="672" y="506"/>
                </a:cubicBezTo>
                <a:cubicBezTo>
                  <a:pt x="699" y="492"/>
                  <a:pt x="716" y="469"/>
                  <a:pt x="728" y="442"/>
                </a:cubicBezTo>
                <a:cubicBezTo>
                  <a:pt x="729" y="437"/>
                  <a:pt x="733" y="433"/>
                  <a:pt x="734" y="429"/>
                </a:cubicBezTo>
                <a:cubicBezTo>
                  <a:pt x="741" y="418"/>
                  <a:pt x="748" y="405"/>
                  <a:pt x="758" y="396"/>
                </a:cubicBezTo>
                <a:cubicBezTo>
                  <a:pt x="760" y="391"/>
                  <a:pt x="768" y="391"/>
                  <a:pt x="767" y="385"/>
                </a:cubicBezTo>
                <a:cubicBezTo>
                  <a:pt x="766" y="383"/>
                  <a:pt x="764" y="381"/>
                  <a:pt x="761" y="381"/>
                </a:cubicBezTo>
                <a:cubicBezTo>
                  <a:pt x="744" y="370"/>
                  <a:pt x="733" y="350"/>
                  <a:pt x="724" y="333"/>
                </a:cubicBezTo>
                <a:cubicBezTo>
                  <a:pt x="714" y="304"/>
                  <a:pt x="696" y="273"/>
                  <a:pt x="666" y="264"/>
                </a:cubicBezTo>
                <a:cubicBezTo>
                  <a:pt x="661" y="251"/>
                  <a:pt x="656" y="237"/>
                  <a:pt x="650" y="225"/>
                </a:cubicBezTo>
                <a:cubicBezTo>
                  <a:pt x="640" y="204"/>
                  <a:pt x="618" y="189"/>
                  <a:pt x="600" y="177"/>
                </a:cubicBezTo>
                <a:cubicBezTo>
                  <a:pt x="593" y="169"/>
                  <a:pt x="578" y="170"/>
                  <a:pt x="579" y="156"/>
                </a:cubicBezTo>
                <a:cubicBezTo>
                  <a:pt x="570" y="140"/>
                  <a:pt x="558" y="124"/>
                  <a:pt x="541" y="114"/>
                </a:cubicBezTo>
                <a:cubicBezTo>
                  <a:pt x="515" y="102"/>
                  <a:pt x="515" y="102"/>
                  <a:pt x="515" y="102"/>
                </a:cubicBezTo>
                <a:cubicBezTo>
                  <a:pt x="511" y="99"/>
                  <a:pt x="506" y="100"/>
                  <a:pt x="503" y="96"/>
                </a:cubicBezTo>
                <a:cubicBezTo>
                  <a:pt x="493" y="79"/>
                  <a:pt x="482" y="62"/>
                  <a:pt x="465" y="51"/>
                </a:cubicBezTo>
                <a:cubicBezTo>
                  <a:pt x="449" y="38"/>
                  <a:pt x="432" y="31"/>
                  <a:pt x="415" y="20"/>
                </a:cubicBezTo>
                <a:cubicBezTo>
                  <a:pt x="406" y="17"/>
                  <a:pt x="398" y="9"/>
                  <a:pt x="393" y="0"/>
                </a:cubicBezTo>
                <a:close/>
              </a:path>
            </a:pathLst>
          </a:custGeom>
          <a:solidFill>
            <a:srgbClr val="C4A077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sp>
        <p:nvSpPr>
          <p:cNvPr id="4" name="Freeform 13"/>
          <p:cNvSpPr/>
          <p:nvPr/>
        </p:nvSpPr>
        <p:spPr bwMode="auto">
          <a:xfrm>
            <a:off x="7266517" y="2403548"/>
            <a:ext cx="2224616" cy="2233293"/>
          </a:xfrm>
          <a:custGeom>
            <a:avLst/>
            <a:gdLst>
              <a:gd name="T0" fmla="*/ 393 w 768"/>
              <a:gd name="T1" fmla="*/ 0 h 772"/>
              <a:gd name="T2" fmla="*/ 391 w 768"/>
              <a:gd name="T3" fmla="*/ 0 h 772"/>
              <a:gd name="T4" fmla="*/ 381 w 768"/>
              <a:gd name="T5" fmla="*/ 16 h 772"/>
              <a:gd name="T6" fmla="*/ 278 w 768"/>
              <a:gd name="T7" fmla="*/ 93 h 772"/>
              <a:gd name="T8" fmla="*/ 209 w 768"/>
              <a:gd name="T9" fmla="*/ 133 h 772"/>
              <a:gd name="T10" fmla="*/ 190 w 768"/>
              <a:gd name="T11" fmla="*/ 164 h 772"/>
              <a:gd name="T12" fmla="*/ 155 w 768"/>
              <a:gd name="T13" fmla="*/ 182 h 772"/>
              <a:gd name="T14" fmla="*/ 101 w 768"/>
              <a:gd name="T15" fmla="*/ 253 h 772"/>
              <a:gd name="T16" fmla="*/ 70 w 768"/>
              <a:gd name="T17" fmla="*/ 271 h 772"/>
              <a:gd name="T18" fmla="*/ 1 w 768"/>
              <a:gd name="T19" fmla="*/ 375 h 772"/>
              <a:gd name="T20" fmla="*/ 2 w 768"/>
              <a:gd name="T21" fmla="*/ 379 h 772"/>
              <a:gd name="T22" fmla="*/ 30 w 768"/>
              <a:gd name="T23" fmla="*/ 406 h 772"/>
              <a:gd name="T24" fmla="*/ 47 w 768"/>
              <a:gd name="T25" fmla="*/ 442 h 772"/>
              <a:gd name="T26" fmla="*/ 94 w 768"/>
              <a:gd name="T27" fmla="*/ 495 h 772"/>
              <a:gd name="T28" fmla="*/ 100 w 768"/>
              <a:gd name="T29" fmla="*/ 506 h 772"/>
              <a:gd name="T30" fmla="*/ 124 w 768"/>
              <a:gd name="T31" fmla="*/ 551 h 772"/>
              <a:gd name="T32" fmla="*/ 178 w 768"/>
              <a:gd name="T33" fmla="*/ 595 h 772"/>
              <a:gd name="T34" fmla="*/ 195 w 768"/>
              <a:gd name="T35" fmla="*/ 620 h 772"/>
              <a:gd name="T36" fmla="*/ 263 w 768"/>
              <a:gd name="T37" fmla="*/ 670 h 772"/>
              <a:gd name="T38" fmla="*/ 271 w 768"/>
              <a:gd name="T39" fmla="*/ 674 h 772"/>
              <a:gd name="T40" fmla="*/ 308 w 768"/>
              <a:gd name="T41" fmla="*/ 721 h 772"/>
              <a:gd name="T42" fmla="*/ 375 w 768"/>
              <a:gd name="T43" fmla="*/ 768 h 772"/>
              <a:gd name="T44" fmla="*/ 386 w 768"/>
              <a:gd name="T45" fmla="*/ 762 h 772"/>
              <a:gd name="T46" fmla="*/ 404 w 768"/>
              <a:gd name="T47" fmla="*/ 741 h 772"/>
              <a:gd name="T48" fmla="*/ 488 w 768"/>
              <a:gd name="T49" fmla="*/ 680 h 772"/>
              <a:gd name="T50" fmla="*/ 494 w 768"/>
              <a:gd name="T51" fmla="*/ 670 h 772"/>
              <a:gd name="T52" fmla="*/ 577 w 768"/>
              <a:gd name="T53" fmla="*/ 609 h 772"/>
              <a:gd name="T54" fmla="*/ 582 w 768"/>
              <a:gd name="T55" fmla="*/ 596 h 772"/>
              <a:gd name="T56" fmla="*/ 656 w 768"/>
              <a:gd name="T57" fmla="*/ 524 h 772"/>
              <a:gd name="T58" fmla="*/ 672 w 768"/>
              <a:gd name="T59" fmla="*/ 506 h 772"/>
              <a:gd name="T60" fmla="*/ 728 w 768"/>
              <a:gd name="T61" fmla="*/ 442 h 772"/>
              <a:gd name="T62" fmla="*/ 734 w 768"/>
              <a:gd name="T63" fmla="*/ 429 h 772"/>
              <a:gd name="T64" fmla="*/ 758 w 768"/>
              <a:gd name="T65" fmla="*/ 396 h 772"/>
              <a:gd name="T66" fmla="*/ 767 w 768"/>
              <a:gd name="T67" fmla="*/ 385 h 772"/>
              <a:gd name="T68" fmla="*/ 761 w 768"/>
              <a:gd name="T69" fmla="*/ 381 h 772"/>
              <a:gd name="T70" fmla="*/ 724 w 768"/>
              <a:gd name="T71" fmla="*/ 333 h 772"/>
              <a:gd name="T72" fmla="*/ 666 w 768"/>
              <a:gd name="T73" fmla="*/ 264 h 772"/>
              <a:gd name="T74" fmla="*/ 650 w 768"/>
              <a:gd name="T75" fmla="*/ 225 h 772"/>
              <a:gd name="T76" fmla="*/ 600 w 768"/>
              <a:gd name="T77" fmla="*/ 177 h 772"/>
              <a:gd name="T78" fmla="*/ 579 w 768"/>
              <a:gd name="T79" fmla="*/ 156 h 772"/>
              <a:gd name="T80" fmla="*/ 541 w 768"/>
              <a:gd name="T81" fmla="*/ 114 h 772"/>
              <a:gd name="T82" fmla="*/ 515 w 768"/>
              <a:gd name="T83" fmla="*/ 102 h 772"/>
              <a:gd name="T84" fmla="*/ 503 w 768"/>
              <a:gd name="T85" fmla="*/ 96 h 772"/>
              <a:gd name="T86" fmla="*/ 465 w 768"/>
              <a:gd name="T87" fmla="*/ 51 h 772"/>
              <a:gd name="T88" fmla="*/ 415 w 768"/>
              <a:gd name="T89" fmla="*/ 20 h 772"/>
              <a:gd name="T90" fmla="*/ 393 w 768"/>
              <a:gd name="T91" fmla="*/ 0 h 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68" h="772">
                <a:moveTo>
                  <a:pt x="393" y="0"/>
                </a:moveTo>
                <a:cubicBezTo>
                  <a:pt x="391" y="0"/>
                  <a:pt x="391" y="0"/>
                  <a:pt x="391" y="0"/>
                </a:cubicBezTo>
                <a:cubicBezTo>
                  <a:pt x="391" y="7"/>
                  <a:pt x="385" y="10"/>
                  <a:pt x="381" y="16"/>
                </a:cubicBezTo>
                <a:cubicBezTo>
                  <a:pt x="348" y="44"/>
                  <a:pt x="300" y="50"/>
                  <a:pt x="278" y="93"/>
                </a:cubicBezTo>
                <a:cubicBezTo>
                  <a:pt x="251" y="98"/>
                  <a:pt x="229" y="114"/>
                  <a:pt x="209" y="133"/>
                </a:cubicBezTo>
                <a:cubicBezTo>
                  <a:pt x="202" y="142"/>
                  <a:pt x="190" y="151"/>
                  <a:pt x="190" y="164"/>
                </a:cubicBezTo>
                <a:cubicBezTo>
                  <a:pt x="177" y="167"/>
                  <a:pt x="166" y="175"/>
                  <a:pt x="155" y="182"/>
                </a:cubicBezTo>
                <a:cubicBezTo>
                  <a:pt x="129" y="200"/>
                  <a:pt x="115" y="227"/>
                  <a:pt x="101" y="253"/>
                </a:cubicBezTo>
                <a:cubicBezTo>
                  <a:pt x="90" y="258"/>
                  <a:pt x="78" y="262"/>
                  <a:pt x="70" y="271"/>
                </a:cubicBezTo>
                <a:cubicBezTo>
                  <a:pt x="36" y="301"/>
                  <a:pt x="30" y="344"/>
                  <a:pt x="1" y="375"/>
                </a:cubicBezTo>
                <a:cubicBezTo>
                  <a:pt x="0" y="377"/>
                  <a:pt x="0" y="378"/>
                  <a:pt x="2" y="379"/>
                </a:cubicBezTo>
                <a:cubicBezTo>
                  <a:pt x="15" y="383"/>
                  <a:pt x="22" y="396"/>
                  <a:pt x="30" y="406"/>
                </a:cubicBezTo>
                <a:cubicBezTo>
                  <a:pt x="38" y="417"/>
                  <a:pt x="40" y="430"/>
                  <a:pt x="47" y="442"/>
                </a:cubicBezTo>
                <a:cubicBezTo>
                  <a:pt x="56" y="464"/>
                  <a:pt x="71" y="487"/>
                  <a:pt x="94" y="495"/>
                </a:cubicBezTo>
                <a:cubicBezTo>
                  <a:pt x="100" y="496"/>
                  <a:pt x="99" y="502"/>
                  <a:pt x="100" y="506"/>
                </a:cubicBezTo>
                <a:cubicBezTo>
                  <a:pt x="106" y="522"/>
                  <a:pt x="115" y="537"/>
                  <a:pt x="124" y="551"/>
                </a:cubicBezTo>
                <a:cubicBezTo>
                  <a:pt x="137" y="570"/>
                  <a:pt x="157" y="586"/>
                  <a:pt x="178" y="595"/>
                </a:cubicBezTo>
                <a:cubicBezTo>
                  <a:pt x="187" y="600"/>
                  <a:pt x="187" y="613"/>
                  <a:pt x="195" y="620"/>
                </a:cubicBezTo>
                <a:cubicBezTo>
                  <a:pt x="215" y="640"/>
                  <a:pt x="236" y="661"/>
                  <a:pt x="263" y="670"/>
                </a:cubicBezTo>
                <a:cubicBezTo>
                  <a:pt x="265" y="673"/>
                  <a:pt x="269" y="670"/>
                  <a:pt x="271" y="674"/>
                </a:cubicBezTo>
                <a:cubicBezTo>
                  <a:pt x="278" y="693"/>
                  <a:pt x="291" y="710"/>
                  <a:pt x="308" y="721"/>
                </a:cubicBezTo>
                <a:cubicBezTo>
                  <a:pt x="326" y="742"/>
                  <a:pt x="358" y="744"/>
                  <a:pt x="375" y="768"/>
                </a:cubicBezTo>
                <a:cubicBezTo>
                  <a:pt x="379" y="772"/>
                  <a:pt x="382" y="764"/>
                  <a:pt x="386" y="762"/>
                </a:cubicBezTo>
                <a:cubicBezTo>
                  <a:pt x="391" y="754"/>
                  <a:pt x="398" y="747"/>
                  <a:pt x="404" y="741"/>
                </a:cubicBezTo>
                <a:cubicBezTo>
                  <a:pt x="432" y="720"/>
                  <a:pt x="471" y="714"/>
                  <a:pt x="488" y="680"/>
                </a:cubicBezTo>
                <a:cubicBezTo>
                  <a:pt x="490" y="676"/>
                  <a:pt x="490" y="672"/>
                  <a:pt x="494" y="670"/>
                </a:cubicBezTo>
                <a:cubicBezTo>
                  <a:pt x="527" y="661"/>
                  <a:pt x="555" y="637"/>
                  <a:pt x="577" y="609"/>
                </a:cubicBezTo>
                <a:cubicBezTo>
                  <a:pt x="578" y="604"/>
                  <a:pt x="580" y="600"/>
                  <a:pt x="582" y="596"/>
                </a:cubicBezTo>
                <a:cubicBezTo>
                  <a:pt x="612" y="579"/>
                  <a:pt x="636" y="553"/>
                  <a:pt x="656" y="524"/>
                </a:cubicBezTo>
                <a:cubicBezTo>
                  <a:pt x="663" y="519"/>
                  <a:pt x="660" y="506"/>
                  <a:pt x="672" y="506"/>
                </a:cubicBezTo>
                <a:cubicBezTo>
                  <a:pt x="699" y="492"/>
                  <a:pt x="716" y="469"/>
                  <a:pt x="728" y="442"/>
                </a:cubicBezTo>
                <a:cubicBezTo>
                  <a:pt x="729" y="437"/>
                  <a:pt x="733" y="433"/>
                  <a:pt x="734" y="429"/>
                </a:cubicBezTo>
                <a:cubicBezTo>
                  <a:pt x="741" y="418"/>
                  <a:pt x="748" y="405"/>
                  <a:pt x="758" y="396"/>
                </a:cubicBezTo>
                <a:cubicBezTo>
                  <a:pt x="760" y="391"/>
                  <a:pt x="768" y="391"/>
                  <a:pt x="767" y="385"/>
                </a:cubicBezTo>
                <a:cubicBezTo>
                  <a:pt x="766" y="383"/>
                  <a:pt x="764" y="381"/>
                  <a:pt x="761" y="381"/>
                </a:cubicBezTo>
                <a:cubicBezTo>
                  <a:pt x="744" y="370"/>
                  <a:pt x="733" y="350"/>
                  <a:pt x="724" y="333"/>
                </a:cubicBezTo>
                <a:cubicBezTo>
                  <a:pt x="714" y="304"/>
                  <a:pt x="696" y="273"/>
                  <a:pt x="666" y="264"/>
                </a:cubicBezTo>
                <a:cubicBezTo>
                  <a:pt x="661" y="251"/>
                  <a:pt x="656" y="237"/>
                  <a:pt x="650" y="225"/>
                </a:cubicBezTo>
                <a:cubicBezTo>
                  <a:pt x="640" y="204"/>
                  <a:pt x="618" y="189"/>
                  <a:pt x="600" y="177"/>
                </a:cubicBezTo>
                <a:cubicBezTo>
                  <a:pt x="593" y="169"/>
                  <a:pt x="578" y="170"/>
                  <a:pt x="579" y="156"/>
                </a:cubicBezTo>
                <a:cubicBezTo>
                  <a:pt x="570" y="140"/>
                  <a:pt x="558" y="124"/>
                  <a:pt x="541" y="114"/>
                </a:cubicBezTo>
                <a:cubicBezTo>
                  <a:pt x="515" y="102"/>
                  <a:pt x="515" y="102"/>
                  <a:pt x="515" y="102"/>
                </a:cubicBezTo>
                <a:cubicBezTo>
                  <a:pt x="511" y="99"/>
                  <a:pt x="506" y="100"/>
                  <a:pt x="503" y="96"/>
                </a:cubicBezTo>
                <a:cubicBezTo>
                  <a:pt x="493" y="79"/>
                  <a:pt x="482" y="62"/>
                  <a:pt x="465" y="51"/>
                </a:cubicBezTo>
                <a:cubicBezTo>
                  <a:pt x="449" y="38"/>
                  <a:pt x="432" y="31"/>
                  <a:pt x="415" y="20"/>
                </a:cubicBezTo>
                <a:cubicBezTo>
                  <a:pt x="406" y="17"/>
                  <a:pt x="398" y="9"/>
                  <a:pt x="393" y="0"/>
                </a:cubicBezTo>
                <a:close/>
              </a:path>
            </a:pathLst>
          </a:custGeom>
          <a:solidFill>
            <a:srgbClr val="C4A077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sp>
        <p:nvSpPr>
          <p:cNvPr id="5" name="Freeform 17"/>
          <p:cNvSpPr/>
          <p:nvPr/>
        </p:nvSpPr>
        <p:spPr bwMode="auto">
          <a:xfrm>
            <a:off x="5276852" y="4324351"/>
            <a:ext cx="2224616" cy="2236188"/>
          </a:xfrm>
          <a:custGeom>
            <a:avLst/>
            <a:gdLst>
              <a:gd name="T0" fmla="*/ 393 w 768"/>
              <a:gd name="T1" fmla="*/ 0 h 772"/>
              <a:gd name="T2" fmla="*/ 391 w 768"/>
              <a:gd name="T3" fmla="*/ 0 h 772"/>
              <a:gd name="T4" fmla="*/ 381 w 768"/>
              <a:gd name="T5" fmla="*/ 16 h 772"/>
              <a:gd name="T6" fmla="*/ 278 w 768"/>
              <a:gd name="T7" fmla="*/ 93 h 772"/>
              <a:gd name="T8" fmla="*/ 209 w 768"/>
              <a:gd name="T9" fmla="*/ 133 h 772"/>
              <a:gd name="T10" fmla="*/ 190 w 768"/>
              <a:gd name="T11" fmla="*/ 164 h 772"/>
              <a:gd name="T12" fmla="*/ 155 w 768"/>
              <a:gd name="T13" fmla="*/ 182 h 772"/>
              <a:gd name="T14" fmla="*/ 101 w 768"/>
              <a:gd name="T15" fmla="*/ 253 h 772"/>
              <a:gd name="T16" fmla="*/ 70 w 768"/>
              <a:gd name="T17" fmla="*/ 271 h 772"/>
              <a:gd name="T18" fmla="*/ 1 w 768"/>
              <a:gd name="T19" fmla="*/ 375 h 772"/>
              <a:gd name="T20" fmla="*/ 2 w 768"/>
              <a:gd name="T21" fmla="*/ 379 h 772"/>
              <a:gd name="T22" fmla="*/ 30 w 768"/>
              <a:gd name="T23" fmla="*/ 406 h 772"/>
              <a:gd name="T24" fmla="*/ 47 w 768"/>
              <a:gd name="T25" fmla="*/ 442 h 772"/>
              <a:gd name="T26" fmla="*/ 94 w 768"/>
              <a:gd name="T27" fmla="*/ 495 h 772"/>
              <a:gd name="T28" fmla="*/ 100 w 768"/>
              <a:gd name="T29" fmla="*/ 506 h 772"/>
              <a:gd name="T30" fmla="*/ 124 w 768"/>
              <a:gd name="T31" fmla="*/ 551 h 772"/>
              <a:gd name="T32" fmla="*/ 178 w 768"/>
              <a:gd name="T33" fmla="*/ 595 h 772"/>
              <a:gd name="T34" fmla="*/ 195 w 768"/>
              <a:gd name="T35" fmla="*/ 620 h 772"/>
              <a:gd name="T36" fmla="*/ 263 w 768"/>
              <a:gd name="T37" fmla="*/ 670 h 772"/>
              <a:gd name="T38" fmla="*/ 271 w 768"/>
              <a:gd name="T39" fmla="*/ 674 h 772"/>
              <a:gd name="T40" fmla="*/ 308 w 768"/>
              <a:gd name="T41" fmla="*/ 721 h 772"/>
              <a:gd name="T42" fmla="*/ 375 w 768"/>
              <a:gd name="T43" fmla="*/ 768 h 772"/>
              <a:gd name="T44" fmla="*/ 386 w 768"/>
              <a:gd name="T45" fmla="*/ 762 h 772"/>
              <a:gd name="T46" fmla="*/ 404 w 768"/>
              <a:gd name="T47" fmla="*/ 741 h 772"/>
              <a:gd name="T48" fmla="*/ 488 w 768"/>
              <a:gd name="T49" fmla="*/ 680 h 772"/>
              <a:gd name="T50" fmla="*/ 494 w 768"/>
              <a:gd name="T51" fmla="*/ 670 h 772"/>
              <a:gd name="T52" fmla="*/ 577 w 768"/>
              <a:gd name="T53" fmla="*/ 609 h 772"/>
              <a:gd name="T54" fmla="*/ 582 w 768"/>
              <a:gd name="T55" fmla="*/ 596 h 772"/>
              <a:gd name="T56" fmla="*/ 656 w 768"/>
              <a:gd name="T57" fmla="*/ 524 h 772"/>
              <a:gd name="T58" fmla="*/ 672 w 768"/>
              <a:gd name="T59" fmla="*/ 506 h 772"/>
              <a:gd name="T60" fmla="*/ 728 w 768"/>
              <a:gd name="T61" fmla="*/ 442 h 772"/>
              <a:gd name="T62" fmla="*/ 734 w 768"/>
              <a:gd name="T63" fmla="*/ 429 h 772"/>
              <a:gd name="T64" fmla="*/ 758 w 768"/>
              <a:gd name="T65" fmla="*/ 396 h 772"/>
              <a:gd name="T66" fmla="*/ 767 w 768"/>
              <a:gd name="T67" fmla="*/ 385 h 772"/>
              <a:gd name="T68" fmla="*/ 761 w 768"/>
              <a:gd name="T69" fmla="*/ 381 h 772"/>
              <a:gd name="T70" fmla="*/ 724 w 768"/>
              <a:gd name="T71" fmla="*/ 333 h 772"/>
              <a:gd name="T72" fmla="*/ 666 w 768"/>
              <a:gd name="T73" fmla="*/ 264 h 772"/>
              <a:gd name="T74" fmla="*/ 650 w 768"/>
              <a:gd name="T75" fmla="*/ 225 h 772"/>
              <a:gd name="T76" fmla="*/ 600 w 768"/>
              <a:gd name="T77" fmla="*/ 177 h 772"/>
              <a:gd name="T78" fmla="*/ 579 w 768"/>
              <a:gd name="T79" fmla="*/ 156 h 772"/>
              <a:gd name="T80" fmla="*/ 541 w 768"/>
              <a:gd name="T81" fmla="*/ 114 h 772"/>
              <a:gd name="T82" fmla="*/ 515 w 768"/>
              <a:gd name="T83" fmla="*/ 102 h 772"/>
              <a:gd name="T84" fmla="*/ 503 w 768"/>
              <a:gd name="T85" fmla="*/ 96 h 772"/>
              <a:gd name="T86" fmla="*/ 465 w 768"/>
              <a:gd name="T87" fmla="*/ 51 h 772"/>
              <a:gd name="T88" fmla="*/ 415 w 768"/>
              <a:gd name="T89" fmla="*/ 20 h 772"/>
              <a:gd name="T90" fmla="*/ 393 w 768"/>
              <a:gd name="T91" fmla="*/ 0 h 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68" h="772">
                <a:moveTo>
                  <a:pt x="393" y="0"/>
                </a:moveTo>
                <a:cubicBezTo>
                  <a:pt x="391" y="0"/>
                  <a:pt x="391" y="0"/>
                  <a:pt x="391" y="0"/>
                </a:cubicBezTo>
                <a:cubicBezTo>
                  <a:pt x="391" y="7"/>
                  <a:pt x="385" y="10"/>
                  <a:pt x="381" y="16"/>
                </a:cubicBezTo>
                <a:cubicBezTo>
                  <a:pt x="348" y="44"/>
                  <a:pt x="300" y="50"/>
                  <a:pt x="278" y="93"/>
                </a:cubicBezTo>
                <a:cubicBezTo>
                  <a:pt x="251" y="98"/>
                  <a:pt x="229" y="114"/>
                  <a:pt x="209" y="133"/>
                </a:cubicBezTo>
                <a:cubicBezTo>
                  <a:pt x="202" y="142"/>
                  <a:pt x="190" y="151"/>
                  <a:pt x="190" y="164"/>
                </a:cubicBezTo>
                <a:cubicBezTo>
                  <a:pt x="177" y="167"/>
                  <a:pt x="166" y="175"/>
                  <a:pt x="155" y="182"/>
                </a:cubicBezTo>
                <a:cubicBezTo>
                  <a:pt x="129" y="200"/>
                  <a:pt x="115" y="227"/>
                  <a:pt x="101" y="253"/>
                </a:cubicBezTo>
                <a:cubicBezTo>
                  <a:pt x="90" y="258"/>
                  <a:pt x="78" y="262"/>
                  <a:pt x="70" y="271"/>
                </a:cubicBezTo>
                <a:cubicBezTo>
                  <a:pt x="36" y="301"/>
                  <a:pt x="30" y="344"/>
                  <a:pt x="1" y="375"/>
                </a:cubicBezTo>
                <a:cubicBezTo>
                  <a:pt x="0" y="377"/>
                  <a:pt x="0" y="378"/>
                  <a:pt x="2" y="379"/>
                </a:cubicBezTo>
                <a:cubicBezTo>
                  <a:pt x="15" y="383"/>
                  <a:pt x="22" y="396"/>
                  <a:pt x="30" y="406"/>
                </a:cubicBezTo>
                <a:cubicBezTo>
                  <a:pt x="38" y="417"/>
                  <a:pt x="40" y="430"/>
                  <a:pt x="47" y="442"/>
                </a:cubicBezTo>
                <a:cubicBezTo>
                  <a:pt x="56" y="464"/>
                  <a:pt x="71" y="487"/>
                  <a:pt x="94" y="495"/>
                </a:cubicBezTo>
                <a:cubicBezTo>
                  <a:pt x="100" y="496"/>
                  <a:pt x="99" y="502"/>
                  <a:pt x="100" y="506"/>
                </a:cubicBezTo>
                <a:cubicBezTo>
                  <a:pt x="106" y="522"/>
                  <a:pt x="115" y="537"/>
                  <a:pt x="124" y="551"/>
                </a:cubicBezTo>
                <a:cubicBezTo>
                  <a:pt x="137" y="570"/>
                  <a:pt x="157" y="586"/>
                  <a:pt x="178" y="595"/>
                </a:cubicBezTo>
                <a:cubicBezTo>
                  <a:pt x="187" y="600"/>
                  <a:pt x="187" y="613"/>
                  <a:pt x="195" y="620"/>
                </a:cubicBezTo>
                <a:cubicBezTo>
                  <a:pt x="215" y="640"/>
                  <a:pt x="236" y="661"/>
                  <a:pt x="263" y="670"/>
                </a:cubicBezTo>
                <a:cubicBezTo>
                  <a:pt x="265" y="673"/>
                  <a:pt x="269" y="670"/>
                  <a:pt x="271" y="674"/>
                </a:cubicBezTo>
                <a:cubicBezTo>
                  <a:pt x="278" y="693"/>
                  <a:pt x="291" y="710"/>
                  <a:pt x="308" y="721"/>
                </a:cubicBezTo>
                <a:cubicBezTo>
                  <a:pt x="326" y="742"/>
                  <a:pt x="358" y="744"/>
                  <a:pt x="375" y="768"/>
                </a:cubicBezTo>
                <a:cubicBezTo>
                  <a:pt x="379" y="772"/>
                  <a:pt x="382" y="764"/>
                  <a:pt x="386" y="762"/>
                </a:cubicBezTo>
                <a:cubicBezTo>
                  <a:pt x="391" y="754"/>
                  <a:pt x="398" y="747"/>
                  <a:pt x="404" y="741"/>
                </a:cubicBezTo>
                <a:cubicBezTo>
                  <a:pt x="432" y="720"/>
                  <a:pt x="471" y="714"/>
                  <a:pt x="488" y="680"/>
                </a:cubicBezTo>
                <a:cubicBezTo>
                  <a:pt x="490" y="676"/>
                  <a:pt x="490" y="672"/>
                  <a:pt x="494" y="670"/>
                </a:cubicBezTo>
                <a:cubicBezTo>
                  <a:pt x="527" y="661"/>
                  <a:pt x="555" y="637"/>
                  <a:pt x="577" y="609"/>
                </a:cubicBezTo>
                <a:cubicBezTo>
                  <a:pt x="578" y="604"/>
                  <a:pt x="580" y="600"/>
                  <a:pt x="582" y="596"/>
                </a:cubicBezTo>
                <a:cubicBezTo>
                  <a:pt x="612" y="579"/>
                  <a:pt x="636" y="553"/>
                  <a:pt x="656" y="524"/>
                </a:cubicBezTo>
                <a:cubicBezTo>
                  <a:pt x="663" y="519"/>
                  <a:pt x="660" y="506"/>
                  <a:pt x="672" y="506"/>
                </a:cubicBezTo>
                <a:cubicBezTo>
                  <a:pt x="699" y="492"/>
                  <a:pt x="716" y="469"/>
                  <a:pt x="728" y="442"/>
                </a:cubicBezTo>
                <a:cubicBezTo>
                  <a:pt x="729" y="437"/>
                  <a:pt x="733" y="433"/>
                  <a:pt x="734" y="429"/>
                </a:cubicBezTo>
                <a:cubicBezTo>
                  <a:pt x="741" y="418"/>
                  <a:pt x="748" y="405"/>
                  <a:pt x="758" y="396"/>
                </a:cubicBezTo>
                <a:cubicBezTo>
                  <a:pt x="760" y="391"/>
                  <a:pt x="768" y="391"/>
                  <a:pt x="767" y="385"/>
                </a:cubicBezTo>
                <a:cubicBezTo>
                  <a:pt x="766" y="383"/>
                  <a:pt x="764" y="381"/>
                  <a:pt x="761" y="381"/>
                </a:cubicBezTo>
                <a:cubicBezTo>
                  <a:pt x="744" y="370"/>
                  <a:pt x="733" y="350"/>
                  <a:pt x="724" y="333"/>
                </a:cubicBezTo>
                <a:cubicBezTo>
                  <a:pt x="714" y="304"/>
                  <a:pt x="696" y="273"/>
                  <a:pt x="666" y="264"/>
                </a:cubicBezTo>
                <a:cubicBezTo>
                  <a:pt x="661" y="251"/>
                  <a:pt x="656" y="237"/>
                  <a:pt x="650" y="225"/>
                </a:cubicBezTo>
                <a:cubicBezTo>
                  <a:pt x="640" y="204"/>
                  <a:pt x="618" y="189"/>
                  <a:pt x="600" y="177"/>
                </a:cubicBezTo>
                <a:cubicBezTo>
                  <a:pt x="593" y="169"/>
                  <a:pt x="578" y="170"/>
                  <a:pt x="579" y="156"/>
                </a:cubicBezTo>
                <a:cubicBezTo>
                  <a:pt x="570" y="140"/>
                  <a:pt x="558" y="124"/>
                  <a:pt x="541" y="114"/>
                </a:cubicBezTo>
                <a:cubicBezTo>
                  <a:pt x="515" y="102"/>
                  <a:pt x="515" y="102"/>
                  <a:pt x="515" y="102"/>
                </a:cubicBezTo>
                <a:cubicBezTo>
                  <a:pt x="511" y="99"/>
                  <a:pt x="506" y="100"/>
                  <a:pt x="503" y="96"/>
                </a:cubicBezTo>
                <a:cubicBezTo>
                  <a:pt x="493" y="79"/>
                  <a:pt x="482" y="62"/>
                  <a:pt x="465" y="51"/>
                </a:cubicBezTo>
                <a:cubicBezTo>
                  <a:pt x="449" y="38"/>
                  <a:pt x="432" y="31"/>
                  <a:pt x="415" y="20"/>
                </a:cubicBezTo>
                <a:cubicBezTo>
                  <a:pt x="406" y="17"/>
                  <a:pt x="398" y="9"/>
                  <a:pt x="393" y="0"/>
                </a:cubicBezTo>
                <a:close/>
              </a:path>
            </a:pathLst>
          </a:custGeom>
          <a:solidFill>
            <a:srgbClr val="C4A077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sp>
        <p:nvSpPr>
          <p:cNvPr id="6" name="Freeform 21"/>
          <p:cNvSpPr/>
          <p:nvPr/>
        </p:nvSpPr>
        <p:spPr bwMode="auto">
          <a:xfrm>
            <a:off x="3382433" y="2365449"/>
            <a:ext cx="2224616" cy="2236185"/>
          </a:xfrm>
          <a:custGeom>
            <a:avLst/>
            <a:gdLst>
              <a:gd name="T0" fmla="*/ 393 w 768"/>
              <a:gd name="T1" fmla="*/ 0 h 772"/>
              <a:gd name="T2" fmla="*/ 391 w 768"/>
              <a:gd name="T3" fmla="*/ 0 h 772"/>
              <a:gd name="T4" fmla="*/ 381 w 768"/>
              <a:gd name="T5" fmla="*/ 16 h 772"/>
              <a:gd name="T6" fmla="*/ 278 w 768"/>
              <a:gd name="T7" fmla="*/ 93 h 772"/>
              <a:gd name="T8" fmla="*/ 209 w 768"/>
              <a:gd name="T9" fmla="*/ 133 h 772"/>
              <a:gd name="T10" fmla="*/ 190 w 768"/>
              <a:gd name="T11" fmla="*/ 164 h 772"/>
              <a:gd name="T12" fmla="*/ 155 w 768"/>
              <a:gd name="T13" fmla="*/ 182 h 772"/>
              <a:gd name="T14" fmla="*/ 101 w 768"/>
              <a:gd name="T15" fmla="*/ 253 h 772"/>
              <a:gd name="T16" fmla="*/ 70 w 768"/>
              <a:gd name="T17" fmla="*/ 271 h 772"/>
              <a:gd name="T18" fmla="*/ 1 w 768"/>
              <a:gd name="T19" fmla="*/ 375 h 772"/>
              <a:gd name="T20" fmla="*/ 2 w 768"/>
              <a:gd name="T21" fmla="*/ 379 h 772"/>
              <a:gd name="T22" fmla="*/ 30 w 768"/>
              <a:gd name="T23" fmla="*/ 406 h 772"/>
              <a:gd name="T24" fmla="*/ 47 w 768"/>
              <a:gd name="T25" fmla="*/ 442 h 772"/>
              <a:gd name="T26" fmla="*/ 94 w 768"/>
              <a:gd name="T27" fmla="*/ 495 h 772"/>
              <a:gd name="T28" fmla="*/ 100 w 768"/>
              <a:gd name="T29" fmla="*/ 506 h 772"/>
              <a:gd name="T30" fmla="*/ 124 w 768"/>
              <a:gd name="T31" fmla="*/ 551 h 772"/>
              <a:gd name="T32" fmla="*/ 178 w 768"/>
              <a:gd name="T33" fmla="*/ 595 h 772"/>
              <a:gd name="T34" fmla="*/ 195 w 768"/>
              <a:gd name="T35" fmla="*/ 620 h 772"/>
              <a:gd name="T36" fmla="*/ 263 w 768"/>
              <a:gd name="T37" fmla="*/ 670 h 772"/>
              <a:gd name="T38" fmla="*/ 271 w 768"/>
              <a:gd name="T39" fmla="*/ 674 h 772"/>
              <a:gd name="T40" fmla="*/ 308 w 768"/>
              <a:gd name="T41" fmla="*/ 721 h 772"/>
              <a:gd name="T42" fmla="*/ 375 w 768"/>
              <a:gd name="T43" fmla="*/ 768 h 772"/>
              <a:gd name="T44" fmla="*/ 386 w 768"/>
              <a:gd name="T45" fmla="*/ 762 h 772"/>
              <a:gd name="T46" fmla="*/ 404 w 768"/>
              <a:gd name="T47" fmla="*/ 741 h 772"/>
              <a:gd name="T48" fmla="*/ 488 w 768"/>
              <a:gd name="T49" fmla="*/ 680 h 772"/>
              <a:gd name="T50" fmla="*/ 494 w 768"/>
              <a:gd name="T51" fmla="*/ 670 h 772"/>
              <a:gd name="T52" fmla="*/ 577 w 768"/>
              <a:gd name="T53" fmla="*/ 609 h 772"/>
              <a:gd name="T54" fmla="*/ 582 w 768"/>
              <a:gd name="T55" fmla="*/ 596 h 772"/>
              <a:gd name="T56" fmla="*/ 656 w 768"/>
              <a:gd name="T57" fmla="*/ 524 h 772"/>
              <a:gd name="T58" fmla="*/ 672 w 768"/>
              <a:gd name="T59" fmla="*/ 506 h 772"/>
              <a:gd name="T60" fmla="*/ 728 w 768"/>
              <a:gd name="T61" fmla="*/ 442 h 772"/>
              <a:gd name="T62" fmla="*/ 734 w 768"/>
              <a:gd name="T63" fmla="*/ 429 h 772"/>
              <a:gd name="T64" fmla="*/ 758 w 768"/>
              <a:gd name="T65" fmla="*/ 396 h 772"/>
              <a:gd name="T66" fmla="*/ 767 w 768"/>
              <a:gd name="T67" fmla="*/ 385 h 772"/>
              <a:gd name="T68" fmla="*/ 761 w 768"/>
              <a:gd name="T69" fmla="*/ 381 h 772"/>
              <a:gd name="T70" fmla="*/ 724 w 768"/>
              <a:gd name="T71" fmla="*/ 333 h 772"/>
              <a:gd name="T72" fmla="*/ 666 w 768"/>
              <a:gd name="T73" fmla="*/ 264 h 772"/>
              <a:gd name="T74" fmla="*/ 650 w 768"/>
              <a:gd name="T75" fmla="*/ 225 h 772"/>
              <a:gd name="T76" fmla="*/ 600 w 768"/>
              <a:gd name="T77" fmla="*/ 177 h 772"/>
              <a:gd name="T78" fmla="*/ 579 w 768"/>
              <a:gd name="T79" fmla="*/ 156 h 772"/>
              <a:gd name="T80" fmla="*/ 541 w 768"/>
              <a:gd name="T81" fmla="*/ 114 h 772"/>
              <a:gd name="T82" fmla="*/ 515 w 768"/>
              <a:gd name="T83" fmla="*/ 102 h 772"/>
              <a:gd name="T84" fmla="*/ 503 w 768"/>
              <a:gd name="T85" fmla="*/ 96 h 772"/>
              <a:gd name="T86" fmla="*/ 465 w 768"/>
              <a:gd name="T87" fmla="*/ 51 h 772"/>
              <a:gd name="T88" fmla="*/ 415 w 768"/>
              <a:gd name="T89" fmla="*/ 20 h 772"/>
              <a:gd name="T90" fmla="*/ 393 w 768"/>
              <a:gd name="T91" fmla="*/ 0 h 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68" h="772">
                <a:moveTo>
                  <a:pt x="393" y="0"/>
                </a:moveTo>
                <a:cubicBezTo>
                  <a:pt x="391" y="0"/>
                  <a:pt x="391" y="0"/>
                  <a:pt x="391" y="0"/>
                </a:cubicBezTo>
                <a:cubicBezTo>
                  <a:pt x="391" y="7"/>
                  <a:pt x="385" y="10"/>
                  <a:pt x="381" y="16"/>
                </a:cubicBezTo>
                <a:cubicBezTo>
                  <a:pt x="348" y="44"/>
                  <a:pt x="300" y="50"/>
                  <a:pt x="278" y="93"/>
                </a:cubicBezTo>
                <a:cubicBezTo>
                  <a:pt x="251" y="98"/>
                  <a:pt x="229" y="114"/>
                  <a:pt x="209" y="133"/>
                </a:cubicBezTo>
                <a:cubicBezTo>
                  <a:pt x="202" y="142"/>
                  <a:pt x="190" y="151"/>
                  <a:pt x="190" y="164"/>
                </a:cubicBezTo>
                <a:cubicBezTo>
                  <a:pt x="177" y="167"/>
                  <a:pt x="166" y="175"/>
                  <a:pt x="155" y="182"/>
                </a:cubicBezTo>
                <a:cubicBezTo>
                  <a:pt x="129" y="200"/>
                  <a:pt x="115" y="227"/>
                  <a:pt x="101" y="253"/>
                </a:cubicBezTo>
                <a:cubicBezTo>
                  <a:pt x="90" y="258"/>
                  <a:pt x="78" y="262"/>
                  <a:pt x="70" y="271"/>
                </a:cubicBezTo>
                <a:cubicBezTo>
                  <a:pt x="36" y="301"/>
                  <a:pt x="30" y="344"/>
                  <a:pt x="1" y="375"/>
                </a:cubicBezTo>
                <a:cubicBezTo>
                  <a:pt x="0" y="377"/>
                  <a:pt x="0" y="378"/>
                  <a:pt x="2" y="379"/>
                </a:cubicBezTo>
                <a:cubicBezTo>
                  <a:pt x="15" y="383"/>
                  <a:pt x="22" y="396"/>
                  <a:pt x="30" y="406"/>
                </a:cubicBezTo>
                <a:cubicBezTo>
                  <a:pt x="38" y="417"/>
                  <a:pt x="40" y="430"/>
                  <a:pt x="47" y="442"/>
                </a:cubicBezTo>
                <a:cubicBezTo>
                  <a:pt x="56" y="464"/>
                  <a:pt x="71" y="487"/>
                  <a:pt x="94" y="495"/>
                </a:cubicBezTo>
                <a:cubicBezTo>
                  <a:pt x="100" y="496"/>
                  <a:pt x="99" y="502"/>
                  <a:pt x="100" y="506"/>
                </a:cubicBezTo>
                <a:cubicBezTo>
                  <a:pt x="106" y="522"/>
                  <a:pt x="115" y="537"/>
                  <a:pt x="124" y="551"/>
                </a:cubicBezTo>
                <a:cubicBezTo>
                  <a:pt x="137" y="570"/>
                  <a:pt x="157" y="586"/>
                  <a:pt x="178" y="595"/>
                </a:cubicBezTo>
                <a:cubicBezTo>
                  <a:pt x="187" y="600"/>
                  <a:pt x="187" y="613"/>
                  <a:pt x="195" y="620"/>
                </a:cubicBezTo>
                <a:cubicBezTo>
                  <a:pt x="215" y="640"/>
                  <a:pt x="236" y="661"/>
                  <a:pt x="263" y="670"/>
                </a:cubicBezTo>
                <a:cubicBezTo>
                  <a:pt x="265" y="673"/>
                  <a:pt x="269" y="670"/>
                  <a:pt x="271" y="674"/>
                </a:cubicBezTo>
                <a:cubicBezTo>
                  <a:pt x="278" y="693"/>
                  <a:pt x="291" y="710"/>
                  <a:pt x="308" y="721"/>
                </a:cubicBezTo>
                <a:cubicBezTo>
                  <a:pt x="326" y="742"/>
                  <a:pt x="358" y="744"/>
                  <a:pt x="375" y="768"/>
                </a:cubicBezTo>
                <a:cubicBezTo>
                  <a:pt x="379" y="772"/>
                  <a:pt x="382" y="764"/>
                  <a:pt x="386" y="762"/>
                </a:cubicBezTo>
                <a:cubicBezTo>
                  <a:pt x="391" y="754"/>
                  <a:pt x="398" y="747"/>
                  <a:pt x="404" y="741"/>
                </a:cubicBezTo>
                <a:cubicBezTo>
                  <a:pt x="432" y="720"/>
                  <a:pt x="471" y="714"/>
                  <a:pt x="488" y="680"/>
                </a:cubicBezTo>
                <a:cubicBezTo>
                  <a:pt x="490" y="676"/>
                  <a:pt x="490" y="672"/>
                  <a:pt x="494" y="670"/>
                </a:cubicBezTo>
                <a:cubicBezTo>
                  <a:pt x="527" y="661"/>
                  <a:pt x="555" y="637"/>
                  <a:pt x="577" y="609"/>
                </a:cubicBezTo>
                <a:cubicBezTo>
                  <a:pt x="578" y="604"/>
                  <a:pt x="580" y="600"/>
                  <a:pt x="582" y="596"/>
                </a:cubicBezTo>
                <a:cubicBezTo>
                  <a:pt x="612" y="579"/>
                  <a:pt x="636" y="553"/>
                  <a:pt x="656" y="524"/>
                </a:cubicBezTo>
                <a:cubicBezTo>
                  <a:pt x="663" y="519"/>
                  <a:pt x="660" y="506"/>
                  <a:pt x="672" y="506"/>
                </a:cubicBezTo>
                <a:cubicBezTo>
                  <a:pt x="699" y="492"/>
                  <a:pt x="716" y="469"/>
                  <a:pt x="728" y="442"/>
                </a:cubicBezTo>
                <a:cubicBezTo>
                  <a:pt x="729" y="437"/>
                  <a:pt x="733" y="433"/>
                  <a:pt x="734" y="429"/>
                </a:cubicBezTo>
                <a:cubicBezTo>
                  <a:pt x="741" y="418"/>
                  <a:pt x="748" y="405"/>
                  <a:pt x="758" y="396"/>
                </a:cubicBezTo>
                <a:cubicBezTo>
                  <a:pt x="760" y="391"/>
                  <a:pt x="768" y="391"/>
                  <a:pt x="767" y="385"/>
                </a:cubicBezTo>
                <a:cubicBezTo>
                  <a:pt x="766" y="383"/>
                  <a:pt x="764" y="381"/>
                  <a:pt x="761" y="381"/>
                </a:cubicBezTo>
                <a:cubicBezTo>
                  <a:pt x="744" y="370"/>
                  <a:pt x="733" y="350"/>
                  <a:pt x="724" y="333"/>
                </a:cubicBezTo>
                <a:cubicBezTo>
                  <a:pt x="714" y="304"/>
                  <a:pt x="696" y="273"/>
                  <a:pt x="666" y="264"/>
                </a:cubicBezTo>
                <a:cubicBezTo>
                  <a:pt x="661" y="251"/>
                  <a:pt x="656" y="237"/>
                  <a:pt x="650" y="225"/>
                </a:cubicBezTo>
                <a:cubicBezTo>
                  <a:pt x="640" y="204"/>
                  <a:pt x="618" y="189"/>
                  <a:pt x="600" y="177"/>
                </a:cubicBezTo>
                <a:cubicBezTo>
                  <a:pt x="593" y="169"/>
                  <a:pt x="578" y="170"/>
                  <a:pt x="579" y="156"/>
                </a:cubicBezTo>
                <a:cubicBezTo>
                  <a:pt x="570" y="140"/>
                  <a:pt x="558" y="124"/>
                  <a:pt x="541" y="114"/>
                </a:cubicBezTo>
                <a:cubicBezTo>
                  <a:pt x="515" y="102"/>
                  <a:pt x="515" y="102"/>
                  <a:pt x="515" y="102"/>
                </a:cubicBezTo>
                <a:cubicBezTo>
                  <a:pt x="511" y="99"/>
                  <a:pt x="506" y="100"/>
                  <a:pt x="503" y="96"/>
                </a:cubicBezTo>
                <a:cubicBezTo>
                  <a:pt x="493" y="79"/>
                  <a:pt x="482" y="62"/>
                  <a:pt x="465" y="51"/>
                </a:cubicBezTo>
                <a:cubicBezTo>
                  <a:pt x="449" y="38"/>
                  <a:pt x="432" y="31"/>
                  <a:pt x="415" y="20"/>
                </a:cubicBezTo>
                <a:cubicBezTo>
                  <a:pt x="406" y="17"/>
                  <a:pt x="398" y="9"/>
                  <a:pt x="393" y="0"/>
                </a:cubicBezTo>
                <a:close/>
              </a:path>
            </a:pathLst>
          </a:custGeom>
          <a:solidFill>
            <a:srgbClr val="C4A077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3200"/>
          </a:p>
        </p:txBody>
      </p:sp>
      <p:sp>
        <p:nvSpPr>
          <p:cNvPr id="7" name="矩形 6"/>
          <p:cNvSpPr/>
          <p:nvPr/>
        </p:nvSpPr>
        <p:spPr>
          <a:xfrm>
            <a:off x="3796377" y="2774031"/>
            <a:ext cx="1593584" cy="1117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335" dirty="0">
                <a:solidFill>
                  <a:schemeClr val="bg1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335" dirty="0">
              <a:solidFill>
                <a:schemeClr val="bg1"/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5696217" y="1061513"/>
            <a:ext cx="1593584" cy="1117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335" dirty="0">
                <a:solidFill>
                  <a:schemeClr val="bg1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335" dirty="0">
              <a:solidFill>
                <a:schemeClr val="bg1"/>
              </a:solidFill>
            </a:endParaRPr>
          </a:p>
        </p:txBody>
      </p:sp>
      <p:sp>
        <p:nvSpPr>
          <p:cNvPr id="9" name="矩形 8"/>
          <p:cNvSpPr/>
          <p:nvPr/>
        </p:nvSpPr>
        <p:spPr>
          <a:xfrm>
            <a:off x="7652944" y="2843086"/>
            <a:ext cx="1593584" cy="1117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335" dirty="0">
                <a:solidFill>
                  <a:schemeClr val="bg1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335" dirty="0">
              <a:solidFill>
                <a:schemeClr val="bg1"/>
              </a:solid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5672933" y="4765335"/>
            <a:ext cx="1593584" cy="1117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335" dirty="0">
                <a:solidFill>
                  <a:schemeClr val="bg1"/>
                </a:solidFill>
              </a:rPr>
              <a:t>请在此处添加详细描述文本，尽量与标题文本语言风格相符合，语言描述尽量简洁生动。</a:t>
            </a:r>
            <a:endParaRPr lang="zh-CN" altLang="en-US" sz="1335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/>
      <p:bldP spid="8" grpId="0"/>
      <p:bldP spid="9" grpId="0"/>
      <p:bldP spid="1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342137"/>
            <a:ext cx="12192000" cy="2150108"/>
          </a:xfrm>
          <a:prstGeom prst="rect">
            <a:avLst/>
          </a:prstGeom>
        </p:spPr>
      </p:pic>
      <p:pic>
        <p:nvPicPr>
          <p:cNvPr id="27" name="图片 26" descr="图片包含 事情, 物体&#10;&#10;已生成极高可信度的说明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486738" y="3155683"/>
            <a:ext cx="2743200" cy="1257300"/>
          </a:xfrm>
          <a:prstGeom prst="rect">
            <a:avLst/>
          </a:prstGeom>
        </p:spPr>
      </p:pic>
      <p:sp>
        <p:nvSpPr>
          <p:cNvPr id="28" name="矩形 27"/>
          <p:cNvSpPr/>
          <p:nvPr/>
        </p:nvSpPr>
        <p:spPr>
          <a:xfrm>
            <a:off x="5914974" y="1569125"/>
            <a:ext cx="2123658" cy="2657785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C4A077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请在此处添加详细描述文本，尽量与标题文本语言风格相符合，语言描述尽量简洁生动。请在此处添加详细描述文本，尽量与标题文本语言风格相符合，语言描述尽量简洁生动。</a:t>
            </a:r>
            <a:endParaRPr lang="zh-CN" altLang="en-US" sz="1400" dirty="0">
              <a:solidFill>
                <a:srgbClr val="C4A077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08" name="组合 107"/>
          <p:cNvGrpSpPr/>
          <p:nvPr/>
        </p:nvGrpSpPr>
        <p:grpSpPr>
          <a:xfrm>
            <a:off x="4359199" y="1435100"/>
            <a:ext cx="1836511" cy="3142066"/>
            <a:chOff x="4359199" y="1435100"/>
            <a:chExt cx="1836511" cy="3142066"/>
          </a:xfrm>
        </p:grpSpPr>
        <p:pic>
          <p:nvPicPr>
            <p:cNvPr id="24" name="图片 2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59199" y="1435100"/>
              <a:ext cx="1166428" cy="3142066"/>
            </a:xfrm>
            <a:prstGeom prst="rect">
              <a:avLst/>
            </a:prstGeom>
          </p:spPr>
        </p:pic>
        <p:sp>
          <p:nvSpPr>
            <p:cNvPr id="25" name="文本框 24"/>
            <p:cNvSpPr txBox="1"/>
            <p:nvPr/>
          </p:nvSpPr>
          <p:spPr>
            <a:xfrm>
              <a:off x="4370149" y="1715621"/>
              <a:ext cx="1107996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7200" dirty="0">
                  <a:solidFill>
                    <a:srgbClr val="C4A077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棋</a:t>
              </a:r>
              <a:endParaRPr lang="zh-CN" altLang="en-US" sz="7200" dirty="0">
                <a:solidFill>
                  <a:srgbClr val="C4A077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30" name="组合 29"/>
            <p:cNvGrpSpPr/>
            <p:nvPr/>
          </p:nvGrpSpPr>
          <p:grpSpPr>
            <a:xfrm>
              <a:off x="4515364" y="3441099"/>
              <a:ext cx="1680346" cy="1136067"/>
              <a:chOff x="4111626" y="5126038"/>
              <a:chExt cx="1965324" cy="1328738"/>
            </a:xfrm>
            <a:solidFill>
              <a:srgbClr val="C4A077"/>
            </a:solidFill>
          </p:grpSpPr>
          <p:sp>
            <p:nvSpPr>
              <p:cNvPr id="31" name="Freeform 29"/>
              <p:cNvSpPr/>
              <p:nvPr/>
            </p:nvSpPr>
            <p:spPr bwMode="auto">
              <a:xfrm>
                <a:off x="5083175" y="5678488"/>
                <a:ext cx="55562" cy="38100"/>
              </a:xfrm>
              <a:custGeom>
                <a:avLst/>
                <a:gdLst>
                  <a:gd name="T0" fmla="*/ 19 w 35"/>
                  <a:gd name="T1" fmla="*/ 24 h 24"/>
                  <a:gd name="T2" fmla="*/ 26 w 35"/>
                  <a:gd name="T3" fmla="*/ 19 h 24"/>
                  <a:gd name="T4" fmla="*/ 35 w 35"/>
                  <a:gd name="T5" fmla="*/ 12 h 24"/>
                  <a:gd name="T6" fmla="*/ 26 w 35"/>
                  <a:gd name="T7" fmla="*/ 7 h 24"/>
                  <a:gd name="T8" fmla="*/ 18 w 35"/>
                  <a:gd name="T9" fmla="*/ 0 h 24"/>
                  <a:gd name="T10" fmla="*/ 16 w 35"/>
                  <a:gd name="T11" fmla="*/ 0 h 24"/>
                  <a:gd name="T12" fmla="*/ 6 w 35"/>
                  <a:gd name="T13" fmla="*/ 9 h 24"/>
                  <a:gd name="T14" fmla="*/ 0 w 35"/>
                  <a:gd name="T15" fmla="*/ 14 h 24"/>
                  <a:gd name="T16" fmla="*/ 6 w 35"/>
                  <a:gd name="T17" fmla="*/ 18 h 24"/>
                  <a:gd name="T18" fmla="*/ 16 w 35"/>
                  <a:gd name="T19" fmla="*/ 24 h 24"/>
                  <a:gd name="T20" fmla="*/ 19 w 35"/>
                  <a:gd name="T2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4">
                    <a:moveTo>
                      <a:pt x="19" y="24"/>
                    </a:moveTo>
                    <a:lnTo>
                      <a:pt x="26" y="19"/>
                    </a:lnTo>
                    <a:lnTo>
                      <a:pt x="35" y="12"/>
                    </a:lnTo>
                    <a:lnTo>
                      <a:pt x="26" y="7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6" y="24"/>
                    </a:lnTo>
                    <a:lnTo>
                      <a:pt x="19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30"/>
              <p:cNvSpPr/>
              <p:nvPr/>
            </p:nvSpPr>
            <p:spPr bwMode="auto">
              <a:xfrm>
                <a:off x="5018088" y="5826126"/>
                <a:ext cx="52387" cy="34925"/>
              </a:xfrm>
              <a:custGeom>
                <a:avLst/>
                <a:gdLst>
                  <a:gd name="T0" fmla="*/ 33 w 33"/>
                  <a:gd name="T1" fmla="*/ 10 h 22"/>
                  <a:gd name="T2" fmla="*/ 26 w 33"/>
                  <a:gd name="T3" fmla="*/ 7 h 22"/>
                  <a:gd name="T4" fmla="*/ 18 w 33"/>
                  <a:gd name="T5" fmla="*/ 0 h 22"/>
                  <a:gd name="T6" fmla="*/ 16 w 33"/>
                  <a:gd name="T7" fmla="*/ 2 h 22"/>
                  <a:gd name="T8" fmla="*/ 6 w 33"/>
                  <a:gd name="T9" fmla="*/ 9 h 22"/>
                  <a:gd name="T10" fmla="*/ 0 w 33"/>
                  <a:gd name="T11" fmla="*/ 14 h 22"/>
                  <a:gd name="T12" fmla="*/ 6 w 33"/>
                  <a:gd name="T13" fmla="*/ 17 h 22"/>
                  <a:gd name="T14" fmla="*/ 16 w 33"/>
                  <a:gd name="T15" fmla="*/ 22 h 22"/>
                  <a:gd name="T16" fmla="*/ 16 w 33"/>
                  <a:gd name="T17" fmla="*/ 22 h 22"/>
                  <a:gd name="T18" fmla="*/ 26 w 33"/>
                  <a:gd name="T19" fmla="*/ 14 h 22"/>
                  <a:gd name="T20" fmla="*/ 33 w 33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33" y="10"/>
                    </a:moveTo>
                    <a:lnTo>
                      <a:pt x="26" y="7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6" y="9"/>
                    </a:lnTo>
                    <a:lnTo>
                      <a:pt x="0" y="14"/>
                    </a:lnTo>
                    <a:lnTo>
                      <a:pt x="6" y="17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6" y="14"/>
                    </a:lnTo>
                    <a:lnTo>
                      <a:pt x="3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31"/>
              <p:cNvSpPr/>
              <p:nvPr/>
            </p:nvSpPr>
            <p:spPr bwMode="auto">
              <a:xfrm>
                <a:off x="4986338" y="5803901"/>
                <a:ext cx="50800" cy="38100"/>
              </a:xfrm>
              <a:custGeom>
                <a:avLst/>
                <a:gdLst>
                  <a:gd name="T0" fmla="*/ 19 w 19"/>
                  <a:gd name="T1" fmla="*/ 6 h 14"/>
                  <a:gd name="T2" fmla="*/ 15 w 19"/>
                  <a:gd name="T3" fmla="*/ 4 h 14"/>
                  <a:gd name="T4" fmla="*/ 10 w 19"/>
                  <a:gd name="T5" fmla="*/ 0 h 14"/>
                  <a:gd name="T6" fmla="*/ 10 w 19"/>
                  <a:gd name="T7" fmla="*/ 1 h 14"/>
                  <a:gd name="T8" fmla="*/ 4 w 19"/>
                  <a:gd name="T9" fmla="*/ 6 h 14"/>
                  <a:gd name="T10" fmla="*/ 1 w 19"/>
                  <a:gd name="T11" fmla="*/ 8 h 14"/>
                  <a:gd name="T12" fmla="*/ 0 w 19"/>
                  <a:gd name="T13" fmla="*/ 8 h 14"/>
                  <a:gd name="T14" fmla="*/ 1 w 19"/>
                  <a:gd name="T15" fmla="*/ 8 h 14"/>
                  <a:gd name="T16" fmla="*/ 4 w 19"/>
                  <a:gd name="T17" fmla="*/ 10 h 14"/>
                  <a:gd name="T18" fmla="*/ 9 w 19"/>
                  <a:gd name="T19" fmla="*/ 14 h 14"/>
                  <a:gd name="T20" fmla="*/ 9 w 19"/>
                  <a:gd name="T21" fmla="*/ 13 h 14"/>
                  <a:gd name="T22" fmla="*/ 10 w 19"/>
                  <a:gd name="T23" fmla="*/ 13 h 14"/>
                  <a:gd name="T24" fmla="*/ 15 w 19"/>
                  <a:gd name="T25" fmla="*/ 8 h 14"/>
                  <a:gd name="T26" fmla="*/ 19 w 19"/>
                  <a:gd name="T2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4">
                    <a:moveTo>
                      <a:pt x="19" y="6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5" y="8"/>
                      <a:pt x="15" y="8"/>
                      <a:pt x="15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32"/>
              <p:cNvSpPr/>
              <p:nvPr/>
            </p:nvSpPr>
            <p:spPr bwMode="auto">
              <a:xfrm>
                <a:off x="4867275" y="5726113"/>
                <a:ext cx="65087" cy="46038"/>
              </a:xfrm>
              <a:custGeom>
                <a:avLst/>
                <a:gdLst>
                  <a:gd name="T0" fmla="*/ 24 w 24"/>
                  <a:gd name="T1" fmla="*/ 9 h 17"/>
                  <a:gd name="T2" fmla="*/ 20 w 24"/>
                  <a:gd name="T3" fmla="*/ 7 h 17"/>
                  <a:gd name="T4" fmla="*/ 16 w 24"/>
                  <a:gd name="T5" fmla="*/ 4 h 17"/>
                  <a:gd name="T6" fmla="*/ 10 w 24"/>
                  <a:gd name="T7" fmla="*/ 0 h 17"/>
                  <a:gd name="T8" fmla="*/ 3 w 24"/>
                  <a:gd name="T9" fmla="*/ 5 h 17"/>
                  <a:gd name="T10" fmla="*/ 0 w 24"/>
                  <a:gd name="T11" fmla="*/ 8 h 17"/>
                  <a:gd name="T12" fmla="*/ 3 w 24"/>
                  <a:gd name="T13" fmla="*/ 10 h 17"/>
                  <a:gd name="T14" fmla="*/ 14 w 24"/>
                  <a:gd name="T15" fmla="*/ 17 h 17"/>
                  <a:gd name="T16" fmla="*/ 14 w 24"/>
                  <a:gd name="T17" fmla="*/ 16 h 17"/>
                  <a:gd name="T18" fmla="*/ 16 w 24"/>
                  <a:gd name="T19" fmla="*/ 15 h 17"/>
                  <a:gd name="T20" fmla="*/ 20 w 24"/>
                  <a:gd name="T21" fmla="*/ 12 h 17"/>
                  <a:gd name="T22" fmla="*/ 24 w 24"/>
                  <a:gd name="T2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24" y="9"/>
                    </a:moveTo>
                    <a:cubicBezTo>
                      <a:pt x="20" y="7"/>
                      <a:pt x="20" y="7"/>
                      <a:pt x="20" y="7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20" y="12"/>
                      <a:pt x="20" y="12"/>
                      <a:pt x="20" y="12"/>
                    </a:cubicBezTo>
                    <a:lnTo>
                      <a:pt x="2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33"/>
              <p:cNvSpPr/>
              <p:nvPr/>
            </p:nvSpPr>
            <p:spPr bwMode="auto">
              <a:xfrm>
                <a:off x="4913313" y="5757863"/>
                <a:ext cx="53975" cy="34925"/>
              </a:xfrm>
              <a:custGeom>
                <a:avLst/>
                <a:gdLst>
                  <a:gd name="T0" fmla="*/ 34 w 34"/>
                  <a:gd name="T1" fmla="*/ 10 h 22"/>
                  <a:gd name="T2" fmla="*/ 29 w 34"/>
                  <a:gd name="T3" fmla="*/ 7 h 22"/>
                  <a:gd name="T4" fmla="*/ 17 w 34"/>
                  <a:gd name="T5" fmla="*/ 0 h 22"/>
                  <a:gd name="T6" fmla="*/ 17 w 34"/>
                  <a:gd name="T7" fmla="*/ 0 h 22"/>
                  <a:gd name="T8" fmla="*/ 5 w 34"/>
                  <a:gd name="T9" fmla="*/ 9 h 22"/>
                  <a:gd name="T10" fmla="*/ 0 w 34"/>
                  <a:gd name="T11" fmla="*/ 12 h 22"/>
                  <a:gd name="T12" fmla="*/ 5 w 34"/>
                  <a:gd name="T13" fmla="*/ 16 h 22"/>
                  <a:gd name="T14" fmla="*/ 17 w 34"/>
                  <a:gd name="T15" fmla="*/ 22 h 22"/>
                  <a:gd name="T16" fmla="*/ 17 w 34"/>
                  <a:gd name="T17" fmla="*/ 22 h 22"/>
                  <a:gd name="T18" fmla="*/ 29 w 34"/>
                  <a:gd name="T19" fmla="*/ 14 h 22"/>
                  <a:gd name="T20" fmla="*/ 34 w 34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34" y="10"/>
                    </a:moveTo>
                    <a:lnTo>
                      <a:pt x="29" y="7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5" y="9"/>
                    </a:lnTo>
                    <a:lnTo>
                      <a:pt x="0" y="12"/>
                    </a:lnTo>
                    <a:lnTo>
                      <a:pt x="5" y="16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29" y="14"/>
                    </a:lnTo>
                    <a:lnTo>
                      <a:pt x="34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34"/>
              <p:cNvSpPr/>
              <p:nvPr/>
            </p:nvSpPr>
            <p:spPr bwMode="auto">
              <a:xfrm>
                <a:off x="5051425" y="5848351"/>
                <a:ext cx="46037" cy="31750"/>
              </a:xfrm>
              <a:custGeom>
                <a:avLst/>
                <a:gdLst>
                  <a:gd name="T0" fmla="*/ 17 w 29"/>
                  <a:gd name="T1" fmla="*/ 0 h 20"/>
                  <a:gd name="T2" fmla="*/ 15 w 29"/>
                  <a:gd name="T3" fmla="*/ 1 h 20"/>
                  <a:gd name="T4" fmla="*/ 5 w 29"/>
                  <a:gd name="T5" fmla="*/ 8 h 20"/>
                  <a:gd name="T6" fmla="*/ 0 w 29"/>
                  <a:gd name="T7" fmla="*/ 13 h 20"/>
                  <a:gd name="T8" fmla="*/ 5 w 29"/>
                  <a:gd name="T9" fmla="*/ 17 h 20"/>
                  <a:gd name="T10" fmla="*/ 12 w 29"/>
                  <a:gd name="T11" fmla="*/ 20 h 20"/>
                  <a:gd name="T12" fmla="*/ 15 w 29"/>
                  <a:gd name="T13" fmla="*/ 19 h 20"/>
                  <a:gd name="T14" fmla="*/ 26 w 29"/>
                  <a:gd name="T15" fmla="*/ 10 h 20"/>
                  <a:gd name="T16" fmla="*/ 29 w 29"/>
                  <a:gd name="T17" fmla="*/ 8 h 20"/>
                  <a:gd name="T18" fmla="*/ 26 w 29"/>
                  <a:gd name="T19" fmla="*/ 5 h 20"/>
                  <a:gd name="T20" fmla="*/ 17 w 29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0">
                    <a:moveTo>
                      <a:pt x="17" y="0"/>
                    </a:moveTo>
                    <a:lnTo>
                      <a:pt x="15" y="1"/>
                    </a:lnTo>
                    <a:lnTo>
                      <a:pt x="5" y="8"/>
                    </a:lnTo>
                    <a:lnTo>
                      <a:pt x="0" y="13"/>
                    </a:lnTo>
                    <a:lnTo>
                      <a:pt x="5" y="17"/>
                    </a:lnTo>
                    <a:lnTo>
                      <a:pt x="12" y="20"/>
                    </a:lnTo>
                    <a:lnTo>
                      <a:pt x="15" y="19"/>
                    </a:lnTo>
                    <a:lnTo>
                      <a:pt x="26" y="10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35"/>
              <p:cNvSpPr/>
              <p:nvPr/>
            </p:nvSpPr>
            <p:spPr bwMode="auto">
              <a:xfrm>
                <a:off x="5186363" y="5745163"/>
                <a:ext cx="49212" cy="31750"/>
              </a:xfrm>
              <a:custGeom>
                <a:avLst/>
                <a:gdLst>
                  <a:gd name="T0" fmla="*/ 10 w 18"/>
                  <a:gd name="T1" fmla="*/ 0 h 12"/>
                  <a:gd name="T2" fmla="*/ 2 w 18"/>
                  <a:gd name="T3" fmla="*/ 6 h 12"/>
                  <a:gd name="T4" fmla="*/ 0 w 18"/>
                  <a:gd name="T5" fmla="*/ 7 h 12"/>
                  <a:gd name="T6" fmla="*/ 2 w 18"/>
                  <a:gd name="T7" fmla="*/ 9 h 12"/>
                  <a:gd name="T8" fmla="*/ 7 w 18"/>
                  <a:gd name="T9" fmla="*/ 12 h 12"/>
                  <a:gd name="T10" fmla="*/ 8 w 18"/>
                  <a:gd name="T11" fmla="*/ 12 h 12"/>
                  <a:gd name="T12" fmla="*/ 15 w 18"/>
                  <a:gd name="T13" fmla="*/ 6 h 12"/>
                  <a:gd name="T14" fmla="*/ 18 w 18"/>
                  <a:gd name="T15" fmla="*/ 5 h 12"/>
                  <a:gd name="T16" fmla="*/ 15 w 18"/>
                  <a:gd name="T17" fmla="*/ 3 h 12"/>
                  <a:gd name="T18" fmla="*/ 10 w 18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36"/>
              <p:cNvSpPr/>
              <p:nvPr/>
            </p:nvSpPr>
            <p:spPr bwMode="auto">
              <a:xfrm>
                <a:off x="5154613" y="5772151"/>
                <a:ext cx="42862" cy="31750"/>
              </a:xfrm>
              <a:custGeom>
                <a:avLst/>
                <a:gdLst>
                  <a:gd name="T0" fmla="*/ 9 w 16"/>
                  <a:gd name="T1" fmla="*/ 0 h 12"/>
                  <a:gd name="T2" fmla="*/ 8 w 16"/>
                  <a:gd name="T3" fmla="*/ 0 h 12"/>
                  <a:gd name="T4" fmla="*/ 2 w 16"/>
                  <a:gd name="T5" fmla="*/ 5 h 12"/>
                  <a:gd name="T6" fmla="*/ 0 w 16"/>
                  <a:gd name="T7" fmla="*/ 7 h 12"/>
                  <a:gd name="T8" fmla="*/ 2 w 16"/>
                  <a:gd name="T9" fmla="*/ 8 h 12"/>
                  <a:gd name="T10" fmla="*/ 7 w 16"/>
                  <a:gd name="T11" fmla="*/ 11 h 12"/>
                  <a:gd name="T12" fmla="*/ 7 w 16"/>
                  <a:gd name="T13" fmla="*/ 12 h 12"/>
                  <a:gd name="T14" fmla="*/ 8 w 16"/>
                  <a:gd name="T15" fmla="*/ 11 h 12"/>
                  <a:gd name="T16" fmla="*/ 14 w 16"/>
                  <a:gd name="T17" fmla="*/ 6 h 12"/>
                  <a:gd name="T18" fmla="*/ 16 w 16"/>
                  <a:gd name="T19" fmla="*/ 5 h 12"/>
                  <a:gd name="T20" fmla="*/ 14 w 16"/>
                  <a:gd name="T21" fmla="*/ 3 h 12"/>
                  <a:gd name="T22" fmla="*/ 9 w 16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2"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"/>
                      <a:pt x="14" y="3"/>
                      <a:pt x="14" y="3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37"/>
              <p:cNvSpPr/>
              <p:nvPr/>
            </p:nvSpPr>
            <p:spPr bwMode="auto">
              <a:xfrm>
                <a:off x="5089525" y="5822951"/>
                <a:ext cx="41275" cy="30163"/>
              </a:xfrm>
              <a:custGeom>
                <a:avLst/>
                <a:gdLst>
                  <a:gd name="T0" fmla="*/ 8 w 15"/>
                  <a:gd name="T1" fmla="*/ 0 h 11"/>
                  <a:gd name="T2" fmla="*/ 7 w 15"/>
                  <a:gd name="T3" fmla="*/ 0 h 11"/>
                  <a:gd name="T4" fmla="*/ 1 w 15"/>
                  <a:gd name="T5" fmla="*/ 5 h 11"/>
                  <a:gd name="T6" fmla="*/ 0 w 15"/>
                  <a:gd name="T7" fmla="*/ 7 h 11"/>
                  <a:gd name="T8" fmla="*/ 1 w 15"/>
                  <a:gd name="T9" fmla="*/ 8 h 11"/>
                  <a:gd name="T10" fmla="*/ 7 w 15"/>
                  <a:gd name="T11" fmla="*/ 11 h 11"/>
                  <a:gd name="T12" fmla="*/ 7 w 15"/>
                  <a:gd name="T13" fmla="*/ 11 h 11"/>
                  <a:gd name="T14" fmla="*/ 7 w 15"/>
                  <a:gd name="T15" fmla="*/ 11 h 11"/>
                  <a:gd name="T16" fmla="*/ 13 w 15"/>
                  <a:gd name="T17" fmla="*/ 6 h 11"/>
                  <a:gd name="T18" fmla="*/ 15 w 15"/>
                  <a:gd name="T19" fmla="*/ 5 h 11"/>
                  <a:gd name="T20" fmla="*/ 13 w 15"/>
                  <a:gd name="T21" fmla="*/ 3 h 11"/>
                  <a:gd name="T22" fmla="*/ 8 w 15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1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3"/>
                      <a:pt x="13" y="3"/>
                      <a:pt x="13" y="3"/>
                    </a:cubicBez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38"/>
              <p:cNvSpPr/>
              <p:nvPr/>
            </p:nvSpPr>
            <p:spPr bwMode="auto">
              <a:xfrm>
                <a:off x="5119688" y="5795963"/>
                <a:ext cx="46037" cy="33338"/>
              </a:xfrm>
              <a:custGeom>
                <a:avLst/>
                <a:gdLst>
                  <a:gd name="T0" fmla="*/ 15 w 29"/>
                  <a:gd name="T1" fmla="*/ 0 h 21"/>
                  <a:gd name="T2" fmla="*/ 15 w 29"/>
                  <a:gd name="T3" fmla="*/ 2 h 21"/>
                  <a:gd name="T4" fmla="*/ 3 w 29"/>
                  <a:gd name="T5" fmla="*/ 10 h 21"/>
                  <a:gd name="T6" fmla="*/ 0 w 29"/>
                  <a:gd name="T7" fmla="*/ 12 h 21"/>
                  <a:gd name="T8" fmla="*/ 3 w 29"/>
                  <a:gd name="T9" fmla="*/ 16 h 21"/>
                  <a:gd name="T10" fmla="*/ 13 w 29"/>
                  <a:gd name="T11" fmla="*/ 21 h 21"/>
                  <a:gd name="T12" fmla="*/ 15 w 29"/>
                  <a:gd name="T13" fmla="*/ 19 h 21"/>
                  <a:gd name="T14" fmla="*/ 25 w 29"/>
                  <a:gd name="T15" fmla="*/ 12 h 21"/>
                  <a:gd name="T16" fmla="*/ 29 w 29"/>
                  <a:gd name="T17" fmla="*/ 9 h 21"/>
                  <a:gd name="T18" fmla="*/ 25 w 29"/>
                  <a:gd name="T19" fmla="*/ 7 h 21"/>
                  <a:gd name="T20" fmla="*/ 15 w 29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5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13" y="21"/>
                    </a:lnTo>
                    <a:lnTo>
                      <a:pt x="15" y="19"/>
                    </a:lnTo>
                    <a:lnTo>
                      <a:pt x="25" y="12"/>
                    </a:lnTo>
                    <a:lnTo>
                      <a:pt x="29" y="9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39"/>
              <p:cNvSpPr/>
              <p:nvPr/>
            </p:nvSpPr>
            <p:spPr bwMode="auto">
              <a:xfrm>
                <a:off x="4964113" y="5605463"/>
                <a:ext cx="53975" cy="34925"/>
              </a:xfrm>
              <a:custGeom>
                <a:avLst/>
                <a:gdLst>
                  <a:gd name="T0" fmla="*/ 17 w 34"/>
                  <a:gd name="T1" fmla="*/ 0 h 22"/>
                  <a:gd name="T2" fmla="*/ 16 w 34"/>
                  <a:gd name="T3" fmla="*/ 0 h 22"/>
                  <a:gd name="T4" fmla="*/ 9 w 34"/>
                  <a:gd name="T5" fmla="*/ 7 h 22"/>
                  <a:gd name="T6" fmla="*/ 0 w 34"/>
                  <a:gd name="T7" fmla="*/ 12 h 22"/>
                  <a:gd name="T8" fmla="*/ 9 w 34"/>
                  <a:gd name="T9" fmla="*/ 17 h 22"/>
                  <a:gd name="T10" fmla="*/ 16 w 34"/>
                  <a:gd name="T11" fmla="*/ 22 h 22"/>
                  <a:gd name="T12" fmla="*/ 17 w 34"/>
                  <a:gd name="T13" fmla="*/ 22 h 22"/>
                  <a:gd name="T14" fmla="*/ 21 w 34"/>
                  <a:gd name="T15" fmla="*/ 21 h 22"/>
                  <a:gd name="T16" fmla="*/ 31 w 34"/>
                  <a:gd name="T17" fmla="*/ 14 h 22"/>
                  <a:gd name="T18" fmla="*/ 34 w 34"/>
                  <a:gd name="T19" fmla="*/ 10 h 22"/>
                  <a:gd name="T20" fmla="*/ 31 w 34"/>
                  <a:gd name="T21" fmla="*/ 9 h 22"/>
                  <a:gd name="T22" fmla="*/ 21 w 34"/>
                  <a:gd name="T23" fmla="*/ 2 h 22"/>
                  <a:gd name="T24" fmla="*/ 17 w 34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2">
                    <a:moveTo>
                      <a:pt x="17" y="0"/>
                    </a:moveTo>
                    <a:lnTo>
                      <a:pt x="16" y="0"/>
                    </a:ln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1" y="21"/>
                    </a:lnTo>
                    <a:lnTo>
                      <a:pt x="31" y="14"/>
                    </a:lnTo>
                    <a:lnTo>
                      <a:pt x="34" y="10"/>
                    </a:lnTo>
                    <a:lnTo>
                      <a:pt x="31" y="9"/>
                    </a:lnTo>
                    <a:lnTo>
                      <a:pt x="21" y="2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40"/>
              <p:cNvSpPr/>
              <p:nvPr/>
            </p:nvSpPr>
            <p:spPr bwMode="auto">
              <a:xfrm>
                <a:off x="4999038" y="5581651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5 h 22"/>
                  <a:gd name="T4" fmla="*/ 0 w 33"/>
                  <a:gd name="T5" fmla="*/ 10 h 22"/>
                  <a:gd name="T6" fmla="*/ 9 w 33"/>
                  <a:gd name="T7" fmla="*/ 15 h 22"/>
                  <a:gd name="T8" fmla="*/ 18 w 33"/>
                  <a:gd name="T9" fmla="*/ 22 h 22"/>
                  <a:gd name="T10" fmla="*/ 18 w 33"/>
                  <a:gd name="T11" fmla="*/ 20 h 22"/>
                  <a:gd name="T12" fmla="*/ 28 w 33"/>
                  <a:gd name="T13" fmla="*/ 13 h 22"/>
                  <a:gd name="T14" fmla="*/ 33 w 33"/>
                  <a:gd name="T15" fmla="*/ 10 h 22"/>
                  <a:gd name="T16" fmla="*/ 28 w 33"/>
                  <a:gd name="T17" fmla="*/ 8 h 22"/>
                  <a:gd name="T18" fmla="*/ 18 w 33"/>
                  <a:gd name="T19" fmla="*/ 1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5"/>
                    </a:lnTo>
                    <a:lnTo>
                      <a:pt x="0" y="10"/>
                    </a:lnTo>
                    <a:lnTo>
                      <a:pt x="9" y="15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8"/>
                    </a:lnTo>
                    <a:lnTo>
                      <a:pt x="18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41"/>
              <p:cNvSpPr/>
              <p:nvPr/>
            </p:nvSpPr>
            <p:spPr bwMode="auto">
              <a:xfrm>
                <a:off x="5032375" y="5554663"/>
                <a:ext cx="57150" cy="38100"/>
              </a:xfrm>
              <a:custGeom>
                <a:avLst/>
                <a:gdLst>
                  <a:gd name="T0" fmla="*/ 19 w 36"/>
                  <a:gd name="T1" fmla="*/ 0 h 24"/>
                  <a:gd name="T2" fmla="*/ 17 w 36"/>
                  <a:gd name="T3" fmla="*/ 0 h 24"/>
                  <a:gd name="T4" fmla="*/ 7 w 36"/>
                  <a:gd name="T5" fmla="*/ 6 h 24"/>
                  <a:gd name="T6" fmla="*/ 0 w 36"/>
                  <a:gd name="T7" fmla="*/ 12 h 24"/>
                  <a:gd name="T8" fmla="*/ 7 w 36"/>
                  <a:gd name="T9" fmla="*/ 17 h 24"/>
                  <a:gd name="T10" fmla="*/ 17 w 36"/>
                  <a:gd name="T11" fmla="*/ 24 h 24"/>
                  <a:gd name="T12" fmla="*/ 17 w 36"/>
                  <a:gd name="T13" fmla="*/ 24 h 24"/>
                  <a:gd name="T14" fmla="*/ 27 w 36"/>
                  <a:gd name="T15" fmla="*/ 17 h 24"/>
                  <a:gd name="T16" fmla="*/ 36 w 36"/>
                  <a:gd name="T17" fmla="*/ 10 h 24"/>
                  <a:gd name="T18" fmla="*/ 27 w 36"/>
                  <a:gd name="T19" fmla="*/ 5 h 24"/>
                  <a:gd name="T20" fmla="*/ 19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9" y="0"/>
                    </a:moveTo>
                    <a:lnTo>
                      <a:pt x="17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4"/>
                    </a:lnTo>
                    <a:lnTo>
                      <a:pt x="17" y="24"/>
                    </a:lnTo>
                    <a:lnTo>
                      <a:pt x="27" y="17"/>
                    </a:lnTo>
                    <a:lnTo>
                      <a:pt x="36" y="10"/>
                    </a:lnTo>
                    <a:lnTo>
                      <a:pt x="27" y="5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42"/>
              <p:cNvSpPr/>
              <p:nvPr/>
            </p:nvSpPr>
            <p:spPr bwMode="auto">
              <a:xfrm>
                <a:off x="4932363" y="5632451"/>
                <a:ext cx="47625" cy="33338"/>
              </a:xfrm>
              <a:custGeom>
                <a:avLst/>
                <a:gdLst>
                  <a:gd name="T0" fmla="*/ 13 w 30"/>
                  <a:gd name="T1" fmla="*/ 0 h 21"/>
                  <a:gd name="T2" fmla="*/ 5 w 30"/>
                  <a:gd name="T3" fmla="*/ 5 h 21"/>
                  <a:gd name="T4" fmla="*/ 0 w 30"/>
                  <a:gd name="T5" fmla="*/ 11 h 21"/>
                  <a:gd name="T6" fmla="*/ 5 w 30"/>
                  <a:gd name="T7" fmla="*/ 14 h 21"/>
                  <a:gd name="T8" fmla="*/ 15 w 30"/>
                  <a:gd name="T9" fmla="*/ 21 h 21"/>
                  <a:gd name="T10" fmla="*/ 17 w 30"/>
                  <a:gd name="T11" fmla="*/ 21 h 21"/>
                  <a:gd name="T12" fmla="*/ 29 w 30"/>
                  <a:gd name="T13" fmla="*/ 12 h 21"/>
                  <a:gd name="T14" fmla="*/ 30 w 30"/>
                  <a:gd name="T15" fmla="*/ 11 h 21"/>
                  <a:gd name="T16" fmla="*/ 29 w 30"/>
                  <a:gd name="T17" fmla="*/ 9 h 21"/>
                  <a:gd name="T18" fmla="*/ 17 w 30"/>
                  <a:gd name="T19" fmla="*/ 0 h 21"/>
                  <a:gd name="T20" fmla="*/ 13 w 30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0"/>
                    </a:moveTo>
                    <a:lnTo>
                      <a:pt x="5" y="5"/>
                    </a:lnTo>
                    <a:lnTo>
                      <a:pt x="0" y="11"/>
                    </a:lnTo>
                    <a:lnTo>
                      <a:pt x="5" y="14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29" y="12"/>
                    </a:lnTo>
                    <a:lnTo>
                      <a:pt x="30" y="11"/>
                    </a:lnTo>
                    <a:lnTo>
                      <a:pt x="29" y="9"/>
                    </a:lnTo>
                    <a:lnTo>
                      <a:pt x="1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43"/>
              <p:cNvSpPr/>
              <p:nvPr/>
            </p:nvSpPr>
            <p:spPr bwMode="auto">
              <a:xfrm>
                <a:off x="4867275" y="5678488"/>
                <a:ext cx="47625" cy="36513"/>
              </a:xfrm>
              <a:custGeom>
                <a:avLst/>
                <a:gdLst>
                  <a:gd name="T0" fmla="*/ 5 w 30"/>
                  <a:gd name="T1" fmla="*/ 7 h 23"/>
                  <a:gd name="T2" fmla="*/ 0 w 30"/>
                  <a:gd name="T3" fmla="*/ 11 h 23"/>
                  <a:gd name="T4" fmla="*/ 5 w 30"/>
                  <a:gd name="T5" fmla="*/ 14 h 23"/>
                  <a:gd name="T6" fmla="*/ 17 w 30"/>
                  <a:gd name="T7" fmla="*/ 23 h 23"/>
                  <a:gd name="T8" fmla="*/ 27 w 30"/>
                  <a:gd name="T9" fmla="*/ 14 h 23"/>
                  <a:gd name="T10" fmla="*/ 30 w 30"/>
                  <a:gd name="T11" fmla="*/ 12 h 23"/>
                  <a:gd name="T12" fmla="*/ 27 w 30"/>
                  <a:gd name="T13" fmla="*/ 9 h 23"/>
                  <a:gd name="T14" fmla="*/ 13 w 30"/>
                  <a:gd name="T15" fmla="*/ 0 h 23"/>
                  <a:gd name="T16" fmla="*/ 5 w 30"/>
                  <a:gd name="T1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3">
                    <a:moveTo>
                      <a:pt x="5" y="7"/>
                    </a:moveTo>
                    <a:lnTo>
                      <a:pt x="0" y="11"/>
                    </a:lnTo>
                    <a:lnTo>
                      <a:pt x="5" y="14"/>
                    </a:lnTo>
                    <a:lnTo>
                      <a:pt x="17" y="23"/>
                    </a:lnTo>
                    <a:lnTo>
                      <a:pt x="27" y="14"/>
                    </a:lnTo>
                    <a:lnTo>
                      <a:pt x="30" y="12"/>
                    </a:lnTo>
                    <a:lnTo>
                      <a:pt x="27" y="9"/>
                    </a:lnTo>
                    <a:lnTo>
                      <a:pt x="13" y="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44"/>
              <p:cNvSpPr/>
              <p:nvPr/>
            </p:nvSpPr>
            <p:spPr bwMode="auto">
              <a:xfrm>
                <a:off x="4784725" y="5673726"/>
                <a:ext cx="63500" cy="42863"/>
              </a:xfrm>
              <a:custGeom>
                <a:avLst/>
                <a:gdLst>
                  <a:gd name="T0" fmla="*/ 23 w 23"/>
                  <a:gd name="T1" fmla="*/ 8 h 16"/>
                  <a:gd name="T2" fmla="*/ 20 w 23"/>
                  <a:gd name="T3" fmla="*/ 6 h 16"/>
                  <a:gd name="T4" fmla="*/ 10 w 23"/>
                  <a:gd name="T5" fmla="*/ 0 h 16"/>
                  <a:gd name="T6" fmla="*/ 10 w 23"/>
                  <a:gd name="T7" fmla="*/ 0 h 16"/>
                  <a:gd name="T8" fmla="*/ 0 w 23"/>
                  <a:gd name="T9" fmla="*/ 7 h 16"/>
                  <a:gd name="T10" fmla="*/ 13 w 23"/>
                  <a:gd name="T11" fmla="*/ 16 h 16"/>
                  <a:gd name="T12" fmla="*/ 20 w 23"/>
                  <a:gd name="T13" fmla="*/ 11 h 16"/>
                  <a:gd name="T14" fmla="*/ 23 w 23"/>
                  <a:gd name="T1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6">
                    <a:moveTo>
                      <a:pt x="23" y="8"/>
                    </a:moveTo>
                    <a:cubicBezTo>
                      <a:pt x="20" y="6"/>
                      <a:pt x="20" y="6"/>
                      <a:pt x="20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20" y="11"/>
                      <a:pt x="20" y="11"/>
                      <a:pt x="20" y="11"/>
                    </a:cubicBezTo>
                    <a:lnTo>
                      <a:pt x="2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45"/>
              <p:cNvSpPr/>
              <p:nvPr/>
            </p:nvSpPr>
            <p:spPr bwMode="auto">
              <a:xfrm>
                <a:off x="4895850" y="5654676"/>
                <a:ext cx="52387" cy="34925"/>
              </a:xfrm>
              <a:custGeom>
                <a:avLst/>
                <a:gdLst>
                  <a:gd name="T0" fmla="*/ 16 w 33"/>
                  <a:gd name="T1" fmla="*/ 0 h 22"/>
                  <a:gd name="T2" fmla="*/ 9 w 33"/>
                  <a:gd name="T3" fmla="*/ 7 h 22"/>
                  <a:gd name="T4" fmla="*/ 0 w 33"/>
                  <a:gd name="T5" fmla="*/ 12 h 22"/>
                  <a:gd name="T6" fmla="*/ 9 w 33"/>
                  <a:gd name="T7" fmla="*/ 17 h 22"/>
                  <a:gd name="T8" fmla="*/ 16 w 33"/>
                  <a:gd name="T9" fmla="*/ 22 h 22"/>
                  <a:gd name="T10" fmla="*/ 18 w 33"/>
                  <a:gd name="T11" fmla="*/ 22 h 22"/>
                  <a:gd name="T12" fmla="*/ 28 w 33"/>
                  <a:gd name="T13" fmla="*/ 15 h 22"/>
                  <a:gd name="T14" fmla="*/ 33 w 33"/>
                  <a:gd name="T15" fmla="*/ 12 h 22"/>
                  <a:gd name="T16" fmla="*/ 28 w 33"/>
                  <a:gd name="T17" fmla="*/ 9 h 22"/>
                  <a:gd name="T18" fmla="*/ 16 w 33"/>
                  <a:gd name="T19" fmla="*/ 2 h 22"/>
                  <a:gd name="T20" fmla="*/ 16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0"/>
                    </a:moveTo>
                    <a:lnTo>
                      <a:pt x="9" y="7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28" y="15"/>
                    </a:lnTo>
                    <a:lnTo>
                      <a:pt x="33" y="12"/>
                    </a:lnTo>
                    <a:lnTo>
                      <a:pt x="28" y="9"/>
                    </a:lnTo>
                    <a:lnTo>
                      <a:pt x="16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46"/>
              <p:cNvSpPr/>
              <p:nvPr/>
            </p:nvSpPr>
            <p:spPr bwMode="auto">
              <a:xfrm>
                <a:off x="4830763" y="5703888"/>
                <a:ext cx="55562" cy="34925"/>
              </a:xfrm>
              <a:custGeom>
                <a:avLst/>
                <a:gdLst>
                  <a:gd name="T0" fmla="*/ 35 w 35"/>
                  <a:gd name="T1" fmla="*/ 10 h 22"/>
                  <a:gd name="T2" fmla="*/ 28 w 35"/>
                  <a:gd name="T3" fmla="*/ 7 h 22"/>
                  <a:gd name="T4" fmla="*/ 18 w 35"/>
                  <a:gd name="T5" fmla="*/ 0 h 22"/>
                  <a:gd name="T6" fmla="*/ 6 w 35"/>
                  <a:gd name="T7" fmla="*/ 8 h 22"/>
                  <a:gd name="T8" fmla="*/ 0 w 35"/>
                  <a:gd name="T9" fmla="*/ 12 h 22"/>
                  <a:gd name="T10" fmla="*/ 6 w 35"/>
                  <a:gd name="T11" fmla="*/ 15 h 22"/>
                  <a:gd name="T12" fmla="*/ 16 w 35"/>
                  <a:gd name="T13" fmla="*/ 22 h 22"/>
                  <a:gd name="T14" fmla="*/ 28 w 35"/>
                  <a:gd name="T15" fmla="*/ 14 h 22"/>
                  <a:gd name="T16" fmla="*/ 35 w 35"/>
                  <a:gd name="T1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22">
                    <a:moveTo>
                      <a:pt x="35" y="10"/>
                    </a:moveTo>
                    <a:lnTo>
                      <a:pt x="28" y="7"/>
                    </a:lnTo>
                    <a:lnTo>
                      <a:pt x="18" y="0"/>
                    </a:lnTo>
                    <a:lnTo>
                      <a:pt x="6" y="8"/>
                    </a:lnTo>
                    <a:lnTo>
                      <a:pt x="0" y="12"/>
                    </a:lnTo>
                    <a:lnTo>
                      <a:pt x="6" y="15"/>
                    </a:lnTo>
                    <a:lnTo>
                      <a:pt x="16" y="22"/>
                    </a:lnTo>
                    <a:lnTo>
                      <a:pt x="28" y="14"/>
                    </a:lnTo>
                    <a:lnTo>
                      <a:pt x="3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47"/>
              <p:cNvSpPr/>
              <p:nvPr/>
            </p:nvSpPr>
            <p:spPr bwMode="auto">
              <a:xfrm>
                <a:off x="4886325" y="5605463"/>
                <a:ext cx="58737" cy="38100"/>
              </a:xfrm>
              <a:custGeom>
                <a:avLst/>
                <a:gdLst>
                  <a:gd name="T0" fmla="*/ 13 w 22"/>
                  <a:gd name="T1" fmla="*/ 14 h 14"/>
                  <a:gd name="T2" fmla="*/ 13 w 22"/>
                  <a:gd name="T3" fmla="*/ 13 h 14"/>
                  <a:gd name="T4" fmla="*/ 20 w 22"/>
                  <a:gd name="T5" fmla="*/ 9 h 14"/>
                  <a:gd name="T6" fmla="*/ 22 w 22"/>
                  <a:gd name="T7" fmla="*/ 7 h 14"/>
                  <a:gd name="T8" fmla="*/ 20 w 22"/>
                  <a:gd name="T9" fmla="*/ 6 h 14"/>
                  <a:gd name="T10" fmla="*/ 13 w 22"/>
                  <a:gd name="T11" fmla="*/ 2 h 14"/>
                  <a:gd name="T12" fmla="*/ 10 w 22"/>
                  <a:gd name="T13" fmla="*/ 0 h 14"/>
                  <a:gd name="T14" fmla="*/ 9 w 22"/>
                  <a:gd name="T15" fmla="*/ 0 h 14"/>
                  <a:gd name="T16" fmla="*/ 9 w 22"/>
                  <a:gd name="T17" fmla="*/ 0 h 14"/>
                  <a:gd name="T18" fmla="*/ 0 w 22"/>
                  <a:gd name="T19" fmla="*/ 6 h 14"/>
                  <a:gd name="T20" fmla="*/ 9 w 22"/>
                  <a:gd name="T21" fmla="*/ 11 h 14"/>
                  <a:gd name="T22" fmla="*/ 13 w 2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4">
                    <a:moveTo>
                      <a:pt x="13" y="14"/>
                    </a:moveTo>
                    <a:cubicBezTo>
                      <a:pt x="13" y="13"/>
                      <a:pt x="13" y="13"/>
                      <a:pt x="13" y="13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9" y="11"/>
                      <a:pt x="9" y="11"/>
                      <a:pt x="9" y="11"/>
                    </a:cubicBezTo>
                    <a:lnTo>
                      <a:pt x="1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48"/>
              <p:cNvSpPr/>
              <p:nvPr/>
            </p:nvSpPr>
            <p:spPr bwMode="auto">
              <a:xfrm>
                <a:off x="5070475" y="5575301"/>
                <a:ext cx="65087" cy="46038"/>
              </a:xfrm>
              <a:custGeom>
                <a:avLst/>
                <a:gdLst>
                  <a:gd name="T0" fmla="*/ 24 w 41"/>
                  <a:gd name="T1" fmla="*/ 5 h 29"/>
                  <a:gd name="T2" fmla="*/ 17 w 41"/>
                  <a:gd name="T3" fmla="*/ 0 h 29"/>
                  <a:gd name="T4" fmla="*/ 14 w 41"/>
                  <a:gd name="T5" fmla="*/ 4 h 29"/>
                  <a:gd name="T6" fmla="*/ 3 w 41"/>
                  <a:gd name="T7" fmla="*/ 12 h 29"/>
                  <a:gd name="T8" fmla="*/ 0 w 41"/>
                  <a:gd name="T9" fmla="*/ 14 h 29"/>
                  <a:gd name="T10" fmla="*/ 3 w 41"/>
                  <a:gd name="T11" fmla="*/ 16 h 29"/>
                  <a:gd name="T12" fmla="*/ 14 w 41"/>
                  <a:gd name="T13" fmla="*/ 23 h 29"/>
                  <a:gd name="T14" fmla="*/ 24 w 41"/>
                  <a:gd name="T15" fmla="*/ 29 h 29"/>
                  <a:gd name="T16" fmla="*/ 24 w 41"/>
                  <a:gd name="T17" fmla="*/ 28 h 29"/>
                  <a:gd name="T18" fmla="*/ 34 w 41"/>
                  <a:gd name="T19" fmla="*/ 21 h 29"/>
                  <a:gd name="T20" fmla="*/ 41 w 41"/>
                  <a:gd name="T21" fmla="*/ 16 h 29"/>
                  <a:gd name="T22" fmla="*/ 34 w 41"/>
                  <a:gd name="T23" fmla="*/ 12 h 29"/>
                  <a:gd name="T24" fmla="*/ 24 w 41"/>
                  <a:gd name="T25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9">
                    <a:moveTo>
                      <a:pt x="24" y="5"/>
                    </a:moveTo>
                    <a:lnTo>
                      <a:pt x="17" y="0"/>
                    </a:lnTo>
                    <a:lnTo>
                      <a:pt x="14" y="4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4" y="29"/>
                    </a:lnTo>
                    <a:lnTo>
                      <a:pt x="24" y="28"/>
                    </a:lnTo>
                    <a:lnTo>
                      <a:pt x="34" y="21"/>
                    </a:lnTo>
                    <a:lnTo>
                      <a:pt x="41" y="16"/>
                    </a:lnTo>
                    <a:lnTo>
                      <a:pt x="34" y="12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49"/>
              <p:cNvSpPr/>
              <p:nvPr/>
            </p:nvSpPr>
            <p:spPr bwMode="auto">
              <a:xfrm>
                <a:off x="4959350" y="5556251"/>
                <a:ext cx="53975" cy="36513"/>
              </a:xfrm>
              <a:custGeom>
                <a:avLst/>
                <a:gdLst>
                  <a:gd name="T0" fmla="*/ 11 w 20"/>
                  <a:gd name="T1" fmla="*/ 13 h 13"/>
                  <a:gd name="T2" fmla="*/ 12 w 20"/>
                  <a:gd name="T3" fmla="*/ 13 h 13"/>
                  <a:gd name="T4" fmla="*/ 14 w 20"/>
                  <a:gd name="T5" fmla="*/ 12 h 13"/>
                  <a:gd name="T6" fmla="*/ 20 w 20"/>
                  <a:gd name="T7" fmla="*/ 7 h 13"/>
                  <a:gd name="T8" fmla="*/ 20 w 20"/>
                  <a:gd name="T9" fmla="*/ 7 h 13"/>
                  <a:gd name="T10" fmla="*/ 20 w 20"/>
                  <a:gd name="T11" fmla="*/ 6 h 13"/>
                  <a:gd name="T12" fmla="*/ 14 w 20"/>
                  <a:gd name="T13" fmla="*/ 3 h 13"/>
                  <a:gd name="T14" fmla="*/ 11 w 20"/>
                  <a:gd name="T15" fmla="*/ 1 h 13"/>
                  <a:gd name="T16" fmla="*/ 9 w 20"/>
                  <a:gd name="T17" fmla="*/ 0 h 13"/>
                  <a:gd name="T18" fmla="*/ 9 w 20"/>
                  <a:gd name="T19" fmla="*/ 0 h 13"/>
                  <a:gd name="T20" fmla="*/ 7 w 20"/>
                  <a:gd name="T21" fmla="*/ 1 h 13"/>
                  <a:gd name="T22" fmla="*/ 0 w 20"/>
                  <a:gd name="T23" fmla="*/ 6 h 13"/>
                  <a:gd name="T24" fmla="*/ 7 w 20"/>
                  <a:gd name="T25" fmla="*/ 10 h 13"/>
                  <a:gd name="T26" fmla="*/ 11 w 20"/>
                  <a:gd name="T2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3">
                    <a:moveTo>
                      <a:pt x="11" y="13"/>
                    </a:move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7" y="10"/>
                      <a:pt x="7" y="10"/>
                      <a:pt x="7" y="10"/>
                    </a:cubicBezTo>
                    <a:lnTo>
                      <a:pt x="1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50"/>
              <p:cNvSpPr/>
              <p:nvPr/>
            </p:nvSpPr>
            <p:spPr bwMode="auto">
              <a:xfrm>
                <a:off x="5222875" y="5716588"/>
                <a:ext cx="46037" cy="33338"/>
              </a:xfrm>
              <a:custGeom>
                <a:avLst/>
                <a:gdLst>
                  <a:gd name="T0" fmla="*/ 9 w 17"/>
                  <a:gd name="T1" fmla="*/ 0 h 12"/>
                  <a:gd name="T2" fmla="*/ 2 w 17"/>
                  <a:gd name="T3" fmla="*/ 5 h 12"/>
                  <a:gd name="T4" fmla="*/ 0 w 17"/>
                  <a:gd name="T5" fmla="*/ 7 h 12"/>
                  <a:gd name="T6" fmla="*/ 2 w 17"/>
                  <a:gd name="T7" fmla="*/ 9 h 12"/>
                  <a:gd name="T8" fmla="*/ 8 w 17"/>
                  <a:gd name="T9" fmla="*/ 12 h 12"/>
                  <a:gd name="T10" fmla="*/ 8 w 17"/>
                  <a:gd name="T11" fmla="*/ 12 h 12"/>
                  <a:gd name="T12" fmla="*/ 15 w 17"/>
                  <a:gd name="T13" fmla="*/ 7 h 12"/>
                  <a:gd name="T14" fmla="*/ 17 w 17"/>
                  <a:gd name="T15" fmla="*/ 5 h 12"/>
                  <a:gd name="T16" fmla="*/ 15 w 17"/>
                  <a:gd name="T17" fmla="*/ 4 h 12"/>
                  <a:gd name="T18" fmla="*/ 9 w 17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9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4"/>
                      <a:pt x="15" y="4"/>
                      <a:pt x="15" y="4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51"/>
              <p:cNvSpPr/>
              <p:nvPr/>
            </p:nvSpPr>
            <p:spPr bwMode="auto">
              <a:xfrm>
                <a:off x="4991100" y="5529263"/>
                <a:ext cx="60325" cy="38100"/>
              </a:xfrm>
              <a:custGeom>
                <a:avLst/>
                <a:gdLst>
                  <a:gd name="T0" fmla="*/ 14 w 38"/>
                  <a:gd name="T1" fmla="*/ 21 h 24"/>
                  <a:gd name="T2" fmla="*/ 21 w 38"/>
                  <a:gd name="T3" fmla="*/ 24 h 24"/>
                  <a:gd name="T4" fmla="*/ 23 w 38"/>
                  <a:gd name="T5" fmla="*/ 22 h 24"/>
                  <a:gd name="T6" fmla="*/ 33 w 38"/>
                  <a:gd name="T7" fmla="*/ 16 h 24"/>
                  <a:gd name="T8" fmla="*/ 38 w 38"/>
                  <a:gd name="T9" fmla="*/ 12 h 24"/>
                  <a:gd name="T10" fmla="*/ 33 w 38"/>
                  <a:gd name="T11" fmla="*/ 9 h 24"/>
                  <a:gd name="T12" fmla="*/ 23 w 38"/>
                  <a:gd name="T13" fmla="*/ 2 h 24"/>
                  <a:gd name="T14" fmla="*/ 19 w 38"/>
                  <a:gd name="T15" fmla="*/ 0 h 24"/>
                  <a:gd name="T16" fmla="*/ 14 w 38"/>
                  <a:gd name="T17" fmla="*/ 4 h 24"/>
                  <a:gd name="T18" fmla="*/ 4 w 38"/>
                  <a:gd name="T19" fmla="*/ 10 h 24"/>
                  <a:gd name="T20" fmla="*/ 0 w 38"/>
                  <a:gd name="T21" fmla="*/ 12 h 24"/>
                  <a:gd name="T22" fmla="*/ 4 w 38"/>
                  <a:gd name="T23" fmla="*/ 14 h 24"/>
                  <a:gd name="T24" fmla="*/ 14 w 38"/>
                  <a:gd name="T2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4">
                    <a:moveTo>
                      <a:pt x="14" y="21"/>
                    </a:moveTo>
                    <a:lnTo>
                      <a:pt x="21" y="24"/>
                    </a:lnTo>
                    <a:lnTo>
                      <a:pt x="23" y="22"/>
                    </a:lnTo>
                    <a:lnTo>
                      <a:pt x="33" y="16"/>
                    </a:lnTo>
                    <a:lnTo>
                      <a:pt x="38" y="12"/>
                    </a:lnTo>
                    <a:lnTo>
                      <a:pt x="33" y="9"/>
                    </a:lnTo>
                    <a:lnTo>
                      <a:pt x="23" y="2"/>
                    </a:lnTo>
                    <a:lnTo>
                      <a:pt x="19" y="0"/>
                    </a:lnTo>
                    <a:lnTo>
                      <a:pt x="14" y="4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52"/>
              <p:cNvSpPr>
                <a:spLocks noEditPoints="1"/>
              </p:cNvSpPr>
              <p:nvPr/>
            </p:nvSpPr>
            <p:spPr bwMode="auto">
              <a:xfrm>
                <a:off x="4722813" y="5461001"/>
                <a:ext cx="687387" cy="468313"/>
              </a:xfrm>
              <a:custGeom>
                <a:avLst/>
                <a:gdLst>
                  <a:gd name="T0" fmla="*/ 0 w 253"/>
                  <a:gd name="T1" fmla="*/ 85 h 172"/>
                  <a:gd name="T2" fmla="*/ 56 w 253"/>
                  <a:gd name="T3" fmla="*/ 122 h 172"/>
                  <a:gd name="T4" fmla="*/ 73 w 253"/>
                  <a:gd name="T5" fmla="*/ 134 h 172"/>
                  <a:gd name="T6" fmla="*/ 87 w 253"/>
                  <a:gd name="T7" fmla="*/ 143 h 172"/>
                  <a:gd name="T8" fmla="*/ 98 w 253"/>
                  <a:gd name="T9" fmla="*/ 150 h 172"/>
                  <a:gd name="T10" fmla="*/ 107 w 253"/>
                  <a:gd name="T11" fmla="*/ 156 h 172"/>
                  <a:gd name="T12" fmla="*/ 118 w 253"/>
                  <a:gd name="T13" fmla="*/ 164 h 172"/>
                  <a:gd name="T14" fmla="*/ 130 w 253"/>
                  <a:gd name="T15" fmla="*/ 171 h 172"/>
                  <a:gd name="T16" fmla="*/ 136 w 253"/>
                  <a:gd name="T17" fmla="*/ 167 h 172"/>
                  <a:gd name="T18" fmla="*/ 148 w 253"/>
                  <a:gd name="T19" fmla="*/ 159 h 172"/>
                  <a:gd name="T20" fmla="*/ 161 w 253"/>
                  <a:gd name="T21" fmla="*/ 149 h 172"/>
                  <a:gd name="T22" fmla="*/ 173 w 253"/>
                  <a:gd name="T23" fmla="*/ 140 h 172"/>
                  <a:gd name="T24" fmla="*/ 199 w 253"/>
                  <a:gd name="T25" fmla="*/ 121 h 172"/>
                  <a:gd name="T26" fmla="*/ 253 w 253"/>
                  <a:gd name="T27" fmla="*/ 80 h 172"/>
                  <a:gd name="T28" fmla="*/ 199 w 253"/>
                  <a:gd name="T29" fmla="*/ 47 h 172"/>
                  <a:gd name="T30" fmla="*/ 173 w 253"/>
                  <a:gd name="T31" fmla="*/ 32 h 172"/>
                  <a:gd name="T32" fmla="*/ 161 w 253"/>
                  <a:gd name="T33" fmla="*/ 24 h 172"/>
                  <a:gd name="T34" fmla="*/ 148 w 253"/>
                  <a:gd name="T35" fmla="*/ 17 h 172"/>
                  <a:gd name="T36" fmla="*/ 136 w 253"/>
                  <a:gd name="T37" fmla="*/ 9 h 172"/>
                  <a:gd name="T38" fmla="*/ 124 w 253"/>
                  <a:gd name="T39" fmla="*/ 2 h 172"/>
                  <a:gd name="T40" fmla="*/ 118 w 253"/>
                  <a:gd name="T41" fmla="*/ 2 h 172"/>
                  <a:gd name="T42" fmla="*/ 107 w 253"/>
                  <a:gd name="T43" fmla="*/ 11 h 172"/>
                  <a:gd name="T44" fmla="*/ 98 w 253"/>
                  <a:gd name="T45" fmla="*/ 17 h 172"/>
                  <a:gd name="T46" fmla="*/ 87 w 253"/>
                  <a:gd name="T47" fmla="*/ 25 h 172"/>
                  <a:gd name="T48" fmla="*/ 73 w 253"/>
                  <a:gd name="T49" fmla="*/ 34 h 172"/>
                  <a:gd name="T50" fmla="*/ 56 w 253"/>
                  <a:gd name="T51" fmla="*/ 46 h 172"/>
                  <a:gd name="T52" fmla="*/ 73 w 253"/>
                  <a:gd name="T53" fmla="*/ 45 h 172"/>
                  <a:gd name="T54" fmla="*/ 87 w 253"/>
                  <a:gd name="T55" fmla="*/ 36 h 172"/>
                  <a:gd name="T56" fmla="*/ 98 w 253"/>
                  <a:gd name="T57" fmla="*/ 28 h 172"/>
                  <a:gd name="T58" fmla="*/ 107 w 253"/>
                  <a:gd name="T59" fmla="*/ 23 h 172"/>
                  <a:gd name="T60" fmla="*/ 118 w 253"/>
                  <a:gd name="T61" fmla="*/ 14 h 172"/>
                  <a:gd name="T62" fmla="*/ 123 w 253"/>
                  <a:gd name="T63" fmla="*/ 12 h 172"/>
                  <a:gd name="T64" fmla="*/ 130 w 253"/>
                  <a:gd name="T65" fmla="*/ 16 h 172"/>
                  <a:gd name="T66" fmla="*/ 142 w 253"/>
                  <a:gd name="T67" fmla="*/ 24 h 172"/>
                  <a:gd name="T68" fmla="*/ 155 w 253"/>
                  <a:gd name="T69" fmla="*/ 31 h 172"/>
                  <a:gd name="T70" fmla="*/ 167 w 253"/>
                  <a:gd name="T71" fmla="*/ 38 h 172"/>
                  <a:gd name="T72" fmla="*/ 186 w 253"/>
                  <a:gd name="T73" fmla="*/ 50 h 172"/>
                  <a:gd name="T74" fmla="*/ 212 w 253"/>
                  <a:gd name="T75" fmla="*/ 65 h 172"/>
                  <a:gd name="T76" fmla="*/ 233 w 253"/>
                  <a:gd name="T77" fmla="*/ 80 h 172"/>
                  <a:gd name="T78" fmla="*/ 199 w 253"/>
                  <a:gd name="T79" fmla="*/ 106 h 172"/>
                  <a:gd name="T80" fmla="*/ 173 w 253"/>
                  <a:gd name="T81" fmla="*/ 125 h 172"/>
                  <a:gd name="T82" fmla="*/ 161 w 253"/>
                  <a:gd name="T83" fmla="*/ 135 h 172"/>
                  <a:gd name="T84" fmla="*/ 148 w 253"/>
                  <a:gd name="T85" fmla="*/ 144 h 172"/>
                  <a:gd name="T86" fmla="*/ 136 w 253"/>
                  <a:gd name="T87" fmla="*/ 153 h 172"/>
                  <a:gd name="T88" fmla="*/ 129 w 253"/>
                  <a:gd name="T89" fmla="*/ 158 h 172"/>
                  <a:gd name="T90" fmla="*/ 124 w 253"/>
                  <a:gd name="T91" fmla="*/ 157 h 172"/>
                  <a:gd name="T92" fmla="*/ 112 w 253"/>
                  <a:gd name="T93" fmla="*/ 149 h 172"/>
                  <a:gd name="T94" fmla="*/ 101 w 253"/>
                  <a:gd name="T95" fmla="*/ 141 h 172"/>
                  <a:gd name="T96" fmla="*/ 94 w 253"/>
                  <a:gd name="T97" fmla="*/ 136 h 172"/>
                  <a:gd name="T98" fmla="*/ 80 w 253"/>
                  <a:gd name="T99" fmla="*/ 127 h 172"/>
                  <a:gd name="T100" fmla="*/ 69 w 253"/>
                  <a:gd name="T101" fmla="*/ 120 h 172"/>
                  <a:gd name="T102" fmla="*/ 43 w 253"/>
                  <a:gd name="T103" fmla="*/ 103 h 172"/>
                  <a:gd name="T104" fmla="*/ 18 w 253"/>
                  <a:gd name="T105" fmla="*/ 83 h 172"/>
                  <a:gd name="T106" fmla="*/ 56 w 253"/>
                  <a:gd name="T107" fmla="*/ 57 h 172"/>
                  <a:gd name="T108" fmla="*/ 73 w 253"/>
                  <a:gd name="T109" fmla="*/ 45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53" h="172">
                    <a:moveTo>
                      <a:pt x="43" y="55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43" y="114"/>
                      <a:pt x="43" y="114"/>
                      <a:pt x="43" y="114"/>
                    </a:cubicBezTo>
                    <a:cubicBezTo>
                      <a:pt x="56" y="122"/>
                      <a:pt x="56" y="122"/>
                      <a:pt x="56" y="122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73" y="134"/>
                      <a:pt x="73" y="134"/>
                      <a:pt x="73" y="134"/>
                    </a:cubicBezTo>
                    <a:cubicBezTo>
                      <a:pt x="80" y="138"/>
                      <a:pt x="80" y="138"/>
                      <a:pt x="80" y="138"/>
                    </a:cubicBezTo>
                    <a:cubicBezTo>
                      <a:pt x="87" y="143"/>
                      <a:pt x="87" y="143"/>
                      <a:pt x="87" y="143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8" y="150"/>
                      <a:pt x="98" y="150"/>
                      <a:pt x="98" y="150"/>
                    </a:cubicBezTo>
                    <a:cubicBezTo>
                      <a:pt x="101" y="152"/>
                      <a:pt x="101" y="152"/>
                      <a:pt x="101" y="152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12" y="160"/>
                      <a:pt x="112" y="160"/>
                      <a:pt x="112" y="160"/>
                    </a:cubicBezTo>
                    <a:cubicBezTo>
                      <a:pt x="118" y="164"/>
                      <a:pt x="118" y="164"/>
                      <a:pt x="118" y="164"/>
                    </a:cubicBezTo>
                    <a:cubicBezTo>
                      <a:pt x="124" y="168"/>
                      <a:pt x="124" y="168"/>
                      <a:pt x="124" y="168"/>
                    </a:cubicBezTo>
                    <a:cubicBezTo>
                      <a:pt x="130" y="171"/>
                      <a:pt x="130" y="171"/>
                      <a:pt x="130" y="171"/>
                    </a:cubicBezTo>
                    <a:cubicBezTo>
                      <a:pt x="130" y="172"/>
                      <a:pt x="130" y="172"/>
                      <a:pt x="130" y="172"/>
                    </a:cubicBezTo>
                    <a:cubicBezTo>
                      <a:pt x="136" y="167"/>
                      <a:pt x="136" y="167"/>
                      <a:pt x="136" y="167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8" y="159"/>
                      <a:pt x="148" y="159"/>
                      <a:pt x="148" y="159"/>
                    </a:cubicBezTo>
                    <a:cubicBezTo>
                      <a:pt x="155" y="154"/>
                      <a:pt x="155" y="154"/>
                      <a:pt x="155" y="154"/>
                    </a:cubicBezTo>
                    <a:cubicBezTo>
                      <a:pt x="161" y="149"/>
                      <a:pt x="161" y="149"/>
                      <a:pt x="161" y="149"/>
                    </a:cubicBezTo>
                    <a:cubicBezTo>
                      <a:pt x="167" y="145"/>
                      <a:pt x="167" y="145"/>
                      <a:pt x="167" y="145"/>
                    </a:cubicBezTo>
                    <a:cubicBezTo>
                      <a:pt x="173" y="140"/>
                      <a:pt x="173" y="140"/>
                      <a:pt x="173" y="140"/>
                    </a:cubicBezTo>
                    <a:cubicBezTo>
                      <a:pt x="186" y="130"/>
                      <a:pt x="186" y="130"/>
                      <a:pt x="186" y="13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53" y="80"/>
                      <a:pt x="253" y="80"/>
                      <a:pt x="253" y="80"/>
                    </a:cubicBezTo>
                    <a:cubicBezTo>
                      <a:pt x="212" y="55"/>
                      <a:pt x="212" y="55"/>
                      <a:pt x="212" y="55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73" y="32"/>
                      <a:pt x="173" y="32"/>
                      <a:pt x="173" y="32"/>
                    </a:cubicBezTo>
                    <a:cubicBezTo>
                      <a:pt x="167" y="28"/>
                      <a:pt x="167" y="28"/>
                      <a:pt x="167" y="28"/>
                    </a:cubicBezTo>
                    <a:cubicBezTo>
                      <a:pt x="161" y="24"/>
                      <a:pt x="161" y="24"/>
                      <a:pt x="161" y="24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48" y="17"/>
                      <a:pt x="148" y="17"/>
                      <a:pt x="148" y="17"/>
                    </a:cubicBezTo>
                    <a:cubicBezTo>
                      <a:pt x="142" y="13"/>
                      <a:pt x="142" y="13"/>
                      <a:pt x="142" y="13"/>
                    </a:cubicBezTo>
                    <a:cubicBezTo>
                      <a:pt x="136" y="9"/>
                      <a:pt x="136" y="9"/>
                      <a:pt x="136" y="9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1" y="15"/>
                      <a:pt x="101" y="15"/>
                      <a:pt x="101" y="15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56" y="46"/>
                      <a:pt x="56" y="46"/>
                      <a:pt x="56" y="46"/>
                    </a:cubicBezTo>
                    <a:lnTo>
                      <a:pt x="43" y="55"/>
                    </a:lnTo>
                    <a:close/>
                    <a:moveTo>
                      <a:pt x="73" y="45"/>
                    </a:moveTo>
                    <a:cubicBezTo>
                      <a:pt x="80" y="41"/>
                      <a:pt x="80" y="41"/>
                      <a:pt x="80" y="41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7" y="23"/>
                      <a:pt x="107" y="23"/>
                      <a:pt x="107" y="23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2" y="12"/>
                      <a:pt x="123" y="12"/>
                      <a:pt x="123" y="12"/>
                    </a:cubicBezTo>
                    <a:cubicBezTo>
                      <a:pt x="124" y="13"/>
                      <a:pt x="124" y="13"/>
                      <a:pt x="124" y="13"/>
                    </a:cubicBezTo>
                    <a:cubicBezTo>
                      <a:pt x="130" y="16"/>
                      <a:pt x="130" y="16"/>
                      <a:pt x="130" y="16"/>
                    </a:cubicBezTo>
                    <a:cubicBezTo>
                      <a:pt x="136" y="20"/>
                      <a:pt x="136" y="20"/>
                      <a:pt x="136" y="20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48" y="27"/>
                      <a:pt x="148" y="27"/>
                      <a:pt x="148" y="27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73" y="42"/>
                      <a:pt x="173" y="42"/>
                      <a:pt x="173" y="42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99" y="57"/>
                      <a:pt x="199" y="57"/>
                      <a:pt x="199" y="57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32" y="77"/>
                      <a:pt x="232" y="77"/>
                      <a:pt x="232" y="77"/>
                    </a:cubicBezTo>
                    <a:cubicBezTo>
                      <a:pt x="234" y="77"/>
                      <a:pt x="234" y="79"/>
                      <a:pt x="233" y="80"/>
                    </a:cubicBezTo>
                    <a:cubicBezTo>
                      <a:pt x="212" y="96"/>
                      <a:pt x="212" y="96"/>
                      <a:pt x="212" y="96"/>
                    </a:cubicBezTo>
                    <a:cubicBezTo>
                      <a:pt x="199" y="106"/>
                      <a:pt x="199" y="106"/>
                      <a:pt x="199" y="106"/>
                    </a:cubicBezTo>
                    <a:cubicBezTo>
                      <a:pt x="186" y="115"/>
                      <a:pt x="186" y="115"/>
                      <a:pt x="186" y="115"/>
                    </a:cubicBezTo>
                    <a:cubicBezTo>
                      <a:pt x="173" y="125"/>
                      <a:pt x="173" y="125"/>
                      <a:pt x="173" y="125"/>
                    </a:cubicBezTo>
                    <a:cubicBezTo>
                      <a:pt x="167" y="130"/>
                      <a:pt x="167" y="130"/>
                      <a:pt x="167" y="130"/>
                    </a:cubicBezTo>
                    <a:cubicBezTo>
                      <a:pt x="161" y="135"/>
                      <a:pt x="161" y="135"/>
                      <a:pt x="161" y="135"/>
                    </a:cubicBezTo>
                    <a:cubicBezTo>
                      <a:pt x="155" y="139"/>
                      <a:pt x="155" y="139"/>
                      <a:pt x="155" y="139"/>
                    </a:cubicBezTo>
                    <a:cubicBezTo>
                      <a:pt x="148" y="144"/>
                      <a:pt x="148" y="144"/>
                      <a:pt x="148" y="144"/>
                    </a:cubicBezTo>
                    <a:cubicBezTo>
                      <a:pt x="142" y="149"/>
                      <a:pt x="142" y="149"/>
                      <a:pt x="142" y="149"/>
                    </a:cubicBezTo>
                    <a:cubicBezTo>
                      <a:pt x="136" y="153"/>
                      <a:pt x="136" y="153"/>
                      <a:pt x="136" y="153"/>
                    </a:cubicBezTo>
                    <a:cubicBezTo>
                      <a:pt x="130" y="158"/>
                      <a:pt x="130" y="158"/>
                      <a:pt x="130" y="158"/>
                    </a:cubicBezTo>
                    <a:cubicBezTo>
                      <a:pt x="129" y="158"/>
                      <a:pt x="129" y="158"/>
                      <a:pt x="129" y="158"/>
                    </a:cubicBezTo>
                    <a:cubicBezTo>
                      <a:pt x="129" y="159"/>
                      <a:pt x="128" y="159"/>
                      <a:pt x="127" y="159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18" y="153"/>
                      <a:pt x="118" y="153"/>
                      <a:pt x="118" y="153"/>
                    </a:cubicBezTo>
                    <a:cubicBezTo>
                      <a:pt x="112" y="149"/>
                      <a:pt x="112" y="149"/>
                      <a:pt x="112" y="149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1" y="141"/>
                      <a:pt x="101" y="141"/>
                      <a:pt x="101" y="141"/>
                    </a:cubicBezTo>
                    <a:cubicBezTo>
                      <a:pt x="98" y="139"/>
                      <a:pt x="98" y="139"/>
                      <a:pt x="98" y="139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87" y="132"/>
                      <a:pt x="87" y="132"/>
                      <a:pt x="87" y="132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6" y="112"/>
                      <a:pt x="56" y="112"/>
                      <a:pt x="56" y="112"/>
                    </a:cubicBezTo>
                    <a:cubicBezTo>
                      <a:pt x="43" y="103"/>
                      <a:pt x="43" y="103"/>
                      <a:pt x="43" y="103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7" y="86"/>
                      <a:pt x="17" y="84"/>
                      <a:pt x="18" y="83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69" y="48"/>
                      <a:pt x="69" y="48"/>
                      <a:pt x="69" y="48"/>
                    </a:cubicBezTo>
                    <a:lnTo>
                      <a:pt x="73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53"/>
              <p:cNvSpPr/>
              <p:nvPr/>
            </p:nvSpPr>
            <p:spPr bwMode="auto">
              <a:xfrm>
                <a:off x="4852988" y="5627688"/>
                <a:ext cx="60325" cy="41275"/>
              </a:xfrm>
              <a:custGeom>
                <a:avLst/>
                <a:gdLst>
                  <a:gd name="T0" fmla="*/ 0 w 38"/>
                  <a:gd name="T1" fmla="*/ 10 h 26"/>
                  <a:gd name="T2" fmla="*/ 14 w 38"/>
                  <a:gd name="T3" fmla="*/ 20 h 26"/>
                  <a:gd name="T4" fmla="*/ 22 w 38"/>
                  <a:gd name="T5" fmla="*/ 26 h 26"/>
                  <a:gd name="T6" fmla="*/ 36 w 38"/>
                  <a:gd name="T7" fmla="*/ 15 h 26"/>
                  <a:gd name="T8" fmla="*/ 38 w 38"/>
                  <a:gd name="T9" fmla="*/ 14 h 26"/>
                  <a:gd name="T10" fmla="*/ 36 w 38"/>
                  <a:gd name="T11" fmla="*/ 14 h 26"/>
                  <a:gd name="T12" fmla="*/ 16 w 38"/>
                  <a:gd name="T13" fmla="*/ 0 h 26"/>
                  <a:gd name="T14" fmla="*/ 14 w 38"/>
                  <a:gd name="T15" fmla="*/ 2 h 26"/>
                  <a:gd name="T16" fmla="*/ 0 w 38"/>
                  <a:gd name="T17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6">
                    <a:moveTo>
                      <a:pt x="0" y="10"/>
                    </a:moveTo>
                    <a:lnTo>
                      <a:pt x="14" y="20"/>
                    </a:lnTo>
                    <a:lnTo>
                      <a:pt x="22" y="26"/>
                    </a:lnTo>
                    <a:lnTo>
                      <a:pt x="36" y="15"/>
                    </a:lnTo>
                    <a:lnTo>
                      <a:pt x="38" y="14"/>
                    </a:lnTo>
                    <a:lnTo>
                      <a:pt x="36" y="14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54"/>
              <p:cNvSpPr>
                <a:spLocks noEditPoints="1"/>
              </p:cNvSpPr>
              <p:nvPr/>
            </p:nvSpPr>
            <p:spPr bwMode="auto">
              <a:xfrm>
                <a:off x="4606925" y="5360988"/>
                <a:ext cx="935037" cy="636588"/>
              </a:xfrm>
              <a:custGeom>
                <a:avLst/>
                <a:gdLst>
                  <a:gd name="T0" fmla="*/ 0 w 345"/>
                  <a:gd name="T1" fmla="*/ 117 h 234"/>
                  <a:gd name="T2" fmla="*/ 99 w 345"/>
                  <a:gd name="T3" fmla="*/ 182 h 234"/>
                  <a:gd name="T4" fmla="*/ 116 w 345"/>
                  <a:gd name="T5" fmla="*/ 194 h 234"/>
                  <a:gd name="T6" fmla="*/ 130 w 345"/>
                  <a:gd name="T7" fmla="*/ 203 h 234"/>
                  <a:gd name="T8" fmla="*/ 141 w 345"/>
                  <a:gd name="T9" fmla="*/ 210 h 234"/>
                  <a:gd name="T10" fmla="*/ 150 w 345"/>
                  <a:gd name="T11" fmla="*/ 216 h 234"/>
                  <a:gd name="T12" fmla="*/ 161 w 345"/>
                  <a:gd name="T13" fmla="*/ 224 h 234"/>
                  <a:gd name="T14" fmla="*/ 173 w 345"/>
                  <a:gd name="T15" fmla="*/ 231 h 234"/>
                  <a:gd name="T16" fmla="*/ 179 w 345"/>
                  <a:gd name="T17" fmla="*/ 232 h 234"/>
                  <a:gd name="T18" fmla="*/ 191 w 345"/>
                  <a:gd name="T19" fmla="*/ 223 h 234"/>
                  <a:gd name="T20" fmla="*/ 204 w 345"/>
                  <a:gd name="T21" fmla="*/ 214 h 234"/>
                  <a:gd name="T22" fmla="*/ 216 w 345"/>
                  <a:gd name="T23" fmla="*/ 204 h 234"/>
                  <a:gd name="T24" fmla="*/ 242 w 345"/>
                  <a:gd name="T25" fmla="*/ 186 h 234"/>
                  <a:gd name="T26" fmla="*/ 345 w 345"/>
                  <a:gd name="T27" fmla="*/ 109 h 234"/>
                  <a:gd name="T28" fmla="*/ 242 w 345"/>
                  <a:gd name="T29" fmla="*/ 46 h 234"/>
                  <a:gd name="T30" fmla="*/ 216 w 345"/>
                  <a:gd name="T31" fmla="*/ 31 h 234"/>
                  <a:gd name="T32" fmla="*/ 204 w 345"/>
                  <a:gd name="T33" fmla="*/ 23 h 234"/>
                  <a:gd name="T34" fmla="*/ 191 w 345"/>
                  <a:gd name="T35" fmla="*/ 16 h 234"/>
                  <a:gd name="T36" fmla="*/ 179 w 345"/>
                  <a:gd name="T37" fmla="*/ 9 h 234"/>
                  <a:gd name="T38" fmla="*/ 167 w 345"/>
                  <a:gd name="T39" fmla="*/ 1 h 234"/>
                  <a:gd name="T40" fmla="*/ 161 w 345"/>
                  <a:gd name="T41" fmla="*/ 4 h 234"/>
                  <a:gd name="T42" fmla="*/ 150 w 345"/>
                  <a:gd name="T43" fmla="*/ 12 h 234"/>
                  <a:gd name="T44" fmla="*/ 141 w 345"/>
                  <a:gd name="T45" fmla="*/ 18 h 234"/>
                  <a:gd name="T46" fmla="*/ 130 w 345"/>
                  <a:gd name="T47" fmla="*/ 26 h 234"/>
                  <a:gd name="T48" fmla="*/ 116 w 345"/>
                  <a:gd name="T49" fmla="*/ 35 h 234"/>
                  <a:gd name="T50" fmla="*/ 99 w 345"/>
                  <a:gd name="T51" fmla="*/ 47 h 234"/>
                  <a:gd name="T52" fmla="*/ 116 w 345"/>
                  <a:gd name="T53" fmla="*/ 66 h 234"/>
                  <a:gd name="T54" fmla="*/ 130 w 345"/>
                  <a:gd name="T55" fmla="*/ 57 h 234"/>
                  <a:gd name="T56" fmla="*/ 141 w 345"/>
                  <a:gd name="T57" fmla="*/ 49 h 234"/>
                  <a:gd name="T58" fmla="*/ 150 w 345"/>
                  <a:gd name="T59" fmla="*/ 43 h 234"/>
                  <a:gd name="T60" fmla="*/ 161 w 345"/>
                  <a:gd name="T61" fmla="*/ 34 h 234"/>
                  <a:gd name="T62" fmla="*/ 165 w 345"/>
                  <a:gd name="T63" fmla="*/ 33 h 234"/>
                  <a:gd name="T64" fmla="*/ 173 w 345"/>
                  <a:gd name="T65" fmla="*/ 38 h 234"/>
                  <a:gd name="T66" fmla="*/ 185 w 345"/>
                  <a:gd name="T67" fmla="*/ 45 h 234"/>
                  <a:gd name="T68" fmla="*/ 198 w 345"/>
                  <a:gd name="T69" fmla="*/ 53 h 234"/>
                  <a:gd name="T70" fmla="*/ 210 w 345"/>
                  <a:gd name="T71" fmla="*/ 60 h 234"/>
                  <a:gd name="T72" fmla="*/ 229 w 345"/>
                  <a:gd name="T73" fmla="*/ 72 h 234"/>
                  <a:gd name="T74" fmla="*/ 255 w 345"/>
                  <a:gd name="T75" fmla="*/ 87 h 234"/>
                  <a:gd name="T76" fmla="*/ 301 w 345"/>
                  <a:gd name="T77" fmla="*/ 118 h 234"/>
                  <a:gd name="T78" fmla="*/ 242 w 345"/>
                  <a:gd name="T79" fmla="*/ 163 h 234"/>
                  <a:gd name="T80" fmla="*/ 216 w 345"/>
                  <a:gd name="T81" fmla="*/ 182 h 234"/>
                  <a:gd name="T82" fmla="*/ 204 w 345"/>
                  <a:gd name="T83" fmla="*/ 191 h 234"/>
                  <a:gd name="T84" fmla="*/ 191 w 345"/>
                  <a:gd name="T85" fmla="*/ 200 h 234"/>
                  <a:gd name="T86" fmla="*/ 179 w 345"/>
                  <a:gd name="T87" fmla="*/ 209 h 234"/>
                  <a:gd name="T88" fmla="*/ 173 w 345"/>
                  <a:gd name="T89" fmla="*/ 213 h 234"/>
                  <a:gd name="T90" fmla="*/ 167 w 345"/>
                  <a:gd name="T91" fmla="*/ 210 h 234"/>
                  <a:gd name="T92" fmla="*/ 155 w 345"/>
                  <a:gd name="T93" fmla="*/ 201 h 234"/>
                  <a:gd name="T94" fmla="*/ 144 w 345"/>
                  <a:gd name="T95" fmla="*/ 194 h 234"/>
                  <a:gd name="T96" fmla="*/ 137 w 345"/>
                  <a:gd name="T97" fmla="*/ 189 h 234"/>
                  <a:gd name="T98" fmla="*/ 123 w 345"/>
                  <a:gd name="T99" fmla="*/ 180 h 234"/>
                  <a:gd name="T100" fmla="*/ 112 w 345"/>
                  <a:gd name="T101" fmla="*/ 173 h 234"/>
                  <a:gd name="T102" fmla="*/ 86 w 345"/>
                  <a:gd name="T103" fmla="*/ 155 h 234"/>
                  <a:gd name="T104" fmla="*/ 39 w 345"/>
                  <a:gd name="T105" fmla="*/ 121 h 234"/>
                  <a:gd name="T106" fmla="*/ 99 w 345"/>
                  <a:gd name="T107" fmla="*/ 78 h 234"/>
                  <a:gd name="T108" fmla="*/ 116 w 345"/>
                  <a:gd name="T109" fmla="*/ 6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5" h="234">
                    <a:moveTo>
                      <a:pt x="86" y="57"/>
                    </a:moveTo>
                    <a:cubicBezTo>
                      <a:pt x="57" y="77"/>
                      <a:pt x="29" y="97"/>
                      <a:pt x="0" y="117"/>
                    </a:cubicBezTo>
                    <a:cubicBezTo>
                      <a:pt x="86" y="174"/>
                      <a:pt x="86" y="174"/>
                      <a:pt x="86" y="174"/>
                    </a:cubicBezTo>
                    <a:cubicBezTo>
                      <a:pt x="99" y="182"/>
                      <a:pt x="99" y="182"/>
                      <a:pt x="99" y="182"/>
                    </a:cubicBezTo>
                    <a:cubicBezTo>
                      <a:pt x="112" y="191"/>
                      <a:pt x="112" y="191"/>
                      <a:pt x="112" y="191"/>
                    </a:cubicBezTo>
                    <a:cubicBezTo>
                      <a:pt x="116" y="194"/>
                      <a:pt x="116" y="194"/>
                      <a:pt x="116" y="194"/>
                    </a:cubicBezTo>
                    <a:cubicBezTo>
                      <a:pt x="123" y="198"/>
                      <a:pt x="123" y="198"/>
                      <a:pt x="123" y="198"/>
                    </a:cubicBezTo>
                    <a:cubicBezTo>
                      <a:pt x="130" y="203"/>
                      <a:pt x="130" y="203"/>
                      <a:pt x="130" y="203"/>
                    </a:cubicBezTo>
                    <a:cubicBezTo>
                      <a:pt x="137" y="207"/>
                      <a:pt x="137" y="207"/>
                      <a:pt x="137" y="207"/>
                    </a:cubicBezTo>
                    <a:cubicBezTo>
                      <a:pt x="141" y="210"/>
                      <a:pt x="141" y="210"/>
                      <a:pt x="141" y="210"/>
                    </a:cubicBezTo>
                    <a:cubicBezTo>
                      <a:pt x="144" y="212"/>
                      <a:pt x="144" y="212"/>
                      <a:pt x="144" y="212"/>
                    </a:cubicBezTo>
                    <a:cubicBezTo>
                      <a:pt x="150" y="216"/>
                      <a:pt x="150" y="216"/>
                      <a:pt x="150" y="216"/>
                    </a:cubicBezTo>
                    <a:cubicBezTo>
                      <a:pt x="155" y="220"/>
                      <a:pt x="155" y="220"/>
                      <a:pt x="155" y="220"/>
                    </a:cubicBezTo>
                    <a:cubicBezTo>
                      <a:pt x="161" y="224"/>
                      <a:pt x="161" y="224"/>
                      <a:pt x="161" y="224"/>
                    </a:cubicBezTo>
                    <a:cubicBezTo>
                      <a:pt x="167" y="228"/>
                      <a:pt x="167" y="228"/>
                      <a:pt x="167" y="228"/>
                    </a:cubicBezTo>
                    <a:cubicBezTo>
                      <a:pt x="173" y="231"/>
                      <a:pt x="173" y="231"/>
                      <a:pt x="173" y="231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79" y="232"/>
                      <a:pt x="179" y="232"/>
                      <a:pt x="179" y="232"/>
                    </a:cubicBezTo>
                    <a:cubicBezTo>
                      <a:pt x="185" y="227"/>
                      <a:pt x="185" y="227"/>
                      <a:pt x="185" y="227"/>
                    </a:cubicBezTo>
                    <a:cubicBezTo>
                      <a:pt x="191" y="223"/>
                      <a:pt x="191" y="223"/>
                      <a:pt x="191" y="223"/>
                    </a:cubicBezTo>
                    <a:cubicBezTo>
                      <a:pt x="198" y="218"/>
                      <a:pt x="198" y="218"/>
                      <a:pt x="198" y="218"/>
                    </a:cubicBezTo>
                    <a:cubicBezTo>
                      <a:pt x="204" y="214"/>
                      <a:pt x="204" y="214"/>
                      <a:pt x="204" y="214"/>
                    </a:cubicBezTo>
                    <a:cubicBezTo>
                      <a:pt x="210" y="209"/>
                      <a:pt x="210" y="209"/>
                      <a:pt x="210" y="209"/>
                    </a:cubicBezTo>
                    <a:cubicBezTo>
                      <a:pt x="216" y="204"/>
                      <a:pt x="216" y="204"/>
                      <a:pt x="216" y="204"/>
                    </a:cubicBezTo>
                    <a:cubicBezTo>
                      <a:pt x="229" y="195"/>
                      <a:pt x="229" y="195"/>
                      <a:pt x="229" y="195"/>
                    </a:cubicBezTo>
                    <a:cubicBezTo>
                      <a:pt x="242" y="186"/>
                      <a:pt x="242" y="186"/>
                      <a:pt x="242" y="186"/>
                    </a:cubicBezTo>
                    <a:cubicBezTo>
                      <a:pt x="255" y="176"/>
                      <a:pt x="255" y="176"/>
                      <a:pt x="255" y="176"/>
                    </a:cubicBezTo>
                    <a:cubicBezTo>
                      <a:pt x="345" y="109"/>
                      <a:pt x="345" y="109"/>
                      <a:pt x="345" y="109"/>
                    </a:cubicBezTo>
                    <a:cubicBezTo>
                      <a:pt x="315" y="91"/>
                      <a:pt x="285" y="72"/>
                      <a:pt x="255" y="54"/>
                    </a:cubicBezTo>
                    <a:cubicBezTo>
                      <a:pt x="250" y="52"/>
                      <a:pt x="246" y="49"/>
                      <a:pt x="242" y="46"/>
                    </a:cubicBezTo>
                    <a:cubicBezTo>
                      <a:pt x="237" y="44"/>
                      <a:pt x="233" y="41"/>
                      <a:pt x="229" y="39"/>
                    </a:cubicBezTo>
                    <a:cubicBezTo>
                      <a:pt x="225" y="36"/>
                      <a:pt x="221" y="34"/>
                      <a:pt x="216" y="31"/>
                    </a:cubicBezTo>
                    <a:cubicBezTo>
                      <a:pt x="214" y="30"/>
                      <a:pt x="212" y="28"/>
                      <a:pt x="210" y="27"/>
                    </a:cubicBezTo>
                    <a:cubicBezTo>
                      <a:pt x="208" y="26"/>
                      <a:pt x="206" y="25"/>
                      <a:pt x="204" y="23"/>
                    </a:cubicBezTo>
                    <a:cubicBezTo>
                      <a:pt x="202" y="22"/>
                      <a:pt x="200" y="21"/>
                      <a:pt x="198" y="20"/>
                    </a:cubicBezTo>
                    <a:cubicBezTo>
                      <a:pt x="196" y="18"/>
                      <a:pt x="194" y="17"/>
                      <a:pt x="191" y="16"/>
                    </a:cubicBezTo>
                    <a:cubicBezTo>
                      <a:pt x="189" y="15"/>
                      <a:pt x="187" y="13"/>
                      <a:pt x="185" y="12"/>
                    </a:cubicBezTo>
                    <a:cubicBezTo>
                      <a:pt x="183" y="11"/>
                      <a:pt x="181" y="10"/>
                      <a:pt x="179" y="9"/>
                    </a:cubicBezTo>
                    <a:cubicBezTo>
                      <a:pt x="177" y="7"/>
                      <a:pt x="175" y="6"/>
                      <a:pt x="173" y="5"/>
                    </a:cubicBezTo>
                    <a:cubicBezTo>
                      <a:pt x="171" y="4"/>
                      <a:pt x="169" y="2"/>
                      <a:pt x="167" y="1"/>
                    </a:cubicBezTo>
                    <a:cubicBezTo>
                      <a:pt x="167" y="1"/>
                      <a:pt x="166" y="1"/>
                      <a:pt x="166" y="0"/>
                    </a:cubicBezTo>
                    <a:cubicBezTo>
                      <a:pt x="164" y="2"/>
                      <a:pt x="163" y="3"/>
                      <a:pt x="161" y="4"/>
                    </a:cubicBezTo>
                    <a:cubicBezTo>
                      <a:pt x="159" y="5"/>
                      <a:pt x="157" y="7"/>
                      <a:pt x="155" y="8"/>
                    </a:cubicBezTo>
                    <a:cubicBezTo>
                      <a:pt x="153" y="9"/>
                      <a:pt x="151" y="11"/>
                      <a:pt x="150" y="12"/>
                    </a:cubicBezTo>
                    <a:cubicBezTo>
                      <a:pt x="148" y="13"/>
                      <a:pt x="146" y="15"/>
                      <a:pt x="144" y="16"/>
                    </a:cubicBezTo>
                    <a:cubicBezTo>
                      <a:pt x="143" y="17"/>
                      <a:pt x="142" y="18"/>
                      <a:pt x="141" y="18"/>
                    </a:cubicBezTo>
                    <a:cubicBezTo>
                      <a:pt x="139" y="19"/>
                      <a:pt x="138" y="20"/>
                      <a:pt x="137" y="21"/>
                    </a:cubicBezTo>
                    <a:cubicBezTo>
                      <a:pt x="134" y="23"/>
                      <a:pt x="132" y="24"/>
                      <a:pt x="130" y="26"/>
                    </a:cubicBezTo>
                    <a:cubicBezTo>
                      <a:pt x="127" y="28"/>
                      <a:pt x="125" y="29"/>
                      <a:pt x="123" y="31"/>
                    </a:cubicBezTo>
                    <a:cubicBezTo>
                      <a:pt x="121" y="32"/>
                      <a:pt x="119" y="34"/>
                      <a:pt x="116" y="35"/>
                    </a:cubicBezTo>
                    <a:cubicBezTo>
                      <a:pt x="115" y="36"/>
                      <a:pt x="113" y="37"/>
                      <a:pt x="112" y="39"/>
                    </a:cubicBezTo>
                    <a:cubicBezTo>
                      <a:pt x="108" y="41"/>
                      <a:pt x="103" y="44"/>
                      <a:pt x="99" y="47"/>
                    </a:cubicBezTo>
                    <a:cubicBezTo>
                      <a:pt x="95" y="50"/>
                      <a:pt x="90" y="54"/>
                      <a:pt x="86" y="57"/>
                    </a:cubicBezTo>
                    <a:close/>
                    <a:moveTo>
                      <a:pt x="116" y="66"/>
                    </a:moveTo>
                    <a:cubicBezTo>
                      <a:pt x="123" y="61"/>
                      <a:pt x="123" y="61"/>
                      <a:pt x="123" y="61"/>
                    </a:cubicBezTo>
                    <a:cubicBezTo>
                      <a:pt x="130" y="57"/>
                      <a:pt x="130" y="57"/>
                      <a:pt x="130" y="57"/>
                    </a:cubicBezTo>
                    <a:cubicBezTo>
                      <a:pt x="137" y="52"/>
                      <a:pt x="137" y="52"/>
                      <a:pt x="137" y="52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4" y="47"/>
                      <a:pt x="144" y="47"/>
                      <a:pt x="144" y="47"/>
                    </a:cubicBezTo>
                    <a:cubicBezTo>
                      <a:pt x="150" y="43"/>
                      <a:pt x="150" y="43"/>
                      <a:pt x="150" y="43"/>
                    </a:cubicBezTo>
                    <a:cubicBezTo>
                      <a:pt x="155" y="39"/>
                      <a:pt x="155" y="39"/>
                      <a:pt x="155" y="39"/>
                    </a:cubicBezTo>
                    <a:cubicBezTo>
                      <a:pt x="161" y="34"/>
                      <a:pt x="161" y="34"/>
                      <a:pt x="161" y="34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3" y="33"/>
                      <a:pt x="165" y="33"/>
                      <a:pt x="165" y="33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73" y="38"/>
                      <a:pt x="173" y="38"/>
                      <a:pt x="173" y="38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91" y="49"/>
                      <a:pt x="191" y="49"/>
                      <a:pt x="191" y="49"/>
                    </a:cubicBezTo>
                    <a:cubicBezTo>
                      <a:pt x="198" y="53"/>
                      <a:pt x="198" y="53"/>
                      <a:pt x="198" y="53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10" y="60"/>
                      <a:pt x="210" y="60"/>
                      <a:pt x="210" y="60"/>
                    </a:cubicBezTo>
                    <a:cubicBezTo>
                      <a:pt x="216" y="64"/>
                      <a:pt x="216" y="64"/>
                      <a:pt x="216" y="64"/>
                    </a:cubicBezTo>
                    <a:cubicBezTo>
                      <a:pt x="229" y="72"/>
                      <a:pt x="229" y="72"/>
                      <a:pt x="229" y="72"/>
                    </a:cubicBezTo>
                    <a:cubicBezTo>
                      <a:pt x="242" y="79"/>
                      <a:pt x="242" y="79"/>
                      <a:pt x="242" y="79"/>
                    </a:cubicBezTo>
                    <a:cubicBezTo>
                      <a:pt x="255" y="87"/>
                      <a:pt x="255" y="87"/>
                      <a:pt x="255" y="87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2" y="116"/>
                      <a:pt x="302" y="118"/>
                      <a:pt x="301" y="118"/>
                    </a:cubicBezTo>
                    <a:cubicBezTo>
                      <a:pt x="255" y="153"/>
                      <a:pt x="255" y="153"/>
                      <a:pt x="255" y="153"/>
                    </a:cubicBezTo>
                    <a:cubicBezTo>
                      <a:pt x="242" y="163"/>
                      <a:pt x="242" y="163"/>
                      <a:pt x="242" y="163"/>
                    </a:cubicBezTo>
                    <a:cubicBezTo>
                      <a:pt x="229" y="172"/>
                      <a:pt x="229" y="172"/>
                      <a:pt x="229" y="172"/>
                    </a:cubicBezTo>
                    <a:cubicBezTo>
                      <a:pt x="216" y="182"/>
                      <a:pt x="216" y="182"/>
                      <a:pt x="216" y="182"/>
                    </a:cubicBezTo>
                    <a:cubicBezTo>
                      <a:pt x="210" y="186"/>
                      <a:pt x="210" y="186"/>
                      <a:pt x="210" y="186"/>
                    </a:cubicBezTo>
                    <a:cubicBezTo>
                      <a:pt x="204" y="191"/>
                      <a:pt x="204" y="191"/>
                      <a:pt x="204" y="191"/>
                    </a:cubicBezTo>
                    <a:cubicBezTo>
                      <a:pt x="198" y="196"/>
                      <a:pt x="198" y="196"/>
                      <a:pt x="198" y="196"/>
                    </a:cubicBezTo>
                    <a:cubicBezTo>
                      <a:pt x="191" y="200"/>
                      <a:pt x="191" y="200"/>
                      <a:pt x="191" y="200"/>
                    </a:cubicBezTo>
                    <a:cubicBezTo>
                      <a:pt x="185" y="205"/>
                      <a:pt x="185" y="205"/>
                      <a:pt x="185" y="205"/>
                    </a:cubicBezTo>
                    <a:cubicBezTo>
                      <a:pt x="179" y="209"/>
                      <a:pt x="179" y="209"/>
                      <a:pt x="179" y="209"/>
                    </a:cubicBezTo>
                    <a:cubicBezTo>
                      <a:pt x="175" y="213"/>
                      <a:pt x="175" y="213"/>
                      <a:pt x="175" y="213"/>
                    </a:cubicBezTo>
                    <a:cubicBezTo>
                      <a:pt x="174" y="213"/>
                      <a:pt x="173" y="213"/>
                      <a:pt x="173" y="213"/>
                    </a:cubicBezTo>
                    <a:cubicBezTo>
                      <a:pt x="173" y="213"/>
                      <a:pt x="173" y="213"/>
                      <a:pt x="172" y="213"/>
                    </a:cubicBezTo>
                    <a:cubicBezTo>
                      <a:pt x="167" y="210"/>
                      <a:pt x="167" y="210"/>
                      <a:pt x="167" y="210"/>
                    </a:cubicBezTo>
                    <a:cubicBezTo>
                      <a:pt x="161" y="206"/>
                      <a:pt x="161" y="206"/>
                      <a:pt x="161" y="206"/>
                    </a:cubicBezTo>
                    <a:cubicBezTo>
                      <a:pt x="155" y="201"/>
                      <a:pt x="155" y="201"/>
                      <a:pt x="155" y="201"/>
                    </a:cubicBezTo>
                    <a:cubicBezTo>
                      <a:pt x="150" y="198"/>
                      <a:pt x="150" y="198"/>
                      <a:pt x="150" y="198"/>
                    </a:cubicBezTo>
                    <a:cubicBezTo>
                      <a:pt x="144" y="194"/>
                      <a:pt x="144" y="194"/>
                      <a:pt x="144" y="194"/>
                    </a:cubicBezTo>
                    <a:cubicBezTo>
                      <a:pt x="141" y="192"/>
                      <a:pt x="141" y="192"/>
                      <a:pt x="141" y="192"/>
                    </a:cubicBezTo>
                    <a:cubicBezTo>
                      <a:pt x="137" y="189"/>
                      <a:pt x="137" y="189"/>
                      <a:pt x="137" y="189"/>
                    </a:cubicBezTo>
                    <a:cubicBezTo>
                      <a:pt x="130" y="184"/>
                      <a:pt x="130" y="184"/>
                      <a:pt x="130" y="18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76"/>
                      <a:pt x="116" y="176"/>
                      <a:pt x="116" y="176"/>
                    </a:cubicBezTo>
                    <a:cubicBezTo>
                      <a:pt x="112" y="173"/>
                      <a:pt x="112" y="173"/>
                      <a:pt x="112" y="173"/>
                    </a:cubicBezTo>
                    <a:cubicBezTo>
                      <a:pt x="99" y="164"/>
                      <a:pt x="99" y="164"/>
                      <a:pt x="99" y="164"/>
                    </a:cubicBezTo>
                    <a:cubicBezTo>
                      <a:pt x="86" y="155"/>
                      <a:pt x="86" y="155"/>
                      <a:pt x="86" y="155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37" y="123"/>
                      <a:pt x="37" y="121"/>
                      <a:pt x="39" y="121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112" y="69"/>
                      <a:pt x="112" y="69"/>
                      <a:pt x="112" y="69"/>
                    </a:cubicBezTo>
                    <a:lnTo>
                      <a:pt x="116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55"/>
              <p:cNvSpPr/>
              <p:nvPr/>
            </p:nvSpPr>
            <p:spPr bwMode="auto">
              <a:xfrm>
                <a:off x="4519613" y="5783263"/>
                <a:ext cx="1106487" cy="614363"/>
              </a:xfrm>
              <a:custGeom>
                <a:avLst/>
                <a:gdLst>
                  <a:gd name="T0" fmla="*/ 342 w 408"/>
                  <a:gd name="T1" fmla="*/ 44 h 226"/>
                  <a:gd name="T2" fmla="*/ 373 w 408"/>
                  <a:gd name="T3" fmla="*/ 48 h 226"/>
                  <a:gd name="T4" fmla="*/ 373 w 408"/>
                  <a:gd name="T5" fmla="*/ 69 h 226"/>
                  <a:gd name="T6" fmla="*/ 357 w 408"/>
                  <a:gd name="T7" fmla="*/ 68 h 226"/>
                  <a:gd name="T8" fmla="*/ 371 w 408"/>
                  <a:gd name="T9" fmla="*/ 66 h 226"/>
                  <a:gd name="T10" fmla="*/ 370 w 408"/>
                  <a:gd name="T11" fmla="*/ 51 h 226"/>
                  <a:gd name="T12" fmla="*/ 345 w 408"/>
                  <a:gd name="T13" fmla="*/ 47 h 226"/>
                  <a:gd name="T14" fmla="*/ 361 w 408"/>
                  <a:gd name="T15" fmla="*/ 101 h 226"/>
                  <a:gd name="T16" fmla="*/ 408 w 408"/>
                  <a:gd name="T17" fmla="*/ 49 h 226"/>
                  <a:gd name="T18" fmla="*/ 287 w 408"/>
                  <a:gd name="T19" fmla="*/ 67 h 226"/>
                  <a:gd name="T20" fmla="*/ 248 w 408"/>
                  <a:gd name="T21" fmla="*/ 96 h 226"/>
                  <a:gd name="T22" fmla="*/ 230 w 408"/>
                  <a:gd name="T23" fmla="*/ 111 h 226"/>
                  <a:gd name="T24" fmla="*/ 211 w 408"/>
                  <a:gd name="T25" fmla="*/ 124 h 226"/>
                  <a:gd name="T26" fmla="*/ 205 w 408"/>
                  <a:gd name="T27" fmla="*/ 126 h 226"/>
                  <a:gd name="T28" fmla="*/ 187 w 408"/>
                  <a:gd name="T29" fmla="*/ 114 h 226"/>
                  <a:gd name="T30" fmla="*/ 173 w 408"/>
                  <a:gd name="T31" fmla="*/ 104 h 226"/>
                  <a:gd name="T32" fmla="*/ 155 w 408"/>
                  <a:gd name="T33" fmla="*/ 92 h 226"/>
                  <a:gd name="T34" fmla="*/ 131 w 408"/>
                  <a:gd name="T35" fmla="*/ 76 h 226"/>
                  <a:gd name="T36" fmla="*/ 0 w 408"/>
                  <a:gd name="T37" fmla="*/ 43 h 226"/>
                  <a:gd name="T38" fmla="*/ 18 w 408"/>
                  <a:gd name="T39" fmla="*/ 94 h 226"/>
                  <a:gd name="T40" fmla="*/ 74 w 408"/>
                  <a:gd name="T41" fmla="*/ 71 h 226"/>
                  <a:gd name="T42" fmla="*/ 47 w 408"/>
                  <a:gd name="T43" fmla="*/ 49 h 226"/>
                  <a:gd name="T44" fmla="*/ 29 w 408"/>
                  <a:gd name="T45" fmla="*/ 74 h 226"/>
                  <a:gd name="T46" fmla="*/ 44 w 408"/>
                  <a:gd name="T47" fmla="*/ 85 h 226"/>
                  <a:gd name="T48" fmla="*/ 27 w 408"/>
                  <a:gd name="T49" fmla="*/ 59 h 226"/>
                  <a:gd name="T50" fmla="*/ 73 w 408"/>
                  <a:gd name="T51" fmla="*/ 56 h 226"/>
                  <a:gd name="T52" fmla="*/ 118 w 408"/>
                  <a:gd name="T53" fmla="*/ 117 h 226"/>
                  <a:gd name="T54" fmla="*/ 148 w 408"/>
                  <a:gd name="T55" fmla="*/ 138 h 226"/>
                  <a:gd name="T56" fmla="*/ 162 w 408"/>
                  <a:gd name="T57" fmla="*/ 143 h 226"/>
                  <a:gd name="T58" fmla="*/ 176 w 408"/>
                  <a:gd name="T59" fmla="*/ 145 h 226"/>
                  <a:gd name="T60" fmla="*/ 187 w 408"/>
                  <a:gd name="T61" fmla="*/ 155 h 226"/>
                  <a:gd name="T62" fmla="*/ 176 w 408"/>
                  <a:gd name="T63" fmla="*/ 184 h 226"/>
                  <a:gd name="T64" fmla="*/ 162 w 408"/>
                  <a:gd name="T65" fmla="*/ 182 h 226"/>
                  <a:gd name="T66" fmla="*/ 162 w 408"/>
                  <a:gd name="T67" fmla="*/ 177 h 226"/>
                  <a:gd name="T68" fmla="*/ 173 w 408"/>
                  <a:gd name="T69" fmla="*/ 180 h 226"/>
                  <a:gd name="T70" fmla="*/ 182 w 408"/>
                  <a:gd name="T71" fmla="*/ 153 h 226"/>
                  <a:gd name="T72" fmla="*/ 173 w 408"/>
                  <a:gd name="T73" fmla="*/ 148 h 226"/>
                  <a:gd name="T74" fmla="*/ 155 w 408"/>
                  <a:gd name="T75" fmla="*/ 150 h 226"/>
                  <a:gd name="T76" fmla="*/ 148 w 408"/>
                  <a:gd name="T77" fmla="*/ 187 h 226"/>
                  <a:gd name="T78" fmla="*/ 163 w 408"/>
                  <a:gd name="T79" fmla="*/ 198 h 226"/>
                  <a:gd name="T80" fmla="*/ 176 w 408"/>
                  <a:gd name="T81" fmla="*/ 203 h 226"/>
                  <a:gd name="T82" fmla="*/ 193 w 408"/>
                  <a:gd name="T83" fmla="*/ 211 h 226"/>
                  <a:gd name="T84" fmla="*/ 210 w 408"/>
                  <a:gd name="T85" fmla="*/ 226 h 226"/>
                  <a:gd name="T86" fmla="*/ 223 w 408"/>
                  <a:gd name="T87" fmla="*/ 215 h 226"/>
                  <a:gd name="T88" fmla="*/ 242 w 408"/>
                  <a:gd name="T89" fmla="*/ 205 h 226"/>
                  <a:gd name="T90" fmla="*/ 261 w 408"/>
                  <a:gd name="T91" fmla="*/ 192 h 226"/>
                  <a:gd name="T92" fmla="*/ 248 w 408"/>
                  <a:gd name="T93" fmla="*/ 148 h 226"/>
                  <a:gd name="T94" fmla="*/ 236 w 408"/>
                  <a:gd name="T95" fmla="*/ 153 h 226"/>
                  <a:gd name="T96" fmla="*/ 238 w 408"/>
                  <a:gd name="T97" fmla="*/ 179 h 226"/>
                  <a:gd name="T98" fmla="*/ 248 w 408"/>
                  <a:gd name="T99" fmla="*/ 178 h 226"/>
                  <a:gd name="T100" fmla="*/ 259 w 408"/>
                  <a:gd name="T101" fmla="*/ 173 h 226"/>
                  <a:gd name="T102" fmla="*/ 242 w 408"/>
                  <a:gd name="T103" fmla="*/ 184 h 226"/>
                  <a:gd name="T104" fmla="*/ 230 w 408"/>
                  <a:gd name="T105" fmla="*/ 178 h 226"/>
                  <a:gd name="T106" fmla="*/ 235 w 408"/>
                  <a:gd name="T107" fmla="*/ 148 h 226"/>
                  <a:gd name="T108" fmla="*/ 248 w 408"/>
                  <a:gd name="T109" fmla="*/ 144 h 226"/>
                  <a:gd name="T110" fmla="*/ 261 w 408"/>
                  <a:gd name="T111" fmla="*/ 141 h 226"/>
                  <a:gd name="T112" fmla="*/ 340 w 408"/>
                  <a:gd name="T113" fmla="*/ 79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08" h="226">
                    <a:moveTo>
                      <a:pt x="333" y="62"/>
                    </a:moveTo>
                    <a:cubicBezTo>
                      <a:pt x="333" y="56"/>
                      <a:pt x="335" y="50"/>
                      <a:pt x="341" y="45"/>
                    </a:cubicBezTo>
                    <a:cubicBezTo>
                      <a:pt x="342" y="44"/>
                      <a:pt x="342" y="44"/>
                      <a:pt x="342" y="44"/>
                    </a:cubicBezTo>
                    <a:cubicBezTo>
                      <a:pt x="344" y="43"/>
                      <a:pt x="345" y="42"/>
                      <a:pt x="346" y="42"/>
                    </a:cubicBezTo>
                    <a:cubicBezTo>
                      <a:pt x="350" y="39"/>
                      <a:pt x="356" y="39"/>
                      <a:pt x="361" y="40"/>
                    </a:cubicBezTo>
                    <a:cubicBezTo>
                      <a:pt x="366" y="41"/>
                      <a:pt x="370" y="44"/>
                      <a:pt x="373" y="48"/>
                    </a:cubicBezTo>
                    <a:cubicBezTo>
                      <a:pt x="374" y="49"/>
                      <a:pt x="375" y="51"/>
                      <a:pt x="376" y="52"/>
                    </a:cubicBezTo>
                    <a:cubicBezTo>
                      <a:pt x="378" y="56"/>
                      <a:pt x="378" y="60"/>
                      <a:pt x="377" y="63"/>
                    </a:cubicBezTo>
                    <a:cubicBezTo>
                      <a:pt x="377" y="66"/>
                      <a:pt x="375" y="68"/>
                      <a:pt x="373" y="69"/>
                    </a:cubicBezTo>
                    <a:cubicBezTo>
                      <a:pt x="372" y="71"/>
                      <a:pt x="369" y="72"/>
                      <a:pt x="367" y="73"/>
                    </a:cubicBezTo>
                    <a:cubicBezTo>
                      <a:pt x="364" y="73"/>
                      <a:pt x="360" y="73"/>
                      <a:pt x="357" y="71"/>
                    </a:cubicBezTo>
                    <a:cubicBezTo>
                      <a:pt x="356" y="70"/>
                      <a:pt x="356" y="69"/>
                      <a:pt x="357" y="68"/>
                    </a:cubicBezTo>
                    <a:cubicBezTo>
                      <a:pt x="357" y="67"/>
                      <a:pt x="358" y="67"/>
                      <a:pt x="359" y="67"/>
                    </a:cubicBezTo>
                    <a:cubicBezTo>
                      <a:pt x="362" y="69"/>
                      <a:pt x="364" y="69"/>
                      <a:pt x="366" y="69"/>
                    </a:cubicBezTo>
                    <a:cubicBezTo>
                      <a:pt x="368" y="68"/>
                      <a:pt x="369" y="68"/>
                      <a:pt x="371" y="66"/>
                    </a:cubicBezTo>
                    <a:cubicBezTo>
                      <a:pt x="372" y="65"/>
                      <a:pt x="373" y="64"/>
                      <a:pt x="373" y="62"/>
                    </a:cubicBezTo>
                    <a:cubicBezTo>
                      <a:pt x="374" y="60"/>
                      <a:pt x="374" y="57"/>
                      <a:pt x="372" y="54"/>
                    </a:cubicBezTo>
                    <a:cubicBezTo>
                      <a:pt x="372" y="53"/>
                      <a:pt x="371" y="52"/>
                      <a:pt x="370" y="51"/>
                    </a:cubicBezTo>
                    <a:cubicBezTo>
                      <a:pt x="368" y="47"/>
                      <a:pt x="364" y="45"/>
                      <a:pt x="360" y="44"/>
                    </a:cubicBezTo>
                    <a:cubicBezTo>
                      <a:pt x="356" y="43"/>
                      <a:pt x="351" y="43"/>
                      <a:pt x="348" y="45"/>
                    </a:cubicBezTo>
                    <a:cubicBezTo>
                      <a:pt x="347" y="46"/>
                      <a:pt x="346" y="46"/>
                      <a:pt x="345" y="47"/>
                    </a:cubicBezTo>
                    <a:cubicBezTo>
                      <a:pt x="344" y="47"/>
                      <a:pt x="344" y="47"/>
                      <a:pt x="344" y="48"/>
                    </a:cubicBezTo>
                    <a:cubicBezTo>
                      <a:pt x="339" y="52"/>
                      <a:pt x="337" y="57"/>
                      <a:pt x="337" y="62"/>
                    </a:cubicBezTo>
                    <a:cubicBezTo>
                      <a:pt x="339" y="77"/>
                      <a:pt x="358" y="86"/>
                      <a:pt x="361" y="101"/>
                    </a:cubicBezTo>
                    <a:cubicBezTo>
                      <a:pt x="364" y="116"/>
                      <a:pt x="377" y="121"/>
                      <a:pt x="393" y="112"/>
                    </a:cubicBezTo>
                    <a:cubicBezTo>
                      <a:pt x="390" y="100"/>
                      <a:pt x="394" y="89"/>
                      <a:pt x="400" y="77"/>
                    </a:cubicBezTo>
                    <a:cubicBezTo>
                      <a:pt x="405" y="67"/>
                      <a:pt x="408" y="58"/>
                      <a:pt x="408" y="49"/>
                    </a:cubicBezTo>
                    <a:cubicBezTo>
                      <a:pt x="408" y="39"/>
                      <a:pt x="408" y="39"/>
                      <a:pt x="408" y="39"/>
                    </a:cubicBezTo>
                    <a:cubicBezTo>
                      <a:pt x="406" y="20"/>
                      <a:pt x="393" y="8"/>
                      <a:pt x="373" y="0"/>
                    </a:cubicBezTo>
                    <a:cubicBezTo>
                      <a:pt x="287" y="67"/>
                      <a:pt x="287" y="67"/>
                      <a:pt x="287" y="67"/>
                    </a:cubicBezTo>
                    <a:cubicBezTo>
                      <a:pt x="274" y="77"/>
                      <a:pt x="274" y="77"/>
                      <a:pt x="274" y="77"/>
                    </a:cubicBezTo>
                    <a:cubicBezTo>
                      <a:pt x="261" y="86"/>
                      <a:pt x="261" y="86"/>
                      <a:pt x="261" y="86"/>
                    </a:cubicBezTo>
                    <a:cubicBezTo>
                      <a:pt x="248" y="96"/>
                      <a:pt x="248" y="96"/>
                      <a:pt x="248" y="96"/>
                    </a:cubicBezTo>
                    <a:cubicBezTo>
                      <a:pt x="242" y="101"/>
                      <a:pt x="242" y="101"/>
                      <a:pt x="242" y="101"/>
                    </a:cubicBezTo>
                    <a:cubicBezTo>
                      <a:pt x="236" y="106"/>
                      <a:pt x="236" y="106"/>
                      <a:pt x="236" y="106"/>
                    </a:cubicBezTo>
                    <a:cubicBezTo>
                      <a:pt x="230" y="111"/>
                      <a:pt x="230" y="111"/>
                      <a:pt x="230" y="111"/>
                    </a:cubicBezTo>
                    <a:cubicBezTo>
                      <a:pt x="223" y="115"/>
                      <a:pt x="223" y="115"/>
                      <a:pt x="223" y="115"/>
                    </a:cubicBezTo>
                    <a:cubicBezTo>
                      <a:pt x="217" y="120"/>
                      <a:pt x="217" y="120"/>
                      <a:pt x="217" y="120"/>
                    </a:cubicBezTo>
                    <a:cubicBezTo>
                      <a:pt x="211" y="124"/>
                      <a:pt x="211" y="124"/>
                      <a:pt x="211" y="124"/>
                    </a:cubicBezTo>
                    <a:cubicBezTo>
                      <a:pt x="208" y="127"/>
                      <a:pt x="208" y="127"/>
                      <a:pt x="208" y="127"/>
                    </a:cubicBezTo>
                    <a:cubicBezTo>
                      <a:pt x="208" y="127"/>
                      <a:pt x="206" y="127"/>
                      <a:pt x="206" y="127"/>
                    </a:cubicBezTo>
                    <a:cubicBezTo>
                      <a:pt x="205" y="126"/>
                      <a:pt x="205" y="126"/>
                      <a:pt x="205" y="126"/>
                    </a:cubicBezTo>
                    <a:cubicBezTo>
                      <a:pt x="199" y="123"/>
                      <a:pt x="199" y="123"/>
                      <a:pt x="199" y="123"/>
                    </a:cubicBezTo>
                    <a:cubicBezTo>
                      <a:pt x="193" y="119"/>
                      <a:pt x="193" y="119"/>
                      <a:pt x="193" y="119"/>
                    </a:cubicBezTo>
                    <a:cubicBezTo>
                      <a:pt x="187" y="114"/>
                      <a:pt x="187" y="114"/>
                      <a:pt x="187" y="114"/>
                    </a:cubicBezTo>
                    <a:cubicBezTo>
                      <a:pt x="182" y="110"/>
                      <a:pt x="182" y="110"/>
                      <a:pt x="182" y="110"/>
                    </a:cubicBezTo>
                    <a:cubicBezTo>
                      <a:pt x="176" y="106"/>
                      <a:pt x="176" y="106"/>
                      <a:pt x="176" y="106"/>
                    </a:cubicBezTo>
                    <a:cubicBezTo>
                      <a:pt x="173" y="104"/>
                      <a:pt x="173" y="104"/>
                      <a:pt x="173" y="104"/>
                    </a:cubicBezTo>
                    <a:cubicBezTo>
                      <a:pt x="169" y="102"/>
                      <a:pt x="169" y="102"/>
                      <a:pt x="169" y="102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55" y="92"/>
                      <a:pt x="155" y="92"/>
                      <a:pt x="155" y="92"/>
                    </a:cubicBezTo>
                    <a:cubicBezTo>
                      <a:pt x="148" y="88"/>
                      <a:pt x="148" y="88"/>
                      <a:pt x="148" y="88"/>
                    </a:cubicBezTo>
                    <a:cubicBezTo>
                      <a:pt x="144" y="84"/>
                      <a:pt x="144" y="84"/>
                      <a:pt x="144" y="84"/>
                    </a:cubicBezTo>
                    <a:cubicBezTo>
                      <a:pt x="131" y="76"/>
                      <a:pt x="131" y="76"/>
                      <a:pt x="131" y="76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15" y="15"/>
                      <a:pt x="1" y="24"/>
                      <a:pt x="0" y="4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9"/>
                      <a:pt x="0" y="50"/>
                      <a:pt x="0" y="52"/>
                    </a:cubicBezTo>
                    <a:cubicBezTo>
                      <a:pt x="2" y="66"/>
                      <a:pt x="8" y="80"/>
                      <a:pt x="18" y="94"/>
                    </a:cubicBezTo>
                    <a:cubicBezTo>
                      <a:pt x="26" y="106"/>
                      <a:pt x="28" y="118"/>
                      <a:pt x="22" y="130"/>
                    </a:cubicBezTo>
                    <a:cubicBezTo>
                      <a:pt x="47" y="137"/>
                      <a:pt x="63" y="126"/>
                      <a:pt x="60" y="98"/>
                    </a:cubicBezTo>
                    <a:cubicBezTo>
                      <a:pt x="71" y="92"/>
                      <a:pt x="75" y="84"/>
                      <a:pt x="74" y="71"/>
                    </a:cubicBezTo>
                    <a:cubicBezTo>
                      <a:pt x="74" y="66"/>
                      <a:pt x="72" y="62"/>
                      <a:pt x="70" y="58"/>
                    </a:cubicBezTo>
                    <a:cubicBezTo>
                      <a:pt x="67" y="55"/>
                      <a:pt x="64" y="53"/>
                      <a:pt x="60" y="51"/>
                    </a:cubicBezTo>
                    <a:cubicBezTo>
                      <a:pt x="56" y="50"/>
                      <a:pt x="51" y="49"/>
                      <a:pt x="47" y="49"/>
                    </a:cubicBezTo>
                    <a:cubicBezTo>
                      <a:pt x="40" y="50"/>
                      <a:pt x="33" y="55"/>
                      <a:pt x="30" y="61"/>
                    </a:cubicBezTo>
                    <a:cubicBezTo>
                      <a:pt x="29" y="63"/>
                      <a:pt x="28" y="65"/>
                      <a:pt x="28" y="67"/>
                    </a:cubicBezTo>
                    <a:cubicBezTo>
                      <a:pt x="28" y="70"/>
                      <a:pt x="28" y="72"/>
                      <a:pt x="29" y="74"/>
                    </a:cubicBezTo>
                    <a:cubicBezTo>
                      <a:pt x="31" y="77"/>
                      <a:pt x="36" y="80"/>
                      <a:pt x="44" y="81"/>
                    </a:cubicBezTo>
                    <a:cubicBezTo>
                      <a:pt x="45" y="81"/>
                      <a:pt x="46" y="82"/>
                      <a:pt x="46" y="83"/>
                    </a:cubicBezTo>
                    <a:cubicBezTo>
                      <a:pt x="46" y="84"/>
                      <a:pt x="45" y="85"/>
                      <a:pt x="44" y="85"/>
                    </a:cubicBezTo>
                    <a:cubicBezTo>
                      <a:pt x="34" y="84"/>
                      <a:pt x="28" y="80"/>
                      <a:pt x="26" y="76"/>
                    </a:cubicBezTo>
                    <a:cubicBezTo>
                      <a:pt x="24" y="73"/>
                      <a:pt x="24" y="70"/>
                      <a:pt x="24" y="67"/>
                    </a:cubicBezTo>
                    <a:cubicBezTo>
                      <a:pt x="24" y="64"/>
                      <a:pt x="25" y="61"/>
                      <a:pt x="27" y="59"/>
                    </a:cubicBezTo>
                    <a:cubicBezTo>
                      <a:pt x="31" y="52"/>
                      <a:pt x="38" y="46"/>
                      <a:pt x="46" y="46"/>
                    </a:cubicBezTo>
                    <a:cubicBezTo>
                      <a:pt x="52" y="45"/>
                      <a:pt x="57" y="46"/>
                      <a:pt x="61" y="48"/>
                    </a:cubicBezTo>
                    <a:cubicBezTo>
                      <a:pt x="66" y="49"/>
                      <a:pt x="70" y="52"/>
                      <a:pt x="73" y="56"/>
                    </a:cubicBezTo>
                    <a:cubicBezTo>
                      <a:pt x="76" y="60"/>
                      <a:pt x="78" y="65"/>
                      <a:pt x="78" y="71"/>
                    </a:cubicBezTo>
                    <a:cubicBezTo>
                      <a:pt x="78" y="76"/>
                      <a:pt x="78" y="81"/>
                      <a:pt x="76" y="88"/>
                    </a:cubicBezTo>
                    <a:cubicBezTo>
                      <a:pt x="90" y="97"/>
                      <a:pt x="104" y="107"/>
                      <a:pt x="118" y="117"/>
                    </a:cubicBezTo>
                    <a:cubicBezTo>
                      <a:pt x="122" y="120"/>
                      <a:pt x="127" y="123"/>
                      <a:pt x="131" y="126"/>
                    </a:cubicBezTo>
                    <a:cubicBezTo>
                      <a:pt x="135" y="129"/>
                      <a:pt x="140" y="132"/>
                      <a:pt x="144" y="135"/>
                    </a:cubicBezTo>
                    <a:cubicBezTo>
                      <a:pt x="145" y="136"/>
                      <a:pt x="147" y="137"/>
                      <a:pt x="148" y="138"/>
                    </a:cubicBezTo>
                    <a:cubicBezTo>
                      <a:pt x="151" y="140"/>
                      <a:pt x="153" y="141"/>
                      <a:pt x="155" y="143"/>
                    </a:cubicBezTo>
                    <a:cubicBezTo>
                      <a:pt x="155" y="143"/>
                      <a:pt x="156" y="143"/>
                      <a:pt x="156" y="144"/>
                    </a:cubicBezTo>
                    <a:cubicBezTo>
                      <a:pt x="158" y="143"/>
                      <a:pt x="160" y="143"/>
                      <a:pt x="162" y="143"/>
                    </a:cubicBezTo>
                    <a:cubicBezTo>
                      <a:pt x="164" y="143"/>
                      <a:pt x="166" y="143"/>
                      <a:pt x="169" y="144"/>
                    </a:cubicBezTo>
                    <a:cubicBezTo>
                      <a:pt x="170" y="144"/>
                      <a:pt x="172" y="144"/>
                      <a:pt x="173" y="145"/>
                    </a:cubicBezTo>
                    <a:cubicBezTo>
                      <a:pt x="174" y="145"/>
                      <a:pt x="175" y="145"/>
                      <a:pt x="176" y="145"/>
                    </a:cubicBezTo>
                    <a:cubicBezTo>
                      <a:pt x="176" y="145"/>
                      <a:pt x="177" y="146"/>
                      <a:pt x="178" y="146"/>
                    </a:cubicBezTo>
                    <a:cubicBezTo>
                      <a:pt x="179" y="147"/>
                      <a:pt x="180" y="147"/>
                      <a:pt x="182" y="148"/>
                    </a:cubicBezTo>
                    <a:cubicBezTo>
                      <a:pt x="184" y="150"/>
                      <a:pt x="186" y="152"/>
                      <a:pt x="187" y="155"/>
                    </a:cubicBezTo>
                    <a:cubicBezTo>
                      <a:pt x="191" y="161"/>
                      <a:pt x="190" y="168"/>
                      <a:pt x="187" y="174"/>
                    </a:cubicBezTo>
                    <a:cubicBezTo>
                      <a:pt x="186" y="177"/>
                      <a:pt x="184" y="179"/>
                      <a:pt x="182" y="181"/>
                    </a:cubicBezTo>
                    <a:cubicBezTo>
                      <a:pt x="180" y="182"/>
                      <a:pt x="178" y="183"/>
                      <a:pt x="176" y="184"/>
                    </a:cubicBezTo>
                    <a:cubicBezTo>
                      <a:pt x="175" y="184"/>
                      <a:pt x="174" y="184"/>
                      <a:pt x="173" y="184"/>
                    </a:cubicBezTo>
                    <a:cubicBezTo>
                      <a:pt x="172" y="184"/>
                      <a:pt x="170" y="184"/>
                      <a:pt x="169" y="184"/>
                    </a:cubicBezTo>
                    <a:cubicBezTo>
                      <a:pt x="166" y="184"/>
                      <a:pt x="164" y="183"/>
                      <a:pt x="162" y="182"/>
                    </a:cubicBezTo>
                    <a:cubicBezTo>
                      <a:pt x="161" y="181"/>
                      <a:pt x="161" y="181"/>
                      <a:pt x="160" y="181"/>
                    </a:cubicBezTo>
                    <a:cubicBezTo>
                      <a:pt x="159" y="180"/>
                      <a:pt x="159" y="179"/>
                      <a:pt x="159" y="178"/>
                    </a:cubicBezTo>
                    <a:cubicBezTo>
                      <a:pt x="160" y="177"/>
                      <a:pt x="161" y="177"/>
                      <a:pt x="162" y="177"/>
                    </a:cubicBezTo>
                    <a:cubicBezTo>
                      <a:pt x="162" y="177"/>
                      <a:pt x="162" y="177"/>
                      <a:pt x="162" y="177"/>
                    </a:cubicBezTo>
                    <a:cubicBezTo>
                      <a:pt x="164" y="179"/>
                      <a:pt x="167" y="180"/>
                      <a:pt x="169" y="180"/>
                    </a:cubicBezTo>
                    <a:cubicBezTo>
                      <a:pt x="170" y="180"/>
                      <a:pt x="172" y="181"/>
                      <a:pt x="173" y="180"/>
                    </a:cubicBezTo>
                    <a:cubicBezTo>
                      <a:pt x="174" y="180"/>
                      <a:pt x="175" y="180"/>
                      <a:pt x="176" y="180"/>
                    </a:cubicBezTo>
                    <a:cubicBezTo>
                      <a:pt x="178" y="179"/>
                      <a:pt x="180" y="178"/>
                      <a:pt x="182" y="176"/>
                    </a:cubicBezTo>
                    <a:cubicBezTo>
                      <a:pt x="187" y="170"/>
                      <a:pt x="187" y="159"/>
                      <a:pt x="182" y="153"/>
                    </a:cubicBezTo>
                    <a:cubicBezTo>
                      <a:pt x="180" y="152"/>
                      <a:pt x="178" y="150"/>
                      <a:pt x="176" y="150"/>
                    </a:cubicBezTo>
                    <a:cubicBezTo>
                      <a:pt x="176" y="150"/>
                      <a:pt x="176" y="149"/>
                      <a:pt x="176" y="149"/>
                    </a:cubicBezTo>
                    <a:cubicBezTo>
                      <a:pt x="175" y="149"/>
                      <a:pt x="174" y="149"/>
                      <a:pt x="173" y="148"/>
                    </a:cubicBezTo>
                    <a:cubicBezTo>
                      <a:pt x="171" y="148"/>
                      <a:pt x="170" y="148"/>
                      <a:pt x="169" y="147"/>
                    </a:cubicBezTo>
                    <a:cubicBezTo>
                      <a:pt x="166" y="147"/>
                      <a:pt x="164" y="147"/>
                      <a:pt x="162" y="147"/>
                    </a:cubicBezTo>
                    <a:cubicBezTo>
                      <a:pt x="159" y="148"/>
                      <a:pt x="157" y="149"/>
                      <a:pt x="155" y="150"/>
                    </a:cubicBezTo>
                    <a:cubicBezTo>
                      <a:pt x="152" y="152"/>
                      <a:pt x="150" y="155"/>
                      <a:pt x="148" y="158"/>
                    </a:cubicBezTo>
                    <a:cubicBezTo>
                      <a:pt x="148" y="160"/>
                      <a:pt x="147" y="162"/>
                      <a:pt x="146" y="164"/>
                    </a:cubicBezTo>
                    <a:cubicBezTo>
                      <a:pt x="143" y="172"/>
                      <a:pt x="144" y="180"/>
                      <a:pt x="148" y="187"/>
                    </a:cubicBezTo>
                    <a:cubicBezTo>
                      <a:pt x="150" y="189"/>
                      <a:pt x="152" y="192"/>
                      <a:pt x="155" y="194"/>
                    </a:cubicBezTo>
                    <a:cubicBezTo>
                      <a:pt x="157" y="195"/>
                      <a:pt x="159" y="196"/>
                      <a:pt x="162" y="197"/>
                    </a:cubicBezTo>
                    <a:cubicBezTo>
                      <a:pt x="162" y="198"/>
                      <a:pt x="162" y="198"/>
                      <a:pt x="163" y="198"/>
                    </a:cubicBezTo>
                    <a:cubicBezTo>
                      <a:pt x="165" y="199"/>
                      <a:pt x="167" y="200"/>
                      <a:pt x="169" y="200"/>
                    </a:cubicBezTo>
                    <a:cubicBezTo>
                      <a:pt x="170" y="201"/>
                      <a:pt x="172" y="201"/>
                      <a:pt x="173" y="202"/>
                    </a:cubicBezTo>
                    <a:cubicBezTo>
                      <a:pt x="174" y="202"/>
                      <a:pt x="175" y="203"/>
                      <a:pt x="176" y="203"/>
                    </a:cubicBezTo>
                    <a:cubicBezTo>
                      <a:pt x="178" y="204"/>
                      <a:pt x="180" y="205"/>
                      <a:pt x="182" y="205"/>
                    </a:cubicBezTo>
                    <a:cubicBezTo>
                      <a:pt x="184" y="206"/>
                      <a:pt x="185" y="207"/>
                      <a:pt x="187" y="208"/>
                    </a:cubicBezTo>
                    <a:cubicBezTo>
                      <a:pt x="189" y="209"/>
                      <a:pt x="191" y="210"/>
                      <a:pt x="193" y="211"/>
                    </a:cubicBezTo>
                    <a:cubicBezTo>
                      <a:pt x="195" y="212"/>
                      <a:pt x="198" y="213"/>
                      <a:pt x="199" y="214"/>
                    </a:cubicBezTo>
                    <a:cubicBezTo>
                      <a:pt x="201" y="216"/>
                      <a:pt x="203" y="217"/>
                      <a:pt x="205" y="219"/>
                    </a:cubicBezTo>
                    <a:cubicBezTo>
                      <a:pt x="207" y="221"/>
                      <a:pt x="208" y="224"/>
                      <a:pt x="210" y="226"/>
                    </a:cubicBezTo>
                    <a:cubicBezTo>
                      <a:pt x="210" y="226"/>
                      <a:pt x="211" y="225"/>
                      <a:pt x="211" y="225"/>
                    </a:cubicBezTo>
                    <a:cubicBezTo>
                      <a:pt x="213" y="223"/>
                      <a:pt x="215" y="221"/>
                      <a:pt x="217" y="219"/>
                    </a:cubicBezTo>
                    <a:cubicBezTo>
                      <a:pt x="219" y="217"/>
                      <a:pt x="221" y="216"/>
                      <a:pt x="223" y="215"/>
                    </a:cubicBezTo>
                    <a:cubicBezTo>
                      <a:pt x="225" y="213"/>
                      <a:pt x="228" y="212"/>
                      <a:pt x="230" y="211"/>
                    </a:cubicBezTo>
                    <a:cubicBezTo>
                      <a:pt x="232" y="210"/>
                      <a:pt x="234" y="209"/>
                      <a:pt x="236" y="208"/>
                    </a:cubicBezTo>
                    <a:cubicBezTo>
                      <a:pt x="238" y="207"/>
                      <a:pt x="240" y="206"/>
                      <a:pt x="242" y="205"/>
                    </a:cubicBezTo>
                    <a:cubicBezTo>
                      <a:pt x="244" y="204"/>
                      <a:pt x="246" y="203"/>
                      <a:pt x="248" y="202"/>
                    </a:cubicBezTo>
                    <a:cubicBezTo>
                      <a:pt x="249" y="202"/>
                      <a:pt x="249" y="202"/>
                      <a:pt x="250" y="201"/>
                    </a:cubicBezTo>
                    <a:cubicBezTo>
                      <a:pt x="254" y="199"/>
                      <a:pt x="258" y="196"/>
                      <a:pt x="261" y="192"/>
                    </a:cubicBezTo>
                    <a:cubicBezTo>
                      <a:pt x="272" y="178"/>
                      <a:pt x="276" y="157"/>
                      <a:pt x="261" y="150"/>
                    </a:cubicBezTo>
                    <a:cubicBezTo>
                      <a:pt x="259" y="149"/>
                      <a:pt x="256" y="148"/>
                      <a:pt x="252" y="148"/>
                    </a:cubicBezTo>
                    <a:cubicBezTo>
                      <a:pt x="251" y="148"/>
                      <a:pt x="250" y="148"/>
                      <a:pt x="248" y="148"/>
                    </a:cubicBezTo>
                    <a:cubicBezTo>
                      <a:pt x="246" y="148"/>
                      <a:pt x="244" y="149"/>
                      <a:pt x="242" y="149"/>
                    </a:cubicBezTo>
                    <a:cubicBezTo>
                      <a:pt x="240" y="150"/>
                      <a:pt x="239" y="151"/>
                      <a:pt x="237" y="152"/>
                    </a:cubicBezTo>
                    <a:cubicBezTo>
                      <a:pt x="237" y="152"/>
                      <a:pt x="236" y="152"/>
                      <a:pt x="236" y="153"/>
                    </a:cubicBezTo>
                    <a:cubicBezTo>
                      <a:pt x="230" y="158"/>
                      <a:pt x="228" y="169"/>
                      <a:pt x="233" y="176"/>
                    </a:cubicBezTo>
                    <a:cubicBezTo>
                      <a:pt x="234" y="177"/>
                      <a:pt x="235" y="178"/>
                      <a:pt x="236" y="178"/>
                    </a:cubicBezTo>
                    <a:cubicBezTo>
                      <a:pt x="237" y="179"/>
                      <a:pt x="237" y="179"/>
                      <a:pt x="238" y="179"/>
                    </a:cubicBezTo>
                    <a:cubicBezTo>
                      <a:pt x="240" y="180"/>
                      <a:pt x="241" y="180"/>
                      <a:pt x="242" y="180"/>
                    </a:cubicBezTo>
                    <a:cubicBezTo>
                      <a:pt x="243" y="180"/>
                      <a:pt x="244" y="180"/>
                      <a:pt x="245" y="179"/>
                    </a:cubicBezTo>
                    <a:cubicBezTo>
                      <a:pt x="246" y="179"/>
                      <a:pt x="247" y="179"/>
                      <a:pt x="248" y="178"/>
                    </a:cubicBezTo>
                    <a:cubicBezTo>
                      <a:pt x="251" y="177"/>
                      <a:pt x="253" y="174"/>
                      <a:pt x="256" y="171"/>
                    </a:cubicBezTo>
                    <a:cubicBezTo>
                      <a:pt x="256" y="170"/>
                      <a:pt x="258" y="170"/>
                      <a:pt x="258" y="171"/>
                    </a:cubicBezTo>
                    <a:cubicBezTo>
                      <a:pt x="259" y="171"/>
                      <a:pt x="259" y="173"/>
                      <a:pt x="259" y="173"/>
                    </a:cubicBezTo>
                    <a:cubicBezTo>
                      <a:pt x="256" y="178"/>
                      <a:pt x="252" y="181"/>
                      <a:pt x="248" y="182"/>
                    </a:cubicBezTo>
                    <a:cubicBezTo>
                      <a:pt x="248" y="183"/>
                      <a:pt x="247" y="183"/>
                      <a:pt x="246" y="183"/>
                    </a:cubicBezTo>
                    <a:cubicBezTo>
                      <a:pt x="245" y="183"/>
                      <a:pt x="243" y="184"/>
                      <a:pt x="242" y="184"/>
                    </a:cubicBezTo>
                    <a:cubicBezTo>
                      <a:pt x="240" y="184"/>
                      <a:pt x="239" y="184"/>
                      <a:pt x="237" y="183"/>
                    </a:cubicBezTo>
                    <a:cubicBezTo>
                      <a:pt x="237" y="183"/>
                      <a:pt x="236" y="183"/>
                      <a:pt x="236" y="183"/>
                    </a:cubicBezTo>
                    <a:cubicBezTo>
                      <a:pt x="233" y="182"/>
                      <a:pt x="232" y="180"/>
                      <a:pt x="230" y="178"/>
                    </a:cubicBezTo>
                    <a:cubicBezTo>
                      <a:pt x="230" y="178"/>
                      <a:pt x="230" y="178"/>
                      <a:pt x="230" y="178"/>
                    </a:cubicBezTo>
                    <a:cubicBezTo>
                      <a:pt x="225" y="171"/>
                      <a:pt x="225" y="161"/>
                      <a:pt x="230" y="154"/>
                    </a:cubicBezTo>
                    <a:cubicBezTo>
                      <a:pt x="231" y="152"/>
                      <a:pt x="233" y="150"/>
                      <a:pt x="235" y="148"/>
                    </a:cubicBezTo>
                    <a:cubicBezTo>
                      <a:pt x="235" y="148"/>
                      <a:pt x="235" y="148"/>
                      <a:pt x="236" y="148"/>
                    </a:cubicBezTo>
                    <a:cubicBezTo>
                      <a:pt x="238" y="147"/>
                      <a:pt x="240" y="146"/>
                      <a:pt x="242" y="145"/>
                    </a:cubicBezTo>
                    <a:cubicBezTo>
                      <a:pt x="244" y="145"/>
                      <a:pt x="246" y="144"/>
                      <a:pt x="248" y="144"/>
                    </a:cubicBezTo>
                    <a:cubicBezTo>
                      <a:pt x="250" y="144"/>
                      <a:pt x="251" y="144"/>
                      <a:pt x="252" y="144"/>
                    </a:cubicBezTo>
                    <a:cubicBezTo>
                      <a:pt x="254" y="144"/>
                      <a:pt x="256" y="144"/>
                      <a:pt x="257" y="144"/>
                    </a:cubicBezTo>
                    <a:cubicBezTo>
                      <a:pt x="259" y="143"/>
                      <a:pt x="260" y="142"/>
                      <a:pt x="261" y="141"/>
                    </a:cubicBezTo>
                    <a:cubicBezTo>
                      <a:pt x="265" y="138"/>
                      <a:pt x="269" y="135"/>
                      <a:pt x="274" y="131"/>
                    </a:cubicBezTo>
                    <a:cubicBezTo>
                      <a:pt x="278" y="128"/>
                      <a:pt x="282" y="125"/>
                      <a:pt x="287" y="121"/>
                    </a:cubicBezTo>
                    <a:cubicBezTo>
                      <a:pt x="305" y="107"/>
                      <a:pt x="322" y="93"/>
                      <a:pt x="340" y="79"/>
                    </a:cubicBezTo>
                    <a:cubicBezTo>
                      <a:pt x="336" y="74"/>
                      <a:pt x="333" y="68"/>
                      <a:pt x="3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56"/>
              <p:cNvSpPr/>
              <p:nvPr/>
            </p:nvSpPr>
            <p:spPr bwMode="auto">
              <a:xfrm>
                <a:off x="5032375" y="5505451"/>
                <a:ext cx="50800" cy="34925"/>
              </a:xfrm>
              <a:custGeom>
                <a:avLst/>
                <a:gdLst>
                  <a:gd name="T0" fmla="*/ 17 w 32"/>
                  <a:gd name="T1" fmla="*/ 22 h 22"/>
                  <a:gd name="T2" fmla="*/ 27 w 32"/>
                  <a:gd name="T3" fmla="*/ 15 h 22"/>
                  <a:gd name="T4" fmla="*/ 32 w 32"/>
                  <a:gd name="T5" fmla="*/ 12 h 22"/>
                  <a:gd name="T6" fmla="*/ 27 w 32"/>
                  <a:gd name="T7" fmla="*/ 8 h 22"/>
                  <a:gd name="T8" fmla="*/ 17 w 32"/>
                  <a:gd name="T9" fmla="*/ 1 h 22"/>
                  <a:gd name="T10" fmla="*/ 15 w 32"/>
                  <a:gd name="T11" fmla="*/ 0 h 22"/>
                  <a:gd name="T12" fmla="*/ 7 w 32"/>
                  <a:gd name="T13" fmla="*/ 5 h 22"/>
                  <a:gd name="T14" fmla="*/ 0 w 32"/>
                  <a:gd name="T15" fmla="*/ 10 h 22"/>
                  <a:gd name="T16" fmla="*/ 7 w 32"/>
                  <a:gd name="T17" fmla="*/ 15 h 22"/>
                  <a:gd name="T18" fmla="*/ 17 w 32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2">
                    <a:moveTo>
                      <a:pt x="17" y="22"/>
                    </a:moveTo>
                    <a:lnTo>
                      <a:pt x="27" y="15"/>
                    </a:lnTo>
                    <a:lnTo>
                      <a:pt x="32" y="12"/>
                    </a:lnTo>
                    <a:lnTo>
                      <a:pt x="27" y="8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7" y="5"/>
                    </a:lnTo>
                    <a:lnTo>
                      <a:pt x="0" y="10"/>
                    </a:lnTo>
                    <a:lnTo>
                      <a:pt x="7" y="15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57"/>
              <p:cNvSpPr/>
              <p:nvPr/>
            </p:nvSpPr>
            <p:spPr bwMode="auto">
              <a:xfrm>
                <a:off x="4921250" y="5578476"/>
                <a:ext cx="58737" cy="41275"/>
              </a:xfrm>
              <a:custGeom>
                <a:avLst/>
                <a:gdLst>
                  <a:gd name="T0" fmla="*/ 12 w 37"/>
                  <a:gd name="T1" fmla="*/ 21 h 26"/>
                  <a:gd name="T2" fmla="*/ 20 w 37"/>
                  <a:gd name="T3" fmla="*/ 26 h 26"/>
                  <a:gd name="T4" fmla="*/ 24 w 37"/>
                  <a:gd name="T5" fmla="*/ 24 h 26"/>
                  <a:gd name="T6" fmla="*/ 36 w 37"/>
                  <a:gd name="T7" fmla="*/ 15 h 26"/>
                  <a:gd name="T8" fmla="*/ 37 w 37"/>
                  <a:gd name="T9" fmla="*/ 14 h 26"/>
                  <a:gd name="T10" fmla="*/ 36 w 37"/>
                  <a:gd name="T11" fmla="*/ 10 h 26"/>
                  <a:gd name="T12" fmla="*/ 24 w 37"/>
                  <a:gd name="T13" fmla="*/ 3 h 26"/>
                  <a:gd name="T14" fmla="*/ 19 w 37"/>
                  <a:gd name="T15" fmla="*/ 0 h 26"/>
                  <a:gd name="T16" fmla="*/ 17 w 37"/>
                  <a:gd name="T17" fmla="*/ 0 h 26"/>
                  <a:gd name="T18" fmla="*/ 12 w 37"/>
                  <a:gd name="T19" fmla="*/ 3 h 26"/>
                  <a:gd name="T20" fmla="*/ 0 w 37"/>
                  <a:gd name="T21" fmla="*/ 12 h 26"/>
                  <a:gd name="T22" fmla="*/ 0 w 37"/>
                  <a:gd name="T23" fmla="*/ 12 h 26"/>
                  <a:gd name="T24" fmla="*/ 0 w 37"/>
                  <a:gd name="T25" fmla="*/ 14 h 26"/>
                  <a:gd name="T26" fmla="*/ 12 w 37"/>
                  <a:gd name="T27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26">
                    <a:moveTo>
                      <a:pt x="12" y="21"/>
                    </a:moveTo>
                    <a:lnTo>
                      <a:pt x="20" y="26"/>
                    </a:lnTo>
                    <a:lnTo>
                      <a:pt x="24" y="24"/>
                    </a:lnTo>
                    <a:lnTo>
                      <a:pt x="36" y="15"/>
                    </a:lnTo>
                    <a:lnTo>
                      <a:pt x="37" y="14"/>
                    </a:lnTo>
                    <a:lnTo>
                      <a:pt x="36" y="10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2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58"/>
              <p:cNvSpPr/>
              <p:nvPr/>
            </p:nvSpPr>
            <p:spPr bwMode="auto">
              <a:xfrm>
                <a:off x="5070475" y="5529263"/>
                <a:ext cx="50800" cy="34925"/>
              </a:xfrm>
              <a:custGeom>
                <a:avLst/>
                <a:gdLst>
                  <a:gd name="T0" fmla="*/ 0 w 32"/>
                  <a:gd name="T1" fmla="*/ 10 h 22"/>
                  <a:gd name="T2" fmla="*/ 3 w 32"/>
                  <a:gd name="T3" fmla="*/ 12 h 22"/>
                  <a:gd name="T4" fmla="*/ 14 w 32"/>
                  <a:gd name="T5" fmla="*/ 21 h 22"/>
                  <a:gd name="T6" fmla="*/ 17 w 32"/>
                  <a:gd name="T7" fmla="*/ 22 h 22"/>
                  <a:gd name="T8" fmla="*/ 24 w 32"/>
                  <a:gd name="T9" fmla="*/ 16 h 22"/>
                  <a:gd name="T10" fmla="*/ 32 w 32"/>
                  <a:gd name="T11" fmla="*/ 10 h 22"/>
                  <a:gd name="T12" fmla="*/ 24 w 32"/>
                  <a:gd name="T13" fmla="*/ 5 h 22"/>
                  <a:gd name="T14" fmla="*/ 15 w 32"/>
                  <a:gd name="T15" fmla="*/ 0 h 22"/>
                  <a:gd name="T16" fmla="*/ 14 w 32"/>
                  <a:gd name="T17" fmla="*/ 0 h 22"/>
                  <a:gd name="T18" fmla="*/ 3 w 32"/>
                  <a:gd name="T19" fmla="*/ 9 h 22"/>
                  <a:gd name="T20" fmla="*/ 0 w 32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0" y="10"/>
                    </a:moveTo>
                    <a:lnTo>
                      <a:pt x="3" y="12"/>
                    </a:lnTo>
                    <a:lnTo>
                      <a:pt x="14" y="21"/>
                    </a:lnTo>
                    <a:lnTo>
                      <a:pt x="17" y="22"/>
                    </a:lnTo>
                    <a:lnTo>
                      <a:pt x="24" y="16"/>
                    </a:lnTo>
                    <a:lnTo>
                      <a:pt x="32" y="10"/>
                    </a:lnTo>
                    <a:lnTo>
                      <a:pt x="24" y="5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3" y="9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59"/>
              <p:cNvSpPr/>
              <p:nvPr/>
            </p:nvSpPr>
            <p:spPr bwMode="auto">
              <a:xfrm>
                <a:off x="5289550" y="5662613"/>
                <a:ext cx="52387" cy="34925"/>
              </a:xfrm>
              <a:custGeom>
                <a:avLst/>
                <a:gdLst>
                  <a:gd name="T0" fmla="*/ 0 w 33"/>
                  <a:gd name="T1" fmla="*/ 14 h 22"/>
                  <a:gd name="T2" fmla="*/ 6 w 33"/>
                  <a:gd name="T3" fmla="*/ 16 h 22"/>
                  <a:gd name="T4" fmla="*/ 14 w 33"/>
                  <a:gd name="T5" fmla="*/ 22 h 22"/>
                  <a:gd name="T6" fmla="*/ 33 w 33"/>
                  <a:gd name="T7" fmla="*/ 9 h 22"/>
                  <a:gd name="T8" fmla="*/ 19 w 33"/>
                  <a:gd name="T9" fmla="*/ 0 h 22"/>
                  <a:gd name="T10" fmla="*/ 6 w 33"/>
                  <a:gd name="T11" fmla="*/ 10 h 22"/>
                  <a:gd name="T12" fmla="*/ 0 w 33"/>
                  <a:gd name="T13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2">
                    <a:moveTo>
                      <a:pt x="0" y="14"/>
                    </a:moveTo>
                    <a:lnTo>
                      <a:pt x="6" y="16"/>
                    </a:lnTo>
                    <a:lnTo>
                      <a:pt x="14" y="22"/>
                    </a:lnTo>
                    <a:lnTo>
                      <a:pt x="33" y="9"/>
                    </a:lnTo>
                    <a:lnTo>
                      <a:pt x="19" y="0"/>
                    </a:lnTo>
                    <a:lnTo>
                      <a:pt x="6" y="1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60"/>
              <p:cNvSpPr/>
              <p:nvPr/>
            </p:nvSpPr>
            <p:spPr bwMode="auto">
              <a:xfrm>
                <a:off x="5227638" y="5624513"/>
                <a:ext cx="52387" cy="33338"/>
              </a:xfrm>
              <a:custGeom>
                <a:avLst/>
                <a:gdLst>
                  <a:gd name="T0" fmla="*/ 0 w 33"/>
                  <a:gd name="T1" fmla="*/ 12 h 21"/>
                  <a:gd name="T2" fmla="*/ 0 w 33"/>
                  <a:gd name="T3" fmla="*/ 14 h 21"/>
                  <a:gd name="T4" fmla="*/ 14 w 33"/>
                  <a:gd name="T5" fmla="*/ 21 h 21"/>
                  <a:gd name="T6" fmla="*/ 22 w 33"/>
                  <a:gd name="T7" fmla="*/ 16 h 21"/>
                  <a:gd name="T8" fmla="*/ 33 w 33"/>
                  <a:gd name="T9" fmla="*/ 9 h 21"/>
                  <a:gd name="T10" fmla="*/ 22 w 33"/>
                  <a:gd name="T11" fmla="*/ 2 h 21"/>
                  <a:gd name="T12" fmla="*/ 17 w 33"/>
                  <a:gd name="T13" fmla="*/ 0 h 21"/>
                  <a:gd name="T14" fmla="*/ 0 w 33"/>
                  <a:gd name="T15" fmla="*/ 12 h 21"/>
                  <a:gd name="T16" fmla="*/ 0 w 33"/>
                  <a:gd name="T17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1">
                    <a:moveTo>
                      <a:pt x="0" y="12"/>
                    </a:moveTo>
                    <a:lnTo>
                      <a:pt x="0" y="14"/>
                    </a:lnTo>
                    <a:lnTo>
                      <a:pt x="14" y="21"/>
                    </a:lnTo>
                    <a:lnTo>
                      <a:pt x="22" y="16"/>
                    </a:lnTo>
                    <a:lnTo>
                      <a:pt x="33" y="9"/>
                    </a:lnTo>
                    <a:lnTo>
                      <a:pt x="22" y="2"/>
                    </a:lnTo>
                    <a:lnTo>
                      <a:pt x="17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61"/>
              <p:cNvSpPr/>
              <p:nvPr/>
            </p:nvSpPr>
            <p:spPr bwMode="auto">
              <a:xfrm>
                <a:off x="5254625" y="56896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5 w 31"/>
                  <a:gd name="T3" fmla="*/ 11 h 23"/>
                  <a:gd name="T4" fmla="*/ 0 w 31"/>
                  <a:gd name="T5" fmla="*/ 14 h 23"/>
                  <a:gd name="T6" fmla="*/ 5 w 31"/>
                  <a:gd name="T7" fmla="*/ 16 h 23"/>
                  <a:gd name="T8" fmla="*/ 14 w 31"/>
                  <a:gd name="T9" fmla="*/ 23 h 23"/>
                  <a:gd name="T10" fmla="*/ 28 w 31"/>
                  <a:gd name="T11" fmla="*/ 12 h 23"/>
                  <a:gd name="T12" fmla="*/ 31 w 31"/>
                  <a:gd name="T13" fmla="*/ 9 h 23"/>
                  <a:gd name="T14" fmla="*/ 28 w 31"/>
                  <a:gd name="T15" fmla="*/ 7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5" y="11"/>
                    </a:lnTo>
                    <a:lnTo>
                      <a:pt x="0" y="14"/>
                    </a:lnTo>
                    <a:lnTo>
                      <a:pt x="5" y="16"/>
                    </a:lnTo>
                    <a:lnTo>
                      <a:pt x="14" y="23"/>
                    </a:lnTo>
                    <a:lnTo>
                      <a:pt x="28" y="12"/>
                    </a:lnTo>
                    <a:lnTo>
                      <a:pt x="31" y="9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62"/>
              <p:cNvSpPr/>
              <p:nvPr/>
            </p:nvSpPr>
            <p:spPr bwMode="auto">
              <a:xfrm>
                <a:off x="5260975" y="5643563"/>
                <a:ext cx="47625" cy="34925"/>
              </a:xfrm>
              <a:custGeom>
                <a:avLst/>
                <a:gdLst>
                  <a:gd name="T0" fmla="*/ 0 w 18"/>
                  <a:gd name="T1" fmla="*/ 8 h 13"/>
                  <a:gd name="T2" fmla="*/ 1 w 18"/>
                  <a:gd name="T3" fmla="*/ 8 h 13"/>
                  <a:gd name="T4" fmla="*/ 8 w 18"/>
                  <a:gd name="T5" fmla="*/ 13 h 13"/>
                  <a:gd name="T6" fmla="*/ 14 w 18"/>
                  <a:gd name="T7" fmla="*/ 8 h 13"/>
                  <a:gd name="T8" fmla="*/ 18 w 18"/>
                  <a:gd name="T9" fmla="*/ 5 h 13"/>
                  <a:gd name="T10" fmla="*/ 14 w 18"/>
                  <a:gd name="T11" fmla="*/ 2 h 13"/>
                  <a:gd name="T12" fmla="*/ 10 w 18"/>
                  <a:gd name="T13" fmla="*/ 0 h 13"/>
                  <a:gd name="T14" fmla="*/ 10 w 18"/>
                  <a:gd name="T15" fmla="*/ 0 h 13"/>
                  <a:gd name="T16" fmla="*/ 1 w 18"/>
                  <a:gd name="T17" fmla="*/ 7 h 13"/>
                  <a:gd name="T18" fmla="*/ 0 w 18"/>
                  <a:gd name="T1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3">
                    <a:moveTo>
                      <a:pt x="0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7"/>
                      <a:pt x="1" y="7"/>
                      <a:pt x="1" y="7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63"/>
              <p:cNvSpPr/>
              <p:nvPr/>
            </p:nvSpPr>
            <p:spPr bwMode="auto">
              <a:xfrm>
                <a:off x="5189538" y="5600701"/>
                <a:ext cx="53975" cy="38100"/>
              </a:xfrm>
              <a:custGeom>
                <a:avLst/>
                <a:gdLst>
                  <a:gd name="T0" fmla="*/ 0 w 34"/>
                  <a:gd name="T1" fmla="*/ 12 h 24"/>
                  <a:gd name="T2" fmla="*/ 2 w 34"/>
                  <a:gd name="T3" fmla="*/ 13 h 24"/>
                  <a:gd name="T4" fmla="*/ 17 w 34"/>
                  <a:gd name="T5" fmla="*/ 24 h 24"/>
                  <a:gd name="T6" fmla="*/ 24 w 34"/>
                  <a:gd name="T7" fmla="*/ 19 h 24"/>
                  <a:gd name="T8" fmla="*/ 34 w 34"/>
                  <a:gd name="T9" fmla="*/ 12 h 24"/>
                  <a:gd name="T10" fmla="*/ 24 w 34"/>
                  <a:gd name="T11" fmla="*/ 5 h 24"/>
                  <a:gd name="T12" fmla="*/ 16 w 34"/>
                  <a:gd name="T13" fmla="*/ 0 h 24"/>
                  <a:gd name="T14" fmla="*/ 2 w 34"/>
                  <a:gd name="T15" fmla="*/ 10 h 24"/>
                  <a:gd name="T16" fmla="*/ 0 w 34"/>
                  <a:gd name="T17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4">
                    <a:moveTo>
                      <a:pt x="0" y="12"/>
                    </a:moveTo>
                    <a:lnTo>
                      <a:pt x="2" y="13"/>
                    </a:lnTo>
                    <a:lnTo>
                      <a:pt x="17" y="24"/>
                    </a:lnTo>
                    <a:lnTo>
                      <a:pt x="24" y="19"/>
                    </a:lnTo>
                    <a:lnTo>
                      <a:pt x="34" y="12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2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64"/>
              <p:cNvSpPr/>
              <p:nvPr/>
            </p:nvSpPr>
            <p:spPr bwMode="auto">
              <a:xfrm>
                <a:off x="5108575" y="5551488"/>
                <a:ext cx="61912" cy="42863"/>
              </a:xfrm>
              <a:custGeom>
                <a:avLst/>
                <a:gdLst>
                  <a:gd name="T0" fmla="*/ 0 w 39"/>
                  <a:gd name="T1" fmla="*/ 12 h 27"/>
                  <a:gd name="T2" fmla="*/ 0 w 39"/>
                  <a:gd name="T3" fmla="*/ 12 h 27"/>
                  <a:gd name="T4" fmla="*/ 10 w 39"/>
                  <a:gd name="T5" fmla="*/ 19 h 27"/>
                  <a:gd name="T6" fmla="*/ 22 w 39"/>
                  <a:gd name="T7" fmla="*/ 26 h 27"/>
                  <a:gd name="T8" fmla="*/ 24 w 39"/>
                  <a:gd name="T9" fmla="*/ 27 h 27"/>
                  <a:gd name="T10" fmla="*/ 32 w 39"/>
                  <a:gd name="T11" fmla="*/ 20 h 27"/>
                  <a:gd name="T12" fmla="*/ 39 w 39"/>
                  <a:gd name="T13" fmla="*/ 15 h 27"/>
                  <a:gd name="T14" fmla="*/ 32 w 39"/>
                  <a:gd name="T15" fmla="*/ 10 h 27"/>
                  <a:gd name="T16" fmla="*/ 22 w 39"/>
                  <a:gd name="T17" fmla="*/ 3 h 27"/>
                  <a:gd name="T18" fmla="*/ 15 w 39"/>
                  <a:gd name="T19" fmla="*/ 0 h 27"/>
                  <a:gd name="T20" fmla="*/ 10 w 39"/>
                  <a:gd name="T21" fmla="*/ 3 h 27"/>
                  <a:gd name="T22" fmla="*/ 0 w 39"/>
                  <a:gd name="T23" fmla="*/ 10 h 27"/>
                  <a:gd name="T24" fmla="*/ 0 w 39"/>
                  <a:gd name="T25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7">
                    <a:moveTo>
                      <a:pt x="0" y="12"/>
                    </a:moveTo>
                    <a:lnTo>
                      <a:pt x="0" y="12"/>
                    </a:lnTo>
                    <a:lnTo>
                      <a:pt x="10" y="19"/>
                    </a:lnTo>
                    <a:lnTo>
                      <a:pt x="22" y="26"/>
                    </a:lnTo>
                    <a:lnTo>
                      <a:pt x="24" y="27"/>
                    </a:lnTo>
                    <a:lnTo>
                      <a:pt x="32" y="20"/>
                    </a:lnTo>
                    <a:lnTo>
                      <a:pt x="39" y="15"/>
                    </a:lnTo>
                    <a:lnTo>
                      <a:pt x="32" y="10"/>
                    </a:lnTo>
                    <a:lnTo>
                      <a:pt x="22" y="3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65"/>
              <p:cNvSpPr/>
              <p:nvPr/>
            </p:nvSpPr>
            <p:spPr bwMode="auto">
              <a:xfrm>
                <a:off x="5154613" y="5581651"/>
                <a:ext cx="50800" cy="31750"/>
              </a:xfrm>
              <a:custGeom>
                <a:avLst/>
                <a:gdLst>
                  <a:gd name="T0" fmla="*/ 0 w 32"/>
                  <a:gd name="T1" fmla="*/ 12 h 20"/>
                  <a:gd name="T2" fmla="*/ 3 w 32"/>
                  <a:gd name="T3" fmla="*/ 13 h 20"/>
                  <a:gd name="T4" fmla="*/ 14 w 32"/>
                  <a:gd name="T5" fmla="*/ 20 h 20"/>
                  <a:gd name="T6" fmla="*/ 15 w 32"/>
                  <a:gd name="T7" fmla="*/ 20 h 20"/>
                  <a:gd name="T8" fmla="*/ 24 w 32"/>
                  <a:gd name="T9" fmla="*/ 13 h 20"/>
                  <a:gd name="T10" fmla="*/ 32 w 32"/>
                  <a:gd name="T11" fmla="*/ 8 h 20"/>
                  <a:gd name="T12" fmla="*/ 24 w 32"/>
                  <a:gd name="T13" fmla="*/ 3 h 20"/>
                  <a:gd name="T14" fmla="*/ 17 w 32"/>
                  <a:gd name="T15" fmla="*/ 0 h 20"/>
                  <a:gd name="T16" fmla="*/ 14 w 32"/>
                  <a:gd name="T17" fmla="*/ 1 h 20"/>
                  <a:gd name="T18" fmla="*/ 3 w 32"/>
                  <a:gd name="T19" fmla="*/ 10 h 20"/>
                  <a:gd name="T20" fmla="*/ 0 w 32"/>
                  <a:gd name="T21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0">
                    <a:moveTo>
                      <a:pt x="0" y="12"/>
                    </a:moveTo>
                    <a:lnTo>
                      <a:pt x="3" y="13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24" y="13"/>
                    </a:lnTo>
                    <a:lnTo>
                      <a:pt x="32" y="8"/>
                    </a:lnTo>
                    <a:lnTo>
                      <a:pt x="24" y="3"/>
                    </a:lnTo>
                    <a:lnTo>
                      <a:pt x="17" y="0"/>
                    </a:lnTo>
                    <a:lnTo>
                      <a:pt x="14" y="1"/>
                    </a:lnTo>
                    <a:lnTo>
                      <a:pt x="3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66"/>
              <p:cNvSpPr/>
              <p:nvPr/>
            </p:nvSpPr>
            <p:spPr bwMode="auto">
              <a:xfrm>
                <a:off x="4948238" y="5780088"/>
                <a:ext cx="57150" cy="41275"/>
              </a:xfrm>
              <a:custGeom>
                <a:avLst/>
                <a:gdLst>
                  <a:gd name="T0" fmla="*/ 18 w 21"/>
                  <a:gd name="T1" fmla="*/ 10 h 15"/>
                  <a:gd name="T2" fmla="*/ 21 w 21"/>
                  <a:gd name="T3" fmla="*/ 7 h 15"/>
                  <a:gd name="T4" fmla="*/ 18 w 21"/>
                  <a:gd name="T5" fmla="*/ 5 h 15"/>
                  <a:gd name="T6" fmla="*/ 15 w 21"/>
                  <a:gd name="T7" fmla="*/ 3 h 15"/>
                  <a:gd name="T8" fmla="*/ 11 w 21"/>
                  <a:gd name="T9" fmla="*/ 0 h 15"/>
                  <a:gd name="T10" fmla="*/ 10 w 21"/>
                  <a:gd name="T11" fmla="*/ 0 h 15"/>
                  <a:gd name="T12" fmla="*/ 4 w 21"/>
                  <a:gd name="T13" fmla="*/ 5 h 15"/>
                  <a:gd name="T14" fmla="*/ 0 w 21"/>
                  <a:gd name="T15" fmla="*/ 8 h 15"/>
                  <a:gd name="T16" fmla="*/ 4 w 21"/>
                  <a:gd name="T17" fmla="*/ 10 h 15"/>
                  <a:gd name="T18" fmla="*/ 11 w 21"/>
                  <a:gd name="T19" fmla="*/ 15 h 15"/>
                  <a:gd name="T20" fmla="*/ 11 w 21"/>
                  <a:gd name="T21" fmla="*/ 15 h 15"/>
                  <a:gd name="T22" fmla="*/ 12 w 21"/>
                  <a:gd name="T23" fmla="*/ 14 h 15"/>
                  <a:gd name="T24" fmla="*/ 15 w 21"/>
                  <a:gd name="T25" fmla="*/ 12 h 15"/>
                  <a:gd name="T26" fmla="*/ 18 w 21"/>
                  <a:gd name="T2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5">
                    <a:moveTo>
                      <a:pt x="18" y="10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lnTo>
                      <a:pt x="18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67"/>
              <p:cNvSpPr/>
              <p:nvPr/>
            </p:nvSpPr>
            <p:spPr bwMode="auto">
              <a:xfrm>
                <a:off x="5121275" y="5703888"/>
                <a:ext cx="52387" cy="34925"/>
              </a:xfrm>
              <a:custGeom>
                <a:avLst/>
                <a:gdLst>
                  <a:gd name="T0" fmla="*/ 16 w 33"/>
                  <a:gd name="T1" fmla="*/ 22 h 22"/>
                  <a:gd name="T2" fmla="*/ 24 w 33"/>
                  <a:gd name="T3" fmla="*/ 15 h 22"/>
                  <a:gd name="T4" fmla="*/ 33 w 33"/>
                  <a:gd name="T5" fmla="*/ 8 h 22"/>
                  <a:gd name="T6" fmla="*/ 24 w 33"/>
                  <a:gd name="T7" fmla="*/ 3 h 22"/>
                  <a:gd name="T8" fmla="*/ 18 w 33"/>
                  <a:gd name="T9" fmla="*/ 0 h 22"/>
                  <a:gd name="T10" fmla="*/ 14 w 33"/>
                  <a:gd name="T11" fmla="*/ 3 h 22"/>
                  <a:gd name="T12" fmla="*/ 2 w 33"/>
                  <a:gd name="T13" fmla="*/ 12 h 22"/>
                  <a:gd name="T14" fmla="*/ 0 w 33"/>
                  <a:gd name="T15" fmla="*/ 12 h 22"/>
                  <a:gd name="T16" fmla="*/ 2 w 33"/>
                  <a:gd name="T17" fmla="*/ 14 h 22"/>
                  <a:gd name="T18" fmla="*/ 14 w 33"/>
                  <a:gd name="T19" fmla="*/ 20 h 22"/>
                  <a:gd name="T20" fmla="*/ 16 w 33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6" y="22"/>
                    </a:moveTo>
                    <a:lnTo>
                      <a:pt x="24" y="15"/>
                    </a:lnTo>
                    <a:lnTo>
                      <a:pt x="33" y="8"/>
                    </a:lnTo>
                    <a:lnTo>
                      <a:pt x="24" y="3"/>
                    </a:lnTo>
                    <a:lnTo>
                      <a:pt x="18" y="0"/>
                    </a:lnTo>
                    <a:lnTo>
                      <a:pt x="14" y="3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0"/>
                    </a:lnTo>
                    <a:lnTo>
                      <a:pt x="16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68"/>
              <p:cNvSpPr/>
              <p:nvPr/>
            </p:nvSpPr>
            <p:spPr bwMode="auto">
              <a:xfrm>
                <a:off x="5089525" y="5730876"/>
                <a:ext cx="46037" cy="33338"/>
              </a:xfrm>
              <a:custGeom>
                <a:avLst/>
                <a:gdLst>
                  <a:gd name="T0" fmla="*/ 14 w 29"/>
                  <a:gd name="T1" fmla="*/ 21 h 21"/>
                  <a:gd name="T2" fmla="*/ 22 w 29"/>
                  <a:gd name="T3" fmla="*/ 14 h 21"/>
                  <a:gd name="T4" fmla="*/ 29 w 29"/>
                  <a:gd name="T5" fmla="*/ 9 h 21"/>
                  <a:gd name="T6" fmla="*/ 22 w 29"/>
                  <a:gd name="T7" fmla="*/ 5 h 21"/>
                  <a:gd name="T8" fmla="*/ 15 w 29"/>
                  <a:gd name="T9" fmla="*/ 0 h 21"/>
                  <a:gd name="T10" fmla="*/ 12 w 29"/>
                  <a:gd name="T11" fmla="*/ 2 h 21"/>
                  <a:gd name="T12" fmla="*/ 2 w 29"/>
                  <a:gd name="T13" fmla="*/ 10 h 21"/>
                  <a:gd name="T14" fmla="*/ 0 w 29"/>
                  <a:gd name="T15" fmla="*/ 12 h 21"/>
                  <a:gd name="T16" fmla="*/ 2 w 29"/>
                  <a:gd name="T17" fmla="*/ 14 h 21"/>
                  <a:gd name="T18" fmla="*/ 12 w 29"/>
                  <a:gd name="T19" fmla="*/ 21 h 21"/>
                  <a:gd name="T20" fmla="*/ 14 w 29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1">
                    <a:moveTo>
                      <a:pt x="14" y="21"/>
                    </a:moveTo>
                    <a:lnTo>
                      <a:pt x="22" y="14"/>
                    </a:lnTo>
                    <a:lnTo>
                      <a:pt x="29" y="9"/>
                    </a:lnTo>
                    <a:lnTo>
                      <a:pt x="22" y="5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2" y="21"/>
                    </a:lnTo>
                    <a:lnTo>
                      <a:pt x="14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69"/>
              <p:cNvSpPr/>
              <p:nvPr/>
            </p:nvSpPr>
            <p:spPr bwMode="auto">
              <a:xfrm>
                <a:off x="5016500" y="5730876"/>
                <a:ext cx="53975" cy="38100"/>
              </a:xfrm>
              <a:custGeom>
                <a:avLst/>
                <a:gdLst>
                  <a:gd name="T0" fmla="*/ 17 w 34"/>
                  <a:gd name="T1" fmla="*/ 22 h 24"/>
                  <a:gd name="T2" fmla="*/ 19 w 34"/>
                  <a:gd name="T3" fmla="*/ 24 h 24"/>
                  <a:gd name="T4" fmla="*/ 27 w 34"/>
                  <a:gd name="T5" fmla="*/ 17 h 24"/>
                  <a:gd name="T6" fmla="*/ 34 w 34"/>
                  <a:gd name="T7" fmla="*/ 12 h 24"/>
                  <a:gd name="T8" fmla="*/ 27 w 34"/>
                  <a:gd name="T9" fmla="*/ 9 h 24"/>
                  <a:gd name="T10" fmla="*/ 17 w 34"/>
                  <a:gd name="T11" fmla="*/ 2 h 24"/>
                  <a:gd name="T12" fmla="*/ 15 w 34"/>
                  <a:gd name="T13" fmla="*/ 0 h 24"/>
                  <a:gd name="T14" fmla="*/ 7 w 34"/>
                  <a:gd name="T15" fmla="*/ 7 h 24"/>
                  <a:gd name="T16" fmla="*/ 0 w 34"/>
                  <a:gd name="T17" fmla="*/ 12 h 24"/>
                  <a:gd name="T18" fmla="*/ 7 w 34"/>
                  <a:gd name="T19" fmla="*/ 17 h 24"/>
                  <a:gd name="T20" fmla="*/ 17 w 34"/>
                  <a:gd name="T21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22"/>
                    </a:moveTo>
                    <a:lnTo>
                      <a:pt x="19" y="24"/>
                    </a:lnTo>
                    <a:lnTo>
                      <a:pt x="27" y="17"/>
                    </a:lnTo>
                    <a:lnTo>
                      <a:pt x="34" y="12"/>
                    </a:lnTo>
                    <a:lnTo>
                      <a:pt x="27" y="9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7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70"/>
              <p:cNvSpPr/>
              <p:nvPr/>
            </p:nvSpPr>
            <p:spPr bwMode="auto">
              <a:xfrm>
                <a:off x="5054600" y="5754688"/>
                <a:ext cx="47625" cy="33338"/>
              </a:xfrm>
              <a:custGeom>
                <a:avLst/>
                <a:gdLst>
                  <a:gd name="T0" fmla="*/ 13 w 30"/>
                  <a:gd name="T1" fmla="*/ 21 h 21"/>
                  <a:gd name="T2" fmla="*/ 15 w 30"/>
                  <a:gd name="T3" fmla="*/ 21 h 21"/>
                  <a:gd name="T4" fmla="*/ 24 w 30"/>
                  <a:gd name="T5" fmla="*/ 14 h 21"/>
                  <a:gd name="T6" fmla="*/ 30 w 30"/>
                  <a:gd name="T7" fmla="*/ 11 h 21"/>
                  <a:gd name="T8" fmla="*/ 24 w 30"/>
                  <a:gd name="T9" fmla="*/ 7 h 21"/>
                  <a:gd name="T10" fmla="*/ 15 w 30"/>
                  <a:gd name="T11" fmla="*/ 0 h 21"/>
                  <a:gd name="T12" fmla="*/ 13 w 30"/>
                  <a:gd name="T13" fmla="*/ 2 h 21"/>
                  <a:gd name="T14" fmla="*/ 3 w 30"/>
                  <a:gd name="T15" fmla="*/ 9 h 21"/>
                  <a:gd name="T16" fmla="*/ 0 w 30"/>
                  <a:gd name="T17" fmla="*/ 12 h 21"/>
                  <a:gd name="T18" fmla="*/ 3 w 30"/>
                  <a:gd name="T19" fmla="*/ 14 h 21"/>
                  <a:gd name="T20" fmla="*/ 13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3" y="21"/>
                    </a:moveTo>
                    <a:lnTo>
                      <a:pt x="15" y="21"/>
                    </a:lnTo>
                    <a:lnTo>
                      <a:pt x="24" y="14"/>
                    </a:lnTo>
                    <a:lnTo>
                      <a:pt x="30" y="11"/>
                    </a:lnTo>
                    <a:lnTo>
                      <a:pt x="24" y="7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3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71"/>
              <p:cNvSpPr/>
              <p:nvPr/>
            </p:nvSpPr>
            <p:spPr bwMode="auto">
              <a:xfrm>
                <a:off x="5083175" y="5632451"/>
                <a:ext cx="49212" cy="33338"/>
              </a:xfrm>
              <a:custGeom>
                <a:avLst/>
                <a:gdLst>
                  <a:gd name="T0" fmla="*/ 16 w 31"/>
                  <a:gd name="T1" fmla="*/ 0 h 21"/>
                  <a:gd name="T2" fmla="*/ 16 w 31"/>
                  <a:gd name="T3" fmla="*/ 0 h 21"/>
                  <a:gd name="T4" fmla="*/ 6 w 31"/>
                  <a:gd name="T5" fmla="*/ 7 h 21"/>
                  <a:gd name="T6" fmla="*/ 0 w 31"/>
                  <a:gd name="T7" fmla="*/ 12 h 21"/>
                  <a:gd name="T8" fmla="*/ 6 w 31"/>
                  <a:gd name="T9" fmla="*/ 16 h 21"/>
                  <a:gd name="T10" fmla="*/ 16 w 31"/>
                  <a:gd name="T11" fmla="*/ 21 h 21"/>
                  <a:gd name="T12" fmla="*/ 18 w 31"/>
                  <a:gd name="T13" fmla="*/ 21 h 21"/>
                  <a:gd name="T14" fmla="*/ 26 w 31"/>
                  <a:gd name="T15" fmla="*/ 14 h 21"/>
                  <a:gd name="T16" fmla="*/ 31 w 31"/>
                  <a:gd name="T17" fmla="*/ 11 h 21"/>
                  <a:gd name="T18" fmla="*/ 26 w 31"/>
                  <a:gd name="T19" fmla="*/ 7 h 21"/>
                  <a:gd name="T20" fmla="*/ 16 w 31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0"/>
                    </a:moveTo>
                    <a:lnTo>
                      <a:pt x="16" y="0"/>
                    </a:lnTo>
                    <a:lnTo>
                      <a:pt x="6" y="7"/>
                    </a:lnTo>
                    <a:lnTo>
                      <a:pt x="0" y="12"/>
                    </a:lnTo>
                    <a:lnTo>
                      <a:pt x="6" y="16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6" y="14"/>
                    </a:lnTo>
                    <a:lnTo>
                      <a:pt x="31" y="11"/>
                    </a:lnTo>
                    <a:lnTo>
                      <a:pt x="26" y="7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72"/>
              <p:cNvSpPr/>
              <p:nvPr/>
            </p:nvSpPr>
            <p:spPr bwMode="auto">
              <a:xfrm>
                <a:off x="5157788" y="5678488"/>
                <a:ext cx="47625" cy="33338"/>
              </a:xfrm>
              <a:custGeom>
                <a:avLst/>
                <a:gdLst>
                  <a:gd name="T0" fmla="*/ 15 w 30"/>
                  <a:gd name="T1" fmla="*/ 21 h 21"/>
                  <a:gd name="T2" fmla="*/ 22 w 30"/>
                  <a:gd name="T3" fmla="*/ 14 h 21"/>
                  <a:gd name="T4" fmla="*/ 30 w 30"/>
                  <a:gd name="T5" fmla="*/ 9 h 21"/>
                  <a:gd name="T6" fmla="*/ 22 w 30"/>
                  <a:gd name="T7" fmla="*/ 4 h 21"/>
                  <a:gd name="T8" fmla="*/ 15 w 30"/>
                  <a:gd name="T9" fmla="*/ 0 h 21"/>
                  <a:gd name="T10" fmla="*/ 12 w 30"/>
                  <a:gd name="T11" fmla="*/ 2 h 21"/>
                  <a:gd name="T12" fmla="*/ 1 w 30"/>
                  <a:gd name="T13" fmla="*/ 11 h 21"/>
                  <a:gd name="T14" fmla="*/ 0 w 30"/>
                  <a:gd name="T15" fmla="*/ 11 h 21"/>
                  <a:gd name="T16" fmla="*/ 1 w 30"/>
                  <a:gd name="T17" fmla="*/ 12 h 21"/>
                  <a:gd name="T18" fmla="*/ 12 w 30"/>
                  <a:gd name="T19" fmla="*/ 19 h 21"/>
                  <a:gd name="T20" fmla="*/ 15 w 30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1">
                    <a:moveTo>
                      <a:pt x="15" y="21"/>
                    </a:moveTo>
                    <a:lnTo>
                      <a:pt x="22" y="14"/>
                    </a:lnTo>
                    <a:lnTo>
                      <a:pt x="30" y="9"/>
                    </a:lnTo>
                    <a:lnTo>
                      <a:pt x="22" y="4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2" y="19"/>
                    </a:lnTo>
                    <a:lnTo>
                      <a:pt x="15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73"/>
              <p:cNvSpPr/>
              <p:nvPr/>
            </p:nvSpPr>
            <p:spPr bwMode="auto">
              <a:xfrm>
                <a:off x="5037138" y="5602288"/>
                <a:ext cx="63500" cy="41275"/>
              </a:xfrm>
              <a:custGeom>
                <a:avLst/>
                <a:gdLst>
                  <a:gd name="T0" fmla="*/ 24 w 40"/>
                  <a:gd name="T1" fmla="*/ 7 h 26"/>
                  <a:gd name="T2" fmla="*/ 14 w 40"/>
                  <a:gd name="T3" fmla="*/ 0 h 26"/>
                  <a:gd name="T4" fmla="*/ 4 w 40"/>
                  <a:gd name="T5" fmla="*/ 9 h 26"/>
                  <a:gd name="T6" fmla="*/ 0 w 40"/>
                  <a:gd name="T7" fmla="*/ 12 h 26"/>
                  <a:gd name="T8" fmla="*/ 4 w 40"/>
                  <a:gd name="T9" fmla="*/ 14 h 26"/>
                  <a:gd name="T10" fmla="*/ 14 w 40"/>
                  <a:gd name="T11" fmla="*/ 21 h 26"/>
                  <a:gd name="T12" fmla="*/ 24 w 40"/>
                  <a:gd name="T13" fmla="*/ 26 h 26"/>
                  <a:gd name="T14" fmla="*/ 24 w 40"/>
                  <a:gd name="T15" fmla="*/ 26 h 26"/>
                  <a:gd name="T16" fmla="*/ 35 w 40"/>
                  <a:gd name="T17" fmla="*/ 19 h 26"/>
                  <a:gd name="T18" fmla="*/ 40 w 40"/>
                  <a:gd name="T19" fmla="*/ 16 h 26"/>
                  <a:gd name="T20" fmla="*/ 35 w 40"/>
                  <a:gd name="T21" fmla="*/ 14 h 26"/>
                  <a:gd name="T22" fmla="*/ 24 w 40"/>
                  <a:gd name="T23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24" y="7"/>
                    </a:move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4"/>
                    </a:lnTo>
                    <a:lnTo>
                      <a:pt x="2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74"/>
              <p:cNvSpPr/>
              <p:nvPr/>
            </p:nvSpPr>
            <p:spPr bwMode="auto">
              <a:xfrm>
                <a:off x="5119688" y="5654676"/>
                <a:ext cx="53975" cy="34925"/>
              </a:xfrm>
              <a:custGeom>
                <a:avLst/>
                <a:gdLst>
                  <a:gd name="T0" fmla="*/ 15 w 34"/>
                  <a:gd name="T1" fmla="*/ 0 h 22"/>
                  <a:gd name="T2" fmla="*/ 15 w 34"/>
                  <a:gd name="T3" fmla="*/ 0 h 22"/>
                  <a:gd name="T4" fmla="*/ 3 w 34"/>
                  <a:gd name="T5" fmla="*/ 9 h 22"/>
                  <a:gd name="T6" fmla="*/ 0 w 34"/>
                  <a:gd name="T7" fmla="*/ 12 h 22"/>
                  <a:gd name="T8" fmla="*/ 3 w 34"/>
                  <a:gd name="T9" fmla="*/ 14 h 22"/>
                  <a:gd name="T10" fmla="*/ 15 w 34"/>
                  <a:gd name="T11" fmla="*/ 21 h 22"/>
                  <a:gd name="T12" fmla="*/ 19 w 34"/>
                  <a:gd name="T13" fmla="*/ 22 h 22"/>
                  <a:gd name="T14" fmla="*/ 25 w 34"/>
                  <a:gd name="T15" fmla="*/ 17 h 22"/>
                  <a:gd name="T16" fmla="*/ 34 w 34"/>
                  <a:gd name="T17" fmla="*/ 12 h 22"/>
                  <a:gd name="T18" fmla="*/ 25 w 34"/>
                  <a:gd name="T19" fmla="*/ 7 h 22"/>
                  <a:gd name="T20" fmla="*/ 15 w 34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15" y="0"/>
                    </a:moveTo>
                    <a:lnTo>
                      <a:pt x="15" y="0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3" y="14"/>
                    </a:lnTo>
                    <a:lnTo>
                      <a:pt x="15" y="21"/>
                    </a:lnTo>
                    <a:lnTo>
                      <a:pt x="19" y="22"/>
                    </a:lnTo>
                    <a:lnTo>
                      <a:pt x="25" y="17"/>
                    </a:lnTo>
                    <a:lnTo>
                      <a:pt x="34" y="12"/>
                    </a:lnTo>
                    <a:lnTo>
                      <a:pt x="25" y="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75"/>
              <p:cNvSpPr/>
              <p:nvPr/>
            </p:nvSpPr>
            <p:spPr bwMode="auto">
              <a:xfrm>
                <a:off x="4597400" y="5665788"/>
                <a:ext cx="950912" cy="385763"/>
              </a:xfrm>
              <a:custGeom>
                <a:avLst/>
                <a:gdLst>
                  <a:gd name="T0" fmla="*/ 350 w 350"/>
                  <a:gd name="T1" fmla="*/ 0 h 142"/>
                  <a:gd name="T2" fmla="*/ 258 w 350"/>
                  <a:gd name="T3" fmla="*/ 69 h 142"/>
                  <a:gd name="T4" fmla="*/ 245 w 350"/>
                  <a:gd name="T5" fmla="*/ 79 h 142"/>
                  <a:gd name="T6" fmla="*/ 232 w 350"/>
                  <a:gd name="T7" fmla="*/ 88 h 142"/>
                  <a:gd name="T8" fmla="*/ 219 w 350"/>
                  <a:gd name="T9" fmla="*/ 97 h 142"/>
                  <a:gd name="T10" fmla="*/ 213 w 350"/>
                  <a:gd name="T11" fmla="*/ 102 h 142"/>
                  <a:gd name="T12" fmla="*/ 207 w 350"/>
                  <a:gd name="T13" fmla="*/ 107 h 142"/>
                  <a:gd name="T14" fmla="*/ 201 w 350"/>
                  <a:gd name="T15" fmla="*/ 111 h 142"/>
                  <a:gd name="T16" fmla="*/ 194 w 350"/>
                  <a:gd name="T17" fmla="*/ 116 h 142"/>
                  <a:gd name="T18" fmla="*/ 188 w 350"/>
                  <a:gd name="T19" fmla="*/ 120 h 142"/>
                  <a:gd name="T20" fmla="*/ 182 w 350"/>
                  <a:gd name="T21" fmla="*/ 125 h 142"/>
                  <a:gd name="T22" fmla="*/ 181 w 350"/>
                  <a:gd name="T23" fmla="*/ 126 h 142"/>
                  <a:gd name="T24" fmla="*/ 179 w 350"/>
                  <a:gd name="T25" fmla="*/ 126 h 142"/>
                  <a:gd name="T26" fmla="*/ 176 w 350"/>
                  <a:gd name="T27" fmla="*/ 124 h 142"/>
                  <a:gd name="T28" fmla="*/ 170 w 350"/>
                  <a:gd name="T29" fmla="*/ 121 h 142"/>
                  <a:gd name="T30" fmla="*/ 164 w 350"/>
                  <a:gd name="T31" fmla="*/ 116 h 142"/>
                  <a:gd name="T32" fmla="*/ 158 w 350"/>
                  <a:gd name="T33" fmla="*/ 112 h 142"/>
                  <a:gd name="T34" fmla="*/ 153 w 350"/>
                  <a:gd name="T35" fmla="*/ 109 h 142"/>
                  <a:gd name="T36" fmla="*/ 147 w 350"/>
                  <a:gd name="T37" fmla="*/ 105 h 142"/>
                  <a:gd name="T38" fmla="*/ 144 w 350"/>
                  <a:gd name="T39" fmla="*/ 103 h 142"/>
                  <a:gd name="T40" fmla="*/ 140 w 350"/>
                  <a:gd name="T41" fmla="*/ 100 h 142"/>
                  <a:gd name="T42" fmla="*/ 133 w 350"/>
                  <a:gd name="T43" fmla="*/ 95 h 142"/>
                  <a:gd name="T44" fmla="*/ 126 w 350"/>
                  <a:gd name="T45" fmla="*/ 91 h 142"/>
                  <a:gd name="T46" fmla="*/ 119 w 350"/>
                  <a:gd name="T47" fmla="*/ 87 h 142"/>
                  <a:gd name="T48" fmla="*/ 115 w 350"/>
                  <a:gd name="T49" fmla="*/ 83 h 142"/>
                  <a:gd name="T50" fmla="*/ 102 w 350"/>
                  <a:gd name="T51" fmla="*/ 75 h 142"/>
                  <a:gd name="T52" fmla="*/ 89 w 350"/>
                  <a:gd name="T53" fmla="*/ 66 h 142"/>
                  <a:gd name="T54" fmla="*/ 1 w 350"/>
                  <a:gd name="T55" fmla="*/ 8 h 142"/>
                  <a:gd name="T56" fmla="*/ 1 w 350"/>
                  <a:gd name="T57" fmla="*/ 24 h 142"/>
                  <a:gd name="T58" fmla="*/ 89 w 350"/>
                  <a:gd name="T59" fmla="*/ 82 h 142"/>
                  <a:gd name="T60" fmla="*/ 102 w 350"/>
                  <a:gd name="T61" fmla="*/ 91 h 142"/>
                  <a:gd name="T62" fmla="*/ 115 w 350"/>
                  <a:gd name="T63" fmla="*/ 99 h 142"/>
                  <a:gd name="T64" fmla="*/ 119 w 350"/>
                  <a:gd name="T65" fmla="*/ 102 h 142"/>
                  <a:gd name="T66" fmla="*/ 126 w 350"/>
                  <a:gd name="T67" fmla="*/ 106 h 142"/>
                  <a:gd name="T68" fmla="*/ 133 w 350"/>
                  <a:gd name="T69" fmla="*/ 111 h 142"/>
                  <a:gd name="T70" fmla="*/ 140 w 350"/>
                  <a:gd name="T71" fmla="*/ 115 h 142"/>
                  <a:gd name="T72" fmla="*/ 144 w 350"/>
                  <a:gd name="T73" fmla="*/ 118 h 142"/>
                  <a:gd name="T74" fmla="*/ 147 w 350"/>
                  <a:gd name="T75" fmla="*/ 120 h 142"/>
                  <a:gd name="T76" fmla="*/ 153 w 350"/>
                  <a:gd name="T77" fmla="*/ 124 h 142"/>
                  <a:gd name="T78" fmla="*/ 158 w 350"/>
                  <a:gd name="T79" fmla="*/ 128 h 142"/>
                  <a:gd name="T80" fmla="*/ 164 w 350"/>
                  <a:gd name="T81" fmla="*/ 132 h 142"/>
                  <a:gd name="T82" fmla="*/ 170 w 350"/>
                  <a:gd name="T83" fmla="*/ 136 h 142"/>
                  <a:gd name="T84" fmla="*/ 176 w 350"/>
                  <a:gd name="T85" fmla="*/ 139 h 142"/>
                  <a:gd name="T86" fmla="*/ 179 w 350"/>
                  <a:gd name="T87" fmla="*/ 142 h 142"/>
                  <a:gd name="T88" fmla="*/ 182 w 350"/>
                  <a:gd name="T89" fmla="*/ 139 h 142"/>
                  <a:gd name="T90" fmla="*/ 188 w 350"/>
                  <a:gd name="T91" fmla="*/ 135 h 142"/>
                  <a:gd name="T92" fmla="*/ 194 w 350"/>
                  <a:gd name="T93" fmla="*/ 130 h 142"/>
                  <a:gd name="T94" fmla="*/ 201 w 350"/>
                  <a:gd name="T95" fmla="*/ 125 h 142"/>
                  <a:gd name="T96" fmla="*/ 207 w 350"/>
                  <a:gd name="T97" fmla="*/ 121 h 142"/>
                  <a:gd name="T98" fmla="*/ 213 w 350"/>
                  <a:gd name="T99" fmla="*/ 116 h 142"/>
                  <a:gd name="T100" fmla="*/ 219 w 350"/>
                  <a:gd name="T101" fmla="*/ 111 h 142"/>
                  <a:gd name="T102" fmla="*/ 232 w 350"/>
                  <a:gd name="T103" fmla="*/ 102 h 142"/>
                  <a:gd name="T104" fmla="*/ 245 w 350"/>
                  <a:gd name="T105" fmla="*/ 93 h 142"/>
                  <a:gd name="T106" fmla="*/ 258 w 350"/>
                  <a:gd name="T107" fmla="*/ 83 h 142"/>
                  <a:gd name="T108" fmla="*/ 350 w 350"/>
                  <a:gd name="T109" fmla="*/ 12 h 142"/>
                  <a:gd name="T110" fmla="*/ 350 w 350"/>
                  <a:gd name="T111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0" h="142">
                    <a:moveTo>
                      <a:pt x="350" y="0"/>
                    </a:moveTo>
                    <a:cubicBezTo>
                      <a:pt x="258" y="69"/>
                      <a:pt x="258" y="69"/>
                      <a:pt x="258" y="69"/>
                    </a:cubicBezTo>
                    <a:cubicBezTo>
                      <a:pt x="245" y="79"/>
                      <a:pt x="245" y="79"/>
                      <a:pt x="245" y="79"/>
                    </a:cubicBezTo>
                    <a:cubicBezTo>
                      <a:pt x="232" y="88"/>
                      <a:pt x="232" y="88"/>
                      <a:pt x="232" y="88"/>
                    </a:cubicBezTo>
                    <a:cubicBezTo>
                      <a:pt x="219" y="97"/>
                      <a:pt x="219" y="97"/>
                      <a:pt x="219" y="97"/>
                    </a:cubicBezTo>
                    <a:cubicBezTo>
                      <a:pt x="213" y="102"/>
                      <a:pt x="213" y="102"/>
                      <a:pt x="213" y="102"/>
                    </a:cubicBezTo>
                    <a:cubicBezTo>
                      <a:pt x="207" y="107"/>
                      <a:pt x="207" y="107"/>
                      <a:pt x="207" y="107"/>
                    </a:cubicBezTo>
                    <a:cubicBezTo>
                      <a:pt x="201" y="111"/>
                      <a:pt x="201" y="111"/>
                      <a:pt x="201" y="111"/>
                    </a:cubicBezTo>
                    <a:cubicBezTo>
                      <a:pt x="194" y="116"/>
                      <a:pt x="194" y="116"/>
                      <a:pt x="194" y="116"/>
                    </a:cubicBezTo>
                    <a:cubicBezTo>
                      <a:pt x="188" y="120"/>
                      <a:pt x="188" y="120"/>
                      <a:pt x="188" y="120"/>
                    </a:cubicBezTo>
                    <a:cubicBezTo>
                      <a:pt x="182" y="125"/>
                      <a:pt x="182" y="125"/>
                      <a:pt x="182" y="125"/>
                    </a:cubicBezTo>
                    <a:cubicBezTo>
                      <a:pt x="181" y="126"/>
                      <a:pt x="181" y="126"/>
                      <a:pt x="181" y="126"/>
                    </a:cubicBezTo>
                    <a:cubicBezTo>
                      <a:pt x="180" y="126"/>
                      <a:pt x="179" y="126"/>
                      <a:pt x="179" y="126"/>
                    </a:cubicBezTo>
                    <a:cubicBezTo>
                      <a:pt x="176" y="124"/>
                      <a:pt x="176" y="124"/>
                      <a:pt x="176" y="124"/>
                    </a:cubicBezTo>
                    <a:cubicBezTo>
                      <a:pt x="170" y="121"/>
                      <a:pt x="170" y="121"/>
                      <a:pt x="170" y="121"/>
                    </a:cubicBezTo>
                    <a:cubicBezTo>
                      <a:pt x="164" y="116"/>
                      <a:pt x="164" y="116"/>
                      <a:pt x="164" y="116"/>
                    </a:cubicBezTo>
                    <a:cubicBezTo>
                      <a:pt x="158" y="112"/>
                      <a:pt x="158" y="112"/>
                      <a:pt x="158" y="112"/>
                    </a:cubicBezTo>
                    <a:cubicBezTo>
                      <a:pt x="153" y="109"/>
                      <a:pt x="153" y="109"/>
                      <a:pt x="153" y="109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4" y="103"/>
                      <a:pt x="144" y="103"/>
                      <a:pt x="144" y="103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19" y="87"/>
                      <a:pt x="119" y="87"/>
                      <a:pt x="119" y="87"/>
                    </a:cubicBezTo>
                    <a:cubicBezTo>
                      <a:pt x="115" y="83"/>
                      <a:pt x="115" y="83"/>
                      <a:pt x="115" y="83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0" y="23"/>
                      <a:pt x="1" y="24"/>
                    </a:cubicBezTo>
                    <a:cubicBezTo>
                      <a:pt x="4" y="26"/>
                      <a:pt x="46" y="54"/>
                      <a:pt x="89" y="82"/>
                    </a:cubicBezTo>
                    <a:cubicBezTo>
                      <a:pt x="93" y="85"/>
                      <a:pt x="98" y="88"/>
                      <a:pt x="102" y="91"/>
                    </a:cubicBezTo>
                    <a:cubicBezTo>
                      <a:pt x="106" y="93"/>
                      <a:pt x="111" y="96"/>
                      <a:pt x="115" y="99"/>
                    </a:cubicBezTo>
                    <a:cubicBezTo>
                      <a:pt x="116" y="100"/>
                      <a:pt x="118" y="101"/>
                      <a:pt x="119" y="102"/>
                    </a:cubicBezTo>
                    <a:cubicBezTo>
                      <a:pt x="122" y="104"/>
                      <a:pt x="124" y="105"/>
                      <a:pt x="126" y="106"/>
                    </a:cubicBezTo>
                    <a:cubicBezTo>
                      <a:pt x="128" y="108"/>
                      <a:pt x="130" y="109"/>
                      <a:pt x="133" y="111"/>
                    </a:cubicBezTo>
                    <a:cubicBezTo>
                      <a:pt x="135" y="112"/>
                      <a:pt x="137" y="114"/>
                      <a:pt x="140" y="115"/>
                    </a:cubicBezTo>
                    <a:cubicBezTo>
                      <a:pt x="141" y="116"/>
                      <a:pt x="143" y="117"/>
                      <a:pt x="144" y="118"/>
                    </a:cubicBezTo>
                    <a:cubicBezTo>
                      <a:pt x="145" y="119"/>
                      <a:pt x="146" y="119"/>
                      <a:pt x="147" y="120"/>
                    </a:cubicBezTo>
                    <a:cubicBezTo>
                      <a:pt x="149" y="121"/>
                      <a:pt x="151" y="123"/>
                      <a:pt x="153" y="124"/>
                    </a:cubicBezTo>
                    <a:cubicBezTo>
                      <a:pt x="155" y="125"/>
                      <a:pt x="157" y="127"/>
                      <a:pt x="158" y="128"/>
                    </a:cubicBezTo>
                    <a:cubicBezTo>
                      <a:pt x="161" y="129"/>
                      <a:pt x="162" y="131"/>
                      <a:pt x="164" y="132"/>
                    </a:cubicBezTo>
                    <a:cubicBezTo>
                      <a:pt x="167" y="133"/>
                      <a:pt x="169" y="135"/>
                      <a:pt x="170" y="136"/>
                    </a:cubicBezTo>
                    <a:cubicBezTo>
                      <a:pt x="173" y="137"/>
                      <a:pt x="174" y="138"/>
                      <a:pt x="176" y="139"/>
                    </a:cubicBezTo>
                    <a:cubicBezTo>
                      <a:pt x="177" y="140"/>
                      <a:pt x="179" y="141"/>
                      <a:pt x="179" y="142"/>
                    </a:cubicBezTo>
                    <a:cubicBezTo>
                      <a:pt x="180" y="141"/>
                      <a:pt x="181" y="140"/>
                      <a:pt x="182" y="139"/>
                    </a:cubicBezTo>
                    <a:cubicBezTo>
                      <a:pt x="184" y="138"/>
                      <a:pt x="186" y="136"/>
                      <a:pt x="188" y="135"/>
                    </a:cubicBezTo>
                    <a:cubicBezTo>
                      <a:pt x="190" y="133"/>
                      <a:pt x="192" y="131"/>
                      <a:pt x="194" y="130"/>
                    </a:cubicBezTo>
                    <a:cubicBezTo>
                      <a:pt x="196" y="128"/>
                      <a:pt x="199" y="127"/>
                      <a:pt x="201" y="125"/>
                    </a:cubicBezTo>
                    <a:cubicBezTo>
                      <a:pt x="203" y="124"/>
                      <a:pt x="205" y="122"/>
                      <a:pt x="207" y="121"/>
                    </a:cubicBezTo>
                    <a:cubicBezTo>
                      <a:pt x="209" y="119"/>
                      <a:pt x="211" y="117"/>
                      <a:pt x="213" y="116"/>
                    </a:cubicBezTo>
                    <a:cubicBezTo>
                      <a:pt x="215" y="114"/>
                      <a:pt x="217" y="113"/>
                      <a:pt x="219" y="111"/>
                    </a:cubicBezTo>
                    <a:cubicBezTo>
                      <a:pt x="224" y="108"/>
                      <a:pt x="228" y="105"/>
                      <a:pt x="232" y="102"/>
                    </a:cubicBezTo>
                    <a:cubicBezTo>
                      <a:pt x="236" y="99"/>
                      <a:pt x="240" y="96"/>
                      <a:pt x="245" y="93"/>
                    </a:cubicBezTo>
                    <a:cubicBezTo>
                      <a:pt x="249" y="90"/>
                      <a:pt x="253" y="87"/>
                      <a:pt x="258" y="83"/>
                    </a:cubicBezTo>
                    <a:cubicBezTo>
                      <a:pt x="289" y="60"/>
                      <a:pt x="321" y="37"/>
                      <a:pt x="350" y="12"/>
                    </a:cubicBezTo>
                    <a:cubicBezTo>
                      <a:pt x="350" y="8"/>
                      <a:pt x="350" y="4"/>
                      <a:pt x="3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76"/>
              <p:cNvSpPr/>
              <p:nvPr/>
            </p:nvSpPr>
            <p:spPr bwMode="auto">
              <a:xfrm>
                <a:off x="5119688" y="5605463"/>
                <a:ext cx="50800" cy="34925"/>
              </a:xfrm>
              <a:custGeom>
                <a:avLst/>
                <a:gdLst>
                  <a:gd name="T0" fmla="*/ 17 w 32"/>
                  <a:gd name="T1" fmla="*/ 0 h 22"/>
                  <a:gd name="T2" fmla="*/ 15 w 32"/>
                  <a:gd name="T3" fmla="*/ 2 h 22"/>
                  <a:gd name="T4" fmla="*/ 3 w 32"/>
                  <a:gd name="T5" fmla="*/ 10 h 22"/>
                  <a:gd name="T6" fmla="*/ 0 w 32"/>
                  <a:gd name="T7" fmla="*/ 14 h 22"/>
                  <a:gd name="T8" fmla="*/ 3 w 32"/>
                  <a:gd name="T9" fmla="*/ 17 h 22"/>
                  <a:gd name="T10" fmla="*/ 15 w 32"/>
                  <a:gd name="T11" fmla="*/ 22 h 22"/>
                  <a:gd name="T12" fmla="*/ 15 w 32"/>
                  <a:gd name="T13" fmla="*/ 22 h 22"/>
                  <a:gd name="T14" fmla="*/ 25 w 32"/>
                  <a:gd name="T15" fmla="*/ 16 h 22"/>
                  <a:gd name="T16" fmla="*/ 32 w 32"/>
                  <a:gd name="T17" fmla="*/ 10 h 22"/>
                  <a:gd name="T18" fmla="*/ 25 w 32"/>
                  <a:gd name="T19" fmla="*/ 5 h 22"/>
                  <a:gd name="T20" fmla="*/ 17 w 32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17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25" y="16"/>
                    </a:lnTo>
                    <a:lnTo>
                      <a:pt x="32" y="10"/>
                    </a:lnTo>
                    <a:lnTo>
                      <a:pt x="25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77"/>
              <p:cNvSpPr/>
              <p:nvPr/>
            </p:nvSpPr>
            <p:spPr bwMode="auto">
              <a:xfrm>
                <a:off x="4821238" y="5651501"/>
                <a:ext cx="57150" cy="38100"/>
              </a:xfrm>
              <a:custGeom>
                <a:avLst/>
                <a:gdLst>
                  <a:gd name="T0" fmla="*/ 24 w 36"/>
                  <a:gd name="T1" fmla="*/ 24 h 24"/>
                  <a:gd name="T2" fmla="*/ 34 w 36"/>
                  <a:gd name="T3" fmla="*/ 16 h 24"/>
                  <a:gd name="T4" fmla="*/ 36 w 36"/>
                  <a:gd name="T5" fmla="*/ 14 h 24"/>
                  <a:gd name="T6" fmla="*/ 34 w 36"/>
                  <a:gd name="T7" fmla="*/ 12 h 24"/>
                  <a:gd name="T8" fmla="*/ 13 w 36"/>
                  <a:gd name="T9" fmla="*/ 0 h 24"/>
                  <a:gd name="T10" fmla="*/ 12 w 36"/>
                  <a:gd name="T11" fmla="*/ 2 h 24"/>
                  <a:gd name="T12" fmla="*/ 0 w 36"/>
                  <a:gd name="T13" fmla="*/ 9 h 24"/>
                  <a:gd name="T14" fmla="*/ 12 w 36"/>
                  <a:gd name="T15" fmla="*/ 16 h 24"/>
                  <a:gd name="T16" fmla="*/ 24 w 36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24">
                    <a:moveTo>
                      <a:pt x="24" y="24"/>
                    </a:moveTo>
                    <a:lnTo>
                      <a:pt x="34" y="16"/>
                    </a:lnTo>
                    <a:lnTo>
                      <a:pt x="36" y="14"/>
                    </a:lnTo>
                    <a:lnTo>
                      <a:pt x="34" y="12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0" y="9"/>
                    </a:lnTo>
                    <a:lnTo>
                      <a:pt x="12" y="16"/>
                    </a:lnTo>
                    <a:lnTo>
                      <a:pt x="24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78"/>
              <p:cNvSpPr/>
              <p:nvPr/>
            </p:nvSpPr>
            <p:spPr bwMode="auto">
              <a:xfrm>
                <a:off x="4979988" y="5708651"/>
                <a:ext cx="52387" cy="36513"/>
              </a:xfrm>
              <a:custGeom>
                <a:avLst/>
                <a:gdLst>
                  <a:gd name="T0" fmla="*/ 16 w 33"/>
                  <a:gd name="T1" fmla="*/ 0 h 23"/>
                  <a:gd name="T2" fmla="*/ 11 w 33"/>
                  <a:gd name="T3" fmla="*/ 5 h 23"/>
                  <a:gd name="T4" fmla="*/ 6 w 33"/>
                  <a:gd name="T5" fmla="*/ 9 h 23"/>
                  <a:gd name="T6" fmla="*/ 0 w 33"/>
                  <a:gd name="T7" fmla="*/ 12 h 23"/>
                  <a:gd name="T8" fmla="*/ 6 w 33"/>
                  <a:gd name="T9" fmla="*/ 14 h 23"/>
                  <a:gd name="T10" fmla="*/ 11 w 33"/>
                  <a:gd name="T11" fmla="*/ 17 h 23"/>
                  <a:gd name="T12" fmla="*/ 18 w 33"/>
                  <a:gd name="T13" fmla="*/ 23 h 23"/>
                  <a:gd name="T14" fmla="*/ 21 w 33"/>
                  <a:gd name="T15" fmla="*/ 21 h 23"/>
                  <a:gd name="T16" fmla="*/ 30 w 33"/>
                  <a:gd name="T17" fmla="*/ 12 h 23"/>
                  <a:gd name="T18" fmla="*/ 33 w 33"/>
                  <a:gd name="T19" fmla="*/ 11 h 23"/>
                  <a:gd name="T20" fmla="*/ 30 w 33"/>
                  <a:gd name="T21" fmla="*/ 9 h 23"/>
                  <a:gd name="T22" fmla="*/ 21 w 33"/>
                  <a:gd name="T23" fmla="*/ 4 h 23"/>
                  <a:gd name="T24" fmla="*/ 16 w 33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16" y="0"/>
                    </a:moveTo>
                    <a:lnTo>
                      <a:pt x="11" y="5"/>
                    </a:lnTo>
                    <a:lnTo>
                      <a:pt x="6" y="9"/>
                    </a:lnTo>
                    <a:lnTo>
                      <a:pt x="0" y="12"/>
                    </a:lnTo>
                    <a:lnTo>
                      <a:pt x="6" y="14"/>
                    </a:lnTo>
                    <a:lnTo>
                      <a:pt x="11" y="17"/>
                    </a:lnTo>
                    <a:lnTo>
                      <a:pt x="18" y="23"/>
                    </a:lnTo>
                    <a:lnTo>
                      <a:pt x="21" y="21"/>
                    </a:lnTo>
                    <a:lnTo>
                      <a:pt x="30" y="12"/>
                    </a:lnTo>
                    <a:lnTo>
                      <a:pt x="33" y="11"/>
                    </a:lnTo>
                    <a:lnTo>
                      <a:pt x="30" y="9"/>
                    </a:lnTo>
                    <a:lnTo>
                      <a:pt x="21" y="4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79"/>
              <p:cNvSpPr/>
              <p:nvPr/>
            </p:nvSpPr>
            <p:spPr bwMode="auto">
              <a:xfrm>
                <a:off x="5048250" y="5707063"/>
                <a:ext cx="53975" cy="38100"/>
              </a:xfrm>
              <a:custGeom>
                <a:avLst/>
                <a:gdLst>
                  <a:gd name="T0" fmla="*/ 17 w 34"/>
                  <a:gd name="T1" fmla="*/ 0 h 24"/>
                  <a:gd name="T2" fmla="*/ 16 w 34"/>
                  <a:gd name="T3" fmla="*/ 0 h 24"/>
                  <a:gd name="T4" fmla="*/ 7 w 34"/>
                  <a:gd name="T5" fmla="*/ 6 h 24"/>
                  <a:gd name="T6" fmla="*/ 0 w 34"/>
                  <a:gd name="T7" fmla="*/ 12 h 24"/>
                  <a:gd name="T8" fmla="*/ 7 w 34"/>
                  <a:gd name="T9" fmla="*/ 15 h 24"/>
                  <a:gd name="T10" fmla="*/ 17 w 34"/>
                  <a:gd name="T11" fmla="*/ 22 h 24"/>
                  <a:gd name="T12" fmla="*/ 19 w 34"/>
                  <a:gd name="T13" fmla="*/ 24 h 24"/>
                  <a:gd name="T14" fmla="*/ 28 w 34"/>
                  <a:gd name="T15" fmla="*/ 17 h 24"/>
                  <a:gd name="T16" fmla="*/ 34 w 34"/>
                  <a:gd name="T17" fmla="*/ 12 h 24"/>
                  <a:gd name="T18" fmla="*/ 28 w 34"/>
                  <a:gd name="T19" fmla="*/ 6 h 24"/>
                  <a:gd name="T20" fmla="*/ 17 w 34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4">
                    <a:moveTo>
                      <a:pt x="17" y="0"/>
                    </a:moveTo>
                    <a:lnTo>
                      <a:pt x="16" y="0"/>
                    </a:lnTo>
                    <a:lnTo>
                      <a:pt x="7" y="6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7" y="22"/>
                    </a:lnTo>
                    <a:lnTo>
                      <a:pt x="19" y="24"/>
                    </a:lnTo>
                    <a:lnTo>
                      <a:pt x="28" y="17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80"/>
              <p:cNvSpPr/>
              <p:nvPr/>
            </p:nvSpPr>
            <p:spPr bwMode="auto">
              <a:xfrm>
                <a:off x="5016500" y="5684838"/>
                <a:ext cx="47625" cy="34925"/>
              </a:xfrm>
              <a:custGeom>
                <a:avLst/>
                <a:gdLst>
                  <a:gd name="T0" fmla="*/ 15 w 30"/>
                  <a:gd name="T1" fmla="*/ 0 h 22"/>
                  <a:gd name="T2" fmla="*/ 7 w 30"/>
                  <a:gd name="T3" fmla="*/ 5 h 22"/>
                  <a:gd name="T4" fmla="*/ 0 w 30"/>
                  <a:gd name="T5" fmla="*/ 12 h 22"/>
                  <a:gd name="T6" fmla="*/ 7 w 30"/>
                  <a:gd name="T7" fmla="*/ 17 h 22"/>
                  <a:gd name="T8" fmla="*/ 15 w 30"/>
                  <a:gd name="T9" fmla="*/ 22 h 22"/>
                  <a:gd name="T10" fmla="*/ 17 w 30"/>
                  <a:gd name="T11" fmla="*/ 20 h 22"/>
                  <a:gd name="T12" fmla="*/ 27 w 30"/>
                  <a:gd name="T13" fmla="*/ 12 h 22"/>
                  <a:gd name="T14" fmla="*/ 30 w 30"/>
                  <a:gd name="T15" fmla="*/ 10 h 22"/>
                  <a:gd name="T16" fmla="*/ 27 w 30"/>
                  <a:gd name="T17" fmla="*/ 8 h 22"/>
                  <a:gd name="T18" fmla="*/ 17 w 30"/>
                  <a:gd name="T19" fmla="*/ 2 h 22"/>
                  <a:gd name="T20" fmla="*/ 15 w 30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2">
                    <a:moveTo>
                      <a:pt x="15" y="0"/>
                    </a:moveTo>
                    <a:lnTo>
                      <a:pt x="7" y="5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2"/>
                    </a:lnTo>
                    <a:lnTo>
                      <a:pt x="17" y="20"/>
                    </a:lnTo>
                    <a:lnTo>
                      <a:pt x="27" y="12"/>
                    </a:lnTo>
                    <a:lnTo>
                      <a:pt x="30" y="10"/>
                    </a:lnTo>
                    <a:lnTo>
                      <a:pt x="27" y="8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81"/>
              <p:cNvSpPr/>
              <p:nvPr/>
            </p:nvSpPr>
            <p:spPr bwMode="auto">
              <a:xfrm>
                <a:off x="5048250" y="5657851"/>
                <a:ext cx="52387" cy="34925"/>
              </a:xfrm>
              <a:custGeom>
                <a:avLst/>
                <a:gdLst>
                  <a:gd name="T0" fmla="*/ 17 w 33"/>
                  <a:gd name="T1" fmla="*/ 0 h 22"/>
                  <a:gd name="T2" fmla="*/ 17 w 33"/>
                  <a:gd name="T3" fmla="*/ 0 h 22"/>
                  <a:gd name="T4" fmla="*/ 7 w 33"/>
                  <a:gd name="T5" fmla="*/ 7 h 22"/>
                  <a:gd name="T6" fmla="*/ 0 w 33"/>
                  <a:gd name="T7" fmla="*/ 13 h 22"/>
                  <a:gd name="T8" fmla="*/ 7 w 33"/>
                  <a:gd name="T9" fmla="*/ 17 h 22"/>
                  <a:gd name="T10" fmla="*/ 16 w 33"/>
                  <a:gd name="T11" fmla="*/ 22 h 22"/>
                  <a:gd name="T12" fmla="*/ 17 w 33"/>
                  <a:gd name="T13" fmla="*/ 22 h 22"/>
                  <a:gd name="T14" fmla="*/ 28 w 33"/>
                  <a:gd name="T15" fmla="*/ 13 h 22"/>
                  <a:gd name="T16" fmla="*/ 33 w 33"/>
                  <a:gd name="T17" fmla="*/ 10 h 22"/>
                  <a:gd name="T18" fmla="*/ 28 w 33"/>
                  <a:gd name="T19" fmla="*/ 7 h 22"/>
                  <a:gd name="T20" fmla="*/ 17 w 3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2">
                    <a:moveTo>
                      <a:pt x="17" y="0"/>
                    </a:moveTo>
                    <a:lnTo>
                      <a:pt x="17" y="0"/>
                    </a:lnTo>
                    <a:lnTo>
                      <a:pt x="7" y="7"/>
                    </a:lnTo>
                    <a:lnTo>
                      <a:pt x="0" y="13"/>
                    </a:lnTo>
                    <a:lnTo>
                      <a:pt x="7" y="17"/>
                    </a:lnTo>
                    <a:lnTo>
                      <a:pt x="16" y="22"/>
                    </a:lnTo>
                    <a:lnTo>
                      <a:pt x="17" y="22"/>
                    </a:lnTo>
                    <a:lnTo>
                      <a:pt x="28" y="13"/>
                    </a:lnTo>
                    <a:lnTo>
                      <a:pt x="33" y="10"/>
                    </a:lnTo>
                    <a:lnTo>
                      <a:pt x="28" y="7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82"/>
              <p:cNvSpPr/>
              <p:nvPr/>
            </p:nvSpPr>
            <p:spPr bwMode="auto">
              <a:xfrm>
                <a:off x="4606925" y="5735638"/>
                <a:ext cx="919162" cy="382588"/>
              </a:xfrm>
              <a:custGeom>
                <a:avLst/>
                <a:gdLst>
                  <a:gd name="T0" fmla="*/ 338 w 339"/>
                  <a:gd name="T1" fmla="*/ 0 h 140"/>
                  <a:gd name="T2" fmla="*/ 255 w 339"/>
                  <a:gd name="T3" fmla="*/ 62 h 140"/>
                  <a:gd name="T4" fmla="*/ 242 w 339"/>
                  <a:gd name="T5" fmla="*/ 72 h 140"/>
                  <a:gd name="T6" fmla="*/ 229 w 339"/>
                  <a:gd name="T7" fmla="*/ 81 h 140"/>
                  <a:gd name="T8" fmla="*/ 216 w 339"/>
                  <a:gd name="T9" fmla="*/ 91 h 140"/>
                  <a:gd name="T10" fmla="*/ 210 w 339"/>
                  <a:gd name="T11" fmla="*/ 96 h 140"/>
                  <a:gd name="T12" fmla="*/ 204 w 339"/>
                  <a:gd name="T13" fmla="*/ 100 h 140"/>
                  <a:gd name="T14" fmla="*/ 198 w 339"/>
                  <a:gd name="T15" fmla="*/ 105 h 140"/>
                  <a:gd name="T16" fmla="*/ 191 w 339"/>
                  <a:gd name="T17" fmla="*/ 109 h 140"/>
                  <a:gd name="T18" fmla="*/ 185 w 339"/>
                  <a:gd name="T19" fmla="*/ 114 h 140"/>
                  <a:gd name="T20" fmla="*/ 179 w 339"/>
                  <a:gd name="T21" fmla="*/ 118 h 140"/>
                  <a:gd name="T22" fmla="*/ 178 w 339"/>
                  <a:gd name="T23" fmla="*/ 120 h 140"/>
                  <a:gd name="T24" fmla="*/ 175 w 339"/>
                  <a:gd name="T25" fmla="*/ 120 h 140"/>
                  <a:gd name="T26" fmla="*/ 173 w 339"/>
                  <a:gd name="T27" fmla="*/ 118 h 140"/>
                  <a:gd name="T28" fmla="*/ 167 w 339"/>
                  <a:gd name="T29" fmla="*/ 114 h 140"/>
                  <a:gd name="T30" fmla="*/ 161 w 339"/>
                  <a:gd name="T31" fmla="*/ 110 h 140"/>
                  <a:gd name="T32" fmla="*/ 155 w 339"/>
                  <a:gd name="T33" fmla="*/ 106 h 140"/>
                  <a:gd name="T34" fmla="*/ 150 w 339"/>
                  <a:gd name="T35" fmla="*/ 102 h 140"/>
                  <a:gd name="T36" fmla="*/ 144 w 339"/>
                  <a:gd name="T37" fmla="*/ 98 h 140"/>
                  <a:gd name="T38" fmla="*/ 141 w 339"/>
                  <a:gd name="T39" fmla="*/ 97 h 140"/>
                  <a:gd name="T40" fmla="*/ 137 w 339"/>
                  <a:gd name="T41" fmla="*/ 94 h 140"/>
                  <a:gd name="T42" fmla="*/ 130 w 339"/>
                  <a:gd name="T43" fmla="*/ 89 h 140"/>
                  <a:gd name="T44" fmla="*/ 123 w 339"/>
                  <a:gd name="T45" fmla="*/ 85 h 140"/>
                  <a:gd name="T46" fmla="*/ 116 w 339"/>
                  <a:gd name="T47" fmla="*/ 80 h 140"/>
                  <a:gd name="T48" fmla="*/ 112 w 339"/>
                  <a:gd name="T49" fmla="*/ 77 h 140"/>
                  <a:gd name="T50" fmla="*/ 99 w 339"/>
                  <a:gd name="T51" fmla="*/ 69 h 140"/>
                  <a:gd name="T52" fmla="*/ 86 w 339"/>
                  <a:gd name="T53" fmla="*/ 60 h 140"/>
                  <a:gd name="T54" fmla="*/ 1 w 339"/>
                  <a:gd name="T55" fmla="*/ 4 h 140"/>
                  <a:gd name="T56" fmla="*/ 0 w 339"/>
                  <a:gd name="T57" fmla="*/ 20 h 140"/>
                  <a:gd name="T58" fmla="*/ 86 w 339"/>
                  <a:gd name="T59" fmla="*/ 79 h 140"/>
                  <a:gd name="T60" fmla="*/ 99 w 339"/>
                  <a:gd name="T61" fmla="*/ 88 h 140"/>
                  <a:gd name="T62" fmla="*/ 112 w 339"/>
                  <a:gd name="T63" fmla="*/ 97 h 140"/>
                  <a:gd name="T64" fmla="*/ 116 w 339"/>
                  <a:gd name="T65" fmla="*/ 100 h 140"/>
                  <a:gd name="T66" fmla="*/ 123 w 339"/>
                  <a:gd name="T67" fmla="*/ 104 h 140"/>
                  <a:gd name="T68" fmla="*/ 130 w 339"/>
                  <a:gd name="T69" fmla="*/ 109 h 140"/>
                  <a:gd name="T70" fmla="*/ 137 w 339"/>
                  <a:gd name="T71" fmla="*/ 114 h 140"/>
                  <a:gd name="T72" fmla="*/ 141 w 339"/>
                  <a:gd name="T73" fmla="*/ 117 h 140"/>
                  <a:gd name="T74" fmla="*/ 144 w 339"/>
                  <a:gd name="T75" fmla="*/ 119 h 140"/>
                  <a:gd name="T76" fmla="*/ 150 w 339"/>
                  <a:gd name="T77" fmla="*/ 123 h 140"/>
                  <a:gd name="T78" fmla="*/ 155 w 339"/>
                  <a:gd name="T79" fmla="*/ 127 h 140"/>
                  <a:gd name="T80" fmla="*/ 161 w 339"/>
                  <a:gd name="T81" fmla="*/ 131 h 140"/>
                  <a:gd name="T82" fmla="*/ 167 w 339"/>
                  <a:gd name="T83" fmla="*/ 135 h 140"/>
                  <a:gd name="T84" fmla="*/ 173 w 339"/>
                  <a:gd name="T85" fmla="*/ 139 h 140"/>
                  <a:gd name="T86" fmla="*/ 175 w 339"/>
                  <a:gd name="T87" fmla="*/ 140 h 140"/>
                  <a:gd name="T88" fmla="*/ 179 w 339"/>
                  <a:gd name="T89" fmla="*/ 137 h 140"/>
                  <a:gd name="T90" fmla="*/ 185 w 339"/>
                  <a:gd name="T91" fmla="*/ 132 h 140"/>
                  <a:gd name="T92" fmla="*/ 191 w 339"/>
                  <a:gd name="T93" fmla="*/ 127 h 140"/>
                  <a:gd name="T94" fmla="*/ 198 w 339"/>
                  <a:gd name="T95" fmla="*/ 123 h 140"/>
                  <a:gd name="T96" fmla="*/ 204 w 339"/>
                  <a:gd name="T97" fmla="*/ 118 h 140"/>
                  <a:gd name="T98" fmla="*/ 210 w 339"/>
                  <a:gd name="T99" fmla="*/ 113 h 140"/>
                  <a:gd name="T100" fmla="*/ 216 w 339"/>
                  <a:gd name="T101" fmla="*/ 108 h 140"/>
                  <a:gd name="T102" fmla="*/ 229 w 339"/>
                  <a:gd name="T103" fmla="*/ 98 h 140"/>
                  <a:gd name="T104" fmla="*/ 242 w 339"/>
                  <a:gd name="T105" fmla="*/ 89 h 140"/>
                  <a:gd name="T106" fmla="*/ 255 w 339"/>
                  <a:gd name="T107" fmla="*/ 79 h 140"/>
                  <a:gd name="T108" fmla="*/ 339 w 339"/>
                  <a:gd name="T109" fmla="*/ 15 h 140"/>
                  <a:gd name="T110" fmla="*/ 338 w 339"/>
                  <a:gd name="T111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9" h="140">
                    <a:moveTo>
                      <a:pt x="338" y="0"/>
                    </a:moveTo>
                    <a:cubicBezTo>
                      <a:pt x="255" y="62"/>
                      <a:pt x="255" y="62"/>
                      <a:pt x="255" y="62"/>
                    </a:cubicBezTo>
                    <a:cubicBezTo>
                      <a:pt x="242" y="72"/>
                      <a:pt x="242" y="72"/>
                      <a:pt x="242" y="72"/>
                    </a:cubicBezTo>
                    <a:cubicBezTo>
                      <a:pt x="229" y="81"/>
                      <a:pt x="229" y="81"/>
                      <a:pt x="229" y="81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0" y="96"/>
                      <a:pt x="210" y="96"/>
                      <a:pt x="210" y="96"/>
                    </a:cubicBezTo>
                    <a:cubicBezTo>
                      <a:pt x="204" y="100"/>
                      <a:pt x="204" y="100"/>
                      <a:pt x="204" y="100"/>
                    </a:cubicBezTo>
                    <a:cubicBezTo>
                      <a:pt x="198" y="105"/>
                      <a:pt x="198" y="105"/>
                      <a:pt x="198" y="105"/>
                    </a:cubicBezTo>
                    <a:cubicBezTo>
                      <a:pt x="191" y="109"/>
                      <a:pt x="191" y="109"/>
                      <a:pt x="191" y="109"/>
                    </a:cubicBezTo>
                    <a:cubicBezTo>
                      <a:pt x="185" y="114"/>
                      <a:pt x="185" y="114"/>
                      <a:pt x="185" y="114"/>
                    </a:cubicBezTo>
                    <a:cubicBezTo>
                      <a:pt x="179" y="118"/>
                      <a:pt x="179" y="118"/>
                      <a:pt x="179" y="118"/>
                    </a:cubicBezTo>
                    <a:cubicBezTo>
                      <a:pt x="178" y="120"/>
                      <a:pt x="178" y="120"/>
                      <a:pt x="178" y="120"/>
                    </a:cubicBezTo>
                    <a:cubicBezTo>
                      <a:pt x="177" y="120"/>
                      <a:pt x="176" y="120"/>
                      <a:pt x="175" y="120"/>
                    </a:cubicBezTo>
                    <a:cubicBezTo>
                      <a:pt x="173" y="118"/>
                      <a:pt x="173" y="118"/>
                      <a:pt x="173" y="118"/>
                    </a:cubicBezTo>
                    <a:cubicBezTo>
                      <a:pt x="167" y="114"/>
                      <a:pt x="167" y="114"/>
                      <a:pt x="167" y="114"/>
                    </a:cubicBezTo>
                    <a:cubicBezTo>
                      <a:pt x="161" y="110"/>
                      <a:pt x="161" y="110"/>
                      <a:pt x="161" y="110"/>
                    </a:cubicBezTo>
                    <a:cubicBezTo>
                      <a:pt x="155" y="106"/>
                      <a:pt x="155" y="106"/>
                      <a:pt x="155" y="106"/>
                    </a:cubicBezTo>
                    <a:cubicBezTo>
                      <a:pt x="150" y="102"/>
                      <a:pt x="150" y="102"/>
                      <a:pt x="150" y="102"/>
                    </a:cubicBezTo>
                    <a:cubicBezTo>
                      <a:pt x="144" y="98"/>
                      <a:pt x="144" y="98"/>
                      <a:pt x="144" y="98"/>
                    </a:cubicBezTo>
                    <a:cubicBezTo>
                      <a:pt x="141" y="97"/>
                      <a:pt x="141" y="97"/>
                      <a:pt x="141" y="97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0" y="89"/>
                      <a:pt x="130" y="89"/>
                      <a:pt x="130" y="89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16" y="80"/>
                      <a:pt x="116" y="80"/>
                      <a:pt x="116" y="80"/>
                    </a:cubicBezTo>
                    <a:cubicBezTo>
                      <a:pt x="112" y="77"/>
                      <a:pt x="112" y="77"/>
                      <a:pt x="112" y="77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9"/>
                      <a:pt x="1" y="15"/>
                      <a:pt x="0" y="20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112" y="97"/>
                      <a:pt x="112" y="97"/>
                      <a:pt x="112" y="97"/>
                    </a:cubicBezTo>
                    <a:cubicBezTo>
                      <a:pt x="116" y="100"/>
                      <a:pt x="116" y="100"/>
                      <a:pt x="116" y="100"/>
                    </a:cubicBezTo>
                    <a:cubicBezTo>
                      <a:pt x="123" y="104"/>
                      <a:pt x="123" y="104"/>
                      <a:pt x="123" y="104"/>
                    </a:cubicBezTo>
                    <a:cubicBezTo>
                      <a:pt x="130" y="109"/>
                      <a:pt x="130" y="109"/>
                      <a:pt x="130" y="109"/>
                    </a:cubicBezTo>
                    <a:cubicBezTo>
                      <a:pt x="137" y="114"/>
                      <a:pt x="137" y="114"/>
                      <a:pt x="137" y="114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4" y="119"/>
                      <a:pt x="144" y="119"/>
                      <a:pt x="144" y="119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55" y="127"/>
                      <a:pt x="155" y="127"/>
                      <a:pt x="155" y="127"/>
                    </a:cubicBezTo>
                    <a:cubicBezTo>
                      <a:pt x="161" y="131"/>
                      <a:pt x="161" y="131"/>
                      <a:pt x="161" y="131"/>
                    </a:cubicBezTo>
                    <a:cubicBezTo>
                      <a:pt x="167" y="135"/>
                      <a:pt x="167" y="135"/>
                      <a:pt x="167" y="135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9" y="137"/>
                      <a:pt x="179" y="137"/>
                      <a:pt x="179" y="137"/>
                    </a:cubicBezTo>
                    <a:cubicBezTo>
                      <a:pt x="185" y="132"/>
                      <a:pt x="185" y="132"/>
                      <a:pt x="185" y="132"/>
                    </a:cubicBezTo>
                    <a:cubicBezTo>
                      <a:pt x="191" y="127"/>
                      <a:pt x="191" y="127"/>
                      <a:pt x="191" y="127"/>
                    </a:cubicBezTo>
                    <a:cubicBezTo>
                      <a:pt x="198" y="123"/>
                      <a:pt x="198" y="123"/>
                      <a:pt x="198" y="123"/>
                    </a:cubicBezTo>
                    <a:cubicBezTo>
                      <a:pt x="204" y="118"/>
                      <a:pt x="204" y="118"/>
                      <a:pt x="204" y="118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6" y="108"/>
                      <a:pt x="216" y="108"/>
                      <a:pt x="216" y="108"/>
                    </a:cubicBezTo>
                    <a:cubicBezTo>
                      <a:pt x="229" y="98"/>
                      <a:pt x="229" y="98"/>
                      <a:pt x="229" y="98"/>
                    </a:cubicBezTo>
                    <a:cubicBezTo>
                      <a:pt x="242" y="89"/>
                      <a:pt x="242" y="89"/>
                      <a:pt x="242" y="89"/>
                    </a:cubicBezTo>
                    <a:cubicBezTo>
                      <a:pt x="255" y="79"/>
                      <a:pt x="255" y="79"/>
                      <a:pt x="255" y="79"/>
                    </a:cubicBezTo>
                    <a:cubicBezTo>
                      <a:pt x="339" y="15"/>
                      <a:pt x="339" y="15"/>
                      <a:pt x="339" y="15"/>
                    </a:cubicBezTo>
                    <a:cubicBezTo>
                      <a:pt x="338" y="10"/>
                      <a:pt x="339" y="5"/>
                      <a:pt x="33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83"/>
              <p:cNvSpPr/>
              <p:nvPr/>
            </p:nvSpPr>
            <p:spPr bwMode="auto">
              <a:xfrm>
                <a:off x="5154613" y="5722938"/>
                <a:ext cx="49212" cy="34925"/>
              </a:xfrm>
              <a:custGeom>
                <a:avLst/>
                <a:gdLst>
                  <a:gd name="T0" fmla="*/ 14 w 31"/>
                  <a:gd name="T1" fmla="*/ 22 h 22"/>
                  <a:gd name="T2" fmla="*/ 24 w 31"/>
                  <a:gd name="T3" fmla="*/ 15 h 22"/>
                  <a:gd name="T4" fmla="*/ 31 w 31"/>
                  <a:gd name="T5" fmla="*/ 10 h 22"/>
                  <a:gd name="T6" fmla="*/ 24 w 31"/>
                  <a:gd name="T7" fmla="*/ 5 h 22"/>
                  <a:gd name="T8" fmla="*/ 17 w 31"/>
                  <a:gd name="T9" fmla="*/ 0 h 22"/>
                  <a:gd name="T10" fmla="*/ 14 w 31"/>
                  <a:gd name="T11" fmla="*/ 3 h 22"/>
                  <a:gd name="T12" fmla="*/ 3 w 31"/>
                  <a:gd name="T13" fmla="*/ 12 h 22"/>
                  <a:gd name="T14" fmla="*/ 0 w 31"/>
                  <a:gd name="T15" fmla="*/ 14 h 22"/>
                  <a:gd name="T16" fmla="*/ 3 w 31"/>
                  <a:gd name="T17" fmla="*/ 15 h 22"/>
                  <a:gd name="T18" fmla="*/ 14 w 31"/>
                  <a:gd name="T19" fmla="*/ 22 h 22"/>
                  <a:gd name="T20" fmla="*/ 14 w 31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2">
                    <a:moveTo>
                      <a:pt x="14" y="22"/>
                    </a:moveTo>
                    <a:lnTo>
                      <a:pt x="24" y="15"/>
                    </a:lnTo>
                    <a:lnTo>
                      <a:pt x="31" y="10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14" y="22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84"/>
              <p:cNvSpPr/>
              <p:nvPr/>
            </p:nvSpPr>
            <p:spPr bwMode="auto">
              <a:xfrm>
                <a:off x="5192713" y="5697538"/>
                <a:ext cx="42862" cy="33338"/>
              </a:xfrm>
              <a:custGeom>
                <a:avLst/>
                <a:gdLst>
                  <a:gd name="T0" fmla="*/ 22 w 27"/>
                  <a:gd name="T1" fmla="*/ 14 h 21"/>
                  <a:gd name="T2" fmla="*/ 27 w 27"/>
                  <a:gd name="T3" fmla="*/ 9 h 21"/>
                  <a:gd name="T4" fmla="*/ 22 w 27"/>
                  <a:gd name="T5" fmla="*/ 6 h 21"/>
                  <a:gd name="T6" fmla="*/ 14 w 27"/>
                  <a:gd name="T7" fmla="*/ 0 h 21"/>
                  <a:gd name="T8" fmla="*/ 0 w 27"/>
                  <a:gd name="T9" fmla="*/ 11 h 21"/>
                  <a:gd name="T10" fmla="*/ 0 w 27"/>
                  <a:gd name="T11" fmla="*/ 12 h 21"/>
                  <a:gd name="T12" fmla="*/ 0 w 27"/>
                  <a:gd name="T13" fmla="*/ 12 h 21"/>
                  <a:gd name="T14" fmla="*/ 14 w 27"/>
                  <a:gd name="T15" fmla="*/ 21 h 21"/>
                  <a:gd name="T16" fmla="*/ 22 w 27"/>
                  <a:gd name="T1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1">
                    <a:moveTo>
                      <a:pt x="22" y="14"/>
                    </a:moveTo>
                    <a:lnTo>
                      <a:pt x="27" y="9"/>
                    </a:lnTo>
                    <a:lnTo>
                      <a:pt x="22" y="6"/>
                    </a:lnTo>
                    <a:lnTo>
                      <a:pt x="14" y="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4" y="21"/>
                    </a:lnTo>
                    <a:lnTo>
                      <a:pt x="2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85"/>
              <p:cNvSpPr/>
              <p:nvPr/>
            </p:nvSpPr>
            <p:spPr bwMode="auto">
              <a:xfrm>
                <a:off x="5121275" y="5749926"/>
                <a:ext cx="46037" cy="34925"/>
              </a:xfrm>
              <a:custGeom>
                <a:avLst/>
                <a:gdLst>
                  <a:gd name="T0" fmla="*/ 14 w 29"/>
                  <a:gd name="T1" fmla="*/ 22 h 22"/>
                  <a:gd name="T2" fmla="*/ 24 w 29"/>
                  <a:gd name="T3" fmla="*/ 14 h 22"/>
                  <a:gd name="T4" fmla="*/ 29 w 29"/>
                  <a:gd name="T5" fmla="*/ 10 h 22"/>
                  <a:gd name="T6" fmla="*/ 24 w 29"/>
                  <a:gd name="T7" fmla="*/ 5 h 22"/>
                  <a:gd name="T8" fmla="*/ 16 w 29"/>
                  <a:gd name="T9" fmla="*/ 0 h 22"/>
                  <a:gd name="T10" fmla="*/ 14 w 29"/>
                  <a:gd name="T11" fmla="*/ 2 h 22"/>
                  <a:gd name="T12" fmla="*/ 2 w 29"/>
                  <a:gd name="T13" fmla="*/ 10 h 22"/>
                  <a:gd name="T14" fmla="*/ 0 w 29"/>
                  <a:gd name="T15" fmla="*/ 12 h 22"/>
                  <a:gd name="T16" fmla="*/ 2 w 29"/>
                  <a:gd name="T17" fmla="*/ 14 h 22"/>
                  <a:gd name="T18" fmla="*/ 14 w 29"/>
                  <a:gd name="T19" fmla="*/ 21 h 22"/>
                  <a:gd name="T20" fmla="*/ 14 w 29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22">
                    <a:moveTo>
                      <a:pt x="14" y="22"/>
                    </a:moveTo>
                    <a:lnTo>
                      <a:pt x="24" y="14"/>
                    </a:lnTo>
                    <a:lnTo>
                      <a:pt x="29" y="10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14" y="21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86"/>
              <p:cNvSpPr/>
              <p:nvPr/>
            </p:nvSpPr>
            <p:spPr bwMode="auto">
              <a:xfrm>
                <a:off x="5086350" y="5776913"/>
                <a:ext cx="49212" cy="33338"/>
              </a:xfrm>
              <a:custGeom>
                <a:avLst/>
                <a:gdLst>
                  <a:gd name="T0" fmla="*/ 16 w 31"/>
                  <a:gd name="T1" fmla="*/ 21 h 21"/>
                  <a:gd name="T2" fmla="*/ 24 w 31"/>
                  <a:gd name="T3" fmla="*/ 14 h 21"/>
                  <a:gd name="T4" fmla="*/ 31 w 31"/>
                  <a:gd name="T5" fmla="*/ 9 h 21"/>
                  <a:gd name="T6" fmla="*/ 24 w 31"/>
                  <a:gd name="T7" fmla="*/ 5 h 21"/>
                  <a:gd name="T8" fmla="*/ 16 w 31"/>
                  <a:gd name="T9" fmla="*/ 0 h 21"/>
                  <a:gd name="T10" fmla="*/ 14 w 31"/>
                  <a:gd name="T11" fmla="*/ 0 h 21"/>
                  <a:gd name="T12" fmla="*/ 4 w 31"/>
                  <a:gd name="T13" fmla="*/ 9 h 21"/>
                  <a:gd name="T14" fmla="*/ 0 w 31"/>
                  <a:gd name="T15" fmla="*/ 12 h 21"/>
                  <a:gd name="T16" fmla="*/ 4 w 31"/>
                  <a:gd name="T17" fmla="*/ 14 h 21"/>
                  <a:gd name="T18" fmla="*/ 14 w 31"/>
                  <a:gd name="T19" fmla="*/ 21 h 21"/>
                  <a:gd name="T20" fmla="*/ 16 w 31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1">
                    <a:moveTo>
                      <a:pt x="16" y="21"/>
                    </a:moveTo>
                    <a:lnTo>
                      <a:pt x="24" y="14"/>
                    </a:lnTo>
                    <a:lnTo>
                      <a:pt x="31" y="9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4" y="21"/>
                    </a:lnTo>
                    <a:lnTo>
                      <a:pt x="16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87"/>
              <p:cNvSpPr/>
              <p:nvPr/>
            </p:nvSpPr>
            <p:spPr bwMode="auto">
              <a:xfrm>
                <a:off x="5224463" y="5670551"/>
                <a:ext cx="46037" cy="36513"/>
              </a:xfrm>
              <a:custGeom>
                <a:avLst/>
                <a:gdLst>
                  <a:gd name="T0" fmla="*/ 24 w 29"/>
                  <a:gd name="T1" fmla="*/ 14 h 23"/>
                  <a:gd name="T2" fmla="*/ 29 w 29"/>
                  <a:gd name="T3" fmla="*/ 9 h 23"/>
                  <a:gd name="T4" fmla="*/ 24 w 29"/>
                  <a:gd name="T5" fmla="*/ 5 h 23"/>
                  <a:gd name="T6" fmla="*/ 17 w 29"/>
                  <a:gd name="T7" fmla="*/ 0 h 23"/>
                  <a:gd name="T8" fmla="*/ 2 w 29"/>
                  <a:gd name="T9" fmla="*/ 11 h 23"/>
                  <a:gd name="T10" fmla="*/ 0 w 29"/>
                  <a:gd name="T11" fmla="*/ 14 h 23"/>
                  <a:gd name="T12" fmla="*/ 2 w 29"/>
                  <a:gd name="T13" fmla="*/ 16 h 23"/>
                  <a:gd name="T14" fmla="*/ 14 w 29"/>
                  <a:gd name="T15" fmla="*/ 23 h 23"/>
                  <a:gd name="T16" fmla="*/ 24 w 29"/>
                  <a:gd name="T1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3">
                    <a:moveTo>
                      <a:pt x="24" y="14"/>
                    </a:moveTo>
                    <a:lnTo>
                      <a:pt x="29" y="9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2" y="11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14" y="23"/>
                    </a:lnTo>
                    <a:lnTo>
                      <a:pt x="24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88"/>
              <p:cNvSpPr/>
              <p:nvPr/>
            </p:nvSpPr>
            <p:spPr bwMode="auto">
              <a:xfrm>
                <a:off x="5151438" y="5627688"/>
                <a:ext cx="57150" cy="38100"/>
              </a:xfrm>
              <a:custGeom>
                <a:avLst/>
                <a:gdLst>
                  <a:gd name="T0" fmla="*/ 17 w 36"/>
                  <a:gd name="T1" fmla="*/ 0 h 24"/>
                  <a:gd name="T2" fmla="*/ 16 w 36"/>
                  <a:gd name="T3" fmla="*/ 2 h 24"/>
                  <a:gd name="T4" fmla="*/ 5 w 36"/>
                  <a:gd name="T5" fmla="*/ 10 h 24"/>
                  <a:gd name="T6" fmla="*/ 0 w 36"/>
                  <a:gd name="T7" fmla="*/ 12 h 24"/>
                  <a:gd name="T8" fmla="*/ 5 w 36"/>
                  <a:gd name="T9" fmla="*/ 15 h 24"/>
                  <a:gd name="T10" fmla="*/ 16 w 36"/>
                  <a:gd name="T11" fmla="*/ 22 h 24"/>
                  <a:gd name="T12" fmla="*/ 19 w 36"/>
                  <a:gd name="T13" fmla="*/ 24 h 24"/>
                  <a:gd name="T14" fmla="*/ 26 w 36"/>
                  <a:gd name="T15" fmla="*/ 19 h 24"/>
                  <a:gd name="T16" fmla="*/ 36 w 36"/>
                  <a:gd name="T17" fmla="*/ 12 h 24"/>
                  <a:gd name="T18" fmla="*/ 26 w 36"/>
                  <a:gd name="T19" fmla="*/ 5 h 24"/>
                  <a:gd name="T20" fmla="*/ 17 w 36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4">
                    <a:moveTo>
                      <a:pt x="17" y="0"/>
                    </a:moveTo>
                    <a:lnTo>
                      <a:pt x="16" y="2"/>
                    </a:lnTo>
                    <a:lnTo>
                      <a:pt x="5" y="10"/>
                    </a:lnTo>
                    <a:lnTo>
                      <a:pt x="0" y="12"/>
                    </a:lnTo>
                    <a:lnTo>
                      <a:pt x="5" y="15"/>
                    </a:lnTo>
                    <a:lnTo>
                      <a:pt x="16" y="22"/>
                    </a:lnTo>
                    <a:lnTo>
                      <a:pt x="19" y="24"/>
                    </a:lnTo>
                    <a:lnTo>
                      <a:pt x="26" y="19"/>
                    </a:lnTo>
                    <a:lnTo>
                      <a:pt x="36" y="12"/>
                    </a:lnTo>
                    <a:lnTo>
                      <a:pt x="26" y="5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89"/>
              <p:cNvSpPr/>
              <p:nvPr/>
            </p:nvSpPr>
            <p:spPr bwMode="auto">
              <a:xfrm>
                <a:off x="5192713" y="5651501"/>
                <a:ext cx="49212" cy="36513"/>
              </a:xfrm>
              <a:custGeom>
                <a:avLst/>
                <a:gdLst>
                  <a:gd name="T0" fmla="*/ 17 w 31"/>
                  <a:gd name="T1" fmla="*/ 0 h 23"/>
                  <a:gd name="T2" fmla="*/ 0 w 31"/>
                  <a:gd name="T3" fmla="*/ 12 h 23"/>
                  <a:gd name="T4" fmla="*/ 0 w 31"/>
                  <a:gd name="T5" fmla="*/ 12 h 23"/>
                  <a:gd name="T6" fmla="*/ 0 w 31"/>
                  <a:gd name="T7" fmla="*/ 14 h 23"/>
                  <a:gd name="T8" fmla="*/ 14 w 31"/>
                  <a:gd name="T9" fmla="*/ 23 h 23"/>
                  <a:gd name="T10" fmla="*/ 22 w 31"/>
                  <a:gd name="T11" fmla="*/ 16 h 23"/>
                  <a:gd name="T12" fmla="*/ 31 w 31"/>
                  <a:gd name="T13" fmla="*/ 9 h 23"/>
                  <a:gd name="T14" fmla="*/ 22 w 31"/>
                  <a:gd name="T15" fmla="*/ 4 h 23"/>
                  <a:gd name="T16" fmla="*/ 17 w 3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3">
                    <a:moveTo>
                      <a:pt x="17" y="0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4" y="23"/>
                    </a:lnTo>
                    <a:lnTo>
                      <a:pt x="22" y="16"/>
                    </a:lnTo>
                    <a:lnTo>
                      <a:pt x="31" y="9"/>
                    </a:lnTo>
                    <a:lnTo>
                      <a:pt x="22" y="4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90"/>
              <p:cNvSpPr/>
              <p:nvPr/>
            </p:nvSpPr>
            <p:spPr bwMode="auto">
              <a:xfrm>
                <a:off x="5024438" y="5783263"/>
                <a:ext cx="42862" cy="28575"/>
              </a:xfrm>
              <a:custGeom>
                <a:avLst/>
                <a:gdLst>
                  <a:gd name="T0" fmla="*/ 12 w 27"/>
                  <a:gd name="T1" fmla="*/ 18 h 18"/>
                  <a:gd name="T2" fmla="*/ 14 w 27"/>
                  <a:gd name="T3" fmla="*/ 18 h 18"/>
                  <a:gd name="T4" fmla="*/ 22 w 27"/>
                  <a:gd name="T5" fmla="*/ 12 h 18"/>
                  <a:gd name="T6" fmla="*/ 27 w 27"/>
                  <a:gd name="T7" fmla="*/ 8 h 18"/>
                  <a:gd name="T8" fmla="*/ 22 w 27"/>
                  <a:gd name="T9" fmla="*/ 5 h 18"/>
                  <a:gd name="T10" fmla="*/ 14 w 27"/>
                  <a:gd name="T11" fmla="*/ 0 h 18"/>
                  <a:gd name="T12" fmla="*/ 12 w 27"/>
                  <a:gd name="T13" fmla="*/ 0 h 18"/>
                  <a:gd name="T14" fmla="*/ 2 w 27"/>
                  <a:gd name="T15" fmla="*/ 8 h 18"/>
                  <a:gd name="T16" fmla="*/ 0 w 27"/>
                  <a:gd name="T17" fmla="*/ 10 h 18"/>
                  <a:gd name="T18" fmla="*/ 2 w 27"/>
                  <a:gd name="T19" fmla="*/ 12 h 18"/>
                  <a:gd name="T20" fmla="*/ 12 w 27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8">
                    <a:moveTo>
                      <a:pt x="12" y="18"/>
                    </a:moveTo>
                    <a:lnTo>
                      <a:pt x="14" y="18"/>
                    </a:lnTo>
                    <a:lnTo>
                      <a:pt x="22" y="12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12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91"/>
              <p:cNvSpPr/>
              <p:nvPr/>
            </p:nvSpPr>
            <p:spPr bwMode="auto">
              <a:xfrm>
                <a:off x="4951413" y="5734051"/>
                <a:ext cx="46037" cy="31750"/>
              </a:xfrm>
              <a:custGeom>
                <a:avLst/>
                <a:gdLst>
                  <a:gd name="T0" fmla="*/ 15 w 29"/>
                  <a:gd name="T1" fmla="*/ 20 h 20"/>
                  <a:gd name="T2" fmla="*/ 17 w 29"/>
                  <a:gd name="T3" fmla="*/ 20 h 20"/>
                  <a:gd name="T4" fmla="*/ 24 w 29"/>
                  <a:gd name="T5" fmla="*/ 15 h 20"/>
                  <a:gd name="T6" fmla="*/ 29 w 29"/>
                  <a:gd name="T7" fmla="*/ 12 h 20"/>
                  <a:gd name="T8" fmla="*/ 29 w 29"/>
                  <a:gd name="T9" fmla="*/ 10 h 20"/>
                  <a:gd name="T10" fmla="*/ 29 w 29"/>
                  <a:gd name="T11" fmla="*/ 10 h 20"/>
                  <a:gd name="T12" fmla="*/ 24 w 29"/>
                  <a:gd name="T13" fmla="*/ 7 h 20"/>
                  <a:gd name="T14" fmla="*/ 17 w 29"/>
                  <a:gd name="T15" fmla="*/ 1 h 20"/>
                  <a:gd name="T16" fmla="*/ 13 w 29"/>
                  <a:gd name="T17" fmla="*/ 0 h 20"/>
                  <a:gd name="T18" fmla="*/ 5 w 29"/>
                  <a:gd name="T19" fmla="*/ 7 h 20"/>
                  <a:gd name="T20" fmla="*/ 0 w 29"/>
                  <a:gd name="T21" fmla="*/ 10 h 20"/>
                  <a:gd name="T22" fmla="*/ 5 w 29"/>
                  <a:gd name="T23" fmla="*/ 13 h 20"/>
                  <a:gd name="T24" fmla="*/ 15 w 29"/>
                  <a:gd name="T2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0">
                    <a:moveTo>
                      <a:pt x="15" y="20"/>
                    </a:moveTo>
                    <a:lnTo>
                      <a:pt x="17" y="20"/>
                    </a:lnTo>
                    <a:lnTo>
                      <a:pt x="24" y="15"/>
                    </a:lnTo>
                    <a:lnTo>
                      <a:pt x="29" y="12"/>
                    </a:lnTo>
                    <a:lnTo>
                      <a:pt x="29" y="10"/>
                    </a:lnTo>
                    <a:lnTo>
                      <a:pt x="29" y="10"/>
                    </a:lnTo>
                    <a:lnTo>
                      <a:pt x="24" y="7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5" y="7"/>
                    </a:lnTo>
                    <a:lnTo>
                      <a:pt x="0" y="10"/>
                    </a:lnTo>
                    <a:lnTo>
                      <a:pt x="5" y="13"/>
                    </a:lnTo>
                    <a:lnTo>
                      <a:pt x="15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92"/>
              <p:cNvSpPr/>
              <p:nvPr/>
            </p:nvSpPr>
            <p:spPr bwMode="auto">
              <a:xfrm>
                <a:off x="5054600" y="5802313"/>
                <a:ext cx="47625" cy="31750"/>
              </a:xfrm>
              <a:custGeom>
                <a:avLst/>
                <a:gdLst>
                  <a:gd name="T0" fmla="*/ 13 w 30"/>
                  <a:gd name="T1" fmla="*/ 18 h 20"/>
                  <a:gd name="T2" fmla="*/ 15 w 30"/>
                  <a:gd name="T3" fmla="*/ 20 h 20"/>
                  <a:gd name="T4" fmla="*/ 24 w 30"/>
                  <a:gd name="T5" fmla="*/ 13 h 20"/>
                  <a:gd name="T6" fmla="*/ 30 w 30"/>
                  <a:gd name="T7" fmla="*/ 10 h 20"/>
                  <a:gd name="T8" fmla="*/ 24 w 30"/>
                  <a:gd name="T9" fmla="*/ 6 h 20"/>
                  <a:gd name="T10" fmla="*/ 15 w 30"/>
                  <a:gd name="T11" fmla="*/ 0 h 20"/>
                  <a:gd name="T12" fmla="*/ 13 w 30"/>
                  <a:gd name="T13" fmla="*/ 1 h 20"/>
                  <a:gd name="T14" fmla="*/ 3 w 30"/>
                  <a:gd name="T15" fmla="*/ 8 h 20"/>
                  <a:gd name="T16" fmla="*/ 0 w 30"/>
                  <a:gd name="T17" fmla="*/ 12 h 20"/>
                  <a:gd name="T18" fmla="*/ 3 w 30"/>
                  <a:gd name="T19" fmla="*/ 13 h 20"/>
                  <a:gd name="T20" fmla="*/ 13 w 30"/>
                  <a:gd name="T21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0">
                    <a:moveTo>
                      <a:pt x="13" y="18"/>
                    </a:moveTo>
                    <a:lnTo>
                      <a:pt x="15" y="20"/>
                    </a:lnTo>
                    <a:lnTo>
                      <a:pt x="24" y="13"/>
                    </a:lnTo>
                    <a:lnTo>
                      <a:pt x="30" y="10"/>
                    </a:lnTo>
                    <a:lnTo>
                      <a:pt x="24" y="6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3" y="8"/>
                    </a:lnTo>
                    <a:lnTo>
                      <a:pt x="0" y="12"/>
                    </a:lnTo>
                    <a:lnTo>
                      <a:pt x="3" y="13"/>
                    </a:lnTo>
                    <a:lnTo>
                      <a:pt x="13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93"/>
              <p:cNvSpPr/>
              <p:nvPr/>
            </p:nvSpPr>
            <p:spPr bwMode="auto">
              <a:xfrm>
                <a:off x="4967288" y="5654676"/>
                <a:ext cx="61912" cy="41275"/>
              </a:xfrm>
              <a:custGeom>
                <a:avLst/>
                <a:gdLst>
                  <a:gd name="T0" fmla="*/ 15 w 39"/>
                  <a:gd name="T1" fmla="*/ 0 h 26"/>
                  <a:gd name="T2" fmla="*/ 14 w 39"/>
                  <a:gd name="T3" fmla="*/ 2 h 26"/>
                  <a:gd name="T4" fmla="*/ 7 w 39"/>
                  <a:gd name="T5" fmla="*/ 7 h 26"/>
                  <a:gd name="T6" fmla="*/ 0 w 39"/>
                  <a:gd name="T7" fmla="*/ 12 h 26"/>
                  <a:gd name="T8" fmla="*/ 7 w 39"/>
                  <a:gd name="T9" fmla="*/ 15 h 26"/>
                  <a:gd name="T10" fmla="*/ 14 w 39"/>
                  <a:gd name="T11" fmla="*/ 21 h 26"/>
                  <a:gd name="T12" fmla="*/ 19 w 39"/>
                  <a:gd name="T13" fmla="*/ 22 h 26"/>
                  <a:gd name="T14" fmla="*/ 24 w 39"/>
                  <a:gd name="T15" fmla="*/ 26 h 26"/>
                  <a:gd name="T16" fmla="*/ 29 w 39"/>
                  <a:gd name="T17" fmla="*/ 24 h 26"/>
                  <a:gd name="T18" fmla="*/ 38 w 39"/>
                  <a:gd name="T19" fmla="*/ 15 h 26"/>
                  <a:gd name="T20" fmla="*/ 39 w 39"/>
                  <a:gd name="T21" fmla="*/ 15 h 26"/>
                  <a:gd name="T22" fmla="*/ 38 w 39"/>
                  <a:gd name="T23" fmla="*/ 14 h 26"/>
                  <a:gd name="T24" fmla="*/ 29 w 39"/>
                  <a:gd name="T25" fmla="*/ 9 h 26"/>
                  <a:gd name="T26" fmla="*/ 19 w 39"/>
                  <a:gd name="T27" fmla="*/ 2 h 26"/>
                  <a:gd name="T28" fmla="*/ 15 w 39"/>
                  <a:gd name="T2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26">
                    <a:moveTo>
                      <a:pt x="15" y="0"/>
                    </a:moveTo>
                    <a:lnTo>
                      <a:pt x="14" y="2"/>
                    </a:lnTo>
                    <a:lnTo>
                      <a:pt x="7" y="7"/>
                    </a:lnTo>
                    <a:lnTo>
                      <a:pt x="0" y="12"/>
                    </a:lnTo>
                    <a:lnTo>
                      <a:pt x="7" y="15"/>
                    </a:lnTo>
                    <a:lnTo>
                      <a:pt x="14" y="21"/>
                    </a:lnTo>
                    <a:lnTo>
                      <a:pt x="19" y="22"/>
                    </a:lnTo>
                    <a:lnTo>
                      <a:pt x="24" y="26"/>
                    </a:lnTo>
                    <a:lnTo>
                      <a:pt x="29" y="24"/>
                    </a:lnTo>
                    <a:lnTo>
                      <a:pt x="38" y="15"/>
                    </a:lnTo>
                    <a:lnTo>
                      <a:pt x="39" y="15"/>
                    </a:lnTo>
                    <a:lnTo>
                      <a:pt x="38" y="14"/>
                    </a:lnTo>
                    <a:lnTo>
                      <a:pt x="29" y="9"/>
                    </a:lnTo>
                    <a:lnTo>
                      <a:pt x="19" y="2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94"/>
              <p:cNvSpPr/>
              <p:nvPr/>
            </p:nvSpPr>
            <p:spPr bwMode="auto">
              <a:xfrm>
                <a:off x="4933950" y="5678488"/>
                <a:ext cx="63500" cy="41275"/>
              </a:xfrm>
              <a:custGeom>
                <a:avLst/>
                <a:gdLst>
                  <a:gd name="T0" fmla="*/ 16 w 40"/>
                  <a:gd name="T1" fmla="*/ 0 h 26"/>
                  <a:gd name="T2" fmla="*/ 4 w 40"/>
                  <a:gd name="T3" fmla="*/ 9 h 26"/>
                  <a:gd name="T4" fmla="*/ 0 w 40"/>
                  <a:gd name="T5" fmla="*/ 12 h 26"/>
                  <a:gd name="T6" fmla="*/ 4 w 40"/>
                  <a:gd name="T7" fmla="*/ 14 h 26"/>
                  <a:gd name="T8" fmla="*/ 16 w 40"/>
                  <a:gd name="T9" fmla="*/ 21 h 26"/>
                  <a:gd name="T10" fmla="*/ 24 w 40"/>
                  <a:gd name="T11" fmla="*/ 26 h 26"/>
                  <a:gd name="T12" fmla="*/ 28 w 40"/>
                  <a:gd name="T13" fmla="*/ 24 h 26"/>
                  <a:gd name="T14" fmla="*/ 35 w 40"/>
                  <a:gd name="T15" fmla="*/ 19 h 26"/>
                  <a:gd name="T16" fmla="*/ 40 w 40"/>
                  <a:gd name="T17" fmla="*/ 16 h 26"/>
                  <a:gd name="T18" fmla="*/ 35 w 40"/>
                  <a:gd name="T19" fmla="*/ 12 h 26"/>
                  <a:gd name="T20" fmla="*/ 28 w 40"/>
                  <a:gd name="T21" fmla="*/ 7 h 26"/>
                  <a:gd name="T22" fmla="*/ 16 w 40"/>
                  <a:gd name="T23" fmla="*/ 0 h 26"/>
                  <a:gd name="T24" fmla="*/ 16 w 40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26">
                    <a:moveTo>
                      <a:pt x="16" y="0"/>
                    </a:moveTo>
                    <a:lnTo>
                      <a:pt x="4" y="9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16" y="21"/>
                    </a:lnTo>
                    <a:lnTo>
                      <a:pt x="24" y="26"/>
                    </a:lnTo>
                    <a:lnTo>
                      <a:pt x="28" y="24"/>
                    </a:lnTo>
                    <a:lnTo>
                      <a:pt x="35" y="19"/>
                    </a:lnTo>
                    <a:lnTo>
                      <a:pt x="40" y="16"/>
                    </a:lnTo>
                    <a:lnTo>
                      <a:pt x="35" y="12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95"/>
              <p:cNvSpPr/>
              <p:nvPr/>
            </p:nvSpPr>
            <p:spPr bwMode="auto">
              <a:xfrm>
                <a:off x="4999038" y="5627688"/>
                <a:ext cx="65087" cy="42863"/>
              </a:xfrm>
              <a:custGeom>
                <a:avLst/>
                <a:gdLst>
                  <a:gd name="T0" fmla="*/ 18 w 41"/>
                  <a:gd name="T1" fmla="*/ 0 h 27"/>
                  <a:gd name="T2" fmla="*/ 9 w 41"/>
                  <a:gd name="T3" fmla="*/ 8 h 27"/>
                  <a:gd name="T4" fmla="*/ 0 w 41"/>
                  <a:gd name="T5" fmla="*/ 14 h 27"/>
                  <a:gd name="T6" fmla="*/ 9 w 41"/>
                  <a:gd name="T7" fmla="*/ 17 h 27"/>
                  <a:gd name="T8" fmla="*/ 18 w 41"/>
                  <a:gd name="T9" fmla="*/ 24 h 27"/>
                  <a:gd name="T10" fmla="*/ 24 w 41"/>
                  <a:gd name="T11" fmla="*/ 27 h 27"/>
                  <a:gd name="T12" fmla="*/ 28 w 41"/>
                  <a:gd name="T13" fmla="*/ 26 h 27"/>
                  <a:gd name="T14" fmla="*/ 38 w 41"/>
                  <a:gd name="T15" fmla="*/ 17 h 27"/>
                  <a:gd name="T16" fmla="*/ 41 w 41"/>
                  <a:gd name="T17" fmla="*/ 15 h 27"/>
                  <a:gd name="T18" fmla="*/ 38 w 41"/>
                  <a:gd name="T19" fmla="*/ 14 h 27"/>
                  <a:gd name="T20" fmla="*/ 28 w 41"/>
                  <a:gd name="T21" fmla="*/ 7 h 27"/>
                  <a:gd name="T22" fmla="*/ 19 w 41"/>
                  <a:gd name="T23" fmla="*/ 0 h 27"/>
                  <a:gd name="T24" fmla="*/ 18 w 41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27">
                    <a:moveTo>
                      <a:pt x="18" y="0"/>
                    </a:moveTo>
                    <a:lnTo>
                      <a:pt x="9" y="8"/>
                    </a:lnTo>
                    <a:lnTo>
                      <a:pt x="0" y="14"/>
                    </a:lnTo>
                    <a:lnTo>
                      <a:pt x="9" y="17"/>
                    </a:lnTo>
                    <a:lnTo>
                      <a:pt x="18" y="24"/>
                    </a:lnTo>
                    <a:lnTo>
                      <a:pt x="24" y="27"/>
                    </a:lnTo>
                    <a:lnTo>
                      <a:pt x="28" y="26"/>
                    </a:lnTo>
                    <a:lnTo>
                      <a:pt x="38" y="17"/>
                    </a:lnTo>
                    <a:lnTo>
                      <a:pt x="41" y="15"/>
                    </a:lnTo>
                    <a:lnTo>
                      <a:pt x="38" y="14"/>
                    </a:lnTo>
                    <a:lnTo>
                      <a:pt x="28" y="7"/>
                    </a:lnTo>
                    <a:lnTo>
                      <a:pt x="19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96"/>
              <p:cNvSpPr/>
              <p:nvPr/>
            </p:nvSpPr>
            <p:spPr bwMode="auto">
              <a:xfrm>
                <a:off x="4986338" y="5754688"/>
                <a:ext cx="50800" cy="38100"/>
              </a:xfrm>
              <a:custGeom>
                <a:avLst/>
                <a:gdLst>
                  <a:gd name="T0" fmla="*/ 7 w 32"/>
                  <a:gd name="T1" fmla="*/ 16 h 24"/>
                  <a:gd name="T2" fmla="*/ 17 w 32"/>
                  <a:gd name="T3" fmla="*/ 23 h 24"/>
                  <a:gd name="T4" fmla="*/ 17 w 32"/>
                  <a:gd name="T5" fmla="*/ 24 h 24"/>
                  <a:gd name="T6" fmla="*/ 26 w 32"/>
                  <a:gd name="T7" fmla="*/ 18 h 24"/>
                  <a:gd name="T8" fmla="*/ 32 w 32"/>
                  <a:gd name="T9" fmla="*/ 12 h 24"/>
                  <a:gd name="T10" fmla="*/ 26 w 32"/>
                  <a:gd name="T11" fmla="*/ 9 h 24"/>
                  <a:gd name="T12" fmla="*/ 17 w 32"/>
                  <a:gd name="T13" fmla="*/ 2 h 24"/>
                  <a:gd name="T14" fmla="*/ 14 w 32"/>
                  <a:gd name="T15" fmla="*/ 0 h 24"/>
                  <a:gd name="T16" fmla="*/ 7 w 32"/>
                  <a:gd name="T17" fmla="*/ 7 h 24"/>
                  <a:gd name="T18" fmla="*/ 2 w 32"/>
                  <a:gd name="T19" fmla="*/ 11 h 24"/>
                  <a:gd name="T20" fmla="*/ 0 w 32"/>
                  <a:gd name="T21" fmla="*/ 12 h 24"/>
                  <a:gd name="T22" fmla="*/ 2 w 32"/>
                  <a:gd name="T23" fmla="*/ 12 h 24"/>
                  <a:gd name="T24" fmla="*/ 7 w 32"/>
                  <a:gd name="T25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4">
                    <a:moveTo>
                      <a:pt x="7" y="16"/>
                    </a:moveTo>
                    <a:lnTo>
                      <a:pt x="17" y="23"/>
                    </a:lnTo>
                    <a:lnTo>
                      <a:pt x="17" y="24"/>
                    </a:lnTo>
                    <a:lnTo>
                      <a:pt x="26" y="18"/>
                    </a:lnTo>
                    <a:lnTo>
                      <a:pt x="32" y="12"/>
                    </a:lnTo>
                    <a:lnTo>
                      <a:pt x="26" y="9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7" y="7"/>
                    </a:lnTo>
                    <a:lnTo>
                      <a:pt x="2" y="11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97"/>
              <p:cNvSpPr/>
              <p:nvPr/>
            </p:nvSpPr>
            <p:spPr bwMode="auto">
              <a:xfrm>
                <a:off x="4902200" y="5703888"/>
                <a:ext cx="60325" cy="41275"/>
              </a:xfrm>
              <a:custGeom>
                <a:avLst/>
                <a:gdLst>
                  <a:gd name="T0" fmla="*/ 12 w 38"/>
                  <a:gd name="T1" fmla="*/ 2 h 26"/>
                  <a:gd name="T2" fmla="*/ 5 w 38"/>
                  <a:gd name="T3" fmla="*/ 7 h 26"/>
                  <a:gd name="T4" fmla="*/ 0 w 38"/>
                  <a:gd name="T5" fmla="*/ 10 h 26"/>
                  <a:gd name="T6" fmla="*/ 5 w 38"/>
                  <a:gd name="T7" fmla="*/ 12 h 26"/>
                  <a:gd name="T8" fmla="*/ 12 w 38"/>
                  <a:gd name="T9" fmla="*/ 17 h 26"/>
                  <a:gd name="T10" fmla="*/ 24 w 38"/>
                  <a:gd name="T11" fmla="*/ 26 h 26"/>
                  <a:gd name="T12" fmla="*/ 24 w 38"/>
                  <a:gd name="T13" fmla="*/ 26 h 26"/>
                  <a:gd name="T14" fmla="*/ 36 w 38"/>
                  <a:gd name="T15" fmla="*/ 17 h 26"/>
                  <a:gd name="T16" fmla="*/ 38 w 38"/>
                  <a:gd name="T17" fmla="*/ 15 h 26"/>
                  <a:gd name="T18" fmla="*/ 36 w 38"/>
                  <a:gd name="T19" fmla="*/ 14 h 26"/>
                  <a:gd name="T20" fmla="*/ 24 w 38"/>
                  <a:gd name="T21" fmla="*/ 7 h 26"/>
                  <a:gd name="T22" fmla="*/ 14 w 38"/>
                  <a:gd name="T23" fmla="*/ 0 h 26"/>
                  <a:gd name="T24" fmla="*/ 12 w 38"/>
                  <a:gd name="T2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6">
                    <a:moveTo>
                      <a:pt x="12" y="2"/>
                    </a:moveTo>
                    <a:lnTo>
                      <a:pt x="5" y="7"/>
                    </a:lnTo>
                    <a:lnTo>
                      <a:pt x="0" y="10"/>
                    </a:lnTo>
                    <a:lnTo>
                      <a:pt x="5" y="12"/>
                    </a:lnTo>
                    <a:lnTo>
                      <a:pt x="12" y="17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36" y="17"/>
                    </a:lnTo>
                    <a:lnTo>
                      <a:pt x="38" y="15"/>
                    </a:lnTo>
                    <a:lnTo>
                      <a:pt x="36" y="14"/>
                    </a:lnTo>
                    <a:lnTo>
                      <a:pt x="24" y="7"/>
                    </a:lnTo>
                    <a:lnTo>
                      <a:pt x="14" y="0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98"/>
              <p:cNvSpPr/>
              <p:nvPr/>
            </p:nvSpPr>
            <p:spPr bwMode="auto">
              <a:xfrm>
                <a:off x="5656263" y="5956301"/>
                <a:ext cx="282575" cy="288925"/>
              </a:xfrm>
              <a:custGeom>
                <a:avLst/>
                <a:gdLst>
                  <a:gd name="T0" fmla="*/ 60 w 104"/>
                  <a:gd name="T1" fmla="*/ 7 h 106"/>
                  <a:gd name="T2" fmla="*/ 0 w 104"/>
                  <a:gd name="T3" fmla="*/ 93 h 106"/>
                  <a:gd name="T4" fmla="*/ 82 w 104"/>
                  <a:gd name="T5" fmla="*/ 106 h 106"/>
                  <a:gd name="T6" fmla="*/ 60 w 104"/>
                  <a:gd name="T7" fmla="*/ 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" h="106">
                    <a:moveTo>
                      <a:pt x="60" y="7"/>
                    </a:moveTo>
                    <a:cubicBezTo>
                      <a:pt x="20" y="0"/>
                      <a:pt x="6" y="39"/>
                      <a:pt x="0" y="93"/>
                    </a:cubicBezTo>
                    <a:cubicBezTo>
                      <a:pt x="34" y="59"/>
                      <a:pt x="70" y="62"/>
                      <a:pt x="82" y="106"/>
                    </a:cubicBezTo>
                    <a:cubicBezTo>
                      <a:pt x="100" y="55"/>
                      <a:pt x="104" y="14"/>
                      <a:pt x="6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99"/>
              <p:cNvSpPr/>
              <p:nvPr/>
            </p:nvSpPr>
            <p:spPr bwMode="auto">
              <a:xfrm>
                <a:off x="5857875" y="6245226"/>
                <a:ext cx="219075" cy="198438"/>
              </a:xfrm>
              <a:custGeom>
                <a:avLst/>
                <a:gdLst>
                  <a:gd name="T0" fmla="*/ 54 w 81"/>
                  <a:gd name="T1" fmla="*/ 12 h 73"/>
                  <a:gd name="T2" fmla="*/ 13 w 81"/>
                  <a:gd name="T3" fmla="*/ 5 h 73"/>
                  <a:gd name="T4" fmla="*/ 62 w 81"/>
                  <a:gd name="T5" fmla="*/ 32 h 73"/>
                  <a:gd name="T6" fmla="*/ 81 w 81"/>
                  <a:gd name="T7" fmla="*/ 7 h 73"/>
                  <a:gd name="T8" fmla="*/ 54 w 81"/>
                  <a:gd name="T9" fmla="*/ 1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73">
                    <a:moveTo>
                      <a:pt x="54" y="12"/>
                    </a:moveTo>
                    <a:cubicBezTo>
                      <a:pt x="38" y="25"/>
                      <a:pt x="23" y="20"/>
                      <a:pt x="13" y="5"/>
                    </a:cubicBezTo>
                    <a:cubicBezTo>
                      <a:pt x="0" y="44"/>
                      <a:pt x="37" y="73"/>
                      <a:pt x="62" y="32"/>
                    </a:cubicBezTo>
                    <a:cubicBezTo>
                      <a:pt x="68" y="23"/>
                      <a:pt x="68" y="9"/>
                      <a:pt x="81" y="7"/>
                    </a:cubicBezTo>
                    <a:cubicBezTo>
                      <a:pt x="70" y="0"/>
                      <a:pt x="63" y="4"/>
                      <a:pt x="5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00"/>
              <p:cNvSpPr/>
              <p:nvPr/>
            </p:nvSpPr>
            <p:spPr bwMode="auto">
              <a:xfrm>
                <a:off x="5299075" y="6043613"/>
                <a:ext cx="346075" cy="411163"/>
              </a:xfrm>
              <a:custGeom>
                <a:avLst/>
                <a:gdLst>
                  <a:gd name="T0" fmla="*/ 39 w 128"/>
                  <a:gd name="T1" fmla="*/ 0 h 151"/>
                  <a:gd name="T2" fmla="*/ 22 w 128"/>
                  <a:gd name="T3" fmla="*/ 13 h 151"/>
                  <a:gd name="T4" fmla="*/ 39 w 128"/>
                  <a:gd name="T5" fmla="*/ 126 h 151"/>
                  <a:gd name="T6" fmla="*/ 128 w 128"/>
                  <a:gd name="T7" fmla="*/ 42 h 151"/>
                  <a:gd name="T8" fmla="*/ 39 w 128"/>
                  <a:gd name="T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1">
                    <a:moveTo>
                      <a:pt x="39" y="0"/>
                    </a:moveTo>
                    <a:cubicBezTo>
                      <a:pt x="33" y="4"/>
                      <a:pt x="28" y="9"/>
                      <a:pt x="22" y="13"/>
                    </a:cubicBezTo>
                    <a:cubicBezTo>
                      <a:pt x="0" y="58"/>
                      <a:pt x="0" y="109"/>
                      <a:pt x="39" y="126"/>
                    </a:cubicBezTo>
                    <a:cubicBezTo>
                      <a:pt x="94" y="151"/>
                      <a:pt x="124" y="107"/>
                      <a:pt x="128" y="42"/>
                    </a:cubicBezTo>
                    <a:cubicBezTo>
                      <a:pt x="79" y="122"/>
                      <a:pt x="6" y="79"/>
                      <a:pt x="3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01"/>
              <p:cNvSpPr/>
              <p:nvPr/>
            </p:nvSpPr>
            <p:spPr bwMode="auto">
              <a:xfrm>
                <a:off x="4508500" y="5126038"/>
                <a:ext cx="401637" cy="411163"/>
              </a:xfrm>
              <a:custGeom>
                <a:avLst/>
                <a:gdLst>
                  <a:gd name="T0" fmla="*/ 13 w 148"/>
                  <a:gd name="T1" fmla="*/ 106 h 151"/>
                  <a:gd name="T2" fmla="*/ 100 w 148"/>
                  <a:gd name="T3" fmla="*/ 151 h 151"/>
                  <a:gd name="T4" fmla="*/ 130 w 148"/>
                  <a:gd name="T5" fmla="*/ 131 h 151"/>
                  <a:gd name="T6" fmla="*/ 75 w 148"/>
                  <a:gd name="T7" fmla="*/ 2 h 151"/>
                  <a:gd name="T8" fmla="*/ 12 w 148"/>
                  <a:gd name="T9" fmla="*/ 29 h 151"/>
                  <a:gd name="T10" fmla="*/ 12 w 148"/>
                  <a:gd name="T11" fmla="*/ 105 h 151"/>
                  <a:gd name="T12" fmla="*/ 13 w 148"/>
                  <a:gd name="T13" fmla="*/ 10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151">
                    <a:moveTo>
                      <a:pt x="13" y="106"/>
                    </a:moveTo>
                    <a:cubicBezTo>
                      <a:pt x="16" y="46"/>
                      <a:pt x="118" y="31"/>
                      <a:pt x="100" y="151"/>
                    </a:cubicBezTo>
                    <a:cubicBezTo>
                      <a:pt x="110" y="145"/>
                      <a:pt x="120" y="138"/>
                      <a:pt x="130" y="131"/>
                    </a:cubicBezTo>
                    <a:cubicBezTo>
                      <a:pt x="148" y="59"/>
                      <a:pt x="124" y="7"/>
                      <a:pt x="75" y="2"/>
                    </a:cubicBezTo>
                    <a:cubicBezTo>
                      <a:pt x="45" y="0"/>
                      <a:pt x="24" y="11"/>
                      <a:pt x="12" y="29"/>
                    </a:cubicBezTo>
                    <a:cubicBezTo>
                      <a:pt x="1" y="48"/>
                      <a:pt x="0" y="76"/>
                      <a:pt x="12" y="105"/>
                    </a:cubicBezTo>
                    <a:cubicBezTo>
                      <a:pt x="13" y="105"/>
                      <a:pt x="13" y="106"/>
                      <a:pt x="13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02"/>
              <p:cNvSpPr/>
              <p:nvPr/>
            </p:nvSpPr>
            <p:spPr bwMode="auto">
              <a:xfrm>
                <a:off x="4111626" y="5562601"/>
                <a:ext cx="204787" cy="355600"/>
              </a:xfrm>
              <a:custGeom>
                <a:avLst/>
                <a:gdLst>
                  <a:gd name="T0" fmla="*/ 7 w 75"/>
                  <a:gd name="T1" fmla="*/ 31 h 131"/>
                  <a:gd name="T2" fmla="*/ 20 w 75"/>
                  <a:gd name="T3" fmla="*/ 83 h 131"/>
                  <a:gd name="T4" fmla="*/ 28 w 75"/>
                  <a:gd name="T5" fmla="*/ 131 h 131"/>
                  <a:gd name="T6" fmla="*/ 43 w 75"/>
                  <a:gd name="T7" fmla="*/ 76 h 131"/>
                  <a:gd name="T8" fmla="*/ 75 w 75"/>
                  <a:gd name="T9" fmla="*/ 21 h 131"/>
                  <a:gd name="T10" fmla="*/ 7 w 75"/>
                  <a:gd name="T11" fmla="*/ 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131">
                    <a:moveTo>
                      <a:pt x="7" y="31"/>
                    </a:moveTo>
                    <a:cubicBezTo>
                      <a:pt x="0" y="48"/>
                      <a:pt x="8" y="66"/>
                      <a:pt x="20" y="83"/>
                    </a:cubicBezTo>
                    <a:cubicBezTo>
                      <a:pt x="33" y="101"/>
                      <a:pt x="38" y="117"/>
                      <a:pt x="28" y="131"/>
                    </a:cubicBezTo>
                    <a:cubicBezTo>
                      <a:pt x="47" y="121"/>
                      <a:pt x="50" y="102"/>
                      <a:pt x="43" y="76"/>
                    </a:cubicBezTo>
                    <a:cubicBezTo>
                      <a:pt x="34" y="46"/>
                      <a:pt x="46" y="28"/>
                      <a:pt x="75" y="21"/>
                    </a:cubicBezTo>
                    <a:cubicBezTo>
                      <a:pt x="42" y="0"/>
                      <a:pt x="18" y="2"/>
                      <a:pt x="7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03"/>
              <p:cNvSpPr/>
              <p:nvPr/>
            </p:nvSpPr>
            <p:spPr bwMode="auto">
              <a:xfrm>
                <a:off x="4310063" y="6019801"/>
                <a:ext cx="485775" cy="431800"/>
              </a:xfrm>
              <a:custGeom>
                <a:avLst/>
                <a:gdLst>
                  <a:gd name="T0" fmla="*/ 161 w 179"/>
                  <a:gd name="T1" fmla="*/ 12 h 159"/>
                  <a:gd name="T2" fmla="*/ 141 w 179"/>
                  <a:gd name="T3" fmla="*/ 88 h 159"/>
                  <a:gd name="T4" fmla="*/ 91 w 179"/>
                  <a:gd name="T5" fmla="*/ 50 h 159"/>
                  <a:gd name="T6" fmla="*/ 98 w 179"/>
                  <a:gd name="T7" fmla="*/ 28 h 159"/>
                  <a:gd name="T8" fmla="*/ 85 w 179"/>
                  <a:gd name="T9" fmla="*/ 2 h 159"/>
                  <a:gd name="T10" fmla="*/ 84 w 179"/>
                  <a:gd name="T11" fmla="*/ 0 h 159"/>
                  <a:gd name="T12" fmla="*/ 60 w 179"/>
                  <a:gd name="T13" fmla="*/ 142 h 159"/>
                  <a:gd name="T14" fmla="*/ 85 w 179"/>
                  <a:gd name="T15" fmla="*/ 151 h 159"/>
                  <a:gd name="T16" fmla="*/ 176 w 179"/>
                  <a:gd name="T17" fmla="*/ 22 h 159"/>
                  <a:gd name="T18" fmla="*/ 161 w 179"/>
                  <a:gd name="T19" fmla="*/ 1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9" h="159">
                    <a:moveTo>
                      <a:pt x="161" y="12"/>
                    </a:moveTo>
                    <a:cubicBezTo>
                      <a:pt x="165" y="41"/>
                      <a:pt x="159" y="75"/>
                      <a:pt x="141" y="88"/>
                    </a:cubicBezTo>
                    <a:cubicBezTo>
                      <a:pt x="109" y="111"/>
                      <a:pt x="75" y="78"/>
                      <a:pt x="91" y="50"/>
                    </a:cubicBezTo>
                    <a:cubicBezTo>
                      <a:pt x="95" y="42"/>
                      <a:pt x="99" y="38"/>
                      <a:pt x="98" y="28"/>
                    </a:cubicBezTo>
                    <a:cubicBezTo>
                      <a:pt x="98" y="19"/>
                      <a:pt x="93" y="11"/>
                      <a:pt x="85" y="2"/>
                    </a:cubicBezTo>
                    <a:cubicBezTo>
                      <a:pt x="85" y="2"/>
                      <a:pt x="84" y="1"/>
                      <a:pt x="84" y="0"/>
                    </a:cubicBezTo>
                    <a:cubicBezTo>
                      <a:pt x="40" y="25"/>
                      <a:pt x="0" y="110"/>
                      <a:pt x="60" y="142"/>
                    </a:cubicBezTo>
                    <a:cubicBezTo>
                      <a:pt x="69" y="147"/>
                      <a:pt x="77" y="150"/>
                      <a:pt x="85" y="151"/>
                    </a:cubicBezTo>
                    <a:cubicBezTo>
                      <a:pt x="141" y="159"/>
                      <a:pt x="179" y="90"/>
                      <a:pt x="176" y="22"/>
                    </a:cubicBezTo>
                    <a:cubicBezTo>
                      <a:pt x="171" y="19"/>
                      <a:pt x="166" y="15"/>
                      <a:pt x="16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04"/>
              <p:cNvSpPr/>
              <p:nvPr/>
            </p:nvSpPr>
            <p:spPr bwMode="auto">
              <a:xfrm>
                <a:off x="4337050" y="5453063"/>
                <a:ext cx="244475" cy="236538"/>
              </a:xfrm>
              <a:custGeom>
                <a:avLst/>
                <a:gdLst>
                  <a:gd name="T0" fmla="*/ 72 w 90"/>
                  <a:gd name="T1" fmla="*/ 68 h 87"/>
                  <a:gd name="T2" fmla="*/ 75 w 90"/>
                  <a:gd name="T3" fmla="*/ 64 h 87"/>
                  <a:gd name="T4" fmla="*/ 76 w 90"/>
                  <a:gd name="T5" fmla="*/ 0 h 87"/>
                  <a:gd name="T6" fmla="*/ 75 w 90"/>
                  <a:gd name="T7" fmla="*/ 1 h 87"/>
                  <a:gd name="T8" fmla="*/ 0 w 90"/>
                  <a:gd name="T9" fmla="*/ 59 h 87"/>
                  <a:gd name="T10" fmla="*/ 72 w 90"/>
                  <a:gd name="T11" fmla="*/ 6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" h="87">
                    <a:moveTo>
                      <a:pt x="72" y="68"/>
                    </a:moveTo>
                    <a:cubicBezTo>
                      <a:pt x="73" y="67"/>
                      <a:pt x="74" y="66"/>
                      <a:pt x="75" y="64"/>
                    </a:cubicBezTo>
                    <a:cubicBezTo>
                      <a:pt x="90" y="48"/>
                      <a:pt x="84" y="23"/>
                      <a:pt x="76" y="0"/>
                    </a:cubicBezTo>
                    <a:cubicBezTo>
                      <a:pt x="76" y="0"/>
                      <a:pt x="76" y="0"/>
                      <a:pt x="75" y="1"/>
                    </a:cubicBezTo>
                    <a:cubicBezTo>
                      <a:pt x="65" y="34"/>
                      <a:pt x="41" y="55"/>
                      <a:pt x="0" y="59"/>
                    </a:cubicBezTo>
                    <a:cubicBezTo>
                      <a:pt x="22" y="75"/>
                      <a:pt x="49" y="87"/>
                      <a:pt x="7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05"/>
              <p:cNvSpPr/>
              <p:nvPr/>
            </p:nvSpPr>
            <p:spPr bwMode="auto">
              <a:xfrm>
                <a:off x="5208588" y="5133976"/>
                <a:ext cx="398462" cy="420688"/>
              </a:xfrm>
              <a:custGeom>
                <a:avLst/>
                <a:gdLst>
                  <a:gd name="T0" fmla="*/ 74 w 147"/>
                  <a:gd name="T1" fmla="*/ 79 h 154"/>
                  <a:gd name="T2" fmla="*/ 46 w 147"/>
                  <a:gd name="T3" fmla="*/ 139 h 154"/>
                  <a:gd name="T4" fmla="*/ 71 w 147"/>
                  <a:gd name="T5" fmla="*/ 154 h 154"/>
                  <a:gd name="T6" fmla="*/ 96 w 147"/>
                  <a:gd name="T7" fmla="*/ 29 h 154"/>
                  <a:gd name="T8" fmla="*/ 0 w 147"/>
                  <a:gd name="T9" fmla="*/ 112 h 154"/>
                  <a:gd name="T10" fmla="*/ 20 w 147"/>
                  <a:gd name="T11" fmla="*/ 124 h 154"/>
                  <a:gd name="T12" fmla="*/ 74 w 147"/>
                  <a:gd name="T13" fmla="*/ 7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154">
                    <a:moveTo>
                      <a:pt x="74" y="79"/>
                    </a:moveTo>
                    <a:cubicBezTo>
                      <a:pt x="99" y="100"/>
                      <a:pt x="74" y="122"/>
                      <a:pt x="46" y="139"/>
                    </a:cubicBezTo>
                    <a:cubicBezTo>
                      <a:pt x="55" y="144"/>
                      <a:pt x="63" y="149"/>
                      <a:pt x="71" y="154"/>
                    </a:cubicBezTo>
                    <a:cubicBezTo>
                      <a:pt x="140" y="114"/>
                      <a:pt x="147" y="58"/>
                      <a:pt x="96" y="29"/>
                    </a:cubicBezTo>
                    <a:cubicBezTo>
                      <a:pt x="47" y="0"/>
                      <a:pt x="11" y="45"/>
                      <a:pt x="0" y="112"/>
                    </a:cubicBezTo>
                    <a:cubicBezTo>
                      <a:pt x="7" y="116"/>
                      <a:pt x="13" y="120"/>
                      <a:pt x="20" y="124"/>
                    </a:cubicBezTo>
                    <a:cubicBezTo>
                      <a:pt x="31" y="87"/>
                      <a:pt x="50" y="59"/>
                      <a:pt x="74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0">
        <p:random/>
      </p:transition>
    </mc:Choice>
    <mc:Fallback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</p:bldLst>
  </p:timing>
</p:sld>
</file>

<file path=ppt/theme/theme1.xml><?xml version="1.0" encoding="utf-8"?>
<a:theme xmlns:a="http://schemas.openxmlformats.org/drawingml/2006/main" name="https://www.freeppt7.com-Best PowerPoint templates for free download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2504</Words>
  <Application>WPS 演示</Application>
  <PresentationFormat>自定义</PresentationFormat>
  <Paragraphs>238</Paragraphs>
  <Slides>26</Slides>
  <Notes>0</Notes>
  <HiddenSlides>0</HiddenSlides>
  <MMClips>1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26</vt:i4>
      </vt:variant>
    </vt:vector>
  </HeadingPairs>
  <TitlesOfParts>
    <vt:vector size="35" baseType="lpstr">
      <vt:lpstr>Arial</vt:lpstr>
      <vt:lpstr>宋体</vt:lpstr>
      <vt:lpstr>Wingdings</vt:lpstr>
      <vt:lpstr>微软雅黑</vt:lpstr>
      <vt:lpstr>Arial Unicode MS</vt:lpstr>
      <vt:lpstr>等线 Light</vt:lpstr>
      <vt:lpstr>等线</vt:lpstr>
      <vt:lpstr>Calibri</vt:lpstr>
      <vt:lpstr>https://www.freeppt7.com-Best PowerPoint templates for free download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中国风古风类</dc:title>
  <dc:creator/>
  <cp:keywords>RP</cp:keywords>
  <dc:description>RP</dc:description>
  <dc:subject>RP</dc:subject>
  <cp:category>RP</cp:category>
  <cp:lastModifiedBy>一起学吧</cp:lastModifiedBy>
  <cp:revision>13</cp:revision>
  <dcterms:created xsi:type="dcterms:W3CDTF">2017-07-12T05:29:00Z</dcterms:created>
  <dcterms:modified xsi:type="dcterms:W3CDTF">2019-02-22T10:11:01Z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2052-11.1.0.8214</vt:lpwstr>
  </property>
</Properties>
</file>